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4" r:id="rId3"/>
    <p:sldId id="258" r:id="rId4"/>
    <p:sldId id="265" r:id="rId5"/>
    <p:sldId id="266" r:id="rId6"/>
    <p:sldId id="267" r:id="rId7"/>
    <p:sldId id="268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B64F6-6AD2-4B78-B648-A8A6E35B076D}" v="1" dt="2020-09-08T20:04:26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6656" autoAdjust="0"/>
  </p:normalViewPr>
  <p:slideViewPr>
    <p:cSldViewPr snapToGrid="0">
      <p:cViewPr varScale="1">
        <p:scale>
          <a:sx n="87" d="100"/>
          <a:sy n="87" d="100"/>
        </p:scale>
        <p:origin x="6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fa919fd6-03f8-48d0-9b95-10ac8c9672df" providerId="ADAL" clId="{5A6B64F6-6AD2-4B78-B648-A8A6E35B076D}"/>
    <pc:docChg chg="modSld">
      <pc:chgData name="Chad Vidden" userId="fa919fd6-03f8-48d0-9b95-10ac8c9672df" providerId="ADAL" clId="{5A6B64F6-6AD2-4B78-B648-A8A6E35B076D}" dt="2020-09-08T20:04:26.206" v="0"/>
      <pc:docMkLst>
        <pc:docMk/>
      </pc:docMkLst>
      <pc:sldChg chg="addSp">
        <pc:chgData name="Chad Vidden" userId="fa919fd6-03f8-48d0-9b95-10ac8c9672df" providerId="ADAL" clId="{5A6B64F6-6AD2-4B78-B648-A8A6E35B076D}" dt="2020-09-08T20:04:26.206" v="0"/>
        <pc:sldMkLst>
          <pc:docMk/>
          <pc:sldMk cId="3637318454" sldId="257"/>
        </pc:sldMkLst>
        <pc:inkChg chg="add">
          <ac:chgData name="Chad Vidden" userId="fa919fd6-03f8-48d0-9b95-10ac8c9672df" providerId="ADAL" clId="{5A6B64F6-6AD2-4B78-B648-A8A6E35B076D}" dt="2020-09-08T20:04:26.206" v="0"/>
          <ac:inkMkLst>
            <pc:docMk/>
            <pc:sldMk cId="3637318454" sldId="257"/>
            <ac:inkMk id="5" creationId="{AA5A6EAF-8D10-4BFA-AD4E-D698790E42DE}"/>
          </ac:inkMkLst>
        </pc:inkChg>
      </pc:sldChg>
      <pc:sldChg chg="addSp">
        <pc:chgData name="Chad Vidden" userId="fa919fd6-03f8-48d0-9b95-10ac8c9672df" providerId="ADAL" clId="{5A6B64F6-6AD2-4B78-B648-A8A6E35B076D}" dt="2020-09-08T20:04:26.206" v="0"/>
        <pc:sldMkLst>
          <pc:docMk/>
          <pc:sldMk cId="2599349530" sldId="258"/>
        </pc:sldMkLst>
        <pc:inkChg chg="add">
          <ac:chgData name="Chad Vidden" userId="fa919fd6-03f8-48d0-9b95-10ac8c9672df" providerId="ADAL" clId="{5A6B64F6-6AD2-4B78-B648-A8A6E35B076D}" dt="2020-09-08T20:04:26.206" v="0"/>
          <ac:inkMkLst>
            <pc:docMk/>
            <pc:sldMk cId="2599349530" sldId="258"/>
            <ac:inkMk id="3" creationId="{8A9EB9AB-99BB-4140-893A-C94E0AE31F14}"/>
          </ac:inkMkLst>
        </pc:inkChg>
      </pc:sldChg>
      <pc:sldChg chg="addSp">
        <pc:chgData name="Chad Vidden" userId="fa919fd6-03f8-48d0-9b95-10ac8c9672df" providerId="ADAL" clId="{5A6B64F6-6AD2-4B78-B648-A8A6E35B076D}" dt="2020-09-08T20:04:26.206" v="0"/>
        <pc:sldMkLst>
          <pc:docMk/>
          <pc:sldMk cId="541778303" sldId="263"/>
        </pc:sldMkLst>
        <pc:inkChg chg="add">
          <ac:chgData name="Chad Vidden" userId="fa919fd6-03f8-48d0-9b95-10ac8c9672df" providerId="ADAL" clId="{5A6B64F6-6AD2-4B78-B648-A8A6E35B076D}" dt="2020-09-08T20:04:26.206" v="0"/>
          <ac:inkMkLst>
            <pc:docMk/>
            <pc:sldMk cId="541778303" sldId="263"/>
            <ac:inkMk id="4" creationId="{B59275A6-5D3D-4FEF-90CF-1F2E28074213}"/>
          </ac:inkMkLst>
        </pc:inkChg>
      </pc:sldChg>
      <pc:sldChg chg="addSp">
        <pc:chgData name="Chad Vidden" userId="fa919fd6-03f8-48d0-9b95-10ac8c9672df" providerId="ADAL" clId="{5A6B64F6-6AD2-4B78-B648-A8A6E35B076D}" dt="2020-09-08T20:04:26.206" v="0"/>
        <pc:sldMkLst>
          <pc:docMk/>
          <pc:sldMk cId="2848187770" sldId="264"/>
        </pc:sldMkLst>
        <pc:inkChg chg="add">
          <ac:chgData name="Chad Vidden" userId="fa919fd6-03f8-48d0-9b95-10ac8c9672df" providerId="ADAL" clId="{5A6B64F6-6AD2-4B78-B648-A8A6E35B076D}" dt="2020-09-08T20:04:26.206" v="0"/>
          <ac:inkMkLst>
            <pc:docMk/>
            <pc:sldMk cId="2848187770" sldId="264"/>
            <ac:inkMk id="4" creationId="{741AD600-E754-4E5C-8C03-81CD0CB397BA}"/>
          </ac:inkMkLst>
        </pc:inkChg>
      </pc:sldChg>
      <pc:sldChg chg="addSp">
        <pc:chgData name="Chad Vidden" userId="fa919fd6-03f8-48d0-9b95-10ac8c9672df" providerId="ADAL" clId="{5A6B64F6-6AD2-4B78-B648-A8A6E35B076D}" dt="2020-09-08T20:04:26.206" v="0"/>
        <pc:sldMkLst>
          <pc:docMk/>
          <pc:sldMk cId="2769012713" sldId="265"/>
        </pc:sldMkLst>
        <pc:inkChg chg="add">
          <ac:chgData name="Chad Vidden" userId="fa919fd6-03f8-48d0-9b95-10ac8c9672df" providerId="ADAL" clId="{5A6B64F6-6AD2-4B78-B648-A8A6E35B076D}" dt="2020-09-08T20:04:26.206" v="0"/>
          <ac:inkMkLst>
            <pc:docMk/>
            <pc:sldMk cId="2769012713" sldId="265"/>
            <ac:inkMk id="4" creationId="{4E78FFD2-AC19-487C-B1F5-E3C8BC1BB382}"/>
          </ac:inkMkLst>
        </pc:inkChg>
      </pc:sldChg>
      <pc:sldChg chg="addSp">
        <pc:chgData name="Chad Vidden" userId="fa919fd6-03f8-48d0-9b95-10ac8c9672df" providerId="ADAL" clId="{5A6B64F6-6AD2-4B78-B648-A8A6E35B076D}" dt="2020-09-08T20:04:26.206" v="0"/>
        <pc:sldMkLst>
          <pc:docMk/>
          <pc:sldMk cId="1472210608" sldId="266"/>
        </pc:sldMkLst>
        <pc:inkChg chg="add">
          <ac:chgData name="Chad Vidden" userId="fa919fd6-03f8-48d0-9b95-10ac8c9672df" providerId="ADAL" clId="{5A6B64F6-6AD2-4B78-B648-A8A6E35B076D}" dt="2020-09-08T20:04:26.206" v="0"/>
          <ac:inkMkLst>
            <pc:docMk/>
            <pc:sldMk cId="1472210608" sldId="266"/>
            <ac:inkMk id="4" creationId="{920754AF-FB13-433F-AAD7-BC2A5B2F4BD0}"/>
          </ac:inkMkLst>
        </pc:inkChg>
      </pc:sldChg>
      <pc:sldChg chg="addSp">
        <pc:chgData name="Chad Vidden" userId="fa919fd6-03f8-48d0-9b95-10ac8c9672df" providerId="ADAL" clId="{5A6B64F6-6AD2-4B78-B648-A8A6E35B076D}" dt="2020-09-08T20:04:26.206" v="0"/>
        <pc:sldMkLst>
          <pc:docMk/>
          <pc:sldMk cId="2295418815" sldId="267"/>
        </pc:sldMkLst>
        <pc:inkChg chg="add">
          <ac:chgData name="Chad Vidden" userId="fa919fd6-03f8-48d0-9b95-10ac8c9672df" providerId="ADAL" clId="{5A6B64F6-6AD2-4B78-B648-A8A6E35B076D}" dt="2020-09-08T20:04:26.206" v="0"/>
          <ac:inkMkLst>
            <pc:docMk/>
            <pc:sldMk cId="2295418815" sldId="267"/>
            <ac:inkMk id="4" creationId="{9E69417A-8E15-4400-9886-534F9EFD9BED}"/>
          </ac:inkMkLst>
        </pc:inkChg>
      </pc:sldChg>
      <pc:sldChg chg="addSp">
        <pc:chgData name="Chad Vidden" userId="fa919fd6-03f8-48d0-9b95-10ac8c9672df" providerId="ADAL" clId="{5A6B64F6-6AD2-4B78-B648-A8A6E35B076D}" dt="2020-09-08T20:04:26.206" v="0"/>
        <pc:sldMkLst>
          <pc:docMk/>
          <pc:sldMk cId="866278667" sldId="268"/>
        </pc:sldMkLst>
        <pc:inkChg chg="add">
          <ac:chgData name="Chad Vidden" userId="fa919fd6-03f8-48d0-9b95-10ac8c9672df" providerId="ADAL" clId="{5A6B64F6-6AD2-4B78-B648-A8A6E35B076D}" dt="2020-09-08T20:04:26.206" v="0"/>
          <ac:inkMkLst>
            <pc:docMk/>
            <pc:sldMk cId="866278667" sldId="268"/>
            <ac:inkMk id="4" creationId="{D125C06F-F77F-4AB0-84B5-F873A7E6E84B}"/>
          </ac:inkMkLst>
        </pc:inkChg>
      </pc:sldChg>
      <pc:sldChg chg="addSp">
        <pc:chgData name="Chad Vidden" userId="fa919fd6-03f8-48d0-9b95-10ac8c9672df" providerId="ADAL" clId="{5A6B64F6-6AD2-4B78-B648-A8A6E35B076D}" dt="2020-09-08T20:04:26.206" v="0"/>
        <pc:sldMkLst>
          <pc:docMk/>
          <pc:sldMk cId="2349933283" sldId="269"/>
        </pc:sldMkLst>
        <pc:inkChg chg="add">
          <ac:chgData name="Chad Vidden" userId="fa919fd6-03f8-48d0-9b95-10ac8c9672df" providerId="ADAL" clId="{5A6B64F6-6AD2-4B78-B648-A8A6E35B076D}" dt="2020-09-08T20:04:26.206" v="0"/>
          <ac:inkMkLst>
            <pc:docMk/>
            <pc:sldMk cId="2349933283" sldId="269"/>
            <ac:inkMk id="4" creationId="{34B3628E-7072-4027-A25B-71AC734AA2F1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E3FC4354-3A78-D38D-EB2F-5A6D741E7FA4}"/>
    <pc:docChg chg="addSld delSld modSld sldOrd">
      <pc:chgData name="Chad Vidden" userId="S::cvidden@uwlax.edu::fa919fd6-03f8-48d0-9b95-10ac8c9672df" providerId="AD" clId="Web-{E3FC4354-3A78-D38D-EB2F-5A6D741E7FA4}" dt="2020-09-03T01:44:21.929" v="890" actId="20577"/>
      <pc:docMkLst>
        <pc:docMk/>
      </pc:docMkLst>
      <pc:sldChg chg="modSp ord">
        <pc:chgData name="Chad Vidden" userId="S::cvidden@uwlax.edu::fa919fd6-03f8-48d0-9b95-10ac8c9672df" providerId="AD" clId="Web-{E3FC4354-3A78-D38D-EB2F-5A6D741E7FA4}" dt="2020-09-03T01:25:28.151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3FC4354-3A78-D38D-EB2F-5A6D741E7FA4}" dt="2020-09-03T01:25:06.777" v="3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3FC4354-3A78-D38D-EB2F-5A6D741E7FA4}" dt="2020-09-03T01:34:23.596" v="214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E3FC4354-3A78-D38D-EB2F-5A6D741E7FA4}" dt="2020-09-03T01:31:09.193" v="144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ord">
        <pc:chgData name="Chad Vidden" userId="S::cvidden@uwlax.edu::fa919fd6-03f8-48d0-9b95-10ac8c9672df" providerId="AD" clId="Web-{E3FC4354-3A78-D38D-EB2F-5A6D741E7FA4}" dt="2020-09-03T01:25:19.636" v="39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4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E3FC4354-3A78-D38D-EB2F-5A6D741E7FA4}" dt="2020-09-03T01:33:25.660" v="177"/>
        <pc:sldMkLst>
          <pc:docMk/>
          <pc:sldMk cId="2848187770" sldId="264"/>
        </pc:sldMkLst>
        <pc:spChg chg="mod">
          <ac:chgData name="Chad Vidden" userId="S::cvidden@uwlax.edu::fa919fd6-03f8-48d0-9b95-10ac8c9672df" providerId="AD" clId="Web-{E3FC4354-3A78-D38D-EB2F-5A6D741E7FA4}" dt="2020-09-03T01:32:59.175" v="147" actId="20577"/>
          <ac:spMkLst>
            <pc:docMk/>
            <pc:sldMk cId="2848187770" sldId="264"/>
            <ac:spMk id="2" creationId="{87BFB716-30A2-4068-8BB4-A8FBBFA73F43}"/>
          </ac:spMkLst>
        </pc:spChg>
      </pc:sldChg>
      <pc:sldChg chg="del">
        <pc:chgData name="Chad Vidden" userId="S::cvidden@uwlax.edu::fa919fd6-03f8-48d0-9b95-10ac8c9672df" providerId="AD" clId="Web-{E3FC4354-3A78-D38D-EB2F-5A6D741E7FA4}" dt="2020-09-03T01:25:37.183" v="43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E3FC4354-3A78-D38D-EB2F-5A6D741E7FA4}" dt="2020-09-03T01:34:45.345" v="219"/>
        <pc:sldMkLst>
          <pc:docMk/>
          <pc:sldMk cId="2769012713" sldId="265"/>
        </pc:sldMkLst>
        <pc:spChg chg="mod">
          <ac:chgData name="Chad Vidden" userId="S::cvidden@uwlax.edu::fa919fd6-03f8-48d0-9b95-10ac8c9672df" providerId="AD" clId="Web-{E3FC4354-3A78-D38D-EB2F-5A6D741E7FA4}" dt="2020-09-03T01:33:40.706" v="184" actId="20577"/>
          <ac:spMkLst>
            <pc:docMk/>
            <pc:sldMk cId="2769012713" sldId="265"/>
            <ac:spMk id="2" creationId="{85E18F61-EC99-44AA-9F8A-9954A40879A0}"/>
          </ac:spMkLst>
        </pc:spChg>
      </pc:sldChg>
      <pc:sldChg chg="add replId modNotes">
        <pc:chgData name="Chad Vidden" userId="S::cvidden@uwlax.edu::fa919fd6-03f8-48d0-9b95-10ac8c9672df" providerId="AD" clId="Web-{E3FC4354-3A78-D38D-EB2F-5A6D741E7FA4}" dt="2020-09-03T01:35:05.470" v="223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2"/>
        <pc:sldMkLst>
          <pc:docMk/>
          <pc:sldMk cId="2256143147" sldId="266"/>
        </pc:sldMkLst>
      </pc:sldChg>
      <pc:sldChg chg="add replId modNotes">
        <pc:chgData name="Chad Vidden" userId="S::cvidden@uwlax.edu::fa919fd6-03f8-48d0-9b95-10ac8c9672df" providerId="AD" clId="Web-{E3FC4354-3A78-D38D-EB2F-5A6D741E7FA4}" dt="2020-09-03T01:35:24.610" v="246"/>
        <pc:sldMkLst>
          <pc:docMk/>
          <pc:sldMk cId="2295418815" sldId="267"/>
        </pc:sldMkLst>
      </pc:sldChg>
      <pc:sldChg chg="modSp new">
        <pc:chgData name="Chad Vidden" userId="S::cvidden@uwlax.edu::fa919fd6-03f8-48d0-9b95-10ac8c9672df" providerId="AD" clId="Web-{E3FC4354-3A78-D38D-EB2F-5A6D741E7FA4}" dt="2020-09-03T01:36:00.875" v="263" actId="20577"/>
        <pc:sldMkLst>
          <pc:docMk/>
          <pc:sldMk cId="866278667" sldId="268"/>
        </pc:sldMkLst>
        <pc:spChg chg="mod">
          <ac:chgData name="Chad Vidden" userId="S::cvidden@uwlax.edu::fa919fd6-03f8-48d0-9b95-10ac8c9672df" providerId="AD" clId="Web-{E3FC4354-3A78-D38D-EB2F-5A6D741E7FA4}" dt="2020-09-03T01:36:00.875" v="263" actId="20577"/>
          <ac:spMkLst>
            <pc:docMk/>
            <pc:sldMk cId="866278667" sldId="268"/>
            <ac:spMk id="2" creationId="{566B6060-F981-44E8-AE7B-A4A80174BC22}"/>
          </ac:spMkLst>
        </pc:spChg>
      </pc:sldChg>
      <pc:sldChg chg="modSp new">
        <pc:chgData name="Chad Vidden" userId="S::cvidden@uwlax.edu::fa919fd6-03f8-48d0-9b95-10ac8c9672df" providerId="AD" clId="Web-{E3FC4354-3A78-D38D-EB2F-5A6D741E7FA4}" dt="2020-09-03T01:44:21.929" v="88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3FC4354-3A78-D38D-EB2F-5A6D741E7FA4}" dt="2020-09-03T01:36:40.187" v="313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3FC4354-3A78-D38D-EB2F-5A6D741E7FA4}" dt="2020-09-03T01:44:21.929" v="889" actId="20577"/>
          <ac:spMkLst>
            <pc:docMk/>
            <pc:sldMk cId="2349933283" sldId="269"/>
            <ac:spMk id="3" creationId="{9BBBB11B-49A7-4A14-AC67-AC50FA0F861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19:38:49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15311 11119 5 0,'-11'3'2'0,"7"-15"5"0,1 5 3 15,-1-5-8-15,1-1 1 16,-1 1-3-16,-3 2 1 15,0 1 0-15,4 3 0 16,-4-4 3-16,3 7 1 16,4 0-1-16,0 0 1 15,0-6 1-15,7 12 0 16,4 3-2-16,3-3 0 16,4 3 0-16,3 4 1 15,7 2-1-15,0-2 0 0,7 2 0 16,8 4 1-16,-1-4-1 15,4 1 1-15,-7-4-2 16,3 1 1-16,0-4-2 16,8-3 0-16,-1 0-1 15,4-6 1-15,0-3-1 16,7 0 0-16,-4-1-1 16,1 1 1-16,-8 3-1 15,-6-3 1-15,6 3-1 16,4 3 1-16,0 0-1 15,0-4 0-15,0 4 0 16,7-3 1-16,-4 3-1 16,1 0 0-16,-5 0 0 15,-6 0 1-15,0 0 0 16,7 0 0-16,0 0 0 16,3 0 1-16,4 0-1 15,-3 0 0-15,-1 0 0 16,1 0 1-16,-1-6 0 0,-6-3 0 15,-5 2 0 1,5-2 0-16,6 0 0 0,1 2 0 16,6-2 0-16,1-1 0 15,-1 1-2-15,1-3 1 16,-4-1 0-16,0 7 0 16,3-7-1-16,4 4 1 15,0-1-1-15,-7 4 0 16,-3 0-1-16,-4 3 1 0,-4-4-4 15,-3 7 0-15,-7 0-13 16,-8-3 1 0,-9-3-3-16,9 0 0 0</inkml:trace>
  <inkml:trace contextRef="#ctx0" brushRef="#br0" timeOffset="3706.72">13526 12135 18 0,'0'16'9'0,"3"-22"-1"0,-3 6 10 16,0 3-13-16,0 0 0 16,0 0 3-16,0-3 0 15,7-3-9-15,0-3 0 16,4-7 8-16,-1-6 0 0,1-6-3 16,3-13 1-16,4-5-3 15,-1-14 1-15,-3-6-2 16,1-2 1-16,-1-4-2 15,0 6 1-15,-4 10-1 16,4-1 0-16,1 13-1 16,-5 4 1-16,1 6-1 15,-1 9 1-15,1 9-2 16,-1 0 1-16,1 10-1 16,-4 10 0-16,0 8 0 15,4 10 0-15,-4 13 1 16,3 3 0-16,4 12 0 15,1 7 1-15,2 2 1 16,1 1 1-16,0 0 0 16,3-4 0-16,-4-8-1 15,-3-14 1-15,-3-5-1 0,0-14 1 16,-1-8-2-16,-3-10 0 16,-7 0-2-16,0-10 1 15,-3-2 0-15,-8-1 0 16,-7 1-1-16,-3-4 1 15,-10 4-1-15,-1 2 1 16,-7 1 0-16,0 2 0 16,0 1-1-16,-3 3 1 0,3 6-1 15,8 3 1 1,-1 1-1-16,4-1 1 0,-1 3-1 16,1 4 1-16,3-1 0 15,1 1 0-15,6 3 0 16,0-4 0-16,8 1 0 15,-1-1 1-15,8-5 0 16,3-1 1-16,7-6 0 16,7-3 1-16,4-7 0 15,3-2 1-15,7-7 0 16,18-3 1-16,10-6 0 16,8-7 0-16,-1 7-1 15,1-6 0-15,-8 2-1 16,-6 1 0-16,-12 3-1 15,-6 3 1-15,-4 3-2 16,-6 3 0-16,-5 3 0 16,-3 7 0-16,-3-1-1 0,-8 7 1 15,-3 9-1-15,-10 7 1 16,-15 12-1-16,-14 0 0 16,-21 16-2-16,-10 9 1 15,3 3-2-15,3 16 0 16,1-3-10-16,-1 3 1 15</inkml:trace>
  <inkml:trace contextRef="#ctx0" brushRef="#br0" timeOffset="4908.31">14425 12358 46 0,'49'6'23'0,"43"3"-15"0,-64-9 24 16,22 4-29 0,20-1 1-16,22 0 1 0,3-3 1 15,18 0-8-15,7 0 1 16,11-6 4-16,-1-4 1 15,15 1-3-15,10-4 1 16,-7 4-3-16,22 6 1 16,2 3-4-16,-20 6 1 15,-21 0-5-15,-22 4 0 16,-21-4-9-16,-31-9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19:39:08.6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0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8T19:40:58.280"/>
    </inkml:context>
  </inkml:definitions>
  <inkml:trace contextRef="#ctx0" brushRef="#br0">2960 4725 28 0,'3'0'14'0,"4"-3"-3"0,-7 3 15 0,4 3-24 15,3 4 0-15,-7 2 5 16,4 0 1-16,3 10-9 16,0 3 1-16,3 16 5 15,-6-4 0-15,3 13-2 16,-7 3 1-16,3 10-3 15,-3 9 0-15,0-9-1 16,7-7 1-16,-7 0-2 16,0-6 1-16,0-12-4 15,0-7 1-15,0-12-2 16,-7-13 0-16,4-9-3 16,3-13 0-16,-7-16-4 15,3-2 0-15,-6-4 1 16,-4-6 1-16</inkml:trace>
  <inkml:trace contextRef="#ctx0" brushRef="#br0" timeOffset="301.81">2812 4700 24 0,'0'-16'12'0,"10"-5"-5"0,-3 11 21 16,-3 1-27-16,3-4 1 15,3 7 1-15,1 0 0 16,10 3-3-16,0-1 1 15,1 1 3-15,6 0 1 16,0-3 0-16,0 3 0 16,4 3 0-16,-4 0 0 0,4 0-2 15,-11 0 1-15,-3 9-3 16,-8 4 0-16,-10 5-1 16,-10 4 0-16,-1 7-1 15,1-1 1-15,-8 3-4 16,0 1 1-16,4-7-2 15,-7 0 1-15,7-6-6 16,3 3 0-16,8-1-4 16,-8-5 1-16</inkml:trace>
  <inkml:trace contextRef="#ctx0" brushRef="#br0" timeOffset="692.02">3260 5152 29 0,'0'3'14'0,"0"6"-7"0,0-9 20 16,0-3-27-16,0 3 1 15,0-6 0-15,-11-4 1 16,11-5-2-16,-7-4 0 16,4 0 1-16,3 0 1 15,3-9 0 1,8 9 0-16,-1 0 1 16,4 7 1-16,0 3 0 15,4 9 0-15,-7 0-1 16,6 0 1-16,-3 0-2 15,4 0 1-15,-7 0-7 16,6 3 1-16,-6-3-7 16,-1 0 1-16,1 3-5 15,-11-3 0-15</inkml:trace>
  <inkml:trace contextRef="#ctx0" brushRef="#br0" timeOffset="1025.79">3609 4979 40 0,'0'7'20'0,"7"-1"-20"15,-7-6 34-15,0 0-34 16,0 0 1-16,0 0 2 0,0 3 1 16,-7 3-4-16,-4 4 0 15,1 5 2-15,-8 1 0 16,4 12 0-16,-4-15 0 15,1 2-2-15,3 11 1 16,3-8-1-16,4-2 1 16,7-3-2-16,4-4 1 15,10-9-1-15,-4-3 1 0,4-3-1 16,4-4 1 0,0-2-4-16,-8-4 0 0,1 0-9 15,-1 1 0-15,-10-4 0 16,0-3 0-16</inkml:trace>
  <inkml:trace contextRef="#ctx0" brushRef="#br0" timeOffset="1502.24">3817 4471 43 0,'28'10'21'0,"-17"21"-28"16,-8-22 42-16,4 4-31 15,-7 9 0-15,0 9 1 16,4 4 1-16,3 12-7 0,-7-3 0 16,4 12 5-16,3-12 1 15,3 0-3-15,-3-6 0 16,-3-7 0-16,3-3 0 15,-7-12-2-15,3-4 0 16,-3-5 0-16,0-4 0 16,-3-3-1-16,3 0 1 0,-11-3-1 15,1 0 1 1,-8-1-1-16,-3 1 1 0,3 3-1 16,1 0 0-16,2 3 0 15,-2 4 1-15,6 5-1 16,1 4 0-16,3 0 1 15,3 2 0-15,-3 4 0 16,7-6 1-16,7 0-1 16,4 3 0-16,6-7 0 15,4-3 1-15,1-2-1 16,-5-4 1-16,4 0-5 16,8-3 0-16,-8-3-5 15,0 3 0-15,-3-3-6 16,-4-7 1-16</inkml:trace>
  <inkml:trace contextRef="#ctx0" brushRef="#br0" timeOffset="1777.1">4124 4960 37 0,'11'19'18'0,"-1"-3"-16"0,-6-10 29 16,3 4-27-16,-7 5 1 15,0 4 1-15,3 6 1 16,4-12-8-16,-7-1 0 16,4 4 5-16,-1-3 1 15,8-4-3-15,0-6 1 0,-1 0-2 16,1-3 1-16,6-6-2 16,-6-3 0-16,10-7-2 15,-7-3 1-15,0 0-6 16,-3 0 1-16,-1 4-10 15,-10-4 1-15</inkml:trace>
  <inkml:trace contextRef="#ctx0" brushRef="#br0" timeOffset="2118.54">4583 4982 54 0,'31'7'27'0,"-31"-7"-33"0,0 0 44 16,0 0-37 0,0 0 0-16,-10 0 0 15,-1-3 1-15,1 6-3 0,-8 3 1 16,0 6 0-16,4-2 1 15,-7 6-1-15,7 2 1 16,0 4-1-16,3-3 0 16,11 3-1-16,-7-3 0 15,14 3-2-15,-3-6 0 16,6-7-3-16,8-3 0 16,3-12-6-16,7 3 0 15,1-13-2-15,-8-9 1 16</inkml:trace>
  <inkml:trace contextRef="#ctx0" brushRef="#br0" timeOffset="2523.34">4784 4377 37 0,'3'22'18'16,"-13"6"-19"-16,6-25 34 0,-3 13-32 15,4 12 0-15,-8 1 3 16,4 11 1-16,3 7-6 16,4 7 1-16,0 2 2 15,0-3 1-15,0-2-3 16,0-14 0-16,-7-12-6 16,4-12 0-16,-4-16-4 0,-4-10 0 15,-7-2-3 1,1-1 1-16,-4 0 1 0,0 1 0 15,-1-1 7-15,5 6 0 16,6-2 10-16,8 12 1 16,3 3 5-16,10 6 1 15,4-5 2-15,11 5 0 16,-4-6-2-16,18-6 1 16,10 0-7-16,4-13 1 0,7-3-7 15,0 4 0-15,-10 2-10 16,-12-6 1-16,-9 4-9 15,-19 2 0-15</inkml:trace>
  <inkml:trace contextRef="#ctx0" brushRef="#br0" timeOffset="3176.08">5856 5108 41 0,'14'34'20'0,"-7"-27"-16"0,-7-7 29 0,0 0-30 16,0 0 0-16,0-7 1 16,4-5 0-16,-4-7-5 15,0-3 0-15,7 3 3 16,-4-12 1-16,8-1-2 16,0 4 0-16,3 3 0 15,0-6 0-15,3 12-1 16,5 6 1-16,-1 1-5 15,3 3 0-15,-2 9-11 0,-1 3 0 16,-7-6 0-16,4-1 1 16</inkml:trace>
  <inkml:trace contextRef="#ctx0" brushRef="#br0" timeOffset="3452.25">6318 4982 42 0,'11'25'21'0,"-4"4"-27"0,-4-23 42 0,4 3-35 16,-7 10 0 0,4-6 3-16,3-1 0 0,-3 1-4 15,-1-7 0 1,4-3 3-16,7-6 1 0,-3-6-2 15,3-7 1-15,-3-3-2 16,3 0 0-16,-4-6-4 16,-6 0 0-16,3-3-9 15,0 3 1-15,-7-3-4 16,7 3 1-16</inkml:trace>
  <inkml:trace contextRef="#ctx0" brushRef="#br0" timeOffset="3740.15">6745 4296 54 0,'4'18'27'0,"-1"14"-34"0,-3-20 54 16,0 13-47-16,0 19 1 0,0 3 0 16,0 16 0-16,7 9-1 15,7 10 0-15,-3-4-2 16,0-9 1-16,-8-16-8 16,4-9 1-16,0-12-8 15,-7-13 1-15</inkml:trace>
  <inkml:trace contextRef="#ctx0" brushRef="#br0" timeOffset="4099.18">6907 5007 50 0,'15'0'25'0,"9"0"-29"0,-13 0 43 16,3-12-38-1,0-4 0-15,4-6 1 16,-4-3 1-16,-4 0-4 0,1 0 0 16,-8 3 2-16,-3 0 0 15,-3 3-1-15,-4 4 0 16,0 5-1-16,-11 4 0 16,4 6 1-16,0 13 0 15,3 2 0-15,8 13 0 16,-8 4 0-16,11 2 1 15,4 4 1-15,10 0 0 16,4-7 0-16,6-6 0 16,8-3-1-16,0-6 0 0,3-10-5 15,-7-9 1-15,-3-7-11 16,-7-2 0-16,-8-4-3 16,-3 4 1-16</inkml:trace>
  <inkml:trace contextRef="#ctx0" brushRef="#br0" timeOffset="4685.79">4184 6237 59 0,'21'22'29'0,"-10"-25"-35"0,-11-7 60 0,10-6-54 16,-10-9 1-16,0-9 1 15,0-7 1-15,0-9-4 16,-7-3 1-16,4-1 1 16,-8-5 1-16,4 2-1 15,4 1 1-15,-5 3-3 16,8-1 0-16,8 10-2 15,-5 10 1-15,4 6-2 0,-3 15 0 16,6 7-6-16,-3 9 0 16,0 6-7-16,-7 10 0 15</inkml:trace>
  <inkml:trace contextRef="#ctx0" brushRef="#br0" timeOffset="5134.06">3926 6083 51 0,'4'19'25'0,"21"-7"-17"0,-15-8 40 0,4-1-45 15,11 0 0-15,7-3 1 16,7-3 1 0,3 0-7-16,11-1 1 0,3 4 3 15,-6-9 0-15,-12-4-2 16,1 4 0-16,-3-10-2 15,-1 4 1 1,-10-7-2-16,-1-3 1 0,-13 9 0 16,3-3 0-16,-7 0 0 15,0 4 0-15,-3-1 1 16,-4 10 0 0,-7 2 0-1,-4 4 1-15,0 7-1 16,-3 2 0-16,-3 7 0 15,6 12 1-15,-10-3-1 16,10-3 0-16,1 3 0 16,-4 0 0-16,10 0 0 15,4 0 1-15,11-12-1 0,-4-4 0 16,7-5 0-16,3-8 1 16,5-5-4-16,-1 3 1 15,0-10-7-15,4-6 0 16,-15 3-4-16,4-9 0 15</inkml:trace>
  <inkml:trace contextRef="#ctx0" brushRef="#br0" timeOffset="5392.15">4706 6086 44 0,'0'-22'22'0,"-3"-15"-18"16,3 24 38-16,0 1-39 16,-8-4 1-16,5 0 4 15,3 0 1-15,3 4-10 16,5-1 1-16,13 4 5 16,0 0 1-16,7-1-5 15,4 1 0-15,3-1-8 16,-3-2 1-16,-4-1-14 15,-7-2 1-15</inkml:trace>
  <inkml:trace contextRef="#ctx0" brushRef="#br0" timeOffset="6035.26">6156 5597 42 0,'4'22'21'0,"-8"3"-18"0,4-9 24 0,-7-7-27 16,3 13 1-16,1 3 3 15,-1 7 0-15,1 2-4 16,-1-3 0-16,1-2 3 16,3-7 1-16,0-4-1 0,0-8 0 15,0-4-1-15,0-3 0 16,0 0-1-16,-7-6 0 16,3 0-1-16,-6 0 0 15,-12 0-1-15,-2-7 1 16,-4 10-1-16,3 0 0 15,-3 0-1-15,-1 7 0 16,5 2 0-16,3 7 1 16,3 3-1-16,7 12 1 0,-3-3 1 15,7 0 0-15,4-3 1 16,6 1 0-16,8-5 1 16,10 1 0-16,7-9-1 15,4-4 1-15,7-2-3 16,-4-4 1-16,11-3-8 15,-7-3 1-15,-8-4-8 16,-2-5 0-16</inkml:trace>
  <inkml:trace contextRef="#ctx0" brushRef="#br0" timeOffset="6415.74">6466 6121 55 0,'4'19'27'0,"-8"-16"-36"0,4-3 48 16,0-7-40-16,0 1 1 16,0-3-1-16,-3-4 0 15,-1-9 1-15,1-3 0 16,-8-3-2-16,1 0 1 15,-8 3-2-15,7-1 0 16,1 1-4-16,-1 10 1 16,4 2-1-16,4 4 0 15,-1-1 1-15,4 10 0 0,0 0 4 16,4 0 0-16,6 0 4 16,-6 0 1-16,13 4 0 15,-9-4 1-15,6 0-1 16,-4 3 0-16,8-6-10 15,-4-1 0-15,0-5-3 16,0-4 0-16</inkml:trace>
  <inkml:trace contextRef="#ctx0" brushRef="#br0" timeOffset="6757.14">6844 6118 43 0,'0'3'21'0,"-7"-35"-23"0,3 17 44 16,4-10-39-1,-14-10 0-15,0-6 1 0,-4-12 1 16,4 3-7-16,-10-10 1 15,2 4 4-15,1-7 0 16,7-9-2-16,7 12 1 16,-3 10-1-16,10 6 0 15,3 7 0-15,4 8 1 16,7 11-2-16,4 2 1 16,0 10-4-16,3 6 0 0,0 9-6 15,0 7 0 1,-3 6-8-16,-11 6 0 0</inkml:trace>
  <inkml:trace contextRef="#ctx0" brushRef="#br0" timeOffset="6975.88">6692 5948 53 0,'14'0'26'0,"15"-9"-28"15,-19-1 45-15,4-2-43 16,4 2 1-16,3-2-1 16,4-1 0-16,-4-2-4 0,-3 2 1 15,-1 1-10 1,-3-1 0-16,-3 4-2 16,-1-1 0-16</inkml:trace>
  <inkml:trace contextRef="#ctx0" brushRef="#br0" timeOffset="7283.03">7172 6033 43 0,'14'12'21'0,"-7"-37"-26"0,-7 13 39 0,0-10-31 16,-10-6 0-16,-1-16 2 15,-3 0 1-15,-4-6-7 16,1-4 0-16,-5-5 4 16,5-4 1-16,-1-3-2 15,8 7 0-15,6 12 0 16,8 3 0-16,3 12-1 16,7 7 0-16,3 13-3 15,5 9 1-15,-1 3-5 16,0 6 1-16,-3 10-6 15,-1 2 0-15,-10 4-5 16,-3 6 0-16</inkml:trace>
  <inkml:trace contextRef="#ctx0" brushRef="#br0" timeOffset="7500.02">7013 5889 58 0,'11'3'29'0,"6"-13"-37"0,-6 10 59 16,3-6-51-16,7 0 0 15,4-4 1-15,-4 1 0 16,4 3-3-16,3-7 1 16,0 1-6-16,1-1 1 15,-8 1-11-15,-4-1 1 16</inkml:trace>
  <inkml:trace contextRef="#ctx0" brushRef="#br0" timeOffset="7795.49">7768 5061 52 0,'14'15'26'0,"-7"-5"-27"16,-7-7 40-16,0 0-38 15,0 3 1-15,0 1-1 0,4-1 1 16,3 0-5-1,0 1 1-15,0-4-6 0,0 0 0 16,-3 0-7-16,-4-3 0 16</inkml:trace>
  <inkml:trace contextRef="#ctx0" brushRef="#br0" timeOffset="7947.09">7779 5459 56 0,'10'22'28'0,"1"-22"-38"0,-11 0 50 0,3-6-49 16,-3-4 1-16,-3 1-20 15,3-1 0-15</inkml:trace>
  <inkml:trace contextRef="#ctx0" brushRef="#br0" timeOffset="8859.51">9670 4355 58 0,'3'3'29'0,"-3"41"-23"0,0-37 30 16,0 5-35-16,0 7 0 16,0 12 0-16,0-3 1 15,-3 16-2 1,3 0 0-16,0 3 2 0,3 0 0 16,4-6-1-16,0 0 1 15,0-13-2-15,-3-6 1 0,3-6-2 16,-7-13 1-16,-4-6-2 15,-3-4 1-15,-7-2-1 16,-3 0 0-16,-5-4 0 16,-2 1 1-16,-4 2-3 15,-4 1 1-15,0 9-2 16,4 0 0-16,0 3 0 16,3 9 1-16,0-2 0 15,0 9 1-15,11 6 3 16,7 0 1-16,-3 0 2 15,10-3 1-15,3-6 1 16,8-1 0-16,10-2 0 16,14-13 0-16,4-7-2 15,0 1 1-15,-4 0-4 16,0-3 0-16,1 2-8 16,-8 1 1-16,-7 3-10 15,-10-3 0-15</inkml:trace>
  <inkml:trace contextRef="#ctx0" brushRef="#br0" timeOffset="9146.95">9073 5293 61 0,'0'25'30'0,"11"-3"-23"0,0-22 51 0,-8 0-57 16,11 3 0-16,11 0 3 16,14-6 0-16,10 0-5 15,18-7 1-15,14-2 2 16,-3-1 0-16,-4 1-4 16,-7-1 0-16,-3 1-6 15,-8 5 0-15,-10 7-11 16,-11 0 1-16,-14 7-3 15,-7-1 1-15</inkml:trace>
  <inkml:trace contextRef="#ctx0" brushRef="#br0" timeOffset="9593.95">9405 5760 58 0,'0'47'29'0,"-3"0"-32"0,3-37 57 16,3 12-51-16,-3 6 1 15,0-3 2-15,-3 9 1 16,-1-9-9-16,0-9 0 16,1 0 4-16,-1-4 1 15,1 1-2-15,-1-7 1 16,1-9-3-16,-1-3 1 0,-10-4-1 15,4-5 1 1,-8-4 0-16,0 0 0 0,-3-3-1 16,0-3 1-16,0 9 0 15,-4 1 0-15,4 5-1 16,-4 1 0-16,1 3 0 16,-1 6 0-16,0 6 0 15,1 0 0-15,-1 10 0 16,4 6 0-16,3 6 1 15,4-3 1-15,3 6-1 16,4 4 1-16,11-1-2 16,6 1 1-16,8-7-3 15,3-6 0-15,11-6-5 16,7-7 0-16,10-3-11 16,1-6 0-16</inkml:trace>
  <inkml:trace contextRef="#ctx0" brushRef="#br0" timeOffset="9820.34">9779 5917 49 0,'-18'56'24'0,"-10"16"-23"0,18-56 34 15,-1 6-35-15,4 3 0 0,0-3-3 16,0-6 0 0,3-7-3-16,1-12 0 0,-1-6-8 15,1-10 1-15</inkml:trace>
  <inkml:trace contextRef="#ctx0" brushRef="#br0" timeOffset="9983.25">9730 5945 51 0,'49'75'25'0,"29"-15"-31"15,-57-51 45-15,3 4-42 16,8-1 0-16,-7-8-20 16,-4-1 0-16,-7-10 22 15,-3-5 1-15</inkml:trace>
  <inkml:trace contextRef="#ctx0" brushRef="#br0" timeOffset="10526.36">10739 4631 39 0,'-4'13'19'0,"-14"2"-13"0,11-11 35 15,-7 11-38 1,-7 4 1-16,-4 6 3 0,-3 6 1 16,0 23-10-16,0-1 1 15,3 10 6-15,4 15 1 16,7 10-2-16,7 12 0 16,7-12-2-16,7 0 0 15,10-13-2-15,8-18 1 16,7-10-8-16,3-16 1 15,-3-6-13-15,-11-6 1 16</inkml:trace>
  <inkml:trace contextRef="#ctx0" brushRef="#br0" timeOffset="10901.64">11031 5669 56 0,'7'28'28'0,"0"-28"-28"16,-3-9 40-16,-4-13-39 15,0-12 1-15,-4-17 1 16,1-8 1-16,-4-7-4 15,-4-6 1-15,1-10 2 16,-4-6 1-16,0 1-2 0,3-4 1 16,11 12-1-16,7 4 0 15,0 12-1-15,4 19 1 16,3 1-2-16,0 24 1 16,0 12-3-16,0 17 0 15,0 6-5-15,0 18 1 16,-3 13-7-16,-4 0 1 15,-7 6-8-15,-7-2 1 16</inkml:trace>
  <inkml:trace contextRef="#ctx0" brushRef="#br0" timeOffset="11126.97">10837 5384 51 0,'11'34'25'0,"3"-9"-23"0,-10-12 44 0,3-4-44 16,3-2 0-16,1-1 2 16,10 3 0-16,0-6-6 15,7 1 1-15,8-8 2 16,9-2 1-16,5-3-7 16,-4-10 0-16,-7-3-6 15,-8 6 0-15,-6-9-6 16,0 0 0-16</inkml:trace>
  <inkml:trace contextRef="#ctx0" brushRef="#br0" timeOffset="11371.18">11575 5061 46 0,'10'31'23'0,"-13"4"-25"0,-1-29 40 16,1 6-37-16,-4 7 1 15,-8 3 2-15,-2 10 0 16,-1-1-4-16,4 7 0 16,0 5 2-16,3 8 1 0,4-11-1 15,7-5 0 1,18-13-11 0,3-10 1-16,4-5-8 15,-4-14 1-15</inkml:trace>
  <inkml:trace contextRef="#ctx0" brushRef="#br0" timeOffset="11581.68">11850 5202 38 0,'-7'38'19'0,"-21"18"-18"15,17-43 25-15,0 8-26 16,-6 8 0-16,-1-1 1 15,-3 3 1-15,0-6-2 16,3-3 0-16,4 0-1 16,0-9 1-16,3-4-6 0,4-3 1 15,4-12-6-15,-1-6 0 16</inkml:trace>
  <inkml:trace contextRef="#ctx0" brushRef="#br0" timeOffset="11774.82">11670 5321 42 0,'35'38'21'0,"18"21"-24"0,-39-46 38 16,4 6-35-16,3 3 0 0,-7-7-1 16,0-2 1-1,0-1-2-15,4-2 1 0,0-4-4 16,-4 0 0-16,3-21-7 15,-6-4 1-15</inkml:trace>
  <inkml:trace contextRef="#ctx0" brushRef="#br0" timeOffset="12002.59">11991 5076 57 0,'32'48'28'0,"24"-1"-35"16,-42-32 54-16,0 10-48 15,0 7 0-15,-3 5 0 16,-7 13 1-16,-4 4-3 0,-7-7 1 16,-11-6-13-16,-10-10 1 15,-1-12-1-15,5-7 0 16</inkml:trace>
  <inkml:trace contextRef="#ctx0" brushRef="#br0" timeOffset="13198.58">12834 5230 63 0,'11'-9'31'0,"-4"12"-37"15,-7-3 65-15,-4-6-59 16,-3-7 0-16,-3 0 0 16,-8 7 1-16,-7 0-1 15,-3 3 0-15,0-7 0 0,0 7 0 16,-4 10 0-16,4 8 0 16,3-5-2-16,4 5 0 15,7 7-1-15,7-3 1 16,3-6-1-16,11-4 1 15,7-6 0-15,7 3 0 16,11-6 1-16,3-3 0 16,4-3 1-16,-4 0 1 15,-3-1-1-15,-4 1 0 16,-3 0-1-16,-7 6 0 16,-1 0-2-16,-6 3 1 0,-4 0-2 15,0 7 1-15,-7 2-1 16,0 7 0-16,0 3 1 15,0 16 0-15,0 2 3 16,4 4 1-16,3 10 1 16,3-1 1-16,1 6 3 15,-4 4 0-15,7-3 0 16,0-4 1-16,4-9-2 16,-4-3 1-16,0-3-2 15,-3-4 0-15,-4-15-3 16,-4 4 1-16,-10-8-1 15,-3-5 0-15,-5-7-2 16,-9-9 1-16,-12-13-1 16,-9-2 0-16,2-8 0 15,-6-2 1-15,-4-3-1 0,4 3 1 16,3-1 0-16,0 4 0 16,11 10 0-16,3 2 1 15,11 7 0-15,3 3 0 16,7 3-1-16,8 0 1 15,10 0-3-15,14-7 0 16,11-2-4-16,3-4 1 16,11 1-6-16,3-4 1 15,1-3-10-15,-11-9 1 16</inkml:trace>
  <inkml:trace contextRef="#ctx0" brushRef="#br0" timeOffset="13503.54">13406 4891 52 0,'0'0'26'0,"-25"4"-27"16,18 2 43-16,-4 0-40 15,-3 10 1-15,0-1 0 16,-4 11 1-16,4 11-5 16,0 4 1-16,7 15 2 15,4 1 0-15,3-1-1 16,3 1 1-16,4-7-4 16,7-6 0-16,4-10-7 0,3-18 0 15,0 0-8-15,-3-19 0 16</inkml:trace>
  <inkml:trace contextRef="#ctx0" brushRef="#br0" timeOffset="13721.61">13681 5149 44 0,'-21'28'22'0,"-11"41"-23"0,21-57 33 0,1 7-31 15,-4 6 1-15,-1 0 0 16,5 10 0-16,-1-1-3 16,1-5 0-16,-1-4-1 15,4-13 0-15,0-12-9 16,0-12 1-16,0-10-3 16,0-3 1-16</inkml:trace>
  <inkml:trace contextRef="#ctx0" brushRef="#br0" timeOffset="13919.88">13413 5108 30 0,'24'28'15'0,"19"7"-6"15,-33-20 25-15,8 7-30 16,7 10 0-16,3-7 1 16,7 6 1-16,0 3-8 15,1 7 0-15,-1-6 3 0,-3-7 0 16,-1-6-6-16,-2-6 1 15,-8-16-7-15,0-16 1 16,-10-3-4-16,-4-19 1 16</inkml:trace>
  <inkml:trace contextRef="#ctx0" brushRef="#br0" timeOffset="14161.31">13857 4976 54 0,'35'35'27'0,"11"15"-37"15,-32-41 57-15,4 4-48 16,0-1 1-16,-4 10 0 16,-4 6 0-16,-3 7 0 15,-3-1 0-15,-4-2-1 16,-4-1 0-16,-3-3-6 15,-3-3 1-15,-1-9-9 16,-3 3 1-16</inkml:trace>
  <inkml:trace contextRef="#ctx0" brushRef="#br0" timeOffset="14507.24">14143 4321 60 0,'14'62'30'0,"46"36"-34"0,-39-73 54 0,7 28-46 16,4 19 0-1,0 19 1-15,0 16 0 0,-11 18-8 16,-14 7 1-16,-14 0 2 16,-18-7 0-16,-17-3-9 15,-15-18 0-15,-6-13-11 16,-8-10 1-16</inkml:trace>
  <inkml:trace contextRef="#ctx0" brushRef="#br0" timeOffset="16518.49">15081 5048 38 0,'-7'0'19'0,"7"3"-5"16,0-3 19-16,4 10-30 15,3-7 1-15,3 3 2 16,4 0 0-16,1-2-7 16,2-1 0-16,11-3 3 15,4 0 1-15,7 0-7 16,0 0 1-16,-4 3-13 15,-3-9 0-15</inkml:trace>
  <inkml:trace contextRef="#ctx0" brushRef="#br0" timeOffset="16724.06">15078 5296 54 0,'0'19'27'0,"10"-10"-21"0,-6-9 42 16,3 0-46-16,7 0 0 16,0 3 0-16,7-3 1 0,8 0-9 15,6 0 1-15,0 3-6 16,7 4 1-16,-3-7-8 16,-4-3 0-16</inkml:trace>
  <inkml:trace contextRef="#ctx0" brushRef="#br0" timeOffset="17146.48">16101 5635 59 0,'10'37'29'0,"-10"-18"-35"0,0-19 54 16,0-3-46-16,-3-10 0 15,-1-12 3-15,1 3 0 16,-8-18-6-16,1-14 1 15,-4-5 4-15,-1-10 0 16,1-7-2-16,0 1 1 0,4-3-2 16,6-7 1-16,4 10-2 15,4 6 1-15,10 12-3 16,3 4 1-16,5 9-3 16,2 10 0-16,1 12-5 15,-4 12 1-15,-7 14-9 16,-3 8 0-16,-4 13-2 15,-7 7 1-15</inkml:trace>
  <inkml:trace contextRef="#ctx0" brushRef="#br0" timeOffset="17357.91">15815 5359 53 0,'-7'25'26'0,"7"-19"-25"15,0-6 52-15,7-3-50 16,0-3 1-16,11 3-1 16,10-4 1-16,4-2-7 0,7-4 0 15,-1 7-2-15,1-3 1 16,0-1-12-16,0-2 1 16,-11-7-4-16,-7 0 1 15</inkml:trace>
  <inkml:trace contextRef="#ctx0" brushRef="#br0" timeOffset="17602.2">16457 4590 57 0,'7'16'28'0,"4"12"-41"0,-11-12 57 0,0 3-44 16,0 0 0-16,7 6-1 16,3-3 0-16,-3 6 0 15,4 0 0-15,0-3-8 16,-1 0 1-16,1-12-6 16,-1-4 0-16</inkml:trace>
  <inkml:trace contextRef="#ctx0" brushRef="#br0" timeOffset="17869.88">16820 4832 45 0,'11'31'22'0,"-11"10"-25"0,-3-25 36 16,-5-1-31-16,-2 7 1 15,-4 10 1-15,-4 2 0 16,0 13-5-16,-3 7 0 16,4 14 4-16,3-5 0 0,3 0-2 15,7-10 0 1,4-12-5-16,8-7 1 16,6-8-8-16,7-14 0 0,-4-12-4 15,5-9 0-15</inkml:trace>
  <inkml:trace contextRef="#ctx0" brushRef="#br0" timeOffset="18090.55">17092 5086 39 0,'4'25'19'0,"-22"3"-18"15,14-22 35-15,-6 13-33 16,-8 3 1-16,1 0 0 15,-5 3 1-15,-2 7-7 16,3 5 1-16,3-2 4 16,-3 2 0-16,3-2-7 15,8-10 1-15,-1-3-6 0,0-16 0 16,4-12-6-16,0-7 1 16</inkml:trace>
  <inkml:trace contextRef="#ctx0" brushRef="#br0" timeOffset="18271.93">16940 5177 42 0,'22'28'21'0,"13"35"-24"0,-25-51 37 16,5 10-35-16,2-9 1 0,1 6-2 15,-1 12 0 1,5-9-4-16,-1 3 1 0,-4-12-7 15,1-13 1-15</inkml:trace>
  <inkml:trace contextRef="#ctx0" brushRef="#br0" timeOffset="18498.81">17276 5007 59 0,'49'66'29'0,"-17"25"-44"16,-29-66 58-16,1 16-44 16,-1 22 0-16,-6 6-7 0,-11 0 1 15,-11-6-3-15,-10-16 0 16</inkml:trace>
  <inkml:trace contextRef="#ctx0" brushRef="#br0" timeOffset="19383.41">18009 5149 46 0,'4'-4'23'0,"-11"4"-13"16,7 7 33-16,-4-1-42 16,-6-3 1-16,-1 3-1 0,4 4 1 15,-4-1-3-15,-3 7 1 16,-7 3 1-16,4 0 1 15,2 6-2-15,1 3 0 16,7 6 0-16,0-2 0 16,4-10-2-16,3 0 1 15,7-7-2-15,3-8 0 16,1-11 0-16,-1-5 0 0,5-4 1 16,6-5 0-16,-4-1 0 15,-2-6 1-15,-1 3 0 16,-4 0 1-16,-3 0-3 15,0 0 0-15,-3 6-1 16,-1 7 1-16,-3 9-1 16,7 0 0-1,-3 6 1-15,-1 7 0 0,5 5 4 16,-1 8 0-16,3 8 3 16,8 16 0-16,-1-3 2 15,5 13 0-15,-1-4 0 16,3-2 1-16,1-4-3 15,-4 0 1-15,-3-9-3 16,-4-10 0-16,-3-6-2 16,-8-3 1-16,-10-6-2 15,-3-7 0-15,-15-6 0 16,-10-3 0-16,-8-6-1 16,4-3 1-16,-6-16-1 15,-8 9 1-15,-4-6-2 0,-6 0 0 16,10-3-1-16,3 6 1 15,5 3 0-15,6 7 1 16,7 3 0-16,11 6 1 16,7 6 2-16,10 0 0 15,11 1 1-15,11 5 1 16,14 1-3-16,6 2 0 16,8 1-4-16,-7 0 1 15,3-1-9-15,1-8 0 16,-1-7-2-16,4-7 0 0</inkml:trace>
  <inkml:trace contextRef="#ctx0" brushRef="#br0" timeOffset="19655.64">18553 4863 49 0,'7'32'24'0,"-21"33"-33"0,6-55 50 16,1 9-41 0,4 9 0-16,-4 6 0 15,0 17 1-15,-4-4-1 16,4 3 0-16,4-6-3 0,3-4 0 15,0-8-10-15,0-10 1 16</inkml:trace>
  <inkml:trace contextRef="#ctx0" brushRef="#br0" timeOffset="19877.68">18881 5033 34 0,'7'40'17'0,"-28"17"-13"0,14-51 20 0,-8 7-24 16,-2 5 1-16,-4 7 0 15,-8 7 0-15,1-4-1 16,0 0 0-16,3 4 0 16,1-10 0-16,6 3-6 15,0-10 0-15,4-5-5 16,0-10 1-16</inkml:trace>
  <inkml:trace contextRef="#ctx0" brushRef="#br0" timeOffset="20105.52">18715 5108 35 0,'14'22'17'0,"7"9"-13"0,-14-21 30 16,4 5-33-16,-1 7 0 15,4 3 0-15,1 3 1 16,2 4-3-16,1-7 1 16,0 3 0-16,-1-3 1 15,1-6-4-15,-4-6 0 16,0-4-7-16,0-12 1 16,-3-13-3-16,-4-6 1 15</inkml:trace>
  <inkml:trace contextRef="#ctx0" brushRef="#br0" timeOffset="20317.43">19004 4904 54 0,'32'72'27'0,"17"0"-40"16,-35-50 56-16,4 10-44 15,-4 8 1-15,-3 7-2 16,-4 4 1-16,-4 2-5 16,-13 0 0-16,-8-9-8 15,-10-16 1-15</inkml:trace>
  <inkml:trace contextRef="#ctx0" brushRef="#br0" timeOffset="20780.66">19876 5023 57 0,'7'10'28'0,"14"2"-24"15,-11-9 51-15,4 10-54 16,8-4 1-16,6-3 0 16,4 7 0-16,-1 0-5 15,5-1 1-15,6-2-3 0,4-7 0 16,-7-3-8-16,-8-10 1 15,-6-15-7-15,-14 3 1 16</inkml:trace>
  <inkml:trace contextRef="#ctx0" brushRef="#br0" timeOffset="20944.13">20048 4763 56 0,'7'47'28'0,"11"53"-37"0,-11-65 52 16,0 6-44-16,0 15 1 0,0 10-9 16,0-13 1-16,0-6-2 15,-3-12 0-15</inkml:trace>
  <inkml:trace contextRef="#ctx0" brushRef="#br0" timeOffset="21558.26">21269 5437 53 0,'11'41'26'0,"-1"-41"-23"0,-10 3 41 0,0 0-43 15,0-3 1-15,0-12 0 16,0-10 0-16,-3-10-3 16,-4-12 0-16,0-12 2 15,-1-7 1-15,-2-12-1 16,-4-10 0-16,3-12 0 16,4 9 0-16,4 0-1 15,3 1 0-15,3 15-1 16,4 9 1-16,4 10-2 15,3 15 0-15,7 13-4 0,4 15 1 16,-4 7-4-16,0 13 0 16,-7 12-7-16,-10 3 0 15</inkml:trace>
  <inkml:trace contextRef="#ctx0" brushRef="#br0" timeOffset="21787.86">20997 5202 57 0,'0'25'28'0,"11"3"-28"0,-4-25 52 0,4-3-49 16,6 0 0-16,11 3 1 16,4-9 0-16,3 3-8 15,8-6 1-15,6 6-2 16,1-10 1-16,-8 4-14 15,0-7 1-15,-3 0-2 16,-4-9 0-16</inkml:trace>
  <inkml:trace contextRef="#ctx0" brushRef="#br0" timeOffset="22042.95">21759 4929 45 0,'4'28'22'0,"-15"-3"-28"0,8-18 42 16,-4 2-34-1,-4 10 0-15,-3 0 1 0,-4 9 1 16,1-6-5-16,-1 9 0 16,4 4 4-16,3 5 0 15,4-2-2-15,7-7 0 16,7-5-5-16,4-8 1 0,7-2-9 15,3-10 1 1,-4-15-4-16,5-7 0 16</inkml:trace>
  <inkml:trace contextRef="#ctx0" brushRef="#br0" timeOffset="22255.69">22038 5007 41 0,'4'10'20'0,"-11"37"-26"15,-1-31 39-15,1-1-32 16,-10 4 1-16,-8 9 0 16,-3 7 1-16,-4-4-4 15,7 1 0-15,4-4 2 16,7-3 0-16,0-9-4 16,3-4 1-16,1-3-8 15,3-5 0-15,0-8-2 16,7-11 0-16</inkml:trace>
  <inkml:trace contextRef="#ctx0" brushRef="#br0" timeOffset="22447.22">21890 5076 30 0,'10'48'15'0,"22"-11"-8"0,-18-21 27 16,-7 3-33-16,4-1 0 15,0 8 0-15,3-5 1 16,0 1-4-16,0 0 1 16,0-3-6-16,0-6 0 0,0-10-5 15,0-6 1-15</inkml:trace>
  <inkml:trace contextRef="#ctx0" brushRef="#br0" timeOffset="22659.27">22130 4923 52 0,'28'53'26'0,"21"0"-33"16,-35-31 51-16,4 7-45 15,-4 5 1-15,-3 10-1 16,-4 3 1-16,-4-3-3 0,-6 3 0 15,-8-3-11 1,-10 0 0-16</inkml:trace>
  <inkml:trace contextRef="#ctx0" brushRef="#br0" timeOffset="23572.97">22916 4917 59 0,'0'15'29'15,"-14"1"-33"-15,14-10 48 0,-3 0-44 16,-8 1 0-16,-3 2 0 15,-7 4 0-15,-4 5 0 16,4 8 0-16,0 2 1 16,3-3 0-16,4 6-2 0,4-3 1 15,6 4-1-15,4-4 1 16,7-6-1-16,11-6 0 16,3-4-1-16,4-12 0 15,3 3 0-15,4-15 1 16,-4-7 0-16,-3 3 0 15,-8 1 0-15,4-4 0 16,-10-3-1-16,-8 3 0 16,-3 0-3-16,0 4 1 15,0 2-2-15,0 4 0 16,0 9-1-16,0 9 0 0,0 4 2 16,0 9 1-16,4 6 5 15,7 6 0-15,3 10 4 16,7 19 1-16,4 0 2 15,-1 9 0-15,4-3 0 16,-3 3 0-16,-4-6-3 16,-7-4 0-16,-3-11-3 15,-4-4 1-15,-7-4-2 16,-7-11 0-16,-4-7-1 16,-6-9 0-16,-11-7-1 15,-8-3 1-15,-3-9-1 16,-3-6 1-16,-4-4 0 15,-10-6 0-15,-4-6-1 16,0 0 0-16,-4 0-1 16,4 3 1-16,0 6 0 15,11 7 0-15,7 9 0 16,6 6 1-16,5 7 0 0,6 6 1 16,11 3 0-16,3 3 1 15,15 0-1-15,10-3 1 16,7 0-2-16,11 0 1 15,7-10-3-15,3 1 1 16,0-13-4-16,1-7 1 31,3-27-12-31,3 9 1 0</inkml:trace>
  <inkml:trace contextRef="#ctx0" brushRef="#br0" timeOffset="23843.95">23185 4537 59 0,'7'10'29'0,"7"21"-36"15,-11-28 48-15,-3 13-41 16,0 6 0-16,0 9-1 16,-3-3 0-16,3 0-1 15,0 4 1-15,3-1-5 16,4-3 1-16,0-9-10 0,0-3 0 16</inkml:trace>
  <inkml:trace contextRef="#ctx0" brushRef="#br0" timeOffset="24112.27">23636 4763 52 0,'0'22'26'0,"-25"-16"-31"0,18 0 42 0,0 4-35 15,-3 5 0-15,-8 7 0 16,-3 7 1-16,0 11-4 16,3 14 1-16,4-1 2 15,3 16 0-15,4-3-2 16,4-3 0-16,-1-10-6 16,8-3 0-16,3-6-9 15,7-22 0-15</inkml:trace>
  <inkml:trace contextRef="#ctx0" brushRef="#br0" timeOffset="24339.52">23964 4986 47 0,'4'9'23'0,"-22"38"-26"0,8-28 34 15,-5 3-32-15,-6 0 1 16,-3 3 2 0,-5 9 0-16,1 4-3 0,3 0 0 15,1-17-3-15,3 5 1 16,3-8-9-16,0-5 1 16</inkml:trace>
  <inkml:trace contextRef="#ctx0" brushRef="#br0" timeOffset="24532.11">23721 5127 45 0,'35'31'22'0,"14"19"-18"16,-38-34 35-16,3 6-39 16,0 3 0-16,4 0 0 15,0 0 0-15,-4 0-3 16,0 0 1-16,-4-9-6 15,1-7 1-15,-4-9-7 16,0-12 1-16</inkml:trace>
  <inkml:trace contextRef="#ctx0" brushRef="#br0" timeOffset="24791.75">23975 4838 53 0,'17'53'26'0,"26"-9"-30"0,-26-31 49 16,5 6-43-16,2 9 0 0,1 3 0 16,0 7 0-16,-4 9-4 15,-7 6 1-15,-7 4-1 16,-7 2 1-16,-14-2-14 15,-14-1 1-15,-11-6-2 16,-3-6 0-16</inkml:trace>
  <inkml:trace contextRef="#ctx0" brushRef="#br1" timeOffset="31349.23">15117 6102 30 0,'3'-6'15'0,"-3"2"-3"0,0 4 15 15,0 0-22-15,0 0 1 16,0 0 3-16,0 4 0 16,0 5-11-16,0 7 0 15,-3 3 8-15,-1 6 0 16,0 9-1-16,-3 13 0 16,4 19-2-16,3 16 1 15,3 18-1-15,1 22 1 0,3 13-2 16,4 9 1-16,-4 4-2 15,0-1 0-15,0-3-1 16,-7-3 0-16,-4-12-2 16,-3-13 0-16,0-13-3 15,4-15 0-15,-1-19-4 16,1-19 1-16,-1-6-11 16,4-28 1-16</inkml:trace>
  <inkml:trace contextRef="#ctx0" brushRef="#br1" timeOffset="31949.81">14831 7877 46 0,'-4'12'23'0,"18"4"-17"0,-10-10 33 15,-1 1-37-15,4 5 1 0,1 7 1 16,2 9 1-16,1 7-5 16,3 8 0-16,0 8 4 15,4-4 0-15,-4 6-2 16,0 3 1-16,0-9-2 16,-4-6 1-16,1-3-2 15,0-4 1-15,-1-5 0 16,1-7 0-1,-1-7 0-15,8-5 0 0,3-10 1 16,0-10 0-16,11-12-1 16,10-6 1-16,11-3-1 15,7-7 1-15,4-6-2 16,-4 10 1-16,-4 2-1 16,-13 7 1-16,-12 6-2 15,-9 7 0-15,-15 2 0 0,-18 7 0 16,-21 3-1-16,-17 10 1 15,-15-7-1-15,4 3 1 16,-7 0-2-16,0 1 1 16,4-4-5-16,3-3 0 15,7-13-12-15,7-6 1 16</inkml:trace>
  <inkml:trace contextRef="#ctx0" brushRef="#br1" timeOffset="32625.95">11571 6695 46 0,'11'15'23'0,"-1"20"-13"0,-6-23 23 0,-4 1-30 16,0 12 0-16,0 13 1 16,-4 12 1-16,1 12-7 15,-4 14 1-15,0 8 4 16,0 17 0-16,-4-10-3 16,7 0 0-16,-3-16-5 15,4-16 0-15,-1-12-11 16,4-12 0-16</inkml:trace>
  <inkml:trace contextRef="#ctx0" brushRef="#br1" timeOffset="33075.83">11769 7507 35 0,'3'47'17'0,"-6"-32"-9"0,3-8 17 16,0-1-24-16,0 0 0 15,0 1 1-15,0-4 1 0,0 0-3 16,0-3 0-16,0-6 1 16,3-7 1-16,1-3-2 15,3-6 1-15,3-3-2 16,4-3 1-16,1 6-2 15,-1 3 1-15,-4 0-1 16,1 7 1-16,-1 6 0 16,5-1 1-16,-1 11-1 15,-4 2 0-15,4 0 1 16,-3 0 0-16,0 1 0 16,-4 5 0-16,0 1 0 15,-4 2 1-15,-3 4 0 16,0 3 0-16,0 3-1 15,0 0 1-15,4 4 0 16,-4-4 1-16,3-7-1 0,4-5 0 16,4-4-3-16,7-5 1 15,-1-11-11-15,8-12 1 16</inkml:trace>
  <inkml:trace contextRef="#ctx0" brushRef="#br1" timeOffset="33361.3">12199 6679 59 0,'4'16'29'0,"-8"34"-33"0,1-35 52 0,-1 4-45 15,0 16 0-15,1 12 0 16,-1 12 1-16,4 7-6 16,4 13 1-16,-1-7 2 15,5 3 1-15,-5-12-6 16,1-10 0-16,-4-15-7 16,0-16 1-16,-4-13-9 15,1-15 1-15</inkml:trace>
  <inkml:trace contextRef="#ctx0" brushRef="#br1" timeOffset="33569.11">12023 7262 60 0,'10'28'30'0,"8"-12"-33"0,-8-16 55 15,1 3-49-15,0 0 0 16,6-3 0-16,4 0 1 15,8 0-7-15,9-3 1 16,1 0-2-16,0-3 1 0,-7 3-9 16,-7-4 0-1,-4-2-7-15,-11 6 0 0</inkml:trace>
  <inkml:trace contextRef="#ctx0" brushRef="#br1" timeOffset="33916.4">12404 7388 47 0,'7'12'23'0,"0"-6"-21"16,-7-6 39-16,0 0-38 15,7-3 0-15,0-3 2 16,0 0 1-16,4 3-7 16,3-4 1-16,0-2 4 15,3-4 0-15,-2 1-2 16,-1-1 0-16,0-2-2 15,-4-4 1 1,-3 3-3-16,-3 0 1 16,-8 7-1-16,-3 6 1 15,0 6 0-15,-3 3 0 16,-1 7-1-16,1 2 1 16,-1 1-2-16,-3 3 1 15,3 3-1-15,4 6 0 16,0 0-3-16,4-3 0 15,3-3-7-15,7-6 0 16,0-10-1-16,7-6 0 0</inkml:trace>
  <inkml:trace contextRef="#ctx0" brushRef="#br1" timeOffset="34545.94">12845 7243 34 0,'10'3'17'0,"-6"-3"-22"0,-4-3 29 0,-4 3-24 16,-6 0 0-16,-4 3 1 15,-4 1 1-15,0 5-1 16,1 4 0-16,-1 2 1 16,0 1 1-16,8 3-1 15,-1 6 1-15,4 3-1 16,7 0 0-16,4-3-1 15,3 4 0-15,7-8-1 16,7-5 0-16,4-6-1 16,3-7 1-16,-3-3-2 15,-4-3 1-15,-4-7-1 16,1-2 0-16,-7-1 0 0,3 1 0 16,-7 2 0-16,-4-2 0 15,-3 5-1-15,0 4 0 16,0 6 1-16,-3 4 0 15,-1 8 0-15,1 7 0 16,-4 0 4-16,7 10 0 16,0 5 2-16,7 7 1 15,-4 0 0-15,-3 9 1 0,0 1 0 16,-3 2 0-16,-4 0-3 16,0-5 0-16,-4-7-1 15,-3-7 0-15,0-5-3 16,0-7 0-16,0-10 0 15,-4-2 0-15,0-7-1 16,4-6 1-16,0-3 0 16,0-6 0-16,0-4 1 15,0-6 0-15,3-3 0 16,4 7 1-16,4-4 0 16,6 0 1-16,4 0-1 15,7-3 1-15,7-3 0 16,4 0 0-16,3 0-2 15,4 3 1-15,-4-6-4 16,-3-4 0-16,0 1-11 16,-8-7 1-16</inkml:trace>
  <inkml:trace contextRef="#ctx0" brushRef="#br1" timeOffset="34999.31">13272 7300 44 0,'0'6'22'0,"-11"7"-22"0,7-13 31 16,-3 3-29-16,0 0 1 0,0 0 0 15,-3 0 0-15,-4 0-4 16,-1 4 0-16,1-1 3 15,0 0 0-15,0 0-2 16,4-3 1-16,2 7 0 16,5-4 0-16,-1 0 0 15,4 1 0-15,7-1-1 16,1-3 1-16,-1 3-2 16,3-2 1-16,-3-1-1 15,0-3 0-15,-3 3 0 16,-1 0 0-16,-3 3 1 15,4 4 0-15,-1 2 1 16,1-2 0-16,-1-1 0 16,4 0 1-16,1 4-1 15,-1-1 1-15,0 1-2 16,-4-4 1-16,1 1-5 0,-1-1 1 16,1 1-10-16,-1-7 1 15,1-6-3-15,6-7 1 16</inkml:trace>
  <inkml:trace contextRef="#ctx0" brushRef="#br1" timeOffset="35852.83">13518 7350 41 0,'8'9'20'0,"-5"-6"-20"0,-3-3 36 15,0 0-34 1,-3 7 0-16,-1-4 1 0,-3 0 0 16,-7 3-4-16,-4 1 0 15,1 5 3-15,-5 1 0 16,-6-1-1-16,7 7 0 15,3-3 0-15,4-1 0 16,0 1-1-16,7-3 1 16,4-1-1-16,6-2 0 15,4-1 0-15,4-6 0 16,3-3-2-16,0-6 0 0,4-4 0 16,3-5 0-16,-7-1 0 15,3-3 0-15,-2 0 1 16,-1 1 0-1,-4 5 0-15,1 4 1 0,-4-1 0 16,0 7 1-16,0 0-1 16,0 3 1-16,0 6-1 15,4 7 0-15,-4-1 0 16,0 4 1-16,0-3-2 16,3-4 1-16,5-3-1 15,-1-6 1-15,3-6 0 16,1-13 1-16,7-3-1 15,-1-9 0-15,1-7 0 16,0-12 1-16,-4-10-1 16,-3-2 0-16,-4-14-1 15,-7 14 1-15,-4-1-1 16,-3 0 1-16,-7 7-1 16,-3 3 0-16,-8 6 1 0,0 12 0 15,-3 10 1-15,0 16 0 16,3 12 0-16,4 12 0 15,0 17 0-15,4 18 1 16,6 13-1-16,8 15 1 16,6 13-1-16,4-3 1 15,0-4-4-15,4-18 1 16,-4-19-7-16,0-18 0 16,0-17-6-16,-3-9 0 0</inkml:trace>
  <inkml:trace contextRef="#ctx0" brushRef="#br1" timeOffset="36573.58">13536 7250 47 0,'14'15'23'0,"11"7"-21"16,-15-19 42-16,5 4-43 15,6-1 1-15,3 0 0 16,5 0 0-16,6-2-3 16,0-1 1-16,8-6 0 15,-1-4 0-15,-3-2-4 16,-8-1 1-16,1-2-4 0,-11-1 1 16,-3 1-3-16,-4-1 1 15,-3 4 1-15,-1-1 1 16,-3 7 2-16,0 0 1 15,0 0 2-15,-3 3 0 16,0-3 1-16,-1 3 1 16,-3 0 1-16,4 0 1 15,-4 0 0-15,0 0 1 16,0 0 1-16,0 0 0 16,0 0 0-16,0 0 1 15,-4 0-2-15,4 0 0 0,0 0-2 16,-3 0 1-16,3 3-1 15,0 3 0-15,-4 1-1 16,4 2 1-16,0 0-1 16,0 1 0-16,0-1 0 15,0 1 0-15,4-4 0 16,-1-3 0-16,-3-3 0 16,7-6 0-16,0-4 0 15,0-2 0-15,-3 2 0 16,-1-2 0-16,1-1-1 15,-1-2 0-15,-3-1 0 16,0 3 0-16,0 1-1 16,0 6 1-16,-3 6 0 15,-1 9 0-15,-3-3 0 16,0 10 0-16,0 6 0 16,0 6 1-16,4 0-1 0,-1 1 1 15,4 5 0-15,4 4 0 16,-1-4-1-16,4-2 0 15,0-4 0-15,0-6 1 16,11-10-5-16,3-5 1 16,-3-11-8-16,-1-2 1 15,-6-13-7-15,-1 7 1 16</inkml:trace>
  <inkml:trace contextRef="#ctx0" brushRef="#br1" timeOffset="37383.08">16415 6889 44 0,'3'34'22'0,"8"-24"-17"0,-11-10 37 0,-7 3-39 16,3 3 1-16,4 7 2 16,0 6 0-16,0 9-7 15,0 6 1-15,0 1 4 16,0 2 1-16,-3 4-3 15,-1-6 1-15,-3-7-3 16,-3-6 0-16,-5-6-2 16,-2-13 0-16,3-10 0 15,-7-5 1-15,-8-10-1 16,-9-6 0-16,-8 0 1 16,-4-4 0-16,-6 7 0 15,-1 3 0-15,1 6 0 16,10 7 1-16,4 9 0 0,10 16 0 15,11 9 0-15,10 0 1 16,15 6 3-16,17 1 1 16,7-4 1-16,25-3 0 15,14-13 0-15,7-12 0 16,25-9-2-16,7-13 0 16,-7-6-7-16,-11 0 0 15,-21-4-9-15,-18 10 1 16,-21-3-11-16,-13 10 0 15</inkml:trace>
  <inkml:trace contextRef="#ctx0" brushRef="#br1" timeOffset="38180.29">17759 7485 45 0,'-4'31'22'0,"4"-25"-13"0,0-6 29 15,0-6-35-15,0-3 0 16,4-13 1-16,-1 0 1 16,1-13-7-16,-4-5 0 15,0-4 4-15,0 3 1 16,3-3-2-16,1 0 0 16,-1 6-1-16,1 1 1 15,3 9 0-15,7 3 1 0,4 9-2 16,3 6 1-1,-3 7-6-15,-1 10 1 16,4-4-11-16,-6 6 1 0,-5 1-4 16,-3-1 0-16</inkml:trace>
  <inkml:trace contextRef="#ctx0" brushRef="#br1" timeOffset="38538.18">17903 7366 59 0,'18'18'29'0,"3"4"-35"15,-10-25 60-15,10 0-54 16,7-3 1-16,0 0 1 16,1-4 0-16,-5-6-4 15,-6 1 1-15,-4-4 1 16,-3-3 0-16,-4 3-1 15,-7 4 0-15,-7-4-2 0,-7 6 1 16,-4 4-1-16,0 2 1 16,-3 7-1-16,0 7 1 15,3 8 0-15,4 11 1 16,4-1 0-16,-1 9 0 16,4 4 1-16,7-1 1 15,11 1-1-15,6-7 0 16,11-6-4-16,4-9 1 15,0-3-11-15,3-10 1 16,-3-9-2-16,0-4 0 16</inkml:trace>
  <inkml:trace contextRef="#ctx0" brushRef="#br1" timeOffset="39155.18">18803 7221 44 0,'-7'3'22'0,"-11"-9"-23"0,11 6 44 0,-3 0-42 15,-4 3 0-15,-4 0 1 16,-10 1 1-16,0-1-3 15,-1 3 0-15,1 3 1 16,3 4 1-16,4 3-1 16,0 2 1-16,0-2-3 15,3 3 1-15,8 3-3 16,3 0 1-16,7 3-1 16,3-6 0-16,8-7-1 15,6-9 1-15,5-6-1 16,2-6 1-16,1-10-4 15,0-3 0-15,-1-6-5 16,5 3 0-16</inkml:trace>
  <inkml:trace contextRef="#ctx0" brushRef="#br1" timeOffset="39472.67">18969 7435 48 0,'3'9'24'0,"1"-43"-28"0,-1 24 44 0,-3-6-41 16,0-2 1-1,0-7 1-15,0-4 1 0,0 7-1 16,0 4 0-16,4-1 1 15,3 3 0-15,0-3 0 16,4 4 1-16,3 5-4 16,7 4 0-16,7 3-4 15,4 0 1-15,0-4-10 16,-1 1 1-16,1-6-3 16,3-4 1-16</inkml:trace>
  <inkml:trace contextRef="#ctx0" brushRef="#br1" timeOffset="39951.65">19593 7184 61 0,'11'6'30'0,"-8"0"-45"0,-6-6 63 16,-1-6-49-16,1 0 0 15,-8 3 0-15,-10-1 0 16,-7 4 1-16,-4 0 1 15,-3 0-2-15,-4 7 0 16,7-1-3-16,4 0 1 16,3 7-2-16,4 9 1 15,7 6-1-15,7 0 0 0,11 16 0 16,6 9 1 0,11 10 3-16,11 6 1 0,0-6 0 15,3 3 1-15,-7-7 0 16,-7-9 0-16,-10-6-1 15,-4-3 1-15,-10-3-3 16,-8-7 1-16,-7-3-1 16,-3-9 1-16,-11-6 0 15,4-4 0-15,0-9 0 16,0-9 1-16,0-1 0 16,3 1 0-16,4-1 0 15,7-2 1-15,3-4 0 16,7 1 1-16,4-1 0 15,8 0 1-15,2 1-1 16,8-1 0-16,3 0-3 0,4 4 1 31,13-26-11-31,-9 0 1 16</inkml:trace>
  <inkml:trace contextRef="#ctx0" brushRef="#br1" timeOffset="40372.01">19921 7206 44 0,'0'6'22'0,"-24"0"-23"0,13-3 34 0,-3 0-30 15,0 4 0-15,-4 5 2 16,1 4 1-1,-1 6-7-15,-3 0 0 0,3 0 4 16,4-3 0-16,3-1-1 16,4-2 0-16,7-3-2 15,4-1 1-15,3-5-2 16,4-7 0-16,-1-7-1 16,1 1 0-16,-1 3-1 15,1-3 1-15,-1-1 0 16,1 1 1-16,3 0 0 15,0 3 0-15,0 3 1 16,1 3 0-16,-5 0 0 0,4 0 1 16,-3 3-1-16,-1 1 1 15,-3 2-1-15,4 0 0 16,-4-2-3-16,-3 2 0 16,3-3-10-16,-7-6 0 15,7-12-1-15,0-1 1 16</inkml:trace>
  <inkml:trace contextRef="#ctx0" brushRef="#br1" timeOffset="40732.44">20084 7397 26 0,'7'6'13'0,"-4"-15"-19"16,-3 9 22-16,0-6-15 15,0-1 1-15,0-5 4 16,4-4 0 0,-1-3-6-16,1-3 1 0,-1 0 4 15,4 7 0-15,0-4-1 16,1 0 1-16,-1 3-3 16,3 4 1-16,4 2-1 15,-3 4 1-15,3 9-1 16,0 0 1-16,0 1 0 15,-3 2 0-15,-1 3-1 16,1 4 1-16,-4 2-2 16,0 4 0-16,-3 0-1 15,-1 0 0-15,1-7-3 0,-1 1 1 16,-3-4-8 0,4 1 1-16,3-10-5 0,0-6 0 15</inkml:trace>
  <inkml:trace contextRef="#ctx0" brushRef="#br1" timeOffset="40940.61">20493 7184 39 0,'10'37'19'0,"-6"-18"-19"0,-4-13 33 0,0 4-30 16,0 2 0-16,0 4 0 15,0-3 1-15,0-1-8 16,4-6 1-16,-1-2-5 16,1-11 0-16,-1-12-5 15,-3-2 0-15</inkml:trace>
  <inkml:trace contextRef="#ctx0" brushRef="#br1" timeOffset="41139.62">20458 7043 46 0,'14'15'23'0,"0"-12"-27"0,-11-3 43 16,4-3-39 0,0 0 0-16,1 0-2 0,-1 3 1 15,3 0-7-15,1 0 1 16,-1-9-6-16,1 2 1 15</inkml:trace>
  <inkml:trace contextRef="#ctx0" brushRef="#br1" timeOffset="41570.68">20701 7061 54 0,'7'19'27'0,"4"-19"-29"16,-8 0 51-16,8 3-47 15,3 1 0-15,4 2 2 16,3 0 1-16,3 0-6 16,5 1 0-16,-1 2 3 15,-3-3 1-15,-4 1-2 16,-4-1 0-16,-3 3-3 15,-7 1 1-15,-3-1-1 16,-8 0 1-16,-3 4-2 16,-7 6 1-16,-3 3-1 15,-1 3 0-15,-3-3 1 16,0 3 0-16,0 0 0 0,3-6 0 16,0 9 2-1,4-3 0-15,4-3 0 0,3 3 1 16,3-6-1-16,11-7 1 15,4-2-1-15,10-1 1 16,3-6-3-16,1-3 1 16,0-3-7-16,-4-6 0 15,-3-10-8-15,-1-3 1 16</inkml:trace>
  <inkml:trace contextRef="#ctx0" brushRef="#br1" timeOffset="41803.01">20683 7372 61 0,'0'9'30'0,"14"-12"-42"15,-3 0 56-15,7 3-46 16,3 0 1-16,7-3-8 15,0-3 1-15,1-4 0 16,-5-2 1-16,1-13-8 16,3 3 0-16</inkml:trace>
  <inkml:trace contextRef="#ctx0" brushRef="#br1" timeOffset="42188.95">21110 7221 52 0,'14'-3'26'0,"8"3"-35"0,-12-3 52 0,4 0-41 16,0-6 1 0,0-7-1-16,4 3 1 15,0-5-5-15,-1-4 1 16,-3 6 2-16,-3 3 0 0,-4 1-2 15,-7 2 0-15,-7 4-1 16,0 6 1-16,-4 10-1 16,-3 8 0-16,-7 4-1 15,-4 10 1-15,1 5 1 16,3 1 0-16,3 3 0 16,4 3 1-16,7-1 2 15,7-2 0-15,10 0 1 16,8-10 0-16,3-9-1 15,7-3 0-15,15-9-3 16,13-10 1-16,4-7-10 16,-7-12 0-16,-7-12-6 15,-7-3 1-15</inkml:trace>
  <inkml:trace contextRef="#ctx0" brushRef="#br2" timeOffset="45551.4">2805 9655 53 0,'7'0'26'0,"-4"6"-17"0,4 0 26 0,-7 13-31 15,7 6 0-15,-7 13 1 16,0 9 1-16,0 22-8 16,0 0 0-16,0 15 5 15,4 4 1-15,3 6-5 16,3-9 1-16,-6-7-4 15,7-9 0-15,3-15-10 16,-11-17 1-16,15-21-5 16,-8-16 0-16</inkml:trace>
  <inkml:trace contextRef="#ctx0" brushRef="#br2" timeOffset="45836.48">3133 9846 53 0,'10'44'26'0,"-3"41"-30"0,-3-60 48 15,3 9-44-15,0 10 0 16,-4 13 0-16,8-4 1 16,0-3-2-16,-4-6 0 15,3-6-8-15,-3-17 1 0,-3-14-7 16,3-20 0-16</inkml:trace>
  <inkml:trace contextRef="#ctx0" brushRef="#br2" timeOffset="46301.66">3080 9677 39 0,'3'19'19'0,"8"-19"-9"16,-11 0 29-16,0 0-34 15,7 3 0-15,0-3 4 16,4 0 0-16,-1 0-11 15,4 0 1-15,11 0 8 16,7 0 0 0,7 3-3-1,-1 0 0-15,-13 3-3 0,-4 0 1 16,-7 4-3-16,-14 6 1 16,0 2-3-16,0 4 0 15,-14 0-2-15,4 6 0 16,-5-6 0-16,5 4 1 15,-1-8-1-15,4 1 1 16,0-3 2-16,7-7 0 16,7 1 1-16,4-7 1 15,6 3 0-15,-2 3 1 16,9 4 0-16,-3 0 1 0,1-1-1 16,-5 1 0-16,-6 2 0 15,-1 4 0 1,-20 25-2-1,-11 3 1-15,-4-6-5 16,0-4 0-16,-3-5-11 16,0-10 1-16</inkml:trace>
  <inkml:trace contextRef="#ctx0" brushRef="#br2" timeOffset="46888.15">3616 9934 56 0,'11'47'28'0,"-11"22"-32"0,0-60 45 15,0 23-40-15,0 15 1 16,0 0 1-16,0 6 1 16,3-3-5-16,4-6 0 15,-7-3 0-15,0-13 1 0,0-12-3 16,0-23 1-16,-7-8-3 16,7-7 0-16,-3-10-4 15,3-5 0-15,0-4 1 16,0-3 1-16,-7-6 0 15,3 9 1-15,4-6 2 16,-7 3 0-16,7 4 5 16,0 2 0-16,0 0 2 15,0 7 1-15,0 0 1 16,7 2 1-16,-3-2 2 16,6 9 1-16,8 3-1 15,10 4 1-15,4 2-1 16,7 4 0-16,-8 2-2 15,1 4 0-15,-4 6-3 16,-7 4 0-16,-3 5-2 16,-7 4 0-16,-4 9-2 0,-14 9 1 15,-4 4-2 1,-10-3 1-16,-7 2-3 0,-4-2 0 16,-7-4-3-16,18-3 0 15,-7-6-5-15,7-3 0 16,3-3-5-16,-3-7 0 15</inkml:trace>
  <inkml:trace contextRef="#ctx0" brushRef="#br2" timeOffset="47262.18">4075 10022 53 0,'10'3'26'0,"1"0"-32"0,-11-3 49 0,0 0-42 16,0 3 0-16,0 0 0 15,-11 3 0-15,4 4-2 16,-3-1 1-16,-1 4 0 16,-7-1 1-16,4 4-1 15,-3 0 0-15,6-4 0 16,0-2 1-16,4-1 0 15,7 4 0-15,7-1 0 16,32 16 1 0,-14-9 0-16,0-3-1 15,-4-4 1-15,-4 1-2 16,-2-1 1-16,-8 4-1 0,3 3 0 31,-31 22-8-31,-7 0 1 16,-4-10-10-16,4-6 1 15</inkml:trace>
  <inkml:trace contextRef="#ctx0" brushRef="#br2" timeOffset="47909.25">5239 10382 41 0,'10'19'20'0,"-10"-16"-15"0,0-3 26 16,0 0-26-16,0-3 1 0,-7-9 2 16,0-10 1-1,4-16-12-15,-15 0 1 0,4-15 6 16,-11-3 1-16,1-20-3 15,-1-2 0-15,4-4-1 16,7 7 0-16,3-3 0 16,11 9 1-16,4 6 0 15,13 13 0-15,4 9 0 16,8 10 0-16,-5 6-1 16,1 15 1-16,-11 13-4 15,4 13 0-15,-11 15-5 16,3 10 0-16,-10 9-7 15,4 7 0-15,-8 2-5 16,-10 1 1-16</inkml:trace>
  <inkml:trace contextRef="#ctx0" brushRef="#br2" timeOffset="48297.63">4974 10367 50 0,'11'3'25'0,"21"0"-24"0,-18-3 47 15,7-3-46-15,7 3 0 16,4-3 1-16,0-1 1 16,3-2-4-16,0 0 1 15,0-4 2-15,1-2 1 16,-1-1-2-16,-10-2 1 16,-1-1-2-16,-3 0 1 15,-3 4-2-15,-7-7 1 0,-1 10-2 16,-10-4 0-16,0 1 0 15,0 2 1-15,-10 10-1 16,-8 3 1-16,-3 4-1 16,3 5 1-16,4 4-1 15,0 3 0-15,3 2-1 16,1 5 1-16,6-1 0 16,4 0 0-16,0-3 0 15,11-3 0-15,-1-7-1 16,8-9 0-16,3-6-5 15,11-9 1-15,-4-4-7 16,0-6 1-16,-3-3-5 16,3-7 0-16</inkml:trace>
  <inkml:trace contextRef="#ctx0" brushRef="#br2" timeOffset="48558.66">5694 10298 42 0,'-4'0'21'0,"-6"-19"-18"0,10 9 37 16,0-2-36-16,-7-4 1 15,7 0 3-15,0 4 0 16,7-1-10-16,-4 1 1 16,8-1 7-16,6 1 0 0,5-1-3 15,2-2 0-15,-10-4-4 16,4 3 1-1,-4 3-6-15,0-2 0 0,0 2-10 16,-3 4 1-16,-4-1-4 16,0 1 1-16</inkml:trace>
  <inkml:trace contextRef="#ctx0" brushRef="#br2" timeOffset="49064.64">5976 10153 53 0,'14'22'26'0,"-24"7"-31"16,10-20 50-16,0 0-43 16,0-2 1-16,-4-1 1 15,1-6 0-15,-1 0-5 16,0-6 0-16,4-4 4 0,4-2 0 16,0 2-2-1,3-2 1-15,0-1-1 0,7 4 0 16,0-1 0-16,0 7 0 15,4 0 0-15,-8 3 0 16,4 3-1-16,-3 0 0 16,3 0 0-16,-10 1 0 15,3-1-1-15,3 0 0 16,-10 3 0-16,4-3 0 16,3 0-1-16,-7 1 1 15,0-4-1-15,7-4 1 16,3 4 0-16,1 0 0 15,3-6 0-15,0 0 0 0,0-7-1 16,4 1 1-16,-7-1 0 16,-1-2 0-16,1 5 0 15,-1 4 1-15,1 3-1 16,7 3 1-16,-8 3 0 16,4 3 1-16,0 4-1 15,0-1 0-15,-7 4 0 16,1-7 0-16,-5 9 0 15,1 4 0-15,-1 0-4 16,1 0 0-16,3-3-4 16,-4-4 0-16,4-2-7 15,-3-10 0-15</inkml:trace>
  <inkml:trace contextRef="#ctx0" brushRef="#br2" timeOffset="49348.44">6653 10097 37 0,'4'19'18'0,"-8"15"-15"0,4-31 27 16,-3 7-24-16,-1 2 1 16,4 4 2-16,0 3 1 15,0 3-13-15,4 0 0 0,3 0 8 16,4-4 1-1,6-2-3-15,-6-6 0 0,6-4-3 16,5-9 0-16,-1-4-2 16,0-8 1-16,-3-4-4 15,-1-6 1-15,-3 3-6 16,4-6 1-16,-8-13-7 16,-10-9 1-16</inkml:trace>
  <inkml:trace contextRef="#ctx0" brushRef="#br2" timeOffset="49589.99">6826 9463 49 0,'28'26'24'0,"-13"55"-26"0,-12-59 41 15,1 13-37 1,3 12 0-16,3 15 2 15,-6 1 0-15,6 9-6 0,-3-9 1 16,-7-7-1-16,0-6 0 16,0-12-6-16,4-7 1 15,0-9-7-15,3-9 0 16,7-13-1-16,0-3 0 16</inkml:trace>
  <inkml:trace contextRef="#ctx0" brushRef="#br2" timeOffset="49949.74">7281 10053 44 0,'0'0'22'0,"-10"6"-32"16,6-3 47-16,-6 4-37 16,-4 5 0-16,3 4 1 15,-7 0 0-15,1-1-1 16,3 7 0-16,-4 0 1 15,7 6 1-15,1-3 0 16,6-6 0-16,4 0-1 16,11-3 0-16,-1-10-2 15,5-9 1-15,2-10-1 16,-3-5 0-16,0 2-1 16,8-3 0-16,-8 3 0 15,3 4 1-15,1 2 3 16,3 7 0-16,0 6 1 15,4 10 0-15,0 9 0 16,-4 3 1-16,0 0-2 16,-3 0 1-16,-1 0-7 0,-6-6 1 15,-1-3-12-15,-10-16 1 16</inkml:trace>
  <inkml:trace contextRef="#ctx0" brushRef="#br2" timeOffset="50449.36">8001 9815 63 0,'4'15'31'0,"3"7"-29"0,0-19 54 16,-7 4-55-16,0-1 1 15,0 0 0-15,3 4 0 16,-3-1-4-16,7-3 0 0,-7 1-4 16,4-1 1-16,-4-3-15 15,-4-6 0-15</inkml:trace>
  <inkml:trace contextRef="#ctx0" brushRef="#br2" timeOffset="50611.12">7997 10172 56 0,'15'13'28'0,"-8"15"-30"16,-4-25 39-16,8 0-42 16,-4 0 0-16,0 0-25 15,-4-9 1-15</inkml:trace>
  <inkml:trace contextRef="#ctx0" brushRef="#br2" timeOffset="51570.6">9239 11091 44 0,'14'22'22'0,"0"-16"-17"0,-10-3 23 0,3 0-23 15,4 4 0-15,3 5 3 16,-4 1 1-16,4-1-10 16,4-2 0-16,3-7 7 15,0-9 1-15,4-10-3 16,-4-15 0-16,-7-23-2 15,-7-18 1-15,-7-9-1 16,-14-17 1-16,-21-21-2 0,3-6 1 16,-17-10-1-1,3-12 1-15,0 5-1 0,-3-5 1 16,-4 12-1-16,0-6 0 16,11 13 0-16,-1-1 0 15,15 32 0-15,10 12 1 16,11 13 0-16,14 16 0 15,15 15-3-15,9 13 0 16,-2 12-5-16,2 6 1 16,5 4-12-16,-8 6 0 15,-7 6-6-15,4 4 1 16</inkml:trace>
  <inkml:trace contextRef="#ctx0" brushRef="#br2" timeOffset="52322.84">10478 10774 44 0,'0'10'22'0,"-4"-7"-24"15,4-10 35-15,-4-2-29 16,1-10 0-16,-8-18 2 0,-3-10 1 31,-35-73-8-15,10-2 0-16,7 0 6 0,4 6 0 16,7-3-2-1,10 12 0-15,1 7-2 0,6 2 0 16,8 20-1-16,6 12 1 15,4 13-2-15,4 18 1 16,0 10-3-16,3 10 0 16,0 15-6-16,-3 15 0 0,-4 14-8 15,-7 14 0 1</inkml:trace>
  <inkml:trace contextRef="#ctx0" brushRef="#br2" timeOffset="52548.98">10044 10288 72 0,'14'35'36'0,"28"-13"-40"16,-28-19 69-16,4 0-60 16,-1-3 0-16,8-3 1 15,7-4 0-15,10-5-9 16,8-4 0-16,-1-3 2 15,-3 4 0-15,-4-4-11 16,-7 3 0-16,-10-3-12 16,-7-2 0-16</inkml:trace>
  <inkml:trace contextRef="#ctx0" brushRef="#br2" timeOffset="53166.18">11049 10119 46 0,'-4'3'23'0,"-3"6"-16"0,4-5 27 16,-4 2-32-16,-4 0 0 15,-3 7 1-15,0 5 1 16,-4 14-5-16,-3 2 0 16,7 13 3-16,4 7 0 0,2 8-1 15,5 10 1-15,6-15-4 16,5-10 1-16,6-3-6 15,7-10 1-15,4-12-10 16,6-15 1-16</inkml:trace>
  <inkml:trace contextRef="#ctx0" brushRef="#br2" timeOffset="53387.72">11363 10335 44 0,'-7'28'22'0,"-14"23"-17"15,14-29 32-15,-7 0-36 16,-4 9 1-16,-7 6-1 16,1 4 0-16,-5-3-2 0,8-4 0 15,4-5-5-15,2-4 0 16,5-16-8-16,6-6 0 15</inkml:trace>
  <inkml:trace contextRef="#ctx0" brushRef="#br2" timeOffset="53616.19">11158 10495 56 0,'43'57'28'0,"3"-1"-34"0,-36-37 50 0,4 3-44 16,0 0 1-16,-3 3-1 16,3 3 0-16,0-6-2 15,0-6 0-15,4-10-4 16,-4-15 1-16,4-4-9 16,-4-6 0-16,0-12-1 15,-4-1 0-15</inkml:trace>
  <inkml:trace contextRef="#ctx0" brushRef="#br2" timeOffset="53852.73">11416 10156 59 0,'14'29'29'0,"14"24"-36"0,-17-40 63 16,3 5-52-16,7 1 0 15,4 3 2-15,-1 3 0 16,5 7-9-16,-5 2 1 16,-2 1 4-16,-8 2 0 15,-7 4-5-15,-7 0 0 16,-4-4-6-16,-3-8 0 16,0-7-11-16,0-10 1 15</inkml:trace>
  <inkml:trace contextRef="#ctx0" brushRef="#br2" timeOffset="54574.61">12256 10235 63 0,'3'9'31'0,"-17"1"-37"16,7-4 52-16,-7 3-43 16,-7 7 0-16,-11 3 0 15,0 3 1-15,0 6-5 16,4 10 0-16,3-4 3 0,4 1 1 16,4-4-1-16,3 0 0 15,6-2-2-15,8-4 1 16,8-10-2-16,13-5 1 15,7-13-2-15,4-10 1 16,-1-3-2-16,-2-6 1 16,-5-3-1-16,-6 0 1 15,-4 3 0-15,-3 0 0 16,-4 4 0-16,-4-1 1 16,1 6-1-16,-4 7 0 15,0 0 0-15,-4 9 1 16,1 9-1-16,-1 17 1 0,1-4 0 15,3 9 1-15,0 10 2 16,3 0 0-16,4 16 1 16,4 2 1-16,6 13 0 15,5-2 1-15,2 2-1 16,1-6 0-16,-4-10-1 16,0-12 1-16,-7-9-2 15,1-7 1-15,-8 1-3 16,-4-4 1-16,-6-3-1 15,-8-6 0-15,-7-3-2 16,-10-7 1-16,-7-3-1 16,-4-9 1-16,-7-3-1 15,-3 0 1-15,-1-7-2 16,1 1 0-16,10-1 1 16,11 4 0-16,3 2 0 15,8 4 1-15,3 3 0 0,3 3 1 16,7-3 0-16,4 0 0 15,8-3-1-15,6-3 0 16,10-10-4-16,12-6 0 16,2-3-7-16,1-9 0 15,-3-16-5-15,-1-1 0 16</inkml:trace>
  <inkml:trace contextRef="#ctx0" brushRef="#br2" timeOffset="54847.13">12478 9940 64 0,'10'16'32'15,"4"12"-45"-15,-14-19 62 0,4 7-49 16,0 9 1-16,-1 0-2 16,-3 3 1-16,0 4-2 15,0 5 1-15,4-8-6 16,-1-4 0-16,1-6-10 16,6-16 1-16</inkml:trace>
  <inkml:trace contextRef="#ctx0" brushRef="#br2" timeOffset="55116.41">12880 10078 49 0,'0'25'24'0,"-18"16"-19"0,15-35 37 15,-4 4-40-15,-4 2 1 0,1 10 1 16,-1 6 1-16,0 7-7 16,4 9 1-16,0 6 4 15,4-6 0-15,3 6-4 16,0-9 1-16,3-7-8 16,4-6 1-16,4-12-10 15,3-16 0-15</inkml:trace>
  <inkml:trace contextRef="#ctx0" brushRef="#br2" timeOffset="55374.64">13123 10225 48 0,'-7'47'24'0,"-17"1"-18"0,17-36 35 15,-4 7-39-15,-3 6 0 16,0 9 1 0,3 1 0-16,1 3-4 0,-1 2 0 15,0-2 1-15,1-7 0 16,-1-9-7-16,1-9 1 16,3-10-6-16,0-12 0 15,-1-7-5-15,1-12 1 0</inkml:trace>
  <inkml:trace contextRef="#ctx0" brushRef="#br2" timeOffset="55551.27">12972 10323 45 0,'14'25'22'0,"14"12"-23"16,-21-24 43-16,7 9-42 15,0 6 0-15,0-6 0 16,4 0 1-16,3 0-2 15,0 0 1-15,-3-3-4 16,0-7 0-16,-4-5-9 16,3-14 0-16</inkml:trace>
  <inkml:trace contextRef="#ctx0" brushRef="#br2" timeOffset="55762.24">13240 10075 57 0,'42'75'28'0,"4"-9"-31"0,-35-41 48 16,3 10-46-16,0 21 0 16,-7 1-1-16,-7 12 0 15,-11-7-3-15,-3-8 0 16,-11-7-11-16,-3-16 1 15</inkml:trace>
  <inkml:trace contextRef="#ctx0" brushRef="#br2" timeOffset="56420.4">13942 9717 41 0,'17'19'20'0,"8"13"-8"0,-18-26 26 15,4 3-33-15,-1 4 0 16,1 6 6-16,3 9 0 15,-3 0-12-15,-4 3 0 16,0 10 9-16,0 6 0 0,3 0-3 16,-3 0 0-16,0 4-3 15,1-11 0-15,-5-5-3 16,-3-7 1-16,-3-3-1 16,-1-9 0-1,-7-4-1-15,-6-2 1 0,-8-7-1 16,-3 0 0-16,-7 0-1 15,-1-3 1-15,-6 3-1 16,3 4 0-16,0 2 0 16,8 7 1-16,2 9 0 15,5 6 0-15,6 10 2 16,4 3 0-16,7 3 1 16,7-6 0-16,7-1 0 15,7-2 0-15,7-7-1 16,11-6 1-16,10-3-4 15,4-15 0-15,0-11-5 0,0 1 1 16,-4-9-12 0,4-13 1-16</inkml:trace>
  <inkml:trace contextRef="#ctx0" brushRef="#br2" timeOffset="56646.73">14591 10144 49 0,'10'22'24'0,"-24"19"-21"0,7-29 35 15,-3 7-36-15,-8 6 1 16,-3 6 0-16,0 10 1 0,-4 3-6 16,0 13 1-16,4-4 0 15,0-3 0-15,3-12-13 16,4-10 0-16,0-22-2 15,4-15 0-15</inkml:trace>
  <inkml:trace contextRef="#ctx0" brushRef="#br2" timeOffset="56828.39">14189 10254 61 0,'46'62'30'0,"52"26"-33"16,-66-56 63-16,10 2-59 15,8 10 0-15,-11 0 0 0,-1 0 0 16,1-7-6-16,-7-5 0 16,-7-10-12-16,-8-16 0 15,-6-12-2-15,0-7 1 16</inkml:trace>
  <inkml:trace contextRef="#ctx0" brushRef="#br2" timeOffset="57398.62">15522 10169 66 0,'11'16'33'0,"14"-29"-41"0,-11 13 67 16,10 0-59-16,5 0 1 0,13-3-5 15,11-3 0-15,0-1-2 16,-7 1 0-16,-8 0-13 15,-9-3 1-15</inkml:trace>
  <inkml:trace contextRef="#ctx0" brushRef="#br2" timeOffset="57591.6">15473 10548 70 0,'17'35'35'0,"26"-23"-38"0,-26-8 60 16,12-4-57 0,6 0 0-16,7-4-4 15,8-2 1-15,3 0-4 0,-4 0 0 16,0-10-13-16,-3-3 1 16</inkml:trace>
  <inkml:trace contextRef="#ctx0" brushRef="#br2" timeOffset="58102.57">17127 10599 57 0,'11'34'28'0,"-8"-24"-25"16,5-17 43-16,-1-5-44 16,0-4 1-16,-4-22 2 15,-3-9 1-15,-3-15-7 0,-8-7 1 16,-3-19 3-16,-4-9 1 16,-3-10-2-16,0 0 0 15,7 1-1-15,3 5 1 16,4 1-1-16,7 12 0 15,7 10 0-15,4 15 0 16,3 16-2-16,4 13 1 16,3 15-4-16,0 19 1 15,0 12-5-15,-3 7 1 0,-1 13-8 16,-10 8 1-16,-7 4-6 16,-3 13 0-1</inkml:trace>
  <inkml:trace contextRef="#ctx0" brushRef="#br2" timeOffset="58298.07">16820 10329 66 0,'8'12'33'0,"-1"-8"-33"16,0-8 63-16,10-2-61 15,4 0 0-15,15 0 1 16,10-4 0-16,-4 1-6 15,4-1 0 1,10-2-17 0,-10-10 0-16</inkml:trace>
  <inkml:trace contextRef="#ctx0" brushRef="#br2" timeOffset="58570.34">17621 10119 54 0,'0'41'27'0,"-14"-19"-20"0,7-19 26 16,-3 6-31-16,-5 4 0 0,1 9 1 16,-3 0 1-16,-1 9-4 15,4 3 1-15,3 7 3 16,1 3 0-16,3 0-4 15,7-6 1-15,7-7-6 16,7-9 0-16,7-10-8 16,0-8 1-16,11-17-7 15,7 0 1-15</inkml:trace>
  <inkml:trace contextRef="#ctx0" brushRef="#br2" timeOffset="58779.86">18020 10119 41 0,'-4'44'20'0,"-38"0"-19"0,35-32 34 15,-4 10-30 1,-3 3 0-16,-7 3 2 16,0 7 1-16,0-1-10 0,0 4 0 15,-1 3 6-15,5-7 0 16,-1-2-8-16,8-7 1 15,-1-10-13-15,7-15 0 16</inkml:trace>
  <inkml:trace contextRef="#ctx0" brushRef="#br2" timeOffset="59019.67">17882 10204 61 0,'21'28'30'0,"-6"25"-36"16,-8-40 49-16,7 5-42 15,0 7 0-15,0 4-1 16,4 2 1-16,-1 0-3 16,4-9 0-16,1-3-4 15,-1-13 1-15,-4-12-10 16,-2-3 0-16,-1-13-1 15,7-10 0-15</inkml:trace>
  <inkml:trace contextRef="#ctx0" brushRef="#br2" timeOffset="59257.46">18112 10012 52 0,'17'57'26'0,"1"2"-28"0,-11-49 53 16,4 2-46-16,-1 7 1 16,8 3 2-16,-1 3 1 15,5 0-13-15,-5 6 1 16,-3 4 6-16,-3 6 1 16,-8 0-6-16,-6-4 0 0,-4-2-7 15,-4-7 1 1,1-3-12-16,3-9 1 0</inkml:trace>
  <inkml:trace contextRef="#ctx0" brushRef="#br2" timeOffset="59932.56">18867 10153 58 0,'17'7'29'0,"-27"-11"-36"16,3 4 46-16,-8 4-37 15,-6-4 0-15,-3 3 1 16,-8 6 1-16,0 4-5 16,-3 6 1-16,7 2 3 0,3 5 0 15,4-1 0-15,7 3 0 16,7 3-1-16,7-3 0 15,7-2-1-15,10-11 1 16,4-9-2-16,11-6 0 16,0-9-2-16,-4-7 1 15,0-2-1-15,-3-4 0 16,-4 3 0-16,-3-3 0 16,-4 3-1-16,-3 0 1 15,-4 7-2-15,0-1 1 16,-4 7 0-16,-3 3 0 15,-3 12 0-15,-4 7 1 0,0 6 1 16,3 12 1-16,1 7 2 16,3 6 0-16,3 13 1 15,4-1 1-15,0 10 0 16,4 3 0-16,3 4-1 16,0-4 1-16,0-10-3 15,0-11 0-15,-7-7-1 16,-7-7 0-16,-7 1-2 15,-14-7 1-15,-4-6-1 16,-10-6 1-16,-7-6 0 16,-8-10 0-16,-3-6 0 15,11-4 0-15,3-2 0 0,4-7 1 16,3 1 0-16,8-1 1 16,6 0 1-1,7-3 0-15,8 1 1 0,10-1 0 16,18 3-1-16,17 0 1 15,11-2-3-15,7-4 1 16,-4 3-6-16,-10-6 0 16,-7-4-14-16,-14 1 0 15</inkml:trace>
  <inkml:trace contextRef="#ctx0" brushRef="#br2" timeOffset="60458.75">19452 10012 56 0,'7'10'28'0,"-17"8"-28"0,3-8 41 16,-11 2-40-16,-3 7 0 15,-4 0 2-15,0 3 0 16,-3 12-3-16,-4 7 0 0,4 3 2 15,4 9 0 1,2 1-1 0,8 2 0-16,7 1-4 0,11-13 0 0,3-10-9 15,7-9 1-15,7-22-7 16,11-3 1-16</inkml:trace>
  <inkml:trace contextRef="#ctx0" brushRef="#br2" timeOffset="60687.31">19660 10109 40 0,'11'54'20'0,"-18"-13"-13"16,3-26 31-16,-6 4-35 16,-1 3 0-16,-3 3 2 15,-4 6 1-15,1 4-7 0,-4 6 0 16,3-7 4-16,4-9 0 15,3-3-7-15,4-9 0 16,7-10-7-16,0-13 0 16,4-8-5-16,-1-11 0 15</inkml:trace>
  <inkml:trace contextRef="#ctx0" brushRef="#br2" timeOffset="60867.19">19604 10163 43 0,'14'41'21'0,"0"21"-20"0,-7-46 38 0,4 6-39 16,-1 6 0-16,4 10 0 15,4-1 1-15,0 1-4 16,-1-10 1-16,1-6-7 16,0-12 1-16,-1-4-5 15,1-22 0-15</inkml:trace>
  <inkml:trace contextRef="#ctx0" brushRef="#br2" timeOffset="61090.84">19837 9818 44 0,'14'53'22'0,"18"32"-15"16,-22-57 41-16,4 10-45 0,4 6 1 15,7 9 0-15,-4 10 1 16,0 9-7-16,-7-3 0 16,-7 3 1-16,-10 0 0 15,-12-19-12-15,-6-9 0 16,0-13-4-16,-7-12 0 16</inkml:trace>
  <inkml:trace contextRef="#ctx0" brushRef="#br2" timeOffset="61510.54">20613 10204 66 0,'-14'37'33'0,"17"-9"-28"0,4-21 64 16,4-1-64-16,3-3 0 15,0 0 1-15,18 0 0 16,17-6-12-16,15-3 0 16,10-4 0-16,0 1 0 15,-14-10-13-15,-14 0 0 16,-18-2-5-16,11 11 0 15</inkml:trace>
  <inkml:trace contextRef="#ctx0" brushRef="#br2" timeOffset="62035.82">21742 10759 62 0,'21'56'31'0,"-3"0"-32"0,-8-46 57 16,8-1-54-1,3 1 0-15,4-10 1 0,3 0 1 16,0-13-5-16,0-9 0 16,0-9 3-16,-6-23 0 15,-8-21-1-15,-7-13 1 16,-11-9-2-16,-6-25 0 15,-19-7 0-15,-9 1 1 16,9 2-1-16,1 4 0 0,0 6 0 16,3 6 1-16,1 13 0 15,6 6 0-15,7 16 0 16,8 12 1-16,6 13-1 16,4 15 1-16,8 14-2 15,2 5 0-15,8 16-5 16,3 3 0-16,0 10-8 15,-3-4 1-15,-4 0-10 16,0 7 0-16</inkml:trace>
  <inkml:trace contextRef="#ctx0" brushRef="#br2" timeOffset="62592.88">22610 10470 60 0,'17'28'30'0,"-3"-3"-27"0,-10-22 50 0,-1 1-51 16,1-4 1-16,3-10 1 16,0-5 0-16,0-17-5 15,-3-5 0-15,-4-20 4 16,-7-2 0-16,-4-20-2 16,-7-6 1-16,-6-12-1 15,-5 0 0-15,5 0-1 16,3 0 1-16,6 6-2 15,5 6 1-15,6 10-2 16,15 18 0-16,-1 13-2 0,8 16 0 16,3 13-5-16,0 15 0 15,4 6-6-15,-4 3 0 16,-3 13-5-16,-7 6 1 16</inkml:trace>
  <inkml:trace contextRef="#ctx0" brushRef="#br2" timeOffset="62804.47">22338 10022 64 0,'-4'31'32'0,"8"-6"-32"0,-1-22 64 0,-3 0-60 16,4 0 0-16,7 1 1 15,10-1 1-15,10-3-8 16,12-3 0-16,-1-4 0 15,0 1 1-15,-3-3-9 16,-3-4 0-16,-8 1-13 16,-7-4 1-16</inkml:trace>
  <inkml:trace contextRef="#ctx0" brushRef="#br2" timeOffset="63056.7">23029 9551 62 0,'7'7'31'0,"-14"8"-28"0,4-9 47 15,-1 1-50-15,-3 2 1 16,0 7-1-16,0 9 0 15,4 3-4-15,3 0 1 16,0 4-10-16,3-4 1 16,4-3-6-16,4-6 0 0</inkml:trace>
  <inkml:trace contextRef="#ctx0" brushRef="#br2" timeOffset="63311.83">23287 9840 52 0,'-7'34'26'0,"-28"20"-28"16,27-45 45-16,-2 7-41 15,-4 6 0-15,-4 6 1 16,1 6 1-16,2 7-5 15,-2 12 0-15,-1-2 2 0,11 5 1 16,4-3-7 0,3 1 0-16,3-14-12 0,11-8 1 15</inkml:trace>
  <inkml:trace contextRef="#ctx0" brushRef="#br2" timeOffset="63568.79">23664 10128 52 0,'4'19'26'0,"-22"-3"-25"0,11-13 38 0,-10 9-39 15,-8 1 0-15,-7 12 0 16,4-3 1-16,0 9-2 15,-1 7 1-15,1 0-3 16,0-1 1-16,3-2-10 16,4-10 0-16,3-13-3 15,8-12 0-15</inkml:trace>
  <inkml:trace contextRef="#ctx0" brushRef="#br2" timeOffset="63777.7">23410 10144 43 0,'18'31'21'0,"-11"41"-19"0,-3-53 39 16,6 0-39-16,1 6 1 16,3 3-1-16,3 7 1 15,5-1-5-15,2-2 1 16,1-10-3-16,-4-4 1 15,0-5-12-15,1-10 1 16</inkml:trace>
  <inkml:trace contextRef="#ctx0" brushRef="#br2" timeOffset="64005.4">23753 9950 62 0,'35'43'31'0,"0"33"-36"15,-24-58 54-15,3 8-50 16,-4 17 1-16,-3 11-1 16,-7 15 0-16,-7-7-3 15,-10 1 0-15,-8-6-13 16,-3-20 0-16</inkml:trace>
  <inkml:trace contextRef="#ctx0" brushRef="#br2" timeOffset="65082.22">24751 9984 56 0,'3'9'28'0,"-6"-18"-27"0,-1 9 42 16,-6 0-41-16,-11 0 0 15,-11 0 2-15,4 0 1 16,-8 0-6-16,-2 3 0 16,-5 7 4-16,1 5 0 15,0 10-1-15,3 4 0 16,11-4-3-16,6 0 0 0,12 6-1 16,10-6 1-1,14-3-1-15,11-3 0 0,3-10 0 16,7-2 0-16,-3-7 1 15,0-13 0-15,-1 7-1 16,-2-7 1-16,-5-2 0 16,-6-4 0-16,-4 0-1 15,-3-3 1-15,-4 6-1 16,-4 4 1-16,1-1 0 16,-4 7 0-16,-4 6 0 15,1 6 1-15,-1 7 0 16,-3 2 0-16,0 14 1 15,3 5 0-15,4 10 1 16,11 16 0-16,3 5 1 16,4 14 1-16,3-1-1 15,0-6 1-15,-3-3-1 16,-4-6 0-16,-4-6-1 0,-2-10 0 16,-8-10-3-16,-4-5 1 15,-3-7-1-15,-11-10 1 16,-6-8-2-16,-12-4 1 15,5-6-1-15,-12-13 0 16,-6-6 2-16,-8-9 0 16,-6-1-2-16,10-2 1 15,0-4 1-15,4 1 0 16,3 11 1-16,4 8 0 16,6 8-1-16,12 13 1 0,6 7 1 15,4 2 0-15,7 10 0 16,3 6 1-16,11 1-2 15,4-1 0-15,10-3-3 16,4 3 0-16,-1-6-3 16,5-3 0-16,-1-10-8 15,0-2 1-15,4-17-7 16,0-2 0-16</inkml:trace>
  <inkml:trace contextRef="#ctx0" brushRef="#br2" timeOffset="65396.87">25174 9824 55 0,'0'22'27'0,"-28"-6"-33"0,21-7 49 16,0 7-42-16,0 3 1 16,0 6 0-16,0 9 1 15,-4 7-3-15,1 6 0 16,-5 6 1-16,8 4 1 16,4-4-2-16,3-6 0 0,3-6-6 15,4-10 1 1,4-15-8-16,3-7 0 0,7-15-3 15,8-10 0-15</inkml:trace>
  <inkml:trace contextRef="#ctx0" brushRef="#br2" timeOffset="65610.75">25643 9959 48 0,'4'38'24'0,"-32"21"-30"15,17-43 47-15,-10 3-40 16,-11 3 1-16,-7 9 1 16,1 7 0-16,-1-4-4 15,4 4 0-15,-1-7 0 16,5-6 0-16,2-9-7 16,8-7 0-16,7-12-7 0,7-19 1 15</inkml:trace>
  <inkml:trace contextRef="#ctx0" brushRef="#br2" timeOffset="65806.52">25298 9943 48 0,'31'35'24'0,"15"27"-21"0,-32-43 42 16,4 3-44-16,3 3 0 15,0 13 0-15,4-4 1 0,0 4-3 16,3 0 1-16,-3-4-1 15,-4-9 0-15,0-9-7 16,-3-13 0-16,6-9-8 16,-6-16 1-16</inkml:trace>
  <inkml:trace contextRef="#ctx0" brushRef="#br2" timeOffset="66045.72">25665 9608 52 0,'14'22'26'0,"17"50"-24"16,-16-53 44-16,9 15-44 16,1 13 1-16,3 6 0 0,0 13 0 15,-3 3-5-15,-7 7 1 16,-11 5 1-16,-11 4 1 15,-6-10-10 1,-19-6 1-16,-9-9-9 0,-1-20 0 16</inkml:trace>
  <inkml:trace contextRef="#ctx0" brushRef="#br2" timeOffset="66674.2">26751 9357 53 0,'4'22'26'0,"-1"25"-25"0,-3-35 42 16,4 7-41-16,-4 9 1 16,7 7 3-16,-4 15 0 15,4 7-7-15,0 8 0 16,0-5 4-16,1-10 1 16,-5-3-3-16,1-12 1 15,-8-10-3-15,-7-10 0 16,-3-5-1-16,-7-7 1 15,-11-9-1-15,-10-4 1 0,-7-5-2 16,-8-4 1-16,-3 0 0 16,0 3 0-16,4 13-1 15,14 6 1-15,6 13 0 16,12 6 1-16,2 12 1 16,8 7 1-16,7 3 0 15,11 0 1-15,13 3-1 16,15 0 1-16,7-6-3 15,3-7 1-15,8-5-6 16,6-11 0-16,-6-8-11 16,-8-13 1-16</inkml:trace>
  <inkml:trace contextRef="#ctx0" brushRef="#br2" timeOffset="67142.95">27294 9783 58 0,'4'3'29'0,"-4"-3"-32"16,0 0 48-16,0 7-45 15,0 5 1-15,-4 7 0 16,-6 19 1-16,-11-7-3 16,-8 13 1-16,-6 6 0 15,0-9 1-15,0 6-6 16,3 0 0-16,7-9-12 0,4-20 0 15</inkml:trace>
  <inkml:trace contextRef="#ctx0" brushRef="#br2" timeOffset="67336.33">26899 9652 61 0,'50'37'30'0,"34"60"-25"0,-52-62 49 15,14 12-53-15,-4 9 1 16,8 4-1-16,6 6 1 16,4 0-6-16,-10 0 0 0,-12-7-15 15,-13-12 1-15,-21-6-1 16,-12-19 0-16</inkml:trace>
  <inkml:trace contextRef="#ctx0" brushRef="#br0" timeOffset="77155.35">11486 9191 46 0,'4'9'23'0,"-11"-6"-9"15,10 0 23-15,-3-3-35 16,0 0 1-16,0 0 4 16,0 0 0-16,0 0-8 15,0 0 0-15,0 0 5 16,0 0 1-16,0 0-2 0,0 0 0 16,0 0-2-16,0 0 0 15,0 0-4-15,0 0 1 16,0 3-8-16,0-3 0 15,4-6-10-15,3 0 1 16</inkml:trace>
  <inkml:trace contextRef="#ctx0" brushRef="#br0" timeOffset="77653.6">11744 9103 50 0,'0'16'25'0,"0"-13"-21"0,0 0 38 16,4 3-38-16,-4 0 1 15,0 1 2-15,0-1 0 16,0 0-8-16,0-3 0 16,0 0 5-16,0 1 1 15,3-1-3-15,1-6 0 16,-1-1-6-16,1-2 1 15,3 0-17-15,-4-7 1 0</inkml:trace>
  <inkml:trace contextRef="#ctx0" brushRef="#br0" timeOffset="78369.89">11391 9457 39 0,'-3'6'19'0,"-1"-2"-4"0,4-4 15 15,0 3-26-15,0 0 0 16,0 0 4-16,0 3 0 0,0 1-9 16,0-4 1-16,0 0 6 15,4 0 0-15,-4 0-2 16,0 0 0-16,7-3-2 16,-4-3 1-16,4 0-2 15,7-3 0-15,-3-4 0 16,3 1 0-16,0-1-1 15,4 4 1-15,0-3-1 16,-4 3 0-16,3-4-1 16,-3 4 1-16,0 3-1 15,1 0 0-15,-1 3 0 16,0 3 0-16,3-3 0 16,1 3 0-16,0 0 0 15,-4 0 0-15,3 3 1 16,1 4 1-16,0 2-1 15,-1 4 0-15,-2 0 0 16,-1-1 1-16,0 1-1 16,0 0 0-16,-4-7 0 0,5-3 0 15,-5-2 0-15,4-8 0 16,-3-2-2-16,-1-3 0 16,5-7-5-16,-5 3 0 15,4-2-12-15,-3-4 1 16</inkml:trace>
  <inkml:trace contextRef="#ctx0" brushRef="#br0" timeOffset="79271.17">11952 9539 28 0,'64'-32'14'0,"6"-8"-2"0,-56 30 7 16,4-5-17-16,-4-4 1 15,0-6 3-15,0-4 0 16,0 1-5-16,0-3 0 0,-3 3 5 16,0-1 1-1,-4-5-1-15,0-1 0 0,-7 10-1 16,-7-3 0-16,-4-3-3 16,-7-7 1-16,-10 0-2 15,-3 1 1-15,-8-1-1 16,-4 1 1-16,8 2-1 15,-4 7 1-15,-3 3-1 16,-11 6 1-16,4 0 0 16,-4 7 0-16,-4 2-2 15,1 4 1-15,3 6 0 16,0 6 0-16,4 10-2 16,6 6 1-16,1 3-2 15,-4 6 1-15,4 7-2 16,3 6 1-16,0 9 0 15,7 4 0-15,8 15 0 16,6 3 1-16,4 10 2 0,10-13 0 16,4 6 0-16,11-3 1 15,7-6 0-15,6-9 0 16,1-7-1-16,7-3 1 16,14-12-1-16,7-7 1 15,14-6-1-15,0-12 1 16,0-13-1-16,0-3 0 15,-7-10-1-15,0-5 1 16,-4-4-1-16,8-7 0 16,-4-2-1-16,-8-3 1 15,-2-7-1-15,-8-6 0 16,-7 0 0-16,-6-10 0 0,-8 1 0 16,-7-1 0-16,-3 4-3 15,-4-3 1-15,-7 9-6 16,-4-4 1-16,1 4-11 15,-1 3 1-15</inkml:trace>
  <inkml:trace contextRef="#ctx0" brushRef="#br0" timeOffset="80637.28">23996 8560 24 0,'0'13'12'0,"0"-10"4"15,0 0 13-15,0 3-23 16,0 1 1-16,0-1 3 15,0 0 0-15,0 1-12 16,0-1 1-16,-4 0 9 16,4 0 0-16,-3 4-4 0,3-7 0 15,0 0-2-15,0 0 0 16,0 0-2-16,0-3 0 16,0 0-6-16,0 3 1 15,0 1-12-15,0-4 0 16,0 0 0-16,7-4 0 15</inkml:trace>
  <inkml:trace contextRef="#ctx0" brushRef="#br0" timeOffset="81012.83">24211 8473 45 0,'0'15'22'0,"0"-12"-22"16,0 0 43-16,0 7-41 16,0-1 0-16,0 1 2 15,0 2 0-15,4 1-5 16,-1-4 1-16,1 4 2 0,-1-7 1 16,1 0-5-16,3-3 1 15,-4 1-9-15,1-1 1 16,-4-3-7-16,3 0 0 15</inkml:trace>
  <inkml:trace contextRef="#ctx0" brushRef="#br0" timeOffset="81703.46">23989 8871 44 0,'0'-3'22'0,"3"12"-16"0,-3-9 36 0,0 3-39 16,0 0 1-16,0 7 1 16,0 2 1-1,4 20-6 1,-4-1 1-16,0 3 5 16,3 4 0-16,8-10-2 15,3-3 0-15,4-3-1 16,7-9 0-16,3-7-3 15,3-6 0-15,1-15-1 16,4-4 1-16,-1-10-4 16,-3-8 1-16,-4 2-3 15,-4-2 0-15,-6-4-14 16,-7-3 1-16</inkml:trace>
  <inkml:trace contextRef="#ctx0" brushRef="#br0" timeOffset="82454.78">24631 8799 45 0,'39'-25'22'0,"3"-35"-15"16,-31 47 25-16,-1-5-30 0,-3-7 1 16,0-10 0-16,-7 7 1 15,-7-7-5-15,-14-2 0 16,-14-1 4-16,3 7 0 15,-10-4-2-15,-11 1 1 16,-11-1-1-16,-6 1 1 16,-4 9-1-16,0 3 0 15,10 12-1-15,4 4 0 16,4 6-1-16,10 0 0 16,-14 16-2-16,0 6 1 15,7 9-3-15,4 13 0 0,3 16 1 16,10 12 1-16,8 15 0 15,7 11 0-15,11-7 2 16,6 3 1-16,11-7 2 16,7-2 1-16,14-6 0 15,15-10 1-15,6-7-1 16,0-15 1-16,15-6-1 16,10-13 0-16,4-12 0 15,3-16 0-15,-4-19-1 16,-13-12 1-16,-1-10-2 15,-3-9 1-15,0 0-2 16,-10-7 0-16,-11 1-1 16,-8-1 0-16,-13 1-7 15,-11-4 0-15,-11 7-9 16,-6 0 0-16</inkml:trace>
  <inkml:trace contextRef="#ctx0" brushRef="#br0" timeOffset="86897.61">9204 12195 45 0,'0'0'22'0,"0"3"-12"0,0-3 23 16,0 0-32-16,0 0 1 16,-11-3 0-16,-3 3 1 15,4 3-4-15,-4 0 1 16,-8 3 2-16,-6 10 0 15,-4 6-1-15,-3 9 1 16,-4 1-1-16,4 15 0 16,0 6 0-16,0 7 1 15,13 5-1-15,8-2 0 16,11 0 1-16,6-7 1 16,15-9-1-16,17-12 1 0,8-7-3 15,-5-19 0-15,8-9-6 16,11-12 1-16,-8-10-13 15,11-16 0-15</inkml:trace>
  <inkml:trace contextRef="#ctx0" brushRef="#br0" timeOffset="87288.04">9440 12182 55 0,'-10'57'27'0,"-33"30"-26"0,36-68 40 15,-7 16-39 1,0-1 1-16,0 1 1 16,0-1 1-16,3 1-6 0,-3-10 0 15,4-10 4-15,6-5 0 16,8-7-2-16,3-3 1 15,10-6-3-15,-6-4 0 16,3-2-2-16,4-1 1 16,-1 1-2-16,1-1 1 15,-4 7 0-15,7 0 1 16,-7 9 0-16,0 3 1 0,-3 10 1 16,0-1 0-16,-4 7 0 15,0 7 0-15,0-1-2 16,0 3 1-1,-4-9-4-15,4-3 0 0,0-3-11 16,8-4 1-16</inkml:trace>
  <inkml:trace contextRef="#ctx0" brushRef="#br0" timeOffset="87707.31">9814 12587 52 0,'7'9'26'0,"-7"-12"-31"16,-7 3 41-16,0 0-34 15,0 3 1-15,-7 3 2 16,-4 1 0-16,4-1-7 16,0 0 1-16,0 4 4 15,4-1 0-15,-1 4-1 0,4-7 0 16,0 0-1-16,3 0 0 15,1-6-1-15,3-6 1 16,0 0-1-16,7 0 0 16,3-1 0-16,1 4 0 15,-7 0-2-15,3 3 1 16,0 0 0-16,0 6 0 16,0 1 0-16,0-1 0 15,3 3 0-15,-3 4 1 16,0-1 0-16,4 4 0 0,-4-3 0 15,0-1 1-15,0 1-1 16,0-1 1-16,0-2-3 16,4-4 0-16,0-3-8 15,3-6 1-15,0-7-7 16,7-2 0-16</inkml:trace>
  <inkml:trace contextRef="#ctx0" brushRef="#br0" timeOffset="87976.92">10142 12163 59 0,'-3'44'29'0,"-15"-3"-35"0,11-19 53 15,0 3-46-15,-3 13 0 16,-1 9 1-16,0 3 0 16,1 3-3-16,3-3 1 15,0-12-4-15,3-7 1 16,4-6-7-16,0-12 0 16,7-13-7-16,4-13 0 15</inkml:trace>
  <inkml:trace contextRef="#ctx0" brushRef="#br0" timeOffset="88221.43">10238 11991 41 0,'3'3'20'0,"-10"10"-19"15,7-7 31-15,-3 6-29 16,3 7 1-16,0 13 2 15,0 2 0-15,-4 13-8 16,1 3 1-16,-5 19 4 16,1-3 0-16,0-3-5 15,4-4 1-15,-1-2-9 16,1-13 1-16,-1-13-6 16,1-15 1-16</inkml:trace>
  <inkml:trace contextRef="#ctx0" brushRef="#br0" timeOffset="88608.78">10372 12621 55 0,'24'10'27'0,"19"-29"-36"0,-33 13 51 0,4-4-42 16,-3-2 1-16,0-4-1 15,-1 0 1-15,1 1-1 16,-4-4 0-16,-4 0 0 16,-3 0 0-16,-3 7-1 15,-4 2 1-15,0 4-1 16,-4 9 0-16,-3 0 0 15,0 7 1-15,3 2 0 16,-3 7 0-16,7 6 0 16,4 0 1-16,-1 3 0 15,4 1 0-15,7-1-1 16,0 0 1-16,0-9-5 16,0 0 1-16,7-7-12 15,1-2 1-15</inkml:trace>
  <inkml:trace contextRef="#ctx0" brushRef="#br0" timeOffset="92227.26">10795 12477 48 0,'11'25'24'0,"-11"22"-12"15,0-38 24-15,0 4-35 16,-4 3 1-16,1 6 2 16,-1 6 0-16,4 0-5 15,-4-6 0-15,1-6 3 16,3-4 0-16,-4-5-1 15,1-14 1-15,3-5-1 16,-4-7 0-16,4-3-1 16,0-6 0-16,4 0 0 0,6-1 1 15,1 7-1-15,0 0 0 16,3 7-1-16,3-4 0 16,1 6 2-16,0 7 0 15,-4 3 0-15,0 6 1 16,0 7-1-16,-3 5 0 15,-4 4 0-15,0 3 0 16,0 0-1-16,3 6 0 16,-3 0 0-16,0 4 0 15,1-7-3-15,-1-6 0 16,0-4-5-16,0 1 0 16,0-3-10-16,3-7 0 0</inkml:trace>
  <inkml:trace contextRef="#ctx0" brushRef="#br0" timeOffset="93066.57">11299 12546 55 0,'11'25'27'0,"-4"-25"-29"15,-7 0 44-15,0-6-39 16,4-1 0-16,-4-2 4 15,-4 3 0-15,1-4-9 16,-8 4 1-16,-3 0 4 16,-4 0 1-16,1 2-2 0,-1 4 1 15,0 4-3-15,1 2 1 16,3 0-3-16,3 0 0 16,4 4-1-16,3-4 1 15,1 0-1-15,6 1 0 16,8-4 1-16,3 0 0 15,4 3 2-15,3 0 0 16,-3 1 1-16,-1-4 0 16,-3 0-1-16,-3-3 0 15,-1 3 0-15,-2-3 0 16,-5 0-1-16,1 3 1 16,-1 4-1-16,1 5 1 15,-1 7-1-15,-3 6 1 0,0 0 0 16,4 10 0-16,-4 5 0 15,3 1 1-15,-6 6 1 16,3-6 0-16,-4 3 0 16,-3-3 0-16,-3-4-1 15,-5-5 1-15,-6-4-2 16,-3-6 0-16,-8-3-1 16,-3-7 0-16,-1-6 0 15,1-9 1-15,0 0 0 16,6-6 1-16,8-7 0 15,11 0 1-15,3 1-1 16,10-7 1-16,11 3 0 16,11 3 0-16,14 4 0 15,7-7 0-15,0-3 0 16,10-9 0-16,4-4-1 0,-4 1 1 16,-6-1-1-16,-1-9 1 15,-10 7-2-15,-7-4 1 16,-4 6-2-16,-7-2 1 15,-7 2-1-15,-7-6 1 16,-7 13-2-16,-3 0 1 16,-1 12-1-16,-3 7 0 15,-3 12 0-15,-1 10 1 16,-3 8 0-16,7 5 0 0,3 8 1 16,8 7 1-1,3 0 0-15,3 2 0 0,8 1 0 16,7-6 1-16,3-4-2 15,4-12 0-15,3-9-5 16,-3-7 1-16,-4-9-10 16,-3-6 0-16,-11-10-6 15,-4-3 0-15</inkml:trace>
  <inkml:trace contextRef="#ctx0" brushRef="#br0" timeOffset="93362.67">12090 12345 63 0,'7'19'31'0,"0"-16"-38"0,-7-3 57 16,0 0-48-16,0 3 0 16,0-3 0-16,3 3 0 15,1 1-4-15,-1-1 0 16,1 0-5-16,-1 0 1 16,-3 0-12-16,0-3 0 15</inkml:trace>
  <inkml:trace contextRef="#ctx0" brushRef="#br0" timeOffset="93517.63">12058 12618 58 0,'11'22'29'0,"-11"-19"-33"16,0 0 45-16,0 0-41 15,0 1 0-15,3-1-9 16,1 3 1-16,3-6-3 15,-7 3 0-15</inkml:trace>
  <inkml:trace contextRef="#ctx0" brushRef="#br0" timeOffset="95832.61">13508 12170 52 0,'10'-25'26'16,"-2"9"-21"-16,-8 16 38 0,3 0-40 16,1 3 0-16,-1 3 4 15,-3 7 0-15,0-1-8 16,0 10 0-16,0 13 5 15,4 2 0-15,-4-2-4 16,-4 3 1-16,1 2-7 16,-1-5 1-16,1-7-8 15,-1-6 0-15,4-16-7 16,7-3 1-16</inkml:trace>
  <inkml:trace contextRef="#ctx0" brushRef="#br0" timeOffset="96207.68">13857 12038 59 0,'25'-9'29'0,"0"-7"-35"0,-25 6 54 16,-4-2-47-16,-3-7 0 16,-7-3 1-16,-11 0 0 15,-10-3-2-15,-11 9 1 16,-7 4 1-16,4 2 0 15,-8 7-1-15,-3 6 1 16,0 13-4-16,0 12 1 0,0 19-2 16,4 16 0-1,10 19-1-15,11 18 0 0,14 16 0 16,17-3 1-16,15-3 3 16,13-19 0-16,19-22 2 15,10-16 1-15,7-25 2 16,21-25 0-16,3-18 0 15,1-20 1-15,-7-9-3 16,-8-12 1-16,-13-4-2 16,-19-12 0-16,-13 6-8 15,-25-3 0-15,-21-3-14 16,-14-3 0-16</inkml:trace>
  <inkml:trace contextRef="#ctx0" brushRef="#br0" timeOffset="97392.96">14845 12044 63 0,'7'3'31'0,"-4"10"-25"0,-3-7 46 16,0 4-50 0,-3 12 1-16,-4 6 2 0,0 13 1 15,0 12-7-15,0 3 0 16,0 4 4-16,3-1 1 16,4-2-2-16,0-4 0 15,7-6-2-15,0-12 1 16,0-13-3-16,4-16 1 15,-1-12-1-15,1-10 1 16,0-3-2-16,-1-3 1 16,1 3-2-16,-1 4 0 15,1 12-1-15,3 6 1 0,-3 12-1 16,-1 10 1-16,4 7 0 16,4 5 1-16,3-2 1 15,0-4 0-15,1 1 2 16,2-7 1-16,1-6 1 15,-4-10 1-15,4-6 0 16,-1-6 1-16,1-16 0 16,-4-9 1-16,4-7-1 15,-4-2 0-15,0-7-2 16,-3-3 1-16,-4 0-3 16,-7-3 0-16,-3 3-5 15,-4 3 1-15,0 9-8 16,-7 4 0-16,-4 0-9 15,0 5 0-15</inkml:trace>
  <inkml:trace contextRef="#ctx0" brushRef="#br0" timeOffset="98082.94">15586 11919 56 0,'3'41'28'0,"-6"15"-33"0,3-34 45 0,-4 12-38 16,-3 10 1-16,-3 16 3 15,-5 6 0-15,1 3-7 16,4-7 0-16,-1-11 3 15,1-11 1-15,3-11-2 16,3-11 0-16,4-11-2 16,4-10 0-16,3-13-1 15,0 0 1-15,0 1 0 16,0 2 0-16,0 0-1 16,3 4 1-16,1 3-1 15,0 12 1-15,-1 7 0 16,1 2 1-16,3 4 0 15,0 0 1-15,0 6 0 16,0-3 1-16,0 0 0 16,0-3 1-16,1 0-1 15,-1-7 1-15,3-3 0 0,1 1 0 16,7-10-1-16,-1-3 1 16,1-7-2-16,0 1 1 15,3-4-2-15,-7-5 0 16,0-8-1-16,-7 1 1 15,0-6-1-15,-10 12 0 16,0-3-1-16,-8 3 0 16,-3 4-1-16,-7 2 1 15,3 7-1-15,-3 6 1 16,0 6 0-16,0 7 0 16,7 28 1-1,3 6 1-15,8 0 1 16,6-3 1-16,1-7-2 15,3-5 1-15,4-7-1 16,6-10 0-16,1-5-6 16,0-1 1-16,0-12-9 15,-1-6 1-15,-3-17-4 16,1 1 0-16</inkml:trace>
  <inkml:trace contextRef="#ctx0" brushRef="#br0" timeOffset="98412.75">16231 12537 55 0,'4'40'27'0,"-4"7"-33"0,0-34 53 15,0 3-46-15,0-4 1 16,-4-2 0-16,1-1 1 16,-1-6-3-16,4-3 0 15,0-9 1-15,0-7 1 16,0-3-2-16,4-3 1 15,3 0-1-15,0-6 1 16,3 3-2-16,-2 0 1 16,2 6 0-16,4 10 1 15,0 6 0-15,4 9 1 0,3 3-1 16,0 10 1-16,0 0-1 16,4 9 1-16,0 3-2 15,-7 1 1-15,-1 5-2 16,1 1 0-16,-4-3-6 15,0-7 0-15,0-9-11 16,0-19 0-16</inkml:trace>
  <inkml:trace contextRef="#ctx0" brushRef="#br0" timeOffset="98880.09">18080 11822 43 0,'-14'12'21'0,"21"-6"-6"0,0 4 26 0,0 2-36 16,-4 7 1-16,1 9 3 15,0 10 1-15,-4 12-13 16,-8 10 1-16,-2 15 7 16,-1 7 1-16,1-10-4 15,-1-3 0-15,1-13-5 16,-1-9 0-16,4-6-5 16,0-13 0-16,0-15-8 15,-4-13 1-15,4-16-5 16,-3-15 1-16</inkml:trace>
  <inkml:trace contextRef="#ctx0" brushRef="#br0" timeOffset="99286.29">17935 12220 40 0,'4'22'20'0,"13"12"-17"0,-6-21 33 16,3 2-32-16,4 1 1 15,-1 0 4-15,5 0 1 16,2-1-11-16,4-2 0 15,4-1 8-15,0-5 1 16,7-7-3-16,3 3 1 16,0-3-3-16,-3-3 0 15,-7-4-2-15,-4-2 1 16,-7-1-2-16,-3-2 0 16,-4-1-1-16,0-2 0 0,-7-1 0 15,-7 3 0-15,0 4 1 16,-3 6 0-1,-4 6 0-15,-7 10 0 0,-1 5-2 16,1-5 1-16,0 12-2 16,4 0 1-16,3 3 0 15,3 1 0-15,4-7 0 16,7-7 0-16,7-5 1 16,4-10 0-16,0-7 0 15,3-8 1-15,-7-1-5 16,-4 0 1-16,-6-2-11 15,-4-8 1-15,-7-2-3 16,0 0 0-16</inkml:trace>
  <inkml:trace contextRef="#ctx0" brushRef="#br0" timeOffset="99717.03">19427 12119 52 0,'-3'4'26'0,"17"49"-27"0,-7-47 51 0,4 13-47 16,-1 16 0-16,4-4 3 16,-3 6 1-16,0 4-9 15,-1 0 1-15,-3-3 5 16,4-7 0-16,-1-9-3 15,1-6 1-15,0-10-3 16,3-12 1-16,0-10-1 16,3-3 0-16,1-6-4 15,3-6 0-15,4-4-11 16,0 4 0-16,6-1-3 16,5 4 1-16</inkml:trace>
  <inkml:trace contextRef="#ctx0" brushRef="#br0" timeOffset="100302.49">20059 12188 55 0,'0'4'27'0,"-21"18"-37"0,10-19 52 16,-3 3-42-16,-7 3 1 16,-4 1 1-16,-3-1 1 15,-4 1-4-15,8-1 1 0,-1 0 1 16,0 1 0-16,8-1 0 15,2 1 0-15,12-4 0 16,3 0 0-16,10 4 0 16,8-1 0-16,10 4 1 15,4-4 1-15,3 3-1 16,1 1 1-16,-12 3-2 16,-6 3 0-16,-7-1-1 15,-11 4 1-15,-7 0-3 16,-4 0 1-16,-7 0-2 15,-3-3 1-15,-4-7 0 16,4 1 1-16,4-4 0 16,6 1 1-16,4-4 0 15,7 0 0-15,7-6 2 16,11 0 0-16,6-3 1 16,12-3 0-16,2-10-1 0,-2-6 1 15,6-6-1-15,4 0 1 16,-4-3-2-16,-3-4 0 15,-7-6-1-15,-7 4 0 16,-8 5-1-16,-3 7 0 16,-7 6 0-16,-7 7 1 15,-3 2-1-15,-8 14 1 16,1 8 0-16,-4 10 1 16,-1-3-1-16,5 9 1 15,-1 7-1-15,4-4 0 16,7 0 0-16,4-6 1 15,10 1-2-15,11-5 0 0,3-5-6 16,0-10 1-16,0-6-13 16,4-15 0-16</inkml:trace>
  <inkml:trace contextRef="#ctx0" brushRef="#br0" timeOffset="100715.16">21502 12317 61 0,'7'66'30'0,"0"-10"-33"0,-4-37 47 16,5 6-44-16,-1-3 0 16,-4 0-5-16,1-9 0 0,-1-4-2 15,-3-15 0 1,0-16-10-16,-3-13 1 0</inkml:trace>
  <inkml:trace contextRef="#ctx0" brushRef="#br0" timeOffset="100862.1">21385 11991 46 0,'29'28'23'0,"24"-3"-28"16,-39-19 38-16,3 1-39 16,8 2 0-16,3-3-18 0,0-2 0 15</inkml:trace>
  <inkml:trace contextRef="#ctx0" brushRef="#br0" timeOffset="102239.05">24412 11376 67 0,'0'0'33'0,"-14"-3"-35"16,4 0 61-16,-8 3-58 16,-10 0 1-16,-4 0 0 15,-3 0 0-15,-8 6-3 16,1 1 0-16,3-4 2 15,7 6 1-15,1 1-3 16,-1 2 0-16,4 4-3 0,3 9 0 16,7 3-1-16,4 7 1 15,7 8 0-15,4 20 1 16,3 0 0-16,0 9 1 16,0 13 2-16,3 6 0 15,-3 9 0-15,-3-6 0 16,-1 3 0-16,1-6 0 15,3-3 1-15,0-10 0 16,3-9 2-16,4-15 1 16,0-10 0-16,11-13 1 15,14-9-1-15,10-10 1 16,11-5-3-16,3-4 1 0,-3-6-8 16,-7 0 1-16,-7-7-17 15,-11-2 0-15</inkml:trace>
  <inkml:trace contextRef="#ctx0" brushRef="#br0" timeOffset="103682.62">24786 12402 41 0,'4'15'20'0,"10"29"-5"0,-11-34 20 16,1-1-31-16,-1 1 1 15,1-1 3-15,-4-6 1 0,0 0-11 16,0-3 0-16,0 0 7 15,3-12 1-15,1-7-3 16,0-3 0-16,-4-9-1 16,0-10 0-16,0 0-1 15,0-9 0-15,-4-7-1 16,0-2 1-16,1-4-1 16,-1 7 0-16,4 2-1 15,0-2 0-15,0-4 0 16,0 10 0-16,0 3-1 15,0 3 1-15,0 10 0 16,0 5 1-16,0 8 0 16,0 5 0-16,0 3 0 0,0 7 0 15,0 6 0 1,4 3 1-16,3-3-1 0,4 3 0 16,3 4-1-16,3-4 1 15,4 0 0-15,4 3 1 16,3 7-2-16,4 2 1 15,-7 1-4-15,-4 0 0 16,-3-1-9-16,-4-2 1 16,-7-7-7-16,-11 0 0 15</inkml:trace>
  <inkml:trace contextRef="#ctx0" brushRef="#br0" timeOffset="103942.41">24666 12151 64 0,'32'19'32'0,"10"-10"-40"0,-28-6 60 0,11-3-51 16,7 0 0-16,7 0-1 15,-1 0 1-15,-2-3-4 16,-4 3 1-16,-11 0-7 16,-7-3 1-16,-7-6-10 0,-11-1 1 15</inkml:trace>
  <inkml:trace contextRef="#ctx0" brushRef="#br0" timeOffset="104297.91">25315 12029 48 0,'0'0'24'0,"0"0"-19"0,0 0 35 0,0 0-39 16,0 6 1-16,-3 3 1 16,-4 4 0-16,-4-1-4 15,1 13 1-15,-5 0 2 16,-2 4 0-16,-4 5-1 16,0 10 1-16,3-6-1 15,0 2 0-15,4-2-3 16,4 0 1-16,6-4-5 15,8-12 1-15,6-6-10 16,4-10 1-16,4-6-3 16,10-6 1-16</inkml:trace>
  <inkml:trace contextRef="#ctx0" brushRef="#br0" timeOffset="104508.93">25605 12192 55 0,'-4'34'27'0,"-28"13"-36"0,22-37 56 15,-8 2-46-15,0 4 0 16,-3-1 1-16,0-2 0 0,0 3-3 16,-4 6 1-1,8 0-4-15,3-7 1 16,3 1-13-16,4-13 1 0</inkml:trace>
  <inkml:trace contextRef="#ctx0" brushRef="#br0" timeOffset="104751.13">25488 12204 50 0,'28'53'25'0,"-10"16"-21"15,-14-53 36-15,-1 0-39 16,1 6 0-16,-1 6 1 16,4-3 1-16,0 3-4 15,0-3 0-15,4-6-1 16,0 0 1-16,-1-6-5 16,1-10 0-16,-1-10-7 15,4-5 1-15,4-13-4 0,3 0 1 16</inkml:trace>
  <inkml:trace contextRef="#ctx0" brushRef="#br0" timeOffset="104974.87">25763 12054 61 0,'32'53'30'16,"-7"28"-38"-16,-18-55 64 0,3 8-55 15,1-3 1-15,0 10-1 16,-4 0 1-16,-4 3-4 16,-3 3 1-16,-10-6-3 15,-4 3 1-15,-8-13-14 16,-6-19 1-16,3-5-2 16,8-7 0-16</inkml:trace>
  <inkml:trace contextRef="#ctx0" brushRef="#br0" timeOffset="105441.09">26405 12151 61 0,'-14'9'30'0,"4"4"-33"0,10-13 60 0,0 0-53 15,0 0 1-15,7 0 1 16,7 3 0-16,7-3-9 15,7 0 1-15,15-3 2 16,-5 3 0-16,-2-3-8 16,-5 3 1-16,-6-3-14 15,-11-7 0-15</inkml:trace>
  <inkml:trace contextRef="#ctx0" brushRef="#br0" timeOffset="105638.72">26289 12430 75 0,'14'31'37'0,"21"-18"-47"0,-20-7 63 16,6 0-54-16,10-2 1 16,8 2-6-16,0 0 0 15,-7 3-3-15,-4-5 1 16,-7-14-12-16,-7 16 1 0</inkml:trace>
  <inkml:trace contextRef="#ctx0" brushRef="#br0" timeOffset="106190.2">27545 12110 52 0,'-4'3'26'0,"-10"3"-22"0,11-6 42 0,-4 4-44 16,-7 5 0-16,-4 4 2 15,-7-1 0-15,-7 4-5 16,4 9 1-16,-3 13 2 15,-12-4 0-15,-3 7-4 16,0 6 1-16,8 0-8 16,2-6 0-16,12-7-10 15,10-3 1-15</inkml:trace>
  <inkml:trace contextRef="#ctx0" brushRef="#br0" timeOffset="106416.37">27213 12082 58 0,'32'63'29'0,"3"28"-31"0,-31-66 49 16,10 6-47-16,7 10 1 15,11 6-1-15,3-3 0 16,-3 0-3-16,-4-1 1 15,0-5-8-15,-10-13 0 16,-7-12-7-16,3-7 0 0</inkml:trace>
  <inkml:trace contextRef="#ctx0" brushRef="#br0" timeOffset="106626.11">27760 12631 56 0,'4'50'28'15,"-22"9"-35"-15,11-46 49 0,-7 9-42 16,-4 3 0-16,-3 6-2 16,0-9 0-16,3-3-8 15,1-6 1-15,6-13-6 16,11-7 1-16</inkml:trace>
  <inkml:trace contextRef="#ctx0" brushRef="#br0" timeOffset="106909.86">28346 12188 59 0,'0'26'29'0,"-21"-11"-35"15,13-5 56-15,-6 5-49 16,-7 7 1-16,-7 3 2 16,-4 7 0-16,-3 12-5 15,0 6 0-15,-1 9 1 16,5 1 0-16,2-13-8 15,5-9 0-15,6-20-10 16,4-11 0-16</inkml:trace>
  <inkml:trace contextRef="#ctx0" brushRef="#br0" timeOffset="107123.66">28074 12170 57 0,'21'69'28'0,"0"22"-29"16,-14-76 46-1,1 10-45-15,2 7 1 0,1-1 0 0,6 0 1 16,1-2-4-16,3 5 1 16,0-9-4-16,-3-6 0 31</inkml:trace>
  <inkml:trace contextRef="#ctx0" brushRef="#br0" timeOffset="107556.51">28402 11696 64 0,'-3'-3'32'0,"24"-3"-23"16,-14 3 36-16,3-1-42 15,8 1 0-15,10 0 2 16,-3 0 0-16,7 0-6 16,7 3 0-16,-4 3 3 15,-3 0 1-15,-8 3-3 16,-6 1 1-16,-11 5-2 15,-11 4 0-15,-6 6-1 16,-8 0 1-16,-3-3-1 0,-4 3 1 16,1 3 1-16,-1 3 0 15,4 0 1-15,3-6 0 16,8 3 0-16,3-6 0 16,7-6 0-16,7-1 1 15,3-2-2-15,11-4 1 16,4-3-1-16,3-3 1 15,0 3-4-15,-3-3 0 0,-4 0-7 16,0 0 1 0,-6 3-13-16,-5 0 1 15</inkml:trace>
  <inkml:trace contextRef="#ctx0" brushRef="#br0" timeOffset="107842.74">28677 12750 64 0,'21'22'32'0,"-10"-10"-33"15,-7-2 50-15,-4 12-49 0,-4 3 0 16,-7 0-1-16,-3 0 0 16,0 3 0-16,-3 0 1 15,-8-3-7-15,0-3 1 16,1-9-12-16,-1-10 1 16</inkml:trace>
  <inkml:trace contextRef="#ctx0" brushRef="#br0" timeOffset="108124.39">29090 12693 78 0,'18'13'39'0,"-8"-1"-53"0,-6-12 70 0,-1 4-56 15,4 2 1-15,0-3-1 16,1 3 0-16,-1 1-5 16,0-4 1-16,0-6-10 15,-4-7 1-15,4-12-7 16,4 0 1-16</inkml:trace>
  <inkml:trace contextRef="#ctx0" brushRef="#br0" timeOffset="108338.67">29348 12615 48 0,'14'19'24'0,"-7"-22"-21"0,-7 3 38 15,3-4-38-15,4 1 0 16,0 3 1-16,0 0 0 0,1 3-6 16,2 4 0-1,1-1-2-15,-4 0 0 0,0-3-12 16,-7-9 1 0</inkml:trace>
  <inkml:trace contextRef="#ctx0" brushRef="#br0" timeOffset="108560.17">29633 12662 59 0,'14'9'29'0,"-3"-2"-29"16,-7-7 46-16,3 3-44 15,0 3 1-15,3 3-2 16,1 4 0-16,-1-4-7 16,-3 1 1-16,-3-1-12 0,3-12 1 15</inkml:trace>
  <inkml:trace contextRef="#ctx1" brushRef="#br0">18475 7165 0,'0'0'15,"0"0"1,0 0 0</inkml:trace>
  <inkml:trace contextRef="#ctx0" brushRef="#br0" timeOffset="111654.77">29944 11282 22 0,'0'0'11'0,"-4"16"-4"15,4-16 12-15,0 3-14 16,0-3 0-16,0 3 3 0,0-3 0 16,0 0-9-16,0 0 1 15,4-3 7-15,3 3 0 16,0 0-3-16,7 0 1 15,-3 0-2-15,-1 3 0 16,4 0-2-16,0 4 0 16,8 2-1-16,13-3 1 15,7 1-1-15,8-4 1 16,2-3-1-16,8-3 0 16,-3-1 0-16,-4 1 0 15,-7-3 0-15,-8-3 0 16,-6 5 0-16,-4 1 0 0,-3 0-1 15,-4 0 1-15,0 3-1 16,-3 6 1-16,-4 7-1 16,-7 3 0-16,-7 5 0 15,0 5 1-15,-3-1-3 16,-4 9 1-16,3 7-1 16,-3 6 1-16,0 6 0 15,4 10 0-15,-1 6 1 16,0 3 1-16,8 16 1 15,-4 12 1-15,14 10 0 16,4 6 0-16,10 16 0 16,4-10 0-16,-4-6-2 15,0-19 1-15,-3-6 0 16,-4-9 0-16,-10-13-1 16,-8-10 1-16,-10-2-1 15,-21 2 0-15,-11-9 0 16,-17-9 0-16,-36-6-5 15,-28-10 0-15,-14-9-9 16,10-16 1-16</inkml:trace>
  <inkml:trace contextRef="#ctx0" brushRef="#br0" timeOffset="114793.34">21925 11706 37 0,'7'9'18'0,"7"7"-8"16,-10-13 18-16,-1 6-23 15,1 4 1-15,-4 2 2 0,0 10 0 16,-7 13-10-16,-4 6 0 16,4 22 7-16,0 6 0 15,4 10-3-15,-1-4 0 16,-3 3-4-16,4-12 1 15,-1-15-6-15,4-10 0 16,4-19-9-16,6-16 0 16</inkml:trace>
  <inkml:trace contextRef="#ctx0" brushRef="#br0" timeOffset="115033.33">21784 12113 55 0,'7'25'27'0,"-3"-12"-29"15,-1-7 45-15,-3-3-40 16,0 4 0-16,0-4 4 16,0 0 0-16,4 0-9 15,10-3 1-15,10-3 2 16,8-3 1-16,0-7-6 15,0-3 1-15,-1-3-16 16,-6-2 1-16</inkml:trace>
  <inkml:trace contextRef="#ctx0" brushRef="#br0" timeOffset="115497.32">22324 11652 58 0,'3'0'29'0,"1"-19"-25"0,-1 13 43 0,1 0-42 16,-1-7 0-16,4 7 3 15,8 0 0-15,2 0-11 16,11 2 1-16,4 4 7 16,11 13 0-16,-1-4-3 15,0 1 0-15,1 2-2 16,-12 4 0-16,-2 6-1 15,-15 3 1-15,-7 6-2 16,-11-2 1-16,-6 11 0 16,-8 7 0-16,0-3 0 15,-6 3 0-15,2-9-1 0,8-4 0 16,0-8-4 0,4-5 0-16,3-8-8 0,7-7 0 15,7-6-6-15,3 0 0 16</inkml:trace>
  <inkml:trace contextRef="#ctx0" brushRef="#br0" timeOffset="115726.39">22394 12606 77 0,'11'9'38'0,"-8"-9"-51"16,5-3 75-16,-1 0-62 15,0 0 0-15,0-1-9 16,7 4 0-16,-7 0-7 16,-7 4 0-16</inkml:trace>
  <inkml:trace contextRef="#ctx0" brushRef="#br0" timeOffset="117510.02">13194 13879 55 0,'7'12'27'0,"-4"-9"-17"0,1-3 28 0,3 3-33 16,0 1 0-16,4 2 1 16,3-3 1-16,0 0-9 15,7-3 0-15,4-3 6 16,3 0 0-16,0 0-3 15,-3 3 1-15,-4 0-2 16,0 3 1-16,-7 3-2 16,0 4 1-16,-6 2-2 15,-8 7 1-15,-4 0-2 16,-7 3 1-16,-3-3-1 16,-7-1 0-16,0 7 0 15,-4-3 1-15,1 0 0 0,-1 7 0 16,4-1 0-16,0 3 1 15,-1 4 1-15,8-4 0 16,4-6 0-16,3 6 1 16,3-9 1-16,4 0 0 15,7-6 0-15,11-3 1 16,10-10-1-16,11-3 1 16,0-3-5-16,-1-7 1 15,-6-6-11-15,-7 1 1 16,-7-1-8-16,-11 0 0 15</inkml:trace>
  <inkml:trace contextRef="#ctx0" brushRef="#br0" timeOffset="118064.91">13656 14061 55 0,'81'-10'27'0,"11"-62"-33"16,-71 53 45-16,0-6-37 15,0-3 0-15,-6 0 2 0,-5-4 1 16,-3-5-6 0,-14 2 1-16,-3 4 3 0,-15-4 0 15,-14-2-1-15,-14 5 1 16,-3 7-2-16,-11 3 1 16,-11 10-1-16,-7 9 1 15,-10 6-4-15,0 0 1 16,10 13-2-16,4 6 0 15,0 18-2-15,3 17 1 0,8 12-1 16,6 6 1 0,15 13 2-16,14 12 0 0,17-6 2 15,18-3 0-15,21 0 2 16,21-25 1-16,11-6 1 16,28-17 1-16,25-11-1 15,7-13 1-15,14-19-2 16,-10-16 0-16,-4-6-2 15,-18-16 0-15,-21-9-3 16,-18-3 0-16,-13-9-8 16,-19-1 1-16,-17-6-9 15,-10-9 0-15</inkml:trace>
  <inkml:trace contextRef="#ctx0" brushRef="#br0" timeOffset="119460.24">14580 13945 53 0,'11'6'26'0,"3"16"-18"0,-7-16 27 16,-3 10-33-16,-1 3 0 15,1 12 1-15,-4 10 1 16,0 21-5-16,-4 14 0 15,-6 15 3-15,-5 6 0 16,1 3-1-16,0 4 0 16,-3-17-4-16,2-8 0 0,5-13-8 15,-1-10 1-15,1-21-7 16,6-13 0-16</inkml:trace>
  <inkml:trace contextRef="#ctx0" brushRef="#br0" timeOffset="119746.21">14884 13904 44 0,'14'-3'22'0,"-7"9"-17"15,-7-3 35-15,0 6-38 16,-4 10 0-16,1 9 1 15,-4 13 0-15,-4 13-4 0,1 15 1 16,-1 15 3-16,-3 10 0 31,0 41-1-31,3-28 0 16,4-19-4-16,4-23 1 16,3-14-6-16,0-23 0 15,0-16-10-15,-4-15 1 16</inkml:trace>
  <inkml:trace contextRef="#ctx0" brushRef="#br0" timeOffset="119945.71">14506 14565 59 0,'21'47'29'0,"22"-31"-32"16,-29-16 51-16,3-3-47 15,8-3 0-15,7-4-1 16,3-5 1-16,0 2-8 16,-6-3 0-16,-5-2-9 15,-13 2 0-15</inkml:trace>
  <inkml:trace contextRef="#ctx0" brushRef="#br0" timeOffset="120512.26">15261 14713 48 0,'14'6'24'0,"0"-34"-18"0,-10 22 34 0,-1-7-35 15,1 4 0-15,-4-1 3 16,-4-2 0-16,-3-4-10 16,-3-3 0-16,-1-3 6 15,-3 7 1-15,0 2-3 16,0 4 0-16,-4 9-2 15,1 6 0-15,-5 6-1 16,-2 4 0-16,3 3-1 16,-1 9 0-16,5 0-1 0,6 7 0 15,8-1 0 1,10-5 1-16,7-7-1 0,7-10 1 16,0-6 0-1,0-12 0-15,1-3-4 0,-1-7 0 16,0-6-10-16,-4-3 0 15</inkml:trace>
  <inkml:trace contextRef="#ctx0" brushRef="#br0" timeOffset="121053.45">15582 14547 49 0,'0'15'24'15,"0"7"-17"-15,0-16 35 0,-3 4-39 16,-1 2 0-16,1 10 3 15,-1 3 1-15,4 4-8 16,0 2 1-16,0 0 4 16,4-2 1-16,-1-7-3 0,1-7 1 15,3-5-2-15,3-7 0 16,4-6-2-16,1-10 1 16,-1 1-1-16,0-4 1 15,0 0-3-15,0 4 1 16,-3 2-1-16,-1 10 1 15,4 3-1-15,0 4 1 16,0-1 0-16,1 0 0 16,2 4 2-16,1 5 0 15,3 1 0-15,4-3 0 16,-1-1 1-16,1-3 1 16,0-9 0-16,0-6 0 15,-4-3 0-15,-4-7 1 0,1-6-1 16,-4-9 1-16,-3 6-4 15,-1-7 0-15,-6-5-8 16,-4-4 1-16,-4-3-12 16,1 0 1-16</inkml:trace>
  <inkml:trace contextRef="#ctx0" brushRef="#br0" timeOffset="124580.67">17554 13750 46 0,'7'-22'23'0,"11"22"-13"0,-11 0 23 0,0 0-29 16,0 10 0-16,-3 2 4 16,-4 13 1-16,0 7-11 15,0 15 1 1,-7 12 6-16,-8 13 1 0,5 25-3 15,-1 13 1-15,-3 3-3 16,0-9 0-16,0-17-4 16,3-11 1-16,4-17-8 15,0-24 1-15,-3-13-11 16,3-25 1-16</inkml:trace>
  <inkml:trace contextRef="#ctx0" brushRef="#br0" timeOffset="125015.42">17283 14387 38 0,'31'53'19'0,"5"-34"-13"0,-26-13 21 16,4 0-22-16,4 1 1 15,10-1 3-15,11-3 0 16,0-6-11-16,7-3 0 15,3-4 8-15,4 1 0 16,-4-4-2-16,-3-2 0 16,-7-4-2-16,-4 0 1 0,-10 0-2 15,-4 0 1-15,-3 0-1 16,-8 4 0-16,1 2-1 16,-4 1 0-16,0 5 0 15,-7 7 1-15,-3 0-2 16,-1 13 0-16,-3 3-1 15,-4 9 0-15,1 0-1 16,-4 9 0-16,3 7 0 16,4-3 0-16,4-7 1 15,3-9 0-15,7-3 1 16,7-10 1-16,0-12 1 16,0-9 0-16,-4-7-1 15,-2-3 1-15,-1-3-6 16,-4-3 0-16,-3-4-11 15,-7-2 1-15</inkml:trace>
  <inkml:trace contextRef="#ctx0" brushRef="#br0" timeOffset="125632.83">19371 14816 60 0,'11'60'30'16,"-8"15"-34"-16,-3-53 50 0,0 9-42 15,0 4 0-15,0-7 2 16,0-3 0-16,0-6-9 15,4-3 1-15,-4-4 4 0,0-5 1 16,0-17-3-16,0-12 0 16,0-12-1-16,-4-13 0 15,1-7 0-15,-1-8 1 16,4-1-2 0,0 0 1-16,4 0-1 15,3 7 0-15,3 6-1 0,8 9 0 16,7 7 0-16,-1 9 0 15,-3 6 2-15,4 3 0 16,-7 10 1-16,-1 3 0 16,1 6 1-16,-4 3 0 15,-3 7 0-15,-11 5 0 16,0 4-1-16,-7 3 1 0,-11 10-2 16,-7-1 0-16,-3-2-5 15,-4-4 1-15,4-3-12 16,0-3 1-16</inkml:trace>
  <inkml:trace contextRef="#ctx0" brushRef="#br0" timeOffset="125872.37">19787 14666 60 0,'0'19'30'0,"-10"9"-36"0,10-22 49 15,-4 3-44-15,1-2 1 16,3-1-4 0,0-6 1-16,7-6-7 0,0-7 0 15,0-9-6-15,0-6 1 16</inkml:trace>
  <inkml:trace contextRef="#ctx0" brushRef="#br0" timeOffset="126053.36">19787 14374 37 0,'21'44'18'0,"-3"-31"-20"0,-11-10 29 0,4 3-32 16,3 0 0-16,4 1-14 15,3-1 1-15,7-3 20 16,0 0 0 0</inkml:trace>
  <inkml:trace contextRef="#ctx0" brushRef="#br0" timeOffset="126292.95">20175 14478 48 0,'32'6'24'0,"0"-3"-27"0,-29-3 52 0,4 0-48 16,-7 0 1-16,0 0-1 15,0 0 0-15,-7 3-2 16,-3 3 0-16,-4 1 2 0,0 2 0 16,3 7-1-16,-3 3 0 15,0-4 0-15,3 7 1 16,1 6 0-16,3 1 1 16,3 2-1-16,8 0 0 15,3-2-1-15,7-4 0 16,7-6-3-16,11-10 0 15,-1-9-9-15,5-9 1 16,-1-13-6-16,0-4 1 16</inkml:trace>
  <inkml:trace contextRef="#ctx0" brushRef="#br0" timeOffset="126533.94">20630 13872 42 0,'4'38'21'0,"-25"47"-17"0,17-66 35 0,-6 15-38 15,-4 10 1-15,-1 22 0 16,1 9 1-16,-3 16-4 16,-1-10 0-16,0-8 0 15,4-11 0-15,0-15-5 16,7-9 1-16,4-19-4 15,6-13 0-15,8-9-5 16,3-10 0-16</inkml:trace>
  <inkml:trace contextRef="#ctx0" brushRef="#br0" timeOffset="126803.42">20705 14399 36 0,'24'-44'18'0,"1"22"-12"0,-18 22 32 16,0 0-35-16,0 3 0 15,-3 4 1-15,-8 2 0 16,-6 4-6-16,-5 2 1 15,1-2 3-15,0-4 0 16,-7 1-2-16,-4-1 0 16,1 1 0-16,-1-1 0 15,0 0 1-15,8 1 0 16,2 2 1-16,8 7 1 0,7 3 1 16,11 3 0-16,7 0 0 15,6 3 1-15,1 7-1 16,3-7 0-16,4-6-4 15,-4 0 1-15,-7-3-9 16,-3-10 1-16,-4-6-12 16,-3-12 1-16</inkml:trace>
  <inkml:trace contextRef="#ctx0" brushRef="#br0" timeOffset="127342.4">22571 14797 53 0,'7'51'26'0,"-4"-20"-23"0,-3-28 39 0,0 0-40 16,0-3 0-16,4-9 4 16,-1-13 0-16,1-9-6 15,-4-7 0-15,-4-12 4 16,1-13 1-16,-1-22-2 16,-3-6 1-16,-3 4-3 15,6-7 1-15,1-7-1 16,3 4 0-16,7 9-2 15,10 10 1-15,8 18-1 16,3 16 0-16,4 10-3 16,0 21 0-16,-4 13-5 0,-3 16 1 15,-8 12-11 1,-6 13 1-16,-11 0-1 0,-7-1 0 16</inkml:trace>
  <inkml:trace contextRef="#ctx0" brushRef="#br0" timeOffset="127539.57">22377 14540 67 0,'-4'32'33'0,"18"-20"-38"0,-7-9 71 16,7 0-63-16,11 1 1 0,10-4 1 16,4 0 0-16,7-4-7 15,3 1 0-15,-3-3 0 16,-3 0 1-16,-8 0-8 15,-7-4 1-15,-3-6-15 16,-7 1 1-16</inkml:trace>
  <inkml:trace contextRef="#ctx0" brushRef="#br0" timeOffset="129489.66">24271 14026 39 0,'11'25'19'0,"-8"3"-12"0,-3-21 20 0,0 8-24 16,0 10 1-16,-3 4 2 16,-1 5 1-16,-3 13-8 15,0 0 1-15,4 10 5 16,-1 2 0-16,4-5-2 16,0-7 1-16,0 0-3 15,0-13 1-15,0-3-2 0,0-12 0 16,-4-12-1-16,1-7 1 15,-4-13-2-15,-4-9 1 16,-6-9 0-16,-4-4 1 16,-11 1-1-16,-4-10 0 15,8 3-1 1,0 3 0-16,3 7 0 0,4 6 1 16,0 9-1-16,0 4 0 93,3 12 1-93,4 12 1 0,-4 4 1 0,11 6 1 0,4 0 2 0,10 3 1 0,7 3 1 0,4 0 0 16,17-3-1-16,14-6 1 0,22-16-1 0,14-9 0 0,-8-6-7 0,-6-7 1 0,-11 0-10 16,-11-6 1-16,-17 3-10 15,-11 3 0-15</inkml:trace>
  <inkml:trace contextRef="#ctx0" brushRef="#br0" timeOffset="130301.02">25527 14688 48 0,'4'-7'24'0,"-1"7"-22"0,-3-3 35 0,-7-3-37 16,-4 0 1-16,-10 3 0 15,-3-7 0-15,-8 7-1 16,4 0 0-16,-4 6 1 16,-3 6 0-16,3 4-1 15,7 3 1-15,4-1 0 16,7-2 0-16,3 3-1 15,4-4 1-15,11 1-1 16,10-4 1-16,11 1 0 16,10-7 0-16,7-3 1 15,-3-7 0-15,-4-2-2 16,-3-7 1-16,-11 1 0 16,-3-4 0-16,-8 3-2 15,-3 4 1-15,-7-1-2 16,0 7 1-16,-3 9-1 0,-1 3 0 15,-3 10-1-15,0 9 1 16,0 9 0-16,0 17 1 16,4-1 2-16,-1 16 0 15,4-7 3-15,0 7 1 16,0-6 0-16,0-4 0 16,-3 1-1-16,-4-17 1 15,-8-5-3-15,1-10 1 16,-7-6-3-16,0-10 1 15,-7-6-2-15,0-12 1 16,-4-7 0-16,-4-9 0 16,5 0 0-16,3-3 0 15,3-4 0-15,7-5 0 0,4 2 1 16,3 7 0-16,4 0 0 16,14 3 0-16,8 3 0 15,9 3 1-15,8 0-2 16,3 0 1-16,4 1-4 15,0 2 0-15,0 3-5 16,-8-6 0-16,1 4-12 16,-11-7 0-16</inkml:trace>
  <inkml:trace contextRef="#ctx0" brushRef="#br0" timeOffset="130635.85">25912 13926 60 0,'3'3'30'0,"8"19"-29"0,-8-13 47 0,-3 10-45 15,0 0 0-15,-3 9 0 16,-1 10 1-16,1 6-6 16,-1-1 1-16,-3 1-4 15,0-6 1-15,3-7-15 16,8-6 0-16</inkml:trace>
  <inkml:trace contextRef="#ctx0" brushRef="#br0" timeOffset="131891.6">26416 13916 47 0,'-4'0'23'0,"4"-3"-10"0,0 3 26 16,4-3-35-16,3-3 0 16,7-1 4-16,7 1 1 15,4 3-10-15,10 0 0 0,8 0 7 16,-5 3 0-16,12 0-2 16,6 0 1-16,1 0-3 15,-4 0 1-15,-4 3-2 16,-10 3 0-16,-7 4-1 15,-15 8 0 1,-6 8-1-16,-15-1 0 0,-13 9-1 16,-5 10 1-16,-6 6 0 15,0 0 0-15,3 7 0 16,4-7 0-16,0 3-1 16,3-6 0-1,4-3-3 1,4-6 0-16,3-4-5 0,0-2 0 15,3-7-10-15,1-6 0 0</inkml:trace>
  <inkml:trace contextRef="#ctx0" brushRef="#br0" timeOffset="132147.26">26645 15026 77 0,'4'16'38'0,"-1"-7"-48"0,-3-9 71 0,7 0-60 16,0 0 0-1,1 0-2-15,-1 0 1 0,-4 0-11 16,-6-3 0-1</inkml:trace>
  <inkml:trace contextRef="#ctx0" brushRef="#br2" timeOffset="-177207.27">11857 10426 21 0,'0'3'10'0,"3"-12"-3"0,-3 9 10 15,0 0-17-15,0 6 0 16,0-6 0-16,0 3 0 16,-3 0 0-16,-1 1 0 0,1-1 0 15,-1 0 1-15,1-3-1 16,-1 0 0-16,1 3 1 15,3-3 0-15,-4 0 0 16,4 3 1-16,-3-3 0 16,3 3 0-16,0 0 0 15,0-3 1-15,0 0-1 16,0 0 0-16,0 4-1 16,0-4 0-16,0-4-1 15,0 4 1-15,0 0-1 16,0 0 1-16,3-6-1 15,-3 6 1-15,0 0-1 16,7 0 1-16,-7 0-1 16,4-3 1-16,-4 3-1 0,3-3 0 15,-3-3 0-15,0-4 1 16,0 1-1-16,0 2 1 16,0 1-1-16,0 6 0 15,0 0 1-15,0 0 0 16,0 3-1-16,0 0 1 15,0 1-1-15,0-1 1 16,0 0-2-16,0 3 1 16,0-3 0-16,0 4 0 15,0-4 0-15,0 0 0 16,0 0 0-16,0 0 1 16,0 3-1-16,0 7 0 15,0-7 0-15,0 0 0 16,0 1 0-16,0-1 1 0,0 0-1 15,0-3 1-15,0-3 0 16,0 0 1-16,0 0-1 16,0 0 0-16,4-6 0 15,-1-3 1-15,1-1-1 16,-4 4 0-16,0-3 0 16,0 2 0-16,0 1 0 15,0 0 1-15,-4 3-1 16,4 0 0-16,0-1-6 15,0 8 0-15,-3-4-8 16,-8 3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19:41:33.4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5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8T19:44:02.886"/>
    </inkml:context>
  </inkml:definitions>
  <inkml:trace contextRef="#ctx0" brushRef="#br0">8386 4556 42 0,'3'19'21'0,"15"3"-8"0,-15-10 21 15,4 13-32-15,-7 10 0 16,4 2 1-16,-1 17 0 16,1 2-4-16,-4 4 0 0,-4-1 2 15,1-15 1-15,-1-3-6 16,-3-13 1-16,4 0-12 15,-4-9 1-15,3-9-1 16,4-10 0-16</inkml:trace>
  <inkml:trace contextRef="#ctx0" brushRef="#br0" timeOffset="623.15">8731 4785 47 0,'50'-22'23'0,"-1"-28"-28"0,-38 34 47 16,-1-3-40-16,4 0 1 15,-7-9 2-15,4-6 0 16,-4-1-5-16,-7-2 0 16,-4-7 4-16,-6 0 1 15,-11 3-2-15,-18 10 1 0,-7-1-2 16,-3 10 1-16,-11 7-1 15,-7 2 0-15,0 10-5 16,-14 9 1-16,3 10-2 16,7 12 0-16,11 16-3 15,4 0 0-15,7 22 0 16,6 15 0-16,15 17 5 16,7 14 0-16,10 4 2 15,11 0 0-15,14-6 3 16,-3-28 1-16,35 6 0 15,14-16 1-15,14-22 0 16,0-19 0-16,11-25 0 16,13-18 0-16,-2-19-1 15,-8-29 1-15,0-9-2 16,-17-13 0-16,-19-12-2 16,-9-6 0-16,-26 12-1 15,-20 0 0-15,-22 1-5 0,-21 11 0 16,-10 7-13-16,-4 16 1 15,0 9-2-15,0 3 0 32</inkml:trace>
  <inkml:trace contextRef="#ctx0" brushRef="#br0" timeOffset="1815.27">9394 6312 38 0,'0'13'19'0,"25"27"-16"0,-18-27 32 16,7 9-30-16,4 6 0 0,7 13 4 15,6 0 0-15,1 12-10 16,0 0 1-16,7-6 8 16,0-3 0-16,-1-3-3 15,5-13 1-15,3-6-2 16,-1-13 0-16,5-15-2 15,6-22 0-15,-6-19-1 47,-12-19 0-31,-2-19 0-16,-8-15 1 0,-14-13 0 0,-10-25 1 0,-11-9-1 0,-15-16 1 0,-2-3-1 16,-5-1 0-16,-2 14-1 15,-1 8 1-15,4 17-1 16,3 9 0-16,7 28 0 15,8 3 0-15,6 10 0 0,4 2 1 16,7 17-3-16,4 12 0 16,3 3-3-16,11 6 1 15,-1 13-3-15,5 0 1 16,-1 6-8-16,-3 10 0 16,-8 9-9-16,-10-7 0 15</inkml:trace>
  <inkml:trace contextRef="#ctx0" brushRef="#br0" timeOffset="3752.01">10943 6077 43 0,'4'9'21'0,"-1"7"-6"0,-3-16 21 0,11 0-32 15,-1 0 1-15,5-6 3 16,2-1 1-16,8 1-10 15,3-6 0-15,0-4 7 16,1 3 0-16,-1-6-3 16,-4-6 1-16,1-3-3 15,-4-6 0-15,-3 2-2 16,-4-5 1-16,-3 2-1 16,-4 7 0-16,-7 3 0 15,-7 3 1-15,-7 3-2 16,-8 7 1-16,-6 5-2 15,0 7 0-15,-4 3-1 16,0 13 1-16,-3 12-1 31,7 1 1-15,3 8 1-16,8 17 0 0,6-1 2 0,7 10 0 0,8-7 2 0,7-6 1 16,10 0 0-16,7-12 0 15,7-4-1-15,8-21 0 16,2-4-4-16,-2-5 1 15,-4-14-13-15,-1-6 1 16,-6-6-6-16,-4-3 1 16</inkml:trace>
  <inkml:trace contextRef="#ctx0" brushRef="#br0" timeOffset="4057.89">11762 5155 56 0,'10'0'28'0,"-6"3"-34"16,-4-3 51-16,0 0-43 15,-4 0 1-15,-3 3 0 16,-7 7 0-16,-4 11-4 15,-3 8 0-15,0 2 3 16,0 4 1-16,0 2-4 16,3 1 1-16,0-4-6 15,4-2 0-15,4-14-9 0,-1-8 0 16,1-13-3-16,-1-13 0 16</inkml:trace>
  <inkml:trace contextRef="#ctx0" brushRef="#br0" timeOffset="4221.6">11444 5111 62 0,'39'38'31'0,"39"62"-40"0,-54-75 65 16,12 13-55-16,2 12 1 0,1-6-3 16,0 0 0-1,-7-4-8-15,-11-5 0 16,-11-10-8-16,-6-12 0 0</inkml:trace>
  <inkml:trace contextRef="#ctx0" brushRef="#br0" timeOffset="5102.43">12626 5889 59 0,'0'-3'29'0,"-4"3"-29"0,4-4 47 0,-3-8-45 16,-1 2 0-16,-6 4 1 15,-4 3 1-15,0 3-5 16,-8 0 0-16,1 6 3 15,0 10 1-15,0 3-2 16,3 9 1-16,1 10-2 16,2 2 1-16,5-2-2 15,3 6 1-15,7-6-2 16,0-7 1-16,14 0-4 16,11-6 0-16,10 0-3 0,11-15 0 15,10 2-4-15,8-8 0 16,-4-1-1-16,-4-10 1 15,-14-8 3-15,-6-4 0 16,-1-3 6-16,-3-3 0 16,-11-6 7-16,-3-1 1 15,-1 1 4-15,-6 3 1 16,-1 2 0-16,-3 5 1 16,-7 2 0-16,-3 3 1 15,-1 7-5-15,-3-10 1 16,-3 9-3-16,-4 4 1 0,-4 3-3 15,-7 6 1-15,-3 3-2 16,3 1 0-16,1 15-2 16,-1 3 1-16,4 0-2 15,7 0 0-15,3 3-2 16,8 0 0-16,3-3-2 16,10-3 0-16,8-6-2 15,10-10 0-15,4-6-6 16,0-6 1-16,10-6-5 15,-3-4 0-15</inkml:trace>
  <inkml:trace contextRef="#ctx0" brushRef="#br0" timeOffset="5403.43">13342 5735 55 0,'21'25'27'0,"-28"0"-32"0,7-22 50 15,-10 10-44-15,-5-1 0 16,-2 1 1-16,-4-4 0 16,-8-2-3-16,5-4 1 15,3 6 1-15,3 1 1 16,0-1-1-16,11 0 1 0,7 1 0 16,11 2 0-1,6 1 0-15,12 3 0 0,6-1-1 16,4 4 0-16,-4-3 0 15,-7 6 0-15,-7-7-3 16,-10 10 1-16,-14 7-5 16,-15 5 0-16,-7-8-12 15,-10-7 0-15</inkml:trace>
  <inkml:trace contextRef="#ctx0" brushRef="#br0" timeOffset="5721.59">13787 5666 62 0,'24'9'31'0,"-6"7"-33"0,-15-13 49 15,-3 7-47-15,-3-10 1 16,-8 12-1-16,-6 7 1 16,-8 6-1-16,0 3 0 15,1 7 0-15,2 9 0 16,1 3-2-16,7-3 1 16,7-4-3-16,4-5 0 15,10-4-6-15,10-9 0 0,8-6-8 16,10-13 1-16</inkml:trace>
  <inkml:trace contextRef="#ctx0" brushRef="#br0" timeOffset="5949.74">14203 5741 52 0,'-11'35'26'0,"-24"18"-28"15,21-37 44-15,0-1-42 16,3 7 0-16,-3 0 1 16,0-3 0-16,-4 19-2 15,1-13 1-15,-1 0-3 16,0-3 1-16,4-3-9 16,4-7 1-16,3-2-5 15,3-7 1-15</inkml:trace>
  <inkml:trace contextRef="#ctx0" brushRef="#br0" timeOffset="6157.87">14076 5766 57 0,'7'25'28'0,"11"48"-36"0,-11-55 55 16,0 1-47-16,7 3 0 15,0 13 0-15,4-4 0 0,-1-9-2 16,1 0 0-16,-1-6-8 16,1-4 1-16,0-6-7 15,3-6 1-15</inkml:trace>
  <inkml:trace contextRef="#ctx0" brushRef="#br0" timeOffset="6396.31">14266 5418 54 0,'14'19'27'0,"29"47"-29"0,-29-47 49 0,4 12-46 15,3 4 0-15,7 12 0 16,7 22 0-16,-3 0-2 15,-4 6 1-15,-7 0 0 0,-10 0 0 16,-15-21-6-16,1-10 0 16,-25-13-10-16,-8-12 0 15</inkml:trace>
  <inkml:trace contextRef="#ctx0" brushRef="#br0" timeOffset="7026.16">15533 4926 55 0,'7'22'27'0,"11"9"-26"0,-11-18 42 16,0 12-42-16,3 3 1 16,1 16 1-16,-1 9 0 15,4 10-2-15,4 9 0 16,0 10 3-16,-1-4 0 16,-2-15-1-16,-5-10 1 15,-3-12-1-15,0-10 0 16,-7-6-3-16,-7-6 1 15,-7-9-2-15,-11-4 0 16,-10-3 0-16,-7-3 1 0,-4-9-2 16,0-1 1-16,0 1-3 15,0 6 1-15,7 6-1 16,4 6 1-16,7 4-1 16,3 9 0-16,8 3 1 15,6 6 1-15,8 0 2 31,10 1 0-31,10-1 0 16,15 1 1-16,7-7-2 0,10-3 0 0,8-16-5 16,-4-6 0-16,-4-6-10 15,4-16 0-15</inkml:trace>
  <inkml:trace contextRef="#ctx0" brushRef="#br0" timeOffset="7251.43">16277 5490 49 0,'0'60'24'0,"-7"-19"-23"0,0-26 37 16,-7 7-38-16,-11 0 0 16,-3 16 0-16,-4 3 1 15,1 6-1-15,2 0 1 16,1-3-6-16,7-10 1 15,0-9-10-15,7-18 1 0</inkml:trace>
  <inkml:trace contextRef="#ctx0" brushRef="#br0" timeOffset="7427.83">15946 5443 56 0,'45'47'28'0,"47"51"-27"0,-64-76 47 0,4 18-48 16,3 14 1-16,-3 2-1 16,0-3 0-16,-7-6-7 15,-4-3 0-15,-14-15-10 16,-7-8 1-16</inkml:trace>
  <inkml:trace contextRef="#ctx0" brushRef="#br0" timeOffset="8827.58">8001 8504 47 0,'-7'6'23'0,"3"19"-9"15,4-22 23-15,0-3-33 16,0 4 1-16,0-1 4 16,4-3 0-16,-1 6-10 15,5-3 0-15,6 3 7 16,3-3 1-16,15 1-3 15,7 2 0-15,3-3-2 16,1 0 0-16,-1 3-2 0,-7-2 0 16,-7 2-1-16,-6-3 0 31,-8 10-2-31,-11 2 1 0,-6 7-1 0,-8 6 0 16,-3 1-1-16,3 5 0 15,-13 1 0-15,-1-4 1 16,-3 0 1-16,7 1 0 15,3-1 1 1,0-6 0-16,8 3 2 0,-1-9 0 16,11-6 0-16,11-1 1 0,6-6-1 15,5-6 0-15,6-6-3 16,3-6 1 0,1-1-14-16,0-3 1 15,-7-2-5-15,-8-4 1 0</inkml:trace>
  <inkml:trace contextRef="#ctx0" brushRef="#br0" timeOffset="9375.45">8604 8774 51 0,'53'-57'25'0,"0"-2"-26"0,-39 37 44 0,-3-10-41 0,-4 1 1 16,-11-7 2-16,-10-6 0 31,-53-21-5-31,-10 8 0 16,-8 10 4-16,-10 13 0 15,6 15-2-15,1 16 0 16,-3 12-4-16,2 10 1 16,5 18-3-16,-1 17 0 15,14 18 0-15,11 28 0 16,15 19 0-16,13 10 1 0,21 3 2 15,22-10 1-15,14-9 2 16,10-13 0-16,28-21 2 16,8-26 0-1,31-22 1-15,29-28 1 16,6-31-1-16,15-19 0 0,-7-19-2 16,-25-6 0-16,-25-6-2 15,-21-10 0-15,-35-3-5 16,-25 3 1-16,-25 4-8 31,-28 8 0-15,-21 4-9-16,-3 6 1 15</inkml:trace>
  <inkml:trace contextRef="#ctx0" brushRef="#br0" timeOffset="10044.32">9483 10505 54 0,'35'50'27'0,"25"-44"-26"0,-46-3 43 0,4 0-42 15,3 0 1-15,4-3 3 0,3-3 1 16,4-3-8-16,3-3 0 15,0-17 6-15,0-5 0 16,-6-10-2-16,-1-21 1 16,-4-20-2-16,-6-24 1 15,-14-23-1-15,-11-6 0 32,-22-22-1-32,1 1 1 0,-4-1-1 0,1 0 0 0,2 3-1 15,5 16 1-15,3 13-1 16,10 9 1-16,-7 16-1 15,11 12 1-15,4 16-1 16,-1 12 1 0,8 10-4-1,3 18 1-15,7 20-7 0,4 9 0 0,3 12-13 16,-4 13 0-16</inkml:trace>
  <inkml:trace contextRef="#ctx0" brushRef="#br0" timeOffset="10763.99">10866 10360 49 0,'14'19'24'0,"7"-19"-12"0,-7-6 28 0,0-4-35 16,4-5 1-16,3-4 3 15,4-12 0-15,3-1-11 16,4-15 1-16,-4-12 7 16,0-20 0-16,-3-9-2 15,-4-9 0-15,-11-16-2 16,-6-9 0 0,-8-7-2-16,-3 10 1 15,-3 3-2-15,-8 10 1 16,1 8-3-16,-8 14 1 0,-3 12-2 0,-4 15 0 15,0 20-2-15,4 15 0 16,3 22 1-16,0 18 0 16,1 20 1-1,3 25 0-15,7 18 2 0,6 26 0 16,16 18 2 0,6 7 1-16,10 6 2 0,8 6 0 15,0-25 0-15,3-12 1 16,0-16-2-16,-3-22 0 0,-4-16-4 15,1-15 1-15,-1-16-7 16,0-19 1-16,0-6-12 16,-7-16 1-16</inkml:trace>
  <inkml:trace contextRef="#ctx0" brushRef="#br0" timeOffset="11169.33">11377 9965 54 0,'0'47'27'0,"-14"3"-25"16,10-40 40-16,-3 2-41 15,4-2 1-15,-1-1 1 16,1 1 1-16,-1-4-4 0,1 3 0 16,3-9 1-16,0-9 1 15,0-4-1-15,0-2 0 16,7-4-1-16,0-3 0 15,7-6-2-15,0-7 1 16,0 1 0-16,4 2 0 16,7 4-1-16,-4 6 1 15,-4 3-1-15,1 4 1 16,0 8 0-16,-4 7 1 16,0 7 0-16,0 8 0 0,-3 4 1 15,-1 6 1-15,1-6 1 16,-4 3 0-16,0 3-1 15,0-3 1-15,0 0-1 32,0 0 0-17,4-3-4-15,-1-4 1 0,4-2-7 0,0-7 1 0,4-6-12 16,3-9 1-16</inkml:trace>
  <inkml:trace contextRef="#ctx0" brushRef="#br0" timeOffset="11466.5">12079 9670 61 0,'0'7'30'0,"-14"-1"-35"0,3-3 50 16,1 3-43-16,-4 1 0 15,0 5 3-15,-4 7 0 16,4 6-6-16,0 10 0 16,7 8 4-16,0 1 1 15,7 7-3-15,3-4 0 16,4-7-6-16,11-5 1 16,7-10-8-16,-1-13 0 15,8-8-8-15,0-11 1 16</inkml:trace>
  <inkml:trace contextRef="#ctx0" brushRef="#br0" timeOffset="11683.44">12464 9699 54 0,'21'12'27'0,"-32"20"-34"0,4-26 47 0,0 3-38 16,-3 4 0-16,-5 6 1 15,-2 12 1-15,-8 3-5 16,4 1 0-16,3 3 3 16,1-1 1-16,-1-2-4 15,7-4 0-15,1-6-10 16,3-6 1-16,0-13-6 16,0-9 0-16</inkml:trace>
  <inkml:trace contextRef="#ctx0" brushRef="#br0" timeOffset="11922.86">12298 9802 53 0,'21'19'26'0,"7"9"-32"15,-17-22 46-15,-1 7-40 0,1 3 0 16,3 2 1-16,4 1 0 15,6-3-2-15,-6 3 1 0,3-4-4 16,-3-2 0-16,-4-7-10 16,0-3 1-16</inkml:trace>
  <inkml:trace contextRef="#ctx0" brushRef="#br0" timeOffset="12159.72">12619 9595 63 0,'25'28'31'0,"10"41"-33"0,-21-50 55 0,7 13-53 0,0 15 1 16,0 6-2-1,-3 6 1-15,-4-2-5 0,-10 9 1 32,-8-10-10-32,-6-2 1 0,-4-20-5 15,-4-6 0 1</inkml:trace>
  <inkml:trace contextRef="#ctx0" brushRef="#br0" timeOffset="12762.42">13790 9084 61 0,'18'28'30'15,"-1"4"-35"-15,-13-26 57 0,3 6-48 0,0 10 0 16,4 7 3-16,-1 14 0 16,1 5-9-16,-1 8 1 15,1-3 6-15,-4 1 0 16,0-4-3-16,-3-6 0 16,-4-13-2-16,0-9 0 15,-7-9-1-15,-8-7 0 16,-2-9 0-16,-8 0 0 15,-7-1 0-15,-3 1 0 16,-4 3-1-16,0-3 1 0,4 3-2 16,3 0 1-16,1 13-2 15,2 5 1 1,5 11-1 0,6 2 1-16,4 10 0 0,7 9 1 0,7 0 1 15,7-6 0-15,4-3 0 16,10-7 0-1,14-9-2-15,18-12 0 0,14-13-9 16,7-9 0-16,-3-17-5 16,-1-5 0-16</inkml:trace>
  <inkml:trace contextRef="#ctx0" brushRef="#br0" timeOffset="13045.01">14605 9586 62 0,'-7'31'31'0,"-35"19"-41"0,28-34 59 16,-8 6-48-16,-2 6 0 15,-5 13 0-15,1 3 0 16,0 9-2-16,7-6 1 15,3-3-4-15,4-9 0 16,0-14-9-16,3-14 0 0,1-14-4 16,-4-11 0-16</inkml:trace>
  <inkml:trace contextRef="#ctx0" brushRef="#br0" timeOffset="13202.55">14139 9630 64 0,'46'44'32'0,"49"56"-35"0,-63-66 65 0,18 10-60 0,6 13 0 0,4-1-2 15,-4 4 1-15,-3-4-7 16,-7-6 1-16,-10-9-14 16,-15-6 1-16,-14-10-2 15,-7-6 0-15</inkml:trace>
  <inkml:trace contextRef="#ctx0" brushRef="#br0" timeOffset="14457.36">7733 12869 68 0,'7'12'34'0,"-4"-2"-22"0,5-10 35 15,2 3-44-15,8 0 0 16,10 0 3-16,7 0 1 0,4-3-8 16,7 4 1-16,0-1 5 15,10 6 0-15,-17 1-2 16,-4-4 1-16,-10 3-3 15,-14 4 0-15,-8 6-2 16,-6-1 1 0,-8 4-3-16,-7 3 0 0,4-3-1 15,0 0 0-15,0 3 0 16,7-3 1-16,0-3-1 16,0-3 0-16,10 3 1 15,4-4 1-15,8-2 1 16,13-1 1-16,4 1 0 0,-4 0 1 15,4-4 1 1,-4 0 0 15,0 4-1-15,-10-7 1 0,-8 7-2-16,-10 2 1 0,-10 7-2 0,-19 3 1 0,-9 4-5 0,-8-1 1 0,-7-6-6 15,-7-3 0-15,-4-10-11 0,1-6 1 16</inkml:trace>
  <inkml:trace contextRef="#ctx0" brushRef="#br0" timeOffset="15080.45">8544 13252 48 0,'21'-51'24'0,"11"-21"-18"0,-25 47 31 0,4-6-35 15,-1-1 1-15,1-5 2 16,-11-7 0-16,0 3-6 16,-18-3 1-16,1-3 4 0,-11-6 0 15,-15 6-1-15,-10 3 0 16,-14 6-1-16,-14 4 0 16,7 9-2-16,-7 3 1 15,-4 9-3-15,1 13 0 16,-1 6-2-16,-7 7 0 15,15 15-2-15,6 10 0 16,0 12-2-16,8 7 1 16,3 27 2-16,11 13 1 15,3 16 3-15,17 6 1 0,19 1 3 16,13 5 0 0,19-9 2-16,13-16 1 0,14-9-1 15,18-19 0-15,36-18 0 16,17-26 0-16,10-25-1 15,22-31 0-15,-11-25 0 79,4-13 0-79,-11-31-1 0,-25-16 1 15,-24-19-4 1,-32 10 0-16,-25-4-12 0,-32-5 0 15,-13 8-9-15,-5-5 1 0</inkml:trace>
  <inkml:trace contextRef="#ctx0" brushRef="#br0" timeOffset="17244.36">10100 13813 39 0,'14'-19'19'0,"4"0"2"0,-15 13 19 15,1-3-36-15,-1-1 0 16,1 4 5-16,-1-4 1 15,-3 1-12-15,0 3 1 16,-3-4 6-16,-8 1 1 16,-3 0-2-16,-7 9 0 15,-4 0-3-15,-3 3 0 16,-7 9-1-16,7-6 1 16,-11 16-2-16,-4 13 1 15,8 3-1-15,3 5 0 16,4 4 0-16,7 7 1 0,7 2 0 15,10 4 1-15,11-7 0 16,11 4 0-16,10-7-2 16,4-9 1-16,7-7-3 15,7-15 1-15,0-16-3 16,-1-6 1-16,-2-10-2 16,-1-9 0-1,4 0 1-15,0-6 1 0,3-3 0 16,-3 6 1-16,-4 0 3 15,-3-4 1-15,0 4 1 110,-7 0 0-110,-7 3 1 0,-4 0 1 125,-7 0 0-125,-7 0 0 15,-11 7-2-15,-3 2 1 0,-3 4-1 0,-8 3 1 0,-7 6-2 0,-3 6 0 0,-4 6 0 0,8 7 0 0,-5 6-1 0,5 0 1 0,3 7-1 16,6-7 0-16,8 6 0 0,4-6 1 0,6-3-2 0,8-9 1 0,7-7-1 0,3-3 1 0,7-6-4 0,-3-6 0 16,-1-4-7-16,5-6 1 0,-1 0-10 0,0-6 1 0</inkml:trace>
  <inkml:trace contextRef="#ctx0" brushRef="#br0" timeOffset="17506.57">10820 13734 58 0,'21'0'29'0,"-11"10"-32"0,-10-7 49 0,0-3-45 0,-3 6 1 0,-1 7 2 15,-6-1 1-15,-1 4-6 16,-3 0 1-16,0-1 3 15,-4 1 0-15,1 0-1 16,-4 3 0-16,3-1-1 16,4 4 1-16,3 0-1 15,8 0 0-15,10-3 0 16,7 0 1-16,0-3 0 16,7-4 1-16,4 1-1 15,-4 2 1-15,-3 7-2 0,-8 0 0 16,-10 3-2-16,-7 7 0 15,-10 2-9-15,-12-3 0 16,-9-5-12-16,-1-14 1 16</inkml:trace>
  <inkml:trace contextRef="#ctx0" brushRef="#br0" timeOffset="18165.98">11091 13217 50 0,'-3'13'25'0,"13"-7"-12"16,-3-6 32-16,-3 3-39 0,7 0 1 15,-1 0 4-15,8 0 1 16,3-3-14-16,7 0 1 16,0 0 9-16,4 0 1 15,7-6-3-15,-7 0 0 16,-1 3-3-16,-6 3 0 16,-7 0-2-16,-4 3 0 15,-14 9-1-15,-14 7 0 16,0 3-1-16,3 3 0 15,-7 7 0-15,-3 5 0 0,0-2 0 16,0-1 1 0,3 1 0-16,4-4 0 31,4-3 0-15,6-6 0 62,4-6-1-63,11-4 1-15,3-5-5 16,3-4 1 0,5 0-6-16,2 0 0 0,8-6-15 15,0-6 1-15</inkml:trace>
  <inkml:trace contextRef="#ctx0" brushRef="#br0" timeOffset="18404.98">11875 13484 60 0,'0'-4'30'0,"3"8"-27"0,-3-4 40 15,0 3-40-15,-7 3 1 16,-4 3 2-16,-6 7 0 16,-8 12-8-16,-3 10 1 15,-4 12 5-15,0 7 0 16,1 12-2-16,2-1 0 0,8 1-1 15,7-3 0-15,4-3-4 16,6-16 1-16,8-6-7 16,6-13 1-16,8-12-13 15,6-16 0-15</inkml:trace>
  <inkml:trace contextRef="#ctx0" brushRef="#br0" timeOffset="18655.84">12157 13741 53 0,'-7'34'26'0,"-29"29"-24"16,26-54 36-16,-8 7-34 16,-3 6 0-16,-4 6 3 15,-6 4 1-15,6-1-10 0,4 10 0 16,-4-4 6-16,4-2 0 15,0-4-6 1,7-6 0-16,3-3-8 0,4-9 0 16,3-10-9-16,-3-13 0 15</inkml:trace>
  <inkml:trace contextRef="#ctx0" brushRef="#br0" timeOffset="18864.8">11864 13769 44 0,'11'31'22'0,"10"23"-12"0,-14-45 32 15,7 10-39-15,0 3 1 16,0 6 2-16,7 0 1 0,4 0-9 16,3 7 0-16,4-7 3 15,-4 3 0-15,0-2-8 16,1-7 0-16,-1-10-11 15,-4-9 1-15</inkml:trace>
  <inkml:trace contextRef="#ctx0" brushRef="#br0" timeOffset="19154.73">12284 13556 64 0,'24'34'32'0,"19"16"-39"0,-29-34 56 16,7 0-47-16,4 12 0 16,6 10 0-16,-2-1 0 15,-8 1-5-15,-11 9 1 16,-10-6-4-16,-14 9 0 15,-10 3-13-15,-12-6 1 16</inkml:trace>
  <inkml:trace contextRef="#ctx0" brushRef="#br0" timeOffset="19757.68">13783 12988 46 0,'0'13'23'0,"14"18"-14"0,-7-15 31 32,11 34-33-32,-1 6 1 15,-2 4 3-15,-1 3 0 16,0-1-14-16,0 17 0 15,4-4 9-15,6 3 0 16,-6-9-3-16,0 0 0 16,-4-9-2-16,0-13 1 0,-4-6-2 15,-6-10 1-15,-8-6-2 16,-10-9 1-16,-10-10-1 31,-12-9 0-15,-6-6 0-1,-11-4 0-15,-3-12-1 0,3 0 1 0,0 3-2 16,-4 3 1-16,-3 10-2 0,0 9 1 0,4 9 0 16,-1 7 1-16,15 12 0 15,7 10 1 1,7 2 1 0,10 11 1-1,14 5 1-15,12-3 0 0,16 4-1 0,15-4 1 0,3-12-1 16,4-13 1-16,7-3-5 0,11-19 1 15,-1-9-6 1,4-12 1-16,-3-7-12 16,-4-10 0-16</inkml:trace>
  <inkml:trace contextRef="#ctx0" brushRef="#br0" timeOffset="20013.72">14580 13647 53 0,'14'18'26'0,"-10"14"-27"0,-4-20 38 0,-7 1-34 15,-4 6 0-15,-10 6 6 16,-7 3 0 0,-11 10-10-16,-7 9 0 0,-10-7 6 15,-1 17 1-15,8 6-4 16,7-4 0-16,6-2-7 15,8-10 0-15,3-19-9 16,8-16 0-16,-1-21-6 16,1-16 1-16</inkml:trace>
  <inkml:trace contextRef="#ctx0" brushRef="#br0" timeOffset="20214.5">14062 13615 58 0,'39'54'29'0,"77"62"-32"16,-81-82 54-16,15 16-48 16,13 7 0-16,4 21-1 0,4 10 0 15,3-3-6-15,-11-10 1 16,-10-12-9 0,-14-20 1-16,-21-14-7 46,-11-20 0-30</inkml:trace>
  <inkml:trace contextRef="#ctx0" brushRef="#br0" timeOffset="26752.29">17893 2232 56 0,'14'25'28'0,"-3"16"-19"0,-8-28 29 16,-3-1-38-16,0 16 1 15,-7 13 0-15,4 13 1 0,-5 18-1 16,-2-3 0-16,-1 3 0 16,-3 0 1-16,0-16-1 15,0-5 1-15,3-14-2 16,4-9 0-16,4-12-1 15,10-16 0-15,3-6 0 16,8-13 0-16,0 0 1 16,-4 0 0-16,3 1 1 15,5 2 0-15,2 6 0 16,-2 10 0-16,-5 0 0 16,1 13 0-16,-4 3-1 15,4-1 0-15,3 1-1 16,-4 0 1-16,5-1 0 15,2 1 0-15,8-7 1 16,7-9 0-16,3 0 0 16,4-18 1-16,-7-14-1 0,-4-8 1 15,-7-4 0-15,-7-10 0 16,-3 4-1-16,0-6 0 16,-8 2-1-16,-3 14 0 15,0-1-4-15,-3 6 0 16,-1 7-4-16,1 3 1 15,-4 6-11-15,0 4 0 16,-7 2-1-16,-4 7 0 16</inkml:trace>
  <inkml:trace contextRef="#ctx0" brushRef="#br0" timeOffset="27293.18">18694 2687 43 0,'17'0'21'16,"-10"-19"-23"-16,-7 19 39 0,0-6-35 15,-7 0 0-15,-7 2 2 16,-3 1 0-16,-5 6-5 16,-6 4 1-16,0 12 2 0,7-10 1 15,0 7-1-15,-1 6 0 16,5 3-1-16,-1-3 0 16,4 3-1-16,0-3 1 15,3-3-2-15,8-1 1 16,3-15-1-16,7-3 1 15,0-3-1-15,0-6 1 16,4-7-1-16,3 4 1 16,0-1-1-16,0 1 1 15,0-4 0-15,0 7 0 16,0-1 0-16,0 10 0 16,1-6 1-16,-1 3 0 0,0 6 0 15,-4 3 0-15,1 0 0 16,-4 13 0-1,-4 0 0 1,1 6 1-16,-4-6-3 0,0 0 1 0,0-10-5 16,4 4 1-16,3-7-11 15,3-9 1-15,8-7-2 16,3-2 1-16</inkml:trace>
  <inkml:trace contextRef="#ctx0" brushRef="#br0" timeOffset="27606.21">18891 2847 34 0,'7'25'17'0,"-7"-31"-16"0,0-1 30 0,0-5-28 16,0-7 0-16,0 3 2 0,0-2 1 15,0-7-7-15,0 6 1 16,0 3 5-16,0 3 1 15,4 4-1-15,3 3 1 16,0 3-2-16,7 3 1 16,4-3-3-16,-1-1 1 15,1 4-2-15,-4-9 0 16,0 0-4-16,0-1 1 16,0 4-5 46,-3 6 1-62,-4-3-11 0,0-4 0 0</inkml:trace>
  <inkml:trace contextRef="#ctx0" brushRef="#br0" timeOffset="27952.6">19159 2775 48 0,'4'22'24'0,"-15"0"-28"0,8-19 35 0,3-3-30 15,-4 0 0-15,4 0 2 16,0-3 0-16,0-4-4 16,7-2 1-16,0 0 2 15,0-7 0-15,4-3-1 16,0 3 1-16,-1 4-2 0,1-7 0 16,-1 3 1-1,1 7 0-15,3 0-1 0,0 9 1 16,0 0 0-16,-3 9 0 15,-1 0 0-15,1 1 1 16,0-1-1-16,-4 1 0 16,0-1-1-16,0 0 1 15,-4 7-1-15,-3-6 0 16,0-1-4-16,0 0 0 16,4-2-6-16,3-7 0 15,0-7-5-15,4-2 0 0</inkml:trace>
  <inkml:trace contextRef="#ctx0" brushRef="#br0" timeOffset="28186.81">19540 2743 43 0,'7'22'21'0,"-7"-3"-20"0,0-9 37 0,0 2-38 15,0 1 1-15,0-1-1 16,0-2 1-16,0-4-2 16,0 3 1-16,0-9-2 15,4 0 1-15,-4 0-5 16,3-6 0-16,1-6-7 16,0-1 0-16</inkml:trace>
  <inkml:trace contextRef="#ctx0" brushRef="#br0" timeOffset="28430.81">19509 2471 44 0,'10'18'22'0,"-3"-8"-21"0,-3-7 37 0,-4-3-38 0,3 6 0 0,1-6-2 16,-1 3 1-16,4 4-4 15,0-4 1-15,1 3-9 16,-5-3 0-16</inkml:trace>
  <inkml:trace contextRef="#ctx0" brushRef="#br0" timeOffset="29054.09">19681 2740 36 0,'18'44'18'0,"0"-9"-16"0,-15-26 25 0,1 1-27 15,3-1 1-15,-4 0 0 0,4-9 1 16,1 0-2-1,2-6 1-15,1-3 1 0,3-7 0 16,3 3 0-16,1-2 1 31,7-4 0-15,3 0 0 0,0-6-1-1,4 3 1 1,3 6-1-16,-3 7 0 0,-4 0-1 0,-3 9 1 0,-4 0-2 15,-7 0 1-15,0 0-2 0,-3 9 0 0,-4 0-2 0,0 4 1 0,-3-1-2 16,-1 7 1-16,1 0-1 16,-1 6 1-16,-3 3 1 15,0 10 0 1,4 6 1-16,3 16 1 16,7 12 0-16,0 0 0 31,-4 6 0-31,-2-6 1 0,-8 0-1 0,-4-15 0 15,-10 2-1 1,-7-15 0-16,-7-12-1 16,-4-17 1-16,-7-11 0 15,-7-11 0-15,0-8-1 16,-7-14 1 0,0-11 0-16,4-7 1 0,3-7 0 15,11 7 0-15,7 6 3 16,6 13 0-16,15 3 2 15,18 6 1-15,17 4 0 16,15 5 0-16,17 1-1 0,3 6 1 31,-3 3-5-31,-18-10 0 32,-6 4-12-32,-8 0 1 0,-18-10-6 0,-10 4 1 0</inkml:trace>
  <inkml:trace contextRef="#ctx0" brushRef="#br0" timeOffset="29620.14">20683 2493 42 0,'-7'15'21'0,"7"-21"-11"0,0 6 34 0,0 0-41 16,0 0 1 0,0 0 3-16,0 0 1 0,0 0-9 15,0 0 0-15,4 6 3 16,-1-6 1-16,1 3-8 15,3-3 0-15,0 7-13 16,-3-7 0-16</inkml:trace>
  <inkml:trace contextRef="#ctx0" brushRef="#br0" timeOffset="29821.23">20613 2935 66 0,'0'12'33'0,"3"23"-38"0,1-32 55 15,-4-3-53-15,7-3 1 16,0-7-8-16,0 1 0 16,-3 0-2-16,-4-1 1 15</inkml:trace>
  <inkml:trace contextRef="#ctx0" brushRef="#br0" timeOffset="30310.24">22049 2217 39 0,'10'-4'19'0,"-3"4"-4"0,-7 0 19 16,0 0-31-16,0 4 1 15,0 11 3-15,-3 10 1 16,-4 4-9-16,0 8 1 15,-4 23 5-15,-3 21 0 16,-7 10-1-16,-4 6 0 0,0 4-4 16,4-13 0-16,4-10-6 15,2-25 1 1,1-18-8-16,4-16 1 16,3-19-7-16,-4-16 1 0</inkml:trace>
  <inkml:trace contextRef="#ctx0" brushRef="#br0" timeOffset="30553.72">21417 2449 72 0,'4'15'36'0,"20"-24"-39"15,-10 3 71-15,15 3-63 16,17-13 0-16,14 6 3 0,17-8 0 15,22-11-11 1,28-11 0-16,14-7 6 0,4-7 0 16,-11 10-7-16,-18 10 1 15,-17 6-8 1,-25 9 0 0,-18 3-15-16,-24 13 1 0</inkml:trace>
  <inkml:trace contextRef="#ctx0" brushRef="#br0" timeOffset="31092.29">22292 2765 56 0,'7'32'28'0,"-10"27"-22"15,3-46 36-15,-4-1-41 16,1 10 0-16,-5 3 0 15,1-6 1-15,4 6-2 0,-1-6 1 16,1-3 1 0,6-7 0-16,4-9-1 0,8-12 0 15,-1-1-1-15,-4 4 1 16,-3-1-2-16,0-5 0 16,0 12-2-16,0-4 1 15,0 17-1-15,1-4 0 16,-1 16 0-16,0-3 1 15,0 3-1-15,0-4 1 16,7-8 1-16,4-1 1 16,-1-6 1-16,8-6 0 0,-4-6 0 15,-3-7 0 1,-1-6 0-16,-3 7 1 0,4-4-3 16,0-6 1-16,-4 3-8 15,0 6 0 1,0-3-9-1,0 0 1-15</inkml:trace>
  <inkml:trace contextRef="#ctx0" brushRef="#br0" timeOffset="31394.71">22864 2928 59 0,'3'29'29'0,"-10"15"-35"0,7-38 52 15,-4 3-47-15,4 1 1 16,-3-7-7-16,3 3 0 16,0-6 0-16,3-9 0 15,-3-1-9-15,-3-15 0 16</inkml:trace>
  <inkml:trace contextRef="#ctx0" brushRef="#br0" timeOffset="31768.88">22842 2605 48 0,'18'29'24'0,"0"-7"-20"0,-11-16 42 0,-4 10-46 0,-3-13 0 0,7 3 0 16,4-3 1-16,3 3-3 15,7 1 0-15,7-4-2 16,1-3 0-16,-1 3-1 16,4-3 1-16,-4 0-1 15,-4 0 1-15,-2-3 1 16,-8 3 1-16,-4 3 2 16,-3 9 1-16,-7-8 0 15,-3 5 1-15,-4 7 0 16,0-7 1-16,-4 7-1 15,1 3 0-15,-1-10-2 16,-10 4 1-16,3-1-2 16,4-2 1-16,7-1 0 31,4 0 0-31,10-6 0 0,7 4 1 16,7-1 0 15,11 0 1-31,6 4 0 15,-2 2 1-15,-5-9-2 0,-6 4 0 16,-7 5-1-16,-11 7 1 0,-11-3-3 0,-6 9 1 0,-4-10-5 0,-1 4 1 16,-2-6-9-16,3-4 0 15</inkml:trace>
  <inkml:trace contextRef="#ctx0" brushRef="#br0" timeOffset="32086.94">23728 1947 46 0,'-14'9'23'0,"-4"20"-23"15,11-20 37-15,-7 10-36 16,-4 15 0-16,-3 16 0 15,0 13 1-15,0 9-2 16,0 16 0-16,3 12 1 0,4 7 0 16,0-16 0-1,7-3 0-15,3-19-4 16,1-16 0-16,-1-12-2 0,1-16 0 16,-1-9-5-16,1-16 0 15,-5 3-5-15,-2-13 1 16</inkml:trace>
  <inkml:trace contextRef="#ctx0" brushRef="#br0" timeOffset="32293.03">23326 2678 55 0,'21'18'27'0,"11"-14"-34"0,-18-4 54 0,0-4-45 15,14-2 1-15,14 3 0 16,8-6 0-16,13-1-4 15,8 4 0-15,-4-4 0 16,-11 1 1-16,-3 0-6 16,-3 9 1-16,-5-10-9 15,1 4 0 1,-3-3-3-16,6-1 1 16</inkml:trace>
  <inkml:trace contextRef="#ctx0" brushRef="#br0" timeOffset="32546.09">24243 2599 42 0,'-7'50'21'0,"-53"44"-20"15,39-68 39-15,-11 8-39 16,-7 19 1-16,-10 10 0 16,-11 22 1-16,-7-1-4 0,7 4 0 15,0-6 2 110,3-10 1-125,8-9-5 0,10-10 0 0,11-19-11 0,10-24 0 0</inkml:trace>
  <inkml:trace contextRef="#ctx0" brushRef="#br0" timeOffset="32691.91">23742 2787 43 0,'39'-15'21'0,"0"8"-9"0,-32 11 28 0,3 5-38 0,-3 16 1 0,0 0 0 16,0 3 0-16,-3 7-5 16,-4 2 1-16,0-2 0 15,0-1 1-15,0-12-10 16,0-6 0-16,0-7-6 16,0-9 0-16</inkml:trace>
  <inkml:trace contextRef="#ctx0" brushRef="#br0" timeOffset="33318.08">24335 3057 80 0,'3'16'40'0,"4"12"-59"0,-3-25 82 0,-1 3-73 0,4-3 0 0,-3 4-31 16,-4-4 0-1</inkml:trace>
  <inkml:trace contextRef="#ctx0" brushRef="#br1" timeOffset="53296.19">21357 6735 34 0,'39'-9'17'0,"-7"-10"-4"0,-25 13 17 15,3-4-25-15,-3 4 1 16,0 3 3-16,-3 6 0 16,-4 10-11-16,-4 15 0 15,-3 16 7-15,-14 19 1 16,-3 21-4-16,-12 20 1 15,1 31-3-15,0 12 0 0,-4 7-1 16,-10 5 0-16,3 1-2 16,3-34 1-16,5-23-7 15,6-18 1-15,7-29-9 16,11-18 1-16</inkml:trace>
  <inkml:trace contextRef="#ctx0" brushRef="#br1" timeOffset="53612.95">22003 6651 40 0,'-4'3'20'0,"-31"12"-18"15,21 1 28-15,-14 15-27 0,3 23 0 16,0 27 1-16,1 17 1 16,-8 24-7-16,0 13 1 15,0 6 4 1,4 0 0-16,0-3-2 0,7-10 1 16,3-21-3-16,4-22 1 15,3-26-5-15,11-21 0 16,4-22-8-16,3-20 1 15,-4-21-3-15,-3-6 1 16</inkml:trace>
  <inkml:trace contextRef="#ctx0" brushRef="#br1" timeOffset="53838.88">21301 7554 45 0,'0'15'22'0,"14"-2"-19"15,-7-10 46-15,0-3-47 16,7-3 1-16,7 0 1 16,7 0 1-16,4 0-7 15,11-1 1-15,-1 4 3 16,0 4 0-16,1-1-6 16,-5 3 0-16,-6 0-13 15,-7-3 1-15,-4 1-1 16,4-4 0-16</inkml:trace>
  <inkml:trace contextRef="#ctx0" brushRef="#br1" timeOffset="54025.86">21953 7795 47 0,'7'38'23'0,"-7"9"-34"0,0-38 45 16,-3 1-38-16,3-1 0 0,-4-3-19 16,4-12 0-1</inkml:trace>
  <inkml:trace contextRef="#ctx0" brushRef="#br1" timeOffset="54811.56">21985 7400 45 0,'21'16'22'0,"11"15"-27"16,-21-25 35-16,3 1-31 15,0 2 1-15,3 4-3 16,-2-1 0-16,-5 1 1 15,1 2 0-15,-4 4-3 0,-4 0 0 16,-3 6 0-16,0 3 0 16,-3 1 1-16,-4-4 0 15,0-7 3-15,0 1 0 16,0 0 1-16,3 0 0 16,1-7 1-16,-1 1 0 15,4-4 1-15,0-2 1 16,0-1-1-16,0-3 1 15,0 0 0-15,7-3 0 16,0-6-1-16,4-3 0 16,3 2 0-16,3 1 1 15,5-7-1-15,-1-5 0 16,0-1 1-16,4 3 0 31,-4 4 1-31,-4 2 1 0,1 4-2 0,0 9 0 0,-4 10-1 16,0 2 0-16,-3 4 0 15,-1 6 0-15,1 0-2 16,-1 3 0-16,-3 1 0 16,0-4 0-16,4-6-1 15,7-4 0-15,6-5-3 16,1-4 0-16,7-12-2 16,7-16 1-16,6-6-1 15,5-20 0-15,-4-8 0 16,0-16 0-16,-11-6 3 15,0-4 1-15,-3-21 0 16,-7 2 0-16,-4-9 2 16,-7 10 0-16,-7 3 2 15,-7 9 1-15,-4 3 0 0,-3 13 0 16,-3 16 1-16,-4 18 1 16,-4 19 1-16,0 23 0 15,1 27-1-15,-4 22 0 16,3 35-1-16,4 28 0 15,3 16 0-15,11 18 0 16,4-2-3-16,-1-14 0 16,1-11-4-16,-1-29 1 15,1-22-6-15,3-25 0 16,3-28-3-16,-2-10 0 0,-8-21-3 16,-8-7 0-16</inkml:trace>
  <inkml:trace contextRef="#ctx0" brushRef="#br1" timeOffset="55007.45">22408 7435 39 0,'29'31'19'0,"34"-6"-15"16,-38-19 37-16,10 1-40 15,11-1 0-15,7 0 0 16,0 4 1-16,10-4-3 15,15 0 0-15,0-3-4 16,3 0 1-16,-14-3-9 16,-7-6 0-16</inkml:trace>
  <inkml:trace contextRef="#ctx0" brushRef="#br1" timeOffset="55414.32">23403 7607 56 0,'29'13'28'0,"6"-13"-30"0,-32 0 48 15,4 0-45-15,-7 3 1 0,0 3-1 16,-7 3 1-16,0 1-3 15,-3 2 0-15,-11 1 1 16,-8-1 1-16,-2 4-1 16,-5-6 0-16,1-1 0 15,7-3 1-15,3 0-1 16,7 4 1-16,11-4 0 16,11 0 1-16,14 7-1 15,10 3 0-15,4-1 0 16,-1 4 0-16,-6 0-1 15,-7 3 1-15,-4-6-4 16,-4 6 1-16,-10 6-4 16,-14-3 1-16,-11 0-8 0,-3-6 0 15,-3-13-4 1,9-6 0-16</inkml:trace>
  <inkml:trace contextRef="#ctx0" brushRef="#br1" timeOffset="55687.57">23883 7375 46 0,'25'19'23'0,"-11"-16"-28"0,-11-3 41 0,1 6-35 16,-1 4 0-16,1 2-2 15,0 7 1-15,-1-3-3 16,4-4 1-16,-7 1-11 16,0-1 1-16</inkml:trace>
  <inkml:trace contextRef="#ctx0" brushRef="#br1" timeOffset="55870.17">23901 7839 53 0,'31'38'26'0,"-6"-29"-43"0,-21-9 44 16,-4 0-47-16,0-6 1 15,-11 0-3-15,-10 2 1 16</inkml:trace>
  <inkml:trace contextRef="#ctx0" brushRef="#br1" timeOffset="56331.3">20980 8592 44 0,'-25'12'22'0,"14"-15"-18"0,11 3 43 16,4-6-42-1,7 0 1-15,13-4 6 0,22-2 0 16,21-4-14-16,32 3 0 15,38-2 8-15,26 5 1 16,38-2-3-16,7 9 1 16,14-1-4-16,-21 4 0 15,0 7-2-15,-7-1 0 16,-28 10-4-16,-25-1 0 16,-17 7-5-16,-22-3 0 15,-21-3-12-15,-28-13 1 0</inkml:trace>
  <inkml:trace contextRef="#ctx0" brushRef="#br1" timeOffset="60354.72">10760 6663 19 0,'-4'0'9'0,"1"6"-1"0,3-6 9 16,0 4-14-16,0-4 1 15,0 3 1-15,0 0 1 16,0 0-8-16,0 0 1 16,0 0 4-16,0 0 1 15,-4 1-2-15,4-1 0 16,-3 0-1-16,3 0 1 15,-4 0-1-15,4-3 1 16,0 0 0-16,7 0 0 16,-3 0 1-16,-4 0 0 15,3-3 0-15,4 3 0 0,4 0-1 16,3 0 0-16,0 0 0 16,0 0 0-16,4 0-1 15,3 0 1-15,7-3 0 16,7 0 0-16,4-4 0 15,11-2 1-15,13 3-1 16,-3-7 1-16,14-6-2 16,4 4 1-16,-4-4-1 15,-4 3 0-15,-10 1-1 16,-10 5 0-16,-11 1-1 16,-8 2 1-16,-6 7-4 15,-4-3 0-15,-7 3-5 16,-7-6 0-16,-7 6-7 15,-3-6 0-15</inkml:trace>
  <inkml:trace contextRef="#ctx0" brushRef="#br1" timeOffset="61391.12">12428 6538 31 0,'-3'3'15'0,"-4"6"-7"0,7-9 19 0,0 0-25 16,-7 7 1-16,7-1 2 15,0 0 1-15,0-3-6 16,7 4 0-16,-4 2 5 0,8-6 0 16,3-3 0-16,7 3 0 15,18-3-1-15,7-3 0 16,14-3-1-16,14 3 1 15,4-7-1-15,20 7 0 16,12-3-2-16,6 0 1 16,-7-10-2-16,1 3 1 15,6-5-2-15,-3-4 0 16,0 0 0-16,-14-7 0 16,-8-2 0-16,5 0 0 15,-12 6 0-15,-10 6 1 0,-10 3-1 16,-8 0 0-16,-6 4-2 15,-11 2 0-15,-8 4-4 16,-6 0 0-16,-7 3-10 16,-11 0 1-16</inkml:trace>
  <inkml:trace contextRef="#ctx0" brushRef="#br1" timeOffset="76015.75">25051 7218 42 0,'14'10'21'0,"4"-7"-9"0,-15 0 21 0,-3 3-31 16,0 10 0-16,0 6 0 16,0 3 0-16,-3 13-3 15,-5 5 0-15,1 8 1 16,-3 8 1-16,3-6-5 15,0-9 1-15,0-6-6 16,3-16 1-16,4-13-6 16,0-15 0-16</inkml:trace>
  <inkml:trace contextRef="#ctx0" brushRef="#br1" timeOffset="76457.02">25460 7231 46 0,'46'-7'23'0,"3"-27"-20"0,-38 25 40 16,-4-7-42-16,-4-3 1 15,-6-6-1-15,-11 3 1 16,-14 0-3-16,-8 0 0 15,-10 0 2-15,-3 7 1 16,-7 5-2-16,-4 13 0 16,0 13-1-16,-7 18 0 0,-7 10-1 15,-1 19 1-15,1 15-1 16,11 7 0-16,10 9-1 16,11-3 1-16,17-6 1 15,14-13 0-15,18-16 0 16,25-12 1-16,25-9 2 15,13-20 1-15,22-18 1 16,7-12 0-16,-1-23 0 16,-9-12 0-16,-12-3-1 15,-13-7 1-15,-15-3-4 16,-14-6 1-16,-17-3-8 16,-18 3 1-16,-14-3-11 15,-14 3 1-15</inkml:trace>
  <inkml:trace contextRef="#ctx0" brushRef="#br1" timeOffset="77080.08">26095 7118 49 0,'0'16'24'0,"-7"37"-16"0,3-41 34 16,1 13-41-16,-4 7 1 16,0 15 0-16,-4 9 1 15,1 7-4-15,3 15 0 0,3-12 1 16,0-6 1-16,4-7-7 16,8-9 1-16,2-9-12 15,1-17 1 16</inkml:trace>
  <inkml:trace contextRef="#ctx0" brushRef="#br1" timeOffset="77441.48">26349 7933 54 0,'7'22'27'0,"4"-28"-27"15,-8 0 42-15,4-16-41 16,0-13 1-16,0-21 3 16,-3-13 1-16,-1-16-7 0,-3-3 1 15,4 0 3-15,3-12 0 16,0 9-1-16,4 0 1 15,3 0-3-15,7 25 1 32,0 7-1-32,7 12 0 0,39-10-5 15,-35 42-1-15,-4 15 1 0,-7 9-7 16,-3 13 0-16,-7 0-6 16,-11 12 0-16</inkml:trace>
  <inkml:trace contextRef="#ctx0" brushRef="#br1" timeOffset="77642.53">26166 7529 64 0,'10'31'32'0,"18"-25"-31"16,-10-3 60-16,10-3-61 15,11 7 1-15,3-7 0 16,8 0 0-16,-1-3-6 15,1 3 1-15,-12-4-12 16,-9 4 1-16,-15-3-5 16,-7 10 0-16</inkml:trace>
  <inkml:trace contextRef="#ctx0" brushRef="#br1" timeOffset="78667.92">28187 7544 46 0,'14'-12'23'0,"-10"12"-10"0,-4 0 24 16,0-3-35-16,-7 3 0 16,-4 3 2-16,-3 0 0 15,-4 6-5-15,-3 1 0 16,-4 5 3-16,-3 14 0 0,-4 8-1 16,-6 7 1-16,2 9-2 15,1 4 1-15,7-1-1 16,3 1 1-16,7-4-1 15,11-6 0-15,14 0-3 16,15-9 1-16,9-10-8 16,12-9 1-16,3-10-9 15,-1-15 1-15</inkml:trace>
  <inkml:trace contextRef="#ctx0" brushRef="#br1" timeOffset="79105.39">28423 7911 59 0,'14'13'29'0,"-14"-13"-33"16,-3-3 52-16,-1 0-48 0,-3 3 0 15,0 0 1-15,0 0 0 16,-3 6-1-16,-4-6 0 15,-4 9 0-15,0 4 1 16,-3 6-2-16,3 2 1 16,4-2-2-16,4-3 1 15,3 3-2-15,3-10 1 16,11-3 0-16,4-6 0 16,3 0 1-16,0-6 0 15,0 0 0-15,0-3 1 0,0-1 0 16,0-6 0-16,1 7 0 15,2 0 0-15,-3-1 0 16,0 4 1-16,4 6 0 16,-4 6 1-16,0 7 0 15,-3 2 1-15,-4 7-1 16,0 7 1 0,-3-4-2-16,3 3 1 0,-4-3-4 15,4-6 1-15,-3-7-8 16,3-5 0-16,0-7-8 15,0-10 1-15</inkml:trace>
  <inkml:trace contextRef="#ctx0" brushRef="#br1" timeOffset="79703.74">28706 7983 48 0,'7'32'24'0,"-7"21"-19"0,0-40 38 0,0-1-43 0,-4-2 1 16,4-1 1-16,0-6 0 16,0 0-2-16,0-3 0 15,4-6 1-15,3-3 0 16,0-7 0-16,3-3 0 16,4-3-1-16,1-6 0 15,2 12-1-15,1 0 1 16,3 1 0-16,0-1 1 15,0 7-1-15,0 2 0 16,-6 4 0-16,-1 3 1 0,3 3-1 16,-3 10 1-16,8 3-1 15,-8 2 0-15,0 1 0 16,0 3 0-16,4 0-1 31,3-6 1-15,3-4-1-16,5-5 1 0,6-7 0 0,7-13 0 0,4-9-1 15,4-9 1-15,-5-10-1 16,-6-6 1-16,-4-19 0 16,-3-6 1-16,-4-19 0 15,-3 6 0-15,-7-2 1 16,-4-4 1-16,-7 3-2 16,-7 10 0-16,0 15 0 15,-4 10 1-15,1 12-2 16,-4 19 1-16,-4 22-2 15,1 22 0 48,-8 25 0-47,-3 22 0-1,7 22 0-15,3 25 0 0,8 9 0 0,-1-6 0 0,8-12-2 16,-1-22 0-16,1-23-5 0,3-18 1 0,-4-19-8 0,1-15 0 0,-8-23-2 0,-3-6 1 0</inkml:trace>
  <inkml:trace contextRef="#ctx0" brushRef="#br1" timeOffset="79917.78">29129 7645 67 0,'35'22'33'0,"50"0"-51"0,-50-19 74 0,7-3-57 16,1 0 0-16,-1 0-5 16,-3 0 0-16,-7-3-1 15,-15-4 0-15,-13-5-10 16,-15-4 0-16</inkml:trace>
  <inkml:trace contextRef="#ctx0" brushRef="#br1" timeOffset="80172.23">29108 6999 52 0,'42'53'26'0,"-17"47"-34"0,-18-75 44 16,0 13-45-16,0-3 1 0,-7 8-19 15,0-17 1-15</inkml:trace>
  <inkml:trace contextRef="#ctx0" brushRef="#br1" timeOffset="80975.22">30970 7199 42 0,'25'-15'21'0,"-14"5"-13"16,-11 10 31-16,0 0-36 16,0 3 0-16,-4 4 1 15,1 2 1-15,-4 13-7 16,-4 13 1-16,-7 5 4 16,1 17 0-16,-1 15-1 15,-3 6 0-15,3 4 0 16,4-7 0-16,4-15 0 31,-1-7 0-31,4-19-2 0,0-8 1 31,-4-14-1-31,1-15 0 16,-1-10-2-16,-10 1 1 0,-4-4 0 0,-3-3 0 0,0 1-1 0,3-4 0 16,0 9-1-16,4 7 0 15,4 6-1-15,2 9 1 31,1 7 0-15,4 6 1-16,6 6 1 16,4 3 1-16,4-5 2 0,3 2 1 0,3 0 0 0,5 0 1 15,2 0 0-15,8-6 0 0,0-3-2 16,3-3 1-16,0-7-4 16,4-2 0-16,-4-1-9 15,4-6 1-15,-8-13-9 16,5-2 0-1</inkml:trace>
  <inkml:trace contextRef="#ctx0" brushRef="#br1" timeOffset="81191.75">31147 7961 52 0,'-4'32'26'0,"1"21"-30"0,-1-44 42 15,1-2-39 1,-1 2 0-16,1-6-4 0,-1-6 1 16,4-9-2-16,0-13 1 15,0 3-9-15,0-7 1 16</inkml:trace>
  <inkml:trace contextRef="#ctx0" brushRef="#br1" timeOffset="81365.14">31119 7623 37 0,'10'6'18'0,"-3"22"-8"0,-3-18 28 0,-1-1-36 0,-3 0 0 0,4 1 1 0,-4 2 1 0,0-2-6 16,3-1 0-16,1 1-1 16,3-4 1-16,7-3-7 15,4-3 0-15,3 0-6 16,3-3 1-16</inkml:trace>
  <inkml:trace contextRef="#ctx0" brushRef="#br1" timeOffset="81627.67">31560 7726 36 0,'14'22'18'0,"-14"-3"-14"0,-4-19 30 0,-3 3-34 0,-4 3 0 0,-6 1 0 16,-4-4 0-16,-4 3 0 15,-3 3 0-15,3 1 0 0,0 2 1 16,1 4-1-16,6 0 1 16,4-1 0-16,3 1 1 15,8-3-1-15,3-4 1 16,7 4 0-16,3-1 0 16,5 4 0-16,-1 0 0 15,-4-4-2-15,-3 4 1 16,-7 3-2-16,-10 3 0 15,-11 3-7-15,-8-3 0 16,-6-4-6-16,0-5 0 0</inkml:trace>
  <inkml:trace contextRef="#ctx0" brushRef="#br1" timeOffset="82946.78">31725 7930 39 0,'32'9'19'0,"-11"-15"-17"16,-21 6 30-16,0 0-31 15,0 0 0-15,0 0 0 0,0 0 0 16,-3-3-2-16,-8 3 1 16,1 0 0-16,-1 3 1 15,-3 0-1-15,-4-3 0 16,1 3 0-16,-5 1 0 15,5 2 0-15,-1 0 0 16,4 4-2-16,3 2 0 16,8 1 0-16,3-4 1 0,7 0-1 15,4-2 0-15,3-1 0 16,0-6 0 0,0-3 2-16,-4-3 0 0,5-4-1 15,-1 1 1-15,-4 2 0 16,1 4 1-16,-4 0-1 15,0 13 1-15,0 2 0 16,-3 1 1-16,-1 6 0 16,-3 2 1-16,0 1-1 15,0 0 0-15,0-3-1 16,0 3 0-16,4-3-6 16,3-3 0-16,0-7-7 15,0-9 0 1</inkml:trace>
  <inkml:trace contextRef="#ctx0" brushRef="#br1" timeOffset="83353.23">32008 8115 41 0,'10'50'20'0,"-20"29"-19"0,6-61 33 16,-3 11-34-16,0 8 0 15,-4 1 0-15,-3-10 0 16,7-3 0-16,0-6 0 16,0-3 0-16,4-13 0 15,3-16 0-15,0-12 0 0,7-6 0 16,0-13 0-16,3-9 0 16,4 6 0-1,0-7 0-15,1 4 0 0,2 9 0 16,4 4 0-16,1-1 1 15,6 13 0-15,0 9 0 16,0 7 1 0,-7 3-1-16,-3 9 1 15,-4 6-1 1,-3 4 1 0,-8 2-2-16,-3 4 1 15,-10 6-2-15,-8-3 1 16,-10 0-3-16,0-6 1 0,-4 0-6 0,4-7 0 0,-1-3-6 15,12-9 1-15</inkml:trace>
  <inkml:trace contextRef="#ctx0" brushRef="#br1" timeOffset="83824.56">32209 8306 41 0,'-4'66'20'0,"-14"-6"-20"0,15-48 35 16,-4 4-35-16,0-3 1 16,0-4-2-16,3-3 1 15,4-12 0-15,7-10 1 0,4-12 0 16,-1-6 1-16,1-13-1 15,0-1 1-15,-1 1 0 16,8-3 0-16,-1 0 0 16,8 6 0-1,7 7-1-15,-4 8 0 16,0 4-1-16,-3 6 1 0,0 7 0 16,-4 6 0-16,-7 12-1 15,-3 6 1-15,-8 7-1 16,-3 3 0-16,-14 3-1 15,0 0 1-15,-11-3-2 16,1 0 1-16,-1 0-4 16,4-6 0 31,3-7-6-47,4 1 0 15,0-7-3 1,7-3 0-16</inkml:trace>
  <inkml:trace contextRef="#ctx0" brushRef="#br1" timeOffset="84162.66">32544 8099 47 0,'10'13'23'0,"8"-4"-28"0,-7-12 45 0,3 0-38 15,7 0 1-15,4-6 0 16,-1 2 0-16,-3-2-4 15,1-1 0-15,-5-2 3 16,-3-4 0-16,-3 1-2 16,-8-4 0-16,-6 9 0 15,-4 1 1-15,-4-4-2 16,-6 7 0-16,-5 12 1 16,-2 4 0-16,-1 9 0 15,4 3 1-15,3 12-1 16,4-3 1-16,4 7-1 15,6 3 0-15,4-16-2 16,7 0 0-16,7-6-4 16,4-4 0-16,-1-5-9 15,1-1 1-15,0-18-1 16,-4-10 1-16</inkml:trace>
  <inkml:trace contextRef="#ctx0" brushRef="#br1" timeOffset="84573.73">33027 8115 36 0,'7'9'18'0,"-7"4"-26"0,0-13 36 15,-3 0-25-15,-4 3 0 16,-4-3 2-16,-3-3 1 16,-4 3-7-16,-6 3 1 15,-1 0 4-15,0 0 0 0,4 4-1 16,3 2 0-16,1 1-1 15,3-1 0-15,-1 3-1 16,5 4 0-16,-1-3-1 16,4-1 1-16,4-2-1 15,3 2 1-15,3-6-2 16,4 1 0-16,4-4-1 16,7-6 1-16,-1 0-1 15,1-7 0-15,-1-2-1 16,-2 5 1-16,-1 4 0 15,-4 0 1-15,1 9-1 16,-4 4 0-16,0 2 1 16,4 1 1-16,-4-1 0 15,3 1 0-15,-3-1-1 16,0 1 0-16,0-4-5 16,0 4 1-16,0-10-7 15,4-3 1-15</inkml:trace>
  <inkml:trace contextRef="#ctx0" brushRef="#br1" timeOffset="84856">33239 8394 31 0,'17'13'15'0,"-17"-20"-18"0,0-2 24 0,0-4-19 16,-3-2 1-16,-1-7 3 15,-3-16 0 1,0 1-6-16,0-1 0 0,0 0 5 16,4-2 0-16,3 8-1 15,3 4 1 1,18 12-3 0,0 7 1-16,-3 6-4 15,0 3 0-15,-1 0-3 16,1 0 0-16,0 3-10 15,-8-3 1-15</inkml:trace>
  <inkml:trace contextRef="#ctx0" brushRef="#br1" timeOffset="85078.75">33553 8451 46 0,'14'50'23'0,"-14"28"-23"0,0-62 39 0,-4 9-39 0,-6 9 1 16,-1-8-1-16,-7 2 1 16,-6-9-7-16,-1-10 1 15,-3-12-8-15,-7-13 0 0</inkml:trace>
  <inkml:trace contextRef="#ctx0" brushRef="#br1" timeOffset="86462.17">26395 9357 48 0,'-14'41'24'0,"-4"21"-13"15,11-43 24-15,-7 6-33 16,-4-3 0-16,1 6 0 16,3-6 1-16,3-3-5 0,0-6 1 15,4-7 2-15,7-6 1 16,11-3-2-16,3-13 0 15,7-9 0-15,4-3 0 16,0-13-1-16,3 0 1 16,4 7-2-16,-1-1 0 15,1 7-1-15,-4 6 1 16,-7 6-1-16,1 13 0 16,-5 6 0-16,-3 13 1 15,-3 3 1-15,-4 0 0 16,0 0 1-16,0-1 1 15,0 1-1-15,-3-3 1 0,3-7 0 16,0-2 0-16,0-4-1 16,0-3 1-16,3-7-1 15,1 1 1-15,0-6-2 32,-1-4 1-17,1-3 0-15,-4-3 0 0,7 0 0 16,-3 0 0-16,3 7 0 0,-4-1 0 0,4 0 0 15,-3 7 1-15,3 3-1 16,0 9 1-16,-3 6 0 16,-1 7 0-1,1 6-1 1,-4 3 1-16,-3 0-1 16,-1 0 1-16,4 0-2 0,0 0 0 0,4-3-6 15,-1-3 0-15,4-3-8 0,-3-10 1 16</inkml:trace>
  <inkml:trace contextRef="#ctx0" brushRef="#br1" timeOffset="86885.87">27259 9316 37 0,'11'-9'18'0,"-1"18"-10"0,-10-9 25 15,0 3-33-15,-3 0 1 16,-4 0 1-16,-7 4 1 0,-4 2-3 15,-3 7 1-15,-4 0 1 16,0-1 0 0,-3 4 0-16,4 3 0 0,2 3-1 15,8 0 0-15,4-3-1 16,6-3 0-16,11-3 0 16,4-7 0-16,6-9-1 15,1-6 1-15,3-10-1 16,-3-3 0-16,-1 0 0 15,-2-3 0-15,-5-3-2 16,1 0 0-16,-1 6 0 16,1 4 1-16,-4 5 0 15,4 7 0-15,-4 13 0 16,0 2 1 0,0 7 1-16,-4 3 1 15,-3 6 0-15,0 0 1 0,0 4-1 16,-3 5 0-16,3-5-2 15,0-1 1-15,3-9-5 0,4-9 1 16,4-7-8 0,-1-19 0-16</inkml:trace>
  <inkml:trace contextRef="#ctx0" brushRef="#br1" timeOffset="87632.07">27771 8799 45 0,'17'34'22'0,"-13"32"-21"0,-8-47 38 0,-3 9-39 15,-7 10 0-15,-7 18 0 16,-4 10 1-16,1 9-1 16,-1 7 0-16,0-7 0 15,4-19 1-15,3-8-2 16,8-11 0-16,3-12-1 15,3-15 0-15,4-10-2 16,7-13 1-16,4-3-2 16,-1-6 1-16,5-6 1 15,-1-3 0-15,3 3 1 16,1-4 0-16,-4 7 4 16,-3 6 0-16,-1 7 2 15,1 6 0 1,-4 6 0-16,-4 3 1 0,-3 6-1 0,-3 4 0 15,-4 2-2 1,-4 4 1-16,-3 0-2 0,0-6 0 16,0-1-1-16,3 1 0 15,4-4 0 1,4 0 1-16,3 1 0 0,7-1 1 16,7 4 0-16,4-1 1 15,3 1 0-15,-4-1 0 16,-3 4-1-16,1 3 0 15,-5 0-1-15,-3-4 0 16,0-5-1-16,0 2 0 31,-3-2 0-15,3-4 0 0,0 0 0-16,4-9 0 0,6-6 0 0,4-4 1 15,4-2-1-15,0-4 0 0,-4-6-1 0,-3 3 1 0,3-7 0 16,-7-2 0-16,-4 0-1 15,-3 3 1-15,-7 2-1 16,0 8 1-16,-7 11 0 16,-3 7 1-16,-1 13-1 15,-3 9 0-15,4 3 0 16,-1 6 0 0,4 4 1-1,3-1 0-15,8-2-1 0,6-1 1 0,8-3-1 16,7-9 1-16,-4-6-6 15,0-10 0-15,0-3-12 16,-7 0 0-16,4-13-1 0,3 1 1 16</inkml:trace>
  <inkml:trace contextRef="#ctx0" brushRef="#br1" timeOffset="88129.59">29136 9633 46 0,'7'25'23'0,"-7"-3"-22"0,0-22 45 0,0 0-44 16,0-6 0-16,0-4 1 16,0-2 0-16,4-7-4 0,-1-9 1 15,4-7 2-15,0 4 1 16,4-10-2-16,-1 3 1 16,4 4-1-16,1 2 0 15,2 4 0-15,4 9 1 16,4 7-6-16,7 6 1 15,0 2-7 1,-4 8 1-16,-4-1-8 0,-9-6 0 16</inkml:trace>
  <inkml:trace contextRef="#ctx0" brushRef="#br1" timeOffset="88488.85">29475 9583 66 0,'17'25'33'0,"1"-22"-42"15,-4-3 63-15,7-3-54 16,7-4 0-16,1-2 0 16,-5-4 0-16,-3-2 0 15,-3-4 0-15,-7-6-1 16,-4 6 1-16,-11-3-1 15,-3 0 0-15,-7 7-2 16,-7 11 0-16,-4 8-1 16,4 5 1-16,0 10 0 0,3 6 0 15,4-3 0-15,4 3 1 16,2 6 1 0,5 4 0-16,6-4-1 0,12-3 1 15,6-6-4-15,14-6 1 16,0-4-7-1,1-8 1-15,-1-1-5 16,-3-10 1-16</inkml:trace>
  <inkml:trace contextRef="#ctx0" brushRef="#br1" timeOffset="88878.55">30046 9548 33 0,'11'-16'16'0,"-8"10"-8"0,-3 6 27 0,-3 0-31 15,-1 6 0-15,-3-2 1 16,-7 2 0-16,-7 3-7 15,-7 1 1-15,-8 2 4 16,5 1 1-16,-5 2-3 16,12-5 1-16,-1 12-1 15,4-3 1-15,3-1-2 16,8-2 1-16,6-3-1 16,8-1 0-16,10-6 0 15,7-2 0-15,3-4-1 16,5 0 0-16,-5-10 0 15,1-5 0-15,-4 2-2 16,0-3 0-16,1 4 1 16,-8 2 0-16,0 1 0 15,0 3 1-15,-3-1 0 0,-1 7 0 16,1 13 2-16,-4-1 0 16,-4 7-1-16,1 3 1 15,-4 0-1-15,3 3 0 16,1-3-2-16,3-3 0 15,0-6-6-15,7-4 0 16,0-3-5-16,4-6 0 16</inkml:trace>
  <inkml:trace contextRef="#ctx0" brushRef="#br1" timeOffset="89281.9">30240 9962 47 0,'-7'72'23'0,"-18"10"-25"15,18-63 43-15,-3 6-41 16,-1-3 1-16,4 0-1 16,0-7 0-16,0-12 0 15,11-15 0-15,3-4-1 16,3-12 1-16,1-10 0 15,3-15 0-15,0 0 0 16,0-4 0-16,0-6-1 16,0 1 1-16,0 5 0 47,4 10 1-47,7 10-1 0,3 8 1 15,4 7 0-15,3 13 0 16,-3 3 0-16,3 3 1 0,-10 6-1 0,-8 3 0 0,-6 10-1 0,-4-1 1 15,-11 7-2-15,-10 0 1 16,-10 3-3-16,-12 0 1 16,1-3-7-16,3-9 1 15,4-4-7 1,3-12 1-16</inkml:trace>
  <inkml:trace contextRef="#ctx0" brushRef="#br1" timeOffset="89717.3">30551 10040 47 0,'-7'47'23'0,"-1"-18"-33"16,8-29 41-16,0-10-31 16,4-5 0-16,3-7 1 15,0-13 1-15,0-9-1 0,0-3 0 16,0 3 1 0,0-12 0-16,7 3 0 0,4 6 1 15,7 3-2-15,7 3 1 16,3 10-1-16,0 5 0 15,0 11-1-15,1 8 1 16,-8 11 0-16,-7 5 0 16,-10 4-1-16,-8 2 0 15,-6 10-1-15,-8 0 1 16,-7 1-2-16,-6-1 0 16,-5 0-3-16,1-3 1 15,4-4-7-15,2-5 0 0,-2-10-3 16,10-3 1-16</inkml:trace>
  <inkml:trace contextRef="#ctx0" brushRef="#br1" timeOffset="90150.83">31059 9724 56 0,'24'6'28'0,"12"-19"-40"16,-22 4 58-16,3 3-46 15,1-4 1-15,0 4 0 16,-4-3 0-16,-4-1-2 16,-3-2 1-16,-7 2 0 15,-7 1 0-15,-3 0 0 0,-1 2 0 16,-3 4 0-16,-4 3 0 15,-3 3 0-15,-4 10 1 16,1 6-1-16,6 6 1 16,1 3-1-16,6 6 1 15,7 1 0-15,8 3 0 16,7-1-2-16,3-9 0 16,3-6-4-16,1-6 0 15,7-3-6-15,3-13 1 0,-3 0-6 16,3-16 0-1</inkml:trace>
  <inkml:trace contextRef="#ctx0" brushRef="#br1" timeOffset="90455.79">31619 9711 37 0,'0'10'18'0,"-21"-1"-18"0,14-9 30 0,-10 0-29 0,-5 0 1 0,-2 3 2 0,-4 0 1 0,-1 4-5 16,-6 2 0-16,7 0 3 16,0 1 1-16,3 2-1 15,7-2 0-15,8 5-1 16,3-2 0-16,7 3-1 0,0-7 1 16,17 0-2-16,4-2 1 15,8-1 0-15,-1-3 0 16,-3-3-1-16,20 3-1 15,-27 0 1 1,0 1-1-16,-4-1 0 16,0 3-1-16,-3 0 1 15,-1 0 0-15,1 1 0 16,-1-1-1-16,1 0 0 16,-4 1-3-16,3-1 0 0,-2-3-9 15,-1-3 0 1</inkml:trace>
  <inkml:trace contextRef="#ctx0" brushRef="#br1" timeOffset="90769.68">31725 9981 30 0,'14'12'15'0,"-3"-55"-11"15,-7 24 17-15,-4-6-17 16,0-4 1-16,0-5 5 16,0-10 0-16,3 6-11 15,1 4 1-15,-1 6 8 16,1-1 0-16,10 7-2 16,3 7 1-16,8 5-3 0,7 4 1 15,10 0-3 1,18 0 1-16,4-1-3 15,-15 1 0-15,-10 0-6 0,-7-1 1 16,-11 1-9 0,-4 0 0-16,-17 0-4 0,-7 3 0 15</inkml:trace>
  <inkml:trace contextRef="#ctx0" brushRef="#br1" timeOffset="91019.79">32219 10009 53 0,'14'25'26'0,"-7"-9"-42"16,-3-13 50-16,-4 0-58 16,-4 3 0-16</inkml:trace>
  <inkml:trace contextRef="#ctx0" brushRef="#br1" timeOffset="94148.4">21269 10614 43 0,'11'7'21'0,"3"-11"-8"0,-7 1 22 16,3 0-33-16,8 0 1 15,3 0 2-15,0 3 0 0,11 3-6 16,10 3 1-16,4 4 3 16,0 2 1-1,3 7-2 1,-10-3 0-16,-14-7-2 15,-11 1 0-15,-14 5-1 16,-10 7 0-16,-8 0 0 16,-7 6 0-16,-7 1 0 15,-3 5 0-15,-7 7 0 16,-1 6 1-16,1 0 0 16,10 0 0-16,8-9 0 15,6-7 1-15,15-9 1 16,10-6 0-16,14-10-1 15,7-6 0-15,11 0-3 16,7-3 0 15,-4 0-13-31,-10 3 0 0,-8-7-3 0,-6-2 1 0</inkml:trace>
  <inkml:trace contextRef="#ctx0" brushRef="#br1" timeOffset="94644.7">21953 10994 48 0,'74'-28'24'0,"-14"-41"-26"0,-42 47 44 0,3-10-40 16,-3 7 0-16,3-22 2 16,-10-6 1-16,-11-1-6 15,-18-2 0-15,-14 0 3 16,-21 2 1-16,-10 7-2 16,-15 3 1-16,-6 16-2 15,-8 12 1-15,-10 4-2 16,-1 12 1-16,1 19-3 15,0 18 1-15,6 29 0 16,12 16 0-16,6 27 0 16,22 20 0-16,17-4 1 15,21 1 0-15,22-16 3 16,27-10 0-16,22-18 1 0,32-23 1 16,28-24 0-16,21-23 1 15,28-18-1-15,-3-16 0 16,-21-9-2-16,-26-4 1 15,-27-9-6-15,-21 0 0 16,-22-12-10-16,-31-7 0 16,-26-15-6-16,1 6 1 15</inkml:trace>
  <inkml:trace contextRef="#ctx0" brushRef="#br1" timeOffset="97330.95">10467 10724 36 0,'25'0'18'0,"42"-12"-10"0,-39 8 19 16,11-2-23-16,21 3 1 15,21 3 1-15,32 0 1 16,17-6-9-16,18-1 0 16,18 1 5-16,7 0 1 15,3 0-2-15,4 2 0 16,7 4-5-16,0 0 0 16,-7 4-5-16,-21-1 1 15,-18 3-8 1,-28-3 1-16</inkml:trace>
  <inkml:trace contextRef="#ctx0" brushRef="#br1" timeOffset="113258.22">22888 10699 38 0,'0'-6'19'0,"14"-4"-8"16,-14 10 19-16,4 0-26 16,-1 3 1-16,-3 4 2 15,-3 5 0-15,-1 16-9 16,1 7 0-16,-4 18 5 16,-11 19 1-16,-7 13-2 15,-13 19 0-15,-5 12-2 16,-3 6 0-16,4-9-2 15,3-22 1-15,4-16-5 16,7-15 0-16,3-17-10 16,11-11 0-16</inkml:trace>
  <inkml:trace contextRef="#ctx0" brushRef="#br1" timeOffset="113559.08">23343 10570 36 0,'18'-3'18'0,"-11"3"-9"0,-7 3 20 16,0 10-26-16,-7 9 1 15,-4 3 1-15,-3 9 0 0,-7 10-7 16,0 19 1-16,-7 9 4 15,-1 19 1-15,1 6-3 16,-7 4 1-16,3 5-2 16,8-5 1-16,-1-17-5 15,7-15 1-15,4-19-8 16,4-15 0-16,6-19-4 16,0-19 0-16</inkml:trace>
  <inkml:trace contextRef="#ctx0" brushRef="#br1" timeOffset="113805.68">22860 11310 59 0,'-4'16'29'0,"12"-6"-37"0,-1-7 60 16,0-3-51-16,0 0 1 15,10-3-1-15,8-1 1 16,10 4-3-16,-3-3 0 16,0 3-4-16,0 0 1 15,-4 0-12-15,0-3 0 16,-3-9-1-16,-1 8 0 16</inkml:trace>
  <inkml:trace contextRef="#ctx0" brushRef="#br1" timeOffset="113999.52">23364 11439 46 0,'8'35'23'0,"-5"2"-32"15,-3-24 45-15,0-4-37 16,0 0 1-16,-3 1-13 15,3-10 0-15,0-6 8 16,-4-10 0-16</inkml:trace>
  <inkml:trace contextRef="#ctx0" brushRef="#br1" timeOffset="114165.43">23407 11060 37 0,'14'-7'18'0,"-3"-12"-37"0,-8 10 29 15,11-10-21-15,0 0 0 16</inkml:trace>
  <inkml:trace contextRef="#ctx0" brushRef="#br1" timeOffset="114627.55">23957 10630 42 0,'11'66'21'0,"-15"6"-25"15,1-50 42-15,-1 16-35 16,1 15 0-16,-1 10 3 15,-3 6 0-15,4 0-7 16,-1-4 0-16,0-8 4 16,1-7 1-16,3-9-2 15,0-7 1-15,0-9-2 16,0-9 0-16,-4-7-1 16,1-9 0-16,-4-6 0 15,-7-3 0-15,-7-7-1 0,-8 7 1 16,1-4-1-16,-4-3 0 15,4 7-1-15,0 3 1 16,0 6-1-16,3 3 1 16,-3 6 0-16,7 13 0 15,-1 3 1-15,8 0 0 16,0 13 0-16,7 0 1 16,4 2-1-16,3-5 1 15,7-7-1-15,7-6 1 16,3-6-2-16,8-10 1 15,10-12-5-15,8-7 0 16,3-9-10-16,-4-3 0 0</inkml:trace>
  <inkml:trace contextRef="#ctx0" brushRef="#br1" timeOffset="115355.09">24370 10784 55 0,'10'50'27'0,"-6"9"-31"15,0-37 44-15,-1 19-39 16,1 3 0-16,-1 12-1 15,-3-9 1-15,4 7-1 0,-4-7 0 16,3-6 1-16,-3-10 1 16,0-9-1-16,0-10 0 15,0 1-1-15,-3-13 1 16,-8-3-2-16,-3-7 1 16,-7 4 0-16,-4-3 0 15,0-1-1-15,-3-2 1 16,0-1 0-16,-4 7 0 15,0 6 0-15,4 3 0 0,4 0 0 16,-1 16 0-16,4 3 0 16,3 6 1-1,7-3-1-15,4 7 0 0,7-4 1 16,7 6 0-16,8 1-1 16,9 3 1-16,4-10-1 15,8-9 1-15,6-1-1 16,4-5 1-16,3-10-1 15,1 0 0-15,-8-12-1 16,-7-7 1-16,4-3-1 16,-7-3 1-16,-7 0-1 15,-1-6 1-15,-6 0-1 16,-4-3 0-16,-7-1 0 16,-7 7 0-16,-3 3 0 15,-4 7 0-15,3 2 0 0,-3 0 0 16,0 17 0-16,-4 11 1 15,4 4 0-15,0 6 0 125,4 3 0-109,3 7 1-16,0-4-1 0,3 4 1 0,1-4-1 0,3-6 1 0,3 0-4 0,4-6 0 0,4-3-10 0,0-13 0 0,-1-13-3 16,1-5 1-16</inkml:trace>
  <inkml:trace contextRef="#ctx0" brushRef="#br1" timeOffset="115723.45">24800 11561 38 0,'7'60'19'0,"-7"-32"-24"0,0-25 34 0,4 0-29 0,-4-3 1 0,3-3 0 0,4-3 1 0,1-10-3 16,-1-3 1-16,0-2 1 16,3-1 0-16,1 0-1 15,-1-7 1-15,4 7-1 16,1-3 0-16,2 7 0 16,1-1 1-16,3 3 0 15,0 7 0-15,-3 2 1 16,-1 7 0-16,-2 4 0 15,-1 2 1-15,0 6 0 0,0 4 0 16,0 9 0 0,0 6 0-16,4 7-2 0,-1 3 1 15,5 3-1-15,2-3 0 16,8-7-4-16,3-9 0 16,1-15-9-16,-1-14 1 15,-7-8-3-15,-3-13 0 16</inkml:trace>
  <inkml:trace contextRef="#ctx0" brushRef="#br1" timeOffset="116367.07">26621 12207 52 0,'28'72'26'0,"-18"-6"-34"16,-6-53 52-16,-4-1-44 0,0-9 0 15,-4 1-1-15,1-4 0 94,-1-10 1-94,1-18 0 0,-4-16-1 0,-4-19 1 0,1-12-1 16,-1 6 0-16,4-6 1 0,3 0 1 0,4-4-2 0,4 4 0 0,7 6-1 0,6 13 1 0,4 5 1 15,1 17 0-15,9 15 1 0,12 10 0 0,6 18 2 16,0 13 0-16,-3 6 1 16,-7 16 0-16,-11-3-1 15,-17 3 0-15,-18 3-2 16,-21-3 0-16,-11-4-2 16,4-5 0 46,-8-7-5-62,1-12 1 0,0-7-8 0,10-9 1 0,7-6-4 0,11-10 0 0</inkml:trace>
  <inkml:trace contextRef="#ctx0" brushRef="#br1" timeOffset="116982.94">27217 11796 40 0,'7'63'20'0,"-7"-44"-20"0,0-13 36 16,0 4-32-16,0-4 0 0,0-3 1 16,0-3 0-16,3-12-7 15,1 2 0 1,-1-6 5-16,1-9 0 0,0-9-2 16,-1 3 0-16,1-4-1 15,-1-3 1-15,1 4-1 16,3 6 1-16,0-1 0 15,0 17 0-15,7 3 0 16,7 12 1-16,7 3-1 16,8 3 0-16,2 1-1 15,8-4 1-15,-3 0-2 16,-1 1 0-16,-3-4-4 16,-4 0 1-16,-3 0-5 15,-1 0 0-15,-6 0-5 16,-4-3 1-16,1 3-2 15,-5 1 0-15,1-4 7 32,56 21 8-32,-124-46 4 0,72 25 0 15,-5-3 7-15,-3 3 1 16,-7 0 2-16,-7 0 0 16,-3 0-7-16,-4 0 1 15,-7 0-4-15,-4 0 0 16,-3 7-2-16,-7 5 1 15,0 4-2-15,-4 9 1 16,4 0-2-16,3 3 1 16,4 7-2-16,7-1 1 15,10 1-2-15,11-7 1 16,11 0-1-16,6-12 0 0,1-10-2 16,3-6 0-16,-3-9-2 15,-4-10 0-15,0-6-8 16,1-7 1-16,2-5-1 15,1-10 1-15</inkml:trace>
  <inkml:trace contextRef="#ctx0" brushRef="#br1" timeOffset="117571.52">28166 10849 46 0,'24'48'23'0,"1"33"-28"15,-18-56 49-15,0 16-44 0,-3 9 0 16,-4 3 3-16,-4 7 0 16,1 15-3-16,-1 7 1 15,1 6 1-15,-1-1 1 16,-3-5-1-16,0-10 0 16,0-12-2-16,0-10 1 15,0-16-2-15,3-9 0 31,4-6-1-15,0-16 1-16,0 0 0 0,0 1 0 0,-3-4 0 0,3 0 0 16,0 0 1-16,0 3 0 0,0 0 0 15,0 3 0 1,0 0 0-16,0 1 1 16,0-1-1-16,3 0 0 15,-3-3 0-15,4 0 1 0,-1 1-1 16,-3-4 1-16,0 0 0 15,4-7 0-15,-4-5-1 16,3-1 1 0,-6-2-1-16,-4 5 1 0,-7-2-1 15,-4 2 1-15,1 4-1 16,-8 6 1-16,0-3-1 16,-3 3 1 93,0 6 0-109,-1 7 0 0,5 5 0 16,-4 1 0-1,13 6-1-15,5-3 1 0,6 3-1 0,8 4 1 0,6-1-1 0,8-3 1 16,10-3-1-16,-3-3 0 0,3-13-3 0,0-6 0 0,1-3-6 0,-1-3 1 0,-3-7-9 0,-4-6 0 0</inkml:trace>
  <inkml:trace contextRef="#ctx0" brushRef="#br1" timeOffset="117841.03">28395 11825 41 0,'0'15'20'0,"4"10"-17"0,-4-18 30 0,0 2-31 15,0 1 0-15,-4 5 3 16,4 7 1-16,0 0-7 15,0 0 1-15,0 0 3 16,0-3 1-16,4-3-2 16,6-4 1-16,4-9-3 15,0-9 1-15,11-3-1 16,0-7 0-16,3-3-1 16,-3-6 1-16,-4 3-6 31,-3 0 1-31,-1 3-10 0,1 0 0 15</inkml:trace>
  <inkml:trace contextRef="#ctx0" brushRef="#br1" timeOffset="118801.14">28963 11859 55 0,'14'13'27'0,"-17"-7"-36"0,-1-6 43 15,1 0-34-15,-1 3 0 16,-10 7 0-16,0-1 1 16,-4 7-1-16,1-1 0 15,-1 4 0-15,-3 3 1 16,3 3-1-16,4 7 1 16,3-1 0-16,8 0 0 15,6-6 0-15,8-6 0 0,7-3-1 16,3-7 1-16,0-9-1 15,7-6 0-15,7-7-2 47,15-5 0-47,-8-11-3 0,1-8 1 0,-1-10-3 16,4-16 0 0,0-15-1-16,-4-10 1 0,0-3 1 0,1-6 0 0,-8 3 3 15,-7 6 1-15,-7 6 4 16,-7 4 1-16,4 12 1 15,-11 13 0-15,0 9 0 16,0 12 1-16,-3 17-2 16,-4 21 1-16,-7 10-2 15,-7 18 0-15,-15 10-1 16,-2 16 0-16,-1 12-1 16,0 12 1-16,4 7-1 15,3-6 1-15,4-7-1 0,3 7 1 16,11-13 0-16,7-3 0 15,7-9-2-15,11-10 0 16,7-12-4-16,-1-13 1 16,-2-13-7-16,-5-9 1 15,-6-12-2-15,-8-10 0 16</inkml:trace>
  <inkml:trace contextRef="#ctx0" brushRef="#br1" timeOffset="119005.73">28970 11637 58 0,'14'34'29'0,"18"-21"-38"0,-18-17 65 0,11 1-52 16,10 0 0-16,14-3 0 16,15-7 1-16,-1-2-7 15,12 2 0-15,6-3 0 16,-11 7 0-16,-17 0-10 15,-21 2 0-15,-25 7-7 16,-11-6 1-16</inkml:trace>
  <inkml:trace contextRef="#ctx0" brushRef="#br1" timeOffset="124279.53">21026 13135 55 0,'3'-3'27'0,"-3"16"-18"16,0-13 28-16,7 3-33 15,0-3 0-15,4 0 2 16,6 3 0-16,8 0-7 15,3 0 0-15,4 1 5 16,7 2 1-16,3-3-3 16,1 0 1-16,-8-3-2 0,-7 10 0 15,-7-7-1-15,-10 6 0 16,-11 4-1-16,-7 5 0 16,-11-2-1-16,-3 3 1 15,0 0-2-15,0 3 0 16,-4 3 0-16,4 3 0 15,0 0 0-15,3 0 0 16,7-6 1-16,8-3 1 16,3-9 1-16,10-1 1 15,1-3 0-15,7 1 1 16,3-1 0-16,11 0 0 16,-1 4-1-16,-2-1 1 15,-5 0-2-15,-6 1 1 0,-22 5-1 16,-10 1 0-16,-14 0-1 15,-7 6 1-15,-11-3-3 16,-7-4 1-16,-3-2-6 16,3-4 1-16,3 1-11 15,8-1 0-15</inkml:trace>
  <inkml:trace contextRef="#ctx0" brushRef="#br1" timeOffset="124791.41">21657 13380 47 0,'67'-12'23'0,"-28"-20"-24"0,-32 20 32 16,0-13-28 0,-3-4 1-16,-8-8 2 0,-7-4 0 15,-10-3-8-15,-18 0 1 16,-13 6 5-16,-19 1 1 16,-3 6-3-16,-11 9 0 15,-7 9-2-15,-3 10 0 16,-11 3-2-16,8 16 0 15,6 12-2-15,4 19 1 0,7 19-1 16,6 18 1-16,12 7 1 16,14 6 1-16,13 10 1 15,19-10 0-15,20-6 2 16,22-9 1-16,14-16 1 16,31-13 0-16,33-15 0 15,17-23 1-15,21-12-1 16,10-15 0-16,-10-20-1 15,-3-11 0-15,-25-11-3 16,-18-8 0-16,-24-1-3 16,-25-6 1-16,-25-6-4 15,-25-4 0-15,-17-2-12 16,-21 9 0-16</inkml:trace>
  <inkml:trace contextRef="#ctx0" brushRef="#br1" timeOffset="126158.07">23001 13261 55 0,'14'0'27'0,"-14"-9"-21"15,0 9 27-15,-10-7-33 16,-12 10 0-16,-2 7 1 16,-15 2 0-16,-7 10-1 0,-10 10 1 15,-1 2-1 1,1 1 0-16,3-7 0 15,7 0 0-15,7 3 0 0,11-2 0 16,14-4 0-16,10 0 0 16,15 3 1-16,14 0 0 15,10 4 0-15,11 2 0 16,3 10 0-16,-7-9 1 16,-6-1-1-16,-12 0 1 15,-9 7-1-15,-12 3 0 16,-17-6-1-16,-11 3 1 0,-6 2-3 15,-1-8 1-15,-7-1-3 16,4-5 1-16,3-4-5 16,7-6 1-16,11-4-10 15,4-2 0-15</inkml:trace>
  <inkml:trace contextRef="#ctx0" brushRef="#br1" timeOffset="126398.41">23153 13929 57 0,'3'31'28'0,"-20"4"-35"16,13-23 49-16,-3 4-42 15,-3-4 1-15,-1 1-1 0,4 0 0 16,0-4-5-16,3-6 1 16,4-3-11-16,4-9 1 15</inkml:trace>
  <inkml:trace contextRef="#ctx0" brushRef="#br1" timeOffset="126576.83">22998 13556 39 0,'24'31'19'0,"1"-15"-14"0,-14-13 23 0,3 3-28 15,0 0 0-15,3 1-7 16,1-1 0-16,3 0-1 16,0 4 0-16</inkml:trace>
  <inkml:trace contextRef="#ctx0" brushRef="#br1" timeOffset="127087.28">23333 13913 45 0,'17'38'22'0,"-6"9"-19"16,-8-35 38-16,1-2-40 15,3-1 1-15,0-3-1 0,0-6 1 16,0-3-3-16,0-3 1 15,-3 0 1 1,-1-4 0-16,1-2-1 0,-1 2 1 16,1 4-1-16,-1 0 1 15,1 0-1-15,0 2 1 16,3 4-1-16,7 4 1 16,0-1-1-16,0 3 1 15,-4 0-1-15,1 4 1 16,0 2-1-16,-4-5 0 15,3-1 0-15,1-3 0 16,-1 0 0-16,1-3 0 0,0-3-1 16,-1 0 0-16,1-3 1 15,-1-1 0-15,-3 4 0 16,0 3 0-16,-3 3 0 16,-4 4 0-16,4 2 0 15,-4 3 1-15,0-5-1 16,3-1 1-16,1 3 0 15,-1 1 0-15,4-4 1 16,-3 0 0-16,-1 4-1 16,1-1 1-16,3 1-1 15,-4-1 0-15,4 0-1 16,0-2 0-16,1-1-5 16,2-6 0-16,4-3-9 15,0 0 0-15,0-13-3 16,4 0 0-16</inkml:trace>
  <inkml:trace contextRef="#ctx0" brushRef="#br1" timeOffset="127302.52">23954 14004 52 0,'3'47'26'0,"-10"-19"-33"0,7-18 51 16,-7 2-44-16,4-2 1 15,-1 2-1-15,4-5 0 16,0-4-3-16,0-3 0 16,0-7-6-16,4-5 0 15,-4 2-5-15,-8-8 0 0</inkml:trace>
  <inkml:trace contextRef="#ctx0" brushRef="#br1" timeOffset="127442.75">23883 13691 38 0,'11'9'19'0,"3"-12"-27"0,-7 0 31 0,0-4-37 16,3-5 0-16,1-1-4 16,3-12 1-16</inkml:trace>
  <inkml:trace contextRef="#ctx0" brushRef="#br1" timeOffset="127672.72">24321 12910 37 0,'10'47'18'0,"-17"12"-21"0,7-34 36 0,-3 22-32 0,-1 16 1 15,-3 19 4-15,-4 5 0 16,1 23-7-16,-4 6 1 16,-4 3 3-16,0-12 0 0,1-13-7 15,3-19 0-15,-4-12-10 16,7-22 1-16</inkml:trace>
  <inkml:trace contextRef="#ctx0" brushRef="#br1" timeOffset="128108.46">24536 14061 54 0,'7'6'27'0,"-7"-12"-35"16,3-1 48-16,1 1-41 15,-4 0 1-15,-4-1 1 16,-3 1 0-16,-3 0-1 0,-4 6 1 16,-4 0 0-1,0 3 1-15,-3 3-1 0,0 1 1 16,7 2-2-16,3-6 0 16,4 7-1-16,4-1 1 15,6-3-2-15,4 0 0 16,4 1 0-16,3-4 1 15,4-3 0-15,-4-3 0 16,0-4 1-16,0 11 0 16,-4-1 0-16,-2 3 0 15,-1 0 0-15,0 7 0 16,0-1 0-16,3 1 0 16,1-1 0-16,-1 1 0 0,5 0-2 15,-1-7 1 1,0 3-7-16,0-6 1 0,-7 1-7 15,4-8 0-15</inkml:trace>
  <inkml:trace contextRef="#ctx0" brushRef="#br1" timeOffset="128378.69">24807 14148 39 0,'11'-3'19'0,"-4"-25"-19"0,-7 19 31 16,4-1-28-16,-4-2 1 16,3-4 5-16,1-3 1 15,-1 3-10-15,4 1 1 16,7-1 8-16,4 0 0 16,10 7-2-16,4 0 0 15,7 2-4-15,7 7 1 16,-1 0-8-16,-6 3 1 15,-11-3-10-15,-17 0 0 16,-18 0-7-16,-7-6 1 16</inkml:trace>
  <inkml:trace contextRef="#ctx0" brushRef="#br1" timeOffset="128863.81">26822 13731 57 0,'10'41'28'0,"-17"47"-35"0,4-63 50 0,-1 9-43 16,-10 7 0-1,3 16-1-15,1-1 0 0,3-6-4 16,0-9 0-16,-4-6-10 15,1-17 0-15</inkml:trace>
  <inkml:trace contextRef="#ctx0" brushRef="#br1" timeOffset="129509.01">26451 13913 53 0,'-3'0'26'0,"6"0"-20"0,-3 0 41 0,0 0-44 0,11 3 1 16,-1 0 1 0,12 4 1-16,9 2-8 0,12-3 1 15,3 1 4-15,17-1 0 16,8-6-4-16,3-6 1 15,-4-4-9-15,-10 1 0 16,-10-1-11-16,-19 4 1 16</inkml:trace>
  <inkml:trace contextRef="#ctx0" brushRef="#br1" timeOffset="129835.66">27139 14067 61 0,'67'19'30'0,"-14"-10"-26"0,-42-12 49 0,-4 0-54 16,-7 3 0-16,-7-3 0 16,-7-1 1-16,-8 4 0 15,-6-3 1-15,-4 13-4 16,-3 5 1-16,3 7-1 15,4 7 0-15,7-1 0 16,7-3 0-16,10 0-1 16,15-9 1-16,14-7 3 15,3-6 0-15,4-6 1 16,-4-6 0-16,-3-4-2 0,-4-6 1 16,-4 1-7-16,-2-4 1 15,-8 3-10-15,-7-3 1 16</inkml:trace>
  <inkml:trace contextRef="#ctx0" brushRef="#br1" timeOffset="130137.23">28381 13769 49 0,'7'0'24'0,"-3"16"-21"0,-4-4 37 0,-4 10-40 16,-3 13 0-16,-4 12 1 15,-3 3 1-15,-3 16-3 16,3-1 1-16,3 1 1 15,0-6 0-15,4-13-6 16,0-9 0-16,4-7-10 16,3-22 1-16</inkml:trace>
  <inkml:trace contextRef="#ctx0" brushRef="#br1" timeOffset="130540.05">29037 13935 57 0,'64'-9'28'0,"-26"-26"-32"0,-34 20 47 16,-11-7-43-16,-14-16 1 16,-15-3 1-16,-6 0 1 15,-25-9-4-15,-25 13 1 0,-17 2 1 16,0 4 1-1,-18 9-1-15,-7 12 0 0,7 10-2 16,14 19 0-16,14 22-1 16,14 22 1-16,18 28-1 15,25 0 0-15,28 12-1 16,28 7 0-16,32-13 2 16,42-12 0-16,14-23 2 15,39-24 0 1,18-25 0-16,-4-32 1 0,-14-13 0 31,-21-21 1-31,-31 6-1 0,-26-13 0 0,-38-12-5 16,-36-12 1-16,-24-1-13 15,-29-6 1-15,-27 6-3 16,-12 7 1-16</inkml:trace>
  <inkml:trace contextRef="#ctx0" brushRef="#br2" timeOffset="137283.07">2053 16892 44 0,'11'19'22'0,"10"15"-7"16,-21-30 22-16,7 2-32 16,-3 0 0-16,-4 0 5 15,7 1 1-15,-7-4-12 16,0 0 0-16,0 3 8 16,0-6 0-16,3-6-2 15,15-3 1-15,-4-1-4 16,3-9 1-16,5 4-2 15,6-4 0-15,0-6-1 16,4-7 0-16,-4 1-1 16,-7 0 0-16,7 2-1 15,-13 4 0 63,2 7 0-62,1 2 0-16,-8-3-1 16,1 10 1-1,-7-1-1-15,3 7 1 0,3 9-1 16,-3 19 0-16,-3 10-1 0,3 9 1 0,3 9 1 0,1 13 0 0,0 3 2 0,-4 0 0 0,14-9 2 0,-7-10 0 0,11-13 1 16,10-15 0-16,11-15-1 0,3-17 1 0,11-21-1 15,-11-16 1-15,1-6-1 0,-8-20 1 16,-10-8-2-16,-14-7 0 31,-18-3-1-31,0-6 1 0,0 19-5 0,-11 5 1 0,0 8-6 16,1 5 0-1,10 19-13-15,-7 10 1 0</inkml:trace>
  <inkml:trace contextRef="#ctx0" brushRef="#br2" timeOffset="137669.48">3291 16945 51 0,'39'10'25'0,"-11"-13"-21"0,-17-4 35 0,-7-2-37 15,3-3 0-15,-7-1 1 16,-7 4 0-16,3-4-4 0,-7 0 0 16,-10 1 3-16,-7 3 0 15,-4 2-1-15,-3 4 0 16,3 3-1-16,1 6 0 16,6 10-1-16,4 6 0 15,7 6-1-15,3 7 1 16,4-1-1-16,0-9 0 31,32-12 1 0,6-13 0-15,1-6-1 0,3-10 1-16,-10-9-11 0,10-3 0 0,-3-13-3 0,0 0 0 0</inkml:trace>
  <inkml:trace contextRef="#ctx0" brushRef="#br2" timeOffset="137914.07">3637 16039 56 0,'0'63'28'0,"-17"0"-32"16,24-41 54-16,-14 9-48 15,3 16 0-15,-3 13 2 16,-4 15 1-16,4 10-6 15,4-1 0-15,3-9 1 0,-7-9 1 16,7-16-5-16,0-9 1 16,0-19-10-16,7-16 1 15,-7-6-7-15,-7-18 1 16</inkml:trace>
  <inkml:trace contextRef="#ctx0" brushRef="#br2" timeOffset="138111.57">3249 16437 56 0,'0'22'28'0,"32"-3"-26"0,-22-12 51 0,8-1-51 15,3 0 0-15,18-3 0 16,3-3 0-16,4-6-5 16,4-3 1-16,-1 2-3 15,-7 1 1-15,-3 0-10 16,-11 3 1-16,4-1-6 15,-4 8 1-15</inkml:trace>
  <inkml:trace contextRef="#ctx0" brushRef="#br2" timeOffset="138425.93">3750 16814 59 0,'28'41'29'0,"15"-35"-32"0,-33-6 56 16,8 0-50-16,10 0 1 15,4-6 0-15,0-4 0 16,3-6-7-16,-10-9 1 16,-1 0 3-16,-10 0 0 15,-7 6-2-15,-7-3 0 16,-10 0-1-16,-1 4 1 16,-13 8-1-16,2 7 1 15,1 9-1-15,0 7 1 16,3 15 0-16,4 4 0 15,4-4 0-15,3 6 0 16,14 1-1-16,3-1 1 0,11-6-3 16,-3-2 1-1,14-5-8 1,-7-11 1-16,10-10-7 0,-7-22 1 0</inkml:trace>
  <inkml:trace contextRef="#ctx0" brushRef="#br2" timeOffset="138723.76">4533 16422 39 0,'11'-19'19'0,"-11"19"-16"0,0 0 29 0,-11 6-31 15,1 4 0-15,-8 5 1 16,-3 4 0-16,-7 6-3 16,-4 3 0-1,-7 10 4 1,7-3 0-16,4-7 0 0,17-3 1 15,4 0 1 1,18 0 1-16,10 3 0 0,14-3 0 16,4 0-2 15,0 1 0-31,-4-11-3 0,-10 7 0 16,-4 3-3-16,-21 0 0 15,-7 0-4-15,-7 1 0 0,-4-5-7 0,-10-2 0 16,0-9-4-16,7-7 0 15</inkml:trace>
  <inkml:trace contextRef="#ctx0" brushRef="#br2" timeOffset="139011.47">4925 16400 65 0,'17'12'32'0,"-17"4"-44"16,0-13 65-16,4 3-52 16,3 1 0-16,-3-1-1 15,-1 0 1-15,1 1-6 16,-4-4 1-16,0 0-11 15,-4-3 0-15,1-6-3 16,-1 6 0 0</inkml:trace>
  <inkml:trace contextRef="#ctx0" brushRef="#br2" timeOffset="139161.89">4964 16651 60 0,'7'12'30'0,"-7"-5"-44"0,0-7 60 16,0 0-46-16,3-7 0 0,-3 7-9 16,0 0 1-16,-3-6-3 15,-4 0 0 1</inkml:trace>
  <inkml:trace contextRef="#ctx0" brushRef="#br2" timeOffset="139579.5">1983 17629 74 0,'-7'31'37'0,"17"7"-31"0,-3-29 66 0,7 4-68 0,22 0 1 16,17 2 4-16,35 1 0 15,25 0-12-15,56-7 1 16,28-6 7 0,50-9 0-16,11-7-4 15,3-12 0-15,-3-3-5 0,-19-6 1 0,-48 2-7 16,-43 1 1-16,-35 6-12 16,-25-7 0-16,-21 7-6 15,-7 10 0-15</inkml:trace>
  <inkml:trace contextRef="#ctx0" brushRef="#br2" timeOffset="140406.59">9264 1884 61 0,'3'3'30'0,"15"10"-23"0,-14-4 31 16,-4 4-38-16,3 12 1 16,-3 9 1-16,0 20 1 15,-3 21-4-15,-4 19 1 16,-4 22 2-16,4 28 0 0,-11 7-1 15,1 18 0-15,-1-6-4 16,-3-3 1-16,3-31-6 16,-3-23 0-16,0-27-10 15,0-26 0 1</inkml:trace>
  <inkml:trace contextRef="#ctx0" brushRef="#br2" timeOffset="141348.49">9105 2007 43 0,'4'18'21'0,"3"-5"-12"0,0-7 28 0,7-12-34 0,11 12 0 16,17-6 0-16,21 0 0 16,19 0-4-16,16 0 0 0,22-9 4 15,25-7 0 1,14 4-2 15,28-4 1-31,151-19 0 0,-17 7 0 0,-21 0-1 16,-7 12 0 15,-4-9 0-15,-6 6 0-16,2 1-1 0,-13-1 1 0,3 9-1 0,-10 1 1 15,-1-7 0-15,-13 10 0 0,-8 3 0 16,-21-7 0-16,-3 1-1 15,-14 9 1-15,-11-9-1 16,-25 2 0-16,-10 4 0 16,-4 3 1-1,-10 3-2-15,-22 4 1 16,-6-7 0 0,-8 9 0-16,-10 0 0 15,-4-5 0-15,-3 2 0 0,-4 3 0 0,-14-9 0 0,-10 6 0 16,-15 4-1-16,-3-7 1 15,0 3 0-15,-4-6 0 16,-3 13-1-16,-4 3 1 16,-3 2-1-16,0 11 0 15,-8 2-1-15,-3 7 1 16,-6 5-2 0,-8 11 0-16,-4 18 0 0,1 9 1 15,6 10 0-15,8 22 1 0,3-3 1 16,4 6 0-16,-1 6 2 15,5 4 0-15,-1-1 0 16,0-12 1 0,-10 0-1-16,-4-6 1 15,-4-17-2-15,-10-5 0 0,-14-13-1 16,-14-9 0 0,-21-13-1-16,-15-9 0 0,-24-10-1 15,-39-12 1-15,-11-9 0 16,-34-17 0-16,-30-8 0 15,-27-7 0-15,-28-13 1 16,-43 7 0 0,-14-13 0-1,-11 10 0-15,-24-4 0 0,7 10 1 0,7-3 0 16,14 0 0-16,7-4-1 0,-4 10 1 16,18 7 0-16,-3 21 0 15,21 7-7-15,-8 5 1 16,26 23-12-1,20 3 0-15</inkml:trace>
  <inkml:trace contextRef="#ctx0" brushRef="#br2" timeOffset="144697.1">14517 15146 52 0,'17'12'26'0,"-17"-9"-21"15,0-3 26-15,-3 0-31 16,-8 0 1-16,-10 3 1 15,-14 4 0-15,-14-4-3 0,3 6 1 16,-7 7 1-16,3-4 1 16,8 1-2-16,0-4 0 15,-1 4-1-15,8-1 1 16,7 1-1-16,3 0 0 16,8 2-1-16,6 1 0 15,4 0 1-15,7 5 0 16,7 5 0-16,0-1 1 15,0 3-1-15,0 3 1 16,-3 13 0-16,-4 3 0 0,-7-3 0 16,-8 9 0-16,1 7 0 15,0 3 0-15,0 6 1 16,4-10 0-16,6 1 1 16,4-7 0-16,7-6 2 15,4-3 1-15,-1-9 1 16,8-10 1-16,0-7-1 15,3-5 0-15,10-4-2 16,5-2 1-16,3-7-4 16,-1-3 1-16,1-4-6 15,-4-2 1-15,-3-4-7 16,-4 1 0-16,-6-4-10 16,-5-9 0-16</inkml:trace>
  <inkml:trace contextRef="#ctx0" brushRef="#br2" timeOffset="144911.32">14048 15870 58 0,'14'19'29'0,"-7"-19"-31"0,-7 0 45 16,10 0-41-16,12-7 0 15,6 1-1-15,11 0 1 16,3 0-5-16,4 2 0 16,3 1-5-16,1-3 1 15,-5 0-10-15,1-10 1 16</inkml:trace>
  <inkml:trace contextRef="#ctx0" brushRef="#br2" timeOffset="145136.81">15106 15594 52 0,'7'22'26'0,"-14"3"-29"0,0-16 42 0,-11 7-39 16,-10 0 1-16,-7 12 0 15,-8 6 1-15,1 4-3 16,-4 0 1-16,7 2-3 15,4-5 0-15,3-10-9 16,4-9 1-16,7-16-4 16,7-13 1-16</inkml:trace>
  <inkml:trace contextRef="#ctx0" brushRef="#br2" timeOffset="145316.46">14771 15660 48 0,'42'50'24'0,"4"10"-24"0,-32-35 47 16,7 3-46-16,11 3 1 16,0 1-1-16,3-1 0 15,0 0-5-15,-3-2 0 0,-7-8-6 16,-4-2 1-16,-7-12-7 16,-10-7 1-16</inkml:trace>
  <inkml:trace contextRef="#ctx0" brushRef="#br2" timeOffset="145743.29">15536 15798 50 0,'4'15'25'0,"-22"-18"-31"16,11 6 46-16,-3 1-40 15,-5-1 1-15,1 6 1 16,-3 1 0-16,-4 2-3 16,-1 4 1-16,5-1 1 0,3 1 1 15,3-3-1-15,0 2 0 16,11-2 0-16,8-4 0 16,6-2 0-16,0-7 1 15,3-4-2-15,5-2 1 16,-5 0 0-16,1 0 0 15,-1-1-1-15,1 1 1 16,0 3-1-16,-4 3 0 16,0 3 0-16,0 0 0 15,0 3 0-15,-3 4 1 16,-1 2-1-16,4 1 1 0,-3 3-1 16,0-1 0-16,-1 1 0 15,1-10 0-15,-1 1-6 63,1-7 1-48,0-7-12-15,-4-5 1 0</inkml:trace>
  <inkml:trace contextRef="#ctx0" brushRef="#br2" timeOffset="146242.01">15882 15917 48 0,'4'25'24'0,"-1"-19"-23"16,-3-6 35-16,4 3-34 16,3-6 1-16,3 0 1 0,1-6 1 15,3-1-7-15,-3-5 1 16,3-1 2-16,-4-3 1 16,4 3-2-16,0 1 1 15,1 5-2-15,-1 4 0 16,3 6 0-16,1 3 0 15,0 0 0-15,-1 4 0 16,1-1-1-16,0 0 1 16,-4 0 0-16,0 1 1 15,-4-7-1-15,1 0 0 16,0 0 1-16,-1-3 0 0,1 3 0 16,-1-4 0-1,1 1-1-15,-1 3 0 0,-3 0 0 16,4-3 1-16,-7 0-1 15,3-3 0-15,0-4-1 16,3 1 1-16,1 0 1 16,3-1 0-16,0 1 0 15,0 3 1-15,0 6-1 16,0 6 1-16,1 6-1 16,2 4 1-16,11 6-1 15,-3 3 1-15,0 3-3 16,-4-3 0-16,0 0-5 15,4-6 0-15,0-9-6 16,-1-1 0-16</inkml:trace>
  <inkml:trace contextRef="#ctx0" brushRef="#br2" timeOffset="146635.79">16782 16177 36 0,'24'82'18'0,"-24"-1"-16"0,0-59 27 16,0 6-27-16,-3-2 1 16,-1-5 2-16,1-2 1 15,-4-9-6-15,0-4 0 0,0-12 4 16,0-7 0 0,3-6-1-16,0-3 0 0,1-9-3 15,-1-7 1-15,1-9-3 16,-4-3 0-16,3-3-1 15,1-4 0-15,6 4 0 16,4 3 0-16,7 6 1 16,4 6 0-16,7 4 3 15,3 9 0-15,4 6 1 16,-4 6 0-16,-3 10 0 16,-4 6 1-16,-14 7-1 15,-7 9 0-15,-7 9-2 16,-11 3 1-1,-3 10-7 1,0-6 1-16,3-7-9 16,1-9 1-16</inkml:trace>
  <inkml:trace contextRef="#ctx0" brushRef="#br2" timeOffset="146890.99">17152 14835 43 0,'21'0'21'0,"0"44"-21"0,-14-22 32 16,1 12-29-16,-1 20 1 0,0 8 2 16,-4 17 1-16,4 18-9 15,-3 19 1-15,-4 0 4 16,0 0 1-16,-4-16-7 15,1-18 1-15,-1-19-10 16,1-23 0-16,6-21-3 16,4-16 0-16</inkml:trace>
  <inkml:trace contextRef="#ctx0" brushRef="#br2" timeOffset="147278.94">17413 15857 56 0,'7'22'28'0,"25"-22"-39"0,-18 0 56 16,11-6-45-16,6 0 1 15,1-4 0-15,-7 1 0 16,7-7-2-16,-4 1 0 15,-10-7 0-15,-4-10 1 16,-11 1-2-16,-10 0 1 16,-3 2-1-16,-8 7 1 15,-3 10 0-15,-4 12 0 16,0 12 0-16,4 7 1 16,7 13 1-16,3 8 1 15,8 11 0-15,10-1 1 0,11 3 0 16,3-6 0-16,11-6-1 15,10-7 1-15,11-9-3 16,3-9 1-16,-6-10-6 16,-12-9 0-16,-6-9-12 15,-14-1 1-15</inkml:trace>
  <inkml:trace contextRef="#ctx0" brushRef="#br2" timeOffset="148392.21">15723 16441 30 0,'4'-13'15'0,"3"-3"-6"0,-7 10 11 0,3 0-18 15,1 0 1-15,-4-1 4 16,0-2 1-16,0 9-8 16,0 0 1-16,0 0 6 15,0 3 0-15,3 10-1 16,1-4 0-16,0 0-2 16,-1 4 1-16,4-1-2 15,0 4 1-15,0 3-1 16,0 0 0-16,0 6-1 15,0 3 0 1,0 7-1-16,-3 8 1 0,3 11-1 16,-7 5 0-16,4 14-1 15,-4 17 0-15,0 26 0 16,-4 10 0-16,4 21 0 0,7 4 1 16,-3-4-1-1,3-3 1-15,0 1-1 16,-4 5 1-16,-3-21-1 0,0-4 0 15,4-18-1-15,-1-7 1 32,-3-18-1-32,0-13 1 0,-3-10-2 0,-1-9 1 15,-3-3 0-15,0-6 0 16,0 0 0-16,0-3 1 16,0-1 0-16,3-9 0 31,1 4 0-31,3-4 1 15,3 0-1 1,1 4 0-16,3-7-2 0,0-6 0 0,0-4-9 0,0-9 0 0,0-18-8 16,4-7 1-16</inkml:trace>
  <inkml:trace contextRef="#ctx1" brushRef="#br2">4487 13606 0,'0'0'0,"0"0"31,0 0-31,0 0 15,0 0 1</inkml:trace>
  <inkml:trace contextRef="#ctx0" brushRef="#br2" timeOffset="150253.07">8368 17469 29 0,'0'13'14'0,"0"-23"1"0,0 10 15 0,0 0-24 15,3-3 0-15,-3 3 3 16,4-6 0-16,-4 6-11 16,0 0 0-16,0 0 7 15,0-6 1-15,-4 2-4 16,-6-2 1-16,-4 0-2 16,-4 3 1-16,0-3-2 15,-6 2 1-15,-1 1-1 16,-3 3 0-16,3 13-1 0,-10 2 1 15,10 7-2-15,-3 10 1 16,7 5-1 0,10 10 0-16,4-6 1 15,14-3 0-15,11-7 1 0,14-9 1 16,-8-9 0-16,12-7 0 16,-5-15 0-16,1-7 1 15,-4-6-1-15,-7-3 0 16,-3-3-6-16,-11-1 1 15,-3 1-9-15,-4-9 0 16,3 5-3-16,1 4 0 16</inkml:trace>
  <inkml:trace contextRef="#ctx0" brushRef="#br2" timeOffset="150913.34">8573 17428 47 0,'-4'16'23'0,"-3"34"-21"0,7-37 42 16,0 2-42-16,3 4 1 15,1 6 2-15,-4 4 1 16,0-11-6-16,0 4 0 0,7-6 4 16,4-7 0-16,3-5-2 15,0-8 1-15,0-5-3 16,4-4 0-16,-4 4-3 15,0 0 1-15,-4-1-2 16,5 10 0-16,-5 3 0 16,1 4 0-16,-1 2 1 15,1 7 1-15,3 3 1 16,4 3 1 15,-1-7 1-31,8-2 1 0,-7-4-1 0,3 1 1 0,-4-7 0 16,1-10 0-16,3-8 0 15,-3-7 0-15,-4-6-1 16,0-4 0-16,4 1-2 0,-8-10 1 16,4 10-9-16,-3 3 0 15,0-4-8-15,-8 4 1 16</inkml:trace>
  <inkml:trace contextRef="#ctx0" brushRef="#br2" timeOffset="151377.72">9179 17620 53 0,'7'37'26'0,"-21"4"-27"0,11-32 43 0,3-5-40 15,-4 2 0-15,4-3 1 16,0 0 0-16,0-12-4 16,4-4 1-16,3-6 1 15,-4-3 1-15,1 0-2 16,3-3 0-16,0-3-1 15,7-3 0-15,0 6 0 16,7 0 0-16,0 6 0 16,1 6 1-16,2 4 1 15,1-1 0-15,-4 10 1 0,0 10 0 16,-3 2 0-16,0 7 0 16,-8 0 0-16,1 6 1 15,-4 3-2-15,0 7 0 16,-4-1-3-16,1-9 0 15,3-3-8-15,4-9 1 16,3-19-10-16,0-7 1 16</inkml:trace>
  <inkml:trace contextRef="#ctx0" brushRef="#br2" timeOffset="151935.1">10629 17563 54 0,'14'0'27'0,"-7"-19"-29"0,-7 10 44 16,0 3-40-16,-3-7 0 16,-4 4 0-16,-7-1 1 15,-4-2-4-15,-3 2 1 16,0 4 2-16,0 3 0 0,-4 9-1 16,-3 4 0-16,-1 5-1 15,5 4 1-15,3 6-2 16,-1 7 1-16,12-1-1 15,6 3 1-15,8-8-2 16,10-4 1-16,7-7 1 16,0-9 0-16,4-9-2 15,3-6 1-15,-3-7-5 16,-4-9 0-16,-3 3-10 16,-1-6 0-16</inkml:trace>
  <inkml:trace contextRef="#ctx0" brushRef="#br2" timeOffset="152460.26">10830 17460 58 0,'4'41'29'0,"3"2"-30"0,-7-33 47 16,7 2-43-16,-7 7 0 15,0-3 2-15,3-7 0 0,-3 4-7 16,0-4 1-16,0-6 4 15,0-3 0-15,8-6-2 16,-1-6 0-16,0-1-1 16,0 4 0-16,0 2-1 15,3 1 1-15,1 9-1 16,7 3 0-16,-4 4-1 16,0 2 1-16,3-2 0 15,-2 2 1-15,2-5-1 16,1-4 0-16,-1-3 1 15,1 0 0-15,0 0 0 16,-1-3 1-16,1-1-1 16,0-2 0-16,-4 0 0 15,0-3 0-15,0-4-1 0,0-3 1 16,0-2-3-16,0-1 1 16,0-6-8-16,1 0 1 15,-1-4-9-15,-7 1 1 16</inkml:trace>
  <inkml:trace contextRef="#ctx0" brushRef="#br2" timeOffset="152864.22">11384 17560 54 0,'7'31'27'0,"-10"-9"-30"0,3-22 43 0,3 4-39 16,-3-4 0-16,4 0 1 15,-4 0 0-15,3-10-3 16,1-2 0-16,-1-10 2 16,1-7 0-16,3 4-2 15,0 0 1 1,7-12-1-1,7 5 0-15,0 4 0 16,1 9 1-16,2 10 0 16,4 9 0-16,1 6 2 15,-1 7 1-15,4-7 0 16,-1 10 1 0,-2 2-1-16,2 1 0 0,-2-3-2 0,2 0 1 15,5-4-4-15,2-9 0 16,12-12-9-16,-4-4 0 15,0-12-7-15,-1 0 1 16</inkml:trace>
  <inkml:trace contextRef="#ctx1" brushRef="#br2" timeOffset="3976.33">18150 13383 0,'0'0'15,"0"0"1,0 0 0,0 0-1,-10-3 1,3 0 0,-7 0-1,3 0 1,1-4-1</inkml:trace>
  <inkml:trace contextRef="#ctx0" brushRef="#br2" timeOffset="153780.04">21756 16528 56 0,'14'13'28'0,"0"15"-21"0,-10-18 28 16,-4 5-33-16,3 10 0 15,1 16 0-15,-8 9 0 16,-10 16-3-16,-7 28 0 0,-11 16 1 15,0-3 1-15,1-1-4 16,6-12 0-16,7-22-7 16,8-18 1-16,13-23-8 15,4-18 1-15</inkml:trace>
  <inkml:trace contextRef="#ctx0" brushRef="#br2" timeOffset="154155.96">21763 17228 57 0,'21'37'28'0,"-3"7"-29"0,-8-37 50 16,8-1-46-1,14 0 0-15,-1-3 0 16,1-6 1-16,7-3-6 0,-4-7 0 15,1-6 3-15,-8-6 1 16,-4-3-3-16,-6-3 0 16,-7-1-1-16,-11 1 1 15,-4 6-2-15,-6 6 1 16,-8 7-2-16,-3 12 1 16,-4 9 1-16,-3 16 0 15,3 6 0-15,4 7 1 16,7 3 1-16,0-4 0 15,10 1 1-15,11-7 1 0,11-2-3 16,0-11 1-16,6-5-6 16,4-4 0-16,8-5-10 15,-5-8 1-15</inkml:trace>
  <inkml:trace contextRef="#ctx0" brushRef="#br2" timeOffset="154474.47">22606 17099 57 0,'11'19'28'0,"-11"-16"-33"0,-4-3 47 15,-3-3-42 1,-4 6 1-16,-6 3 1 15,-8 10 0-15,0 0-2 0,-6 6 0 16,-1 9 1-16,4 4 1 16,10 2-1-16,4-5 1 15,3 5-1-15,1 1 0 16,6-7-1-16,11-3 0 16,11-6-3-16,7-6 0 15,10-7-6-15,-3-12 0 16,6-9-8-16,8-10 0 15</inkml:trace>
  <inkml:trace contextRef="#ctx0" brushRef="#br2" timeOffset="154697.54">23096 16340 41 0,'-3'22'20'0,"-39"41"-16"15,34-44 28-15,-6 15-32 16,-7 16 1-16,0 19 2 16,0 7 1-16,-4 18-5 15,8 9 1-15,-1 7 0 16,4-10 0-16,0-28-10 16,7-15 0-16,3-23-4 15,1-18 1-15</inkml:trace>
  <inkml:trace contextRef="#ctx0" brushRef="#br2" timeOffset="154922.49">22722 16876 55 0,'29'7'27'0,"2"12"-28"0,-20-13 55 16,3 0-52-16,4 4 0 0,3-1-1 15,11 0 0 1,10 1-4-16,11 2 1 16,-7-2-3-16,-4 5 0 0,-7-5-11 15,-10-1 1 1,-7-3-2-16,-4 4 0 0</inkml:trace>
  <inkml:trace contextRef="#ctx0" brushRef="#br2" timeOffset="155280.87">23220 17199 53 0,'7'19'26'0,"-14"-3"-33"0,7-7 52 15,-4 7-45-15,1 9 0 16,-1 0 2-16,1 3 1 16,3-6-2-16,3 0 0 15,4-3 1-15,4-6 1 16,7-4 0-16,3-9 1 15,0-3-2-15,4-13 0 16,-1-9-4-16,-3-3 1 0,-3 0-9 16,-4 0 0-16,0-13-8 15,4 9 1-15</inkml:trace>
  <inkml:trace contextRef="#ctx0" brushRef="#br2" timeOffset="155988.44">23555 17356 57 0,'11'22'28'0,"-1"-6"-31"16,-6-13 48-16,3 0-42 15,3 0 0-15,1 0 3 16,-1 1 1-16,1-1-8 15,3-3 0-15,0 3 5 16,0-3 1-16,1-6-3 0,-5-1 1 16,-3 1-3-16,0 0 1 15,-3-1-1-15,-4 7 1 16,0 0-1-16,0 0 1 16,0 0-1-16,-4 0 1 15,4 0 0-15,0 0 0 16,0 4 0-16,4-1 0 15,-4-3-1-15,3 3 1 16,-3-3-1-16,4 0 1 16,-4 0-1-16,3 0 0 0,-3 0-1 15,0 0 1-15,4 0 0 16,-1 0 0-16,-3 0 0 16,0 0 0-16,0 0 0 15,0 0 0-15,0 3 0 16,0 0 1-16,0 0-1 15,0 0 0-15,0 1 0 16,0-1 0 0,0 0-1-1,0-3 1-15,0 0 0 16,0 3 0-16,0 0-1 16,0-3 1-16,-3 0-1 15,-1 0 0-15,1-3 0 16,-1 3 1-16,1 0-1 0,-1-9 0 15,4-4 0 1,0-6 1-16,0-6-1 0,4-6 1 16,3-4 0-16,0 1 1 15,7-1-1-15,0 1 1 16,7 2 0-16,4 4 0 16,0 3-1-16,3 3 1 15,-3 3-4-15,-4 4 0 16,-4 2-5-16,1 4 1 15,-4 2-14-15,-7 4 1 16</inkml:trace>
  <inkml:trace contextRef="#ctx0" brushRef="#br2" timeOffset="156438.6">24014 17231 42 0,'7'25'21'0,"0"-6"-7"0,-4-16 23 0,1 3-34 16,-1 0 1-16,8 1 1 15,3-1 1-15,7-3-6 16,4 0 0-16,0-6 4 15,3-6 1-15,-4-4-3 16,1-6 1-16,-4-6-2 16,-7-3 1-16,-3 0-4 0,-11-4 0 15,-4 4 0-15,-6 3 1 16,-8 6-1-16,-6 10 1 16,-5 9 0-16,1 16 0 15,0 9 2-15,3 9 0 16,4 10 0-16,7 3 0 15,7 6 1-15,10 1 0 16,8-7 1-16,10-3 1 0,14-10-3 16,18-6 1-16,7-9-5 15,0-13 1-15,-7-6-11 16,-10-15 1-16,-8-17-8 16,-3-2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19:44:30.2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7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8T19:45:16.450"/>
    </inkml:context>
  </inkml:definitions>
  <inkml:trace contextRef="#ctx0" brushRef="#br0">5817 5619 42 0,'4'38'21'0,"31"-4"-8"0,-24-21 21 15,3 5-31-15,11 1 0 16,-1 6 2-16,4-6 1 16,11 3-7-16,-7 0 0 15,7 0 4-15,3-3 1 16,4-7-3-16,-7-8 1 16,3-8-1-16,-3-21 0 15,0-6 0-15,-4-22 0 16,-10-16 0-16,-15-16 1 0,1-15-1 15,-18-13 1-15,-4-13-1 16,-10 4 1 0,-7-10-1-16,-4 13 0 0,0 9 0 15,4 7 0-15,0 15 0 16,10 7 1-16,8 2-1 16,6 10 1-16,8 13 0 15,6 9 0-15,8 6 0 31,10 13 0-31,-7 12-3 0,8 7 1 0,-8 15-8 16,0-3 1-16,0 13-14 16,-14-7 1-16</inkml:trace>
  <inkml:trace contextRef="#ctx0" brushRef="#br0" timeOffset="705.88">6897 5431 59 0,'21'9'29'0,"-7"-6"-26"0,-3-6 42 16,10-6-42-1,0-1 0-15,7-5 0 16,4-4 1-16,-4-3-6 0,-7-6 1 16,-3 0 2-16,-4-4 1 15,-7 7-2-15,-7 3 0 16,-10 0-1-16,-1 3 1 16,-10 7-1-16,-4 6 0 15,0 6-1-15,8 9 0 16,-11 13 0-16,6 9 0 15,5 4 0-15,3 15 1 16,3 3 0-16,8 1 0 16,3 2 2-16,0-9 0 0,7-9-1 15,10-10 1-15,4-3-1 47,8-6 1-47,6-7-3 16,0-5 0-1,-3-14-9-15,7-11 1 0,0-4-7 0,-8-7 0 0</inkml:trace>
  <inkml:trace contextRef="#ctx0" brushRef="#br0" timeOffset="1009.74">7546 4496 56 0,'7'-6'28'0,"-11"6"-32"0,1 3 49 15,-4 7-45-15,-7 8 1 16,10 4-1-16,-6 13 1 16,-12 9-1-16,5 9 0 15,6 4 0-15,1-4 0 16,-4-9-4-1,7-7 1-15,-1-12-6 0,1-6 1 16,4-16-8-16,-4-12 1 16,-4-13-1-16,4-3 0 0</inkml:trace>
  <inkml:trace contextRef="#ctx0" brushRef="#br0" timeOffset="1148.8">7355 4600 38 0,'7'-3'19'0,"18"6"-18"0,-11 3 40 0,-3 16-36 16,3 9 0-16,4 10 2 15,3 22 1-15,7-10-11 16,0 1 0 0,0-4 4-16,-3-6 1 0,0-10-17 15,-4-15 1-15</inkml:trace>
  <inkml:trace contextRef="#ctx0" brushRef="#br0" timeOffset="2241.79">8213 5142 49 0,'21'7'24'0,"-21"-4"-11"0,0-3 31 15,0 0-41-15,0 0 1 16,-4-3 2-16,-3-1 1 15,-3 1-9-15,-4 0 1 16,-11 3 4-16,0 0 1 16,4 3-2-16,-4 7 0 15,1 15-1-15,-1-3 0 0,4 6 0 16,7 6 0-16,0 7 0 16,14 3 0-16,0 0-2 15,14-3 1-15,10 0-3 16,15-13 0-16,7-6-2 15,-4-10 0-15,8-5-4 16,-1-7 0 0,8-16-2-1,-8 3 1-15,-3-5 2 16,-14-1 1-16,-4-3 3 16,-7 3 1-16,-3 3 5 15,-1 1 1-15,-6 2 4 16,-1-3 0-16,-3 4 0 31,-3-4 1 47,-4 7-2-47,0-1 1-31,-7 4-3 47,0 3 0-15,-7 3-2-1,0 0 1-31,-4 6-1 15,0 4 1-15,4 5-2 0,4 10 0 0,-4 0-1 0,7 4 1 0,3-7-2 0,4 3 1 16,7-3-3-16,4 0 0 0,6-7 0 0,4-12 0 0,-6 1-3 0,2-4 0 16,1-7-8-16,-1-2 1 0,5-10-3 0,-5 3 0 0</inkml:trace>
  <inkml:trace contextRef="#ctx0" brushRef="#br0" timeOffset="2476.12">8985 5227 46 0,'14'6'23'0,"-7"-12"-23"0,-7 6 39 0,0 3-38 0,-3-3 0 0,-8 0 1 0,-3 3 1 0,0 7-3 16,-4-1 0-16,1-3 1 15,-8 7 1-15,4-1-1 16,3 7 1-16,-6-9-2 15,6-1 1-15,11-3 0 16,0 1 0-16,14-1 0 16,7 0 0-16,7 4-1 15,7-7 1-15,4 3-1 0,-4 3 1 32,-3-2-1-32,-4 2 0 0,-14 10-1 0,-7 3 0 15,-7 0-5-15,-14 0 1 16,-4 0-9-16,1-4 1 15,-8-8-3-15,7-1 1 16</inkml:trace>
  <inkml:trace contextRef="#ctx0" brushRef="#br0" timeOffset="2785">9373 4973 55 0,'11'-3'27'0,"-4"9"-37"0,-7-6 56 0,-7-3-45 0,-4 9 1 0,-6 10 0 0,-8 9 0 0,0 3-3 16,1 19 1-16,-5 0 2 15,5-3 0-15,6 3-2 16,4-3 1-16,7-3-3 16,3 0 1-16,11-13-6 15,11-6 0-15,3-13-9 0,4-6 0 16</inkml:trace>
  <inkml:trace contextRef="#ctx0" brushRef="#br0" timeOffset="3039.67">9691 5089 47 0,'21'25'23'0,"-28"13"-21"0,3-26 35 16,-3 10-38-16,0 0 1 0,-7 3 0 16,0 3 0-16,-4 4 0 15,1 2 0-15,-1 4-2 16,1-4 0-16,-1-8-9 15,4-8 0-15,0-15-3 16,7-12 1-16</inkml:trace>
  <inkml:trace contextRef="#ctx0" brushRef="#br0" timeOffset="3192.03">9560 5199 41 0,'25'41'20'0,"-4"-1"-22"0,-14-27 37 0,0-1-35 16,4 4 0-16,-1 6 0 15,1 6 0-15,3-6-1 16,0-3 0-16,0-3-5 0,4-7 1 16,-7-9-7-1,-4-12 0-15</inkml:trace>
  <inkml:trace contextRef="#ctx0" brushRef="#br0" timeOffset="3439.66">9885 4910 54 0,'35'16'27'0,"11"28"-30"0,-28-35 52 15,3 13-49-15,0 13 1 0,0 9-2 16,-10 9 1-16,-4 10-1 16,-11 12 1-16,-6-9-3 15,-12 0 0-15,-6-13-13 16,-11-19 0-16</inkml:trace>
  <inkml:trace contextRef="#ctx0" brushRef="#br0" timeOffset="4114.42">10926 4314 50 0,'7'26'25'0,"7"2"-22"0,-7-16 35 0,0-2-35 16,3 9 0-16,1 12 2 15,0 13 0-15,-1 9-6 16,4 7 1-16,0 12 4 16,4-6 1-16,-4 0-2 15,0-13 0-15,-7-6-2 16,0-16 1-16,-3-6-2 15,-8-12 1-15,-6-7-2 16,-4-6 1-16,-11 3-1 16,-10-6 1-16,-4 0-2 15,0 3 1-15,-3-3-2 16,-1 3 1-16,1 3-1 16,0 6 1-16,3 7-1 15,4 9 1-15,3 0 0 16,4 10 1-16,7 6 1 0,10-4 1 15,7 4 0 1,11 0 1-16,11-4-1 0,10-5 1 16,1-7-1-16,13-6 0 15,7-13-2-15,11-6 0 16,0-6-5-16,4-10 1 16,-8 0-13 62,-6-15 1-63</inkml:trace>
  <inkml:trace contextRef="#ctx0" brushRef="#br0" timeOffset="4280.49">11613 4901 61 0,'0'25'30'0,"-10"9"-36"0,3-24 50 0,-7 12-44 0,-11 12 1 0,-7 10 0 16,-3 0 0-16,3 6-3 16,4-6 1-16,-4-6-6 15,8-7 1-15,2-12-11 16,1-19 1-16</inkml:trace>
  <inkml:trace contextRef="#ctx0" brushRef="#br0" timeOffset="4468.16">11303 4964 58 0,'32'65'29'0,"24"42"-30"0,-38-76 49 0,10 7-48 0,4 6 0 16,0 3-5-16,-1 3 0 15,-6-9-6-15,-4-10 0 16,-7-9-6-16</inkml:trace>
  <inkml:trace contextRef="#ctx0" brushRef="#br1" timeOffset="10659.28">11067 2489 10 0,'3'10'5'0,"-3"-10"-5"16,0 0 6-16,0 0 0 15,0 0 1-15,0 3 6 16,0 3 1-16,0 4-15 15,0 5 1-15,0 7 12 16,4 10 0-16,3 5-2 16,7-5 0-16,4 8-2 15,6-5 1-15,4-4-2 0,4-6 0 16,-4-6-2-16,1-6 0 16,2-7-2-16,1-12 0 15,3-10-2-15,-3-9 1 16,-7-10-2-16,0-12 1 15,-11-15-1-15,-7-10 1 16,-11-19-1-16,-10-22 1 16,-4-13 0-16,-3-5 1 15,0-7 0-15,0 6 0 16,3-3-1-16,4 22 0 16,0 3 0-16,3 19 1 15,1-3-1-15,3 13 0 0,3 9 0 16,8 0 0-16,3 18-2 15,3 1 1 1,1 6-3-16,3 12 0 16,4 17-5-16,7 11 0 0,3 14-14 15,0-7 1-15,-3 9 0 16,3 13 1 0</inkml:trace>
  <inkml:trace contextRef="#ctx0" brushRef="#br1" timeOffset="11386.18">12220 2304 42 0,'4'29'21'0,"-1"-23"-20"0,-3-15 38 15,-3-1-35 1,-1-15 0-16,-3-9 1 15,-7-20 1-15,0-12-7 16,-4-12 0-16,-6-13 5 0,-5-6 0 16,5-10-2-16,10 1 0 15,7 15 0 1,7 3 1-16,7 0-2 0,7 22 1 16,3 13 0-16,5 0 0 15,-1 18-2-15,3 7 1 16,1 12-6-16,-4 13 1 47,-3 12-9-32,-4 10 1 1,-7 6-7-16,-10 13 1 0</inkml:trace>
  <inkml:trace contextRef="#ctx0" brushRef="#br1" timeOffset="11598.67">11850 1922 68 0,'7'25'34'0,"3"-16"-36"0,-2-2 67 0,6-4-61 0,17-6 0 0,12 3 0 16,10-16 1-16,10-3-7 16,1 0 0-16,-4 0 0 15,-11 7 1-15,-14 3-11 16,-7 5 0-16,-20 4-11 0,-8 10 0 15</inkml:trace>
  <inkml:trace contextRef="#ctx0" brushRef="#br1" timeOffset="12778.13">12975 1803 52 0,'-7'3'26'0,"18"-3"-20"15,-11 6 27-15,-4 4-33 16,-3-1 1-16,-7 16 0 16,-4-6 0-16,-10 15-1 15,3 4 0-15,-3 9 0 16,4 3 1-16,6 3-1 15,4 4 1-15,7-7-1 16,7-6 0-16,10-6-3 0,8-4 0 16,7-15-7-16,3-10 0 15,-3-9-6-15,6-6 1 16</inkml:trace>
  <inkml:trace contextRef="#ctx0" brushRef="#br1" timeOffset="12985.3">13317 1966 55 0,'-3'25'27'0,"-25"3"-34"0,21-12 52 16,-8 3-45-16,-6 6 0 31,-14 19-1-31,3-7 1 0,8-2-5 15,2-13 1-15,5-7-11 16,6-8 1-16</inkml:trace>
  <inkml:trace contextRef="#ctx0" brushRef="#br1" timeOffset="13197.9">13042 1947 53 0,'18'60'26'0,"14"21"-26"0,-18-53 41 0,0-3-41 0,3 4 0 15,1 5 0-15,0 1 0 16,3-7-3-16,0-9 0 16,0-1-3-16,0-8 0 15,-3-4-9-15,3-22 0 16</inkml:trace>
  <inkml:trace contextRef="#ctx0" brushRef="#br1" timeOffset="13441.14">13399 1850 62 0,'35'34'31'15,"-3"35"-34"-15,-18-50 57 0,0 3-53 16,0 9 0 0,0 7-1-16,-3-4 0 0,-8 10-2 15,-3-3 1-15,-3 3-2 16,-8 6 0-16,-10-12-10 16,-7-4 0-16,-4-9-5 15,7-6 1-15</inkml:trace>
  <inkml:trace contextRef="#ctx0" brushRef="#br1" timeOffset="14169.73">14041 1981 58 0,'28'0'29'0,"-18"-28"-30"0,-3 25 52 15,-7 3-49-15,0 0 0 16,-3 3 0-16,-4 7 0 0,-4-1-3 16,-6 4 0-16,-8 2 2 15,-3 10 1-15,-1-6-2 16,1 3 0-16,-3 9-1 15,6-9 1-15,7 0-2 16,4-3 0-16,11-6-1 16,6-1 1-16,15-2-1 15,10-10 1-15,7 0 0 16,-3-7 1-16,-7-2 0 16,-4-7 0-16,-4 4 0 15,-2-4 0-15,-1 4 1 16,-7 5 0-16,3-2-1 15,-6 3 0-15,-4 6-2 16,0 9 1-16,3 10 0 16,1 3 0-16,-4 6 0 0,0 6 1 15,0-5 2-15,7 5 1 16,0 10 2-16,4 3 0 16,3 0 1-16,7 3 1 15,-3-3-1-15,-1 4 0 16,-10-14-2-16,-7 1 1 15,-7 3-3-15,-10-7 1 16,-1 4-2-16,-3-13 0 16,-8-3-1-16,-6-13 0 15,-4-9-1-15,-3-9 1 0,0-4 0 16,3-12 1 0,7 0 0-16,7 0 1 0,11 3 0 15,7 3 1-15,7-3-1 16,7 10 1-16,11-7-2 15,10-3 0 48,4 3-4-47,3-3 0-16,-7-3-7 0,-3-3 1 0,0-4-10 0,-4-5 1 0</inkml:trace>
  <inkml:trace contextRef="#ctx0" brushRef="#br1" timeOffset="14371.71">14358 1436 59 0,'0'12'29'0,"11"-5"-34"0,-8-7 49 16,-3 9-43-16,0 10 1 15,-3 6 0-15,3-3 0 16,0 12-4-16,3 1 0 15,1-1-3-15,-1-9 1 16,1-3-12-16,3-12 0 16</inkml:trace>
  <inkml:trace contextRef="#ctx0" brushRef="#br1" timeOffset="14717.08">14852 1768 53 0,'0'0'26'0,"-4"0"-27"15,1 3 39-15,-4 10-38 16,-4-10 1-16,-6 13-1 16,-5 3 1-16,1 15-1 15,0-6 0-15,0 10 0 0,3 12 0 16,4-6 0-16,4 3 1 16,-1-3-1-16,4-7 1 15,7-2-7 1,7-10 1-16,7-6-10 0,7-16 1 15</inkml:trace>
  <inkml:trace contextRef="#ctx0" brushRef="#br1" timeOffset="14943">15145 1900 54 0,'7'47'27'0,"-21"-13"-31"0,7-24 43 0,-4 2-39 16,-3 10 1-16,-4-3 0 16,-3 9 0-16,0 1-2 15,0-7 1-15,0-1 0 16,-1-2 1-16,5 0-5 16,3-6 0-16,0-4-11 15,3-9 1-15</inkml:trace>
  <inkml:trace contextRef="#ctx0" brushRef="#br1" timeOffset="15136.77">14912 1890 43 0,'25'19'21'0,"10"25"-12"0,-25-25 29 16,5 0-37-16,2 9 0 15,1 7 0-15,3-10 0 16,0 3-2-16,0 0 1 15,-3 0-2-15,-4-3 1 16,0 0-7-16,-3-12 1 16,-1-7-8-16,1-12 1 15</inkml:trace>
  <inkml:trace contextRef="#ctx0" brushRef="#br1" timeOffset="15359.55">15215 1724 60 0,'32'69'30'0,"21"3"-34"16,-35-47 56 0,6 7-54-16,1 18 1 0,-4 3-1 15,-3 19 1-15,-8-9-1 16,-10 0 1-16,-10-7-12 15,-8-5 0-15,-7-23-4 16,1-9 1-16</inkml:trace>
  <inkml:trace contextRef="#ctx0" brushRef="#br1" timeOffset="15988.77">16143 1314 59 0,'32'34'29'0,"-4"29"-32"15,-21-54 55-15,4 16-51 16,-4 13 1-16,0-4 0 16,0 10 0-16,-4 10-2 15,1-1 0-15,-4 10 2 16,0-10 0-16,0-12-1 16,0-7 0-16,-4-9-1 15,1-6 0-15,-4-10-1 0,-7-9 0 16,-4-3 0-16,-7-3 0 15,-6 3 0 1,-1-10 0-16,-3 10-1 0,-1-3 0 16,5 6 0-16,2 12 1 15,5 7-1-15,3 10 0 16,-1-1 0-16,15 6 1 16,7 10 1-16,7-19 0 15,11 7 0-15,3-7 0 16,14 0-1-16,8-6 0 15,3-10-5-15,-1-6 1 16</inkml:trace>
  <inkml:trace contextRef="#ctx0" brushRef="#br1" timeOffset="16217.44">16753 1803 47 0,'15'47'23'0,"-37"22"-9"0,15-57 17 0,-3 10-30 0,-4 6 0 0,-4-2 0 0,-3 14 1 0,-4-8-3 16,0-4 0-16,1 0-1 15,3-3 1-15,3-12-7 16,0-7 1-16,1-6-8 15,3-19 0-15</inkml:trace>
  <inkml:trace contextRef="#ctx0" brushRef="#br1" timeOffset="16368.58">16383 1834 57 0,'25'31'28'0,"56"51"-33"15,-56-63 52-15,10 15-46 0,11 1 0 16,0-1-1-16,-4 4 0 0,-7-13-6 15,-10-3 0 1,-4-13-10-16,-21-9 1 0</inkml:trace>
  <inkml:trace contextRef="#ctx0" brushRef="#br1" timeOffset="16936.84">17336 1499 54 0,'7'12'27'0,"14"13"-25"16,-7-25 41-16,7 3-43 15,18-3 1-15,3-3-2 16,0-3 0-16,1 3-5 16,-8-4 1-16,-3-2-11 15,-11 0 1-15</inkml:trace>
  <inkml:trace contextRef="#ctx0" brushRef="#br1" timeOffset="17152.11">17381 1850 61 0,'14'37'30'0,"61"-37"-33"0,-51 0 51 15,12 0-49-15,6-3 0 0,4 3-11 16,-4-9 1-16,0 9 0 16,-10-16 1-16</inkml:trace>
  <inkml:trace contextRef="#ctx0" brushRef="#br1" timeOffset="17656.58">18577 2079 54 0,'-3'28'27'0,"3"6"-25"0,0-34 41 15,0 0-41-15,0-12 0 16,3-7 3-16,1-9 0 16,-1-19-5-16,4-7 0 0,0-18 4 15,1-25 0-15,-1-25-1 16,3 3 0-16,4-7-2 16,4-5 1-16,0 5-1 15,3 16 0-15,0 13 0 16,-3 19 0-16,-1 15-2 15,1 16 1-15,-1 22-4 16,1 15 0-16,0 20-5 16,-8 15 1-16,-3 13-11 15,-3 15 1-15,-11 13-2 16,-4 9 1-16</inkml:trace>
  <inkml:trace contextRef="#ctx0" brushRef="#br1" timeOffset="17840.25">18373 1865 65 0,'14'22'32'0,"25"-22"-46"0,-22-3 67 16,4-3-54-16,11-3 1 16,3 5-4-16,4-5 0 15,-3 0-2-15,-1-1 0 16,0-2-11-16,-3-7 0 15</inkml:trace>
  <inkml:trace contextRef="#ctx0" brushRef="#br1" timeOffset="18143.13">19082 1668 51 0,'-18'9'25'0,"0"29"-27"15,15-22 41-15,-4-4-38 16,-7 13 0-16,-4 10 1 16,1 2 0-16,2 1-3 15,5 3 0-15,6 3-1 16,4-7 1-16,7-12-8 15,4-6 1-15,3-19-7 16,4-6 0-16</inkml:trace>
  <inkml:trace contextRef="#ctx0" brushRef="#br1" timeOffset="18306.18">19308 1774 49 0,'0'38'24'0,"-22"-3"-27"0,15-17 42 0,-7 1-39 16,-3 6 1-16,-8 4 0 16,0 5 1-16,0 1-4 15,1 2 1-15,3 1-4 16,3-13 1-16,7-9-10 16,1-10 0-16</inkml:trace>
  <inkml:trace contextRef="#ctx0" brushRef="#br1" timeOffset="18531.23">19170 1884 46 0,'21'54'23'0,"7"-29"-27"15,-17-13 36-15,0 4-32 16,-1 6 1-16,1 0-1 15,3-3 0-15,0 6-1 0,0-7 0 16,0-8-3-16,0-10 1 16,0 0-8-16,0-10 0 15,1-15-1-15,2 7 0 16</inkml:trace>
  <inkml:trace contextRef="#ctx0" brushRef="#br1" timeOffset="18738.41">19466 1762 60 0,'25'60'30'0,"0"-17"-41"0,-18-30 66 0,0 18-56 15,0 7 1-15,-4 6-5 16,-3 3 0-16,-7 6-5 15,-7-3 0-15,-10-18-7 16,2-7 1-16</inkml:trace>
  <inkml:trace contextRef="#ctx0" brushRef="#br1" timeOffset="19579.07">20119 1840 65 0,'3'16'32'0,"-3"-3"-43"0,-3-13 62 0,-4 6-48 16,-4-6 0-16,-3 0 0 15,-3 9 1-15,-5-3-5 16,1 4 0-16,0 9 3 16,0 0 1-16,3-7-3 15,4 10 1-15,4-3-1 16,-1 0 1-16,18 6-4 16,4-6 1-16,10-1-1 15,7 7 1-15,4-15-1 16,-4-7 0-16,0-3 0 15,-7-9 1-15,1-4 1 16,-5-6 0-16,-3 4 0 0,-3-4 1 16,-4 9-1-1,-7-8 1-15,0 11-1 0,-4-2 1 16,1 3-1-16,-1 6 0 16,-3 6 0-16,0 3 0 15,0 10 0-15,0 9 0 16,4 13 1-16,-1 0 0 15,4 9 1-15,0 16 0 16,0 3 1-16,4 9 1 16,-1 1-2-16,-3-14 1 15,0-5-1-15,-7-10 1 0,-4 0-2 16,-6-15 1 0,-8-13 0-16,-7-6 0 15,-6-13 0-15,-5-6 0 0,-3-13-1 16,1-16 1-16,2-2 0 15,8-10 0-15,3-3-2 16,7 3 0-16,8 10 1 16,10-1 0-16,7 10 0 15,14 6 1-15,7 7-3 16,14-4 1-16,15 7-2 16,10-1 1-16,-4 1-6 15,1-7 0-15,3 4-11 16,0-10 1-16</inkml:trace>
  <inkml:trace contextRef="#ctx0" brushRef="#br1" timeOffset="19849.93">20666 1734 52 0,'7'25'26'0,"-11"0"-26"0,1-16 42 16,-4-9-39-16,-7 10 0 16,-4 12 0-16,-3 0 0 15,-4 9-4-15,4 3 0 16,3 10 3-16,4 3 0 0,4-6-1 16,6 3 0-16,4-6-4 15,7-10 1-15,7-3-7 16,7-9 0-16,4-13-8 15,-4 3 0-15</inkml:trace>
  <inkml:trace contextRef="#ctx0" brushRef="#br1" timeOffset="20063.43">21029 1903 45 0,'4'9'22'0,"-22"17"-16"16,11-14 35-16,-4 4-39 15,-10 3 1-15,-7 3 0 16,-7 6 1-16,3 3-5 16,0 4 0-16,4-7 2 15,3-3 1-15,4 0-6 0,3-9 0 16,8-13-11-16,6 3 1 16,4-15-2-16,0-16 0 15</inkml:trace>
  <inkml:trace contextRef="#ctx0" brushRef="#br1" timeOffset="20273.73">20839 1869 49 0,'10'40'24'0,"-3"17"-25"0,-3-48 49 0,3 10-48 0,0 0 1 0,3 6 0 0,-2 9 0 0,2-5-2 0,4-1 1 0,0 3-1 0,7-6 0 0,-3-3-6 0,0-6 1 0,3-7-10 0,0-15 1 0</inkml:trace>
  <inkml:trace contextRef="#ctx0" brushRef="#br1" timeOffset="20538.88">21220 1734 58 0,'14'69'29'0,"-4"12"-33"0,-3-56 51 0,4 4-47 0,0 24 0 0,-1-6 0 0,-3 12 0 0,-7-2-2 0,-3-4 1 0,-8 1-7 0,0-11 0 15,1-8-8-15,-8-26 0 16</inkml:trace>
  <inkml:trace contextRef="#ctx0" brushRef="#br1" timeOffset="20965.23">21805 2019 55 0,'-17'9'27'0,"17"-12"-19"0,0 3 45 16,0 0-49-16,0 0 1 15,3-6 2-15,8 3 0 16,13 3-10-16,15-3 1 0,7 6 3 16,7 0 1-16,-4 3-8 15,-6-6 1-15,-8 3-16 16,-14-3 0-16</inkml:trace>
  <inkml:trace contextRef="#ctx0" brushRef="#br1" timeOffset="21524.36">22595 2571 55 0,'11'38'27'0,"28"-4"-13"0,-22-25 34 15,8-2-45-15,7 2 0 16,3-9 0-16,-3-6 1 16,0-7-6-16,6-9 1 0,5-9 3 15,6-19 0-15,-10-7-2 16,-7-5 0-1,-4-35 0-15,-14-1 0 0,-7-15 0 16,-17-6 0 0,-15-6 0-16,-3-7 1 0,3 22-1 15,4-3 0 1,-7 13 0 0,3 3 1-16,4 9 0 0,3 7 0 0,11 18 0 15,7 16 0-15,7 6-1 16,4 19 0-16,13 6-5 15,8 13 0-15,10 6-6 16,-10 4 0-16,-4-4-10 16,1 6 1-16</inkml:trace>
  <inkml:trace contextRef="#ctx0" brushRef="#br1" timeOffset="22470.49">23562 2471 60 0,'-3'28'30'0,"6"-9"-31"16,-3-19 50-16,7 0-48 15,4-10 1-15,-1-15 1 16,1-3 1-16,-1-25-4 16,-6-10 0-16,-4-15 3 15,0-20 0-15,-4-8-1 16,-3-4 1-16,4-12-2 15,-1 31 0-15,11-19-2 0,0 6 1 16,0 14-1-16,4 17 0 63,0 20-1-63,-1 9 1 31,4 25-3-31,0 19 0 0,1 10-2 15,-1 15 0-15,0 6-8 0,0 10 0 0,0 12-5 16,-7 4 1-16</inkml:trace>
  <inkml:trace contextRef="#ctx0" brushRef="#br1" timeOffset="22673.09">23393 2079 55 0,'0'47'27'0,"10"-3"-26"0,-3-35 50 0,0-6-49 15,0 3 1-15,8 1-1 16,9-7 1-16,4 0-5 16,4 0 1-16,0 0-1 15,0 0 0-15,-1-10-12 16,1-5 1-16,-4-4-5 16,1-3 1-16</inkml:trace>
  <inkml:trace contextRef="#ctx0" brushRef="#br1" timeOffset="22910.85">24021 1643 61 0,'3'19'30'0,"1"-1"-39"0,-4-8 58 15,0 5-49-15,-4 4 1 0,1 6 0 16,-1 0 0-16,1 13-2 16,3-3 0-16,3 2-4 15,4-9 1-15,0 1-13 16,0-7 1-16</inkml:trace>
  <inkml:trace contextRef="#ctx0" brushRef="#br1" timeOffset="23190.07">24409 2007 56 0,'-7'18'28'16,"-18"11"-31"-16,18-26 43 0,-7 12-40 0,0 14 1 15,-4-7 0 1,-3 9 1-16,3 10-2 0,1-1 0 16,-1 14 1-16,0-4 0 15,4 6-2 1,7-2 0-16,4-10-6 0,6-4 0 16,8-11-9-16,6-20 0 15</inkml:trace>
  <inkml:trace contextRef="#ctx0" brushRef="#br1" timeOffset="23406.75">24687 2223 50 0,'-10'12'25'0,"-33"39"-26"0,29-42 40 0,0 7-38 16,-3 12 0-16,-5-3 1 15,-6 13 0-15,4-1-3 16,2 1 1-16,1 3 0 16,4-13 0-16,-1 0-6 15,7-12 1-15,4-10-10 16,7-15 0-16</inkml:trace>
  <inkml:trace contextRef="#ctx0" brushRef="#br1" timeOffset="23635.39">24550 2339 47 0,'0'44'23'0,"10"3"-27"0,-6-41 36 16,-1 7-32-16,5 2 0 15,-1-2 1-15,7 3 1 16,0-1-4-16,3 4 1 15,1-10-3-15,-4 7 1 16,0-13-8-16,-3-3 0 0,-1-12-2 16,5-4 1-16</inkml:trace>
  <inkml:trace contextRef="#ctx0" brushRef="#br1" timeOffset="23854.46">24702 2054 61 0,'38'47'30'0,"19"31"-43"0,-40-62 66 0,1 15-54 0,0 4 1 0,-8 15-1 0,-10 0 0 0,-3 6-1 16,-8-2 1-16,-6-4-9 15,-8-9 1-15,-7-23-7 16,4-2 1-16</inkml:trace>
  <inkml:trace contextRef="#ctx0" brushRef="#br1" timeOffset="24726.72">25474 2217 64 0,'18'15'32'0,"-8"10"-40"0,-10-21 59 0,-3 2-50 15,-8 3 0-15,-3 1 0 16,-4 2 0-16,-10 1-2 0,4-1 1 16,2 4 1-16,1 9 0 15,0 6-1-15,3-6 1 16,8 1-2-16,3-5 0 16,10 1-1-16,4-12 1 15,11-1-1-15,3-9 0 16,11-9 0-16,7-16 1 15,0 6 0 1,-11 0 0-16,-4-3 0 0,-2 3 1 16,-5 1-1-16,-6-1 1 15,-1 3-1-15,-6 7 1 0,-1 6-1 16,-3 3 1-16,-3 0-2 16,-4 9 0-16,0 0 0 15,0 16 1 1,0 4-1-16,3 15 0 0,8 9 1 15,6 3 1-15,4 16 2 16,1 4 0-16,-5 5 0 16,1-9 1-1,-4-9 0 1,-4-10 0-16,-3-9 0 0,-3-9 0 0,-8-7-1 16,-6-9 1-16,-12-10-1 15,-6-6 0-15,-4-6-1 16,-3-6 1-16,-4-7-1 15,-3-6 0-15,3-9-2 0,3 9 1 16,12 0-1-16,2 0 0 16,8-3 1-16,7 6 0 15,0 3 0-15,14 4 0 16,14-1 1-16,14 1 0 16,8 2-2-16,6 1 0 15,4 0-4-15,0-1 0 16,-4-2-10-1,-3-1 0-15,-7-18-4 0,-11-1 0 16</inkml:trace>
  <inkml:trace contextRef="#ctx0" brushRef="#br1" timeOffset="24984.89">26031 2057 52 0,'8'-3'26'0,"-12"3"-33"16,0 3 49-16,-3 3-41 15,-7 0 1-15,0 13 1 16,-7 3 0-16,-4-3-4 16,4 12 0-16,4 4 2 15,2 2 1-15,5 10-2 16,6-3 0-16,4-3-5 15,7-3 0-15,4-10-11 16,7-19 1-16</inkml:trace>
  <inkml:trace contextRef="#ctx0" brushRef="#br1" timeOffset="25219.24">26317 2151 57 0,'11'37'28'0,"-29"-8"-32"0,11-14 47 31,-14 23-43-31,-4 6 1 16,-3 3-1-16,-4 3 1 0,4-6-3 16,0-10 0-16,3-12-5 15,8-6 1-15,2-13-10 16,5-12 1-16</inkml:trace>
  <inkml:trace contextRef="#ctx0" brushRef="#br1" timeOffset="25460.25">26109 2242 46 0,'39'44'23'0,"-11"9"-20"0,-21-44 36 0,0 4-39 15,4 12 0-15,3 0 0 16,4 0 1-16,-4 3-2 16,7-12 1-16,-4 3-4 15,-2-10 0-15,2 1-6 0,-3-17 1 16,0-11-5-16,1-8 0 16</inkml:trace>
  <inkml:trace contextRef="#ctx0" brushRef="#br1" timeOffset="25648.95">26310 2069 53 0,'18'38'26'0,"28"25"-34"0,-32-54 52 16,7 7-43-16,7 6 0 0,4 12 0 15,-7 10 0-15,-11 0-3 16,-7 9 1-16,-11 1-4 16,-6-1 1-16,-8 0-11 15,-14-12 1-15</inkml:trace>
  <inkml:trace contextRef="#ctx0" brushRef="#br1" timeOffset="26302.7">27305 1627 48 0,'7'-3'24'0,"0"25"-19"0,0-22 36 0,0 6-39 15,-3 10 0-15,-1 3 2 16,1 9 0-16,3 10-5 16,0 15 0-16,0 6 5 15,7 14 0-15,0 2-2 16,0 9 1-16,-3-18-1 15,-4-6 0-15,-4-16-2 16,-3-16 0-16,-7-12-1 16,-3-4 0-16,-8-5-1 15,4-14 1-15,-4-2-1 0,-6-7 1 16,-4-3 0-16,-8 1 0 16,-3 5-1-1,1 4 1-15,2 2-1 16,5 7 1-16,6 7 0 0,4 15 0 15,7 3 0-15,7 0 1 16,10 12 0-16,8 7 0 16,10 0 0-16,11-9 0 15,3 2-2-15,-3-5 1 16,10-10-4-16,7-4 0 0,4-8-11 16,0-13 1-1</inkml:trace>
  <inkml:trace contextRef="#ctx0" brushRef="#br1" timeOffset="26546.54">28018 2119 47 0,'3'54'23'0,"-38"-14"-22"16,21-27 34-16,-11 9-35 15,4 6 0-15,-4 0 0 16,-3 10 1-16,-4 12-1 16,4 4 0-16,3-1-2 15,4-9 0-15,4-7-8 0,-1-18 0 16,4-19-4-16,3-9 1 16</inkml:trace>
  <inkml:trace contextRef="#ctx0" brushRef="#br1" timeOffset="26709.07">27658 2170 49 0,'35'43'24'0,"46"55"-24"0,-63-76 47 16,7 22-46-16,13 6 0 16,12 16-2-16,6 3 1 15,-3 3-5-15,-7-6 0 0,-11-13-10 16,-14-9 1-16</inkml:trace>
  <inkml:trace contextRef="#ctx0" brushRef="#br1" timeOffset="29456.5">3496 8582 44 0,'4'22'22'0,"3"-22"-12"0,-7 0 23 16,0 0-31-1,0-6 0-15,0-7 2 0,-7-5 0 16,0-7-4-16,-4-10 0 16,-3-3 5-16,-4-15 0 15,1-13-2-15,2-6 1 16,-6-3-1-16,4-10 1 16,-1-3-2-16,7-3 0 15,8 10-2-15,-4 3 1 16,7 2 0-16,7 10 0 15,3 7 0-15,1 6 0 0,7 12 0 16,3 9 1-16,0 10-1 16,7 16 0-16,-3 12-1 15,0 7 1-15,-4 6-3 16,0 6 0-16,-3 3-4 16,-8 7 1-16,1 2-8 15,-1 1 1-15,-17-4-8 16,-3 7 0-16</inkml:trace>
  <inkml:trace contextRef="#ctx0" brushRef="#br1" timeOffset="29687.98">3260 8407 66 0,'28'22'33'0,"-7"-13"-35"0,-10-9 62 16,6-6-60-16,8-4 1 16,14-5 0-1,0-4 0-15,-1 6-5 0,-9 1 0 16,-5 2-6-16,1 1 1 16,-14-7-11-16,-8 10 0 15</inkml:trace>
  <inkml:trace contextRef="#ctx0" brushRef="#br1" timeOffset="29998.48">3986 8015 66 0,'0'3'33'0,"-7"9"-39"0,4 1 57 0,-8 3-50 15,1 2 0-15,-4 8 0 16,-1 8 1-16,-6 4-3 16,4 9 1-16,6 9 1 15,4 4 0-15,7-1-2 16,7-2 0-16,-3-13-4 15,13-13 0-15,1-9-9 16,7-19 0-16,3-15-5 16,0-4 0-16</inkml:trace>
  <inkml:trace contextRef="#ctx0" brushRef="#br1" timeOffset="30206.14">4307 8137 51 0,'18'3'25'0,"-29"35"-26"16,1-29 46-16,-1 13-43 0,-6 0 0 16,-4 0 2-16,3 3 1 0,-3 6-6 15,0 10 1-15,-4-9 3 16,0 2 0-16,4-3-4 16,-7-2 1-16,7-4-9 15,10-13 0-15,4-9-9 16,7-12 1-16</inkml:trace>
  <inkml:trace contextRef="#ctx0" brushRef="#br1" timeOffset="30422.24">4128 8150 42 0,'7'15'21'0,"7"10"-12"0,-7-9 29 0,-7 9-35 16,10-6 1-16,-6 3 0 15,10 6 1-15,-3-3-7 0,3 7 1 16,3-7 2 0,12 0 1-16,-5-10-7 0,4-2 1 15,1-10-7-15,-12-9 1 16,4-19-7-16,-6-4 1 16</inkml:trace>
  <inkml:trace contextRef="#ctx0" brushRef="#br1" timeOffset="30672.5">4403 7905 58 0,'14'44'29'0,"7"9"-32"0,-10-34 56 0,3 9-52 0,7 4 1 0,0 8-2 15,-3 4 1-15,3 3-2 16,-4 3 0-16,-6 1-3 15,-11-7 1-15,-11-4-15 16,-6-8 1-16</inkml:trace>
  <inkml:trace contextRef="#ctx0" brushRef="#br1" timeOffset="31200.44">5031 7999 45 0,'-11'9'22'0,"0"4"-10"0,11-10 26 0,-3 3-34 16,-1-2 0-16,4 2 5 15,0-6 0-15,0 0-10 16,7 0 0-16,15 0 6 16,-1-10 1-16,11 7-5 0,-1-3 1 15,-2 3-10 1,-8 3 1-16,-7 0-13 0,-14-3 0 16</inkml:trace>
  <inkml:trace contextRef="#ctx0" brushRef="#br1" timeOffset="31331.04">4964 8281 61 0,'0'38'30'0,"10"-38"-29"0,-3 0 46 0,4 0-47 16,3 0 0-16,11-13-2 0,6 1 0 0,1-7-6 31,0 3 0-31,-7-3-9 0,-15 10 0 15</inkml:trace>
  <inkml:trace contextRef="#ctx0" brushRef="#br1" timeOffset="32385.12">8036 9379 39 0,'46'28'19'0,"-32"-22"-4"0,-10-3 23 0,3-3-34 16,-4 0 0-16,4 0 5 15,-3 0 1-15,3 0-11 16,-7 0 1-16,0 4 6 16,-7-4 1-16,0 3-3 15,-11 0 1-15,4 0-3 16,0 0 1-16,-4 3-2 15,-3 4 0-15,0 2 0 16,-4 7 0-16,4 3 0 16,0 3 0-16,3-3-1 15,4 0 0-15,4 3-2 16,6-3 1-16,8-3-1 0,10-3 0 16,3-7-1-16,5-6 1 15,6-6 0-15,0-6 1 16,4-1 0-16,-4-2 0 15,-3-1 0-15,-8 1 1 16,1-1-1-16,-7 0 1 16,-1 4-2-16,-3 0 1 15,0 2-1-15,-7 7 0 16,0 0-1-16,-7 7 1 16,0 2-1-16,-3 0 1 0,3 7 0 15,-4 12 0-15,7 4 2 31,4 9 1-31,11 12 1 0,10 0 1 0,4 10 0 16,3-4 0-16,4-8 1 16,0-8 0-16,-1-5-1 15,-6-10 1-15,-4-3-2 16,-7 4 0-16,-10-11-2 16,-8-2 0-16,-13-3-1 15,-4-7 0-15,-18-6-1 16,-11-3 1-16,8-7 0 15,-14-8 0-15,-4-7 0 16,0-7 1-16,7 7 0 16,-7 6 1-16,14 10 0 15,0 9 1-15,7 9-1 0,11 13 1 16,0-3-1-16,10 9 1 16,8 0-1-16,10-2 1 15,7-1-1-15,7-10 0 16,10-2-2-16,12-7 1 15,2-9-4-15,-2 0 1 16,-5-7-6-16,8-2 0 16,-18-4-12-16,1-15 0 15</inkml:trace>
  <inkml:trace contextRef="#ctx0" brushRef="#br1" timeOffset="32713.31">8375 9031 58 0,'3'25'29'0,"-6"-16"-28"16,3-3 43-16,-4 7-43 15,1 3 0-15,3 3 0 16,-7-1 0-16,7 1-2 16,0 0 1-16,0-3-2 15,7-1 0-15,-4-2-9 16,8 3 1-16,0-13-7 0,3-3 0 16</inkml:trace>
  <inkml:trace contextRef="#ctx0" brushRef="#br1" timeOffset="32957.26">8721 9206 58 0,'0'10'29'0,"-7"15"-35"0,0-19 53 0,3 3-45 15,-3 7 1-15,-7 6 1 16,0 6 1-16,-4 1-7 16,4 8 1-16,0 10 4 15,7 7 0-15,-4 5-3 16,4-2 1-16,4-4-5 16,6-9 1-16,8-10-7 15,6-9 1-15,8-15-10 16,7-17 1-16</inkml:trace>
  <inkml:trace contextRef="#ctx0" brushRef="#br1" timeOffset="33185.33">9042 9376 52 0,'0'34'26'0,"-25"-12"-27"0,18-12 43 15,-7 5-40-15,-4 10 0 16,-3 3 1-16,-4 1 0 16,4 2-5-16,-4 0 1 15,4-5 1-15,7-5 0 16,0-5-9-16,4-6 1 16,2-7-8-16,5-16 0 0</inkml:trace>
  <inkml:trace contextRef="#ctx0" brushRef="#br1" timeOffset="33380.35">8855 9341 44 0,'17'19'22'0,"12"12"-15"0,-15-28 34 0,0 7-39 16,0 2 0-16,4 7 1 15,-1 3 0-15,1 6-4 16,3-3 0-16,-3 7 0 15,-1-4 1-15,-3 0-6 16,-3-6 1-16,0-3-11 16,-1-16 1-16</inkml:trace>
  <inkml:trace contextRef="#ctx0" brushRef="#br1" timeOffset="33619.51">9172 9184 57 0,'25'51'28'0,"17"-14"-30"0,-28-27 48 16,8 8-46-16,2 7 0 15,4 1 0-15,-3 8 1 16,-4 13-2-16,-14-3 0 0,-7 16-4 15,-7-7 0-15,-21-6-11 16,-4-13 0-16</inkml:trace>
  <inkml:trace contextRef="#ctx0" brushRef="#br1" timeOffset="34145.98">10135 9376 44 0,'-10'0'22'0,"-4"28"-10"0,10-25 29 0,1 3-37 16,-1-3 1-16,1 1 3 16,-1-1 1-16,4 0-11 15,4 0 1-15,6 0 6 16,8-3 0-16,3 0-4 15,7-3 1-15,4-6-8 16,-4 2 0-16,-7-2-13 16,-7-4 0-16,-10 7-1 15,-8 6 0-15</inkml:trace>
  <inkml:trace contextRef="#ctx0" brushRef="#br1" timeOffset="34321.03">9892 9645 65 0,'10'35'32'0,"22"-13"-33"0,-21-19 67 31,10-3-65-31,11-3 1 0,10-3-1 0,0-7 0 16,1 0-4-16,3-2 1 16,-8 5-8-16,-6 4 0 15,-11-3-11-15,-7 9 1 16</inkml:trace>
  <inkml:trace contextRef="#ctx0" brushRef="#br2" timeOffset="39200.23">12090 2678 36 0,'-18'9'18'0,"7"7"-8"0,11-13 19 0,-3 0-24 16,-1 3 1-16,1-6 3 16,3 6 0-16,0-2-10 15,3 2 1-15,-3-6 7 16,7 9 1-16,4-6-2 16,3 4 0-16,11-7-1 15,17 3 0-15,15 3-2 16,13-6 1-16,18 3-2 15,32 0 0-15,4 1 0 16,13-4 0-16,5-4-2 16,-1 1 0-16,-28 0-1 15,-22 3 1-15,-13 0-2 16,-22 0 0-16,-13 0-5 16,-15 3 0-16,-11 4-13 15,-17-4 1-15,-10 3-2 0,-4 0 0 16</inkml:trace>
  <inkml:trace contextRef="#ctx0" brushRef="#br2" timeOffset="40028.39">14002 2762 44 0,'-21'10'22'0,"-1"-10"-15"0,19-3 39 0,-4-1-43 0,0 1 0 0,3 0 4 0,4 3 1 0,0 0-8 0,11 0 0 0,3-9 6 0,11 2 1 0,3 4-1 15,21-3 0-15,18 12-1 16,29-6 0-16,13 3-3 15,28-3 1-15,19 0-2 16,2-3 0-16,5-6-1 16,-8-1 1-16,-21-5-3 15,-21 5 1-15,-25-5 0 16,-21 12 0-16,-10-13 1 16,-15 10 0-16,-10-1-1 15,-8 10 0-15,-6 4 0 16,-7 2 1-16,-4 1-1 15,0 8 0-15,-4-8 0 0,-3-1 0 16,0 1-2-16,0-4 1 16,-3-3-7-16,-1 3 0 15,-3-6-12-15,-7-6 0 16</inkml:trace>
  <inkml:trace contextRef="#ctx0" brushRef="#br2" timeOffset="41923.92">23248 2954 24 0,'-14'12'12'0,"7"10"0"0,7-19 12 16,0 3-20 0,0-6 1-16,0 4 5 0,0-4 0 15,3 0-11-15,4-4 1 16,8-8 7-16,6 2 0 16,7-8-3-16,0-4 1 15,4-3-3-15,10 0 1 16,4 6-3-16,-4 0 1 15,-3 10-1-15,-3-4 1 32,-5 13-2-32,-2 3 0 15,-8 7-1-15,-4 8 1 16,-3-2-2-16,1-3 1 0,-1 12-1 16,0-3 1-16,0 3 1 15,0 0 0-15,0-6 0 16,4-4 0-16,6-5 1 15,8-10 0-15,0-10-1 16,-4-9 1-16,4 4 0 16,10-4 0 31,-3 3 0-47,0 1 0 0,-4 2 0 0,-3-3 1 0,0 7-1 0,-4 3 0 15,-3 3 0-15,-4 6 1 0,0 3 0 16,0 0 0-16,-3 4 0 15,-1 8 0-15,1 1 0 16,3 6 0-16,4-6-1 16,3 6 1-16,4-15-4 15,3-10 1-15,0 0-13 0,8-22 1 16</inkml:trace>
  <inkml:trace contextRef="#ctx0" brushRef="#br2" timeOffset="42802.15">25478 3167 49 0,'-4'19'24'0,"1"-7"-16"0,3-6 34 16,0-6-40-16,7-9 0 16,7 0 1-16,7-7 1 15,7-3-5-15,7-9 0 16,11-7 3-16,4 4 0 16,-1 3-2-16,4 0 1 15,-7 2 0-15,-4 5 0 0,-7 8-1 16,-6 10 0-16,-8 0 0 15,0 9 0-15,-7 7-1 16,-3-1 1-16,-1 10-1 16,1 0 0-16,-1-6 0 15,5 2 1-15,-1-8-1 16,3-1 1-16,1 1-1 16,0-4 1-16,-4-6-1 15,0 0 0-15,0 0 0 16,-4-6 0-16,5-1-1 15,-1 1 0-15,0 0 0 16,3-4 1-16,5 1-1 16,-1-10 1-16,3 0 0 15,1 4 1-15,0-1 0 0,0 13 0 16,3-3 0-16,4 3 1 16,-1-7-1-1,5 10 0-15,-1 3 1 0,4 4 0 16,-4 2-1-16,-3 3 0 15,3 1 0-15,4 0 1 16,3 2 0-16,7-2 0 16,11-4-1-16,11 1 1 31,10-4-1-31,-7 0 1 0,4 4-8 16,-1 8 0-16,-2-8-9 0,-1 12 1 0</inkml:trace>
  <inkml:trace contextRef="#ctx1" brushRef="#br2">2512 1445 0,'0'0'15,"0"0"-15,0 0 16,0 0-16,0 0 15,0 0 1,0 0 0,0 0-1,0 0 1,0 0-16,0 0 16</inkml:trace>
  <inkml:trace contextRef="#ctx0" brushRef="#br2" timeOffset="47204.15">7853 4365 30 0,'39'-44'15'0,"-4"3"-3"0,-28 32 15 0,0-4-25 16,0-3 0-16,4-2 1 16,-11-1 0-16,-7 0-4 15,-7-3 0-15,-11 0 3 16,-14 13 0-16,-7-1-2 15,-7 10 1-15,-7 0 0 0,0 10 0 16,-7 2 0 0,-7 10 0-16,0 6 0 0,-11 4 0 15,4 5 0-15,4 4 0 16,6 12-2-16,8 10 0 16,-11 19 0-16,10 5 0 15,1 7 0-15,6 13 0 16,4-7-1-16,4 1 0 15,10-1 1-15,0-3 1 16,18-12 1-16,0-3 0 16,14-10 0-16,14-10 1 0,14 1 1 15,0-3 0-15,18-7 0 16,0-6 1-16,7-16-1 16,3-9 1-16,7-9-1 15,19-13 0-15,2-13-1 16,15-9 0-16,-7-12-1 15,6-7 0-15,5-15-1 16,-5-7 1-16,-10-6-1 16,-10-6 0-16,-11-16 0 15,-14-3 0-15,-14-3 0 16,-8-26 1-16,-6 7-1 16,-4 6 0-16,-3-6-6 15,3 13 1-15,3 3-12 16,-6 18 1-16</inkml:trace>
  <inkml:trace contextRef="#ctx0" brushRef="#br2" timeOffset="48044.41">5779 8300 49 0,'10'6'24'0,"18"-24"-18"0,-24 14 34 0,13 1-39 16,-2 0 1 0,2-3 1-16,1-7 0 15,7-2-4-15,-1-7 0 0,-3-7 2 16,-6-2 1-16,2-7-2 15,1 4 1-15,-15 3-1 16,-3 2 0-16,-3 11 0 16,-15 2 0-16,-3 3 0 15,-7 1 1-15,3 12-1 16,-3 9 0-16,3 7 0 16,0 6 0-16,4 9 0 15,4 10 1-15,6 9 0 16,11-3 0-16,0 6 0 15,7 1 1-15,4-4-1 16,10-6 1-16,4-6-2 16,13-10 0-16,8-9-2 0,4-13 1 15,-4-3-10-15,6-3 0 16,-6-16-7-16,-7-3 0 16</inkml:trace>
  <inkml:trace contextRef="#ctx0" brushRef="#br2" timeOffset="48330.06">6604 7325 51 0,'0'12'25'0,"-28"17"-24"16,21-23 42-16,-7 6-43 15,-8 14 1-15,-2-1-1 16,-4 9 0-16,3 1-2 16,-3 8 1-16,6 5-8 15,-6-11 1-15,11-9-7 16,2-12 0-16</inkml:trace>
  <inkml:trace contextRef="#ctx0" brushRef="#br2" timeOffset="48510.92">6406 7341 53 0,'29'62'26'0,"91"136"-34"0,-85-154 46 16,0 3-52-16,-3-3 0 16,-4-13-13-16,-14-15 1 15</inkml:trace>
  <inkml:trace contextRef="#ctx0" brushRef="#br2" timeOffset="50772.38">7870 4697 46 0,'8'16'23'0,"2"12"-17"15,-6-22 23-15,-1 10-26 16,1 0 0-16,-4 9 1 16,-4 15 1-16,1 1-6 15,-8 19 0-15,0 15 4 0,1 29 0 16,-8-1-2-16,4 7 0 15,4-13-3 1,-1-12 0-16,4-13-5 16,0-13 1-16,3-18-7 0,4-16 0 15,11-22-2-15,-4-6 0 16</inkml:trace>
  <inkml:trace contextRef="#ctx0" brushRef="#br2" timeOffset="51404.87">8047 4841 41 0,'10'13'20'0,"22"-7"-24"15,-25-6 40-15,11 6-33 16,10 4 0-16,11-1 3 16,17 1 0-16,15-4-7 15,10-6 0-15,25-10 5 16,10-5 1-16,4-10-3 16,14 3 1-16,4-10-2 15,3 1 0-15,-21-10-2 16,-4 10 1-16,-3-4-1 15,-14 1 1-15,-7-4-1 16,-11 4 0-16,-3-1 0 0,-8 7 0 16,-10 3 0-16,-11 3 1 15,-6 16-1 1,-8-1 1-16,-10 14-1 0,-1 2 0 16,-6 19-1-16,-4-3 0 15,-3 19-1-15,-8 0 1 16,1 6 0-16,3 10 0 0,0 6 0 15,-4 9 1 1,1 4 1-16,3 5 1 0,4 4-1 16,6 3 1-16,8-6 0 15,3-10 0 1,0-3 0-16,1-9 1 0,-8-13-2 16,-11-6 1-16,-17 6 0 15,-21 3 0 1,-11-6-1-16,-24 0 1 0,-36 0-2 15,-21-6 0-15,-39-6 1 16,-21-10 0-16,-10-10-2 16,-15-8 1-1,18-10-7-15,4-10 1 0,14-9-6 16,17 6 1-16</inkml:trace>
  <inkml:trace contextRef="#ctx0" brushRef="#br2" timeOffset="52171.38">11116 9401 45 0,'11'-7'22'0,"-4"4"-20"0,-7-3 37 0,-4 3-38 15,-3 0 0-15,-3 0 1 16,-5 3 1-16,1 0-4 16,-3 9 1-16,-5 0 2 15,-2 7 0-15,-1 9-1 16,0 3 0-16,1 4 0 15,3 9 0-15,3-1 0 16,11 1 0-16,7-3-1 16,7-10 1-16,11 0-3 15,6-6 1-15,4-9-6 16,4-7 0-16,0 0-9 16,3-6 0-16</inkml:trace>
  <inkml:trace contextRef="#ctx0" brushRef="#br2" timeOffset="52456.46">11486 9576 37 0,'29'-3'18'0,"-1"3"-9"0,-25-3 24 0,1 0-31 0,-1-3 1 16,-3-1 1-16,-7-2 1 16,-10 0-6-16,-4-1 0 15,-8 4 3-15,-2 6 1 16,6 3-1-16,-3 6 0 15,3 1-1-15,-28 24 2 16,28-12-2 0,4 7 0-16,7-1 0 0,7-3-2 15,11-3 1-15,6-7-2 16,4-5 0-16,7-7-5 16,4-6 1-16,3-7-9 15,8-8 0-15,10-4 0 16,-4 0 0-16</inkml:trace>
  <inkml:trace contextRef="#ctx0" brushRef="#br2" timeOffset="52772.64">11910 9442 40 0,'10'6'20'0,"-24"-3"-25"15,11 0 40-15,-1 0-34 16,-3 0 0-16,-3 0 1 15,-1 1 1-15,-3-1-3 0,-4 0 0 16,1 0 2-16,2 3 0 16,1 1 0-16,0 2 0 15,7 0-1-15,0 4 1 16,7 6-1-16,7-7 0 16,11-2 0-16,3-1 0 15,-3-3-1-15,3 7 0 16,0-1 0-16,-3-2 1 15,-4 6-1-15,-11-1 0 16,-6 4-1-16,-8 3 1 16,-10 0-7-16,-11 0 0 15,-7-6-8-15,1-1 1 0</inkml:trace>
  <inkml:trace contextRef="#ctx0" brushRef="#br2" timeOffset="53172.09">12428 9322 47 0,'0'7'23'0,"-10"2"-28"0,-1-3 39 16,1 7-34-16,-8 3 0 16,-3 2-1-16,-4 7 1 15,0 7 1-15,-3 2 0 16,4-2-1-16,2 5 1 15,8 1-2-15,4-4 1 16,6 1-5-16,8-13 0 0,6-6-8 16,8-10 1-16</inkml:trace>
  <inkml:trace contextRef="#ctx0" brushRef="#br2" timeOffset="53376.29">12831 9388 52 0,'21'28'26'0,"-32"-12"-32"16,1-13 46-16,-12 10-40 16,-6 9 1-16,-7 9 0 15,-7 4 0-15,-4 5-1 16,0 1 0-16,3-3-2 15,8-4 0-15,7-6-6 16,3-6 0-16,8-12-7 16,3-16 1-16</inkml:trace>
  <inkml:trace contextRef="#ctx0" brushRef="#br2" timeOffset="53581.7">12552 9526 47 0,'21'50'23'0,"7"-18"-28"0,-21-26 40 15,4 7-35-15,-1 2 1 16,5 4-1-16,-1 3 0 0,-4 0-2 16,1-6 0-16,-1-1-5 15,1-5 0-15,3-10-6 16,4-13 1-16</inkml:trace>
  <inkml:trace contextRef="#ctx0" brushRef="#br2" timeOffset="53856.43">12954 9075 51 0,'21'40'25'0,"-7"23"-25"16,-3-50 47-16,7 12-46 0,6 12 0 15,-3 1 0-15,1 3 1 16,-8 3-4-16,-14 3 1 16,-7 0-5-16,-15 6 0 15,-9 0-10-15,-12 4 0 16</inkml:trace>
  <inkml:trace contextRef="#ctx0" brushRef="#br1" timeOffset="62590.72">3478 10436 41 0,'11'37'20'0,"7"-18"-5"0,-18-19 20 0,0-6-33 15,0-7 1-15,0-9 2 16,0-22 0-16,-11-3-6 16,-3-22 1-16,-7-9 3 15,0-19 1 1,-18-48-1-1,7 26 0-15,4 3-1 16,7 16 1-16,3 15-2 16,14 10 1-16,4 19 0 15,4 9 1-15,7 12-1 16,-1 13 0-16,4 13-4 16,-3 12 1-16,3 12-5 15,4 7 1-15,-11 10-6 16,3 12 0-16,-10 3-9 0,-10 6 1 15</inkml:trace>
  <inkml:trace contextRef="#ctx0" brushRef="#br1" timeOffset="62802.03">3171 10037 56 0,'18'10'28'0,"14"-4"-28"0,-22-3 48 0,8 0-47 15,-7 0 0 1,6-3-1-16,4 0 1 16,1-3-2-16,6-3 1 0,4 0-3 15,-11-1 1-15,0-2-10 16,-3 0 0-16,-8-7-5 16,1 0 1-16</inkml:trace>
  <inkml:trace contextRef="#ctx0" brushRef="#br1" timeOffset="63058.99">3697 9382 55 0,'-7'16'27'0,"4"18"-31"15,3-24 50-15,0 2-45 0,-11 7 1 16,11 6-1 0,-11 0 1-16,8 10-3 0,-1-4 0 15,4 0 0-15,0-6 0 16,0-3-9-16,4-3 0 16,10-9-6-16,-3-10 0 15</inkml:trace>
  <inkml:trace contextRef="#ctx0" brushRef="#br1" timeOffset="63329.4">3979 9605 52 0,'7'6'26'0,"-17"47"-28"16,10-40 45-16,-11 6-42 15,1 2 0-15,-1 8 2 16,-3 8 0-16,0 4-4 16,3 3 1-16,-6 3 2 15,6 3 0-15,11-9-1 16,-7 3 1-16,7-7-4 16,7-8 0-16,-3-1-7 15,13-16 0-15,4-12-8 16,1-6 0-16</inkml:trace>
  <inkml:trace contextRef="#ctx0" brushRef="#br1" timeOffset="63569.21">4314 9739 57 0,'0'25'28'0,"-31"13"-34"0,24-25 49 15,-11 15-42-15,4 0 1 0,-4 10 1 16,-3 6 0 0,-7 0-4-16,7-1 1 15,0 4 1-15,-1-3 0 0,5-9-6 16,6-13 0-16,4-6-8 16,7-16 0-16,7-16-4 15,4-16 0-15</inkml:trace>
  <inkml:trace contextRef="#ctx0" brushRef="#br1" timeOffset="63764.31">4145 9884 49 0,'11'34'24'0,"-1"13"-24"0,-6-37 46 0,10 5-46 15,-3 7 1-15,-1 3-1 16,11 0 1-16,-3 0-2 0,-4 7 0 15,7-4-4-15,-7-12 0 16,0-10-7-16,4-6 0 16,0-13-3-16,3-21 0 15</inkml:trace>
  <inkml:trace contextRef="#ctx0" brushRef="#br1" timeOffset="64003.25">4449 9351 48 0,'14'18'24'0,"10"29"-21"0,-13-37 47 0,3 6-47 0,7 12 1 0,4 3 1 0,0 13 1 0,-1 9-9 15,1 10 1-15,-4 6 4 16,-10 6 0-16,-1 4-6 15,-10-17 0-15,-10-8-15 16,-1-14 1-16,-6-11 0 16,2-17 1-16</inkml:trace>
  <inkml:trace contextRef="#ctx0" brushRef="#br1" timeOffset="64499.9">5045 9670 64 0,'7'7'32'0,"3"-7"-44"16,-6 0 68-16,10 3-55 15,-3-3 0-15,10-3 1 16,0 0 0-16,7-1-4 15,-7 1 0-15,-3 3-4 16,3-6 1-16,-10 3-13 16,-8 0 0-16</inkml:trace>
  <inkml:trace contextRef="#ctx0" brushRef="#br1" timeOffset="64678.42">4985 9950 55 0,'7'21'27'0,"10"-2"-24"0,-9-19 40 16,6 0-44-16,7 0 1 15,7 0 0-15,14 0 0 16,-13-6-5-16,9 3 1 0,5-7-12 16,-1-8 1-16</inkml:trace>
  <inkml:trace contextRef="#ctx0" brushRef="#br1" timeOffset="65126.35">5652 10000 67 0,'7'3'33'0,"-4"3"-34"16,4-6 56-16,4 0-52 16,3 0 0-16,11-3 0 15,-8-3 1-15,4 3-6 16,-10-4 0-16,3-2 3 0,-3-4 0 16,-1-5-3-16,-3-1 1 15,0 0 0-15,-7 0 0 16,0 0-1-16,0 4 0 15,-7 2 0-15,0 7 0 16,0 6-1-16,-7 9 0 16,0 10 0-16,-4 3 0 15,1 3 1-15,3 6 1 16,-8 4 0-16,5 6 1 16,6-4 1-16,11 4 1 0,0 6-1 15,14-12 1-15,11-7-1 16,-4-6 0-16,7-7-3 15,-3-11 1-15,10-4-7 16,-3-13 1-16,7-9-11 16,10-9 0-16</inkml:trace>
  <inkml:trace contextRef="#ctx0" brushRef="#br1" timeOffset="65371.51">6364 9382 59 0,'-7'12'29'0,"14"1"-31"0,-7-7 47 16,-7 1-43-16,-4 5 0 16,-10 10 1-16,-3 6 1 31,-19 35-8-31,4-10 1 15,8-12-5-15,10-10 1 16,3-15-10-16,7-19 0 16</inkml:trace>
  <inkml:trace contextRef="#ctx0" brushRef="#br1" timeOffset="65520.84">6145 9420 56 0,'36'25'28'0,"20"44"-30"0,-38-44 46 0,3-6-45 16,0 9 1-16,-3 0-10 16,-4-3 1-16,-4-6-2 15,-3-10 1-15</inkml:trace>
  <inkml:trace contextRef="#ctx0" brushRef="#br1" timeOffset="66675.21">8389 8030 54 0,'-3'22'27'0,"-5"-25"-18"0,5 3 27 16,-4-6-34-16,-4-7 1 15,-3 1 1-15,-3-1 1 16,-1 1-7-16,-3 2 0 16,0 4 4-16,-8 3 1 15,5 0-2-15,-1 6 0 16,0 3-1-16,4 7 1 16,7 2 0-16,0 4 0 15,10 0-3-15,8-3 1 0,10 3-1 16,4-1 0-1,6-5 0-15,5-1 0 0,-5-2 0 16,4-4 0-16,1-3 1 16,-1-3 0-16,-10-6 0 15,-1-3 1-15,-3-1-1 16,-3-2 1-16,-4-1-1 16,0 1 1-16,-3-4-1 15,-4 0 1-15,0 7 0 16,-4-4 0-16,-3 10-1 15,0 6 0-15,-4 10-1 16,1-1 1-16,-1 4 0 16,1 6 0-16,-1 3 0 15,4 6 1-15,0 4 1 16,3-4 1-16,4 4 1 0,4 6 0 16,3-1 1-16,7-2 0 15,4-4 0-15,-1-5 1 16,-6-4-1-16,-1-6 0 15,-2-1-2-15,-8 1 1 16,-8 0-2-16,-2 0 0 16,-15 0-2-16,-10-4 1 15,-4-2-1-15,-10-4 0 16,3-2-1-16,0-11 1 16,7-5 0-16,-7-7 1 15,11-3-1-15,7 4 1 0,7-7 0 16,7 3 1-16,7-3 0 15,7 0 0-15,7 3-1 16,7 1 1-16,-4 2-3 16,15 0 0-16,10 4-5 15,4-1 0-15,3-6-8 16,1-9 1-16,3-3-6 16,-4-4 1-16</inkml:trace>
  <inkml:trace contextRef="#ctx0" brushRef="#br1" timeOffset="66966.72">8774 7877 57 0,'0'12'28'0,"-32"-2"-33"0,25-4 55 15,-4 3-47-15,-3-2 0 16,0 11 1-16,-7 1 1 16,7 6-7-16,0 4 1 15,3 5 3-15,0 1 1 16,11 2-4-16,4-2 0 16,3-10-4-16,11-3 1 15,-1-7-6-15,12-5 1 0,2-13-10 16,1-10 1-16</inkml:trace>
  <inkml:trace contextRef="#ctx0" brushRef="#br1" timeOffset="67174.97">9123 7927 58 0,'3'22'29'0,"-20"28"-32"0,10-34 50 0,-7 9-47 15,-11 0 1-15,-3 3-1 16,-4 3 1-16,4 7-3 16,-4-7 1-16,14-5-5 15,-10-8 0-15,17-8-8 16,4-7 1-16,4-19-4 16,10-12 0-16</inkml:trace>
  <inkml:trace contextRef="#ctx0" brushRef="#br1" timeOffset="67366.2">8996 7996 59 0,'28'50'29'0,"-14"-15"-39"0,-7-23 60 16,0 4-51-16,4 3 1 15,-1 3-3-15,1 3 0 16,0-3-1-16,3-7 0 15,0-8-11-15,7-11 0 0,-3-14-1 16,6-7 1-16</inkml:trace>
  <inkml:trace contextRef="#ctx0" brushRef="#br1" timeOffset="67592.94">9246 7685 54 0,'11'32'27'0,"17"12"-29"16,-17-29 57-16,6 10-52 16,-10 4 0-16,4 11 1 15,0 8 1-15,-8 5-7 16,1 10 0-16,-4-1 3 16,-4-5 1-16,-3-7-6 15,0-9 0-15,-7-10-10 16,0-9 0-16,0-13-5 15,7-9 1-15</inkml:trace>
  <inkml:trace contextRef="#ctx0" brushRef="#br1" timeOffset="68087.39">10037 7949 46 0,'-11'0'23'0,"0"3"-16"0,8-3 39 0,-1 3-42 16,4 0 0-16,0-3 1 0,0 0 1 0,11-6-8 0,7 6 1 0,10-3 4 0,7 3 0 16,-3-3-6-16,0 0 1 15,-1-1-9-15,-6 1 0 16,-7-3-7-16,-8 0 0 15</inkml:trace>
  <inkml:trace contextRef="#ctx0" brushRef="#br1" timeOffset="68266.17">9927 8209 59 0,'-21'53'29'0,"21"-18"-25"0,0-29 53 0,11-3-56 16,3-3 0-16,10-6 0 15,12-3 1-15,6-4-6 16,0 1 0-16,4 2-9 16,-3 4 1-16,-12 0-7 15,1 2 1-15</inkml:trace>
  <inkml:trace contextRef="#ctx0" brushRef="#br1" timeOffset="68987.92">11028 7823 59 0,'-7'26'29'0,"0"-11"-25"0,3-9 52 16,-10 4-54 0,-4 2 1-16,-6-2 0 15,-4-1 0-15,-8 4-5 0,12-4 1 16,-1 4 3-16,0 6 0 16,8-4-1-16,-1-2 0 15,7 2-1-15,4-2 1 16,4-4-1-16,6 4 0 15,8-7 0-15,6-3 0 16,12 4 0-16,2-4 0 0,1 6 0 16,0-3 0-1,-7 4 0-15,-8 2 0 0,-10 7 0 16,-14 16 0-16,-14 2-1 16,-11 1 0-16,4 3-3 15,7-1 1-15,0-2-3 16,3-7 1 15,4-5-5-31,3-8 0 0,8-8-10 0,3-10 1 0</inkml:trace>
  <inkml:trace contextRef="#ctx0" brushRef="#br1" timeOffset="69214.41">11247 8018 63 0,'-11'53'31'0,"0"-15"-33"0,8-29 55 15,-8 7-52-15,1 3 1 16,-1 6-1-16,4 0 0 16,0-6-5-16,3-1 1 15,8-2-8-15,3-13 1 16,4-18-9-16,-4-14 1 15</inkml:trace>
  <inkml:trace contextRef="#ctx0" brushRef="#br1" timeOffset="69423.02">11113 7830 66 0,'7'22'33'0,"10"-10"-40"0,-10-9 59 0,4 0-54 16,3 1 1-16,7 2-6 16,4 0 1-16,0 0 2 15,-1-2 0-15,4-1-14 16,1-3 1-16,-8 0 0 16,-4 0 0-16</inkml:trace>
  <inkml:trace contextRef="#ctx0" brushRef="#br1" timeOffset="69784.71">11359 8137 57 0,'0'25'28'0,"-7"-3"-41"0,11-22 61 15,-4 3-49-15,0-3 0 16,0 0 1-16,0 0 0 16,3-6 0-16,5-3 0 15,-1-4 0-15,0 0 0 16,0-2 0-1,3-4 0-15,1 0 0 0,10 0 0 16,-3 0 0-16,3-2 1 0,0 5-1 16,0 0 1-1,0 7 0-15,0 2 1 16,1 11 0-16,-5-4 0 0,1 6 1 16,-4 6 0-16,-3 1 0 15,-4 9 0-15,0-6-1 16,-4 2 0-16,-3 11-3 15,4-1 1-15,-1 0-3 16,4-3 1-16,0-6-4 16,4-6 1-16,7-10-4 15,3-3 1-15,0-10-9 16,4-9 1-16</inkml:trace>
  <inkml:trace contextRef="#ctx0" brushRef="#br1" timeOffset="70036.63">12132 7798 53 0,'-3'25'26'0,"-26"13"-24"0,22-25 44 16,-7-1-44-16,-4 1 0 15,-3 9 2-15,-3 6 0 16,2 3-5-16,1 7 0 15,4 12 4-15,6 0 0 16,8-6-4-16,3-9 1 16,10-7-4-16,11-9 1 15,8-10-6-15,-1-12 1 16,3-7-11-16,8-11 1 0</inkml:trace>
  <inkml:trace contextRef="#ctx0" brushRef="#br1" timeOffset="70272.14">12485 7930 53 0,'-11'16'26'16,"-28"21"-25"-16,32-27 43 0,-10 9-43 0,-8 3 1 0,-3 9 1 15,-4 3 1-15,4 4-5 16,-4 0 0-16,7-7-1 15,4-9 1-15,11-3-7 16,6-16 0-16,4-16-5 16,4-9 0-16,-1-6-4 0,1-9 0 15</inkml:trace>
  <inkml:trace contextRef="#ctx0" brushRef="#br1" timeOffset="70450.47">12315 7886 51 0,'25'38'25'0,"-4"-7"-25"0,-14-15 52 0,-3 3-51 0,3 3 1 16,0 6-1-16,0-3 0 15,0 3-3-15,0 7 1 0,7-1-3 16,-3-3 1 0,3-2-6-16,0-7 0 0,4-16-8 15,-1-16 1-15</inkml:trace>
  <inkml:trace contextRef="#ctx0" brushRef="#br1" timeOffset="70688.77">12711 7569 54 0,'0'29'27'0,"14"43"-23"15,-7-50 48-15,3 15-50 16,4 10 1-16,8-9-1 16,-1 3 1-16,-4 0-5 15,-2-4 1-15,-5-2 1 16,-6-1 0-16,-15 13-7 0,-17 7 0 16,-14-4-12-16,-18-3 1 15</inkml:trace>
  <inkml:trace contextRef="#ctx0" brushRef="#br0" timeOffset="74661.39">12340 4929 52 0,'-3'6'26'0,"3"4"-15"0,0-10 27 15,0 0-33-15,0 0 0 16,3-7 2-16,4 7 1 15,7-3-11-15,4 3 1 16,14-6 6-16,10 3 0 0,0-6-7 16,1 2 1-16,-4 1-7 15,-8 3 1-15,-6-3-12 16,-7-4 0-16</inkml:trace>
  <inkml:trace contextRef="#ctx0" brushRef="#br0" timeOffset="74860.97">12291 5124 60 0,'-28'53'30'16,"38"-50"-21"-16,-3-3 49 0,7 0-56 16,11-3 1-16,7-7-1 15,10 4 1-15,11-3-4 16,-7-1 0-16,0-2-4 15,-4 6 0-15,-7-7-16 0,-6 0 1 16</inkml:trace>
  <inkml:trace contextRef="#ctx0" brushRef="#br0" timeOffset="75815.23">13899 5011 56 0,'-3'6'28'16,"6"-6"-11"-16,-3 0 28 0,8 3-41 15,-1 0 1-15,7 3 3 16,0 1 0-16,3-4-10 16,5 0 0-16,-1-6 6 15,7-3 1-15,4-4-3 16,7-2 0-16,-4-10-2 15,-3-7 0-15,-8 7-1 0,-10-3 0 16,-7 7-2 0,-7-1 1-16,-7 0-2 0,-3 0 0 15,-4 10-2 1,-4-1 1-16,0 10-2 0,-3 10 0 16,-7 15 1-16,-4 3 0 15,1 0 3-15,-5 7 0 16,1 2 2-16,3 1 1 15,0 3 2-15,11 0 0 16,11-1 2-16,6-2 0 16,15-4 0-16,13-5 0 15,15-7-1-15,0-7 0 16,3-2-3-16,8-13 1 16,3 0-11-16,-4-10 0 0,0-8-9 15,1 2 0-15</inkml:trace>
  <inkml:trace contextRef="#ctx0" brushRef="#br0" timeOffset="76134.73">14898 4198 56 0,'0'7'28'0,"-7"-7"-28"0,3 0 45 16,-6 6-43-16,-4 3 0 15,-11 7 0-15,-3 6 0 16,-4 9-2-16,4 1 0 15,3-4 0-15,0 3 1 16,4-2-7-16,3-8 1 16,4-8-12-16,4-16 0 15</inkml:trace>
  <inkml:trace contextRef="#ctx0" brushRef="#br0" timeOffset="76316.46">14626 4133 59 0,'28'53'29'0,"8"3"-27"0,-19-37 46 0,8 9-49 15,3 4 1-15,4 5-2 16,0 4 1-16,-4 0-4 16,-3 0 0-16,-8-16-12 15,-3-13 0-15</inkml:trace>
  <inkml:trace contextRef="#ctx0" brushRef="#br0" timeOffset="76945.32">15519 4895 45 0,'-25'25'22'16,"-7"-7"-8"-16,22-11 29 0,-1 2-39 15,-10-3 1-15,0 1 2 16,-4-1 1-16,0 0-10 15,4 4 1-15,0-1 5 16,0 0 1-16,3 1-3 16,4-1 1-16,0-2-3 15,3-1 1-15,4-3-1 16,4 0 1-16,10-3-1 0,7 3 0 16,11 0 0-16,6 7 1 15,5-7-1-15,3 6 1 16,-8 4-1-16,1-1 1 15,-14 1-1-15,-11 6 0 16,-14 12-1-16,-14 4 1 16,-15 2-1-16,1 1 1 15,0 0-3-15,3-7 0 16,7-3-3-16,4-6 1 16,7-6-7-16,3-4 1 0,18-21-9 15,11-7 1-15</inkml:trace>
  <inkml:trace contextRef="#ctx0" brushRef="#br0" timeOffset="77184.59">15836 5105 75 0,'-3'44'37'0,"-11"-7"-51"0,10-27 70 0,-3 2-57 16,0 1 1-16,3-4-7 15,1-6 0-15,3-3 2 0,3-9 0 16,1-7-14 0,-1-6 1-16,-3-9-1 0,4 3 0 15</inkml:trace>
  <inkml:trace contextRef="#ctx0" brushRef="#br0" timeOffset="77352.69">15776 4813 60 0,'25'19'30'0,"0"3"-46"0,-15-19 64 0,4 0-52 15,4 0 0-15,3-3-14 16,0 3 0-16,8-6 14 15,-5 0 0 1</inkml:trace>
  <inkml:trace contextRef="#ctx0" brushRef="#br0" timeOffset="77693.58">16034 5186 58 0,'3'32'29'0,"-10"-10"-39"0,7-19 54 0,0 3-45 15,0-3 0-15,0-9 0 16,7-7 1-16,0-6 0 16,4 1 0-16,3-7 0 0,0-4 0 15,0 1-1 1,7 0 0-16,1-7 0 16,2 10 0-16,1 6 0 15,-4-2 1-15,-3 11 1 0,3 7 0 16,-3 6 2-16,-1 3 1 15,1 7-1-15,-8 9 1 16,-2-3-1-16,-1 6 0 16,0-3-2-16,-7 0 1 15,3-3-4-15,4 2 1 16,0-2-3-16,4-6 0 0,-1-4-7 16,8-9 1-1,10-9-7-15,8-4 0 0</inkml:trace>
  <inkml:trace contextRef="#ctx0" brushRef="#br0" timeOffset="77950.67">16813 4735 61 0,'7'81'30'0,"-35"-27"-38"15,21-39 57-15,-10 7-49 16,-5 0 1-16,1 9 1 16,-3 7 0-16,2-3-2 0,5 8 1 15,3 5-1 1,10-14 0-16,8 0-3 0,10-8 0 16,3-11-6-16,8-8 1 15,3-14-10-15,4-12 0 16</inkml:trace>
  <inkml:trace contextRef="#ctx0" brushRef="#br0" timeOffset="78147">17201 4926 61 0,'-24'66'30'0,"-36"-32"-37"0,46-18 54 0,-15 12-47 16,-9 0 1-16,-5 4-1 15,8 9 1-15,0-7-3 16,7 1 1-16,6-14-6 16,5-2 1-16,6-6-11 15,11-26 1-15</inkml:trace>
  <inkml:trace contextRef="#ctx0" brushRef="#br0" timeOffset="78353.53">17004 4935 59 0,'21'57'29'0,"-7"-23"-25"15,-10-21 49-15,-1 9-53 16,4-7 1-16,4 14-1 16,3 2 1-16,0 4-4 15,4 2 0-15,3 1-2 0,0-7 0 16,0-6-7-16,4-3 0 15,0-19-7-15,-8-15 1 16</inkml:trace>
  <inkml:trace contextRef="#ctx0" brushRef="#br0" timeOffset="78595.09">17360 4644 67 0,'14'56'33'0,"4"29"-39"0,-7-63 64 0,10 15-59 15,10 14 1 1,-2 8 0-16,-5 10 0 0,-10 13-2 16,-6 9 0-16,-16-7-3 15,-9-5 0-15,-8-13-11 16,-3-16 0-16,-18-16-3 15,7-9 1-15</inkml:trace>
  <inkml:trace contextRef="#ctx0" brushRef="#br0" timeOffset="79078.52">18528 5127 83 0,'0'0'41'0,"32"3"-55"0,-15 0 86 0,12 0-71 15,9 0 1-15,15-3-2 16,7-3 0-16,-3 0-7 16,-11 0 1-16,-8 0-9 0,-9 0 1 15,-15 3-10 1,-14 0 1-16</inkml:trace>
  <inkml:trace contextRef="#ctx0" brushRef="#br0" timeOffset="79662.37">19914 5534 61 0,'39'72'30'0,"25"13"-34"16,-47-69 52-16,1 6-44 15,3-7 0-15,0-2 1 16,4-13 1-16,3-13-8 0,0-5 0 15,-3-17 6-15,-4-18 0 16,-10-10-2 0,-11-22 1-16,-7-9-1 0,-11-28 0 15,-3-13 0-15,0-12 1 16,-7-7-2-16,-1-3 1 16,12 10 0-16,6 6 0 15,11 25 0-15,7 12 0 16,7 13 0-16,0 19 1 15,18 16-1-15,10 18 1 0,4 23-4 16,4 5 1-16,-4 4-7 16,-4 3 1-16,-3 12-16 15,-11-6 1-15,-14 7-4 16,-3-1 1-16</inkml:trace>
  <inkml:trace contextRef="#ctx0" brushRef="#br0" timeOffset="83039.23">20863 5048 26 0,'-10'13'13'0,"10"-29"1"0,0 16 14 0,-4 0-25 16,4 0 1-16,-3 3 5 15,-1 0 1-15,1 10-11 16,3-4 1-16,-4 4 9 16,8 3 0-16,6-7-1 15,1 4 0-15,6-4-2 16,5-3 1-16,9 0-3 16,12-2 1-16,-5-8-4 15,1-8 1-15,-3-10-2 16,-8-3 1-16,-4 0-2 15,-9-7 0-15,-5-2-1 16,-10 3 1-16,-3 2-1 16,-11 7 1-16,-4 10-1 0,-3-4 0 15,-4 13-2 1,0 12 1-16,1 7 0 0,2 3 0 16,1 9 0-1,4 10 1-15,3-1 0 0,3 14 1 16,7-4 1-16,4 3 1 15,4-13 0-15,7-2 1 16,6-1-2-16,8-8 1 16,3-8-3-16,4-8 0 15,0-10-8-15,-4-7 1 16,0-21-9-16,4 3 0 16</inkml:trace>
  <inkml:trace contextRef="#ctx0" brushRef="#br0" timeOffset="83311.28">21735 4390 62 0,'3'9'31'0,"-6"-6"-40"15,-1-3 56-15,-6 7-47 16,-8 5 0-16,-7 10 0 16,-7 9 0-16,1-6 0 15,-5 10 0-15,1-1-2 16,-4 7 1-16,4-6-7 0,10-7 0 16,1-6-8-16,6-19 0 15</inkml:trace>
  <inkml:trace contextRef="#ctx0" brushRef="#br0" timeOffset="83457.66">21548 4380 63 0,'38'47'31'0,"15"60"-42"0,-38-88 55 15,-1 6-52-15,0 9 0 0,-4-2-23 16,-10-7 0-16</inkml:trace>
  <inkml:trace contextRef="#ctx0" brushRef="#br0" timeOffset="85049.94">22408 4728 63 0,'22'-6'31'0,"-19"6"-16"16,-3 3 31-16,-7 4-45 16,-3 2 1-16,-5 10 0 15,5 0 0-15,-4 6-3 16,-4 3 1-16,-3 6 1 15,0-9 1-15,0-3-2 0,-1 10 1 16,1-10-1-16,7 3 0 16,4-6-1-16,2-4 0 15,8-5 0-15,11-4 1 16,7-3-1-16,3 0 0 16,0 0 0-16,4 7 1 15,3-7 0-15,0 6 0 16,-10 4-1-16,-8-1 1 0,-13 14-1 15,-4 2 1 1,-7 6-2-16,-7-9 1 0,-1 4-2 16,1-11 0-16,0 1-2 15,3-3 0-15,8-4-4 16,6-2 0-16,8-7-10 16,6-12 1-16</inkml:trace>
  <inkml:trace contextRef="#ctx0" brushRef="#br0" timeOffset="85278.66">22719 5020 68 0,'0'28'34'0,"-14"26"-42"15,10-45 62-15,1 10-54 0,-1 3 1 32,4 3-15-32,0-16 0 15,0-9 2-15,4-9 1 16</inkml:trace>
  <inkml:trace contextRef="#ctx0" brushRef="#br0" timeOffset="85472.43">22648 4857 59 0,'22'9'29'0,"-5"-24"-34"16,-10 12 44-16,4-4-42 15,-1 4 1-15,4-6-11 16,1 2 0-16,-1 4 6 15,-4-6 0-15</inkml:trace>
  <inkml:trace contextRef="#ctx0" brushRef="#br0" timeOffset="85892.8">22962 5073 58 0,'-3'32'29'0,"-4"-10"-37"16,7-22 50-16,-4 0-42 15,-3 0 0-15,4 0 1 0,-1-3 0 16,4-4-1-16,0-2 0 16,4-4 0-16,-1-2 1 15,8-4-1-15,-1-3 1 16,1 3-2-16,3-3 1 15,4-3-2-15,3 6 1 0,4-3 0 16,-1 7 1-16,4 2-1 16,1 10 0-16,-1 6 2 15,-3 6 0-15,-4 7 1 16,-4-7 1-16,-3 7-1 16,1 6 1-16,-5 3-2 15,-3 3 1-15,0 4-1 16,-3-13 0-16,-1-7-2 15,1 1 1-15,3-4-3 16,0 1 0-16,4-7-5 16,-1-3 0-16,4-3-9 15,-7-16 0-15</inkml:trace>
  <inkml:trace contextRef="#ctx0" brushRef="#br0" timeOffset="86166.24">23696 4691 64 0,'11'0'32'0,"-18"22"-37"0,3-13 58 16,-3-6-52-16,-7 10 1 15,-4 2 0-15,1 11 1 16,-5-1-4-16,1 9 0 15,0 1 3-15,4 5 0 16,6 1-1-16,4 0 1 16,7 0-4-16,7-7 0 15,4-9-6-15,10-3 1 0,3-12-12 16,5-4 0-16</inkml:trace>
  <inkml:trace contextRef="#ctx0" brushRef="#br0" timeOffset="86387.44">23999 4870 60 0,'-7'37'30'0,"4"20"-33"16,-4-48 46-16,-7 7-43 15,-11 12 1-15,-3-6-1 16,0 3 1-16,-1 3-1 15,5 4 0-15,-1-11-1 16,7 1 0-16,4-3-6 0,7-6 1 16,4-7-10-16,6-12 0 15</inkml:trace>
  <inkml:trace contextRef="#ctx0" brushRef="#br0" timeOffset="86628.26">23827 4810 55 0,'7'19'27'0,"7"18"-25"0,-7-24 43 0,0 9-45 15,0-6 0-15,0 2 1 16,0 4 0-16,4 3-1 16,3 4 0-16,0-1 0 15,4-3 1-15,-4 3-2 16,-4-3 1-16,-3-3-6 15,7-3 1-15,0-13-11 16,1-12 0-16,-1-3-1 16,3-4 1-16</inkml:trace>
  <inkml:trace contextRef="#ctx0" brushRef="#br0" timeOffset="86837.3">24169 4822 73 0,'49'73'36'0,"-6"-14"-56"0,-26-40 80 15,4 9-61-15,1 4 0 16,-1 8-2-16,-11 1 1 16,-10 12-1-16,-7 4 0 15,-10 2-12-15,-12-2 1 16,-9-10-4-16,-1-22 0 15</inkml:trace>
  <inkml:trace contextRef="#ctx0" brushRef="#br0" timeOffset="87543.02">25636 4399 57 0,'7'3'28'0,"-3"22"-32"0,-1-22 54 15,-3 4-47-15,0 2 1 16,0 10 1-16,0 6 0 16,0 0-7-16,-3 13 1 15,-1 6 4-15,4 9 0 16,4 19-2-16,-4-3 1 0,0 0-2 16,3-6 1-16,1-16-2 15,-4-10 1-15,-4-5-1 16,4-10 0-16,-3-13 0 15,-4-9 0-15,-7-19 0 16,-7 4 0-16,-11 2 0 16,-7-3 0-16,-3-12 0 15,-8 3 1-15,1 0-2 16,0 3 1-16,6 10 0 16,1 18 1-16,10 3-1 15,7 10 0-15,4 6 1 16,7 7 0-16,4-1 1 15,6 13 0-15,15-7-1 16,6 7 1-16,19 3 0 16,9 4 1-16,5-11-4 0,6 1 0 15,-3-6-5-15,0-13 0 16,-11-16-11-16,1-12 0 16</inkml:trace>
  <inkml:trace contextRef="#ctx0" brushRef="#br0" timeOffset="87769.51">26236 4882 59 0,'0'38'29'0,"-21"6"-32"0,21-32 46 0,-7 10-43 16,-11 9 0-16,-10 10 1 15,-11 0 0-15,-3 9-2 16,0-3 1-16,3-3-6 16,7-9 1-16,0-13-11 15,11-22 0-15</inkml:trace>
  <inkml:trace contextRef="#ctx0" brushRef="#br0" timeOffset="87932.53">25770 4779 57 0,'39'34'28'0,"28"70"-26"16,-42-73 45-16,14 10-46 0,10 12 0 15,-3 10 0-15,0-1 0 16,0 1-6-16,-4 0 0 16,-10-16-12-16,-18 0 1 15</inkml:trace>
  <inkml:trace contextRef="#ctx1" brushRef="#br2" timeOffset="45744.14">1309 4697 0,'0'0'0,"0"0"16,0 0-16,0 0 16,0 0-16</inkml:trace>
  <inkml:trace contextRef="#ctx0" brushRef="#br2" timeOffset="93654.76">6297 6415 31 0,'0'13'15'0,"0"-7"-6"16,0-6 15-16,0 0-23 15,0 0 0-15,0 0 0 16,4 0 1-16,-1-3-2 16,4-3 0-16,0 0 1 15,0-1 1-15,4-2-1 16,-1-4 0-16,-6 1-1 15,3-7 1-15,4-3-1 16,6 6 1-16,4-2-1 16,8-1 1-16,-1 0-1 0,4-3 0 15,-1 9 0-15,1-2 0 16,0 8 0-16,3 7 0 16,-7 4-1-16,4-1 1 15,-4 3-1-15,4 3 0 16,-11-2 0-16,0-1 0 15,1 10 0-15,-5-4 1 16,1 4 0-16,-4-4 0 16,0-2 0-16,-3-4 0 15,3 4 0-15,3-4 0 0,-2-3 0 16,2-3 0-16,1-6 0 16,3-1 0-16,0-5 0 15,7 2 0-15,1-2 0 16,-5-7 0 46,5-6 0-62,-1 3 0 0,0 0 0 16,0 6 1-16,4 4-1 0,0 9 1 0,7 3-1 0,-8 6 1 0,-3 3-1 0,4 4 0 16,7-1 0-16,0 1 0 0,3 3 0 15,4 9 0-15,0-3 0 16,3 3 0-16,4 0 0 15,0-3 0-15,-3-6 0 16,-1-4 0-16,0-6 0 16,1-6 0-16,3-9 0 0,0-4 0 15,-1-9 0 1,5 7 0-16,-1-4 0 0,1 0 0 16,-1 0 0-16,-6 4 0 15,3 2 0-15,-1 7 0 16,1 9 0-16,4 0 1 15,-1 3-1-15,1 1 1 16,-4 2-1-16,0 0 0 16,-1 1 0-16,1-1 0 15,-10 1 0-15,-1-1 0 0,-3 1-1 16,3-4 1 0,4 0-1-16,-7-3 1 0,3-6 0 15,0-6 0-15,4-4-1 16,-7 4 1-16,3-1 0 15,8 4 0-15,-8 0 0 16,-3-4 0-16,-7-2 0 16,3-7 0-16,4 6-1 15,0-9 1-15,3 4 0 16,4-4 0-16,0 6-1 16,3 4 1-16,4 2-1 15,7 4 1-15,-4 3 0 16,-3 3 1-16,0 6 0 15,7 10 1-15,0 6-1 16,-3-4 1-16,-1 11-1 16,4 2 1-16,-3 0-3 15,-5-2 0-15,-2-11-11 0,-15-11 1 16</inkml:trace>
  <inkml:trace contextRef="#ctx0" brushRef="#br2" timeOffset="94344.66">8601 3678 52 0,'0'9'26'0,"7"7"-27"15,-4-13 43-15,1 0-41 16,-1 0 1-16,1 1-1 16,-1 2 0-16,1-3-3 15,-4 3 0-15,0-6-7 16,0 0 1-16,0-9-8 15,7-1 1-15</inkml:trace>
  <inkml:trace contextRef="#ctx0" brushRef="#br2" timeOffset="94598.76">8819 3499 56 0,'0'25'28'0,"15"-15"-31"0,-12-1 50 16,4 0-46-16,0 1 0 15,0-1-4-15,0-6 1 0,-3 1-7 16,-1-4 1-16,-3-7-8 15,0-2 0-15</inkml:trace>
  <inkml:trace contextRef="#ctx0" brushRef="#br2" timeOffset="95140.72">8576 3973 40 0,'0'3'20'0,"0"-6"-15"0,0 3 29 16,0 0-33-16,0-7 1 0,0 4 0 15,0 3 1-15,4-9-4 16,-4 3 1-16,7-1 2 15,-4-2 0-15,4-1-1 16,4-2 0-16,3-7 0 16,4-6 0-16,-1-9-1 15,11 2 1-15,1 7 0 16,2 3 0-16,-2 10-1 16,2 2 1-16,-6 10 0 15,3 10 0-15,0 5-1 16,1 7 0-16,-5 6-1 15,-2 7 1 17,-5 3-3-32,1-7 1 0,-4-6-9 0,-3-3 0 0,-11-16-4 15,-4-6 1-15</inkml:trace>
  <inkml:trace contextRef="#ctx0" brushRef="#br2" timeOffset="95742.03">9169 3480 44 0,'53'3'22'0,"-18"-31"-22"16,-25 19 40-16,1-10-38 16,3-6 1-16,-3 6 1 15,-1-6 0-15,-17-3-5 16,-3 0 1-16,-11 3 3 15,-11-4 0-15,-3 10-1 16,-15 7 0-16,-13 3-1 16,-8 5 0-16,-10 8 0 15,3 2 0-15,-3 6-3 16,0 10 0-16,0 0-4 16,7 6 0-16,14 10-5 15,14-7 1-15,0 29-2 16,18 6 0-16,10 19 4 15,15 15 1-15,13-3 7 0,15 3 0 16,14-9 7-16,7-12 1 16,7-10 2-16,14-13 1 15,10-21-3-15,15-26 1 16,-4-18-3-16,25-23 0 16,-11-18-4-16,-3-9 1 15,-14-23-3-15,-11-6 1 0,-18-6-3 16,-17 16 0-1,-28-4-8-15,-22 10 1 0,-24 13-7 16,-4 12 1-16</inkml:trace>
  <inkml:trace contextRef="#ctx0" brushRef="#br2" timeOffset="98013.35">20041 6149 27 0,'4'31'13'0,"13"-9"-3"16,-9-19 13-16,-1 0-21 15,0 1 0-15,0-1 1 16,0-3 1-16,3-7-5 16,-3-5 0-16,8-4 3 15,6 1 0-15,3-10-1 16,8-1 0-16,3 1 0 16,4-3 0-16,4 0 0 15,2 3 0-15,1 6 1 16,0 0 0-16,-7 10-1 15,-7-7 0-15,-4 7 0 47,-3 2 1-47,-4 7-1 16,-4 4 0-16,-2 8-2 0,-1 4 1 0,-4 6 0 0,-3-3 1 0,0-1-1 0,0-2 0 16,-3-3-1-16,-1-1 1 15,1-9-1-15,7-3 1 16,6-9-1-16,11-4 0 15,8-2 0-15,6-1 0 16,4-3 1-16,3 3 0 0,4 7 0 16,0 3 0-16,-7 9 0 15,3 3 0-15,4 7-1 16,0 2 1-16,0-2-1 16,0 6 0-16,7-13 0 15,3 7 1-15,-3-4 0 16,0 0 0-16,-7-2 0 15,0-1 0-15,-3 3 0 16,3 4 1-16,-4-1-1 16,0 4 0-16,4 0 0 15,4-4 1-15,-4-2-1 16,3-7 0-16,-7-6 0 16,-3-4 0-16,4 1 0 15,3 0 1-15,0-3-2 16,-1-1 1-16,8 4 0 0,0 0 0 15,4 2 0 1,-4-2 0-16,-7 0 0 0,-11 6 0 16,8 6 0-16,-1 7 1 15,4 2-1 1,0 7 1-16,0 0-1 0,0 0 1 16,3-9-2-16,4-4 1 15,-4 1-1-15,-6-7 1 16,6-3-1-16,4 0 1 15,4-7-1-15,-4 1 1 16,3 0 0-16,4-4 1 16,0-2-2-16,-3-4 1 0,-8 4 0 15,8-4 0-15,3 7 0 16,-4-4 1-16,1 7-1 16,-4 0 0-16,0 2 0 15,0 4 1-15,-7 10-1 16,-8 6 1-16,1-1-1 15,11 4 0-15,-4 0 0 16,-4-4 0-16,4-2 0 16,0-4 0-16,3-9-1 15,1-9 1-15,-1-7-1 16,-3-2 1-16,-3-1-1 16,2-6 1-16,1-4-1 15,4-2 1-15,3-3 0 16,0-1 0-16,0 7 0 15,0 3 0-15,-4 0 0 0,1 6 0 16,-5 6 0-16,5 4 0 16,3 6 0-16,0 6 1 15,0 3-1-15,3 4 1 16,1-1-1-16,-1 4 1 16,-6 2 0-16,-1 10 1 15,8 4 0-15,-1-8 0 16,1 5-1-16,3-1 1 15,3 0-1-15,4 0 1 16,-14-6-8-16,0-4 0 16,7-12-8-16,-14-6 0 15</inkml:trace>
  <inkml:trace contextRef="#ctx0" brushRef="#br2" timeOffset="98744.85">22832 3706 55 0,'3'19'27'0,"-3"-13"-33"0,0-3 49 15,4 4-43-15,-1 2 0 16,1-3-7-16,-1 1 1 15,4-1-3-15,1-6 0 16,-1-13-6-16,3 1 1 16</inkml:trace>
  <inkml:trace contextRef="#ctx0" brushRef="#br2" timeOffset="98995.4">23139 3634 55 0,'-4'28'27'0,"15"-12"-33"0,-8-13 55 0,1 0-49 16,-1-3 1-16,-3 3-4 15,0 4 1-15,0-7-8 16,0 0 0-16,4-7-5 0,-1 1 0 16</inkml:trace>
  <inkml:trace contextRef="#ctx0" brushRef="#br2" timeOffset="99627.19">22747 4158 44 0,'-7'22'22'0,"4"-7"-19"0,3-5 36 16,-4-7-37-16,4 3 0 16,0 0 1-16,0 1 1 15,0-4-5-15,0-3 0 16,0 0 2-16,7-6 1 15,4-7-1-15,3-3 0 16,3-3-1-16,5-9 0 16,-5 6 0-16,4 4 0 15,4-1 0-15,3 3 1 16,1 3-1-16,6 7 0 16,-7 6 0-16,0-3 0 15,0 0 0-15,-3 6 1 0,0 3-1 16,-4 7 0-16,-3 6 0 15,-4 0 0-15,-4 6-5 16,-3-7 1-16,-3 4-12 16,-1-6 1-16</inkml:trace>
  <inkml:trace contextRef="#ctx0" brushRef="#br2" timeOffset="100303.11">23400 3672 29 0,'35'-29'14'0,"21"1"-1"0,-41 13 10 0,6-4-22 16,3-6 1-16,-2 12 4 15,-8-3 0-15,-4-2-6 16,-3-1 0-16,-14-3 4 16,-14 0 0-16,-4-3-1 15,-10 3 0-15,-14 6-2 16,-18-3 0-16,0 10-1 15,-7 3 1-15,-4 6-3 16,4 6 0-16,-7 6-1 16,-4 4 0-16,8 3-2 47,6 0 1-47,4 6-3 0,7-3 1 0,7 12 1 0,7 10 0 15,11 25 2-15,3 13 0 0,15 9 3 0,17 12 1 16,14 4 3-16,17-13 0 15,22 0 1-15,14-22 1 16,11-9 0-16,14-19 1 16,10-19-3-16,14-16 0 15,-13-21-2-15,-1-23 1 16,-3-12-5-16,-4-9 1 0,-7-17-13 16,-21-11 0-16</inkml:trace>
  <inkml:trace contextRef="#ctx0" brushRef="#br2" timeOffset="104157.1">13328 6657 22 0,'11'0'11'0,"6"3"-2"15,-10-3 12-15,0 6-15 16,0 4 0-16,0 5 3 16,0 10 0-16,-3 7-11 15,-4 18 0-15,4 22 9 16,3 13 0-16,0 34-3 15,7 35 1-15,-4 12-2 16,4 41 1-16,1 9-1 0,-1 16 0 16,-4 3-1-16,1 7 1 15,3-7-1-15,0-9 1 16,0-13 0-16,0 0 0 16,4-6-1-16,0-22 0 15,-1-6-1-15,1-13 1 16,-4-22-2-16,-7-18 1 15,0-13-1-15,-3-19 0 16,-1-16-3-16,-3-9 1 16,0-19-6-16,-7-15 1 0,0-10-12 15,-7-19 1 17</inkml:trace>
  <inkml:trace contextRef="#ctx0" brushRef="#br0" timeOffset="113948.2">22433 6296 21 0,'14'0'10'0,"0"-9"-2"15,-7 3 10-15,0 2-15 16,-3-2 0-16,-4 6 3 16,4 0 1-16,-4 0-6 15,0 0 1-15,0 0 6 16,0 0 0-16,0 0-1 15,3 10 0-15,1 2-1 16,-4 1 0-16,0 6-3 16,-7 2 0-16,-4 5-1 15,0 8 0-15,-3 7-2 16,-3 3 0-16,3-7-4 16,-1 1 0-16,5-10-7 15,6-9 1-15,-3-3-7 0,7-13 1 16</inkml:trace>
  <inkml:trace contextRef="#ctx0" brushRef="#br0" timeOffset="114299.08">22751 6306 43 0,'7'28'21'0,"-4"3"-17"0,-3-24 35 0,-3 5-37 16,-1 4 1-16,-3 3 0 15,0 12 0-15,-4 3-5 16,-3 1 1-16,4-4 1 16,-1-9 1-16,4-6-5 15,0-4 0-15,4 1-5 16,6-10 0-16,1-6-6 16,-4-16 1-16</inkml:trace>
  <inkml:trace contextRef="#ctx0" brushRef="#br0" timeOffset="114762.37">22694 6252 52 0,'0'7'26'0,"11"-4"-27"0,-8-3 48 15,4 3-45-15,4-3 1 16,3 0 2-16,4 0 1 15,-1-3-7-15,8 0 1 0,-4 0 4 16,0-1 1-16,4 4-2 16,0 4 0-16,-4-1-2 15,-3 0 1-15,-1 3-2 16,-10 0 0-16,-3 4-1 16,-8 2 0-16,1 1 0 15,-8 3 0-15,1-1-1 16,-1 1 0-16,0 3-2 15,-3-4 1-15,0 1-1 16,0 0 0-16,3-4 0 16,4 1 1-16,0-4 0 15,4 1 1-15,6-1 2 16,4 0 0-16,4 1 1 16,0 2 0-16,-1 1 0 15,1-1 1-15,-4 1-1 16,-4 9 1-16,-3-3-1 0,-7 0 0 15,-7 6-2 1,-7 0 0-16,-4 0-6 16,1-6 0-16,2-4-10 0,1-5 1 15</inkml:trace>
  <inkml:trace contextRef="#ctx0" brushRef="#br0" timeOffset="115064.6">23188 6346 54 0,'7'35'27'0,"-10"-10"-25"0,3-16 43 0,-4 1-45 16,-3 6 1-16,-4 5 0 15,-3 11 0-15,4 2-2 16,-4 1 1-16,3-10-1 16,4-3 1-16,0-6-4 15,3-7 0-15,4-6-5 16,4-9 1-16,3-10-7 16,4-3 1-16,-1-6-2 15,-3-12 1-15</inkml:trace>
  <inkml:trace contextRef="#ctx0" brushRef="#br0" timeOffset="115348.04">23181 6230 48 0,'0'0'24'0,"7"0"-27"0,0 0 50 16,0 0-44-16,4 0 0 15,6 0 3-15,5 0 0 16,6 0-6-16,0 7 0 15,-3-4 5-15,-1 3 0 0,-6 0-2 16,-4 1 0 0,-3 2-1-16,-4 0 0 0,-4 7-2 15,-6 0 0-15,-8 6-1 16,-3-3 1-16,-11-1-4 16,1 1 1-16,-1 0-4 15,0-3 0-15,1-7-12 16,2 1 1-16,8-10-1 15,4-4 1-15</inkml:trace>
  <inkml:trace contextRef="#ctx0" brushRef="#br0" timeOffset="116351.65">23689 6444 58 0,'14'22'29'0,"-3"-26"-40"16,-15 4 60-16,-3 4-49 15,0 2 1-15,-3 0 0 16,-8-3 0-16,0 0-1 16,-3 4 0-16,3-4 0 15,-3 3 1-15,4 0-1 16,3 1 0-16,3-4 0 15,4 0 1-15,3 0-2 16,8 10 1-16,6-4 0 16,5 7 0-16,-1-1 0 15,-4 1 0-15,1 0 0 16,-1-1 0-16,1-2 0 16,-4 0 0-16,-3-1-1 0,-8 1 1 15,-7-1-3-15,-6 4 0 16,-11-4-8-16,-1 1 1 15,-6-7-6-15,-4-6 1 16</inkml:trace>
  <inkml:trace contextRef="#ctx0" brushRef="#br0" timeOffset="117046.84">25185 6265 40 0,'0'3'20'0,"3"-6"-12"0,-3 3 32 0,0 0-37 16,0 0 1-16,0 0 2 15,0 0 0-15,-3 6-8 16,-1 4 1-16,1 2 4 15,-4 7 1-15,0 3-3 16,0 3 1-16,3-3-2 16,-3-3 1-16,3 0-5 15,1-4 1-15,6-5-8 16,5-4 1-16,-1-3-7 0,3-12 1 16</inkml:trace>
  <inkml:trace contextRef="#ctx0" brushRef="#br0" timeOffset="117283.84">25404 6133 53 0,'3'22'26'0,"-10"10"-29"0,3-23 46 15,1 3-43-15,-4 1 0 0,-4 3 1 16,1 9 1 15,3 0-2-31,-4 3 0 0,4 3 0 0,0-9 1 0,0 4-2 16,0-8 0-16,7 1-7 15,0-9 0-15,0-7-8 16,0-6 1-16</inkml:trace>
  <inkml:trace contextRef="#ctx0" brushRef="#br0" timeOffset="117555.82">24927 6397 60 0,'0'9'30'0,"7"-15"-30"16,0 3 54-16,8-4-52 0,2 4 0 15,8-3 1-15,3 3 1 16,14 0-5-16,8-4 0 16,3 4 2-16,3-3 1 15,-6 0-5-15,-8-1 1 16,-10 7-8-16,-8-6 0 16,-13 3-10-16,-11 3 1 0</inkml:trace>
  <inkml:trace contextRef="#ctx0" brushRef="#br0" timeOffset="117826.65">24994 6531 54 0,'11'13'27'0,"7"0"-25"16,-11-13 42-16,3-4-43 16,4 1 0-16,7-12 1 15,11 5 1-15,11 4-4 16,6 0 0-16,4-1-2 0,0-2 1 16,-7 3-10-1,-11 3 0-15,-14-4-5 0,-7 7 1 16</inkml:trace>
  <inkml:trace contextRef="#ctx0" brushRef="#br0" timeOffset="118603.97">25802 6394 54 0,'0'15'27'0,"-7"-18"-28"0,7 3 50 16,-3 3-47-16,3 0 1 16,3 0 3-16,-3 1 1 15,7 2-8-15,4 0 0 0,3 0 5 16,4 1 0-16,3-4-1 15,7 0 0-15,4-3-3 16,-1 3 1-16,-6 0-1 16,-4 0 1-16,-7 0-2 15,-7 7 0-15,-7 6 0 16,-7 2 0-16,-7 1 0 16,-3 9 0-16,-5-6-1 15,-6 3 1-15,4 1 0 16,-1 5 0-16,-3 0 0 15,-4-3 0-15,4 1 1 16,3-1 0-16,4 0 0 16,7-3 0-16,7 0 0 15,10-6 0-15,11-3 1 16,7-7 0-16,11-2-1 16,11-11 1-16,9 1-1 0,1-3 1 15,-3 0-5-15,-11-1 0 16,-8 7-12-16,-13-3 0 15,-18-6-3-15,-4 9 0 16</inkml:trace>
  <inkml:trace contextRef="#ctx0" brushRef="#br0" timeOffset="120767.95">2533 7146 24 0,'18'10'12'0,"-4"18"-8"0,-14-22 12 16,0 3-15-16,0 10 1 15,-4 9 0-15,4 10 1 16,0 15-3-16,-7 16 0 15,4 22 2-15,-4 10 0 0,-4 24 0 16,11 26 1 0,0 18-1-16,11 16 1 0,-4 13 0 15,3 2 0-15,11 7 0 16,-3-9 0-16,-7-10-1 16,-1-3 1-16,-6-6-2 15,-4-19 0-15,-4-7-1 16,-6-5 0-16,-1-10-1 15,-7-16 1-15,-3-6-1 16,11-13 0-16,-8-12-4 16,-3-6 0-16,3-4-7 15,-3-24 0-15</inkml:trace>
  <inkml:trace contextRef="#ctx0" brushRef="#br0" timeOffset="123140.61">2840 7021 21 0,'10'6'10'0,"19"-3"-7"0,-19 0 9 16,1 0-11-16,3-3 0 0,4 0 2 16,-1 0 0-16,-3-3-2 15,8-3 0-15,2 3 3 16,15-3 1-16,-4 2-1 15,22 1 1-15,-8 3-1 16,11-3 1-16,4 3-2 16,3-6 0-16,0 0-1 15,14-7 1-15,0 4-1 16,7-4 1-16,0 1-2 16,-3-4 1-16,10 3-1 15,-3 1 0-15,7 6-1 16,0-4 1-16,-1 10-2 15,1-3 1-15,3 3 0 16,8-6 1-16,-1-10-1 16,0 7 0-16,1-7 1 15,-1 3 0-15,4-2 0 16,3-4 0-16,-3-3 0 0,-3 3 0 16,6 0 0-16,4 0 0 15,7 7-1-15,-10-4 0 16,6 1 0-16,0-4 0 15,12-3 0-15,-16 3 0 16,12-6 0-16,0 3 0 16,6-3 0-16,-6 6 0 15,3 0 0-15,10 4 0 16,4-1 0-16,-3 0 0 16,3 4 1-16,4-1 0 0,-7 1-1 15,-8-1 1-15,8 1-1 16,3-1 1-16,-10 4-1 15,-4 5 0-15,10-2 0 16,-6 6 1-16,3 0-2 16,-10 0 1-16,10 6 0 15,-7 1 0-15,0-1 0 16,-11-3 0-16,4 3 0 16,-7-2 0-16,0-1 0 15,-3 0 0-15,-5 0 0 16,-2 0 0-16,6 3 0 15,-3 1 1-15,3-4-1 16,-10-6 1 0,53 3 0-1,-21 0 1-15,-11-4-2 16,-22 4 1-16,-6 4-1 16,-3 2 0-16,-8-3 1 0,-4 0 0 15,-10 0-2-15,-7-3 1 16,-10 0-1-16,-4 0 1 15,-7 0 0-15,-4 3 0 16,-3-6-1-16,-7 6 1 16,-1-3-1-16,1 4 1 15,3-1 0-15,1 3 0 16,-1 3 0-16,0 4 0 0,0 3 0 16,-6-4 0-16,6 4 0 15,0 3 0 1,1 3 0-16,-5-4 0 0,1-2 0 15,0-3 0 32,-4-1-1-47,0 1 1 0,-3 2 0 0,-4 4 0 0,-3 3-1 0,-4 3 1 16,0 0 0-16,0-3 0 0,-3 13-1 16,-1 6 1-16,1 2-1 15,3 4 1-15,4 7-1 16,-1 2 1-16,-3 10 0 15,4 6 0-15,-4 3 0 16,0 4 0-16,0 12 0 16,0 9 0-16,1-3 0 15,-1 4 0-15,-4 8-1 0,-3 4 1 16,0-3 0-16,-3-6 0 16,-1 2 0-1,1 1 1-15,-4-4-1 0,3-2 0 16,1 2 0-16,3-9 0 15,4 7 0-15,-1-1 0 16,1 6-1-16,-1 1 1 16,-3-3 0-16,0-4 0 15,1 0 0-15,-5 1 0 16,-3-7 0-16,4-3 0 0,-4 0 0 16,3-10 0-1,1 4-1-15,3-1 1 16,0 7 0-16,0-9 0 0,0-7 0 15,-4 0 0-15,-3-12-1 16,0-16 1-16,-3-3-1 16,-1-9 1-16,-6-4-1 15,-1-3 1-15,-6-3-1 16,-5 3 1-16,-6-9-1 16,-7-3 0-16,-4 0 1 15,-3-4 0-15,-4-6-1 16,-11 1 1-16,-6-7 0 15,-11-7 0-15,-7 4-1 16,-4-3 1-16,-10 0 0 16,-11-1 0-16,-18 4-1 15,5 3 1-15,-8 0 0 16,-8 3 0-16,-9 4 0 0,6-1 1 16,-10 0-1-16,-7 4 0 15,3-1 0-15,0 1 0 16,-6-1-1-16,-12 0 1 15,1 1-1-15,-7-1 1 16,-11-3 0-16,0-2 0 16,-14-4 0-16,10-4 0 15,-6-8 0-15,-8-1 1 16,-3 4-1-16,-11-4 1 16,7 4-1-16,-6 3 0 0,-12-1 0 15,12 7 0 1,-15 7 0-16,18-7 0 0,-4 6 0 15,0-9 0-15,4 0 0 16,3-10 0-16,11 1 0 16,-17-4 0-16,2 3 0 15,8 7 0-15,4 3 0 16,-5 0 0-16,19-3 0 16,7 2 0-16,-1 8 0 15,18 2 1-15,11 0-1 16,7 0 0-16,10 1 0 15,11-4 0-15,25 3 0 16,3 0 1-16,18-3-5 16,11-3 0-16,10 0-9 15,3-3 0-15</inkml:trace>
  <inkml:trace contextRef="#ctx0" brushRef="#br0" timeOffset="123982.5">1746 7416 39 0,'11'-10'19'0,"-4"10"-11"16,-4 0 20-16,-3 7-24 15,0 5 0-15,0 7 1 16,0 0 1-16,-3 6-8 16,3 6 0-16,0 4 5 0,0 6 1 15,0-1-3-15,0 4 0 16,0 3-6-16,3 0 1 15,4-12-11-15,-7-7 1 16</inkml:trace>
  <inkml:trace contextRef="#ctx0" brushRef="#br0" timeOffset="124475.35">2124 7265 48 0,'14'-25'24'0,"-7"9"-21"0,-7 10 36 0,0 0-38 16,-11-3 1-16,1-1 0 15,-1 7 1-15,-17-3-4 16,7 3 0-16,-11 6 3 15,-7 3 0-15,-10 3-2 16,-1 7 1-16,-10 6-1 16,0 6 1-16,1-3-1 15,2 7 1-15,4 5-1 16,7 4 1-16,11 3-2 16,-4 3 1-16,11 13-2 15,7 9 1-15,10-4-1 0,1 11 1 16,3-7 0-1,14-10 0-15,7-5 0 0,14-17 0 32,81-40 1-32,-17-9 1 15,3-14 0-15,-14-11 0 16,-6-13 0-16,-15-10 0 16,-15 0 0-16,-6 1 1 15,-18-1-5-15,-17 4 0 16,-8-1-12-16,-6 4 0 0,-18-3-1 15,6 6 1 1</inkml:trace>
  <inkml:trace contextRef="#ctx0" brushRef="#br2" timeOffset="137746.87">15131 7867 44 0,'14'29'22'0,"-11"-20"-14"0,-3-9 23 0,0 0-28 16,4-13 0-16,-4-9 4 15,0-9 0-15,-4-16-8 16,-3-13 0-16,-3-8 5 15,-4-1 1-15,-1-10-2 16,1-6 0-16,0 4-1 16,4 3 0-16,6 5-1 15,4 1 0-15,7 13 0 16,4 9 0-16,-1 6 0 16,4 12 1-16,1 7-1 15,-1 6 0-15,-4 7-2 16,1 12 0-16,-1 12-4 15,1 7 0-15,-4 9-7 0,-3 13 1 16,-4 9-8-16,-7 4 0 16</inkml:trace>
  <inkml:trace contextRef="#ctx0" brushRef="#br2" timeOffset="137960.57">14947 7573 51 0,'-7'6'25'0,"14"16"-21"0,-3-16 42 16,3 0-41-16,3 4 1 16,4-4 1-16,8 0 1 15,6-3-10-15,4-6 0 0,-1 0 6 16,1 0 0-16,0-3-7 16,0-1 0-16,-4 4-11 15,-3-6 1-15,-11-4-7 16,3 7 0-16</inkml:trace>
  <inkml:trace contextRef="#ctx0" brushRef="#br2" timeOffset="138214.89">15635 7410 52 0,'7'9'26'0,"-3"-9"-26"15,-4 0 44-15,-4 6-42 16,-3 4 0-16,-3 5 1 16,-5 4 1-16,1 3-5 0,0 3 0 15,0 6 3 1,0 7 1-16,3 0-2 0,4-1 0 16,4 4-4-16,3 3 1 15,7-9-7-15,7-7 0 16,4-9-8-16,-4-10 0 15</inkml:trace>
  <inkml:trace contextRef="#ctx0" brushRef="#br2" timeOffset="138425.66">15917 7541 61 0,'0'28'30'0,"-42"10"-38"0,31-25 54 0,-3 9-46 16,-7 3 0-16,0 0 0 16,3 3 0-16,1 3 0 15,-1-2 0-15,0-4-6 16,4-3 1-16,0-4-11 16,0-5 0-16</inkml:trace>
  <inkml:trace contextRef="#ctx0" brushRef="#br2" timeOffset="138665.67">15766 7557 45 0,'14'22'22'0,"-11"15"-16"0,-3-24 30 15,4 3-34-15,-1 6 0 16,4 0 1-16,0-4 0 15,4 4-4-15,-4-3 0 16,7 3 1-16,4-6 1 16,-1-7-6-16,1-6 1 15,0-9-7-15,3 0 0 0,-7-7-4 16,0-9 1-16</inkml:trace>
  <inkml:trace contextRef="#ctx0" brushRef="#br2" timeOffset="138859.89">15984 7422 61 0,'25'44'30'0,"17"12"-34"0,-27-40 62 0,6 3-57 16,7 9 1-16,4 7-1 15,-4-4 1-15,-7 7-4 16,-7 2 1-16,-10 11-4 15,-11-14 1-15,-18 7-15 16,-7-9 0-16</inkml:trace>
  <inkml:trace contextRef="#ctx0" brushRef="#br2" timeOffset="139924.01">22694 9595 57 0,'7'3'28'0,"0"0"-17"0,-7-3 29 16,-3 0-37-16,-8 0 1 15,-10 4 0-15,-7-1 0 16,-7 0-6-16,-11-3 0 16,0 6 5-16,7 7 0 0,0 9-2 15,4 3 0-15,7 0-1 16,3 3 0-16,11 0-1 15,7-3 0-15,3 0-2 16,8 0 1-16,10-12-1 16,18-4 0-1,7-5 1-15,3-8 1 0,-3-8-1 16,-8-1 1-16,-2-5 0 16,-8 2 1-16,-4 0-1 15,-2 0 0-15,-5 7 0 16,-3 3 0-16,-7 6-1 15,-3 3 1-15,-1 6-1 16,-3 4 1-16,-4 9-1 16,1 15 1-16,-1-2 1 15,4-1 1-15,4 7 1 16,3 3 0-16,7-6 2 16,7 3 0-16,4 6 0 0,-4-4 1 15,0-2-1-15,0-6 0 16,-4-7-2-16,-6 0 1 15,-8-6-2-15,-6 3 0 16,-8-6-1-16,-6 0 1 16,-15-13-2-16,-7-3 1 15,4-12 0-15,-8-7 0 16,4-9-1-16,0-3 1 0,4 0-1 16,3 6 1-16,4 0 1 15,3 3 0 1,8 3-1-16,6 1 0 0,7 2 0 15,8 4 1-15,13-1 0 16,15 1 0-16,7-1-1 16,7-5 1-16,3 2-5 15,0 1 1-15,1-1-9 16,-5-3 0-16,-6 1-8 16,7-7 0-16</inkml:trace>
  <inkml:trace contextRef="#ctx0" brushRef="#br2" timeOffset="140226.74">22909 9222 67 0,'18'25'33'0,"-14"32"-40"0,-4-42 58 16,3 10-51-16,-3-3 0 15,0 0-4-15,-3 0 0 16,-1-3-3-16,-3 0 1 16,3-4-12-16,-6-5 1 15</inkml:trace>
  <inkml:trace contextRef="#ctx0" brushRef="#br2" timeOffset="140509.44">23382 9354 59 0,'18'3'29'0,"-15"19"-31"0,-3-16 48 0,-3 3-45 15,-8 1 0-15,-3 6 0 0,-7 6 1 16,-4 9-3-16,-7-3 1 16,1 13 1-16,-1 3 0 15,4 3 0-15,0 9 1 16,10 1-2-16,4-7 0 15,7-6-6-15,10-13 1 16,8-6-9-16,6-6 0 16,5-16-4-16,-1-15 1 15</inkml:trace>
  <inkml:trace contextRef="#ctx0" brushRef="#br2" timeOffset="140735.04">23618 9526 55 0,'8'22'27'0,"-23"9"-33"0,5-24 53 0,-4 2-47 0,-7 7 0 0,-4 6 1 0,4 3 0 0,-4 6-1 16,0 4 1-16,-3 2 0 15,3 4 0-15,4-3-3 16,4-7 0-16,2-9-7 15,8-13 0-15,7-9-7 16,0-9 0-16</inkml:trace>
  <inkml:trace contextRef="#ctx0" brushRef="#br2" timeOffset="141025.73">23386 9605 48 0,'10'31'24'0,"4"-12"-20"0,-7-7 40 16,0 7-42-16,1 3 0 16,9 0 0-16,1 12 0 15,3 10-3-15,4 3 0 16,-1-6 0-16,-2-9 0 16,-5-10-6-16,1-10 0 15,-1-9-5-15,1-18 0 16,-4-7-4-16,0-13 0 0</inkml:trace>
  <inkml:trace contextRef="#ctx0" brushRef="#br2" timeOffset="141176.6">23643 9288 58 0,'21'31'29'0,"8"44"-36"0,-19-59 61 0,4 12-54 0,4 10 0 0,3-4 0 0,-3 14 0 0,-4 2 0 0,-4 3 0 0,-6 10-1 0,-8-10 1 0,-10 3-6 16,-3-5 1-16,-5-14-12 0,-6-12 1 16</inkml:trace>
  <inkml:trace contextRef="#ctx0" brushRef="#br2" timeOffset="141639.6">24536 9570 61 0,'0'0'30'0,"0"3"-23"16,0-3 49-16,0 0-54 15,10 0 1-15,8 0 0 0,10 0 1 16,7 0-6-1,4 0 1-15,4-3 0 0,-1 0 1 16,-10 0-11-16,-8 3 0 16,-17 3-10-16,-7-3 1 15</inkml:trace>
  <inkml:trace contextRef="#ctx0" brushRef="#br2" timeOffset="141823.51">24444 9881 85 0,'18'21'42'0,"20"-17"-51"0,-23-11 78 15,13-5-70-15,14 2 0 0,7-2 0 16,4-1 0-16,-3 1-6 16,-8 2 0-16,-14 1-16 15,-10 3 0-15</inkml:trace>
  <inkml:trace contextRef="#ctx0" brushRef="#br2" timeOffset="142601.42">16376 7378 47 0,'28'10'23'0,"4"2"-12"0,-21-12 23 0,3 6-32 0,3-2 0 0,11-8 3 16,8 1 0-16,3 0-6 16,-1-3 0-16,1 3 3 15,-4 3 0-15,-6-3-7 16,-1 3 1-16,0 3-13 15,-17 0 1-15</inkml:trace>
  <inkml:trace contextRef="#ctx0" brushRef="#br2" timeOffset="142828.57">16542 7585 69 0,'14'19'34'0,"18"-16"-37"0,-18-3 59 16,7-3-56-16,7-3 0 16,7-1-5-16,4-2 0 15,7 0-8-15,-7-1 0 16,-7 4-6-16,-1-7 0 16</inkml:trace>
  <inkml:trace contextRef="#ctx0" brushRef="#br2" timeOffset="144014.38">22289 4440 30 0,'38'-44'15'16,"-31"-22"-1"-16,-7 47 15 0,0-3-27 15,-7 0 0-15,-10-3 3 16,-22-9 1-16,-18 2-7 16,-20 1 1-16,-8 9 3 15,-21 0 1-15,-14 10-1 16,-10 12 1-16,-1 9-3 16,-13 19 1-16,-1 13-3 15,11 22 1-15,14 21-3 16,7 20 1-16,18 25-2 15,14 8 0-15,21 17 1 16,25-6 0-16,24-10 2 0,22-22 0 16,13-22 4-16,36-19 0 15,35-34 1-15,29-26 1 16,21-30-1-16,20-29 0 16,8-22-1-1,-11-16 0-15,-17-18-2 0,-25-19 0 16,-21 12-2-16,-36-9 1 15,-34-6-1-15,-29 9 1 16,-29-3-5-16,-17 6 0 16,-17 13-11-16,-15 9 0 15</inkml:trace>
  <inkml:trace contextRef="#ctx0" brushRef="#br2" timeOffset="144862.2">17364 7679 43 0,'7'3'21'0,"3"-18"-11"16,1 8 22-16,3 1-30 16,7-6 0-16,11-1 1 15,0 0 1-15,-1 1-5 0,1-4 1 16,-4-3 2-16,-3-9 1 16,-4-3-2-1,-7 3 0-15,-7-4-1 0,-7-2 1 16,-3 6-1-16,-4 6 0 15,-7 9 0-15,-4 7 0 16,-3 6 0-16,-4 6 0 16,4 13 0-16,-4 3 1 15,4 9-1-15,4 4 1 16,6-1-1-16,-3 7 1 0,10 3-1 16,8-3 1-16,7-1-1 15,3-2 1 1,10-7-2-16,5-2 0 0,2-11-5 15,8-8 1-15,3-10-12 16,-6-10 1-16</inkml:trace>
  <inkml:trace contextRef="#ctx0" brushRef="#br2" timeOffset="145094.54">18249 6983 49 0,'0'6'24'0,"-17"1"-23"15,10-1 36-15,-4 6-36 16,-10 10 1-16,-7 10-1 0,-8 5 1 16,1 14-3-16,3-4 0 15,0 0-3-15,4-4 0 16,4-8-11-16,2-13 1 15</inkml:trace>
  <inkml:trace contextRef="#ctx0" brushRef="#br2" timeOffset="145273.99">17935 7030 47 0,'32'41'23'0,"24"56"-20"0,-34-75 35 0,2 12-39 15,5-2 0-15,-1 9-14 16,-4 3 0-16,-6-4 9 16,0 1 0-1</inkml:trace>
  <inkml:trace contextRef="#ctx0" brushRef="#br2" timeOffset="147296.73">22045 5390 34 0,'4'6'17'0,"-1"16"-9"15,1-22 17-15,-4 10-23 16,0 8 0-16,0-2 1 16,0 0 1-16,0 3-4 15,-4 3 0-15,4 3 3 16,0 0 0-16,0-3-1 0,0 0 1 16,4-7-1-1,-4 1 0-15,3 0-1 16,4-7 1-16,0 1-1 0,4-4 1 15,3 0-1-15,4-3 1 16,3 0-1-16,7-3 1 16,7-3 0-1,1-3 0-15,9 0-1 0,15-1 1 16,15-2-1-16,16-7 1 16,-3 7-1-16,15 0 0 15,3-1-1-15,14 1 0 16,-1 2 0-16,12 1 1 0,0 6-2 15,3 3 1-15,-4 4 0 16,1 2 0-16,-8 4-1 16,-6 5 1-16,-1-5-1 15,-17-1 1-15,-15 1-1 16,-17 3 1-16,-7-4-1 16,-10-2 0-16,-1-1 0 15,-10-3 1-15,-4-3 0 16,1 1 0-16,-1-1-1 15,-7-6 1-15,-3-7-1 16,-4 4 1-16,-3-10-1 16,-1-9 0-16,-3-3-1 15,0-16 0-15,-7-9-5 16,-3-4 1-16,-18-15-9 16,-7-3 0-16</inkml:trace>
  <inkml:trace contextRef="#ctx0" brushRef="#br2" timeOffset="148149.18">25799 9476 42 0,'14'3'21'0,"-21"0"-11"0,7-3 21 0,-11 3-30 16,-7 7 0-16,-6 2 1 16,-1 4 1-16,0 9-4 15,-3-9 1-15,-4 3 1 16,1 3 1-1,2 0-1-15,5-4 0 0,3-2-1 16,6-3 1-16,8-4-1 16,7-3 1-16,11 1-1 15,3-1 1-15,7 3-1 16,4 1 1-16,3 2-1 16,4 4 1-16,-4-4-1 15,-3 1 0-15,-4 3 0 16,-10 2 0-16,-8 4 0 15,-10 3 0-15,-11 7-1 16,1-4 1-16,-8 0-1 0,-3-3 1 16,0-3-5-16,-1-6 0 15,8-7-10-15,4-6 0 16</inkml:trace>
  <inkml:trace contextRef="#ctx0" brushRef="#br2" timeOffset="148397.98">26014 9674 64 0,'-21'59'32'0,"3"-28"-44"0,15-24 57 0,3-1-51 16,0-3 1-16,7-3-16 16,3-6 1-16,-3-7 17 15,0-9 0-15</inkml:trace>
  <inkml:trace contextRef="#ctx0" brushRef="#br2" timeOffset="148572.48">26007 9432 47 0,'21'35'23'0,"4"-17"-22"0,-18-14 40 0,3-4-46 0,8-4 1 16,0-2-16-16,-1 0 1 15,-3 0 17-15,0-1 0 16</inkml:trace>
  <inkml:trace contextRef="#ctx0" brushRef="#br2" timeOffset="148917.32">26218 9705 53 0,'0'44'26'0,"11"-25"-32"0,-11-16 51 0,4 0-45 15,-1 0 1-15,-3 0-1 16,0-3 0-16,4 0-1 15,-4 0 1-15,7-9 0 16,3-1 0-16,4-2 0 16,0-7 0-16,4 0-1 15,3-3 1-15,-3 7 0 16,3 5 1-16,0 4-1 16,0 0 0-16,-3-4 0 15,0 7 1-15,3 9-1 16,-7 7 0-16,-3 3 0 15,-8 2 1-15,-3 7-1 16,-3 4 0-16,-1 2-1 0,1-3 0 16,-1-3-4-1,4-6 1-15,7-13-6 0,7-9 0 16,4-3-5-16,3-16 0 16</inkml:trace>
  <inkml:trace contextRef="#ctx0" brushRef="#br2" timeOffset="149173.9">26935 9401 48 0,'-4'25'24'0,"-28"0"-25"16,22-16 44-16,-8 4-42 15,-7 6 1-15,4 6 0 16,0-3 1-16,0 9-4 15,0 4 1-15,3 2 1 16,4 7 1-16,7 3-2 16,7 0 1-16,0-9-6 15,7-1 1-15,0-18-10 16,4-3 0-16,3-13-2 16,7-6 1-16</inkml:trace>
  <inkml:trace contextRef="#ctx0" brushRef="#br2" timeOffset="149399.63">27277 9627 48 0,'-18'28'24'0,"-49"22"-26"0,46-34 47 0,-7 2-45 0,-8 7 1 0,5 4 0 0,-5 2 1 16,1 7-3-16,7-10 1 15,-7 0 0-15,6-9 0 16,12-6-6-16,6-4 1 16,8-15-7-16,3-13 0 15,0-6-3-15,0-7 1 0</inkml:trace>
  <inkml:trace contextRef="#ctx0" brushRef="#br2" timeOffset="149590.68">26984 9601 39 0,'18'26'19'0,"10"27"-10"0,-21-37 36 0,3 5-45 16,1 8 1-16,3 5 0 15,4 7 0-15,3-3-2 16,0-7 0-16,0 0-4 16,-3-2 1-16,0-8-2 15,-1-5 0-15,-3-10-6 16,4-6 0-16,-7-18-2 15,3-14 1-15</inkml:trace>
  <inkml:trace contextRef="#ctx0" brushRef="#br2" timeOffset="149804.57">27280 9278 43 0,'4'19'21'0,"24"44"-19"0,-10-47 44 15,6 6-45-15,5 12 0 16,6 4 0-16,7 6 1 0,-6 15-3 16,-5 7 0-16,-13 9 1 15,-15-3 1 1,-13 10-6-16,-25-13 0 16,-18 0-10-16,-21-3 1 0</inkml:trace>
  <inkml:trace contextRef="#ctx0" brushRef="#br2" timeOffset="151906.45">4692 7262 26 0,'11'0'13'0,"-8"0"-8"0,-3 0 13 0,7 0-15 16,-7 3 1-16,4 4 1 15,-4-1 1-15,0 3-7 16,7 4 0-16,-7-1 5 16,0 1 0-16,0 3-2 15,3-1 1-15,1 1 0 16,-1-4 0-16,4 7 0 16,-7-3 0-16,11 0 0 15,-8-1 1-15,5-5 0 16,2-1 1-16,1-6 0 15,-1-15 0-15,8-17 0 16,3-14 0-16,0-30-2 16,11-24 1-16,14-34-11 15,3-20 0-15,1-18-11 16,13 2 0-16</inkml:trace>
  <inkml:trace contextRef="#ctx0" brushRef="#br2" timeOffset="153376.07">14118 6629 43 0,'0'19'21'0,"4"-10"-10"0,-4-9 22 16,7-6-29-16,3 3 0 15,8 3 3-15,7-7 0 16,3 4-8-16,4-3 0 16,3 0 5-16,-3 2 1 15,-4 4-3-15,-7 0 1 16,-3 0-3-16,-8 7 1 15,-10-1-2-15,-3 0 0 16,-4 10-1-16,-4 3 1 0,1 3-1 16,-5 3 1-16,1-6 0 15,0 6 0-15,0 3 1 16,7 0 1-16,4 0-1 16,3-9 1-16,10-3-1 15,4-4 1-15,7-5-1 16,8-7 1-16,2-7-6 15,5 1 0-15,-8-3-10 16,-7-1 0-16,-10 4-2 16,-11 6 0-16</inkml:trace>
  <inkml:trace contextRef="#ctx0" brushRef="#br2" timeOffset="153855.51">14542 6716 45 0,'74'-21'22'0,"3"-23"-23"0,-56 28 42 15,4-9-39-15,0-3 0 16,-4-4 2-16,-14-2 1 0,-11-1-6 16,-10 4 1-1,-10 3 3-15,-8 3 1 0,-14 9-2 16,-17 3 0-16,-12 7-1 16,-6 6 1-16,-7 10-1 15,3 12 0-15,4-1-2 16,0 14 1-16,7 9-1 15,11 6 0-15,13 13-1 16,11 12 0-16,18 7 1 16,18 5 1-16,20-11 1 15,26-11 0-15,6-14 2 16,22-17 1-16,24-18 0 16,11-32 1-16,0-18-2 15,6-17 1-15,-16 1-5 16,-19-6 1-16,-17 6-16 15,-24-4 0-15,-22 4-4 16,-14 13 0-16</inkml:trace>
  <inkml:trace contextRef="#ctx0" brushRef="#br2" timeOffset="165174.47">15141 9699 42 0,'0'25'21'0,"0"-22"-7"0,4 0 21 16,-4 0-32-16,0-3 0 16,3-12 3-16,1-10 1 15,-4-10-8-15,0-15 0 16,-7-9 5-16,-4-13 1 16,1-3-2-16,3-4 1 15,-1 7-2-15,5-9 0 16,3 3-1-16,3 3 0 15,5 3 0-15,2 6 0 16,4 7 0-16,4 8 0 0,3 14-2 16,0 15 1-16,4 10-4 15,-7 18 1-15,-1 13-7 16,-6 6 1-16,-8 4-10 16,-10 8 0-16</inkml:trace>
  <inkml:trace contextRef="#ctx0" brushRef="#br2" timeOffset="165386.76">14972 9442 62 0,'18'6'31'0,"20"-3"-26"15,-24-6 53-15,8 3-57 16,6 0 0-16,0-3-1 15,4-4 0-15,-4-2-4 0,0 6 1 16,-7 0-8-16,-3-7 1 16,-14 1-10-16,-1-7 0 15</inkml:trace>
  <inkml:trace contextRef="#ctx0" brushRef="#br2" timeOffset="165645.54">15582 8780 71 0,'14'6'35'0,"-14"29"-45"0,0-26 64 0,-3 10-54 16,-4 6 0-16,0 3-1 15,-4 7 0-15,1-10-4 16,2 0 1-16,1-3-9 16,4-3 1-16,-1 3-7 15,8-10 1-15</inkml:trace>
  <inkml:trace contextRef="#ctx0" brushRef="#br2" timeOffset="165930.62">15776 9006 58 0,'18'15'29'0,"-22"1"-36"0,4-13 53 15,-7 10-45-15,-3 2 1 16,-1 7 0-16,-7 7 0 15,1 5-3-15,-1 13 0 16,1 9 2-16,-5 10 1 16,5-3-2-16,-1 0 1 15,8-4-4-15,6-2 0 0,11-13-6 16,7-13 0-16,4-9-8 16,7-16 0-16</inkml:trace>
  <inkml:trace contextRef="#ctx0" brushRef="#br2" timeOffset="166156.72">16178 9159 56 0,'4'29'28'0,"-22"18"-31"15,8-32 48-15,-8 4-45 16,-7 6 0-16,-6 3 0 15,-5 4 0-15,-2 2 0 16,-1 4 0-16,3-4-2 16,1-5 0-16,10-8-6 0,4-5 0 15,7-6-8-15,7-14 1 16</inkml:trace>
  <inkml:trace contextRef="#ctx0" brushRef="#br2" timeOffset="166365.23">15921 9260 54 0,'28'37'27'0,"-17"23"-26"0,-8-44 47 0,4-1-47 16,4 4 0-16,-1 3 0 16,8 0 1-16,3 0-4 15,7-6 1-15,4-4-2 16,0-6 0-16,-4-6-9 15,-7-6 0-15,-10-6-5 16,-4-10 0-16</inkml:trace>
  <inkml:trace contextRef="#ctx0" brushRef="#br2" timeOffset="166587.5">16214 8858 62 0,'17'50'31'0,"12"29"-36"16,-22-64 60-16,3 17-55 0,8 9 0 15,7 9 0-15,-1 16 0 16,-6-1-1-16,-8 4 1 16,-10-6-3-16,-10 3 1 15,-8-10-10 1,-6-2 0-16,-12-13-6 0,4-10 0 15</inkml:trace>
  <inkml:trace contextRef="#ctx0" brushRef="#br2" timeOffset="167071.62">16933 9206 68 0,'14'19'34'0,"32"-22"-37"0,-28 0 65 16,3 0-61-16,7-4 0 15,4 4-1-15,3-3 1 16,-3 0-7-16,-7 3 1 16,-8 3-9-1,-9-3 0-15,-23 6-6 0,1 3 0 0</inkml:trace>
  <inkml:trace contextRef="#ctx0" brushRef="#br2" timeOffset="167238.23">16813 9445 60 0,'11'12'30'0,"38"1"-29"0,-31-10 53 0,10 0-54 15,4-3 0-15,3 3-4 16,4 0 1-16,3-3-5 15,4 0 1-15,-10-3-11 16,-8 3 0-16</inkml:trace>
  <inkml:trace contextRef="#ctx0" brushRef="#br2" timeOffset="167640.76">17625 9454 65 0,'17'6'32'0,"26"-9"-31"0,-26-3 55 16,12 0-55-16,2-7 1 16,1-6-1-16,-4-6 0 0,-3 3-2 15,-4 0 0-15,-3 0 1 16,-8 0 0-16,-3-3-1 15,-3 3 1-15,-4 4-1 16,-7-1 1-16,-4 9-2 16,-3 4 1-16,-3 9-2 15,-8 10 1-15,0 12 0 16,1 3 0-16,2 7 1 16,5-1 0-16,6 4 2 15,4 2 1 32,7 1 1-47,11-9 0 0,6-7-1 0,8-3 1 0,0-4-6 0,3-5 1 0,4-10-9 16,6-9 1-16,5-7-10 0,3-6 1 15</inkml:trace>
  <inkml:trace contextRef="#ctx0" brushRef="#br2" timeOffset="167866.56">18471 8767 68 0,'-3'22'34'0,"-11"44"-36"0,7-53 61 0,-11 9-58 16,0 3 0-16,-3 3 0 15,0-6 0-15,-4 6-3 16,1 0 0-16,3-3-8 15,-1-3 1-15,5-9-11 16,6-13 0-16</inkml:trace>
  <inkml:trace contextRef="#ctx0" brushRef="#br2" timeOffset="168044.71">18299 8758 59 0,'31'56'29'0,"22"38"-23"16,-39-68 44-16,0-5-50 16,1 1 1-16,2 0-3 15,-3 0 0-15,4 0-6 16,0-9 1-16,-8-4-11 16,4-6 1-16</inkml:trace>
  <inkml:trace contextRef="#ctx0" brushRef="#br2" timeOffset="169033.06">22754 7748 63 0,'14'10'31'0,"0"-1"-27"0,-14-9 52 16,0 0-56-16,-3 0 1 15,-4-3-1-15,-4 3 0 16,-6 6 0-16,-5 7 0 16,-6 5 0-16,-4 8 1 15,1-1-1-15,-1-3 0 16,0 6-3-16,8-3 1 0,2 0-1 15,12 0 1-15,10-3-1 16,10-6 0-16,12-7 1 16,6-9 0-16,3 0 1 15,1-9 0-15,-4-4 1 16,1-3 0-16,-5 7-1 16,-2 0 0-16,-5-1-3 15,-3 1 1-15,-3-1-3 16,-8 4 0-16,-3 6-2 15,-3 3 0-15,-4-3-1 16,-4 7 1-16,-3 8 2 16,-4 7 1-16,1 10 5 15,-1 11 1-15,1 11 5 16,-1 2 0-16,4 7 2 16,7-3 1-16,3-4 0 0,1-6 1 15,3-12-2 1,0-10 0-16,-4-3-3 0,1-9 0 15,-8-4-1-15,-3-5 1 16,-11-1-2-16,-6-6 0 16,-8 0-2-16,3-3 0 15,-2-4-1-15,2 4 1 16,5-9-1-16,2-4 0 16,5-6 0-16,10 0 0 0,3 0 0 15,11 3 1-15,7 4-1 16,4 2 1-16,13 4 0 15,15-1 0-15,3 4-3 16,11 0 1-16,4 3-6 16,-1-7 0-16,-3-5-12 15,-10-4 0-15,-8-9-2 16,-3-4 0-16</inkml:trace>
  <inkml:trace contextRef="#ctx0" brushRef="#br2" timeOffset="169322.79">23290 7676 64 0,'7'22'32'0,"-21"16"-37"16,7-29 66-16,-3 4-61 0,-4 9 1 15,-8 6 0-15,1-3 0 16,0 3-1-16,0 7 0 16,7-1 0-16,3 4 1 15,4-4-3-15,7 4 1 16,7-10-6-16,11-6 1 16,7-13-12-16,-1-2 1 15,4-17-3-15,-3-5 1 16</inkml:trace>
  <inkml:trace contextRef="#ctx0" brushRef="#br2" timeOffset="169519.87">23657 7720 56 0,'-3'38'28'0,"-18"12"-29"0,10-35 55 15,-10 7-51-15,-7 0 0 0,-1 10 0 16,-2-1 1-16,-5 4-6 15,-2-4 1-15,6-3 0 16,4-3 0-16,3-3-8 16,7-6 1-16,11-10-11 15,0-9 1-15</inkml:trace>
  <inkml:trace contextRef="#ctx0" brushRef="#br2" timeOffset="169758.09">23481 7805 65 0,'7'34'32'0,"-14"35"-36"0,10-59 54 16,1 8-50-16,-1 4 1 16,5 3-1-16,-1-3 0 15,7-3-1-15,3 0 0 16,8-7-1-16,0-5 0 15,-1-1-5-15,1-6 1 0,0 0-6 16,0-9 1-16,-1-4-6 16,-3-15 0-16</inkml:trace>
  <inkml:trace contextRef="#ctx0" brushRef="#br2" timeOffset="169968.69">23753 7616 74 0,'28'66'37'0,"21"28"-48"15,-35-65 74-15,7 2-64 16,1 16 1-16,-1 9-3 16,-4 7 0-16,-6 3-1 15,-7-13 0-15,-12-6-10 0,-9-12 1 31</inkml:trace>
  <inkml:trace contextRef="#ctx0" brushRef="#br2" timeOffset="170515.12">24476 7817 58 0,'0'16'29'16,"3"-7"-14"-16,1-6 32 0,-1 4-44 0,4-4 0 0,4 0 1 0,0-3 1 16,10 0-7-16,14 0 0 15,0-3 1-15,-3 0 1 16,0-4-9-16,-4 1 0 15,-10 0-12-15,-8-4 1 0</inkml:trace>
  <inkml:trace contextRef="#ctx0" brushRef="#br2" timeOffset="170654.71">24465 8030 65 0,'0'25'32'0,"14"-28"-31"0,-3 3 52 0,6 0-53 16,12 0 0-16,6 0-1 16,7-6 0-16,1 3-6 15,-1-6 1-15,-3 5-13 16,-7-8 1-16</inkml:trace>
  <inkml:trace contextRef="#ctx0" brushRef="#br2" timeOffset="170927.51">25167 7939 73 0,'7'7'36'0,"14"-4"-30"0,-14-3 61 15,1 0-63-15,6-3 1 16,3 3 0-16,8 0 1 0,7 0-9 16,10 0 0-16,-3 0 0 15,-4 0 1-15,-7-3-13 16,-3 3 1-16,-18 0-11 16,-7 0 0-16</inkml:trace>
  <inkml:trace contextRef="#ctx0" brushRef="#br2" timeOffset="171786.88">26180 7896 73 0,'7'6'36'0,"-4"-6"-40"0,-3 0 61 0,0 0-55 16,0 0 0-16,0 0 1 15,0 0 0-15,0-3-4 16,-3 3 0-16,-8 3 2 16,-3 3 1-16,-7 0-3 15,-4 1 1-15,0 11-3 16,1 4 1-16,3 3-3 16,6 1 1-16,5 5-2 15,10-3 0-15,14 0-1 16,11 1 1-16,3-11-1 15,11 1 0-15,3-9-2 16,4-7 1-16,-4-6-3 16,-6 0 1-16,2-10 1 0,-6-6 1 15,0-3 2-15,-4 0 0 16,0 3 6 15,1 4 0-31,-8-1 6 16,0 0 1-16,0 10 3 0,-3 0 1 0,-8 0 1 15,-3-1 1-15,-7 7-2 0,-7 0 1 16,-3 0-3-16,-4 0 0 94,-4 3-4-94,-3 1 1 15,-4 2-4 17,0 0 0-17,-6 10-1 1,2-1 0-16,1 4-3 0,0 3 1 16,7 3-3-16,7 0 0 0,10-3-2 0,8-3 1 0,13-6-2 0,8-7 0 0,14-9-3 0,3-10 1 0,8 4-7 0,-12-7 0 15,-2-3 0-15,-8-3 1 0</inkml:trace>
  <inkml:trace contextRef="#ctx0" brushRef="#br2" timeOffset="172052.09">26931 7924 64 0,'4'9'32'0,"-22"-3"-38"0,7-6 70 0,-6 0-61 0,-4 4 1 0,-4-4 1 0,4 0 1 15,0 6-8-15,-1 0 1 16,1 0 4-16,4 4 0 16,2-1-2-16,8-3 1 15,7 4-2-15,7-1 1 16,8 4-1-16,9-4 1 15,8 4-1-15,0-4 0 16,-8 4 0-16,-6-1 0 0,-11 4-1 16,-10 3 0-16,-11 3-5 15,-11 3 0 1,0-3-7 0,0-7 1-16,-3 1-10 0,0-10 0 0</inkml:trace>
  <inkml:trace contextRef="#ctx0" brushRef="#br2" timeOffset="172339.77">27369 7761 72 0,'0'19'36'0,"-29"-10"-42"0,22-3 63 0,-3 4-56 16,-8 5 0-16,-7 7 0 0,-3 0 0 16,-4 6-1-16,4 1 0 15,3-1 1-15,4 3 0 16,4-3-2-16,10 4 1 16,10-7-6-16,11-6 1 15,7-7-7-15,8-2 0 16,-1-7-9-16,0-13 1 15</inkml:trace>
  <inkml:trace contextRef="#ctx0" brushRef="#br2" timeOffset="172563.29">27788 7849 62 0,'-28'40'31'0,"-53"-2"-32"0,56-26 55 0,-6 10-53 0,-12 0 1 0,-6 7 0 16,-1 5 0-16,5 4-3 16,9 2 1-16,5-2-3 15,6-7 0-15,7-9-6 16,11-15 0-16,7-17-10 16,4-2 0-16,3-13-1 15,3-4 1-15</inkml:trace>
  <inkml:trace contextRef="#ctx0" brushRef="#br2" timeOffset="172765.33">27471 7971 69 0,'17'25'34'0,"1"28"-48"0,-11-40 76 0,7 9-63 0,7 12 1 0,11 7-1 0,3-7 1 0,1 1-2 0,-1-1 0 0,-3-5-2 0,-4-7 0 0,-3-13-5 0,-1-6 1 16,5-12-10-16,-8-13 0 15</inkml:trace>
  <inkml:trace contextRef="#ctx0" brushRef="#br2" timeOffset="172953.79">28000 7576 65 0,'46'40'32'0,"-7"64"-29"0,-25-76 57 0,3 7-59 15,5-4 1-15,-1 13-1 16,-7 6 0-16,-11 16-4 16,-10 19 0-16,-17 2-5 15,-12-11 0-15,-24-14-13 16,-10-15 1-16</inkml:trace>
  <inkml:trace contextRef="#ctx0" brushRef="#br0" timeOffset="177831.45">7722 12740 72 0,'0'13'36'0,"11"-16"-28"0,-1 0 36 0,8 0-43 16,10-7 1-16,15-2 0 15,6-1 0-15,15-6-4 16,-1 4 0-16,-3 5-4 16,-7-2 1-16,-7 2-13 15,-11 4 0-15,-10 3-3 16,-4 9 1-16</inkml:trace>
  <inkml:trace contextRef="#ctx0" brushRef="#br0" timeOffset="178044.66">7631 13066 68 0,'0'29'34'0,"21"-10"-35"16,-11-16 68-16,8 0-61 0,3-6 1 15,21-10 1 1,15-3 0-16,10-2-12 0,14-7 1 16,-10 6 2-16,-11 6 0 15,-7 1-17-15,-11-1 1 16,-10 1-8-16,-4-1 1 16</inkml:trace>
  <inkml:trace contextRef="#ctx0" brushRef="#br0" timeOffset="178975.03">8816 13007 67 0,'0'9'33'0,"18"10"-18"0,-11-22 33 0,7 3-44 0,7 0 1 0,14-6 2 0,0-4 1 0,4-2-11 0,-7 2 1 0,7-8 6 15,0-1 0-15,-11-6-4 16,-3 0 1-16,-4-1-2 0,-11 1 0 16,1 3-3-1,-8-6 0-15,-3 9-2 0,-7 1 1 16,0 5-2-16,-3 10 0 16,-4 6 0-16,-8 6 1 15,-2 7 1-15,-4 9 0 16,-1 7 3-16,1-4 0 15,0 9 3-15,7 4 1 16,-4 3 3-16,11 3 0 16,7 0 1-16,7 3 1 15,10-9 0-15,12-10 1 16,6-5-3-16,4-11 1 16,13-12-5-16,12-6 1 0,-1-6-8 15,1-10 1-15,3-3-13 16,0-12 1-16,-11-7-7 15,-3-9 1-15</inkml:trace>
  <inkml:trace contextRef="#ctx0" brushRef="#br0" timeOffset="179246.59">10033 11894 67 0,'-7'3'33'0,"-11"22"-39"16,11-16 62-16,-3 4-53 0,-8 6 1 16,-7 9-1-16,-6 13 1 15,-8 6-6-15,-4 9 1 16,8 1 1-16,3-1 1 15,4-6-9-15,7-12 0 16,7-13-13-16,3-13 1 16</inkml:trace>
  <inkml:trace contextRef="#ctx0" brushRef="#br0" timeOffset="179439.82">9698 12003 63 0,'35'19'31'0,"22"44"-24"0,-47-44 48 0,11 6-53 16,-7 3 0-16,4 3 0 15,0 7 0-15,-1-3-5 16,1-7 0-16,3-3-6 16,-3-9 1-16,-4-4-13 15,0-2 1-15</inkml:trace>
  <inkml:trace contextRef="#ctx0" brushRef="#br0" timeOffset="179995.04">10527 12781 66 0,'-4'-6'33'0,"-13"9"-29"0,10-3 53 0,0 0-55 16,-7 6 1-16,-8 4 1 15,-6 8 0-15,-4-2-6 16,-3 6 1-16,3-3 2 16,8-3 1-16,2-4-4 15,8 4 1-15,0-4-2 16,7-2 0-16,11-4 0 15,10-3 1-15,7-3 2 16,14 0 0-16,4 0 3 16,3 3 0-16,8-3 1 15,-8 3 1-15,-7 4 0 16,-6 5 0-16,-15 4-2 0,-11 6 0 16,-10 6-3-1,-10 0 0-15,-5 1-4 0,5 5 1 16,-4-12-5-16,7-6 0 15,3-4-8-15,7-5 1 16,4-14-8-16,15-5 1 16</inkml:trace>
  <inkml:trace contextRef="#ctx0" brushRef="#br0" timeOffset="180221.99">10968 12819 67 0,'0'34'33'0,"-28"10"-31"0,21-31 59 0,-4-4-58 15,-7 4 0-15,4 9 1 16,0 0 1-16,4 0-7 16,3-7 0-16,3-5-2 15,4-10 0-15,4-10-8 16,3-5 0-16,-7-4-11 15,0-10 1-15</inkml:trace>
  <inkml:trace contextRef="#ctx0" brushRef="#br0" timeOffset="180851.27">10859 12555 59 0,'21'-6'29'0,"-11"9"-27"0,-3 0 47 15,4-3-49-15,14 0 0 16,-4 3-3-16,7 1 0 16,0 2-3-16,4 0 1 15,-4 7-7-15,-3-1 0 16,-4 1-5-16,-3 6 0 16,-4 6 8 15,-57 6 9-31,89-3 4 15,-42 22 0-15,-4-3 7 16,0-12 1-16,0-13 7 16,0-3 0-16,0-7-12 15,3 1 1-15,4-7-4 32,4-3 1-32,0-9-3 15,3-7 1-15,0-2-3 16,3-4 0-1,1 0-1-15,-4 0 0 0,4 4-1 0,-1-4 1 0,5 6 0 16,-5 4 1-16,1 9 0 16,-4 6 1-16,0 7 0 15,-3 9 1-15,-4 3-1 32,-4 0 1 46,1-3-1-63,3 3 1 17,0-6-3-32,0 3 0 0,0-4-6 15,0-5 1 1,4-7-10-1,-1-3 0-15,4-9-4 0,8-6 1 16</inkml:trace>
  <inkml:trace contextRef="#ctx0" brushRef="#br0" timeOffset="181074.03">11924 12458 65 0,'-4'0'32'0,"1"0"-36"0,-4 3 64 0,0 4-58 0,-4 5 0 0,1 4 1 0,-5 6 0 0,1 3-4 15,-3 9 1-15,-1 7 2 16,0 6 1-16,1 6-1 16,6-2 0-16,4-4-1 15,7-7 1-15,7 1-4 16,7-9 0-16,4-14-7 16,3-8 1-16,4-13-12 0,0-1 1 15,3-11-3 1,7-10 1-16</inkml:trace>
  <inkml:trace contextRef="#ctx0" brushRef="#br0" timeOffset="181318.4">12344 12543 55 0,'14'34'27'0,"-32"23"-33"0,8-32 54 15,-12-3-46-15,-2 6 0 16,-4 3 0-16,-4 4 1 0,0 2-4 15,0-8 0-15,1-1-1 16,6-6 1 0,4-6-10-16,7-7 1 0,-1-3-6 15,5-9 0-15</inkml:trace>
  <inkml:trace contextRef="#ctx0" brushRef="#br0" timeOffset="181507.64">12146 12681 61 0,'28'44'30'0,"1"-7"-30"15,-19-30 57-15,1 5-58 16,3 1 1-16,4 5-1 16,3-2 1-16,0-3-1 0,4-4 0 15,3-3-3 1,0-2 0-16,0-4-5 0,7 0 1 15,-6-7-10-15,-8-5 1 16</inkml:trace>
  <inkml:trace contextRef="#ctx0" brushRef="#br0" timeOffset="181766.87">12460 12373 74 0,'35'44'37'0,"11"10"-42"0,-28-45 68 0,7 10-63 16,10 3 0-16,14 0 0 16,4 9 1-16,-3 7-2 15,-8-4 1-15,-7 7-2 16,-14 9 1-16,-14 0-8 15,-17 13 0-15,-22 0-12 16,-14 3 0-16</inkml:trace>
  <inkml:trace contextRef="#ctx0" brushRef="#br0" timeOffset="183264.16">13871 5860 38 0,'14'-6'19'0,"15"3"-10"16,-15 3 19-16,0-3-25 15,3-3 1-15,5-1 1 16,-1-5 1-16,0-4-7 15,7-6 0-15,0 3 5 0,8 4 0 16,2-4-2-16,5 0 0 16,3 3-1-16,3 1 0 15,4 5-1-15,-4 4 0 16,1 3 0 0,-11 3 1-16,-8 3-2 0,-6 3 1 15,-4 1-1-15,-3-1 0 16,-1 0-1-1,-2 0 0 32,2 1-2-47,1-4 1 16,-1-3 0-16,1 0 0 0,0 0 1 0,3 0 1 16,0-3 0-16,4 6 1 0,-4-3 1 0,4 0 1 0,3 0-1 0,0 0 1 0,0-3-1 15,8-7 1-15,-5 1-1 16,1-1 0-16,0 1-1 15,-4 0 1-15,-3-4-1 16,-4 7 0-16,-3 6 0 16,-4 0 1-16,-4 3-1 15,1 0 0 1,-4 3 0-16,0-6 1 0,0 10-1 16,4-4 1-16,-1 0-1 15,4 4 0-15,7 2 0 16,1 4 0-16,9 3 0 15,1 3 1-15,3 3-2 16,4-3 1-16,7 0-1 16,3-4 1-16,1-2-1 0,6-3 1 15,4 2-1-15,7-8 0 16,0 2 0-16,0 0 1 16,4-2 0-16,-1-1 0 15,-10-3 0-15,-3 0 0 16,-4 0 0-16,-4-3 0 15,1 0-1-15,2 0 0 16,-2-3 0-16,-4 3 1 31,0 0-1-31,-8 0 0 16,1 0 0-16,0 0 1 0,-4 0 0 0,1 3 1 0,-1 1-1 16,-3 2 0-16,3-3 1 15,4 9 1-15,3-2 1 16,7 2 0-16,8-2 0 15,6-7 1-15,8-3-1 16,-4-3 1-16,7-3-7 16,4 2 1-16,-4 4-14 15,-11 7 0-15</inkml:trace>
  <inkml:trace contextRef="#ctx0" brushRef="#br0" timeOffset="184801.03">13829 12725 67 0,'3'31'33'15,"12"-43"-15"-15,-12 15 34 0,4 0-46 16,7-3 1-16,7 0 2 15,18-3 1-15,0 3-14 16,14 0 1-16,10 0 6 16,1 0 1-16,-4 0-10 15,-11 0 0-15,-13 3-15 16,-19 0 1-16,-17 6-6 16,-14-2 1-16</inkml:trace>
  <inkml:trace contextRef="#ctx0" brushRef="#br0" timeOffset="185595.13">15737 11596 72 0,'7'6'36'0,"-10"-12"-43"15,-1 6 67-15,-6 0-59 16,-11 6 0-16,-15 0 2 15,-6 4 0-15,-4-1-4 16,-3-3 1-16,-8 1 1 16,1 2 1-16,7 7-3 15,3-1 0-15,3 4-2 16,5 0 0-16,-1 0-3 0,7 0 1 16,7-4-1-1,4-2 1-15,7 3 1 16,3 9 0-16,4 6 1 0,4 13 1 15,-1 19 2-15,4 12 0 16,-7 6-1-16,0 26 0 16,-3 15 0-16,-4 1 1 15,-1-1-1 1,-2-3 0-16,-4 10 0 0,-4-4 1 16,4 1 2-16,0-14 0 15,-4-5 1-15,4-7 0 0,3-9 1 16,7-6 1-16,4-10 1 15,4-6 1-15,6-12 0 16,8-10 1-16,14-10 0 16,21-12 0-16,6-12-1 15,16-13 1-15,9-6-3 16,-6-1 1-16,-1 1-3 16,-6 3 0-16,-8 3-7 15,-3 0 0-15,-11 0-9 16,-13 3 0-16,-15 7-14 15,-14-1 0-15</inkml:trace>
  <inkml:trace contextRef="#ctx0" brushRef="#br0" timeOffset="189588.22">15713 12863 38 0,'-4'3'19'0,"8"-6"-8"0,-4 3 19 16,0 0-24-16,0 0 1 0,0 0 5 16,3 0 0-16,-3 0-14 15,7 0 1-15,11-3 9 16,7-1 1-16,6-2-4 16,5-3 1-16,6-4-3 15,0 1 1-15,4-13-4 16,-7 3 1-16,-4-7-1 15,-10 4 0-15,-7 0-1 16,-8 3 1-16,-6 0-2 16,-8 7 1-16,-3 2-2 15,-7 7 1-15,-4 3-2 16,1 6 0-16,-8 0 0 16,0 13 0-16,-3 2 1 15,0 8 0-15,0 5 1 16,-4 7 1-16,4 5 2 15,7 1 0-15,-1 0 1 16,5 0 1-16,3-3 0 16,7-3 0-16,10-7 1 0,11-6 0 15,14-9-1 1,11-7 0-16,4-3-1 0,10-3 0 16,-4-9-7-16,0-3 0 15,-3-7-15-15,-11-6 1 16,-6-9-2-16,6-1 1 15</inkml:trace>
  <inkml:trace contextRef="#ctx0" brushRef="#br0" timeOffset="189861.68">16648 12050 65 0,'3'7'32'0,"1"12"-37"15,-8-10 64-15,-3 4-58 16,-7 8 0-16,-4-2 0 16,-3 6 1-16,-7 7-3 15,-7 9 1-15,-1-10-3 16,1-3 0-16,0 0-8 15,10-6 0-15,4-9-8 16,3-10 0-16</inkml:trace>
  <inkml:trace contextRef="#ctx0" brushRef="#br0" timeOffset="190054.27">16341 12007 47 0,'24'22'23'0,"29"37"-12"0,-35-40 35 0,3 3-44 0,4 3 1 16,10 6 1-16,4 10 1 15,0-6-9-15,-4-4 1 0,-7-6-6 16,-7 0 0-16,-14-6-8 16,-7 6 0-16</inkml:trace>
  <inkml:trace contextRef="#ctx0" brushRef="#br0" timeOffset="196569.19">20017 12505 56 0,'-11'22'28'0,"0"-6"-18"0,11-16 29 16,0 0-34-16,0 3 0 15,4 0 4-15,0-3 1 16,6 0-12-16,8 0 1 16,3-3 8-16,14 0 0 15,11 0-3-15,7-4 1 16,0 1-9-16,-4 3 1 16,-10 3-14-16,-14 0 0 0,-11 3-6 15,0 3 0-15</inkml:trace>
  <inkml:trace contextRef="#ctx0" brushRef="#br0" timeOffset="201553.58">18503 2687 39 0,'11'-9'19'0,"3"18"-12"16,-14-9 20-16,0 0-27 15,0 9 1-15,0-9 4 16,0 7 0-16,0-7-4 0,7 6 0 16,7 0 4-16,14 4 0 15,15-4-1-15,20 6 1 16,15 7-3-16,28 6 1 16,31 0-2-16,4 1 1 15,29-5-1-15,27-2 1 16,-3-3-1-16,18-7 0 15,-11-2-1-15,4-4 0 16,3 3 0-16,-43-6 0 16,-20 0-2-16,-14 9 0 15,-29-5 0-15,-24-4 0 0,-26 6-5 16,-20-3 1-16,-28 0-10 16,-18 16 0-16</inkml:trace>
  <inkml:trace contextRef="#ctx0" brushRef="#br0" timeOffset="202020.77">18574 3179 30 0,'-4'10'15'0,"8"-4"2"0,-4-3 13 16,0-3-26-16,-4-3 1 15,1 3 3-15,3 0 0 16,0-9-9-16,7-1 0 15,7-2 7-15,11 8 1 16,13-5-2-16,19 3 0 16,13 3-2-16,19 3 0 15,27 0-1-15,18-10 1 16,4 1-2-16,17-1 1 0,14 4-1 16,-7-3 0-16,4 3-1 15,-3 2 1-15,-22-2-1 16,-18 12 0-16,-6 4-3 15,-8-7 1-15,-14 0-3 16,-14 0 0-16,-14-3-6 16,-14 0 0-16,-21-3-8 15,-14 6 1-15</inkml:trace>
  <inkml:trace contextRef="#ctx0" brushRef="#br0" timeOffset="206417.23">17293 12198 53 0,'4'9'26'0,"-8"-12"-18"16,1 6 27-16,-4 4-33 16,-4 2 0-16,-3 7 2 15,-7 9 0-15,0 6-5 16,-8-3 0-16,1 13 4 16,-4 9 1-16,-3 16-2 15,3 19 1-15,4-1-1 16,-4 7 1-16,11 0 0 15,4-6 0-15,6-13-2 0,11-3 1 16,11-9-2 0,6-16 1-16,1-10-4 15,3-6 0-15,4-6-7 0,3-6 1 16,4-19-11-16,-4-16 0 16</inkml:trace>
  <inkml:trace contextRef="#ctx0" brushRef="#br0" timeOffset="206674.7">17216 12844 61 0,'0'6'30'0,"7"-6"-28"15,-4 0 50-15,4-3-50 16,7-3 0-16,4-4-1 16,3-2 0-16,0-1-6 15,-3 4 1-15,-4-1-5 16,0 4 0-16,0-10-10 16,-3 4 0-16</inkml:trace>
  <inkml:trace contextRef="#ctx0" brushRef="#br0" timeOffset="207063.35">17780 12587 59 0,'7'15'29'0,"-7"4"-32"0,0-16 50 0,-3 4-44 0,-5-1 0 16,-2 0 1-16,-4 4 1 0,-4-1-6 15,-3 4 0-15,0 5 4 16,0 1 0-16,-1 6-1 15,1 7 0-15,0 2-2 16,4 1 1-16,6-1-4 16,4-3 1-16,7 1-3 15,10-10 1-15,5-3-5 16,9-7 0-16,4-6-10 16,8-15 1-16,-4 0 1 15,-4-7 0-15</inkml:trace>
  <inkml:trace contextRef="#ctx0" brushRef="#br0" timeOffset="207318.41">17949 12769 47 0,'7'-7'23'0,"18"1"-19"0,-21 6 47 15,-1-9-50 1,1 9 1-16,-4 0 2 0,0 0 1 16,0 3-6-16,-11 0 1 15,4 0 3-15,0 0 0 31,-14 7-1-31,-4 2 1 16,4 7-2-16,3 6 0 16,1-3-3-16,3 0 1 15,3-3-2-15,7-7 0 16,8-2-3-16,7-1 1 0,6-3-5 16,1 1 0-16,7-10-7 15,6-7 1-15</inkml:trace>
  <inkml:trace contextRef="#ctx0" brushRef="#br0" timeOffset="207618.66">18246 12653 47 0,'-18'18'23'0,"-17"-5"-23"15,28-10 37-15,-4 3-35 16,-3-3 0-16,0 1 1 15,3 2 1-15,-3 0-4 16,7 4 0-16,4-7 3 16,3 6 1-16,10-3 0 15,4 4 1-15,7 2-1 0,1 1 1 16,-1 3-1 0,-4 5 0-16,-6 1-2 0,-7 4 0 15,-8-8-3-15,-10 4 0 16,-11 0-5-16,-3 3 1 15,-4-3-8-15,4-6 0 16,0-3-6-16,7-4 0 16</inkml:trace>
  <inkml:trace contextRef="#ctx0" brushRef="#br0" timeOffset="207921.59">18591 12527 58 0,'0'6'29'0,"4"-9"-35"16,-8 6 53-16,-6 4-45 15,-4 5 0-15,0 1 3 16,3 12 1-16,-3 6-7 15,0 1 1-15,-4 5 3 16,4 4 0-16,0 0-1 16,7-1 1-16,3-5-6 0,8-13 1 15,6 0-6 1,1-10 1-16,3-2-12 16,7-10 0-16</inkml:trace>
  <inkml:trace contextRef="#ctx0" brushRef="#br0" timeOffset="208148.96">18969 12612 59 0,'-7'25'29'0,"-43"38"-30"0,36-51 45 0,-7 4-44 15,-4 6 0-15,-3 3 1 16,0 3 0-1,-4 3-2-15,4-5 0 0,3-8-3 16,4 1 0-16,7-6-7 16,7-7 1-16,3-9-7 15,4-13 1-15</inkml:trace>
  <inkml:trace contextRef="#ctx0" brushRef="#br0" timeOffset="208355.56">18740 12587 47 0,'10'15'23'0,"8"4"-17"16,-15-19 40-16,8 16-43 15,-1 6 0-15,5 0 2 0,-1-3 1 16,3 3-8-16,1 3 1 16,0 0 2-16,-1-3 1 15,-3 0-6-15,0-7 1 16,4-5-9-16,-4-10 0 15,0-7-6-15,-7-5 0 16</inkml:trace>
  <inkml:trace contextRef="#ctx0" brushRef="#br0" timeOffset="208624.89">18944 12480 49 0,'4'31'24'0,"10"-2"-22"16,-7-23 43-1,0 0-42-15,4 4 1 0,3 2 3 16,3 4 0-16,4 0-8 16,4 5 1-16,-4 8 4 15,-3-1 0-15,-11 3-2 16,-7 4 1-16,-11 2-6 15,1 1 0-15,-11 3-8 16,-8-4 0-16,-2-2-8 16,-1-10 0-16</inkml:trace>
  <inkml:trace contextRef="#ctx0" brushRef="#br0" timeOffset="208969.32">19251 11862 67 0,'7'22'33'0,"14"25"-31"0,-17-44 59 0,13 26-59 16,12 15 1-16,2 6 1 15,8 19 1-15,-7 0-7 16,0 22 1-16,-8 12 2 16,-6 7 1-16,-14 3-3 15,-18 3 1-15,-22 6-8 16,-13-12 0-16,-18-13-14 15,-14-15 0-15</inkml:trace>
  <inkml:trace contextRef="#ctx1" brushRef="#br0" timeOffset="163358">16023 9855 0,'0'0'16,"0"0"0</inkml:trace>
  <inkml:trace contextRef="#ctx0" brushRef="#br0" timeOffset="209963.33">20899 13277 54 0,'17'56'27'0,"15"4"-16"16,-21-42 27-16,3 1-34 15,3-3 0-15,1-4 3 16,7-2 1-16,3-7-11 16,4-6 1-16,-4-10 6 15,-3-9 0-15,-1-12-3 16,-3-10 0-16,1-16-2 16,-1-15 1-16,-7-19-1 15,-7-19 1-15,-7-9-1 0,0-4 1 16,0 1 0-1,-4-10 1-15,1 10 0 16,3 2 0-16,0 11 0 0,10 5 0 16,5 10 0-16,2 0 1 15,4 15-1 32,11 13 0-31,3 13 0-16,8 5 0 0,6 17-3 0,-3 12 1 0,-4 9-6 0,-6 10 0 0,-12 6-14 0,-17 7 0 15</inkml:trace>
  <inkml:trace contextRef="#ctx0" brushRef="#br0" timeOffset="211703.11">22027 12637 57 0,'15'12'28'0,"34"14"-17"0,-31-23 29 16,10 0-35-16,7 3 0 15,4-3 3-15,0 0 0 16,3-3-11-16,4-6 1 15,0-6 6-15,-4-4 0 16,0-3-3-16,-6-6 0 0,-8-3-2 16,-3-7 1-16,-8 4-1 15,-6 6 0 1,-8 3-1-16,-6 0 0 0,-4 6-2 16,-11 7 1-16,-7 3-2 15,-6 6 1-15,-1 9 0 16,7 7 0-16,-3 12 3 15,7 9 1-15,3 17 2 16,8 5 1-16,3 10 1 16,3-6 1-16,1 3-1 15,10-10 1-15,10-9-4 16,15-6 1-16,10-16-7 16,4-15 1-16,11-10-15 15,3-13 0-15,-11-9-1 16,7-3 0-16</inkml:trace>
  <inkml:trace contextRef="#ctx0" brushRef="#br0" timeOffset="211958.13">23407 12013 66 0,'-7'12'33'0,"-14"17"-41"0,14-20 66 0,-8 4-58 16,-9 9 1-1,-8 3 0-15,-7 0 0 16,4 3-1-16,-4 10 0 0,0-4-3 16,4 1 0-16,3-10-7 15,8-10 1-15,9-5-10 16,5-17 1-16</inkml:trace>
  <inkml:trace contextRef="#ctx0" brushRef="#br0" timeOffset="212138.77">23054 11834 63 0,'28'31'31'0,"15"70"-30"16,-26-67 54-16,8 13-55 15,7 16 1-15,3 3-6 16,0-10 1-16,-7-9-6 16,-6-9 1-16,-15-13-10 0,-7-3 1 15</inkml:trace>
  <inkml:trace contextRef="#ctx0" brushRef="#br0" timeOffset="212872.6">24169 11822 60 0,'0'0'30'0,"-11"9"-21"0,4-9 30 0,-10 6-36 16,-1 10 0-16,-7 9 1 16,4 13 1-16,-4 18-7 15,-6 19 1-15,-8 19 2 16,-7 26 1-16,4 11-2 16,3 4 0-16,11-3-1 15,10-13 0-15,11-16 0 16,14-15 0-16,14-19-3 15,11-19 1-15,-4-18-7 16,4-17 0-16,10-15-9 0,-3-6 1 16</inkml:trace>
  <inkml:trace contextRef="#ctx0" brushRef="#br0" timeOffset="213130.35">24183 12725 80 0,'3'3'40'0,"19"3"-50"0,-12-12 76 15,11-4-66-15,11-2 1 0,7-1-1 16,0 1 0-16,0 2-4 15,-8 1 0-15,-6 6-9 16,0-3 1-16,-11-4-10 16,-7 7 0-16</inkml:trace>
  <inkml:trace contextRef="#ctx0" brushRef="#br0" timeOffset="213773.78">25231 12411 74 0,'17'-6'37'0,"-6"12"-44"0,-15-9 65 16,-10 9-57-16,-7 1 1 16,-4 2 0-16,4 3 1 15,-3 7-4-15,-5 0 1 0,1 6 2 16,-4 7 0 0,1-1-1-16,2 10 0 0,8-7-2 15,4 4 1-15,6-1-2 16,15 1 0-16,6-3-5 15,11-4 1 1,4-9-2-16,-4-10 0 0,7-5-3 16,8-4 1-16,2-6-2 15,-2-7 0-15,3-2 3 16,3-1 0-16,0 1 2 16,-3-7 0-16,3 0 7 15,-3 3 1-15,-4-2 6 16,1 2 0-16,-12 0 3 15,-2 0 0-15,-8 1 1 16,-4 2 0-16,-10 1-2 16,-7 5 0-16,-3-2-3 15,-8 6 0-15,-7 3-2 16,-3 0 1-16,-4 3-2 0,4 6 0 16,3 4-1-16,1 6 0 15,-1 0-1-15,0 3 1 16,4 0-5-16,7-1 1 15,7-2-4-15,7-3 1 16,11 0-6-16,10-10 0 16,10-9-10-16,12-10 0 15,-1-6 2-15,0-3 1 16</inkml:trace>
  <inkml:trace contextRef="#ctx0" brushRef="#br0" timeOffset="214057.23">25936 12452 50 0,'-24'6'25'0,"-19"26"-31"0,26-29 51 0,-5 6-43 15,-2 4 1-15,-1-4 0 16,-3 0 1-16,7 1-5 16,7 2 0-16,-1-2 4 15,5 2 0-15,6 1 1 16,11 3 0-16,7-1-1 15,11 1 1-15,-4 6-1 16,-3 0 1-16,-4-3-2 16,-3 3 0-16,-11 3-3 15,-7 0 0-15,-11-3-5 16,-3 0 1-16,0-4-9 16,3-5 1-16,4-10-6 15,0-3 0-15</inkml:trace>
  <inkml:trace contextRef="#ctx0" brushRef="#br0" timeOffset="214344.99">26367 12276 64 0,'28'22'32'0,"-53"6"-43"0,15-18 60 0,-8 2-46 16,-7-2 0-16,1 9 0 16,2 6 1-16,1 3-5 15,4 3 0-15,2 10 3 16,8 3 1-16,4-3-3 16,3-4 0-16,-4-5-6 15,8-7 1-15,6-6-11 16,8-4 0-16,3-12-3 15,4-3 0-15</inkml:trace>
  <inkml:trace contextRef="#ctx0" brushRef="#br0" timeOffset="214556.37">26762 12424 57 0,'-7'6'28'0,"-22"57"-34"0,15-45 55 15,-14 1-49-15,-4 6 1 16,-6 7 1-16,-1-1 0 16,0 0-2-16,0-2 0 15,4-4 0-15,0-3 0 16,10-7-6-16,7-5 0 0,8-7-11 16,6-9 1-1</inkml:trace>
  <inkml:trace contextRef="#ctx0" brushRef="#br0" timeOffset="-214744.22">26441 12442 47 0,'24'13'23'0,"8"22"-14"0,-21-23 32 0,-1 10-40 16,4 3 1-16,4 0 0 15,0 3 0-15,-4 4-3 16,0-4 0-16,0-6-2 15,0-3 0-15,-3-4-11 16,-1-5 0-16,-6-4-2 16,-1-12 1-16</inkml:trace>
  <inkml:trace contextRef="#ctx0" brushRef="#br0" timeOffset="-214537.53">26776 12239 52 0,'3'18'26'0,"19"55"-24"0,-15-61 51 15,3 13-50-15,1 7 0 16,3 8-1-16,0 17 1 16,0 5-5-16,-10 11 0 0,-15-4 0 15,-10 0 0 1,0 0-16-16,-11-22 0 15</inkml:trace>
  <inkml:trace contextRef="#ctx0" brushRef="#br0" timeOffset="-213290.22">27718 11778 52 0,'7'0'26'0,"-4"3"-17"16,-3 0 26-16,0 3-34 15,0 7 1-15,-3-4 2 16,-1 4 0-16,1 9-4 16,-1 9 1-16,4 10 2 15,0 9 1-15,4 6-1 16,-1 13 1-16,4-3-2 16,0 3 0-16,4-9-1 15,0-10 1-15,-1-6-1 31,1-6 0-31,-1-7-1 0,-3-9 1 0,-3-3-2 0,-8-7 1 16,-6-2-2-16,-4-10 1 16,-4-10-1-16,-7-5 1 15,-3-4-1-15,-4 6 1 16,-3-3 1-16,0 4 0 16,3 3 0-16,-3 2 0 15,3 4 1-15,0 6 0 16,4 10 0-16,7 6 0 15,3 6 0-15,8 3 0 16,6 10 0-16,15-1 1 0,6 1-1 16,8-7 1-16,10-6-1 15,8-3 1-15,6-6-1 16,0-4 0-16,-6-12-2 16,-8-3 0-16,-7-3-6 15,-7-7 0-15,-10 4-14 16,-11-7 0-16</inkml:trace>
  <inkml:trace contextRef="#ctx0" brushRef="#br0" timeOffset="-212763.98">26952 11514 55 0,'0'16'27'0,"7"25"-22"0,-3-29 36 0,3 4-37 16,3 15 0-16,8 10 2 16,7 6 1-16,10 22-8 15,11 25 0-15,-4 19 6 16,-6 3 0-16,-8 13-3 16,-11 2 1-16,-17 1-2 15,-24 3 0-15,-22-10-6 16,-11 4 0-16,-10-26-12 15,4-15 1-15,-11-16-5 16,14-18 1-16</inkml:trace>
  <inkml:trace contextRef="#ctx0" brushRef="#br0" timeOffset="-212340.2">28395 12314 52 0,'4'31'26'0,"-1"7"-23"15,-3-35 45-15,-7 6-49 16,-7 17 1-16,-7 8 0 15,-4 4 1-15,-7 15-1 16,1-6 0-16,-1-6-2 0,4-4 1 16,6-8-7-16,1-11 1 15,7-8-9-15,7-13 0 16</inkml:trace>
  <inkml:trace contextRef="#ctx0" brushRef="#br0" timeOffset="-212162.42">28145 12311 54 0,'35'56'27'0,"-3"-9"-28"0,-22-28 45 0,8 12-45 16,7 10 1-16,3 16-3 16,-4-13 0-16,1-1-2 15,0-8 1-15,0-7-11 16,-4-12 0-16</inkml:trace>
  <inkml:trace contextRef="#ctx1" brushRef="#br0" timeOffset="171723.84">23146 8924 0,'0'0'16</inkml:trace>
  <inkml:trace contextRef="#ctx0" brushRef="#br0" timeOffset="-210843.87">28169 10859 36 0,'-3'6'18'0,"3"-9"1"16,0 3 18-16,0 0-32 0,0 0 0 16,3-3 2-16,4 0 0 15,7 0-8-15,8-1 0 16,9 4 6-16,1 4 1 15,18 5-3-15,20 4 0 16,15-1-1-16,6 1 1 16,-6-7-3-16,-7-3 1 15,-11-3-2-15,-7-3 1 16,-11-3-1-16,-7 3 0 16,-6-1 0-16,-8 8 0 15,-10-1 0-15,-4 9 0 0,-7 4-1 16,-7 18 0-16,-4 1 0 15,-6 12 1-15,-4 9-1 16,-1 13 0-16,5 19 1 16,3 12 0-16,0 10 0 15,3 3 1-15,11 13 0 16,4 8 0-16,3 14 0 16,11 5 1-16,6 14-1 15,1-7 0-15,-4 9 0 16,-3-3 0-16,-7 0 0 15,-11-25 0-15,-7-18-1 16,-18-17 0-16,-24-8 0 16,-8-1 0-16,-34-13-2 15,-36-11 0-15,-14-8-14 16,-25-21 0-16</inkml:trace>
  <inkml:trace contextRef="#ctx1" brushRef="#br0" timeOffset="173564.84">3718 13041 0,'0'0'16,"0"0"0,0 0-1,0 0 1,-7-6 0,-3-6-1,-1-1 1,8-3-1,-15-6 1,7-3 0</inkml:trace>
  <inkml:trace contextRef="#ctx0" brushRef="#br0" timeOffset="-209357.99">7571 15020 57 0,'10'0'28'0,"-3"-3"-20"0,-7 3 29 0,7 0-33 16,0 0 0-16,4 3 3 16,7 0 0-16,-1 4-9 15,8-1 1-15,7-3 5 16,14-3 1-16,6-6-4 15,-2-1 0-15,10 1-5 16,-11 0 1-16,-10 0-9 16,-7 6 0-16,-15 0-8 15,-13 9 0-15</inkml:trace>
  <inkml:trace contextRef="#ctx0" brushRef="#br0" timeOffset="-209090">7673 15284 68 0,'-4'9'34'0,"15"-15"-32"0,0 6 60 15,-4 0-58-15,7 0 0 32,42 0 2-32,1-10 1 15,-1 4-13-15,-3 0 1 0,-7-1-3 16,-7 4 0-16,-8-6-14 15,-9 9 0-15</inkml:trace>
  <inkml:trace contextRef="#ctx1" brushRef="#br1" timeOffset="177110.67">9726 9216 0,'0'0'0,"0"0"16,0 0-16,0 0 15,0 0 1,0 0 0</inkml:trace>
  <inkml:trace contextRef="#ctx0" brushRef="#br1" timeOffset="-205514.3">13942 12257 18 0,'0'16'9'0,"0"-10"-1"15,0-6 9-15,0 0-13 16,-4 0 1-16,1-3 2 16,-1 3 0-16,1-3-8 0,-1 0 0 15,4 3 8-15,0 0 0 16,0 0-2-16,0 0 1 16,4-3-2-16,-1 0 0 15,4 0-1-15,0-4 1 16,0 1-3-16,0 0 0 15,4-7-1-15,3 1 1 16,0-17-1-16,0 1 1 16,0-9-1-16,8-7 1 15,6-6 0-15,11-4 0 16,10-5 0-16,7-1 0 0,15-6 0 16,3 0 0-16,7 4 0 15,15-4 0-15,2 9-1 16,15 1 1-16,-11 3 0 15,22 2 0-15,-1 1-1 16,11 0 1-16,-3 6 0 16,14 10 0-16,3 2 0 15,0 4 1-15,-7 0-1 16,0 12 1-16,0 13-2 16,-7 6 1-16,-21 13-2 15,-14 12 1-15,-18 3-2 16,-14 17 0-16,-17 8-6 31,-22 16 1-31,-18 3-10 0,-13 10 0 0</inkml:trace>
  <inkml:trace contextRef="#ctx0" brushRef="#br1" timeOffset="-204596.64">14062 11972 41 0,'3'10'20'0,"4"2"-14"0,-7-12 26 0,0 0-30 15,4-6 0 1,3-7 1-16,7-2 1 0,7-11-5 15,7 1 1-15,8-6 2 16,6-7 1-16,7-2-1 16,11-11 1-16,4-8-1 15,3 2 0-15,11-8-1 16,13 5 1-16,15-3 0 16,-4-3 0-16,25-3-1 15,7 4 1-15,8-4-1 16,-1 6 0-16,17 0 0 15,12-3 0-15,-8 7 0 16,21 5 1-16,4-5-1 16,11 2 1-16,17 4 0 15,0 6 0-15,29 6 0 0,-4 16 0 16,17 16-1-16,-13 18 0 16,17 26 0-16,-21 5 1 15,10 23-2-15,-7 9 1 16,-17 16-1-16,-18 12 1 15,-14 7-1-15,-35 0 0 16,-18-7-3-16,-14-6 0 16,-24-9-7-16,-26-13 0 15,-17-19-10-15,-25-15 1 16</inkml:trace>
  <inkml:trace contextRef="#ctx0" brushRef="#br1" timeOffset="-203727.23">17508 12480 34 0,'18'0'17'0,"-11"-12"-7"16,-7 5 18-16,-3-2-24 0,-5-1 1 15,-2 1 0 1,-8-3 1-16,-3-1-8 0,-7 0 0 16,-14 4 5-16,-4 6 1 15,-11 6-3-15,1 0 1 16,-8 7-2-16,1 5 0 15,3 10-3-15,7 7 1 16,7 8-1 0,4 14 1-16,10 8-1 0,7 7 0 15,8 13 1-15,13 9 1 16,11-3 1-16,21-7 0 16,15-5 3-16,24-23 0 0,10-16 0 15,-3-24 1 1,8-26 0-16,-8-15 0 0,-4-22-1 15,-13-10 1-15,-8-12-3 16,-17-15 1-16,-11-4-7 16,-7-3 1-16,-10-4-12 15,-8 4 0-15</inkml:trace>
  <inkml:trace contextRef="#ctx0" brushRef="#br1" timeOffset="-202916.15">20415 12207 47 0,'53'-9'23'0,"-7"9"-16"16,-35-6 32-16,-4-7-38 15,-4 1 0-15,-3-4 0 16,-10-3 0-16,-12 3-1 0,-6 1 0 15,-7 2 1-15,-11 7 0 16,-3 3-1-16,3 3 1 16,-4 9-1-16,-6 13 1 15,-4 0-2-15,-3 16 0 32,-19 59-1-32,15 9 0 15,22 4 0-15,16-3 0 16,22-4 2-16,21-12 0 15,22-9 1-15,20-23 1 0,8-18 1 16,20-19 0-16,8-22 0 16,3-12 1-16,-7-23-3 15,-14-15 1-15,-14-16-2 16,-7-12 1-16,-10-1-4 16,-12-5 1-16,-16-4-11 15,-5 3 1-15,-20 4-5 16,-15 15 1-16</inkml:trace>
  <inkml:trace contextRef="#ctx0" brushRef="#br1" timeOffset="-202228.16">24455 12499 24 0,'56'3'12'0,"-21"-34"3"15,-24 18 12-15,3 1-23 16,0 2 0-16,-3-5 0 16,-4-1 1-16,-14-3-6 15,0 0 0-15,-11 0 5 0,-10 4 0 16,-15 5-2-16,-17 4 0 15,-3 3 0 1,-8 9 0-16,8 10-2 0,3 9 0 16,-4 19-2-16,12 19 1 15,9 12-1-15,11 13 1 16,15-7 0-16,17-2 0 16,10-7 2-16,22-13 1 15,25-12 2-15,20-22 0 16,8-28-1-16,14-16 1 15,-1-24-2-15,-13-11 0 0,-21-9-2 16,-22-5 1-16,-21-8-11 16,-32 1 1-16,-24-3-7 15,-14-10 1-15</inkml:trace>
  <inkml:trace contextRef="#ctx1" brushRef="#br1" timeOffset="181845.39">4646 11687 0,'0'0'31</inkml:trace>
  <inkml:trace contextRef="#ctx0" brushRef="#br0" timeOffset="-197525.74">8700 14951 57 0,'7'25'28'0,"31"-15"-24"0,-24-10 29 15,4-4-31-15,3-2 1 16,4-9 0-16,0-1 0 15,-1-6-5-15,-2-9 1 16,-1 2 2-16,-4-2 1 16,-3 3-3-16,-6 3 1 15,-1 0 0-15,-7 6 0 16,-4 6-1-16,-7 4 1 16,-3 3-1-16,-3 2 0 15,-4 11-1-15,-1-1 1 16,-6 3 0-16,0 4 1 15,0 9 0-15,3 3 0 0,0 6 2 16,4 10 1-16,7 9 1 16,7-3 0-16,0 0 1 15,7-9 0-15,7-4-1 16,14-2 0-16,4-7-2 16,3-9 0-16,7-4-5 15,8-6 0-15,3-3-12 16,-1-6 0-16,-9-9-6 15,2-4 1-15</inkml:trace>
  <inkml:trace contextRef="#ctx0" brushRef="#br0" timeOffset="-197134.8">9430 14302 67 0,'0'6'33'0,"-11"7"-40"0,8-7 63 0,-8 3-55 16,0 7 1-16,-3 3 0 16,-3 9 1-16,-8 10-4 15,0-1 0-15,-3 4 0 16,7 0 1-16,0-7-7 16,7-5 1-16,7-10-10 15,3-13 1-15,4-12-5 16,7-7 0-16</inkml:trace>
  <inkml:trace contextRef="#ctx0" brushRef="#br0" timeOffset="-196915.1">9236 14264 57 0,'21'16'28'0,"21"25"-26"0,-28-26 54 0,0 4-54 0,8 3 1 0,2 6 0 0,1 4 1 15,3 2-8-15,-3 1 1 16,-4-10-5-16,0-3 0 16,-7-6-11-16,-3-4 0 31</inkml:trace>
  <inkml:trace contextRef="#ctx0" brushRef="#br0" timeOffset="-196293.7">10664 14794 73 0,'-14'7'36'0,"-31"8"-41"0,34-12 64 15,-7 4-58-15,-6 2 0 0,-5 4 1 16,-2 5 0-16,-5 4-3 16,1 0 1-16,0 0 0 15,3-3 1-15,7 0-1 16,8-3 0-16,3-4-1 16,7-2 1-16,10-1-1 15,11-3 0-15,11 1 1 16,3-1 0-16,7 3 0 15,4 1 1-15,-7 2-1 16,-7 1 0-16,-8 5-1 16,-13-2 0-16,-11 6-1 15,-14 9 1-15,-8 7-3 16,-6-10 1-16,0 1-4 16,3-7 1-16,7-4-6 15,4-2 0-15,11-10-8 16,6-6 1-16</inkml:trace>
  <inkml:trace contextRef="#ctx0" brushRef="#br0" timeOffset="-196030.25">10975 14976 68 0,'3'19'34'0,"-6"9"-41"0,-1-18 63 15,-3 5-56-15,0 4 1 0,0 0-1 16,0-3 1-16,0-1-6 16,4-2 1-16,3-7-13 15,7-15 0-15,0-4-2 16,0-3 0-16</inkml:trace>
  <inkml:trace contextRef="#ctx0" brushRef="#br0" timeOffset="-195861.58">10837 14725 59 0,'14'7'29'0,"8"-1"-40"15,-12-9 56-15,8-4-49 0,10 1 1 16,-3 0-20-16,3 3 1 16,0-3 20-16,0 2 0 15</inkml:trace>
  <inkml:trace contextRef="#ctx0" brushRef="#br0" timeOffset="-195499.71">11172 15067 51 0,'4'47'25'0,"0"-37"-30"0,-1-7 46 0,-3-3-39 0,0 0 1 0,7-10 0 15,0-5 0-15,0-7-5 16,0 0 1-16,0-6 2 16,0-7 1-16,0-3-2 15,4 4 1-15,0-1-1 16,-1 4 1-16,1 9-1 15,-1 6 1-15,1 7 0 16,0 9 1-16,3 9 1 16,0 13 0-16,-4 7 1 15,1 2 0-15,3 3 0 16,-3 4 0 0,-1 0-2-16,4-1 1 0,4-5-4 15,3-4 1-15,-3 0-5 16,6-6 0-16,1-9-5 0,3-7 1 15,4-9-11 1,3-16 1-16</inkml:trace>
  <inkml:trace contextRef="#ctx0" brushRef="#br0" timeOffset="-195243.07">12005 14628 64 0,'-18'19'32'0,"-13"28"-33"0,20-34 55 0,0 2-52 15,4 10 0-15,-3 10 1 16,-4 9 1-16,3 3-5 16,4 9 0-16,4 1 1 15,3-7 1-15,0 0-5 16,7-6 1-16,7-10-5 15,10-9 0-15,8-9-12 16,11-19 1-16,2-10 0 16,1-5 0-16</inkml:trace>
  <inkml:trace contextRef="#ctx0" brushRef="#br0" timeOffset="-195044.93">12492 14757 59 0,'3'37'29'16,"-31"17"-35"-16,21-32 61 0,-7 9-53 16,-11 3 1-16,-13 7 0 0,-1 0 0 15,0-7-5-15,0 1 1 16,0-1-1-16,4-5 0 16,7-11-10-16,3-8 1 15,11-7-7-15,3-16 0 16</inkml:trace>
  <inkml:trace contextRef="#ctx0" brushRef="#br0" timeOffset="-194865.05">12203 14976 59 0,'31'50'29'0,"1"26"-29"0,-21-61 51 0,3 1-52 15,0 0 1-15,4 6-1 16,-1 6 1-16,-3 0-2 15,0-6 0-15,-3 3-5 16,0-9 0-16,3-7-10 16,7-15 0-16</inkml:trace>
  <inkml:trace contextRef="#ctx0" brushRef="#br0" timeOffset="-194614.67">12545 14578 62 0,'21'53'31'0,"18"10"-31"0,-25-47 53 16,4 6-51-16,6 6 0 15,11 6 1-15,4 4 1 16,0 0-6-16,0 9 1 15,-11 0 2-15,-7 3 0 16,-14 6-7-16,-17 7 0 16,-18 15-14-16,-15-5 1 15</inkml:trace>
  <inkml:trace contextRef="#ctx0" brushRef="#br0" timeOffset="-194067.81">13815 15189 67 0,'0'13'33'0,"21"-19"-19"0,-10 6 33 0,6 0-46 16,11 0 1-16,11 3-1 16,-4-3 0-16,1-3-5 15,-1-4 1-15,0 1-9 16,-6 0 1-16,-5-10-10 16,-3 1 1-16</inkml:trace>
  <inkml:trace contextRef="#ctx0" brushRef="#br0" timeOffset="-193862.02">14062 15020 76 0,'0'50'38'0,"-32"82"-53"0,25-98 70 16,0 1-66-16,-4 6 0 16,1-7-27-16,-4-15 0 15</inkml:trace>
  <inkml:trace contextRef="#ctx0" brushRef="#br0" timeOffset="-193188.76">14838 15124 61 0,'10'12'30'0,"15"-12"-24"0,-14 0 44 0,3 0-47 16,3 0 1-1,8-3 2-15,0-6 1 0,0-4-10 16,-1-3 1-16,-3-2 5 15,-3-1 0-15,-4 0-2 16,-3-3 0-16,-8 0-2 16,-3 3 0-16,-7 0 1 15,-7 7 0-15,-4-1-2 16,-3 7 1-16,-3 6-1 16,-5 6 0-16,5 4 0 15,-5 2 1-15,5 10 0 16,3 6 1-16,-1 10 0 15,12 0 1 1,-1 6 0 0,11-1 0-16,4 5 0 0,6-11 0 0,8-5-1 15,10-14 0-15,4-5-3 0,10-7 0 16,1-9-11-16,-5-13 1 16,8-12-7-16,4-6 0 15</inkml:trace>
  <inkml:trace contextRef="#ctx0" brushRef="#br0" timeOffset="-192932.12">15656 14302 73 0,'-3'25'36'0,"-25"19"-42"0,17-31 68 16,-7 2-62-16,-6 7 1 0,-8 10 0 16,4 5 1-16,-1-9-4 15,1-3 0-15,4 1-4 16,2-5 1-16,5-5-8 16,6-13 1-16,4-12-10 15,0-16 1-15</inkml:trace>
  <inkml:trace contextRef="#ctx0" brushRef="#br0" timeOffset="-192725.82">15321 14246 62 0,'18'15'31'0,"24"48"-28"16,-31-41 55-16,3 6-57 16,7 16 0-16,0 0 0 15,4-3 0 48,3 3-6-63,0-4 1 0,1 1-9 0,-5-10 1 0,-6-12-8 0,-8-3 1 0</inkml:trace>
  <inkml:trace contextRef="#ctx0" brushRef="#br0" timeOffset="-192227.85">16238 14863 61 0,'18'0'30'0,"-14"13"-29"0,-4-13 53 15,0 0-50-15,0 0 0 16,-4-3 3-16,0 0 0 16,-6 6-9-16,-4 3 1 15,-4 3 5-15,-7 10 1 16,1-3-2-16,-4 9 0 16,-1 6-1-16,1 10 0 0,3-3-2 15,4 6 0-15,7 0-2 16,7-1 1-1,7 1-4-15,14-6 0 16,11-10-4-16,7-9 1 0,3-10-7 16,0-5 0-16,4-20-6 15,0 0 0 1</inkml:trace>
  <inkml:trace contextRef="#ctx0" brushRef="#br0" timeOffset="-191973.61">16552 15004 57 0,'22'-12'28'0,"-1"12"-27"0,-21 0 49 0,0 0-47 16,0 0 1-16,-4 0 2 16,-6 0 0-16,-8-3-8 15,-10 3 1-15,-4 0 5 16,-3 0 1-16,-1 6-3 0,5 3 1 16,2 4-1-16,8 6 0 15,0 6-3-15,7 3 0 16,3-6-2-16,8 3 0 15,3 0-2-15,10-9 1 16,12-7-3-16,9-9 1 16,5 0-4-16,6-9 1 15,7-13-9-15,1-6 0 16</inkml:trace>
  <inkml:trace contextRef="#ctx0" brushRef="#br0" timeOffset="-191687.27">16930 14750 42 0,'0'4'21'0,"-28"11"-18"0,21-8 28 0,-4-1-28 16,-3 3 0-16,-4 4 3 15,-3-1 0-15,-4 4-7 16,1 3 0-16,-1 0 5 16,4-1 1-16,7 4 0 15,7-9 0-15,7 3 0 16,10-1 0-16,8 1 0 15,3 3 1-15,-3 0-2 16,3-1 0-16,-7 1-3 16,-3 0 1-16,-4 0-3 15,-7 3 0-15,-4-7-6 16,-7 4 1-16,-3 0-13 16,-3-6 1-16,-1-7-3 15,4-3 1-15</inkml:trace>
  <inkml:trace contextRef="#ctx0" brushRef="#br0" timeOffset="-191369.4">17413 14362 57 0,'0'15'28'0,"-14"17"-32"0,14-23 54 0,-4 4-46 16,-6 9 1-16,-8 6 2 16,-6 3 1-16,-8 4-11 15,-3 8 1-15,3 14 6 16,4 9 1-16,6-3-3 16,8 5 1-16,7 1-5 15,11-9 1-15,6-13-5 16,8-12 1-16,7-13-8 15,3-13 0 1,-3-15-8-16,6-4 0 0</inkml:trace>
  <inkml:trace contextRef="#ctx0" brushRef="#br0" timeOffset="-191154.54">17812 14625 55 0,'-11'16'27'0,"-45"43"-26"0,38-43 47 0,-7 9-44 0,-10 3 0 16,-7 10 2-16,-4-1 0 15,7 4-8-15,4 6 1 16,0-3 2-16,3 0 1 16,4-9-7-16,10-7 1 15,7-9-10-15,8-13 1 16,6-16-7-16,-6-5 1 0</inkml:trace>
  <inkml:trace contextRef="#ctx0" brushRef="#br0" timeOffset="-190901.99">17455 14744 69 0,'25'38'34'0,"14"15"-39"16,-25-37 66-16,0 12-61 15,0 0 1-15,0 0 0 16,1 4 1-16,6 2-4 16,0 1 0-16,4-7-3 15,3-6 1-15,0-10-9 16,4-12 1-16,-1-18-9 16,-6-4 1-16</inkml:trace>
  <inkml:trace contextRef="#ctx0" brushRef="#br0" timeOffset="-190711.56">17805 14468 77 0,'35'54'38'0,"7"27"-50"0,-31-62 74 15,7 12-62-15,10 13 0 0,0 9 0 16,0 4 0-16,-7 6-2 16,-10 2 1-16,-15-8-7 15,-13 6 1-15,-11-1-14 16,-15-5 1-16</inkml:trace>
  <inkml:trace contextRef="#ctx0" brushRef="#br0" timeOffset="-188264.18">18711 14866 59 0,'-7'13'29'0,"-3"6"-12"16,10-19 30-16,0 3-42 16,0 3 1-16,0-6 5 15,3 3 1-15,8 4-15 16,6-4 1-16,19-3 8 16,13-3 1-16,1-7-5 15,2-5 0-15,5-1-9 16,-8 3 1-16,-6 4-15 15,-8-4 1-15,-14 1-6 16,-7 12 1-16</inkml:trace>
  <inkml:trace contextRef="#ctx0" brushRef="#br0" timeOffset="-187586.36">19562 15240 59 0,'0'44'29'0,"7"-10"-25"15,-4-18 51-15,4 2-52 0,4 1 1 16,-1-6 3-16,4 3 0 16,8-7-9-16,6-12 0 31,11-25 5-31,-4-10 0 15,-3-9-2-15,-8-19 1 16,-10-19-3-16,-10-6 1 16,-8-3-1-16,-3-9 1 15,-7 6 0-15,-3-1 0 16,-1 4 0-16,4 7 1 16,0 8-1-16,10 10 1 0,4 10-1 15,4 8 1-15,6 4 1 16,5 4 1-16,2 5-2 15,1 7 0-15,6 9-2 16,5 6 1-16,2 10-4 16,-2 6 1-16,-1 0-9 15,0 3 1-15,-7 0-12 16,-7-6 1-16</inkml:trace>
  <inkml:trace contextRef="#ctx0" brushRef="#br0" timeOffset="-186957.53">20334 14986 48 0,'-25'6'24'0,"-20"3"-11"0,38-9 30 0,-4 3-37 16,0 4 1-16,4-1 4 16,0 0 1-16,7 1-13 15,7-1 0-15,7 0 9 16,8-3 1-16,6-6-4 16,11-6 0-16,3-1-3 15,4-9 1-15,-4-9-5 16,-7-3 0-16,-6-4-2 15,-8-2 0-15,-7 2 0 16,-4 4 0-16,-10 0-2 16,-3 9 1-16,-4 0 1 15,-4 9 1-15,-3 16 0 16,-3 3 1-16,-5 10 1 16,1 6 0-16,0 13 1 0,-4 2 1 15,8 7 1-15,-1 9 0 16,4 1-1-16,3-7 1 15,8 3 0-15,-1-3 0 16,11-3-1-16,8-10 1 16,9-5-4-16,15-14 0 15,3-8-7-15,1-14 1 16,3-8-13-16,10-14 1 16</inkml:trace>
  <inkml:trace contextRef="#ctx0" brushRef="#br0" timeOffset="-186672.84">21237 14048 67 0,'-3'25'33'0,"-22"0"-35"16,14-15 54-16,-3 8-52 15,-7 4 0-15,-4 10 0 16,-3-1 1-16,-4 7-5 0,4-4 0 16,4-2-10-16,-1-11 1 15,7-17-6-15,11-14 1 16</inkml:trace>
  <inkml:trace contextRef="#ctx0" brushRef="#br0" timeOffset="-186503.33">20973 14070 64 0,'31'44'32'0,"15"41"-44"0,-28-60 60 0,7 6-51 16,-1 7 1-16,5 2-17 15,-8-5 0-15,-4-10 13 16,-3 0 1-16</inkml:trace>
  <inkml:trace contextRef="#ctx0" brushRef="#br0" timeOffset="-185727.45">21759 14870 55 0,'14'3'27'0,"-10"-16"-25"0,-4 7 46 0,0 0-44 16,-4 2 0-16,-3 4 3 15,-3-3 1-15,-4 3-10 16,-4 3 0-16,-3 1 6 16,0 5 1-16,-4 0-2 15,0 7 0-15,4 9-2 16,0 0 1-16,3 7 0 15,8 2 0-15,6 7-2 16,8-10 0-16,10 1-2 16,11-4 0-16,6-6-6 15,1-13 1-15,7-9-5 16,10-6 0-16,1-10-8 16,-4-6 1-16,-1-6 2 0,-2 0 0 15,-1 0 10-15,-3-4 0 16,-4 7 11-16,-3 0 0 15,-4 6 10-15,-3-3 0 16,-4 0 1-16,-7 7 0 16,-7 2-4-16,-7 4 1 15,-7 2-6-15,-11 4 0 16,-6 6-2-16,-4 4 0 16,-8 2-1-16,1 7 1 15,0 9-3-15,3 0 0 16,-3 6-3-16,10 7 1 15,7 0-3-15,11-7 0 0,11-6-4 16,13-6 1-16,8-7-4 16,14-8 0-16,10-14-8 15,8-15 1-15</inkml:trace>
  <inkml:trace contextRef="#ctx0" brushRef="#br0" timeOffset="-185456.77">22557 14685 48 0,'3'12'24'0,"-31"1"-21"16,17-7 39-16,-6 0-40 15,-4 4 0-15,-4-1 2 16,0-3 1-16,4 1-5 16,3 2 0-16,1 0 3 0,3 1 1 15,3-1 0-15,7 7 0 16,4 0 0-16,4 2 1 15,10 7-2-15,4 1 1 16,-1 2-2-16,1-3 1 16,-11 3-4-16,-10 3 1 15,-15 1-8-15,4-1 1 16,-11-6-14-16,-7-6 0 16</inkml:trace>
  <inkml:trace contextRef="#ctx0" brushRef="#br0" timeOffset="-185003.32">23118 14518 64 0,'10'10'32'0,"-10"-7"-28"0,0-3 48 16,0 3-49-16,-3 3 0 16,-4 4 2-16,-4 5 1 15,-7 1-8-15,-3 12 1 16,-4 1 4-16,1 8 0 16,-1 10-1-16,7 10 0 15,4 5-3-15,0 1 0 16,7-16-5-16,14-9 0 15,7-10-8-15,11-12 1 16,7-13-9-16,7-6 0 16</inkml:trace>
  <inkml:trace contextRef="#ctx0" brushRef="#br0" timeOffset="-184794.56">23541 14641 55 0,'7'18'27'0,"-42"30"-25"16,24-33 44-16,-3 1-43 16,-4 6 0-16,-13 3 2 15,-5 6 0-15,-6 4-7 16,0-4 1-16,-1 0-1 16,8-5 0-16,7-8-8 15,3-5 0-15,7-7-9 0,11-15 0 16</inkml:trace>
  <inkml:trace contextRef="#ctx0" brushRef="#br0" timeOffset="-184599.44">23199 14672 66 0,'28'38'33'0,"11"43"-37"0,-25-59 62 16,3 13-58-16,5-7 1 15,-1 6-1-15,3-2 0 16,-2-4-3-16,2-6 0 0,1-3-5 16,3-10 0-16,-3-12-11 15,3-13 0-15</inkml:trace>
  <inkml:trace contextRef="#ctx0" brushRef="#br0" timeOffset="-184375.02">23636 14412 69 0,'14'41'34'16,"11"24"-35"-16,-14-43 59 0,6 3-58 15,1 16 1-15,-1 6-1 16,1 7 0-16,-7 5-4 15,-11 4 1-15,-11 6-6 0,-10-6 1 16,-7-16-12-16,-4-7 1 16</inkml:trace>
  <inkml:trace contextRef="#ctx0" brushRef="#br0" timeOffset="-183581.1">24797 13882 60 0,'0'-6'30'0,"7"24"-32"0,-4-8 47 16,1 9-42-16,-4 9 0 16,0 6 1-16,0 20 1 0,3 8-7 15,1 10 0-15,-1 19 4 16,5-3 1-16,-1-3-2 16,3-13 1-16,1-12-2 15,-4-10 1-15,0-16-2 16,-7-9 1-16,-7-9-2 15,-11-10 1-15,-10-6-2 16,-11-9 1-16,-7-4-1 16,7 4 0-16,1-1 0 15,-5 1 0-15,1 3 1 16,3 6 1-16,4 0-1 16,7 0 1-16,-1 9 1 15,12 7 0-15,10 9 1 16,10 0 0-16,11 10 1 15,15 2 1-15,-5 1-1 0,8-4 1 16,10-5-3-16,1-1 1 16,-1-9-4-16,4-7 1 15,0-6-11-15,3-2 0 16,1-14-5-16,-8-2 1 16</inkml:trace>
  <inkml:trace contextRef="#ctx0" brushRef="#br0" timeOffset="-183321.76">25615 14418 63 0,'4'19'31'16,"-18"15"-36"-16,7-21 60 0,-15 9-54 15,-9 6 0-15,-8 3 1 16,-11 10 0-16,-6 6-3 16,3 3 0-16,7 4-4 15,4-4 1-15,10-13-9 16,7-8 1-16,4-20-7 16,4-25 0-16</inkml:trace>
  <inkml:trace contextRef="#ctx0" brushRef="#br0" timeOffset="-183152.74">25068 14133 60 0,'18'34'30'0,"7"38"-36"0,-11-37 56 16,14 15-50-16,11 16 1 16,10 12-1-16,15 16 1 15,6 10-4-15,-6-4 0 16,-15-12-14-16,-17-13 1 15</inkml:trace>
  <inkml:trace contextRef="#ctx0" brushRef="#br0" timeOffset="-177169.24">1129 13292 57 0,'0'0'28'0,"7"3"-19"0,-7-3 28 16,-7 4-32-16,7 2 0 15,-11-3 2-15,1 3 1 16,-11 7-11-16,-8 6 1 15,1 3 6-15,-4 3 0 16,4 3-2-16,7-6 0 16,-7 3-1-16,0 0 0 31,3 3-2-31,14-6 1 0,4-3-1 16,14-3 0-16,14-4-1 31,22 1 1-31,6-4-1 0,1-3 0 0,-1 4 1 15,-10-4 1-15,-8 7-1 16,-9 9 1-16,-15 9-1 16,-14 10 0-16,-7-1-1 15,-22 4 1-15,1-3-2 16,-4 0 1-16,0-7-3 16,11-9 1-16,7-3-8 15,0-3 1-15,10-9-7 16,4-13 1-16</inkml:trace>
  <inkml:trace contextRef="#ctx0" brushRef="#br0" timeOffset="-176839.09">1496 13628 60 0,'10'6'30'0,"-10"-9"-38"0,-7 3 54 15,4-3-45-15,-8 0 1 16,1 0 0-16,-8 6 0 16,0 3-3-16,-3 3 1 15,0 4 2-15,-7 9 1 16,7 9-1-16,-1 4 0 16,5 5 0-16,6 1 1 15,4 0-1-15,7-10 0 0,18-9 0 16,-1-9 0-16,5-10-1 15,-1-12 1-15,7-7-2 16,-7-6 1-16,-3-6-2 16,3-1 0-16,-10-2-7 15,-1 6 0-15,1 3-12 16,-4 0 0-16</inkml:trace>
  <inkml:trace contextRef="#ctx0" brushRef="#br0" timeOffset="-176584.29">1789 13938 73 0,'28'47'36'0,"-28"10"-42"0,0-51 61 16,-11 13-56-16,-10 3 1 16,0 6-2-16,-18 0 1 15,0 0-7-15,-3-6 1 16,-7-6-13-16,13-7 1 16</inkml:trace>
  <inkml:trace contextRef="#ctx1" brushRef="#br0" timeOffset="207557.6">991 2474 0,'0'0'15,"0"0"1,0 0 0,0 0-16,0 0 31,0 0-31,0 0 16,0 0-1,-3-3 1,-8-4-1,-6 1 1</inkml:trace>
  <inkml:trace contextRef="#ctx0" brushRef="#br0" timeOffset="-175383.01">5729 3850 36 0,'0'10'18'0,"4"2"-8"0,-4-5 19 16,0 8-27-16,0 13 1 16,0 13 0-16,0 13 1 15,0 18-6-15,0 28 1 16,-4 22 3-16,4 38 0 16,0-3-1-16,-10 25 0 0,2 9-1 15,-2-6 0 1,-4-12-3-16,-4-10 1 0,-3-22-4 15,-4-19 0-15,1-15-8 16,-5-26 1-16</inkml:trace>
  <inkml:trace contextRef="#ctx0" brushRef="#br0" timeOffset="-173925.09">5697 3672 35 0,'22'6'17'0,"20"-16"-16"0,-24 10 26 16,-4 0-26-16,10 10 1 0,12-7 2 16,9 3 0-16,5 4-4 15,10-7 1-15,10-6 2 16,1-7 1-16,17 1-2 15,14-7 0-15,25-6-1 16,0-3 1-16,15-9-2 16,16 15 1-1,86-9 0 1,-26-4 1-16,-20-2-1 16,-11-4 1-16,3-6-1 15,-20-6 1-15,6-3-1 16,-3-1 0-16,-14 11-1 0,-8 2 0 15,8 6 0-15,-4 4 0 16,-13 6 0-16,2 9 1 16,4 4-1-16,-42 2 0 15,35-2 0 1,0-7 1-16,1 6-1 0,-8-2 1 16,-7 2-1-16,-18 1 0 15,-7 2-1-15,-6 7 1 16,-5-3 0-16,-6 6 0 15,-4 0 0-15,4 0 0 16,-1 0-1 0,-13-3 1-16,-4 3 0 15,-11 3 0-15,-3 3 0 16,-3-3 0-16,-8 10-1 16,-3 6 1-16,0 9 0 15,-11-3 0-15,-3 6-1 16,-4 10 1-16,0 6-1 15,0 3 1-15,-3 13 0 16,-1 0 1-16,1 2-1 16,3 4 0-16,4 10 0 15,0 2 0-15,-1 7 0 16,-3 3 1-16,-6 0-2 16,-1 6 1-16,0 4 0 15,-4 8 0-15,-6-8 0 0,-4 5 0 16,3 4 0-16,1 6 0 15,-1-22 0-15,-3 10 0 16,-3-13-1-16,-4-4 1 16,0 1 0-16,0-9 0 15,0 5 0-15,-4-5 0 16,1-1-1-16,-1-6 1 16,0-12 0-16,4-4 0 15,0-2 0-15,4-4 0 63,3-6 0-63,3-4 0 0,1-5 0 0,-1 2 1 0,4-2-2 15,-3-1 1-15,-1-2 0 0,-6 2 0 0,-1-9-1 0,-6-6 0 0,-4-3-1 16,-8-4 1-16,-2-2 0 16,-15-1 0-16,-7-6-1 15,0-6 1-15,-14-6 0 16,-21-4 0-16,-14-6 0 15,-11-2 0-15,-3-1 0 16,-11 3 1-16,-21-3-1 16,3 0 0-16,-10 3 1 15,-18-3 0-15,4 6 0 16,-11 7 0-16,-18 0 0 16,12 5 0-16,-8 1-1 15,-18 3 1-15,14 3 0 16,-13 4 0-16,3-4-1 0,3-3 1 15,-17 0 0-15,10-3 0 16,-10 3 0-16,-7-3 0 16,3-1 0-16,-3 1 0 15,7 3 0-15,-4 3 0 16,0 1 0-16,8 5 1 16,-1 4-3-16,14 5 1 15,8 1-11-15,21-3 1 16</inkml:trace>
  <inkml:trace contextRef="#ctx0" brushRef="#br0" timeOffset="-172587.38">2702 15472 38 0,'29'34'19'0,"-5"-12"-5"16,-17-19 20-16,11 0-30 15,-4 4 1-15,14 2 5 16,-7 0 1-16,8 4-13 16,2 0 1-16,-2-1 7 0,-8 1 1 15,0 2-3-15,4 1 1 16,-15 0-4-16,4-4 1 16,4-2-1-16,-7-4 0 15,6-6 0-15,-6-10 0 16,10-8 0-16,-10-11 0 15,6-14 0-15,-13-14 0 16,3-18 0-16,-7-10 1 16,-11-18-1-16,1-16 0 0,-8-1 0 15,-3-18 0-15,-18 7-1 16,0-4 0-16,0 6 0 16,1 4 0-16,2 12 0 15,8 19 1-15,7 15 0 16,3 17 0-16,11 12 1 15,7 18 0-15,7 7-1 16,4 13 0-16,6 2-4 16,-2 10 0-16,2 6-7 15,1 7 0-15,-8 6-14 16,1 3 1-16</inkml:trace>
  <inkml:trace contextRef="#ctx0" brushRef="#br0" timeOffset="-171778.18">3468 15227 53 0,'0'6'26'16,"14"-6"-17"-16,-7 3 36 0,4 1-40 0,-1-1 0 16,8 0 2-16,3 0 0 15,-3-6-10-15,-4-7 1 16,14 1 5-16,0 0 1 15,-7-4-4-15,-3-6 1 16,-4 0-2-16,-7 1 0 16,-7-1-1-16,-10-3 1 15,-1 3-1-15,4 0 1 0,-4 4-2 16,1 2 1-16,-8 7-1 16,4 6 1-16,-4 9-1 15,-3 7 1-15,0 9 0 16,3 0 1-16,-3 13 1 15,11 9 0-15,3 3 1 16,7 9 1-16,7-2 0 16,14-1 0-16,0-2 0 15,-3-4 0-15,3-13-1 16,7-8 0-16,7-17-5 16,4-12 0-16,0-12-14 15,0-13 1-15,-1-13-2 16,1-9 1-1</inkml:trace>
  <inkml:trace contextRef="#ctx0" brushRef="#br0" timeOffset="-171536.45">4128 14308 67 0,'7'10'33'0,"-7"46"-44"0,0-43 68 15,-11 9-57-15,-3 12 0 0,-7 7 0 16,-4 6 0-16,0 3-3 16,1 0 0-16,6-12-7 15,-3-10 1-15,0-9-9 16,3-19 0-16</inkml:trace>
  <inkml:trace contextRef="#ctx0" brushRef="#br0" timeOffset="-171372.89">3821 14396 64 0,'35'25'32'0,"14"35"-36"15,-35-35 57-15,15 0-53 16,2 13 1-16,5 5-6 15,-5-5 1-15,-2 0-7 16,-5-10 0-16,1 0-7 16,-14-3 1-16</inkml:trace>
  <inkml:trace contextRef="#ctx0" brushRef="#br0" timeOffset="-170728.68">4724 15036 39 0,'0'3'19'0,"0"-9"-5"0,3 3 27 15,-3 3-36-15,0 0 1 16,-3-4 3-16,3 4 0 16,-11 7-11-16,1 2 0 15,-1 7 8-15,-7 6 0 16,-3 0-3-16,4 3 0 16,-1 9-1-16,7-9 0 0,8 25-1 15,3 4 0-15,3-7-1 16,8-6 0-16,7-7-3 15,3-9 0-15,-4-3-3 16,12-16 0 0,-5-6-7-16,4-9 0 0,4-7-7 15,3-6 0-15</inkml:trace>
  <inkml:trace contextRef="#ctx0" brushRef="#br0" timeOffset="-170472.21">5045 15158 49 0,'21'-22'24'0,"-3"0"-19"15,-11 16 39-15,-7 3-41 16,-7 0 1-16,-4 3 3 16,-7 3 0-16,-6 3-9 15,-5 0 1-15,-9 4 5 16,-1-1 1-16,0 7-2 0,4 3 0 16,10 6-2-1,4 0 1-15,7 3-2 0,7 0 1 16,7 0-2-16,10-2 1 15,11-8-5-15,11-8 1 16,3-7-5-16,8-9 1 16,-4-7-7-16,-1-6 1 15,1-9-5-15,0-6 1 16</inkml:trace>
  <inkml:trace contextRef="#ctx0" brushRef="#br0" timeOffset="-170200.91">5348 14948 52 0,'4'6'26'0,"-8"13"-30"0,-3-16 48 0,0 3-41 16,-4 1 0-16,8 2 1 15,-8 4 0-15,-6 2-5 16,6 4 0-16,-7 0 4 16,4 0 1-16,4 0-2 15,3-4 1-15,7-2-1 16,7-1 1-16,3-2-1 15,1 2 1-15,0 4-2 16,3 6 1-16,-4 0-2 16,-3-3 0-16,-7 6-4 15,-7 3 0-15,0 7-7 16,-7 2 0-16,-7-5-8 0,0-7 0 16</inkml:trace>
  <inkml:trace contextRef="#ctx0" brushRef="#br0" timeOffset="-169902.04">5680 14848 63 0,'7'22'31'0,"-14"21"-39"0,7-27 55 0,-11 0-47 16,-6 9 1-16,-5 9 0 15,1 7 1-15,4 3-2 16,-1 6 0-16,7 7 2 16,8-1 0-16,-4 1-2 15,14-10 0-15,3-10-5 16,1-5 0-16,7-14-13 15,-4-11 0-15</inkml:trace>
  <inkml:trace contextRef="#ctx0" brushRef="#br0" timeOffset="-169674.18">6061 15008 52 0,'-4'12'26'0,"-45"45"-23"0,31-42 36 16,-7 4-37-16,-3 3 1 16,0 6 0-16,-11 7 1 15,7 2-5-15,-6 4 0 16,6-3 0-16,-3-1 0 16,10-5-11-16,0-10 1 0,11-13-6 15,7-12 1 1</inkml:trace>
  <inkml:trace contextRef="#ctx0" brushRef="#br0" timeOffset="-169467.9">5779 15064 61 0,'31'63'30'0,"-13"-7"-32"16,-8-40 58-16,1 6-56 15,10 0 0-15,7 3 0 16,1 0 0-16,2 0-3 16,-9-3 1-16,-1 0-6 15,-4-10 1-15,-6-5-11 0,7-14 0 16</inkml:trace>
  <inkml:trace contextRef="#ctx0" brushRef="#br0" timeOffset="-169243.02">5867 14710 60 0,'42'69'30'0,"50"25"-34"0,-71-69 50 0,14 9-46 0,-3 10 0 0,0 0-1 0,-8 3 1 0,-2 10-2 0,-12-1 1 0,-10 7-9 0,-7-4 1 0,-3-9-7 0,-1-12 0 15</inkml:trace>
  <inkml:trace contextRef="#ctx0" brushRef="#br0" timeOffset="-168644.21">6773 14490 48 0,'11'44'24'0,"-8"12"-17"0,5-46 38 0,-8 6-42 0,0 6 1 15,7 43 12-15,0-21-18 16,0 3 1-16,0-3 5 16,3 3 1-16,-10 0-2 15,4-9 0-15,3-7-3 16,-7-9 1-16,0-3-2 16,0-10 1-16,-11-5-1 15,1-4 0-15,-8-7 0 16,-3 1 1-16,-7 0-2 15,-1 3 0-15,1 3 0 16,4 3 0-16,-5 6 0 16,8 10 0-16,0 3 1 15,7 0 0 1,17 22 1 0,8 6 0-16,10-9 0 15,7 3 1-15,8-10-3 16,2-9 1-16,1-6-6 0,-7-13 1 15,3-6-12-15,4-12 0 16</inkml:trace>
  <inkml:trace contextRef="#ctx0" brushRef="#br0" timeOffset="-168371.52">7267 14926 53 0,'0'44'26'0,"-24"0"-24"0,16-28 38 0,-2 5-40 0,-4 5 1 0,-4-5 0 16,-3 11 0-16,-7 5-1 16,7-5 0-16,3-7-4 15,7-13 1-15,1-8-10 16,3-14 1-16,3-18-4 15,-6-10 1-15</inkml:trace>
  <inkml:trace contextRef="#ctx0" brushRef="#br0" timeOffset="-168240.5">6964 14892 63 0,'53'81'31'0,"53"16"-45"0,-78-72 65 0,14 4-52 0,8 2 0 0,-12 3-12 0,-6 1 0 16,-14-7 4-16,-8-3 0 16</inkml:trace>
  <inkml:trace contextRef="#ctx0" brushRef="#br1" timeOffset="-163850.45">2642 16143 24 0,'4'12'12'0,"10"-9"1"0,-11-3 12 0,5 4-22 15,-5-1 1-15,8 0 2 16,6 0 0-16,-6 3-7 16,7 0 1-16,-8 1 5 15,11-1 0-15,-3 0-2 16,7 1 1-16,3-4-1 16,4 0 0-16,6-3-1 15,1 0 0-15,-7-3 0 16,7 0 0-16,7 3 0 15,3 0 0-15,4 0-1 16,3 0 1-16,8-4-1 16,6-2 0-16,-3 0 1 15,4-4 0-15,7 1-1 16,3-3 1-16,7-1 0 16,4 4 0-16,-1-1-1 0,5 4 1 15,2 0-1-15,8-1 0 16,0-2 0-16,-4-10 1 15,4 3-1-15,4 1 1 16,10-4-1-16,-8 3 1 16,-2 1-1-16,10 2 1 15,7 4-1-15,-7-1 0 16,-4 7 0-16,4 0 0 16,0 3-1-16,0-3 1 15,0-7-1-15,-11 1 1 16,-10 0-1-16,10-4 0 0,-13-3 0 15,-1 4 0-15,-10-4-2 16,-8 4 1-16,-10 2-7 16,-14 7 1-16,-7 3-14 15,-7 3 1-15</inkml:trace>
  <inkml:trace contextRef="#ctx0" brushRef="#br1" timeOffset="-161871.66">8975 15804 24 0,'10'-6'12'0,"18"0"4"15,-17 6-2-15,3 0-11 16,4 0 0-16,-4 3 2 15,11-3 1-15,-4 0-7 16,11 3 1-16,3 0 4 16,4-3 0-16,3 0 0 15,7 0 0-15,1 3-2 16,10 0 1-16,-7 0-1 16,3-3 0-16,4 3 0 15,7 1 0-15,4 2-1 0,-1 0 1 16,8 0-1-16,3 1 0 15,-11-4 0-15,8 3 0 16,7 0-1-16,-4 1 1 16,7-1-1-16,4-3 1 15,-11-3 0-15,7 3 0 16,7 0 0-16,4 0 0 16,7 1 0-16,-11-4 0 15,1 0 0-15,9-4 0 16,1 1-1-16,11-3 0 15,-12 0 0-15,5-1 0 16,6 1 0-16,4 0 1 0,0-3-1 16,-3-1 0-16,2 4 0 15,5 0 0-15,6-1 0 16,-17 1 0-16,7 0 0 16,4 0 0-16,10-7 0 15,-11 4 0-15,-3 5 0 16,7-2 0-16,7 0 0 15,0-4 0-15,-14 1 0 16,7 3 0-16,7 3 0 16,0 0 1-16,-10-4-1 15,6 4 0-15,8 3 0 16,0-3 0-16,-15-3 0 16,18-1 1-16,-3 4-1 15,3 0 1-15,-11-3 0 16,11 6 0-16,-3 0 0 0,3 3 0 15,-10-3-1-15,6 6 1 16,1 1-1-16,7-4 0 16,-8-3 0-16,1 6 0 15,6 0 0-15,1-6 0 16,-4 0 0-16,0 0 0 31,78 0 1-31,-18 3 1 16,-11 1-2-16,-17-4 0 15,-7-4 0-15,-7 1 1 0,10-3 0 16,-21-3 1-16,4 2-2 16,0 4 1-16,3 0 0 15,-17-3 1-15,3 6-2 16,7 0 0-16,-3-3 0 16,-11-4 1-16,0 4-1 15,10-3 0-15,-3-3 0 16,-10 2 0-16,6 4 0 15,-2 0 1-15,2 3-1 16,-13 0 1-16,10 3-1 16,-7 3 0-16,7-2 0 15,-4-4 0-15,-6 0 0 16,-4 3 0-16,7 0 0 16,3-3 0-16,-13-3 0 15,3 3 1-15,-4 3 0 16,4-3 0-16,3 0-1 15,-17 0 0-15,7 3 0 0,0 0 1 16,3 0-1-16,4-3 1 31,-10-3-1-15,-1 0 1-16,0 0 0 0,11-3 0 0,-7-1-1 0,-10 1 1 16,6 6 0-16,-3 3 0 15,7 0-1-15,0 0 0 16,-15 1 0-16,12 2 1 15,3 0-2-15,-1 0 1 16,1-3 0-16,-7 1 0 16,0 2 0-16,3-3 1 0,-3 3-1 15,4-3 0-15,-12-3 0 16,-2 4 1-16,2 2-1 16,-6 0 1-16,0-3-1 15,0 4 0-15,-11-4 0 16,-7 0 0-16,-14-6-1 15,-11 0 0-15,-3-4-11 16,-14-8 1-16,-8-7-10 16,-6-10 1-16</inkml:trace>
  <inkml:trace contextRef="#ctx0" brushRef="#br1" timeOffset="-158941.59">2505 13609 12 0,'7'-13'6'0,"-4"4"6"0,4 3 6 0,-7-1-13 16,0 7 0-16,0-9 3 15,0 3 0-15,0 6-10 16,0 3 1-16,4 3 7 16,-4 10 0-16,0 3-2 15,0 0 1-15,0 6-3 16,-4 15 1-16,4 17-1 16,0 12 0-1,0 15-1-15,4 26 1 0,3 13-2 16,-7 5 1-16,7 10 1 15,-3 0 0 1,-4 6-1-16,7-12 1 0,-7 3-1 16,0 3 0-16,-7-3 0 15,3-10 0 1,-3-3-1 78,7-2 0-79,-7-4 0 17,3-10 0-17,-6-9-1-15,10-9 1 16,-7-19-3-16,7-3 0 0,0-10-3 0,0-12 1 0,7-6-9 0,-7-19 0 0</inkml:trace>
  <inkml:trace contextRef="#ctx0" brushRef="#br1" timeOffset="-157999.73">2755 13672 29 0,'35'0'14'0,"-10"0"-4"0,-11 0 15 0,7 0-22 0,8 0 1 15,6 0 3-15,0 0 1 16,8 0-10-16,6 0 1 0,18 0 5 15,-4 0 1-15,15 0-2 16,3-3 0-16,7-4-2 47,1 4 0-47,13-3 1 0,0-4 0 16,4-5-1-16,-4 2 1 15,8-6 0-15,6 4 0 0,-3-1-1 31,-7 4 0-31,14 2-1 16,0-2 1-16,17-4-1 0,-17-3 1 0,14 0-1 0,11-3 0 0,-4-3 0 16,-14-3 0-16,4 9 0 15,-1 0 0-15,1 1 0 16,6 2 0-16,-17-6 0 31,4 6 0-31,3-3 0 0,3 4 0 0,-13-1 0 0,-8 4 0 16,-7 2-1-16,-3 1 1 15,0 2-1-15,-22 4 1 16,-6 0-1-16,-7 3 1 16,-8 0-1-16,-7 0 1 15,-6 3-1-15,-12 4 1 16,-6-4 0-16,0 3 0 16,-4 3-1-16,-3 10 1 15,-1-3-1-15,-13 0 1 16,3 9-1-16,-7 9 0 0,0 1 0 15,0 18 1 1,-7 7-1-16,3 12 1 0,4 9 0 16,-10 16 0-16,-1 7-1 15,1 12 1 1,-5 16-1-16,1-1 0 0,-7 10 0 16,7 7 0 15,0 9-1-31,3-13 1 0,-6 0 0 15,3-6 0-15,-4 0-1 0,0-16 0 0,4-6-3 16,0-9 1-16,3-16-9 16,8-19 0-16</inkml:trace>
  <inkml:trace contextRef="#ctx1" brushRef="#br1" timeOffset="-203530.43">15268 10439 0,'-10'6'0,"-61"22"15,-45 13 1,-47 12 15,-55 19-31</inkml:trace>
  <inkml:trace contextRef="#ctx0" brushRef="#br1" timeOffset="-156299.3">19244 13612 24 0,'7'19'12'0,"4"0"1"15,-8-10 12-15,-3 7-22 16,0 3 1-16,0 18 1 0,0 7 0 15,-3 22-6 1,-1 9 1-16,1 32 4 0,-4 18 0 16,-4 13-2-1,0 22 1-15,-3 6-1 0,0-15 0 16,0-10-2-16,7-15 0 31,3-4-13-31,1-31 0 16</inkml:trace>
  <inkml:trace contextRef="#ctx0" brushRef="#br0" timeOffset="-121603.53">988 17259 29 0,'0'6'14'0,"10"-6"-5"15,-10 0 15-15,0 0-21 16,0 0 0-16,0-3 1 0,4-3 0 16,3 3-4-16,0 0 1 15,-7 3 3-15,4-3 1 16,6-1-2-16,-3 1 1 16,-3 3-1-16,3-3 1 15,3 0-3-15,1 0 1 16,0-3-2-16,-1-1 1 15,8 1 0-15,3-10 0 16,0 4-1-16,7-4 1 16,1 0 0-16,2 7 0 15,-3 0 0-15,4 2 0 0,-11 4-1 16,1 3 1-16,-5 0-1 16,-6 3 0-16,-1 7-1 15,8 5 0-15,-14 1 0 16,3 6 0-16,-7 6 0 15,7 7 0-15,-14 2 0 16,0 4 1-16,-8 3 0 16,-2-3 0-16,-4 0-1 15,-1 3 1-15,-6-7 0 16,0 1 0-16,3-1-1 16,-3-8 1-16,-4-4 0 15,-3 0 0-15,3 0-1 16,4-3 1-16,-4-3-1 15,4-1 1-15,0-5 0 16,7 0 0-16,0-7 0 16,3-3 0-16,4-3 0 0,7-6 1 15,3-4-1-15,-3 1 0 63,7-1 1-48,11-2 0-15,-4-7-1 0,-4 0 1 0,8 0-1 0,0 4 1 0,3-4 0 0,0 3 0 0,3 4 0 0,1-4 0 16,3 7 0-16,-7-1 1 0,4 7 1 16,3 3 0-1,-3 3-1-15,3 7 1 16,0 2-1-16,7 7 1 0,-7 3 0 16,8-3 0-16,-1 3-1 15,-3 3 0-15,3 3-1 16,-7 0 1-16,-3 1-1 15,3-4 1-15,-4-7-2 16,5-2 0-16,-5-7-9 16,-3-5 0-16,-3-14-11 15,0 4 0-15</inkml:trace>
  <inkml:trace contextRef="#ctx0" brushRef="#br0" timeOffset="-120717.31">1845 17770 47 0,'4'3'23'0,"10"16"-18"0,-11-13 29 16,4 4-31-16,4 2 1 15,3 4 2-15,4 3 0 16,-8 6-6-16,1-6 0 15,-1-4 5-15,-3-5 0 16,4 2-1-16,0-2 0 16,-1-4-1-16,8-3 0 15,-8 0-2-15,1-6 0 0,7-6-1 16,-8-10 1-16,1-9-2 16,-1-10 1-16,-6-9-1 15,3-6 0-15,-7-13 1 16,0-3 0-16,-7-16-1 15,-4-3 1-15,-3-2-1 16,-3-8 1-16,6 7 0 16,0 7 0-16,1-4 0 15,-8 6 0-15,8 7 0 16,-8 6 1-16,4 6-1 16,3 7 1-16,4 12 0 15,4 10 1-15,-4 9-1 16,7 6 1-16,0 6-1 15,0 7 1-15,10 3-3 16,-3 6 1-16,-3 6-6 0,3 4 1 16,3 6-15-16,-10-4 1 15,-10 7-2 1,10-9 1-16</inkml:trace>
  <inkml:trace contextRef="#ctx0" brushRef="#br0" timeOffset="-119590.75">2512 17482 48 0,'-7'25'24'0,"14"-6"-23"0,-7-16 46 16,3 3-43-16,4 0 0 16,11 1 5-16,3-1 0 15,0 3-10-15,18-6 0 16,0 1 7-16,-4-8 1 16,4-2-4-16,0-6 1 0,-7-7-3 15,-4-3 0-15,0 0-2 16,-17-3 1-16,-1-3-2 15,-10 2 1 1,-10 1 0-16,-1 7 0 0,-7 2-1 16,4 6 0-16,-14 7-1 15,0 10 0-15,0 5 0 16,3 4 0-16,0 12 1 16,4 3 0-16,7 7 1 15,7 9 1-15,7 3 1 16,10 7 0-16,8 2 1 15,3 1 0-15,8-13-1 16,-5-6 1-16,11-10-2 16,-3-3 0-16,7-15-5 15,10-20 1-15,-17-21-15 16,7-16 0-16</inkml:trace>
  <inkml:trace contextRef="#ctx0" brushRef="#br0" timeOffset="-119304.6">3249 16735 56 0,'0'7'28'0,"4"5"-29"15,-8-6 38-15,-6 7-35 16,-1 6 0-16,0 3 0 16,-6 6 1-16,-4 3-4 15,-4 4 0-15,11-1 2 16,-4 1 0-16,8 2-6 16,6-11 0-16,-3-11-11 15,-4-15 0-15</inkml:trace>
  <inkml:trace contextRef="#ctx0" brushRef="#br0" timeOffset="-119102.04">3009 16695 61 0,'21'25'30'0,"8"34"-25"0,-15-43 49 0,7 9-54 0,14 6 1 0,7 10-1 0,4 6 0 16,-3 10-6-16,-5-7 1 15,-6-6-14-15,-11-10 1 16</inkml:trace>
  <inkml:trace contextRef="#ctx0" brushRef="#br0" timeOffset="-118597.73">3708 17410 54 0,'0'-4'27'0,"0"-8"-21"0,0 12 35 0,0-3-35 15,0 0 0-15,-7 3 2 0,3 0 0 16,-6 3-11-16,2 0 0 16,-2 9 7-16,3 7 1 15,-4 6-3-15,1 0 0 16,-1 7-1-16,8 5 0 16,-8 7 0-16,11-6 0 15,-7 0 0-15,14 2 0 0,-7 1-1 16,4 0 0-1,13-7-3-15,4-5 1 0,8-7-5 16,2-10 1-16,8-12-9 16,0-16 1-16,0-6-6 15,3-6 0 1</inkml:trace>
  <inkml:trace contextRef="#ctx0" brushRef="#br0" timeOffset="-118343.87">4138 17548 53 0,'18'-13'26'0,"-15"10"-24"15,-3 3 45-15,0-6-43 16,-3-1 1-16,-4 7 2 16,-4 0 1-16,-3 3-11 15,-14 7 1-15,0-1 6 16,-1 4 1-16,5 3-3 16,-5 9 1-16,8-3-2 15,-3 6 0-15,9-6-1 16,5 3 0-16,10 0-2 0,3-6 1 15,15-4-3-15,10-8 1 16,8-7-4-16,-1-7 0 16,4-8-9-16,-8-14 1 15,8-5-4-15,0-7 0 16</inkml:trace>
  <inkml:trace contextRef="#ctx0" brushRef="#br0" timeOffset="-118077.73">4445 17309 47 0,'0'7'23'0,"-7"11"-22"0,3-11 42 0,-3 5-40 16,-7 1 1-16,-3-1 0 15,-5 7 0-15,-6 0-6 16,7 0 0-16,3-1 4 16,4-2 1-16,4 0-1 15,3-4 1-15,7 1 0 16,3-1 1-16,15 1 0 15,10 0 1-15,0-1-1 16,-7 1 0-16,8 9-2 16,-15 0 0-16,-4 3-4 15,-10 0 0-15,-10 3-6 16,-11 6 1-16,-11-2-14 16,4-10 0-16</inkml:trace>
  <inkml:trace contextRef="#ctx0" brushRef="#br0" timeOffset="-117745.16">4851 17024 59 0,'-4'16'29'0,"-21"9"-29"0,18-13 43 0,-7 10-43 15,0 6 1-15,0 7 0 16,4 12 1-16,-12 0-2 16,5 13 1-16,6 2 1 15,11 7 0-15,0 0-2 16,4-3 0-16,6-13-2 15,8-9 0 17,10-12-6-32,0-14 0 0,4-8-10 31,-4-20 0-31</inkml:trace>
  <inkml:trace contextRef="#ctx0" brushRef="#br0" timeOffset="-117497.03">5263 17209 63 0,'0'28'31'0,"-24"38"-33"0,17-47 53 16,-11 3-50-16,-3 3 1 16,0 6 0-16,-7 1 1 15,6-1-5-15,1 0 1 16,4-3-4-16,2-9 1 0,8-6-10 15,-3-13 0-15,10-16-5 16,0-6 0-16</inkml:trace>
  <inkml:trace contextRef="#ctx0" brushRef="#br0" timeOffset="-117293.5">5112 17240 51 0,'32'28'25'0,"-1"32"-23"15,-20-44 46-15,3-1-47 16,-3 14 1-16,3 5 0 16,-4 4 1-16,4 3-4 15,8-4 0-15,-5 1 0 16,4-4 0-16,0-12-5 16,4-9 1-16,0-16-7 15,3-10 0-15,-3-21-5 0,3-13 1 16</inkml:trace>
  <inkml:trace contextRef="#ctx0" brushRef="#br0" timeOffset="-117056.35">5359 16914 70 0,'31'53'35'0,"29"7"-45"0,-38-41 71 16,6 9-61-16,4 3 1 0,-1 7-2 16,-2 6 0-16,-8 3 0 15,-11 3 1-15,-6 0-4 16,-8 7 1-16,-6-4-10 16,-4-3 1-16,-15-6-7 15,1-12 0-15</inkml:trace>
  <inkml:trace contextRef="#ctx0" brushRef="#br0" timeOffset="-116443.62">6361 16657 62 0,'0'19'31'0,"10"31"-28"0,-6-34 55 0,6 6-55 16,1 0 1-16,-1 15 0 15,-2 4 1-15,13 12-7 16,0 7 1-16,-4 3 3 16,8-7 1-16,-4-6-3 15,-10-9 0-15,0-10-1 16,-4-9 0-16,-14-9 0 15,-4-7 0-15,-14-6-1 16,1-6 1-16,-8-4 0 16,-7 1 1-16,-14-4-2 15,-3 1 0-15,-4 2 0 16,0 7 0-16,7 0 0 16,3 9 0-16,8 10 0 15,7 6 1-15,10 6 1 16,7 7 0-16,18-1 1 15,4-2 0-15,21 2 0 16,6-2 1-16,19-4-1 16,-1-6 0-16,4-3-4 0,4-7 1 15,3-3-8-15,-8-9 1 16,19-12-11-16,-8-7 1 16</inkml:trace>
  <inkml:trace contextRef="#ctx0" brushRef="#br0" timeOffset="-116215.02">6953 16930 56 0,'14'44'28'0,"-28"3"-28"16,14-35 45-16,-10 13-41 15,10 7 1-15,-14 5 0 16,-1 10 1-16,-6 7-8 15,-3-4 0-15,2 0 2 16,8-12 0-16,-7-7-7 16,7-15 1-16,3-16-6 15,8-10 1-15,-8-18-8 16,4-6 0-16</inkml:trace>
  <inkml:trace contextRef="#ctx0" brushRef="#br0" timeOffset="-116032.12">6713 17002 66 0,'39'41'33'0,"46"62"-36"0,-68-81 65 16,8 13-62-16,7 2 1 15,0-2-4-15,-4-1 0 16,-3-6-6-16,-8-9 0 16,-17-9-11-16,0-10 1 15</inkml:trace>
  <inkml:trace contextRef="#ctx0" brushRef="#br0" timeOffset="-115419.6">7525 17093 68 0,'0'6'34'0,"17"-3"-33"0,-10-3 57 0,8 3-56 16,13-3 0-16,4 0-1 16,13-6 1-16,5-6-4 15,3-1 0-15,-4 4-3 16,-10-4 0-16,-7 4-14 16,-4-1 1-16,-21 7-3 15,-7 3 1-15</inkml:trace>
  <inkml:trace contextRef="#ctx0" brushRef="#br0" timeOffset="-115227.53">7691 17375 82 0,'10'28'41'0,"4"-12"-56"0,-3-13 86 16,6-3-69-16,15 3 1 15,7-3-1-15,7-3 1 16,3-3-9-16,-10 3 0 15,3 0-7-15,-3 3 0 16,-7-10-11-16,-4 1 1 16</inkml:trace>
  <inkml:trace contextRef="#ctx0" brushRef="#br0" timeOffset="-114504.65">8513 17510 44 0,'-11'6'22'0,"0"0"-11"0,11-6 27 0,0 0-32 0,-3 0 0 0,3 4 7 15,3-1 1-15,4 3-15 16,8 0 0-16,2 1 11 15,15-1 1-15,10-3-4 16,4 0 0-16,0-3-4 16,-4-9 1-16,-3-7-5 15,0-9 0-15,-14 0-1 16,-8-10 0-16,-6-5-1 31,-11-1 0-31,-4 0-1 0,-10 3 1 0,-7 4-1 16,-4 6 1-16,-10 12-2 15,3 10 0-15,-3 9 1 16,7 9 0-16,0 10 1 16,-1 10 1-16,1 5 1 0,3 7 1 15,8 10 2-15,10 8 0 16,7 4 0-16,10 3 1 16,8-9 0-16,10-7 0 15,11-12-2-15,10-13 0 16,8-12-4-16,10-13 1 15,0-9-12-15,-4-20 1 16,1-17-8-16,3-4 1 16</inkml:trace>
  <inkml:trace contextRef="#ctx0" brushRef="#br0" timeOffset="-114243.14">9402 16616 77 0,'-8'28'38'0,"-9"-9"-47"16,13-6 73-16,-6 9-64 16,-8 6 1-16,-7 0 0 15,-3 7 0-15,0 5-4 16,0 1 1-16,7-6-5 15,3-4 1-15,4-9-10 16,0-16 1-16,7-18-7 16,-4-13 1-16</inkml:trace>
  <inkml:trace contextRef="#ctx0" brushRef="#br0" timeOffset="-114029.58">9123 16613 46 0,'14'22'23'0,"28"6"-17"0,-31-15 38 15,7 15-42-15,6 7 0 16,1-4 0-16,3 7 1 16,0-1-7-16,-6 1 1 15,-1 3-10-15,0-1 0 16,-4 4-3-16,5-3 0 16</inkml:trace>
  <inkml:trace contextRef="#ctx0" brushRef="#br0" timeOffset="-113619.45">9744 17187 64 0,'0'-6'32'0,"-11"3"-35"0,4 6 66 15,-3 6-61-15,-1 4 1 32,-17 18 0-32,-4 0 1 15,4 4-6-15,3-7 1 16,0-9 2-16,8-3 0 15,3-1-2-15,7-2 1 16,10-4-1-16,11 1 1 16,7-1-1-16,4-6 1 15,-7 10 0-15,-1-4 1 16,-3 4-1-16,-3-1 0 31,-11 7-1-31,0 6 0 0,-7 3-1 0,-7 4 0 16,-4 2-3-16,1-6 0 0,-1-6-2 15,7 0 0-15,4-9-10 16,7-13 1-16,7-10-3 16,7-8 1-16</inkml:trace>
  <inkml:trace contextRef="#ctx0" brushRef="#br0" timeOffset="-113400.18">10086 17215 55 0,'18'35'27'0,"-18"21"-30"16,-4-43 53-16,-3 5-46 0,0-2 1 15,-4 6 1-15,1 3 1 16,-1 3-10-16,4 1 1 16,4-4 1-16,-1-6 0 15,4-10-11-15,0-9 0 16,7-19-7-16,0-6 0 15</inkml:trace>
  <inkml:trace contextRef="#ctx0" brushRef="#br0" timeOffset="-113206.29">9984 17080 60 0,'7'32'30'0,"14"-10"-36"0,-14-19 53 0,0-3-47 15,4 0 0-15,3-3-3 16,7-1 1-16,0-2-3 16,0 0 0-16,0 3-11 15,4 3 0-15</inkml:trace>
  <inkml:trace contextRef="#ctx0" brushRef="#br0" timeOffset="-112913.2">10252 17375 39 0,'-4'50'19'0,"-6"-15"-13"0,6-29 24 0,4 0-26 16,0 1 0-16,0-7 1 16,0 0 1-16,7-7-8 15,0-5 0-15,0 2 5 16,4-5 0-16,-1-4-2 0,5-6 0 16,-1-3-1-16,7-1 1 15,0 4-1-15,0 6 0 16,0 1 1-16,-3 5 0 15,3 4 1-15,-7 9 0 16,0 9 1-16,-3 10 1 16,0 9-1-16,-4-3 1 15,0 3-2-15,0 1 0 16,0-1-1-16,0 0 1 16,3-3-5-16,1-3 0 15,3-6-6-15,4-10 0 0,6-9-9 16,1-19 1-16</inkml:trace>
  <inkml:trace contextRef="#ctx0" brushRef="#br0" timeOffset="-112628.83">11017 16848 56 0,'-14'28'28'0,"-35"-9"-27"16,38-6 46-16,-6 6-43 16,-8 6 1-16,4 12 1 15,0 7 1-15,6 6-9 16,5-12 1-16,3 31 5 0,3 0 0 16,11 6-4-16,7-12 1 15,8-10-5-15,2-12 0 16,8-16-4-16,-4-12 0 15,4-13-10-15,3-19 0 16,4-9-1-16,0-10 0 16</inkml:trace>
  <inkml:trace contextRef="#ctx0" brushRef="#br0" timeOffset="-112401.12">11367 16971 47 0,'3'6'23'0,"-17"41"-22"0,10-35 44 0,1 14-42 0,-8 5 1 0,-6 3 3 16,-8 10 1-16,-7 6-10 16,-3-3 1-16,0 7 5 15,3-1 0-15,4-6-4 16,7-9 0-16,3-7-7 16,4-15 1-16,7-16-8 15,3-10 1-15,4-12-5 16,4-9 0-16</inkml:trace>
  <inkml:trace contextRef="#ctx0" brushRef="#br0" timeOffset="-112186.6">11056 17087 57 0,'14'47'28'0,"11"31"-30"0,-15-59 55 0,1 9-50 0,3 10 0 0,4-10 0 0,3 3 0 15,0 4-6-15,4-4 1 16,0-6-1-16,-8-6 1 16,1-3-8-16,3-10 1 15,0-12-10-15,0-13 1 16</inkml:trace>
  <inkml:trace contextRef="#ctx0" brushRef="#br0" timeOffset="-111983.72">11398 16773 65 0,'18'66'32'0,"17"-3"-34"0,-21-45 57 0,7 14-54 15,1 12 0-15,-1 3 0 16,0 3 0-16,-3 6-2 15,-8 1 0-15,-3 2-2 16,-7 7 1-16,-7-6-11 16,-14-4 1-16,-14-12-7 15,3-13 0-15</inkml:trace>
  <inkml:trace contextRef="#ctx0" brushRef="#br0" timeOffset="-111485.64">12097 17243 67 0,'3'0'33'0,"11"-3"-36"15,-7 0 61-15,8 0-56 16,9 0 1-16,15-3-1 15,7 2 0-15,-4-5-6 0,1 3 1 16,-1-4-5-16,-7-2 0 16,0-10-12-16,-10-10 0 15</inkml:trace>
  <inkml:trace contextRef="#ctx0" brushRef="#br0" timeOffset="-111258.77">12365 16971 69 0,'7'43'34'0,"-4"20"-38"0,-3-38 57 0,-3 10-53 16,-1 12 1-16,1 3-3 15,-1 0 1-15,1-3-4 16,3-6 0-16,0-10-14 15,3-21 0-15</inkml:trace>
  <inkml:trace contextRef="#ctx0" brushRef="#br0" timeOffset="-110630.58">12919 17265 58 0,'3'13'29'0,"11"-13"-26"15,-7 0 42-15,4 6-41 16,-4-3 0-16,11-3 4 16,6 0 1-16,12-3-11 15,-1-9 1-15,0-1 5 16,-3-6 0-16,-4-6-2 16,-7-3 0-16,-7-3-3 15,-10-1 0-15,-11 4-2 16,-7 0 1-1,-25 6-3-15,4 9 1 16,3 10-1-16,4 9 0 16,0 10 1-16,6 12 1 15,5 7 1-15,6 9 0 16,4 9 4-16,7 0 0 16,4 10 1-16,6-7 0 15,11-8-1-15,11-11 0 16,7-9-3-16,7-12 1 15,0-13-8-15,3-18 1 16,4-14-12-16,-11-8 1 0</inkml:trace>
  <inkml:trace contextRef="#ctx0" brushRef="#br0" timeOffset="-110270.06">13744 16312 65 0,'0'6'32'0,"0"-3"-27"0,-3 1 53 16,-4 8-56-16,-7 7 0 15,-8 6 1 1,1 19 0-16,-3 3-4 0,-1 0 0 16,7 3 0-16,1-3 1 15,-1-6-9-15,4-7 0 16,0-18-12-16,0-19 0 15</inkml:trace>
  <inkml:trace contextRef="#ctx0" brushRef="#br0" timeOffset="-110074.93">13328 16268 60 0,'25'41'30'0,"35"9"-28"0,-39-28 43 0,3 13-45 15,12 2 0-15,6 7-1 16,7 0 0-16,1 3-7 16,-8 0 1-16,-7-9-10 15,-3-7 0-15</inkml:trace>
  <inkml:trace contextRef="#ctx0" brushRef="#br0" timeOffset="-109100.3">14079 16971 62 0,'-3'-4'31'0,"6"11"-30"16,-3-7 53-16,0 0-54 16,0 0 1-16,0 3 2 15,-3 0 0-15,-8 10-3 0,-3 2 0 16,-3 7 2 0,-5 10 1-16,1 2-1 0,0 4 1 15,0 6-2-15,3-1 1 16,4-2-1-16,11-3 1 15,13-7-2-15,8-3 0 16,6-6-5-16,1-6 1 16,7-3-6-16,0-13 0 15,-1 0-12-15,1-10 1 16</inkml:trace>
  <inkml:trace contextRef="#ctx0" brushRef="#br0" timeOffset="-108813.66">14478 17115 60 0,'46'-3'30'0,"-25"0"-31"0,-21 3 48 0,0 0-45 0,0-4 0 0,-11 4 2 0,-6 4 1 0,-8 2-6 0,-3 3 1 0,0-3 3 16,-4 7 1-16,0 0-2 15,0-1 1-15,4 4-1 16,4 6 0-16,9 3-2 15,5 3 1-15,10 3-2 16,10-5 1-16,5-5-3 16,6-8 1-16,3-7-4 0,5-9 1 15,-1-9-4-15,7-10 1 16,-3-3-8-16,0-16 0 16,-4-3-2-16,7 0 0 15</inkml:trace>
  <inkml:trace contextRef="#ctx0" brushRef="#br0" timeOffset="-108527.49">14831 16873 49 0,'14'10'24'0,"-11"-4"-25"0,-6-3 46 0,-4 7-43 0,-4-1 1 0,-6 4 2 0,-5-1 1 0,-2 1-7 0,-1 2 1 0,4 1 4 15,0 3 0-15,3 3-1 16,4-3 1-16,3-4-1 15,4 4 0-15,4-6-1 16,6 5 0-16,1-2 0 16,10 3 0-16,11-3 0 15,6-4 0-15,-2 4-1 16,-8-1 0-16,-4 4-1 16,-9 3 0-16,-12 0-4 31,-10 6 1-31,-7-6-5 0,-4-3 0 0,4-6-13 15,3-4 0-15</inkml:trace>
  <inkml:trace contextRef="#ctx0" brushRef="#br0" timeOffset="-108226.72">15258 16717 61 0,'7'15'30'0,"-28"10"-28"0,13-15 45 15,-2 2-43-15,-1 10 0 16,-3 0 2-16,-7 6 0 0,0 7-8 16,-4 9 1-1,8 12 5-15,2-2 1 0,8 2-4 16,7 0 1-16,7-5-3 15,8-11 1-15,-1-11-6 16,3-4 1-16,8-13-10 16,0-12 1-16,6-15-7 15,12-11 0-15</inkml:trace>
  <inkml:trace contextRef="#ctx0" brushRef="#br0" timeOffset="-108001.85">15702 16826 58 0,'11'25'29'0,"-25"0"-32"0,7-15 50 0,-11 9-43 0,-7 6 0 15,-7 6 1 1,-3 10 0-16,0 3-7 0,3-3 1 16,0 2 4-16,4 1 0 15,4-6-6-15,2-7 1 16,8-9-7-16,4-3 0 15,6-19-10-15,8-12 0 16,-1-7 0-16,-3-9 0 16</inkml:trace>
  <inkml:trace contextRef="#ctx0" brushRef="#br0" timeOffset="-107747.56">15406 16902 62 0,'21'37'31'0,"4"32"-37"0,-18-50 67 0,3 6-61 16,1 6 1-16,7-2 0 16,3-1 0-16,3 3-3 15,5 1 1-15,2-4-2 16,-2-3 0-16,-1-6-5 16,0-7 1-16,4-15-12 15,0-19 0-15</inkml:trace>
  <inkml:trace contextRef="#ctx0" brushRef="#br0" timeOffset="-107554.66">15713 16641 63 0,'24'35'31'0,"22"9"-29"0,-25-35 53 0,8 7-54 0,2 3 1 16,5 3-1-16,-1 0 1 16,-10 12-4-16,-8 10 0 15,-10 15-2-15,-14 14 0 16,-24 5-15-16,-22 0 1 0,-7-2-1 16,3-4 0 15</inkml:trace>
  <inkml:trace contextRef="#ctx0" brushRef="#br0" timeOffset="-100826.21">1834 548 42 0,'4'0'21'0,"3"-3"-6"0,-7 3 21 0,0 0-34 16,0 0 0-16,0 0 2 15,-11-6 0-15,1 6-5 16,-1 0 1-16,-6 6 3 16,-5-3 0-16,1 4-1 15,-3 8 0-15,2 4 0 16,1 0 0-16,0 0-1 16,0 6 1-16,3 3-1 15,1 7 1-15,13-1 0 16,4-3 0-16,14 1-1 15,4-4 1-15,10-9-2 16,0-4 1-16,4-11-3 16,0 2 0-16,0-12-5 15,3 2 0-15,-10-5-11 16,-1 9 0-16,-3-16-1 16,-6 7 1-16</inkml:trace>
  <inkml:trace contextRef="#ctx0" brushRef="#br0" timeOffset="-100522.67">2353 671 60 0,'0'18'30'0,"-11"-11"-37"16,1-4 61-16,-8 16-52 16,-3 12 1-16,-7-3 0 15,-11 16 1-15,0 9-6 16,4 1 1-16,-4 9 1 16,11-10 1-16,0-6-6 15,14-13 0-15,-4-9-7 16,11-15 1-16,3-10-8 15,-3-10 1-15</inkml:trace>
  <inkml:trace contextRef="#ctx0" brushRef="#br0" timeOffset="-100307.47">2078 642 57 0,'0'4'28'0,"7"21"-31"15,-7-25 50-15,0 9-46 16,0 16 0-16,0 0 0 0,0 3 0 16,0-6-3-16,0 4 1 15,0-11-5-15,11-2 1 16,-4-4-11-16,-4-9 1 16,4-3-2-16,4-13 1 15</inkml:trace>
  <inkml:trace contextRef="#ctx0" brushRef="#br0" timeOffset="-99955.39">2572 599 63 0,'10'3'31'0,"-6"-3"-38"16,-4 0 68-16,-4 0-61 16,-3 0 1-16,-3 6 1 15,6-6 0-15,-6 9-2 16,-1 7 0-16,-7-7 2 16,8 10 0-16,-8 6-1 15,8 4 1-15,-8 5-2 16,14-6 1-16,4 1-1 0,0-1 1 15,11-6-1 1,0 0 0-16,6-13-3 0,-6-3 1 16,10-12-4-16,-3-7 1 15,3-2-10-15,0-1 1 16,-3-6-6-16,3-6 0 16</inkml:trace>
  <inkml:trace contextRef="#ctx0" brushRef="#br0" timeOffset="-99685.78">2794 348 60 0,'0'44'30'0,"-14"31"-34"15,14-56 55-15,-11 15-50 16,4 7 1-16,0 15 0 15,4 4 0-15,3 6-3 16,-7 3 0-16,7-7 0 16,0-18 0-16,7-6-5 15,-4-10 0-15,11-9-7 16,-3-3 1-16,-1-16-6 16,12-10 1-16</inkml:trace>
  <inkml:trace contextRef="#ctx0" brushRef="#br0" timeOffset="-99463.09">3069 768 53 0,'0'25'26'0,"0"-6"-29"0,0-10 48 15,0-6-45-15,-7 4 1 16,4 2 0-16,3-3 0 15,0 4-4-15,0-10 0 16,0 0-9-16,0-7 1 16,0-11-5-16,0-11 1 15</inkml:trace>
  <inkml:trace contextRef="#ctx0" brushRef="#br0" timeOffset="-99111.8">3030 580 44 0,'18'22'22'0,"-7"0"-19"0,-8-22 39 0,-3 3-43 15,7-3 0-15,-7 0-6 32,4-3 0-32,13-7-3 0,-6 4 1 0</inkml:trace>
  <inkml:trace contextRef="#ctx0" brushRef="#br0" timeOffset="-98954.89">3478 589 47 0,'11'10'23'0,"-7"-7"-19"0,-4-3 35 16,-4 6-39-16,-3 0 0 15,-7 4 1-15,-4-1 1 16,-3 10-2-16,0-10 1 15,0 7 2-15,3 6 0 16,-3 9 0-16,10-3 1 16,11 1 0-16,0-4 0 0,4-6-1 15,13-1 0-15,5-8-4 16,9-4 1-16,5-15-11 16,-12-4 1-16,-6 1-9 15,-7-7 1-15</inkml:trace>
  <inkml:trace contextRef="#ctx0" brushRef="#br0" timeOffset="-97684.99">4861 279 41 0,'14'15'20'0,"-7"-21"-7"0,-7 12 21 0,0-6-29 15,0 4 0-15,0 5 3 16,0 7 0-16,0-1-10 15,-7 29 1-15,4 3 6 16,-15 7 0-16,1 18-2 16,2 0 0-16,-2 0-5 15,6-9 0-15,8-13-6 16,3-19 1-16,3-18-7 0,4-13 0 16,4-22-5-16,-8 0 1 15</inkml:trace>
  <inkml:trace contextRef="#ctx0" brushRef="#br0" timeOffset="-97385.1">5129 439 63 0,'4'28'31'0,"-8"13"-37"0,4-38 63 0,0 12-56 15,-3 4 0-15,-1 6 0 16,-3 7 0-16,4-1-2 16,-8-3 1-16,1 7-3 15,-1-7 0-15,4-3-6 16,0-16 1-16,7 1-8 15,0-20 0-15,0 1-3 16,3-16 1-16</inkml:trace>
  <inkml:trace contextRef="#ctx0" brushRef="#br0" timeOffset="-96908.2">5066 357 65 0,'7'0'32'0,"0"0"-38"0,4-6 69 15,-1 3-59-15,4-7 0 16,11 1 3-16,0 3 1 0,3-4-9 16,11-5 0-16,0 2 6 15,-1 4 0-15,-6 2-2 16,-4 4 0-16,-17 6-2 15,-11 13 1-15,-7 3-3 16,-4 0 1-16,-6 6-3 16,2 9 1-16,5-15-2 15,-1 9 1 1,-6-3-2-16,6-6 0 0,1 6-1 16,2-6 1-1,5-6 1-15,6 2 1 16,5 1 1-1,-5-4 0 1,11 4 2-16,7-6 0 0,4-1 2 0,3 0 0 0,0 1 1 16,1-1 0-16,-8 1-1 15,-11 5 1-15,-10-12-2 16,-21 13 1-16,-14 9-2 16,-7 3 1-16,-8 7-4 15,-3-10 1-15,-7 3-8 16,11-9 0-16,0-3-11 0,3-7 0 15</inkml:trace>
  <inkml:trace contextRef="#ctx0" brushRef="#br0" timeOffset="-96393.04">5719 288 55 0,'10'-9'27'0,"1"24"-18"0,-4-5 40 16,-4-1-47-16,4 16 1 16,-3 7 0-16,-4 8 1 15,0 14-6-15,-4-7 1 16,-3 6 1-16,0-3 1 16,4-12-6-16,-1-13 1 15,4-16-10 1,0-18 0-16,-3-7-5 15,-1-3 0-15</inkml:trace>
  <inkml:trace contextRef="#ctx0" brushRef="#br0" timeOffset="-96090.89">5708 279 48 0,'11'-3'24'0,"-1"12"-19"0,-3-9 41 0,0-6-43 0,7 3 0 0,0-4 5 16,8-2 1-16,13-1-10 16,4 1 0-16,10 3 7 15,-7 6 0-15,-3 6-1 16,-14-3 0-16,0 7-3 0,-15 5 0 16,-10 1-1-16,-10 3 0 15,-12 6-2 1,-2 3 0-16,-4 0-4 0,-4 1 1 15,7 2-3-15,0-12 0 16,11 0-8-16,-3-10 1 16,6 7-6-16,-7-13 0 15</inkml:trace>
  <inkml:trace contextRef="#ctx0" brushRef="#br0" timeOffset="-95662.77">6297 483 72 0,'0'9'36'0,"-32"-3"-49"0,22-3 69 0,-4 4-56 16,-8-4 1-16,1 3-1 15,0-3 1-15,4 3-1 16,2-6 0-16,1 0 0 16,4 4 1-16,6 2-1 15,8-6 1-15,6 3 0 16,8 6 1-16,10 4-1 0,-3-4 0 16,0 10 0-16,-1 0 0 15,-6-3 0-15,-8 2 0 16,-2-5-2-16,-19 3 1 15,-7-1-2-15,-3-2 0 16,-14 3-12-16,-11-7 1 16,-10-3-7-16,6 4 0 15</inkml:trace>
  <inkml:trace contextRef="#ctx0" brushRef="#br0" timeOffset="-93873.53">1655 1655 42 0,'0'13'21'0,"-8"6"-8"16,8-19 22-16,0 9-32 16,0-6 0-16,0 3 5 15,0 4 1-15,8-7-9 16,-8 0 0-16,10 0 6 16,1-3 1-16,10-3-2 15,7-3 1-15,14-4-3 16,8 1 0-16,6 0-6 15,15 2 0-15,-11 4-9 0,-11-6 0 16,-10 9-9-16,-7 3 1 16</inkml:trace>
  <inkml:trace contextRef="#ctx0" brushRef="#br0" timeOffset="-93140.68">2815 1404 56 0,'39'-12'28'0,"-28"2"-25"0,-11 10 46 16,0 0-45-16,-4 0 0 15,-7 4 1-15,1 2 0 16,-18 6-7-16,-4 7 1 16,-7 3 4-16,0-3 0 15,-10 25-2 1,10-16 1-16,7-3-3 16,11-3 1-16,11-3-1 15,3-3 0-15,3-7 0 16,8-3 0-16,13 4-1 15,15-10 1-15,-4 3 1 16,4-3 0-16,-11 6 0 16,-3-6 0-16,-8 16 0 15,-10 3 0-15,-17-1-1 16,-5 8 1-16,1 2-4 16,-7-3 1-16,7-6-7 15,3 0 1-15,4-10-10 16,4-3 1-16</inkml:trace>
  <inkml:trace contextRef="#ctx0" brushRef="#br0" timeOffset="-92658.92">3062 1539 61 0,'7'0'30'0,"-7"-9"-32"0,0 15 51 16,-10-6-45-16,-1 3 0 16,-7 4 1-16,-3 8 1 0,-3 4-8 15,9-10 0-15,-13 17 5 16,7-8 1-16,0 7-2 16,0 4 0-16,3-1-1 15,7-12 0-15,4 2-1 16,4-8 1-16,6-1-1 15,4 7 1-15,4-13-2 16,7 3 1-16,-4-6-1 16,3-9 0-16,-2-4 0 15,2 1 1-15,1-4-1 16,-4 4 0-16,4-4 1 16,-1 0 0-16,-3 4 0 15,-3 5 1-15,-4 4-1 16,0-6 1-16,4 9-1 15,-11 0 1-15,3 9-1 16,4 1 1-16,-7-1-1 0,0 0 0 16,0 4 0-16,0 0 0 15,0-1-1-15,0 4 1 16,0-7-4-16,0-3 1 16,0 4-7-16,4-7 1 15,3-3-11-15,-7-3 1 16,0-10-2-16,3 1 1 15</inkml:trace>
  <inkml:trace contextRef="#ctx0" brushRef="#br0" timeOffset="-91781.26">3228 1705 58 0,'0'19'29'0,"-11"-12"-39"0,11-7 61 0,-7 0-50 16,7 0 0-16,0 0 1 16,0-10 1-16,0 4-3 15,0-4 0-15,0 1 1 16,0-7 1-16,0 4-1 16,7-4 1-16,4-3-1 15,0 10 0-15,3 0-1 16,3-4 1-16,-10 4 0 15,4 5 0-15,-1-2-1 16,1 12 1-16,0-6-1 16,-8 0 0-16,4 10 0 0,-7-1 0 15,0 1 0-15,0-4 0 16,0 3-1-16,0-6 1 16,0 7 0-16,0-4 1 15,7 0-1-15,-7-2 0 16,0 2 0-16,0-6 0 15,4 0-1-15,3 0 1 16,-4 0-1-16,4 0 1 16,-3 0 0-16,3 0 0 15,4-6 0-15,-4 2 0 0,3 4-1 16,1-6 1-16,-1-3-1 16,1-1 1-16,0-5-1 15,-4 5 1-15,3 4-1 16,1 6 0-1,-8 3 0-15,4 7 0 0,4-7 0 16,-11 3 1-16,7 3-2 16,-3-6 1-16,3 4 1 15,-7-4 0-15,3 3 0 16,4 0 0-16,-7 4 0 16,4-1 1-16,3 1-1 15,-4-1 1-15,4-6-1 16,4 3 0-16,-4-2 2 15,4-4 0-15,-1 0 0 16,1-4 1-16,-1-2 0 16,8 3 0-16,-4-13-1 0,4 4 0 15,-4-13-1-15,3 0 0 16,1-4-2-16,-7 1 1 16,-1 3-1-16,-3-3 1 15,-7 6-2-15,0 3 1 16,-7 7-1-16,0 12 0 15,4 3 1-15,-8 12 0 16,11 20 0-16,-7-4 1 16,4 10 1-16,3-6 0 15,0 2 0-15,3-9 1 16,15-3-2-16,-1-9 0 0,15-6-5 16,-4-17 0-16,-7-2-14 15,1-10 1-15,6 0-1 16,-7-6 0-16</inkml:trace>
  <inkml:trace contextRef="#ctx0" brushRef="#br0" timeOffset="-91290.2">4664 1232 55 0,'3'-6'27'0,"4"12"-30"16,-7-6 56-16,0 3-50 15,0 3 1-15,0-2 2 16,0 11 0-16,-10 10-8 16,3 10 1-16,-4 12 4 15,1 16 0-15,-1 9-5 16,0-3 1-16,4-16-6 16,4-15 0-16,-8-13-5 15,1-16 0-15,-8-9-8 16,-3-9 1-16</inkml:trace>
  <inkml:trace contextRef="#ctx0" brushRef="#br0" timeOffset="-90866.44">4336 1520 52 0,'17'32'26'0,"19"-20"-23"0,-29-5 46 15,0-7-46 1,3 3 1-16,4-3 3 0,4 0 1 15,10 0-10-15,4-3 1 16,7 3 5-16,0 0 1 16,-8 0-3-16,8 0 1 15,0-10-3-15,-7 1 0 16,7-4-1-16,-11 1 1 0,3-4-1 16,-2 4 0-1,2-4 0-15,-9-3 0 16,-5 3 1-16,-3 4 0 0,4-1-1 15,-14 1 0-15,-1 2 1 16,-3 10 0-16,-7 0-1 16,0 0 1-16,-4 10-1 15,1 2 1-15,-1 10 0 16,8-3 1-16,-8 9-1 16,11-3 1-16,4 0 0 15,3-3 0-15,3-6-2 16,1-3 0-16,-1-1-5 15,5-2 0-15,2-17-8 16,1-2 0-16,-4-10-6 16,4 0 1-16</inkml:trace>
  <inkml:trace contextRef="#ctx0" brushRef="#br0" timeOffset="-90627.78">5161 1517 46 0,'0'35'23'0,"-10"-26"-23"0,10-9 38 16,-7-6-36-16,3-7 1 16,-3 1 3-16,3-1 1 15,1-5-7-15,3 2 0 16,0-3 5-16,3 3 0 16,8 4-1-16,0-1 0 0,-1 4-2 15,8-1 0-15,3 7-5 16,-10-6 1-16,10-7-8 15,-4 1 0-15,-6 2-9 16,0 4 1-16</inkml:trace>
  <inkml:trace contextRef="#ctx0" brushRef="#br0" timeOffset="-90018.8">5359 1508 52 0,'0'34'26'16,"-18"-15"-28"-16,18-16 43 0,0-3-41 16,-7 0 0-16,7 0 3 15,0-3 0-15,7-12-3 16,-3-1 0-16,3 3 1 16,3-2 1-16,8-1-1 0,-4-3 1 15,11 7-2-15,-4 2 1 16,-7 4-1-16,4 6 1 15,-1 0-1-15,-6 6 1 16,-11 4-1-16,3-1 1 16,-3 0-1-16,0 7 0 15,0-3-1-15,0-4 1 16,0-3 0-16,0 4 0 16,7-7-1-16,-7 3 1 31,4-3 0-31,-1 0 0 0,1 1 0 15,3-4 0-15,4-4-1 16,-8-2 1-16,4-3-1 16,4-1 1-16,-1 1-1 15,1-7 1-15,0 7-1 16,-1-10 1-16,1 3 0 16,-1 7 0-16,1-4 0 15,3 1 0-15,-3 2 0 16,-1 1 1-16,1 6-1 15,-1-7 1-15,1 10 0 16,-1 0 0-16,1 0 1 16,0 4 1-16,-1 2-1 15,4 3 1-15,-3 10-1 16,0-3 1-16,-8 12-2 16,4-3 1-16,0 3-2 15,0-9 1-15,-3-3-5 0,-1-7 0 16,4-9-9-16,4 0 0 15,-11-9-6-15,3-7 1 16</inkml:trace>
  <inkml:trace contextRef="#ctx0" brushRef="#br0" timeOffset="-89196.45">6516 1009 56 0,'28'3'28'0,"7"32"-29"0,-28-26 50 0,-3 10-45 16,-4 6 0 0,-4 10 0-16,1-1 1 0,-4 10-7 15,7 0 0-15,-7 6 4 16,7 0 1-16,0-6-3 16,0-9 0-16,0-23-1 15,-4-5 1-15,-6-14-1 16,-1-11 1-16,-3-11-2 15,-7 1 1-15,0 3-3 16,-1-3 1-16,1-4-1 31,-10 10 0-31,2 1-1 0,-2 8 0 0,6 7 2 16,4 6 0-16,3 6 3 16,7-3 1-16,8 13 3 15,6 9 0-15,15-3 3 0,-4 3 1 16,21 0 0-16,4-12 1 15,21-7-2-15,0-12 1 16,11-13-4-16,3-3 1 16,0-13-9-16,-11 1 1 15,4-1-13-15,-14 7 0 16,-17 0-8-16,-8 9 1 16</inkml:trace>
  <inkml:trace contextRef="#ctx0" brushRef="#br0" timeOffset="-88364.7">7585 1411 60 0,'7'0'30'0,"3"-16"-28"0,-10 13 51 16,0-7-51-16,-3 10 0 15,-1-9 2 1,-3 6 0-16,0 3-5 0,-10 0 0 16,2 3 3-16,-2 6 0 15,6 1-1-15,-6-1 0 16,2 4-1-16,1 3 1 16,4-1-1-16,6 4 1 15,-3 6-1-15,7-3 1 16,7-3-1-16,-3-3 1 15,10-7-2 1,7-9 1-16,7-9-1 0,4-1 1 16,-7-9-1-16,-4 1 0 15,-3 2 0-15,-8-3 1 16,-3 3-3 0,-3 7 1-16,-4 6-1 15,-4-3 1-15,4 2-2 0,-10 8 1 0,10 2 0 16,-7 3 1-16,3 10 0 15,-7 6 1-15,8 3 0 16,-4 7 1-16,0 2 2 16,7 1 0-16,0 3 0 15,3 0 1-15,4 9-1 16,0-6 1-16,4-10 0 16,-11-2 0-16,0-1-2 15,-7-9 1-15,0 3-1 0,-14-9 0 16,7-4-1-1,-11-6 0-15,0 4-1 0,-3-16 1 16,0-7 0-16,0-12 0 16,3 0 0-16,0 3 0 15,8-9 0-15,9 2 1 16,5 4 0-16,10 3 0 16,4 0 0-16,6 10 1 15,8-7-1-15,7 3 0 16,3 7-3-16,4-7 1 15,-4 4-7-15,-3-4 0 16,-4-3-12 0,-7 0 1-16,-7 1-2 0,4-8 1 0</inkml:trace>
  <inkml:trace contextRef="#ctx0" brushRef="#br0" timeOffset="-87824.34">7800 1483 62 0,'11'28'31'0,"-4"-19"-38"15,-7-9 64-15,0 0-57 16,0-3 1-16,0-6-1 16,-4-7 1-16,4 7-1 15,-3-10 0-15,3 0 0 16,0 4 1-16,7 5 0 15,0-9 0-15,3 10 0 0,4-7 0 16,4 13-3-16,3 3 0 16,4 3-3-16,-4 3 0 15,4-6-3-15,-8 0 0 16,8 0-2-16,3-9 1 16,-3 3 2-16,3-4 1 15,0 1 3-15,-6 0 0 16,-5 2 5-16,-3 4 0 15,-7 3 2-15,0 0 1 16,-7 0 1-16,-3 3 1 16,-8 4-1-16,-3-7 1 15,4 9-2-15,-12-6 0 0,8 7-1 16,0 2 0-16,-3 7-2 16,6-7 1-16,4 4-1 15,0 0 0-15,7-4-1 16,0 4 1-16,10-7-2 15,5 1 0-15,2-7 0 16,1-6 0-16,3-7-3 16,-7 1 0-16,4 0-6 15,3-7 0-15,-3 0-9 16,-4 4 1-16,-4-4-1 16,1 3 0-16</inkml:trace>
  <inkml:trace contextRef="#ctx0" brushRef="#br0" timeOffset="-87587.35">8311 1332 46 0,'11'10'23'0,"-7"18"-22"0,-4-22 47 0,0 4-46 0,0-1 1 16,0 7 1-16,3-4 1 15,1 10-7 1,-1-3 1-16,1-10 3 0,6 7 1 16,8-6-2-16,-4-7 0 15,4-6-1-15,3-13 1 16,-4 0-1-16,1-3 0 15,3 1 0-15,-7-8 0 16,0 4-7-16,1-9 0 0,-8 9-11 16,-7 0 1-1</inkml:trace>
  <inkml:trace contextRef="#ctx0" brushRef="#br0" timeOffset="-87178.5">8629 1489 57 0,'7'47'28'0,"-7"53"-35"16,4-74 44-16,3-1-37 15,-7-7 0-15,0-5 1 16,0-7 0-16,0-6-1 15,3-15 1-15,1-14 0 16,-4-5 1-16,0-10-1 0,-4-6 1 16,1 0-1-16,3-4 0 15,0 1-2-15,-7-3 1 16,7 5-1-16,7 4 0 16,-4 10 0-16,15 5 1 15,14 14 1-15,6 5 1 16,5 7 1-16,-1 12 1 15,0 3 0-15,-17 10 0 16,-32 28-2 0,-11-6 1-1,-10-3-4-15,-4-10 1 0,1 0-5 16,-1-9 1-16,11-3-10 16,3-7 0-16,11-3-4 15,7-15 0-15</inkml:trace>
  <inkml:trace contextRef="#ctx0" brushRef="#br0" timeOffset="-86953.81">9190 1411 75 0,'14'9'37'15,"-3"7"-56"-15,-8-16 76 0,-3 0-68 16,0-6 0-16,-10 6-26 0,-5 0 0 16</inkml:trace>
  <inkml:trace contextRef="#ctx0" brushRef="#br0" timeOffset="-74156.99">16545 16967 39 0,'7'0'19'0,"4"4"-10"0,-8-4 19 15,1 3-24-15,0 0 0 16,-1 6 3-16,1-2 1 15,3-1-10-15,0-3 1 16,3-3 6-16,4 0 1 16,4 3-3-16,7 0 0 15,3 0-2-15,0-3 1 16,11 3-2-16,0-3 0 0,-4 0-3 16,0 4 1-16,-3-4-8 15,3 0 0-15,-21 0-7 16,-3 0 1-16</inkml:trace>
  <inkml:trace contextRef="#ctx0" brushRef="#br0" timeOffset="-73771.41">16803 16572 41 0,'3'10'20'0,"1"9"-12"0,-4-7 29 15,-4 10-34-15,1 13 0 16,-4 8 2-16,-4 11 1 16,1 15-8-16,3 15 1 15,-4 4 2-15,4-3 1 16,0-16-12-16,-7-16 0 0,0-15-6 15,3-13 1-15</inkml:trace>
  <inkml:trace contextRef="#ctx0" brushRef="#br0" timeOffset="-72582.42">18168 16519 48 0,'28'-28'24'0,"-3"-4"-23"16,-18 17 41-16,0-4-40 0,0-3 1 16,-7 0 1-1,-7 6 1-15,-11 4-7 16,-13 2 1-16,-8 10 4 0,-7 4 0 15,-7 14-2-15,-7 11 0 16,-7 5-1-16,0 10 0 16,-3 9-2-16,-1 13 1 15,7 6 0-15,5 19 0 16,16 13 0-16,11 2 1 16,11-5 1-16,14-7 0 15,21-6 2-15,18-10 1 16,21-19 0-16,21-15 0 15,18-15 0-15,14-14 0 0,7-12-2 16,-11-12 1-16,-14 0-4 16,-17-4 1-16,-19-3-10 15,-9-2 1-15,-26 2-11 16,-17 0 1-16</inkml:trace>
  <inkml:trace contextRef="#ctx0" brushRef="#br1" timeOffset="-67045.5">18828 16140 13 0,'3'-16'6'0,"-6"6"5"15,3 10 6-15,-4-3-14 16,1 0 0-16,-4 0 3 16,-4-3 1-16,0-4-9 15,-3-2 1-15,4-4 5 16,-8 1 1-16,4-4-2 15,-4 0 1-15,-3 0-2 16,0 7 0-16,-4 2 0 16,1 4 1-16,-1 0-1 15,0-1 0-15,-3 1-1 16,0 0 0-16,-7 3 1 16,-1-4 0-16,-6 1-1 15,3 0 1-15,0 0-1 0,-7 2 1 16,1 4-1-16,-1 4 1 15,0 2-2-15,4 0 1 16,-1 3-1-16,1 4 1 16,0 3-1-16,-8 3 1 15,1 2-1-15,-1 1 1 16,5 4-1-16,-1 2 1 16,0 3-1-16,3 0 1 15,-2 1-1-15,2-4 1 0,4 10-1 16,4-4 1-16,3 4-1 15,-3-1 0-15,7 7 0 16,0 3 1-16,0 0-1 16,-1 0 1-16,-2 4-1 15,-1-1 0-15,4 0 0 16,-1-9 0-16,8-1 0 16,0-5 1-1,3 3-1-15,1-4 0 0,-1 7 0 16,8 0 1-16,2 6-1 15,1 0 0-15,4 0 0 16,-1 0 1-16,1 0-1 16,3 0 0-16,3-10 0 15,4 4 1-15,4-3-1 16,3-1 0-16,0 1 0 16,7-3 1-16,1 2-1 15,-1-2 1-15,3-1-1 0,1 7 1 16,0-10-1-16,-1 1 0 15,-2-4 0-15,-1 0 1 16,4-3-1-16,3 0 1 16,0-3 0-16,7-3 0 15,4 0-1 1,-4-3 1-16,1-4-1 0,6 1 1 16,0-1-1-16,4-6 0 15,0 1-1-15,0-4 1 16,-7-3 0-16,3 0 0 0,-3-3-1 15,0 0 1-15,3-4-1 16,-3 1 1-16,3-3 0 16,-3-1 0-16,3 1 0 15,1-4 0-15,-1 1-1 16,0-1 1-16,1-6-1 16,-5-3 1-16,-2-9-1 15,-5 0 1-15,-2-4-1 16,6 1 1-16,-3-4 0 15,-1-6 0-15,5 7 0 16,-5-10 0-16,-2-7-1 16,-1-2 1-16,-3-10 0 15,-4-3 0-15,-4 0 0 16,-3 3 1-16,1 0-1 16,-5-12 0-16,-3-1-3 15,0-2 1-15,-3-1-14 16,-4-5 1-16</inkml:trace>
  <inkml:trace contextRef="#ctx0" brushRef="#br1" timeOffset="-64298.99">19537 13725 22 0,'7'3'11'0,"-7"0"-8"15,0-3 12-15,0 0-13 16,0-6 1-16,-4 0 2 15,1-4 0-15,-1 1-6 16,-3 0 1-16,0 5 4 16,-3 1 1-16,-1 3-2 15,-3 0 1-15,0 0-2 16,-4 0 1-16,-7 3-2 16,4 1 1-16,-3-4-1 15,-1 0 1-15,-7 0-1 0,-7 3 0 31,-28 9-1-15,-3 1 1-16,-1-1-1 16,-3-2 1-16,-7-1-1 0,0 1 0 31,-46 2-1-31,3 1 1 16,-3-4 0-16,4 0 0 15,3-2-1-15,-11 5 1 16,-3-6 0-16,0-2 0 15,-3-1 0-15,-11-3 0 16,-15-7 0-16,8-2 0 16,-11-3-1-16,-17-7 1 15,10-3 0-15,-10 0 0 16,-11 0 0-16,-1-3 0 0,-13 3-1 16,11 3 1-16,-4-3 0 15,-14-6 1-15,6 6-1 16,-16 0 0-16,13 0 0 15,-7-3 0-15,-7-3 0 16,-3-4 1-16,-7-2-2 16,10-1 1-16,-10-9 0 15,6 4 1-15,-6-7-2 16,0 3 1-16,3 0 0 16,-4-3 0-16,8 3 0 15,-4 9 1-15,11-2-1 16,-11-4 1-16,4-3 0 15,7 0 1-15,-8-9-1 16,12-7 1-16,6 4-1 0,-7-10 1 16,18 10-1-16,-3-4 0 15,-5-6-1-15,15 7 1 16,0-1-1-16,-7-6 1 16,18 10-1-16,-1-7 1 15,-10 7 0-15,18-4 0 16,-8 7 0-16,1-10 1 15,7-3-1-15,-4 3 1 16,0-2-1-16,0 8 0 16,11 4-1-16,-11-1 1 15,10 14-1-15,12 2 1 16,9 0-1-16,-9 1 1 0,20 5 0 16,8 4 0-16,-1 0 0 15,4-3 0-15,7 2 0 16,11 7 0-16,10 4 0 15,4 2 1-15,-11 7-2 16,18 2 1-16,3 4-1 16,-3 0 0-16,7 3 0 15,7 0 1-15,3 0-1 16,0 0 0-16,1 0 0 16,3 0 0-16,3 3 0 15,4 0 1-15,-7 0-1 16,7 4 0-16,7-1 0 15,15 3 1-15,-12 1-1 16,8-1 1-16,-7-3 0 16,3-2 0-16,3-4 0 15,-6 0 0-15,10-4 0 0,0 1 0 16,-3-3-1-16,10-3 0 16,-7-1-7 30,11-5 1-46,7-7-12 0,3-3 0 0</inkml:trace>
  <inkml:trace contextRef="#ctx0" brushRef="#br1" timeOffset="-63292.45">4036 13515 18 0,'3'0'9'0,"15"-6"16"0,-11-1-5 15,-3 1-19-15,3-3 1 16,3-4 1-16,-6 1 0 15,3-4-3-15,3 0 0 16,-10-6 3-16,4-6 0 16,-4-10 0-16,-4-9 0 15,-3-3-1-15,4-9 1 16,-8 2-1-16,-6-15 0 16,-5-3-1-16,1-10 0 15,-7-6 0-15,0 0 0 0,-4-9 0 16,-17-13 0-16,6 0 0 15,4 3 1-15,-6 1-1 16,9-1 0-16,-13 6 0 16,-7-5 1-16,-8 8-1 15,-3 4 1-15,-14 9-1 16,3 13 1-16,1 9-4 16,3 7 0 30,3 5-12-46,-3 20 1 0,21 6-2 0,21 6 0 0</inkml:trace>
  <inkml:trace contextRef="#ctx0" brushRef="#br1" timeOffset="-58327.12">790 10991 42 0,'11'-13'21'0,"-4"-3"-11"0,-7 10 21 16,0 6-27-16,0 0 0 16,0-3 3-16,-7 3 0 15,3-3-7-15,-10 6 1 16,0 0 5-16,3 0 1 15,-10 7-2-15,-7 2 0 16,7 4-1-16,-7 3 0 16,-4 6-2-16,-7 0 0 0,11 3-1 15,-11 7 1 1,7-4-1-16,4 10 1 0,11-1-1 16,6 1 0-16,7 3-1 15,4-9 1-15,11-4-1 16,17-6 1-16,4-12-2 15,7-4 0-15,3-9-2 16,4-6 0-16,-4-1-5 16,-10 1 0-16,3-3-12 15,-14 6 1-15,-10-7-2 16,-7 7 1-16</inkml:trace>
  <inkml:trace contextRef="#ctx0" brushRef="#br1" timeOffset="-57827.53">917 11270 57 0,'11'-3'28'0,"-11"-7"-36"0,0 4 56 15,0 0-47-15,0-1 0 16,0 4 1-16,-7 0 0 15,-4 3-3-15,1 3 1 16,-1 7 2-16,-7-4 0 0,8 6-2 16,-4 1 1-16,-4 6 0 15,7 0 0-15,4 6-1 16,-3-7 1-16,6 1-1 16,-3-6 0-16,7-4 0 15,11-2 0-15,-4-1 0 16,3-6 0-16,-6-3-1 15,7-7 1-15,3 1-1 16,-4-4 1-16,1 1-1 16,-1-4 1-16,12 0-2 15,-12 7 1-15,1-4 0 16,-1 4 1-16,-3 3-1 16,4-1 0-16,-7 1 1 15,-4 6 0-15,0 0-1 16,7 3 1-16,-7 0 0 15,7 7 0-15,-7-1 0 16,0 4 0-16,0-1-1 16,0 1 0-16,3-4-3 15,-3-2 0-15,7 2-6 16,4-9 1-16,-1 0-7 16,-6-6 0-16</inkml:trace>
  <inkml:trace contextRef="#ctx0" brushRef="#br1" timeOffset="-57451.78">1097 11304 43 0,'4'22'21'0,"-4"-9"-18"0,0-10 35 16,0 0-38-16,-4 0 1 0,4 0 0 15,-7 0 0-15,4 4-2 16,-4-4 1-16,3-6 0 15,-3-1 1-15,7-5 0 16,7 3 0-16,-3-4 0 16,6 1 0-16,-3-7 0 15,7 1 0-15,4-1 0 16,0 0 1-16,3 4-2 16,-11-1 1-16,8 7-1 15,-7 3 0-15,3 6 1 16,-4 3 0-16,8 0 0 15,-8 1 1-15,-3-1 0 16,4 3 0-16,0 7-1 16,-8 0 1-16,4-1-3 15,4 1 0-15,-4-3-8 16,-4-7 1-16,4 0-9 16,-7-12 1-16</inkml:trace>
  <inkml:trace contextRef="#ctx0" brushRef="#br1" timeOffset="-56805.42">1965 10849 47 0,'0'10'23'0,"0"6"-18"16,0-13 37-16,0 6-39 16,0 1 0-16,0 5 2 15,0 7 1-15,0 0-7 16,0 3 0-16,0-3 5 16,4 6 1-16,3-6-2 15,3-3 0-15,-3-3-1 16,-7-7 0-16,4 1-1 0,-4-4 0 15,0-3-1-15,-4-3 1 16,4-3-2-16,-7 3 1 16,4-3-2-16,-11 0 1 15,-1 3-1-15,5 0 0 16,-8 0 0-16,8 6 1 0,-1 3-1 16,0 7 1-1,1 3 0-15,10 3 1 16,0 0 0-16,0-3 0 15,0 6 1-15,0-7 1 0,10 1-2 16,1-3 0-16,0-4 0 16,-1-8 0-16,1-8-1 15,6-2 1-15,5 0-7 16,-1-7 1 0,14-15-12-1,-14-6 1-15</inkml:trace>
  <inkml:trace contextRef="#ctx0" brushRef="#br1" timeOffset="-56570.27">2205 11135 54 0,'0'22'27'0,"-11"9"-27"0,11-25 40 0,0 4-40 0,0-1 0 15,0-2 0-15,0-1 0 16,-7-3-2-16,7-3 1 16,7-6-9-16,0-7 1 15,-3-3-6-15,6-2 0 16</inkml:trace>
  <inkml:trace contextRef="#ctx0" brushRef="#br1" timeOffset="-56379.85">2078 10928 54 0,'28'31'27'0,"11"-3"-28"0,-32-28 49 0,4 4-48 0,-1-1 1 0,1-6-2 16,-1-4 1-16,1 1-8 16,-4 0 1-16,4-4-9 15,-1 1 0-15</inkml:trace>
  <inkml:trace contextRef="#ctx0" brushRef="#br1" timeOffset="-56085.77">2406 11151 46 0,'7'25'23'0,"-14"-10"-21"0,3-12 34 16,4-3-34-16,-10-3 0 15,-1-6 3-15,4-4 1 16,-3-2-6-16,-1-7 0 16,0-3 4-16,1-7 0 15,-1-2-1-15,4-7 0 16,-3 3-2-16,-1-2 0 16,0-1 0-16,11 9 0 0,0 4 0 15,4 0 0-15,7 6 0 16,6 3 0-16,4 4 0 15,8 8 1-15,-12 7-4 16,8 0 0-16,-7 0-4 16,-8 7 0-16,-3 5-6 15,-7 4 1-15,-7-1-8 16,-3 7 1-16</inkml:trace>
  <inkml:trace contextRef="#ctx0" brushRef="#br1" timeOffset="-55887.96">2304 11075 45 0,'-7'19'22'15,"7"-13"-14"-15,0-6 37 0,0 0-38 0,0 0 1 0,7 0 4 16,3-3 0-16,8 0-16 0,-4-3 1 31,14-16 5-31,0 0 0 16,-6 3-11-16,-12 0 0 15,-3 4-12-15,-3-1 1 16</inkml:trace>
  <inkml:trace contextRef="#ctx0" brushRef="#br1" timeOffset="-55545.7">2572 11194 53 0,'3'16'26'0,"4"-19"-26"0,-7 0 39 0,0-7-37 16,-7-8 0-16,7-4 2 16,-3-16 0-16,-4-3-5 15,-4-6 0-15,8-6 3 16,-4 3 0-16,7 0-1 15,-4 3 1 1,8-4-2 0,3 7 1-16,7 10-1 15,7 9 0-15,4 6-2 16,-4 7 1-16,0 5-5 16,-3 7 1-16,-4 7-9 15,-4 8 0-15,-13-2-3 16,3-1 1-16</inkml:trace>
  <inkml:trace contextRef="#ctx0" brushRef="#br1" timeOffset="-55366.49">2512 11053 73 0,'10'13'36'0,"1"-19"-47"0,0-1 77 16,6-5-66-16,8-4 0 0,0-6-3 15,-1 3 1-15,1 4-10 16,-11 2 1-16,-7 7-10 16,-7 6 1-16</inkml:trace>
  <inkml:trace contextRef="#ctx0" brushRef="#br1" timeOffset="-54790.33">758 11972 45 0,'4'35'22'0,"3"27"-21"0,-7-37 29 0,-7 4-31 15,3 5 1-15,-3 1-1 16,4-1 1-16,-4-9-1 16,3-9 0-16,-3-10-4 15,0-9 1-15,4-6-8 16,3-1 0-16</inkml:trace>
  <inkml:trace contextRef="#ctx0" brushRef="#br1" timeOffset="-54496.15">702 12088 37 0,'18'13'18'0,"-8"-13"-11"0,-10 0 28 16,11-3-30-16,-1-4 1 15,-3 1 2-15,8-3 1 0,2-4-10 16,4 7 0-16,-3-1 8 16,14 7 1-16,-11 0-3 15,7 10 1-15,-7-1-2 16,-3 7 0-16,-7 3-2 16,-4 6 1-16,-7 0-3 15,-7 3 1-15,-4 7-3 16,-10-7 1-16,14 0-4 15,-7-6 1-15,-4-6-7 16,0-7 0-16,-3-3-9 16,4-6 0-16</inkml:trace>
  <inkml:trace contextRef="#ctx0" brushRef="#br1" timeOffset="-54208.8">1330 12029 64 0,'7'12'32'0,"-18"13"-32"0,1-12 56 16,3 9-55-16,-14 6 1 15,-1 10 0-15,-13 12 0 16,3-10-3-16,1 4 0 0,-1 0-3 16,4-12 1-16,10-7-10 15,-3-6 1-15,3-10-8 16,15-12 0-16</inkml:trace>
  <inkml:trace contextRef="#ctx0" brushRef="#br1" timeOffset="-54028.84">1087 12076 60 0,'14'12'30'0,"-7"38"-34"16,-4-34 53-16,-3-3-49 16,0 5 1-16,7 4-1 15,-7 7 0-15,0-8-6 16,0-5 1-16,0-3-12 15,11-10 1-15</inkml:trace>
  <inkml:trace contextRef="#ctx0" brushRef="#br1" timeOffset="-53082.82">2173 11963 46 0,'21'3'23'0,"-10"-9"-14"0,-4-1 30 15,-7 7-34-15,0 0 0 16,0-6 4-16,0 3 1 16,-7 0-12-16,-4 3 1 0,1 3 7 15,-11 3 0-15,3 0-3 16,0 1 1-16,-3 2-3 16,0 4 1-16,3 2-3 15,4 10 0-15,4 0-2 16,-1 7 1-16,4-4-1 15,0 0 0-15,14 1-1 16,4-8 0-16,6-2-1 16,4-3 0-16,8-10-2 15,-5-6 0-15,4-3-6 16,4-6 1-16,-4-7 0 16,1 0 1-16,-1-2 5 15,-3-4 0-15,-1-4 6 16,1 1 1-16,0 0 7 15,-11 0 0 48,7 6 2-63,-3 4 1 16,-8-1-2-16,-3 7 0 0,-7 2-2 0,0 1 0 0,-7 6-2 0,-3 3 1 0,-8 0-3 0,-3 4 1 0,7 2-2 15,-4 4 0-15,-3 5-1 0,3 4 1 16,8 3-3-16,-1 1 1 15,0-5-3-15,11-2 1 16,11-6-3-16,3-7 0 16,11-12-3-16,-4-10 1 0,7-3-6 15,-3-3 0 1,0-3-4-16,-11-3 1 16</inkml:trace>
  <inkml:trace contextRef="#ctx0" brushRef="#br1" timeOffset="-52753.81">2533 12003 51 0,'0'29'25'0,"-7"2"-29"0,7-28 46 0,7 0-41 16,-7 4 0-16,-7-4-1 16,7-3 1-16,0 0-2 15,7-7 1-15,-7 1 0 16,11-3 0-16,-4-4-1 15,3-2 1-15,1 2-1 0,3-3 1 16,0-2-1-16,-3 2 0 16,3 3 0-16,-4 4 1 15,1 9 0-15,-4 3 1 32,3 16 1-32,-2 3 0 15,2 0-1-15,1 6 1 16,-8 0-4-16,4-3 0 15,4-6-8-15,-4-3 1 16,7-10-7-16,4-6 1 16</inkml:trace>
  <inkml:trace contextRef="#ctx0" brushRef="#br1" timeOffset="-52443.57">3034 11831 43 0,'14'-9'21'0,"-14"-1"-14"0,0 10 36 0,-7 0-40 16,-4 3 0-16,1 4 2 16,-11-4 1-16,3 0-8 15,-3 3 1-15,0 7 4 16,3 5 0-16,0 1-1 16,4 0 1-16,7 3-2 15,7-3 1-15,0-3 0 16,18-1 1-16,-8 1 0 15,12 0 1-15,-5-1-2 16,-3 1 1-16,4 0-1 0,-7-1 0 16,-4 1-3-16,-4 3 1 15,-6 6-7-15,-15-3 0 16,-14 3-14-16,-3 0 1 16</inkml:trace>
  <inkml:trace contextRef="#ctx0" brushRef="#br1" timeOffset="-51523.93">3313 11379 49 0,'0'-3'24'0,"17"3"-13"0,-17 0 24 15,7 3-33-15,-3 4 0 16,3 5 2-16,-4 4 0 16,4 6-4-16,-7 19 0 15,-7 6 3-15,4 12 0 16,-8 13-2-16,4 1 1 16,-3-5-3-16,10-5 0 0,0-6-3 15,0-17 1-15,3-11-7 16,4-17 1-16,0-12-8 15,-3-6 0-15</inkml:trace>
  <inkml:trace contextRef="#ctx0" brushRef="#br1" timeOffset="-51274.38">3150 11837 67 0,'18'13'33'0,"24"-16"-36"16,-24-4 62-16,14-5-59 16,6-10 1-16,12-3-3 15,-11 0 0-15,-4 3-7 0,-7 6 0 16,-10 4-11-16,-18 12 1 16</inkml:trace>
  <inkml:trace contextRef="#ctx0" brushRef="#br1" timeOffset="-47845.56">17223 16136 28 0,'-4'16'14'0,"1"0"-4"0,3-13 15 0,0 3-22 16,0 4 0-16,3 2 4 16,1 1 1-16,3-4-9 15,0-3 1-15,3-2 5 16,1-8 1-16,-1-5-2 15,1-7 0-15,3-6-3 16,-3-9 1-16,-1-7-2 16,-3-9 0-16,0 7 0 15,1-1 0-15,-5 6-1 16,1 4 1-16,-4 3-2 16,3 9 1-16,-3 0-1 15,0 3 1-15,0 7-2 0,0 6 0 16,0 0 1-1,0 6 0-15,0 0 0 16,4 3 1-16,-1 4 0 31,4 2 0-31,0 4 2 0,0 3 1 0,7 6-1 0,1 3 1 16,-1 0 0-16,3 0 0 16,-6 1-1-16,-1-4 1 15,-2-3-1-15,-1 0 0 16,-4-10-1-16,1-2 1 15,-1-4-1-15,1-3 1 16,-4-3 0-16,-4-3 0 0,1-3-1 16,-8-1 1-16,-3-2-1 15,-4 0 1-15,-3-4-1 16,-4 0 0-16,-3 1 0 16,-4 6 0-16,-3-4 0 15,0 4 0-15,3 3 0 16,4 9 0-16,3 0 0 15,4 1 1-15,7-4-1 16,7-6 1-16,7 3-1 16,10-7 0-16,15-2 0 15,10-7 1-15,4-3-1 16,7-2 0-16,7-5 0 16,3 1 0-16,4 7 0 15,-10 5 1-15,-8 0-1 16,-7 4 0-16,-6 6 0 0,-15 9 0 15,-14 4 0-15,-25 12 0 16,-21 12-1-16,-10 10 1 16,-25 16-9-1,-11 2 1-15,-7 1-7 0,4 0 1 16</inkml:trace>
  <inkml:trace contextRef="#ctx0" brushRef="#br1" timeOffset="-39600.05">6463 17679 7 0,'3'0'3'0,"-3"10"2"0,0-10 4 0,0 0-5 16,4 0 0-16,-4 0 3 15,0 0 1-15,0 0-9 16,-4 0 1-16,-3-3 6 16,-3 3 1-16,-4-4-3 15,0 4 1-15,-1 0-1 16,-2 4 0-16,-1 2-2 16,-3 6 1-16,-4-2 0 15,1-4 0-15,-1 3 0 16,-10 1 0-16,3-1-1 15,0-2 1-15,-7 2-1 16,-3-3 0-16,-7 0-1 31,3 1 0-31,3-1-1 0,1 3 0 0,-7 1 0 16,-1 2 1-16,1 4-1 16,0 0 0-16,-8-1 0 15,4 4 1-15,-7-6-1 0,4-1 0 16,13 4 0-16,-2-7 0 15,-5 1-1-15,4-1 1 16,-3 4 0-16,-8-1 1 16,5-2-1-16,-5 2 0 15,-3-2 0-15,0-1 1 16,7 4-1-16,-7 2 0 16,11 1 0-16,-11 0 1 0,3-1-1 15,5 1 0-15,2-3 0 16,-10-1 1-16,4-6-1 15,3 4 0-15,-7-1 0 16,10 7 0-16,1-4-1 16,0 1 1-16,-8-4 0 15,4-2 0-15,-3-1 0 16,3 0 0-16,-7-3 0 16,0 0 1-16,4 4-1 15,6-1 1-15,-3 0-1 16,-3 1 1-16,-4-1-1 15,0-3 1-15,0 3-1 16,0-3 1-16,-4 4-1 16,4-1 0-16,4 0 0 15,7 0 1-15,-4-2 0 16,-4 2 0-16,4 0-1 16,-7 0 1-16,0 1-1 15,0-4 1-15,0 0-1 0,11 0 1 16,0-3-1-16,-1 0 1 15,1 3 0-15,-11 0 0 16,0 0-1-16,4 4 1 16,-4-1-1-16,0 3 1 15,0 1-1-15,7-1 0 16,3 1 0-16,8-1 1 16,-7-3-1-16,-1 4 0 15,1-1 0-15,-1 4 1 16,-6-1-1-16,3 1 1 0,4-4-1 15,-1-3 1-15,1 1-1 16,7-1 0-16,3-3-7 16,11 0 1-16,6 0-10 15,5-9 0-15</inkml:trace>
  <inkml:trace contextRef="#ctx1" brushRef="#br1" timeOffset="-84220.7">780 15559 0,'0'0'16</inkml:trace>
  <inkml:trace contextRef="#ctx0" brushRef="#br1" timeOffset="-37123.81">5334 18040 18 0,'0'9'9'0,"-4"-15"0"0,4 6 10 0,0 0-16 16,0 3 1-16,0 0 3 15,0-3 1-15,-7 0-9 16,4 3 1-16,3 1 6 16,0-4 1-16,0 0-1 15,0 0 1-15,0 0-2 16,0 0 0-16,10 3-2 16,1 0 1-16,-4 0-1 15,14-3 0-15,0 0-1 16,8-3 0-16,2 0-1 31,-2 0 1-31,2-1 0 16,-2-2 0-16,2 0-2 0,-2 3 1 0,-1 0 0 0,-3 6 0 15,-4-3 0-15,-4 3 0 16,1 3-1-16,-7 0 0 16,-1 1 0-16,1-4 1 15,-4 6-2-15,-4-2 1 31,4 2-1-31,-7 0 0 0,-10 7 0 0,-1 3 1 16,-6 0 0-16,-5 9 0 16,-2 0-1-16,-1-6 1 0,0 0-1 15,4 0 1-15,0 0 0 16,3-3 1-16,4-4-1 16,4 1 0-16,-1 0 1 15,8-4 0-15,3-2 0 16,3-1 1-16,8-3 0 15,3-3 0-15,7-3-1 16,4-6 0-16,3 0 0 16,4-7 0-1,-4 4 0 1,4 0 0-16,-11 2-3 0,-4 1 1 0,5 0-6 16,-12 3 0-16,4 0-12 15,-7-1 0 63</inkml:trace>
  <inkml:trace contextRef="#ctx1" brushRef="#br1" timeOffset="-82784.38">5309 14666 0</inkml:trace>
  <inkml:trace contextRef="#ctx0" brushRef="#br1" timeOffset="-35188.14">8685 18018 23 0,'0'-3'11'0,"22"6"-5"0,-15-3 11 0,0 0-15 0,3-3 0 0,4-3 2 16,0 2 1-16,1 1-5 15,2 0 0 1,1-3 4-16,0 3 1 0,3 0-1 16,3 3 0-16,5 0-1 15,2-4 0-15,1 8 0 16,0-4 0-16,0-4-1 16,3 8 0-16,4-4 0 15,3 0 1 1,0 3-1-16,1-3 0 0,3 3 0 15,3 0 1 1,4-3-2-16,3 0 1 0,-6 0-1 0,-1-3 1 31,36 0-1-15,-8-4 0-16,-3 7 0 0,1 0 0 16,-1 0-1-16,-7-3 1 15,0 0-1-15,0 3 0 16,3 0 0-16,-3-3 1 15,4-3 0 1,3-4 0-16,4-2-1 16,-11-1 1-16,3 1-1 0,4-1 1 15,-3 4-1-15,-1-1 0 16,8-5 0-16,7 2 1 0,-11 1-1 16,0-1 0-16,7 1 0 31,-4-1 0-31,5 4 0 0,6-4 0 0,-4 4 0 15,-9-4 0-15,2 4 0 16,8 2 0-16,0 4 0 16,3-3 0-16,0 3 0 15,-3-7 1-15,-4 4-1 16,3 3 0-16,1 0 0 16,3 3 0-16,0-3-1 15,1-4 1-15,-8 4 0 16,0 0 0-16,4 0 0 15,-1 0 0-15,1 3 0 16,0 0 0-16,-4-3 0 16,-4 3 1-16,4-3-1 0,4 3 0 15,0-3 1-15,3-4 1 16,0 1-1-16,-7-3 1 16,0-1-1-16,11 1 0 15,-11 2 0-15,4 1 1 16,3-3-2-16,-7 3 1 31,4-4-2-31,10 4 1 0,-7 3 0 0,4-4 1 16,0 1-1-16,-4-6 1 15,7 5-1-15,-3 1 0 16,0 3 1-16,3 0 0 0,0 0-1 16,-3-4 1-1,3 4-1-15,4 0 1 0,-4 3-1 16,4 3 1-16,-4 0 0 15,1 4 0 1,-5-4 0-16,5 0 0 0,-1 0-1 16,0 0 1-16,0-3 0 15,-10 0 0-15,0 0-1 16,3 3 1 0,-4-3 0 15,1 0 0-31,3 4-1 0,-7-1 1 0,-3 6-1 0,3 0 1 0,0-2 0 15,-3 2 0-15,3 1 0 16,-3-4 0-16,-4 0-1 16,-7-3 1-16,-7 0-1 15,-7-6 0-15,0 0-4 0,-4-3 1 16,0-4-9 0,-17-5 0-16,-14-7-9 15,-11 6 0-15</inkml:trace>
  <inkml:trace contextRef="#ctx0" brushRef="#br1" timeOffset="-34213.01">13127 18046 35 0,'3'3'17'0,"-3"10"-5"16,0-13 17-16,0 0-25 0,4 3 1 0,-1 0 2 15,5 0 1-15,-1-3-10 16,7 0 0-16,3 3 7 16,12-3 0-16,9 4-2 15,5 2 0-15,-1 0-2 16,-3 0 1-16,-7 1-1 0,-1-1 1 16,-10 6-2-16,-6 1 1 15,-1-1-2 1,-4 1 1-16,-6 0-1 0,-4 9 0 31,-4-7 0-31,-3 7 0 16,-3-3 0-16,-4 3 0 0,-8 0 1 0,1 3 0 15,-7 0 0-15,0 3 0 16,0 0-1-16,3 1 1 16,4-10 0-16,0-1 1 0,3-2-1 31,7-3 0-31,4-4 1 0,4 0 0 0,6 1 1 15,11-1 0-15,11 1 0 16,14-4 0 0,3-3-3-16,1 0 1 0,9-3-10 15,1-3 1-15,-3-3-9 16,-1 3 1-16</inkml:trace>
  <inkml:trace contextRef="#ctx0" brushRef="#br2" timeOffset="-16722.96">19050 16977 46 0,'-7'3'23'0,"10"6"-10"16,-3-5 24-16,0-1-32 16,0 0 0-16,0 0 4 15,8 0 1-15,-1 0-11 0,7 3 0 16,7 1 8-16,11-4 0 16,6-3-3-16,8 3 1 15,7-3-3-15,4 0 0 16,-1-6-1-16,4 3 0 15,-3-4-3-15,-8 7 0 16,-3 0-4-16,0 0 1 16,-8 0-6-16,1 0 1 15,-7-6-12-15,-7-6 1 16</inkml:trace>
  <inkml:trace contextRef="#ctx0" brushRef="#br2" timeOffset="-16243.55">19650 16695 55 0,'3'15'27'0,"1"1"-24"0,-1-13 41 15,4 0-42-15,4 0 1 16,0 4 3-16,6-1 0 15,4 3-7-15,11 4 1 16,7 3 4-16,7 2 1 16,0-5-2-16,-8 3 0 15,-6 2-2-15,-14 4 0 16,-15 7-2-16,-17 2 1 16,-10 7-2-16,-12 2 1 15,-10 1-3-15,-3 6 1 16,0-3-3-16,10-3 1 15,7-7-4-15,4-5 1 0,7-11-10 16,7-11 1-16,3-14 0 16,11-11 1-16</inkml:trace>
  <inkml:trace contextRef="#ctx0" brushRef="#br2" timeOffset="-16005.42">19699 16751 53 0,'-7'38'26'0,"-11"12"-25"16,15-38 54-16,-4 13-53 15,0 7 1-15,0 5 0 16,0 17 1-16,3-7-6 16,1-3 1-16,-1-10-2 15,4-9 1-15,4-9-16 0,-4-22 0 16</inkml:trace>
  <inkml:trace contextRef="#ctx0" brushRef="#br2" timeOffset="-15354.46">20122 17845 50 0,'11'38'25'0,"21"-3"-16"0,-15-26 30 15,8 0-36-15,3 1 1 16,4-4 4-16,0-3 1 16,3 3-11-16,4-6 1 15,0-9 6-15,3-10 1 16,-3-9-2-16,-4-16 1 15,-7-15-3-15,-6-17 0 0,-5-5 0 16,-10-20 0 0,-10-11-1-16,-8-8 0 0,-3 1 0 15,-7-3 0-15,-4 3 1 16,4 9 1-16,3 10-2 16,4 2 1-16,11 23 0 15,6 9 1-15,8 10 0 16,10 9 0-16,7 6-3 15,0 16 0-15,1 9-4 16,-8 7 1-16,-4 6-11 16,-2 3 0-16,-5-3-11 15,1 6 0-15</inkml:trace>
  <inkml:trace contextRef="#ctx0" brushRef="#br2" timeOffset="-14636.46">21093 17416 54 0,'3'6'27'0,"11"0"-21"15,-3-9 38-15,3 0-39 0,4 3 0 16,3-3 3-16,7 3 1 16,4-3-11-16,3-3 0 15,0-7 6-15,-7-9 0 16,-3-6-3-16,-4 6 1 16,-7-16-2-16,-6-2 0 15,-12 5-2-15,-7 1 0 16,-6 2-1-16,-8 13 1 15,0 10-1-15,1 12 0 0,-5 16 0 16,-2 6 0-16,-1 13 1 16,4 6 0-1,3 3 2-15,11 6 0 0,7 6 1 16,14-2 1-16,7-1-1 16,7-9 1-16,4-9-2 15,7-10 1-15,-1-9-4 16,8-10 0-16,0-12-11 15,0-12 1-15,-4-10-6 16,7-4 1-16</inkml:trace>
  <inkml:trace contextRef="#ctx0" brushRef="#br2" timeOffset="-14348.36">21791 16472 48 0,'0'44'24'0,"-7"37"-26"0,4-65 41 15,-5 6-39-15,1 9 1 16,-3 7 0-16,-8-3 0 15,1-7-2-15,-5-3 1 32,1-9-7-32,7-7 0 0,4-12-7 15,2-16 1-15</inkml:trace>
  <inkml:trace contextRef="#ctx0" brushRef="#br2" timeOffset="-14170.51">21685 16485 53 0,'21'47'26'0,"11"28"-32"15,-21-60 46-15,-1 11-39 16,-3 8 1-16,4 7-2 16,3 3 1-16,0 3-5 15,0-3 1-15,-3-4-11 16,-1-18 0-16</inkml:trace>
  <inkml:trace contextRef="#ctx0" brushRef="#br2" timeOffset="-13554.05">22352 17074 37 0,'14'-12'18'0,"-7"2"-8"15,-3 7 21-15,-4-3-25 0,0 6 1 16,3-3 5 0,1-1 1-16,-4 4-15 15,-4-3 0-15,-3 6 10 16,0-3 1-16,0 7-4 0,-4 2 0 16,-3 1-3-16,-3 11 0 15,-8 5-1-15,0 2 0 16,1 3 0-16,-1 4 0 15,7 2-1-15,4 1 0 16,7-7-1-16,7-3 0 16,11 1-3-16,6-7 1 15,8-4-4-15,0-8 1 0,-1-7-5 16,8-3 0-16,3-3-7 16,8-3 1-16,-8-4 0 15,4-6 0-15</inkml:trace>
  <inkml:trace contextRef="#ctx0" brushRef="#br2" timeOffset="-13298.08">22740 17212 38 0,'25'-9'19'0,"-1"-16"-13"16,-16 18 37-16,-5 1-40 15,1 0 1-15,-8 3 2 16,-7-1 0-16,-6 1-8 16,-8 3 1-16,-7 3 5 15,-3 4 0-15,0 2-1 16,0 1 0-16,-1 2-1 15,5 7 0-15,-1 3 0 0,7 0 0 16,7 3-1-16,8 3 1 16,10-6-2-1,7-3 1-15,11-3-4 0,10-7 1 16,11-6-3-16,-1-6 1 16,5-6-6-16,-1-7 0 15,0-9-8-15,-6-7 0 16</inkml:trace>
  <inkml:trace contextRef="#ctx0" brushRef="#br2" timeOffset="-12990.85">23128 16996 46 0,'-10'12'23'0,"-33"1"-19"0,29-10 35 0,-4 0-38 15,-3 0 1-15,-3 0 0 16,2 0 0-16,5 4-2 15,-1 2 0-15,4 1 2 16,3 5 0-16,4-2-1 16,7 6 1-16,0 2 0 15,7-2 0-15,11 3 1 16,7 0 0-16,-4 0 0 16,-3 0 0-16,-8 0-2 15,-10 6 0-15,-14-3-2 16,-7-3 0-16,0 0-6 15,-7-3 1-15,-1 0-10 16,5-10 0-16,-1-6-1 16,7 1 0 15</inkml:trace>
  <inkml:trace contextRef="#ctx0" brushRef="#br2" timeOffset="-12697.46">23470 16820 62 0,'4'19'31'0,"-29"-7"-43"0,18-8 63 0,0 8-51 15,-7 4 0 1,-4 6 0-16,-3 9 1 0,0 4-1 15,0 5 0-15,3 1 1 16,4-3 0-16,7 2-1 16,3-5 1-16,8-4-5 15,7-2 1-15,3-11-8 16,0-5 0-16,0-13-6 16,-4-6 0-16</inkml:trace>
  <inkml:trace contextRef="#ctx0" brushRef="#br2" timeOffset="-12468.03">23728 16974 58 0,'0'44'29'0,"-25"-10"-34"0,18-28 53 16,-3 7-47-16,-8 3 1 15,-7 6 2-15,0-1 0 16,-3 1-5-16,0 4 1 15,3 2 2-15,4 3 1 16,0 0-5-16,7-2 0 16,0-7-8-16,0-7 1 15,3-8-9-15,4-14 0 16</inkml:trace>
  <inkml:trace contextRef="#ctx0" brushRef="#br2" timeOffset="-12246.2">23537 16958 53 0,'7'41'26'0,"4"15"-23"15,-4-37 42-15,0 6-43 16,0 0 1-16,0 0 0 16,4 4 0-16,-1-1-4 15,1 3 0-15,3-3 3 16,4 1 0-16,-1-4-4 15,1-7 0-15,0-5-7 16,-1-4 1-16,4-5-10 16,-3-11 1-16</inkml:trace>
  <inkml:trace contextRef="#ctx0" brushRef="#br2" timeOffset="-11988.14">23784 16833 56 0,'21'40'28'0,"8"39"-31"0,-19-60 46 0,8 15-42 16,3 10 1-16,0 6-1 15,0 7 0-15,-6-4-3 16,-5 6 1-16,-20 4-2 15,-5-10 0-15,-9-5-13 16,-12-23 0-16</inkml:trace>
  <inkml:trace contextRef="#ctx0" brushRef="#br2" timeOffset="-10971.6">24409 16638 42 0,'7'-12'21'0,"-4"18"-7"0,-3-3 21 0,0 0-33 16,0 7 1-16,-3 2 2 15,-4 10 0-15,0 9-4 16,0 1 0-16,0 2 4 16,-1 7 0-16,1 9-1 15,0 7 1-15,4 5-1 16,3-11 0-16,0-4-2 16,3-7 0-16,1-8-1 15,-1-10 0-15,4-10-1 16,-7-9 0-16,-3-9-1 15,-4-3 1-15,-7-7-1 16,-4-6 0-16,-3-3-1 16,0 0 0-16,-4 0-1 15,-3 9 1-15,-4 7-1 16,4 6 0-16,3 9 1 0,1 6 1 16,2 7 0-16,1 9 1 15,11 1 1-15,6 2 1 16,8 0-1-16,6 1 1 15,8-4-2-15,3 0 1 16,4-9-4-16,6-6 0 16,5-7-8 15,6-9 0-15,4-13-8-16,-7-9 1 0</inkml:trace>
  <inkml:trace contextRef="#ctx0" brushRef="#br2" timeOffset="-10731.52">24811 16952 69 0,'-25'53'34'0,"-17"-18"-42"16,31-23 64-16,-10 10-56 15,-7 6 0-15,0 0 1 16,3 7 0-16,4-4-4 15,3-2 1-15,4-4-5 16,3-13 0-16,4-12-10 16,4-12 1-16,-1-17-3 15,4-5 0-15</inkml:trace>
  <inkml:trace contextRef="#ctx0" brushRef="#br2" timeOffset="-10534.03">24627 16908 60 0,'29'53'30'0,"2"0"-33"0,-20-37 62 16,3 6-59-16,0 6 0 15,0 7-1-15,4 6 1 16,-4 2-1-16,4-2 0 16,-4-6-5-16,0-7 0 0,0-12-9 15,7-13 0 1,-3-9-3-16,3-10 0 0</inkml:trace>
  <inkml:trace contextRef="#ctx0" brushRef="#br2" timeOffset="-10219.23">25312 16861 66 0,'7'3'33'0,"18"3"-36"16,-15-3 68-16,4 4-64 0,7-4 0 15,8 0 0-15,2 0 1 16,12-6-3-16,-15 3 0 15,0-3-1-15,-7-4 0 16,-3 1-6-16,-4 3 1 16,-14 3-13-16,-3 0 0 15,-15-3 0-15,-7 3 0 16</inkml:trace>
  <inkml:trace contextRef="#ctx0" brushRef="#br2" timeOffset="-10070.75">25206 17096 60 0,'-4'50'30'0,"19"-9"-26"0,-5-35 61 0,4 0-62 16,4-2 1-16,14-1 0 16,10-3 1-16,7-7-9 15,1-2 1-15,-1-10-6 16,-17 7 0-16,-18-10-13 16,0 3 1-16</inkml:trace>
  <inkml:trace contextRef="#ctx0" brushRef="#br2" timeOffset="-8433.4">26060 16312 42 0,'10'6'21'0,"8"-9"-8"0,-15 0 22 0,5 3-32 16,-1 0 1-16,0 9 3 15,0 1 0-15,-4 2-8 16,1 7 1-16,-1 0 5 15,1 6 1-15,-4 0-3 16,0 7 0-16,-4 8-1 16,-3-2 0-16,0 0-6 15,0-4 1-15,0-6-6 16,0-6 1-16,0-6-9 16,3-13 1-16,-3-6-3 15,4-3 0-15</inkml:trace>
  <inkml:trace contextRef="#ctx0" brushRef="#br2" timeOffset="-8161.42">25848 16789 49 0,'-7'22'24'0,"14"-10"-20"0,-3-12 49 31,10 3-45-31,3 0 1 0,12-3 0 16,9 0 0-1,12-6-14-15,-8-3 1 16,-7-1 8-16,-3 1 0 0,0 3-8 16,-7-1 0-16,-11 4-8 15,-7 6 0-15,-7-3-8 16,-7 0 0-16</inkml:trace>
  <inkml:trace contextRef="#ctx0" brushRef="#br2" timeOffset="-7684.75">25781 17040 52 0,'4'9'26'0,"17"-22"-22"0,-14 7 41 0,0 6-40 0,3 0 0 16,5-3 5-16,2 3 0 15,1 0-12-15,10 6 0 16,4 1 8-16,3-1 1 15,-3 0-4-15,-4 4 1 16,-7-4-3-16,0 3 0 16,-7-6-2-16,-3 4 1 15,-4-1-2-15,-7 6 1 0,-7 1 0 16,-11-1 0-16,-6 4 0 16,-5 0 1-16,-2 0-1 15,-1 2 1-15,0 1 0 16,8 3 1-16,-1 0-1 15,7 3 1-15,8-3 0 16,6 0 0-16,4-6 0 16,7-1 0-16,14 1 0 15,11-10 0-15,10 1-3 16,1-1 0-16,-4-3-9 16,-8-3 1-16,-6-13-12 15,-4 1 1-15</inkml:trace>
  <inkml:trace contextRef="#ctx0" brushRef="#br2" timeOffset="-6933.48">26430 16873 58 0,'4'0'29'0,"3"22"-25"0,-4-19 42 16,4 1-41 0,7 2 1-16,1 0 1 0,2-3 1 15,1-3-11-15,-1-3 1 16,1-3 6-16,0-4 0 15,-4 1-3-15,0 3 0 16,-7 3-1-16,-3-4 0 16,-4-2-1-16,-8 3 0 15,1-4-1-15,-3 1 1 16,-4 3-1-16,-4 6 1 16,0 3-1-16,1 3 1 0,-1 0 0 15,1 7 1-15,2 6 0 16,1 3 1-16,4-4 0 15,3 4 0-15,3 0-1 16,4 3 1-16,7 0-1 16,7-3 1-16,7-3-1 15,1-3 0 17,6-7-4-32,0-2 0 0,0-11-8 0,1-5 1 0,-5-10-9 15,-6-6 0-15</inkml:trace>
  <inkml:trace contextRef="#ctx0" brushRef="#br2" timeOffset="-6558.45">27111 16315 49 0,'7'6'24'0,"-10"-12"-19"0,-1 6 36 0,-3-3-39 15,-4 3 1 1,-6 6 0-16,-4 7 1 0,-1 6-6 16,-2 3 1-16,-5 6 3 15,-2 3 1-15,2 4-4 16,8-4 1-16,4-9-7 16,3-6 1-16,7-7-11 15,-4-12 1-15</inkml:trace>
  <inkml:trace contextRef="#ctx0" brushRef="#br2" timeOffset="-6347.93">26924 16321 64 0,'7'29'32'0,"7"24"-33"0,-10-47 54 16,6 7-52-16,-3 2 0 15,4 4 0-15,0 6 0 16,3 4-3-16,0-1 1 16,-4-3-5-16,-3-3 0 15,0-3-13-15,-10-4 0 16</inkml:trace>
  <inkml:trace contextRef="#ctx0" brushRef="#br2" timeOffset="-5809">27227 16773 48 0,'4'-6'24'0,"-15"9"-13"0,4 0 31 15,-3 3-40-15,-8 4 1 16,-3 2 2-16,-4 4 0 15,-3-10-7-15,0 7 1 16,3-1 3-16,4-2 1 16,3 2-2-16,4-2 1 15,4-4-1-15,3 3 0 16,3 1-1-16,8-1 1 16,6 1 0-16,4-1 0 0,4 3-1 15,-4-2 1-15,0-1-2 16,0 1 1-16,-3 5 0 15,-8-2 0-15,-6 3-1 16,-4 2 0-16,-7 1 0 16,-4 3 0-16,0-6-2 15,1 0 0-15,-1-4-3 16,4-3 0-16,3 1-7 16,8-7 0-16,3-12-5 15,10-4 1-15</inkml:trace>
  <inkml:trace contextRef="#ctx0" brushRef="#br2" timeOffset="-5580.77">27294 16927 67 0,'-7'22'33'0,"0"0"-43"0,4-16 67 15,-1 6-57-15,-3 1 1 16,0-1-1-16,0 1 0 16,0-4-4-16,4-2 1 15,-1-7-5-15,4-10 0 16,0-2-11-16,4-10 1 16</inkml:trace>
  <inkml:trace contextRef="#ctx0" brushRef="#br2" timeOffset="-5386.85">27270 16726 54 0,'7'16'27'0,"3"-10"-21"0,-6-6 42 0,-4 0-46 16,3 3 1-16,-3-3 0 15,7 3 0-15,4 0-7 16,0 4 1-16,-1-1-5 15,1 0 0-15,-4-3-10 16,-4-3 0-16</inkml:trace>
  <inkml:trace contextRef="#ctx0" brushRef="#br2" timeOffset="-5012.32">27351 17008 48 0,'-7'32'24'0,"10"-10"-20"0,1-16 36 15,-4-3-39-15,3 0 1 16,1 0 1-16,3-3 0 16,4-3-4-16,-1 0 0 15,4-3 2-15,0-7 0 32,15-18-1-32,2-1 0 15,-6 1-1-15,0 12 1 16,-4 7-1-16,0-4 1 0,-7 10 0 15,0 3 0-15,-7 6 1 16,0 0 1-16,-3 6-1 16,-1-2 1-16,1 5 0 15,-4-3 0-15,0 4-1 16,-4 3 1-16,1 3-2 16,-1 2 1-16,-3-2-1 15,4 0 0-15,-1-6-3 16,4-1 1-16,7-9-5 15,4 0 1-15,3-6-11 16,4-9 0-16</inkml:trace>
  <inkml:trace contextRef="#ctx0" brushRef="#br2" timeOffset="-4756.09">27965 16717 52 0,'3'25'26'0,"-20"6"-24"0,10-25 40 16,-4 4-40-16,-3-1 1 15,0 4 1-15,3-4 0 16,1 4-5-16,-5 5 1 16,1 7 3-16,4 4 0 15,-1-1-2-15,4 3 1 0,4 1-4 16,3-7 1-16,3-10-8 15,4-8 1 1,4-10-10-16,3-7 0 0</inkml:trace>
  <inkml:trace contextRef="#ctx0" brushRef="#br2" timeOffset="-4544.5">28169 16786 45 0,'7'25'22'0,"-10"3"-13"16,-1-22 32-16,-6 0-39 15,-4 4 1-15,-4 2 1 16,-7 4 0-16,-6 3-5 16,-1 0 0-16,4-1 3 15,-1 1 1-15,8 3-4 16,-4-6 1-16,8-4-6 0,3-2 1 16,3-7-11-1,8-6 1-15,3-13-2 16,3 1 0-16</inkml:trace>
  <inkml:trace contextRef="#ctx0" brushRef="#br2" timeOffset="-4300.48">27979 16873 42 0,'10'16'21'0,"-3"9"-17"0,-3-22 40 15,3 4-42-15,-3 2 0 0,-1 0 2 16,4 1 0-16,-7-1-5 15,4 1 0-15,-1 5 3 16,1-2 0-16,-4 2-1 16,3 1 1-16,4-3-4 15,0-1 1-15,4-9-4 16,3-3 1-16,4-6-8 16,-1-3 0-16,1-10-4 15,0-9 0-15</inkml:trace>
  <inkml:trace contextRef="#ctx0" brushRef="#br2" timeOffset="-4112.52">28194 16682 68 0,'25'50'34'0,"-1"16"-42"0,-13-53 70 16,3-1-62-16,4 4 0 15,-1 12-1-15,1 3 1 16,-4 10-5-16,-3 9 0 16,-11-3-14-16,-21-12 0 15</inkml:trace>
  <inkml:trace contextRef="#ctx0" brushRef="#br2" timeOffset="-2380.82">28593 16836 36 0,'-4'6'18'0,"1"7"-5"0,3-10 19 16,0-3-27-16,0 0 1 15,0 0 3-15,0 0 1 0,7 0-12 16,3 3 1-16,4-3 7 16,11 0 1-16,3 3-4 15,8-3 1-15,-1 3-6 16,-3-6 1-16,-4 3-9 15,-4-3 1-15,-2-3-10 16,-12-10 0-16</inkml:trace>
  <inkml:trace contextRef="#ctx0" brushRef="#br2" timeOffset="-2144.02">28790 16679 64 0,'7'22'32'0,"-14"31"-36"0,4-37 56 15,-1 3-52-15,-6 0 1 16,-5 6 0-16,-2 6 0 16,-4 3-3-16,3 1 1 15,0-4-5-15,4 1 0 16,4-14-13-16,6-14 1 31</inkml:trace>
  <inkml:trace contextRef="#ctx0" brushRef="#br2" timeOffset="-1751.69">29196 16368 56 0,'10'13'28'0,"-2"-4"-25"0,-5-2 41 16,1-1-43-16,-4 7 0 16,0 5 0-16,-4 11 1 15,-3 5-3-15,0 1 1 16,0 2-1-16,0 1 0 15,0-4-6-15,0-2 1 16,0-4-11-16,3-16 0 16</inkml:trace>
  <inkml:trace contextRef="#ctx0" brushRef="#br2" timeOffset="-1478.92">28974 16855 67 0,'14'15'33'0,"-4"-21"-33"16,-3 6 57-16,4 0-55 15,7 3 1-15,3-3-1 16,7 3 1-16,11-3-5 15,0 0 1-15,-4 0-2 16,-3 0 1-16,-4-3-8 16,-10 3 0-16,-8 0-11 15,-13-6 0-15</inkml:trace>
  <inkml:trace contextRef="#ctx0" brushRef="#br2" timeOffset="-1062.63">28963 17018 66 0,'11'12'33'0,"-1"-2"-33"0,-3-7 55 0,4-3-52 16,3 3 1-16,4 0 2 15,3 3 1-15,0 1-9 16,4-1 1-16,-1 3 4 15,-2 1 1-15,-5-1-3 16,-3 0 1 0,-3 1-3-16,-4-1 1 0,-7 1-1 15,-7 2 0-15,-4-2 0 16,1-1 0-16,-4 0 0 16,-8 1 0-16,1-1 0 15,-3 1 0-15,-1-1 1 16,4 4 0-16,3-1 0 15,7 1 0-15,1-1 0 16,3 1 0-16,0 2 0 16,10-5 1-16,8-1-2 15,10 1 1-15,4-4-5 16,-1-3 1-16,1-3-8 0,0-3 0 16,3-10-10-1,-3 1 0-15</inkml:trace>
  <inkml:trace contextRef="#ctx0" brushRef="#br2" timeOffset="-417.59">29439 16873 69 0,'4'10'34'0,"3"-4"-37"0,-4-6 59 15,8 0-55-15,0 0 0 16,-4 3 0-16,7-3 0 15,3-3-2-15,8-3 0 16,0-1 1-16,-4 4 1 16,0-3-2-16,-3-6 0 15,-4-4-1-15,-4 0 1 16,-6 1-3-16,-4-1 1 16,-7 3 0-16,-4 4 1 0,1 9-1 15,-8 6 1 1,0 7 1-16,1 2 0 0,3 1 1 15,3 3 1-15,1 3-1 16,-1 3 1-16,4 3 0 16,0-3 1-16,3 3 0 15,4 4 0-15,0-7-1 16,0-6 1-16,7-4-4 16,4 1 1-16,7-10-8 15,3-6 1-15,11-9-11 16,-1-10 0-16</inkml:trace>
  <inkml:trace contextRef="#ctx0" brushRef="#br2" timeOffset="-143.26">30085 16409 64 0,'-7'7'32'0,"-18"5"-33"0,22-9 55 16,-4 3-53-16,-4 7 1 15,-3 3-1-15,-7 9 0 16,-4 6-1-16,-7 1 0 16,4 5-2-16,0-2 0 15,3-4-5-15,7-9 0 16,8-6-10-16,6-20 0 0,4-11-3 15,7-7 1-15</inkml:trace>
  <inkml:trace contextRef="#ctx0" brushRef="#br2" timeOffset="38.39">29873 16368 67 0,'7'66'33'0,"11"19"-43"16,-15-60 70-16,5-3-61 15,-1 3 1-15,0 3-1 16,3-3 1-16,1-3-5 16,-1-6 0-16,-3 0-12 15,8-13 0-15,-19-3-2 0,0-3 1 16</inkml:trace>
  <inkml:trace contextRef="#ctx0" brushRef="#br2" timeOffset="812.39">30198 16908 56 0,'14'3'28'0,"-4"3"-32"15,-10-6 55-15,0 0-48 16,0 0 0-16,-3 3 1 16,-8 1 1-16,1-1-6 15,-8 3 0-15,1 3 4 16,-1 1 0-16,0 5-2 0,4 7 1 15,0 0-1-15,3 3 0 16,1 10-1-16,3-4 0 16,3-6-2-16,1 0 0 15,6-6-3-15,4-3 0 16,7-7-5-16,8-2 0 16,2-7-8-16,5-4 1 15,-5-2-1-15,4-6 1 0,4-1 5 31,60 92 12-31,-131-189 2 16,81 85 1-16,-6 6 11 16,-8 3 0-16,-7 4 2 15,-7-1 0-15,-10 4-7 16,-8-1 0-16,-6 7-3 16,-8 0 0-16,-3 0-2 15,0 6 0-15,-4 3-2 16,4 7 1-16,-4-1-1 15,4 7 0-15,3 0-1 16,4 0 0-16,4 0-1 16,6-4 0-16,4-2-3 15,7-1 1-15,4-2-6 16,6-7 1-16,5-3-11 16,2-13 0-16,1-5-1 15,0-1 1-15</inkml:trace>
  <inkml:trace contextRef="#ctx0" brushRef="#br2" timeOffset="1127.35">30614 16883 47 0,'-14'22'23'0,"-18"9"-16"0,25-28 45 15,-3 3-51-15,-1-2 1 0,0-1 2 16,-3 3 0-16,4 0-5 15,-1 1 0-15,4-1 3 16,0 6 1-16,3-2-1 16,8-1 0-16,3 1-2 15,4 2 1-15,3 4 0 16,3 0 0-16,-2-4-1 16,-1 4 0-16,-4-1-1 15,-3 4 1-15,-7-3-2 16,-7 0 1-1,-7-1-3-15,-7 4 0 16,0-3-6-16,-4-4 1 0,0-2-9 16,8-7 0-16</inkml:trace>
  <inkml:trace contextRef="#ctx0" brushRef="#br2" timeOffset="1453.15">30942 16848 57 0,'4'13'28'0,"-18"-7"-29"0,7-3 47 15,-4-6-45-15,-7 3 0 16,1 6 1-16,-8 4 0 0,0 2-3 15,-3 10 1-15,0 0 1 16,0 6 1-16,3 4-1 16,4-1 1-16,7 1-5 15,7-1 1-15,7-6-5 16,7-6 0-16,7-10-11 16,3-3 0-16</inkml:trace>
  <inkml:trace contextRef="#ctx0" brushRef="#br2" timeOffset="1698.61">31150 16927 56 0,'-17'15'28'0,"-29"29"-30"15,28-34 46-15,-7 2-43 16,-3 4 1-16,-7 3 1 0,-4 0 0 15,4 2-4-15,0 5 1 16,3-5 2-16,4-2 1 16,3-3-5-16,7-7 0 15,8-5-6-15,10-1 0 16,7-10-10-16,0-8 0 16</inkml:trace>
  <inkml:trace contextRef="#ctx0" brushRef="#br2" timeOffset="1895.51">30970 16914 52 0,'7'19'26'16,"-10"3"-25"-16,3-13 41 0,0 4-41 16,0 9 1-16,0 0 0 15,0 3 1-15,0 3-4 16,0-3 1-16,7-3 1 15,0-3 0-15,0-3-3 16,4-4 1-16,-1-6-6 16,1-6 1-16,-1-9-11 15,1-7 1-15</inkml:trace>
  <inkml:trace contextRef="#ctx0" brushRef="#br2" timeOffset="2123.42">31140 16739 60 0,'10'62'30'0,"-10"-12"-28"0,4-37 52 16,3 6-53-16,0 3 1 16,4 3-2-16,-4 6 1 15,-7 4-3-15,-4 2 1 16,-3 1-1-16,-11-4 0 0,-10-2-14 15,-7-13 1-15,0-10-4 16,10-6 1-16</inkml:trace>
  <inkml:trace contextRef="#ctx0" brushRef="#br2" timeOffset="2827.58">31665 16870 52 0,'-3'3'26'0,"6"-3"-13"0,1 0 26 16,3 3-36-16,0 1 1 16,0-1 0-16,11-6 1 15,10 3-7-15,4 0 1 16,3-4 2-16,-3 4 0 16,-1-3-8-16,1 3 1 15,-4-6-13-15,-6-6 1 16</inkml:trace>
  <inkml:trace contextRef="#ctx0" brushRef="#br2" timeOffset="3066.49">31828 16720 64 0,'-29'56'32'0,"12"-3"-31"15,10-46 52-15,0 12-53 16,-4 12 1-16,0 13-1 16,4 19 1-16,0-4-6 15,0-2 1-15,0-10-15 16,-3-22 1-16</inkml:trace>
  <inkml:trace contextRef="#ctx0" brushRef="#br2" timeOffset="4867.82">32840 16626 54 0,'7'3'27'0,"-17"-13"-19"0,6 7 27 16,1-9-34-16,-1-1 1 15,-7 4 1-15,-3-4 1 16,-3 1-4-16,-8-1 0 15,-7 7 3-15,-3 6 0 16,-4 6-1-16,-3 13 1 16,3 6-1-16,0 13 0 15,4 9 0-15,3 0 0 16,15 12 1-16,13 7 0 0,11 6-1 16,25-3 0-1,14-9-1-15,7-10 1 0,-4-9-5 16,-10-13 1-16,-7-12-10 15,-4-7 1-15,-4-15-10 16,-9-4 0-16</inkml:trace>
  <inkml:trace contextRef="#ctx0" brushRef="#br2" timeOffset="5602.82">32456 16268 47 0,'-4'0'23'0,"4"-3"-14"16,0 3 32-16,0 0-37 16,0 0 0-16,0 0 6 15,0 0 0-15,0 0-11 16,0 0 1-16,0 0 6 15,7 0 1-15,7-3-2 16,0-3 0-16,4-4-4 16,7-5 1-16,3-4-2 15,7-6 1-15,-3 6-1 16,0-3 0-16,-4 0 0 0,-3 6 1 16,-4 1-2-1,-4 2 1-15,-3 7-1 0,-3 12 1 16,-4 7-1-16,0 5 0 15,-3 7 0-15,-1 7 1 16,1-7-1-16,3-3 0 16,3 0 1-16,1-7 0 15,7-2 1-15,6-7 0 16,5 4-1-16,2-10 1 0,5-10-1 16,6-5 1-16,-3-4-3 15,0-3 0 1,-8 0-12-16,-3-3 1 0,-10-3-8 15,-11 2 0-15</inkml:trace>
  <inkml:trace contextRef="#ctx0" brushRef="#br2" timeOffset="11320.93">29492 14957 46 0,'4'38'23'0,"-8"-10"-14"0,1-15 23 16,-8 9-32-16,-10 6 1 15,-11 3 0-15,-10 7 0 16,-8 12-1-16,-9 10 0 16,-12 12 1-16,11 6 0 15,4 1-3-15,3-17 0 16,10-15-4-16,4-9 1 0,15-16-8 16,13-10 1-16,4-15-3 15,0-9 1-15</inkml:trace>
  <inkml:trace contextRef="#ctx0" brushRef="#br2" timeOffset="11771.25">28840 15484 43 0,'14'60'21'0,"-7"-41"-21"15,-11-10 44-15,-3 4-43 16,-3 8 0-16,-12 5 1 16,-6-4 0-16,-7 6-3 15,-4 6 1-15,-7 1 1 0,0-1 1 16,1 4-2-16,9-10 1 16,5-3-1-16,6-6 0 15,7-6 0-15,1-4 0 16,17-6 0-16,17-6 1 15,11 0 0-15,11 0 1 16,18 0 0-16,13-4 0 16,-3 1 0-16,11 3 1 15,-1 6-1-15,-10 0 0 16,-7 0-1-16,-17 0 1 16,-11-3-2-16,-18 0 1 15,-18-3-1-15,-24-3 0 16,-7-3 0-16,-15-7 0 0,-13-6-1 15,-1 0 0-15,8-12 0 16,10-10 0-16,7 0-5 16,7 0 0-1,18-6-11-15,18 6 1 0</inkml:trace>
  <inkml:trace contextRef="#ctx0" brushRef="#br2" timeOffset="12404.04">30039 13681 56 0,'18'-9'28'0,"-8"15"-29"0,-10-6 44 0,-3-3-42 16,-1 3 0-16,-10-3 1 16,-7 3 0-16,-7 3-2 15,-15 3 0-15,-6 7 2 16,-4 15 0-16,-7 6 0 16,-3 7 0-16,10 9 0 15,3 0 1-15,4 7-2 16,8 6 1-16,13-7-2 15,14 1 1-15,11-10-4 16,22-10 0 0,16-12-5-16,15-12 0 15,11-19-11 1,3-13 1-16,-11-13 0 0,4-5 0 16</inkml:trace>
  <inkml:trace contextRef="#ctx0" brushRef="#br2" timeOffset="14383.03">30254 13631 53 0,'-3'16'26'0,"-18"12"-21"0,10-22 27 0,-3 7-29 16,-7 9 0-16,-4 9 2 16,0 7 0-16,-3 9-7 15,-7 3 1-15,0-6 3 16,-1 0 1-16,4 0-2 16,4-13 0-16,7-6 1 15,11-9 0-15,6-7-1 16,11-6 1-16,4-3-1 15,3-3 1-15,3 0-1 16,8-7 1-16,-11-2-2 0,4-1 0 16,3 1-1-1,-3 2 1-15,-1 7 0 0,1 6 0 16,-8 4-1-16,-6 8 1 16,-4 10 0-16,-4 7 0 15,-3 12 0-15,0 3 0 16,0 0-2-16,4-6 0 15,-1-4-3-15,1-9 1 16,3-9-9-16,7-6 1 16,7-23-6-16,4 4 0 0</inkml:trace>
  <inkml:trace contextRef="#ctx0" brushRef="#br2" timeOffset="16156.91">30286 14170 46 0,'18'16'23'0,"27"-16"-13"0,-27 0 23 0,3 0-32 16,0 0 0-16,4 0 0 15,0-3 1-15,0-7-3 16,-4 1 0-16,-4-7 1 15,1 1 1-15,-4 2-2 16,-3 1 1-16,-8-1-1 16,-3 4 1-16,-3-1 0 15,-8 7 0-15,-3 3 0 16,-7 3 1-16,-4 7 0 16,-7 2 0-16,4 7-1 15,3 3 1-15,1 0 0 16,3 6 1-16,3 3-2 15,7 4 1 17,8-4 0-32,13 1 0 0,8-7-4 15,7-3 0-15,10-7-7 0,0-8 0 0,1-4-6 16,6-9 1-16</inkml:trace>
  <inkml:trace contextRef="#ctx0" brushRef="#br2" timeOffset="16412.88">30914 14214 57 0,'-4'10'28'0,"-20"-7"-32"0,17-3 53 15,-4 3-47-15,-3 0 0 0,-4 0 2 16,-3 0 1-16,-7 0-6 16,-4 7 0-16,0 6 4 15,8 2 0-15,-1 11-1 16,4-4 0-16,3 0-1 15,4 0 0-15,7 0-3 16,7-3 1-16,7-3-4 16,14-7 0-16,8-6-6 15,6-9 1-15,11-3-10 16,7-22 1-16</inkml:trace>
  <inkml:trace contextRef="#ctx0" brushRef="#br2" timeOffset="16880.54">31291 13656 46 0,'-10'31'23'0,"-25"48"-17"16,20-54 35-16,1 12-41 0,-3 14 0 16,-19 2 0-16,-17 19 1 15,-6 6-2-15,-1 1 1 16,7-10-1-16,7-10 1 15,7-8-1-15,7-14 0 16,15-9-2-16,10-12 1 16,7-6-1-16,10-7 1 15,11-3-1-15,11-10 0 16,3-5 1-16,4-7 0 16,3-3 2-16,-6-1 0 15,-8 5 2-15,-3 2 0 16,-8 3 2-16,-3 7 0 15,-3 6 0-15,-4 6 0 16,-7 6-2-16,-7 0 1 0,-4 7-2 16,-10-6 0-16,-3-4-1 15,-1 3 0-15,-3-6-1 16,3-3 1-16,-3-3-1 16,10-3 1-16,4 0 0 15,3-1 1-15,4 1-1 16,4 3 1-16,3 3 0 15,3 6 0-15,8 7 1 16,-1 9 0-16,5-3 1 16,2 6 0-16,-3 3 0 15</inkml:trace>
  <inkml:trace contextRef="#ctx0" brushRef="#br2" timeOffset="18001.92">31711 14616 37 0,'7'15'18'0,"4"-12"-1"0,-11-3 19 15,3 0-32-15,4 0 1 16,0 0 4-16,1 0 0 0,-1-3-11 15,-4-3 0-15,-3 0 7 16,-7-1 1-16,-4-2-3 16,4 0 0-16,-7 5-2 15,-3 4 1-15,-8 4-2 16,-3 5 1-16,-4-3-1 16,4 4 1-16,3 2-2 15,7 1 0-15,8 2-2 16,10 1 1-16,14-3-3 15,7-4 1-15,4-3-5 16,-4-6 1-16,0 0-10 16,7-6 0-16</inkml:trace>
  <inkml:trace contextRef="#ctx0" brushRef="#br2" timeOffset="18484.02">31955 14703 56 0,'-11'32'28'0,"-7"-10"-33"0,15-19 46 16,-1 3-41-16,-3 0 0 0,4-2 0 16,-1-1 0-16,4-3 0 15,4-7 0-15,6-5 0 16,1-7 1-16,3 0-1 16,4 4 0-16,3-1 0 15,-4 0 1-15,5 0-1 16,-1 4 1-16,0 6-1 15,0 3 1-15,0 3 0 16,0 0 0-16,-3 3-1 16,-4 3 1-16,-3 6 0 15,-1 1 1-15,-3 3-2 16,-7 3 1-16,-3-1-1 16,-4 7 1-16,-4 1-1 15,-6 5 1-15,-1 0-3 16,-3-6 0-16,3-6-6 15,4-3 0-15,7-16-9 0,4-13 1 16</inkml:trace>
  <inkml:trace contextRef="#ctx0" brushRef="#br2" timeOffset="19654.67">30258 14735 55 0,'3'9'27'0,"-3"-12"-26"15,0 3 45-15,0 0-46 16,-3-6 0-16,-1 3 1 15,-3-4 0-15,4 1-1 16,-8-3 1-16,-3 6 0 16,-4-1 0-16,-6 8 0 15,-5 5 1-15,1 7-1 16,3 2 0-16,1 4-1 16,3 3 0-16,3 4-1 15,11-4 1-15,7-10-1 16,7-5 0-16,0-10 0 15,11-3 0-15,3-7 0 0,0-2 1 16,0-1-5-16,0 1 0 16,-3-1-9-16,-4 4 1 15,4-4-3-15,-1 1 0 16</inkml:trace>
  <inkml:trace contextRef="#ctx0" brushRef="#br2" timeOffset="20088.05">30300 14772 56 0,'0'13'28'0,"-7"3"-31"15,7-13 56-15,-3 0-51 16,-5 9 1-16,1 1 1 15,0 6 1-15,4-4-7 16,-4 1 1-16,3 6 3 16,4-6 1-16,4-7-2 15,3 1 0-15,3-7-1 16,5 3 0-16,2-9-1 16,1 6 1-16,-1 0 0 15,-2 0 0-15,-1 4 0 16,0-1 0-16,-4-3 0 15,1 3 1-15,-4 0-1 16,4-2 0-16,-1-1-1 16,4 0 1-1,7-3-1-15,-6-3 1 16,-1 0-1-16,-4-1 1 16,1-5-4-16,-4-7 0 15,0-2-5-15,0-1 0 16,4-3-9-16,-11-6 0 15</inkml:trace>
  <inkml:trace contextRef="#ctx0" brushRef="#br2" timeOffset="20494.16">30656 14910 52 0,'-7'41'26'0,"4"-28"-25"16,-1-7 41-16,1 0-42 15,-4 0 0-15,3-2 0 16,1-1 0-16,-1 0 0 16,1 0 0-16,3-3 0 15,7-9 1-15,7-7-1 16,3-3 0-16,5 3 1 15,2 1 0-15,1-4-2 16,0 0 1-16,-4 7-1 0,0 5 1 16,0 4 0-1,-3 13 0-15,-4 2 0 0,-7 10 0 16,-4 0 1-16,1 3 1 16,-4 0-1-16,-4 3 0 15,4 1-1-15,0-4 1 16,4 0-4-16,3-3 1 15,4-3-12-15,6-7 1 16,-3-12-3-16,1-3 1 16</inkml:trace>
  <inkml:trace contextRef="#ctx0" brushRef="#br2" timeOffset="21289.37">32508 14876 23 0,'106'-28'11'0,"0"-66"-5"0,-88 65 12 16,3-2-13-16,0-10 0 0,0-3 2 16,-7-15 0-16,-10-10-9 15,-4-10 0-15,-11 4 6 16,-20-19 0-16,-29-6-2 15,-29-10 0-15,-16 3-2 16,-37 16 1-16,-16 4-3 16,-22 5 1-16,-28 7-1 15,3 9 1-15,-17-3-1 16,10 3 1-16,-14 19 0 16,1 16 0-16,2 28 2 15,5 15 0-15,20 23 0 16,4 2 1-16,18 13 0 15,20 7 0-15,12 18-1 16,31 16 1-16,18 9-1 16,21 13 1-1,24 22-1 1,18 6 1 15,32-3-2-31,32 6 1 0,46 1 0 0,35 2 0 16,45-15 0-16,47-4 1 0,35-15-1 0,60-9 0 15,28-38 1-15,32-41 0 0,10-41-1 0,-17-28 1 16,-50-44-2-16,-66-15 1 16,-47-7-1-16,-49-19 1 15,-53-15-6-15,-35-9 1 16,-56-17-11-16,-57-18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19:52:12.34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8865 3744 31 0,'4'6'15'0,"6"-6"0"16,-6 0 15-16,3 0-25 15,0 9 0-15,7 7 1 16,0-3 0-16,4 2-8 0,3 1 1 16,4 3 6-16,3 0 0 15,-3 3-2-15,6-10 0 16,8-2 1-16,11-7 0 16,-1-6-1-16,4-13 1 15,0-12-1-15,-4-23 0 16,1-14-1-16,-12-17 1 15,-9-21-1-15,-12-13 1 16,-13-4-1-16,-18-11 1 16,-14-7-1-16,-11 0 0 15,-7 12-1-15,0 1 1 16,0 18-2-16,11 1 1 0,3 8 0 16,7 14 0-16,8 12 0 15,6-4 0-15,1 11 1 16,6 11 0-16,15 7 0 15,10 13 1-15,7 2-1 16,4 10 0-16,7 13-4 16,-1 0 1-16,1 9-7 15,0 9 0-15,-4 10-14 16,-10 6 1-16,-11 3-3 16,-3-9 1-16</inkml:trace>
  <inkml:trace contextRef="#ctx0" brushRef="#br0" timeOffset="1098.98">10319 3462 52 0,'-11'28'26'0,"15"-3"-27"15,-1-19 48-15,4 0-44 16,4 1 1-16,3-7 4 15,11-7 1-15,3-5-10 16,11-20 1-16,7-15 6 16,-1-25 1-16,1-22-3 15,-7-6 1-15,-11-7-3 16,-10-9 0-16,-4 10-2 0,-7-1 1 16,-10 10-2-1,-4 12 1-15,-4 7-1 0,-3 21 0 16,-4 7-2-16,1 16 1 15,-1 12-1-15,0 15 1 16,1 23-1-16,-1 12 1 16,4 19 0-16,3 16 0 15,4 12 1-15,7 16 0 16,7 19 1-16,4 3 0 16,7-6-1-16,3-4 1 0,0-15-1 15,0-16 1-15,-3-12-2 16,-1-23 0-16,1-12-4 15,0-12 0-15,-1-13-7 16,-3-10 1-16,-3-12-6 16,-4-18 0-16</inkml:trace>
  <inkml:trace contextRef="#ctx0" brushRef="#br0" timeOffset="1454.84">10837 3132 47 0,'11'41'23'0,"-4"22"-18"15,-7-48 39-15,-4 4-43 16,1 0 0-16,-1-3 1 16,-3-1 0-16,4-5-2 15,-1-7 0-15,1 0 2 16,3-6 1-16,3-6-1 16,4-4 0-16,0-9 0 15,4 0 0-15,0-3-1 0,-1 0 0 16,4 3-1-16,0-6 1 15,4 6-1-15,0 3 1 16,-1 6-1-16,-3 4 1 16,1 9 0-16,-1 3 0 15,0 3 0-15,-4 13 0 16,-3-6-1-16,0 9 1 16,-3-3 0-16,-1 9 0 15,1-9 0-15,0-4 0 0,3 4-1 16,0-9 1-16,0-4-4 15,3 3 0-15,1-6-6 16,-1-12 1-16,1 0-11 16,0-20 0-16</inkml:trace>
  <inkml:trace contextRef="#ctx0" brushRef="#br0" timeOffset="1739.11">11352 2812 58 0,'15'4'29'0,"-19"8"-30"16,0-9 47-16,1 7-45 16,-1 5 1-16,1 1 1 15,-4 12 0-15,-4 0-4 16,1 7 1-16,-1 3 2 0,4 5 0 15,0 1 0-15,3 3 0 16,4-9-3-16,4-3 1 16,3-7-4-16,0-6 1 15,4-10-9-15,3-5 1 16,0-17-8-16,4-9 0 16</inkml:trace>
  <inkml:trace contextRef="#ctx0" brushRef="#br0" timeOffset="1938.68">11631 2910 54 0,'11'22'27'0,"-25"18"-28"0,7-24 46 0,-4 6-45 16,-10 6 1-16,-4 4 0 16,-3 2 0-16,0 4-2 15,-1-4 1-15,5-2-3 16,3-11 1-16,6-2-7 15,-2-9 0-15,10-10-7 16,3-10 0-16</inkml:trace>
  <inkml:trace contextRef="#ctx0" brushRef="#br0" timeOffset="2158.48">11419 3001 42 0,'4'6'21'0,"-1"25"-20"0,1-21 34 16,-4 2-30-1,7 7 0-15,0 0 3 0,4 0 0 16,3 9-11-16,3 3 1 16,5-3 6-16,-1-3 0 15,3-3-3-15,1 4 1 32,10-20-7-32,-3 0 0 15,-4-12-9-15,-6-7 0 16,-8-21-2-16,-4 2 0 0</inkml:trace>
  <inkml:trace contextRef="#ctx0" brushRef="#br0" timeOffset="2402.42">11705 2919 53 0,'7'22'26'0,"0"9"-30"0,-3-21 53 0,3-1-47 16,3 1 0-16,5 5 3 16,6-5 1-16,0-1-7 15,0 0 1-15,-3 7 3 16,-1 3 0-16,-3 3-2 16,-6 9 0-16,-8 7-8 0,-4 6 1 15,-10 0-12-15,-14-7 0 16</inkml:trace>
  <inkml:trace contextRef="#ctx0" brushRef="#br0" timeOffset="3061.39">12933 2373 48 0,'3'-6'24'0,"8"12"-16"16,-8 4 30-16,1-7-36 16,0 3 0-16,-4 7 2 15,0 9 1-15,-4-3-5 16,4 9 0-16,0 16 3 15,4 0 1-15,-1 12-1 16,4 7 0-16,-3-10-2 0,-1-9 0 16,-3-10-1-16,0-8 1 15,-3-8-1-15,-1-2 0 16,-10-3-1-16,-7-7 1 16,-11-6-1-16,-10-3 0 15,-1-4-1-15,-9-2 1 0,-5 3-1 16,-3-4 1-1,11 10-1-15,6 0 1 16,5 10 1-16,6 2 0 0,7 4 0 16,7 9 1-16,8 0 1 15,10 6 0-15,7 1 0 16,14-4 0-16,11 3 0 16,10-5 0-16,4-1-2 15,3-10 1-15,1-2-4 16,-1-7 1-16,-3-6-7 15,-4 0 1-15,-6-19-11 16,-12-6 1-16</inkml:trace>
  <inkml:trace contextRef="#ctx0" brushRef="#br0" timeOffset="3361.56">13487 2753 63 0,'10'12'31'0,"-3"-18"-31"0,-7 6 53 16,0 0-52-16,-3 0 0 15,-4 6 0-15,-11 16 0 16,-10 7-2-16,-11 5 1 15,0 16 1-15,-7-6 0 16,4 6-5-16,3-9 1 16,4-6-5-16,3-7 0 0,8-19-6 15,6-9 0-15,4-15-5 16,3-20 0-16</inkml:trace>
  <inkml:trace contextRef="#ctx0" brushRef="#br0" timeOffset="3513.24">13056 2762 48 0,'7'-3'24'0,"39"22"-24"0,-28-3 44 0,7 12-42 16,10 6 0-16,11 10 0 15,7 13 1-15,0 12-4 16,3-7 0-16,4 4-1 16,-7-6 0-16,-14-16-14 15,-18-25 1-15</inkml:trace>
  <inkml:trace contextRef="#ctx0" brushRef="#br0" timeOffset="8915.98">14309 2778 28 0,'-4'6'14'0,"4"-6"-2"15,0 0 15-15,0 0-23 16,0 3 0-16,0 4 5 15,0-7 1-15,0 0-11 16,4 0 0-16,6 0 7 16,11-10 0-16,11 4-2 15,11 0 1-15,9-1-4 16,1 1 1-16,4-13-5 16,-1 4 0-16,-10 2-11 15,-7 4 1-15,-21 6-4 16,-11 6 1-16</inkml:trace>
  <inkml:trace contextRef="#ctx0" brushRef="#br0" timeOffset="9099.66">14203 3026 73 0,'-4'34'36'0,"18"-31"-45"0,-3-3 75 0,10 0-65 0,7-6 1 15,15-3-1-15,13-10 1 16,1-3-4-16,-4 3 0 0,-4 6-8 16,-7 4 1-16,-14 0-13 15,-6 6 1-15</inkml:trace>
  <inkml:trace contextRef="#ctx0" brushRef="#br0" timeOffset="9880.87">15826 3875 47 0,'14'35'23'0,"25"-10"-8"0,-29-16 27 0,4 4-37 16,0-4 1-16,8-2 0 16,-1-4 1-16,7-13-10 15,7-8 1-15,4-14 6 16,0-18 0-16,-4-13-3 15,-3-6 1-15,-4-15 0 0,-7-23 0 16,-10 0 0-16,-4-18 0 63,-11-16 0-63,-17-160 1 31,11 153-2 31,-1-2-1-46,0 15 1-16,4 10 0 0,7 18 0 0,7 10 0 16,8 9 0-16,-1 22 2 15,7 22 0-15,0 10-1 0,11 18 0 0,-1 7-4 0,8 9 1 0,0 6-8 0,3-3 1 0,-10 7-12 16,-7-4 1-16,-11 3-5 0,-7-9 1 0</inkml:trace>
  <inkml:trace contextRef="#ctx0" brushRef="#br0" timeOffset="10913.41">17364 2540 22 0,'3'-10'11'0,"4"-2"4"15,-3 2 8-15,-4 10-16 16,0 0 0-16,0 0 7 16,0 0 0-16,0 0-15 15,0 0 0-15,0 3 13 16,0 7 0-16,0 2-3 15,0 10 1-15,0 16-4 16,0 6 1-16,0 19-2 16,-4 6 1-1,-3 18-2-15,0 14 0 0,-3 8-2 0,-1-15 0 16,0 4-3-16,1-23 1 16,3-15-7-16,3-17 0 15,4-17-10-15,7-23 1 16,-3-13-8-16,-4-5 0 15</inkml:trace>
  <inkml:trace contextRef="#ctx0" brushRef="#br0" timeOffset="11948.43">18069 2954 44 0,'0'21'22'0,"-3"-14"-14"0,3-7 30 0,-4 0-36 15,-3 0 1 1,0 0 2-16,0-10 0 0,0 10-4 15,-4-9 0-15,4 9 4 16,0-6 0-16,0 3-1 16,0 3 1-16,0-7-3 15,0 1 1-15,0 6-2 16,0-3 0-16,3 3-1 16,1-3 1-16,-1 0-1 15,1-1 0-15,-1 8-1 16,4-4 1-16,0 3-2 15,0 0 1-15,-3 3-2 16,3 4 1-16,-4-1-1 16,4 0 1-16,0 1-1 15,0-4 1-15,7 0 1 16,4-3 0-16,0 1 0 0,-1-8 1 16,1-2 0-16,3 6 0 15,-4-3 0-15,1-3 0 16,-4-1 0-16,-3-5 0 15,-1 3 1-15,1 2 0 16,-4 1 0-16,-4 0 0 16,-3-1 0-16,-4 7 0 15,1 0 0-15,-1 0 0 16,-3-6 0-16,4 12 0 16,3-6-1-16,-1 7 1 15,1-1 0-15,0 7 0 0,0-4-1 16,4 3 1-16,-1 1 0 15,4-4 0-15,4 1 0 16,3-1 1-16,3-9-1 16,1 3 1-16,7-3 0 15,-4 0 0-15,7-12-1 16,-3-4 1-16,-4 0-2 16,0 4 1-16,-4 3-1 15,-6-1 1-15,-4-2-1 16,-4 2 1-16,-3 7-4 15,-3-3 0-15,-1 6-11 16,-3 0 1-16,0-3-8 16,7-7 1-16</inkml:trace>
  <inkml:trace contextRef="#ctx0" brushRef="#br0" timeOffset="12829.48">18673 3393 44 0,'-11'28'22'0,"-3"-13"-11"0,10-15 30 16,4 4-37-16,0 2 1 16,4-6 3-16,3 0 1 15,0-6-11-15,4-7 1 16,6-6 7-16,4-3 1 16,8-18-2-16,2-17 0 0,8-18-2 15,0-7 0 1,-4-6-2-16,-3-24 1 15,-4 11-1-15,-7 1 0 16,-3 6-1-16,-4 12 1 0,-3 10-2 16,-1 16 0-16,-6 12-1 15,-4 3 0-15,-4 10-2 16,-3 9 0-16,0 12-1 16,-3 17 0-1,-5 8 1-15,1 4 0 0,-3 12 2 16,-4 13 0-16,6 16 2 15,1 3 0-15,4 15 1 16,-1 4 0-16,1 2 0 16,3 1 0-1,3 3 0 48,4-4 1-63,7-11-2 31,7-14 0-15,7-12-1-16,4-16 0 0,3-12-4 0,-7-6 0 15,-3-7-12-15,0-22 0 0,-1 1-1 0,1 2 0 0</inkml:trace>
  <inkml:trace contextRef="#ctx0" brushRef="#br0" timeOffset="13227.89">19099 3267 72 0,'7'31'36'0,"-14"-5"-51"0,4-20 76 0,-1-6-61 16,1 0 0-16,-1 0 0 16,-3 0 0-16,4 0 0 15,3-6 0-15,3 2 0 16,1-14 0-16,3-1 0 16,3-6 1-16,1 3-1 15,0 0 0-15,3-3 0 16,0 6 0-16,0 3 0 15,4 4 0-15,3-4-1 16,-4 7 1-16,1-1 0 16,-4 4 1-16,0 6-1 15,0 3 0-15,-3 3 1 16,-1 4 0-16,-2 2-1 0,-5 7 1 16,-3 9-1-1,0 1 1-15,0-4-1 0,-3 0 1 16,3 0-1-1,0-6 0-15,7-1 0 0,3-8 0 16,4-7-4-16,4 0 1 16,0-3-10-16,-1-3 1 15,-6-10-8-15,-1 4 0 16</inkml:trace>
  <inkml:trace contextRef="#ctx0" brushRef="#br0" timeOffset="13628.52">19816 2775 69 0,'3'9'34'0,"-10"1"-40"16,3-7 63-16,1 12-55 15,-8 1 0-15,-3 6 0 0,-7 0 1 16,0 9-4-1,0 7 1-15,0 3 2 0,-1 3 0 16,5 3-1-16,3 0 1 16,10-3-2-16,8-4 1 15,6-5-4-15,8 3 1 16,3-20-8-16,0-2 0 16,4-7-11-16,0-9 0 15</inkml:trace>
  <inkml:trace contextRef="#ctx0" brushRef="#br0" timeOffset="13900.78">20193 2982 69 0,'-14'34'34'0,"-14"1"-36"0,21-29 57 0,-4 3-54 15,-3 4 0-15,-7-4 0 16,-4 10 0-16,-3 6-2 16,0 3 1-16,-1 7 0 15,5-10 1-15,3-3-4 16,-1-3 1-16,12 0-6 16,6-10 0-16,4-3-12 15,0-6 1-15,4-18-1 16,-1-11 0-16</inkml:trace>
  <inkml:trace contextRef="#ctx0" brushRef="#br0" timeOffset="14128.55">19904 2891 55 0,'21'41'27'0,"4"-16"-25"0,-18-10 57 15,0 1-57-15,3 0 0 16,1-1 2-16,3 1 0 15,4 0-5-15,-1-4 0 16,4 7 3-16,1 0 1 0,-8 6-2 16,0 0 1-16,0 0-6 15,0-3 1-15,0-3-7 16,0-7 0-16,4-5-10 16,-4-10 0-16</inkml:trace>
  <inkml:trace contextRef="#ctx0" brushRef="#br0" timeOffset="14395.36">20288 2659 76 0,'64'106'38'0,"-15"-77"-51"0,-28-11 69 16,15 1-56-16,-1 0 0 16,-3 16 1-16,-4 8 0 15,-3 11-1-15,-8 12 0 16,-6 6-1-16,-11 6 1 16,-14-15-7-16,-8-10 0 15,-6-15-13-15,-7-13 1 16</inkml:trace>
  <inkml:trace contextRef="#ctx0" brushRef="#br0" timeOffset="15147.58">21527 2063 66 0,'7'16'33'0,"3"40"-30"0,-6-40 50 0,-4 6-52 0,-4 18 0 15,1-2 0-15,-1 22 1 0,-3 6-2 16,4 12 1-16,-5 13 1 16,5-3 1-16,-1-10-2 15,1-6 1-15,-1-18-1 16,4-14 1-16,-3-8-2 15,-1-23 0-15,1-6-1 16,-4 3 0-16,0-15 0 16,0 0 0-16,-8-13 0 15,-6 0 1-15,0-6-1 16,-4 12 0-16,1-3-1 16,-1 10 1-16,4 2 0 15,0 14 0-15,0 2 0 0,-1 13 0 16,5 0 1-1,3 3 0-15,0 13 0 0,6 6 1 16,8-1-1 0,8 8 1-16,-1 2-1 0,10-3 1 15,8-22-2 1,10 1 0-16,0-17-4 0,8-12 0 16,10-12-9-16,10-10 1 15,-6-13-7-15,3-3 0 16</inkml:trace>
  <inkml:trace contextRef="#ctx0" brushRef="#br0" timeOffset="15371.66">22239 2831 69 0,'-14'41'34'0,"-39"-3"-40"0,39-29 64 0,-7 0-58 15,-4 17 1-15,-10 2 0 16,0 6 0-16,3 10-5 16,0 0 1-16,7-6-3 15,1-20 0-15,13-8-5 16,8-16 0-16,-1-7-9 16,4-15 1-16</inkml:trace>
  <inkml:trace contextRef="#ctx0" brushRef="#br0" timeOffset="15569.57">21915 2687 67 0,'21'56'33'0,"21"23"-34"0,-31-54 63 16,6 13-62-16,12 12 1 16,9 12 0-16,12 1 0 15,-1-6-5-15,-7-7 0 16,-3-9-6-16,-3-7 0 15,-15-15-10-15,-4-3 0 0</inkml:trace>
  <inkml:trace contextRef="#ctx0" brushRef="#br1" timeOffset="20808.48">16824 3879 46 0,'-4'6'23'0,"4"-9"-11"0,0 3 23 15,0 0-32-15,0 0 0 16,0 0 4-16,8 0 1 0,2 0-9 16,8 0 1-16,10 0 6 15,11 0 0-15,17 0-2 16,18 0 1-16,11 0-2 15,21 0 0-15,24 0-2 16,22 3 1-16,21-3-1 16,17 0 0-16,29 0 0 15,10-3 0-15,22 0-1 16,-1-19 1-16,18-3-1 16,-10-7 0 30,-4-2-1-30,-21 9 1-16,-25 0-3 0,-21 6 1 0,-21 6-7 0,-25 7 1 0,-32 6-13 0,-31-6 1 16</inkml:trace>
  <inkml:trace contextRef="#ctx0" brushRef="#br1" timeOffset="21527.47">17371 671 56 0,'3'-7'28'0,"4"4"-25"0,-7 3 39 0,7 10-40 16,-3-4 0-16,-4 13 0 16,-4 15 0-16,-3 7-3 15,0 28 0-15,-10 9 1 16,-8 4 0-16,-3 15-3 16,0-3 0-16,6-6-5 15,8-10 1-15,7-21-10 16,7-16 1-16</inkml:trace>
  <inkml:trace contextRef="#ctx0" brushRef="#br1" timeOffset="21814.63">17724 548 54 0,'7'25'27'0,"-25"44"-30"16,11-50 45-16,-4 6-42 0,-3 4 0 15,0 8 2-15,0 13 0 16,-4 13-2-16,4 9 0 16,4-6 1-16,-1 19 0 0,-7-4 0 15,8-9 0 32,-1-9-4-47,1-10 0 0,-1-15-6 0,4-13 0 0,-4-22-7 0,1-6 0 0</inkml:trace>
  <inkml:trace contextRef="#ctx0" brushRef="#br1" timeOffset="22023.53">17350 1223 49 0,'3'28'24'0,"4"-22"-15"0,-7-6 41 16,7 0-45 0,-3 0 0-16,3 0 1 15,10 0 1-15,5-6-10 0,9 6 1 16,1-10 3-16,0 4 1 16,-4 3-9-16,0 3 0 15,-3 0-13-15,-4-9 1 16</inkml:trace>
  <inkml:trace contextRef="#ctx0" brushRef="#br1" timeOffset="22251.16">17847 1204 54 0,'11'53'27'0,"-15"-44"-21"0,1 1 37 0,-1-1-42 16,-3 10 1-16,0-9-1 16,0 5 0-16,0-5-4 15,3-1 0-15,1-9-6 16,-1-6 1-16,4-13-9 16,-3 0 1-16</inkml:trace>
  <inkml:trace contextRef="#ctx0" brushRef="#br1" timeOffset="22428.82">17822 956 58 0,'14'-9'29'0,"1"18"-39"15,-8-15 51-15,0 3-43 0,0-4 1 16,3 4-9-16,1-6 0 15,-1-1 1-15,-2 1 0 16</inkml:trace>
  <inkml:trace contextRef="#ctx0" brushRef="#br1" timeOffset="22894.22">18256 570 60 0,'7'32'30'0,"-10"27"-34"0,3-56 52 0,-4 22-45 16,1 10 0-16,-1 9 0 16,1 19 1-16,3-1-6 15,-4 1 0-15,4 0 4 16,-3-16 0-16,-1 3-3 15,4-16 1-15,-3-2-1 16,-1-10 0-16,1-3 0 0,-5-16 0 16,1 3 0-1,-3-3 0-15,3-6 0 0,-4-6 0 16,1-1 0-16,-8-6 1 16,0 7-1-16,1 3 0 15,-1 6 0-15,0 6 1 16,1 10-1-16,3-7 1 15,0 4 0-15,6 6 0 16,5 6 0-16,3 0 1 16,3 0-1-16,8-6 1 15,3 3-1-15,11-7 1 16,0 1-2-16,-1-16 0 16,4 0-5-16,1-10 0 0,-5-5-11 15,5-10 0-15</inkml:trace>
  <inkml:trace contextRef="#ctx0" brushRef="#br1" timeOffset="23601.32">18588 793 58 0,'7'53'29'0,"-4"-6"-28"16,-3-37 47-16,0 15-45 16,0 6 1-16,0 1 0 15,-3 5 1-15,-1 10-7 16,-3-6 0-16,0 3 4 0,0 0 0 16,0-7-3-16,4-18 1 15,-1 0-1-15,1-10 1 16,-4-2 0-16,3-17 0 15,0 4-1-15,-6 3 1 16,3-7 0-16,3 1 0 16,-3-7 0-16,-3 7 0 15,-1 0 0-15,-3 2 0 16,0 14 0-16,-4 2 1 0,-3 0-1 16,3 7 1-16,1 3-2 15,6 0 1 1,1 6 1-16,6 3 0 0,8-6-1 15,6 0 1-15,4 0-1 16,7 0 1-16,4 0 0 16,0-7 0-16,7 1-1 15,-1-6 1-15,5-1-1 16,-1-9 1-16,0-6-2 16,0-4 1-16,-3-9-1 15,4 1 0-15,-1-14 0 16,-3 1 0-16,-4 0 0 15,-7 9 0-15,-7-7 0 16,-7 4 1-16,-7 6-2 16,-3 4 0-16,-4 5 0 15,-4 10 0-15,-3 4 0 16,0 2 0-16,3 3 1 0,1 10 0 16,2 0 1-16,1 6 1 15,4 0 0-15,3-6 0 16,3 6-1-16,4-3 1 15,4 0-2-15,3-10 0 16,0-5-4-16,4-4 0 16,0-6-7-16,-1-7 0 31</inkml:trace>
  <inkml:trace contextRef="#ctx0" brushRef="#br1" timeOffset="23913.09">19032 1329 55 0,'-3'38'27'0,"3"6"-26"0,0-44 34 0,0 9-36 16,0-3 1-16,0-2 0 15,0 2 0-15,0-6 0 16,0-13 0-16,0 4 0 16,3-4 1-16,4-6-1 15,4-2 0-15,0-1 0 16,-1 3 1-16,8 9-1 15,-1-2 1-15,5 2-1 16,2 7 0-16,-3-6 1 16,1 9 0-16,-1 3 0 15,-4 3 1-15,1 4-1 16,-4 5 0-16,0 4 0 16,-3 0 1-16,-4-6-3 0,4 2 1 15,-1 1-6-15,1-7 1 16,-1 1-11-16,1-17 0 15</inkml:trace>
  <inkml:trace contextRef="#ctx0" brushRef="#br1" timeOffset="24557.98">20133 1633 54 0,'4'63'27'0,"-1"28"-31"0,1-63 42 15,-8 13-38-15,4-10 0 16,0 1-1-16,-3-4 1 16,-1-9 0-16,-3-13 0 15,3-15 0-15,1-16 1 16,-1-13-2-16,1-12 1 16,-1-7-1-16,-3-18 1 15,0 3-3-15,4-3 1 16,3 12-2-16,0-9 1 15,3 12 0-15,4 7 0 0,0 15 2 16,4 4 0-16,3 15 4 16,7 10 0-16,4 12 2 15,3 3 1-15,-7 3 0 16,-3 7 1-16,-11 6-2 16,-7 3 1-16,-11 10-4 15,-10-1 1-15,4 4-4 16,-8-1 1-16,0-2-8 15,-3-16 0-15,3-4-10 16,4-5 1-16</inkml:trace>
  <inkml:trace contextRef="#ctx0" brushRef="#br1" timeOffset="24906.3">20369 1382 55 0,'-10'29'27'0,"6"-4"-28"0,4-25 42 16,-3 0-41-16,3 3 0 16,-4-3 1-16,4 0 1 15,0-3-2-15,4-10 0 16,-1 1 1-16,1-7 0 15,3-6 0-15,3 6 0 0,5 0-1 16,6 4 1-16,0 5-1 16,7 1 0-16,-3 2 1 15,3 4 0-15,-3 6-1 16,-1 4 0-16,-2 2-3 16,-5-9 1-16,1 6-8 15,-4-2 1-15,0-14-8 16,0 1 1-16</inkml:trace>
  <inkml:trace contextRef="#ctx0" brushRef="#br1" timeOffset="25191.53">20877 1266 59 0,'18'10'29'0,"-21"-20"-35"15,3 10 54-15,-11 0-47 0,-7 0 1 16,-6-6 0-1,-5 6 0-15,5 6-2 0,3 4 1 16,-4-1 1-16,0 10 0 16,4 6-1-16,3-6 0 15,4 6-1-15,11 3 0 16,3-9-2-16,10 0 1 16,1-10-1-16,10-2 0 15,4-14 0-15,-1 4 0 0,5-6-1 16,-5-7 1-1,-3 0-8-15,-3-2 1 0,0-7-8 16,-4 3 1-16</inkml:trace>
  <inkml:trace contextRef="#ctx0" brushRef="#br1" timeOffset="25805.8">21230 718 41 0,'7'-13'20'0,"0"4"-7"0,-7 9 29 16,0 0-38-16,0 0 1 15,7 9 3-15,0 10 0 16,0 6-10-16,-7 6 1 15,0 10 6-15,-3 12 1 16,3 1-3-16,0 9 1 0,3-1-3 16,-3-5 0-16,4 2-1 15,3-12 0-15,-7-12-1 16,0-7 1-16,0-9-1 16,-3-10 0-16,-5-9 0 15,1-3 1-15,-3-13-3 16,-4 13 1-16,-4-6-2 15,-3 3 0-15,0 2 0 16,-4 4 0-16,0 0-1 16,8 13 1-16,3 3 2 15,7 9 1-15,7-3 1 16,7 6 1-16,7-3 1 16,10 0 1-16,1-9-1 15,3-7 1-15,4-9-2 31,0 0 1-31,-4-9-7 0,-7-1 0 0,-7-2-12 0,-7-7 0 16</inkml:trace>
  <inkml:trace contextRef="#ctx0" brushRef="#br1" timeOffset="26333">21459 1251 51 0,'8'0'25'0,"-1"9"-15"0,-4-9 36 15,1 6-43-15,-4-6 1 16,7-6 1-16,0 12 0 16,0 4-7-16,0 9 1 15,0 0 4-15,4 6 0 16,-1-7-2-16,4 1 1 16,4 0-2-16,-1-10 0 15,1-2 0-15,0-7 0 16,-1-7-1-16,-2-2 0 15,-1-4-2-15,0-12 0 16,0 7-7-16,0-11 0 16,-3 4-9-16,-8-3 0 0</inkml:trace>
  <inkml:trace contextRef="#ctx0" brushRef="#br1" timeOffset="26647.58">21975 1232 67 0,'3'3'33'0,"-6"-3"-40"16,-1 0 59-16,-3 0-52 16,-7 6 1-16,-7-6 0 15,0 0 0-15,-1 4-1 16,5 2 0-16,-1 9 1 15,0 4 0-15,1 3-1 0,3 0 1 16,7 6 0-16,3-9 0 16,4 6-2-1,4-6 0-15,6-3-4 0,8-7 1 16,10-9-8-16,4-9 0 16,0-7-8-16,10-12 1 31</inkml:trace>
  <inkml:trace contextRef="#ctx0" brushRef="#br1" timeOffset="26874.55">22221 680 53 0,'0'28'26'0,"-3"51"-22"0,3-54 44 0,-4-3-47 16,1 22 0-16,3 6 0 15,0 6 1-15,-4 4-3 16,1 12 0-16,3 0-1 16,3-9 1-16,1-10-6 15,-1-18 1-15,-3-17-6 16,0-18 1-16,-3-18-5 16,-8-7 0-16</inkml:trace>
  <inkml:trace contextRef="#ctx0" brushRef="#br1" timeOffset="27035.75">21911 981 73 0,'11'28'36'0,"27"26"-40"15,-27-51 75-15,10 3-68 0,14-6 0 16,15 0-2-16,10-9 1 16,7-26-6-16,18 1 1 15,3-4-5-15,-4 0 1 16,-20-6-17-16,-18 10 1 15</inkml:trace>
  <inkml:trace contextRef="#ctx0" brushRef="#br1" timeOffset="37394.93">25023 2257 36 0,'7'32'18'0,"-4"-1"-7"15,1-28 18-15,-4 4-25 16,0-7 0-16,3-10 2 16,1-9 1-16,-4-6-9 15,-4-19 1-15,-6-9 5 16,-1-7 0-16,-3-5-2 16,0-8 1-16,0 1-2 15,0 3 1-15,-4-3-1 0,7 0 0 16,4 9 0-16,7 10 0 15,7 0 0-15,4 9 1 16,14 6 0-16,-1 7 0 16,-3 18-1-16,8 4 1 15,2 9-3-15,1 3 1 16,-7 6-5-16,-4 7 0 16,-7 9-8-16,-14 3 1 15,-3 7-6-15,-11-7 0 16</inkml:trace>
  <inkml:trace contextRef="#ctx0" brushRef="#br1" timeOffset="37608.92">24786 2003 59 0,'4'22'29'0,"10"16"-31"0,-7-29 56 0,3 7-52 16,8 3 0-16,7-3 0 15,7 2 1-15,6-15-4 16,1 4 0-16,-7-4-1 16,0-3 1-16,-1 6-9 15,-2-6 1-15,-5-16-10 16,-6 4 0-16</inkml:trace>
  <inkml:trace contextRef="#ctx0" brushRef="#br1" timeOffset="37942.48">25435 1941 53 0,'25'-3'26'0,"-11"3"-24"0,-14 0 42 15,0 0-44-15,0 0 1 16,-7 3-1-16,0 3 1 0,-7-3-1 16,0 10 0-16,-4-4 1 15,-3 4 0-15,0 5 0 16,0 7 1-16,3 10-1 16,0-1 0-16,1-5-1 15,10 5 1-15,3 1-4 16,8-13 0-16,3 0-5 15,7-10 0-15,7-6-9 16,7-15 0-16</inkml:trace>
  <inkml:trace contextRef="#ctx0" brushRef="#br1" timeOffset="38215.39">25742 1919 42 0,'-7'44'21'0,"-21"0"-11"16,17-32 31-16,1 4-40 16,-1 6 1-16,1 9 1 0,-8-3 0 15,-3-12-4-15,-4 6 1 16,-3 3 1-16,0-6 1 16,3 0-4-16,4-4 0 15,3-2-7-15,8-7 0 16,6-6-7-16,4-9 1 15</inkml:trace>
  <inkml:trace contextRef="#ctx0" brushRef="#br1" timeOffset="38392.65">25562 1985 46 0,'4'31'23'16,"13"16"-16"-16,-9-22 39 0,-5-6-45 15,4 0 0-15,0-1-1 16,0 1 1-16,0 0-2 16,0-3 0-16,4-1-1 15,3-11 0-15,4-8-4 16,-1 4 0-16,1-15-8 16,0-4 1-16,-4-19-2 15,0-6 0-15</inkml:trace>
  <inkml:trace contextRef="#ctx0" brushRef="#br1" timeOffset="38575.32">25820 1869 64 0,'25'69'32'0,"-1"-7"-46"0,-17-46 69 0,0 12-56 0,0-3 0 0,-3 13-1 0,-8-4 1 0,-3 4-3 0,-3-4 1 0,-15-5-14 0,-14-4 0 0</inkml:trace>
  <inkml:trace contextRef="#ctx0" brushRef="#br1" timeOffset="39767.35">29877 3700 37 0,'10'3'18'0,"-10"-6"-3"15,0 3 18-15,0 0-31 0,0 0 0 16,-7-3 2-16,-7 0 1 16,-7 3-6-16,-4 3 0 15,1 3 3-15,-5 0 1 16,1 7-1-16,0-4 0 15,3 1-1-15,4 8 0 16,3 8 0-16,4-11 0 16,7 10-1-16,7 0 1 15,7 7 0-15,7-4 0 0,8-12-1 16,6-4 1-16,4-6-1 16,3-6 0-16,-3-6-1 15,-4-3 1 1,-7-7-1 15,-7-3 0-31,-3 7-1 16,-8-1 1-1,-3 4-1-15,-7 6 0 0,0 6-2 16,-3 6 0-16,-1 7-1 0,0 9 1 0,4 0 1 16,0 16 0 46,4 3 2-62,3 9 0 0,7 10 3 16,7-1 0-16,4 1 1 0,3 3 0 0,-4-10 1 15,1-12 0-15,-4-3-3 16,-7-13 1 0,-7-3-1 15,-7-9 1-16,-11 0-1 1,-10-16 0-16,-7-10-1 0,-14-15 0 0,-8-3 0 0,8-13 1 0,-4-3-1 0,0 4 1 0,4-4-1 16,3-3 1-16,3 12-1 0,12 1 1 15,9 9 0-15,8 3 0 0,11 6-1 0,10 0 1 0,10 4-1 0,8 6 1 16,3-1-4-16,8 1 1 0,-1 3-10 16,4 0 1-16,0-7-5 15,-1 1 0 1</inkml:trace>
  <inkml:trace contextRef="#ctx0" brushRef="#br1" timeOffset="40088.48">30043 3251 44 0,'7'16'22'0,"-4"22"-20"15,-3-32 37-15,0 3-39 0,0 4 0 16,0 3 0-16,-3 9 0 15,-1-3-2-15,1-4 0 16,-1 4-6-16,1-3 0 16,-1-6-6-16,-3-1 1 15</inkml:trace>
  <inkml:trace contextRef="#ctx0" brushRef="#br1" timeOffset="40375.99">30371 3427 48 0,'10'19'24'0,"-24"9"-27"16,7-28 44-16,-4 9-42 0,-6 7 1 0,-1 0-1 15,-6 12 1-15,-1 3 0 16,0 4 1-16,4 15-2 16,7-9 1-16,3 3-4 15,8-3 0-15,3-7-7 16,10-6 0-16,4-9-3 0,4-10 1 16</inkml:trace>
  <inkml:trace contextRef="#ctx0" brushRef="#br1" timeOffset="40610.33">30593 3650 56 0,'-4'40'28'0,"-10"29"-40"0,7-50 58 16,-7 0-46-16,-4 3 0 0,-6 6 0 15,-1-3 0 1,0-3-1-16,4-3 0 0,4-6-4 16,6-7 1-16,4-12-8 15,3-7 1-15,4 1-4 16,0-17 1-16</inkml:trace>
  <inkml:trace contextRef="#ctx0" brushRef="#br1" timeOffset="40790.94">30476 3678 46 0,'18'44'23'0,"10"9"-32"0,-21-34 44 0,0-7-35 16,1 4 0-16,-1 3 0 16,3 0 1-16,1 3-2 0,-1-3 0 15,-3-4-3-15,0-5 0 16,0-7-8-16,1-10 0 15</inkml:trace>
  <inkml:trace contextRef="#ctx0" brushRef="#br1" timeOffset="41025.79">30618 3468 46 0,'14'34'23'0,"3"45"-23"0,-6-60 39 0,3 6-39 16,7 9 0-16,4 7 0 15,0 0 0-15,-4-7-1 16,-7 7 1-16,-4 0-4 16,-10-4 1-16,-7-5-11 15,-7-10 1-15</inkml:trace>
  <inkml:trace contextRef="#ctx0" brushRef="#br1" timeOffset="41344.58">31104 3606 53 0,'-3'9'26'0,"6"-15"-26"0,-3 6 43 15,4 0-42-15,3-3 0 0,0 3-1 16,4-6 1-16,10 2-2 15,4-2 1-15,-1-3-3 16,-3 6 0-16,-3-1-8 16,-11 8 0-16,-7-1-5 15,-7 6 1-15</inkml:trace>
  <inkml:trace contextRef="#ctx0" brushRef="#br1" timeOffset="41495.06">31034 3875 64 0,'25'26'32'0,"20"-26"-47"16,-34 0 64-16,10 0-50 15,11-7 1-15,3 7-7 16,-3-3 1-16,-4 3-7 16,-7 0 1-16</inkml:trace>
  <inkml:trace contextRef="#ctx0" brushRef="#br1" timeOffset="42593.38">26130 1753 35 0,'11'59'17'0,"-11"-56"-5"16,0-3 18-16,0 0-26 16,0 0 1-16,7-3 2 15,3 3 0-15,1 0-9 16,3-9 0-16,11 2 6 15,7 4 0-15,-1-3-4 16,-2 6 0-16,-8 0-8 16,-4 0 1-16,-6 0-9 15,-11 0 1-15</inkml:trace>
  <inkml:trace contextRef="#ctx0" brushRef="#br1" timeOffset="42755.61">26155 2010 56 0,'11'37'28'0,"6"-21"-33"0,-10-13 50 15,11-3-46-15,10-3 0 16,11-3-9-16,3-4 0 16,1 1 0-16,-8-4 0 15</inkml:trace>
  <inkml:trace contextRef="#ctx0" brushRef="#br1" timeOffset="46735.9">24624 4377 47 0,'10'50'23'0,"8"-50"-11"0,-11 0 24 15,4-22-35-15,-4-9 1 16,0-10 2-16,0-15 0 16,-4-7-5-16,1-15 1 15,-8-1 2-15,1-5 1 16,-1-7-1-16,8 3 1 16,-1-3-2-16,5 6 1 15,2 13-1-15,1 16 1 0,3 6-1 16,0 15 0-16,4 16-3 15,-1 16 0-15,4 6-3 16,-3 19 0-16,-4-3-3 16,-3 16 0-16,-8 5-4 15,-3 10 0-15,-3 4-4 16,-8-1 1-16</inkml:trace>
  <inkml:trace contextRef="#ctx0" brushRef="#br1" timeOffset="46947.07">24546 4117 59 0,'4'19'29'0,"17"-10"-35"16,-14-6 58-16,4 4-51 0,3-4 0 16,3 6 0-1,12-6 0-15,2 0-2 0,1-6 0 16,3 3-2-16,-3 0 0 15,-4-6-12-15,1-7 1 16,-12-2-3-16,1-7 0 16</inkml:trace>
  <inkml:trace contextRef="#ctx0" brushRef="#br1" timeOffset="47200.12">25121 3653 72 0,'7'15'36'0,"0"20"-53"0,-3-29 74 0,-4 7-58 15,0 9 1-15,-4-3-3 16,1 3 1-16,-1-4-1 15,1-2 0-15,3-3-9 16,0-4 0-16,0-9-6 16,7 6 0-16</inkml:trace>
  <inkml:trace contextRef="#ctx0" brushRef="#br1" timeOffset="47484.16">25446 3891 57 0,'3'19'28'0,"-27"12"-31"0,17-18 50 16,-7 6-47-16,-4-1 0 15,0 17 0-15,-3 3 1 16,-7 9-1-16,3 15 1 0,4-2-1 15,3 0 1 1,8-4-2-16,6-3 0 0,8-12-6 16,10-3 0-16,4-16-9 15,10-7 0-15,4-15-1 16,6-15 1 0</inkml:trace>
  <inkml:trace contextRef="#ctx0" brushRef="#br1" timeOffset="47715.47">25643 4039 61 0,'-3'50'30'0,"-11"28"-41"0,7-59 67 16,-7 3-56-16,-8 9 0 15,-2 7 0 1,-4-4 1-16,-1-5-3 0,5 5 1 15,2-12-5-15,5-6 1 16,6-10-9-16,8-6 0 16,3-22-3-16,3-9 0 15</inkml:trace>
  <inkml:trace contextRef="#ctx0" brushRef="#br1" timeOffset="47924.53">25478 4095 52 0,'21'53'26'0,"-4"4"-27"0,-10-45 52 0,4 7-51 16,0 9 1-16,-1 10-1 15,1-13 1-15,-1 3-3 16,1 0 1-16,0-2-3 16,-1-8 1-16,-3-5-6 15,0-10 0-15,7-9-7 16,-3-13 0-16</inkml:trace>
  <inkml:trace contextRef="#ctx0" brushRef="#br1" timeOffset="48147.85">25675 3913 58 0,'35'41'29'0,"1"15"-33"0,-26-40 54 15,8 3-50-15,0 6 1 16,-1 3-1 0,-3 7 1-16,-3 8-2 0,-4 5 0 15,-7-5 1-15,-4 11 0 16,-10-1-4-16,-7-6 0 16,0-12-9-16,0-7 1 15,3-16-5-15,8-9 1 16</inkml:trace>
  <inkml:trace contextRef="#ctx0" brushRef="#br1" timeOffset="48434.92">26208 4026 60 0,'-4'16'30'0,"1"-7"-35"0,3-9 58 0,0 0-51 15,0-3 1-15,0 3 2 16,7 0 0-16,3-6-7 16,5 6 1-16,9-7 4 15,4 1 0-15,1 3-5 0,-1-6 0 16,-7 2-7-1,-7 7 1-15,-7 7-12 0,-10-7 1 16</inkml:trace>
  <inkml:trace contextRef="#ctx0" brushRef="#br1" timeOffset="48625.6">26106 4277 60 0,'17'44'30'0,"8"-35"-23"0,-15-3 47 15,1-6-53-15,3 0 0 0,11-3 0 16,14-3 0 0,24-7-8-1,-6 4 1 1,-8 0-12-16,0-4 1 16,-17-3-3-16,0 1 1 0</inkml:trace>
  <inkml:trace contextRef="#ctx0" brushRef="#br1" timeOffset="59990.62">31937 3440 23 0,'0'6'11'0,"-4"-6"-5"0,4 0 12 0,0 0-13 16,0 0 1-16,-3 0 3 15,3 0 1-15,-4 0-10 16,1 6 0-16,3 0 9 15,-4 16 0-15,4 10-3 16,-3 8 1-16,-1 17-2 16,4 12 0-16,-3 3-2 15,3 0 1-15,0 10-3 16,0-10 0-16,0-3 0 16,0-10 0-16,0-5 0 15,0 2 1-15,0-12-2 16,0 0 0-16,0-13 0 0,-4-6 1 15,1-3-1-15,-1-6 0 16,-3-3-1-16,0-4 0 16,4 0 0 15,-1-9 0-31,4 0-6 0,0 0 0 0,4-9-11 0,-4 3 1 16</inkml:trace>
  <inkml:trace contextRef="#ctx0" brushRef="#br1" timeOffset="61341.38">26444 2295 43 0,'14'6'21'0,"0"4"-10"16,-6-10 22-16,-1 0-31 15,0 0 0-15,0 0 1 16,3 0 1-16,4-13-4 15,8-6 0-15,2-9 3 16,4-19 0-16,4-6-1 16,-4-26 0-16,4 10-1 0,0-6 1 15,0-6-2-15,-8-7 1 16,-2 9-1-16,-5 7 0 16,1 3 0-16,-8 13 1 15,-6 3-1-15,-4 15 0 16,-4 3 0-16,-6 7 0 15,-1 6 0-15,1 13 1 16,-1-1-1-16,0 17 1 16,4 12 0-16,0 6 1 15,4 12-2-15,-4 13 1 0,3 10-1 16,1 6 0-16,-1-3-1 16,4-1 1-16,0 1-1 15,0 3 0-15,0-7 0 16,4-5 0-16,3-1-2 15,-7-18 0-15,3-4-2 16,4-12 1-16,4-7-6 16,0-9 1-16,-1-6-7 15,1-3 0-15</inkml:trace>
  <inkml:trace contextRef="#ctx0" brushRef="#br1" timeOffset="61720.77">26924 1928 42 0,'18'19'21'0,"-18"19"-14"16,0-29 34-16,-4 4-39 16,1 5 1-16,-1 1-1 0,1-6 0 15,-1 2-3-15,0 1 1 16,1-7 1-16,3-5 1 16,0-4-2-16,0-4 0 15,3-5 0-15,5-7 1 16,-5 1-2-16,4 2 1 15,4-6 0-15,3 1 1 16,-4 2-1-16,1-3 1 16,3 0-1-16,0 13 0 0,0 6 0 15,-3 0 1 1,-1 3 0-16,1 10 0 16,0-4 0-16,-4 0 0 0,0 4 0 15,0 3 0-15,0 2 0 16,0 1 0-16,0 0-1 15,-3 3 1-15,3-9-3 16,-4 2 0-16,4-8-5 16,4-4 0-16,-1-10-10 15,4-5 1-15</inkml:trace>
  <inkml:trace contextRef="#ctx0" brushRef="#br1" timeOffset="62005.41">27400 1677 48 0,'11'10'24'0,"-18"-1"-22"0,3-9 36 16,1 3-36-16,-8 7 1 15,1 2 0-15,-5 7 1 16,5-6-5-16,-1 8 0 15,-3 17 3-15,0-10 1 16,3 7-2-16,4-7 0 16,4 0 0-16,3-6 0 15,0 0-5-15,3-6 0 16,4-7-9-16,4-9 1 16,3 0-4-16,4-9 0 15</inkml:trace>
  <inkml:trace contextRef="#ctx0" brushRef="#br1" timeOffset="62217.87">27559 1812 59 0,'-7'28'29'0,"-14"32"-39"16,10-51 57-16,-6 4-48 15,-5 3 1-15,-6 2 0 16,7 1 0-16,-4 6-1 15,4-9 0-15,4-4-5 16,6-2 0-16,0-10-10 0,1-3 1 31</inkml:trace>
  <inkml:trace contextRef="#ctx0" brushRef="#br1" timeOffset="62423.78">27443 1812 42 0,'0'19'21'0,"3"34"-14"0,-3-37 29 15,4-7-36-15,-1 10 1 16,8-6-1-16,-4 2 1 16,3 1-1-16,1 3 0 0,0 0-3 15,-1-4 1-15,4-2-6 16,0-13 0-16,4-3-6 15,-4-13 1-15</inkml:trace>
  <inkml:trace contextRef="#ctx0" brushRef="#br1" timeOffset="62620.36">27644 1552 56 0,'24'47'28'0,"15"41"-31"15,-28-60 55-15,3 6-52 16,0 10 1-16,0 0-1 16,0 6 1-16,-7 4-4 15,-7-1 0-15,-10 7-5 16,-19-4 1-16,-13-3-10 16,-21-3 0-16</inkml:trace>
  <inkml:trace contextRef="#ctx0" brushRef="#br1" timeOffset="64345.42">27051 3543 45 0,'7'3'22'0,"11"13"-7"0,-15-7 23 16,4 4-36-16,-3 3 1 15,3 9 0-15,-4 0 1 16,1 6-5-16,-1 10 0 0,-3-7 2 15,4 4 1-15,0 0-3 16,-4-1 0-16,3-5-6 16,1-11 0-16,3-5-10 15,0-10 1-15</inkml:trace>
  <inkml:trace contextRef="#ctx0" brushRef="#br1" timeOffset="64602.67">27527 3515 56 0,'7'37'28'0,"-14"17"-30"16,-3-42 46-16,-4 17-44 15,-15 14 1-15,-9 8 0 0,2 8 1 16,-13 10-3-1,-15 10 1-15,-10 8 0 0,0 4 1 16,-3 0-5 0,10-6 0-16,7-22-6 0,14-10 1 15,7-19-8-15,11-2 1 16</inkml:trace>
  <inkml:trace contextRef="#ctx0" brushRef="#br1" timeOffset="64918.05">27566 4070 51 0,'0'19'25'0,"-14"3"-23"16,10-16 44-16,-6 10-45 15,-11 2 1-15,-4 11-1 16,-7 8 1-16,-3 7-3 16,7-3 1-16,0-3-2 15,6-4 0-15,5-6-6 16,3-12 0-16,3-7-8 15,4-18 0-15</inkml:trace>
  <inkml:trace contextRef="#ctx0" brushRef="#br1" timeOffset="65096.39">27347 4101 63 0,'22'41'31'0,"2"34"-37"0,-13-53 57 15,6 19-52-15,1 3 1 16,7 9-2-16,-4-3 1 0,4-6-5 16,-1-6 0-16,-6-10-12 15,-4-12 1-15</inkml:trace>
  <inkml:trace contextRef="#ctx0" brushRef="#br1" timeOffset="67604.39">30304 1753 53 0,'3'6'26'0,"-3"-6"-17"0,0 0 26 0,-3 0-33 16,-4 0 1-16,-4 0 2 16,-3 0 1-16,-7 0-7 15,-4 0 0-15,-3 0 4 16,0 9 0-16,3-3-1 15,0 4 1-15,4-1-3 16,0 1 1-16,0 9-2 16,7-4 0-16,3 4-1 15,7-6 1-15,4 2-2 16,8 1 1-16,9-7-1 16,11-9 0-16,11 0 2 15,4-6 0-15,2-10-1 16,-6 4 1-16,-4-4 0 15,-6 4 1-15,-8-4-1 16,-7-3 1-16,-3 3-2 16,-4 4 1-16,-4-1-1 0,-6 10 0 15,-1 6 0-15,-7 10 0 16,1-4-1-16,-4 4 1 16,0 6 0-16,0 3 1 15,-1 6 0-15,1-3 1 16,0 13 0-16,4-4 0 15,-1 13 0-15,8 6 1 16,-1 7 0-16,4-10 1 16,7 0-1-16,11-6 0 15,-1 0 1-15,5-6 0 16,-1-4 0-16,-4-12 1 0,-3 0-1 16,-7-9 0-16,-10-4-1 15,-11 0 1-15,-14-5-2 16,-11-4 1-16,-7 0-2 15,-7-4 1-15,-10 1 0 16,-4-6 0-16,-8-7 0 16,8 4 0-16,4-1 0 15,-1 4 0-15,11-1 0 16,11 7 0-16,7-3 1 16,7 6 0-16,10-3-1 15,0 3 1-15,15-6 0 16,10 6 1-16,14 0 0 15,11 0 0-15,17-10-2 16,18 1 1-16,0-1-3 16,7-8 0-16,-3-1-8 0,-11-3 1 15,-7 0-9-15,-4-6 1 16</inkml:trace>
  <inkml:trace contextRef="#ctx0" brushRef="#br1" timeOffset="67935.5">30773 1583 52 0,'7'22'26'0,"-11"-3"-27"0,1-16 42 0,-4 3-40 16,-7 7 1-16,-11 9 0 15,0 0 1-15,4 3-4 16,-7 13 0-16,0 12 2 16,-1-6 1-16,5 3-3 15,10-3 0-15,7-1-5 16,7-17 1-16,10-8-11 15,1-8 0-15,6-10 0 16,8-7 1-16</inkml:trace>
  <inkml:trace contextRef="#ctx0" brushRef="#br1" timeOffset="68146.96">31090 1740 55 0,'4'19'27'0,"-22"25"-35"0,8-44 58 16,-8 12-48-16,-7 7 0 16,-6 12 0-16,-8-6 0 15,3 7-3-15,1 2 0 16,0 1 1-16,3-1 0 0,4-5-6 16,0-11 0-1,7 1-11-15,3-13 1 16</inkml:trace>
  <inkml:trace contextRef="#ctx0" brushRef="#br1" timeOffset="68397.91">30829 1822 52 0,'14'25'26'0,"4"28"-24"16,-11-41 39-16,0 7-42 15,4-3 1-15,3 9-1 16,0-6 1-16,4 0-1 16,-4-4 0-16,0 4-6 15,3-6 0-15,-2-7-8 16,-8-3 1-16</inkml:trace>
  <inkml:trace contextRef="#ctx0" brushRef="#br1" timeOffset="68618.64">31069 1552 42 0,'21'28'21'0,"18"25"-13"0,-32-43 30 16,4 15-36-16,3 6 1 0,0 1 0 15,-3 5 1-15,-8 7-6 16,-6-6 1-16,-1 12 2 16,-3-3 1-16,-7 0-6 15,0-6 0-15,-4-7-12 16,0-2 1-16</inkml:trace>
  <inkml:trace contextRef="#ctx0" brushRef="#br1" timeOffset="68915.67">31581 1771 61 0,'14'22'30'0,"0"-12"-31"0,-7-10 50 16,0-7-48-16,4 4 0 15,3-6 0-15,0-4 1 16,-4 4-4-16,8 0 1 0,0-1-3 16,-1 1 0-16,-3 6-11 15,-3-7 0-15,-11 7-3 16,-4 3 0-16</inkml:trace>
  <inkml:trace contextRef="#ctx0" brushRef="#br1" timeOffset="69093.25">31457 1941 59 0,'14'22'29'0,"11"-4"-34"0,-14-18 58 0,6 0-53 0,8 0 1 15,3 0-1-15,0-6 0 0,-3 3-3 16,3-6 0-16,4 2-10 16,-4 1 1-1,-3-6-5-15,0 5 0 16</inkml:trace>
  <inkml:trace contextRef="#ctx0" brushRef="#br1" timeOffset="69377.98">32572 1643 56 0,'7'19'28'0,"-42"37"-33"0,21-43 51 0,-4 5-46 15,-10 1 1-15,-15 0 0 16,5 6 0-16,-1 3-2 16,0 7 1-16,0-1-1 15,0-5 1-15,4 5-8 16,7-3 0-16,3-15-8 16,11-10 0-16</inkml:trace>
  <inkml:trace contextRef="#ctx0" brushRef="#br1" timeOffset="69569.75">32223 1589 57 0,'49'79'28'0,"-3"12"-22"16,-35-57 49-16,6 7-55 15,4 9 1-15,4 7-1 16,7 2 0-16,7 4-4 0,6 3 0 15,-2-13-8-15,-8-12 0 16,-10-13-6 0,-11-3 0-16</inkml:trace>
  <inkml:trace contextRef="#ctx0" brushRef="#br0" timeOffset="74824.07">9257 6572 46 0,'7'3'23'0,"-4"-12"-12"15,-3 9 23-15,4-6-30 16,7 3 1-16,-1 3 1 16,4 0 0-16,7-4-8 15,11 1 1-15,21-9 5 16,4-4 1-16,6 0-6 15,4 1 1-15,-3 5-7 16,-4 4 1-16,-15 3-12 16,-6-7 0-16</inkml:trace>
  <inkml:trace contextRef="#ctx0" brushRef="#br0" timeOffset="75035.24">9349 6826 77 0,'-4'10'38'0,"11"-17"-41"0,4 7 70 15,10 4-65-15,25-8 1 16,7-5-2-16,-7-7 1 16,10 4-6-16,0-1 0 0,-3 4-7 15,-10 3 1-15,-12-1-14 16,-9 4 1-16</inkml:trace>
  <inkml:trace contextRef="#ctx0" brushRef="#br0" timeOffset="76491.67">10978 6610 43 0,'39'-50'21'0,"-3"15"-9"16,-29 26 22-16,0 3-31 16,-4 2 1-16,-3 4 1 0,-3 4 1 15,-8 8-7 1,-3 16 0-16,-14 1 5 0,-8 11 0 15,-6 4-2-15,-7 13 1 16,-8 2-1-16,-3 13 0 16,4-3-4-16,3-9 1 15,11-10-7-15,6-12 1 16,12-10-11-16,10-19 0 16</inkml:trace>
  <inkml:trace contextRef="#ctx0" brushRef="#br0" timeOffset="76733.98">10721 6513 67 0,'28'47'33'0,"-3"53"-43"0,-15-69 58 0,8 13-48 16,10 16 0-16,8 6-2 16,-1-7 1-16,7-5-4 15,-3-7 1-15,-4-16-13 16,-3-15 1-16</inkml:trace>
  <inkml:trace contextRef="#ctx0" brushRef="#br0" timeOffset="77602.42">11328 7181 61 0,'0'37'30'0,"7"-24"-27"0,0-13 47 0,3 0-50 16,8-10 1-1,7-15 1-15,6-15 0 16,5-23-2-16,3-9 0 0,3-19 1 16,-7-19 1-16,-3-9-1 15,-7 3 1-15,-11-3-2 63,-11 3 0-63,-3 9 0 0,-7 13 0 15,-3 12 0-15,-4 23 0 0,-1 15-1 0,-2 16 1 0,-4 21-1 0,-1 23 1 0,1 22-2 16,0 21 1-16,3 23 0 16,4 24 0-16,11 23 0 15,3 3 1-15,7 3 0 16,7-4 1-16,0-18-1 15,0-22 0-15,0-19-2 16,0-22 1-16,4-21-2 0,3-17 1 16,4-21-3-16,0-13 1 15,-1-6-2-15,5-10 0 16,-1-6 0-16,0 10 1 16,-3-1 1-16,-4 7 0 15,-4 9 4-15,-2 10 1 16,-5 2 3-16,-3 17 1 15,-3 12 0-15,-4 6 1 16,0 6 0-16,-4 1 0 16,-3 3-2-16,0-1 0 0,0-5-2 15,0-4 1-15,0-3-1 16,0 0 0-16,3-9-2 16,1-7 0-16,3-3 0 15,7-9 0-15,3-13-1 16,5-5 1-16,-5-11-1 15,4 1 1-15,7-1 0 16,-3 1 0-16,0 3 0 16,3 6 0-16,-3 6 0 15,-1 7 0-15,1 3 1 16,-4 6 0-16,-3 3 0 16,-1 6 0-16,-3 4 0 15,4-1 0-15,-8 4-1 16,4 3 1-16,0 3-1 15,0 0 1-15,4-4-3 16,0-5 1-16,3-4-5 0,0-9 1 16,3-9-14-16,5-7 1 15,2-6-1-15,1-3 0 16</inkml:trace>
  <inkml:trace contextRef="#ctx0" brushRef="#br0" timeOffset="77855.33">12485 6566 47 0,'7'22'23'0,"-25"3"-21"0,11-16 43 16,0 4-42-16,0 3 0 0,-4 9 2 16,-3 6 0-16,-7-3-6 15,4 7 1-15,-1 6 4 16,4-1 1-16,3-2-3 15,8-4 1-15,3-2-3 16,10-10 0-16,4-10-5 16,4-2 1-16,3-10-9 15,11-10 1-15,-4-9-7 16,4-9 1-16</inkml:trace>
  <inkml:trace contextRef="#ctx0" brushRef="#br0" timeOffset="78071.72">12788 6660 46 0,'7'6'23'0,"-24"32"-20"0,10-26 37 16,-4 7-38-16,-7 0 1 15,-3 3 1-15,-7 3 0 16,0 7-5-16,0 5 0 16,-1-5 3-16,5 2 0 15,6-9-3-15,0-3 0 16,8-6-5-16,6-16 0 15,1-7-6-15,3-2 0 16,7-7-5-16,-4-15 1 16</inkml:trace>
  <inkml:trace contextRef="#ctx0" brushRef="#br0" timeOffset="78249.34">12601 6789 64 0,'25'40'32'0,"-4"-15"-42"15,-14-15 67-15,0 2-57 16,0 1 0-16,4 3 0 16,-1-4 1-16,5 4-3 15,-1-4 1-15,0-2-5 16,0-4 0-16,0-3-12 16,0-12 1-16</inkml:trace>
  <inkml:trace contextRef="#ctx0" brushRef="#br0" timeOffset="78487.14">12862 6513 74 0,'50'69'37'0,"-4"9"-45"0,-36-53 64 0,4 6-57 0,-3 17 1 16,-1 5-1-16,-3 16 0 16,-7 0-1-16,-3-6 0 15,-8-7-11-15,-10-9 1 0,-11-12-7 16,1-17 0 0</inkml:trace>
  <inkml:trace contextRef="#ctx0" brushRef="#br0" timeOffset="78954.24">13804 6942 60 0,'-3'19'30'0,"17"-13"-21"0,-14-6 50 0,7 0-53 16,0 0 0-16,7 0 5 16,11-3 0-1,10-3-14-15,7-3 0 0,8-4 7 16,10 4 1-16,0-4-9 15,-11 4 1-15,-7 6-11 16,-10-1 0-16,-7-5-11 16,-4 3 0-16</inkml:trace>
  <inkml:trace contextRef="#ctx0" brushRef="#br0" timeOffset="79506.07">14884 7250 53 0,'7'50'26'0,"21"9"-19"0,-14-40 35 0,0 6-37 16,7-3 1-16,1 0 2 15,6-9 1-15,0-10-11 16,0-16 0-16,-3-6 7 16,-4-12 1-16,-7-10-3 15,-3-28 0-15,-4-18-1 16,-4-20 0-16,-10-15-1 16,-17-19 1-16,-8 3-1 15,-7 0 0-15,0-4-1 16,4 17 0-16,3 6 0 15,0 19 1-15,11 5-1 16,11 11 1-16,6 12 1 16,15 18 0-16,13 10-2 15,15 16 1-15,4 16-6 16,-5 2 1-16,1 7-8 16,-7 0 0-16,-11 6-12 0,-7 0 0 15</inkml:trace>
  <inkml:trace contextRef="#ctx0" brushRef="#br0" timeOffset="81264.71">16129 5983 52 0,'7'-13'26'0,"4"1"-15"0,-11 12 27 0,7 0-37 15,-4 6 1-15,1 3 1 16,-1 10 0-16,1 6-4 16,-1 0 0-16,1 10 0 15,-1 6 1-15,4-7-5 16,1 7 0-16,-1 0-9 16,0-4 0-16,0-9-3 15,-4-9 0-15</inkml:trace>
  <inkml:trace contextRef="#ctx0" brushRef="#br0" timeOffset="81521.59">16662 6080 55 0,'7'25'27'0,"-25"6"-31"0,8-15 54 15,-12 6-48-15,-13 12 0 16,-14 17 1-16,-4 8 0 16,-7 17-4-16,-4 14 1 15,-3 5 0-15,4-1 0 16,6-10-4-16,11-5 1 16,8-10-6-16,6-19 0 15,7-16-9-15,11-9 0 16</inkml:trace>
  <inkml:trace contextRef="#ctx0" brushRef="#br0" timeOffset="81763.39">16665 6557 54 0,'0'56'27'0,"-32"0"-30"0,18-34 47 0,-10 10-43 16,-15-4 1-16,-3 6-1 15,-1 1 1-15,4 3-4 16,4-10 0-16,10-6-5 16,8-7 1-16,3-15-10 15,3-12 0-15</inkml:trace>
  <inkml:trace contextRef="#ctx0" brushRef="#br0" timeOffset="81945.46">16355 6619 52 0,'21'32'26'0,"25"62"-20"0,-21-63 42 15,-1 10-49-15,8 6 0 16,3-3-4-16,1-7 0 15,-1-12-3-15,-11-6 1 16,-6-16-10-16,-11-6 1 0</inkml:trace>
  <inkml:trace contextRef="#ctx0" brushRef="#br0" timeOffset="82407.32">15889 5886 48 0,'7'-10'24'0,"4"-12"-21"0,-11 22 40 15,0 0-41-15,-4 6 1 16,-6 4 1-16,-4 9 1 15,-4 9-6-15,-3 13 0 0,0 12 4 16,-1 7 1-16,-2 21-3 16,10 19 0-16,-1 10-2 15,8 6 1-15,4 6-3 16,10-12 1-16,14 3-4 16,18-16 0-16,7-21-3 15,7-17 1-15,14-18-8 16,-4-16 0-16</inkml:trace>
  <inkml:trace contextRef="#ctx0" brushRef="#br0" timeOffset="82705.97">16648 5845 52 0,'-7'28'26'0,"35"25"-26"0,-11-18 44 16,8 2-44-16,3 20 1 15,11 15 1-15,7 16 1 16,7 25-3-16,-7 3 1 0,-7 22 0 15,-18 0 1 1,-14-10-4-16,-21-12 1 16,-7-22-15-16,-15-18 0 0</inkml:trace>
  <inkml:trace contextRef="#ctx0" brushRef="#br0" timeOffset="83248.55">17907 6274 46 0,'0'3'23'0,"-14"-6"-10"0,10 6 27 0,-6 10-37 16,-8 3 0-16,-10 6 2 15,-4 6 1-15,-7 10-8 16,-6 15 1-16,-5 0 3 16,1 10 1-16,3-7-7 15,7-6 1-15,11-9-14 16,7-16 1-16,7-12-2 16,10-16 0-16</inkml:trace>
  <inkml:trace contextRef="#ctx0" brushRef="#br0" timeOffset="83431.37">17441 6196 55 0,'53'66'27'0,"35"28"-33"0,-66-63 54 15,13 19-49-15,11 10 1 16,3 9-10-16,-3-13 1 15,-7-2-2-15,-7-14 1 16</inkml:trace>
  <inkml:trace contextRef="#ctx0" brushRef="#br0" timeOffset="84118.71">19181 5760 39 0,'28'-9'19'0,"0"2"-3"0,-21 7 22 16,0 7-35-16,0 8 1 15,-3 4 1-15,3 9 1 16,-4 7-8-16,-3 15 1 16,0 13 5-16,0 3 0 0,0 15-1 15,4 10 0-15,-1 6-1 16,1-15 1-16,-1-10-1 16,1-16 1-16,-4-12-3 15,-4-15 1-15,-6-14-2 16,-15-5 0-16,-7-14 0 15,-3-5 0-15,-4 0-2 16,-10-4 1-16,-4 1-1 16,-3-1 1-16,-1 10-1 15,8 3 1-15,3 9 0 16,3 10 0-16,12 6 1 16,6 10 1-16,7 5 0 15,15-2 1-15,10 3 0 16,11 3 0-16,13-3 0 15,15-4 0-15,7-5-1 16,18-7 0-16,6-3-3 47,4-10 0-47,4-9-12 0,-4-3 0 0,-3-15-2 0,-1-4 0 0</inkml:trace>
  <inkml:trace contextRef="#ctx0" brushRef="#br0" timeOffset="84316.19">20130 6434 56 0,'-4'38'28'0,"-35"40"-39"16,25-56 56-16,-11 6-45 15,-10 13 1-15,-7 0-2 16,-4 0 0-16,4 3-5 15,3-4 0-15,7-11-9 16,7-17 0-16</inkml:trace>
  <inkml:trace contextRef="#ctx0" brushRef="#br0" timeOffset="84491.37">19622 6234 57 0,'31'37'28'0,"33"67"-29"16,-40-70 49-16,12 16-48 16,10 22 1-16,7 10-1 0,-1-4 0 15,1-2-8-15,0-10 1 16,-3-10-10 0,-8-15 1-16</inkml:trace>
  <inkml:trace contextRef="#ctx0" brushRef="#br0" timeOffset="87616.67">9218 8589 47 0,'-14'12'23'0,"7"1"-11"16,7-13 24-16,-4-3-34 16,1 3 1-16,-1 0 2 15,4 0 1-15,-3 0-6 0,-1 0 1 16,4 0 4-16,11-4 1 15,10 4-2-15,14-6 0 16,8 3-3-16,6 0 0 16,7-3-7-16,1-4 0 15,-11 1-13 1,-11-1 1-16,-14 7-2 0,-10 6 0 16</inkml:trace>
  <inkml:trace contextRef="#ctx0" brushRef="#br0" timeOffset="87830.22">9130 8987 66 0,'-11'34'33'0,"15"-12"-35"16,-1-19 68-16,1-3-63 16,10 0 0-16,4 0 1 15,24-3 0-15,7-6-6 16,11-7 1-16,7 0-1 15,0 1 1-15,-17 2-12 16,-11 1 1-16,-15 5-10 16,-6 4 0-16</inkml:trace>
  <inkml:trace contextRef="#ctx0" brushRef="#br0" timeOffset="88635.93">10873 8529 59 0,'7'13'29'0,"-21"18"-30"0,3-15 45 0,-3 9-44 0,-4 15 1 0,-14 11 1 15,-10 14 0-15,-11 4-3 16,-7 7 0-16,0-1-2 16,7-12 0-16,11-16-8 15,10-13 0-15,8-18-6 16,6-22 0-16</inkml:trace>
  <inkml:trace contextRef="#ctx0" brushRef="#br0" timeOffset="88808.54">10474 8654 67 0,'46'57'33'0,"35"81"-39"0,-56-97 65 16,6 18-59-16,8 7 0 15,4 6-2-15,9-9 1 16,-2-10-7-16,-8-15 1 15,1-23-12-15,-8-8 0 16</inkml:trace>
  <inkml:trace contextRef="#ctx0" brushRef="#br0" timeOffset="89685.66">11303 9507 59 0,'11'3'29'0,"6"-31"-23"0,-3 13 29 0,8-20-35 15,9-9 1-15,8-15 0 16,-4-10 0-16,-3-19-2 15,-4-16 1-15,-7-5 0 16,-6-1 1-16,-5-3-1 16,-6 6 1-16,-4 7-1 15,-4 9 1-15,-6 16-2 0,3 9 1 16,-4 16-1-16,4 12 1 16,-7 13-1-1,3 19 0-15,1 12 0 0,-1 19 1 16,0 10 0-16,1 15 0 15,3 13 1-15,3 12 0 16,4 16-1-16,4 6 1 16,-1 0-1-16,8 0 1 0,3-3 0 15,0-6 1 1,0-13-2-16,0-6 1 16,4-12-1-16,0-10 1 0,-1-16-3 15,1-15 0-15,7-13-6 16,-1-9 1-1,1-10-10 1,0-6 1-16,-1-6-1 0,-2-3 0 0</inkml:trace>
  <inkml:trace contextRef="#ctx0" brushRef="#br0" timeOffset="90047.11">11850 9056 45 0,'7'6'22'0,"3"19"-18"0,-6-12 44 0,-4 12-45 0,0-3 1 0,-4 3 2 16,1 3 1-16,-4-3-9 0,-4 0 1 15,1-3 4 1,3-6 1-16,0 0-3 16,3-4 1-16,4-9-2 0,0-3 1 15,7-6-2 1,0-7 1-16,4-5-2 0,-1-4 1 16,4-3-1-16,4-7 0 15,0 4 0 1,6 3 0-16,1 6 0 0,-4 3 1 15,4 4 0-15,0 2 1 16,-4 7 0-16,-4 3 1 16,1 10 1-16,-4 2 0 15,-3 4 0-15,-1 3 1 16,1 12-4 0,0-3 1-16,3 1-5 15,3-11 0-15,4-8-10 16,8-7 1-16,-1-16-5 15,0-5 1-15</inkml:trace>
  <inkml:trace contextRef="#ctx0" brushRef="#br0" timeOffset="90293.26">12732 8504 56 0,'-4'19'28'0,"-17"53"-34"16,14-53 55-16,-7 15-45 16,-4 16 1-16,-6 10 1 0,-5 3 1 15,5 6-10 1,2 3 1-16,8-6 5 0,7-10 0 16,7-6-6-16,11-12 1 15,7-16-6-15,3-13 0 16,7-9-11-16,4-12 0 15</inkml:trace>
  <inkml:trace contextRef="#ctx0" brushRef="#br0" timeOffset="90484.39">13067 8705 45 0,'0'22'22'0,"-7"34"-13"15,-4-34 29-15,1 6-36 16,-8 10 0-16,-10-1 3 15,-7 7 0-15,-11 6-6 16,3 1 0-16,1-1 3 16,7-6 0-16,7-13-8 15,3-9 1-15,11-9-12 16,10-20 1-16</inkml:trace>
  <inkml:trace contextRef="#ctx0" brushRef="#br0" timeOffset="90694.83">12859 8927 63 0,'17'63'31'0,"-2"-16"-35"0,-12-34 52 0,4 8-49 0,4 5 1 15,3 2-1-15,0-3 1 16,-4-9-3-16,1-7 1 15,0-9-6-15,3-9 1 16,3-4-10-16,5-12 0 16</inkml:trace>
  <inkml:trace contextRef="#ctx0" brushRef="#br0" timeOffset="90901.76">13123 8482 72 0,'43'69'36'0,"20"28"-46"15,-42-59 66-15,4 15-56 16,3 16 0-16,-7 13-1 16,-3 9 0-16,-7 9-4 15,-11-9 0 1,-11-3-14-16,-7-23 1 0</inkml:trace>
  <inkml:trace contextRef="#ctx0" brushRef="#br0" timeOffset="91324.34">14069 9006 79 0,'3'22'39'0,"4"-7"-33"16,-3-12 65-16,6 4-69 16,8-1 1-16,17 3-1 15,15-6 0-15,17 1-7 16,7-11 0-16,-11 7-3 15,-3 0 1-15,-14-3-14 16,-7-3 1-16,-7-3-6 16,-8-4 1-16</inkml:trace>
  <inkml:trace contextRef="#ctx0" brushRef="#br0" timeOffset="91854.25">15229 9470 61 0,'39'69'30'0,"32"-3"-33"16,-50-54 54-16,4 4-48 16,3-4 0-16,7-5 2 15,-3-11 1-15,3-5-7 16,0-10 0-16,-3-15 4 15,-7-26 1-15,-7-6-2 16,-4-21 0-16,-14-14-1 16,-11-27 0-16,-14-10-1 15,-3 0 1-15,-4 0-1 0,-3-7 1 16,3 17-1-16,8 12 0 16,6 19 1-16,11 15 0 15,7 16 1-15,7 16 0 16,11 9 1-16,10 19 0 15,7 10-3-15,4 6 1 16,-7-1-6-16,-1 4 1 16,-6 3-15-16,-14-6 0 15,-11 9-5-15,-4 6 1 16</inkml:trace>
  <inkml:trace contextRef="#ctx0" brushRef="#br0" timeOffset="92468.39">16581 8284 66 0,'0'35'33'0,"0"-4"-36"15,0-6 61-15,3 4-56 16,1 14 1-16,-1 20 1 15,4 22 0-15,0 18-6 16,4 4 1-16,-1-7-3 16,5-6 1-16,-1-25-18 15,-7-15 1-15</inkml:trace>
  <inkml:trace contextRef="#ctx0" brushRef="#br0" timeOffset="93665.97">18083 8099 59 0,'18'10'29'0,"-7"43"-23"16,-8-34 29-16,-3 9-34 0,0 7 0 16,-3 5 3-16,-8 7 1 15,4 4-4-15,0-1 0 16,0 0 3-16,3 0 0 0,1-6-1 15,3-6 0-15,0-4-2 16,0-12 1-16,-4-12-3 16,1-14 1-16,-8-5-1 15,-3-7 0-15,-7-12-1 16,3 0 1-16,-3 9 0 16,-7 3 1-16,-7-2 0 15,-1 2 0 1,1 6 0-16,0 7 0 0,3 0 1 15,4 6 0-15,3 13-1 16,7 6 1-16,8 6 0 16,6 13 0-16,15 12 0 15,10-3 0-15,7 4 0 16,8-1 0-16,-1-9-1 16,-3-13 1-16,10-15-5 0,11-10 1 15,-4-12-8 1,4-3 0-16,0-10-9 0,-4-6 0 15</inkml:trace>
  <inkml:trace contextRef="#ctx0" brushRef="#br0" timeOffset="93881.1">18810 8494 59 0,'-21'41'29'0,"-46"41"-35"0,42-54 48 0,-3 3-42 16,-7 7 0-16,7 3-2 15,3-4 0-15,4-2-3 16,3-10 0-16,4-12-10 16,3-23 0-16</inkml:trace>
  <inkml:trace contextRef="#ctx0" brushRef="#br0" timeOffset="94054.56">18510 8422 62 0,'39'69'31'0,"60"44"-32"16,-67-78 54-16,10 15-53 15,7-3 0-15,-3 6-8 0,-3-3 1 16,-12-6-7-16,-13-9 0 15</inkml:trace>
  <inkml:trace contextRef="#ctx0" brushRef="#br0" timeOffset="94919.2">9102 10831 53 0,'-7'28'26'0,"7"-19"-13"0,0-9 26 16,0 3-35-16,3-3 1 15,1-3 0-15,6 0 0 16,11-3-7-16,18 0 0 16,11-4 2-16,6-2 1 15,4 2-10-15,-7-5 0 16,-7 5-10-16,-18 1 0 15</inkml:trace>
  <inkml:trace contextRef="#ctx0" brushRef="#br0" timeOffset="95112.06">9102 11257 77 0,'0'19'38'0,"14"-13"-46"0,-7-6 69 0,14 0-61 16,21 0 0-16,8-3-1 16,10-3 1-16,7 0-6 15,0-1 0-15,-14-2-15 16,-15-1 1-16</inkml:trace>
  <inkml:trace contextRef="#ctx0" brushRef="#br0" timeOffset="95542.09">11105 11245 51 0,'0'12'25'0,"-14"13"-15"15,7-25 28-15,-3 10-33 16,-8 12 1-16,-10 9 3 16,-7 0 0-16,-11 13-12 15,0 13 1-15,-7 15 7 16,-7 3 1-16,0 0-6 16,11-9 0-16,6-13-7 15,12-12 0-15,6-16-8 16,11-22 0-16,10-18-6 15,8-20 1-15</inkml:trace>
  <inkml:trace contextRef="#ctx0" brushRef="#br0" timeOffset="95737.1">10583 11025 67 0,'25'69'33'0,"7"31"-39"0,-18-65 65 15,7 18-58-15,4 29 1 16,14 9-1-16,13 0 1 16,8 3-6-16,7-19 0 15,-3-15-5-15,-4-20 1 0,-11-18-12 16,-10-12 0 0</inkml:trace>
  <inkml:trace contextRef="#ctx0" brushRef="#br0" timeOffset="96638.23">11384 12151 71 0,'11'53'35'0,"-8"-40"-41"0,4-23 62 0,11-12-54 0,7-12 0 16,6-16 0-16,15-13 1 15,7-22-5-15,0-21 1 16,-4-7 2-16,-3-10 0 15,-10-11-1-15,-12-4 0 16,-3-3-1-16,-6 37 1 16,-12-24-1-16,-3 11 1 15,-7 20-1-15,-7 19 0 0,0 18-1 16,0 26 0 0,0 24 0-16,0 20 0 15,3 81 0 1,4 31 1-16,10 7 1 15,4 18 0-15,8 0 0 16,-5 1 0-16,-3-17 0 16,0-21 1-16,0-16-3 15,0-25 0-15,0-22-1 16,8-22 0-16,-1-18-1 16,0-14 1 30,0-15 0-46,4-9 0 0,3-7 2 0,3-9 0 0,-2 4 0 0,-1 2 1 0,-4 6 1 16,1 13 0-16,0 10 0 16,-1 15 0-16,-6 13 2 0,-4 6 0 15,-7 12 0-15,-4 4 1 16,-3-1-1-16,0-5 1 16,0-7-2-16,0-3 1 15,0-4-3-15,0-2 1 16,0-3-1-16,3-4 0 15,4-6-1-15,4-3 1 16,3 0-1-16,7-3 0 16,7-9-2-16,0-7 1 15,1-3-1 1,-1 0 0-16,0 3 0 0,0 3 0 16,-3 4 1-16,3-1 0 0,-3 4 2 15,-1-1 0-15,1 4 2 16,3 0 1-16,-3 9 1 15,-1 3 0-15,-3 10 0 16,-3 6 1-16,0 3-2 16,-4-3 0-16,-4 3-2 15,4 0 0-15,0-9-6 16,0-4 1-16,4-8-8 16,0-4 0-16,-4-13-8 15,7-6 1-15</inkml:trace>
  <inkml:trace contextRef="#ctx0" brushRef="#br0" timeOffset="97028.43">13046 11191 62 0,'-7'44'31'0,"-25"6"-36"0,28-34 54 0,-3 12-45 16,-3 4 0-16,-4 18 1 16,0 13 1-16,-4 15-8 15,0 0 0-15,4 1 5 16,7-7 0-16,11-13-6 16,10-12 1-16,0-15-6 15,14-20 1-15,11-15-13 16,10-19 0-16</inkml:trace>
  <inkml:trace contextRef="#ctx0" brushRef="#br0" timeOffset="97241.29">13501 11367 57 0,'-7'53'28'0,"-18"10"-27"0,14-41 42 16,-10 9-42-16,-10 4 0 15,-8 12 0-15,0 3 1 16,-3-9-3-16,3-1 1 16,7-8-3-16,7-13 0 15,8-10-6-15,10-12 0 16,10-22-8-16,4-7 1 16</inkml:trace>
  <inkml:trace contextRef="#ctx0" brushRef="#br0" timeOffset="97446.96">13346 11301 60 0,'24'31'30'0,"-3"57"-34"15,-10-66 55-15,0 13-49 16,6 5 0-16,-3 14 0 16,4 5 1-16,-4-15-7 15,0 0 1-15,4-9-2 16,3-10 0-16,0-13-9 15,4-6 0-15,0-15-4 16,3-13 0-16</inkml:trace>
  <inkml:trace contextRef="#ctx0" brushRef="#br0" timeOffset="97642.85">13741 11085 69 0,'31'84'34'0,"8"14"-40"0,-25-70 70 16,11 13-63-16,7 15 0 15,0 0 0-15,-1 7 0 16,-6 3-4-16,-11-3 1 16,-10 6-6-16,-15 3 0 15,-14 0-12-15,-3-3 0 0</inkml:trace>
  <inkml:trace contextRef="#ctx0" brushRef="#br0" timeOffset="98176.24">14831 11552 66 0,'-11'22'33'0,"18"-13"-21"0,-3-6 51 16,-1 7-57-16,4 2 1 0,7-2 0 15,15-4 1 1,20-6-12-16,4-13 1 0,3-5 3 15,4 2 1-15,0-3-10 16,-7 0 0-16,-7 1-16 16,-7-8 0-16</inkml:trace>
  <inkml:trace contextRef="#ctx0" brushRef="#br0" timeOffset="98449.42">16538 11107 60 0,'4'3'30'0,"-25"28"-25"0,6-15 37 16,-13 12-41-16,-11 0 1 16,1 16 0-16,-5 3 1 0,-3 16-4 15,-6 3 0-15,-1 9-2 16,3-3 1-16,11-12-9 15,11-13 0-15,7-22-7 16,10-22 0-16</inkml:trace>
  <inkml:trace contextRef="#ctx0" brushRef="#br0" timeOffset="98634.99">16062 11116 64 0,'56'63'32'0,"26"40"-31"0,-65-71 59 0,8 11-59 16,7 14 0-16,14 9 0 15,-1 6 1-15,1 0-7 16,4-6 0-16,-12-10-10 16,-2-15 0-16,-5-22-5 0,-2-10 0 15</inkml:trace>
  <inkml:trace contextRef="#ctx0" brushRef="#br0" timeOffset="99024.49">17357 11408 69 0,'10'22'34'0,"8"3"-29"0,-8-22 66 0,12 0-68 16,13 3 0-16,7-3 0 15,18 1 1-15,18-4-6 16,10-7 1-16,14 4-2 16,-6-3 0-16,-8 0-9 15,-18-1 1-15,-17-2-13 16,-14 6 0-16</inkml:trace>
  <inkml:trace contextRef="#ctx0" brushRef="#br0" timeOffset="99248.7">17900 11078 76 0,'3'41'38'0,"-17"154"-45"0,11-161 64 0,-4 57-62 15,0 0 1-15,-4 12-13 16,4-8 0-16,4-17 7 16,-4-22 1-1</inkml:trace>
  <inkml:trace contextRef="#ctx0" brushRef="#br0" timeOffset="99865.3">20585 10837 65 0,'28'-16'32'0,"21"-21"-26"0,-42 24 50 15,7-6-55-15,-3-6 1 0,3-9 1 16,-3-7 1-16,-11-9-5 16,-4-4 0-16,-6 4 3 15,-15 6 0-15,-21 4-1 16,-14 15 0-16,-21 9 0 15,-4 16 0-15,-10 19 0 16,-11 25 0-16,-3 21-1 16,-4 14 1-16,18 34-1 15,10 28 1-15,14 25 0 16,18 32 1-16,22-1 0 16,17 7 0-16,28-10 1 15,28-31 1-15,29-34-2 16,24-35 1-16,42-22-2 15,29-37 0-15,14-23-7 0,-3-31 0 16,-26-15-11-16,-38-16 1 16,-39 0-9-1,-28 12 1 1</inkml:trace>
  <inkml:trace contextRef="#ctx0" brushRef="#br2" timeOffset="118430.97">22934 508 24 0,'21'0'12'0,"0"12"-5"0,-14-12 12 16,-3 0-16-16,-4 0 0 15,0 0 0-15,0 0 0 16,-4-3-4-16,-3 3 0 16,0-9 3-16,-7 2 0 15,0-2-1-15,4 0 0 16,-5-7 0-16,-6 6 0 15,-10-2-1-15,-8-1 1 16,-7 1-1-16,-7-7 0 16,-14 3 0-16,0-3 0 15,0 1 0-15,-11-7 0 0,-10 6 0 16,-7-6 0-16,-11 12 0 16,11-3 0-16,-15 7 0 15,-6 0 1-15,-4-1-1 16,4 1 0-16,-8 3-1 15,-6-13 1-15,-8 9 0 16,11 1 0-16,-14 3 0 16,-11-4 0-16,4 10 0 15,-4-3 0-15,-10 6 0 16,-4-3 0-16,15 7 0 16,-12 2 1-16,8 0-1 15,7-6 0-15,0 4 0 16,0-7 0-16,-1 0 0 15,12 0 0-15,-4 9 0 16,0 1 0-16,-1 5 0 16,1 4 1-16,21 9-1 0,0 10 1 15,4 3 0-15,3 3 1 16,4-4 0-16,14 4 0 16,3 0 0-16,0-3 0 15,0-10-1-15,1 1 1 16,2-10-1-16,1 9 0 15,7-3-1-15,4 0 1 16,6 7 0-16,-3-1 0 16,14-2 0-16,7 8 0 15,11 8-1-15,10-5 1 0,11 4 0 16,7 7 1-16,10-4-1 16,15 3 0-16,10 10 0 15,11 0 0-15,13 3 0 16,19 9 0-16,10 0 0 15,18-6 0-15,0-6-1 16,-25-16 1-16,56 16 0 16,11-4 1-16,4-15-1 15,10 0 0-15,11-6 0 16,-4-13 0-16,11 3 0 16,10-9 0-16,-3-4-1 15,10-2 0-15,8-4-1 16,-1-2 1-16,4 2 0 15,14-9 0-15,-10 0 0 16,7-6 0-16,-8-7 0 16,11 4 0-16,8-1-1 15,-8-8 1-15,7 2 0 0,-3-3 0 16,3-12-1 0,7-1 1-16,-21 1-1 0,4-10 1 15,-1-3 0-15,-31 0 0 16,4-6-1-16,-15-3 1 15,-14 0-1-15,-10-1 1 16,-29-2-1-16,-17-4 1 16,-18 4 0-16,-32-16 1 15,-28-10 0-15,-53-6 0 0,-49-9 0 16,-53 0 0-16,-46-3-1 16,-53-16 0-16,-28 0-7 15,-21-10 1-15,-11-6-10 31,-7-18 1-31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19:54:19.14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6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8T19:55:43.929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9158 3828 29 0,'4'10'14'0,"6"-16"-5"0,-6 12 15 0,-1-3-19 16,1 3 0-16,6-3 6 16,1 4 1-16,3-7-13 15,7 3 1-15,4 6 9 16,-4 1 1-16,11 2-2 15,7-2 0-15,3-7-3 16,7-3 1-16,-3-3-3 16,-3-19 1-16,-8-10-3 15,-3-15 0-15,-4-9-1 16,-3-10 1-16,-8-16-1 16,-10-12 1-16,-7-12-1 15,0-10 1-15,-10-4 0 16,-8-14 0-16,-10-1 0 15,3 6 0-15,0 1 0 0,1 5 0 16,3 14-1-16,3 5 1 16,7 10 0-16,4 9 0 15,4 10 0-15,3 3 0 16,3 9 1-16,4 10 0 16,7 9-3-16,4 6 1 15,3 17-5-15,4 11 0 0,-4 16-8 16,-3 7 0-16,-4 9-11 15,0 0 1-15</inkml:trace>
  <inkml:trace contextRef="#ctx0" brushRef="#br0" timeOffset="828.39">10414 2963 42 0,'25'-19'21'0,"-11"19"-8"15,-14-6 27-15,3 0-36 16,-3 6 0-16,0-4 1 0,0-5 1 16,-3 9-7-16,-4 0 1 15,-7 0 4-15,-4 9 1 16,-10 10-2-16,3 6 0 16,-3 4-1-16,7 5 0 15,3-3-1-15,4 10 1 16,0 3-1-16,7 0 0 15,3 0-1-15,-3 6 1 0,7-9-3 16,11-13 1-16,6 7-5 16,8-20 1-16,7 4-7 15,3-10 1-15,4-9-8 16,7-9 1-16,3-16 0 16,-3 6 0-16</inkml:trace>
  <inkml:trace contextRef="#ctx0" brushRef="#br0" timeOffset="1077.99">10791 3167 45 0,'18'-16'22'0,"-18"-25"-20"16,0 35 46-16,4 0-45 16,-4-4 0-16,0 4 1 15,-7 3 0-15,0-6-5 16,-4 9 1-16,-10 0 3 16,-4 9 1-16,-3-6-2 15,0 7 1-15,3 5-1 16,0 4 1-16,8 6-1 15,3 6 1-15,3-5-2 16,4-1 1-16,7 0-2 16,7-3 1-16,7-10-2 0,11-6 0 15,-1-6-5-15,5 0 1 16,-8-9-7-16,4-3 0 16,-4-14-7-16,3-2 0 15</inkml:trace>
  <inkml:trace contextRef="#ctx0" brushRef="#br0" timeOffset="1364.35">11123 2919 49 0,'11'0'24'0,"-11"9"-22"0,-4-9 39 0,-3 4-39 16,-7 2 0-16,0 10 1 16,-4-7 0-16,-6 10-4 15,-5 0 0-15,1-1 3 16,3 1 0-16,8 0 0 15,6-3 0-15,11 3 0 16,14-4 1-16,7 1-1 16,8 3 1-16,-5-1-1 15,5 1 0-15,-8 6-2 16,-7-6 0-16,-11 6-1 16,-10 7 0-16,-10 2-3 15,-12 1 0-15,-2-7-7 16,-5-9 1-16,5-10-7 15,-1-6 0-15</inkml:trace>
  <inkml:trace contextRef="#ctx0" brushRef="#br0" timeOffset="1834.64">11257 2750 60 0,'0'0'30'0,"4"9"-26"0,-4-9 52 0,3 0-51 31,4 0 0-31,0 0 2 0,4 0 1 0,-1 0-10 15,-2 0 0-15,6-6 6 16,0 12 1-16,0-6-4 16,-4 0 0-16,1 0-2 15,-7 3 1-15,-4 7-2 16,-4 2 1-16,1 1-1 16,-5 2 0-16,1 1 1 15,7 3 1-15,-3-7-1 16,3 4 1-1,-4-6 0-15,4 5 1 0,0-5 0 16,0-1 0 31,-3-6-2-47,3 7 0 0,0-7-2 0,7-6 0 0,3-1-6 16,8 4 1-1,0-9-13 1,3 0 1-16,-7-1-1 0,4 1 1 0</inkml:trace>
  <inkml:trace contextRef="#ctx0" brushRef="#br0" timeOffset="2195.44">11793 2859 42 0,'11'7'21'0,"-8"-4"-20"0,-3-3 38 0,0 3-37 0,-3 0 1 0,-4 7 1 16,-4-4 1-16,-3 6-6 16,-7 4 0-16,-4 3 4 15,1 9 1-15,2 7-2 16,5-1 1-16,-1 10-1 15,4 3 0-15,11 0-1 16,3 3 1-16,7 4-1 16,7-11 0-16,7-8-4 15,4-7 0-15,-1-12-4 0,1-4 0 16,0-5-11-16,-8-17 1 16</inkml:trace>
  <inkml:trace contextRef="#ctx0" brushRef="#br0" timeOffset="2460.11">12100 3051 55 0,'32'22'27'0,"-43"12"-33"0,4-24 45 0,-3 8-39 15,-8 7 0-15,-7-3 0 16,-3 0 1-16,0 7-1 15,7 5 0-15,0-3 0 16,3 1 1-16,0-4-4 16,1-3 0-16,3-6-8 15,3-7 0-15,1-15-4 16,-1-6 1-16</inkml:trace>
  <inkml:trace contextRef="#ctx0" brushRef="#br0" timeOffset="2645.33">11860 3107 64 0,'36'57'32'0,"6"-1"-48"0,-24-34 65 16,3-3-49-1,7 12 0-15,0 1-2 0,-3-1 1 16,-4-3-3-16,-7-9 1 15,0-7-6-15,0-12 0 16,-3-9-7-16,0-10 0 16</inkml:trace>
  <inkml:trace contextRef="#ctx0" brushRef="#br0" timeOffset="2902.65">12107 2825 58 0,'46'41'29'0,"18"3"-34"15,-43-26 54-15,4 8-49 16,3 5 1-16,0 13-2 16,-3 15 1-16,-8-2-1 15,-6 12 0-15,-11-3-4 16,-11 3 0-16,-10-7-12 15,-7-11 1-15</inkml:trace>
  <inkml:trace contextRef="#ctx0" brushRef="#br0" timeOffset="3554.21">12943 2555 44 0,'22'-15'22'0,"-12"-4"-13"0,-6 9 29 0,-1 7-35 0,1-6 1 0,-1-1 1 15,-3 10 1-15,0 0-7 16,0 10 1-16,0-1 4 16,0 10 1-16,0 16-2 15,0-1 0-15,-3 19-1 16,3 10 0-16,0 9-1 16,0 0 0-16,-4-6-1 0,8-6 1 15,-4-13-1-15,3-6 0 16,-3-7-1-16,0-12 1 15,-7-6-2-15,-3-7 0 16,-8 0 0 0,-7-9 0-16,-6 0 0 0,-1-9 1 15,-3 0 1 1,-1-1 0-16,-3 10 1 0,8-6 0 0,-1 12 0 16,7 4 1-1,8 8-1-15,10 4 1 0,3 4-1 16,8-1 0-16,6 3 0 15,11 3 0 17,8-3 0-17,9-2 0-15,5-5-3 16,3-5 1-16,-11 0-6 0,4-4 0 0,3-2-13 0,-3-10 1 0</inkml:trace>
  <inkml:trace contextRef="#ctx0" brushRef="#br0" timeOffset="3827.6">13515 2957 60 0,'-4'37'30'0,"-17"20"-36"0,11-42 46 16,-8 7-41-16,-7 7 1 15,-6 8 0 1,-5-2 1-16,5 2-3 0,2 4 1 16,1-13-6-16,3-9 0 15,4-13-8-15,-3-12 0 16</inkml:trace>
  <inkml:trace contextRef="#ctx0" brushRef="#br0" timeOffset="3947.51">13056 2935 52 0,'18'19'26'0,"53"53"-20"16,-47-54 43-16,11 11-48 0,11 11 0 0,4 7-1 0,-1 1 1 0,-10 2-7 0,-4-6 1 0,-14-13-12 16,-17-12 1-16</inkml:trace>
  <inkml:trace contextRef="#ctx0" brushRef="#br0" timeOffset="4616.17">14549 2963 38 0,'-7'9'19'0,"3"-18"0"0,4 9 19 0,0 0-33 0,0 0 0 16,0 0 3-16,7-6 1 16,4 6-12-16,6 0 1 15,4-3 4-15,11 3 1 16,11-7-7-16,-1 1 1 16,-7 6-13-16,-3-6 1 15,-7-1-4-15,-8-2 1 16</inkml:trace>
  <inkml:trace contextRef="#ctx0" brushRef="#br0" timeOffset="4794.93">14482 3270 63 0,'0'54'31'0,"21"-42"-36"15,-11-9 63-15,8-3-57 16,3-3 0-16,11-3-5 15,10-10 0-15,4 0-2 16,-4 4 0-16,-3 3-12 16,-7 9 0-16</inkml:trace>
  <inkml:trace contextRef="#ctx0" brushRef="#br0" timeOffset="5416.02">15452 3910 35 0,'24'25'17'0,"15"25"-2"16,-28-40 16-16,6 2-26 0,5-12 1 15,-1-9 2-15,3-13 1 16,-2-10-10-16,-1-21 0 15,-4-16 7-15,1-9 1 16,-7-19-2-16,-8-29 0 16,-3-9-2-16,-10-12 1 15,-15-4-2-15,-7-9 0 16,-3 4-1 0,0-1 1-1,6 6-1-15,8 1 0 16,11 21 1-16,10 10 0 15,10 25 0-15,11 16 0 0,8 15 0 0,6 25 0 16,-7 7-5-16,4 18 1 0,0 17-7 16,-4 5 0-16,-7 13-13 15,-7 0 0-15</inkml:trace>
  <inkml:trace contextRef="#ctx0" brushRef="#br0" timeOffset="6000.43">16612 3145 48 0,'18'-3'24'0,"-7"6"-12"0,-8-6 29 0,-3-7-38 0,0 4 1 0,0 0 3 16,-3-1 0-16,-5 1-8 16,1 3 0-16,-7 3 5 15,0 3 1-15,-3 7-2 16,-5 5 1-16,-2 4-3 15,3 9 1-15,-4 7-2 16,4-1 1-16,3 10-2 16,0-3 0 62,8-7-2-78,17 1 0 0,11-1-4 0,6-18 0 15,11-6-4 1,11-7 0-16,4 0-8 0,-4-6 1 0,-8-10 1 0,-6-3 0 16</inkml:trace>
  <inkml:trace contextRef="#ctx0" brushRef="#br0" timeOffset="6210.61">16933 3295 42 0,'18'-28'21'0,"10"0"-15"0,-28 28 42 0,4-6-45 0,-4 6 0 16,0-7 1-16,-11 7 0 16,-3 0-4-16,-4 3 0 15,-3 4 3-15,4 8 1 16,-1-5-1-16,0 9 0 15,1 3-1-15,-1 6 1 0,0 6-2 16,4-12 1-16,7 0-2 16,4 0 1-16,3-6-3 15,7-4 1-15,3-5-4 16,8-10 1-16,7-7-5 16,6-6 1-16,8-9-11 15,4 0 0-15</inkml:trace>
  <inkml:trace contextRef="#ctx0" brushRef="#br0" timeOffset="6518.83">17304 3082 48 0,'7'6'24'0,"-11"10"-23"16,-3-13 36-16,-3 3-34 15,3 1 0-15,-15 5 1 16,-2 1 0-16,3 6-6 0,-1-4 1 15,5 1 4-15,3 3 0 16,7 3-2-16,7-10 1 16,10 1-1-16,8 3 1 15,7-1 0-15,3 4 1 16,-4 0-2-16,-2-3 1 16,-8 2-2 30,-7 11 0-46,-11-14-2 0,-10 4 0 32,-7 6-8-17,-7-9 1-15,0-10-9 0,6-6 1 0</inkml:trace>
  <inkml:trace contextRef="#ctx0" brushRef="#br0" timeOffset="6816.02">17776 2910 61 0,'4'12'30'0,"-22"-6"-33"0,8 1 51 0,-4 5-46 16,-11 7 0-16,-7 9 0 15,-3 4 0-15,0 5-3 0,3 10 1 16,4-3 2-1,7 6 1-15,6 4-2 16,8-7 1-16,7-6-2 0,11-4 0 16,7-6-4-16,6-5 1 15,1-8-7-15,7-8 1 16,-1-7-11-16,1-9 1 16</inkml:trace>
  <inkml:trace contextRef="#ctx0" brushRef="#br0" timeOffset="7063.93">18030 3151 58 0,'0'31'29'0,"-21"20"-30"0,14-36 49 0,-3-2-46 15,3 6 0-15,-4 3 0 16,-3 6 1-16,-4 6-4 15,-3-12 1-15,3 3 0 16,4-6 0-16,0 0-6 16,7-6 1-16,4-7-10 15,3-3 0-15,0-16-3 16,-4-5 0-16</inkml:trace>
  <inkml:trace contextRef="#ctx0" brushRef="#br0" timeOffset="7271.27">17900 3173 66 0,'14'41'33'0,"0"3"-48"0,-7-32 67 16,0 1-53-16,7-1 1 16,1 4-1-16,2 3 1 15,-3 3-1-15,4 0 0 16,0-3-5-16,-1-4 1 15,1-5-8-15,-1-10 1 16,1-16-5-16,0 0 1 0</inkml:trace>
  <inkml:trace contextRef="#ctx0" brushRef="#br0" timeOffset="7490.71">18165 2910 65 0,'38'31'32'0,"26"54"-42"0,-47-67 66 0,5 4-58 16,-1 25 1-16,-4 10-2 16,-9 12 1-16,-12 3 0 15,-10-9 1-15,-7-10-12 16,0-9 1-16,3-16-6 15,7-18 1-15</inkml:trace>
  <inkml:trace contextRef="#ctx0" brushRef="#br0" timeOffset="8270.76">19406 3026 57 0,'14'-10'28'0,"-7"10"-29"15,-7 0 52-15,-3 0-49 16,-8 0 1-16,-3 3 1 0,-3 13 1 16,-8-7-6-1,-3 13 0-15,-1 10 4 0,1 2 0 16,0 4-1-16,3 6 0 16,4 0-1-16,4 3 0 15,9-10-2-15,12-5 0 16,10-4-3-16,11-9 0 15,7-4-4-15,6-5 1 16,5-4-6 0,-1-3 1-16,-3-9-7 15,0-7 1-15,-8-5 2 0,-2-1 1 0,-1-6 11 32,-11-38 4-32,-2 82 6 15,9-51 0-15,-6 4 9 16,-7 6 0-16,-8 0 1 15,-10 10 1-15,3 6-9 16,-3 6 0-16,-7 0-3 16,0 9 0-1,-3 3-1 1,-5 7 0-16,5-6-1 0,-1 6 0 0,8 3-1 16,2 6 0-16,8-6-1 15,11 3 0-15,3-6-2 16,7-10 1-1,-3-6-5-15,3-6 1 0,4-6-6 16,3-4 1-16,0-3-11 16,4-9 1-16</inkml:trace>
  <inkml:trace contextRef="#ctx0" brushRef="#br0" timeOffset="8551.73">20017 3048 45 0,'3'15'22'0,"-17"1"-13"0,11-16 31 16,-5 3-37-16,-2 3 0 16,-4 4 1-16,0 2 0 0,-4-2-5 15,0 2 0 1,4-2 4-16,4 2 0 16,-1 4-1-16,8 0 0 0,6 2 0 15,8 4 0-15,6-6-1 16,8 0 1-16,0 3-2 15,-4-4 1-15,-7 4-2 16,-3 3 1 0,-11 3-4-16,-7 0 1 0,-8-6-5 15,-6 0 0-15,0-4-10 16,-7-5 0-16</inkml:trace>
  <inkml:trace contextRef="#ctx0" brushRef="#br0" timeOffset="8869.53">20500 2919 61 0,'11'13'30'0,"-29"-10"-36"0,7 6 50 0,-3 1-43 0,-7 11 0 16,-11 5 0-16,1 8 1 16,-1-3-3-16,4 16 1 15,3 0 2-15,7 1 1 0,8 5-3 16,6-3 0-16,11-12-2 16,-3-4 1-16,17-18-5 15,4-1 0-15,3 1-7 16,0-10 0-16,4-12-4 15,3-6 1-15</inkml:trace>
  <inkml:trace contextRef="#ctx0" brushRef="#br0" timeOffset="9098.9">20719 3126 58 0,'7'25'29'0,"-11"0"-38"15,-3-15 57-15,4 8-48 16,-4 4 0-16,-8 0 0 16,-6 7 1-16,-3-1-1 15,-5 6 0-15,1 1 0 16,0-16 1-16,3-1-4 0,4-2 1 16,3-3-8-16,8-7 1 15,6-16-7-15,4-8 0 16</inkml:trace>
  <inkml:trace contextRef="#ctx0" brushRef="#br0" timeOffset="9303.12">20542 3123 53 0,'21'37'26'0,"11"20"-29"0,-21-41 47 0,-1 2-44 16,4 1 1-16,1 0-1 15,-5 3 0-15,1 0-2 16,-1 0 0-16,-6-3-6 16,-1 0 0-16,1-13-7 15,-1-9 0-15</inkml:trace>
  <inkml:trace contextRef="#ctx0" brushRef="#br0" timeOffset="9521.54">20779 2872 57 0,'21'38'28'0,"14"15"-30"0,-21-34 52 16,4 3-50-16,-4 3 0 15,0 9-1-15,-3 10 1 16,-8 0-1-16,-6 9 0 15,-15 4-6-15,-7-4 1 16,-6-3-11-16,-5-12 1 16</inkml:trace>
  <inkml:trace contextRef="#ctx0" brushRef="#br0" timeOffset="10203.52">21823 2690 55 0,'28'10'27'0,"-14"11"-26"0,-10-17 43 16,-1 2-43-16,-3 6 1 16,-3 4 0-16,-1 9 0 15,-3 3-3-15,-3 1 1 16,2 11 2-16,1 7 1 16,4 0-1-16,-1 7 0 15,4-1 0-15,0-3 0 0,4-12-1 16,-4-4 0 15,0-12-1-31,-7-12 0 0,3-17-2 0,-3-5 1 16,-7-10-1-16,-11-3 1 0,-6-3-1 15,-5-1 1-15,-6 4 0 16,0-6 1-16,-1 18 0 16,8 4 1-16,-4 9 0 15,4 9 0-15,3 10 1 16,11 6 0-16,11 7 0 15,10 8 0-15,7 4-1 16,7 0 1-16,14 3-1 16,7-3 0-16,8-9-3 15,6-10 1-15,-3-6-4 16,-7-7 1-16,3-2-6 16,7-1 1-16,1-9-11 15,3-13 1-15</inkml:trace>
  <inkml:trace contextRef="#ctx0" brushRef="#br0" timeOffset="10596.42">22370 3004 48 0,'-4'53'24'0,"-14"-12"-18"0,15-32 36 0,-8 10-41 16,-6 6 1-16,-11 10 0 15,-4-4 1-15,-7 10-4 16,0 6 0-16,4-6 0 16,7-13 0-16,3-3-6 15,7-16 0-15,8-18-6 16,6-7 1-16,4-18-3 16,0-4 1-16,4-6 1 15,-1-3 1 1,1 9 6-16,-1 7 1 0,1 12 13 15,3-3 0-15,0 19 6 16,7 9 0-16,7 16 3 16,7 13 0-16,4 9-2 15,3 3 1-15,-3 12-9 0,4 4 1 16,2-6-5 0,1-4 1-16,-7 0-12 15,-11-3 1-15,-17-28-12 0,-4-9 0 16</inkml:trace>
  <inkml:trace contextRef="#ctx0" brushRef="#br1" timeOffset="19933.9">24709 1593 55 0,'3'34'27'0,"1"-6"-19"16,-4-25 28-16,0 7-35 15,0 2 1-15,0 4 3 16,0 3 0-16,0-13-6 15,0 4 0-15,3-17 3 0,1-8 1 16,3-23-2-16,0-18 1 16,0-17-2-16,0-2 0 15,0-6 0-15,0-10 1 16,4 0-2-16,-1-6 1 16,4 9-1-16,0 16 0 15,4-7-2-15,0 7 0 16,3 19 0-16,7 9 1 15,4 6-1-15,3 13 0 16,-7 13 0-16,-3 12 1 16,0 12-2-16,-4 4 0 15,-7 9-5-15,-7 3 0 0,-7 7-6 16,-11-4 0-16</inkml:trace>
  <inkml:trace contextRef="#ctx0" brushRef="#br1" timeOffset="20179.5">24511 1329 55 0,'11'44'27'16,"-1"-35"-25"-16,-6-9 51 0,10 4-51 15,7 2 1-15,7 3 0 16,7-9 0-16,4 3-5 15,-3 4 1-15,2-7-1 16,-2 0 0-16,-1 0-11 0,-7-7 0 16,-3-5-6-1,-8 6 1-15</inkml:trace>
  <inkml:trace contextRef="#ctx0" brushRef="#br1" timeOffset="20433.49">25128 1288 60 0,'0'10'30'0,"-10"-4"-36"0,6-6 54 0,1 10-48 15,-1 5 1-15,-3-5 0 16,-3 12 1-16,-1 3-3 15,0 9 1-15,-3 1-1 16,0 9 1-16,4-13-3 16,3 0 1-16,7-9-6 15,3 0 1-15,8-3-10 16,-1-16 0-16</inkml:trace>
  <inkml:trace contextRef="#ctx0" brushRef="#br1" timeOffset="20641.41">25418 1314 57 0,'-7'25'28'0,"-11"6"-26"0,11-19 47 16,-4 1-47-16,-6 6 1 16,-8 6 0-16,-7 3 0 15,-7 7-5-15,8-1 1 16,6-9-1-16,4-3 1 15,3-3-8-15,4-6 0 16,3-4-10-16,11-9 1 16</inkml:trace>
  <inkml:trace contextRef="#ctx0" brushRef="#br1" timeOffset="20864.72">25287 1342 61 0,'-3'28'30'0,"-8"6"-36"0,11-18 51 0,0 0-45 15,4 12 0-15,-1 7 0 16,4-7 0-16,4-3-3 16,3-6 1-16,3-1-3 15,5-8 1-15,-1-16-5 16,0-7 0-16,0-6-7 15,-3-6 0-15</inkml:trace>
  <inkml:trace contextRef="#ctx0" brushRef="#br1" timeOffset="21064.05">25545 1204 62 0,'7'31'31'0,"3"13"-39"0,-3-28 60 15,0 9-51-15,8 12 1 16,-5 7-2-16,1 0 0 16,-4 3-4-16,-4-3 1 15,-6 0-10-15,-11-9 0 0,-15-4-5 16,1 10 1 0</inkml:trace>
  <inkml:trace contextRef="#ctx0" brushRef="#br1" timeOffset="21989.34">29535 3189 54 0,'0'0'27'0,"0"15"-31"0,0-15 50 0,0 0-45 16,-4-6 0-16,1 12 0 16,-8-2 0-16,-3 8-1 15,-4 4 0-15,-3-1 1 16,-7 11 0-16,7-1-1 16,3 6 1-16,0 0 0 15,8-2 0-15,6-14-1 16,11 4 0-16,11-10 0 15,7-5 0-15,-4-4-1 16,11-4 1-16,-4-5-1 16,-7-4 0-16,0 1 0 15,-3 3 0-15,-4-7-1 16,-4 3 0-16,-3 1-1 31,1 2 1-31,-8 4-2 0,-4 0 0 0,-3 6 0 0,-4 6 0 16,1 7 1-16,-1 5 0 15,4 8 2 1,4-5 1 0,-1 17 2-16,11 9 1 0,11 6 1 0,14 13 0 15,-1-6 0-15,5-4 1 16,-5-2-1-16,-2-4 0 16,-12-6-3-16,-10-10 1 15,-10-9-2-15,-11 0 1 16,-18-3-1-16,-10-3 0 0,6-9-1 31,-3-1 0-31,-10-9 1 16,-4-16 0-16,-3-3 0 0,6-6 0 0,8 7 0 15,7-8 0-15,10 14 0 16,14-7 1-16,11 0-2 16,15-3 0-16,13-3-3 15,11-6 0-15,-4 0-7 16,4-1 0-16,10-9-5 15,-7 4 0-15</inkml:trace>
  <inkml:trace contextRef="#ctx0" brushRef="#br1" timeOffset="22237.09">29944 2769 62 0,'17'9'31'0,"-17"29"-39"0,0-26 61 15,0 7-53-15,0 0 0 16,-3-4 0-16,-1 14 0 16,1-7-3-16,-1 3 1 15,1 3-5-15,3-9 0 16,0 3-10-16,0-13 0 0</inkml:trace>
  <inkml:trace contextRef="#ctx0" brushRef="#br1" timeOffset="22503.42">30205 3035 56 0,'-4'31'28'0,"-17"-9"-30"0,14-12 45 0,-7 2-43 15,0 10 0-15,-4 6 0 16,4 7 1-16,0 3-1 16,3 12 1-16,1-9-1 15,3-1 0-15,3-8-4 16,1-1 1-16,10-22-5 0,3 1 0 15,8-4-8-15,3-3 0 16</inkml:trace>
  <inkml:trace contextRef="#ctx0" brushRef="#br1" timeOffset="22718.79">30455 3198 60 0,'-10'50'30'0,"-29"7"-37"0,25-42 56 16,-11 11-50-16,-3 2 1 0,-4-6 0 15,-3 9 0-15,3-9-2 16,4-3 1-16,7-4-7 16,7-5 1-16,7-10-9 15,7 0 1-15</inkml:trace>
  <inkml:trace contextRef="#ctx0" brushRef="#br1" timeOffset="22955.83">30290 3292 57 0,'14'41'28'0,"7"9"-37"0,-14-37 48 0,0 2-40 15,0 1 1-15,0-7-1 0,4 1 0 16,-1 2-3-16,4 1 1 16,4-10-9-16,3 3 1 15,-3-12-3-15,-4-10 0 16</inkml:trace>
  <inkml:trace contextRef="#ctx0" brushRef="#br1" timeOffset="23165.22">30498 2991 48 0,'7'28'24'0,"14"23"-23"0,-11-39 47 0,5 10-49 0,-1 6 1 0,-4 10-1 0,-3 6 1 0,0 0 0 16,0 3 0-16,-7-3-1 15,-7 0 1-15,-7-1-2 16,-3-11 0-16,-1-1-8 16,4-12 1-16,3-10-5 15,4-5 0-15</inkml:trace>
  <inkml:trace contextRef="#ctx0" brushRef="#br1" timeOffset="23450.91">30921 3120 49 0,'7'6'24'0,"-3"10"-17"0,-1-13 43 16,-3-3-49-16,4 6 0 15,3-6 0-15,0 0 1 0,3-6-3 16,11 3 0 0,-3-4-1-16,3 4 0 0,-3-6-5 15,-4 6 0-15,-7 3-10 16,-7 3 0-16</inkml:trace>
  <inkml:trace contextRef="#ctx0" brushRef="#br1" timeOffset="23596.96">30801 3330 57 0,'-3'25'28'0,"17"13"-21"16,-7-35 48-16,7 3-52 15,7-6 0-15,11-3 0 16,7-3 1-16,-4-4-6 16,4 1 0-16,-11-1-3 15,-3-2 0-15,-11 6-15 16,-18 6 1-1</inkml:trace>
  <inkml:trace contextRef="#ctx0" brushRef="#br1" timeOffset="24325.02">25802 1257 59 0,'0'3'29'0,"11"16"-16"15,-4-19 30-15,0 0-42 16,0 6 1-16,7-6-1 16,11 0 0-16,3 0-4 15,4-6 0-15,3 3-2 16,-7 3 0-16,-7 0-14 16,-7-10 1-16</inkml:trace>
  <inkml:trace contextRef="#ctx0" brushRef="#br1" timeOffset="24482.38">25746 1499 68 0,'10'21'34'0,"29"1"-37"0,-28-12 57 16,3-7-55-16,7 3 0 15,0-6-8-15,0 0 0 16,-3 0-5-16,0-9 0 15</inkml:trace>
  <inkml:trace contextRef="#ctx0" brushRef="#br1" timeOffset="25039.08">26554 1392 64 0,'7'0'32'0,"-4"0"-34"0,-3 0 47 16,0-6-43-16,-3 2 1 0,-4-2 1 16,-4 0 1-16,-3 6-6 15,-4 0 1-15,1 6 3 16,-5 4 0-16,-6 5-1 16,4 7 0-16,-1 10-1 15,4 5 1-15,3-2-2 16,7 2 1-16,11-2-3 15,11-1 0 1,7-9-4-16,10-6 0 0,7-9-6 16,11-10 0-16,0-10-9 15,-7-9 1-15</inkml:trace>
  <inkml:trace contextRef="#ctx0" brushRef="#br1" timeOffset="25292.67">26829 1420 44 0,'10'0'22'0,"8"3"-8"0,-18-3 31 0,4 3-41 0,-4-3 1 0,-4-3 1 0,-3 3 1 0,-7 3-9 0,-4 1 1 0,4 2 5 0,0 3 1 0,0 1-3 0,0 8 0 16,-4 8-1-16,4 2 1 15,-4-3-2-15,4-6 0 16,4 9-2-16,6-9 1 15,8-1-3-15,6-2 0 16,1-13-3-16,3 0 1 16,7-6-6-16,4-6 1 31,7-4-8-31,3-12 1 0</inkml:trace>
  <inkml:trace contextRef="#ctx0" brushRef="#br1" timeOffset="25595.86">27125 1329 49 0,'-21'28'24'0,"-14"-9"-21"0,28-13 39 0,-4-6-41 15,-3 4 0-15,0 2 1 16,0 3 0-16,0 1-2 16,3-1 0-16,7-3 1 15,4 4 1-15,8-1-1 16,9 1 1-16,8 2-2 15,3 7 1-15,4-3-1 16,-4 9 1-16,-3-6-2 16,-8 6 1-16,-10-7-1 15,-10 1 1-15,-11 6-2 0,-7-3 1 16,-4 0-4-16,0-3 0 16,4-6-11-16,3-7 0 15</inkml:trace>
  <inkml:trace contextRef="#ctx0" brushRef="#br1" timeOffset="25864.08">27545 1163 55 0,'3'25'27'0,"-10"0"-23"0,0-15 42 0,-3-1-43 16,-8-6 1-16,-7 13 0 16,-6-1 1-16,2 7-7 15,5 10 1-15,6 5 3 16,0 10 1-16,4 4-2 16,7-7 0-16,0-7-5 15,4-9 1-15,6-3-6 16,8-12 0-16,6 0-10 15,5-4 1-15</inkml:trace>
  <inkml:trace contextRef="#ctx0" brushRef="#br1" timeOffset="26109.42">27785 1270 49 0,'10'18'24'0,"-27"17"-15"0,6-26 36 15,-3 7-43-15,-7 3 0 16,-4 6 1-16,-3-6 0 16,-4 9-4-16,0 6 1 15,4 1 1-15,0-4 1 16,3-6-7-16,4-6 0 0,7-3-11 16,7-10 1-1,11-12-3-15,6-4 0 0</inkml:trace>
  <inkml:trace contextRef="#ctx0" brushRef="#br1" timeOffset="26306.52">27587 1329 53 0,'11'38'26'0,"-1"-10"-28"16,-6-19 53-16,3 7-51 15,0 9 1-15,0-6 0 16,0 16 0-16,4-4-2 15,-1-9 1-15,1-3-1 16,3-1 1-16,0-8-4 16,0-1 0-16,0-2-5 15,4-7 0-15,-4-10-8 0,-3-6 1 16</inkml:trace>
  <inkml:trace contextRef="#ctx0" brushRef="#br1" timeOffset="26510.23">27877 1169 68 0,'24'72'34'0,"11"-9"-41"16,-24-47 65-16,10 15-60 0,-7 13 1 0,-7 9-4 15,-10 7 1-15,-18 3 0 16,-4-10 0-16,-3-9-15 15,-11-7 0-15</inkml:trace>
  <inkml:trace contextRef="#ctx0" brushRef="#br1" timeOffset="27214.12">31383 3286 28 0,'21'-47'14'0,"18"12"4"0,-28 29 15 0,6 3-27 16,-3-10 0-16,-3 10 3 0,-4 0 1 16,0-3-13-16,-3 6 1 15,-4 0 7-15,-4 0 0 16,-3 9-3-16,-7 1 1 15,0 9-3-15,-7 2 1 16,0 1-1-16,3 10 1 16,0 5-1-16,1-2 1 31,2 3-3-31,8-4 1 0,11-3-6 0,3 4 1 0,7-4-10 16,4-3 1-1,3-2-2-15,4-17 0 0</inkml:trace>
  <inkml:trace contextRef="#ctx0" brushRef="#br1" timeOffset="27470.57">31828 3349 52 0,'7'-10'26'0,"-21"4"-31"0,7 6 53 0,-8-3-46 15,-2-3 0-15,3 6 2 16,-4 0 0-16,-7 6-5 15,-3 0 0-15,-4 10 4 16,1 6 0-16,-1 0-2 16,7-4 0-16,4 4-2 15,10 0 1-15,8 3-4 16,10 1 1-16,11-8-2 16,6-2 0-16,1-7-3 15,-4-9 0-15,0-6-8 0,8-9 0 16</inkml:trace>
  <inkml:trace contextRef="#ctx0" brushRef="#br1" timeOffset="27785.99">32025 3204 59 0,'-10'13'29'0,"-12"-7"-32"0,15-3 51 0,0 4-46 16,-7-1 1-16,4 6 1 15,-1-2 0-15,0 6-6 16,1-7 1-16,3 3 3 16,0 4 0-16,3 0-1 15,4 3 0-15,0 6-1 16,7-6 0-16,4-1-1 16,3-2 1-16,0-3-1 15,-3 2 0-15,-1 10-1 16,-10-6 1-16,-10 6-2 15,-1 3 1-15,-10-2-4 16,-4-4 1-16,-3-4-10 16,0-5 1-16,3-4-4 15,7-6 1-15</inkml:trace>
  <inkml:trace contextRef="#ctx0" brushRef="#br1" timeOffset="28115.5">32501 3142 56 0,'11'0'28'0,"-11"0"-39"0,-4 0 54 0,-3 3-43 15,-3 6 1-15,-8 7-1 16,-6 3 1-16,-1 6-1 16,-3 0 1-16,-1 13 0 15,8-4 0-15,0 1 0 16,7 5 0-16,3 1-1 16,1 0 0-16,3-7-5 15,7-5 1-15,7-4-11 16,7-3 0-16,4-13-1 15,3 0 0-15</inkml:trace>
  <inkml:trace contextRef="#ctx0" brushRef="#br1" timeOffset="28356.37">32780 3314 56 0,'-7'16'28'0,"-21"3"-42"0,14-10 59 16,-7 7-45-16,-11 6 1 15,-3-4 0-15,-1 4 0 16,5 0-5-16,6 0 1 16,4-3-10-16,7-9 1 15,10-7-3-15,8-6 1 0</inkml:trace>
  <inkml:trace contextRef="#ctx0" brushRef="#br1" timeOffset="28561.16">32621 3214 41 0,'22'53'20'0,"-8"-6"-14"0,-11-31 37 0,1 0-43 16,-1 5 1-16,1 5 0 15,-1-5 1-15,4 11-3 16,0-4 0-16,0 7-1 16,1-7 0-16,-1-3-4 15,0-9 0-15,3-10-9 16,-3-12 1-16</inkml:trace>
  <inkml:trace contextRef="#ctx0" brushRef="#br1" timeOffset="28790.38">32840 3079 57 0,'35'47'28'0,"18"41"-33"0,-39-69 52 15,4 15-47-15,3 10 0 16,-3-9-1-16,-4 12 1 15,-3 6-4-15,-11 0 1 0,-15 0-11 16,-16 10 0-16,-22-6-2 16,-4 2 1-16</inkml:trace>
  <inkml:trace contextRef="#ctx0" brushRef="#br1" timeOffset="38008.43">24603 3606 46 0,'3'3'23'0,"1"-3"-13"0,3-9 24 16,0-7-33-16,3 0 0 15,-2-18 0-15,-5-10 1 16,-6-19-3-16,-5-9 1 15,-2-6 1-15,3 15 0 16,-4-28-1-16,1 12 1 16,6-21-1-16,4 12 1 15,7 4 0-15,7-1 0 16,7 16 0-16,4 22 0 0,7 3-1 16,7 16 1-16,0 0-1 15,-1 21 1-15,-2 14-2 16,-8 5 0-16,-3 13-5 15,-11 0 0-15,-11 13-10 16,-10 0 1-16</inkml:trace>
  <inkml:trace contextRef="#ctx0" brushRef="#br1" timeOffset="38222.91">24455 3051 61 0,'7'37'30'0,"14"-18"-28"16,-14-13 51-16,3 1-53 15,1-1 0-15,3 0 0 0,7-3 0 16,0-3-3-16,8-3 1 16,2 3-6-16,-2-12 0 15,-1-1-10-15,0-6 0 16</inkml:trace>
  <inkml:trace contextRef="#ctx0" brushRef="#br1" timeOffset="38494.56">25079 2775 61 0,'-4'9'30'0,"12"1"-34"0,-8-7 50 0,0 3-47 15,0-3 0-15,-4 3 0 16,0 7 1-16,-3 3-1 16,0 2 0-16,-3-5-4 15,-1 15 1-15,1-6-12 16,3 3 1-16,-1 0-1 15,1-6 0-15</inkml:trace>
  <inkml:trace contextRef="#ctx0" brushRef="#br1" timeOffset="38880.92">25291 2972 52 0,'3'10'26'0,"1"-29"-29"0,-4 19 52 0,-4 3-48 16,-10 13 1-16,0-1 0 16,-7 4 0-1,0 9-3-15,-4 10 1 0,7 12 1 16,1 4 1-16,-1 8-1 16,0-15 0-16,4 0-2 15,4 4 1-15,6-17-3 16,4-9 0-16,7-9-6 15,7-4 1-15,11-12-9 16,7-6 1-16</inkml:trace>
  <inkml:trace contextRef="#ctx0" brushRef="#br1" timeOffset="39126.22">25587 3051 61 0,'-7'31'30'0,"-18"-3"-33"0,15-18 53 16,-8 12-47-16,-7 12 0 16,-6-2 1-16,-8 8 0 15,3-2-6-15,-2 0 1 16,2-7 0-16,5-3 1 16,6-12-5-16,7-7 0 15,8-6-4-15,6-12 0 0,4-7-8 16,11-6 0-16,-1-12 0 15,4-1 1-15</inkml:trace>
  <inkml:trace contextRef="#ctx0" brushRef="#br1" timeOffset="39303.61">25365 3088 49 0,'10'25'24'0,"4"22"-25"0,-7-31 48 0,1 12-47 0,-1-6 1 0,3 10-1 15,1 5 1-15,3-2-3 16,4-1 1-16,-4-5-3 16,3-11 0-16,1-2-6 15,0-7 1-15,-1-15-6 16,1-10 0-16</inkml:trace>
  <inkml:trace contextRef="#ctx0" brushRef="#br1" timeOffset="39540.57">25633 2816 53 0,'3'31'26'0,"8"7"-27"0,-11-29 50 16,3 7-48-16,5 2 1 15,6 11 2-15,0 2 1 16,-4 7-6-16,1-1 0 15,-4 7 3-15,-11 0 1 0,-6 0-4 16,3 0 0-16,-4 3-6 16,1-3 0-16,-1-16-11 15,0-9 0-15</inkml:trace>
  <inkml:trace contextRef="#ctx0" brushRef="#br1" timeOffset="39829.11">25926 2963 80 0,'14'31'40'0,"3"-21"-55"0,-10-10 74 16,1 0-60-16,2 0 1 16,4-7-2-16,4-2 1 15,-1 3-3 1,-2-4 1-16,-1 10-7 0,-4-6 0 16,-3 12-10-16,-7-3 0 15</inkml:trace>
  <inkml:trace contextRef="#ctx0" brushRef="#br1" timeOffset="39992.35">25926 3170 59 0,'-7'25'29'0,"7"-6"-27"0,0-16 47 16,3 3-47-16,4-6 0 0,4 0 0 16,10 0 0-16,0-6-5 15,7-3 1-15,-3 5-5 16,0-5 1-16,-4 0-12 15,-7 2 0-15</inkml:trace>
  <inkml:trace contextRef="#ctx0" brushRef="#br1" timeOffset="40310.87">26240 3123 55 0,'10'22'27'0,"8"-13"-22"0,-11-3 41 15,11-12-46 1,6 3 0 0,1-6-3-16,-4-1 1 0,0-2-3 15,0 5 0-15,-6 1-11 16,-1 0 0-16</inkml:trace>
  <inkml:trace contextRef="#ctx0" brushRef="#br1" timeOffset="40741.76">26772 2954 73 0,'25'28'36'0,"-18"-16"-43"0,-7-12 66 16,-7 3-59-16,0 4 0 16,-4-1 0-16,-3 0 0 15,-7 4 0-15,-4-1 0 16,-3 0 0-16,0-2 0 16,3 5-1-16,4 4 1 15,7-7-1-15,7 1 0 16,7-1-1-16,14 1 1 15,4 5 0-15,3-5 0 16,0 2 0-16,0 4 1 0,-7-4-1 16,-3 1 1-16,-1 0-3 15,-6 5 1-15,-8 4-1 16,-3-3 1-16,-3 0-3 16,-4 0 0-16,0 0-3 15,-1-4 1-15,1-2-7 16,7-7 0-16,4-6-2 15,3 0 0-15</inkml:trace>
  <inkml:trace contextRef="#ctx0" brushRef="#br1" timeOffset="40973.47">26949 3123 66 0,'3'19'33'0,"-20"3"-42"16,17-13 70-16,-4 4-61 0,-3 5 1 16,-4-5 0-16,1 9 0 15,-1-10-2-15,4 4 0 16,4-3-4-16,-1-7 1 16,4-6-10-16,0-9 0 15,4-10-5-15,-1 3 0 16</inkml:trace>
  <inkml:trace contextRef="#ctx0" brushRef="#br1" timeOffset="41162.86">26885 2935 62 0,'18'6'31'0,"7"7"-39"0,-18-13 59 0,0 0-52 16,0 0 1-16,7 0-1 15,-4 0 0-15,1 3-2 16,0-3 0-16,-1 0-8 16,1 6 0-16,-4 6-6 15,0-2 1-15</inkml:trace>
  <inkml:trace contextRef="#ctx0" brushRef="#br1" timeOffset="41495.86">27062 3135 47 0,'7'32'23'0,"-7"5"-20"0,0-21 40 0,0-3-43 0,0 2 1 16,-4-5-1-16,4-1 0 16,0 1 0-16,0-10 0 15,4 0 0-15,3-16 0 16,3 3-1-16,1-6 1 16,-1 4-1-16,5-4 1 15,-1 3-1-15,0 1 0 16,3 2 0-16,1 4 1 15,0 2 0-15,-1 4 0 16,-3 6 2-16,1 4 0 16,-5-7 0-16,1 12 0 15,-4-2 0-15,0 2 0 16,0-2-1-16,-4 8 0 0,-3-5-2 16,4 3 1-16,-4-1-5 15,0-5 1-15,0 2-7 16,0-5 0-16,0-7-5 15,7-10 0-15</inkml:trace>
  <inkml:trace contextRef="#ctx0" brushRef="#br1" timeOffset="41752.46">27615 2922 48 0,'8'10'24'0,"-16"-10"-22"0,5 3 44 16,-4 6-45-1,0 4 1-15,-4 5 0 0,-3 1 1 16,0 6-4-16,-7 4 1 16,3 5 1-16,-3 1 1 15,7 2-4-15,3-5 1 16,1-4-5-16,6-9 0 15,11-4-10-15,7-2 0 0</inkml:trace>
  <inkml:trace contextRef="#ctx0" brushRef="#br1" timeOffset="41977.55">27827 3044 49 0,'-7'16'24'0,"-18"12"-24"0,18-18 37 0,-7 2-37 16,-3 4 0-16,-5 3 0 15,-2 3 1-15,-1 0-1 16,0 3 0-16,4-10-4 16,4 4 1-16,2-9-10 15,8-7 0-15,4-3-1 16,6-13 0-16</inkml:trace>
  <inkml:trace contextRef="#ctx0" brushRef="#br1" timeOffset="42224.96">27668 2963 52 0,'22'34'26'0,"-8"4"-28"0,-11-29 55 16,4-2-53-16,-3 2 0 15,3 4 0-15,0 2 1 16,0-5-2-16,4 5 1 0,-4 4-4 16,0 0 1-16,0-3-8 15,0-1 1 1,-7-2-7-16,0-10 1 0</inkml:trace>
  <inkml:trace contextRef="#ctx0" brushRef="#br1" timeOffset="42430.64">27855 2885 58 0,'14'56'29'0,"18"29"-37"15,-18-67 56-15,0 17-50 16,4 12 0-16,-4 6-1 0,-14 7 1 16,-10-7-2-16,-8-3 0 15,0 1-12-15,-10-17 1 16</inkml:trace>
  <inkml:trace contextRef="#ctx0" brushRef="#br1" timeOffset="43489.52">30067 1423 63 0,'14'0'31'0,"0"-3"-38"0,-10-3 54 0,-4-4-46 15,0 1 0-15,-7 6 0 16,0-7 0-16,-4 1-1 16,-3 9 1-16,0 3 0 15,-4 3 1-15,1 7-2 16,-1 6 0-16,4 3-1 16,3 6 0-16,4 7-1 15,14-7 1-15,4-3-1 16,7-6 0-16,3-1 1 15,11-5 1-15,6 0-1 16,-2-10 1-16,-5-6 0 16,-6-7 0-16,-4-6-1 15,-7-2 1-15,-3-1 0 16,-4 3 0-16,-10 0-1 0,-1 4 0 16,-3 3-1-1,0 9 1 16,0 9-1-31,0 0 1 32,0 10-1-17,3 6 1 1,1-3 2-16,10 10 0 16,0 8 0-16,3 1 1 0,1 6 0 0,0 3 1 0,-4 4-1 0,0-14 1 0,-21 20-2 0,-8-7 0 15,-6-9-1-15,3-16 0 0,-6 7-1 16,-5-26 1-16,-2-9-1 15,-1-9 1 1,0-10 0 0,0-6 0-16,11-3 0 15,10-7 0-15,8 7 1 0,10 3 1 0,10 0 0 16,15 3 0-16,7 9 0 16,10 1 0-16,4 2-2 15,0 1 0-15,-4 0-6 16,-3-1 0-16,-4-5-13 15,-3-4 1-15</inkml:trace>
  <inkml:trace contextRef="#ctx0" brushRef="#br1" timeOffset="43780.9">30625 1191 67 0,'0'3'33'0,"-11"16"-41"0,11-9 54 16,-3-1-45-16,-5 4 1 0,-2 12 0 16,-4 9 0-1,0 1-3-15,0 8 1 0,3 1 1 16,4 3 0-16,3-3-5 15,8-9 0-15,3-4-8 16,4 1 1-16,-4-14-8 16,3-8 1-16</inkml:trace>
  <inkml:trace contextRef="#ctx0" brushRef="#br1" timeOffset="43986.91">30872 1307 55 0,'-7'32'27'0,"-22"5"-29"15,22-27 48-15,-10 5-46 16,-8 4 1-16,0-3 0 16,1 12 0-16,-1 7-3 0,4-14 1 15,3 1-4-15,7-3 0 16,1-6-11-16,6-16 0 15</inkml:trace>
  <inkml:trace contextRef="#ctx0" brushRef="#br1" timeOffset="44229.92">30685 1288 48 0,'14'41'24'0,"0"-3"-18"0,-7-32 34 0,3 13-40 15,1-7 1-15,3 10-1 16,-3 7 1-16,3-11-2 16,0 8 1-16,0-5-3 15,4 1 0-15,-1-12-9 16,1-7 0-16,0-12-3 16,-1-1 0-16</inkml:trace>
  <inkml:trace contextRef="#ctx0" brushRef="#br1" timeOffset="44421.74">30992 1141 60 0,'24'63'30'0,"8"-10"-39"0,-21-40 60 16,-1 12-52-16,-3 0 1 15,0 3-1-15,-3 16 0 16,-4 9-1-16,-4-6 0 16,-3 0-6-16,-3-6 1 15,-1-6-9-15,-3-17 0 16</inkml:trace>
  <inkml:trace contextRef="#ctx0" brushRef="#br1" timeOffset="44728.88">31365 1266 63 0,'4'-6'31'0,"7"22"-37"16,-8-16 55-16,4 0-49 16,4 0 0-16,-1 0 0 15,4 0 1-15,8 0-2 16,2 0 1-16,-3 3-4 16,1-3 0-16,-8 6-11 15,-7-3 0-15,-11 7-2 0,-3 2 0 16</inkml:trace>
  <inkml:trace contextRef="#ctx0" brushRef="#br1" timeOffset="44886.27">31316 1520 58 0,'21'32'29'0,"-3"-13"-37"0,-11-19 57 0,4-7-49 15,3 4 0-15,3-3-4 16,4 3 0-1,1-10-3-15,6 4 0 0,-7-4-9 16,-3 4 1-16</inkml:trace>
  <inkml:trace contextRef="#ctx0" brushRef="#br1" timeOffset="45259.61">32071 1245 54 0,'0'21'27'0,"-39"-11"-27"16,29-10 47-16,-4 0-47 16,-8 9 1-16,-9 1 1 15,-1-1 0-15,-3 7-2 16,3-4 0-16,4 4-1 0,6-7 1 15,5 4-1-15,10-1 0 16,7-2-2-16,10-1 1 16,15 4-1-16,7-1 1 15,0 7 0-15,-1-6 1 32,-2 12 0-32,-8-9 0 0,-4-4 0 0,-13 7 0 15,-11 6 0-15,-11-6 0 0,-10 6-2 16,-7-6 1-1,-1-1-4-15,8-2 1 0,3 0-9 16,4-7 1-16</inkml:trace>
  <inkml:trace contextRef="#ctx0" brushRef="#br1" timeOffset="45516.7">32240 1414 57 0,'0'22'28'0,"7"6"-34"16,-7-19 52-16,0 7-46 15,-3 3 1-15,-1 0-3 16,-3-4 1-16,0-2-4 0,4-7 0 15,-1-12-11-15,1-7 1 16</inkml:trace>
  <inkml:trace contextRef="#ctx0" brushRef="#br1" timeOffset="45714.08">32244 1213 56 0,'3'19'28'0,"4"-10"-35"0,1-9 45 0,-1-6-38 15,0 6 1-15,3 0-6 16,1 0 1-16,-1 6-4 16,1-6 0-16,-4 0-7 15,0 4 1 1</inkml:trace>
  <inkml:trace contextRef="#ctx0" brushRef="#br1" timeOffset="46041.78">32322 1571 41 0,'-4'31'20'0,"8"10"-24"16,-1-41 35-16,-3 0-32 15,0 3 1-15,4-6 0 16,3-13 0-16,0 4 0 15,7-14 0-15,0 8 0 0,4-11 0 16,-1 4 0-16,1 0 0 16,3-3 0-16,0 9 0 15,4 10 0-15,-4-7 0 16,0 16 0-16,-3 0 0 16,-4 6 0-16,0 7 1 15,-3 6 0-15,-4 9 1 16,-4-3-1-16,-3 3 0 15,0-6 0-15,0 0 0 16,0 0-5-16,0-3 1 0,4-7-9 16,3-2 1-16,0-4-1 15,3-6 0-15</inkml:trace>
  <inkml:trace contextRef="#ctx0" brushRef="#br1" timeOffset="46340.98">32935 1285 38 0,'11'19'19'0,"-43"-16"-24"16,25-3 40-16,-7 13-35 16,-4-4 0-16,4 10 1 15,0 0 1-15,0 0-2 16,3 15 1-16,1 1 1 15,3 9 1-15,0-7-2 0,3-2 1 16,4-4-7-16,0-6 0 16,0-9-7-16,4-7 0 15</inkml:trace>
  <inkml:trace contextRef="#ctx0" brushRef="#br1" timeOffset="46511.91">33115 1464 46 0,'-17'35'23'0,"-29"18"-30"16,35-41 39-16,-10 7-32 16,-7-3 0-16,-7 3 0 15,3 6 1-15,11 0-1 16,-1-3 0-16,5-3-7 15,3-7 0-15,0-9-5 16,-1-6 1-16</inkml:trace>
  <inkml:trace contextRef="#ctx0" brushRef="#br1" timeOffset="46706.11">32904 1445 36 0,'28'28'18'0,"-7"26"-14"0,-14-42 28 16,0 1-32 0,4-1 1-16,-4 4-1 15,3-3 1-15,1 2-2 0,3 4 0 16,4-3-5-16,-1-4 0 16,4-9-5-16,-3-3 0 15</inkml:trace>
  <inkml:trace contextRef="#ctx0" brushRef="#br1" timeOffset="46897.66">33249 1285 58 0,'25'47'29'0,"0"32"-42"0,-15-51 57 0,-3 19-44 15,0 3 0-15,-7 7-7 16,-3-4 0-16,-15 6-4 16,-14-11 0-16</inkml:trace>
  <inkml:trace contextRef="#ctx0" brushRef="#br0" timeOffset="51524.68">10530 5726 48 0,'-3'12'24'0,"-4"7"-14"16,7-10 25-16,3-2-33 16,1 2 1-16,3 4 2 15,7-4 0-15,14-3-7 16,11 4 1-16,7-10 1 15,10 0 0-15,8 0-6 16,-8-7 1-16,-6 4-12 16,-8 0 0-16</inkml:trace>
  <inkml:trace contextRef="#ctx0" brushRef="#br0" timeOffset="51754.67">10530 6127 64 0,'-10'25'32'0,"6"-12"-31"0,4-13 56 15,7 0-54-15,7 0 1 16,15 0 0-16,13-4 0 16,4 1-6-16,14-3 1 15,3 3-2-15,1 0 1 16,-4 0-11-16,-4 0 1 15,-13-1-9-15,-8 8 0 0</inkml:trace>
  <inkml:trace contextRef="#ctx0" brushRef="#br0" timeOffset="53099.1">11871 5766 61 0,'-4'0'30'0,"12"29"-23"0,-8-23 31 0,-4 0-36 16,-3 7 0-16,-7-7 1 16,-4 6 1-1,-7 1-5-15,-3 6 0 0,-3 6 3 16,-5 9 0-16,4 7-1 15,1 0 1-15,3 3-1 16,-1 0 0-16,12-3-1 16,6-4 1-16,15-2-2 15,10-10 1-15,17-3-3 16,12-16 0-16,3-6-4 16,0-3 1-16,6-7-8 15,1-8 0-15,4-8-5 16,-1 1 1-16</inkml:trace>
  <inkml:trace contextRef="#ctx0" brushRef="#br0" timeOffset="53407.22">12277 5882 43 0,'3'-6'21'0,"1"-10"-13"0,-4 16 36 16,0 4-42-16,-7-4 1 16,-4 3 1-16,-7 3 0 15,-3 3-5-15,-7 1 1 16,-4-1 3-16,1 10 1 15,-1 6-2-15,0 10 1 16,4-7-2-16,0 3 1 16,10 4-1-16,4-1 1 0,7-2-2 15,7-7 1 1,14-3-2-16,11-13 1 0,3-9-2 16,4-9 0-16,3-13-4 15,4 3 1-15,-1-13-8 16,1-5 1-16,-3-4-6 15,-12 3 1-15</inkml:trace>
  <inkml:trace contextRef="#ctx0" brushRef="#br0" timeOffset="53684.42">12569 5726 49 0,'0'6'24'0,"-21"-3"-23"16,14 0 42-16,-3 3-41 15,-4 4 0-15,-4 2 2 16,4-5 0-16,-4 5-5 0,1 4 0 16,-1-4 4-16,4 4 0 15,-4-3-1-15,8 2 0 16,6-2 0-16,8 3 0 16,3-4 0-16,7 4 0 15,14-4-1-15,0 1 1 16,0 6-2-16,1-1 1 15,-5 4-2-15,-6-3 1 16,-11 0-2-16,-18 3 1 16,-6 6-3-16,-4 4 1 15,-8-1-6-15,-2-9 1 16,-1-3-10-16,0-7 0 0</inkml:trace>
  <inkml:trace contextRef="#ctx0" brushRef="#br0" timeOffset="53998.47">12975 5616 54 0,'0'9'27'0,"-21"16"-29"15,10-15 43-15,-10 2-40 16,-10 4 1-16,-5 15 2 16,-3 4 0-16,1 2-5 0,2 10 1 15,12 4 3 1,2-7 0-16,12 6-1 0,6-3 0 16,15-6-3-16,14-10 0 15,10-12-4-15,4-10 0 16,-4-6-8-16,0-9 0 15,-10-7-5-15,7-5 0 16</inkml:trace>
  <inkml:trace contextRef="#ctx0" brushRef="#br0" timeOffset="54214.2">13264 5744 56 0,'-14'35'28'0,"-17"6"-36"15,16-32 54 1,-9 7-45-16,-8 9 1 0,-3 3 0 16,7 13 0-16,-1-4-3 15,5 1 0-15,-1-3-2 16,4-10 0-16,3-7-13 16,11-14 1-16,0-11-1 15,3-8 0-15</inkml:trace>
  <inkml:trace contextRef="#ctx0" brushRef="#br0" timeOffset="54405.7">13018 5820 57 0,'17'44'28'0,"15"-26"-32"0,-25-11 59 16,4 2-55-16,3 7 1 15,0 9 0-15,3 6 0 16,1-3-2-16,0-9 0 15,-1 3-2-15,-3-3 1 16,1-3-7-16,-1-7 1 16,3-6-9-16,4-6 0 0</inkml:trace>
  <inkml:trace contextRef="#ctx0" brushRef="#br0" timeOffset="54648.82">13331 5509 56 0,'18'38'28'0,"32"34"-25"0,-33-53 47 0,4 3-48 16,0 3 1-16,-3 6 0 15,-4 1 0-15,-3 2-5 16,-4 7 0-16,0 6 2 15,-7 3 0-15,-11 13-9 16,-13-4 1-16,-12-12-10 16,1-3 0-16</inkml:trace>
  <inkml:trace contextRef="#ctx0" brushRef="#br0" timeOffset="55442.14">14157 5854 61 0,'0'22'30'0,"-14"-16"-22"0,10-2 30 16,-3 2-37-16,-3 3 1 0,-1 4 0 15,-3-1 0-15,-7 7-3 16,0 6 0-16,-4-3 2 15,0-3 1-15,4 0-2 16,3-7 0-16,4-2-1 16,7-1 0-16,7 1 1 15,7-1 0-15,11 0 0 16,7-2 0-16,3 2 1 16,4 0 1-16,3-2 1 15,-3 5 0-15,-8 1-2 16,-6 6 1-16,-11-1-2 15,-10 1 0-15,-8-3-1 16,-3 3 1 0,3 0-4-16,1-7 1 0,3 1-4 15,0-4 0-15,0 0-11 16,3-12 1-16,4-3-2 0,4 0 1 16</inkml:trace>
  <inkml:trace contextRef="#ctx0" brushRef="#br0" timeOffset="55700.59">14559 5914 59 0,'14'15'29'0,"-14"17"-31"0,0-23 61 15,-3 13-56-15,-8-3 1 0,1 3 1 31,-5 3 1-31,1 0-8 0,0 6 1 0,0-9 4 16,4 3 1-16,2-3-5 16,1-6 1-16,4-3-6 15,3-10 0 1,3-31-15 0,1-1 0-16</inkml:trace>
  <inkml:trace contextRef="#ctx0" brushRef="#br0" timeOffset="55892.22">14390 5769 60 0,'10'10'30'0,"5"-10"-34"0,-5-3 42 16,-3 0-39-16,4 3 0 15,-1 0-9-15,4 0 1 16,4 6-1-16,0-6 0 16</inkml:trace>
  <inkml:trace contextRef="#ctx0" brushRef="#br0" timeOffset="56297.09">14714 6055 53 0,'-3'41'26'0,"-18"-16"-26"15,17-19 40-15,1 0-40 16,-1 1 1-16,1-4 1 16,3 0 1-16,0-3-3 15,3-3 0-15,8-7 1 16,-1 4 1-16,4-13-2 15,0-3 1-15,1-6-2 16,6 3 0-16,-4-3-1 16,5 3 1-16,-1 6 0 15,0 0 0-15,0 10 1 0,-3 9 0 16,-1 6 2 0,1 9 1-16,0 1 0 0,-4 3 0 15,-4 3-1-15,-3-6 0 16,-3 2 0-16,-1 8 0 15,1 2-3 1,-1 3 1-16,1-3-4 0,0-6 0 16,3-6-4-16,3-7 1 15,4-9-11-15,7-15 0 16</inkml:trace>
  <inkml:trace contextRef="#ctx0" brushRef="#br0" timeOffset="56552.31">15371 5610 46 0,'17'9'23'0,"-17"4"-17"0,-3-7 35 0,-4 6-39 0,-4 1 1 0,-7 9 1 16,-3 3 0-16,0 6-5 15,-4 4 0-15,4 9 4 16,7 3 0-16,0 0-2 15,3 9 1-15,4-6-2 16,4-3 0-16,-1-12-5 16,8-10 0-16,10-12-8 15,11-10 1-15,10-13-5 16,7-5 0-16</inkml:trace>
  <inkml:trace contextRef="#ctx0" brushRef="#br0" timeOffset="56750.19">15741 5704 53 0,'3'15'26'0,"-13"42"-31"0,3-42 50 15,-7 4-43-15,-7 6 1 16,-11 7-1-16,-3 2 1 16,-4 7-4-16,0 0 0 15,0-1 2-15,0 1 1 16,8-6-7-16,2-7 0 15,8-12-11-15,11-19 0 16</inkml:trace>
  <inkml:trace contextRef="#ctx0" brushRef="#br0" timeOffset="56976.05">15533 5813 53 0,'21'41'26'0,"4"-3"-19"15,-18-26 39-15,3 1-46 16,1 9 0-16,-1 6 1 16,1 3 0-16,0-12-2 15,-1 3 1-15,1 3 0 16,-1 0 0-16,1-6-3 16,0-3 1-16,-4-10-6 15,3-9 0-15,8-6-9 16,-1-17 1-16</inkml:trace>
  <inkml:trace contextRef="#ctx0" brushRef="#br0" timeOffset="57215.17">15720 5465 58 0,'3'38'29'0,"40"6"-26"0,-29-28 51 0,7 12-52 15,7 0 1 1,7 16 0-16,1 3 0 16,-1 3-5-16,-7 16 0 0,-10 0 2 15,-11 15 1-15,-11-5-5 16,-13-1 1 0,-11-3-10-16,-8-9 0 0,4-26-6 15,8-15 1-15</inkml:trace>
  <inkml:trace contextRef="#ctx0" brushRef="#br0" timeOffset="57726.84">16704 5889 54 0,'-11'0'27'0,"4"6"-17"31,7-6 47-31,0 3-50 0,4 0 0 0,3 3 6 16,4 1 0-16,6 2-16 15,8-3 0-15,10-2 10 16,15-4 0-16,6 0-8 16,-3-7 1-16,-7 4-10 15,-11 0 0-15,-10-10-16 16,-4 10 1-16</inkml:trace>
  <inkml:trace contextRef="#ctx0" brushRef="#br0" timeOffset="58564.87">17625 6597 52 0,'7'63'26'0,"10"-38"-14"0,-6-19 26 0,3 1-35 16,11-4 0-16,7-3 0 16,3-10 0-16,-3-2-4 15,-4-16 0-15,0-16 3 16,4-19 0-16,-7-3-2 15,-8-15 1-15,-6-17 0 16,-11-8 0-16,-4-7-1 16,-13-6 0-16,-8-10 0 15,-7 1 0-15,0-1 0 16,1 16 1-16,2 0-1 16,5 7 1-16,6 2-1 15,4 7 1-15,10 9 0 16,8 13 1-16,14 18 0 15,6 14 1-15,8 14-1 0,0 23 0 16,0 9-1 0,-1 10 1-16,1 12-7 15,-4 3 1-15,-7 3-14 0,-10 1 0 16,-11 2-3-16,0 1 1 16</inkml:trace>
  <inkml:trace contextRef="#ctx0" brushRef="#br0" timeOffset="61656.18">18493 5898 54 0,'-11'9'27'0,"15"4"-9"15,-4-13 27-15,0 0-41 16,0 0 0-16,0 0 2 16,0 6 1-16,0-6-9 0,0 0 1 15,0 0 5-15,7-3 1 16,10 0-4-16,15-3 1 15,10 3-6-15,1-4 0 16,3 4-7-16,-4 0 1 16,0-3-12-16,-10-4 1 15</inkml:trace>
  <inkml:trace contextRef="#ctx0" brushRef="#br0" timeOffset="62111.28">19248 5707 85 0,'3'6'42'0,"1"-3"-56"0,-4 0 77 0,-4-3-63 15,-6 0 1-15,-5 0-1 16,-2 0 0-16,-8 7 0 16,0-1 0-16,1 3 0 15,6 4 1-15,0-1-3 16,1 1 1-16,3 3-1 16,3 2 1-16,8-2-2 15,6 0 1-15,8-7-1 0,10 1 1 16,7 2 1-1,4 1 1-15,0-4 0 16,-4 7 0-16,-7-4-1 0,-7 4 1 16,-7 3 0-16,-10 0 0 15,-12 6-2-15,-6 0 1 16,-7-3-4-16,0-3 1 16,3-4-3-16,8-2 1 15,6-4-9-15,7-3 1 16,15-12-5-16,7-6 1 0</inkml:trace>
  <inkml:trace contextRef="#ctx0" brushRef="#br0" timeOffset="62338.49">19442 5820 61 0,'-18'34'30'0,"-3"-18"-32"16,17-13 58-16,-3 6-55 16,0-9 1-16,4 7-1 15,-1-1 1-15,4 0-5 16,0 0 1-16,7-2-4 16,0-4 0-16,0-10-13 15,4-5 0-15</inkml:trace>
  <inkml:trace contextRef="#ctx0" brushRef="#br0" timeOffset="62529.55">19392 5628 58 0,'11'22'29'0,"-1"-9"-34"0,-6-13 45 15,3 0-41-15,7-3 0 0,0 0-7 16,0 3 1-16,0 3-2 0,1 0 1 0,-5 0-7 16,-6 0 0-16</inkml:trace>
  <inkml:trace contextRef="#ctx0" brushRef="#br0" timeOffset="62855.53">19562 5892 55 0,'3'15'27'0,"4"17"-36"0,-7-26 54 0,0 3-46 16,0-2 1-16,0-1-1 16,0-6 0-16,0-6 1 15,4-10 1-15,-1-3-2 16,1-3 1-16,6 0-1 16,4 0 0-16,4-3 0 15,0 3 1-15,6 7-1 16,1-4 0-16,0 13 0 0,-4 2 1 15,-3 8 1-15,-1 5 1 16,-3 0 0-16,-3 10 0 16,-4 0 0-16,-4 6 0 15,1-6 0-15,-4 3 0 16,-4 3-3-16,1-6 1 16,-1 0-5-16,1-4 0 15,3 1-7-15,3-7 1 16,8-18-5-16,7 0 1 15</inkml:trace>
  <inkml:trace contextRef="#ctx0" brushRef="#br0" timeOffset="63113.33">20115 5512 43 0,'0'32'21'0,"0"-7"-12"16,0-13 38-16,-3 7-43 15,-1 6 1-15,-3-6 2 16,-3 9 0-16,-4 4-9 16,-1 2 0-16,1 1 6 15,0 12 1-15,7 3-4 16,0-3 1-16,4-3-5 16,6-13 0-16,4-6-6 15,7-12 1-15,4-1-9 0,0-12 1 16,3-22-3-16,0 7 0 15</inkml:trace>
  <inkml:trace contextRef="#ctx0" brushRef="#br0" timeOffset="63330.18">20398 5707 49 0,'-11'15'24'0,"-17"-5"-24"0,21 2 48 16,-11 1-45-16,-3 6 0 0,-4-4 0 15,-3 14 0 1,3-11-5-16,8 11 1 16,3-1 1-16,-1-6 0 0,5-3-6 15,3-7 0-15,3-6-5 16,-3-15 0 0,4-3-6-16,6-14 1 0</inkml:trace>
  <inkml:trace contextRef="#ctx0" brushRef="#br0" timeOffset="63531.68">20253 5638 45 0,'-4'41'22'0,"1"-4"-14"0,3-21 41 0,0 6-46 16,-4 0 1-16,4 3 1 15,0 0 0-15,4 0-7 0,3 6 1 16,0-2 2-16,4-1 1 15,-1 0-7-15,1-9 0 16,3-7-9-16,0-8 1 16,4-20-5-16,3-3 0 15</inkml:trace>
  <inkml:trace contextRef="#ctx0" brushRef="#br0" timeOffset="63743.55">20518 5500 76 0,'28'50'38'0,"18"25"-55"0,-32-59 78 0,0 12-62 16,0 7 1-16,0 5-6 15,-3 7 0-15,-4 13 3 16,-7-10 0-16,-18 3-17 15,-17-9 1-15</inkml:trace>
  <inkml:trace contextRef="#ctx0" brushRef="#br0" timeOffset="64283.3">18563 5396 58 0,'4'10'29'0,"-43"49"-29"0,32-46 43 0,-7 6-43 16,-7 12 0-16,-8 10 1 16,-9 6 1-16,-1 16-3 15,0 24 0-15,7 4 0 16,7 0 1-16,15 6-2 15,13-15 1-15,22-10-5 16,14-15 0-16,10-23-9 0,25-21 1 16,4-23-2-16,-4-6 1 15</inkml:trace>
  <inkml:trace contextRef="#ctx0" brushRef="#br0" timeOffset="64778.17">20765 5108 58 0,'3'16'29'0,"22"5"-36"0,-15-5 61 16,8 15-51-16,7 17 0 16,3 14 1-16,-3 26 1 15,-8 6-7-15,-6 16 0 16,-11 6 3-16,-14-3 1 15,-22-10-6-15,-6-9 1 16,3-9-13-16,-3-19 1 0,-4-29-4 16,14-8 1-1</inkml:trace>
  <inkml:trace contextRef="#ctx0" brushRef="#br0" timeOffset="65393.72">21791 5544 61 0,'0'0'30'0,"-3"6"-30"0,-1-6 57 16,-7 3-55-16,-6 7 1 0,-11 2 0 16,-4 4 1-16,-3 3-5 15,-1-1 0 1,5-2 3-16,2-3 1 0,5 5-2 15,6-2 1-15,7 0-1 16,8-1 0 0,10 4 0-16,11-3 0 0,10 0-1 15,4 2 1-15,3-2-1 16,-3 3 0-16,-8 0-1 16,-3 0 0-16,-6 3-1 15,-12 3 1-15,-6 9-4 16,-8 1 1-1,-7-10-4-15,1-3 0 0,-1-4-11 16,7-8 0-16,4-1-1 16,7-9 1-16</inkml:trace>
  <inkml:trace contextRef="#ctx0" brushRef="#br0" timeOffset="65621.12">21996 5776 73 0,'0'44'36'0,"-29"-7"-50"0,26-27 76 0,-4 9-62 16,3 6 0-16,-3 0-4 16,7 0 1-16,0-6-2 15,4-10 1-15,3-15-9 16,0-10 0-16,0-15-7 15,0-1 1-15</inkml:trace>
  <inkml:trace contextRef="#ctx0" brushRef="#br0" timeOffset="65813.32">21890 5534 56 0,'3'13'28'0,"8"-10"-29"15,-7-3 51-15,-1 3-49 16,4 0 1-16,0 0-1 16,0 1 1-16,7 2-4 15,-3 3 0-15,-1 4-4 0,5-1 1 16,-1 1-13-16,3-7 1 16</inkml:trace>
  <inkml:trace contextRef="#ctx0" brushRef="#br0" timeOffset="66174.97">22137 5870 57 0,'3'25'28'0,"-3"3"-33"0,0-28 44 0,0 3-40 16,0 0 1-16,0-3-1 15,0-6 1-15,0-3-1 16,4-4 1-16,-1-2-2 15,4-7 0-15,1-7-2 16,-1 4 1-16,3 6-1 16,1 4 0-16,3 5 1 15,3-5 1-15,1 5 2 16,0 10 1-16,-1 3 3 16,-2 10 0-16,-5 6 2 15,1 0 1-15,-4-1-2 16,0 7 1-16,-4 1-3 15,4 2 1-15,-3 0-4 16,-1 10 1-16,-3-13-7 16,0-3 1-16,4-10-11 15,-4-9 0-15,3-12-1 0,12-4 0 16</inkml:trace>
  <inkml:trace contextRef="#ctx0" brushRef="#br0" timeOffset="66448.16">22708 5613 53 0,'0'28'26'0,"-7"13"-27"0,4-35 54 15,-8 0-52-15,-3 10 1 0,0 6 0 16,0 3 1-16,-4 3-4 15,1 7 1-15,2-1 1 16,5 7 1-16,6-3-3 16,4-4 1-16,4-3-4 15,3-15 1-15,7-3-7 16,4-10 1-16,3-6-9 16,0-10 0-16</inkml:trace>
  <inkml:trace contextRef="#ctx0" brushRef="#br0" timeOffset="66656.25">23001 5694 48 0,'7'22'24'0,"-39"0"-17"0,22-12 38 16,-4 8-43-16,-4 1 1 16,0 3 0-1,-3 0 0-15,-3 3-4 0,-1 3 0 16,4-3 2-16,3-3 0 15,4-6-6-15,3 0 0 16,8-10-12-16,3-15 1 16,0-16-1-16,3-1 0 15</inkml:trace>
  <inkml:trace contextRef="#ctx0" brushRef="#br0" timeOffset="66868.63">22853 5710 41 0,'11'9'20'0,"3"13"-13"0,-11-15 39 0,1 5-43 16,-1 1 1-16,-3 5 0 16,0 1 1-16,4 3-7 15,-4-3 1-15,7 6 3 16,0 3 0-16,3 1-3 16,1 2 1-16,0-6-5 15,6-12 0-15,-3-10-6 16,4-3 0-16,0-16-6 15,-4-6 1-15</inkml:trace>
  <inkml:trace contextRef="#ctx0" brushRef="#br0" timeOffset="67096.82">23079 5603 48 0,'10'47'24'0,"4"-6"-20"0,-7-28 44 15,4-1-47-15,3 13 1 16,7 10-2 0,4 2 1-16,3 10-2 0,-7 4 0 15,-6-1 0-15,-8 0 0 16,-11 0-4-16,-3-9 0 16,-7-10-8-16,0-6 0 15,3-12-3-15,8-10 0 16</inkml:trace>
  <inkml:trace contextRef="#ctx0" brushRef="#br0" timeOffset="67615.64">24049 5293 55 0,'-7'25'27'0,"-14"28"-36"0,17-34 55 0,1 12-45 16,-1 4 0-16,1 12 3 0,-1 0 0 15,-3 16-5-15,3-1 1 16,4-2 2-16,4-10 1 15,-4-6-2-15,0-13 1 16,3-9-3-16,1-9 1 16,3-7-1-16,-3-3 1 15,-4 0-1-15,-4-6 0 16,1 0 0-16,-5-9 1 16,-6-1-2-16,-7-3 0 0,-7 1 0 15,0-1 0 1,0 13 0-16,-1 6 1 15,1 6-1-15,3 7 0 0,1 3 2 16,3 6 0-16,6 0 0 16,5 13 1-16,6-10-1 15,4 3 1-15,11-2-1 16,3-4 0 0,11-7-3-16,3-8 0 0,4-7-8 15,-1-9 1-15,5-7-5 16,3-15 0-16</inkml:trace>
  <inkml:trace contextRef="#ctx0" brushRef="#br0" timeOffset="67820.41">24557 5632 54 0,'7'25'27'0,"-25"12"-32"0,8-24 52 15,-11 12-46-15,-8 9 0 16,-6-2 1-16,-11 15 0 16,7 6-5-16,4-3 1 15,3 4-4-15,8-14 1 16,6-15-11-16,7-18 0 16</inkml:trace>
  <inkml:trace contextRef="#ctx0" brushRef="#br0" timeOffset="67975.84">24201 5515 62 0,'35'41'31'0,"42"78"-32"0,-52-81 54 0,10 18-54 16,4 17 1-16,7-4-7 16,-4 6 0-16,-6-16-4 15,-8-12 1-15,-14-15-8 16,0-4 0-16</inkml:trace>
  <inkml:trace contextRef="#ctx0" brushRef="#br0" timeOffset="68988.86">10400 8178 55 0,'14'15'27'0,"4"-15"-20"0,-11-3 27 16,3-3-34-16,11 0 1 15,11-7 0-15,11-2 1 16,2-1-3-16,5 3 0 16,-8 4-3-16,-7 3 1 15,-10 3-12-15,-11 3 0 16,-14 0-1-16,-10 6 1 0</inkml:trace>
  <inkml:trace contextRef="#ctx0" brushRef="#br0" timeOffset="69150.14">10403 8385 52 0,'-21'44'26'0,"25"-10"-30"0,-1-28 54 0,1 1-47 15,6-4 1-15,8 0 1 16,10 3 0-16,15-6-7 15,13-3 0-15,1-9 0 16,2-1 0-16,1 0-16 16,-3-2 1-16</inkml:trace>
  <inkml:trace contextRef="#ctx0" brushRef="#br0" timeOffset="72480.88">11490 8460 30 0,'11'3'15'0,"20"-9"-1"0,-20 3 16 16,-1-7-24-16,5 1 0 16,2-7 3-16,4 1 0 15,-3-4-11-15,0 6 0 16,-4 1 9-16,-4 5 1 0,-3-2-4 16,-7 6 1-16,-7-7-2 15,-3 7 0-15,-4 3-1 16,0 0 1-16,-1 3-3 15,1 10 1-15,-3 0 0 16,3 8 0-16,-4 1 0 16,4 4 0-16,3 8 0 15,4 4 0-15,4-1-1 16,10 1 1-16,3-4-2 16,11-5 0-16,11-11-3 15,7-11 1-15,0-7-5 16,3-7 0-16,-3-8-3 15,0-10 0-15,-4 0 0 16,0-1 0-16,1-5 4 16,2 0 1-16,-6-1 7 15,0 4 0-15,-7 3 5 16,-4 3 1-16,-4 6 1 16,-6 4 1-16,-4-1-3 0,-10 7 1 15,-8 0-3-15,-7 3 0 16,1 3-1-16,-4 3 0 15,-1 6-1-15,1 4 1 16,7 2-1-16,3 11 1 16,1-8-1-16,3 7 0 15,-7 1-1-15,10-5 0 16,4 1-1-16,0-6 1 16,7-3-3-16,11-7 0 15,0-9-6-15,3-10 0 16,3-2-11-16,8-14 0 0</inkml:trace>
  <inkml:trace contextRef="#ctx0" brushRef="#br0" timeOffset="72795.99">12450 8118 55 0,'7'10'27'0,"-11"-1"-27"15,1-6 42-15,-1 3-40 16,0 4 0-16,-6 2 3 15,-1 1 0-15,-6-1-6 16,3 4 1-16,-1 6 4 16,1-3 0-16,4-7-2 15,3 1 1-15,3 0-1 16,8-1 0-16,3 1-1 16,7-1 0-16,0 1 0 0,4-4 0 15,3 4 0-15,-7 2 0 16,-4 1-1-16,-6 3 0 15,-8 0-2-15,-6 3 0 16,-15 3-5-16,1-3 1 16,-5-4-9-16,5-2 0 15,6-3-4-15,7-10 0 16</inkml:trace>
  <inkml:trace contextRef="#ctx0" brushRef="#br0" timeOffset="73065.25">12823 8096 58 0,'-7'25'29'0,"-17"4"-35"0,13-20 54 0,-3 4-46 15,-7 8 1-15,-4 5 2 16,0 2 0-16,-3 6-6 15,0 10 0-15,3 6 4 16,8-6 1-16,10 0-3 16,10-6 0-16,11-7-5 15,11-9 1-15,7-13-4 0,7-9 0 16,3-6-12 0,0-9 0-16</inkml:trace>
  <inkml:trace contextRef="#ctx0" brushRef="#br0" timeOffset="73266.62">13190 8074 53 0,'4'19'26'0,"-53"22"-22"0,34-25 39 0,-9 9-41 0,3 6 1 16,-8 0 2-16,-6 10 1 0,-4 3-7 15,0-6 0 1,-3-1 1-16,10-2 1 0,8-10-9 15,10-13 0-15,10-8-11 16,8-14 1-16</inkml:trace>
  <inkml:trace contextRef="#ctx0" brushRef="#br0" timeOffset="73484.81">12940 8143 46 0,'28'29'23'0,"-7"21"-9"15,-14-35 32-15,4 4-45 16,-4 3 0-16,4 3 0 16,-4 3 0-16,3 4-2 15,1-7 0-15,-4 3 0 16,3-3 1-16,1-3-6 16,3-9 1-16,0-7-12 15,4-9 1-15</inkml:trace>
  <inkml:trace contextRef="#ctx0" brushRef="#br0" timeOffset="73681.17">13282 7965 55 0,'18'31'27'0,"24"25"-23"0,-31-43 43 0,6 3-44 16,4 9 0-16,1 12-2 15,-1 4 1-15,-11 12-4 16,-6 4 0-16,-11 15-1 16,-7-9 1-16,-11-4-12 15,0-5 0-15,1-14-3 16,6-11 0-16</inkml:trace>
  <inkml:trace contextRef="#ctx0" brushRef="#br0" timeOffset="74217.42">13981 8103 65 0,'28'21'32'0,"-7"-17"-36"0,-17-1 63 15,-1 0-59-15,-3 3 1 0,-3 7-1 16,-5 6 1-16,-2-4-2 16,-8 10 1-16,1-3 0 15,-1-6 0 1,0-4-3 0,4-2 1-16,7-4 0 15,7 0 0-15,11 1-1 16,6-1 1-16,5-3 0 15,-1 0 0-15,-4-3 1 16,-3 3 1-16,-3 4-1 16,-7 5 1-16,-8 10-2 15,-7 3 0-15,-6 0-4 16,-4 0 1-16,-1 4-6 16,1-4 0-16,7-3-5 15,0-7 0-15</inkml:trace>
  <inkml:trace contextRef="#ctx0" brushRef="#br0" timeOffset="74432.92">14288 8175 53 0,'17'22'26'0,"-6"3"-28"0,-11-16 49 16,0 7-47-16,-7-4 1 15,-4 4 0-15,1 6 1 0,-5 3-3 16,1 3 1-16,0-9-1 16,7 0 0-16,0-10-9 15,4-6 1-15,6-15-7 16,1-7 1-16</inkml:trace>
  <inkml:trace contextRef="#ctx0" brushRef="#br0" timeOffset="74641.58">14210 8052 55 0,'7'10'27'0,"7"-1"-36"0,-7-12 47 0,0 3-40 16,7-3 1-16,4 3-8 15,0 3 0-15,-1 3 2 0,1 1 1 16,-1-1-8 0,1 3 1-16</inkml:trace>
  <inkml:trace contextRef="#ctx0" brushRef="#br0" timeOffset="74986.27">14450 8341 39 0,'0'9'19'0,"10"4"-21"0,-6-10 38 0,-4 0-33 0,3 0 1 15,-3-3-1-15,0 0 1 0,0 0-6 16,4-6 0-16,-1-3 3 16,5-1 0-16,-1-12-3 15,3-3 1-15,4 0 0 16,0-3 0-16,1 0 1 16,-1 6 1-16,0 3 2 15,0 6 0-15,0 7 0 16,0 3 1-16,0 3 0 15,0 9 1-15,-3 4-2 16,-4 2 0-16,0 4-2 16,-7 3 0-16,0 0-1 15,0 0 0-15,0 0-4 16,0-3 0-16,0 3-7 16,7-10 1-16,4-8-6 15,3-8 0-15</inkml:trace>
  <inkml:trace contextRef="#ctx0" brushRef="#br0" timeOffset="75226.09">15148 7943 48 0,'0'0'24'0,"-21"9"-25"0,14 0 42 15,-4 4-38-15,-6 6 0 0,-4 3 2 16,0 6 1-16,-1 6-8 16,5 10 1-16,-1 0 4 15,11 13 1-15,7-1-3 16,7-9 0-16,7-3-5 16,7-13 1-16,8-9-6 15,-1-6 1-15,4-16-9 16,6-12 0-16</inkml:trace>
  <inkml:trace contextRef="#ctx0" brushRef="#br0" timeOffset="75454.66">15550 8084 56 0,'-10'28'28'0,"-29"16"-32"16,25-28 48-16,-11 5-42 0,-6 8 0 15,-8-1 0-15,0 6 0 16,4 1-3 0,6 6 0-16,5-16-1 0,3 0 1 15,3-9-6-15,7-10 0 16,4-16-8-16,4-8 1 16,-1-4-3-16,4-16 1 15</inkml:trace>
  <inkml:trace contextRef="#ctx0" brushRef="#br0" timeOffset="75634.32">15275 8059 40 0,'21'12'20'0,"11"13"-12"0,-21-12 40 15,3 6-43-15,0 6 1 0,0 6 1 16,0-3 0-16,0-3-10 16,4 0 0-16,-4 1 5 15,0 2 0-15,-3 0-6 16,-1-9 1-16,1-7-9 15,0-9 1-15,3-15-7 16,-4-13 1-16</inkml:trace>
  <inkml:trace contextRef="#ctx0" brushRef="#br0" timeOffset="75858.96">15685 7745 59 0,'31'25'29'0,"-17"19"-31"0,-3-28 54 0,3 6-49 0,-7 3 0 0,0 16-1 0,0 15 0 16,-3 19-4-16,-8 10 0 16,-3 3-1-16,-7-4 0 15,-11-8-10-15,-6-20 0 16,-5-21-5-16,8-14 0 15</inkml:trace>
  <inkml:trace contextRef="#ctx0" brushRef="#br0" timeOffset="76325.28">16764 8118 64 0,'-4'19'32'0,"12"-6"-32"0,-5-13 61 0,1 3-59 0,3 3 0 16,3 0 1-16,4 1 0 16,8-7-4-16,16 3 0 15,5 0-2-15,-1 0 0 0,-7 0-8 16,-7-6 1-16,-3-10-11 16,-7-5 0-16</inkml:trace>
  <inkml:trace contextRef="#ctx0" brushRef="#br0" timeOffset="76504.09">16912 7899 65 0,'11'66'32'0,"-22"46"-38"15,4-71 54-15,0 13-52 16,-4 11 1-16,1-5-12 15,6 3 1-15,4-23 6 16,7-14 0-16</inkml:trace>
  <inkml:trace contextRef="#ctx0" brushRef="#br0" timeOffset="77053.96">17791 8999 62 0,'70'47'31'0,"-13"-40"-34"16,-36-14 52-16,7-8-48 15,4-14 0-15,-1-11 1 16,-2-20 1-16,-8-6-3 0,-7-12 0 16,-10-22 1-16,-15-26 1 15,-10-12-1-15,-7-3 1 16,3 3-2-16,-7 6 1 16,4 10-1-16,0 15 0 15,10 7 0-15,7 15 1 16,11 20 0-16,7 14 1 15,1 17-1-15,16 18 0 16,8 10-3-16,7 6 1 16,0 9-7-16,-8 7 1 15,-2 6-14-15,-8-9 1 16</inkml:trace>
  <inkml:trace contextRef="#ctx0" brushRef="#br0" timeOffset="77569.87">18937 8049 63 0,'7'10'31'0,"-10"2"-29"0,-1-6 50 15,-6 4-51-15,-5-1 1 16,-2 7 1-16,-4 3 1 16,-4 0-5-16,0-1 0 15,4 4 3-15,3 3 1 16,4-3-2-16,4-3 1 16,3 0-1-16,7 0 0 15,7 0 0-15,10-1 0 0,12 4-1 16,6 0 1-16,0-3-1 15,0 0 1-15,-3 0-1 16,-11-7 0-16,-7 4-2 16,-10 9 0-16,-8 3-3 15,-10 1 0-15,-7-1-5 16,-4-3 1-16,8-6-12 16,-1-7 0-16</inkml:trace>
  <inkml:trace contextRef="#ctx0" brushRef="#br0" timeOffset="77809.44">19343 8357 69 0,'3'28'34'0,"-20"3"-39"0,10-21 59 15,0 2-54-15,0 1 0 16,-1-4 0-16,1-3 1 16,0 1-6-16,4-4 1 15,3-3-9-15,0-7 1 16,3-11-7-16,4-1 0 16</inkml:trace>
  <inkml:trace contextRef="#ctx0" brushRef="#br0" timeOffset="78004.47">19251 8099 58 0,'25'16'29'0,"-11"-13"-37"16,-7-3 52-16,0 0-45 15,4 0 1-15,3-6-1 16,3 3 0-16,1 3-4 15,3 0 1-15,0 3-11 16,0 0 0-16</inkml:trace>
  <inkml:trace contextRef="#ctx0" brushRef="#br0" timeOffset="78365.86">19565 8407 56 0,'4'22'28'0,"-1"-4"-36"0,1-14 46 16,-4-1-40-16,0 0 1 16,0-3 0-16,3-6 0 15,1-4 1-15,-1-9 1 16,-3 1-2-16,4-11 0 0,-1-5 0 16,4-4 0-1,0 7 0-15,4 3 1 0,0 3 0 16,3 6 0-16,3 6 0 15,4 10 1-15,4 9 2 16,-4 13 0-16,-3 3 1 16,0 0 1-16,-4 0-1 15,-4 6 0-15,1 0-2 16,-4 7 1-16,0-7-3 16,0-6 0-16,0-3-5 15,0-7 1-15,0-2-6 16,4-7 0-16,3-19-7 15,0-2 0-15</inkml:trace>
  <inkml:trace contextRef="#ctx0" brushRef="#br0" timeOffset="78757.02">19964 7657 61 0,'21'22'30'0,"11"-3"-30"0,-22-16 57 16,1 0-55-1,-1 0 1-15,4 1 2 0,1-4 1 16,-1-4-6-16,-4 1 0 16,8 0 4-16,0 3 0 15,-1-3-2-15,-6 6 1 0,-1 3-2 16,-3 4 0-16,-7 5-2 15,-3 11 0-15,-4-1 0 16,3 6 0-16,-3-3 0 16,0 0 1-16,0 1-1 15,4-4 1-15,-1 0 1 16,4-6 0-16,0-1-1 16,4-5 1-16,10-10-2 15,14 0 0-15,0-6-5 16,4-9 1-16,-4 2-9 15,-7 4 0-15,0-3-8 16,1-4 0-16</inkml:trace>
  <inkml:trace contextRef="#ctx0" brushRef="#br0" timeOffset="79252.39">20863 7983 52 0,'-7'16'26'0,"-21"28"-27"16,21-38 41-16,-4 7-38 16,-3 2 1-16,-3 7 0 15,-1 10 1-15,4 9-5 16,3 2 0-16,4 8 3 16,4-1 1-16,-4 12-2 15,3-5 0-15,1-7-7 0,6-6 1 16,4-10-11-1,14-15 0-15,8-12-1 0,9-14 0 16</inkml:trace>
  <inkml:trace contextRef="#ctx0" brushRef="#br0" timeOffset="79465.45">21290 8187 49 0,'0'25'24'0,"-25"22"-24"0,22-37 50 16,-11 5-48-16,-7 10 0 0,-8 10 1 16,-6-4 0-16,-4 4-4 15,4-1 0-15,7-2-2 16,3-4 1-16,8-6-12 16,6-10 1-16,7-21-4 15,4-7 0-15</inkml:trace>
  <inkml:trace contextRef="#ctx0" brushRef="#br0" timeOffset="79676.41">21015 8234 61 0,'32'28'30'0,"-8"4"-32"15,-17-26 61-15,4-3-57 16,0 10 0-16,3 2 1 0,3 17 0 15,1-4-5-15,0 7 1 16,-1 12-1-16,1-4 0 16,3 1-6-16,-3-6 0 15,3-13-12-15,-3-19 0 16</inkml:trace>
  <inkml:trace contextRef="#ctx0" brushRef="#br0" timeOffset="79926.64">21467 7983 66 0,'28'35'33'0,"18"21"-36"0,-29-40 56 0,8 9-53 15,0 10 0-15,-4 2 0 16,-7 16 0-16,-14 7-2 16,-14 15 1-16,-11-3-7 15,-7-3 0-15,-6-22-11 16,-1 1 0-16</inkml:trace>
  <inkml:trace contextRef="#ctx0" brushRef="#br0" timeOffset="80602.67">22874 7544 63 0,'18'-6'31'0,"10"9"-30"15,-21-3 51-15,0 10-51 16,7 5 1-16,-7 14-1 16,0-1 1-16,0 13-3 15,-7 9 0-15,0 6 2 16,-3 4 0-16,-1 2-1 16,4 4 0-16,4-3 0 15,-1-3 0-15,4-10 0 16,-3-9 0-16,-1-13-1 15,1-9 1-15,-4-13-1 0,-4-6 0 16,1 0-1-16,-8-6 0 16,-3-4 1-16,0-2 1 15,0-4-2-15,-7 3 0 16,-7 1 1-16,-4 2 1 16,-3 7 0-16,-1 3 1 15,-2 10-1-15,2 9 0 16,5 6 1-16,2 0 1 15,5 9-1-15,6 10 1 16,7 0-1-16,8 0 0 0,6 3 0 16,8-3 1-16,10-3-1 15,4-4 0-15,10-5-1 16,0-7 1-16,1-3-2 16,-5-13 1-16,1-3-6 15,3-6 1-15,4-3-14 16,7-22 0-16</inkml:trace>
  <inkml:trace contextRef="#ctx0" brushRef="#br0" timeOffset="80874.85">23929 7914 57 0,'14'22'28'0,"-35"0"-23"0,10-12 38 0,-10 8-41 0,-11 11 1 16,-6 8 1-16,-12 10 0 16,-6 0-6-16,-1 4 1 15,4-1 1-15,4 3 0 16,3-9-7-16,4-13 0 15,3-6-12-15,7-15 1 16</inkml:trace>
  <inkml:trace contextRef="#ctx0" brushRef="#br0" timeOffset="81101.67">23421 7886 65 0,'28'69'32'0,"7"82"-35"15,-17-107 54-15,7 12-51 16,3 7 1-16,7 18-6 16,1-2 1-16,6-7-4 15,-3-3 1-15,-4-16-11 16,-7-6 0-16</inkml:trace>
  <inkml:trace contextRef="#ctx1" brushRef="#br2">4343 2069 0,'0'0'0,"0"0"15</inkml:trace>
  <inkml:trace contextRef="#ctx0" brushRef="#br2" timeOffset="85408.76">9084 4365 41 0,'0'0'20'0,"11"9"-5"0,-11-6 21 16,3 0-33-16,1 4 1 15,-1-4 2-15,4 0 1 16,-3-3-9-16,6-6 1 15,8-7 5-15,7 4 0 0,14-7-2 16,6 7 1-16,15-4-2 16,11 0 1-16,7 1 0 15,10-1 0 1,14 4 0-16,14 0 0 0,4-4-1 16,25-3 1-16,7 1-1 15,3-7 0-15,18 3 0 16,7 0 0-16,-7-3 0 15,14 10 0-15,3 2-1 16,-7 4 1-16,1 6 0 16,-4 0 1-16,-18 6-2 15,-14 4 1-15,-14-7-1 16,-14 3 1-16,-10 0-1 16,-22 4 1-16,-18-1-2 0,-13-3 1 15,-15 1-2-15,-10-1 1 16,-7-6-1-1,-11 0 0-15,-7 0-4 0,-11-6 1 16,-3-4-14 0,-3-9 0-16,3 10-1 0,10 0 1 15</inkml:trace>
  <inkml:trace contextRef="#ctx1" brushRef="#br2" timeOffset="1554.57">14153 6108 0,'0'0'0,"0"0"15</inkml:trace>
  <inkml:trace contextRef="#ctx0" brushRef="#br2" timeOffset="86801.29">17445 9583 52 0,'0'15'26'0,"32"-12"-22"0,-18-3 26 16,7 0-27-16,4 4 0 15,6-1 1-15,15 0 1 0,11 0-6 16,3-3 0 0,14-3 5-16,14-3 1 0,28-4-2 15,4-9 1 1,28-3-1-16,32-6 0 0,11 6-1 16,35 0 1-16,14 7-2 15,17-1 1-15,25 3-2 16,11-2 1-16,28 5 0 15,4 1 0-15,3-10-1 16,10 0 0-16,-17 0-1 16,0-3 0-16,-21 4-11 15,-7 11 1 1,-35 11-9-16,-8 14 1 0</inkml:trace>
  <inkml:trace contextRef="#ctx0" brushRef="#br2" timeOffset="98602.83">26878 6494 48 0,'42'-13'24'0,"-20"4"-9"16,-19 9 25-16,1 3-38 15,-4-3 1-15,0 0-2 16,0 0 1-16,-7 0-3 16,-11 6 0-16,-10 1 2 15,-4 11 0-15,4 11-2 16,-7 2 1-16,-4 7-1 15,-7 9 1-15,-4 0-1 0,5 9 1 16,2 7-1 0,8 6 1-16,10 0-1 0,11-6 1 15,11-7 0-15,17-6 1 16,18-9 0-16,6-16 0 16,5-16-1-16,6-5 1 15,4-17-1-15,-7-9 1 16,-4 0-1-16,-3-6 0 15,-7 3 0-15,-11-3 0 0,-7-1-1 16,-10 7 1-16,-8 0 0 16,-10 4 0-16,-4 5-1 15,-3 7 1-15,0 6-1 16,0 0 0-16,3 6-1 16,4 3 1-16,0 1-5 15,3-1 1-15,4 4-11 16,0-4 0-16</inkml:trace>
  <inkml:trace contextRef="#ctx0" brushRef="#br2" timeOffset="99069.33">26998 7134 53 0,'4'12'26'0,"10"-9"-21"0,-4-3 40 16,4-3-44-16,8-3 0 15,2 0 1-15,1-4 0 16,0 4-2-16,-4-4 1 15,-4-2 1-15,1-1 0 16,-4-2-2-16,-3-1 1 16,-8 0-1-16,-3 4 0 0,-3-1-2 15,-4 4 1-15,-4-1-1 16,-3 4 0-16,-4 9 1 16,1 4 0-16,-4 5-1 15,-4 10 1-15,4 6 0 16,0 4 1-16,3-1 0 15,4 7 1-15,7-4-1 16,7 1 0-16,14-7 0 16,11-6 0-16,6-3-4 15,5-10 1-15,-1-6-7 16,-7-3 1-16,4-6-7 16,0-7 0-16</inkml:trace>
  <inkml:trace contextRef="#ctx0" brushRef="#br2" timeOffset="99326.81">27721 6422 48 0,'0'6'24'0,"-7"16"-24"0,4-13 42 15,-8 10-41-15,-3 16 0 16,-7 9 0-16,-7 12 1 15,-4 10-3-15,-7 6 1 16,0 6 1-16,4-2 0 16,7-17-3-16,-4-9 0 15,11-21-3-15,7-20 0 16,0-9-8-16,3-16 0 0,0-6-2 16,1 0 0-16</inkml:trace>
  <inkml:trace contextRef="#ctx0" brushRef="#br2" timeOffset="99492.9">27252 6826 58 0,'7'25'29'0,"11"-37"-36"15,-11 12 61-15,10 0-53 16,19-6 0-16,10 2 0 16,17 8 0-16,11-8-6 15,-7-2 1-15,-10 0-9 16,-11-4 1-16,-4 1-5 15,-3 0 0-15</inkml:trace>
  <inkml:trace contextRef="#ctx0" brushRef="#br2" timeOffset="100059.72">29270 6848 57 0,'0'-6'28'0,"-14"18"-31"0,7-5 54 0,-4-1-49 16,-6 7 1-16,-8-1 1 15,-3 4 0-15,-4-1-5 16,-3 7 0-16,3 0 3 15,7 0 0-15,4-3-3 16,0 3 1-16,7-3-3 16,3-3 1-16,4-4-2 15,4 1 1-15,3-4-1 16,10 0 1-16,15 1 1 0,3 6 1 16,0 2 0-16,1-5 0 15,-8-1 1 1,-7 4 0-16,-7 6-1 0,-7 3 1 15,-14 0-1-15,-11-3 1 16,-3-3-1-16,7-6 0 16,0 2-3-16,-1-5 0 15,5-4-7-15,3 0 1 0,-1-3-5 16,5-6 0 0</inkml:trace>
  <inkml:trace contextRef="#ctx0" brushRef="#br2" timeOffset="100525.59">29496 7046 52 0,'7'12'26'0,"-11"-9"-29"16,4-3 50-16,-7 7-46 15,-7-4 1-15,-11 6 0 16,-3-2 1-16,-7-1-4 16,0 3 0-16,-1 4 3 15,5-1 0-15,2 7-1 16,5-6 0 0,10-1-1-16,10-2 0 15,11-4-1-15,7-3 1 16,7 0-1-16,4-3 0 15,-4 0-1-15,0-3 0 16,-3 0-1-16,0-3 1 16,-4-4 0-16,0 4 0 15,-3 3 1-15,-1 3 0 16,1 9 0-16,-4-3 1 16,0 7 1-16,0 3 1 15,0-1-1-15,0 4 1 0,4 0-2 16,-4 0 1-16,0-7-5 15,0-2 0-15,-4-4-11 16,-3-6 1-16,4-6-1 16,3-4 0-16</inkml:trace>
  <inkml:trace contextRef="#ctx0" brushRef="#br2" timeOffset="101380.42">29651 7146 61 0,'11'44'30'0,"-11"-28"-36"16,0-16 65-16,0 0-59 16,0 0 1-16,0 3-1 15,0-6 0-15,0 3 0 0,0 0 0 16,3-10 0-16,4-5 0 15,0-1 0-15,0 0 1 16,4-3 0-16,-1 7 0 16,1-1 0-16,0 7 0 15,-1 6-1-15,1 6 1 16,-1 4-1-16,-3 5 0 16,-3 1 0-16,-1-3 0 15,1-4-1-15,0 0 0 16,-1-5-1-16,-3 2 0 0,0-3 0 15,0 0 0-15,0 0-1 16,4 0 1-16,-4-3 0 16,0 0 1-16,7-3 0 15,3-3 0-15,1-3 0 16,3-4 0-16,4-3 0 16,-1-6 1-16,1 7-1 15,-1-1 1-15,-2 0 0 16,-1 4 0-16,0 2 0 15,-4 4 0-15,4 6 0 16,-6 0 0-16,-1 3 0 16,-4 7 0-16,1-1-1 15,-1 1 1-15,1-4 0 16,-1 0 0-16,1 3 0 16,-1 1 0-16,1-4 0 0,-1 7 0 15,1 2 0 1,-1-2 1-16,1-4-1 0,-1 1 0 15,1-4 0-15,3-3 1 16,-3 0-1-16,3 0 1 16,7-3-1-16,3-3 1 15,5-3 0-15,2-3 0 16,-3-4 0-16,1-3 0 16,-1-2-1-16,0-4 1 15,-3-3-1-15,-1-1 0 16,-6 4-1-16,-1 1 1 0,-6-1 0 15,-4 3 0-15,-4 9 0 16,-3 10 0-16,-7 7 0 16,-3 2 0-16,-1 13 0 15,0 9 1-15,4 4 0 16,0 2 1-16,3 4-1 16,11-6 1-16,8-4-2 15,6-6 0-15,10-9-3 16,8-7 0-16,0-9-8 15,-4-6 0-15,-7 0-7 16,0-1 0-16</inkml:trace>
  <inkml:trace contextRef="#ctx0" brushRef="#br2" timeOffset="101996.76">31552 7127 63 0,'-3'-3'31'0,"-11"13"-41"16,7-7 58-16,-4-3-48 15,-3 3 1-15,-4-3 0 16,-3 0 0-16,4 0-1 16,-1 6 0-16,0 0 0 15,4 4 1-15,0-4-1 16,4 3 1-16,-1-2-2 16,7-1 1-16,1-3-1 15,6 3 1-15,8-6-1 16,3 4 0-16,0-4-1 0,4 3 1 15,0-3 0-15,3 3 1 16,3-6-1-16,-6 0 1 16,0 6 0-1,-4-3 0 1,0 6 0-16,-4 6 1 0,-2 7-1 0,-5 3 0 16,1 0-1-16,-4-3 1 15,3-6-4-15,4 2 0 16,4-5-7-16,6-10 0 0,-3-7-5 31,1-5 0-15</inkml:trace>
  <inkml:trace contextRef="#ctx0" brushRef="#br2" timeOffset="102282.59">32046 6914 50 0,'4'0'25'0,"-18"13"-28"0,3-7 46 0,-6 0-42 15,-8 4 1-15,-10-1 0 16,-1 0 0-16,-3 1-3 16,4-1 1-16,7 1 2 15,7-1 0-15,3 4-1 16,8 2 0-16,13 7 2 16,15 6 0-16,10 1 0 15,14-1 1-15,15 6 0 16,6 1 0-16,-13-4-1 0,-8-3 1 15,-14-6-3-15,-21 0 1 32,-21 3-10-32,-21-3 1 15,-18-9-13-15,-21-7 0 0</inkml:trace>
  <inkml:trace contextRef="#ctx0" brushRef="#br2" timeOffset="103904.22">10527 1803 44 0,'7'0'22'0,"4"9"-13"0,-11-9 23 0,0 0-31 15,3 0 1-15,-3 0 1 16,7 0 1-16,0 0-4 16,4-6 1-16,3-13 3 15,4-9 0-15,3-16-1 16,0-13 0-1,7-37-1-15,-3 13 0 16,-8-1-2-16,-2 20 0 16,-8 8-1-16,0 14 0 15,-4 8-1-15,1 13 1 16,-4 19-1-16,0 10 0 16,0 9 0-16,3 9 1 15,1 6 0-15,3 10 0 16,7 3 1-16,4 13 0 15,10-10 1-15,7 3 0 0,-3 7 0 16,0-16 0 0,-8 0-1-1,-6-7 1-15,-4-2-2 0,-3-1 1 0,-4-12-1 16,-7-6 1-16,-7-7-1 16,-4-15 0-16,-7 3 0 15,-6-6 1-15,-12-7 0 16,8-3 0-16,-11-9 0 15,-7 9 0-15,-3-6 0 16,-4-3 1-16,0 9-2 16,4-3 1-16,7 9-1 15,-1 4 0-15,8 3 0 16,7 12 0 0,3-3 0-16,4 3 0 15,7-3 1-15,7 4 0 0,7-7 0 16,14 0 1-16,7-10 1 15,21 1 0-15,11-16 1 0,11-3 0 16,3-1 0 0,17 4 0-16,5-9 0 0,-8-1 0 15,-11 23-3-15,-17-4 1 16,-10 7-1-16,-15 9 0 16,-14 9-2-16,-18 16 1 15,-17 19-1-15,-21 3 1 16,-11 16 0-16,-18-4 1 15,-10 14-2-15,-3-8 0 16,-5-2-4-16,5-3 0 16,10-13-10-16,14-3 0 15</inkml:trace>
  <inkml:trace contextRef="#ctx0" brushRef="#br2" timeOffset="104442.14">11148 1859 45 0,'92'-37'22'0,"-33"-64"-18"0,-48 60 31 0,3-6-34 0,4-25 0 16,-4 0 2-1,-11-13 0-15,-6 13-3 0,-4-3 0 16,-11 0 3 0,-21 9 0-16,-13 16-1 0,-23 9 0 15,-9 16-1-15,-1 9 1 16,-14 23-2-16,1 11 1 15,-5 7-2-15,4 13 0 16,18 6-1-16,7 9 1 16,4 19-1-16,17 16 0 0,10 9 0 15,12 13 1 1,10-3 1-16,17-1 0 0,11-5 1 16,21-13 1-16,22-10 0 15,27-12 0-15,19-29 1 16,27-15 0-16,29-40 0 15,3-26 1 1,11-25-1-16,-18-13 0 16,-28-24-2-16,-25-11 1 0,-35 5-2 15,-39 2 1-15,-38 9-5 16,-22 7 0-16,-39 10-14 16,-24-4 0-16</inkml:trace>
  <inkml:trace contextRef="#ctx0" brushRef="#br2" timeOffset="106033.05">32798 7115 31 0,'7'25'15'0,"-11"22"1"16,4-41 16-16,0 0-27 0,0 1 0 15,0-1 2 1,4 0 1-16,3-3-10 0,0-3 0 16,4-9 7-16,-1-7 0 0,4-9-3 15,0-9 1-15,4-4-2 16,3-6 1-16,-3-3-2 15,-1 3 1-15,-2-6-2 16,-5 3 1-16,1 3-3 16,-4 10 1-16,-4 9-1 15,-3 9 0-15,-3 13-2 16,-1 9 1-16,1 10 0 16,-1-4 1-16,-3 7 1 15,14 6 0-15,0 10 2 16,0 5 0-16,4 4 2 15,3 10 1-15,11-1 0 16,6 0 1-16,5 4 0 16,-1-13 0-16,-3-7-1 15,-1-9 1-15,-2-9-3 16,-8-9 1-16,-4-7-2 16,-6-10 1-16,-4-2-1 15,-10-7 0-15,-8 1-1 0,-14-10 1 16,-10-7 0-16,-7-2 0 15,-11-4 0-15,-7 7 1 16,3 6-1-16,-3 6 0 16,0 9-2 15,-3 4 1-31,3 3-1 0,4 9 0 0,6 4 0 0,8 9 1 16,7-1-1-16,6-2 1 0,8-3 1 15,11-4 0-15,13-9 1 16,18-6 0-16,18-10 1 15,10-6 0-15,11-6 0 16,14-7 0-16,18-2 0 31,3 5 1-31,-3 1-2 16,-18 3 0-16,-21 0-1 0,-14 3 0 0,-7 9 0 16,-4 6 0-16,-14 14 0 15,-14 2 0-15,-21 6 0 16,-25 17 1-16,-21 2-1 15,-11 13 0-15,-17 19-4 16,-21 12 1 0,-1 0-11-16,8-6 1 0,10-9-5 15,11-13 1-15</inkml:trace>
  <inkml:trace contextRef="#ctx0" brushRef="#br2" timeOffset="106574.41">33263 7061 41 0,'78'-34'20'0,"-32"-13"-13"0,-28 28 34 0,-1-6-39 15,4 0 1-15,-3-13 2 16,-4-15 1-16,-14 3-8 15,-21-10 1-15,0 7 4 16,-11 6 1-16,-14 3-2 16,-10 9 0-1,-54 32-3 1,12 25 0-16,-1 10-1 16,-4 21 1-16,12 13-1 0,10 15 0 15,17 23 0-15,15 9 0 16,28-13 2-16,28-3 1 15,31-18 1-15,29-20 0 16,32-18 2-16,28-28 0 16,4-13-1-16,-15-29 1 15,-10-18-1-15,-21-22 1 16,-25-9-5 0,-25 0 0-16,-21-10-18 0,-25-3 1 0</inkml:trace>
  <inkml:trace contextRef="#ctx0" brushRef="#br2" timeOffset="107489.78">27153 7764 49 0,'14'3'24'0,"-21"44"-17"0,-3-28 25 0,-4 9-32 0,-7 0 1 0,-1 13-1 0,-2 6 1 15,-1 16-1-15,4-4 1 16,3-2 1-16,4-7 0 15,3-12 0-15,4-10 0 16,4-16 0-16,-1-15 0 16,1-19-2-16,-1-15 1 15,-6-10-1-15,-8-4 1 16,-7 4-1-16,-10-3 0 16,7 6-2-16,-4 4 1 0,-7 8-1 15,-3 10 0 1,-4 10 0-16,0 9 0 15,7 9 0-15,4 10 0 0,10-7 2 16,11 13 1-16,11 9 2 31,20 4 1-31,22-7 1 16,14 0 1-16,25-12-1 0,21-10 1 16,6-12-2-16,-6-13 1 0,-11-6-6 15,-10 6 0-15,-11 3-18 16,-14 4 1-16,-18-1-2 15,-10 10 1-15</inkml:trace>
  <inkml:trace contextRef="#ctx0" brushRef="#br2" timeOffset="108376.1">28646 8146 47 0,'14'10'23'0,"7"-1"-18"15,-14-6 42-15,-7-3-45 16,0 4 1-16,-7 2 0 16,-7-3 0-16,-7 0-4 15,-8-3 0-15,1 3 2 16,-4-9 1-16,1 3-1 15,6 3 0-15,0 9-2 16,1 10 1-16,2 3-2 16,8 0 0-16,4 3-1 15,6 0 1-15,4-3-1 16,7 0 0-16,21-3 2 16,11-4 0-16,0-8 2 15,3-7 0-15,-3-10 1 16,-4 1 0-16,-3-7-1 0,-11-6 1 15,-3 0-2-15,-7 0 1 16,-4 0-2-16,-4 4 0 16,-3 5-2-16,0 4 1 15,-7 6-2-15,0 9 1 16,-4 6-1-16,1 7 1 16,-1 6 0-16,1 13 1 15,3 0 2-15,3 12 0 0,4 9 3 16,0 20 0-1,7 12 0-15,0 0 0 16,0-10 1-16,0-9 0 0,0-3 0 16,-3-16 0-16,-1-12-3 15,-3-9 1 17,-7-14-1-32,-3-8 1 15,-8-13-2 1,-10-7 1-16,-7-12-2 0,-4-18 0 0,0-14 1 15,-3-12 0-15,-8 1-1 0,5-4 0 0,2 9-2 16,4 13 1-16,4 3 0 16,7 13 0-16,7 9 0 15,10 6 1-15,8 4 1 16,13 12 0-16,11 3 0 16,8 6 1-16,-1 4-1 15,7 2 0-15,4-2-3 0,3 3 0 16,1-10-10-1,2-6 0-15,1-16-3 0,0-9 1 16</inkml:trace>
  <inkml:trace contextRef="#ctx0" brushRef="#br2" timeOffset="108691.96">28928 8382 53 0,'0'-7'26'0,"-4"-30"-33"0,4 24 51 0,0-9-44 16,0-6 1-16,0-3-1 15,0-1 1-15,4 1-1 16,3 0 1-16,0 2 0 15,3 4 1-15,15 10 0 16,3 2 0-16,4 4-2 16,-4 5 0-16,1 4-5 15,-1 4 0-15,0 2-7 16,-3 3 0-16,-4 1-4 16,0-4 0-16</inkml:trace>
  <inkml:trace contextRef="#ctx0" brushRef="#br2" timeOffset="108977.4">29425 8128 47 0,'11'6'23'0,"-4"-3"-22"0,-7-3 44 16,-4-3-45-16,-6 0 1 16,-8 3 1-16,-7 0 1 15,-3 3-3-15,-4 3 0 0,1 4 2 16,2 5 1-1,5 4-2-15,-1 6 1 16,7-3-3-16,4 3 1 0,7 3-1 16,7 1 0-16,14-4-1 15,8-10 0-15,6-8 0 16,4-4 0-16,-1-9 0 16,1-1 1-16,-4-5-5 15,-3-7 1-15,-4-3-10 16,-10-3 0-16</inkml:trace>
  <inkml:trace contextRef="#ctx0" brushRef="#br2" timeOffset="109251.85">29535 8240 58 0,'10'22'29'0,"-6"13"-34"0,-1-32 51 16,4 3-46 0,4 4 0-16,-1 2 0 0,8 4 0 15,3-7 0-15,0-5 1 16,1-8-1-16,2-5 1 16,-3-4 0-16,1 1 0 15,-5-7-2-15,4 0 0 16,-3 0-5-16,0 1 1 15,-4-1-12-15,-4 0 1 0</inkml:trace>
  <inkml:trace contextRef="#ctx0" brushRef="#br2" timeOffset="109727.45">30032 8510 53 0,'-4'79'26'0,"-3"46"-33"0,7-91 41 15,-3 17-37 1,-1-20 1-16,1-12 2 0,3-19 1 15,3-25 0-15,1-13 0 16,-1-15-1-16,1-4 1 16,-1-15 1-16,1-3 0 15,0-7-2-15,-4 1 0 16,3 3 0-16,1 2 0 16,6 20 0-16,8 12 0 15,6 9 0-15,8 7 1 16,7 9 0-16,7 13 1 15,3 9 0-15,-3 10 1 16,-7-1-1-16,-7 4 0 16,-15 6-1-16,-10 9 0 15,-10 4-1-15,-15-4 0 0,-10 1-1 16,0-1 0-16,-11-6-4 16,0 0 1-16,0-9-9 15,8-4 1-15,2 1-3 16,15-7 0-16</inkml:trace>
  <inkml:trace contextRef="#ctx0" brushRef="#br2" timeOffset="109923.91">30699 8350 56 0,'17'19'28'0,"-10"-3"-42"16,-7-16 57-16,0 0-65 0,-7-7 1 15,-10 4-7-15,3-6 1 16</inkml:trace>
  <inkml:trace contextRef="#ctx0" brushRef="#br2" timeOffset="122343.5">6809 14801 66 0,'0'28'33'0,"-11"-3"-37"0,8-19 56 16,3 7-52-16,-11-4 0 15,11 7 0-15,-7-7 0 16,3-6-5-16,4-3 1 0,0-12-14 16,0-13 1-16,0-4-1 15,0 1 0 1</inkml:trace>
  <inkml:trace contextRef="#ctx0" brushRef="#br1" timeOffset="169871.95">21512 7598 30 0,'4'0'15'0,"-4"-22"-9"0,0 15 15 16,-4-2-19-16,-3-4 0 0,-3 1 1 15,-4-7 1-15,-11-6-5 16,-7 0 1-16,-3 6 2 16,3-3 0-16,-3 3-1 15,-11-3 0-15,-7-3-1 16,-7 3 0-16,0 0 0 16,-10 0 0-16,-4 4 0 15,7 2 1-15,-1 3-1 16,-6 1 0-16,-3-1 0 15,3 4 1-15,-4-4-1 16,-3 7 0-16,7 3 0 16,-4 9 1-16,-6-3-1 15,-1 1 1-15,0 5-1 16,-3 3 0-16,3 4 1 16,8 3 0-16,-4 3-1 15,-4 0 1-15,4-3-1 0,0 0 1 16,0 6 0-16,6 3 0 15,8 3-1-15,4 7 1 16,-1-1 0-16,1 4 1 16,-1 6 0-16,1-3 0 15,7 0-1-15,-1 0 0 16,1 3 0-16,3-6 1 16,7 0-2-16,4 2 1 15,3 1-1-15,3 3 0 0,5 4 1 16,6 8 0-16,7-9-1 15,4 0 1-15,7 1-1 16,7 2 1-16,7-9-1 16,4 0 1-16,6 0 0 15,12-4 1-15,9 4-1 16,8-3 0-16,11 3 0 16,6 3 0 30,4-6 0-46,0 0 0 0,11-4-1 0,7-2 0 16,3-1 0-16,7 1 1 0,-3-7-1 0,3 0 1 0,7 7-1 16,1-17 1-16,2 1 0 15,-2 0 0-15,3 0-1 16,3 0 1-16,4-4-1 16,7-2 1-16,-11-7-1 0,22-3 1 15,-1-6-1-15,8-3 1 16,-4-13-1-16,7-9 1 15,-3-10-1-15,-4-15 0 16,-21-13-1-16,-4 0 1 16,-10 0-1-16,-8-9 1 15,-6-6-1-15,-14-7 1 16,-15-3-1-16,-10-3 1 16,-28 12-2-16,-22-6 1 15,-35-6-3-15,-24-9 0 16,-33-7-4-16,-31-9 0 0,-38-6-8 15,-47-17 0 1</inkml:trace>
  <inkml:trace contextRef="#ctx0" brushRef="#br0" timeOffset="174181.82">10262 9993 57 0,'-14'7'28'0,"18"-14"-11"0,-4 7 28 0,3 0-41 15,8 0 0-15,3-3 2 16,11 0 0-16,10-6-8 15,7-1 1-15,11 1 4 16,-3 0 0 0,-1 2-7-16,-7 4 0 15,-17 13-17 1,-14-4 0-16</inkml:trace>
  <inkml:trace contextRef="#ctx0" brushRef="#br0" timeOffset="174363.92">10319 10182 69 0,'10'12'34'0,"8"-9"-30"0,-7-6 49 16,10 0-52-16,7-3 0 16,11 3 0-16,0 3 0 15,3-4-7-15,-3 1 0 16,-4-3-14-16,-10-3 0 15</inkml:trace>
  <inkml:trace contextRef="#ctx0" brushRef="#br0" timeOffset="175125.84">11529 10084 60 0,'0'10'30'0,"3"-13"-21"0,-3 3 41 15,-7 0-46-15,0 0 0 16,-7 0 2-16,-4 3 1 15,-3 0-10-15,-3 3 1 16,-1 7 5-16,4 2 1 16,-4 4-3-16,-3 6 1 15,0 7-3-15,6 8 1 16,5 4-2-16,3 3 0 16,10-3-2-16,11-9 0 0,7-4-2 15,4-12 0-15,14-13-1 16,14-9 0-16,6-9-6 15,1-4 1-15,0 0-1 16,-7-3 0-16,-3-3 2 16,-5 4 1-16,-6-4 6 15,-4 0 1-15,-3 3 10 16,-4 3 0-16,-3 4 5 16,-1-1 0-16,-2 7 1 15,-5-7 0-15,-6 4-3 16,-4-1 0-16,-7 4-4 15,-8 0 1-15,-6 6-3 16,-3 3 0-16,-5 3-2 16,1 7 0-16,0 3-1 15,3 2 1-15,1 4-2 16,2 3 1-16,8 0-3 16,4 1 1-16,6-4-5 0,4-4 1 15,11-5-4-15,13-7 0 16,12-12-6-16,6-10 0 15,0-3-4-15,1-9 0 16</inkml:trace>
  <inkml:trace contextRef="#ctx0" brushRef="#br0" timeOffset="175427.29">12259 10050 48 0,'4'3'24'0,"-26"10"-23"0,15-10 42 0,-7 3-40 15,-3 3 0-15,-5 1 2 16,-6 2 0-16,0 1-7 16,0 3 1-16,0-7 3 15,3-3 1-15,7 4-2 16,4-4 1-16,7 3-1 16,7 4 0-16,11-1 1 15,13 1 0-15,5 3 0 16,-1-4 0-16,0 1 0 15,-7-1 1-15,-7 1-2 16,-7-1 0-16,-10 7-4 16,-4 0 0-16,-7 0-6 15,-11-4 0-15,4-5-11 16,3-4 1-16</inkml:trace>
  <inkml:trace contextRef="#ctx0" brushRef="#br0" timeOffset="175724.91">12707 9981 59 0,'0'3'29'0,"-25"0"-30"0,15-3 47 16,-8 6-43-16,-7 7 0 15,-3 6 1-15,-7 6 1 16,3-3-6-16,8 9 1 0,-1 10 3 16,7 0 0-16,8-4-1 15,6 4 0-15,8-6-4 16,6-10 0-16,8-7-4 16,7-8 0-16,6-7-10 15,5-6 1-15,-1-7-5 16,0-2 0-16</inkml:trace>
  <inkml:trace contextRef="#ctx0" brushRef="#br0" timeOffset="175938.3">12982 10103 55 0,'-7'41'27'0,"-39"-10"-27"0,29-21 50 16,-4 9-48-16,-8 2 0 15,-2 5 0-15,-1-1 1 16,4 6-4-16,3-3 1 16,7-3-4-16,4-9 0 15,7-10-8-15,7-6 1 16,4-9-7-16,3-1 0 16</inkml:trace>
  <inkml:trace contextRef="#ctx0" brushRef="#br0" timeOffset="176148.53">12785 10150 61 0,'3'32'30'0,"-6"5"-33"16,3-24 58-16,3 2-54 16,1 1 0-16,3 3 0 15,3 3 0-15,4 0-4 16,1 0 1-16,-1-7-4 15,3-5 1-15,1-10-9 16,0-6 0-16,-1-10-5 16,-3-12 1-16</inkml:trace>
  <inkml:trace contextRef="#ctx0" brushRef="#br0" timeOffset="176355.7">13032 9821 74 0,'28'50'37'0,"25"32"-48"0,-39-64 77 15,4 14-66-15,3 2 1 16,-7 13-2-16,-4 16 1 16,-6 6-1-16,-8 9 0 15,-10 1-5-15,-7-7 1 16,-7-19-16-16,-4-15 1 15</inkml:trace>
  <inkml:trace contextRef="#ctx0" brushRef="#br0" timeOffset="176958.83">14009 10025 69 0,'-4'12'34'0,"-27"13"-35"0,20-18 52 16,-3-1-51-16,-4 0 1 15,-6 0-1-15,2-2 0 16,1-1 0-16,0 0 0 0,3 0 0 16,4 0 1-16,0 0-2 15,4 4 1-15,3-1-1 16,3 6 0-16,4-2 0 16,7-4 1-16,4-3-1 15,6 0 1-15,4 7 1 16,1-4 0-16,-1 3 1 15,-4 1 0-15,-6 6-1 16,-7 2 1-16,-8 4-2 16,-7 3 1-16,-6 4-4 15,-4 2 1-15,-1-3-5 16,1-6 0-16,0-3-6 16,7-3 1-16,3-4-8 15,11-12 0-15</inkml:trace>
  <inkml:trace contextRef="#ctx0" brushRef="#br0" timeOffset="177197.54">14175 10172 65 0,'-11'22'32'0,"-17"13"-33"0,21-26 60 0,0 7-58 15,0-1 1 1,0 1 0-16,3 0 0 16,-3-1-8-16,7-2 1 0,-4-10-7 15,4-3 1-15,4-12-9 16,3-7 0-16</inkml:trace>
  <inkml:trace contextRef="#ctx0" brushRef="#br0" timeOffset="177378.87">14132 10044 59 0,'18'22'29'0,"-11"-13"-33"0,-3-9 50 0,3 0-47 15,3-3 1-15,4 3-6 0,7-3 0 16,1 0-2-1,-1-1 1-15,0 4-9 0,0 0 1 16</inkml:trace>
  <inkml:trace contextRef="#ctx0" brushRef="#br0" timeOffset="177720.9">14347 10288 55 0,'0'32'27'0,"-7"-20"-35"0,7-9 50 16,0 0-42-16,-3 4 1 15,3-4-1-15,0-3 1 0,0 0-2 16,3-7 1-16,4 1 0 16,1-6 0-16,2-4 0 15,4-6 0-15,4-3-1 16,0 9 0-16,6 1 0 16,1-1 0-16,-4 3 0 15,0 4 1-15,0 6 0 16,-3-3 1-16,-4 6 2 15,0 3 0-15,-7 9 1 16,0 1 1-16,-3-1-1 16,-4 4 0 15,0 6-2-15,0 0 0-16,0 3-4 0,0-3 1 0,0-6-6 0,3-4 1 0,4-9-7 15,4-6 1-15,3-6-5 0,4-7 0 16</inkml:trace>
  <inkml:trace contextRef="#ctx0" brushRef="#br0" timeOffset="177977.14">14958 9987 60 0,'-4'38'30'0,"-24"3"-32"0,17-29 59 15,1 4-56-15,-8-1 0 16,-3 7 3-16,0 7 0 0,0 5-5 16,3 7 1-16,4 0 2 15,7 6 0-15,10 0-5 16,8-10 1-16,7-5-4 16,6-10 1-16,8-16-8 15,7-9 1-15,3-13-8 16,-10-3 1-16</inkml:trace>
  <inkml:trace contextRef="#ctx0" brushRef="#br0" timeOffset="178173.05">15349 10150 54 0,'-3'32'27'0,"-39"-14"-28"15,27-8 45-15,-2 5-42 16,-4 7 1-16,-4 3 0 0,-3 4 1 15,-4 2-6 1,0 4 1-16,4-1-1 16,7-6 1-16,3-6-10 0,8-12 0 15,6-13-6-15,4-10 0 16</inkml:trace>
  <inkml:trace contextRef="#ctx0" brushRef="#br0" timeOffset="178385.85">15177 10175 64 0,'0'32'32'0,"-8"27"-33"0,8-46 61 0,0 6-60 16,0-1 1-16,0 7 0 16,0 4 1-16,4 5-3 15,0-2 1-15,-1-4-3 16,4-3 0-16,4-3-5 15,3-7 0-15,3-2-12 16,5-10 1-16</inkml:trace>
  <inkml:trace contextRef="#ctx0" brushRef="#br0" timeOffset="178606.76">15522 9890 58 0,'18'66'29'0,"7"-7"-21"0,-18-37 45 15,3 7-52-15,-3 2 1 16,4 19-1-16,-1 10 0 16,-6 12-3-16,-8 3 1 15,-10 7-3-15,-10-20 0 16,-8-5-15-16,-10-10 0 15</inkml:trace>
  <inkml:trace contextRef="#ctx0" brushRef="#br0" timeOffset="179061.77">16365 10310 74 0,'22'16'37'0,"48"-10"-41"0,-45-6 61 16,10-3-57-16,-7 3 0 16,22-3-7-16,-1 0 1 15,-10 0-2-15,-7-4 1 16,-11-5-14-16,0-1 1 0</inkml:trace>
  <inkml:trace contextRef="#ctx0" brushRef="#br0" timeOffset="179256.39">16574 10222 68 0,'17'50'34'0,"-17"41"-42"15,0-56 58-15,-3 15-56 16,-1 3 0-16,1-6-12 15,3-9 0-15,0-3 12 16,7-10 0-16</inkml:trace>
  <inkml:trace contextRef="#ctx0" brushRef="#br0" timeOffset="179721.44">17138 10837 64 0,'18'56'32'0,"10"-5"-36"0,-14-36 57 0,4 7-51 16,6 0 0-16,4 3 3 16,1-6 1-16,2-6-7 15,8-13 1-15,4-7 4 16,2-12 0-16,-2-12-1 16,-8-10 0-16,-3-9-2 15,-7-19 1-15,-11-19-1 16,-14-18 1-16,-11-1-2 15,-10-9 1-15,-7-3-1 16,-1 9 1-16,1 7-1 16,7 21 1 15,3 10 0-31,8 13 0 16,6 11 0-16,8 11 1 0,10 18-6 0,7 6 1 0,7 7-6 0,1 3 0 15,-8-3-15-15,0 0 1 16</inkml:trace>
  <inkml:trace contextRef="#ctx0" brushRef="#br0" timeOffset="180290.43">18179 9786 60 0,'3'0'30'0,"-3"13"-21"0,0-7 42 0,-3 7-45 16,-4 15 0-16,0 10 4 15,-1 18 0-15,-6 7-13 16,0 9 0-16,7 16 8 15,0 3 0 1,7 31-12 0,0-22 0-16,7-28-17 15,4-25 1-15</inkml:trace>
  <inkml:trace contextRef="#ctx0" brushRef="#br0" timeOffset="180623.63">18567 10351 63 0,'-7'6'31'0,"7"-9"-17"0,0 3 40 16,3 3-50-16,1 0 1 15,-1-3 4-15,4 0 0 16,11 0-12-16,7-3 1 0,6-3 6 16,8 0 1-16,4-1-8 15,2-5 1-15,-6 2-11 16,-7 1 1-16,-11 3-12 15,-10-1 0-15</inkml:trace>
  <inkml:trace contextRef="#ctx0" brushRef="#br0" timeOffset="180994.05">19396 10241 78 0,'7'13'39'0,"-7"-16"-45"16,-4 6 65-16,-3 3-59 0,-7 0 1 15,-4 4 0-15,-6 2 0 16,-4 7-1-16,-4 6 0 16,0 6 0-16,0 7 1 15,4 3-1-15,7 0 1 16,7-4-1-16,7 1 0 16,14-4-2-16,10-5 0 15,12-7-4-15,6-10 0 0,4-9-5 16,0-9 1-16,3-7-12 15,-7-5 1-15</inkml:trace>
  <inkml:trace contextRef="#ctx0" brushRef="#br0" timeOffset="181265.95">19752 10363 60 0,'4'0'30'0,"-1"-6"-30"16,-3 6 47-16,-3-3-42 15,-8 0 0-15,-7 0 3 16,-6 3 0-16,2 3-11 16,1 6 0-16,-3 1 7 15,-1 5 1-15,0 4-4 16,4 13 1-16,0-7-4 0,7-3 1 16,7 0-3-16,7-4 0 15,10-2-2-15,4-10 1 16,8-3-3-16,2-3 0 15,5-9-3-15,2-7 0 16,5-2-6-16,2-1 1 16</inkml:trace>
  <inkml:trace contextRef="#ctx0" brushRef="#br0" timeOffset="181535.64">20038 10251 49 0,'-25'18'24'16,"-21"-11"-24"-16,36-7 40 0,-4 0-36 16,-4 3 0-16,4 3 4 15,0 0 1-15,3 1-10 16,8-1 0-16,3 3 6 16,10 1 1-16,8 2-1 15,10 4 0-15,0 0-2 16,-3 2 0-16,-7 4-1 15,-8 7 0-15,-10-4-4 16,-14 6 1-16,-11 0-9 16,-10 1 0-16,-11-4-11 15,4-9 0-15</inkml:trace>
  <inkml:trace contextRef="#ctx0" brushRef="#br0" timeOffset="182122.56">20207 9802 69 0,'18'0'34'0,"17"0"-26"16,-21 0 57-16,7 0-59 16,4 0 0-16,7 0 1 15,7 0 1-15,-4 0-11 16,0 0 0-16,-7 3 6 16,-10 4 1-16,-4-1-4 15,-10 9 1-15,-11-2-3 0,-8 3 1 16,-6 6-1-16,-3 0 0 15,-5 0-1-15,5 3 0 16,-1 3 1 0,4 0 0-16,7 0 0 0,3 1 1 15,8-8 1-15,6-5 1 16,8-3-2-16,10 2 1 16,11-8-2-16,10-4 1 15,-3-3-6-15,0-6 0 16,-4-7-12-16,-10 4 0 15,-1-4-4-15,1 4 1 0</inkml:trace>
  <inkml:trace contextRef="#ctx0" brushRef="#br0" timeOffset="182395.35">20941 9993 68 0,'-11'4'34'0,"-6"24"-37"15,10-19 64-15,-7 4-60 16,-4 2 0-16,-3 7 0 16,0 0 1-16,-1 16-3 15,-2 3 1-15,6 12-1 0,4 13 0 16,7-3-4-1,7 2 1-15,10-5-6 0,12-13 1 16,2-9-12-16,12-13 1 16</inkml:trace>
  <inkml:trace contextRef="#ctx0" brushRef="#br0" timeOffset="182623.44">21290 10294 65 0,'-21'29'32'0,"-18"15"-36"16,29-35 54-16,-8 13-50 16,-7 9 0-16,-6-2 0 15,-1 2 1-15,4 0-7 16,3-3 1-16,4-6-13 15,10-12 1-15</inkml:trace>
  <inkml:trace contextRef="#ctx0" brushRef="#br0" timeOffset="182845.87">21142 10354 63 0,'11'53'31'0,"-1"7"-38"0,-6-44 47 16,3 2-41-16,0 4 0 15,3 0-8-15,4 0 1 16,-3-6 1-16,7-7 1 16,3-9-10-16,4-6 0 15</inkml:trace>
  <inkml:trace contextRef="#ctx0" brushRef="#br0" timeOffset="183052.44">21498 10135 79 0,'32'43'39'0,"21"-5"-56"0,-39-25 83 0,4 5-67 16,-4 4 0-16,-7 13-8 16,-11 6 1-16,-13 6-2 15,-19 12 1-15,-20 1-12 16,-15-4 1 0</inkml:trace>
  <inkml:trace contextRef="#ctx0" brushRef="#br0" timeOffset="183715.98">18112 9492 62 0,'-7'3'31'0,"-29"3"-30"0,26-3 55 16,-8 3-54 0,-3 7 1-16,0 12 2 0,-4 0 0 15,-10 13-6-15,-8 25 0 16,1 21 4-16,0 20 0 15,3 18-2-15,4 32 0 0,14-4-2 16,17 7 1-16,22-7-3 16,17-18 1-16,7-25-4 15,18-26 0-15,11-24-8 16,3-26 0-16,-4-12-6 16,-6-25 0 30</inkml:trace>
  <inkml:trace contextRef="#ctx0" brushRef="#br0" timeOffset="184299.55">21918 9645 62 0,'0'29'31'0,"21"36"-32"16,-7-49 55-16,4 19-53 15,10 12 1-15,8 9 1 16,-1 4 0-16,-3 9-4 15,-4 6 0-15,-11 16 1 16,-17 0 1-16,-14 6-6 16,-10-6 1-16,-12-13-13 15,-10-9 1-15,4-12-4 0,10-4 1 16</inkml:trace>
  <inkml:trace contextRef="#ctx0" brushRef="#br0" timeOffset="184827.34">22916 9670 66 0,'-3'51'33'0,"6"18"-46"0,1-44 65 0,3 15-49 0,0 11 0 0,11 5 3 15,3 7 1-15,4-1-8 16,3-2 1-16,-3-10 4 15,-4-12 1-15,-4-7-2 16,-6-9 0-16,-4-6-2 16,-14-7 0-16,-11-2-1 0,-10-4 0 15,-4-3-1-15,-3-3 0 16,-4-1 0-16,-7 4 1 16,0 0-1 15,1 4 0-16,-1 5 0-15,3 7 0 16,8 6-1 0,7 6 0-16,7 6 0 0,10 1 1 0,11 6-1 0,14-1 0 0,11-5-2 0,10-4 1 15,4-6-4-15,0-9 0 0,7-7-11 16,7-9 0 0,7-9-1-16,3-10 1 0</inkml:trace>
  <inkml:trace contextRef="#ctx0" brushRef="#br0" timeOffset="185024.46">23703 10163 63 0,'-10'25'31'0,"-57"38"-41"15,45-48 64-15,-9 7-53 16,-1 10 1-16,-3 15-3 15,-4 0 1-15,-4 3-8 16,8-13 0-16,3-12-9 0,8-18 0 16</inkml:trace>
  <inkml:trace contextRef="#ctx0" brushRef="#br0" timeOffset="185209.39">23319 10091 62 0,'63'91'31'0,"4"-1"-31"0,-35-61 51 16,17 18-53-16,11 3 1 15,4 6-5-15,-4-2 0 0,-11-10-6 16,-24-7 1 0,-18-5-7-16,-7-4 0 0</inkml:trace>
  <inkml:trace contextRef="#ctx0" brushRef="#br0" timeOffset="187305.57">10125 11706 52 0,'0'15'26'0,"7"-12"-16"15,0-3 27-15,0-3-37 16,7-3 1-16,0-3 0 15,7-1 1-15,8 1-3 16,6-4 0-16,0 1-1 16,-3 2 0-16,-7 4-9 15,-8 6 0-15,-13 6-5 16,-8 4 0-16</inkml:trace>
  <inkml:trace contextRef="#ctx0" brushRef="#br0" timeOffset="187496.68">10079 11872 59 0,'-11'25'29'0,"11"3"-25"0,4-22 55 15,-1-3-55-15,8 1 1 16,7-1 1-16,6-3 1 16,8-3-9-16,10-7 0 15,11-2 3-15,-3-4 1 0,-4 3-12 16,-8 4 1-16,-6 0-13 15,-7 5 0-15</inkml:trace>
  <inkml:trace contextRef="#ctx0" brushRef="#br0" timeOffset="188114.08">11384 12032 73 0,'14'3'36'0,"-14"-9"-36"16,-3 9 59-16,-4-3-57 16,-4 6 0-16,-3 10 1 15,-7 2 0-15,-11 4-5 16,-7 3 1-16,-7 7 3 15,1 5 0-15,-5 11-2 16,1-8 1-16,3 7-1 16,11-3 1-16,10 3-2 15,14-6 1-15,18 0-1 16,11-7 0-16,14-12-1 16,14-12 0-16,7-10-5 15,-4-10 1-15,11-5-6 16,7-11 0-16,-7-2-10 0,3 3 1 15</inkml:trace>
  <inkml:trace contextRef="#ctx0" brushRef="#br0" timeOffset="188385.06">11822 12192 48 0,'21'-13'24'0,"-4"-3"-14"0,-13 13 34 16,-4 3-40-16,0 0 1 15,-4-3 3-15,-6 3 1 16,-8 3-11-16,-10 7 1 0,-7-1 7 15,-4 4 1-15,0 9-3 16,0 3 0-16,0 6-2 16,1-6 1-16,2 6-2 15,8 1 0-15,7-1-2 16,10-6 0-16,15-6-2 16,10-10 1-16,7-2-3 15,7-17 0-15,8 1-4 16,3-4 0-16,-1-9-8 15,5-9 1-15,-8-3-4 16,4-4 1-16</inkml:trace>
  <inkml:trace contextRef="#ctx0" brushRef="#br0" timeOffset="188652.08">12227 11985 49 0,'11'-3'24'0,"-18"9"-25"15,0-3 44-15,-7 3-40 16,-8 0 0-16,-9 4 3 15,-5 2 0-15,1 1-7 0,0 6 1 16,7 0 4-16,-1-1 1 16,8-2-2-16,4 3 1 15,10-3-2-15,7-4 1 16,14 4-1-16,10-1 0 16,5 1 0-16,-1 3 0 15,-3 0-1-15,-8 3 0 16,-6 0-1-16,-11 3 0 15,-14-3-5-15,-15 0 1 0,-2 3-8 16,-1-3 0-16,0-7-8 16,0-8 0-16</inkml:trace>
  <inkml:trace contextRef="#ctx0" brushRef="#br0" timeOffset="188968.08">12629 11916 68 0,'-28'0'34'0,"-25"25"-36"15,39-16 60-15,-3 4-55 16,-5 9 1-16,1 9 3 0,0 10 1 15,-4 3-10-15,1 9 1 16,10 0 5-16,7-9 1 16,7-3-3-16,7-3 1 15,0-10-5-15,7-6 0 16,7-7-5-16,0-5 0 16,0-7-11-16,0-3 0 15,1-9-6-15,2-4 0 16</inkml:trace>
  <inkml:trace contextRef="#ctx0" brushRef="#br0" timeOffset="189213.4">13032 12007 65 0,'0'18'32'0,"-39"23"-30"0,35-25 58 0,-6 9-57 16,-11 0 0-16,-8 6 0 16,-9 7 1-16,-1 3-6 15,3-7 0-15,5-9-3 16,6-6 0-16,7-3-11 16,8-10 1-16,6-15-7 15,4-7 1-15</inkml:trace>
  <inkml:trace contextRef="#ctx0" brushRef="#br0" timeOffset="189404.56">12799 12079 64 0,'42'44'32'0,"-3"15"-30"0,-28-49 59 16,3 2-60-16,3 10 1 15,-3 0 0-15,0 6 0 16,-6-3-4-16,-1-6 0 15,-4 0-3-15,1 0 1 16,-1-7-9-16,1-5 0 16,3-11-8-16,7-11 1 0</inkml:trace>
  <inkml:trace contextRef="#ctx0" brushRef="#br0" timeOffset="189614.98">13162 11822 70 0,'25'28'35'0,"3"53"-35"15,-17-62 65-15,-1 9-64 16,1 16 1-16,-4 6-1 16,-4 10 0-16,-6-7-5 15,-4 10 1-15,-11 0-5 16,-7-7 1-16,-6-12-15 15,-5-9 1-15</inkml:trace>
  <inkml:trace contextRef="#ctx0" brushRef="#br0" timeOffset="190137.92">13910 11919 71 0,'18'15'35'0,"-11"1"-33"15,-7-13 56-15,-4 7-55 16,-10 2 1-16,0 7 2 16,-7 6 0-16,0 0-8 15,-4 3 0-15,-3 1 4 16,7-4 1-16,-1 0-2 15,8-3 0-15,7 0-2 16,11-3 0-16,6-4 0 0,12-2 0 16,9-4 0-16,12 1 0 15,-5-4 0 1,1 3 0 0,-18 19 0-16,-10-6 0 15,-15 4-2-15,-6 2 1 16,-8 3-4-16,-3-3 1 15,3-6-7-15,4-3 1 16,7-6-11-16,7-10 1 16</inkml:trace>
  <inkml:trace contextRef="#ctx0" brushRef="#br0" timeOffset="190366.29">14347 12113 68 0,'4'35'34'0,"-15"5"-29"16,8-36 58-16,-1 8-58 15,-3 7 0-15,-3 3 0 16,-4 6 1-16,0 0-10 16,3-9 0-16,0-3-2 15,4-4 1-15,7-8-13 16,7-14 0-16,-3-9-6 15,10-12 1-15</inkml:trace>
  <inkml:trace contextRef="#ctx0" brushRef="#br0" timeOffset="190544.33">14309 11818 64 0,'14'22'32'0,"0"-12"-35"0,-11-10 60 15,4 0-57-15,4 0 0 16,3 0-4-16,4 0 1 16,3 0-5-16,11-3 1 15,-8 0-12-15,-2 3 1 0</inkml:trace>
  <inkml:trace contextRef="#ctx0" brushRef="#br0" timeOffset="190873.62">14577 12273 54 0,'-11'53'27'0,"-13"4"-31"16,20-51 41-16,-3-3-38 15,0-3 1-15,7 3-1 16,3-6 1-16,8-9 0 16,3-10 1-16,0-6-2 15,0-4 1-15,7-2-1 16,4-4 0-16,0-3 0 15,3 13 0-15,0 3 1 16,4 9 1-16,-4 7 2 16,-7 9 0-16,-3 9 2 15,-4 7 1-15,-3 0 0 0,-4 3 0 16,0 6-2-16,-4 6 1 16,1 0-3-16,-4-2 1 15,3-4-5-15,1-10 0 16,3-2-5-16,7-4 0 15,4-9-12-15,10-9 1 16</inkml:trace>
  <inkml:trace contextRef="#ctx0" brushRef="#br0" timeOffset="191129.23">15335 11822 46 0,'-17'22'23'0,"-36"3"-12"16,39-16 30-16,-1 10-34 16,1 6 0-16,-3 0 4 15,-1 16 1-15,0 6-15 16,4 6 1-16,0 10 9 16,7-7 1-16,7 7-6 15,11-10 0-15,-1-6-6 16,12-9 1-16,2-13-7 15,4-9 1-15,8-10-13 16,6-12 0-16</inkml:trace>
  <inkml:trace contextRef="#ctx0" brushRef="#br0" timeOffset="191345.45">15752 12063 55 0,'-8'25'27'0,"-9"22"-19"0,10-34 38 16,-7-1-42-16,-11 10 1 16,-7 10 1-16,-7 2 0 15,1-6-8-15,-1 7 0 16,-4 6 1-16,8-7 0 0,7-6-10 16,0-9 0-16,14-13-9 15,14-6 0-15</inkml:trace>
  <inkml:trace contextRef="#ctx0" brushRef="#br0" timeOffset="191550.24">15579 12091 69 0,'35'54'34'0,"-17"-4"-41"16,-15-38 63-16,4 10-56 15,0 0 1-15,0 6-1 16,0-3 1-16,0-3-4 16,0-3 0-16,1-3-6 15,-1-10 0-15,0 0-10 16,3-15 0-16</inkml:trace>
  <inkml:trace contextRef="#ctx0" brushRef="#br0" timeOffset="191773.99">15854 11847 73 0,'21'37'36'0,"-3"51"-41"0,-15-78 65 0,15 37-59 15,3 3 0-15,-7 16 0 16,-7 3 1-16,-3 0-4 15,-11 3 1-15,-15 0-5 16,-13-3 0-16,0-7-15 16,-7-8 0-16</inkml:trace>
  <inkml:trace contextRef="#ctx0" brushRef="#br0" timeOffset="192618.19">16602 12201 59 0,'-7'22'29'0,"17"-19"-16"0,-3 0 39 0,0 0-48 15,4 4 0-15,7-1 2 16,10-3 0-16,4-3-9 16,6-6 1-16,12 0 1 15,3-1 1-15,-4-2-12 16,-3-7 0-16,-11 7-10 15,-3-1 0-15</inkml:trace>
  <inkml:trace contextRef="#ctx0" brushRef="#br0" timeOffset="192963.43">16750 11947 75 0,'3'41'37'0,"4"37"-41"0,-7-50 66 0,0 13-61 16,0 16 0-16,-3 2-4 15,-1 7 1-15,4 0-4 16,4-10 1-16,-1-12-16 16,-3-12 1-16,0-20-2 15,8-9 1-15</inkml:trace>
  <inkml:trace contextRef="#ctx0" brushRef="#br0" timeOffset="193471.61">17452 12687 66 0,'42'60'33'0,"18"9"-41"0,-42-51 67 0,3 4-57 15,4-3 1-15,3-9 0 16,0-7 1-16,4-16-5 16,0-9 0-16,-4-19 3 15,-7-21 1-15,-3-10-2 16,-8-4 0-16,-13-15 0 16,-15-21 0-16,-3-8-1 15,-7 8 1-15,0-1 0 16,3 6 0-16,0 0-1 15,4 20 1-15,7 14 0 16,7 17 0-16,7 9 1 16,7 16 0-16,7 9-1 15,4 9 0-15,6 7-3 16,5 3 1-16,-1 9-4 16,-4 0 0-16,-2 1-8 15,-8 2 0-15,-4 3-10 0,-6-5 1 16</inkml:trace>
  <inkml:trace contextRef="#ctx0" brushRef="#br0" timeOffset="193802.31">18422 11546 78 0,'7'47'39'0,"7"28"-45"15,-10-41 71-15,-1 7-61 16,1 19 0-16,3 12 0 15,3 22 0-15,-2 0-6 16,-5 0 0-16,4-6-1 16,0-19 1-16,0-19-13 15,-3-22 1-15,-4-28-10 16,3-12 1-16</inkml:trace>
  <inkml:trace contextRef="#ctx0" brushRef="#br0" timeOffset="194552.59">19530 11546 75 0,'10'22'37'0,"-10"37"-29"0,0-46 37 16,-3 9-43-16,-4 12 0 16,-4-2 1-16,1 15 1 15,-1 6-5-15,4 10 0 16,3 9 4-16,4-3 0 16,0-7-1-16,0-5 0 15,0-13-2-15,-3-10 0 16,-4-15-1-16,-7-16 0 15,-7-9-1-15,-8-3 1 0,-2-13-1 16,-1-7 0-16,-7 1 1 16,0 3 1-16,-3 0-1 15,3 6 0-15,7 10 1 16,8 9 0-16,6 6 0 16,4 10 0-16,3 6 1 15,4 3 0-15,4 6 0 16,6 10 0-16,15-4 0 15,10 4 1-15,11 6-2 16,10-3 0-16,8-6-3 16,3-13 1-16,-4-13-7 15,4-8 0-15,0-17-14 16,7-6 1-16</inkml:trace>
  <inkml:trace contextRef="#ctx0" brushRef="#br0" timeOffset="194773.08">20158 12022 59 0,'0'41'29'0,"-18"12"-21"0,11-37 41 16,-7 3-47-16,-11 9 1 15,-10 10 0-15,-4 2 0 16,-3-5-6-16,3-1 1 15,0-2-5-15,15-7 0 0,6-13-12 16,11-12 0 0</inkml:trace>
  <inkml:trace contextRef="#ctx0" brushRef="#br0" timeOffset="194964.98">19943 12038 72 0,'28'60'36'0,"-4"27"-38"0,-16-58 60 0,2 2-57 16,4 3 0-16,0 1-1 15,0-1 1-15,1 1-8 16,-1-7 1-16,0-6-13 16,-4-16 1-16,1 1-3 15,7-1 0-15</inkml:trace>
  <inkml:trace contextRef="#ctx0" brushRef="#br0" timeOffset="195526.98">21227 12010 56 0,'-14'25'28'0,"-1"19"-19"0,12-38 54 15,-1-3-55-15,1 3 0 16,3 1 6-16,7-1 0 16,3-6-17-16,15 0 0 15,21 3 11-15,21-3 0 16,18-6-5-16,-1 3 0 15,-17-7-9-15,-10-2 0 16,-11 5-19-16,-15 1 1 0,-9 3-4 16,-5 6 1-16</inkml:trace>
  <inkml:trace contextRef="#ctx0" brushRef="#br0" timeOffset="196290.05">22236 12518 74 0,'24'44'37'0,"22"21"-47"0,-39-39 70 0,11 5-58 15,7 3 0-15,6 4 2 16,5-3 1-16,2-4-5 16,1-12 0-16,0-16 2 15,3-16 1-15,1-18-1 16,-8-13 1-16,-3-12-2 15,-4-4 1-15,-7-18-1 16,-14-20 0-16,-14-14 0 16,-4-4 1-1,-20-88-1-15,3 25 1 16,6 38-1-16,8 9 1 16,7 26-1-16,4 15 0 15,6 12-1-15,4 23 1 16,11 21-4-16,3 13 0 15,7 16-3 1,4 12 0-16,0 7-6 16,-4 3 1-16,-7-1-14 0,-7 4 1 0</inkml:trace>
  <inkml:trace contextRef="#ctx0" brushRef="#br0" timeOffset="196700.87">23509 12041 63 0,'21'-3'31'0,"-24"-16"-25"0,3 13 46 15,-7 3-50-15,-4 3 1 16,-3 0 1-16,0 6 0 16,-7 7-5-16,-7 5 0 15,-1 11 4-15,-2-1 0 16,-1 9-2-16,4 7 1 15,3 7-1-15,7-14 1 16,8 4-2-16,10 0 1 16,10-4-4-16,8-5 0 15,7-7-4-15,-1-13 0 0,4-5-9 16,4-11 0-16,7-8-6 16,10-1 0-16</inkml:trace>
  <inkml:trace contextRef="#ctx0" brushRef="#br0" timeOffset="196939.97">23929 12229 57 0,'32'-9'28'0,"-18"3"-32"16,-14 6 51-16,-4-10-42 15,-6 4 1-15,-11 3 2 16,-4 6 1-16,-10 0-11 16,-4 3 0-16,0 10 8 15,-3 3 0-15,-1 3-3 16,8 3 0-16,3-3-1 15,4 0 0-15,10 0-3 16,11-4 1-16,11 1-2 0,13-12 0 16,12-7-3-1,6 3 1-15,7-6-6 0,1-10 0 16,-1-6-11-16,-7-3 0 16</inkml:trace>
  <inkml:trace contextRef="#ctx0" brushRef="#br0" timeOffset="197224.35">24116 12025 49 0,'-21'10'24'0,"-18"2"-17"0,28-5 33 0,1-1-37 16,6 0 1-16,-3 0 3 16,4 4 1-16,-1 2-9 15,1 4 1-15,-1-3 6 16,8 2 1-16,10 1-2 15,10 3 0-15,8 3-1 16,-4 6 0-16,-3-3-2 16,-7 3 0-16,-8 0-1 15,-13-9 0-15,-11 3-2 16,-11 0 1-16,-3 3-7 16,3-6 1-16,0-6-9 15,4-4 1-15,0-6-8 16,3-9 0-16</inkml:trace>
  <inkml:trace contextRef="#ctx0" brushRef="#br0" timeOffset="197644.78">24345 11477 76 0,'0'-7'38'0,"7"7"-40"0,0-3 72 16,4 3-66-16,3 0 1 16,4-3 2-16,6 0 0 0,36-10-11 15,-21 10 7 1,0 0 1-16,-7 3-2 15,-8 3 0-15,-10 4-2 16,-14 5 1-16,-7 10-1 16,-7 3 0-16,-3 3 0 15,-4 1 0-15,-4 2-1 16,-3 7 1-16,3-7 0 16,4 0 0-16,7-6 0 15,3-3 0-15,11-3-1 16,11-6 0-16,6-7-4 15,4-6 1-15,11-6-8 16,3-4 0-16,4 1-14 16,-7-4 0-16</inkml:trace>
  <inkml:trace contextRef="#ctx0" brushRef="#br0" timeOffset="198125.63">25305 11680 64 0,'-4'22'32'0,"-10"25"-25"15,11-34 45-15,-8 0-49 16,-7 2 0-16,-6 10 1 16,-5 7 1-16,8 12-7 15,0 25 1-15,0 3 3 0,3 6 1 16,-3 4-3 0,7-1 1-16,7-9-5 15,7-12 1-15,4-23-6 0,17-8 1 16,14-17-10-16,11-12 1 15,7-12-4-15,0-4 0 16</inkml:trace>
  <inkml:trace contextRef="#ctx0" brushRef="#br0" timeOffset="198340.88">25799 11934 62 0,'-22'44'31'0,"-45"3"-33"0,53-31 61 0,-7 9-57 16,-11 7 1-16,-10 8 0 16,-7 7 0-16,-1 4-5 15,12-17 0-15,2-9-5 16,12-3 0-16,9-13-12 16,8-18 1-16,7-10-2 15,4-12 0-15</inkml:trace>
  <inkml:trace contextRef="#ctx0" brushRef="#br0" timeOffset="198519.77">25418 11934 59 0,'38'44'29'0,"22"22"-29"0,-42-47 61 16,3 12-60-16,4 1 0 15,-4 2 0-15,0 1 0 16,0 6-5-16,1-7 1 15,-5-9-6-15,4-9 1 16,1-13-11-16,-1-13 0 16</inkml:trace>
  <inkml:trace contextRef="#ctx0" brushRef="#br0" timeOffset="198740.68">25837 11709 64 0,'8'50'32'0,"20"9"-27"0,-18-40 55 0,4 9-57 15,11 10 0-15,10 15 0 16,-3 4 0-16,-4 6-5 16,-10 6 0-16,-11-10-2 15,-14 7 1-15,-11-10-10 16,-6-9 1-16,-5-15-9 15,-2-10 0-15</inkml:trace>
  <inkml:trace contextRef="#ctx0" brushRef="#br0" timeOffset="199364.56">27361 11292 61 0,'-10'28'30'0,"-15"38"-26"0,25-44 51 0,0 12-52 16,-3 13 0-16,3 10 1 16,0 5 1-16,3 20-6 15,4 12 0-15,4 9 5 16,-1 1 0-16,-3-19-2 15,-7-16 0-15,0-16-1 16,-7-12 1-16,-3-16-2 16,3-13 0-16,-7-12-1 15,-4-9 1-15,-7-4-1 16,-6-5 0-16,-8-14-2 16,0 7 1-1,-10 6 0-15,6 13 0 16,8 9 0-1,0 13 0-15,10 9 0 0,4 9 1 16,3 1 1-16,15-7 1 16,6 10 0-16,11-1 0 15,4 4-2-15,14-3 1 16,10-7-4-16,7-9 1 16,-3-6-4-16,11-16 1 15,13-13-10-15,8-12 0 0,3-3-4 16,-3-7 1-16</inkml:trace>
  <inkml:trace contextRef="#ctx0" brushRef="#br0" timeOffset="199569.31">28190 11941 61 0,'-14'50'30'0,"-39"28"-29"16,36-56 58-16,-11 6-57 15,-15 4 1-15,4 5 0 16,-10 11 0-16,0-11-5 16,-4 4 1-16,7-3-4 15,7-10 0-15,11-13-7 16,10-11 1-16,8-23-9 16,3-13 0-16</inkml:trace>
  <inkml:trace contextRef="#ctx0" brushRef="#br0" timeOffset="199721.45">27806 11903 75 0,'35'79'37'0,"89"74"-49"0,-93-112 71 16,8 12-63-16,0-9 1 16,-7 0-18-16,-7 0 0 15,-15-6 13-15,-3-7 1 16</inkml:trace>
  <inkml:trace contextRef="#ctx1" brushRef="#br0" timeOffset="134599.75">6953 9373 0,'0'0'0,"0"0"31,0 0-31,0 0 16,0 0-1,0 0 1,0 0-1,0 0 1</inkml:trace>
  <inkml:trace contextRef="#ctx0" brushRef="#br0" timeOffset="-209793.93">9945 13631 52 0,'-4'-6'26'0,"8"9"-18"0,-4-3 26 16,0 0-30-16,0 0 1 16,0 3 4-16,0-3 0 15,0 3-10-15,0-3 1 16,7 0 7-16,0 6 0 15,7-6-3-15,7 0 1 16,7 0-3-16,11 0 1 16,4-6-3-16,13 6 0 15,-3-9-3-15,0 6 0 16,-4-1-7-16,-10 1 0 16,-7 0-12-16,-11 3 1 0</inkml:trace>
  <inkml:trace contextRef="#ctx0" brushRef="#br0" timeOffset="-209599.05">10174 13982 75 0,'7'16'37'0,"11"-4"-37"0,-8-12 63 0,1 0-60 15,7-3 0-15,10-6 1 16,11 3 0-16,-1-1-8 15,5-2 1-15,3-1-5 16,-8 4 1-16,-9 3-17 16,-8 3 1-16</inkml:trace>
  <inkml:trace contextRef="#ctx0" brushRef="#br0" timeOffset="-209137.2">11553 13807 64 0,'-3'25'32'0,"-4"-10"-28"16,3-18 44-16,-6 6-46 15,-8 0 0-15,-7 1 1 16,1 2 0-16,-1 3-4 15,-3 4 1-15,3 9 2 16,0 6 1-16,-3 0-1 16,0 0 0-16,3 13-2 15,8 0 1-15,6 0-3 16,11-1 1-16,11-2-2 0,6-10 0 16,12-6-4-16,13-9 1 15,7-10-5 1,4-6 1-16,0-7-10 0,0-8 1 15</inkml:trace>
  <inkml:trace contextRef="#ctx0" brushRef="#br0" timeOffset="-208881.84">11899 14029 61 0,'21'-12'30'0,"-14"-1"-30"0,-7 13 52 16,0-6-50-16,-7 3 1 0,-3 3 2 15,-1 9 0-15,-10 1-6 16,-11 5 0-16,-3-2 4 15,-4 6 1-15,0 6-2 16,1 6 1-16,2 3-1 16,8 7 0-16,7 3-2 15,7-3 1-15,7-3-1 16,14-13 0-16,21-10-1 16,11-12 0-16,3-12-3 15,-7-10 0-15,1-6-6 16,-1-9 0-16,0-1-11 15,1-2 0-15</inkml:trace>
  <inkml:trace contextRef="#ctx0" brushRef="#br0" timeOffset="-208554.65">12312 13879 74 0,'14'12'37'0,"-53"10"-44"0,29-16 63 15,-11 4-55-15,-4 2 1 16,0 4 1-16,-3 0 0 16,0-1-4-16,-1 7 1 15,5-9 3-15,6 3 0 16,4 2 0-16,10 1 0 16,12-6-1-16,9 2 1 15,11 4-1-15,8 0 1 16,2-3-1-16,-2-1 0 0,-8-2-1 15,-3 6 0 1,-11 0-4-16,-11 6 1 0,-10 3-5 16,-10 6 1-16,-5-9-9 15,-2-6 1-15,3-6-10 16,6-7 0-16</inkml:trace>
  <inkml:trace contextRef="#ctx0" brushRef="#br0" timeOffset="-208265.2">12764 13716 64 0,'-8'15'32'0,"-41"20"-30"0,35-16 52 0,-7-1-51 0,-7 11 0 16,-4 5 1-16,-3 7 1 16,6 3-6-16,5 3 0 15,10 6 4-15,6 0 0 16,8-6-2-16,11-6 0 16,10-6-3-16,4-7 1 0,7-9-7 15,-1-10 1 1,8-9-15-16,-4-6 0 15</inkml:trace>
  <inkml:trace contextRef="#ctx0" brushRef="#br0" timeOffset="-208036.52">13226 13841 55 0,'3'35'27'0,"-24"-10"-23"0,10-13 36 0,-13 7-37 0,-8 6 0 0,-3-3 3 16,3 13 1-16,-3-1-8 16,-1 0 0-16,5 1 3 15,-1-4 1-15,4-6-7 16,10-9 1-16,7-10-16 16,8-15 1-16,-1-7-1 15,4-6 0-15</inkml:trace>
  <inkml:trace contextRef="#ctx0" brushRef="#br0" timeOffset="-207839.33">12975 13916 66 0,'7'35'33'0,"18"12"-39"0,-18-31 69 16,0-7-63-16,0 13 0 15,4 9 0-15,-1 4 1 0,4 2-2 16,4-5 0-16,-4-7-5 15,4-13 1-15,3-9-8 16,0-9 1-16,0-13-8 16,4-9 1-16</inkml:trace>
  <inkml:trace contextRef="#ctx0" brushRef="#br0" timeOffset="-207620.44">13268 13484 67 0,'25'34'33'0,"17"54"-33"16,-28-66 62-16,4 19-59 15,3 9 0-15,4 12-1 16,-1 1 1-16,-13 6-5 0,-4 6 0 16,-4 7 3-16,-10-1 0 15,-10-8-8-15,-1-17 0 16,-17 0-13-16,3-18 0 15,7-16-1-15,8-19 0 16</inkml:trace>
  <inkml:trace contextRef="#ctx0" brushRef="#br0" timeOffset="-207047.83">14164 13838 75 0,'-3'9'37'0,"-1"16"-47"15,0-21 77-15,-6 5-65 16,-1 0 1-16,1 4 2 0,3 3 0 15,-4 6-6-15,0-1 0 16,1 1 3-16,-1-3 1 16,1-3-3-16,3 0 1 15,0 2-4-15,3 1 1 16,8-3-1-16,3-4 0 16,3-2 0-16,11-4 1 15,4 0 0-15,3 7 1 16,1-4 1-16,-1 1 1 15,-11 2-1-15,-2 7 0 16,-12 3-1-16,-10 6 1 0,-7 4-3 16,-7 5 0-16,0-9-4 15,3-2 1-15,4-4-5 16,3-7 1-16,4-5-11 16,7-10 1-16</inkml:trace>
  <inkml:trace contextRef="#ctx0" brushRef="#br0" timeOffset="-206808.3">14549 14039 68 0,'10'50'34'0,"-27"-35"-36"15,9-5 61-15,-2 2-56 0,-4 4 1 16,0 0 1-16,0 6 0 15,-1-3-8-15,5-7 1 16,-1 1 2-16,8-7 0 16,3-6-8-16,3-10 1 15,4-8-11-15,0-4 0 16,0-7-4-16,-3-5 1 16</inkml:trace>
  <inkml:trace contextRef="#ctx0" brushRef="#br0" timeOffset="-206313.9">14513 13778 73 0,'18'10'36'0,"3"5"-51"0,-10-11 73 0,3-4-60 16,0 3 1-16,0 0-8 15,4 3 1-15,3 3 5 16,0 4 0-16,-3 6-8 15,-4 6 1-15,-4 3 0 16,-3 4 1-16,-7 2 4 16,0 1 1-16,0-1 5 15,0 0 1-15,0-5 4 16,4-4 0-16,-1-10 1 16,1 1 0-16,3-3-2 15,4-10 0-15,3-3-1 16,0-6 0-16,3-4-3 15,-2-6 1-15,2 1-2 16,-3 2 1-16,4 1-1 0,0-1 0 16,-1 1 0-16,1-1 1 15,3 4-1-15,0-1 0 16,0 4 1-16,-3 6 0 16,0 3 0-16,-4 0 0 31,-4 0 1-31,1 7 1 0,-4 2-1 0,0 7 0 15,-3 6 0 17,-1-6 0-32,4 3-1 15,0 0 1-15,0 0-5 0,4-6 1 0,-1 2-5 0,5-8 1 0,-1-4-13 16,-4-6 1-16</inkml:trace>
  <inkml:trace contextRef="#ctx0" brushRef="#br0" timeOffset="-206045.36">15501 13923 59 0,'4'28'29'0,"-15"9"-27"15,7-21 46-15,-3-3-46 16,-3-1 1-16,-1 10 2 0,-3 3 0 15,-3 10-6-15,2 2 0 16,5 7 4 0,6 6 0-16,8-6-4 0,6 0 0 15,8-12-5-15,7-14 1 16,3-5-6-16,7-13 0 16,1-13-9-16,-8-15 0 15</inkml:trace>
  <inkml:trace contextRef="#ctx0" brushRef="#br0" timeOffset="-205843.82">15928 14023 54 0,'-7'56'27'0,"-60"-21"-27"0,46-16 45 0,0 3-42 16,-4 6 0-16,-3 3 1 15,-4 7 1-15,0-4-7 16,0 1 1-16,8-10-2 15,2-9 1-15,8-13-10 16,4-13 1-16,6-9-7 16,4-6 0-16</inkml:trace>
  <inkml:trace contextRef="#ctx0" brushRef="#br0" timeOffset="-205653.52">15688 14070 56 0,'25'0'28'0,"-11"41"-24"0,-11-29 51 15,4 4-53-15,0 6 0 32,11 31 1-32,7-6 1 15,0 7-7-15,-1-11 1 16,1-5-1-16,-7-13 1 16,3-12-8-16,-4-13 1 15,8-19-11-15,-4-12 1 16</inkml:trace>
  <inkml:trace contextRef="#ctx0" brushRef="#br0" timeOffset="-205436.3">15967 13785 75 0,'56'62'37'0,"1"23"-47"15,-43-57 70-15,-4 4-61 16,-3 15 0-16,-7 9-1 15,-3 4 1-15,-8-1-3 16,-10-2 0-16,-4-1-12 16,-3-9 1-16,-4-12-4 15,4-13 0-15</inkml:trace>
  <inkml:trace contextRef="#ctx0" brushRef="#br0" timeOffset="-205046.46">16909 14067 68 0,'-4'22'34'0,"15"-35"-34"0,-4 13 65 0,10 0-63 16,5-3 0-16,9 3 0 16,12 3 0-16,10-6-4 15,-1-3 0-15,-2-4-4 16,-11 1 1-16,-8 0-17 16,-13-4 1-16</inkml:trace>
  <inkml:trace contextRef="#ctx0" brushRef="#br0" timeOffset="-204843.05">17152 13803 69 0,'14'79'34'0,"-14"-7"-29"0,-3-47 49 15,-8 13-54-15,0 9 1 16,-3 22-1-16,0 6 1 15,4 3-6-15,-1-6 0 16,8-15-5-16,3-16 0 16,7-19-11-1,7-13 1-15</inkml:trace>
  <inkml:trace contextRef="#ctx0" brushRef="#br0" timeOffset="-204554.76">18383 13825 76 0,'-3'38'38'0,"-68"31"-49"0,46-41 70 0,-17 4-59 16,-14 15 0-16,3 9 0 0,3 13 0 16,5-3-6-16,9-16 1 15,1-3-13-15,7-22 0 16,3-15-2-16,7-26 0 16</inkml:trace>
  <inkml:trace contextRef="#ctx0" brushRef="#br0" timeOffset="-204390.78">17963 13769 80 0,'39'85'40'0,"42"24"-47"0,-59-84 83 0,6 19-76 16,11 10 0-16,6 18-5 16,1-10 1-16,-7-2-2 15,-11-7 0-15,-10-15-18 16,-18-10 1-16</inkml:trace>
  <inkml:trace contextRef="#ctx0" brushRef="#br0" timeOffset="-203728.21">19427 14274 88 0,'36'37'44'0,"27"-18"-33"0,-42-16 44 15,22-3-55-15,13 0 0 16,11-6-6-16,7 0 1 15,-7-4-3-15,-10-8 1 16,-15 2-18-16,-21 3 1 16</inkml:trace>
  <inkml:trace contextRef="#ctx0" brushRef="#br0" timeOffset="-203191.37">20331 14725 69 0,'28'76'34'0,"21"46"-35"0,-31-97 50 16,10 6-49-16,0 1 1 15,4-10 1-15,3-10 1 16,-3-12-3-16,-7-9 1 16,3-19 1-16,-3-13 1 15,-4-16 0-15,-4-15 1 16,-9-16-1-16,-8-31 0 16,0-9 0 46,-4-17 0-62,-7-14-1 0,8 5 1 0,3 16-2 0,3 12 0 16,1 17-2-1,3 21 1 1,7 16-3-16,11 22 1 0,3 18-4 0,0 4 1 0,4 15-5 0,-4 10 1 0,0 10-14 0,1 8 1 0</inkml:trace>
  <inkml:trace contextRef="#ctx0" brushRef="#br0" timeOffset="-202696.4">21403 14838 57 0,'11'0'28'0,"-1"-12"-25"0,-10 2 38 16,-3 1-38-16,-1-1 1 15,-3 1 2-15,-3-3 1 0,-5 2-8 16,-6-2 1-16,4 2 5 15,-1 1 1-15,0 6-2 16,4 3 1-16,0 3-2 16,0 6 0-16,0 4-1 15,0-1 0-15,3 7-1 16,1 6 1-16,3 6-1 16,-1 1 1-16,5 5-1 15,3 1 0-15,3 0 0 16,8-4 0-16,0-6-3 15,17-6 0-15,7-6-6 16,0-10 1-16,1-3-11 16,-1-6 0-16,-3-3-5 15,3-3 0-15</inkml:trace>
  <inkml:trace contextRef="#ctx0" brushRef="#br0" timeOffset="-202365.05">21900 14700 73 0,'8'10'36'0,"-5"-10"-45"0,-6-3 69 16,-5-1-58-16,-6 1 0 0,-3 6 1 15,-1 7 1 1,-3 2-5-16,-4 4 1 0,1 3 2 16,-5 9 0-16,5 3-1 15,-1 4 0-15,4-4-2 16,7 4 1-16,7-7-2 16,14-6 0-16,10-6-1 15,4-10 0-15,-3-6-2 16,0-13 0-16,3-5-3 15,0-8 1-15,0-2-13 16,0-6 0-16</inkml:trace>
  <inkml:trace contextRef="#ctx0" brushRef="#br0" timeOffset="-202034.62">22190 14672 66 0,'-14'22'33'0,"-25"-9"-32"0,25-10 53 15,-4 0-52-15,0 3 0 16,-3 0 0-16,-3 1 1 16,2 2-4-16,5-3 1 15,3 4 2-15,7-1 1 16,7 4-2-16,7-4 1 0,7 7-1 15,14 3 1-15,7-1-1 16,-3-2 0-16,-4 0-2 16,-3 9 1-1,-11-6-1-15,-10-4 0 0,-11 4-5 16,-11 3 1-16,-3-3-6 16,-4-7 0-16,4-5-11 15,-4-4 1-15</inkml:trace>
  <inkml:trace contextRef="#ctx0" brushRef="#br0" timeOffset="-201599.46">22306 13938 78 0,'7'13'39'0,"7"-10"-42"0,-7-3 70 15,0 0-62-15,11-3 1 16,14-3 0-16,7-4 1 16,10-2-10-16,-3 2 1 15,-7 1 5-15,-8 2 1 16,-9 1-4-16,-12 3 1 15,-13 12-1-15,-8 7 0 0,-7 9 0 16,-6 7 0-16,-8-7 0 16,0 12 0-16,0-2 0 15,8-1 0-15,3 1 0 16,7-7 1-16,10 0-1 16,8 0 0-16,13-9 0 15,15 3 0-15,0-12-4 16,3-7 1-16,0-3-7 15,-3-3 1-15,-7-7-13 16,-4-2 1-16,-4-1-5 16,1-3 1-16</inkml:trace>
  <inkml:trace contextRef="#ctx0" brushRef="#br0" timeOffset="-201147.47">23163 14296 61 0,'-3'19'30'0,"-4"-4"-28"0,7-9 54 0,-4 7-53 16,-3 3 1-16,0-1 0 15,-3 7 1-15,-5 10-7 16,-2 5 1-16,-8-5 4 16,0 12 0-16,1 9-2 15,6 0 0-15,4 10-5 16,3-7 0-16,11-5-4 16,11-14 0-16,10-9-11 15,7-15 0 1,8-16-2-16,2-16 0 0</inkml:trace>
  <inkml:trace contextRef="#ctx0" brushRef="#br0" timeOffset="-200899.24">23537 14355 63 0,'-3'54'31'0,"-43"-1"-34"0,39-34 62 16,-7 9-57-16,-11-3 1 15,-10 13 1-15,-8 6 0 0,1-4-6 16,0 1 0 0,7-6-3-16,6-10 0 0,8-13-8 15,11-12 0-15,10-15-8 16,7-11 1-16</inkml:trace>
  <inkml:trace contextRef="#ctx0" brushRef="#br0" timeOffset="-200687.07">23312 14324 58 0,'24'47'29'0,"8"16"-26"0,-25-44 53 0,0 9-53 16,0 3 1-16,0 0-1 16,4 7 1-16,-4 6-6 15,3-3 0-15,8 0-1 16,3-10 1-16,-3-9-11 0,3-16 0 15,11-9-7-15,7-10 0 16</inkml:trace>
  <inkml:trace contextRef="#ctx0" brushRef="#br0" timeOffset="-200503.12">23735 14120 69 0,'10'31'34'0,"12"26"-39"0,-12-48 64 0,4 7-58 15,11 6 1-15,7 12-1 16,0 4 1-16,-4 6-3 16,-7 6 0-16,-10 3 0 15,-8 1 1-15,-10 2-8 16,-7 13 1-16,-11-9-14 15,-3-7 1-15</inkml:trace>
  <inkml:trace contextRef="#ctx0" brushRef="#br0" timeOffset="-199916.23">24634 13763 65 0,'18'84'32'0,"-14"26"-37"0,-4-85 49 16,-4 22-43-16,8 13 1 16,3 15 4-16,3 10 0 15,4 2-6-15,-3-14 0 16,0-14 4 0,-1-9 1-16,-3-15-3 31,0-10 1-31,-7-9-3 62,-14-4 1-30,-14-9-2-32,0-6 0 0,-8-9 0 46,-9-1 1-46,-8-3-2 0,0 1 1 32,-4 5 0-32,11 7 1 0,8 6-1 15,6 10 1-15,4 3 0 16,10 2 0-16,11 14 1 0,7 5 0 16,11 1 0-16,10 3 0 0,7-7-2 0,7-2 0 15,4-10-5-15,-4-13 1 0,8-9-14 0,-1-6 0 0,21-10-1 16,4-3 0-16</inkml:trace>
  <inkml:trace contextRef="#ctx0" brushRef="#br0" timeOffset="-199736.66">25382 14358 54 0,'-24'38'27'0,"-33"0"-29"0,33-26 51 0,-12 13-47 16,1 10 0-16,-11 9 2 16,0 15 1-16,4 7-9 15,7 0 0-15,3-16-5 16,11-18 0-16,7-26-8 15,7-22 0-15</inkml:trace>
  <inkml:trace contextRef="#ctx0" brushRef="#br0" timeOffset="-199586.75">25072 14333 76 0,'56'120'38'0,"135"99"-63"16,-142-175 73-16,1 3-55 0,-1-3 0 16,-21-13-27-16,-21-12 1 15</inkml:trace>
  <inkml:trace contextRef="#ctx0" brushRef="#br0" timeOffset="-197305.33">3609 14443 47 0,'7'22'23'0,"25"28"-16"0,-22-31 24 16,8 3-28-16,3 9 1 15,0 10 2-15,8-6 1 16,2-1-7-16,-3-3 0 16,1-5 5-16,6-8 1 15,4-5-2-15,-4-7 0 0,0-9-2 16,1-13 1-16,-1-12-3 15,0-9 1-15,-7-20-2 16,-3-31 1-16,3-15 0 16,-17-13 1-16,-11-32 0 15,-7 1 0-15,-7 0 0 16,-18 12 0 0,4-9 0-16,-4 12 0 0,4 10-1 15,7 21 1-15,3 7 0 16,18 9 0-16,18 20 1 15,3 14 1-15,7 17-1 16,14 15 1-16,1 13-4 16,3 6 1-16,3 6-6 15,-14 7 0-15,0-4-12 16,-20 7 1-16,-8 3-5 16,-4-1 0-16</inkml:trace>
  <inkml:trace contextRef="#ctx0" brushRef="#br0" timeOffset="-196765.05">5172 13901 76 0,'0'0'38'0,"0"0"-45"15,0 0 75-15,0 0-65 0,-11 6 1 16,4 3 0-16,-7 7 1 15,0 6-7-15,0 3 0 16,-7 0 4-16,3 3 0 16,7 10-1-16,1 3 0 15,10 6-2-15,3 6 1 16,11-6-4-16,11-12 1 16,10-7-4-16,-3-6 1 15,7-19-9-15,0-9 1 16,7-13-10-16,3 0 1 15</inkml:trace>
  <inkml:trace contextRef="#ctx0" brushRef="#br0" timeOffset="-196506.76">5736 13976 60 0,'14'-19'30'0,"-14"7"-26"0,0 12 49 0,-7 0-49 15,-7 3 0-15,-7 6 3 16,-7 4 0-16,0 5-9 15,-4 4 1-15,0-3 5 16,-7 3 1-16,7 3-3 16,4 7 1-16,7-4-3 15,3-3 1-15,8-3-3 16,13-3 1 0,36-16-5-1,4-6 1-15,2-10-6 16,5-9 0-16,-1 0-11 0,-17-9 1 15</inkml:trace>
  <inkml:trace contextRef="#ctx0" brushRef="#br0" timeOffset="-196226.19">6029 13769 61 0,'4'12'30'0,"-19"35"-27"0,8-40 47 15,-3 2-47-15,-4 1 0 16,-4 2 2-16,-3 4 0 0,0-1-7 15,0 1 1-15,3 0 3 16,0 3 1-16,4-4-2 16,7 1 0-16,-4 0 0 15,11-1 1-15,0-2-1 16,0-4 0-16,11-2 0 16,10-1 1-16,0 0-1 15,15-3 0-15,-15 10-2 16,-7-4 1-16,-3 10-4 15,-11 0 0-15,-8 0-6 16,1-4 0-16,-10 1-12 16,3-7 1-16</inkml:trace>
  <inkml:trace contextRef="#ctx0" brushRef="#br0" timeOffset="-195765.63">6107 13170 84 0,'14'19'42'0,"10"-13"-43"0,-13-3 76 16,10 0-72-16,-3 4 0 15,6-7 1-15,8 0 0 16,-7 0-6-16,-4-4 1 0,0 1 3 16,-3 3 0-1,-4 0-2-15,-7 10 1 0,-3 9-1 16,-1-1 0-16,-6 11 0 16,-4 8 0-16,-8 4-1 15,1-7 1-15,-7 1-1 16,4-1 1-16,6 1 0 15,0-7 0-15,4 0 0 16,14-3 1 0,4-6-1-16,3-3 0 0,4-7-1 15,3-2 0-15,0-4-5 16,4-6 1-16,6-4-6 16,-9-2 1-16,6-4-8 15,-7 1 1-15,7-4-9 16,-3 1 1-1</inkml:trace>
  <inkml:trace contextRef="#ctx0" brushRef="#br0" timeOffset="-195398.39">7112 13578 60 0,'-11'22'30'0,"-6"3"-27"0,10-22 49 0,3 6-48 16,-6-3 1-16,-1 10 1 15,-3 12 1-15,0 10-9 16,-4-3 1-16,4 5 5 16,0 7 1-16,7 0-3 15,3 0 0-15,8 0-2 16,3 4 0-16,11-11-4 16,3-8 1-16,7-10-9 15,4-19 1-15,7-9-12 31,-1-13 1-31</inkml:trace>
  <inkml:trace contextRef="#ctx0" brushRef="#br0" timeOffset="-195181.69">7521 13734 62 0,'-28'60'31'0,"10"12"-34"0,8-56 48 15,-4 9-43-15,-15 6 0 16,-2-6 1-16,2 4 1 16,1 5-8-16,4-12 1 0,6-3-5 15,7-7 1-15,11-12-11 16,0-9 1-16</inkml:trace>
  <inkml:trace contextRef="#ctx0" brushRef="#br0" timeOffset="-194975.81">7232 13716 67 0,'49'44'33'0,"25"3"-31"16,-63-44 59-16,14 12-61 16,-1 4 1-16,-2 6-1 15,2 3 1-15,-3 4-3 16,-3-4 0-16,-4 0-4 0,-3 1 0 15,-1-4-10-15,1-13 1 16,7-12-6-16,3-9 1 16</inkml:trace>
  <inkml:trace contextRef="#ctx0" brushRef="#br0" timeOffset="-194752.93">7602 13286 73 0,'78'69'36'0,"0"41"-51"0,-47-79 72 0,1 16-58 16,7 25 1-16,-4 22-1 16,-7 0 0-16,-13 4 0 15,-12-4 1-15,-10-7-6 16,-14-14 0-16,-14-20-12 15,6-19 0-15</inkml:trace>
  <inkml:trace contextRef="#ctx0" brushRef="#br0" timeOffset="-194035.22">8368 13308 69 0,'49'19'34'16,"1"22"-37"-16,-40-29 56 0,4 7-52 15,0 6 0-15,-6-3 1 16,-1 3 0-16,-7 6-3 16,0 4 1-16,-4-1 1 15,1 1 0-15,-5-7-1 16,1-3 0-16,0-9 0 16,0 6 0-16,0-3-1 15,-3-4 0-15,-1-2 0 31,-7-4 1-31,1-2-1 0,-11-7 1 0,3-4-3 16,4 4 1-16,-4-6-2 16,0 6 1-16,-3 0-2 15,10 3 1 1,-3 7-1 0,4 5 1-1,3 7 2-15,3 3 0 0,4 7 2 16,3 5 1-16,1 1 2 0,6 0 0 0,8 9 1 0,7-3 0 15,3-1 1-15,7-8 0 16,7-7-1-16,11-9 0 16,0-10-3-16,-4-12 1 15,1-3-5-15,-8-10 1 32,7-3-14-17,1-2 0-15,-12-8-4 16,5 1 0-16</inkml:trace>
  <inkml:trace contextRef="#ctx0" brushRef="#br0" timeOffset="-193823.02">9059 13653 71 0,'0'12'35'0,"-42"17"-41"0,28-14 68 0,-11 7-60 15,-7 10 0-15,-13 5 0 16,-1 7 1-16,0 3-6 0,4 0 0 16,6-3-6-16,5-9 1 15,6-17-13-15,7-14 0 16</inkml:trace>
  <inkml:trace contextRef="#ctx0" brushRef="#br0" timeOffset="-193650.11">8671 13593 76 0,'53'47'38'0,"28"35"-39"0,-56-54 64 0,10 3-63 15,4 13 1-15,7 10-4 16,-7-7 0-16,-7 6-4 16,-8 0 0-16,-6-9-15 15,-11-6 0-15</inkml:trace>
  <inkml:trace contextRef="#ctx0" brushRef="#br1" timeOffset="-190160.33">3976 14973 56 0,'14'19'28'0,"14"6"-20"0,-10-19 28 16,3 4-34-16,0-1 1 15,25 0 4-15,14 1 0 16,35-1-7-16,22-9 1 16,34-3 5-16,26-6 0 15,45-7-1-15,14 0 1 16,32 1-3-16,-10-1 0 15,21 3-2-15,-22-5 1 16,4 2-2-16,-21-12 0 0,-14-7-1 16,-11 1 0 15,-17-1-3-31,-22-5 1 0,-28 8-6 0,-21 7 1 0,-17 6-12 16,-26 4 1-16,-24 5-3 15,-10 1 1-15</inkml:trace>
  <inkml:trace contextRef="#ctx0" brushRef="#br1" timeOffset="-189046.52">19674 15318 44 0,'0'3'22'0,"4"-9"-9"0,-4 6 22 0,7-6-32 16,4-1 0-16,3 4 5 15,3 0 1-15,8 6-10 31,10 3 1-31,15 1 6 0,17 2 0 0,21 7-1 0,21 3 1 16,29-4-3 0,31 4 0 15,36-13 0-31,24 4 0 0,25-10 0 16,25 0 0-16,17-6 0 15,15-4 0-15,-4 1-1 0,3-10 1 0,7 3-2 0,-6-3 1 16,-8 7-2-16,-24-1 0 15,-7 10 0-15,-25 3 0 16,-25 3-2-16,-28-3 1 16,-28 0-5-16,-25-3 0 15,-32-3-12-15,-35-7 0 32,-28 4-5-17,-18 0 0-15</inkml:trace>
  <inkml:trace contextRef="#ctx0" brushRef="#br1" timeOffset="-187707.7">26462 13618 42 0,'-14'41'21'0,"3"-16"-8"0,8-18 21 16,-1-4-31-1,1 0 1-15,3-3 1 16,0 0 0-16,3-10-6 16,8-8 1-16,13-17 4 0,8 1 0 15,10-23-2-15,4-12 0 16,-3-16-1-16,6-2 1 15,4 15-2-15,-4-1 1 16,-3 8-2-16,-3 11 1 16,-5 10 0-16,-6 10 0 15,0 9-1-15,-11 9 0 0,-7 10 0 16,-7 12 0-16,-7 0 0 16,-3 13 0-16,-4 9 0 15,-4 13 1 1,-3 16 0-16,-4 8 0 0,-3 8 0 15,3-4 1-15,-3 3-1 16,0 0 1-16,4-9-2 78,-1-1 0-62,7-12-4-1,1-15 0 1,6-10-5 15,1-12 0-15,-1-10-7 0,1-10 0-16</inkml:trace>
  <inkml:trace contextRef="#ctx0" brushRef="#br1" timeOffset="-187536.26">26659 13477 65 0,'32'7'32'0,"7"-4"-40"0,-25-6 63 16,11-1-55-16,7 4 0 15,-1 0-3-15,1 4 1 16,3-4-4-16,1-4 0 16,2-2-12-16,-2-6 0 15</inkml:trace>
  <inkml:trace contextRef="#ctx0" brushRef="#br1" timeOffset="-187135.31">27446 13176 59 0,'-10'41'29'0,"-12"-19"-25"0,15-9 47 0,0 2-48 16,-10 10 1-16,-1 7 0 15,4 8 0-15,0-5-6 16,-4 9 1-16,4-7 3 15,0-5 1-15,3-4-3 16,1-6 0-16,3-3-1 0,0-13 1 16,0-6-2-16,0-9 1 15,-1-4-1-15,1 7 1 16,-3-4-1-16,-8-2 0 16,1-4-1-16,-8 1 1 15,0-1-1-15,0 6 0 16,1 7 1-16,-1 6 0 15,4 4 1-15,0-1 1 16,7 10 2-16,0 6 1 16,3 3 0-16,4 3 0 15,3 3-1 1,1 7 1-16,6-7-2 0,8 1 1 16,10-10-4-16,11-10 1 15,10-12-5-15,1-6 1 16,-1-13-14-16,7-9 0 0</inkml:trace>
  <inkml:trace contextRef="#ctx0" brushRef="#br1" timeOffset="-186705.46">27845 13211 59 0,'0'31'29'0,"-14"26"-23"16,10-48 43-16,-3 10-47 15,-4 9 0-15,-6 6 2 16,-1 1 0-16,1 3-5 0,6-1 1 16,4-2 2-16,0-7 1 15,3-3-2-15,1-3 1 16,-1-9-3-16,1-4 0 15,-4-9 0-15,-4-6 0 16,-3-10-1-16,-4 0 0 16,-3 1 0-16,-3-4 0 15,-1 0 0-15,0 3 0 47,-3 7 1-47,0 6 0 0,-1 3 1 16,5 6 0-16,3 10 1 31,6 3 1-31,12 2 0 16,10 5 0-16,11-1-1 31,10 0 1-31,7 0-5 0,0-9 1 0,1-7-8 0,-5-3 1 0,-2-15-11 0,-8 6 1 16</inkml:trace>
  <inkml:trace contextRef="#ctx0" brushRef="#br1" timeOffset="-186233.67">28910 13079 49 0,'-3'22'24'0,"3"16"-15"0,-4-23 35 0,-3 7-42 16,-4 6 1-16,-6 10 1 16,-8 9 1-16,-7 3-6 15,-3 4 0-15,0 11 3 16,3 1 1-16,4-3-4 16,7-3 0-16,3-16-6 15,4-10 1-15,3-21-8 16,4-17 1-16,0-8-5 15,0-13 0-15</inkml:trace>
  <inkml:trace contextRef="#ctx0" brushRef="#br1" timeOffset="-185858.18">28437 13571 45 0,'7'35'22'0,"15"-1"-16"0,-15-31 40 0,3 4-44 0,8-1 1 15,3 3-1-15,14 4 1 16,15-10-4-16,10 0 0 16,0 4 3-16,-11-4 0 15,-3 0-2-15,-4-3 1 16,-3-3-2-16,-7 3 1 16,-4-3-1-16,-7-7 0 15,-3-2 0-15,-4-1 1 0,-7-3-1 16,-7 7 1-16,-7 3 1 15,-4 3 0-15,1 3 0 16,-4 6 1-16,-4 6-1 16,-7 7 0-16,1 6 0 15,-1 13 1-15,0-4-1 16,4-2 0-16,11-4 0 16,10-3 0-16,10-9-1 15,11-10 1-15,0-9-3 16,-3-10 1-16,0-9-5 15,-4-6 0-15,-4-6-12 16,-6 2 0-16</inkml:trace>
  <inkml:trace contextRef="#ctx0" brushRef="#br1" timeOffset="-185383.2">26790 14173 63 0,'3'29'31'0,"-17"8"-35"16,7-21 50-16,0 6-46 15,4 16 0-15,-8 2 0 16,-3 7 1-16,-4 4-3 16,-3-11 1-16,4 1-5 0,-1-6 0 15,7-4-11-15,8-12 1 16,-1-16-1-16,4-3 0 15</inkml:trace>
  <inkml:trace contextRef="#ctx0" brushRef="#br1" timeOffset="-185146.26">26741 14462 53 0,'7'12'26'0,"10"4"-31"0,-3-10 55 0,8 1-47 15,2 2 1-15,4 4 3 16,-3-1 0-16,-4 1-9 16,-3-1 1-16,-7 1 4 15,-11-1 1-15,-11 1-3 16,-17-4 1-16,-4 1-6 16,-3-1 1-16,-4 1-6 15,0-4 1-15,4 0-11 16,7-3 1-1</inkml:trace>
  <inkml:trace contextRef="#ctx0" brushRef="#br1" timeOffset="-184814.38">27298 14631 57 0,'3'3'28'0,"-10"-12"-30"0,4 6 44 16,-8 0-41-16,-6 0 1 15,-8 3 1-15,-3 3 1 16,0 0-4-16,-4 0 0 16,4 10 2-16,3 2 1 15,4 4-2-15,7 0 1 16,7 0-2-16,10-7 0 15,11-2-1-15,4-10 0 0,3-7-1 16,4-2 1-16,-4-7-4 16,0 1 0-1,-3 5-9-15,-4-2 0 16,-7-4-3-16,-4 0 0 0</inkml:trace>
  <inkml:trace contextRef="#ctx0" brushRef="#br1" timeOffset="-184269.98">27661 14173 65 0,'0'51'32'0,"-24"11"-43"16,13-33 65-16,-3 2-54 16,-7 10 1-16,0 6 0 15,-8-3 0-15,1 6-4 16,0-3 0-16,3-3-4 16,4-10 1-16,10-12-11 15,4-12 1-15,0-7-2 16,0-10 1-16</inkml:trace>
  <inkml:trace contextRef="#ctx0" brushRef="#br1" timeOffset="-183824.28">27291 14556 57 0,'-4'25'28'0,"4"-16"-33"0,0-9 59 16,4-3-51-16,-4-6 0 15,18-4 2-15,10-2 0 0,7-4-7 16,14 0 1-16,15-3 4 16,-1-3 0-16,-6 0-3 15,-11 6 1-15,-7 3-1 16,-11 1 1-16,-4 9-1 16,-6 9 0-16,-7 9-1 15,-4 7 1-15,-7 6 0 16,0 3 1-16,-4 1-2 15,1-1 1-15,-1-3 0 16,1-9 0-16,-1-4 0 16,1-3 0-16,3 4-1 15,0-7 1-15,3 1-1 16,4-1 1-16,0-3-1 31,4 0 1-31,-1-3 0 0,4 3 0 16,-3-3 0-16,-4 7 0 0,4 5 0 31,-1 1 1-31,4 9-1 0,-3-7 1 0,0 1-3 16,3 3 1-16,0-4-7 0,3-5 1 15,8-7-13-15,7-6 1 16</inkml:trace>
  <inkml:trace contextRef="#ctx0" brushRef="#br1" timeOffset="-183412.47">28635 14578 65 0,'4'16'32'0,"-15"-10"-32"0,4-6 53 0,0 0-52 16,-7-6 0-16,-4 2 0 16,0 4 0-16,1 0-2 15,-4 0 1-15,-1 4 0 16,5 2 0-16,3-3-1 16,7 3 1-16,3-3-1 15,8 4 0-15,10 5-1 16,3 1 1-1,12 9 1 1,-8 0 0-16,-7-3-2 16,-7-4 1-16,-11 1-2 0,-6 0 0 15,-4-4-5-15,-4 1 0 16,0-1-10-16,4-2 0 16,0-7 1-1,7 0 1 1</inkml:trace>
  <inkml:trace contextRef="#ctx0" brushRef="#br1" timeOffset="-183178.37">28885 14713 64 0,'0'28'32'0,"-10"-6"-41"0,6-13 69 0,1 1-60 16,-4 2 1-16,0 4 0 15,-4 0 0-15,1-1-2 16,2-2 0-16,5-4-6 16,3-2 1-16,3-11-12 15,5-5 1-15,-1-4-2 16,0-5 1-16</inkml:trace>
  <inkml:trace contextRef="#ctx0" brushRef="#br1" timeOffset="-183013.47">28949 14352 55 0,'3'13'27'0,"-6"-4"-38"0,3-9 56 16,7-6-46-16,4-4 1 16,-1-2 0-16,8-4 0 15,7-3-7-15,3-3 0 16,7 4-7-16,0-4 0 15</inkml:trace>
  <inkml:trace contextRef="#ctx0" brushRef="#br1" timeOffset="-182335.59">29475 14136 46 0,'-7'66'23'0,"-11"-19"-14"15,18-35 37-15,-4 13-43 16,1 7 1-16,-4 5 4 16,0 7 1-16,0 3-11 15,0 3 1-15,-4 10 5 16,4 9 1-16,0 0-2 16,3-6 0-16,1-7-3 15,-1-9 1-15,1-6-2 16,3-13 0 31,0-9 0-32,0-10 0-15,-4-5 0 0,-3-14 1 0,-3-9-1 16,-4-3 0-16,-4 0 0 0,0 4 1 0,-3 2-1 0,0 3 0 16,3 4 0-16,1 9 1 0,3 3-1 0,-1 6 1 15,5 7 0-15,3 3 1 16,3 6 0-16,4-3 0 15,4 3-1-15,3 3 1 16,3 1-1-16,5 2 1 16,2-3-1-16,4-3 0 15,4-3 0 17,3-9 1-32,8-4-1 0,-1-6 0 0,-3-9 0 31,3-3 0-31,7-4-1 0,-3-6 1 15,-4-3-1-15,-7-3 0 16,-3 0 0-16,-4-9 1 16,-7-1-1-16,-6 4 1 0,-8-1-1 15,-8 14 1-15,-6 8 0 0,-3 7 0 0,-4 9 0 16,3 10 0-16,4 9 0 16,3-3 1-16,1 3-1 15,3 0 1-15,0 0-1 16,3 0 1-16,4-3-4 31,7-3 1-31,7-3-6 0,7-7 1 16,8-9-12-16,9-6 1 15</inkml:trace>
  <inkml:trace contextRef="#ctx0" brushRef="#br1" timeOffset="-182075.74">30117 14659 38 0,'-39'26'19'0,"0"-14"-12"0,28-9 21 16,-3 4-23-16,-3-1 0 0,-4 3 3 15,-1-3 0 1,5 4-8-16,6 2 1 0,8 4 7 16,13 3 1-16,8 9-2 15,7 7 0-15,6-4-2 16,5 10 0-16,-5-7-3 15,-10 1 0-15,-17-4-4 16,-11 4 0-16,-14-7-7 16,-25-3 0-16,-25 0-12 15,-17-3 1-15</inkml:trace>
  <inkml:trace contextRef="#ctx0" brushRef="#br0" timeOffset="-177413.15">998 16437 57 0,'4'7'28'0,"10"2"-19"16,-10-9 29-16,3 0-36 15,3-3 0-15,4-3 1 16,4-1 1-16,10-2-5 15,4-10 1-15,7-3 2 16,10 3 1-16,0 1-1 16,1 2 1-16,-1 3-1 0,1 7 0 15,-8 6-1-15,-14 10 1 16,-14 12-2-16,-7 9 1 16,-17 16-2-16,-8 6 1 15,-3 7-2-15,-18 3 0 16,-10-4-2-16,-1-12 1 15,8-6-1-15,3-7 1 16,0-8-3-16,11-8 1 16,4-8 1-16,13-4 0 0,4-3 1 15,0-9 1-15,14-7 0 16,11-5 0-16,13-4 4 16,1 0 0-16,7 6 3 15,0 7 0-15,-8 9 2 16,5 9 0-16,-12 7 0 15,12 2 1-15,-15 8-3 16,-7-1 1 0,11 12-6-1,-4-5 0-15,0-7-9 16,0-10 0-16,-3-2-13 16,14-13 1-16</inkml:trace>
  <inkml:trace contextRef="#ctx0" brushRef="#br0" timeOffset="-176884.92">1969 17099 67 0,'-4'41'33'0,"15"0"-28"0,-11-32 52 0,10 4-54 15,-3-1 1-15,4 1 3 16,-1-1 1-16,1-2-10 15,7-4 1-15,-8-3 4 16,11-9 1-16,1-10-2 16,-5-12 0-16,4-13-4 15,-3-9 1-15,-7-3-1 16,-1-4 1-16,-17-18-1 31,4-3 1-31,-8-4 0 16,-7-3 0-1,8 4 0-15,-1 9 0 0,4 0-1 16,4 3 1-16,6 6 0 0,4 10 0 0,4 6 0 16,3 9 1-1,0 10 0-15,0 9 0 0,4 6-1 16,3 7 0-16,-3 3-2 0,-4 6 1 16,3 6-4-1,-6 10 1-15,6 6-6 0,-6 0 1 16,3-3-10-16,0 3 0 15</inkml:trace>
  <inkml:trace contextRef="#ctx0" brushRef="#br0" timeOffset="-176140.08">2812 16789 61 0,'0'0'30'0,"3"-10"-26"0,-3 10 49 0,0-6-51 15,-3 0 0-15,-4-1 2 0,-4 1 0 16,-3 3-5-16,-14 0 0 16,7 3 3-16,-8 3 1 15,1 6-1-15,7 7 0 16,0 0-1-16,0 6 1 15,3 6 0-15,7 3 0 16,11 4-1-16,0-1 1 16,11 4-2-16,7 0 1 15,6-10-2-15,4-3 0 16,1-13-5-16,2-5 0 16,-2-10-6-16,2-10 1 0,1-6-6 15,3-6 0-15,4-3 0 16,-3-3 0-16,-8 2 10 15,0-2 1-15,4 3 8 16,-4 0 0-16,0 2 9 16,4 5 0-16,-14 2 3 15,-4 3 0-15,-4 3-4 16,-10 4 1-16,-3 3-4 16,-8 6 1-16,1 3-2 15,-1 9 1-15,-7 4-3 16,-3 3 1-16,-7-6-2 15,7 5 1-15,-7 4-1 16,6 3 0-16,12 0-1 16,-1 1 0-16,11-8-4 15,11-2 1-15,-1-7-4 16,5-5 0-16,9-11-5 0,-10-5 1 16,11-4-10-1,7-3 1 1,-4-3-3-1,4-3 0-15</inkml:trace>
  <inkml:trace contextRef="#ctx0" brushRef="#br0" timeOffset="-175881.7">3450 16572 53 0,'-3'7'26'0,"-26"11"-27"0,19-8 46 0,-11-1-42 0,7 1 0 0,-1 2 1 15,-6 1 0-15,4 2-5 16,-5 1 1-16,12 0 3 15,-1-4 1-15,4 1-1 16,14-1 0-16,4 1 1 16,3-1 0-16,7 1-1 15,4 0 0-15,-11-1-1 16,4 4 0-16,-1-7-2 16,-6 4 0-16,-18 6-7 15,3-1 1-15,-13 1-12 16,6-6 0-16,-7-4-3 15,8-9 0-15</inkml:trace>
  <inkml:trace contextRef="#ctx0" brushRef="#br0" timeOffset="-175382.38">3577 16064 74 0,'11'16'37'0,"-8"-16"-42"0,-3 0 75 0,7 3-66 0,4 3 1 0,-4-6 1 0,4-9 1 16,3 9-9-16,3 0 0 0,1 3 6 15,-7-3 0-15,-1 6-3 16,1-2 0-16,-11 8-1 16,0 4 0-16,-7 6 0 15,3 0 0-15,-6 3-1 16,-1-3 1-16,-3-3 0 16,10-1 0-16,-3 7 0 15,7 1 0-15,7-5 0 16,-3-2 1-16,10 0-2 15,0-6 1-15,14-7-1 16,1-6 0-16,-5-6-6 16,1-4 0 15,0-2-10 0,-1 2 0-15,-3-5-8-16,1-4 0 15</inkml:trace>
  <inkml:trace contextRef="#ctx0" brushRef="#br0" timeOffset="-174979.59">4417 16205 63 0,'-4'4'31'0,"-6"11"-29"16,3-8 52-16,-11 5-50 16,4 1 1-16,-4 2 1 15,-3 14 1-15,0 8-9 16,0 16 1-16,3 7 6 16,-3 12 0-16,10 7-4 0,-3-7 1 15,11-3-4-15,3-13 1 16,10-12-6-16,1-13 0 15,17-12-8-15,0-13 0 16,15-15-8 15,-1-10 1-31</inkml:trace>
  <inkml:trace contextRef="#ctx0" brushRef="#br0" timeOffset="-174725.29">4766 16390 64 0,'-3'38'32'0,"-33"19"-31"0,33-39 56 0,-15 11-54 16,-7 2 0-16,-3 7 0 15,-11 5 1-15,1 1-6 16,6-6 1-16,0-10-3 16,7-6 1-16,11-9-8 15,-3-13 1-15,10-16-11 16,3-6 1-16</inkml:trace>
  <inkml:trace contextRef="#ctx0" brushRef="#br0" timeOffset="-174512.41">4466 16428 59 0,'18'3'29'0,"10"25"-24"0,-17-18 47 0,-1 9-48 0,4 9 0 0,0 0 0 0,1 3 1 0,2 7-7 0,4 3 0 15,1 0 2-15,-5-7 0 16,4-9-6-16,8-6 1 16,-5-6-9-16,12-13 1 15,2-13-8-15,-2-12 1 16</inkml:trace>
  <inkml:trace contextRef="#ctx0" brushRef="#br0" timeOffset="-174322.52">4773 16140 72 0,'14'34'36'0,"14"38"-40"0,-10-59 69 0,-4 15-63 16,11 10 1-16,7 5 0 15,-4 11 0-15,-7-4-5 16,-3 6 0-16,-8 10-2 15,-10-9 0-15,-7 2-10 16,-14-5 1-16,0-17-10 16,-7-9 1-1</inkml:trace>
  <inkml:trace contextRef="#ctx0" brushRef="#br0" timeOffset="-173318.66">5789 15660 52 0,'11'0'26'0,"-4"6"-23"15,-4-3 39-15,-3 3-39 16,0 1 0-16,0 2 4 0,0 1 0 15,-3 5-7 1,-1 10 0-16,1 10 5 0,-1 9 0 16,4 6-1-16,0 9 0 15,0 17-2-15,0-1 1 16,0 13-3-16,4 6 1 31,-1-9-1-31,-3-7 1 0,0-18-2 47,0-13 1-31,0-13-2-1,-3-9 1 17,-4-9-1 46,-4-7 1-47,-3-3 0 0,-7-2 0-15,-4-14-1 15,-7-2 1 0,1-7-2-15,-1 0 0 0,-3 0-1-16,3 4 1 46,-3 2-1-30,10 13 0 0,-7 6 1-16,7 10 0 0,4 6 3 0,4 3 0 0,-5 3 0 15,12 7 1-15,6 5 1 16,4-5 0-16,4-1 1 0,13 1 0 0,5-4-1 0,6-6 1 0,4-6-2 0,6-9 1 0,1-7-5 0,0-6 0 0,3-1-9 0,-3-8 1 0,-7-13-8 0,0 0 1 16</inkml:trace>
  <inkml:trace contextRef="#ctx0" brushRef="#br0" timeOffset="-173126.77">6350 16259 59 0,'0'31'29'0,"-14"-12"-32"0,3-10 52 0,-10 10-45 0,-7 6 0 0,-7 13 0 0,-4-4 1 0,-3 7-7 0,3-3 0 0,7-1 0 0,4-5 1 0,7-10-10 0,6-13 0 0,5-12-8 16,6-16 1-16</inkml:trace>
  <inkml:trace contextRef="#ctx0" brushRef="#br0" timeOffset="-172971.83">6015 16202 60 0,'14'25'30'0,"18"29"-25"16,-22-39 53-16,4 14-54 0,8 5 0 15,-1 10 1 1,7 6 0-16,0-6-7 0,4 0 0 15,-4-6 1-15,-3-10 0 16,-4-6-11-16,-3-13 0 16,-15-9-10-16,-3 0 1 15</inkml:trace>
  <inkml:trace contextRef="#ctx0" brushRef="#br0" timeOffset="-172276.15">6798 16397 65 0,'0'9'32'0,"4"1"-30"16,-4-10 55-16,7 0-56 0,3-4 1 16,8-2 1-16,-1 0 0 15,22-4-4-15,11-5 0 16,-1-1-2-16,0 4 1 16,-3 2-7-16,0 4 1 15,-21 6-13-15,-11-6 1 16</inkml:trace>
  <inkml:trace contextRef="#ctx0" brushRef="#br0" timeOffset="-172067.26">6914 16616 66 0,'4'22'33'0,"-4"-9"-29"0,0-13 55 0,0 0-56 15,4 0 0-15,10-7 1 16,14 7 0-16,4-6-6 15,6-3 1-15,8-7-3 16,-3 4 1-16,-1-4-12 16,-7 0 0-16,-3 4-7 15,-7-4 0-15</inkml:trace>
  <inkml:trace contextRef="#ctx0" brushRef="#br0" timeOffset="-171451.05">8036 16343 66 0,'14'10'33'0,"-14"-10"-34"0,0 0 59 0,-3 0-53 15,-1 0 0-15,-3 3 2 16,-7 3 0-16,-3 0-9 16,-8 4 0-16,-3 9 6 15,-4-4 0-15,-3 4-2 16,3 6 0-16,4 4-1 16,3 5 0-16,7 1-1 15,4 5 1-15,7 7-2 16,7 0 0-16,11-9-2 15,10-10 1 48,14-6-5-63,7-3 1 16,8-13-6-1,3-9 0 32,7-6-11-16,-4-10 1-31,-6-3 1 16,-12 0 0-16</inkml:trace>
  <inkml:trace contextRef="#ctx0" brushRef="#br0" timeOffset="-171244.85">8400 16491 44 0,'24'-19'22'0,"-10"13"-18"0,-10-1 44 0,-4 7-44 0,0 0 1 0,-4-6 4 0,-3 3 1 0,-3-3-11 0,-11 6 0 0,-1 3 8 0,1 0 1 0,-7 3-3 0,-4 4 1 0,-3 5-3 0,0 4 1 0,7 9-1 0,-8 1 0 0,12 2-2 16,2 3 1-16,12 1-2 15,6-4 1-15,15-6-3 16,7-9 0-16,10-10-4 16,0-12 0-16,7-10-5 15,8-2 0-15,-1-14-10 16,-3-2 0-16,-4-4 0 16,0 4 0-1</inkml:trace>
  <inkml:trace contextRef="#ctx0" brushRef="#br0" timeOffset="-171018.98">8654 16318 49 0,'7'7'24'0,"-7"-17"-25"0,0 7 47 16,-7 3-43-16,0 0 1 15,-4 3 3-15,-3 3 1 16,0 1-9-16,-4 2 0 16,1 1 6-16,-1-1 1 15,4 0-2-15,3 4 0 16,1 3-2-16,6-7 0 15,4 4-1-15,11-1 1 16,-1 1-1-16,1-1 1 16,3 1-2-16,-3 6 1 0,3-4-1 15,-14 7 1-15,0 3-2 16,0 0 0-16,-7 0-5 16,-4-3 1-16,-3 0-10 15,-4-6 1-15,1-7-7 16,2-5 1-1</inkml:trace>
  <inkml:trace contextRef="#ctx0" brushRef="#br0" timeOffset="-170700.31">9084 16108 63 0,'0'0'31'0,"-25"22"-30"15,11-12 57-15,-3 8-54 0,-8 7 1 16,-3 1 2-16,-4 2 0 16,0 6-9-16,-3 7 0 15,7 3 6-15,10 12 1 16,4-2-3-16,14-1 1 15,0-3-5-15,11-6 0 16,6-9-5-16,8-13 1 16,7-10-9-16,6-12 1 15,-2-9-10-15,-8-10 1 16</inkml:trace>
  <inkml:trace contextRef="#ctx0" brushRef="#br0" timeOffset="-170489.43">9437 16315 57 0,'-21'28'28'0,"-50"35"-26"16,50-50 45-16,-7 5-47 16,-4 14 1-16,7-1 0 15,1 1 0-15,2-1-3 16,5-3 1-16,3-6-6 15,3-6 1-15,4-16-11 16,7-16 1-16</inkml:trace>
  <inkml:trace contextRef="#ctx0" brushRef="#br0" timeOffset="-170294.51">9144 16353 59 0,'11'44'29'0,"27"0"-24"0,-23-35 48 16,-1 4-52-16,3 9 0 16,1 3 0-16,0 3 0 15,-1-3-5-15,-3-3 1 0,0 0-4 16,1-3 0-16,2-7-12 16,4-6 1-16</inkml:trace>
  <inkml:trace contextRef="#ctx0" brushRef="#br0" timeOffset="-170026.12">9444 16039 69 0,'3'41'34'0,"15"-7"-31"15,-11-18 59-15,4 9-60 16,3 10 1-16,7-4 2 16,4 13 0-16,-4 3-7 0,0 9 0 15,-3 10 2-15,-8 0 1 16,-10 3-7-16,-10-3 1 16,-12-10-13-16,-6-15 0 15,7-9-5 1,7-10 1-16</inkml:trace>
  <inkml:trace contextRef="#ctx0" brushRef="#br0" timeOffset="-169366.57">10202 16306 73 0,'-3'6'36'16,"-11"-3"-43"-16,10-6 69 0,-6 9-61 15,-1-3 1-15,-10 7 0 0,-4-4 0 16,0 4-3-16,1-1 0 15,-1 3 2-15,4-2 0 16,7 6-2-16,0-4 0 16,7-2-2-16,3-1 1 15,15 0-1-15,-1 1 1 16,11-4 0-16,8 3 0 16,-5 1 0-16,1 2 1 46,-7 4 1-46,-4 6 0 16,-11 3 0-16,-6 3 0 63,-4 4-1-63,-7 2 0 31,0-2-3-31,-1-1 1 31,1-6-7-31,4-6 1 0,6-7-10 0,4-9 0 31</inkml:trace>
  <inkml:trace contextRef="#ctx0" brushRef="#br0" timeOffset="-169154.55">10428 16481 59 0,'0'29'29'0,"-25"11"-29"0,22-30 49 16,-8-1-46-1,1 7 0-15,3 0 0 0,0-1 0 16,0-2-6-16,3-4 0 15,4-3-3-15,4-6 0 16,-1-9-13-16,4-13 1 16</inkml:trace>
  <inkml:trace contextRef="#ctx0" brushRef="#br0" timeOffset="-168873.68">10326 16287 59 0,'0'19'29'0,"0"-7"-28"0,3-9 45 0,4 1-46 15,0-4 1-15,1 3-3 16,6 0 0-16,3-3-2 16,4-3 1-16,8 3-8 15,-8 0 1-15,0 0-7 16,0 6 0-16</inkml:trace>
  <inkml:trace contextRef="#ctx0" brushRef="#br0" timeOffset="-168675.79">10569 16547 46 0,'-3'28'23'0,"6"-6"-23"16,-3-18 39-16,0 5-38 0,0-3 1 16,0 0-2-1,0-2 1-15,4-1-2 0,-1-6 1 16,4-10 0-16,0-6 0 15,4-3 0-15,0-6 0 16,-1-3 0-16,4-7 1 16,4 4-1-16,0 9 1 15,-1 3 0-15,1 0 1 16,-4 6-1-16,-3 7 0 16,3 9 1-16,0 3 1 15,0 9 0-15,0 4 1 0,-3 6-1 16,-4-3 1-1,3 6-1-15,-6 9 1 0,3 1-4 16,0-1 1-16,0-2-5 16,0-4 1-16,4-6-6 15,3-10 1-15,3-9-11 16,8-6 1-16</inkml:trace>
  <inkml:trace contextRef="#ctx0" brushRef="#br0" timeOffset="-168413.91">11254 16049 59 0,'-4'44'29'0,"-35"-26"-26"0,29-8 49 15,-8 5-48-15,0 7 1 16,-3 7 1-16,0-4 0 15,0 12-8-15,3 4 0 16,4 6 5-16,4 10 1 16,6-4-5-16,8-6 1 15,10 0-6-15,7-13 1 16,4-8-7-16,6-14 1 16,1-12-10-16,-4-12 0 0</inkml:trace>
  <inkml:trace contextRef="#ctx0" brushRef="#br0" timeOffset="-168181.88">11635 16218 48 0,'-4'44'24'0,"-35"-16"-19"0,25-15 36 0,-11 9-38 15,-6 3 1-15,-5 6 2 16,5 7 1-16,-5 6-9 15,1-7 1 1,0 13 0 0,7-12 0-16,14-13-10 15,6-16 1-15,5-9-8 16,-1-9 1-16</inkml:trace>
  <inkml:trace contextRef="#ctx0" brushRef="#br0" timeOffset="-167982.88">11321 16315 60 0,'3'28'30'0,"8"29"-37"0,-8-48 55 16,1 4-48-16,3 6 1 16,0-1-1-16,0 4 1 15,4 3-2-15,-1 1 0 16,8-4-3-16,3-4 0 0,0-2-8 15,4-3 0-15,3-7-4 16,4-12 0-16</inkml:trace>
  <inkml:trace contextRef="#ctx0" brushRef="#br0" timeOffset="-167760.01">11744 16111 75 0,'25'54'37'0,"-8"15"-51"15,-10-57 77-15,0 10-63 16,-3 16 1-16,3 12-1 16,-3 16 0-16,-8 12-1 15,-7 7 0-15,-10-10-6 0,-3-3 0 16,-1-15-13-16,4-10 0 15</inkml:trace>
  <inkml:trace contextRef="#ctx0" brushRef="#br0" timeOffset="-167319.7">12337 16444 76 0,'10'9'38'0,"15"-15"-39"16,-14 6 64-16,3 0-62 15,14 0 0-15,7 3 0 0,11 0 1 16,7-3-6-16,-4 3 1 16,1-3-5-16,-8 0 1 15,-10-3-15-15,-8-6 0 16</inkml:trace>
  <inkml:trace contextRef="#ctx0" brushRef="#br0" timeOffset="-167062.98">12647 16180 86 0,'-7'51'43'0,"-21"21"-50"0,17-50 74 0,-6 18-67 16,-1 20 1-16,4 9-6 15,0 9 0-15,0-12-2 16,3-6 1-16,8-16-12 16,3-10 1-16,7-15-7 15,10-10 1-15</inkml:trace>
  <inkml:trace contextRef="#ctx0" brushRef="#br0" timeOffset="-166744.58">13504 16067 73 0,'4'22'36'0,"-4"-12"-43"0,-4-1 70 0,-6 13-60 15,-11 10 0-15,-11 2 1 16,-10 13 0-16,-4 10-6 16,-4 5 1-16,1 10 1 15,3-6 1-15,7-9-10 16,7-13 0-16,11-16-14 15,11-16 1-15</inkml:trace>
  <inkml:trace contextRef="#ctx0" brushRef="#br0" timeOffset="-166484.61">13067 16002 71 0,'28'47'35'0,"18"56"-27"0,-35-68 55 15,3 5-60-15,0 17 0 16,10 15 0-16,8 9 1 16,4-2-7-16,6-7 1 15,0-16-3-15,-3-9 0 16,-7-15-13-16,-11-16 1 31,-14-10-7-31,-11-6 1 0</inkml:trace>
  <inkml:trace contextRef="#ctx0" brushRef="#br0" timeOffset="-166052.35">13952 16252 77 0,'7'4'38'15,"11"-1"-42"-15,-7-3 72 0,3 0-65 0,3 0 0 0,12 0 0 0,13 3 1 16,11-3-8-16,7 0 1 16,-4 0-3-16,-6 0 1 15,-8 0-19-15,-10-3 0 0</inkml:trace>
  <inkml:trace contextRef="#ctx0" brushRef="#br0" timeOffset="-165829.77">14288 15926 77 0,'10'35'38'0,"-28"18"-39"0,11-37 58 0,-7 12-57 15,-3 13 0-15,-5 3-3 16,1 12 0-16,4 7-3 15,6 15 1-15,4-2-17 16,7-14 1-16</inkml:trace>
  <inkml:trace contextRef="#ctx0" brushRef="#br0" timeOffset="-165393.36">15790 15688 59 0,'22'-6'29'0,"-15"-13"-23"0,-7 13 40 0,-4-4-41 15,-3-2 0-15,-7-1 1 16,-4-3 1-16,-21 4-9 16,-21 3 0-16,-17 5 6 15,-11 8 1-15,-8 11-3 16,-9 17 0-16,-5 5-1 16,-3 17 1 15,11 27-1-31,17 23 0 0,15 8 1 15,24 26 0-15,18 10 0 0,28-4 0 0,31-9 2 0,26-13 1 16,24-28-1 0,18-25 0-16,24-28-2 0,11-32 1 15,15-18-6 1,-15-4 1-16,-22-15-13 16,-34-6 1-1,-32 2-13 1,-35 1 1-1</inkml:trace>
  <inkml:trace contextRef="#ctx0" brushRef="#br2" timeOffset="-156920.71">16207 16444 43 0,'-29'19'21'0,"15"-13"-7"0,11-6 21 16,3 3-29-1,0 0 1-15,7 0 5 0,3 4 1 16,8-4-15-16,3 3 0 15,18 0 10-15,17 7 0 16,22-1-3-16,21 1 0 16,0-4-3-16,10 4 0 15,4-4-4-15,-4 4 0 16,-10-7-8-16,-18-3 0 16,-14-6-12-16,-14-6 0 15</inkml:trace>
  <inkml:trace contextRef="#ctx0" brushRef="#br2" timeOffset="-156542.96">17300 16212 56 0,'11'19'28'0,"10"-1"-25"16,-14-15 39-16,4 4-39 16,-1 2 1-16,8-3 2 15,7 1 0-15,13 2-7 0,1 1 0 16,0 5 5-16,-7 4 0 15,-8 0-2-15,-9 6 0 16,-15 13-2-16,-18 9 1 16,-14 6-5-16,0 6 1 15,-10 4-4-15,-11-3 0 16,4-10-7-16,3-9 0 16,7-10-5-16,14-9 0 15</inkml:trace>
  <inkml:trace contextRef="#ctx0" brushRef="#br2" timeOffset="-156347.14">17297 16202 66 0,'7'29'33'0,"3"24"-34"0,-6-37 63 0,-4 15-61 16,3 13 1-16,1 18-1 15,-4 11 0-15,-7 5-8 16,-4-22 0-16,-6-9-13 16,-1-15 0-16</inkml:trace>
  <inkml:trace contextRef="#ctx1" brushRef="#br2" timeOffset="189058.83">14661 11395 0</inkml:trace>
  <inkml:trace contextRef="#ctx0" brushRef="#br2" timeOffset="-155012.78">17963 17316 44 0,'4'43'22'0,"10"-2"-10"0,-7-22 22 0,-3 9-30 15,6 0 0 1,4 4 5-16,8 5 0 0,2-5-10 15,4 2 0-15,8-12 7 16,6-16 1-16,4-12-2 16,0-16 0-16,0-18-2 15,-4-11 0-15,-7-24-2 16,-7-25 1 0,1-13-1-16,-15-16 1 0,-4-21-1 15,-6 6 0-15,-8-13-1 16,-10 0 1-16,-7 6 0 15,0 20 0-15,0-1-1 16,3 10 1-16,4 12-1 16,7 10 1-16,7 12 0 0,7 19 1 15,7 19 0-15,4 6 0 16,3 12-3-16,0 17 1 16,7 15-6-16,-3 6 1 31,-4 7-10-31,-7-1 1 0,-7 7-10 0,-3 0 1 15</inkml:trace>
  <inkml:trace contextRef="#ctx0" brushRef="#br2" timeOffset="-154344.75">19046 16851 51 0,'8'-9'25'0,"20"-4"-18"0,-28 13 37 16,3-3-40-16,-3 3 0 0,0 0 2 16,0 0 0-16,-3-3-8 15,-4 3 1-15,0 3 5 16,0 4 0-16,-4 2-2 15,-3-6 1-15,-4 13-2 16,-3 9 1-16,0 6-1 16,0 16 1-16,7 10-1 47,0 5 1-47,10 1-2 0,8-3 1 15,13-13-2 1,4-6 0-1,4-13-3-15,3-6 1 32,8-10-6-32,2-9 1 15,-2-9-10 1,-5-10 0-16,1 1-2 0,-4-4 1 0</inkml:trace>
  <inkml:trace contextRef="#ctx0" brushRef="#br2" timeOffset="-154021.64">19509 17002 63 0,'42'-9'31'0,"-39"12"-37"0,-3-3 63 15,-3-7-54-15,-8-2 0 0,-3 6 1 16,-7-7 1-16,-7 7-6 16,-4 0 0-16,-3 3 4 15,7 6 0-15,-4 4-2 16,-3 12 1-16,6 3-2 15,5 9 1-15,10 1-1 16,7-4 0-16,7 1-1 16,7-7 1-1,10-10-2-15,4-5 1 0,4-7-2 16,3-6 1-16,1-13-5 16,-1-9 1-1,-4 0-9-15,8-6 1 16,-11-1-6-16,8 4 0 0</inkml:trace>
  <inkml:trace contextRef="#ctx0" brushRef="#br2" timeOffset="-153721.06">19734 16892 58 0,'15'32'29'0,"-26"-17"-33"0,4-12 53 15,-7 0-46-15,-7 4 1 16,-1-1 1-16,5-3 0 15,-1 0-7-15,1 0 1 16,2 1 4-16,5-1 1 16,-1 0-2-16,8 0 0 0,3 6 0 15,0-2 0-15,10 2 0 16,8 10 0-16,7 3-1 16,-1 9 0-16,-3-6-1 15,-6 3 0-15,-12 4-2 16,-13 2 0-1,-8 1-5-15,0-4 1 0,-3 1-9 16,0-10 1-16,-4-13-7 16,8-9 1-16</inkml:trace>
  <inkml:trace contextRef="#ctx0" brushRef="#br2" timeOffset="-153285.59">19808 16353 78 0,'4'22'39'0,"7"-7"-42"0,-4-8 77 16,3-1-70-16,4 0 1 15,8-3 1-15,6-6 0 16,7 0-8-16,0 0 0 16,-3-3 5-16,-4 3 0 15,-7-1-3-15,-3 4 1 0,-7 4-1 16,-8 5 0-16,-6 4-1 16,-8 5 0-1,-3 7 0-15,-7 7 0 0,0-1 0 16,-1-6 1-1,1 3-1-15,7 1 0 0,4-1 0 32,3 0 1-32,10 0-1 15,8-3 0 1,6-6-4 0,8-3 1-16,0-7-3 0,-1-2 0 0,-2-4-7 15,-5-3 0-15,1-3-10 0,3-4 0 0</inkml:trace>
  <inkml:trace contextRef="#ctx0" brushRef="#br2" timeOffset="-152953.79">20440 16707 72 0,'-18'16'36'0,"-13"18"-38"0,24-24 60 16,-8 5-56-16,-2 4 1 15,-8 6 0-15,0 10 1 16,1 12-6-16,3 16 1 16,6-1 3-16,5 1 0 0,6-3-5 15,8-7 1-15,6-9-6 16,8-7 0-16,7-11-9 15,3-8 1-15,7-15-6 16,1-9 0-16</inkml:trace>
  <inkml:trace contextRef="#ctx0" brushRef="#br2" timeOffset="-152742.52">20690 16924 63 0,'0'47'31'0,"-3"-10"-34"0,-4-24 58 0,-7 6-53 16,-7 6 0-16,-8 3 1 15,-6-3 0-15,-4 0-5 0,4-3 1 16,3 0-3-16,8-6 1 16,-1-7-8-16,11-6 0 15,10-12-9-15,11-10 1 16</inkml:trace>
  <inkml:trace contextRef="#ctx0" brushRef="#br2" timeOffset="-152529.64">20440 16924 64 0,'21'56'32'0,"11"19"-34"0,-22-59 58 16,8 9-55-16,3 0 0 0,4 6 0 15,3 1 1-15,-3-4-3 16,0 0 0-16,3-3-3 16,-4-3 1-16,-6-12-7 15,3-10 1-15,-7-10-10 16,1-12 0-16</inkml:trace>
  <inkml:trace contextRef="#ctx0" brushRef="#br2" timeOffset="-152321.64">20772 16638 74 0,'38'41'37'0,"15"44"-42"0,-35-63 67 0,7 3-62 0,-1 12 1 15,5 13-2-15,-8 13 1 16,-7 6-1-16,-7 3 0 15,-11-3-4-15,-10-3 0 16,-14-6-11-16,-11-13 0 16,0-19-5-16,11-9 1 15</inkml:trace>
  <inkml:trace contextRef="#ctx0" brushRef="#br2" timeOffset="-151699.91">21738 16130 41 0,'-7'0'20'0,"0"3"-10"16,7 0 31-16,-3 4-37 15,-5 2 1-15,1 10 5 16,0 6 0-16,0 0-12 0,-3 10 1 15,-1 5 8-15,4 11 1 16,4 14-3-16,3 4 0 16,3 10-2-16,1-7 0 15,-4 3-2-15,3-9 1 16,-3-10-2-16,0-12 1 16,-3-9-2-16,-4-13 0 15,-8-10 0-15,-2-12 0 16,-8-3 0-16,-3-12 0 0,-7-1-1 15,-1 0 1-15,-6-6-1 16,-4 0 1-16,11 3 0 16,7 10 0-16,-1 9 0 15,5 6 0 1,3 4 0 0,3 2 0-1,0 4 2 16,8 6 0-31,6 3-1 32,8 0 1-32,3 10-1 0,10 2 1 31,12 4-4-31,2-7 0 0,5-5-5 0,2-7 1 0,8-7-13 16,7-12 0-16</inkml:trace>
  <inkml:trace contextRef="#ctx0" brushRef="#br2" timeOffset="-151431.17">22105 16754 59 0,'7'60'29'0,"-25"-26"-24"0,11-24 45 15,-7 5-48-15,-10 7 1 16,-8 7 1-16,0 8 0 16,-3 7-6-16,0 0 1 15,13-3-2-15,5-7 0 0,3-9-9 16,3-12 1-1,0-26-9-15,1-6 1 0</inkml:trace>
  <inkml:trace contextRef="#ctx0" brushRef="#br2" timeOffset="-151292.25">21816 16729 66 0,'24'60'33'0,"22"31"-32"16,-32-66 61-16,11 15-62 15,7 20 1-15,0-3-1 16,3 2 1-16,-7-2-6 16,-3-10 0-16,-8-13-10 15,-6-15 1-15,-4-13-7 16,0-18 1-16</inkml:trace>
  <inkml:trace contextRef="#ctx0" brushRef="#br2" timeOffset="-150775.83">22888 16481 52 0,'-3'4'26'0,"10"-1"-21"16,-4 0 44-16,-3-3-43 15,0 0 1-15,0 0 3 16,0 3 0-16,0-3-13 15,14 0 0-15,15 3 8 0,13 0 1 16,7 3-5-16,4 1 0 16,-3-1-7-16,-8 0 1 15,-10-3-13-15,-15 4 1 16,-17-1-5-16,-3 3 1 16</inkml:trace>
  <inkml:trace contextRef="#ctx0" brushRef="#br2" timeOffset="-150566.95">22751 16920 80 0,'17'44'40'0,"29"-12"-56"0,-28-29 80 0,6 3-64 16,22-3 0-16,11-3-9 16,-1-6 0-16,-3-3-7 15,-7-10 0-15</inkml:trace>
  <inkml:trace contextRef="#ctx0" brushRef="#br2" timeOffset="-149036.95">23834 15986 42 0,'-4'3'21'0,"8"-9"-7"15,-4 6 21-15,3 6-31 16,4 3 0-16,0 7 2 15,0 0 1-15,0 9-8 16,0 9 1-16,1 7 5 16,-1-3 0-16,-4 6-2 15,1 6 1-15,-1 6-6 16,4 4 0-16,-3-1-7 16,-1-15 1-16,-3-15-11 15,-3-17 0-15</inkml:trace>
  <inkml:trace contextRef="#ctx0" brushRef="#br2" timeOffset="-148764.71">23491 16579 66 0,'15'37'33'0,"-1"-15"-33"0,-4-19 58 16,8 0-55-16,7 1 1 16,10-4 2-16,18 0 0 0,10 0-8 15,-3-4 0-15,11-2 4 16,3-3 1-16,0-7-6 16,-14 7 0-16,-11-7-8 15,-10 10 0 1,-14 6-12-16,-7 6 1 0</inkml:trace>
  <inkml:trace contextRef="#ctx0" brushRef="#br2" timeOffset="-148301.74">23573 16883 58 0,'24'-10'29'0,"5"1"-23"0,-22 9 44 16,3 0-46-16,4 6 0 16,4 0 4-16,7-6 0 15,3-3-9-15,7 0 0 16,-3 0 6-16,-4 3 0 15,-3 3-3-15,-8 0 1 16,-6 4-2-16,-4 2 0 16,-7 4-2-16,-7-1 0 15,-7 7 0-15,-7 0 1 16,-4 6-1-16,-3 6 1 0,0-3-1 62,3 10 1-62,0 0 0 0,4-1 1 0,3 1-1 0,11-4 1 16,4-2-1-16,3-1 1 0,14-6-1 0,11-6 0 0,13-10 0 16,8-2 0-16,0-7-3 15,-7-7 0-15,0-2-6 16,3-3 0-16,-7-7-14 16,1-10 1-16</inkml:trace>
  <inkml:trace contextRef="#ctx0" brushRef="#br2" timeOffset="-147612.78">24575 16453 66 0,'14'0'33'0,"-21"-3"-30"0,7 3 50 31,-7 9-48-31,3 7 0 16,0 3 0-16,-3 6 0 0,0 3-8 15,-3-3 1 1,-1 4 5-16,1 5 0 15,-1 4-3-15,0 6 1 0,4-16-3 16,4 0 1-16,-1-3-5 16,4-3 1-16,7-6-3 15,4-10 1 1,0 0-6-16,6-3 1 0,8-3-7 16,3-3 1-16,4-6 1 15,0-4 1-15,-1-2 2 31,22 90 14-31,-60-169 1 16,46 78 0-16,-4 4 11 16,-6-1 1-16,-8 4 3 15,-4-1 0-15,-3 1-5 0,-7-1 0 16,-3 1-3-16,-4 0 1 16,-7-4-3-16,-4 7 1 15,-3 0-2-15,-3 2 1 16,-1 4-3-16,0 0 0 15,-3 4-1-15,-4 2 0 16,1 6-1-16,-1 1 0 16,0 6-1-16,4 3 1 15,4 0-1-15,2 0 1 16,8-4-3 15,4-2 1-31,10 0-2 0,14-7 1 0,7-6-2 0,4 4 0 16,0-7-4-1,0-7 1-15,-1-5-8 0,-2-4 0 16,-5-3-4-16,-3 4 0 16</inkml:trace>
  <inkml:trace contextRef="#ctx0" brushRef="#br2" timeOffset="-147282.09">25150 16610 63 0,'7'25'31'0,"-32"-22"-40"15,18-6 60-15,3-3-48 0,-3 3 0 16,-3-1 1-16,-4 4 1 16,-1 4-6-16,1 2 0 15,0-3 4-15,4-3 0 16,3 3-2-16,7 3 1 15,7 4-1-15,3-1 0 16,4 4 0-16,-3 6 0 16,-4-1-2-16,0 1 1 15,-3 3-2-15,-1-3 1 16,-6 0-5-16,-8-7 1 0,-7 4-8 16,-3-3 0-16,-4-1-7 15,4-2 0-15</inkml:trace>
  <inkml:trace contextRef="#ctx0" brushRef="#br2" timeOffset="-146958.18">25478 16500 63 0,'-4'19'31'0,"-31"0"-33"0,24-13 56 0,-3 0-53 15,-4 7 1-15,1 6 1 0,-4 0 0 16,0 6-4-16,-4 6 1 16,4 10 2-16,3-4 0 15,7-8-1-15,8 2 0 16,6 0-5-1,4-9 0-15,8-6-7 0,2-7 0 16,4-6-9-16,4-6 0 16</inkml:trace>
  <inkml:trace contextRef="#ctx0" brushRef="#br2" timeOffset="-146695.83">25696 16638 55 0,'-7'28'27'0,"-24"-3"-25"0,27-15 44 0,-3 2-44 16,-4 4 0-16,-6 3 1 15,-8 3 1-15,-3 0-5 16,-4-6 1-16,0 2 2 16,1 1 1-16,2 0-7 15,8-7 0-15,7-8-8 16,7-8 0-16,7 1-7 15,4-9 1-15</inkml:trace>
  <inkml:trace contextRef="#ctx0" brushRef="#br2" timeOffset="-146528.92">25531 16588 61 0,'14'44'30'0,"0"6"-31"0,-11-31 57 16,1 3-56-1,-1 3 1-15,-3 0 0 0,4-6 0 16,-4 0-2-16,3-1 1 16,1 1-1-16,3 0 0 15,4-6-5-15,-1-7 1 16,4-3-8-16,-3 0 0 16,10-12-6-16,4-7 1 0</inkml:trace>
  <inkml:trace contextRef="#ctx0" brushRef="#br2" timeOffset="-146307.05">25770 16394 58 0,'4'40'29'0,"17"23"-26"16,-14-38 54-16,4 3-55 15,-4 7 0-15,0 9-1 16,-4 3 1-16,-3-3-3 15,-10 0 0-15,-8-4-3 16,-10 1 0-16,0 0-15 16,-11-13 0-16</inkml:trace>
  <inkml:trace contextRef="#ctx0" brushRef="#br2" timeOffset="-145640.31">26561 16494 74 0,'3'12'37'0,"-17"-5"-39"16,7-4 59-16,-4 3-56 15,-6-3 0-15,-4 0 0 0,-1 1 0 16,-9-1-1-16,-1 6 0 15,4-6 1-15,0 4 0 16,-1 2-2-16,5 7 1 16,6-1-1-16,4-2 0 15,3-1-2-15,8 4 1 16,3 3-1-16,10 3 0 16,4 3 0-16,1 0 1 15,-5-3 0 1,-3 0 0-16,-7-3 1 31,-7-7 0-31,-3 7-1 16,-12 3 0-16,1 3-3 31,0 0 1-15,-4 0-5-16,1 0 0 31,-1-3-9-31,4 0 0 15</inkml:trace>
  <inkml:trace contextRef="#ctx0" brushRef="#br2" timeOffset="-145422.02">26649 16723 72 0,'-4'34'36'0,"-17"4"-47"0,14-29 68 0,-3 4-56 0,-1-1 0 15,-3-5 1-15,3 2 0 16,4 4-8-16,4-7 1 16,6-3-5-16,4 0 1 15,4-12-11-15,-1-13 1 16</inkml:trace>
  <inkml:trace contextRef="#ctx0" brushRef="#br2" timeOffset="-145208.14">26638 16459 68 0,'4'19'34'0,"3"-12"-43"0,-4-7 61 0,4 0-53 0,4 3 1 0,0 0-4 16,3-3 0-16,0 3-2 15,-4 3 0-15,-3-3-12 16,1 4 0-16</inkml:trace>
  <inkml:trace contextRef="#ctx0" brushRef="#br2" timeOffset="-144834.35">26751 16811 52 0,'-3'40'26'0,"-1"-27"-24"0,4-13 40 16,0 0-41-16,0 0 1 16,0 0 1-16,0 0 0 15,0 0-4-15,0 0 0 16,0 0 2-16,4-6 1 16,3-7-1-16,3-6 0 15,4-3-2-15,4-6 1 16,14-9-1-1,-4 2 1-15,0 10-1 16,-3 9 1-16,-4 10-1 16,0 6 1-16,-3 9 2 15,-4 13 0-15,-7 3 1 16,-3 1 1-16,-4 2-1 16,-4-9 0-16,1-4 0 15,-1 7 0-15,0 0-2 16,1 3 0-16,3-3-5 15,0-3 1-15,0-6-5 16,7-7 1-16,4-9-13 16,6-10 1-16,8-3 0 15,0-6 0-15</inkml:trace>
  <inkml:trace contextRef="#ctx0" brushRef="#br2" timeOffset="-144593.28">27347 16368 55 0,'-10'32'27'0,"-15"-4"-29"0,22-19 57 15,-1 7-50-15,-3 3 0 16,-4 3 2-16,1 9 1 16,-4-2-11-16,0 5 1 15,-1 10 6-15,1 6 1 16,7-6-4-16,0-3 0 15,4 0-6-15,3-4 0 0,7-6-8 16,3-5 1-16,-3-17-9 16,11-9 0-16</inkml:trace>
  <inkml:trace contextRef="#ctx0" brushRef="#br2" timeOffset="-144344.85">27739 16597 55 0,'-14'47'27'0,"-43"-9"-26"16,40-22 45-16,-8 3-44 15,-3 3 0-15,-11 3 2 16,-3-7 1-16,-4 11-6 16,7-4 0-16,11-6-1 15,3 2 1-15,4-11-8 0,7-7 1 16,3-9-10-16,8-10 0 15</inkml:trace>
  <inkml:trace contextRef="#ctx0" brushRef="#br2" timeOffset="-144170.8">27305 16610 54 0,'11'60'27'0,"-11"5"-26"0,0-49 45 15,0 3-45-15,3 0 0 0,4-4 1 16,4 1 0-16,3 3-3 16,4 0 0-16,6-4 0 15,4-2 0-15,1-7-5 16,-5 0 0-16,5-6-11 16,-1-9 0-16</inkml:trace>
  <inkml:trace contextRef="#ctx0" brushRef="#br2" timeOffset="-143932.93">27612 16281 67 0,'21'22'33'0,"25"53"-34"16,-28-50 59-16,6 6-57 0,1 7 0 15,0 3-1-15,-1 6 1 16,1 3-2-16,-7 0 0 16,-15 10-3-16,-6-1 0 15,-22 10-16-15,-21 3 0 16</inkml:trace>
  <inkml:trace contextRef="#ctx0" brushRef="#br2" timeOffset="-141950.06">28240 16601 44 0,'7'6'22'0,"4"-9"-7"0,-8 3 23 16,4 0-34-16,0 3 1 16,4 0 2-16,-1 0 1 15,8-3-10-15,0 0 0 16,3 0 6-16,11 0 1 15,10-3-6-15,0 3 1 16,-7-3-8-16,-6 0 0 16,-8-4-11-16,-4 1 1 15</inkml:trace>
  <inkml:trace contextRef="#ctx0" brushRef="#br2" timeOffset="-141726.27">28388 16390 66 0,'-3'44'33'0,"6"-9"-28"16,4-26 55-16,-7 13-59 15,0 10 0-15,-3 11 0 16,-4 14 0-16,-4-1-4 15,-3-2 1-15,0 2-5 16,0-9 0-16,3-12-14 16,0-17 1-16</inkml:trace>
  <inkml:trace contextRef="#ctx0" brushRef="#br2" timeOffset="-141212.5">29482 16061 63 0,'3'3'31'0,"-10"32"-28"0,4-26 46 0,-4 7-48 0,-8 9 0 0,-6 6 0 0,-7-2 0 0,-7 8-4 0,-1 4 1 16,5 0-4-16,-1-4 0 16,11-2-13-16,7-16 0 15</inkml:trace>
  <inkml:trace contextRef="#ctx0" brushRef="#br2" timeOffset="-141017.95">29249 16205 55 0,'17'73'27'0,"1"-14"-28"15,-14-40 40-15,6 12-39 16,4 4 1-16,4 6-1 16,7-1 0-16,-1-2-5 15,-2-4 0-15,-5-5-10 16,-6-14 1-16</inkml:trace>
  <inkml:trace contextRef="#ctx0" brushRef="#br2" timeOffset="-140706.79">30057 16177 66 0,'-11'25'33'0,"-21"41"-34"0,8-53 58 16,-19 12-55-16,-13 12 1 15,-22 29 1-15,4 10 0 16,-18 8-6-16,-10 7 1 0,3 9 1 15,8-2 1 1,6-11-6-16,18-2 0 0,14-16-7 16,11-16 1-16,17-15-10 15,14-16 0-15</inkml:trace>
  <inkml:trace contextRef="#ctx0" brushRef="#br2" timeOffset="-140042.5">29598 16848 79 0,'4'10'39'0,"-4"-7"-46"0,0-3 74 0,7 3-64 0,3 0 0 0,4 3 1 0,4 1 1 0,3 2-7 16,11-3 0-16,3 1 4 16,-3-1 1-16,-7 0-3 15,-8 0 1-15,-6 1-2 16,-15 2 1-16,-6 4-1 16,-8 2 1-16,-7 10-1 15,-3-3 0-15,-4 3 0 16,1 7 1-16,-1 2 0 0,4 1 1 15,10 2-1-15,4 1 1 16,7-3 0-16,14 2 0 16,11-5-1-16,3-11 0 15,7-5-4-15,4-3 1 16,3-1-8-16,0-6 1 16,-3 1-14-16,0-14 0 15</inkml:trace>
  <inkml:trace contextRef="#ctx0" brushRef="#br2" timeOffset="-139755.03">30258 16855 76 0,'10'3'38'0,"12"-3"-39"16,-12 0 60-16,4 0-58 15,7 3 1-15,11-3 0 16,7 0 1-16,0 0-5 16,0-3 0-16,-11 0-3 15,-7-4 0-15,-3 1-11 16,-8-3 0-16,1-4-7 15,3 1 1-15</inkml:trace>
  <inkml:trace contextRef="#ctx0" brushRef="#br2" timeOffset="-139542.59">30487 16644 74 0,'-7'47'37'0,"-28"44"-47"0,24-72 70 0,-6 13-60 16,-5 11 1-16,-2 5-1 16,6-11 1-16,-7 20-4 15,8-13 0-15,3-10-6 16,-1-12 0-16,12-22-12 16,14-16 1-16</inkml:trace>
  <inkml:trace contextRef="#ctx0" brushRef="#br2" timeOffset="-138904.27">31912 16516 66 0,'25'22'33'0,"17"-13"-26"0,-31-9 54 15,-1-3-58-15,1 0 0 0,-4-3 1 16,0-4 0-16,-7-2-5 16,-3-4 0-16,-8 4 4 15,-7-7 0-15,-13 6-2 16,-8 4 1-16,-7 9-2 16,0 12 1-16,-10 13-1 15,-8 10 1-15,-3 15-1 16,4 16 1-16,6 3-1 15,11 9 1-15,15 13 0 0,17 3 1 16,24 4-1 0,32-17 0-16,8-18-1 0,27-13 0 15,15-9-3-15,7-13 0 16,-7-9-12-16,-11-16 1 16,-28-9-11-1,3-4 0-15</inkml:trace>
  <inkml:trace contextRef="#ctx0" brushRef="#br2" timeOffset="-138183.89">31507 16080 57 0,'-4'22'28'0,"8"-25"-24"0,-4 3 40 0,7-10-41 16,3-2 0 0,4-4 3-16,4 1 0 0,3-7-8 15,4-4 1-15,-4 1 4 16,7-6 0-16,8 6-2 15,-1 0 0-15,0 3-1 16,-7 0 1-16,-3 9-1 16,-7 7 1-16,-4 9-1 15,-7 4 1-15,-4 5-1 16,-3 10 1-16,0 0-1 16,0 6 0-16,0 4 0 15,7-4 0 63,0-3 0-78,4-6 0 0,10-4 0 16,14-5 0-16,18-13 0 0,4-10 1 0,-4-15 0 0,3-7 0 0,1-5-3 16,-4-1 1-16,-11 9-16 0,-10-2 0 0,-22 3-4 0,-6 18 1 0</inkml:trace>
  <inkml:trace contextRef="#ctx0" brushRef="#br2" timeOffset="-130961.49">2152 3901 49 0,'21'3'24'0,"0"-3"-9"0,-21 0 25 0,0 0-38 16,0-3 0-16,0 3 2 15,7-10 0-15,-14 4-5 16,-3 3 1-16,-8 3 3 15,-3 9 0-15,-11 1-1 16,4 2 1-16,-11 13-1 16,0 0 0-16,-3 13-1 15,-7 12 0-15,-1 10 0 16,8 9 1-16,7 9 0 16,10-6 0-16,18-9-1 15,14-4 1-15,18-8-1 16,13-17 1-16,8-15-2 15,7-13 0-15,7 0-5 16,-10-6 0-16,-8-6-11 16,4-3 1-16,-7-10-6 0,-8 3 0 15</inkml:trace>
  <inkml:trace contextRef="#ctx0" brushRef="#br2" timeOffset="-130567.83">2572 4186 58 0,'-7'28'29'0,"-7"10"-31"0,7-26 50 0,7 10-47 15,-11 6 0-15,-7 7 1 16,-6 12 1-16,-15-3-4 15,0 22 1-15,-3 0 0 16,3 3 0-16,4-7-5 16,13-2 1-16,8-19-7 15,0-23 1-15,11-11-8 16,6-23 0-16</inkml:trace>
  <inkml:trace contextRef="#ctx0" brushRef="#br2" timeOffset="-130372.58">2297 4170 61 0,'10'16'30'0,"-3"22"-31"0,-7-23 56 0,7 7-55 16,-7 10 0-16,0-4-2 16,-7 9 1-16,7 4-2 15,-10-3 0-15,3-4-8 16,3-12 0-16,-3-16-7 15,14-12 1-15</inkml:trace>
  <inkml:trace contextRef="#ctx0" brushRef="#br2" timeOffset="-130059.25">2801 3521 56 0,'4'22'28'0,"3"-3"-29"0,-7-7 49 15,0 10-45-15,0 7 0 16,-7 18 1-16,3 6 0 15,-7 16-6-15,1 12 1 16,-8 7 2-16,8 6 1 16,-1-6-6-16,4-3 1 15,4-13-8-15,3-16 1 16,10-15-8-16,1-19 0 16</inkml:trace>
  <inkml:trace contextRef="#ctx0" brushRef="#br2" timeOffset="-129815.77">3062 4252 60 0,'7'28'30'0,"-14"16"-36"16,14-28 53-16,-7 2-47 15,0-2 0-15,-7-3-1 16,4-1 1-16,3-2-4 16,-7-1 0-16,3-9-7 15,4-9 1-15,0-13-7 16,0-7 1-16</inkml:trace>
  <inkml:trace contextRef="#ctx0" brushRef="#br2" timeOffset="-129642.29">3030 4057 51 0,'18'32'25'0,"-7"-4"-25"0,-8-22 45 15,-3 4-45-15,0-1 1 16,0-6-1-16,7 0 0 0,4-6-4 16,10 0 1-16,-3-3-6 15,13 3 1-15,8-13-7 16,0 3 0-16</inkml:trace>
  <inkml:trace contextRef="#ctx0" brushRef="#br2" timeOffset="-129384.8">3570 4114 44 0,'11'12'22'0,"-1"-12"-20"16,-10 7 38-16,0-7-39 15,-3 3 0-15,-8 6 2 16,1 10 0-16,-15-7-3 15,4 7 1-15,-4 3 1 16,7 10 1-16,-3 5 0 16,4-2 0-16,6-4-1 15,4 0 0-15,14-2-1 16,11-4 1-16,13-13-2 16,-2-5 1-16,-8-1-5 0,0-12 0 15,7-1-11 1,-7-2 0-16,-3-4-2 0,-4 4 0 15</inkml:trace>
  <inkml:trace contextRef="#ctx0" brushRef="#br2" timeOffset="-128290.16">5274 4026 47 0,'-3'9'23'0,"6"-2"-19"0,-3-7 44 16,-3 0-46-16,-5 3 1 15,-2-3 0-15,-4 0 1 16,-4 0-5-16,-3 3 0 16,-4 9 4-16,4 1 0 15,0 3-1-15,3 6 1 16,4 0-1-16,4 3 0 0,10 3 0 15,0-6 0 1,10-6-2-16,11-4 0 0,-3-6-2 16,-4-6 0-16,4-3-1 15,-1 0 0-15,-3-3-1 16,4-7 0-16,-7 1 0 16,-1-4 1-16,1-3 0 15,-4 0 1-15,4 10 1 16,-1 0 1-16,1 2 1 15,-1 7 1-15,-3 16 1 16,4-3 1-16,-8 8-1 16,4 1 1-16,-3 0-1 15,3 0 0-15,-7-3-4 16,7 6 0-16,4-9-8 16,3-7 1-16,14-18-10 15,4 0 0-15</inkml:trace>
  <inkml:trace contextRef="#ctx0" brushRef="#br2" timeOffset="-127957.66">5697 4176 58 0,'-3'38'29'0,"-4"-22"-31"0,3-16 47 0,1-10-44 15,-8-5 0-15,4-20 3 16,4-2 1-16,-8-17-5 16,4 7 0-16,0-12 3 15,0-1 1-15,7 4-1 16,3-1 0-16,4 10-1 16,8 3 1-16,6 13-1 15,7 3 1-15,0 9-1 16,-7 3 0-16,-3 10-1 15,3 3 0-15,-7 12-4 16,-7 1 1-16,0 2-8 16,-7 13 1-16,-7 3-13 15,-3-2 1-15</inkml:trace>
  <inkml:trace contextRef="#ctx0" brushRef="#br2" timeOffset="-127750.39">5521 4029 66 0,'7'19'33'0,"14"-25"-30"0,-10 9 52 15,3-3-54-15,11-3 1 16,-4-4-1-16,7 1 0 16,-7 3-3-16,0-6 1 15,0-1-4-15,1-6 0 16,-5 1-13-16,1-4 1 15,-7-6-3-15,3-3 0 0</inkml:trace>
  <inkml:trace contextRef="#ctx0" brushRef="#br2" timeOffset="-127517.58">6008 3625 66 0,'-7'37'33'0,"3"23"-38"16,-3-41 65-16,7 9-59 16,0 19 0-16,0 9-1 15,0 10 1-15,7 3-3 16,-3-12 1-16,3-7-5 16,3-13 1-16,1-12-6 0,0-15 0 15,-1-16-9 1,1-23 1-16</inkml:trace>
  <inkml:trace contextRef="#ctx0" brushRef="#br2" timeOffset="-127312.99">5891 3976 69 0,'0'34'34'0,"11"-18"-37"0,-4-16 65 16,4 0-60-16,6 0 0 15,8-6 0-15,3 3 1 0,4-7-5 16,7 4 0-16,-4 0-2 16,-3 2 0-16,0 1-8 15,-8 3 0-15,-3-9-9 16,-7 3 0-16</inkml:trace>
  <inkml:trace contextRef="#ctx0" brushRef="#br2" timeOffset="-126954.95">6255 4089 62 0,'21'44'31'0,"14"-44"-28"15,-21 0 53-15,-3 0-55 16,3-10 1-16,7-5-1 16,14 2 0-16,-13 0-2 15,6 4 0-15,-11-4 1 16,5-2 0-16,-12-4-1 15,1 0 1-15,-11 0-2 0,0 4 1 16,-11-1 0 0,4 7 0-16,-3 9 0 0,-5 6 1 15,1 6-1-15,0 1 1 16,4 15 0-16,-1 0 1 16,4 7 0-16,4-4 1 15,3 10 0-15,10-7 0 16,1 1-1-16,10-7 1 15,4-6-1-15,10-6 1 16,-7-7-4-16,4-6 0 16,-4-9-5-16,-3-6 0 0,-4-1-13 15,-3-18 0-15</inkml:trace>
  <inkml:trace contextRef="#ctx0" brushRef="#br2" timeOffset="-126531.41">6893 4111 65 0,'18'40'32'0,"-18"-11"-33"0,0-23 50 15,3 3-49-15,1-6 0 16,-4 4 0-16,0-7 0 16,0-10 0-16,4-9 1 15,-4-12 0-15,3 9 0 16,-3-9 0-16,4-4 1 15,-4 4-1-15,3 0 1 16,11 9 0-16,11-3 1 16,17 12 0-16,8 4 0 15,10-1-4-15,10 4 1 16,-13-3-6-16,-4 9 0 16,-15 3-15-16,-17 3 0 15,-10 0-1-15,-11 4 0 0</inkml:trace>
  <inkml:trace contextRef="#ctx0" brushRef="#br2" timeOffset="-125971.33">2752 5249 66 0,'17'34'33'0,"-3"20"-37"0,-7-45 69 0,-7 13-62 0,4 6 0 0,3 4 3 16,4-14 0-16,-1 1-7 15,8-3 0-15,7-3 4 16,10-4 1-16,-3-9-3 16,-1-13 1-16,-2-5-3 15,-12-11 1-15,8-11-2 16,0-7 0-16,-4 0-3 15,-7-1 0-15,0 1-7 16,0 4 0-16,4 5-10 16,-8 3 0-16</inkml:trace>
  <inkml:trace contextRef="#ctx0" brushRef="#br2" timeOffset="-124924.41">3598 4982 72 0,'11'10'36'0,"-11"5"-38"0,0-5 61 0,-7-4-59 15,-7 7 1 1,-7 2 0-16,-4 4 0 0,-7-3-1 15,0 0 0-15,1-7 0 16,2-3 1-16,8 4-2 16,-3-1 0-16,9 0 0 15,15-2 0-15,4 5 0 16,21 1 0-16,6 2 0 16,1 4 0-16,0-3 1 15,-4 6 1-15,-7-6-2 16,-3-1 1-16,-7-2-1 15,-4 6 0-15,-7-1 0 16,0 14 0 15,-11-7-1-15,-3-3 1-16,0 0 0 16,3-7 1-16,1 1 0 15,-1-6 0-15,8-1 0 0,3-3 1 0,7-3 0 16,10 1 0-16,-3-11 0 0,4 1 1 0,3-3-1 0,7-7 1 15,11-6-1-15,3-3 0 16,4-3-1 0,-10-13 1-16,-1 3-2 0,-14 10 1 15,-3 3-1-15,-4 0 0 16,-7 3 0-16,-4 6 1 16,4 1 0-16,-14 8 0 15,4 4 0-15,-8 19 0 0,-6 6 2 16,6 9 0-16,0 7 0 15,4 12 0-15,14-3 0 16,4 0 1-16,10-6-2 16,18-7 0-1,10-12-3-15,1-12 0 0,-8-4-6 16,-3-12 0-16,0-7-15 16,0-15 1-16</inkml:trace>
  <inkml:trace contextRef="#ctx0" brushRef="#br2" timeOffset="-124120.95">5380 5124 63 0,'3'34'31'0,"-6"13"-27"0,3-34 46 0,-11 12-50 15,11 9 0-15,-10 23 0 16,6 5 1-16,1 1-2 16,-1-10 1-16,1-9 0 15,-1-9 1-15,4-10-2 16,0-9 0-16,0-16-1 15,4-16 0-15,-1-12-2 16,-6-16 0-16,-1-6-3 16,-7-4 0-16,1-8-1 15,3-4 1-15,-4 0 0 16,4 9 0-16,0 4 3 0,0 6 0 16,7 9 6-16,0 10 0 15,0 12 4-15,0 4 1 16,4 6 3-16,10 3 0 15,7 3 0-15,11 0 1 16,6 0-3-16,15-4 0 16,4-5-3-16,3 0 1 15,-11-1-3 1,-10 4 0-16,-7 3-3 16,-11 3 0-16,-11 9-1 0,-13 4 0 15,-11 9-2-15,-7 9 1 16,-4-6-4-16,-3 6 0 0,-11 4-4 15,7-7 1 1,8 0-12 0,2-9 1 77</inkml:trace>
  <inkml:trace contextRef="#ctx0" brushRef="#br2" timeOffset="-123911.39">5948 5293 65 0,'-18'37'32'0,"-31"1"-33"0,38-22 54 0,-3 18-53 0,-4 4 1 15,-3 15 0-15,-7-3 1 16,-4 4-5-16,11-1 1 15,4-9-5-15,6-13 1 16,4-15-6-16,3-22 0 16,4-10-7-16,-3-15 0 15</inkml:trace>
  <inkml:trace contextRef="#ctx0" brushRef="#br2" timeOffset="-123731.65">5680 5318 61 0,'21'31'30'0,"-3"16"-35"16,-18-25 57 0,3 3-52-16,-3 4 0 15,0 2-1-15,7 0 1 0,-7-2-3 16,4-4 0-16,-1-13-6 16,4-2 0-16,0-10-8 15,0-10 0-15</inkml:trace>
  <inkml:trace contextRef="#ctx0" brushRef="#br2" timeOffset="-123513.77">6230 4819 64 0,'11'22'32'0,"-4"7"-43"0,-7-14 58 15,0 4-47-15,-4 15 1 16,1 10-1-16,-1 13 0 16,-6 2-1-16,-1 1 1 0,0 9-6 15,1-3 1-15,-4-16-12 16,10-3 1-16</inkml:trace>
  <inkml:trace contextRef="#ctx0" brushRef="#br2" timeOffset="-122773.77">5913 5390 61 0,'14'3'30'0,"-14"-3"-28"0,10-6 50 16,1 3-49-16,-1-3 0 16,19-7 1-16,-5-12 1 15,15 0-7-15,11-10 0 16,6-12 4-16,-7-9 1 16,1-4-3-16,-4 4 0 15,-8-7-3-15,-2 19 0 16,-5 3-1-16,-9 13 1 15,-5 13-1-15,-6 11 0 0,-8 20 0 16,1 9 0 62,-8 13 3-78,1 3 0 0,-15 12 1 0,4 6 0 31,4-2 1 16,2-7 0-47,-2-6 0 47,-1-10 1-47,11-8-1 47,0-8 0-47,-7-8-1 0,14-4 1 31,4-12-1-31,7-1 1 32,3 1-1-17,3-3 0-15,5 3 0 0,-1 2 1 0,0 8-1 16,-3 2 1-16,-4 3 0 0,-3 13 0 0,-1 6-1 0,-10 7 1 15,4-10-2-15,-4 0 1 0,0-3-3 0,0-3 0 0,4-7-8 0,3-9 1 0,3-12-8 0,1-3 1 16</inkml:trace>
  <inkml:trace contextRef="#ctx0" brushRef="#br2" timeOffset="-122472.8">7281 4844 54 0,'0'7'27'0,"11"27"-23"16,-8-18 46-16,5 0-46 16,-8 2 1-16,7 17-1 15,0 6 1-15,-4 9-7 16,1 6 0-16,3 13 5 16,3 3 0-16,1-3-3 0,-4 3 1 31,14-15-9-16,0-23 1-15,-7-15-7 0,1-13 1 16,-5-18-7-16,1-13 1 16</inkml:trace>
  <inkml:trace contextRef="#ctx0" brushRef="#br2" timeOffset="-122007.73">7803 4728 58 0,'18'41'29'0,"3"-13"-36"0,-14-15 55 0,4 9-47 15,-11 12 0-15,7-5 1 16,0 8 0-16,4 7-1 16,-1 0 0-16,4 6 2 15,-3-9 0-15,-8-7-1 16,4-2 0-16,1-13-1 15,-1-10 1-15,-4-3-2 16,-6-3 0-16,-8 1-1 16,-10-8 1-16,-11 1-1 15,0-3 0-15,-10 3 0 16,-4 6 1-16,4 6 0 16,-4 1 0-16,14 6 1 0,-7 5 0 15,18-5 0 1,0 9 1-1,10 3 0-15,8 16 0 32,14-9-1-32,17-1 1 0,7 1-2 15,11-4 1-15,3-6-4 0,1-6 0 0,-4-9-5 0,-4-10 1 16,-7-7-13-16,4-21 0 62</inkml:trace>
  <inkml:trace contextRef="#ctx0" brushRef="#br2" timeOffset="-121787.74">8248 5490 80 0,'7'32'40'0,"-7"-17"-55"0,0-15 71 0,0 0-58 15,-7-3 1-15,-7-9-15 16,0-1 0-16,-7-12 5 15,-4 6 0-15</inkml:trace>
  <inkml:trace contextRef="#ctx0" brushRef="#br2" timeOffset="-109912.15">14898 520 54 0,'7'28'27'0,"0"13"-21"16,-7-28 28-16,-4 9-33 15,-3 9 0-15,-3 13-1 16,-15 6 1-16,-3 13-2 16,-4-1 1-16,-3 1-2 15,7-9 1-15,6-20-8 16,5-15 0-16,6-16-5 16,8-16 1-16,6-30-3 15,4-1 1-15</inkml:trace>
  <inkml:trace contextRef="#ctx0" brushRef="#br2" timeOffset="-109192.12">14619 561 40 0,'-3'28'20'0,"3"-3"-22"0,0-15 42 15,0-7-36-15,0 3 1 16,-4 3 1-16,4-9 1 15,4 4-8-15,3-8 1 16,0-5 6-16,14-7 0 16,14-9-2-16,7-3 1 15,11-6-2-15,7-4 1 0,0 0-2 16,0 4 1-16,-10 6-2 16,-11 2 1-16,-4 8-2 15,-7 8 1-15,-7 10-1 16,-7 10 0-16,-7 12-1 15,-7 12 0-15,-14 16-2 16,-10 4 1-16,-12-1-2 16,1-6 1-16,0-3 0 15,3 0 0-15,0-10 1 16,4-6 0-16,7-6 0 16,3-6 1-16,11 0 0 15,4-7 0-15,3-9 0 16,3 3 0-16,4 4 0 15,4-4 0-15,3 6 0 16,0 4 0-16,4-4 1 16,-4 13 0-16,0 0 0 15,-4 6 0-15,1-9 1 0,0 6 0 16,3-3 0-16,3 0 1 16,1-13 0-16,3-9 0 15,4-9-1-15,-4-4 1 16,0 1-1-16,-3-7 0 15,3-3-1-15,-3 0 1 0,-1 3-2 16,-3-3 1 0,-3 0-1-16,-4 13 1 15,0-7-2-15,-7 10 1 0,0 6 0 16,-3 6 0-16,-1 10 0 16,-3-3 1-16,0 12-1 15,0 0 1-15,0 3 0 16,3 0 1-16,1-3-1 15,3-6 1-15,0 0-1 16,7-3 0-16,0-7-3 16,3-3 1-16,5-3-7 15,2 4 0-15,4-23-7 16,8-3 0-16</inkml:trace>
  <inkml:trace contextRef="#ctx0" brushRef="#br2" timeOffset="-108950.7">15441 824 54 0,'4'32'27'0,"-4"15"-24"0,0-32 47 0,0 7-47 0,0 3 1 0,0 4 0 0,0-11 1 16,0-2-6-16,0 0 0 16,0-4 4-16,0-5 0 15,3 2-2-15,4-9 1 16,4-9-1-16,3-1 0 15,4-5-1-15,3-4 1 16,3 0-5-16,1 0 0 16,0-6-6-16,-1-3 0 15,-2 9-10-15,-1-16 0 0</inkml:trace>
  <inkml:trace contextRef="#ctx0" brushRef="#br2" timeOffset="-108751.52">15776 758 56 0,'-7'44'28'0,"-3"-6"-26"0,6-32 45 0,4 7-47 15,-3 2 1-15,-1 4-1 16,0-9 1-16,4-1-3 16,0-9 0-16,4-3-4 15,0-13 1-15,3-3-7 16,0 1 0-16,7-17-5 15,-4 7 0-15</inkml:trace>
  <inkml:trace contextRef="#ctx0" brushRef="#br2" timeOffset="-108378.22">15819 636 51 0,'0'25'25'0,"10"-9"-25"0,-6-13 48 15,3-3-47-15,3 6 0 16,4 4 1-16,4-10 0 15,3 3-3-15,11-3 1 16,-7 0 1-16,-1 0 0 16,-6 0-1-16,-4 6 0 15,-3-6-1-15,-8 3 1 16,-6-3-1-16,-8-3 0 0,1 3 0 16,-1 10 0-16,-3-1 0 15,-4 7 1-15,4-7-1 16,0 10 0-16,-4-7-1 15,11 1 0-15,7 6 0 16,11-10 1-16,7 10 0 16,-4-10 0-16,0 7 2 15,0 3 0-15,0 0 0 16,-3 0 0-16,-8-1-1 16,-3 7 1-16,-3 1-2 15,-5-5 0-15,1 1-8 16,0-12 0-16,7-7-6 15,7-6 1-15</inkml:trace>
  <inkml:trace contextRef="#ctx0" brushRef="#br2" timeOffset="-108123.7">16150 909 57 0,'-7'28'28'0,"-7"7"-34"0,10-26 52 16,1 4-47-16,-1 2 1 16,-3 1 0-16,0-7 0 15,4 1-3-15,-1-1 1 16,4-18-5-16,4-1 1 0,3-12-9 16,0 1 1-1,7-11-1-15,-3-9 0 0</inkml:trace>
  <inkml:trace contextRef="#ctx0" brushRef="#br2" timeOffset="-107812.04">16263 445 28 0,'11'-35'14'0,"-1"-5"-6"0,-3 27 26 0,7 4-32 16,4-10 0-16,3 3 4 15,4-3 1-15,0-6-8 16,-4 6 0-16,0 4 4 15,-7 2 0-15,-3 4-1 16,-1 3 1-16,-3 6-3 16,-7 6 1-16,-3 13-1 0,-1-1 1 15,-3 8-1-15,0 14 1 16,-3 10-1 0,-8 13 0-16,-3 0 0 0,0 9 0 15,-1 16-1-15,5 3 0 16,6-13-2-16,1-6 1 15,3-18 0-15,3-10 0 16,0-16-2-16,4-19 1 16,0 7-2-16,-3-22 0 15,-1-4-5-15,1-6 0 16,-1-5-2-16,-3-5 1 0</inkml:trace>
  <inkml:trace contextRef="#ctx0" brushRef="#br2" timeOffset="-107583.18">16221 806 51 0,'-4'15'25'0,"15"-2"-25"0,-4-7 54 0,3 0-48 16,1 4 0-16,7-1 1 16,13-9 1-16,15 0-10 15,11-9 0-15,6-7 6 16,-10-3 0-16,-7 10-7 16,-11-1 0-16,-14 1-17 15,-10 3 1-15,-11 6-2 16,0 0 1-16</inkml:trace>
  <inkml:trace contextRef="#ctx0" brushRef="#br2" timeOffset="-107192.87">17371 812 66 0,'-4'37'33'0,"-10"7"-39"0,11-28 66 0,-8 3-60 15,-3 9 0-15,0-3-1 16,0-3 1-16,3-6-5 16,4-10 1-16,4-12-8 15,6-10 0-15,8-15-7 0,-8-1 1 16</inkml:trace>
  <inkml:trace contextRef="#ctx0" brushRef="#br2" timeOffset="-107019.02">17247 614 52 0,'7'28'26'0,"36"-18"-24"0,-33-7 43 0,4-3-45 0,1 0 1 16,-1-3-2 0,3 3 0-1,4-6-5-15,1 6 0 0,2 6-9 0,-3-3 0 0</inkml:trace>
  <inkml:trace contextRef="#ctx0" brushRef="#br2" timeOffset="-106708.2">17392 1034 41 0,'-7'44'20'0,"17"-25"-17"0,-10-19 27 0,8 0-30 15,2-9 1-15,4-7-1 16,7-3 0-16,1-9-1 15,2 3 0-15,4-13 0 16,1 4 0-16,-1-1-1 16,-3-2 1-16,-1 12 0 15,1 6 0-15,-4 9 3 0,-3 14 0 16,-1 5 2-16,-2 10 1 16,-5 6 0-16,1 9 1 15,-1 1-1 1,-3-1 0-16,0-5-3 0,4-8 1 15,3 1-6-15,0-3 0 16,4-6-5-16,0-7 1 16,-1-6-9-16,1-19 1 15</inkml:trace>
  <inkml:trace contextRef="#ctx0" brushRef="#br2" timeOffset="-106219.72">19350 250 61 0,'3'0'30'0,"-10"19"-30"0,4-12 55 0,-4 5-54 0,-7 4 1 16,-4 3 0-1,-3-1 1-15,-7 7-4 0,-4 4 1 16,-3-1 1-16,10-3 0 15,0-6-1-15,8-3 0 16,-1-1-2-16,7-5 1 16,1 2-1-16,6 4 0 15,11-4 0-15,14 4 1 16,11 9 0-16,3 0 0 16,4-6 0-1,0-6 0-15,-7 5 0 0,-11 7 1 0,-10 4-2 16,-15 2 1-16,-14 0-3 15,-13 4 1 1,-8-1-5-16,0 1 0 0,0-16-9 16,-3-13 1-16</inkml:trace>
  <inkml:trace contextRef="#ctx0" brushRef="#br2" timeOffset="-105829.89">19191 592 66 0,'14'16'33'0,"0"-7"-32"0,-14-2 59 0,-3-7-59 0,-8 9 1 15,-10 0 0-15,-4 1 0 16,1-1-3-16,-1 1 1 15,-3-4 1-15,0 6 0 16,-1 4-2-16,1 3 0 16,7-3-1-16,7 2 0 15,7-5-1-15,7 3 1 16,10-1-1-16,8-2 1 16,24 31 1-1,-21-10 0-15,-6-5 1 16,-5 5-1-16,-13 1 1 15,-1 2-1-15,-10 7 1 0,-7-6-4 16,-11-7 0-16,-3-9-12 31,-4-3 1-31,11-7-3 0,10-2 0 0</inkml:trace>
  <inkml:trace contextRef="#ctx0" brushRef="#br2" timeOffset="-105364.34">19491 467 59 0,'0'6'29'0,"4"-3"-29"0,3-3 56 16,3-3-54-16,4-3 0 16,0 3 1-16,8-7 0 15,6 4-4-15,11 3 0 16,3-3 2-16,-3-1 1 0,-4 4-1 15,-7 3 0-15,-7 10-2 16,-7 5 1 0,-10 4-1-16,-8 9 1 0,-3 10-1 15,-10-4 1 1,-4 17-1-16,-4 2 0 0,0 0 1 16,1 10 0-1,2 0-3-15,8-10 0 16,0-6-5-16,4-12 1 0,-1-7-9 15,4-9 0-15,3-10-3 16,4-9 0-16</inkml:trace>
  <inkml:trace contextRef="#ctx0" brushRef="#br2" timeOffset="-105133.86">19597 884 76 0,'10'25'38'0,"1"-25"-52"0,-7 0 82 15,6 0-68-15,1 0 0 16,3 0-1-16,-4-6 1 16,4 6-3-16,4-7 1 15,0 4-7-15,-4-3 1 16,-4 3-13-16,5-7 1 0</inkml:trace>
  <inkml:trace contextRef="#ctx0" brushRef="#br2" timeOffset="-104914.64">19985 1012 70 0,'3'22'35'0,"-13"0"-42"16,6-15 57-16,1-7-51 15,-1 0 1-15,1 0-3 16,-1-7 0-16,4-2-3 16,0 0 1-16,4-10-14 15,-1-6 1-15</inkml:trace>
  <inkml:trace contextRef="#ctx0" brushRef="#br2" timeOffset="-104465.48">20147 511 78 0,'-3'15'39'0,"6"-2"-44"0,1-13 70 0,6 0-63 15,4 0 1-15,8 0 0 16,9 0 1-16,1 0-6 16,7 0 1-16,0 6 2 15,-4-6 1-15,-7 10-3 16,-7-4 0-16,-14 13-1 15,-10 15 1-15,-11-15-2 16,-7 12 0-16,-8 4-1 16,-6 6 1-1,0-4 0-15,3 7 1 0,11 3 0 16,0 3 1-16,7-12 1 16,3-3 0-16,11-7 2 15,14-3 0-15,14-13 0 16,4-5 0-16,10-4-1 15,4 3 1 17,0-6-4-32,-4 0 1 0,-13 0-7 0,-15 0 1 15,-14 0-15-15,-14-9 0 0</inkml:trace>
  <inkml:trace contextRef="#ctx0" brushRef="#br2" timeOffset="-104088.33">18609 1922 59 0,'-7'16'29'0,"39"-26"-26"15,-22-6 40-15,4 7-38 16,4-7 0-16,7 4 4 16,14 2 1-16,17 1-10 15,11 0 0-15,32-1 8 16,35 4 1-16,18-3-3 16,38-1 0-16,4 1-2 15,14-7 0-15,0-3-4 16,-35 0 1-16,-14 10-5 15,-18 3 1-15,-32 3-5 16,-24 3 0 0,-25 9-7-16,-28 0 0 15,-29 1-10-15,-13-1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19:59:59.57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8T20:00:12.702"/>
    </inkml:context>
  </inkml:definitions>
  <inkml:trace contextRef="#ctx0" brushRef="#br0">8484 4816 42 0,'7'0'21'0,"4"-3"-8"0,-8 0 21 15,-3 3-30-15,4 0 1 16,-4 0 2-16,0 0 1 15,4-3-10-15,-4 3 1 16,0 0 7-16,0 0 0 16,0 0-2-16,0 0 0 15,0 0-1-15,0 0 0 16,3 0-1-16,-3 0 0 16,0 0-1-16,0 0 1 15,0 0-1-15,11-3 1 0,-11 3-2 16,0 0 1-16,0 0 0 15,3-7 0-15,-3 7-1 16,7-6 0-16,-7 6 0 16,4-3 1-16,-4 3-1 15,0 0 0-15,0 0 0 16,0 0 0-16,0 0 0 16,0 0 0-16,0 3-1 15,-4 0 1-15,-3 4 0 16,-3-1 0-16,-8 6-1 15,-7 7 1-15,-3 0 0 16,-4 3 0-16,-3 9 0 16,3 7 0-16,-3 6 0 15,3-7 0-15,-3 20 0 16,10-1 0-16,4 1 0 16,11 9 1-16,6-7 0 15,15-5 1-15,3-11 0 0,10-5 1 16,12-13-1-16,13-9 1 15,4-7-2-15,-7-9 1 16,3-12-5-16,-3-7 0 16,-7 3-9-16,-4-3 0 15,-14 1-12-15,4 2 1 16</inkml:trace>
  <inkml:trace contextRef="#ctx0" brushRef="#br0" timeOffset="368.27">8929 5240 61 0,'14'-13'30'0,"-3"-12"-25"0,-8 19 44 0,-3-4-47 15,0 4 1-15,-3 3 1 16,-5 3 0-16,-2-6-6 16,-1 2 1-16,-13 1 3 15,2 6 1-15,-2-3-2 16,-4 10 0-16,-1 2 0 16,5 7 1-16,6 6-2 15,-3 7 0-15,14 5-1 0,3-2 1 16,11-1-2-1,11-6 0-15,3-9-2 16,4-16 0-16,-1-3-3 16,1-9 1-16,-4 0-7 0,0-7 0 15,4-9-6-15,-7-3 0 16</inkml:trace>
  <inkml:trace contextRef="#ctx0" brushRef="#br0" timeOffset="982.82">9063 5211 57 0,'18'38'28'0,"-11"-13"-28"0,-7-25 51 0,0 6-47 15,0 1 0 1,0 2 0-16,0-3 1 0,0 4-7 16,0-4 0-16,0-3 4 15,0 0 1-15,0 0-3 16,0-3 0-16,7-6 0 15,0-6 0-15,0-4-1 16,0-3 1-16,3-3 0 16,1 3 0-16,0 4 0 15,-1 2 0-15,1 10 0 16,-1 9 0-16,1 4 0 16,-4 2 0-16,0 7-1 15,-7-3 1-15,4-1 0 0,-1 1 0 16,1-3 0-1,-1 2 0-15,1-2-1 16,-1-7 1-16,4 0 0 0,4-6 0 16,3-3 0-16,0-6 0 15,4-4-1-15,-1 1 1 16,1 2 0-16,-4-9 0 16,0 7-2-16,-3-1 1 15,-1 7-1-15,1-6 1 16,-4 5-1-16,4 1 1 15,-1 3 0-15,1-3 0 0,-1-1 1 16,1 7 0 0,-1-3 1-16,5 3 0 0,-1 0 1 15,-7 3 0-15,3 4 0 16,4-1 1-16,-3 3 0 16,0 4 0-16,-1-1-1 15,1-2 0-15,-1-1-1 16,1 1 0-16,0-4-1 15,-1 3 1-15,-3-9-4 16,4 0 0-16,-4 0-7 16,3-6 1-16,-3-10-11 15,-7-3 0-15</inkml:trace>
  <inkml:trace contextRef="#ctx0" brushRef="#br0" timeOffset="1507.58">9807 4556 58 0,'4'-3'29'0,"10"9"-26"16,-7 0 45-16,-4 1-44 16,5 8 0-16,-5 17 1 15,-3 12 0-15,4 15-7 16,-1 13 0-16,-3 7 4 15,0 5 1-15,-3-2-3 16,3-7 0-16,-4-18-5 0,4-14 1 16,0-14-5-16,0-14 1 15,0-12-6-15,0-3 0 16,0-15-5-16,4-1 0 16</inkml:trace>
  <inkml:trace contextRef="#ctx0" brushRef="#br0" timeOffset="1762.57">9846 5092 35 0,'4'3'17'0,"3"0"-11"0,-7-3 27 0,7 0-29 0,0-3 1 0,3 0 4 0,4 3 1 16,8 0-10-16,2 0 0 0,5 3 8 16,-1 4 0-16,0 2-3 15,-7 4 1-15,-3-7-3 16,-8 6 1-16,-6 7-3 15,-8 9 0-15,-6 1-1 16,-4-4 0-16,0 0-2 16,-4 0 0-16,0-13-3 15,8 7 1-15,-8-9-6 16,11-4 0-16,3-3-9 16,8-9 0-16</inkml:trace>
  <inkml:trace contextRef="#ctx0" brushRef="#br0" timeOffset="1990.58">10227 5252 65 0,'-7'41'32'0,"7"-4"-40"0,4-24 58 0,-4 3-51 0,0-10 1 16,0-3-6-16,-4-3 1 16,4-6 0-16,0-10 0 15,0 0-13-15,-4-9 1 0</inkml:trace>
  <inkml:trace contextRef="#ctx0" brushRef="#br0" timeOffset="2153.88">10160 4992 61 0,'14'15'30'0,"0"-5"-29"0,-7-10 52 0,-3 0-52 0,3 0 0 0,-4-6-1 0,4 2 0 0,4 4-6 0,3-9 0 0,0 6-12 0,0 3 1 16</inkml:trace>
  <inkml:trace contextRef="#ctx0" brushRef="#br0" timeOffset="2525.98">10386 5252 47 0,'7'50'23'0,"0"-9"-17"0,-7-38 28 0,0 10-34 0,0-4 0 0,-4-3 0 0,4-2 0 16,0-8 0-16,0-5 0 15,7-7 0-15,8-3 0 16,-1 1 0-16,0-1 1 16,3-13-1-16,5 11 0 15,-1-1 0-15,0 3 1 16,4 6-1-16,-4 4 1 0,0 3-1 16,-3 2 0-16,-4 4 0 31,-4 4 0 0,1 5 1-31,-4 7 1 16,0 2 0-16,-4 1 0 15,1 0 0-15,-4-3 1 0,4-1-1 0,-4 4 1 0,3-9-2 0,1 2 0 16,-1-6-4-16,-3 1 1 0,4-4-7 16,-1 0 0-16,-3-3-8 15,0-9 1-15</inkml:trace>
  <inkml:trace contextRef="#ctx0" brushRef="#br0" timeOffset="2872.42">10749 5312 64 0,'14'6'32'0,"-7"-12"-37"0,0 3 60 0,4-4-56 0,7-8 1 16,3-1 0-16,3-6 0 15,1 0 0-15,0 6 0 16,0-3-1-16,-8-6 0 16,-6 0-1-16,-4 0 1 0,-11 3-1 15,-3 3 1-15,-3 4-1 16,-4 5 1-16,-8 20 0 16,5 5 0-16,3 4 0 15,-4 10 1-15,7 8 2 16,4 4 1-1,11 0 0-15,-1-4 1 0,12-8-1 16,13-4 1 0,11-3-1-1,-1-13 0-15,-2-6-8 16,-1-9 0-16,-10-10-15 0,-4-3 1 0</inkml:trace>
  <inkml:trace contextRef="#ctx0" brushRef="#br0" timeOffset="5594.36">12756 4960 48 0,'43'4'24'0,"-26"-23"-10"0,-13 12 27 15,3 1-35-15,-3 3 0 16,-1-3 2-16,1 9 0 16,-4 0-11-16,-11 6 0 15,-10 7 7-15,-7 9 1 16,-1 7-4-16,-6-1 0 16,-4-3-2-16,1-6 1 15,2 10-2-15,8-17 1 16,7 4 0-16,3 0 0 0,11-10 0 15,14 1 0-15,14-4 1 16,11-3 0-16,14-3 0 16,3 6 1-16,-3-3 0 15,-7 4 0-15,-7 2-1 16,-15 7 0-16,-10 6-1 16,-17 12 1-16,-15 4-1 15,-7 6 0-15,-10-10-3 16,0 1 1-16,3-7-5 15,0-6 1-15,7-3-6 16,11-7 1-16,7-12-7 16,11-6 1-16</inkml:trace>
  <inkml:trace contextRef="#ctx0" brushRef="#br0" timeOffset="5907.7">12972 5171 57 0,'21'6'28'0,"7"-19"-31"0,-21 10 54 16,-3 0-47 0,3 3 0-16,-4-3 1 0,-3 0 0 15,-3 3-7-15,-4 0 0 16,0 3 4-16,0-3 1 16,-8 6-2-16,-2 4 0 15,-4 5-1-15,-4 7 1 16,4 0-1-16,-4 6 0 0,11 7-1 15,3 2 1 1,8 1-2-16,6-10 1 0,8-12-1 16,7-10 0-16,3-12 0 15,-7-7 1-15,0-5-1 16,4-4 1-16,-1-10-4 16,-3 7 1-16,0 3-14 15,4-3 0-15</inkml:trace>
  <inkml:trace contextRef="#ctx0" brushRef="#br0" timeOffset="6583.11">13106 5277 65 0,'17'35'32'0,"-17"-26"-33"15,0-6 51-15,-3 0-49 0,3 4 1 16,-4-4 0 0,1 0 1-16,-1-3-4 0,4 3 1 15,0-3 2-15,4-3 0 16,6-3-1-16,1-7 0 16,7-3-1-16,-1-2 1 15,4-4-1-15,1 3 0 16,-1 3 0-16,0 7 0 15,-3 12 0-15,-4 0 0 16,-4 10 0-16,-3-1 0 0,0 7 0 16,-3-3 0-16,-1-1 0 15,1-5 0-15,-1-1 0 16,1 0 0-16,-1-2-1 16,1-4 1-16,3-3-1 15,0-6 0-15,0 2-1 16,4-2 1-16,-1 0-2 15,1-3 0-15,0 2 0 16,-1-2 1-16,4-4 0 16,-3 1 0-16,-1-1 1 15,4 4 0-15,-3 3 0 16,3-10 1-16,-3 6 0 16,-4-2 1-16,0 6-1 15,0-1 0-15,0 7 0 16,-3 0 0-16,-1 7 0 0,1 2 0 15,-1 0 1 1,-3 1 0-16,4 6 0 0,-4-7 0 16,0 7 0-16,0-4 0 15,3-2 1-15,-3 5 0 16,4-8 0-16,-1 2 0 16,4 0-1-16,4-2 1 15,-1-1-2-15,-3 3 1 16,4 1-5-16,0-10 1 15,-4 3-13-15,0-3 1 16,3-6-5-16,1-7 1 0</inkml:trace>
  <inkml:trace contextRef="#ctx0" brushRef="#br0" timeOffset="6974.79">13734 5302 60 0,'21'10'30'0,"0"-20"-33"0,-10 4 55 0,3 3-49 16,3-3 0-16,1-4 0 15,0-2 0-15,-1-4-5 16,-3-3 0-16,0 3 3 0,-3 7 1 15,-4-4-3-15,0 1 0 16,-14-1 1-16,4 4 0 16,-8 6-2-16,-3 6 1 15,0-3-1-15,-4 9 0 16,0 13 1-16,1 3 0 16,3 4-1-16,3 2 1 15,8 0 2-15,3 1 1 16,10-4 0-16,8-12 0 15,14-7-1-15,6-9 1 0,5-6-6 16,-12-7 1 0,-6 1-16-16,-4-13 1 0</inkml:trace>
  <inkml:trace contextRef="#ctx0" brushRef="#br0" timeOffset="7589.82">15526 5202 58 0,'0'6'29'0,"-7"-25"-26"0,3 16 41 0,-3-6-43 15,-3 3 0-15,-5-1 2 16,-2 4 1-16,-8 6-5 16,-3 4 1-16,0 8 2 15,-1 4 0-15,5 3-1 16,-1 0 1-16,11 0-1 16,3 9 0-16,8-3-1 15,6 4 1-15,11-7-3 16,11-9 0-16,7-13-2 15,3-6 0-15,4-10-5 16,-4-9 0-16,1-9-10 16,-5-4 1-16</inkml:trace>
  <inkml:trace contextRef="#ctx0" brushRef="#br0" timeOffset="7873.58">15769 5261 59 0,'11'44'29'0,"-11"-37"-35"0,0-10 48 16,-4-10-40-16,1-12 1 0,-4-6 1 15,3-20 1 1,-6-11-6-16,-8-17 1 16,0-2 3-16,4-1 1 0,0-12-2 15,3 3 0-15,1-3-1 16,10 0 1-16,7 9-1 15,7 23 1-15,0 8-2 16,7 20 0-16,4 18-4 16,3 16 0-16,0 10-7 15,1 12 1-15,-8 9-10 16,-11 3 0-16</inkml:trace>
  <inkml:trace contextRef="#ctx0" brushRef="#br0" timeOffset="8067.09">15349 4976 86 0,'43'22'43'0,"41"-38"-56"0,-48 16 84 16,10-3-72-16,-1-3 0 15,19 0-8-15,3-1 0 16,7 11 1-16,-3 2 1 15,-8 0-16-15,-17 7 0 16</inkml:trace>
  <inkml:trace contextRef="#ctx0" brushRef="#br0" timeOffset="9241.54">17674 4437 63 0,'14'6'31'0,"4"-9"-33"0,-15 15 48 15,-6 26-44-15,-4-3 0 16,-4 21 0-16,-10 32 0 15,-7 9-5-15,-7 13 1 16,-1 12-2-16,5 7 1 16,-1-16-7-16,7-19 1 15,4-22-9-15,3-32 0 0</inkml:trace>
  <inkml:trace contextRef="#ctx0" brushRef="#br0" timeOffset="9915.73">17089 5293 55 0,'-4'47'27'0,"11"-19"-26"0,-7-25 46 0,0 0-44 16,0-3 1-16,7-3 1 15,4-12 1-15,13-14-8 16,15-5 1-16,7-16 5 15,-11 9 1-15,29-37-3 16,3 2 0-16,0 10 0 16,-7 4 0-16,-4 8-1 15,-6 10 1-15,-11 13-2 16,-4 15 1-16,-7 7-2 16,-7 12 0-16,-3 13-1 15,-8 21 1-15,-3 1-1 0,-7 9 0 16,-7 6 0-16,-3-6 0 15,-1-3 1-15,1 3 1 16,-1-6 0-16,4-3 0 16,4-16-1-16,6-3 1 15,8-7 0-15,6-2 1 16,4-1-1-16,8-9 1 16,-1 3 0-16,-3-3 0 15,-4 3 0-15,0-3 1 16,4 0-2-16,6-3 1 0,-6-3-1 15,3 0 0-15,0-10-1 16,-3 3 1-16,-4 1-1 16,1 2 1-16,-5-2-1 15,1-4 1-15,-4 0-1 16,-4 1 1-16,-2 2-2 16,-5 7 1-16,-3 6-2 15,-3 13 1-15,-12-10-1 16,1 9 1-16,-3 10 1 15,3 3 0-15,-1-3 1 16,5 3 0-16,3-3 2 16,3-3 0-16,8 0 0 15,6-10 1-15,8 1-2 16,7-4 0-16,3-6-1 16,0-3 0-16,0 0-7 0,4-7 1 15,-4 1-14-15,1-16 1 16</inkml:trace>
  <inkml:trace contextRef="#ctx0" brushRef="#br0" timeOffset="10532.89">18637 4973 66 0,'11'16'33'0,"-1"-10"-27"0,-10-3 52 15,-7 6-57-15,-7 1 0 0,-7-1 0 16,-4 4 1-16,8 9-2 15,-1-10 0-15,-3 4 0 16,3-3 1-16,1-1-3 16,3-2 1-16,7-4-1 15,7 3 1-15,3 4-1 16,4-4 0-16,11 7 1 16,-1-4 0-16,1 1 0 15,-4 6 0-15,-7 0 0 16,-7 2 1-1,-7-2-1-15,-3 3 0 0,2-6-3 16,1-4 1-16,-3 4 0 16,3-3 1-16,0-7-1 15,3-3 0-15,1 0 1 16,3-3 0-16,0 0 1 0,0 3 1 16,0-3 0-16,0 0 0 15,0 0 0-15,0-3 1 16,0 6 1-16,3-9 0 15,8 3 1-15,3-3 0 16,7-7 0-16,11-3 1 16,3-2 0-16,4-7 0 15,0-4-2-15,0 11 1 16,-4-11-3-16,-7 4 1 16,0-9-2-16,-7 6 0 15,-6-1-2-15,-5 10 1 16,-3 7 0-16,-10 12 0 15,-1 12 1-15,-6 10 0 0,-1 4 1 16,0 2 0-16,4 6 0 16,0-9 1-16,7 4 0 15,7-11 0-15,11 1-4 16,7-9 0-16,-1-4-9 16,5-12 0-16,2-7-7 15,5-6 0-15</inkml:trace>
  <inkml:trace contextRef="#ctx0" brushRef="#br0" timeOffset="10926.06">20366 5092 64 0,'3'32'32'0,"1"-14"-34"0,-8-11 59 15,4 5-57-15,-3 7 1 0,-4 0-1 16,-4 0 0-16,1 3-5 16,3-13 1-16,0 0-8 15,3-6 1-15,4-12-8 16,7-10 0-16</inkml:trace>
  <inkml:trace contextRef="#ctx0" brushRef="#br0" timeOffset="11110.98">20398 4691 53 0,'21'6'26'0,"3"-12"-35"16,-16 3 44-16,2-7-37 0,1-5 0 15,3 2-5 1,3-3 1-16,8-12 2 0,3-6 0 16,1-1-9-16,-1-9 0 15</inkml:trace>
  <inkml:trace contextRef="#ctx0" brushRef="#br0" timeOffset="12031.09">21089 4082 43 0,'14'44'21'0,"-10"25"-16"0,-1-50 40 0,1 16-43 16,-1 9 1-16,1 18 2 16,-4 10 0-16,0 13-5 15,3 15 0-15,1-6 5 16,3 1 0-16,0-17-1 15,0-22 0-15,-3-12-2 16,-1-6 1-16,-3-7-2 16,-3-9 0-16,-4-12-2 15,-4-10 1 1,-21-19-3 0,-3-3 1-16,3 3-1 15,0 0 0-15,-3 10 0 16,7 9 0-16,-4 3 0 15,7 13 1 1,4 6 1-16,4 6 1 0,6-3 1 0,0 6 0 16,8 4 1-1,6-1 1-15,12 1 0 0,6-4 1 16,3-3-1-16,12-6 1 47,10-6-1-47,3-10 0 15,0-3-1-15,-3-9 0 32,4-3-2-32,3-1 0 0,-1-5 0 15,-2-7 0-15,-1-3-1 0,-3 3 0 0,3-7 0 0,-6-2 0 0,-8 0 0 0,-3-1 0 16,-7 10 0-16,-4-3 0 0,-4 13 0 16,-6-1 1-16,-8 7-1 15,-6 6 1 16,-8 6-1 1,-6 7 1-32,-4 12 0 15,-4-10 0 1,4 1 0 0,0-3 1-16,-1 6-1 0,1 2 0 0,0 11 0 0,3-7 1 15,8 0 0-15,6-3 0 16,11-3-1-16,7 0 0 0,1-4 0 0,2-12 1 0,4 1-1 0,1-4 0 0,-1-4-2 15,0 1 1-15,0-6-1 0,0-10 0 16,0 6-1-16,1-5 1 16,-1-1-1-16,-4 3 1 31,-3 4 0-31,-3 5 1 0,0-2 1 16,-4 6 0-1,-7 3 0 1,3 0 0-16,-3 9 1 0,-3 1 1 0,-1 2-1 0,1 4 1 15,-1 3 0-15,4-4 0 16,4 1-1-16,3 3 1 16,0-7-1-16,3 4 1 15,-3 0-2-15,4-4 1 0,-4 4-4 16,0-3 0-16,0-10-6 16,4-3 1-1,3-7-11-15,7-11 0 0</inkml:trace>
  <inkml:trace contextRef="#ctx0" brushRef="#br0" timeOffset="12368.78">22373 4832 55 0,'25'12'27'16,"-22"-18"-29"-16,-3 6 43 0,-7 3-41 15,-3 4 0-15,-1 2 0 16,-6 0 1-16,-8 7-1 15,-7 6 0-15,-7-3 0 16,4-7 1-16,0 7-1 16,7-6 0-16,6 6 0 0,8 2 0 15,11 1 0 1,13 0 0-16,8 3 0 0,3-12 1 16,4 3 0-16,-4 3 0 15,-3-7-1-15,-4 4 1 16,-4 3-1-16,-3 2 1 15,-10 1-1-15,-8 4 0 16,-3-5-3-16,-7-2 1 16,-4 3-8-16,1-9 1 15,2-7-7 1,8-3 0-16</inkml:trace>
  <inkml:trace contextRef="#ctx0" brushRef="#br0" timeOffset="12662.5">22648 5293 64 0,'14'34'32'0,"4"-40"-38"0,-14 9 60 0,-4-3-55 0,0 0 0 16,0 0-13-16,-11 0 1 15,-3 3 2-15,-14-6 1 16</inkml:trace>
  <inkml:trace contextRef="#ctx1" brushRef="#br0">3898 5177 0</inkml:trace>
  <inkml:trace contextRef="#ctx0" brushRef="#br0" timeOffset="13441.04">9095 6767 58 0,'14'37'29'0,"-4"17"-21"16,-10-36 30-16,0 8-35 0,0 14 0 16,0 7 0-16,-3 3 0 15,-4 4-5-15,3 5 0 16,1-8-1-16,3-11 1 16,0-15-11-16,3-12 0 15,-3-13-5-15,7-13 0 16</inkml:trace>
  <inkml:trace contextRef="#ctx0" brushRef="#br0" timeOffset="13775.3">9342 6723 56 0,'42'-28'28'0,"-24"12"-28"0,-15 10 52 0,-3 6-50 15,-7-4 0-15,-7-2 1 16,-14 3 0-16,-15 3-4 15,5-3 0-15,-12 9 3 16,-10 13 1-16,-10 6-2 16,-12 0 0-16,-2 16-1 15,3 6 1-15,14 13-2 16,7 12 0-16,10 6-2 16,19 4 1-16,13 15 0 31,25-6 0-31,32 6 2 0,21-16 0 0,21-18 4 15,11-31 0-15,20-29 1 0,-6-25 1 16,0-19 0 0,-18-25 0-16,-21-15-3 15,-14-1 1-15,-24-6-6 16,-19 7 0 0,-17-1-8 15,-18-2 1-16,-24 5-14-15,0 10 1 0</inkml:trace>
  <inkml:trace contextRef="#ctx0" brushRef="#br0" timeOffset="14343.92">10386 6927 62 0,'10'9'31'0,"1"25"-27"0,-11-18 45 0,0 12-48 16,-4 13 1-16,1 22 0 16,-4 18 0-16,0 10-3 15,0 13 1-15,3-1 1 16,1-15 0-1,3-16-5-15,7-18 1 0,3-23-6 16,1-28 1-16,-4-19-12 16,4-15 1-16</inkml:trace>
  <inkml:trace contextRef="#ctx0" brushRef="#br0" timeOffset="14754.7">10104 7005 54 0,'24'13'27'0,"15"-20"-23"0,-25 4 42 0,4 0-42 0,10-3 1 0,11-1 2 0,7-2 1 16,3 0-9-16,4 2 0 15,-4 4 8-15,1 0 1 16,-4 0-3-16,0 3 1 15,-11 0-2-15,0 0 0 16,-3 9-2-16,-4 4 1 16,-3 6-3-16,-8 12 0 15,-6 7-2-15,-11 9 0 16,-7 9 0-16,-14 4 0 0,-11 2 0 16,-10 1 0-1,-1-3-1 16,-6 2 0-31,3-8-1 16,0-4 1 15,7-9-4-15,8-7 1 0,2-2-6-16,12-7 1 0,13-7-8 0,11 1 0 0,11-9 0 15,14-4 1-15</inkml:trace>
  <inkml:trace contextRef="#ctx0" brushRef="#br0" timeOffset="14973.58">11053 7541 58 0,'0'28'29'0,"-4"1"-37"0,0-20 60 0,-3 7-48 15,0 3 1-15,-3 6 0 16,-4-3 0-16,3 0-7 15,1-4 0-15,2 1 1 16,5-9 1-16,3-7-8 0,0-13 0 16,3-12-11-16,1-6 0 15</inkml:trace>
  <inkml:trace contextRef="#ctx0" brushRef="#br0" timeOffset="15183.2">10918 7369 63 0,'0'9'31'0,"8"1"-31"16,-1-10 53-16,0 3-53 0,3-3 1 0,4 0-1 16,4-3 0-16,3-1-5 15,7 4 1-15,-3 0-11 16,3-3 1-16,-3-3-4 15,-4-3 0-15</inkml:trace>
  <inkml:trace contextRef="#ctx0" brushRef="#br0" timeOffset="15484.51">11296 7638 59 0,'7'41'29'0,"-11"9"-41"0,4-43 56 15,-3 2-45-15,-1-6 1 16,1 0 2-16,3-3 0 16,0-9-1-16,0-7 0 15,0-3 1-15,3-3 0 16,4-6 1-16,1-3 1 0,2 3-2 16,4 3 1-1,4 3-1-15,0 6 1 16,-1 7-2-16,4 2 1 0,0 7-6 15,-6 0 0-15,-1 0-6 63,0 3 0-63,-4 1-9 16,1-1 1-16</inkml:trace>
  <inkml:trace contextRef="#ctx0" brushRef="#br0" timeOffset="15833.01">11518 7660 60 0,'18'38'30'0,"3"-32"-27"0,-14-3 53 0,4-3-54 0,10-3 1 0,7-9-1 16,4-4 1-16,0-3-5 15,-1-3 1-15,-2-3 2 16,-1 3 0-16,-7-3-2 16,-3 0 0-16,-4 0-3 0,-4 0 1 15,-3 6-2 1,-3 0 0-16,-8 7 0 0,-3 12 0 15,-7 12 0-15,-4 4 1 16,1 6 3-16,-1 3 0 16,1 0 2-16,2 3 1 15,5 4 1-15,3 2 1 16,7-2-1-16,3 2 1 16,8 0-1-16,3 1 0 0,4-10-3 15,3-9 0 16,-4-10-4 1,12-9 0-32,6-7-6 15,14-5 1-15,4-17-9 0,-3 1 0 0</inkml:trace>
  <inkml:trace contextRef="#ctx0" brushRef="#br0" timeOffset="16310.15">12404 7406 40 0,'-4'19'20'0,"-17"6"-17"15,14-15 27-15,-7 2-27 16,-4 4 1-16,-3 6 1 16,-4 3 1-16,1 0-8 15,-1 3 1-15,4 7 5 16,7-1 1-16,10 7-3 16,11 3 0-16,7-6-1 15,15-7 1-15,6-9-1 16,-3-10 0-16,6-8-1 15,8-11 0-15,7-5-1 0,-7-7 0 16,0-16 0-16,-4-15 0 16,1-9 0-16,-5-13 0 15,-2-19 0-15,-12-19 0 16,-6 0 1 0,-4 0 0-16,-10-3 0 15,-8 13 0-15,-7 6 0 0,-6 6 0 0,-8 10 0 16,-7 18 1-16,1 16 0 15,-1 22 0-15,0 26 1 16,0 21 0-16,8 22 0 16,3 28 1-16,3 32-2 15,7 15 1-15,4 3-1 16,11-6 1-16,3-18-2 16,3-20 0-16,1-18-3 15,0-25 0-15,-1-20-5 16,-6-14 1-1,-1-20-10-15,-6-9 0 0</inkml:trace>
  <inkml:trace contextRef="#ctx0" brushRef="#br0" timeOffset="16517.13">12273 7262 72 0,'28'25'36'0,"22"-22"-38"0,-33-9 67 15,8-6-63 1,24-1 1-16,15-15-1 0,17-7 1 16,4-2-7-16,-11-1 0 15,-11 10-4-15,-10 6 1 16,-10 9-16-16,-12 4 1 31</inkml:trace>
  <inkml:trace contextRef="#ctx0" brushRef="#br0" timeOffset="18290.13">15314 7491 59 0,'18'28'29'0,"24"0"-20"0,-31-21 30 16,3 5-37-16,7 7 1 15,11 3 1-15,-4 6 0 0,0-9-5 16,0-6 1 0,1-7 3-16,-1-9 0 0,-4-13-2 15,-2-6 1-15,-1-19-2 16,-4-3 1-16,-2-18 0 16,-1-26 0 15,-11-9 0-31,-3-10 1 0,-7-18-1 31,-10-1 1-31,-5 4 0 0,5 3 0 0,-1 25-2 16,7 9 1-16,4 13-1 0,7 9 1 0,7 13 0 15,8 16 0-15,2 12-3 16,1 9 0-16,7 13-5 16,3 3 1-1,4 10-12 1,3-1 1-16,-3 4-5 0,-8 0 1 0</inkml:trace>
  <inkml:trace contextRef="#ctx0" brushRef="#br0" timeOffset="18638.68">16288 6917 60 0,'-4'-3'30'0,"-3"31"-34"0,4-15 55 0,-4 6-48 0,-4 6 1 0,-3 9-1 15,-7 4 1-15,-4 6-5 16,0 6 0-16,4-3 0 16,4-9 1-16,6-10-7 15,4-16 0-15,3-12-6 16,4-15 0-16,4-4-7 16,-4-13 1-16</inkml:trace>
  <inkml:trace contextRef="#ctx0" brushRef="#br0" timeOffset="18806.03">16140 6986 61 0,'24'38'30'0,"15"28"-32"0,-28-44 58 15,3 0-56-15,0 9 1 16,-4 3 0-16,1 1 0 16,3-7-6-16,0-6 0 15,0 0-7-15,4-3 0 16,-4-7-6-16,4-2 0 15</inkml:trace>
  <inkml:trace contextRef="#ctx0" brushRef="#br0" timeOffset="19222.25">16566 7344 68 0,'15'34'34'0,"-1"-28"-40"0,-7-6 66 0,3-3-59 15,8-3 0-15,7-3 0 16,3-7 1-16,-3-3-3 16,-1-3 0-16,-6 0 1 15,0-3 0-15,-8 0 0 16,-3-6 0-16,-7 2-3 15,-3-2 1-15,-8 3-2 16,-3 9 1-16,-4 7-1 16,1 12 0-16,-4 12 0 15,-1 10 0-15,1 9 1 0,4 7 1 16,2 6 3-16,5-6 0 16,6 5 1-16,8 1 1 15,10 0-1-15,7 0 0 16,7-16-1-16,4-6 1 15,0-12-6-15,0-10 1 16,3-16-8-16,4-6 0 16,-4-19-7-16,14 1 1 15</inkml:trace>
  <inkml:trace contextRef="#ctx0" brushRef="#br0" timeOffset="19470.66">17074 6745 66 0,'0'44'33'0,"-10"-16"-41"0,6-25 63 0,-3 6-55 15,-7 10 1-15,0 0-1 16,-4 3 1-16,4-3-6 15,-3-4 1-15,3-8-6 16,3-14 0-16,0-11-9 16,4-7 1-16</inkml:trace>
  <inkml:trace contextRef="#ctx0" brushRef="#br0" timeOffset="19613.45">16919 6622 58 0,'32'41'29'0,"35"56"-30"0,-49-75 51 0,3 10-50 0,7 8 1 0,4-2-1 0,0 0 1 0,-4-7-9 0,-7-9 1 0,-3-9-10 0,-11-4 1 16</inkml:trace>
  <inkml:trace contextRef="#ctx0" brushRef="#br0" timeOffset="20228.37">18080 6629 61 0,'18'50'30'0,"-8"16"-28"0,-3-47 48 16,-3 15-47-16,3 4 0 16,0 12 1-16,0 9 0 15,0-2-6-15,3-1 1 16,1-2 3-16,-4-4 1 0,0-13-2 16,0-8 0-16,-7-11-2 15,-3-8 1-15,-11-13-1 16,-11-7 0-16,-7-2-1 15,-3-7 1-15,-7-3 0 16,-8-3 0-16,-3 0-1 16,-3 6 0-16,3 6 0 15,7 10 1-15,4 10 0 16,6 11 0-16,12 8 1 16,10 5 0-16,10 10 1 15,11-4 0-15,14 10 0 16,15-3 1-16,9-3-1 15,5-10 1-15,17 1-3 16,10-17 0-16,1-5-5 16,3-17 1-16,-3-14-14 15,-18-14 0-15</inkml:trace>
  <inkml:trace contextRef="#ctx0" brushRef="#br0" timeOffset="20441.25">18764 7027 58 0,'4'50'29'0,"-43"41"-27"0,25-75 43 16,-11 12-44-16,-10 10 0 16,0-1-1-16,6 4 0 0,5 0-5 15,6-10 0-15,4-12-6 16,7-22 0-16,0-10-6 15,-4-12 0-15</inkml:trace>
  <inkml:trace contextRef="#ctx0" brushRef="#br0" timeOffset="20590.97">18447 7018 72 0,'60'87'36'0,"28"42"-48"16,-56-98 73-16,14 10-62 15,10 3 1-15,4-3-10 16,-7-7 1-16,-14-9-6 16,-11-15 1-16</inkml:trace>
  <inkml:trace contextRef="#ctx0" brushRef="#br0" timeOffset="23276.52">16270 6522 55 0,'0'9'27'0,"4"-12"-15"0,-4 3 28 16,0 0-37-16,0 0 1 16,0 0 2-16,0 0 1 15,0 0-8-15,3-3 0 16,8 0 5-16,6 0 1 15,5 3-2-15,13 0 0 0,0 3-2 16,0 3 1-16,-10 4-2 16,-7 5 1-16,-4 4-2 15,-7-3 1-15,-4-4-1 16,-3 1 1-16,-7 0-1 16,-3 2 1-16,-1 1-1 15,1 3 1-15,-1 0 0 16,-3 2 0-16,-4-2 0 15,8 0 0-15,-1-6 0 16,8-4 1-16,3 0-1 16,7 1 1-16,7-4-1 15,14-6 0-15,4-9-3 16,3-4 0-16,0-6-17 16,-10 4 1-16,-7 2-2 15,-4-6 0-15</inkml:trace>
  <inkml:trace contextRef="#ctx0" brushRef="#br0" timeOffset="25421.49">8939 9341 27 0,'0'-3'13'0,"-3"-10"3"16,3 13 13-16,0 0-21 16,0 0 0-16,0 0 4 15,0 0 1-15,0 0-15 16,7 4 1-16,4-1 11 15,3 0 0-15,7 0-4 16,3-3 1-16,1 3-2 0,0 0 0 16,7-3-3-16,-1 3 0 15,-6 1-2-15,-4-1 1 16,-7 9-2-16,-10 1 1 16,-4 6-2-16,-11 6 1 15,1 3 0-15,3 3 0 16,-4-6 0-16,-3 7 0 15,0-7 0-15,3-3 1 16,1 3 0-16,3-3 1 16,7 3 0-16,0-9 0 15,7-1 0-15,0-5 0 16,3-4-1-16,4-3 0 0,8-6-5 16,2-3 1-16,1-4-8 15,-7-2 0-15,-1-4-9 16,-3 3 0-16</inkml:trace>
  <inkml:trace contextRef="#ctx0" brushRef="#br0" timeOffset="25905.06">9493 9325 58 0,'53'-47'29'0,"-35"10"-31"0,-15 21 48 15,-3-3-45-15,-7-9 0 16,-7 3 0-16,-11 6 1 15,-10 0-2-15,-21 4 1 16,-11 5 1-16,10 10 0 16,-6 13 0-16,-4 9 0 15,-4 6-1-15,4 7 1 16,4 15-2-16,6 3 1 0,4 13-1 16,15 9 1-1,16 13-1-15,22 19 1 0,11-7-1 16,21-3 1-16,14-19 0 15,6-21 0-15,23-13 0 16,16-25 1-16,19-29-1 16,-5-24 1-16,-6-23-2 15,-7-5 1-15,-14-17-2 16,-18 1 0-16,-25 3-9 16,-25 2 1-16,-17 8-11 15,-14 8 0-15</inkml:trace>
  <inkml:trace contextRef="#ctx0" brushRef="#br0" timeOffset="26534.11">10700 9476 53 0,'10'-9'26'0,"4"-10"-20"0,-14 19 37 0,0-6-39 16,-3-1 1-16,-4 1 2 0,-7 3 0 15,-7 3-9 1,-8 0 0-16,-2 9 6 0,-5 10 1 16,-6 9-3-16,-4-3 1 15,0 19-2-15,-3 3 1 16,10 7-1-16,11 11 1 15,3 8-1-15,8 11 0 16,2-8 0-16,5-8 0 16,13-5-1-16,15-6 0 15,17-13-1-15,15-13 0 16,13-15-5-16,1-13 1 16,-4-16-9-16,-4 1 1 0,1-13-8 15,-8-1 0 1</inkml:trace>
  <inkml:trace contextRef="#ctx0" brushRef="#br0" timeOffset="26778.29">11141 9805 59 0,'10'19'29'0,"-10"12"-29"16,-3-15 50-16,-8 6-47 15,-3 0 1-15,-7 16 0 16,-14 9 1-16,-8 15-6 16,-3 11 0-16,4-1 2 15,7 0 0-15,7-10-6 16,6-11 0-16,5-14-9 0,6-21 1 16,1-22-7-1,-1-16 0-15</inkml:trace>
  <inkml:trace contextRef="#ctx0" brushRef="#br0" timeOffset="26944.63">10781 9924 60 0,'18'35'30'0,"-4"18"-34"0,-11-34 56 16,-3 9-52-16,0 0 0 15,0 7-1-15,0 3 0 0,4-10-4 16,3-6 0-16,0-13-12 15,3-9 0-15</inkml:trace>
  <inkml:trace contextRef="#ctx0" brushRef="#br0" timeOffset="27285.79">11546 9877 72 0,'11'4'36'0,"-18"-4"-42"16,3 3 62-16,-6 0-54 0,-8 0 0 15,-3 6 0-15,-4 4 1 16,-3 3-4-16,10 2 1 15,-3 7 2-15,7 10 1 16,4-1-2-16,3-5 1 16,0 5-1-16,7 1 0 15,14-7-2-15,14-6 0 16,11-10-5-16,-1-12 1 16,5-9-9-16,-1-4 1 15,-3-15-10-15,-7-9 1 16</inkml:trace>
  <inkml:trace contextRef="#ctx0" brushRef="#br0" timeOffset="27524.76">11769 9238 64 0,'17'37'32'0,"12"51"-34"15,-26-69 56-15,1 15-52 16,-4 7 0-16,-4 16 2 15,4 15 1-15,4 12-6 16,-1 10 0-16,1 1 4 16,3-8 0-16,0-8-3 15,0-17 1-15,0-8-7 16,0-23 1-16,7-15-9 16,4-13 0-16,6-12-8 15,1-7 1-15</inkml:trace>
  <inkml:trace contextRef="#ctx0" brushRef="#br0" timeOffset="27727.42">12231 9965 58 0,'7'35'29'0,"-14"15"-31"0,3-38 52 15,1 4-48-15,-1 0 1 16,1-4 0-16,-1 1 0 0,1-1-6 15,-1-2 0-15,4-7-4 16,4-16 1-16,-1-9-12 16,-3-3 0-16</inkml:trace>
  <inkml:trace contextRef="#ctx0" brushRef="#br0" timeOffset="28141.41">12196 9711 72 0,'28'75'36'0,"0"-40"-47"0,-17-26 63 0,-1-2-53 15,4-4 1-15,4 0-7 16,3-6 0-16,0-4 2 0,4-2 1 16,3-3-13-16,4 2 0 15,0 4 0-15,3 0 1 16,4 2 10-16,-4 1 0 15,-7 0 8-15,0-3 1 16,-3 3 11-16,-4 0 0 16,-3-1 0-16,-4 1 1 15,-3 0-8-15,-11 3 0 16,-4 3-4-16,-3 4 0 16,-7 5-2-16,-4 10 0 15,1 13 1-15,3-4 1 16,3 7 1-16,7 2 1 15,4 1 0-15,8-3 0 16,6-7 0-16,7-6 0 0,11-6-3 16,6-10 1-16,1-9-7 15,-4-6 0-15,-6-3-15 16,-12-4 0-16,-10 4-3 16,4-13 1-16</inkml:trace>
  <inkml:trace contextRef="#ctx0" brushRef="#br0" timeOffset="30660.79">14115 8927 47 0,'10'-3'23'0,"4"0"-13"15,-14 3 24-15,0 0-30 16,0 0 1-16,0 0 3 16,-3 3 1-16,-8 7-11 15,4 5 1-15,-3 7 6 16,-8 6 1-16,-7 13-3 15,-3 12 1-15,-4 20-2 0,1 24 0 16,-1 6-1-16,4 13 1 16,10 7-1-16,14-4 0 15,11-22-1-15,8-6 1 16,9-19-3-16,4-16 0 16,-3-15-6-16,3-19 0 15,1-9-13-15,-1-10 1 16</inkml:trace>
  <inkml:trace contextRef="#ctx0" brushRef="#br0" timeOffset="30966.97">14467 9354 74 0,'7'84'37'0,"-24"20"-48"15,13-79 62-15,-6 16-51 16,-1 15 0-16,-3 10-6 15,7-10 1-15,0-5-1 16,3-17 0-16,8-9-13 0,3-12 1 16</inkml:trace>
  <inkml:trace contextRef="#ctx0" brushRef="#br0" timeOffset="31223.13">14697 9407 67 0,'3'44'33'0,"-10"19"-37"0,0-41 58 0,0 3-54 15,0 12 1-15,0 4-1 16,3 6 1-16,-3 0-5 15,4-9 1-15,-1-10-6 16,4-12 0-16,4-10-10 16,-1-12 0-16</inkml:trace>
  <inkml:trace contextRef="#ctx0" brushRef="#br0" timeOffset="31710.73">14665 9278 59 0,'11'22'29'0,"6"13"-23"0,-10-32 48 15,0 3-50 1,4-3 0-16,-1-3 3 0,12-3 0 16,2 0-8-16,5-3 1 15,2 0 5-15,8-1 1 16,0 4-3-16,0 0 1 15,-11 3-3-15,-7 3 1 16,-7 7-4-16,-14 5 1 16,-7-2-2-16,-7 3 1 15,-4 5-2-15,-3 1 0 16,0 0-2-16,0 3 1 16,0 1 0-16,3-5 0 0,8 1 1 15,2-6 0 1,8 0 2-1,4-4 0-15,7-2 2 0,3 2 1 0,3-12 2 16,8 7 0 47,-4 2 0-63,-3 4 0 0,-8 2-1 15,-10 4 0 16,-7 6-1-15,-10 6 0-16,-15 4-3 0,-7 3 1 16,0 2-6-16,1-8 0 0,2-7-8 15,8-6 1-15,3-10-6 0,11-9 1 0</inkml:trace>
  <inkml:trace contextRef="#ctx0" brushRef="#br0" timeOffset="32048.67">15233 9310 66 0,'3'12'33'0,"8"17"-38"0,-11-17 65 15,0 7-58-15,-7 6 0 0,0 10 0 16,0-1 1-16,0 7-4 16,-4 12 0-16,1-6 2 15,3-3 1-15,0-6-5 16,3-13 1-16,4-10-4 16,4-15 0-16,-1-9-9 15,8-13 0-15,-1-9-6 16,1-4 1-16</inkml:trace>
  <inkml:trace contextRef="#ctx0" brushRef="#br0" timeOffset="32331.02">15222 9194 53 0,'14'9'26'0,"8"1"-26"0,-15-7 46 16,0 0-43-16,3 0 0 15,4-3 5-15,8 0 1 16,6 0-10-16,7-3 0 15,11 0 7 1,-4-4 0-16,-3 7-2 0,-4 0 1 16,-6 7-3-16,-8 2 0 15,-11 10-2-15,-13 6 0 16,-15 6 0-16,-14 1 0 16,-6 2-2-16,-8 1 1 0,-4-1-3 15,5-2 1 1,6-4-4-16,11-3 1 15,3-3-11-15,4-13 1 0,10-6-5 16,11-3 1-16</inkml:trace>
  <inkml:trace contextRef="#ctx0" brushRef="#br0" timeOffset="32659.46">15730 9473 66 0,'4'22'33'0,"-4"-16"-43"16,-4-3 65-16,-6 7-55 15,-11 2 1-15,-4 4 0 16,-3-7 1-16,-1 4-2 0,1-1 0 16,4-2 1-1,2-4 1-15,8 0-1 0,11-3 1 16,6 4-1-16,11-4 0 15,8 3 0-15,6 4 0 16,-4 2-1-16,-2 4 1 16,-8 6-2-16,-4 3 1 15,-13 3-1-15,-11 10 1 16,-11 2-5-16,-7 1 1 16,-3-13-9-16,0-9 0 15,-1-13-6-15,15-9 0 0</inkml:trace>
  <inkml:trace contextRef="#ctx0" brushRef="#br0" timeOffset="33116.41">16902 9526 59 0,'3'16'29'0,"-31"12"-27"0,21-19 51 15,0 4-51-15,-4 9 1 0,-10 6 0 16,-4 7 1-16,-3 9-6 15,-4-1 1-15,1 1-2 16,2-6 1-16,5-10-8 16,3-15 1-16,6-16-11 15,5-13 1-15</inkml:trace>
  <inkml:trace contextRef="#ctx0" brushRef="#br0" timeOffset="33289.58">16626 9520 55 0,'43'41'27'0,"24"-4"-20"16,-53-24 43-16,4 9-48 15,-4 6 0-15,0 3 0 16,3 10 1-16,1-3-8 16,0-4 1-16,-1-2-6 0,1-10 1 15,-4-13-10-15,7-9 1 16</inkml:trace>
  <inkml:trace contextRef="#ctx0" brushRef="#br0" timeOffset="33694.12">17141 9407 74 0,'22'31'37'0,"6"-31"-43"16,-18-3 70-16,5 0-62 0,9-3 1 0,4-4 0 0,1 1 1 0,-5 0-5 16,-2 2 0-16,-5 1 3 15,-6 9 0-15,-4 7-2 16,0 2 0-16,-7 7-1 15,-7 6 1-15,-4 10-1 16,-6-7 0-16,-5 13 0 16,1-1 1-16,0 1 0 15,0 3 0-15,7-3-1 16,7-1 1-16,10-2-1 16,8-3 0-16,10-17-2 15,4-8 0-15,7-10-4 0,10-6 0 16,14-7-6-1,-3-9 1-15,0-6-10 0,-7 0 1 16</inkml:trace>
  <inkml:trace contextRef="#ctx0" brushRef="#br0" timeOffset="33981.03">17441 8865 75 0,'29'28'37'0,"38"-6"-41"0,-46-13 70 0,11 16-64 16,13 0 0-16,8 19 0 15,4 9 0-15,-8 26-3 16,-3 15 0-1,-11 91 1 1,-17-9 0-16,-22-23-7 16,-27-12 0-16,-22-15-16 15,-25-16 1-15</inkml:trace>
  <inkml:trace contextRef="#ctx0" brushRef="#br0" timeOffset="36504.31">14630 10225 45 0,'0'16'22'0,"0"-3"-10"0,0-10 23 0,0 9-32 16,0 4 0-16,3 6 1 15,-3 16 1-15,0 9-7 16,4 15 1-16,-4-5 4 16,-4 6 0-16,1-4-2 15,-1-6 0-15,4-9-1 16,0-9 1-16,0-13-1 16,0-16 0-16,0-15-1 15,0-7 1-15,0-12-1 16,4-13 1-16,-4 3-2 15,-4 1 0-15,-3-4 0 16,-7 3 1-16,-7 7-2 16,-4 6 1-16,-3 9-1 0,0 10 1 15,-1 6 0 1,5 6 1-16,3 4 1 0,-1 2 1 16,8 4 3-16,7-1 0 15,7 1 1-15,7-3 1 16,7-7 0-16,18-6 0 15,3-6-1-15,1-10 1 16,10-12-4-16,10 0 1 16,4-4-5-16,-4 1 0 15,-3 3-10-15,-7 6 1 16,-7-3-10-16,-7 9 1 0</inkml:trace>
  <inkml:trace contextRef="#ctx0" brushRef="#br0" timeOffset="37509.31">15617 10501 54 0,'8'4'27'0,"-1"2"-26"0,-4-3 42 0,-3-3-42 16,-3 3 1-16,-4 0 1 16,-4 3 0-16,-3-2-4 15,-4-1 0-15,-3 0 2 16,-4 3 1 0,-6 13 0-1,2 3 0-15,8 3-3 16,7 3 1-16,11-6 0 15,6 3 0-15,8 0-1 16,10 0 1-16,11-12-1 16,-1-10 0-16,1-6 1 0,0 0 1 15,-7 0-1-15,-4-10 0 16,-7-6 0-16,0 4 0 16,-7-4-1-16,0 3 1 15,-7 1-2-15,0 2 0 16,0 7-1-16,-3 3 1 15,-5 6 0-15,1 6 0 16,0 7 0-16,4-1 0 16,-4 1 2-16,3 6 0 15,1 9 2-15,3 1 0 16,3-1 2-16,8 10 1 0,3 3 0 16,0 3 0-1,-3-6 0-15,-1-4 0 0,-3-2-2 16,-3-7 1-16,-4-3-3 15,-4-3 0-15,-10-3-1 16,-11-7 0-16,-6-2-1 16,-8-10 1-16,-3-6-1 15,-8-7 1-15,1-12-1 16,-1-10 1-16,8 1 0 16,3-4 0-16,11 7 0 15,7 3 1-15,7 3-1 16,7 6 1-16,7 0 0 15,14 6 0-15,11 4 0 16,6 3 1-16,5 6-2 16,6-3 0-16,7 3-5 15,-6-7 1-15,-1 1-13 0,-10-6 0 16,-8-10-4-16,8 6 1 16</inkml:trace>
  <inkml:trace contextRef="#ctx0" brushRef="#br0" timeOffset="38081.42">15875 10724 62 0,'7'13'31'0,"-18"-17"-41"0,8-2 59 0,3-6-48 16,-4-1 0-16,1-3 0 15,-1-2 1-15,1-4-3 16,-1 0 1-16,4 6 1 16,0-3 1-16,7 0-1 15,7 4 1-15,4 2-3 16,3 7 1-16,11 3-3 16,0 3 1-16,3 3-3 15,4-3 0-15,-4 0-3 16,0-6 1-16,-3-4 0 15,0-2 0-15,-11-1 1 16,-3 1 1-16,-1-1 3 16,-3 4 0-16,1 2 3 15,-5 4 1-15,1 3 2 16,-8 0 1-16,-3 3 0 0,0-3 1 16,-3 0-1-16,-4 7 1 15,-4 2-2-15,-3 4 1 16,-7-1-1-16,0 1 0 15,0 5-1-15,3 4 0 16,4 4-1-16,3-1 1 16,4 3-2-16,4-6 1 15,10-7-1-15,7-5 0 16,3-1-1-16,5 1 0 16,-1-10-1-16,-7-10 1 0,3-5-1 15,-2-4 1-15,-1 0-5 16,0-3 1-16,0-3-7 15,0-3 0-15,-3-1-8 16,-1 8 1-16</inkml:trace>
  <inkml:trace contextRef="#ctx0" brushRef="#br0" timeOffset="38337.44">16436 10514 57 0,'3'22'28'0,"-10"-10"-31"16,7-8 50-16,-3 5-43 16,-4 4 0-16,7 2 3 15,0 4 1-15,7 0-10 16,-4 0 1-16,4-1 5 0,8-2 0 16,-1-6-2-1,3-4 1-15,4-9-3 0,4-7 0 16,-4-5-2-16,1-4 0 15,2-3-8-15,-6 3 1 16,-1-6-12-16,-2-3 1 16</inkml:trace>
  <inkml:trace contextRef="#ctx0" brushRef="#br0" timeOffset="38784.15">16778 10621 50 0,'14'40'25'0,"-17"4"-17"0,3-31 34 0,-4 12-40 15,1 6 1-15,3 7 0 16,0-1 0-16,0 4-4 15,0-3 1-15,0-4 2 16,0-9 0-16,0-12-2 16,0-10 1-16,0-15-2 15,0-7 1-15,0-6-1 16,3-10 1-16,1-2-3 16,-1-4 1-16,1-9 0 0,3-4 0 15,-4 4-1-15,4 3 0 16,-3 0 1-16,3 6 0 15,11 10 2-15,6 6 0 16,8 9 3-16,7 10 0 16,-7 6 1-16,-4 9 0 15,-11 4-1-15,-6 3 1 16,-18 9-3 15,-14 6 0-15,-11 0-8-16,0-2 1 0,-14-7-12 0,1-10 0 0</inkml:trace>
  <inkml:trace contextRef="#ctx0" brushRef="#br0" timeOffset="39534.06">19572 9780 58 0,'18'50'29'0,"14"51"-34"15,-15-76 45-15,4 6-37 16,8 0 1-16,-1-2 3 15,4-10 0-15,3-10-8 16,0-12 0-16,0-16 5 16,-3-19 1-16,-7-21-2 15,-4-13 1-15,-3-26-2 16,-15-14 0-16,-10-20-1 0,-11-12 0 16,1-10 0-16,-4 3 0 15,3 17-1-15,0 5 1 16,8 16-1-16,3 7 0 15,3 15 1-15,8 9 0 16,6 19 0-16,8 7 0 16,10 15 1-16,18 16 0 15,0 9 0-15,-4 13 0 16,8 9-3-16,3 7 1 16,-8 0-7-16,-9 5 0 15,-8 4-16-15,-18 3 1 16</inkml:trace>
  <inkml:trace contextRef="#ctx0" brushRef="#br0" timeOffset="40419.43">21082 9398 62 0,'11'3'31'0,"-18"3"-27"0,3-3 42 0,-7 0-44 16,-3 0 0-16,-3 4 2 15,-4 2 0-15,-4 7-5 16,-3 6 0-1,-15 15 3 1,12 7 1-16,9 3-2 16,15 0 1-16,11 0-3 15,6-3 1-15,15-9-4 16,14-13 1-16,10-10-3 16,4-12 0-16,0-9-1 15,0-7 0-15,0-3 0 16,-4-6 0-16,-6 0 3 15,-8 6 0-15,-7-3 1 0,-3 0 1 16,-4-3 3-16,-7 3 1 16,-3 4 2-16,-8 2 0 15,-6 3 2-15,-8 1 0 16,-6 6 1-16,-8 2 0 16,0 8-2-16,7 2 0 15,-3 6-1-15,4-2 0 16,-4 9-2-16,3 6 0 15,0 0-1-15,4 0 1 16,4 0-2-16,6 0 1 0,4-9-1 16,7-4 0-16,7-9-1 15,7-9 0-15,4-3-1 16,3-7 0-16,0-3-5 16,1 4 1-16,-5-1-11 15,5-9 0-15,2-3-3 16,1 2 1-16</inkml:trace>
  <inkml:trace contextRef="#ctx0" brushRef="#br0" timeOffset="40721.87">21798 9388 61 0,'7'19'30'0,"-14"0"-36"15,4-16 59-15,-8 3-50 16,-10 1 0-16,-7 2 0 15,-4 3 1-15,-3 1-5 0,3 3 0 16,4-1 4-16,3 1 0 16,7 3-2-16,8-3 1 15,10-1-1-15,10-2 0 16,11-4-1-16,8-6 1 16,2 4-1-16,-2 2 0 15,-8 4 0-15,-7-1 0 16,-7 7-2-16,-11 0 0 15,-10 3-4-15,-3-4 1 16,-8-2-9-16,0-3 1 16,4-7-7-16,11-3 0 0</inkml:trace>
  <inkml:trace contextRef="#ctx0" brushRef="#br0" timeOffset="41007.39">22165 9203 59 0,'18'19'29'0,"-25"9"-33"16,0-22 52-16,-4 7-45 16,-7 0 1-16,-6 5 1 15,-5 11 0-15,-2-1-6 16,-1 6 0-16,4 7 5 15,3-6 0-15,7 8-2 0,4 8 0 16,14-11-2-16,11-5 1 16,6-10-5-16,5-9 0 15,2-10-6-15,5-9 0 16,2-10-10-16,1-2 0 16</inkml:trace>
  <inkml:trace contextRef="#ctx0" brushRef="#br0" timeOffset="41202.49">22507 9291 58 0,'-3'22'29'0,"-43"25"-30"15,28-34 47-15,1 2-42 16,2 7 0-16,-2 10 1 16,-8 2 0-16,0-3-7 15,-3 4 1-15,4-4-1 16,2-9 1-16,8-6-8 15,7-13 0-15,7-3-10 16,4-9 1-16</inkml:trace>
  <inkml:trace contextRef="#ctx0" brushRef="#br0" timeOffset="41414.96">22320 9235 44 0,'7'21'22'0,"7"58"-8"15,-10-57 30-15,-1 3-41 16,1 6 1-16,-4 4 1 16,0-1 1-16,0 1-8 0,0 2 0 15,7-5 4 1,7-4 1-16,4-3-6 0,7-12 0 16,-1-10-5-16,4-13 1 15,-6 1-11-15,2-16 0 16</inkml:trace>
  <inkml:trace contextRef="#ctx0" brushRef="#br0" timeOffset="41617.33">22592 9209 68 0,'35'57'34'0,"15"15"-42"0,-36-50 60 0,3 6-52 15,1 16 0-15,-11 0-5 16,-7 12 0-16,-7 1 0 16,-11-7 0-16,-6-9-13 15,-1-13 0-15</inkml:trace>
  <inkml:trace contextRef="#ctx0" brushRef="#br0" timeOffset="42148.21">23287 9435 58 0,'-11'7'29'0,"15"5"-22"0,-1-9 46 0,8 0-49 15,3 0 1-15,4-3 2 16,6-3 0-16,-2-3-9 15,-1 0 0-15,3-7 5 16,-2-6 0-16,-1-3-3 16,-11 1 1-16,-6 2-2 15,-8 3 1-15,1 0-2 16,-4 4 0-16,-4 6-1 16,-10 6 0-16,0 6-1 15,-4 13 0-15,0 6 0 16,4 3 1-16,0 10 0 15,7 2 0-15,3-5 2 16,4 6 1-16,7 2 0 16,7-5 1-16,8-3-1 0,2-10 0 15,8-3-2-15,0-16 0 16,6-9-7 0,15-10 1-16,4-6-10 15,2-6 0-15</inkml:trace>
  <inkml:trace contextRef="#ctx0" brushRef="#br0" timeOffset="42384.95">23999 8830 65 0,'4'60'32'0,"-29"5"-37"0,18-49 57 0,-7 0-52 15,-11 6 1-15,1 6 0 16,-4 0 0-16,3 0-7 16,4-6 1-16,3-9-11 15,0-13 1-15,4-13-3 16,4-2 0-16</inkml:trace>
  <inkml:trace contextRef="#ctx0" brushRef="#br0" timeOffset="42544.54">23777 8918 60 0,'39'53'30'0,"-4"-3"-38"0,-21-25 59 15,1 7-51-15,2 2 0 16,-3-6-5-16,4 1 1 16,-4-10-9-16,-3-10 1 15,-11-9-5-15,10 0 1 16</inkml:trace>
  <inkml:trace contextRef="#ctx0" brushRef="#br0" timeOffset="43301.74">24906 8777 57 0,'14'-3'28'0,"-14"6"-35"0,-3 6 56 15,-4 10-48-15,-7 6 1 16,-8 16 2-16,-2-4 0 0,-1 23-5 16,-3 6 1-16,7 12 2 15,3-2 1-15,7 5-1 16,8-9 0-16,-1-12-1 15,4-13 1-15,4-13-1 16,-1-12 0-16,1-12-1 16,-4-10 1-1,-14-25-1 1,-7-1 0-16,-4 1-3 16,-3 3 0-16,3 7-1 15,-3 5 1-15,0 13-1 16,-4 4 0-16,0 5-1 15,0 13 1-15,4 10 2 16,0-7 1-16,7 13 0 0,7 0 0 16,7-1 1-1,7-2 1-15,10-7 0 0,11-6 0 16,4-9-1-16,14-6 1 16,7-7-4-16,14-3 1 15,7-10-10-15,3-5 0 16,-3-14-3-16,11-2 0 15</inkml:trace>
  <inkml:trace contextRef="#ctx0" brushRef="#br0" timeOffset="43517.43">25340 9473 60 0,'-32'53'30'0,"-42"7"-44"0,50-48 60 0,-1 10-46 16,-3 3 1-16,-1-3-1 16,1-3 0-16,3-6-5 15,4-10 1-15,7-13-5 16,7-5 1-16,4-10-8 16,-1-7 1-16</inkml:trace>
  <inkml:trace contextRef="#ctx0" brushRef="#br0" timeOffset="43671.63">24984 9304 39 0,'14'12'19'0,"25"60"-11"16,-29-50 31-16,1 13-36 15,3 2 0-15,11 13 0 0,3 1 1 16,11-1-6-16,3-3 1 16,4-10-2-16,-4-8 1 15,-10-11-12-15,-11-8 0 16</inkml:trace>
  <inkml:trace contextRef="#ctx0" brushRef="#br0" timeOffset="45932.85">8767 11859 64 0,'14'10'32'0,"10"2"-21"0,-20-9 32 15,6 4-41-15,5-1 1 16,6 3 1-16,7 1 1 16,7-4-6-16,4-3 0 15,-4-3 3-15,-6-3 1 16,-8 3-2-16,-4 3 0 0,-6 3-2 15,0 1 1-15,-15 8-2 16,-7 1 1-16,-6 6 0 16,-4-3 0-16,-1 0-1 15,1-1 1-15,4-2 1 16,3 0 0-16,3 3 0 16,7-7 0-16,4 1 0 15,4-1 0-15,7-2 1 16,10 2 0-16,0-2 1 47,7-4 0-47,-7 3-1 0,-3-3 1 0,-4 4-1 0,-3 6 1 0,-4 2-2 15,-21 11 0-15,-15 2-1 16,-13-9 0-16,-7 3-2 16,-11-3 0-16,7 0-4 15,3-6 1-15,8-4-6 16,10-6 0-16,8-6-9 0,9-6 0 15</inkml:trace>
  <inkml:trace contextRef="#ctx0" brushRef="#br0" timeOffset="46396.59">9596 11796 61 0,'24'-21'30'0,"-13"-26"-33"0,-11 34 53 0,0 0-48 16,-7-2 0-16,-11-7 1 16,-17 3 0-16,-18 3-4 15,-21 7 0 1,-74 31 3-1,7 9 0-15,7 7-4 16,7 15 0-16,10 10-1 16,4 18 0-16,18 17 0 15,10 5 0-15,18 7-1 16,11 15 1-16,31-2 3 16,15-11 1-16,24-8 1 15,24-23 1-15,22-18 1 16,32-25 0-16,35-26 1 15,7-34 0-15,14-28-1 0,-6-19 1 16,-15-9-2-16,-22-7 0 16,-24-6-3-16,-21-6 0 15,-28 3-6-15,-25-6 1 16,-17 15-6-16,-15-3 0 16,-7 10-10-16,-10-1 1 15</inkml:trace>
  <inkml:trace contextRef="#ctx0" brushRef="#br0" timeOffset="46892.53">10128 11909 49 0,'14'29'24'0,"4"2"-19"0,-14-22 35 16,-1 10-38-16,-3 13 0 15,-3 8 0-15,-12 17 1 16,-9 5-4-16,-8 20 0 16,-7 3 1-16,0 12 1 0,-6 9-5 15,2-18 1-15,8-12-6 16,7-17 0-16,10-12-7 16,11-22 1-16</inkml:trace>
  <inkml:trace contextRef="#ctx0" brushRef="#br0" timeOffset="47176.13">10386 11655 44 0,'49'-9'22'0,"-21"-4"-15"15,-21 10 37-15,1 6-41 16,-1 1 0-16,-4 11 0 15,-10 17 1-15,-7 12-6 0,-11 18 1 16,-3 26 3 0,-11 19 0-16,4 12-1 0,7 13 0 15,3-1-1-15,4-5 1 16,3-17-1-16,8-30 0 16,3-20-4-16,3-15 1 15,4-28-7-15,0-19 1 16,-3-13-8-16,-8-12 1 15</inkml:trace>
  <inkml:trace contextRef="#ctx0" brushRef="#br0" timeOffset="47359.5">9920 12474 61 0,'14'28'30'0,"7"-9"-28"15,-10-19 55-15,3 0-55 16,7-3 1-16,7 0 0 15,4-1 0-15,0-2-7 16,0 0 1-16,3-3-5 16,0 2 1-16,1-5-13 15,2-7 0-15</inkml:trace>
  <inkml:trace contextRef="#ctx0" brushRef="#br0" timeOffset="47541.57">10527 12530 53 0,'-11'44'26'0,"-17"-6"-30"0,21-29 38 16,-4 4-35-16,4 2 1 16,0-5-13-16,4-10 0 15,3-13 6-15,3-6 1 16</inkml:trace>
  <inkml:trace contextRef="#ctx0" brushRef="#br0" timeOffset="47718.4">10435 12229 44 0,'11'0'22'0,"-4"0"-26"16,-4-6 35-16,4 3-35 15,4-10 1 1,3 1-19-16,0-4 1 0,-3-3 22 16,3 4 0-16</inkml:trace>
  <inkml:trace contextRef="#ctx0" brushRef="#br0" timeOffset="48470.25">11310 11696 45 0,'11'3'22'0,"-4"10"-16"16,-4-10 45-16,-3 3-45 15,4 7 0-15,-4 2 4 16,0 11 0-16,-4-1-12 15,1 9 0-15,-1 13 8 16,1 19 1-16,-1 0-3 0,1 12 0 16,-4-6-1-1,3 1 0-15,-3-11-2 0,3-12 0 16,1-12-2 0,-4-10 1-16,-4-9-1 0,-6-16 1 15,-12-9-2-15,-6 0 0 16,-4-10-1-16,-7-9 0 15,-3-3-1-15,-4 3 1 16,7 3-2-16,7 9 0 16,1 7 0-16,6 12 1 15,7 13 2-15,8-3 0 16,6 12 3-16,7 6 0 16,4 7 2-16,15 6 0 0,16 10 0 15,8-7 1-15,14-6-2 16,4-10 0-16,2-9-4 15,-2-9 0-15,-8-13-12 16,-6-16 0-16,-1-15-7 16,0-3 1-16</inkml:trace>
  <inkml:trace contextRef="#ctx0" brushRef="#br0" timeOffset="49236.58">11875 11718 58 0,'0'22'29'0,"0"3"-31"16,3-15 51-16,-3 2-45 16,-3 10 0-16,-5 13 2 0,5 12 1 15,-1 22-9-15,1 0 1 16,3 9 5-16,0-6 1 15,0 3-2-15,0-12 1 16,0-13-2-16,3-9 0 16,1-10-1-16,-1-9 1 15,-3-6-2-15,0-10 0 16,0-6-2-16,-3-9 1 16,-8-4-1-16,-3 4 1 15,-3-4-1-15,-8-2 0 0,-3-1 0 16,-4 7 0-16,-3 5 0 15,3 8 0 1,4-1 1-16,-1 6 0 0,1 7 1 16,7 6 0-16,3 6 1 15,8 0 1-15,6 7 0 16,8 2 1-16,3 4-1 16,7-6 1-16,7-1-1 15,4-3 1-15,7-5-1 16,3-11 0-16,4-9-2 15,0-6 1-15,-4-6-2 16,4-6 0-16,-1-17-1 16,5-2 1-16,10 0-3 15,-11-7 1-15,0 0-1 0,-6 7 1 16,-8 0-1 0,-3-4 1-16,-8 7 0 0,-3 3 0 15,-3 6 2-15,-4 3 0 16,-4 4 0-16,-3 2 1 15,-3 4 0-15,-4 6 0 16,-4 3 0-16,1 4 1 16,-8-4 1-16,0 3 1 15,1 7 0-15,-1 2 0 16,0 10 0-16,4 0 1 16,4 7-1-16,6 5 0 0,4 4-1 15,7 0 1-15,7-7-3 16,1-2 1-16,6-7-4 15,7-6 0-15,4-13-4 16,3 0 0-16,4-15-9 16,-4-10 1-1</inkml:trace>
  <inkml:trace contextRef="#ctx0" brushRef="#br0" timeOffset="49609.1">12478 12502 56 0,'-11'50'28'0,"-10"-28"-24"16,17-12 32-16,1 2-35 15,-1 4 1-15,1-1 1 0,-1-2 0 16,4-4-4-16,0-5 0 16,0-11 2-16,4-5 1 15,6-4-2-15,5-6 0 16,2-6-1-16,4-3 0 15,8-1-1-15,-5 7 1 16,1-3-1-16,0 3 0 16,-1 0 1-16,5 6 0 15,-1 6 2-15,-3 7 0 16,-1 9 2-16,-3 7 1 16,1-1 1-16,-5 13 0 0,-3 3 0 15,0 6 0-15,1 1-2 16,2 2 1-16,1-6-2 15,-1-2 0-15,1-4-6 16,3-10 1-16,-7-9-9 16,-3-6 0-16,-4-6-8 15,4-4 0-15</inkml:trace>
  <inkml:trace contextRef="#ctx0" brushRef="#br0" timeOffset="51951.93">14351 12342 53 0,'25'-16'26'0,"14"-12"-22"0,-25 19 42 0,-4-1-41 16,1 1 0-16,-4 0 4 16,0-1 0-16,0 1-11 15,-4 3 0-15,-3 6 7 16,-3-7 0-16,-4 7-2 15,-4 0 0-15,-6 10-2 16,-8 5 1-16,0 10-2 16,-3-3 1-16,0 19 0 15,0 0 0-15,-1 9 0 16,12 10 0-16,6 2-2 16,11-2 1-16,11-7-1 15,3-6 0-15,7-12-3 16,14-13 0-16,11-10-5 0,7-12 1 15,-7-6-5-15,0-16 1 16,0-9-4-16,0-4 1 16,-4 1 3-16,4-1 0 15,-4 1 7-15,-3-4 0 16,-4 7 11-16,-3 6 0 16,-4 9 5-16,-7 0 0 15,-7 4 1-15,-7 2 0 16,-10 1-3-16,-8 6 0 15,-10-3-5-15,-7 2 0 16,-4 4-2 31,-3 4 1-47,3 8-2 0,4 4 1 0,0 3-1 0,3 6 1 16,4 3-1-16,7-3 1 0,7-6-1 0,7-4 0 0,3-5-1 15,8-7 0-15,6-3-2 16,5-6 0-16,6-4-7 15,4-2 1-15,3-10-12 16,0 0 0-16</inkml:trace>
  <inkml:trace contextRef="#ctx0" brushRef="#br0" timeOffset="52340.68">15071 12499 60 0,'-11'41'30'0,"-3"-10"-31"0,10-25 46 15,1 1-45-15,-1 2 1 16,1-3 1-16,3 1 1 16,0-7-4-16,3 0 0 15,4-7 1-15,8-2 1 16,-1-7-1-16,3 0 0 0,4-9-2 15,-3-3 1-15,0 9-1 16,-1 1 1-16,1 2-1 16,0 3 1-1,-4 1 0-15,-4 2 0 0,1 10 1 16,-4 7 1-16,0 5 1 16,0 1 0-1,0 15 1 1,0-3 0-16,0 3-3 15,0-3 0-15,0-6-7 16,8-3 1-16,-1-10-12 16,14-9 1-16</inkml:trace>
  <inkml:trace contextRef="#ctx0" brushRef="#br0" timeOffset="52701.28">15723 12286 43 0,'4'-10'21'0,"-11"7"-19"0,0 3 28 16,-4 3-27 0,-6 7 0-16,-5 2 0 0,-2 4 0 15,-1 3-4-15,-3-4 0 16,3-2 3-16,4 3 0 16,3-1-1-16,8 1 0 15,3 0 1-15,7-4 1 16,7 1 0-16,10-4 1 15,8 1 0-15,3-1 0 0,0 0 0 16,1 1 1-16,-5-4-3 16,-6 3 1-16,0-2-2 15,-8 2 1-15,-3 7-3 16,-3 3 1-16,-8 6-1 16,-6 3 1-16,-8 3-3 15,-7-2 0-15,-3-4-1 16,0-3 0-16,3-4-4 15,8-2 1-15,6-10-11 16,7-6 1-16</inkml:trace>
  <inkml:trace contextRef="#ctx0" brushRef="#br0" timeOffset="52956.64">16185 11775 55 0,'0'21'27'15,"-24"27"-26"-15,13-30 43 0,-3 17-43 0,-4 24 0 16,-3 10 0-16,0 10 0 16,0 15-2-16,3 12 1 15,4-5 0-15,4-20 1 16,3-12-4-16,3-18 0 15,4-17-6-15,0-18 1 16,0-26-9-16,0-9 1 16</inkml:trace>
  <inkml:trace contextRef="#ctx0" brushRef="#br0" timeOffset="53619.63">15953 12471 42 0,'24'34'21'0,"12"-6"-13"0,-22-24 32 0,7-1-38 15,7-3 0-15,4-3 2 16,3-4 0-16,-3 1-5 16,-4-7 0-16,0 1 3 15,-7 3 0-15,-3 2-1 16,3 1 1-16,-7 3-2 16,1 0 0-16,-1 6 0 15,-7 3 0-15,0 4 0 16,0-1 0-16,0-3 0 15,0 4 0-15,-4-1-1 16,4-6 1-16,4 0-1 0,0 0 0 16,3 1 0-16,7-1 1 15,-3 0-2-15,-1-3 1 16,-3 0-1-16,-3 3 0 16,-1 0 0-16,1 3 0 15,-4-3 0-15,0 4 1 16,0 2 0-16,0 1 0 15,0-1 0-15,4 0 1 16,3 4 0-16,0-4 0 16,0-2 0-16,4-1 1 0,3-3-2 15,0-6 1-15,4-3 0 16,3-7 0-16,0-6-1 16,4-9 0-16,3-6 0 15,11-4 1-15,0-6-1 16,0-9 1-16,-7-13-2 15,-7-9 1-15,-8-10 0 16,-6 7 0-16,-8-4 0 16,-6 0 0-16,-4 10 0 15,-7 6 1-15,-7 13 0 16,0 16 0-16,3 11 1 16,-3 20 1-16,0 12 0 15,3 23 0-15,1 11 1 16,3 20 0-16,7 28 0 15,3 15 0-15,4 1-2 16,0-7 0-16,0-12-2 0,0-19 1 16,-3-16-12-1,-4-19 1-15,0-18-4 0,-4-13 1 16</inkml:trace>
  <inkml:trace contextRef="#ctx0" brushRef="#br0" timeOffset="53827.41">16764 12239 64 0,'49'15'32'0,"8"-30"-34"0,-22 8 65 0,22-8-63 16,17-14 1-16,3-8-2 15,-3 2 0-15,0 7-7 16,-14 6 0-16,-14 6-11 15,-18 7 0-15</inkml:trace>
  <inkml:trace contextRef="#ctx0" brushRef="#br0" timeOffset="54594.08">19794 12298 56 0,'14'85'28'0,"25"-32"-17"16,-28-37 28-16,3 6-36 0,4-3 0 16,-1-1 1-16,4-8 1 15,11-13-7-15,0-19 0 16,0 0 4-16,-4-22 0 16,-3-19-1-16,-4-18 0 15,-4-17-1-15,-6-8 1 16,-7-23 0-16,-12-9 0 15,-6 0 0-15,-7 0 1 16,-4-3-1-16,1 10 0 16,6 11-1-16,8 26 1 15,3 13 0-15,7 12 1 0,10 9-1 16,8 13 1-16,3 13 0 16,4 5 1-16,-4 11-2 15,3 8 0-15,5 13-7 16,2 4 1-16,-2 15-15 15,-8 0 0-15,-4 3-3 16,-2 9 1-16</inkml:trace>
  <inkml:trace contextRef="#ctx0" brushRef="#br0" timeOffset="55930.37">21043 11194 59 0,'11'13'29'0,"6"9"-33"15,-13-16 57-15,-1 4-48 16,-3 5 0-16,-3 13 2 15,-1 16 0-15,1 16-8 16,-1 9 0-16,-6 12 7 16,-1 10 1-16,1 0-3 15,-1 0 1-15,0-6-2 32,1-13 1-32,3-15-5 0,0-17 0 0,7-11-7 15,7-11 0-15,7-21-13 0,4-9 1 16,-1-7-4-16,-3 0 0 15</inkml:trace>
  <inkml:trace contextRef="#ctx0" brushRef="#br0" timeOffset="56275.47">21495 11740 79 0,'0'22'39'0,"-4"-9"-42"0,4-10 80 0,0-3-73 16,0 0 0-16,0 0 2 16,0 0 1-16,0 0-10 15,0 0 1-15,0 0 2 16,0 0 1-16,4-3-12 16,-1-1 0-16,-3-2-16 0,7 0 0 15</inkml:trace>
  <inkml:trace contextRef="#ctx0" brushRef="#br0" timeOffset="57297.17">21791 12251 64 0,'4'38'32'0,"3"3"-21"16,-7-35 42-16,3-3-51 16,11-6 1-16,15-13 1 0,2-9 0 15,8-22-5-15,14-22 1 16,3-6 2-16,1-26 1 15,-8-18-2-15,-6-6 1 16,-8-1-2-16,-7-2 1 16,-10-4-2-16,-11 10 0 15,-7 22-2-15,-7 15 1 16,-7 19-3-16,-8 25 1 16,-2 26-1-16,-4 21 0 15,-1 25-1-15,1 22 0 0,3 20 2 16,4 21 1-1,4 25 3-15,10 0 1 0,10 6 1 16,8 7 1-16,6-16 0 16,4-22 1 15,4-15-2-15,0-23 0-16,0-18-5 0,-1-13 1 0,-3-16-5 0,1-15 1 0,-1-13-5 15,-4-9 0-15,-2-7-2 16,2-5 0-16,4 5 3 15,0 7 0-15,1 0 9 16,-5 12 0-16,1 10 7 16,0-1 1-16,-11 17 4 15,-4 6 1-15,-6 9 0 16,-1-3 1-16,-3 3-6 16,-4-6 1-16,1 2-4 15,3-2 1-15,0-3-2 16,0 0 1-16,7-13-2 0,0-3 0 15,7-10-2-15,7 1 1 16,-4-7-1-16,-2 4 1 16,13-13-1-16,7-7 0 15,-3 7-2-15,-4 3 0 16,0 7 0-16,0-1 1 16,0 6 0-16,-3 4 0 15,-4 3 0-15,0 9 0 16,-3 7 1-16,-4 3 1 0,0 9-1 15,-4-7 1-15,1 1-1 16,-1 0 0-16,4 0 0 16,1 0 0-16,-1-4-1 15,3-2 1-15,4-4-3 16,0-6 1-16,4 1-6 16,0-8 1-16,-1-2-12 15,-3-6 0-15</inkml:trace>
  <inkml:trace contextRef="#ctx0" brushRef="#br0" timeOffset="57550.42">23202 11549 51 0,'14'22'25'0,"-24"9"-22"0,3-22 35 16,-4 4-36-1,1-4 1-15,-5 7 2 0,1 3 0 16,-3 6-6-16,-5 6 1 16,5-2 3-16,-1 8 1 15,4 4-2-15,4-3 0 16,6-4-2-16,4-3 1 16,11-12-6-16,6-9 1 15,4-7-7-15,8-9 0 16,2-13-7-16,5-3 0 15</inkml:trace>
  <inkml:trace contextRef="#ctx0" brushRef="#br0" timeOffset="57732.41">23456 11680 46 0,'-3'16'23'0,"-8"34"-20"16,4-34 38-16,-4 3-39 15,-10 6 1-15,-7 6 0 16,-4 1 1-16,-3 2-6 15,0 1 1-15,7-7-1 16,3-6 1-16,7-7-7 16,4-5 0-16,7-13-8 15,7-10 1-15</inkml:trace>
  <inkml:trace contextRef="#ctx0" brushRef="#br0" timeOffset="57959.16">23336 11746 45 0,'7'35'22'0,"7"6"-12"0,-10-32 36 16,-1 7-42-16,1 2 0 15,-4 8 1-15,4-1 0 16,-1 0-7-16,4-3 1 16,0-3 3-16,0-1 1 15,0-5-4-15,0-4 0 16,0-6-5-16,0-3 1 15,1-9-12-15,-1-7 0 0,10-2-1 16,1-8 0-16</inkml:trace>
  <inkml:trace contextRef="#ctx0" brushRef="#br0" timeOffset="58170.41">23555 11637 69 0,'46'50'34'0,"10"31"-53"15,-38-65 74-15,3 15-56 16,-3 10 1-16,-8 6-7 16,-6 6 0-16,-11 1 1 15,-4-10 0-15,-6-13-12 16,-1-9 1-16</inkml:trace>
  <inkml:trace contextRef="#ctx0" brushRef="#br0" timeOffset="58670.16">24582 11063 55 0,'35'40'27'0,"-28"61"-28"16,-11-73 47-16,-3 13-46 15,4 9 0-15,-1 10 2 16,4-1 1-16,0 4-3 15,4-4 0-15,-1-5 1 16,-3-17 1-16,0-12-2 16,0-12 1-16,-3-10-2 15,-8-6 1-15,4-6-1 16,-7 2 1-16,-7-5-1 16,-11-1 0-16,-10-2 1 15,-4 5 0-15,4 4 0 16,-1 12 1-16,4 0-1 15,4 10 0-15,3 6 1 0,8 9 0 16,6-2 0-16,11 11 1 16,7 7-1-16,11-3 1 15,6-3-1-15,11 0 1 16,8-10-3-16,3-12 0 16,3-10-6-16,-7-9 1 15,11-9-13-15,3-16 1 16</inkml:trace>
  <inkml:trace contextRef="#ctx0" brushRef="#br0" timeOffset="58871.49">25227 11549 49 0,'7'56'24'0,"-63"1"-19"15,38-42 33-15,0 14-37 16,-6-1 1-16,-15 3 0 15,-7 7 0-15,0 3-3 16,4-4 1-16,7-2-4 16,3-13 1-16,7-16-7 15,8-19 0-15,2-12-6 16,5-12 1-16</inkml:trace>
  <inkml:trace contextRef="#ctx0" brushRef="#br0" timeOffset="59020.51">24800 11395 54 0,'14'10'27'0,"43"46"-30"16,-32-28 52-16,6 10-47 0,12 15 0 16,-5 7 2-16,15 2 1 15,7 7-7-15,-3 4 0 16,-11-1-3-16,-15-10 0 16,-13-8-12-16,-22-14 1 15</inkml:trace>
  <inkml:trace contextRef="#ctx0" brushRef="#br0" timeOffset="61439.4">7800 5920 67 0,'63'0'33'0,"71"-38"-20"0,-77 32 33 16,42-10-46-16,38-2 1 16,61-11 0-16,24 4 1 15,32 6-2-15,25 10 0 16,-1-3-1-16,1 2 1 16,-18-2-2-16,-3 2 0 31,-11 4-8-16,-57 3 0-15,-31 3-11 0,-50 6 1 0</inkml:trace>
  <inkml:trace contextRef="#ctx0" brushRef="#br0" timeOffset="70224.05">8682 8372 28 0,'46'-34'14'0,"-18"21"-9"0,-25 10 15 32,-17 3-19-32,-10 6 0 15,-8 4 0-15,-3-7 0 16,-15-3-2-16,-17 0 1 16,-24 0 1-16,-8 0 0 15,-11-3-1-15,-10 3 1 16,-14 6-1-16,11 3 1 15,3 4-3-15,0 6 1 16,4 0-1-16,3 3 0 16,14-4-2-16,18 1 1 0,14-6-1 15,10 2 1-15,11 1 1 16,11 0 1-16,7 3 0 16,7 2 1-16,10 5 0 15,8 5 1-15,13 16 0 16,1 13 0 15,10 12 0-31,-3 19 0 0,3 12 0 0,-7 7 1 0,-3 12-1 16,-8 13 1-16,1 9-1 15,3 10 0-15,-7 18 0 16,0 7 0-16,-7 16 0 16,3 11 0-16,1 17 0 15,-5 12 1-15,1 7 0 16,-3-10 1-16,-1-6-1 15,-13 2 0-15,6-11 0 16,0-7 0-16,-6-12-1 16,6-10 0-16,4-6-1 0,10-10 1 15,4-6 0-15,11-9 0 16,10-6 2-16,18-14 1 16,14-20 0-16,24-11 1 15,22-18-1-15,-32-22 0 16,110-25-1-16,6-23 0 15,18-18-4-15,-3-18 1 16,-8 2-7-16,-21 6 0 16,-34 14-9-16,-37 8 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20:01:25.73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8T20:01:59"/>
    </inkml:context>
  </inkml:definitions>
  <inkml:trace contextRef="#ctx0" brushRef="#br0">3609 6274 11 0,'0'-3'5'0,"11"9"1"0,-4-6 6 16,3 0-10-16,1 0 0 15,-1 0 1-15,-6 0 0 16,10 4-4-16,0-4 1 16,4 0 3-16,-8-4 1 15,8 8-1-15,3-8 1 16,-7 4-2-16,4 0 1 15,-1 4 0-15,-6-4 0 0,3 0-2 16,0-4 1-16,7 4 0 16,-6-3 0-16,9 0-1 15,-10 3 1-15,8-3-1 16,2 3 1-16,-3 3-1 16,-3 3 1-16,3-2-1 15,0-4 1-15,1 3-1 16,-1 0 0-16,-4 3 0 15,5-6 1-15,-1 3-1 16,3-3 1-16,8 3-2 16,-4 4 1-16,4 2-1 15,0 1 1-15,7-1-1 16,-1 3 1-16,5 4-1 16,3 0 0-16,0 0 1 15,-1-4 0-15,5 1 0 0,10-1 0 16,0 1 0-16,3-4 1 15,1 0-1 1,6 1 0-16,-6-4 0 0,3 0 0 16,-14 1 0-16,3-1 0 15,4 3-1-15,0 1 0 16,0-4 0-16,-7 0 0 16,10 1 0-16,-3-1 0 15,-3-6 0-15,-8 3 0 16,1 3 0-16,-1-6 0 15,8 3 0-15,-8-6 0 16,0 3 0-16,1-6 1 0,-4 0-1 16,-4-1 0-16,0 1 0 15,1-3 0-15,-5-1 0 16,1 1 0-16,-7 0 0 16,0-1 0-16,-4 1 0 15,0-7 0-15,4 4 0 16,0-4 0-16,3 6 0 15,-3 1 0-15,-1 0 0 16,5-1 0-16,-5 7 0 16,1 0 0-16,0 3 0 15,3-3 1-15,4 3-1 16,-4 3 0-16,4 0 0 16,-4-3 1-16,-3 0-1 15,7-3 1-15,-4 3-2 16,11 0 1-16,-4 0 0 15,8 0 1-15,-1 0-1 16,8 0 0-16,-4 0 0 0,6 3 1 16,-2-3-1-16,3 0 1 15,7 0-1-15,3-3 0 16,1-3 0-16,3 3 1 16,4-4-1-16,-8 4 0 15,8-3 0-15,7 3 1 16,-1 3-1-16,4 0 0 15,4 0 0-15,-4 0 1 16,4 0-1 0,14-3 0-16,0 3 0 0,3-4 1 0,-3 4 0 15,3 0 0-15,1 4-1 16,6 2 1-16,-3-3 0 16,-11 0 0-16,8 3 0 15,-1 1 0-15,-3-4-1 16,-4 0 1-16,-10-3-1 15,-11 0 1-15,-7 0-1 16,-7-3 0-16,-3 3-1 16,-4-3 1-16,-11 3 0 15,-7 0 0-15,-10 0-2 16,-4 0 0-16,-10 0-7 16,-11-3 0-16,-18-7-7 15,4 1 0-15</inkml:trace>
  <inkml:trace contextRef="#ctx0" brushRef="#br0" timeOffset="1035.08">4773 4578 29 0,'11'0'14'0,"-1"-6"-2"0,-10 6 14 16,0 0-23-16,0 0 0 15,0 0 1-15,0 3 0 16,0 6-5-16,-7 13 1 16,4 3 3-16,-8 19 1 0,1 22-4 15,-1 6 1-15,4 6-2 16,3 1 1-16,-10-7-2 16,11-3 0-1,-4-16-4-15,3-18 1 0,4-13-7 16,-7-16 0-16,4-22 0 15,-5-6 1-15</inkml:trace>
  <inkml:trace contextRef="#ctx0" brushRef="#br0" timeOffset="1335.88">4293 4644 44 0,'0'9'22'0,"11"-3"-24"0,-8-6 48 16,15-6-44-1,3 3 1-15,11-10 2 0,24 1 1 16,4-7-7-16,11-15 0 15,17-4 3-15,11 7 1 16,-7-4-5-16,-4-3 1 16,-18 10-8-16,-10 6 0 0,-17 7-8 15,-8 8 1 1</inkml:trace>
  <inkml:trace contextRef="#ctx0" brushRef="#br0" timeOffset="1757.58">4942 5108 47 0,'18'9'23'16,"42"-37"-21"-16,-39 19 37 0,7-1-38 15,4-12 0-15,-7 3 0 16,0 7 0-16,-4 2-2 16,-4-5 0-16,-3-4 0 15,-3-6 1-15,-4 3-2 16,-3 3 0-16,-4 3-2 16,-4 4 1-16,-3 6-1 0,-4 6 0 15,1 9-1-15,-4 10 1 16,0-7 2-16,0 1 0 15,3 6 2-15,4 6 0 16,0 0 2-16,3 6 0 16,4-6 0-16,0 0 1 15,0-3-2-15,7-3 1 16,8-3-3-16,2-7 1 0,4-6-8 16,-3-3 1-16,3-9-5 15,0-16 1-15</inkml:trace>
  <inkml:trace contextRef="#ctx0" brushRef="#br0" timeOffset="1938.06">5570 4728 37 0,'-7'47'18'16,"4"7"-19"-16,-4-39 32 0,-4 11-30 15,-3-1 1-15,-4 9 0 16,-10 4 1-16,3 2-5 15,1-11 1-15,3 8-2 16,-1-12 1-16,5 1-10 16,13-23 1-16</inkml:trace>
  <inkml:trace contextRef="#ctx0" brushRef="#br0" timeOffset="2150.38">5394 4923 38 0,'25'22'19'0,"-15"-3"-14"0,1-13 28 16,-8 10-31-16,4 5 0 15,0 1 1 1,4 10 0-16,0-10-5 0,-1 0 0 16,4 0-2-16,0-7 1 0,1-2-9 15,2-7 1 1,-6-6-2-16,6-12 0 0</inkml:trace>
  <inkml:trace contextRef="#ctx0" brushRef="#br0" timeOffset="2418.88">5856 4330 45 0,'11'44'22'0,"-22"-9"-25"15,8-23 46-15,-1 16-43 16,4 13 1-16,-11 12-1 16,11 10 0-16,-7 0-1 15,4 0 1-15,-4-7-3 0,3-6 1 16,-3-15-9-16,4-13 1 15,-1-4-4-15,-3-21 1 16</inkml:trace>
  <inkml:trace contextRef="#ctx0" brushRef="#br0" timeOffset="2601.15">5577 4747 63 0,'22'32'31'0,"27"-20"-36"0,-35-12 66 0,18-6-62 16,7-16 1-16,17-16-2 16,8 1 1-16,10-7-7 15,-4 0 1-15,-6 3-12 16,-15 16 1-16</inkml:trace>
  <inkml:trace contextRef="#ctx0" brushRef="#br0" timeOffset="3726.16">6724 4976 43 0,'-7'-9'21'0,"14"28"-17"0,-7-13 26 0,0 9-28 16,0-2 0-16,-7 6 1 15,3 6 0 1,1-6-6-16,3-7 1 0,0 1-7 16,0-4 1-16,3-21-5 15,8-4 0-15</inkml:trace>
  <inkml:trace contextRef="#ctx0" brushRef="#br0" timeOffset="3934.87">6586 4750 46 0,'11'13'23'0,"17"-23"-33"0,-21 4 42 0,4-3-32 0,3 6 0 0,4-4-4 0,-1 1 1 15,1 6-5-15,-4 3 0 16,0-6-3-16,-3-6 0 16</inkml:trace>
  <inkml:trace contextRef="#ctx0" brushRef="#br0" timeOffset="4294.12">6872 5023 41 0,'7'47'20'0,"-7"-19"-26"16,0-21 39-16,0-4-34 15,0 0 1-15,0-3-1 16,4-6 1-16,-1-4 0 16,4-2 0-16,4-7 0 15,-8-6 0-15,1 12-1 16,3 4 1-16,0-16-1 15,4 0 1-15,-1 3 0 16,8 0 1-16,-8 9 2 16,8 7 0-16,3 9 2 15,-3 13 0-15,3-10 0 16,0 10 1-16,-3 3-2 16,3 9 1-16,0 3-4 15,-3-3 1-15,7-3-6 0,3-9 0 16,0-10-9-1,0-9 0-15,-3-9-3 0,-7-1 0 16</inkml:trace>
  <inkml:trace contextRef="#ctx0" brushRef="#br0" timeOffset="5089.93">8230 4907 23 0,'0'19'11'0,"-42"-28"-14"16,28 2 15-16,-4 7-5 15,1 3 1-15,-5 4 4 16,5 5 1-16,-1-6-15 16,1 10 1-16,-1-3 10 15,0 6 0-15,1 2-5 16,-1-5 1-16,0-3-3 16,1-1 0-16,3 1-2 15,-1-4 0-15,5-9-1 16,3 0 0-16,3 0 0 0,4 0 1 15,11-6 0-15,3 6 0 16,4 0-1 0,-1 6 1-16,-6-6 0 0,6 6 0 15,-2 4 0-15,-5-1 0 16,-3 1 0-16,-3 2 0 16,-4 10-1-16,-4 0 1 15,4 3-1-15,-10-9 1 16,3 3-1-16,0-7 1 0,3 1-1 15,0-4 1-15,1-3 0 16,3-2 0-16,3-4 0 16,1 3 1-16,3-3 1 15,14-10 0 48,-7-2 0-48,11-7 1-15,7 3-1 0,0-6 1 0,6-9-1 0,1-3 0 0,0-4-1 0,-14 16 0 0,-1-9-1 0,-6 5 0 0,-4-5 0 16,-7 9 0-16,0-3-1 16,-7 6 1-16,0 10-1 15,-3 9 1-15,-4 3-1 16,0 10 0-16,0-7 0 16,-1 9 1-16,5 7 0 15,-4 7 0-15,3-1 0 16,4 0 0-16,4-3 1 0,3-6 0 15,4 3-3-15,3 0 0 16,3-10-4-16,4-5 1 16,4-7-5-16,3 0 1 15,1-10-6-15,-5-5 0 16</inkml:trace>
  <inkml:trace contextRef="#ctx0" brushRef="#br0" timeOffset="5575.29">8675 4891 28 0,'3'16'14'0,"-13"6"-5"0,6-6 21 15,-3-13-27-15,0 3 0 0,-3-3 1 16,-1 7 0-16,0 5-6 16,1 4 1-16,-1 3 4 15,1 3 0-15,-1 0-2 16,4-6 1-16,0 0-1 15,3 0 1-15,4 3-1 16,4-7 0-16,-1-2-1 16,8-7 0-16,3-3-1 15,7-6 1-15,15-3-1 16,-1-13 0-16,7-15 0 16,8-7 0-1,3-25 0-15,-1-6 0 0,-2-6-1 16,-11-13 1-16,-11 6 0 15,-11 0 0-15,-6 1 0 16,0-1 0-16,-11 0 0 16,0 16 0-16,-11 7 0 0,-3 8 1 15,-4 17 0-15,1 21 1 16,-12 16-1-16,8 25 1 16,-18 19 0-16,11 6 1 15,4 28-1 32,9 20 1-47,12 18-1 0,3-10 0 31,3-2-1-31,5-13 0 0,-1-29-7 16,-4-18 1-16,1-25-6 0,-4-13 0 0</inkml:trace>
  <inkml:trace contextRef="#ctx0" brushRef="#br0" timeOffset="5779.9">8636 4829 53 0,'21'31'26'0,"25"0"-28"16,-32-27 48-16,7 2-45 15,8-6 1-15,2-10-1 16,8-2 0-16,0-1-3 16,3 1 0-16,-6-1-4 15,-5 4 1-15,-6 6-11 16,-7-7 0-16</inkml:trace>
  <inkml:trace contextRef="#ctx0" brushRef="#br0" timeOffset="6013.59">9102 4989 52 0,'7'37'26'0,"-7"7"-31"0,0-34 41 0,0-1-38 0,0-3 1 16,0-3-7-16,0-3 0 0,0-9 5 16,0-7 0-1,0-6-11-15,0 7 1 0</inkml:trace>
  <inkml:trace contextRef="#ctx0" brushRef="#br0" timeOffset="6273.92">9123 4970 39 0,'10'-6'19'0,"29"15"-20"0,-28-9 33 0,10-3-31 0,4 0 0 0,3-4 1 0,-3 7 1 0,-4 4-3 0,0-11 0 0,-3-5 2 0,-4-1 1 0,3 1-2 0,-13-1 1 0,3 7-1 15,-7-4 0-15,0 10-1 16,-4 0 1-16,-3 10-1 16,0 2 0-16,-3-5-1 0,3 2 1 15,3 7-2-15,1-4 1 16,3 4-1-16,3-3 0 31,4-4-2-31,0 3 1 16,7-8-7-16,-7 2 0 0,4-6-2 0,3-10 1 31</inkml:trace>
  <inkml:trace contextRef="#ctx0" brushRef="#br0" timeOffset="6650.32">9546 5001 32 0,'7'22'16'0,"-7"6"-20"0,0-18 28 0,0-1-24 15,-3-3 0-15,3 1 2 16,0-1 1-16,0-3-3 16,0 0 0-16,0-3 2 15,7-3 0-15,0-6 0 16,3-4 0-16,5-9-2 16,-1 0 1-16,0 3-1 15,-4-9 0-15,1-3-1 16,3 0 1-16,-3-4 0 15,3 1 0-15,3 2 0 16,1 7 1-16,3 9 1 16,4 10 0-16,3 12 1 0,7 4 1 31,-10 6-1-31,7 12 1 0,7 3-1 0,3-12 0 16,4 3-3-16,0 0 0 15,-8 0-12-15,-6-10 1 16,-11-2-3-16,1 2 0 15</inkml:trace>
  <inkml:trace contextRef="#ctx0" brushRef="#br0" timeOffset="7610.54">10291 5177 20 0,'3'-10'10'0,"-3"1"-4"0,0 9 11 15,4 3-12-15,-4-3 1 16,0 0 2-16,0 0 1 0,0 10-11 16,0 5 1-16,0 10 7 15,-4 10 0-15,1 21-2 16,-1 7 0-16,0 9-2 15,-3 19 1 1,4 19-2-16,-1-7 1 0,4-2-2 16,-3-10 0-16,3-10-2 15,-4-12 1-15,4-9-7 16,0-13 0-16,0-16-5 16,0-15 0-1</inkml:trace>
  <inkml:trace contextRef="#ctx0" brushRef="#br0" timeOffset="9176.62">10276 5384 24 0,'11'3'12'0,"0"9"-6"0,-4-15 14 0,0-3-18 15,3 6 1-15,4 3 0 16,8 0 1-16,2-3-6 15,1 0 1-15,7 0 3 16,3 0 1-16,7 0-2 16,8-6 1-16,-4 0 0 15,-1 3 0-15,5-4 0 16,6 4 0-16,4-3-1 16,-3 0 1-16,6 3-1 0,-3-7 1 15,4 1-2-15,-8 2 1 16,4 1 0-16,4 3 1 15,3-3 0-15,0 0 1 16,3 2-1 0,1 1 0-16,-4-12 0 15,-4 2 1-15,1-3-1 0,3 4 0 16,3-1-1 0,8-2 0-16,3-1-1 0,0 6 1 0,-7-2-1 15,4-1 0-15,3 1 0 16,0-1 0-16,7-5 0 15,1-1 0-15,-1 0 0 16,-11 3 1-16,5-3 0 16,6 7 0-16,0-1-1 15,4 4 1-15,-1 3-1 16,-9 2 1-16,-1-5-1 31,10 3 1-31,-9 6-1 0,2-6 1 0,-3 2 0 16,0 1 0-16,-14 6-1 15,1-3 0-15,2 4 0 16,1-4 1-16,-1 0-1 16,4 0 0-16,0-4 0 15,0 4 0-15,-10-3 0 0,6-3 0 16,-2 0 0-16,2 3 0 16,-3-4 0-16,4 4 0 15,-4 3-1-15,0-9 1 16,0 2 0-16,-14 1 0 15,0 0 0 1,-1 0 0-16,5 3 0 0,-4 3 0 16,-4 0 0-16,-6 3 1 15,-1 6-1-15,-3 7 0 16,-4-13-1-16,-7 9 0 16,-3 7 0-16,-7 3 1 15,-8 6-1-15,-3-6 0 16,-7 10 0-16,-3-1 1 15,-4 7-1-15,0 2 1 0,-4 1-1 16,0 3 1 0,1 3 0-16,-1 0 0 0,4 0-1 15,0 7 1-15,4-7-1 16,-1-3 1-16,-3 9 0 16,-4 3 0-1,1-2-1-15,-1-4 1 0,4-3-1 16,0 3 1-16,0-6-1 15,-4-3 1-15,1-1-1 16,-4-2 1-16,0 0-1 16,-4-4 1-16,-3-2 0 0,0-7 0 15,3-3-1 1,-3-7 0-16,-7 1 0 16,-8-4 1-16,-2 1-1 0,-5 0 1 15,-10-4-1 1,-3-3 1-16,-11-6-1 0,3-3 1 47,-6 3 0-32,-11 3 0-15,-11-6-1 0,-14-6 1 16,4-10 0-16,-8 3 0 0,-17-3-1 0,-10-3 1 0,3 0 0 0,-7 7 0 16,-7-4 0-16,6 6 0 15,1-12 0 1,-3 7 0-16,3-4 0 0,-1 3 0 0,5 3 0 15,3 7 0-15,-11-4 0 16,8 7 0-16,6-4 0 16,-7 7 0-1,-63 0 0 1,25 3 0-16,14-6 0 16,3 6 0-16,21-3 0 15,8 3 0-15,3 3-1 16,3 0 0-16,12-3-8 15,9-3 0-15,11-3-4 16,33-7 0 0</inkml:trace>
  <inkml:trace contextRef="#ctx0" brushRef="#br0" timeOffset="12269.57">12506 6826 10 0,'7'-3'5'0,"-7"28"3"0,0-25 6 16,0 0-11-16,0 0 0 16,4 3 5-16,-4-3 0 15,0 3-8-15,0 1 1 0,3-1 6 16,1 6 0-16,-1 7-1 16,4 3 0-16,0-1-1 15,0 1 0-15,0 0-1 16,0-3 0-16,8-1-1 15,-1-2 1-15,-4 0-1 16,4-7 0-16,0-3 0 16,1-3 0-16,2-13 0 15,4-12 1-15,11-9-1 16,7-16 0-16,7-7-2 16,3-15 1-16,11-6-8 15,14-10 1-15,-7-3-13 16,0 25 0-16</inkml:trace>
  <inkml:trace contextRef="#ctx0" brushRef="#br0" timeOffset="14456.61">4565 8501 16 0,'11'3'8'0,"6"3"2"0,-13-3 8 15,3 0-15-15,3-3 1 16,-3 0 1-16,4 0 1 0,3-3-7 16,4-3 0-16,-4 3 6 15,11 0 0-15,3 0-2 16,4-1 1-16,6 1 0 15,1 3 0-15,3 0-1 16,8 3 0-16,3-3-1 16,3 0 1-16,-6 0-1 15,10-3 1-15,0 6-2 16,10 1 1-16,-6-1-1 16,10 6 0-16,-4 1 0 15,1-1 0-15,-11 4 0 16,7-4 1-16,3 0-1 15,1 1 1-15,-1-1-1 16,8-3 0-16,-4 1 0 16,-7-1 0-16,0 0-1 15,4-3 0-15,-1 1 0 0,1-1 0 16,3 0 0-16,0 0 0 16,0 0 0-16,-7-6 0 15,4-3 0-15,6-1 1 16,-3 1-1-16,0-3 1 15,8-1-1-15,-5 1 1 16,-6 3-1-16,10-1 0 16,-3 7 0-16,6 0 0 15,-3 3 0-15,4-3 1 16,-4-3-1-16,-7-3 0 0,4 0 0 16,3-4 0-1,-7 1-1-15,7 3 1 0,-7-1 0 16,0 4 0-1,11-6-3 1,-11 6 0-16,-3 0-11 16,-8-4 1-16,-13-2-3 15,6 3 0-15</inkml:trace>
  <inkml:trace contextRef="#ctx0" brushRef="#br0" timeOffset="15582.13">11748 8322 29 0,'14'-3'14'0,"10"6"-8"0,-13-6 21 0,3 0-26 16,0 0 1-1,-3-7 2-15,6 4 0 0,5 0-5 16,6 6 1-16,7 3 4 16,4 3 0-16,0-3-1 15,6 0 1-15,8-3-1 16,4 0 0-16,-4-6-1 16,7 6 1-16,7 0-2 31,7 0 0-31,0-3 0 0,7 3 0 15,0-6-1-15,-7-1 1 0,7 1-1 16,4 0 1-16,7 6-1 16,3-3 1-16,-3 0 0 15,-4-4 0-15,7 7 0 16,8 0 0-16,2 0 0 0,5-3 1 16,-11-6-1-1,6 2 1-15,8-2-1 0,0-3 1 16,0-1 0-16,-7 4 0 15,14-4-1-15,-7 4 1 16,0-1-1 0,-1 1 0-16,-6 3-1 0,11 2 1 15,-4 1-1-15,3 3 1 16,-3-6-1-16,7 3 1 16,0 0-1-16,-4 0 1 15,-6-4 0-15,-8 1 0 16,-10 6 0-16,-11-3 0 15,-4 6-1-15,-13 0 0 0,-4 3-4 16,-11-2 1-16,-10-1-7 16,-7 0 1-16,-11-9-10 15,-21-1 0-15</inkml:trace>
  <inkml:trace contextRef="#ctx0" brushRef="#br0" timeOffset="21501.09">13067 4876 25 0,'0'25'12'0,"3"-22"0"0,-3-3 12 16,0 0-22-16,0 0 1 15,4 3 2-15,-4-3 0 16,0 0-5-16,11-3 1 16,-4 0 4-16,7-7 0 15,0-2-1-15,3-1 0 16,-2-5-2-16,2-8 1 16,-3-2-2-16,0-13 0 0,-3 10-1 15,3-10 0 1,-3 1 0-16,-1-1 1 0,-3 3-2 15,0 10 1-15,0 3-2 16,-3 9 1-16,0 4 0 16,-4-1 0-16,0 1 0 31,0 5 0-31,0 10 0 0,0 7 1 0,0-1 0 16,0 4 0-16,0 2 0 15,3 4 1-15,1-3-1 16,3 3 1-16,0 3-1 15,3 3 1-15,4 0-1 16,-3 0 0-16,3-6 1 16,0-4 0-16,0 4-1 15,-3-6 0-15,-1-1 0 16,-2-2 1-16,-5-4-1 16,-3-3 0-16,0-3-1 15,-3-3 1-15,-5-3 0 0,-6-4 0 16,-3-2-1-16,-4-1 1 15,-1 1 0-15,-2-1 0 16,-8 4 0-16,0-1 0 16,-3 4 0-16,-4 6 1 15,4 0-1-15,3 0 0 16,4 6 0-16,0 4 0 16,3-1 0-16,0 1 1 15,8-1-1-15,2 0 0 16,5 1 0-16,-1-4 1 15,8 4-1-15,3-10 0 0,10-7 0 16,4-2 0-16,15-4 0 16,6-6 0-16,11 4 0 15,7 5 0-15,7-8 0 16,7 2 1-16,-4 0-1 16,-10 4 1-16,-7-4-1 15,-7 10 0-15,-11-1 0 16,-10 11 0-16,-8-1-1 15,-13 12 1-15,-11 11-1 16,-15 2 1-16,-16 9-2 16,-5 7 1-16,-6 10-1 15,-1-11 0-15,1-2-2 16,10-3 0-16,7-10-5 16,7-3 0-16,1-3-4 15,2-9 0-15</inkml:trace>
  <inkml:trace contextRef="#ctx0" brushRef="#br0" timeOffset="22161.45">13247 4957 26 0,'56'-34'13'0,"50"-48"-6"0,-78 60 19 0,8-9-23 16,6-13 0-16,4 13 2 15,-4-10 1-15,-7 0-6 16,-6-3 0-16,-8 10 5 16,-7-13 0-16,-7-3-2 15,-11 6 1-15,-10 6-1 16,-14 0 0-16,-7 4-2 15,-8 3 1-15,-9 2-1 0,-8 7 0 16,-7 10 0-16,3 9 1 16,1 3-2-16,-1 6 0 47,8 7-2-47,3 5 1 0,3 7-3 15,1 10 1-15,7-1-2 0,3 13 0 0,0 0 1 0,11 22 1 16,10 7 1-16,11 8 0 15,14 7 3-15,18 0 0 0,10-19 2 16,25-18 0 0,11-14 1-16,-18-8 0 0,45-42 0 15,5-24 0-15,-5-16-1 16,-6-16 0-16,-18-3-2 16,-14-16 1-16,-17 10-4 15,-19-3 1-15,-20 5-8 16,-22 1 0-16,-14 10-7 15,-21-1 1-15</inkml:trace>
  <inkml:trace contextRef="#ctx0" brushRef="#br0" timeOffset="31242.35">4773 9617 29 0,'11'10'14'0,"17"-17"-13"16,-18 4 14-16,1 0-13 16,10 3 1-16,0 0 2 15,15-3 1-15,-5 0-6 0,8 0 0 16,4 3 4-16,6 0 1 16,0-4 0-16,11 4 0 15,11 4-1-15,17-1 0 16,11 0 0-16,0 0 0 15,10-3-1-15,11 0 1 16,10 0-3-16,-17-6 1 16,-7-4-1-16,-4 4 0 15,-13 0-4-15,-12-1 0 16,-6 4-12-16,-8 0 1 16,-13 0-1-16,-11 6 0 15</inkml:trace>
  <inkml:trace contextRef="#ctx0" brushRef="#br0" timeOffset="32246.92">18824 9605 38 0,'50'18'19'0,"20"-18"-18"0,-49-3 34 16,11-3-33-16,17 3 1 0,11-3 2 15,18-7 1-15,10 0-7 16,4 1 0-16,14 6 4 16,10 6 1-16,11 0-2 15,4 3 0-15,13 6-1 16,19 1 1-16,2-4-1 16,22 6 0-16,0-12 0 15,11 4 1-15,21-1-1 16,-11-3 1-16,4 3-1 15,-18 0 0-15,-11 3-1 16,-3 4 1-16,-14-1-1 16,-22-6 0-16,-24-6-1 15,-17-3 1-15,-22 3-4 16,-21 0 0-16,-18-4-12 16,-24 1 0-16</inkml:trace>
  <inkml:trace contextRef="#ctx1" brushRef="#br0">3627 6688 0</inkml:trace>
  <inkml:trace contextRef="#ctx0" brushRef="#br0" timeOffset="35745.01">14601 8748 9 0,'-7'4'4'0,"-10"5"-4"15,10-6 5-15,-4 3-4 16,-6 4 0-16,-8-4 1 15,0 0 1-15,-7 1-3 16,1-4 1-16,-8 3 1 16,0 3 1-16,0-2-1 15,-3-1 0-15,3 0-1 16,7 1 1-16,-3-4-1 16,-4 3 0-16,0-3-1 15,-6 0 1-15,-5-3 0 16,-3-6 1-16,-10-7-1 15,-1 4 1-15,4-4-1 0,-3 1 1 16,-4-1-1-16,-7 1 1 16,0-1-2-1,-8 1 0-15,1-4 0 0,4 0 1 16,-1 1-2-16,-7 2 1 16,1 1 0-16,-8-1 1 15,4 4-1-15,3 2 0 16,1 1 0-16,-1 0 0 15,-3 3 0-15,-8 3 0 0,8 0 0 16,4 0 0 0,6 0 0-16,0 0 0 0,1 0 0 15,-4-3 1-15,-1-4 0 16,1 1 0-16,0 3-1 16,7-3 0-16,-4 3 1 15,-3-1 0-15,0 1-1 16,0-3 1-16,-4 6-1 15,1 3 0-15,6-3 0 16,0 6 0-16,-3 4 0 16,4-1 1-16,-4 4-1 15,3-4 0-15,4 1 0 16,7 2 0-16,-7 4 1 16,3-1 0-16,-3 1 0 15,0 0 1-15,0-4-1 16,-4 1 1-16,4-4 0 15,-3 1 0-15,-4-1-1 16,-1 1 0-16,-2-1-1 0,-8 0 0 16,4-6 0-16,7 4 0 15,-4 2 0-15,0 1 1 16,4-1-1 31,-3-3 0-47,-1 1 0 0,4-4 1 0,7 3-1 0,0 0 0 15,3 0 0-15,-7 1 0 0,11 2 0 0,0-3 0 16,4 1 0-16,3-1 0 16,7 0 0-16,4 7 1 0,3-7-1 15,3 3 0 1,-2 1 0-16,2-1 0 0,1 4 0 16,3-1 1-16,7-2-1 15,-10-1 1-15,14 10-1 16,-4 6 1-16,7 3-1 15,4 4 1-15,3 2-1 16,4 1 1-16,4 9 0 16,3-4 0-16,3 1-1 15,1 0 0-15,-1 0 0 16,4-4 1-16,0-2-1 16,0-4 0-16,7-9 0 15,0 6 0-15,4-9 0 31,3 6 0-15,7-3 0 0,7 0 0-16,4-3 0 0,7 0 0 0,-7-4 1 0,17-2 0 0,0-4 0 15,11-6 0-15,7 1 0 0,15-8 1 16,-5 1-1-16,15 0 1 16,7 0-2-16,7-3 1 15,6 6 0-15,-6-3 0 16,7 6 0-1,7 0 0-15,4 3 0 16,-5 0 0-16,1-2 0 0,11 2 0 16,3-3-1-16,-3-3 0 0,3 0-1 15,0-3 1 1,7-3 0-16,-7-4 0 16,7 1 0-1,-3-4 0 32,10-6 0-31,-11 7 1-16,11-1-1 0,-3 1 1 15,3-4-1-15,-10 0 0 0,3 4 0 0,4-1 0 0,-1-2 0 0,-3-1 0 0,89-12 0 16,-36 3 0-16,-14-4 0 16,-11 8 0-16,-3-5 0 15,-18 14 0-15,0-1 0 16,4 7 0-16,-8 0 0 15,-13 0 0-15,-8 2-1 47,1 1 1-31,-11-3 0 0,-7-7 0-16,-15-9-2 0,-13-12 0 0,-18-13 0 0,-14-28 1 0,-36-16-3 15,-31-13 0-15,-42-15-9 0,-26-9 1 0</inkml:trace>
  <inkml:trace contextRef="#ctx0" brushRef="#br0" timeOffset="44005.89">25026 4917 27 0,'18'9'13'0,"10"3"-3"0,-21-12 14 15,4 0-21-15,6 7 1 16,4-4 1-16,8 3 1 16,-5 0-6-16,1 1 0 15,3-1 4-15,4-3 1 16,3 0-2-16,4 4 1 16,3-1-2-16,4 0 1 15,4 3-2-15,-5-5 0 0,8 2 0 16,0 0 0-1,4 7 0-15,6-1 0 0,4 4 0 16,4-4 1-16,-1 1-1 16,1 0 0-16,7-4 0 15,-1 4 1-15,8-10-2 16,7 6 1-16,-4 4 0 16,11 5 0-16,-4 1-1 15,4 3 0-15,3 0 0 16,-3 3 0-16,6 0 0 15,-2-3 1-15,-1 0 0 16,7 0 0-16,1-3 0 16,-8 0 0-16,4-10-1 15,0-3 1-15,3-2-1 16,4-8 1-16,-7-2 0 16,3 0 0-16,-3 0 0 15,3-4 0-15,1 1 0 0,-11-7 0 16,6 7 0-16,5-4 1 15,6-2-1 1,1-1 0-16,-8-3 0 0,11 0 0 16,3 4 0-16,8-7 0 15,-15 6 0-15,8 6 0 16,-8 4 0-16,8 0 0 16,-4 6-1-16,-11 9 1 15,7 4 0-15,4-1 0 16,4 4-1-16,-11 0 1 0,7-1-1 15,7 4 1-15,0 3-1 16,-4-6 0-16,-14 9 0 16,4 3 0-16,-7 4-3 15,-7-1 0-15,-7-6-4 16,-11-3 0-16,-18-3-11 16,-20-10 1-16,-19 1-3 15,-13-10 0 16</inkml:trace>
  <inkml:trace contextRef="#ctx0" brushRef="#br0" timeOffset="47607.92">28392 5553 35 0,'-4'3'17'15,"15"-12"-4"-15,-8 3 18 0,-3-1-27 16,0 1 0-16,4-3 3 15,-4 9 0-15,3-7-9 16,4 7 1-16,4 7 5 16,-1 8 1-16,1 10-2 15,-7 13 0-15,-4 25-1 16,-4 12 1-16,-3 25-1 16,-4 23 0-16,4 24 0 15,-3 29 1-15,-4 40-2 16,-4 22 1-16,-3 23-1 15,-4-14 0-15,0-2-1 16,1-16 1-16,3-35-1 16,6-24 1-16,8-29-1 15,11-25 0-15,7-32-10 16,3-30 1-16,-7-39-10 0,-4-15 1 16</inkml:trace>
  <inkml:trace contextRef="#ctx0" brushRef="#br0" timeOffset="48551.58">26144 3894 52 0,'39'-3'26'0,"-21"-3"-20"16,-18 6 27-16,0 0-32 16,0 0 1-16,-7 0 0 15,-7 0 0-15,-11 0-3 16,-7 0 0-16,-7 0 2 15,-3 0 0-15,3 6-1 16,0-6 0-16,-3 10 0 16,3-7 0-16,8 6-1 15,-1 7 0-15,7-1-2 16,11 4 1-16,3-3 0 0,4 0 0 16,4 6 0-1,-1 3 0-15,1 6 0 0,-4 7 1 16,0 6 0-16,-11 12 1 15,4 0-1-15,0 4 0 16,0-4 0-16,0-9 0 16,3 7 2-16,4-4 0 15,3-12 1-15,4-4 0 16,7-6 1-16,4-3 1 16,10-9-1-16,7-3 1 15,1-1-3-15,-1-9 1 16,0 0-5-16,0-9 0 15,1 0-12-15,-5-13 1 0,-3 3-2 16,-3-6 1-16</inkml:trace>
  <inkml:trace contextRef="#ctx0" brushRef="#br0" timeOffset="48781.68">25633 4409 58 0,'10'21'29'0,"-3"-24"-35"15,-3 3 59-15,10 0-54 16,4 0 1-16,3 0 0 0,4 0 0 16,6 0-3-16,1 0 0 15,3-6-6-15,1 12 0 16,-5-6-7-16,-2 3 0 15</inkml:trace>
  <inkml:trace contextRef="#ctx0" brushRef="#br0" timeOffset="49006.78">26314 4399 51 0,'-14'38'25'0,"-43"-1"-30"0,50-21 43 0,-7 3-38 15,-4-3 0-15,-6 6-4 16,-1 3 1-16,4 0-3 16,3-16 0-16,8-6-7 15,-1-3 0-15</inkml:trace>
  <inkml:trace contextRef="#ctx0" brushRef="#br0" timeOffset="49172.04">26130 4283 54 0,'21'38'27'0,"4"68"-31"16,-18-71 51-16,-3-1-47 15,6 13 1-15,4 0-5 0,8 0 1 16,6-6-7-16,0 3 0 15,-3-13-5-15,-1 1 0 16</inkml:trace>
  <inkml:trace contextRef="#ctx0" brushRef="#br0" timeOffset="49828.57">27527 4763 41 0,'18'47'20'0,"-4"19"-12"0,-7-41 34 16,4-6-40-16,-1 6 0 16,4-6 3-16,0-1 0 15,1-5-5-15,2-10 1 16,4-6 4-16,1-10 0 0,-1-21-1 15,0-10 1-15,0-19-2 16,-3-12 1-16,-8-16-2 16,-3-12 0-16,0-17-1 15,0 11 0-15,0 2 0 16,1 4 0-16,-5-4 0 16,4 22 0-1,0 16 0-15,0 3 0 0,7 19-2 16,4 10 1-16,0 12-3 15,-1 12 1-15,1 7-4 16,0 12 0-16,-1 10-9 16,-6 6 0-16,-4-3-4 15,-4 9 0-15</inkml:trace>
  <inkml:trace contextRef="#ctx0" brushRef="#br0" timeOffset="50341.53">28250 4499 58 0,'-3'29'29'0,"-4"-10"-25"0,7-13 52 31,0-6-56-31,0 3 1 0,3-3-1 16,4 0 1-16,1-3-4 0,2-3 0 16,1 2-8-16,-1-2 0 15,-3 3-8-15,-3 3 1 16</inkml:trace>
  <inkml:trace contextRef="#ctx0" brushRef="#br0" timeOffset="50568.04">28607 4581 61 0,'7'19'30'0,"-7"-22"-41"15,0 3 54-15,0 0-44 16,7 0 0-16,0-10-4 15,0 4 1-15,4 0 0 16,-1-1 1-16,1-2-12 16,-1 3 0-16</inkml:trace>
  <inkml:trace contextRef="#ctx0" brushRef="#br0" timeOffset="50851.61">28949 4581 42 0,'3'16'21'0,"1"-7"-19"0,-4-9 30 16,0 0-29-16,0 3 1 15,0-3 1-15,0 3 1 16,0-3-8-16,11 0 1 15,-1-6 3-15,4 6 1 16,0 0-3-16,4 0 1 0,0 0-4 16,-1-6 0-16,1 3-6 15,-4-7 0-15,4 4-6 16,3 0 0-16</inkml:trace>
  <inkml:trace contextRef="#ctx0" brushRef="#br0" timeOffset="51405">29926 4010 40 0,'0'32'20'0,"-10"-4"-19"0,6-16 32 16,-3 10-33-16,0 7 1 15,0 2 3-15,0 10 0 16,0 3-4-16,0-10 0 15,3 7 3-15,1 0 0 16,3-10 0-16,0 0 0 16,3-6-2-16,1-3 0 0,-4-6-1 15,0-7 0-15,-4-5-1 16,-3-8 0-16,-3-2 0 16,-8-6 0-16,-3-4-1 15,0 3 1-15,-8 4-1 16,1 3 0-16,0-4 0 15,0 10 1-15,3 0 0 16,0 13 0-16,4 12 0 16,7 0 1-16,3 3 1 15,4 7 1-15,4-1-1 16,10 1 0-16,7-4 0 16,14-3 0-16,4-6-2 15,7-3 0-15,3-13-4 16,0-2 0-16,4-8-9 15,-3-11 1-15</inkml:trace>
  <inkml:trace contextRef="#ctx0" brushRef="#br0" timeOffset="51615.38">30328 4343 42 0,'0'50'21'0,"-24"-13"-20"0,17-27 33 16,-4 6-34-16,-3 9 0 16,-11-3 1-16,-3-4 1 15,0 8-3-15,3-5 0 16,4-2-5-16,3-6 0 0,4-7-7 16,4-6 1-16</inkml:trace>
  <inkml:trace contextRef="#ctx0" brushRef="#br0" timeOffset="51764.33">30120 4311 38 0,'11'3'19'0,"24"70"-10"15,-24-51 31-15,3 12-38 16,0 4 1 0,3-1 0-16,5 1 0 0,-1-4-7 15,0-5 0-15,-3-4-9 16,-8-10 0-16</inkml:trace>
  <inkml:trace contextRef="#ctx1" brushRef="#br0" timeOffset="18995.81">20585 3527 0</inkml:trace>
  <inkml:trace contextRef="#ctx0" brushRef="#br0" timeOffset="52771.43">25926 5760 42 0,'14'6'21'0,"-4"-18"-15"16,-10 6 21-16,0-4-25 16,-7 4 1-16,-7-4 0 15,-3 1 0-15,-12 0-4 0,-2 2 0 16,-8 4 3-16,3 6 0 16,8 4-1-16,4 2 0 15,-5 10-1-15,5 9 0 16,2 3-1-16,8 4 1 15,11 6-1-15,6 3 0 16,4-7 0-16,15-2 0 16,13-16 1-16,0-13 0 0,-3-12 0 15,-4-10 1 1,-3-9 0-16,-8-7 0 16,-6 1-3-16,-7 3 1 0,-4-4-12 15,-4 7 1-15,-7 7-2 16,4 5 0-1</inkml:trace>
  <inkml:trace contextRef="#ctx0" brushRef="#br0" timeOffset="53234.42">26014 5954 54 0,'7'10'27'0,"0"-1"-36"0,-7-9 55 16,0 3-46-1,0 1 0-15,0-1 1 0,0 3 0 16,0 3-1 0,0 4 0-16,0-4 0 0,0-2 1 15,3-4-1-15,-3-3 0 16,8-7 0-16,-5-2 1 15,4-7-1-15,0 1 0 16,0 2 0-16,0 4 0 16,0 2 0-16,4 11 1 15,0 8-1-15,-1 4 0 16,1 3 0-16,-1-1 0 16,-3-5-1-16,4 0 1 15,-1-7-1-15,1 3 1 0,-4-9-1 16,0-3 1-16,-3 3 0 15,-4 0 0-15,7-6 0 16,-4-4 0-16,4 1 0 16,-3-4 0-16,3-2-2 15,-4-4 0-15,5-3-8 16,-1-3 0-16,0 0-5 16,0 0 0-16</inkml:trace>
  <inkml:trace contextRef="#ctx0" brushRef="#br0" timeOffset="53641.81">26356 5882 40 0,'14'25'20'0,"-21"-12"-21"0,7-7 33 15,-3 4-31-15,-1-1 0 16,4 4 0-16,0-7 0 16,0-3-2-16,0-3 1 15,4-3 1-15,-1-3 0 16,-3-10-1-16,7 3 1 16,4 4 0-16,-4-7 0 15,3 1 0-15,1 2 0 0,3-3 0 16,0 1 0-16,7 2 0 15,-3 7 1-15,0 6-2 16,-1 3 1 0,1 6 0-16,0 4 1 0,-1 0-1 15,-3 5 1-15,0 1-1 16,1 3 1-16,-5-3-2 16,1 6 1-16,-4-3-6 15,0-3 1-15,-4-4-11 16,-3-5 1-16</inkml:trace>
  <inkml:trace contextRef="#ctx0" brushRef="#br0" timeOffset="54000.63">25382 6187 56 0,'-10'18'28'0,"3"-8"-21"0,7-7 47 16,0 0-50-16,3 0 0 16,8 3 3-16,6 1 0 0,8-1-8 15,18-3 0 1,-1 3 7-16,21 1 0 0,18 5-2 15,25-2 0-15,4 2-3 16,20-9 1-16,4 4-2 16,-3-7 0-16,-22-4-3 15,-14 4 1-15,-13 4-4 16,-15-1 0-16,-18 3-5 16,-17 3 1-16,-15 4-13 15,-17-1 1-15</inkml:trace>
  <inkml:trace contextRef="#ctx0" brushRef="#br0" timeOffset="54739.48">29806 5566 35 0,'0'40'17'0,"-7"36"-6"16,7-51 12-16,-3 12-22 0,3 7 0 15,0 3 0-15,3 0 1 0,-3-9-6 16,4-10 1-16,-1-9-8 16,-3-19 1-16</inkml:trace>
  <inkml:trace contextRef="#ctx0" brushRef="#br0" timeOffset="55041.48">29503 5575 45 0,'-4'19'22'0,"33"-13"-11"0,-15-6 37 15,7-6-46 1,7 0 1-16,11-4 1 0,14 1 1 16,14 3-6-16,0-1 0 15,0-5 1-15,3 9 1 16,-3-4-5-16,-14-5 0 16,-10 2-11-16,-8 1 1 15,-7 3-5-15,-10 9 1 16</inkml:trace>
  <inkml:trace contextRef="#ctx0" brushRef="#br0" timeOffset="55437.03">29905 5892 58 0,'46'6'29'0,"10"-6"-37"0,-42-3 57 0,4 0-50 15,3 3 1-15,0-6-2 16,1 2 1-16,-1-8 1 16,0-1 0-16,-7-6-1 15,0 1 0-15,-10-4-1 16,-4 6 0-16,-11 0-2 0,-3 4 1 15,-4 2-2-15,1 4 1 16,-1 9-1-16,0 7 1 16,1 5 0-16,-1 1 1 15,0 3 2-15,4 3 1 16,7 3 1 0,7 3 1-16,4-3 0 0,3 3 0 15,0 4 0-15,4-10 0 0,10-3-2 16,7-4 1-1,4-9-6-15,-4-2 0 0,4-8-7 16,-1 1 0 0</inkml:trace>
  <inkml:trace contextRef="#ctx0" brushRef="#br0" timeOffset="55639.85">30491 5776 43 0,'-7'37'21'0,"-53"4"-13"15,49-31 34-15,-3-1-42 16,0 0 0-16,0 4-1 16,3-1 1-16,0-2-5 0,4-4 1 15,0-3-10-15,4-3 0 16</inkml:trace>
  <inkml:trace contextRef="#ctx0" brushRef="#br0" timeOffset="55877.67">30406 5735 39 0,'3'19'19'0,"-3"-7"-15"0,0-12 25 15,0 7-28-15,-3-1 0 16,3 3 2 0,-4 1 1-16,4 2-4 0,0 1 0 0,4-1 2 15,3 7 1-15,4-6-3 16,-1 2 0-16,4 1-7 16,0-3 1-16,4-10-8 15,-7-3 1-15</inkml:trace>
  <inkml:trace contextRef="#ctx0" brushRef="#br0" timeOffset="56153.88">30787 5472 52 0,'-7'56'26'0,"7"-12"-34"0,-4-22 46 0,-3 3-38 0,4 19 0 0,-4-3 0 0,7 9 0 0,0 0 0 0,3-6 0 0,4-10-6 0,0-15 0 15,0-9-7-15,-3-14 0 0,-8-8 0 16,-3-1 0-1</inkml:trace>
  <inkml:trace contextRef="#ctx0" brushRef="#br0" timeOffset="56350.11">30607 5632 52 0,'-4'25'26'0,"12"-13"-29"15,-1-9 57-15,3-3-53 16,8 3 1-16,7-3 2 15,6 0 0-15,12-3-6 16,10-3 0-16,-1 0 1 16,-2 3 0-16,-8-4-6 15,-7 7 0-15,-13 10-11 16,-19-4 0-16</inkml:trace>
  <inkml:trace contextRef="#ctx0" brushRef="#br0" timeOffset="56614.98">29640 6168 76 0,'36'28'38'0,"45"-6"-46"0,-39-19 70 0,11 0-61 15,28 3 1-15,29-2-1 16,17-4 1-16,10 0-3 31,4 0 0-31,4 3-4 16,-18 3 0 0,-32-3-11-16,-21 7 1 0,-14 2-7 0,-3 7 1 0</inkml:trace>
  <inkml:trace contextRef="#ctx0" brushRef="#br0" timeOffset="58281.78">26472 4114 36 0,'36'-10'18'0,"20"-49"-9"0,-38 40 18 16,-1-16-25-16,-2-2 0 15,-8-7 0-15,-14 0 1 16,-11-3-4-16,-14 6 1 16,-21 4 2-16,-17-7 0 15,-1 15-1 1,-14-5 0-16,-10 6 0 0,-11 12 1 15,8 13-2-15,-5 12 0 47,5 10-2-47,2 9 1 0,8 10-1 0,0 6 0 0,3 16-1 0,11 12 1 0,11 12 1 16,10 26 0-16,14 6 1 16,14-12 0-16,15 5 0 15,31 4 0-15,21 0 0 16,39-28 1-16,18-7 1 15,32-25 0-15,17-12 0 16,0-22 1-16,7-19-1 16,-7-22 1-16,-14-9-1 15,-21-23 0-15,-3-8-1 16,-29 2 0-16,-21-25-2 16,-32-2 1-16,-7-14-1 15,-21-5 0-15,-25-10-2 16,-17 0 0-16,-18 0-11 15,-10 9 0-15</inkml:trace>
  <inkml:trace contextRef="#ctx1" brushRef="#br0" timeOffset="25520.65">22116 2988 0</inkml:trace>
  <inkml:trace contextRef="#ctx0" brushRef="#br0" timeOffset="62935.92">26229 7071 53 0,'14'3'26'0,"-17"3"-19"15,-4 7 26-15,0 2-33 16,-4 7 0-16,-10 10 0 15,-7-1 0-15,-4 4-5 16,4-4 1-16,3 0-10 16,7-6 0-16</inkml:trace>
  <inkml:trace contextRef="#ctx0" brushRef="#br0" timeOffset="63143.94">26423 7027 44 0,'-18'53'22'0,"-6"35"-22"0,17-72 30 0,-4 9-34 15,-3 6 1-15,3-3-20 16,1 1 0-16</inkml:trace>
  <inkml:trace contextRef="#ctx0" brushRef="#br0" timeOffset="63714.25">29834 6970 34 0,'18'13'17'0,"-11"-7"-11"16,-7-6 20-16,-3 7-25 15,-8 2 0-15,-7 13-1 16,-6 12 1-16,-8-2-3 16,0 2 1-16,0 1-4 15,4-4 1-15,7-6-7 0,10-6 1 16</inkml:trace>
  <inkml:trace contextRef="#ctx0" brushRef="#br0" timeOffset="63883.89">30032 6735 36 0,'14'32'18'0,"-17"34"-14"0,-1-38 29 0,-3 6-32 16,0 10 0-16,-7 6-4 16,-4 0 0-16,-7 1-7 15,-6-4 0-15</inkml:trace>
  <inkml:trace contextRef="#ctx0" brushRef="#br0" timeOffset="71635.22">19614 10718 21 0,'22'9'10'0,"6"-12"-5"0,-18 3 10 0,5 0-15 16,2 0 1-16,4 0 1 16,1 3 0-16,6-3-1 15,3 0 0-15,8 0 2 16,4 0 0-16,6 0 0 16,-7 0 0-16,1 0-1 15,6-3 0-15,4 3-1 16,0 0 0-16,0 0-1 15,7 3 1-15,3-6-2 16,4 3 1-16,-7-6 0 16,4 12 0-16,3-3 0 0,0 0 0 15,7-3 0 1,4 0 0-16,-1 0 0 0,1 0 0 16,-8-3 0-16,4 3 0 15,-3 3-1-15,-4 0 1 16,4-3 0-16,3-3 0 15,3 3 0-15,-10 3 0 16,0-6 0-16,7 0 0 16,-3 3 0-16,7 3 0 31,3-3 0-15,3 0 0-16,-10 3 0 0,1-6 0 0,2 3 0 0,-3 0 0 15,4 0 0-15,6 0 0 0,-2 0 0 16,-8 0 0-16,3-3-1 15,4 6 1-15,-3 0 0 16,10-3 1-16,-3-3-1 16,0 6 0-16,-8-6 0 15,4 0 0-15,0 6 0 16,4 0 1-16,0-3-1 16,3 0 0-16,-7 0 0 15,0-3 1-15,7 3-1 16,4 0 0-16,3 3 0 15,4 1 1-15,-11-4-1 16,-21 0 1-16,32 6 0 16,7 0 0-16,0 4-1 15,-4-7 1-15,-7 3-1 16,8 0 0-16,3 0 0 0,-1-2 1 16,1-1-1-16,-7-6 0 15,7 3 0-15,0-4 1 16,0 1 0-16,-1 0 0 15,-9 3-1-15,9-3 1 16,-2-3-1-16,-1 0 1 16,4 2-1-16,0 1 1 15,-4 0-1-15,0-3 0 16,1 0 0-16,6 2 1 16,0 8-1-16,-3-8 0 15,0 8 0-15,0-8 0 16,3 8 1-16,1-4 0 0,-5 3 0 15,1 0 1-15,-7 0-1 16,3 0 1-16,-3 3-1 16,-4-2 1-16,-17 2-1 15,-7-3 1-15,-4 3-2 16,-7 0 1-16,-8 1-3 16,-6-1 0-16,-7 0-11 15,-11-9 0-15</inkml:trace>
  <inkml:trace contextRef="#ctx0" brushRef="#br0" timeOffset="82662.78">1330 8896 27 0,'18'9'13'0,"3"7"-9"0,-14-13 13 0,3 7-13 15,1-7 0-15,-11 0 1 16,11-3 1-16,-11-3-8 16,7-13 1-16,-4-3 5 15,-3-12 0-15,7-13-2 16,4-16 0-16,3-12-1 16,14-12 0-16,-10-7-1 15,-4 3 1-15,0 6-1 16,-10 1 1-16,-4 12-2 15,0 12 1-15,-11 7-1 16,0 12 0-16,4 4 0 16,4 12 0-16,-8 6-1 15,4 13 1-15,7 13 0 16,0 8 0 0,0 8 0-16,11 11 0 0,10 16 1 15,14 4 0-15,8 9 0 0,-1 9 1 16,4 7-1-16,3-4 0 15,0-3 0-15,1-3 1 16,-18-6-2-16,-4-16 1 16,-3 1 0-16,-1-11 1 15,-10-5 0-15,4-7 0 16,-7-3 0-16,-1-3 1 16,-3-6-1-16,4-7 1 0,-11-3-1 15,0-6 1 1,0-9-2-16,-7-7 1 0,-4-2-1 15,-10-11 0-15,-11 1 0 16,-7 0 0-16,-10 6 0 16,-11 3 0-16,0 13 0 15,-7 12 1-15,14 10-2 16,-3 6 1-16,3 9 0 16,-7 4 0-16,0 12 0 15,10-4 0-15,5-2 0 16,2 0 0-16,1-6 0 15,3-1 0-15,11-6 0 16,7-6 1-16,3-6 0 16,8-7 0-16,10-2-1 15,10-17 1-15,11-12 0 16,18-12 1-16,18-23 0 16,2-18 0-16,16-10-2 15,20-18 1-15,7 6-2 0,-3-4 0 16,-21 7-1-16,-8 6 0 15,-10 10-1-15,0 9 0 16,-11 9 0-16,-17 13 1 16,-4 16-1-16,-17 19 1 15,-4 18 0-15,-21 28 1 16,0 23 0-16,-14 31 0 16,-22 15-1-16,-3 16 1 15,-14 16 1-15,-3 0 0 16,10 6-2-16,10-9 1 15,1-19-9-15,17-19 1 0</inkml:trace>
  <inkml:trace contextRef="#ctx0" brushRef="#br0" timeOffset="85765.81">921 6848 44 0,'0'-22'22'0,"10"-9"-17"0,-3 25 23 16,-7-1-24-16,0 7 1 15,0 0 0-15,0 7 0 16,0 11-8-16,0 4 1 0,0 13 5 16,0-1 0-16,4 10-6 15,3 13 1-15,-7-7-6 16,4-3 0-16,-4-6-7 16,-4-10 0-16</inkml:trace>
  <inkml:trace contextRef="#ctx0" brushRef="#br0" timeOffset="86167.5">850 6673 41 0,'0'0'20'0,"7"6"-18"16,-3-3 32-16,-4 0-31 15,7 3 1-15,-7 1 1 16,0-4 0-16,0 0-6 16,0-3 0-16,10-3 5 15,1 0 0-15,10 3-2 16,-3-3 0-16,3-1-1 16,0 4 1-16,7 0-1 0,4 0 0 15,0 0-1-15,7 0 1 16,7 0-1-16,-4 0 0 15,-3 0 0-15,-1 4 0 16,-6 2 0-16,-4 6 0 16,-13 13-1-16,-1 10 0 15,-21 12 0-15,-4 13 1 16,-10 9-2 46,-7-4 0-46,-4 8-3-16,-3-8 0 0,3-11-4 0,4-10 1 0,6-7-8 0,1-9 1 0</inkml:trace>
  <inkml:trace contextRef="#ctx0" brushRef="#br0" timeOffset="86506.43">1757 6936 52 0,'7'-13'26'0,"-14"10"-35"15,3 3 48-15,-10 3-38 16,-7 7 0-16,-11 2 0 0,1 4 0 16,-5 3-2-1,5 6 1-15,2 3 0 0,5 10 1 16,-1-4-3-16,11 1 0 15,7 2-1-15,14-8 1 16,3-7-1-16,22-16 0 16,7-12 2-16,0-16 1 15,0-10 1-15,-1-5 0 16,-13-1 1-16,-4 4 0 0,-7 2-4 16,-10 10 1-16,-8 3-12 15,-3 7 1-15</inkml:trace>
  <inkml:trace contextRef="#ctx0" brushRef="#br0" timeOffset="87364.02">1108 7620 52 0,'3'22'26'0,"4"6"-27"16,-7-19 43-16,0 7-41 16,0 0 0-16,0 2 0 15,0 7 1-15,4-3-3 0,3-3 0 16,-7-3 2 0,7-4 1-16,-4-2-2 15,8-7 1-15,0-3-1 0,6-6 1 16,-6-4-2-16,7-2 1 15,-4 2-2-15,3 1 1 16,-6-4-2-16,6 7 1 16,-6 0-1-16,0 6 1 15,-1-3-1-15,1 3 1 32,6 3 1-32,-6 0 1 0,0-3 0 15,-1 0 1-15,1 0 0 16,-4-3 1-16,3-7 0 15,1 1 0-15,-7-10-1 16,3 4 0-16,-7-4-1 16,7-3 1-16,-7 3-2 15,3 0 0-15,-3 0-4 16,0 1 1-16,0-8-11 16,0 4 1-16</inkml:trace>
  <inkml:trace contextRef="#ctx0" brushRef="#br0" timeOffset="87767.16">1496 7607 53 0,'14'9'26'0,"4"1"-27"0,-11-10 43 15,3 3-40-15,1-6 0 16,3 0 2-16,4-4 0 16,-1 1-5-16,-6 0 0 15,3-3 2-15,0-1 1 16,-11 1-2-16,5-4 0 16,-5 1-2-16,-6-1 0 0,-5 4-2 15,-2 2 1-15,-1 7-3 16,-6 4 1-16,3 5-1 15,-4 3 1-15,7 4 1 16,1 6 0-16,3-3 2 16,7 6 0-16,0-3 4 15,10 0 1-15,1-3 0 16,7-4 0-16,-1-2-1 16,4-10 1-16,0-3-5 15,-3-6 0-15,3 0-11 16,0-7 0-16</inkml:trace>
  <inkml:trace contextRef="#ctx0" brushRef="#br0" timeOffset="88097.81">1856 7159 40 0,'0'-3'20'0,"7"-7"-16"0,-7 13 27 15,3 0-28-15,-3 7 1 16,0-1 2-16,0 10 0 16,0 9-8-16,0 4 0 0,-3 11 5 15,-4 5 0-15,7 5-2 16,0 6 1-16,0 1-3 15,10-7 1-15,-3-9-3 16,-3-9 1-16,3-10-6 16,7-6 1-16,-3-10-7 15,-4-12 0-15,3-16 0 16,-10-12 0-16</inkml:trace>
  <inkml:trace contextRef="#ctx0" brushRef="#br0" timeOffset="88261.15">1954 7030 43 0,'0'-28'21'0,"11"28"-20"0,-11 3 45 0,0 13-46 15,4 9 1-15,-4 16 0 16,7 18 0-16,-7 13-2 16,0 13 0-16,10 15-4 15,8 13 1-15,-4-22-10 16,0-6 0-16</inkml:trace>
  <inkml:trace contextRef="#ctx0" brushRef="#br0" timeOffset="92480.94">2127 6622 18 0,'67'-34'9'0,"-38"-4"-9"15,-26 23 10-15,4-1-8 16,-7-6 0-16,-10-6 2 16,-1-7 0-16,-17 1-5 15,-11-1 0-15,-3 1 3 16,-18-1 0-16,-14 4-1 16,-29 0 0-16,1 9-1 15,-15 3 0-15,5 3-1 16,-5 7 1-16,-3 6-1 15,29 6 0-15,6 9 0 16,11 7 1-16,3 16-1 16,4 21 1-16,4 7-1 15,6 9 1-15,-3 16 0 0,0 6 0 16,0-6 0-16,0-7 0 16,11 4-2-16,7-7 1 15,-4-6-2-15,3-3 1 63,12 0-3-63,2-6 1 0,8 3 0 0,14 3 0 0,14 12 1 0,4 10 0 15,21-3 2-15,21-6 1 0,14-1 3 0,3-2 0 16,8-10 0-16,13-4 1 16,19 1 0-16,10-9 0 0,-4-13 0 15,-3-10 0-15,14-12-3 16,4-16 1-16,-11-12-1 15,-11-10 0-15,0-12 0 16,1-10 1-16,-1-2-1 16,-17-17 1-16,-4-2 0 15,-10-10 1-15,-19-10-1 16,-6-18 1-16,-7 0-1 16,-14 0 0-16,-21-13 0 15,-4 0 0-15,-14-3-2 16,-22-6 1-16,-9 12-2 15,-22-2 1-15,-11 8-1 16,0 17 1-16,-17 12-1 16,-25 9 1-16,-17 16-1 15,-8 12 1-15,-20 13-3 16,-5 10 1-16,-3 12-1 0,-13 6 0 16,16 7-1-1,5 5 0-15,-541 67 8 16</inkml:trace>
  <inkml:trace contextRef="#ctx0" brushRef="#br0" timeOffset="93188.37">2381 6814 10 0,'50'-76'5'0,"-57"-36"2"0,-4 68 5 0,0-22-12 16,-10 0 1-16,-7-12-1 16,-18 2 1-16,-7 1-2 15,-14 6 1-15,7 6 0 16,-10 10 0-16,-11 9-1 16,-22 16 1-16,-3 18 0 15,4 17 0-15,-14 15-1 16,-15 15 0 31,1 20 1-47,-1 18 0 0,1 10-2 0,-15 18 1 0,14 10-3 0,11 16 0 0</inkml:trace>
  <inkml:trace contextRef="#ctx0" brushRef="#br0" timeOffset="93508.45">1616 8545 17 0,'197'-13'8'0,"-6"-72"-4"0,-131 54 15 16,14-25-17-16,11-26 1 0,-15-18 0 15,1-23 0-15,-1-24-5 16,-10-10 1-1,-28-9 2-15,-25-6 1 0,-7-1-2 16,-32 1 0-16,-28 12-1 16,-35 3 1-16,-4 19-1 15,-24 13 0-15,-36 31 0 16,0 21 0-16,-10 23 0 16,-11 22 0-16,0 28-1 15,11 28 1-15,-11 26-3 16,21 24 0-16,0 25-3 15,-451 286 14-15</inkml:trace>
  <inkml:trace contextRef="#ctx0" brushRef="#br0" timeOffset="97824.96">11042 10966 32 0,'3'9'16'0,"5"0"-11"15,-8-2 17-15,0 5-21 16,-4 7 1-16,0-3 1 16,-3 6 0-16,0 12-3 15,-3 10 0-15,-4 19 2 16,-4 12 0-16,4 10 0 15,0 2 0-15,0 1-3 16,-7-3 1-16,-1-16-5 16,8-13 0-16,0-6-7 0,4-15 1 15</inkml:trace>
  <inkml:trace contextRef="#ctx0" brushRef="#br0" timeOffset="99628.34">10964 11072 25 0,'4'10'12'0,"10"-23"-9"0,-7 13 14 0,-3-3-15 0,3 3 1 16,0-3 2-16,0 3 0 15,3 0-6-15,1 3 1 16,3 3 4-16,4-3 0 16,3 0-2-16,4 1 1 15,6-1 0-15,5-6 0 16,-1-1 0-16,7-11 0 15,8 2 0-15,10-3 0 16,7-2 0-16,3 2 1 16,4 3-2-16,0 4 1 15,11 0-2-15,7-1 1 0,6 1-2 16,1-4 0 0,0 1 1-16,3 2 0 0,4-2 0 15,7-7 0-15,0 0 0 16,-11 0 0-16,8 4 1 15,-1-1 0-15,7 0-2 16,-3 7 1-16,-10-1-1 16,-1 10 0-16,7 0 0 15,-3 0 0-15,0 0 0 16,-4 0 0-16,-7 0 0 16,8-3 0-16,-4 0 0 15,3 0 0-15,0-3 0 16,-10 3 0-16,7 3 0 15,-4-3 1-15,0 3-1 16,0-7 0-16,-3 1 0 16,-7 3 0-16,-1 0 0 15,1 3 0-15,0-3 0 16,3-4 0-16,0 1-1 16,0-3 1-16,-7 2 0 0,1 4 0 15,2 3 0-15,-3 0 0 16,4 3 0-16,3 1 1 15,-3-4-1-15,-11 0 0 16,4 3 0-16,6 0 1 16,5 3-1-16,2-6 0 15,1 0 0 1,-7 9 0-16,6 4 0 0,8 0 0 0,3-1 0 16,4 4 0-16,-10-1 0 15,-1-5 0-15,11-1-1 16,-1 4 1-16,8-4 0 15,-14-3 0-15,3 7 0 16,11-4 0-16,-3-2 0 16,3-1 1-16,-11-3-2 15,0-3 1-15,8-3 0 16,-5-3 0-16,-2-1 0 16,-8-5 0-16,-10 2-1 15,-15 1 1-15,-3 0-1 16,0 2 1-16,-7 4 0 15,-3 0 0-15,-4 3 0 16,-4 0 0-16,-3 0 0 16,-4 3 0-16,-7 0-1 15,-3 4 1-15,-4 2-1 0,-6 4 1 16,-5 5-1 0,-3 14 1-16,-3 5-1 0,-4-2 1 15,0 15-1-15,-4 3 1 16,1 1 0-16,-4 5 0 15,7 1 0-15,-3 3 0 16,6 6 0-16,1-13 1 16,-1 4-1-16,1-4 0 15,0-3 0-15,-1 1 0 16,1-14-1-16,-4-5 1 16,-4-1-1-16,1-5 1 15,-4-1 0-15,-4-6 0 0,-3-3-1 16,-7-4 0-16,-14-2 0 62,-11-4 0-62,-17-6 0 0,-15-6 1 0,-3-6-1 0,-18-7 0 0,-98 0 0 16,-1-2 1-16,4 2-2 16,18 3 1-16,0 7-1 15,3 0 0-15,4 0 0 16,17-1 0-16,-3 1 0 15,3 0 1-15,-7 3 0 16,15 6 0-16,-8 3 1 16,-7 0 0-16,15 4 0 15,3-4 0-15,-7 3 0 0,0 4 1 16,3 3-1-16,8 2 0 16,-5 1 0-16,-2 0 0 15,-8 6 0-15,8-6 0 16,-12 0-1-16,-6 3 1 15,7-3 1-15,-11 3 0 16,-3 3-1-16,3 0 1 16,-6 6 0-16,-1-9 1 15,-4-3 0-15,-6 0 1 16,-4-1-2-16,4-2 1 16,-11 3 0-16,3-3 0 15,1-4-1-15,-4 1 0 0,-4-1-1 16,11-2 1-16,-7-1 0 15,11-6 0-15,-4-3-1 16,11-6 1-16,3-7 0 16,-3-2 1-16,17-10-1 15,0 0 0-15,8-16-3 16,3 3 1-16,10 4-10 16,15 5 1-16,-1 4-6 15,29 13 0-15</inkml:trace>
  <inkml:trace contextRef="#ctx0" brushRef="#br0" timeOffset="105692.22">15395 14384 47 0,'21'9'23'0,"4"10"-9"0,-14-22 23 15,6 6-33-15,15-6 0 16,10-4 4-16,15-2 1 16,24-4-11-16,25 4 1 15,10 0 6-15,39 2 0 16,22-5-2-16,6 2 0 16,11-2-2-16,-14-4 0 15,-10 0-1-15,-15 7 0 0,-21 9-1 16,-18 0 1-1,-13 3-4-15,-19 3 1 16,-17 7-6 0,-14 0 1-16,-21-4-12 0,-21-9 0 0</inkml:trace>
  <inkml:trace contextRef="#ctx0" brushRef="#br0" timeOffset="108950.55">24052 13079 49 0,'29'16'24'0,"48"-19"-15"16,-45-1 25-16,28-2-32 15,21 0 0-15,43-7 1 16,27-2 0-16,33-1-4 16,24 7 0-16,11 9 2 15,24 9 1-15,0 7-4 16,-20-4 1-16,-29-2-3 15,-39-4 0-15,-28 0-5 16,-21-3 1-16,-29 0-8 0,-27 1 1 16,-22-8 1-16,-21 4 0 15</inkml:trace>
  <inkml:trace contextRef="#ctx0" brushRef="#br0" timeOffset="109294.38">24169 13386 59 0,'17'3'29'0,"33"-34"-38"0,-29 22 66 0,11-4-57 15,14 1 1-15,3-4 3 16,22 3 1-16,13 7-5 16,29 0 0-16,14 9 3 15,28 6 1 32,18-2-2-47,11-4 1 0,24 3-3 0,-21 3 1 0,-14 4-2 0,-8 0 0 0,-13-4-5 16,-25-3 1-16,-28 1-8 15,-21-1 0-15,-26-9-7 16,-27 6 1-16</inkml:trace>
  <inkml:trace contextRef="#ctx0" brushRef="#br0" timeOffset="113049.95">12270 13220 35 0,'10'10'17'0,"25"-10"-13"0,-20 0 17 16,2 3-18-16,4 0 0 16,8-3 2-16,13 3 1 15,7-3-7-15,8 0 1 16,17 0 5-16,3-3 0 16,22-3 0-16,14-4 0 15,25 1-1-15,3-1 0 16,14 1-1-16,14-4 1 15,-6-2-2-15,6-1 1 0,11-3-2 16,-7 0 0-16,3-6 0 16,4 6 0-16,-14 1-1 15,0 5 0-15,-4 1-1 16,-7 8 1-16,-17 1-1 16,-1 3 0-16,-20 3-1 15,-15-3 0-15,-21-3-3 16,-21-3 0-16,-21 0-6 15,-28 3 1-15,-33-4-6 16,-27 7 0-16</inkml:trace>
  <inkml:trace contextRef="#ctx0" brushRef="#br0" timeOffset="113935.69">12718 13512 18 0,'0'0'9'0,"-4"19"-1"0,4-16 4 16,0 0-10-16,-3 3 1 15,-1-6 3-15,4 3 0 16,0-3-6-16,0 0 0 16,0 0 5-16,0 0 0 15,4-3-1-15,6 6 1 0,4-3-1 16,4-3 0-16,7 3 0 16,3-6 0-16,7 3-1 15,4-4 1-15,17 4 0 16,15 0 1-16,21-3-2 15,10-3 1-15,21-1 0 16,19 1 0-16,-1-4-1 16,17 1 1-16,15-1-2 15,-7-3 0-15,10 1 0 16,1-1 0-16,-11 7-1 16,-11-1 0-16,-3 4-1 15,-8 0 0-15,-10 3-4 16,-17-1 1-16,-22-2-5 15,-14 0 0-15,-17 3-10 0,-22-4 1 16,-24 7-1-16,-15 4 0 16</inkml:trace>
  <inkml:trace contextRef="#ctx0" brushRef="#br0" timeOffset="115181.59">16305 12878 33 0,'25'-9'16'0,"17"-16"-15"16,-24 15 29-16,7-2-29 15,10-10 0-15,7-9 1 16,11-10 1-16,4 0-3 15,13-6 0-15,15-3 3 16,14 6 1-16,17-6-1 16,-3 0 0-16,11-1 0 0,10-2 0 15,7-10-1-15,0 1 0 16,10-14-1-16,12 7 1 16,-12-6-1-16,8-3 0 15,14-1-1 1,-4 4 0-16,8 6 0 0,10 3 1 15,0 7-1-15,10 2 0 16,-3 10 0-16,7 6 1 16,18 7-1-16,-11 9 0 15,15 6 0-15,-1 10 1 16,4 9-1-16,13 3 0 0,-2 6 0 16,10-3 1-16,0 4-1 15,7 2 0-15,-4 4 0 16,11-6 1-16,-7-4-1 15,11-3 0-15,-11-6 0 16,14-3 0-16,-7-7 0 16,14-3 0-16,-7-6 0 15,18 0 0-15,-7-12 0 16,3-4 0-16,0-2-1 16,0-4 1-16,-3-13 0 15,0-2 0-15,6-7 0 16,1-3 0-16,-4 9 0 15,4-9 0 1,141-69 2 0,-57 13 0-16,-59 2 0 15,-46 1 0-15,-29-10 0 16,-32-2 0-16,-27-11-2 0,-40-8 1 16,-20 5-1-16,-22-2 0 15,-24-1-2-15,-22-2 0 16,-17 8-1-16,-18 11 0 15,-7 11-7-15,-18-2 0 16,-13 9-6-16,-12 6 0 16</inkml:trace>
  <inkml:trace contextRef="#ctx0" brushRef="#br0" timeOffset="115868.88">29475 8341 31 0,'-7'25'15'0,"-4"-13"-9"0,11-12 19 0,-4 0-23 16,1-3 1-16,-1-3 1 15,1-3 0-15,-1-4-4 0,4-15 1 16,0-7 3-16,7-5 1 16,4-11-2-16,3-2 1 15,0-3-1-15,7-7 0 16,1 7-2-16,-1 5 0 15,0 1-1 1,-4 13 1-16,-2 5-1 16,-1 13 1-16,0 7-2 0,0 12 1 15,0 3-3-15,-3 10 1 16,-4 5-1-16,0 7 1 16,3 1-1-16,8-1 1 0,3 3 1 15,7 3 1-15,8 4 0 16,9-1 1-1,8 7 0-15,14 6 0 0,11-3 0 16,10-3 0-16,4-7-1 16,-7-3 0-16,-15-9 0 15,-3-12 1-15,-3-7-1 16,-15-9 0 15,-10-16-1-31,-11-3 0 0,-17-4-1 0,-18 1 1 16,-15 0-1-1,-27 0 1-15,-32 6-1 0,-25 6 1 0,-24 16 1 16,-19 6 0-16,1 13 0 16,4 16 1-16,3 12-3 15,10 22 1-15,11 9-1 16,18 19 1-16,17 7-6 16,11-4 1-16,0-9-6 0,0-28 0 15</inkml:trace>
  <inkml:trace contextRef="#ctx0" brushRef="#br0" timeOffset="118588.06">18531 13173 52 0,'25'19'26'0,"14"-3"-17"16,-18-10 26-16,7-6-30 16,22 3 1-16,17-6 3 15,21-3 0-15,39-7-12 16,25-6 1-16,35 4 6 15,17-7 0-15,8 3-3 0,10 0 1 16,-28 13-6-16,-3 12 0 16,-22 13-7-16,-35 6 0 15,-28 0-9-15,-36 0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20:03:30.68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8T20:03:46.769"/>
    </inkml:context>
  </inkml:definitions>
  <inkml:trace contextRef="#ctx0" brushRef="#br0">2914 5023 29 0,'11'0'14'0,"3"-3"-4"0,-14 3 14 15,3-3-22-15,4 3 1 16,4 0 1-16,-8 0 1 15,4 0-5-15,4 3 1 0,0 6 3 16,-1 4 1-16,1 6-2 16,6 0 1-16,-13-7-2 15,10 7 1-15,-3 0-2 16,-1 0 0-16,1-4 0 16,-1-12 1-16,1-3-1 15,7-6 1-15,3-10-1 16,7-15 1-16,4-13-1 15,10-25 1-15,14-12-4 16,8-10 1-16,7-22-9 16,17-3 1-16,18-3-7 15,-8 3 1-15</inkml:trace>
  <inkml:trace contextRef="#ctx0" brushRef="#br0" timeOffset="745.03">3062 7648 41 0,'11'16'20'0,"6"-10"-17"0,-6 0 30 15,-4 3-31-15,-3 4 1 16,3 3 1-16,3 2 0 16,1 8-5-16,-1-4 1 15,-6-1 3-15,10-2 0 0,-3-3-1 16,-1-3 1-16,1-4-1 16,6-6 0-16,5-15 1 15,9-20 0-15,1-24 0 16,17-32 0-16,18-31-2 15,-7-35 1-15,29-12-8 16,2-7 1-16,-10 26-13 16,-14 22 0-16</inkml:trace>
  <inkml:trace contextRef="#ctx0" brushRef="#br0" timeOffset="2084.91">2992 10956 20 0,'7'6'10'0,"7"4"-3"16,-14-10 10-16,7 3-15 16,-4 0 0-16,4-3 2 15,-3 3 1-15,3 7-5 16,0 2 0-16,4 10 3 15,-11-3 1-15,3 3 0 16,4 0 0-16,4 0 0 16,-8-7 0-16,8-5 0 15,-4-7 1-15,11-9-1 16,-4-19 1-16,14-16-1 16,14-22 0-16,15-9-1 0,6-19 0 15,11-22-4-15,0-15 1 16,11 15-8-16,-11 0 1 15,-7 28-9-15,-7 10 1 16</inkml:trace>
  <inkml:trace contextRef="#ctx0" brushRef="#br0" timeOffset="2792.02">3059 13515 24 0,'3'3'12'0,"-3"-3"-8"0,0 0 10 0,0 0-10 16,7 3 1-16,-7 0 3 15,4 0 0-15,3 4-9 16,3-1 0-16,-10 0 8 16,11 4 0-16,-4 2-2 15,-3 1 1-15,6-4-2 16,1 4 1-16,6-4-1 15,1 1 1-15,3-4-2 16,0-6 0-16,8-6 0 16,2-16 0-16,12-10-2 15,13-21 1-15,-3-32-1 16,14-25 0-16,21-24-8 16,0-23 1-16,-6-3-11 15,-12 6 0-15</inkml:trace>
  <inkml:trace contextRef="#ctx0" brushRef="#br0" timeOffset="4712.67">3119 15600 8 0,'10'-22'4'0,"11"-9"6"15,-10 18 4-15,-4-2-10 16,7-4 1-16,4-6 5 16,3 0 1-16,7 0-12 15,-7-4 1-15,-3 1 7 16,-8-3 1-16,1-1-3 15,-11 7 1-15,-11 7-4 16,-17 2 1-16,-3 0-2 16,-8 7 0-16,-11 3-1 15,-17-1 0-15,-7 7 0 16,-14 0 0-16,-4 13 0 16,4 2 0-16,7 7-2 15,-7 4 0-15,10 11-1 16,15 1 1-16,-11 3-2 15,21 2 1-15,3 8-1 0,8-1 0 16,14 6 1-16,7 7 1 47,10 6 1-47,22 12 0 0,10 1 1 0,18 0 1 0,10-10 1 0,0-13 1 16,22-12 1-16,21-15 0 15,17-7 0-15,0-16 1 16,22-12-1-16,-4-6 0 15,-4-7-2-15,-6-3 0 0,-29-3 0 16,4-12 0-16,-11-10 0 16,-11-3 1-16,-3-16-1 15,-14 0 1-15,-14-9-1 16,-11-9 1-16,-28-1-2 16,-10-3 0-16,-8 7-1 15,-3 3 0-15,-11 6 0 16,-17 9 0-16,-11 7 0 15,0 12 0-15,-11 7 0 16,-6 15 0-16,6 16-2 16,-7 9 1-16,1 3-2 15,3 10 1-15,-14 13-3 16,10 5 1-16,14 10-2 16,5 6 0-16,2 1 1 15,8 2 0-15,6 4 0 16,1-13 0-16,3-6-2 15,11-1 0-15,0 1-3 0,7-9 1 16</inkml:trace>
  <inkml:trace contextRef="#ctx0" brushRef="#br0" timeOffset="8992.92">11384 5243 3 0,'0'-10'1'0,"4"17"-1"15,-4-7 1-15,0 3 14 32,-43-50-15-32,86 97 11 15,-43-53 1-15,0 3-13 16,-4 0 1-16,4 0 10 15,0 3 0-15,0 0-1 16,0-3 1-16,4 3-2 16,-1 3 1-16,4 4-4 15,4-1 1-15,-1 7-1 0,-6 9 0 16,3 3-2 0,-7 16 0-16,0-3 1 0,0 6 0 15,-4 0-1-15,-3 3 1 16,-3 3-2-16,3 4 1 15,0-10-4 1,3-10 0-16,1-5-16 0,-8-10 1 16,1-13-2-16,6-12 0 15</inkml:trace>
  <inkml:trace contextRef="#ctx0" brushRef="#br0" timeOffset="11756.55">13134 7961 35 0,'3'10'17'0,"-6"-10"-9"16,6 3 18-16,-3-3-22 15,8 0 1-15,-1 6 3 16,-4-6 0-16,1 3-9 16,6-3 0-16,4 3 7 15,7-3 1-15,8 0-2 16,6 4 1-16,4-1-2 16,0 0 0-16,-4 3-2 15,-7-3 0-15,0 4-1 16,-7-4 1-16,-3 3-4 0,-7 0 1 15,-8 7-1 1,-6-4 1-16,-8 7-1 0,-3 0 0 16,-7 6 0-16,-7 6 0 15,3 0 1-15,0 0 1 16,1-3-1-16,2 7 1 16,5-1 0-16,6 3 0 15,4 1 2-15,11-7 1 16,6-3 0-16,15-3 1 15,10-9-1-15,0-7 0 16,15-6-5-16,-4-3 0 16,0 0-15-16,-18 3 1 15,-7 0-4-15,-10 15 1 0</inkml:trace>
  <inkml:trace contextRef="#ctx0" brushRef="#br0" timeOffset="13844.49">15709 10944 31 0,'4'-4'15'0,"3"1"-2"16,-4 6 16-16,1 1-25 16,3-1 0-16,0 3 5 15,4-3 0-15,3 7-10 0,3-1 0 16,4 0 8-16,8-2 0 16,6-1-2-16,7-3 1 15,11 3-3-15,4-6 0 16,-8 0-1-16,-3 3 1 15,-7 1-3-15,-8 5 1 16,-9-3-2-16,-5 7 1 16,-10-1-2-16,-7 1 1 15,-7 3-2-15,-7 5 1 16,-7 5-2-16,0-1 1 16,0 0 0-16,-1-3 1 0,5-7-1 15,3-2 1-15,7-1 1 16,3 1 1-16,4 3 0 15,7-1 0-15,7 4 0 16,4 3 0-16,0-3 0 16,3 0 1-16,0 0-1 15,0-4 0-15,-3-5 0 16,-4 2 1-16,-4 1-2 16,-3 2 1-16,-10 1 0 15,-1-3 0-15,-34 12-1 16,-12-3 0-16,-13 0-5 15,-11-4 0-15,-4-5-10 16,-3-7 1-16</inkml:trace>
  <inkml:trace contextRef="#ctx0" brushRef="#br0" timeOffset="14893.82">15688 13515 30 0,'0'6'15'0,"4"-9"-2"15,-4 3 14-15,0 0-25 16,7 0 0-16,0 3 5 15,0-3 0-15,10-3-7 16,8 0 0-16,10 3 4 16,4 3 1-16,11-3-1 15,10-3 1-15,-4 3-4 16,-7 3 1-16,-6-3-1 16,-5 6 0-16,-9 1-1 0,-5-1 0 15,-9 3 0 1,-8 1 0-16,-7 2-1 0,-11 1 1 15,-7 2-2-15,-6 4 1 16,-1-3-1-16,-3 0 1 16,3-1-1-16,0 1 1 15,11 0 0-15,0 2 0 16,7-2 1-16,7 6 1 16,11-3 0-16,10 3 1 15,7 0-1-15,7 3 1 16,1 3 0-16,-5-3 0 0,-6 0-1 15,-7 0 0-15,-15 0-1 16,-20-3 0-16,-26 7-3 16,-20-4 1-16,-22 3-9 15,-28 0 0-15,-17-9-5 16,-15 0 1-16</inkml:trace>
  <inkml:trace contextRef="#ctx1" brushRef="#br0">9553 12891 0,'0'0'15,"0"0"1,0-10 0,-10-11-1,-19-17 1,8 3-1,-3 7 1,-1 6 0</inkml:trace>
  <inkml:trace contextRef="#ctx0" brushRef="#br0" timeOffset="16528">13825 15284 40 0,'11'34'20'0,"-4"-12"-11"0,-3-16 21 0,-1 4-26 16,1-1 1-16,-4 4 0 16,0 5 1-16,-4 1-8 15,-7 3 1-15,1 0 4 16,-4 13 0-16,0 2-2 16,-4 7 1-16,0-6-2 15,1 3 1-15,3-1-1 16,3-5 1-16,4-10-1 15,3-6 1-15,12-7-1 16,6-2 1-16,10-13-1 16,15-13 1-16,7 10-3 15,3-4 0-15,-3 1-6 16,-3-1 1-16,-5 4-10 16,-2-3 1-16</inkml:trace>
  <inkml:trace contextRef="#ctx0" brushRef="#br0" timeOffset="16827.37">14291 15255 48 0,'18'-6'24'0,"-25"-10"-22"0,3 23 38 0,-10 5-39 15,-11 10 0 1,-6 13 0-16,-1 15 1 0,-7 19-3 16,7-16 1-16,-28 51-4 15,0 5 1-15,7-5-9 16,-3-10 0-16,14-22-3 15,10-22 1-15</inkml:trace>
  <inkml:trace contextRef="#ctx0" brushRef="#br0" timeOffset="20178.27">16270 17109 40 0,'0'25'20'0,"7"-16"-11"0,-3-6 20 16,-4 0-25 0,3 0 1-16,8 4 4 0,10 2 0 15,14 1-9-15,22-1 1 16,31 0 7-16,28-6 0 15,36 1-2-15,42-11 0 16,35-15-2-16,32-6 1 16,8-6-4-16,16-1 0 15,-13 4-3-15,-8-4 1 16,-24 1-5-16,-42 9 0 16,-39 3-9-16,-29 6 1 0,-42 0-6 15,-21 7 0 1</inkml:trace>
  <inkml:trace contextRef="#ctx0" brushRef="#br0" timeOffset="23719.93">21396 3574 46 0,'99'-3'23'0,"-29"-6"-13"0,-56-1 23 0,1 10-32 15,-5-6 1-15,-3 3 0 16,-10-3 1-16,-11 3-4 15,-11 3 1-15,-10-3 2 16,-11 3 0-16,-11 3-1 0,1 6 1 16,-8 10-1-1,1 0 0-15,3 0-1 0,7 9 0 16,7 3 0-16,7 0 0 16,15 1 0-16,9-1 0 15,15 1 0-15,15 2 0 16,16 4 0-16,8 6 0 15,0-19 0-15,0 3 0 16,-11 3 0-16,-7 4 0 16,-21 2 0-16,-14 1 0 15,-21 9-1-15,-15 0 1 16,-6-6-1-16,-8-7 0 0,1-9-1 16,6 0 0-16,12-9-3 15,6-3 0-15,7-7-3 16,11-3 0-16,7-3-7 15,7 0 0-15,10-6 1 16,15-4 0-16</inkml:trace>
  <inkml:trace contextRef="#ctx0" brushRef="#br0" timeOffset="24113.33">21149 4365 35 0,'11'9'17'0,"24"0"-13"0,-25-9 36 16,12 4-35-16,9-1 0 15,8 0 3-15,-4 0 1 16,-3-3-12-16,0-6 1 16,-4-7 7-16,4 1 0 15,-7-13-4-15,-4-1 1 16,-7 1-1-16,-3 0 0 15,-8 0-2-15,-6 3 1 16,-5 0-1-16,-6 3 0 16,0 7-1-16,-10-1 0 15,-8 13 0-15,4 13 0 0,-4 3 0 16,4 9 1-16,3 9 0 16,7 7 0-16,4 3 1 15,4-3 0-15,10-4 0 16,3-2 0-16,11-10-3 15,7-6 1-15,4-10-4 16,3-9 0-16,4-9-9 16,0-16 1-16</inkml:trace>
  <inkml:trace contextRef="#ctx0" brushRef="#br0" timeOffset="24367.01">22080 3499 45 0,'11'-9'22'0,"-11"12"-19"0,-4-3 36 15,-3 16-37-15,-3-1 0 16,-4 17 1-16,-11 18 1 16,-7 12-6-16,-10 20 1 15,-4 18 2-15,7 23 1 16,0-17-4-16,1 1 1 15,9-22-6-15,8-20 1 16,11-18-5-16,10-18 0 16,3-14-4-16,-3-15 0 15</inkml:trace>
  <inkml:trace contextRef="#ctx0" brushRef="#br0" timeOffset="24683.53">21985 4481 40 0,'-7'56'20'16,"4"-12"-21"-16,3-41 37 0,0-3-35 16,3-9 0-1,8-13 3-15,6-10 0 0,8-18-4 16,3-9 1-16,4-7 3 15,3 0 0-15,1-9-1 16,-1-7 1-16,-3-6-2 16,3 7 1-16,0 12-1 15,0 3 0-15,4 22-2 16,-4 10 1-16,4 9-3 16,-7 12 1-16,-7 7-6 0,-4 6 1 15,-11 6-11-15,-13 13 1 16</inkml:trace>
  <inkml:trace contextRef="#ctx0" brushRef="#br0" timeOffset="24880.54">21770 4267 66 0,'7'10'33'0,"49"-1"-35"0,-24-9 59 0,14-3-57 15,18-3 0 1,3-4-2-16,-7 1 1 0,-4 3-7 16,-14 6 1-16,-6 6-12 15,-19-3 0-15</inkml:trace>
  <inkml:trace contextRef="#ctx0" brushRef="#br0" timeOffset="25284.41">22437 4286 68 0,'31'35'34'0,"22"-1"-36"0,-39-21 57 0,18-1-55 16,14 1 0-16,11-1-1 16,-5 1 1-1,8-4-5-15,0-6 1 0,-7 4-7 16,-10-1 1-16,-8 0-9 16,-7 1 0-16</inkml:trace>
  <inkml:trace contextRef="#ctx0" brushRef="#br0" timeOffset="25793.11">23650 4553 58 0,'-14'19'29'0,"-11"-7"-33"0,15-9 49 0,-4 0-45 16,-4-3 0-16,-7 0 0 16,4 0 1-16,0 7-1 15,0 2 0-15,0 1 0 16,0-1 1-16,3 7-1 16,4 2 1-16,3-5-1 15,8 3 1-15,6-1-1 16,4 4 1-16,7-6-1 15,11 5 1-15,3 4-1 16,-3 0 0-16,-7 0 0 16,-8 7 0-16,-10-1-1 15,-14-3 0-15,-7 0-4 16,-7 3 0-16,-11-9-6 0,4-3 1 16,-1-7-7-1,5-9 1-15</inkml:trace>
  <inkml:trace contextRef="#ctx0" brushRef="#br0" timeOffset="26093.46">24271 3944 43 0,'18'-18'21'0,"-8"2"-15"0,-10 16 36 0,-3 0-39 15,-4 12 0-15,-7 14 0 16,-11 11 1-16,-10 17-6 16,-11 30 1-16,0 17 2 15,-7 8 0-15,0 4-2 16,7 0 0-16,7-22-3 16,11-28 1-16,11-23-4 15,2-14 1-15,5-20-7 16,-1-12 0-16,-3-7-2 15,4-9 1-15</inkml:trace>
  <inkml:trace contextRef="#ctx0" brushRef="#br0" timeOffset="26276.67">23682 4559 28 0,'-7'25'14'0,"7"-12"1"15,0-13 25-15,7 0-34 0,4 0 0 16,6 0 3-16,8 0 0 15,14 0-12-15,7 0 0 16,-4 9 7-16,4-9 1 16,0 10-5-16,-4-4 1 15,-7 6-8-15,-3-5 0 16,-11 2-9-16,-7-9 0 16</inkml:trace>
  <inkml:trace contextRef="#ctx0" brushRef="#br0" timeOffset="26516.65">24208 4851 48 0,'-4'50'24'0,"1"-6"-18"0,3-35 35 0,0-3-40 15,3 4 1-15,4-1 1 16,4-2 1-16,6-4-5 15,5-3 0-15,2 0 2 16,1-13 1-16,0-9-2 16,-1-6 0-16,1-3-4 15,-4-4 1-15,0 4-13 16,-7-4 0-16</inkml:trace>
  <inkml:trace contextRef="#ctx0" brushRef="#br0" timeOffset="26979.85">25097 4123 46 0,'28'35'23'0,"-7"12"-19"0,-25-38 29 0,-3 16-32 16,0 16 0-1,-3 9 0-15,-4 7 1 0,-7 12-1 16,-1 9 0-16,-2-3 2 16,2 10 0-16,1-16-1 15,4-16 1-15,3-9-2 16,-4-13 1-16,4-9-2 16,0-6 1-16,-4-16-2 15,-3-3 1-15,0-13-1 16,-4-3 1-16,-7-2-1 15,1 2 1-15,-1 6-1 16,-3 7 1-16,-1 12 0 16,8-3 0-16,0 16-1 15,3 3 1-15,4 6 0 16,3 7 1-16,8-7-1 16,6 6 1-16,4-12-1 15,18 0 0-15,10 0 0 16,7-6 0-16,4-7-4 0,3-2 0 15,1-1-8-15,-4 0 0 16,-11 1-3-16,0-14 0 16</inkml:trace>
  <inkml:trace contextRef="#ctx0" brushRef="#br0" timeOffset="27237.11">25506 4938 45 0,'42'29'22'0,"-21"-7"-21"0,-21-16 41 0,-3 6-41 16,-15 10 1-16,-14 10 0 16,-10-7 0-16,-21 16-3 15,-8 9 0-15,0 13 1 16,-3 2 1-16,4 4-4 15,10-12 0-15,14-16-5 16,14-19 0-16,15-13-7 16,10-25 1-16</inkml:trace>
  <inkml:trace contextRef="#ctx0" brushRef="#br0" timeOffset="27437.46">25030 4804 40 0,'3'-19'20'0,"11"28"-11"0,-7 4 32 15,0 21-39-15,0 7 0 16,4 12 0-16,3-2 0 16,0 11-5-16,-3 1 0 15,-4-10-10-15,-7-9 0 16,-4-12-2-16,4-20 1 16</inkml:trace>
  <inkml:trace contextRef="#ctx0" brushRef="#br0" timeOffset="31211.54">14023 7670 19 0,'11'6'9'0,"-4"-9"-10"16,-7 3 9-16,0 3-8 15,-4 3 0-15,-3 7-3 16,-4-1 1-16,-6 1 3 16,-11 9 0-16,-8 3-1 15,-13 6 0-15,-11 10 0 16,-4 9 0-16,-13 10 2 16,-15 18 0-16,-14 4-2 15,-14 12 1-15,-7 16 0 0,-7 12 0 16,-3 0-4-16,3 1 1 15,10-7-3 1,4-7 1 0</inkml:trace>
  <inkml:trace contextRef="#ctx0" brushRef="#br0" timeOffset="31917.37">12972 7676 20 0,'3'-6'10'0,"-6"21"-14"0,3-5 19 0,0 6-15 15,3-1 0-15,1 10 2 16,3 7 1-16,7 2-2 15,7 13 0-15,7 10 3 16,15 5 0-16,6 14-1 16,11 5 1-16,7 7-1 15,0 15 0-15,11 13-3 16,13 4 0-16,-10-4-6 16,-3 0 0-16,-11-13-3 0,-21-9 1 15</inkml:trace>
  <inkml:trace contextRef="#ctx0" brushRef="#br0" timeOffset="35279.96">14030 8382 6 0,'18'6'3'0,"-1"-3"4"15,-13 0 4-15,3-3-8 16,3 0 1-16,5 0 0 0,6 0 1 16,7 0-7-1,4 0 1-15,-1-3 4 0,5 3 0 16,3-6-1-16,6-1 0 16,5-2 0-16,3-3 1 15,-7 2-1-15,6-9 1 16,5 0-1-16,10-6 0 15,0-3-1-15,7 0 0 16,0 0-1-16,-3 0 1 16,-1-7-1-16,8-6 1 0,-4 7 0 15,-4-7 0-15,1-3-1 16,-4 0 1-16,-3-6 0 16,-12-6 1-16,-2-4-1 15,-8-12 0-15,-10 0-1 16,-7-4 1-16,-4 4-1 15,-4-3 0-15,-6 0 0 16,-4 3 0-16,-7-4-1 16,-3-2 0-16,-8 0 1 15,-3-4 0-15,-7 10-1 16,-8-10 1-16,1 4-1 16,-3 0 0-16,-5-1 0 15,-3-2 1-15,-6 2-1 16,-8 10 1-16,7 0-1 15,0 0 1-15,-3 10-1 16,-4 6 1-16,-4 2-1 16,-3 1 0-16,-3 3 1 0,-8 6 0 15,4-3-1-15,4 1 1 16,-4-1 0 0,-7 0 0-16,-1 6 0 0,-2-6 0 15,-4 10-1-15,0-1 1 16,10 7 0-16,0 6 0 15,1 0 0-15,-4 3 0 16,-4 4 0-16,-3 2 0 16,3 4 0-16,8-1 1 15,-1-2-1-15,1 5 0 16,-4 1 0-16,3 0 0 0,-6 6 0 16,2 0 0-16,5 0-1 15,6 3 1-15,4 0 0 16,0 0 0-16,-3 0 0 15,-1 4 0-15,1 5 0 16,-1-2 1-16,1 5-1 16,-1-5 1-16,8 2-2 15,3-2 0-15,4-7-3 16,-1-3 1-16,1-6-6 16,-4-7 1-16</inkml:trace>
  <inkml:trace contextRef="#ctx0" brushRef="#br0" timeOffset="35911.79">12531 5139 15 0,'10'25'7'0,"-38"54"-5"0,17-61 8 0,-6 8-10 16,-4 5 0-16,-8 10-1 15,-13-7 1-15,-4 1 0 16,-3 2 1-16,-4 1-1 16,-7-4 0-16,0-2 0 15,7-4 1-15,7-6-1 16,4 0 1-16,3-3-1 16,4-7 0-16,10-2 0 15,7-1 1-15,8-6 0 16,6 0 1-16,11-3-1 15,8 0 0-15,9 7 2 16,22-4 0-16,3-3-1 16,11 3 0-16,7 3 0 15,0 7 1-15,1 2-1 16,-1 7 1-16,0 3-2 16,0 4 1-16,-14-1-2 15,-8-3 0-15,-6-3 1 0,-11-3 0 16,-6-10 0-16,-12-6 0 15,-10-3 0-15,-3-12 0 16,-11-16 1 0,-8-10 1-16,-6-15-2 0,-4-7 1 15,-10-25 0-15,-4-21 0 0,-14-10-3 16,-3-7 1-16,-8 4-10 16,-6-25 1-16</inkml:trace>
  <inkml:trace contextRef="#ctx0" brushRef="#br0" timeOffset="42878.67">9483 2144 17 0,'35'-25'8'0,"-7"3"-1"0,-21 22 9 16,0-6-13-16,4 3 0 15,-1 3 3-15,-2 0 0 16,-1 0-7-16,0 9 0 15,0 1 6-15,-4 6 0 16,-3 2-2-16,-10 20 1 16,-12 0-2-16,-13 21 1 15,-11 13-1-15,-17 26 1 16,-8-8-1-16,8 8 0 16,-8 18 0-16,1 0 0 15,3 0 0-15,7-10 0 0,3-15-1 16,4-9 1-16,0-1-2 15,11-21 1-15,7-10-4 16,3-12 0-16,11-19-11 16,7-16 1-16,14-22-1 15,10-6 1-15</inkml:trace>
  <inkml:trace contextRef="#ctx0" brushRef="#br0" timeOffset="43600">8975 1257 24 0,'3'0'12'0,"4"19"-9"0,-7-19 21 0,0 0-20 16,0 0 1-16,0 3 5 15,0 3 0-15,0-3-12 16,4 4 1-16,3 2 7 16,0-9 1-16,7 3-2 15,4-3 1-15,-1 0-3 16,8 0 0-16,3-3-1 16,4-6 1-16,-4 9-2 15,0-10 1-15,-6 4-2 16,-5 6 0-16,-6 6-1 0,-1 7 1 15,-10 9-2-15,-3 6 1 16,-4-6-1-16,-4 9 1 16,1 4 0 31,-1 12 0-32,4-19 1-15,0-3 0 0,3 0 0 0,1-6 0 0,6 0 0 0,1-3 1 0,7-7-1 0,3 0 0 16,3-9-2-16,8 3 1 0,-4-3-6 15,7 0 1-15,-6-3-9 16,-1-3 1-16</inkml:trace>
  <inkml:trace contextRef="#ctx0" brushRef="#br0" timeOffset="43873.16">9631 1561 44 0,'21'3'22'0,"-17"16"-24"15,-1-3 34-15,-6-13-33 16,-1 19 1-16,-21 12-4 0,-3 7 1 16,-7 13-7-16,0 5 0 15</inkml:trace>
  <inkml:trace contextRef="#ctx0" brushRef="#br0" timeOffset="44885.86">9814 1169 21 0,'0'0'10'0,"7"-9"6"0,-7 9 4 16,0 0-16-16,7-6 0 15,0 2 3-15,4 4 1 16,0-6-9-16,3 3 0 16,3-3 7-16,15-4 0 15,3 4-2-15,4-3 0 16,0-1-1-16,0 7 0 16,-11-6-2-16,-3 9 0 15,-11 9-1-15,-7 10 0 16,-11 6-1-16,-6-6 1 15,-8 15-3-15,-3-2 0 16,-4-1-1-16,4-3 1 16,3-6 0-16,4 0 0 0,4-3 0 15,6-10 1-15,8 1 2 16,6-4 0-16,12 3 1 16,6 1 1-16,4-10 0 15,-4 9 0 1,7 1-1-1,-10 5 1-15,-15 14-2 16,-6 15 0-16,-11-7-5 16,-18 10 0-16,-7 3-8 15,-10-15 1-15</inkml:trace>
  <inkml:trace contextRef="#ctx0" brushRef="#br0" timeOffset="45599.09">10523 1373 45 0,'4'47'22'0,"-8"6"-27"0,4-27 37 0,-3-8-32 16,-4 17 0-16,-4 6-1 15,-10 9 1-15,-4 3 0 16,-3 10 0-16,-4-19-4 15,8 0 0-15,3-16-8 16,3-3 1-16</inkml:trace>
  <inkml:trace contextRef="#ctx0" brushRef="#br0" timeOffset="45924.65">10880 1078 37 0,'24'3'18'0,"-10"7"-19"16,-14-20 28-16,-3 7-27 0,-4 6 1 15,-4 7-1-15,-3 6 0 16,-3 5 0-16,-1 5 0 15,4 2 0-15,3-3 0 16,1 3 0-16,3-3 1 16,3 0-1-16,4-6 1 15,7-3-1-15,4-13 0 0,3 3-3 16,7-15 0-16,7-4-4 16,4 1 1-16,-4-4-4 15,0-3 0-15</inkml:trace>
  <inkml:trace contextRef="#ctx0" brushRef="#br0" timeOffset="46107.68">11162 1009 36 0,'3'-9'18'0,"-6"18"-18"0,3 1 34 0,-4-1-30 16,-3 1 0-16,-7 18 2 15,-7 13 0-15,-14 24-9 16,-4 20 1-16,-3-3 2 15,3 9 1-15,4 6-8 16,-1-9 0-16,8-13-7 16,-4-12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Product rule</a:t>
            </a:r>
          </a:p>
          <a:p>
            <a:r>
              <a:rPr lang="en-US" dirty="0">
                <a:cs typeface="Calibri"/>
              </a:rPr>
              <a:t>IBPs formula</a:t>
            </a:r>
          </a:p>
          <a:p>
            <a:r>
              <a:rPr lang="en-US" dirty="0">
                <a:cs typeface="Calibri"/>
              </a:rPr>
              <a:t>Challenge: Identifying f and g' while looking ahead, only a few techniques to keep track 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15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\int </a:t>
            </a:r>
            <a:r>
              <a:rPr lang="en-US" dirty="0" err="1">
                <a:cs typeface="Calibri"/>
              </a:rPr>
              <a:t>e^x</a:t>
            </a:r>
            <a:r>
              <a:rPr lang="en-US" dirty="0">
                <a:cs typeface="Calibri"/>
              </a:rPr>
              <a:t> cos(x) dx</a:t>
            </a:r>
          </a:p>
          <a:p>
            <a:r>
              <a:rPr lang="en-US" dirty="0">
                <a:cs typeface="Calibri"/>
              </a:rPr>
              <a:t>\int ln(x) dx</a:t>
            </a:r>
          </a:p>
          <a:p>
            <a:r>
              <a:rPr lang="en-US" dirty="0">
                <a:cs typeface="Calibri"/>
              </a:rPr>
              <a:t>\int cos^2(x) 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9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\int </a:t>
            </a:r>
            <a:r>
              <a:rPr lang="en-US" dirty="0" err="1"/>
              <a:t>e^x</a:t>
            </a:r>
            <a:r>
              <a:rPr lang="en-US" dirty="0"/>
              <a:t> cos(x) 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19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\int ln(x) dx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4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\int cos^2(x) dx (need </a:t>
            </a:r>
            <a:r>
              <a:rPr lang="en-US" dirty="0" err="1"/>
              <a:t>pythagoras</a:t>
            </a:r>
            <a:r>
              <a:rPr lang="en-US" dirty="0"/>
              <a:t>, will have a better way next section)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7.1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Integration by Parts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Lecture 2</a:t>
            </a:r>
          </a:p>
          <a:p>
            <a:r>
              <a:rPr lang="en-US" dirty="0">
                <a:cs typeface="Calibri"/>
              </a:rPr>
              <a:t>Indirect Attacks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5A6EAF-8D10-4BFA-AD4E-D698790E42DE}"/>
                  </a:ext>
                </a:extLst>
              </p14:cNvPr>
              <p14:cNvContentPartPr/>
              <p14:nvPr/>
            </p14:nvContentPartPr>
            <p14:xfrm>
              <a:off x="4833720" y="3933000"/>
              <a:ext cx="1784520" cy="525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5A6EAF-8D10-4BFA-AD4E-D698790E42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4360" y="3923640"/>
                <a:ext cx="1803240" cy="5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B716-30A2-4068-8BB4-A8FBBFA7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Integration by Parts 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9351-2D77-4001-997B-67866E5C1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1AD600-E754-4E5C-8C03-81CD0CB397BA}"/>
                  </a:ext>
                </a:extLst>
              </p14:cNvPr>
              <p14:cNvContentPartPr/>
              <p14:nvPr/>
            </p14:nvContentPartPr>
            <p14:xfrm>
              <a:off x="1009800" y="1546560"/>
              <a:ext cx="10083960" cy="397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1AD600-E754-4E5C-8C03-81CD0CB397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0440" y="1537200"/>
                <a:ext cx="10102680" cy="39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818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AB4F-DC90-42DC-A019-AE489EAE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Examples: Try On Own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9EB9AB-99BB-4140-893A-C94E0AE31F14}"/>
                  </a:ext>
                </a:extLst>
              </p14:cNvPr>
              <p14:cNvContentPartPr/>
              <p14:nvPr/>
            </p14:nvContentPartPr>
            <p14:xfrm>
              <a:off x="711360" y="619560"/>
              <a:ext cx="11373120" cy="6279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9EB9AB-99BB-4140-893A-C94E0AE31F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000" y="610200"/>
                <a:ext cx="1139184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3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8F61-EC99-44AA-9F8A-9954A408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2473-1B8D-4740-8C13-0E2B888C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78FFD2-AC19-487C-B1F5-E3C8BC1BB382}"/>
                  </a:ext>
                </a:extLst>
              </p14:cNvPr>
              <p14:cNvContentPartPr/>
              <p14:nvPr/>
            </p14:nvContentPartPr>
            <p14:xfrm>
              <a:off x="154800" y="84600"/>
              <a:ext cx="11786040" cy="659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78FFD2-AC19-487C-B1F5-E3C8BC1BB3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440" y="75240"/>
                <a:ext cx="11804760" cy="66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901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8F61-EC99-44AA-9F8A-9954A408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2473-1B8D-4740-8C13-0E2B888C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0754AF-FB13-433F-AAD7-BC2A5B2F4BD0}"/>
                  </a:ext>
                </a:extLst>
              </p14:cNvPr>
              <p14:cNvContentPartPr/>
              <p14:nvPr/>
            </p14:nvContentPartPr>
            <p14:xfrm>
              <a:off x="3191400" y="54000"/>
              <a:ext cx="8553960" cy="437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0754AF-FB13-433F-AAD7-BC2A5B2F4B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2040" y="44640"/>
                <a:ext cx="8572680" cy="439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221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8F61-EC99-44AA-9F8A-9954A408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2473-1B8D-4740-8C13-0E2B888C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69417A-8E15-4400-9886-534F9EFD9BED}"/>
                  </a:ext>
                </a:extLst>
              </p14:cNvPr>
              <p14:cNvContentPartPr/>
              <p14:nvPr/>
            </p14:nvContentPartPr>
            <p14:xfrm>
              <a:off x="359280" y="74520"/>
              <a:ext cx="11692080" cy="627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69417A-8E15-4400-9886-534F9EFD9B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920" y="65160"/>
                <a:ext cx="11710800" cy="629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541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6060-F981-44E8-AE7B-A4A80174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Summary of IBPs Scenarios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1FC0-F22E-4419-8E9A-B429C00C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25C06F-F77F-4AB0-84B5-F873A7E6E84B}"/>
                  </a:ext>
                </a:extLst>
              </p14:cNvPr>
              <p14:cNvContentPartPr/>
              <p14:nvPr/>
            </p14:nvContentPartPr>
            <p14:xfrm>
              <a:off x="1403280" y="1469520"/>
              <a:ext cx="7722000" cy="357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25C06F-F77F-4AB0-84B5-F873A7E6E8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3920" y="1460160"/>
                <a:ext cx="7740720" cy="35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27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7.1: Textbook Examples 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Rework examples 1, 3, 4, 5, 6 in the text. Steps:</a:t>
            </a:r>
          </a:p>
          <a:p>
            <a:pPr lvl="1"/>
            <a:r>
              <a:rPr lang="en-US" dirty="0">
                <a:cs typeface="Calibri"/>
              </a:rPr>
              <a:t>Write down a problem.</a:t>
            </a:r>
          </a:p>
          <a:p>
            <a:pPr lvl="1"/>
            <a:r>
              <a:rPr lang="en-US" dirty="0">
                <a:cs typeface="Calibri"/>
              </a:rPr>
              <a:t>Close the book and attempt on own. </a:t>
            </a:r>
          </a:p>
          <a:p>
            <a:pPr lvl="1"/>
            <a:r>
              <a:rPr lang="en-US" dirty="0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 dirty="0">
                <a:cs typeface="Calibri"/>
              </a:rPr>
              <a:t>If needed, rewrite the problem to be of the quality of the text solution.</a:t>
            </a:r>
          </a:p>
          <a:p>
            <a:r>
              <a:rPr lang="en-US" dirty="0">
                <a:cs typeface="Calibri"/>
              </a:rPr>
              <a:t>Complete exercises 5, 11, 17, 27, 33, 37</a:t>
            </a:r>
          </a:p>
          <a:p>
            <a:pPr lvl="1"/>
            <a:r>
              <a:rPr lang="en-US" dirty="0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 dirty="0">
                <a:cs typeface="Calibri"/>
              </a:rPr>
              <a:t>Check your solution against the answer in the back of the book.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B3628E-7072-4027-A25B-71AC734AA2F1}"/>
                  </a:ext>
                </a:extLst>
              </p14:cNvPr>
              <p14:cNvContentPartPr/>
              <p14:nvPr/>
            </p14:nvContentPartPr>
            <p14:xfrm>
              <a:off x="0" y="1075680"/>
              <a:ext cx="11519280" cy="411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B3628E-7072-4027-A25B-71AC734AA2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66320"/>
                <a:ext cx="11538000" cy="41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93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Section 7.1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Preview of section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 dirty="0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 dirty="0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dirty="0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 dirty="0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 dirty="0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 dirty="0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List the key takeaways to remember as a bulleted list.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9275A6-5D3D-4FEF-90CF-1F2E28074213}"/>
                  </a:ext>
                </a:extLst>
              </p14:cNvPr>
              <p14:cNvContentPartPr/>
              <p14:nvPr/>
            </p14:nvContentPartPr>
            <p14:xfrm>
              <a:off x="774720" y="360000"/>
              <a:ext cx="8430480" cy="583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9275A6-5D3D-4FEF-90CF-1F2E280742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360" y="350640"/>
                <a:ext cx="8449200" cy="58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363</Words>
  <Application>Microsoft Office PowerPoint</Application>
  <PresentationFormat>Widescreen</PresentationFormat>
  <Paragraphs>46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Section 7.1 Integration by Parts</vt:lpstr>
      <vt:lpstr>Integration by Parts Recap</vt:lpstr>
      <vt:lpstr>Examples: Try On Own</vt:lpstr>
      <vt:lpstr>Example</vt:lpstr>
      <vt:lpstr>Example</vt:lpstr>
      <vt:lpstr>Example</vt:lpstr>
      <vt:lpstr>Summary of IBPs Scenarios</vt:lpstr>
      <vt:lpstr>Section 7.1: Textbook Examples and Exercises</vt:lpstr>
      <vt:lpstr>Section 7.1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Chad Vidden</cp:lastModifiedBy>
  <cp:revision>513</cp:revision>
  <dcterms:created xsi:type="dcterms:W3CDTF">2020-03-23T15:50:16Z</dcterms:created>
  <dcterms:modified xsi:type="dcterms:W3CDTF">2020-09-08T20:04:31Z</dcterms:modified>
</cp:coreProperties>
</file>