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3" r:id="rId3"/>
    <p:sldId id="258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F4E2E-CD52-43AE-805A-59C01BFEDEDD}" v="1" dt="2020-09-09T16:42:12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891F4E2E-CD52-43AE-805A-59C01BFEDEDD}"/>
    <pc:docChg chg="modSld">
      <pc:chgData name="Chad Vidden" userId="fa919fd6-03f8-48d0-9b95-10ac8c9672df" providerId="ADAL" clId="{891F4E2E-CD52-43AE-805A-59C01BFEDEDD}" dt="2020-09-09T16:42:12.721" v="0"/>
      <pc:docMkLst>
        <pc:docMk/>
      </pc:docMkLst>
      <pc:sldChg chg="addSp">
        <pc:chgData name="Chad Vidden" userId="fa919fd6-03f8-48d0-9b95-10ac8c9672df" providerId="ADAL" clId="{891F4E2E-CD52-43AE-805A-59C01BFEDEDD}" dt="2020-09-09T16:42:12.721" v="0"/>
        <pc:sldMkLst>
          <pc:docMk/>
          <pc:sldMk cId="3637318454" sldId="257"/>
        </pc:sldMkLst>
        <pc:inkChg chg="add">
          <ac:chgData name="Chad Vidden" userId="fa919fd6-03f8-48d0-9b95-10ac8c9672df" providerId="ADAL" clId="{891F4E2E-CD52-43AE-805A-59C01BFEDEDD}" dt="2020-09-09T16:42:12.721" v="0"/>
          <ac:inkMkLst>
            <pc:docMk/>
            <pc:sldMk cId="3637318454" sldId="257"/>
            <ac:inkMk id="5" creationId="{B0B3DF21-F3A7-48E3-9E02-3280B3999A52}"/>
          </ac:inkMkLst>
        </pc:inkChg>
      </pc:sldChg>
      <pc:sldChg chg="addSp">
        <pc:chgData name="Chad Vidden" userId="fa919fd6-03f8-48d0-9b95-10ac8c9672df" providerId="ADAL" clId="{891F4E2E-CD52-43AE-805A-59C01BFEDEDD}" dt="2020-09-09T16:42:12.721" v="0"/>
        <pc:sldMkLst>
          <pc:docMk/>
          <pc:sldMk cId="2599349530" sldId="258"/>
        </pc:sldMkLst>
        <pc:inkChg chg="add">
          <ac:chgData name="Chad Vidden" userId="fa919fd6-03f8-48d0-9b95-10ac8c9672df" providerId="ADAL" clId="{891F4E2E-CD52-43AE-805A-59C01BFEDEDD}" dt="2020-09-09T16:42:12.721" v="0"/>
          <ac:inkMkLst>
            <pc:docMk/>
            <pc:sldMk cId="2599349530" sldId="258"/>
            <ac:inkMk id="3" creationId="{7ABAD32B-2007-42D5-B499-DF0323D5126F}"/>
          </ac:inkMkLst>
        </pc:inkChg>
      </pc:sldChg>
      <pc:sldChg chg="addSp">
        <pc:chgData name="Chad Vidden" userId="fa919fd6-03f8-48d0-9b95-10ac8c9672df" providerId="ADAL" clId="{891F4E2E-CD52-43AE-805A-59C01BFEDEDD}" dt="2020-09-09T16:42:12.721" v="0"/>
        <pc:sldMkLst>
          <pc:docMk/>
          <pc:sldMk cId="541778303" sldId="263"/>
        </pc:sldMkLst>
        <pc:inkChg chg="add">
          <ac:chgData name="Chad Vidden" userId="fa919fd6-03f8-48d0-9b95-10ac8c9672df" providerId="ADAL" clId="{891F4E2E-CD52-43AE-805A-59C01BFEDEDD}" dt="2020-09-09T16:42:12.721" v="0"/>
          <ac:inkMkLst>
            <pc:docMk/>
            <pc:sldMk cId="541778303" sldId="263"/>
            <ac:inkMk id="4" creationId="{9C9CEA60-5FDD-4541-84DF-03F516F2C3C4}"/>
          </ac:inkMkLst>
        </pc:inkChg>
      </pc:sldChg>
      <pc:sldChg chg="addSp">
        <pc:chgData name="Chad Vidden" userId="fa919fd6-03f8-48d0-9b95-10ac8c9672df" providerId="ADAL" clId="{891F4E2E-CD52-43AE-805A-59C01BFEDEDD}" dt="2020-09-09T16:42:12.721" v="0"/>
        <pc:sldMkLst>
          <pc:docMk/>
          <pc:sldMk cId="2601631797" sldId="264"/>
        </pc:sldMkLst>
        <pc:inkChg chg="add">
          <ac:chgData name="Chad Vidden" userId="fa919fd6-03f8-48d0-9b95-10ac8c9672df" providerId="ADAL" clId="{891F4E2E-CD52-43AE-805A-59C01BFEDEDD}" dt="2020-09-09T16:42:12.721" v="0"/>
          <ac:inkMkLst>
            <pc:docMk/>
            <pc:sldMk cId="2601631797" sldId="264"/>
            <ac:inkMk id="4" creationId="{FCFC5081-3B1B-4B31-AF40-B3C20D6E9A1A}"/>
          </ac:inkMkLst>
        </pc:inkChg>
      </pc:sldChg>
      <pc:sldChg chg="addSp">
        <pc:chgData name="Chad Vidden" userId="fa919fd6-03f8-48d0-9b95-10ac8c9672df" providerId="ADAL" clId="{891F4E2E-CD52-43AE-805A-59C01BFEDEDD}" dt="2020-09-09T16:42:12.721" v="0"/>
        <pc:sldMkLst>
          <pc:docMk/>
          <pc:sldMk cId="4096952960" sldId="265"/>
        </pc:sldMkLst>
        <pc:inkChg chg="add">
          <ac:chgData name="Chad Vidden" userId="fa919fd6-03f8-48d0-9b95-10ac8c9672df" providerId="ADAL" clId="{891F4E2E-CD52-43AE-805A-59C01BFEDEDD}" dt="2020-09-09T16:42:12.721" v="0"/>
          <ac:inkMkLst>
            <pc:docMk/>
            <pc:sldMk cId="4096952960" sldId="265"/>
            <ac:inkMk id="4" creationId="{2ED99C54-1718-49B5-BA1C-866747AF979B}"/>
          </ac:inkMkLst>
        </pc:inkChg>
      </pc:sldChg>
      <pc:sldChg chg="addSp">
        <pc:chgData name="Chad Vidden" userId="fa919fd6-03f8-48d0-9b95-10ac8c9672df" providerId="ADAL" clId="{891F4E2E-CD52-43AE-805A-59C01BFEDEDD}" dt="2020-09-09T16:42:12.721" v="0"/>
        <pc:sldMkLst>
          <pc:docMk/>
          <pc:sldMk cId="2392170391" sldId="266"/>
        </pc:sldMkLst>
        <pc:inkChg chg="add">
          <ac:chgData name="Chad Vidden" userId="fa919fd6-03f8-48d0-9b95-10ac8c9672df" providerId="ADAL" clId="{891F4E2E-CD52-43AE-805A-59C01BFEDEDD}" dt="2020-09-09T16:42:12.721" v="0"/>
          <ac:inkMkLst>
            <pc:docMk/>
            <pc:sldMk cId="2392170391" sldId="266"/>
            <ac:inkMk id="4" creationId="{3A91B90C-0B18-4DF7-9F75-23F8AF8420F0}"/>
          </ac:inkMkLst>
        </pc:inkChg>
      </pc:sldChg>
      <pc:sldChg chg="addSp">
        <pc:chgData name="Chad Vidden" userId="fa919fd6-03f8-48d0-9b95-10ac8c9672df" providerId="ADAL" clId="{891F4E2E-CD52-43AE-805A-59C01BFEDEDD}" dt="2020-09-09T16:42:12.721" v="0"/>
        <pc:sldMkLst>
          <pc:docMk/>
          <pc:sldMk cId="3325003499" sldId="267"/>
        </pc:sldMkLst>
        <pc:inkChg chg="add">
          <ac:chgData name="Chad Vidden" userId="fa919fd6-03f8-48d0-9b95-10ac8c9672df" providerId="ADAL" clId="{891F4E2E-CD52-43AE-805A-59C01BFEDEDD}" dt="2020-09-09T16:42:12.721" v="0"/>
          <ac:inkMkLst>
            <pc:docMk/>
            <pc:sldMk cId="3325003499" sldId="267"/>
            <ac:inkMk id="4" creationId="{9307FF99-A621-41AF-9E50-69AC20C2A845}"/>
          </ac:inkMkLst>
        </pc:inkChg>
      </pc:sldChg>
      <pc:sldChg chg="addSp">
        <pc:chgData name="Chad Vidden" userId="fa919fd6-03f8-48d0-9b95-10ac8c9672df" providerId="ADAL" clId="{891F4E2E-CD52-43AE-805A-59C01BFEDEDD}" dt="2020-09-09T16:42:12.721" v="0"/>
        <pc:sldMkLst>
          <pc:docMk/>
          <pc:sldMk cId="482023334" sldId="268"/>
        </pc:sldMkLst>
        <pc:inkChg chg="add">
          <ac:chgData name="Chad Vidden" userId="fa919fd6-03f8-48d0-9b95-10ac8c9672df" providerId="ADAL" clId="{891F4E2E-CD52-43AE-805A-59C01BFEDEDD}" dt="2020-09-09T16:42:12.721" v="0"/>
          <ac:inkMkLst>
            <pc:docMk/>
            <pc:sldMk cId="482023334" sldId="268"/>
            <ac:inkMk id="4" creationId="{A72A6300-1586-4C05-97A5-1F263FBF6135}"/>
          </ac:inkMkLst>
        </pc:ink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B27456EE-027A-F342-C45F-F852B82A04DE}"/>
    <pc:docChg chg="addSld delSld modSld">
      <pc:chgData name="Chad Vidden" userId="S::cvidden@uwlax.edu::fa919fd6-03f8-48d0-9b95-10ac8c9672df" providerId="AD" clId="Web-{B27456EE-027A-F342-C45F-F852B82A04DE}" dt="2020-09-03T13:39:47.872" v="903"/>
      <pc:docMkLst>
        <pc:docMk/>
      </pc:docMkLst>
      <pc:sldChg chg="modSp">
        <pc:chgData name="Chad Vidden" userId="S::cvidden@uwlax.edu::fa919fd6-03f8-48d0-9b95-10ac8c9672df" providerId="AD" clId="Web-{B27456EE-027A-F342-C45F-F852B82A04DE}" dt="2020-09-03T12:58:09.551" v="1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27456EE-027A-F342-C45F-F852B82A04DE}" dt="2020-09-03T12:58:09.551" v="15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27456EE-027A-F342-C45F-F852B82A04DE}" dt="2020-09-03T12:56:32.364" v="14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B27456EE-027A-F342-C45F-F852B82A04DE}" dt="2020-09-03T13:28:30.520" v="37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B27456EE-027A-F342-C45F-F852B82A04DE}" dt="2020-09-03T12:58:34.926" v="179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B27456EE-027A-F342-C45F-F852B82A04DE}" dt="2020-09-03T03:01:32.972" v="7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27456EE-027A-F342-C45F-F852B82A04DE}" dt="2020-09-03T03:01:32.972" v="79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B27456EE-027A-F342-C45F-F852B82A04DE}" dt="2020-09-03T03:02:29.191" v="99"/>
        <pc:sldMkLst>
          <pc:docMk/>
          <pc:sldMk cId="2208612352" sldId="264"/>
        </pc:sldMkLst>
      </pc:sldChg>
      <pc:sldChg chg="modSp new modNotes">
        <pc:chgData name="Chad Vidden" userId="S::cvidden@uwlax.edu::fa919fd6-03f8-48d0-9b95-10ac8c9672df" providerId="AD" clId="Web-{B27456EE-027A-F342-C45F-F852B82A04DE}" dt="2020-09-03T13:35:57.588" v="747"/>
        <pc:sldMkLst>
          <pc:docMk/>
          <pc:sldMk cId="2601631797" sldId="264"/>
        </pc:sldMkLst>
        <pc:spChg chg="mod">
          <ac:chgData name="Chad Vidden" userId="S::cvidden@uwlax.edu::fa919fd6-03f8-48d0-9b95-10ac8c9672df" providerId="AD" clId="Web-{B27456EE-027A-F342-C45F-F852B82A04DE}" dt="2020-09-03T13:28:50.489" v="400" actId="20577"/>
          <ac:spMkLst>
            <pc:docMk/>
            <pc:sldMk cId="2601631797" sldId="264"/>
            <ac:spMk id="2" creationId="{2E2B3F89-8808-4182-A338-85CA7D05C2FC}"/>
          </ac:spMkLst>
        </pc:spChg>
      </pc:sldChg>
      <pc:sldChg chg="del">
        <pc:chgData name="Chad Vidden" userId="S::cvidden@uwlax.edu::fa919fd6-03f8-48d0-9b95-10ac8c9672df" providerId="AD" clId="Web-{B27456EE-027A-F342-C45F-F852B82A04DE}" dt="2020-09-03T03:02:29.191" v="98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B27456EE-027A-F342-C45F-F852B82A04DE}" dt="2020-09-03T13:36:31.479" v="785"/>
        <pc:sldMkLst>
          <pc:docMk/>
          <pc:sldMk cId="4096952960" sldId="265"/>
        </pc:sldMkLst>
        <pc:spChg chg="mod">
          <ac:chgData name="Chad Vidden" userId="S::cvidden@uwlax.edu::fa919fd6-03f8-48d0-9b95-10ac8c9672df" providerId="AD" clId="Web-{B27456EE-027A-F342-C45F-F852B82A04DE}" dt="2020-09-03T13:30:00.459" v="514" actId="20577"/>
          <ac:spMkLst>
            <pc:docMk/>
            <pc:sldMk cId="4096952960" sldId="265"/>
            <ac:spMk id="2" creationId="{0B08DA24-F5B9-45D6-8097-856933C90575}"/>
          </ac:spMkLst>
        </pc:spChg>
      </pc:sldChg>
      <pc:sldChg chg="del">
        <pc:chgData name="Chad Vidden" userId="S::cvidden@uwlax.edu::fa919fd6-03f8-48d0-9b95-10ac8c9672df" providerId="AD" clId="Web-{B27456EE-027A-F342-C45F-F852B82A04DE}" dt="2020-09-03T03:02:29.175" v="96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B27456EE-027A-F342-C45F-F852B82A04DE}" dt="2020-09-03T13:34:27.321" v="691"/>
        <pc:sldMkLst>
          <pc:docMk/>
          <pc:sldMk cId="2392170391" sldId="266"/>
        </pc:sldMkLst>
        <pc:spChg chg="mod">
          <ac:chgData name="Chad Vidden" userId="S::cvidden@uwlax.edu::fa919fd6-03f8-48d0-9b95-10ac8c9672df" providerId="AD" clId="Web-{B27456EE-027A-F342-C45F-F852B82A04DE}" dt="2020-09-03T13:32:15.710" v="563" actId="20577"/>
          <ac:spMkLst>
            <pc:docMk/>
            <pc:sldMk cId="2392170391" sldId="266"/>
            <ac:spMk id="2" creationId="{F88A3B02-063D-4374-8302-5826540B89EE}"/>
          </ac:spMkLst>
        </pc:spChg>
      </pc:sldChg>
      <pc:sldChg chg="del">
        <pc:chgData name="Chad Vidden" userId="S::cvidden@uwlax.edu::fa919fd6-03f8-48d0-9b95-10ac8c9672df" providerId="AD" clId="Web-{B27456EE-027A-F342-C45F-F852B82A04DE}" dt="2020-09-03T03:02:29.175" v="97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B27456EE-027A-F342-C45F-F852B82A04DE}" dt="2020-09-03T13:35:12.931" v="736"/>
        <pc:sldMkLst>
          <pc:docMk/>
          <pc:sldMk cId="3325003499" sldId="267"/>
        </pc:sldMkLst>
        <pc:spChg chg="mod">
          <ac:chgData name="Chad Vidden" userId="S::cvidden@uwlax.edu::fa919fd6-03f8-48d0-9b95-10ac8c9672df" providerId="AD" clId="Web-{B27456EE-027A-F342-C45F-F852B82A04DE}" dt="2020-09-03T13:33:08.773" v="635" actId="20577"/>
          <ac:spMkLst>
            <pc:docMk/>
            <pc:sldMk cId="3325003499" sldId="267"/>
            <ac:spMk id="2" creationId="{1471FEFB-6F5A-4CB7-9709-1CFA528D391C}"/>
          </ac:spMkLst>
        </pc:spChg>
      </pc:sldChg>
      <pc:sldChg chg="modSp new modNotes">
        <pc:chgData name="Chad Vidden" userId="S::cvidden@uwlax.edu::fa919fd6-03f8-48d0-9b95-10ac8c9672df" providerId="AD" clId="Web-{B27456EE-027A-F342-C45F-F852B82A04DE}" dt="2020-09-03T13:38:25.386" v="865"/>
        <pc:sldMkLst>
          <pc:docMk/>
          <pc:sldMk cId="482023334" sldId="268"/>
        </pc:sldMkLst>
        <pc:spChg chg="mod">
          <ac:chgData name="Chad Vidden" userId="S::cvidden@uwlax.edu::fa919fd6-03f8-48d0-9b95-10ac8c9672df" providerId="AD" clId="Web-{B27456EE-027A-F342-C45F-F852B82A04DE}" dt="2020-09-03T13:37:52.339" v="809" actId="20577"/>
          <ac:spMkLst>
            <pc:docMk/>
            <pc:sldMk cId="482023334" sldId="268"/>
            <ac:spMk id="2" creationId="{54347E65-2451-4CCF-9294-190C4F4B6A96}"/>
          </ac:spMkLst>
        </pc:spChg>
      </pc:sldChg>
      <pc:sldChg chg="modSp new modNotes">
        <pc:chgData name="Chad Vidden" userId="S::cvidden@uwlax.edu::fa919fd6-03f8-48d0-9b95-10ac8c9672df" providerId="AD" clId="Web-{B27456EE-027A-F342-C45F-F852B82A04DE}" dt="2020-09-03T13:39:47.872" v="903"/>
        <pc:sldMkLst>
          <pc:docMk/>
          <pc:sldMk cId="3784972456" sldId="269"/>
        </pc:sldMkLst>
        <pc:spChg chg="mod">
          <ac:chgData name="Chad Vidden" userId="S::cvidden@uwlax.edu::fa919fd6-03f8-48d0-9b95-10ac8c9672df" providerId="AD" clId="Web-{B27456EE-027A-F342-C45F-F852B82A04DE}" dt="2020-09-03T13:39:27.278" v="877" actId="20577"/>
          <ac:spMkLst>
            <pc:docMk/>
            <pc:sldMk cId="3784972456" sldId="269"/>
            <ac:spMk id="2" creationId="{7B60830F-A2AD-4E92-9534-69B5625A0159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6:12:41.5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10760 12373 7 0,'0'4'3'0,"0"-1"4"0,3 0 3 16,-3-3-9-16,4 0 1 16,-4 0 1-16,3 3 1 15,4-3-5-15,0 3 1 16,4-3 3-16,3 0 0 16,0 0-1-16,4 0 0 0,0 0 0 15,6-3 0-15,1 0-1 16,3-3 1-16,0-1 0 15,4 1 0-15,0 0-1 16,3 0 0-16,4 2 0 16,0 1 0-16,0 0 0 15,-8 0 1-15,1 0-1 16,7 3 0-16,0-3 0 16,7 3 1-16,3 0-1 15,0-3 1-15,4-1-2 16,0 1 1-16,4 0-1 15,-1 0 1 1,-7-3 0-16,8-1 0 0,6-2 0 16,4 0 0-16,0-1 0 15,4-2 1-15,0-1-1 16,-8 1 0-16,4-1 0 0,7 4 0 16,0-1-1-16,7 7 1 15,0 0-1-15,1 0 0 16,-8 0 0-16,3 3 1 15,4 0-1-15,4-3 1 16,-4 3-1-16,4-7 1 16,0 1-1-16,-11-3 1 15,7-4-1-15,3 1 1 16,-2-1-1-16,2 4 1 16,4-1-1-16,-6 4 1 15,-12 0-1-15,1 6 1 0,-8 3-1 16,1 0 0-16,-8 0 0 15,-6 3 0-15,-12 1-1 16,-6-1 1-16,-7 0-1 16,-8 4 0-16,-2-1-2 15,-8-3 1-15,-7 1-5 16,-7-1 1-16,0-6-5 16,-1-13 0-16</inkml:trace>
  <inkml:trace contextRef="#ctx0" brushRef="#br0" timeOffset="2552.48">16087 12154 8 0,'3'9'4'16,"4"1"2"-16,-3-4-4 0,-1 0 0 16,-3-3 0-16,0 4 3 15,0-1 0-15,-3 0-7 16,3 7 1-16,-4-1 4 16,1 1 0-16,-4-1-1 15,3 4 0-15,-3 0-1 16,4-1 0-16,-1 1 0 15,1 0 1-15,-1 0 0 16,0-7 0-16,4 0-1 16,0-2 1-16,0 2-1 15,4 0 1-15,3-2-1 16,0-1 0-16,4 0 1 16,3-3 0-16,0 1 0 15,4-4 0-15,3 3 0 16,3-6 0-16,1 3-1 0,-4 0 1 15,4-7-1 1,7 4 0 0,-1 3 0-16,8-3 0 0,4 3 0 0,2 0 0 15,5 0-1-15,-1-3 1 16,1 0-1-16,3 0 1 16,-8 3 0-16,8-4 0 15,4 4-1-15,3 0 1 16,0 0-1-16,7 0 1 15,3 4-1-15,1-4 1 16,-8 0-1-16,8 3 1 0,3-3 0 16,0 0 0-16,7 0-1 15,0 3 1-15,-3-6-1 16,-7 3 1-16,-1-3-1 16,8 6 1-16,-1-3-1 15,1 0 1-15,0 0-1 16,-1 0 1-16,-10 3-1 15,-3 0 0-15,6 0 0 16,4 0 1-16,-3 4-1 16,3-4 0-16,4-3 0 15,-1 0 1-15,-10-3-1 16,4-1 0-16,10 4 0 16,-7-3 0-16,4 3 0 15,3 0 0-15,0 3 0 16,-11-3 0-16,8 4 0 0,7-4 1 15,-4 3-1-15,3-3 0 16,5 3 0-16,-8-3 0 16,7 3 0-16,4 0 0 15,-4 3 0-15,7 1 0 16,0-1 0-16,-10 3 0 16,10 4 0-16,4 3 0 15,-4-4 0-15,4 4 1 16,0-1-2-16,0-2 1 15,-1-1 0-15,5 1 0 16,3-4 0-16,-1-2 1 0,-9-1-2 16,2 0 1-16,5-3 0 15,-4-3 0-15,-1 0 0 16,1-6 0-16,-14 0-1 16,3 6 1-16,4 0 0 15,-4-3 0-15,0 0 0 16,4-1 0-16,-11 1 0 15,4 0 0-15,-1 3 0 16,8 3 0-16,0-3 0 16,-4 0 0-16,-7 0 0 15,-7 0 0-15,-3-3 0 16,-4 3 0-16,-4 0-1 16,-3 0 1-16,-10 0 0 15,-8 0 0-15,-3 3 0 16,-8 0 0-16,-6 1-1 15,-4-1 1-15,-7 3 0 0,-3 0 0 16,-4-3-1 0,-3 1 1-16,-4-4-1 0,0 0 1 15,0-7-1-15,0-5 1 16,3-4-1-16,4-22 1 16,4-5 0-16,-1-14 0 15,1-6-1-15,-4-6 0 16,0-3-7-16,-3-3 0 15,-1 0-3-15,8 3 0 16</inkml:trace>
  <inkml:trace contextRef="#ctx0" brushRef="#br0" timeOffset="7609.76">17614 12932 29 0,'0'6'14'0,"0"-3"-3"16,0-3 14-16,0 0-23 16,0 3 1-16,-3 0 0 15,-4-3 1-15,-4 7-6 16,-7 2 1-16,1 4 3 16,-8 5 0-16,0 1-2 15,1-3 0-15,3 3-1 0,3-7 1 16,-3 1-1-16,7-4 1 15,3-3-1-15,0 1 1 16,4-1 0-16,7-3 0 16,4 3 0-16,6-6 1 15,8 7 0-15,3-1 0 16,0-3 0-16,1 6 0 16,-1-5 0-16,-7 2 0 15,-4 3-1-15,-2 7 0 16,-8 0-1-16,-4-1 1 15,-3-2-1-15,-4-1 1 16,1 7-1-16,-1-3 0 16,1-4-1-16,-1 1 0 0,0 0-3 15,1-4 0-15,3 0-7 16,3-2 1-16</inkml:trace>
  <inkml:trace contextRef="#ctx0" brushRef="#br0" timeOffset="7869.24">17762 13126 38 0,'7'19'19'0,"-7"9"-22"0,0-18 32 16,0-4-29-16,0 6 1 16,0-2-1-16,0 5 0 15,4-5-3-15,-4-4 0 16,3-3-7-16,5-9 0 16</inkml:trace>
  <inkml:trace contextRef="#ctx0" brushRef="#br0" timeOffset="8059.37">17844 13004 7 0,'3'3'3'0,"8"-22"2"0,-8 13-9 0,1 6 2 16,3-3 0-16</inkml:trace>
  <inkml:trace contextRef="#ctx0" brushRef="#br0" timeOffset="8422.03">17907 13110 23 0,'0'29'11'0,"4"-14"-13"0,-1-12 23 16,1 1-21-16,-1-1 1 15,-3-3-1-15,0 6 0 16,0-6-1-16,0 0 1 16,0 0 0-16,0-6 0 15,0-4-1-15,4 4 1 16,6-7-1-16,1 4 1 15,-1 0-1-15,5-4 1 16,-1 4 0-16,0-1 0 16,0 1 1-16,0 6 1 0,4 3 0 15,-4 3 1-15,-4 0 0 16,4 3 0-16,-7 4 0 16,1 5 0-16,-1-2-2 15,-7 6 1-15,3 0-4 16,-3-1 1-16,4-2-8 15,-1-3 0-15</inkml:trace>
  <inkml:trace contextRef="#ctx0" brushRef="#br0" timeOffset="8740.03">18450 12881 24 0,'-3'19'12'0,"-18"-6"-13"0,14-10 15 16,-4 3-13-16,-7 4 0 15,1-7 0-15,-1 6 1 16,0 7 0-16,1 6 0 15,6 3 2-15,1 0 1 16,6 0-1-16,4-6 1 0,4 0-2 16,6 3 0-16,4-7-8 15,4-2 1-15,3-10-7 16,4-9 1-16</inkml:trace>
  <inkml:trace contextRef="#ctx0" brushRef="#br0" timeOffset="8961.33">18711 12957 23 0,'4'0'11'0,"-11"25"-7"16,0-19 13-16,-4 7-16 16,-3 2 0-16,-4 1 3 15,-3 3 0-15,0 0-4 16,0 6 0-16,3 0 3 15,-13 16 2 1,20-23-3-16,0-5-6 0,8-4 0 16,-4-9-5-16,3-6 0 15</inkml:trace>
  <inkml:trace contextRef="#ctx0" brushRef="#br0" timeOffset="9157.79">18560 13088 31 0,'14'51'15'0,"0"-4"-13"0,-7-35 24 16,0 1-27-16,4-1 1 0,-1 1-1 16,1-4 0-16,-1-2-2 15,-3 2 1-15,4-12-7 16,0-3 0-16</inkml:trace>
  <inkml:trace contextRef="#ctx0" brushRef="#br0" timeOffset="9396.44">18909 12957 34 0,'14'31'17'0,"0"26"-19"15,-10-42 29-15,3 7-27 0,0 13 0 16,-4-4-1-16,-3 4 1 16,0-7-3-16,-3-3 0 15,-4-3-7-15,0-3 1 16</inkml:trace>
  <inkml:trace contextRef="#ctx0" brushRef="#br0" timeOffset="9608">19145 13161 31 0,'4'22'15'0,"3"28"-9"16,-11-35 23-16,-3 4-27 15,0 6 1-15,-3 7 0 16,-4 5 0-16,-1-2-5 16,5 2 1-16,-1-5 0 15,1-4 1-15,-1-6-11 16,0-13 0-16</inkml:trace>
  <inkml:trace contextRef="#ctx0" brushRef="#br0" timeOffset="10418.29">20038 13104 46 0,'-4'19'23'0,"-10"-16"-23"15,11-3 36-15,-8 0-36 16,-3 0 1-16,-4 0 1 15,1 0 1-15,-8 3-3 16,4-3 0-16,3 10 2 16,1-1 0-16,-1 4-1 15,4 9 1-15,3-1-1 0,4 5 0 16,4-1-1-16,6 3 1 16,4-3-2-16,7 0 0 15,4-3-4 1,3-6 1-16,4-7-4 0,7-6 0 15,-4-3-4-15,0-3 1 16,-3-3-1-16,-1-4 1 16,-6 1 2-16,0-7 0 15,-1 4 5-15,1-4 1 16,0 0 6-16,-1 4 1 16,1-7 4-16,-4 10 1 0,0-4 3 15,0 1 0-15,-3 2-2 16,-1 1 1-16,-3 2-5 15,-7-2 1-15,-3 3-3 16,-8 3 0-16,-3 6-3 16,0-3 0-16,3 3-1 15,-3 3 1-15,0 4-1 16,0 2 0-16,0 7-2 16,3-3 0-16,1 2-3 15,3 4 0-15,3 0-5 16,8-3 0-16,3-3-4 15,0-7 0-15</inkml:trace>
  <inkml:trace contextRef="#ctx0" brushRef="#br0" timeOffset="10720.23">20465 13164 32 0,'-11'25'16'0,"-14"6"-20"0,18-28 27 16,0 4-24-16,0-4 1 15,-3 3 0-15,-1 0 0 16,4-3 2-16,0 4 0 16,3 2 1-16,4 0 0 0,7 1 1 15,4-1 0-15,0 4 0 16,3 2 0-16,-4 4-3 15,-3 6 1-15,-3 0-2 16,-4 4 0-16,-4-7-6 47,-3-10 1-47,0 1-7 0,4-10 0 0</inkml:trace>
  <inkml:trace contextRef="#ctx0" brushRef="#br0" timeOffset="11036.04">20754 13066 9 0,'-35'19'4'0,"6"38"6"0,26-45-6 15,-4 7-3-15,0 9 1 16,0 4 2-16,0 5 1 16,3 7-5-16,4-3 0 0,0-7-2 15,7 4 1 1</inkml:trace>
  <inkml:trace contextRef="#ctx0" brushRef="#br0" timeOffset="11290.9">21100 13208 38 0,'-4'31'19'0,"-35"22"-20"16,29-46 34-16,-8 2-31 15,-3 7 0-15,0 2 1 16,-4 4 1-16,-3 7-5 16,7-4 1-16,0-6-1 15,3-4 1-15,4 1-12 0,7-10 1 16,0-12-2-16,10-7 1 15</inkml:trace>
  <inkml:trace contextRef="#ctx0" brushRef="#br0" timeOffset="11516.24">20881 13220 35 0,'28'35'17'0,"-7"9"-18"0,-10-35 32 0,-1 7-30 15,1 6 0-15,0 3 1 16,-1 3 1-16,1-3-4 16,3-6 1-16,-3 0 1 15,-1-4 0-15,1-2-3 16,3-1 1-16,3-8-5 16,5-4 1-16,-1 0-6 15,0-4 0-15</inkml:trace>
  <inkml:trace contextRef="#ctx0" brushRef="#br0" timeOffset="11927.87">21202 12944 39 0,'7'25'19'0,"7"7"-17"0,-7-17 34 0,7 14-32 16,4 5 1-16,3 10 1 15,0 3 0-15,0 9-9 16,-3 7 1-16,-7-6 5 16,-8-4 0-16,-6 3-3 15,-4-12 0-15,-4-9-5 16,-3-7 0-16,0-6-10 15,3-6 0-15</inkml:trace>
  <inkml:trace contextRef="#ctx0" brushRef="#br0" timeOffset="12147.26">21650 13574 49 0,'7'41'24'0,"-7"16"-25"0,-3-38 37 15,-5 12-36-15,-2 3 0 16,-8 1 0-16,-3 2 0 16,0 1-3-16,0-10 0 15,0-6-10-15,-4-12 0 0</inkml:trace>
  <inkml:trace contextRef="#ctx0" brushRef="#br0" timeOffset="12729.32">22098 13521 45 0,'0'3'22'0,"0"-3"-13"16,0 0 32-16,4 0-40 15,3 0 0-15,0 0 0 16,3 0 0-16,1-3-4 15,-1 3 1-15,1 3-9 16,3 0 0-16,-7-3-4 16,4-3 0-16</inkml:trace>
  <inkml:trace contextRef="#ctx0" brushRef="#br0" timeOffset="12893.73">22423 13534 43 0,'14'15'21'0,"3"-24"-20"0,-10 6 37 15,0 6-38-15,4-3 0 16,-4 0 0-16,4 0 1 16,-1-3-5-16,1 0 1 15,-1 0-10-15,1-1 1 16</inkml:trace>
  <inkml:trace contextRef="#ctx0" brushRef="#br0" timeOffset="13124.27">22821 13524 33 0,'4'0'16'0,"3"0"-5"16,-7 0 19-16,3-3-30 16,4 0 1-16,0 3 0 15,0 0 0-15,1-3-5 16,-1 0 0-16,-4 3-7 16,4-6 0-16</inkml:trace>
  <inkml:trace contextRef="#ctx0" brushRef="#br0" timeOffset="13404.97">23142 13455 27 0,'4'-3'13'0,"3"-16"-5"0,-4 13 13 0,-3 6-16 15,7-3 1-15,0 3 1 16,1 6 0-16,2 4-10 16,1-1 0-16,3 4-1 15,0-4 1-15,4-6-8 16,-4-6 0-16</inkml:trace>
  <inkml:trace contextRef="#ctx0" brushRef="#br0" timeOffset="13606.99">23562 13364 29 0,'18'16'14'0,"-4"3"-15"0,-7-16 19 0,-4 3-21 0,-3-3 0 15,-3 1-12-15,-11-11 1 16</inkml:trace>
  <inkml:trace contextRef="#ctx0" brushRef="#br0" timeOffset="14923.73">17741 14289 36 0,'7'-3'18'0,"4"3"-9"0,-11 0 19 16,7 3-24-16,0 1 1 16,0 5 2-16,-3 7 1 0,-4 2-10 15,-4 4 0-15,-3 13 6 16,-4 12 0-16,-6 3-3 16,-1 3 1-16,-3 10-3 15,0-6 0-15,3-4-5 16,4-9 0-16,3-10-9 15,1-12 0-15</inkml:trace>
  <inkml:trace contextRef="#ctx0" brushRef="#br0" timeOffset="15523.61">17480 14434 39 0,'7'25'19'0,"11"-13"-12"0,-11-9 25 16,3 1-30-16,5-4 1 15,2-4 2-15,1-5 1 16,7 0-6-16,6-7 0 15,12-9 4-15,3-3 0 16,-1-7-2-16,5 1 1 16,-8-4-2-16,0 0 1 15,-3 7-3-15,-7 0 1 0,-7 9-1 16,-8 9 1-16,-3 4-1 16,-14 9 1-16,-3 9-1 15,-8 7 1-15,-3 9-1 16,0 0 0-16,-4 6 0 15,-3-2 0-15,-7 2 0 16,3-9 0-16,1-3 0 16,3-4 1-16,3-2-1 15,4-7 1-15,3 1 0 16,4-1 0-16,4 0 0 16,6 0 1-16,4-3 0 15,7 4 0-15,4 2 0 16,3 4 0-16,-3 6 0 15,-1 6 0-15,1 3 0 16,0-3 0-16,3 9 0 16,-7 7 1-16,-3-6-2 15,-1-1 1-15,1-2-1 0,-1-7 0 16,1 0-2-16,3-10 0 16,-3-5-6-16,3-4 1 15,-4-6-9-15,4-6 0 16</inkml:trace>
  <inkml:trace contextRef="#ctx0" brushRef="#br0" timeOffset="15751.31">18284 14672 37 0,'-10'25'18'0,"-4"6"-13"0,10-21 23 0,-3-1-27 16,0 1 1-16,4 2-1 15,-1-2 1-15,1-1-6 16,3-9 0-16,3-6-7 16,4-10 0-16</inkml:trace>
  <inkml:trace contextRef="#ctx0" brushRef="#br0" timeOffset="16153.63">18249 14434 31 0,'18'40'15'0,"7"11"-7"0,-18-39 18 16,7 4-26-16,0 0 0 15,3-7-1-15,5 0 0 16,2-2-2-16,-3 2 0 15,11-6-1-15,0 0 0 16,3-3 1-16,1-3 0 16,-8 0 4-16,-4 0 0 15,-6-3 4-15,0 6 1 16,-4 0 0-16,-4 6 1 16,1-3-2-16,-4 3 1 15,-7-3-4-15,-7 4 0 0,-7 2-2 16,-4 4 0-16,-3 2-1 15,-4 1 0-15,4 3 0 16,0 0 0-16,3 6 0 16,4-3 1-16,4 3 0 15,6 0 1-15,1 0 0 16,6-6 0-16,11-13-3 16,7-3 0-16,4-6-9 15,10-13 0-15,4-12-2 16,4-6 1-16</inkml:trace>
  <inkml:trace contextRef="#ctx0" brushRef="#br0" timeOffset="16529">18969 14136 39 0,'-11'47'19'0,"-10"31"-21"0,11-50 38 16,2 16-34-16,-6 10 1 15,0-4 3-15,0 3 0 16,4 0-7-16,-1-6 0 16,4-3 4-16,3-12 0 15,1-10-2-15,3-10 0 16,3-5-2-16,4-11 0 16,4-5-2-16,0-4 0 15,-1 1 0-15,1-4 1 0,3 1 0 16,0 2 0-16,4 4 1 15,-1 5 1-15,1 4 1 16,-4 10 1-16,-3 9 0 16,-1 3 0-16,1 6 1 15,-1 0 1-15,-3 3-2 16,4-2 0-16,3-7-2 16,-3-4 0-16,-1-8-11 15,1-16 0-15,-4-13-4 16,4-6 0-16</inkml:trace>
  <inkml:trace contextRef="#ctx0" brushRef="#br0" timeOffset="17084.25">20186 15083 48 0,'-4'0'24'0,"-3"-16"-25"16,11 7 45-16,-1-4-43 16,1-2 0-16,3-14 0 15,0-5 1-15,0-1-2 16,-3 1 0-16,3-1 1 16,3 7 1-16,-3 3-1 0,7 3 1 15,1 3-1-15,2 0 0 16,-3 4-1-16,0 2 1 15,4 7-4-15,0 6 1 16,-1 3-12-16,1 0 0 16,-4 3-2-16,4 4 0 15</inkml:trace>
  <inkml:trace contextRef="#ctx0" brushRef="#br0" timeOffset="17475.41">20479 14913 48 0,'10'32'24'0,"19"-26"-23"0,-19-6 44 0,4 0-44 15,0-3 1-15,4-3 1 16,0-7 0-16,-4-6-5 15,0-6 1-15,-7 3 2 16,0-3 0-16,-7 0-2 16,-4-3 1-16,-3 6-3 15,-7 0 1-15,0 9-2 16,-7 7 1-16,0 9-1 0,0 7 1 16,0 12 1-16,3 9 0 15,4 10 2 1,7 3 1-16,3 9 0 0,11-3 1 15,4-6-1-15,10-6 1 16,7-4-3-16,4-12 0 16,-4-6-5-16,4-7 0 15,0-12-8-15,10-19 1 16</inkml:trace>
  <inkml:trace contextRef="#ctx0" brushRef="#br0" timeOffset="17833.59">21019 14082 43 0,'3'0'21'0,"4"-9"-16"15,-7 9 34-15,0 6-37 16,0 7 1-16,-3 9 1 16,-1 12 1-16,1 17-6 15,-5 8 0-15,-2 23 4 0,-1 2 0 16,1 4-2-16,3 3 0 15,0-6-2-15,3-13 0 16,1-6-6-16,3-13 1 16,0-9-10-16,7-19 0 15</inkml:trace>
  <inkml:trace contextRef="#ctx0" brushRef="#br0" timeOffset="18182.25">21262 14823 43 0,'-4'9'21'0,"8"-6"-21"0,-4-3 30 0,-4-3-30 15,1 3 1-15,-4 0 0 16,0 3 0-16,-4-3-2 15,-3 3 1-15,0 7 0 16,0-1 0-16,3 0-3 16,1 4 1-16,3-4-4 15,3 4 1-15,4-4-2 16,4-2 1-16,3-1-1 16,3-6 1-16,1-3 1 15,-1-4 1-15,-3 1 1 0,1-3 1 16,-1-4-3-16,3 7 1 15,1 3-1-15,-1 3 0 16</inkml:trace>
  <inkml:trace contextRef="#ctx0" brushRef="#br0" timeOffset="18511.12">21318 14986 23 0,'7'37'11'0,"0"-12"-11"0,1-15 23 16,2 2-23-16,4 1 0 15,4-4 1-15,0 1 0 16,3-7 0-16,7-6 1 0,4-10 1 15,6-6 1-15,5-9 0 16,-1-10 0-16,-7-9-1 16,1-3 0-16,-12-13-2 15,-2 10 0-15,-5-6-1 16,-3-1 0-16,-3 4 0 16,-4-4 0-16,-7 7-1 15,0 9 1-15,-7 6 0 16,-4 16 1-16,-3 13-1 15,-7 15 1-15,0 10 0 16,0 15 0-16,3 7 0 16,4 15 1-16,3 13-1 15,8 3 1-15,3 0-1 16,0-13 0-16,3-9-5 16,4-9 1-16,0-10-9 15,1-15 0-15</inkml:trace>
  <inkml:trace contextRef="#ctx0" brushRef="#br0" timeOffset="18735.02">21474 14575 44 0,'10'50'22'0,"8"-34"-20"0,-11-7 35 16,0 10-36-16,4 0 0 15,3 3 1-15,0 0 0 0,3-4-3 16,1 1 1-16,3-3-1 16,0-7 0-16,4-6-6 15,0-6 1-15,-1-3-8 16,5-13 0-16</inkml:trace>
  <inkml:trace contextRef="#ctx0" brushRef="#br0" timeOffset="18951.49">21893 14700 38 0,'4'57'19'0,"-8"5"-15"16,1-46 29-16,3 9-31 16,-4 0 0-16,1 3 0 15,-1-6 1-15,1-3-4 16,-1-3 0-16,4-4-2 0,0-8 0 15,0-4-9-15,4-13 1 16,-1-12-2-16,-3-6 0 16</inkml:trace>
  <inkml:trace contextRef="#ctx0" brushRef="#br0" timeOffset="19305.93">22010 14735 26 0,'7'28'13'0,"7"-19"-13"0,-7-9 23 0,0 0-20 15,4 0 0-15,3 0 4 16,3 0 0-16,1 4-7 31,3-1 0-31,0 0 6 0,-3-3 0 0,0 3-1 16,-4 0 0-16,0 0-2 15,-4-3 1-15,1 0-3 16,-4 3 1-16,-7-3-2 16,0 0 1-16,-3-3-2 15,-4 3 1-15,-8 0-1 16,1 3 1-16,0 4-1 16,0 2 1-16,0 4-3 15,3 2 1-15,4 10-3 16,4-3 1-16,3 0-6 0,3-6 1 15,8-4-5-15,3-12 1 16</inkml:trace>
  <inkml:trace contextRef="#ctx0" brushRef="#br0" timeOffset="19620.79">22327 14804 32 0,'0'25'16'0,"14"22"-14"0,-14-38 27 15,0 7-27-15,0-7 0 0,0-6 0 16,0 4 1-16,0-7-4 16,0-10 0-16,0-12 2 15,4 4 1-15,3-4-2 16,0 3 1-16,0-3-1 16,4 3 1-16,-1 3-1 15,1 10 1-15,3 6 0 16,4 6 0-16,-1 7 1 15,1 6 0-15,-4-4-1 16,0 10 0-16,0 1 0 16,-3-8 0-16,-1-2-4 15,5-10 1-15,-1-3-8 16,0-9 0-16,3-9-3 16,1-4 1-16</inkml:trace>
  <inkml:trace contextRef="#ctx0" brushRef="#br0" timeOffset="19891.95">22800 14659 30 0,'28'-18'15'0,"-10"18"-13"0,-15-3 25 0,-3 3-26 16,0 0 0-16,0 0 1 0,-3 0 0 15,-8 3-3-15,-3-6 1 16,-3 9 1-16,-5-3 0 16,1 6 0-16,4 4 0 15,2-1-1-15,5 1 1 16,3 0 0-16,7 2 1 15,7 1 1-15,7 3 1 16,4 3-1-16,-1 0 0 0,1 3 0 16,-4-3 0-1,-7 0-2-15,-3 6 1 0,-8-9-5 16,-6 3 0-16,-8-4-5 16,0-2 0-16,-3-3-6 15,3-7 1-15</inkml:trace>
  <inkml:trace contextRef="#ctx0" brushRef="#br0" timeOffset="20297.8">23072 14130 33 0,'17'18'16'0,"-10"33"-15"0,-7-36 25 15,0 13-24 1,-7 13 0-16,0 9 2 16,-7 10 0-16,-3 3-4 0,-5 3 1 15,8-1 3 1,0-5 0-16,0-4-2 0,3-9 1 16,4-6-1-16,4-13 0 15,3-3-2-15,0-12 0 16,0-7 0-16,3-3 0 15,-3-3-1-15,4 0 1 16,3 0-1-16,4 0 1 16,-1 0 0-16,1 4 0 31,-1 2-1-31,1 3 0 0,-8 10-1 16,4-3 1-16,-3-4-1 31,-4 1 0-31,4-4-3 0,3-2 0 0,-4-1-7 15,8-6 0-15</inkml:trace>
  <inkml:trace contextRef="#ctx0" brushRef="#br0" timeOffset="20522.97">23255 15004 38 0,'-3'10'19'0,"3"24"-24"0,0-27 29 16,0-1-25-16,0 0 1 16,3-3-13-16,1-9 1 15,6-10 9-15,-3-6 1 16</inkml:trace>
  <inkml:trace contextRef="#ctx0" brushRef="#br0" timeOffset="20703.37">23350 14678 41 0,'14'22'20'0,"1"0"-29"16,-15-22 38-16,7 3-31 15,0-3 0-15,-4-3-12 16,4 0 0-16,0-6 12 16,-7-4 0-16</inkml:trace>
  <inkml:trace contextRef="#ctx0" brushRef="#br0" timeOffset="21077.7">23580 15255 21 0,'-29'57'10'0,"12"-20"-6"0,13-30 14 15,1-7-14 1,-1-4 0-16,-3-5 1 0,4-3 1 16,-1-7-8-16,1-6 0 15,-1-7 5-15,1-12 0 16,-1-6-2-16,0-6 0 15,1-1-1-15,3 1 0 16,7 6 0-16,4 6 1 16,3 3-1-16,7 7 0 15,7 5 0-15,0 14 0 16,1 5 0-16,-1 4 0 0,-7 6-1 16,-3 3 1-16,-8 7 0 15,-6 2 0-15,-8 10-1 16,-6 0 1-16,-5 6-3 15,-2-3 0-15,-4 0-5 16,-1-6 0-16,5-6-1 16,-1-4 0-16</inkml:trace>
  <inkml:trace contextRef="#ctx0" brushRef="#br0" timeOffset="21450.99">24007 14741 35 0,'-4'9'17'0,"-3"-24"-22"0,7 12 36 16,-4-1-31-16,-3-2 0 15,-3 3 0-15,-4 0 1 16,-7 3-1-16,3 0 0 16,0 3 1-16,1 3 0 15,2 4-1-15,8 2 1 16,7 4 0-16,7 6 0 16,8 9 0-16,2 4 1 0,1-4-2 15,0 4 1-15,-4-1-1 16,-4 7 0-16,-3 0 0 15,-7-7 0-15,-10-3-4 16,-19-5 0 0,-6-4-7-16,-7-13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6:13:11.6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3094 5227 23 0,'14'22'11'0,"-3"-3"1"0,-8-16 11 0,4 3-22 0,4 4 1 0,-1-4 0 15,-6 3 1-15,3-6-4 16,0 7 1-16,4-4 2 16,-1 3 0-16,-6-2-1 15,3-1 0-15,3 0-1 16,-10 1 1-16,7-4-1 16,-7 0 0-16,0 0 0 15,0 0 0-15,0-3 0 16,0 0 0-16,4 6 0 15,3-2 0-15,-4-1 0 16,5 3 0-16,-8-6 0 16,0 0 0-16,10 0 0 15,-10 0 0-15,0 0 0 16,4-3 0-16,3 0 0 16,3-7 1-16,1 1-1 15,6-4 1-15,-6 4 0 16,10-10 1-16,0-9 0 15,15-4 1-15,6-15-1 0,0-9 1 16,4-16-3-16,7-13 0 16,14-6-5-1,7-9 0-15,0-7-8 0,-21 10 0 16</inkml:trace>
  <inkml:trace contextRef="#ctx0" brushRef="#br0" timeOffset="5554.92">3320 7946 13 0,'21'-13'6'0,"18"-18"3"0,-22 18 6 16,-6-2-12-16,-1-4 0 15,1 0 1-15,0 6 1 16,-4 1-6-16,-7-1 1 16,0-2 2-16,-7-4 1 15,-4-3-3-15,-10-3 1 16,-18 3-1-16,0-3 0 16,-10 0-1-16,7 0 1 15,3 3 0-15,-7 0 1 0,4 3 0 16,-1 0 1-1,-6 3-1-15,-1 7 0 0,-6 3 1 16,-4 6 0-16,0 6-2 16,7 3 1-16,4 4-1 15,-1 6 1-15,1 3-1 16,0 6 1-16,-1 3-1 16,8-2 0-16,-4 2 0 15,4 3 0-15,10 7 0 16,4-6 0-16,-4-1 0 15,7 7 1-15,11 9-1 16,4 3 1-16,10 19 0 16,10-12 0-16,4 3 0 15,14-1 0-15,11-8 0 16,4-4 0-16,2-6-1 16,-6-6 1-16,11-4 0 15,10-6 0-15,0-6-1 16,0-3 1-16,-8-6-1 0,5-7 1 15,-4-3-1 1,-4-6 1-16,1-3-1 0,-12-4 0 16,5-6 0-16,3-2 0 15,3-11 0-15,4-2 0 16,-4 0 0-16,-6-7 0 16,2-6 0-16,-6 0 0 15,4 0 0-15,-12-3 0 16,-2 0 0-16,-1 3 0 15,-7-6 0-15,-3-3 1 0,-8 6-1 16,-6-3 0-16,-4-4-1 16,-4 4 1-16,-13 3-1 15,-1 0 1-15,-7 10-1 16,-3 2 1-16,-14 1-2 16,-8 2 1-16,1 1-9 15,3 3 0-15,-7-1-1 16,-7 1 1-16</inkml:trace>
  <inkml:trace contextRef="#ctx0" brushRef="#br0" timeOffset="10809.97">11829 9291 35 0,'7'0'17'0,"0"-3"-18"0,-4-7 17 0,1 1-17 15,-1-4 0-15,1-2-3 16,3-4 1-16,0 0 3 15,4-3 0-15,3 0-2 16,0 7 0-16,7 2 1 16,0 4 0-16,4 6 2 15,7 3 1-15,-1 0 1 16,5 9 1-16,2 0 0 16,1 7 0-16,0 0 0 15,0-1 1-15,0-5-3 0,-1 2 1 16,1-2-1-16,4-1 0 15,2 1-1-15,-2-4 0 16,3-3-1-16,-1 0 1 16,1-3 0-16,4 0 0 15,-1 0 0-15,1-6 1 16,-5-7-1-16,1 4 0 16,4-1 0-16,6-2 0 15,1-1 0-15,-1-5 0 16,0-1-1-16,4-3 1 0,0 6 0 15,0 0 0-15,-10 4-1 16,3 2 0-16,7 1 0 16,3 3 0-16,1 0 0 15,6 2 1-15,4-2-1 16,-3 3 1-16,-4 0 0 16,7 3 0-16,4 0-1 15,-4 3 1-15,3-3-1 16,4 0 1-16,-3 6-1 15,-11-3 0-15,7 1 0 16,0 2 1-16,0 0 0 16,0 3 0-16,0-2-1 15,0 2 1-15,-3-3-1 16,-11 7 1-16,4-4-1 16,3 1 1-16,3-1-1 15,-3 1 0-15,4-1 1 16,-1-6 1-16,1 3-1 31,-8 1 0-31,1-4 0 0,-1-6 1 0,4-4-1 0,0 1 1 16,4-3-1-16,7-4 1 15,-8 4-2-15,-10-4 1 16,4 1-2-16,-1 5 1 16,4 7-1-16,-3 4 0 15,-1-1-4-15,1 3 1 16,-12 7-12-16,-9-7 0 15</inkml:trace>
  <inkml:trace contextRef="#ctx0" brushRef="#br0" timeOffset="13420.71">4664 10617 23 0,'17'13'11'0,"5"-7"-9"0,-19-6 12 15,4 0-14-15,4 0 1 16,6 3 1-16,5 1 0 15,-1-1-1-15,0 3 1 16,7 3 1-16,0 1 0 16,4-1 1-16,0-3 0 0,3 4-1 15,7-1 1-15,-3 4-2 16,4-4 1-16,-5-6-1 16,1 0 0-16,11-3-1 15,-1 0 1-15,11 0-1 16,3 0 1-16,15-3 0 15,3 0 0-15,0 0 1 16,15-3 0-16,2 0 0 16,15-4 0-16,-3-6 0 15,6-2 1-15,4-4-2 16,-7 0 0-16,3 6-2 16,-17 3 1-16,0 4-1 15,0 6 1-15,-8 6-1 16,5 10 0-16,-8 2 0 15,-4 4 0-15,-13 0 0 16,-11-3 1-16,0 2-1 16,0-2 0-16,-11 0 0 15,1 3 1-15,-12-4-2 16,-2-5 1-16,-1-1-3 0,-14 0 0 16,-3-5-10-16,3-8 1 15,0-2-4-15,7 3 1 16</inkml:trace>
  <inkml:trace contextRef="#ctx0" brushRef="#br0" timeOffset="15388.91">14108 10539 23 0,'3'22'11'0,"4"-16"-5"15,0-6 12-15,0-3-17 16,0 3 0-16,4-3 1 15,3 0 0-15,4 0-3 16,-1 0 0-16,8 3 2 16,3 0 0-16,8 0 0 15,6 0 0-15,7 0 0 16,8 3 1-16,-8 0 1 0,11 3 0 16,7 0 0-16,7 1 0 15,11 2 0-15,3-3 0 16,7 1-1-16,8 2 0 15,6 0 0-15,11 4 0 16,-4 0 0-16,11 2 1 16,0 1-2-16,7-4 1 15,-7 7 0-15,18 0 0 16,3-3-1-16,-3-4 0 16,14-2-1-16,6-1 1 15,1-3 0-15,-7 1 0 0,7-1-1 16,3 6 1-16,-7 1-1 15,4 0 1-15,0-1-1 16,-7-3 0-16,6 1 0 16,5-1 0-16,-1-6 0 15,-7-3 1-15,4-3 0 16,4 0 0-16,-12-3-1 16,5 0 1-16,6 2 0 15,-14 1 0-15,11 3 0 16,7 0 0-16,-7 0 0 15,-1 3 0-15,8-3 0 16,0-3 1-16,-7-3-1 16,3 0 0-16,1 0 0 15,-22 2 0-15,7 4-1 16,-7-6 1-16,-3 3 0 16,-11-6 1-16,-14-1-2 15,0 4 1-15,-11-4 0 0,-3-2 0 16,-4 3-1-16,-10-1 0 15,-14 7-2-15,-18 0 1 16,-4 6 0-16,-7-3 1 16,-6 6-2-16,-8 1 0 15,-7 2-4-15,-3 0 1 16,-7 1-12-16,-11-7 1 16</inkml:trace>
  <inkml:trace contextRef="#ctx0" brushRef="#br0" timeOffset="16634.93">24578 10834 29 0,'4'12'14'0,"6"-12"-7"16,-3 0 15-16,0 0-22 16,0 3 0-16,7 1 0 15,1-4 1-15,2 3-2 16,8 0 1-16,3 0 1 16,7 0 0-16,8-3 0 15,6-3 1-15,4 0 1 16,14-3 0-16,11 6 1 0,6-4 0 15,15 1 0-15,0 0 1 16,14 0-1-16,17 0 0 16,8-3-1-16,3-1 0 15,14 1-2-15,11-3 1 16,0 6-2-16,17-4 1 16,4 4-2-16,4 0 1 15,13 3 0-15,-13-3 0 16,10 3 0-16,7 6 0 15,-14 4-1-15,-3 2 1 16,-19 1-2-16,-16 2 1 16,-26-2-4-16,-13 3 1 0,-12-4-8 15,-13-2 0-15,-14-4-2 16,-8 0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6:13:42.87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9T16:13:44.718"/>
    </inkml:context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3189 6061 28 0,'11'-9'14'0,"6"-1"-3"0,-17 7 15 0,0 3-22 16,4-6 0-16,-4 0 3 15,-4 2 0-15,-3-2-9 16,-10 9 1-16,-5 4 4 15,1 5 1-15,-7-2-2 16,-4-1 0-16,-10 4-2 16,3 2 1-16,-7 4-2 15,4 3 0-15,0 0-1 16,3 0 0-16,4-3-1 16,10-4 0-16,-3 1 0 15,10 3 0-15,4 0 0 16,14-4 1-16,0 1 1 15,11 0 1-15,-1 3 0 16,1 2 1-16,-1 5-1 16,-3 2 1-16,4 9-1 15,-8 7 1-15,4 6-1 0,-3 7 0 16,3-10 2-16,-3 0 0 16,3 3 0-16,-4-3 1 15,4-3 0-15,0 0 0 16,-3-3 1-16,3-4 0 15,3-2-2-15,5-4 1 16,2-6 0-16,1-3 0 16,3-6 0-16,7-7 0 15,-7-5-1-15,1-8 0 16,6 1-2-16,-7-3 1 16,7 0-5-16,-3-4 0 0,0 1-7 15,-4-4 1-15,-7-2-7 16,-7-7 1-16</inkml:trace>
  <inkml:trace contextRef="#ctx0" brushRef="#br0" timeOffset="261.21">2805 6820 48 0,'17'0'24'0,"11"3"-24"15,-17-3 41-15,10 0-41 16,0-3 1-16,8-3-1 16,-1-1 1-16,-7-2-5 0,-3 0 1 15,3-1-11-15,0 1 1 16,-3-1-2-16,3 1 1 15</inkml:trace>
  <inkml:trace contextRef="#ctx0" brushRef="#br0" timeOffset="608.98">3570 6550 35 0,'-3'19'17'0,"-15"16"-20"0,11-23 33 0,-4 4-30 16,-3 9 1-16,-10 6-1 16,2-6 1-16,1 7-2 15,4-1 0-15,2-6-6 16,5 0 0-16,-1-3-3 15,1-12 0-15</inkml:trace>
  <inkml:trace contextRef="#ctx0" brushRef="#br0" timeOffset="737.89">3418 6695 36 0,'32'37'18'0,"7"13"-20"0,-32-40 34 0,7 2-31 0,4 7 1 31,-4 9-3-31,0-9 1 16,-3-9-5-16,-1-4 0 0,1-9-6 16,-11-10 1-16</inkml:trace>
  <inkml:trace contextRef="#ctx0" brushRef="#br0" timeOffset="1036.15">2561 7240 57 0,'39'22'28'0,"113"-25"-33"0,-99 0 55 0,14 0-49 16,21-4 0-16,0 1 0 16,-7 0 1-16,0 0-3 15,-3-1 0-15,-15-5 0 0,-3-1 1 16,-14-2-5-16,-3-4 0 15,-5-6-11-15,1-4 0 16,-7-2-1-16,0 0 1 16</inkml:trace>
  <inkml:trace contextRef="#ctx0" brushRef="#br0" timeOffset="1384.74">3926 5954 42 0,'0'10'21'0,"-7"-1"-20"16,4 1 40-16,3 9-36 16,-11 6 0-16,4 19 3 15,-3 12 1-15,10 19-11 16,-7 26 0-16,7 15 7 16,0 6 1-16,7-6-4 15,-7-13 0-15,7-12-5 0,-4-19 0 16,4-18-15-16,-7-35 0 15</inkml:trace>
  <inkml:trace contextRef="#ctx1" brushRef="#br0">801 4967 0,'0'0'0</inkml:trace>
  <inkml:trace contextRef="#ctx0" brushRef="#br0" timeOffset="2359.63">5517 8419 40 0,'32'54'20'0,"18"-29"-10"0,-36-22 20 0,7 0-27 0,4 0 0 0,3 0 2 15,4 0 0-15,-11-6-6 0,7-3 1 16,0-10 3-16,4-9 1 15,-7-16-2-15,3-15 1 16,0-16-1-16,-7-7 0 16,-3-18-1-16,-18-22 1 15,-7-6-1-15,-7-17 1 32,-22-80 0-32,5 27 0 15,2 29 0-15,1 19 0 16,4 18-1-1,2 4 1 17,8 18-1-17,7 10 1-15,4 9-2 0,6 10 0 0,4 18-1 0,7 1 1 0,0 8-2 16,4 23 0-16,0 13-2 0,13 8 0 0,-2 17-7 16,6 9 1-16,-10-1-8 15,-1 7 0-15</inkml:trace>
  <inkml:trace contextRef="#ctx0" brushRef="#br0" timeOffset="4489.99">7027 7444 28 0,'0'-22'14'0,"7"0"-6"16,-7 22 14-16,0 0-18 15,4-6 0-15,-4 6 4 16,0 0 1-16,-4-3-10 15,-3 9 0-15,-3 10 6 16,-11 6 0-16,-1 9-2 0,1 0 1 16,-14 10-3-1,-4 6 1-15,4-3-3 0,0 0 1 16,3-6-4-16,4-4 1 16,6-9-9-16,5-6 0 15,3-16-2-15,7-6 0 16</inkml:trace>
  <inkml:trace contextRef="#ctx0" brushRef="#br0" timeOffset="4703.33">6675 7306 29 0,'21'9'14'0,"18"29"-5"16,-29-32 23-16,-3 16-29 15,4 10 0-15,3 8 3 16,4 11 0-16,-4 5-7 15,10 7 1-15,-10 3 4 16,4-10 0-16,-7-3-2 16,-1-15 0-16,8-10-9 15,-8-12 1-15,-10-16-9 16,4-10 1-16</inkml:trace>
  <inkml:trace contextRef="#ctx0" brushRef="#br0" timeOffset="5301.35">7331 7046 46 0,'10'12'23'0,"4"4"-20"16,-7-13 37-16,1-3-36 16,2 0 0-16,1 0 1 15,10 0 1-15,-11-3-8 16,5 0 0-16,-1 0 5 15,-4 3 1-15,4 0-3 16,-7 6 1-16,-7 3-2 16,-3 7 0-16,-1 3-1 15,1-3 1-15,-8 9-1 0,-6-3 0 16,3 3 0-16,3 0 1 16,4 0 1-16,7 0 0 15,0-6 1-15,3-4 0 16,8-2 0-16,0-4 0 15,13-2-3-15,4-4 0 32,4-6-17-32,-4 3 1 15</inkml:trace>
  <inkml:trace contextRef="#ctx0" brushRef="#br0" timeOffset="6157.98">8019 8008 47 0,'10'35'23'0,"8"-4"-15"0,-11-18 25 0,7 3-32 15,0 5 1-15,0 8 1 16,0 2 0-16,4-3-4 16,-4-6 1-16,0-3 2 15,0-6 1-15,4-10-2 16,-4-16 1-16,0-9-2 16,0-6 1-16,-3-13-1 15,-1-6 0-15,1-3 0 16,-4-13 0-16,0 1-1 15,-7-7 1-15,0 0-1 16,-3-10 1-16,-1 4-1 16,1 3 1-16,3 3-1 15,0 3 1-15,0 10 0 16,0 9 1-16,3 9-1 0,4 3 1 16,0 7-1-16,7 6 1 15,-3 7-1-15,0 2 0 16,10 4 0-16,7 5 1 15,11 1-1-15,0 3 1 16,13 3 1-16,19 1 1 16,21 2 0-16,10-6 0 15,36 0-1-15,27-6 0 16,5-7 0-16,24-3 0 16,0-9-2-16,17 10 1 0,22-4-3 15,7-3 1-15,11-3-3 16,-22 0 1-16,0 0-7 15,-24-4 1-15,-39 7-9 16,-18-3 0-16</inkml:trace>
  <inkml:trace contextRef="#ctx0" brushRef="#br0" timeOffset="6741.64">9056 7513 48 0,'10'6'24'0,"1"13"-20"16,-7-13 36-16,-4 7-37 16,3 12 0-16,-6 13 0 15,-1 12 0-15,-3 6-5 16,-4 19 1-16,1 4 1 0,3 2 1 16,0-8-7-16,7-11 0 15,0-18-10-15,0-9 0 16</inkml:trace>
  <inkml:trace contextRef="#ctx0" brushRef="#br0" timeOffset="7134.92">9532 7870 53 0,'11'22'26'0,"13"-6"-27"0,-13-13 41 0,3-3-39 16,4 0 0-16,6-3 0 16,8 0 0-16,14-3-4 15,3-1 1-15,4 1-11 0,0-6 0 16,-7 2-2-16,-11 1 0 15</inkml:trace>
  <inkml:trace contextRef="#ctx0" brushRef="#br0" timeOffset="7584.81">10746 7770 47 0,'3'13'23'0,"-3"15"-23"0,0-19 44 16,-7 7-43-16,-3 6 1 15,-8-3 0-15,-3 6 1 16,-8 6-4-16,1 4 0 16,0-4 1-16,0 4 0 15,7-1-6-15,-1-3 1 16,8-9-10-16,-3-12 0 16</inkml:trace>
  <inkml:trace contextRef="#ctx0" brushRef="#br0" timeOffset="7795.37">10552 7861 39 0,'42'50'19'0,"21"-12"-11"16,-45-16 25-16,7 3-30 15,-1 3 0-15,8 7-1 16,0-7 0-16,-7-3-6 15,-4-3 0-15,-4-6-4 16,-2-7 0-16,-8-18-6 16,-4-7 1-16</inkml:trace>
  <inkml:trace contextRef="#ctx0" brushRef="#br0" timeOffset="8202.42">10876 7293 48 0,'18'38'24'0,"14"-7"-22"0,-18-27 45 16,-4 2-43-16,1 3 0 15,3-2 4-15,0-4 0 16,4 0-9-16,3-9 0 15,0 2 6-15,4 4 1 16,-4-3-3-16,-3 3 1 16,-8 0-3-16,-3 3 0 0,-7 4-2 15,-3 2 1-15,-8 4-1 16,0 5 0-16,-3 11 0 16,4-7 0-16,-1 0 0 15,1-4 1-15,3 4 1 16,7-3 0-16,3-3-1 15,8-4 1-15,10-2-1 16,11-1 0-16,6-3-6 16,-2 1 1-16,-5-1-13 15,1-6 0-15,-7 3-2 16,-4-3 0-16</inkml:trace>
  <inkml:trace contextRef="#ctx0" brushRef="#br0" timeOffset="8830.36">12492 7134 49 0,'14'37'24'0,"0"-2"-29"16,-14-23 44-16,-3 7-39 16,-1 9 1-16,-3 4 0 15,0 8 1-15,-4 7-2 16,1 19 1-16,-1 3 2 16,4-6 0-16,4-3 0 15,-1-4 0-15,1-3 1 16,-1-12 1-16,4-10-2 0,0-9 0 15,-4-6-2-15,4-10 0 16,-7-6-1-16,-3-6 0 16,-15-3-2-16,-3-7 1 15,-7 0-1-15,-4 7 1 16,0-4-1-16,0 4 1 16,0 3 0-16,4 6 0 15,7 6 0-15,7 10 1 16,3 9 0-16,15 0 1 15,10 9 0-15,7 1 0 16,10 2 0-16,12-2 1 16,6-7-2-16,4 0 0 0,3-9-5 15,4-3 1-15,7-4-13 16,4-5 1-16</inkml:trace>
  <inkml:trace contextRef="#ctx0" brushRef="#br0" timeOffset="9087.28">13148 7723 52 0,'-32'35'26'0,"-35"15"-31"16,57-31 36-16,-11 3-31 16,-8 12 0-16,-2 7-4 0,2 3 0 15,1 3-3-15,7-3 1 16,3-22-7-16,8-10 1 16</inkml:trace>
  <inkml:trace contextRef="#ctx0" brushRef="#br0" timeOffset="9270.1">12898 7780 61 0,'70'94'30'0,"1"3"-40"0,-40-69 60 0,12 3-52 15,-1 13 1-15,0-9-11 16,-6-1 1-16,-19-9 1 15,-13-9 0-15</inkml:trace>
  <inkml:trace contextRef="#ctx0" brushRef="#br0" timeOffset="12344.41">14630 7322 20 0,'-4'9'10'0,"11"-6"-4"0,-7-3 11 16,0 0-13-16,0 0 1 16,0 3 3-16,0 1 1 15,0-1-11-15,0 0 1 16,0 3 8-16,0 0 1 15,0 1-3-15,0-4 1 16,0 3-1-16,4-3 1 16,6 0-1-16,4 0 0 15,8-3-1-15,13 0 1 16,14-3-2-16,22 6 1 16,10-6-1-16,28 3 0 15,15-3-2-15,10-6 1 0,-7-1-4 16,3 1 1-16,-17-4-2 15,-10 1 1-15,-15 2-3 16,-14 1 0-16,-11 0-2 16,-10-1 1-16,-10 1-2 15,-5-1 1-15,-6 1-7 16,-7 0 1-16,-4-4-1 16,-10 0 1-16</inkml:trace>
  <inkml:trace contextRef="#ctx0" brushRef="#br0" timeOffset="13169.29">14538 7946 37 0,'4'0'18'0,"20"3"-19"0,-17-6 35 0,4 3-29 16,6 0 1-16,12 0 3 15,13 0 1-15,18-3-11 16,21 3 1-16,18-4 7 16,28 8 1-16,25-8-3 15,6 4 0-15,15-3-3 16,4-6 1-16,-26-4-5 15,1 7 0-15,-25 3-5 16,-25 3 0-16,-28 3-12 16,-28-3 0-16</inkml:trace>
  <inkml:trace contextRef="#ctx0" brushRef="#br0" timeOffset="14190.22">14778 10257 39 0,'10'15'19'0,"5"-15"-12"0,-8-3 20 16,3-6-25-16,4-7 0 16,4-3 1-16,10-15 0 15,4-13-4-15,7-19 0 16,0-9 2-16,-1-10 1 15,-2-9-2-15,-5-3 1 0,-2-10-3 16,-5 4 0-16,-3 2-6 16,-6 10 1-16,-5 1-6 15,-6-1 0-15</inkml:trace>
  <inkml:trace contextRef="#ctx0" brushRef="#br0" timeOffset="14760.07">14718 8974 40 0,'35'7'20'0,"29"-45"-21"0,-43 22 35 16,14-9-31-16,11-16 1 15,7-3 0-15,-7-6 1 16,0-6-7-16,-8 6 0 16,-2-7 4-16,-5 4 1 15,-6 6-3-15,-4 6 1 16,-3 7-1-16,-4 2 0 15,-3 4 0-15,-4 9 0 16,-4 13-2-16,-3 6 1 0,0 6-1 16,0 10 0-16,0 6 0 15,4 0 0-15,3 6 0 16,3 3 0-16,1 7 2 16,7 0 0-1,6 2 1-15,5 4 0 0,2 7 0 16,12-11 1-16,-1 1 1 15,7-3 1 1,15-7-1 0,-15-9 0-16,-6-3-1 15,-15-7 0-15,-14-2-1 16,-14-7 0-16,-18 3-2 16,-28-3 0-16,-24 4 0 15,-22-4 1-15,-3 0-4 16,-7-3 1-16,-1 3-12 15,-3-3 1-15</inkml:trace>
  <inkml:trace contextRef="#ctx0" brushRef="#br0" timeOffset="15464.58">13935 11082 41 0,'10'40'20'0,"1"4"-17"0,-11-25 25 0,-4 6-27 16,-3 13 1-16,0 6-1 15,-3 15 1-15,-8 4-3 16,4-3 0-16,0-7 1 16,3-6 1-16,4-10-5 15,4-8 1-15,3-20-8 16,0-9 0-16,0-22-1 16,-4-19 0-16</inkml:trace>
  <inkml:trace contextRef="#ctx0" brushRef="#br0" timeOffset="15706.16">13455 11000 49 0,'-4'13'24'0,"11"-17"-28"0,1 1 52 15,6-3-45-15,3-3 0 16,15-1 3-16,17 1 1 15,18-1-8-15,22 1 0 16,16-7 3-16,22 1 1 16,0-4-7-16,-14 6 1 15,-21 4-9-15,-14 3 0 16,-11-7-6-16,-21 7 0 0</inkml:trace>
  <inkml:trace contextRef="#ctx0" brushRef="#br0" timeOffset="16037.72">14312 11508 46 0,'-10'16'23'0,"13"-19"-29"15,-3-4 40-15,-3-2-32 16,3-4 0-16,3-2 0 16,1-1 1-16,3-3-4 0,0-3 1 15,3 3 1-15,-3-3 1 16,4 4-1-16,3 2 0 16,0 3 0-16,0 4 1 15,0 0-2-15,4 5 1 16,-4 4-1-16,0 0 0 15,0 10-6-15,4-7 1 16,0-3-9-16,3-3 0 16</inkml:trace>
  <inkml:trace contextRef="#ctx0" brushRef="#br0" timeOffset="16265.22">14690 11379 39 0,'-7'47'19'0,"7"-12"-15"16,0-29 27-16,0 7-30 15,-4-4 0-15,4-3-1 16,0 1 1-16,0-7-2 16,7-7 1-16,0-2-4 15,0-7 0-15,0 1-5 16,-3-10 0-16,-1 0-3 15,-3-4 0-15</inkml:trace>
  <inkml:trace contextRef="#ctx0" brushRef="#br0" timeOffset="16772.38">14683 11179 14 0,'-4'15'7'0,"22"11"1"0,-8-20 8 15,1 3-13-15,3 1 0 16,7-4 6-16,4 0 0 15,3 4-9-15,7-4 1 16,8-3 7-16,6 0 0 16,-3 0-1-16,0-3 1 15,-7-6-4-15,-8 0 1 16,-2-1-3-16,-8 1 1 0,-4 0-2 16,-2 3 0-16,-5 0-2 15,-10 3 1-15,0 3-2 16,-7 6 1-16,-7-3-3 15,-4 10 1-15,-3 6-1 16,0 13 1-16,0 2 0 16,7 13 1-16,3 4 2 15,8 8 1-15,10 7 2 16,3 7 0-16,4-1-1 31,0 0 1-31,1-6-1 0,-5 0 1 0,-3-16-3 16,-7-2 0-16,-10-4 0 15,-15-3 0-15,-14-7-1 16,-7-5 1-16,-7-17-1 16,-10-12 1-16,6-9-1 15,8-10 0-15,7-12 0 0,10-3 0 16,7-1 1-16,15 4 0 16,17-3 1-16,17 3 0 15,19-1-1-15,17 4 1 16,7 0-4-16,0-6 0 15,-14 3-11-15,-7-10 0 16</inkml:trace>
  <inkml:trace contextRef="#ctx0" brushRef="#br0" timeOffset="17280.16">16623 11257 29 0,'-46'25'14'0,"-21"13"-10"0,49-29 13 15,1 4-17-15,-11-1 1 16,-1 4 3-16,8-3 0 15,3 2-3 1,4-2 1-16,7 2 2 0,4-5 1 16,3-1 1-16,10 7 0 15,12-3-2-15,9 2 1 16,8 7-2-16,-4-3 1 16,-3 0-1-16,-4 0 0 15,-10-4-2-15,-11 1 0 0,-14 9-4 16,-14 3 0-16,-14 0-7 15,-4 1 1-15,-4-7-7 16,-2-7 1-16</inkml:trace>
  <inkml:trace contextRef="#ctx0" brushRef="#br0" timeOffset="17597.14">16775 11555 28 0,'-4'44'14'0,"-3"3"-10"0,7-38 17 16,0 7-19-16,4 3 1 15,3 0 3-15,0-4 1 16,3-2-7-16,1-7 0 16,-1-6 3-16,1-6 1 15,0-10-3-15,-1-3 0 16,4-12-8-16,0 0 1 0,4-13-7 16,3-3 1-1</inkml:trace>
  <inkml:trace contextRef="#ctx0" brushRef="#br0" timeOffset="17882.52">17149 10690 37 0,'7'62'18'0,"-18"51"-16"16,7-75 30-16,-3 12-31 15,-3 22 1-15,3 6-1 16,0 4 1-16,0 0-3 16,3-1 0-16,1-18 1 15,3-10 0-15,0-12-4 16,0-13 1-16,3-9-4 16,-3-13 0-16,0-6-3 0,-3-9 1 15,-8-7-1-15,-7 0 1 16,4-6 1-16,4-3 0 15</inkml:trace>
  <inkml:trace contextRef="#ctx0" brushRef="#br0" timeOffset="18048.25">17046 11351 24 0,'25'16'12'0,"24"9"-2"0,-31-16 27 16,7 4-34-16,3-1 0 16,0 1 0-16,-3 0 1 0,-4-4-6 15,-10 7 1-15,-11 2 2 16,-11 8 0-16,-14-1-4 15,-6-3 1-15,-1-4-6 16,-4-2 0-16,5 3-4 16,6-10 0-16</inkml:trace>
  <inkml:trace contextRef="#ctx0" brushRef="#br0" timeOffset="18694.05">17600 11292 39 0,'14'12'19'0,"-17"10"-27"15,-4-16 36-15,-4 4-28 16,-3-1 0-16,-7 1-1 16,-4-1 1-16,0 4 0 0,1-1 1 15,3 1-1-15,3 2 0 16,0 1 0-16,8-3 1 15,3-1 1-15,3 1 0 16,11 2 1-16,7 1 1 16,7-3 0-16,1 2 0 15,6-2 0-15,-7 2 0 16,0-2-2-16,-7 3 1 16,-3-4-2-16,-8 7 0 0,-10 0-2 15,-7 3 1 1,-3 0-3-16,-5-3 1 15,8-4-1 1,0 1 1-16,4-4 0 0,3 1 0 0,7-7 0 16,10-6 0-16,11-6 1 15,7-10 1-15,8-9 0 16,10-12 0-16,7-14 0 16,10-18 0-16,1 0-1 15,10-12 1-15,-4-4 0 16,1-12 0-16,-15 6 0 15,-6 0 0-15,-12 10-1 16,-6 5 1-16,-14 7 0 16,-8 10 0-16,-10 9 0 15,-7 12 0-15,-10 10 0 16,-5 18 1-16,-6 14-1 0,-3 11 1 47,-5 20-2-47,1 24 1 0,3 13 0 0,0 19 0 0,4 0-1 0,-4 10 0 15,11-10 0-15,4-7 1 16,3-2-1-16,3-23 1 16,4-8-5-16,3-11 1 15,4-8-7-15,-3-20 0 16</inkml:trace>
  <inkml:trace contextRef="#ctx0" brushRef="#br0" timeOffset="18918.91">17695 11342 53 0,'39'28'26'0,"7"0"-36"15,-32-28 50-15,4 3-41 16,-1-3 1-16,1 4-4 15,3-4 0-15,0 0-1 16,-3-4 0-16,3-2-8 16,0-6 0-16</inkml:trace>
  <inkml:trace contextRef="#ctx0" brushRef="#br0" timeOffset="19100.16">18179 11524 43 0,'3'44'21'0,"-6"9"-26"0,3-47 35 16,-4 7-31-16,1-1 1 15,-1 1-1-15,1-4 1 16,-1-3-3-16,0-6 1 16,1-6-9-16,3-16 0 15</inkml:trace>
  <inkml:trace contextRef="#ctx0" brushRef="#br0" timeOffset="19250.74">18207 11038 10 0,'32'-16'5'0,"28"-12"0"15,-43 18-5-15,8-8-5 16,3-8 1-16</inkml:trace>
  <inkml:trace contextRef="#ctx0" brushRef="#br0" timeOffset="19476.34">18658 10630 22 0,'29'-60'11'0,"-36"16"-12"0,7 29 23 0,0-4-21 16,-4 6 1-16,-3 10 1 16,0 13 0-16,0 9-3 0,-4 12 0 15,-3 13 3-15,0 12 0 16,0 13 0-16,-4 22 0 15,1 13-1-15,3 9 1 16,-1 3-2-16,8 3 1 16,0-6-1-16,0-16 0 15,0-16-2-15,0-18 1 16,0-13-6-16,0-18 0 16,-3-17-5-16,-1-18 0 15</inkml:trace>
  <inkml:trace contextRef="#ctx0" brushRef="#br0" timeOffset="19668.24">18274 11477 47 0,'25'31'23'0,"10"-9"-25"0,-21-19 44 0,4-3-42 16,3 3 1-16,0-3-1 15,11-6 0-15,-1 3-5 16,1 0 0-16,-4-4-9 16,-3 1 1-16</inkml:trace>
  <inkml:trace contextRef="#ctx0" brushRef="#br0" timeOffset="20675.48">18789 11517 49 0,'7'13'24'0,"0"6"-19"0,-7-13 38 16,0 3-41-16,0 4 1 15,0-4 1-15,0 4 0 16,0-1-5-16,0 7 0 16,0 0 3-16,4 3 0 15,3 3-1-15,3-6 1 16,4-6-2-16,4-10 0 15,3-10-3-15,4-8 1 16,-4-10-9-16,4-10 0 16,-15-12-7-16,15 3 0 15</inkml:trace>
  <inkml:trace contextRef="#ctx0" brushRef="#br0" timeOffset="20915">19297 10727 44 0,'-4'60'22'0,"-3"43"-26"16,4-71 34-16,-4 12-29 15,-4 21 0-15,-6 11 0 16,-1 5 0-16,4 4-3 0,3-1 0 15,4-15-8 1,4-15 1-16,-1-17-3 16,4-12 1-16</inkml:trace>
  <inkml:trace contextRef="#ctx0" brushRef="#br0" timeOffset="21128.19">19032 11295 48 0,'11'37'24'0,"17"17"-26"0,-14-48 48 0,7 10-46 15,8-4 1-15,6 1-1 16,7 2 0-16,4-2-4 16,-4-4 0-16,-3-2-8 15,-3 2 0-15,-5-9-3 16,-10-6 1-16</inkml:trace>
  <inkml:trace contextRef="#ctx0" brushRef="#br0" timeOffset="21309.35">19537 11640 39 0,'10'22'19'0,"-6"-16"-25"16,-1-3 36-16,-3 0-32 0,0-3 1 15,0 0-6-15,-3-3 1 16,-1-6 0-16,-3-7 1 16,-3-12-5-16,-1-4 0 15</inkml:trace>
  <inkml:trace contextRef="#ctx0" brushRef="#br0" timeOffset="21484.87">19480 11179 30 0,'0'25'15'0,"15"19"-14"0,-12-38 30 0,4 3-31 16,0 4 0-16,4-1 0 15,-1 4 0-15,1 0-1 16,-1-7 1-16,8 1-7 16,0-1 0-16,3-3-3 15,7-6 1-15</inkml:trace>
  <inkml:trace contextRef="#ctx0" brushRef="#br0" timeOffset="21683.04">19978 11351 26 0,'28'3'13'0,"0"-12"-9"0,-21 12 21 0,0 3-22 16,-3-3 0-16,-4 4 0 16,-4 2 1-16,-6-3-6 15,-8 7 1-15,1 3 2 16,-8-1 1-16,-3 4-3 15,-4 0 1-15,7 6-4 16,4 0 0-16,3 0-5 0,8 0 1 16,3-6-3-16,7-3 1 15</inkml:trace>
  <inkml:trace contextRef="#ctx0" brushRef="#br0" timeOffset="21995.89">20193 11549 19 0,'28'50'9'0,"-17"-28"-5"0,-8-19 16 0,4 0-19 16,4-6 0-16,-4-13 1 16,4 1 1-16,-1-7-3 15,4-3 1-15,4-7 3 16,0 1 0-16,-1 3 1 15,8 3 1-15,10 6-1 16,18 6 1-16,-3 10-1 16,17 9 0-16,14 10-2 15,3 6 1-15,1 6-3 16,-4 10 1-16,-7-4-2 16,-17 1 0-16,-11-1-2 15,-11 1 1-15,-7-13-13 16,-7-13 0-16</inkml:trace>
  <inkml:trace contextRef="#ctx0" brushRef="#br0" timeOffset="24758.77">2554 14082 47 0,'46'-18'23'0,"-14"-4"-15"0,-22 12 23 16,-10 1-29-16,4 0 0 15,-8 2 1-15,-6 10 1 16,-11 7-5-16,3 5 0 15,-14 11 2-15,-14 5 1 0,4 3-2 16,-7 4 0-16,-1 9-2 16,8-3 1-16,3-3 0 15,11-1 0-15,0-5 0 16,14-4 1-16,14-2 1 16,0-1 0-16,14 0 1 15,14-3 1-15,11 0 1 16,3-6 1-16,-3 3-1 15,7 6 1-15,-11 0-2 16,4-6 1-16,-11 0-2 16,-7 3 1-16,-3 7-3 15,-8 2 0-15,-17 7-1 16,-3 0 0-16,-1 0-2 16,1-1 0-16,-12-5-3 15,1-7 0-15,4-6-4 16,-5-6 0-16,12-4-8 0,-1-9 0 15</inkml:trace>
  <inkml:trace contextRef="#ctx0" brushRef="#br0" timeOffset="25045.62">2815 14728 23 0,'25'-6'11'0,"0"-3"2"0,-18 6 7 15,3 9-15 1,-10 3 0-16,-3 4 0 16,-4 3 1-16,7 6-8 15,-7 6 0-15,3 3 5 16,4-3 1-16,4 1-2 16,3-1 1-16,10-9 0 15,-3-7 1-15,4-6-1 16,-7-12 0-16,6-13-1 15,-6-6 1-15,-1-6-9 16,1-1 0-16,7-15-8 16,-8 4 0-16</inkml:trace>
  <inkml:trace contextRef="#ctx0" brushRef="#br0" timeOffset="25314.84">3182 14164 41 0,'-11'78'20'0,"8"67"-24"0,3-105 30 16,0 20-23-16,-7 9 0 0,7 0 0 15,0-3 1-15,0-10-7 16,0-15 1-16,7-13-3 16,-7-18 0-16,11-17-7 15,-11-11 1-15</inkml:trace>
  <inkml:trace contextRef="#ctx0" brushRef="#br0" timeOffset="25553.47">3073 14474 38 0,'17'26'19'0,"22"5"-19"16,-28-22 31-16,10 4-26 15,11-1 1-15,6 1 3 16,8 3 1-16,7 2-12 16,-3-5 1-16,-1-7 7 15,-10 1 0-15,-14 2-3 0,-1 0 0 16,-20 7-3-1,-18 3 0-15,-15 3-4 0,-16 0 1 16,-8-3-5-16,-4-4 1 16,4-2-10-16,11-7 1 15</inkml:trace>
  <inkml:trace contextRef="#ctx0" brushRef="#br0" timeOffset="25929.72">3757 14534 26 0,'11'19'13'0,"-1"3"-2"16,-3-16 9-16,-7 0-17 16,0 1 1-16,-7 2 0 15,7 0 0-15,-17-2-6 16,3 5 1-16,-8 1 3 15,-2-1 1-15,2 1-3 16,5-4 1-16,3 4-1 16,3-4 1-16,1 1-1 15,3-4 0-15,7 0 0 16,0-3 0-16,10 7 0 16,8-1 1-16,3-3 1 15,7 4 0-15,0-1 0 16,-3 1 0-1,-18 15-2-15,-14 6 1 16,-7 0-5 0,-14 4 0-16,10-10-9 0,4-3 0 15</inkml:trace>
  <inkml:trace contextRef="#ctx0" brushRef="#br0" timeOffset="26215.05">4265 13923 41 0,'21'-16'20'0,"-10"16"-18"16,-11 3 32-16,0 6-33 16,-4 10 1-16,-10 9 1 15,0 10 1-15,-4 9-4 16,4 13 0-16,-3 18 2 15,-4 16 0-15,-4 3-1 16,11-12 0-16,-4-10-4 16,8-9 0-16,6-22-9 15,-7-13 0-15,8-21-2 16,-1-10 1 0</inkml:trace>
  <inkml:trace contextRef="#ctx0" brushRef="#br0" timeOffset="26402.65">3965 14509 50 0,'25'38'25'0,"14"-13"-28"0,-22-19 49 16,1 0-46-16,3-3 0 15,0 0-1-15,-3 1 1 16,7 2-5-16,-1-3 1 15,1 0-11-15,3-3 1 16</inkml:trace>
  <inkml:trace contextRef="#ctx0" brushRef="#br0" timeOffset="26564.28">4374 14744 40 0,'0'41'20'0,"4"-16"-21"15,-4-19 26-15,-4 1-27 16,4-4 1-16,0-3-7 16,0-10 0-16,0-2 2 15,4-13 1-15</inkml:trace>
  <inkml:trace contextRef="#ctx0" brushRef="#br0" timeOffset="26725.94">4374 14324 33 0,'29'9'16'0,"-8"-6"-19"0,-11-6 25 15,1-3-28-15,7 3 0 16,3-10-11-16,0-5 1 16,0-4 19-16,7-7 0 15</inkml:trace>
  <inkml:trace contextRef="#ctx0" brushRef="#br0" timeOffset="26951.31">4766 13832 19 0,'21'-88'9'0,"-7"19"-5"0,-10 56 19 0,3 1-18 0,3-1 1 0,-6 7 3 15,3 9 0-15,4 10-11 16,-4 12 0-16,3 15 8 16,-10 8 0-16,-7 11-3 15,-3 10 1-15,-1 13-2 16,-10 15 1-16,3 3-1 15,8 1 0 1,-8-1-3 0,7-25 0-16,8-22-5 15,-4-21 0-15,3-13-8 16,4-13 1-16</inkml:trace>
  <inkml:trace contextRef="#ctx0" brushRef="#br0" timeOffset="27147.95">4685 14346 44 0,'21'38'22'0,"-10"5"-18"0,-4-39 37 16,3 2-40-16,8 0 0 16,7 0 0-16,3-2 1 15,7-4-4-15,0-4 0 16,1 1-5-16,-5 3 1 15,-13-6-8-15,-4 0 0 16</inkml:trace>
  <inkml:trace contextRef="#ctx0" brushRef="#br0" timeOffset="27388.84">5024 14547 31 0,'7'65'15'15,"-4"-49"-7"-15,4-13 18 0,-7 13-24 16,0-4 1-16,0 7 6 16,4-6 0-16,3-1-10 15,-4 1 1-15,8-7 5 16,-4 0 0-16,11-15-1 16,-4 3 0-16,10-13-4 15,-2 3 1-15,-1-21-7 16,0 8 1-16,0-24-10 15,-3 12 0-15</inkml:trace>
  <inkml:trace contextRef="#ctx0" brushRef="#br0" timeOffset="27641.98">5450 13775 45 0,'0'60'22'0,"-21"18"-16"0,14-50 31 0,4 13-36 15,-8 19 1 1,4 12 0-16,0 13 0 0,3 5-3 16,4 1 0-16,-7-6 0 15,4-16 1-15,-4-19-9 16,3-9 0-1,-3-28-6 1,4-20 1-16</inkml:trace>
  <inkml:trace contextRef="#ctx0" brushRef="#br0" timeOffset="27837.09">5260 14453 52 0,'3'18'26'0,"15"-15"-34"0,-11-3 46 16,14-3-38-1,0-3 0-15,8 0-5 0,6 0 0 16,11 2-6-16,-14 1 0 16</inkml:trace>
  <inkml:trace contextRef="#ctx0" brushRef="#br0" timeOffset="28226.75">5560 14603 43 0,'10'25'21'0,"19"-34"-16"0,-19 2 30 0,1-5-32 15,10-7 0-15,7-3 0 16,-10-6 1-16,3 0-6 16,0-4 0-16,-10 1 4 15,-4 0 0-15,-4-1-2 16,-6 4 0-16,-4 3-2 16,-4 9 1-16,-10 4 0 15,3 21 0-15,1 7 0 16,3 9 0-16,-4 9 0 15,11 13 1-15,7-3 2 16,7-3 0-16,4 0 1 16,6-10 0-16,8-3-1 0,3-12 0 15,7-10-4-15,1-6 0 16,-1-6-12-16,-14-16 1 16,-10-3-3-16,-1-6 0 15</inkml:trace>
  <inkml:trace contextRef="#ctx0" brushRef="#br0" timeOffset="28872.03">8079 14126 46 0,'-11'19'23'0,"-14"13"-19"0,18-20 23 0,-7 7-25 15,-11 12 1-15,-13 10 0 16,-8 9 1-16,-7 7-7 16,-7-1 1-16,11 1 0 15,-1-7 0-15,15 3-12 16,10-18 1-16</inkml:trace>
  <inkml:trace contextRef="#ctx0" brushRef="#br0" timeOffset="29101.05">7588 14136 52 0,'0'81'26'0,"64"64"-23"0,-47-102 41 16,8 11-40-16,10 5 1 15,11 4 0-15,4-3 0 16,3-16-12-16,3-7 1 16,-7-12-10-16,-10-18 1 15</inkml:trace>
  <inkml:trace contextRef="#ctx0" brushRef="#br0" timeOffset="29756.96">8336 14264 44 0,'-7'7'22'0,"4"-10"-12"0,3 3 23 0,0 0-30 0,3 0 0 0,4 0 2 0,4 0 1 0,10-7-7 16,0 1 0-16,14-3 3 16,8-1 1-16,-1 7-6 0,7-3 1 15,-3-1-9-15,-3 4 0 16,-19-3-6-16,-10 3 0 15</inkml:trace>
  <inkml:trace contextRef="#ctx0" brushRef="#br0" timeOffset="29955.54">8361 14478 56 0,'0'34'28'0,"21"-12"-29"0,-10-19 52 0,13 3-50 15,1-2 0-15,3-1 0 16,11 0 0-16,7 3-7 16,3 0 1-16,1 1-12 15,-8-10 1 1</inkml:trace>
  <inkml:trace contextRef="#ctx0" brushRef="#br0" timeOffset="31891.27">9663 13499 47 0,'0'25'23'0,"-4"-6"-15"0,4-3 23 0,-3 6-29 16,-1 15 0 0,-3 20 1-16,0 21 1 0,-7 10-5 15,0 19 1-15,-4 15 2 16,-3 3 0-16,0-2-1 16,0-20 0-16,6-15-3 15,5-22 0-15,3-16-9 16,3-22 0-16,4-22-5 15,0-6 1-15</inkml:trace>
  <inkml:trace contextRef="#ctx0" brushRef="#br0" timeOffset="32133.37">9271 14374 52 0,'4'25'26'0,"27"-19"-29"0,-20-6 47 16,3 4-41-16,7-1 1 15,11-3 2-15,17-3 1 16,1-7-9-16,-1 1 0 16,0-4 3-16,1-2 1 15,-8-1-7-15,-3 0 1 16,-4 1-14-16,1-7 0 15</inkml:trace>
  <inkml:trace contextRef="#ctx0" brushRef="#br0" timeOffset="32520.67">9927 14581 33 0,'-14'22'16'0,"-4"-16"-4"16,15-6 13-16,-1-3-23 15,1 0 1-15,-4-6 1 16,3-1 1-16,4-2-6 16,0-4 0-16,0-3 3 15,0 0 1-15,0 1-2 16,0 2 1-16,4-6-2 15,-1 0 1-15,1-3-1 0,3 6 1 16,0 3 0-16,0 4 0 16,4-1 0-16,-4 7 0 15,0 6 1-15,0 0 0 16,3 0-1-16,1 6 1 16,0 4-2-16,3 2 1 15,0-2-5-15,0-1 1 16,3 0-9-16,1-5 0 15,0-4-3-15,-1-4 0 16</inkml:trace>
  <inkml:trace contextRef="#ctx0" brushRef="#br0" timeOffset="32732.68">10224 14522 47 0,'-4'37'23'0,"4"-12"-32"16,4-22 45-16,-1 0-37 15,-3-3 0-15,0-3-2 16,0-6 0-16,4-7-6 16,-1-6 0-16,4-12-3 15,-3-4 0-15</inkml:trace>
  <inkml:trace contextRef="#ctx0" brushRef="#br0" timeOffset="33226.5">10298 14311 39 0,'28'25'19'0,"18"-9"-19"0,-29-13 38 16,8 4-35-16,7-4 0 15,7 0 4-15,6-3 0 16,1-6-8-16,-3-1 1 15,-8-2 4-15,-3-4 1 16,-8 4-3-16,-6 0 1 16,-7 2-2-16,-4 4 0 15,-11 0-2-15,-6 3 0 16,-5 3-1-16,-6 10 0 0,0 9-1 16,0 0 0-16,0 9-1 15,3 10 1-15,4-1 1 16,10 8 0-1,33 33 4 1,2-12 1-16,-6-9 0 16,-4-7 0-16,-3-9 0 15,-7-3 1-15,-11 6-2 16,-15 0 1-16,-13-3-5 16,-11-4 1-16,-3-8-1 15,-4-10 1-15,-3-10 0 16,6-9 0-16,5-6 0 15,2-6 0-15,19-10 1 16,13-3 1-16,15-6-1 16,17-7 1-16,7 1 0 0,15-7 0 15,3-3-2-15,-4 6 0 16,-3 1-6-16,-7-1 0 16,-4 1-9-16,-10-4 1 15</inkml:trace>
  <inkml:trace contextRef="#ctx0" brushRef="#br0" timeOffset="33707.37">11864 14688 47 0,'-4'56'23'0,"4"-24"-20"16,0-32 36-16,0-4-36 15,-3-8 1-15,-1-10 1 16,1-13 1-16,-4-18-8 0,-4-19 1 16,-3-6 4-16,0-13 0 15,0 3-2-15,0-13 1 16,7 1-2-16,0 3 1 15,7 6 0-15,10 13 0 32,4 15-1-32,7 13 0 0,1 15-2 0,2 13 1 15,1 19-6-15,0 9 0 16,-4 13-11-16,-11 9 0 16</inkml:trace>
  <inkml:trace contextRef="#ctx0" brushRef="#br0" timeOffset="33919.01">11543 14280 62 0,'25'22'31'0,"17"-19"-36"16,-21-3 53-16,11 0-48 15,7 3 1-15,-1 4-2 16,5 2 1-16,-1 0-4 15,4 4 1-15,0-1-6 16,-7 1 0-16,-4-4-8 16,-3-9 0-16</inkml:trace>
  <inkml:trace contextRef="#ctx0" brushRef="#br0" timeOffset="34174.11">12344 14437 43 0,'7'3'21'0,"-11"-12"-27"0,1 9 32 16,-4 3-26-16,-4-3 0 16,-7 0 0-16,-3 3 1 15,0 3-1-15,-4 4 0 0,1 5 1 16,3 4 1 0,-1 3-1-16,8 3 1 0,4 6 0 15,6 4 1-15,8-4-2 16,6-3 0-16,8-2-3 15,7-11 1-15,3-5-5 16,-3-10 0-16,-1-7-7 16,1-8 1-16</inkml:trace>
  <inkml:trace contextRef="#ctx0" brushRef="#br0" timeOffset="34531.28">12467 14547 34 0,'7'34'17'0,"4"7"-14"15,-11-32 27-15,3 4-29 16,-3 2 1-16,0-2 1 16,-3 0 1-16,3-4-5 0,-4-6 0 15,4 0 4-15,0-9 0 16,4-3-2-16,-1-4 1 16,4-3-2-16,4-2 1 15,0-1 0-15,6 0 0 16,4 0-1-16,1 3 0 15,-1 7 0-15,0 3 1 16,4 6-1-16,-1 3 1 16,1 0 0-16,0 3 0 15,-4 4 0-15,-4-1 1 16,1 0-1-16,0 4 0 16,-4 6 0-16,0-3 0 15,0 5-1-15,4-5 1 0,-1-6-4 16,5-7 0-16,-5-3-8 15,4-10 0-15,-10-5-4 16,3-4 1-16</inkml:trace>
  <inkml:trace contextRef="#ctx0" brushRef="#br0" timeOffset="35342.72">14880 13828 43 0,'0'7'21'0,"7"21"-18"15,-7-22 40-15,0 10-40 16,0 9 1-16,-3 10 1 15,-1 2 1-15,-3 13-8 16,0 10 0-16,4 15 5 16,-1 13 1-16,0 3-1 15,4 3 1-15,4-3-2 16,0-6 0-16,3-16 0 16,0-16 0-16,3-19-2 0,1-21 0 15,-4-19-2-15,-4-19 0 16,-6-7 0-16,-11-18 0 15,-14-10-1-15,-11-12 1 16,-7 3 0-16,-4 3 1 16,-2 4-1-16,-5-1 0 15,1 16 0-15,3 13 0 16,3 12 1-16,8 12 0 16,10 13 1-16,11 7 1 15,14 5 3-15,11-2 1 16,17-1 1-16,21 1 1 0,15-4 0 15,24 1 0-15,25-4-1 16,13-6 0-16,19-6-5 16,-7-4 0-16,-15-2-8 15,-17-1 1-15,-22 4-15 16,-20-7 0-16,-18 13-1 16,-18 3 0-16</inkml:trace>
  <inkml:trace contextRef="#ctx0" brushRef="#br0" timeOffset="40013.03">16118 14835 29 0,'15'16'14'0,"6"-13"-4"0,-14-3 15 0,0 0-22 0,0-3 1 15,3-4 3-15,5-2 1 16,-1-3-9-16,0-14 1 16,7-2 6-16,4-3 1 15,3-13-3-15,11-9 1 16,-4-16-3-16,0-3 1 15,4-4-2-15,-4 1 0 16,1-10-1-16,-5 1 0 16,-2-4 0-16,-8 3 0 15,-4 1-1-15,-6 8 1 16,-8 14 0-16,-6 5 0 0,-4 10-1 16,-4 13 1-16,-6 5-2 15,-4 14 1-15,-11 18-1 16,-4 13 0-16,1 15 0 15,0 22 0-15,3 19 1 16,7 16 0-16,4 19 3 16,7 12 1-16,4 0 0 15,3-6 1-15,7-13-1 16,7-12 1-16,7-16-2 16,3-9 1-16,1-16-5 15,0-13 0-15,-1-8-8 16,4-14 0-16,-6-12-8 15,-1-6 1-15</inkml:trace>
  <inkml:trace contextRef="#ctx0" brushRef="#br0" timeOffset="40908.57">16651 14644 41 0,'4'6'20'0,"6"10"-17"16,-3-13 30-16,4 3-29 0,-1 0 0 0,5-2 3 0,2-4 0 0,1 0-9 0,-1-7 1 0,1-2 5 0,0-4 0 16,-4-2-3-16,-4-7 1 0,5-7-2 15,-5 1 0-15,-3 0-2 16,-10 3 1-16,-1 0-2 15,4 6 1-15,-7 7-1 16,0 2 0-16,-4 10 0 16,1 3 1-16,-1 7 0 15,1 12 1-15,-1 6 2 16,4 3 0-16,4 10 1 16,3 6 1-16,7-3-1 15,3-3 1 63,1 3-1-78,6-13 1 0,5 3-6 16,6-9 0-16,-4-12-13 62,1-16 1-62</inkml:trace>
  <inkml:trace contextRef="#ctx0" brushRef="#br0" timeOffset="41080.47">17025 14556 35 0,'14'44'17'0,"-7"-13"-3"0,-3-24 17 0,-1 5-26 0,1 4 0 0,-1 3 3 0,1-1 1 0,-1 1-11 0,4 0 0 0,-3-3 8 0,3-4 0 15,0-2-2-15,0-4 0 0,0 0-2 16,0-9 1-16,4-9-2 15,3-7 1-15,4-6-2 16,6-4 1-16,5-8-5 16,-1-1 0-16,-4-3-6 15,1 10 0-15,-7 6-9 16,-4 0 1-16</inkml:trace>
  <inkml:trace contextRef="#ctx0" brushRef="#br0" timeOffset="41438.81">17374 14722 41 0,'11'22'20'0,"17"-25"-10"16,-17-6 28-16,10-1-36 15,0-2 1-15,-3-4 1 0,3 0 1 16,-4 4-6-16,-2-1 0 15,-1-2 3-15,-4-1 0 16,-3 0-2-16,-3-3 0 16,-8 4-2-16,-3 5 1 15,0 4-1-15,0 9 0 16,-3 7 0-16,3 5 1 16,-1 4 0-16,1 3 1 15,4 3 0-15,3 6 1 16,0 1 0-16,3-1 0 15,4 4 0-15,4-1 0 16,0 1-1 15,-1-7 1-31,1-3-7 16,3-9 1-16,0-7-10 0,4-15 0 0</inkml:trace>
  <inkml:trace contextRef="#ctx0" brushRef="#br0" timeOffset="41739.78">17833 14779 45 0,'3'6'22'0,"-3"-12"-24"16,0-1 32-16,0-5-28 16,0-7 0-16,0-3 2 0,0 3 1 15,0-6-6-15,4 0 0 16,0 0 4-16,3 3 0 15,3 0-1-15,4 10 1 16,0 2-2-16,-3 4 0 16,14 6-2-16,10 3 0 15,0 3-4-15,0-3 1 47,1 4-9-47,-4-4 1 0,3-6-3 16,-3 0 0-16</inkml:trace>
  <inkml:trace contextRef="#ctx0" brushRef="#br0" timeOffset="42781.75">18348 14625 42 0,'7'9'21'0,"-3"-9"-20"0,-4 4 40 0,0-4-41 15,-7-4 0-15,-4 4-2 16,-7 0 0-16,-3 10 3 16,0-1 0-16,0 1-1 15,3 5 0-15,4 1 0 16,3 3 1-16,1-4-1 15,3 1 0-15,7 0-1 16,3-4 0-16,4-2-1 16,4-1 1-16,3-9-1 15,0-3 1-15,0-6 1 16,0-1 0-16,1-2 0 16,-1-4 0-16,0 0 0 31,0 1 1-31,0-1-2 0,0 7 1 31,4 2-1-31,-1 7 1 31,-3 10-1-31,1 2 1 63,2 4-1-48,-6 3 1-15,3-4-1 47,0 4 1-31,0-3-1-16,4-4 0 16,3 1-5-16,7-4 1 15,4-5-5-15,7-4 1 0,10-7 3 0,11-12 1 0,-3 1 1 0,-12-7 1 16,-6-1 4-16,-7 5 1 0,-4 2 4 0,-10 0 0 0,-8 3-5 0,-3 7 0 0,-7 9-1 0,-3 0 1 0,-8 3 0 0,-3 13 1 0,0 9-1 0,-7 9 0 0,3 10 1 0,1 6 0 15,3 13 0-15,3 6 1 0,4 3-1 0,0 3 0 0,3 1 0 16,1 2 0-16,-1-15 0 16,-3-13 0-16,-3-9-1 15,-8-7 0-15,0-9-1 16,-3-6 1-16,-3-3-1 16,-5-7 1-1,1-12-2-15,0-13 1 0,0-9 0 16,3-6 1-16,4-7-1 15,10-6 0-15,8 7 0 16,6 2 0-16,15 7 0 0,14 0 1 16,13-7 1-16,15 4 0 15,7-4 1-15,-3-2 0 16,3-7-1-16,0-3 1 16,-4-3 0-16,-6 0 0 31,-8 2-2-16,-6 1 0 17,-8 10-1 15,-7 2 0-1,-10 1-1-14,-8 2 1 15,-6 11 0-16,-8 8 0-31,-6 13 0 31,-8 3 1-31,-3 16 0 0,3 9 0 0,4 10 1 0,7 9 0 16,7 6 1-16,11 4 0 0,3-1-1 0,7-9 0 0,7-6-3 0,11-13 1 0,14-12-10 0,-4-16 1 0,-6-13-8 15,-15-12 1-15</inkml:trace>
  <inkml:trace contextRef="#ctx0" brushRef="#br0" timeOffset="43487.15">21378 13741 47 0,'7'19'23'0,"-17"21"-13"0,6-24 24 0,-3 9-32 16,-3 10 1-16,-4 12 0 15,-4 15 1-15,0 23-5 16,1 22 0-16,-1 12 3 16,-3 19 0-16,3-7-2 15,-3-5 1 1,3-20-4-16,1-21 0 16,6-16-6-1,1-22 0 16,6-19-7-31,1-18 0 0</inkml:trace>
  <inkml:trace contextRef="#ctx0" brushRef="#br0" timeOffset="43756.68">20923 14641 52 0,'25'15'26'0,"31"-21"-27"0,-34 6 46 0,9 0-45 16,8 3 0-16,7 0-3 16,3-6 0-16,1 0-6 15,-8-3 1-15,0-4-7 16,1-5 0-16</inkml:trace>
  <inkml:trace contextRef="#ctx0" brushRef="#br0" timeOffset="44250.33">21569 14866 54 0,'3'47'27'16,"-3"-6"-29"-16,0-34 49 0,0-4-46 15,0 0 0-15,0-3 1 0,0 3 1 16,0-3-4-16,0 0 1 16,-3-6 1-16,3-1 1 15,0 1-2-15,0 0 1 16,0-4-2-16,0 4 0 16,-4 0 0-16,4 3 0 15,-3 3 0-15,-1 3 1 16,1 0 0-16,-1 3 1 15,1 4 0-15,-1-1 0 16,1 1 1-16,-1-1 1 16,1 3 0-16,-1 1 1 0,1 0-1 15,3-1 1-15,0-2-1 16,0-4 0-16,0 0-2 16,0-6 0-16,3-9-1 15,1-7 0-15,-1-12 0 16,4-7 0-16,0-2-1 15,4-7 1-15,3 0-2 16,4 3 1 15,-1 7-1-31,1 5 0 32,3 4 0-17,0 3 0 1,0 7-2-16,0 5 1 15,-3 4-2-15,0 0 0 0,-1 3-6 16,5 3 0-16,-1-4-7 0,0-2 1 0</inkml:trace>
  <inkml:trace contextRef="#ctx0" brushRef="#br0" timeOffset="44525.75">22006 14663 57 0,'0'25'28'0,"-10"19"-30"0,6-35 50 0,-3 10-47 0,0 0 0 0,4 6 0 0,-1 0 0 0,0-3-3 16,4-7 0-16,4-5-7 15,0-13 1-15,6-13-9 16,-3-12 1-16</inkml:trace>
  <inkml:trace contextRef="#ctx0" brushRef="#br0" timeOffset="45102.86">22045 14506 33 0,'25'31'16'0,"10"-6"-12"15,-24-18 17-15,3-1-22 16,7 0 1-16,4 0-1 0,3 1 0 16,0-7 0-16,0 0 0 15,8-7-1-15,2 1 0 16,1-3 1 0,0-4 1-16,0 1 1 0,0-1 0 15,-1 4 2-15,-2-1 0 16,-8 4 0-16,0 0 1 15,-7-1-1-15,-3 4 1 16,-4 3-2-16,-14 0 0 31,-28 3-1-31,-4 1 0 16,-7 2-3-16,-3 3 1 0,7 7-4 16,3 3 1-16,-3 3-1 15,10 9 1-15,4 7 3 16,10 6 0-16,4 12 3 15,14 0 0-15,11 7 4 16,10 6 1-16,7-9 0 16,-6 2 0-16,-5-5-3 15,-6-7 0-15,-11-3-3 16,-7-9 1-16,-11-4-2 16,-6-6 0-16,-1-2-2 15,-3-14 1-15,-7-6 0 16,7-9 1-16,3-6-1 15,4-7 1-15,0-12 1 16,3 3 0-16,8 0 1 16,3-3 0-1,-4-4 0-15,15 1 0 16,13 3-2 15,8 2 1-15,7 5-8-16,-7 2 1 0,3-3-9 0,-7-3 1 0</inkml:trace>
  <inkml:trace contextRef="#ctx0" brushRef="#br0" timeOffset="45598.28">23816 14669 59 0,'11'28'29'0,"-4"22"-32"0,-7-37 52 16,0 9-48-16,-4 6 0 16,4 6 0-16,-3-5 0 15,-1 5-2-15,1-2 0 0,3-4-4 16,0-6 0-16,0-10-12 16,0-12 1-16</inkml:trace>
  <inkml:trace contextRef="#ctx0" brushRef="#br0" timeOffset="45795.36">23784 14293 48 0,'18'40'24'0,"3"-5"-18"0,-14-32 32 0,0 0-38 16,4 3 0-16,3-6-1 15,0-3 0-15,4-6-4 16,-1-4 0-16,1-6-10 16,-7-6 1-16</inkml:trace>
  <inkml:trace contextRef="#ctx0" brushRef="#br0" timeOffset="46482.06">24490 13932 39 0,'10'82'19'0,"-10"8"-15"0,-3-61 26 0,3 18-26 16,0 9 1-16,0 19 1 15,0-2 1-15,-4 5-8 16,4-3 0-16,4-6 5 15,3-6 1-15,0-16-2 16,0-9 0-16,-3-10-2 16,-1-9 1-16,-3-7-2 15,-3-9 1-15,-8-3-1 16,-7-9 0-16,-6-4 0 16,-12-9 0-16,1-3-2 15,-4 3 1-15,4 0 0 16,-4 7 1-16,0 5-1 15,1 7 1-15,6 13 0 16,0 8 0-16,7 1 0 16,8 6 1-16,6 4 0 15,11 14 0-15,7-2 0 16,11 9 0 0,0-3 1-1,6-3 1-15,4-6-1 0,8-7 0 0,3-6-1 0,6-3 1 31,1-6-1-31,-3-13 0 32,2-9-2-32,5-10 1 0,-4-6-1 0,-4 0 1 15,-3-9-2-15,-11 0 1 0,-3-1 0 0,-4 4 1 16,-3 3-1-16,-8 3 0 16,-3 0 0-16,-3 9 0 15,-11 7-1-15,0 6 1 0,-7 3-1 16,-1 10 1-16,-2-1-1 15,3 10 1-15,0 0 0 16,-1 0 0-16,5 3 0 16,3 4 0-16,3-4-2 15,8-3 1-15,6-7-5 16,4-5 1-16,8-7-8 16,-1-9 1-16,4-10-2 15,-1-3 0-15</inkml:trace>
  <inkml:trace contextRef="#ctx0" brushRef="#br0" timeOffset="46962.45">24934 14823 24 0,'11'28'12'0,"3"25"-5"0,-14-40 21 16,4 2-25-16,-4-2 1 16,0-1 2-16,0 1 0 15,0-1-7-15,0 4 1 16,0 0 4-16,0 3 1 15,0 3-2-15,3 0 0 16,1 3-2-16,-1-10 1 16,4 1-1-16,4-3 1 15,3-1-1-15,4-6 0 16,-1-3 0-16,4 1 1 16,11-11-1 30,7-2 0-46,0-10-1 16,0-9 1 0,3-3-2-16,0-23 1 0,-3-12-1 0,0-9 0 31,-4-19 0-31,-7-16 1 0,-3-9-1 16,-11 3 1-16,-10-6 0 0,-8 3 1 15,-6 9-1-15,-8 10 1 0,0 18-1 0,-3 19 1 0,0 13-1 0,-4 25 1 0,-3 19 0 16,3 25 0-16,-3 18 0 15,-4 20 0-15,8 18 0 16,2 19 0-16,8 6-1 16,0 4 1-16,7-4-3 15,-3-9 1-15,-1-6-6 16,0-10 1-16,4-9-10 16,0-19 1-16</inkml:trace>
  <inkml:trace contextRef="#ctx0" brushRef="#br0" timeOffset="47189.57">24860 14688 44 0,'28'44'22'0,"29"-10"-14"0,-36-28 33 0,4 1-40 15,3-1 0-15,7 3-3 16,11-2 1-16,0-1-5 16,-4 0 1-16,-3-6-10 15,-4-6 1-15</inkml:trace>
  <inkml:trace contextRef="#ctx0" brushRef="#br0" timeOffset="47406.66">25467 14892 52 0,'14'56'26'0,"-14"-12"-29"16,0-32 43-16,0 7-40 16,0 6 1-16,0 0-1 0,-3-6 1 15,3-3-5-15,0-7 0 16,0-15-8-16,0-10 0 15,0-15-3-15,0-13 1 16</inkml:trace>
  <inkml:trace contextRef="#ctx0" brushRef="#br0" timeOffset="47608.25">25552 14569 47 0,'7'15'23'0,"7"4"-33"0,-7-19 46 0,0 0-36 16,0 3 0-16,0-3-1 16,4-3 1-16,-4-6-4 15,3-1 0-15,4-2-8 16,11-13 0-16</inkml:trace>
  <inkml:trace contextRef="#ctx0" brushRef="#br0" timeOffset="47849.48">26046 13756 38 0,'3'72'19'0,"-24"32"-21"0,14-76 29 15,-4 19-25-15,-3 13 1 0,-3 18 3 0,-1 13 1 16,-3 9-8-16,7 1 0 16,0-4 4-16,-1 3 1 15,5-18-4-15,-1-10 0 16,4-12-7-16,4-7 0 31</inkml:trace>
  <inkml:trace contextRef="#ctx0" brushRef="#br0" timeOffset="48077.03">25742 14848 47 0,'11'25'23'0,"3"-19"-13"16,-7-6 28-16,0 0-37 15,7-3 1-15,4-3 0 16,3-4 0-16,4 4-5 16,6-4 1-16,1 1-6 15,-4 0 1-15,1-7-9 16,-12-6 1-16</inkml:trace>
  <inkml:trace contextRef="#ctx0" brushRef="#br0" timeOffset="48277.71">26074 14929 40 0,'7'57'20'0,"-11"5"-24"0,4-46 29 16,-3 0-27-16,-1-4 0 15,4-6-12-15,0-6 0 16,0-12 12-16,0-10 0 0</inkml:trace>
  <inkml:trace contextRef="#ctx0" brushRef="#br0" timeOffset="48447.07">26028 14603 24 0,'11'6'12'0,"6"7"-4"0,-10-13 19 0,0 9-26 0,0 4 1 0,0 6-1 15,0-1 0-15,1 1-4 16,-1 0 0-16,0-3-6 16,0-7 1-16</inkml:trace>
  <inkml:trace contextRef="#ctx0" brushRef="#br0" timeOffset="48738.63">26201 14857 40 0,'14'31'20'15,"7"7"-21"-15,-10-35 34 0,6 3-32 0,4 1 0 0,4-4 0 0,-4-3 0 16,1-6-2-16,-5-4 0 16,-3-6 1-16,-3-5 0 15,-4 5-1-15,-7-3 1 16,-7 3 0-16,-7 4 0 15,-4 6 0-15,0 9 0 16,-3 9 0 0,4 10 1-16,-1 6-1 15,4 7 1 1,3 3-1 0,4 2 0-16,0-2-1 0,7-10 0 31,4-6-5-16,3-3 0-15,7-10-6 0,4-9 0 0</inkml:trace>
  <inkml:trace contextRef="#ctx0" brushRef="#br0" timeOffset="49004.88">26726 14747 22 0,'-3'7'11'0,"-22"-7"-11"15,15 3 12-15,-8 0-11 16,-3-3 1-16,-4 3 4 0,0 0 1 15,1 3-7-15,-1 4 1 16,4 5 5-16,3 1 1 16,8 6 0-16,6 3 1 15,8 0-3-15,10 3 1 16,3 4-3-16,1 2 1 16,-4 1-3-16,-10-1 1 15,-11-2-6-15,-11-1 1 16,-7-3-11-16,-13-12 0 15</inkml:trace>
  <inkml:trace contextRef="#ctx0" brushRef="#br0" timeOffset="49840.88">28081 14104 41 0,'7'-6'20'0,"-3"3"-11"0,-4 3 27 0,3 6-33 0,-3 4 0 0,0 9 1 16,-3 2 1-16,-4 8-7 15,-4 15 1-15,-3 9 3 16,0 22 1-16,-7 7-2 16,3 18 1-16,4 10-2 15,7-7 1-15,0-12-1 16,7-16 1 0,0-18-2-16,7-16 1 15,-4-22-1-15,4-19 1 31,-10-19-1-31,-8-16 0 16,-17-12-1 0,3-19 1-1,-6 7 0-15,-8-10 0 0,-7 3 0 0,-3 3 0 16,-1 0 0-16,4 16 1 0,4 13 0 0,7 15 0 0,7 16 1 16,10 16 0-16,11 12 3 0,14 6 0 62,18 0 1-62,17 4 1 0,7-1-2 16,29-9 1-16,17-9-2 15,11-7 1-15,-4-5-7 16,-21-4 1-16,-24-4-8 16,-11 1 1-16,-18 0-11 0,-24-6 1 0</inkml:trace>
  <inkml:trace contextRef="#ctx0" brushRef="#br0" timeOffset="50540.04">28720 15033 43 0,'0'37'21'0,"7"-40"-16"0,-4-3 29 0,4-10-33 0,4-6 1 0,-1-15 1 0,1-4 0 0,0-6-4 0,-4-7 1 0,0 11 2 0,3-1 1 16,1 0-1-16,-1 6 0 16,1 4 0-16,3 9 1 15,0 9-2-15,4 6 1 16,0 10-3-16,-8 10 1 15,4-4-5-15,-3 0 0 16,-1 4-12-16,1-4 1 16</inkml:trace>
  <inkml:trace contextRef="#ctx0" brushRef="#br0" timeOffset="50925.61">29051 15001 55 0,'32'25'27'0,"3"-15"-31"16,-24-13 44-16,7 0-41 15,3-4 1-15,0-2-2 16,0-4 1-16,-3-6 1 15,-4-6 1-15,-4-3-2 16,-10-3 0-16,-3-4 0 16,-8 1 1-16,-3 6-1 0,-4-1 1 15,-10 11-1-15,-3 11 0 16,-1 10 0-16,0 7 1 16,7 18 0-1,4 7 1-15,4 12-1 0,6 9 0 16,11-3 1-16,7 4 0 31,32 9-6-31,0-19 1 16,6-19-10-16,5-25 1 15</inkml:trace>
  <inkml:trace contextRef="#ctx0" brushRef="#br0" timeOffset="51165.38">29496 14202 30 0,'-7'106'15'0,"-11"57"-10"15,11-122 14-15,-7 22-20 16,3 18 1-1,1 1-6-15,-1 3 1 0,4-4-1 16,0-18 1-16,4-16-3 16,3-13 0-16</inkml:trace>
  <inkml:trace contextRef="#ctx0" brushRef="#br0" timeOffset="51826.98">29690 14995 35 0,'7'6'17'0,"-4"1"-20"0,-3-7 37 16,0 0-34-16,-3 3 0 15,-4 0 1-15,-4-3 0 0,-3 3-1 16,0 0 0-16,-4 0 1 16,1 4 0-16,3-4 0 15,-1 3 0-15,1 0 0 16,4 4 1-16,3-1-1 15,0-3 0-15,7 1 0 16,3-1 1-16,8 0-1 16,-1-3 1-16,1 0-2 15,3-3 1-15,-3-3-1 16,-1-3 0-16,-3 0-1 16,0 3 0-16,0-1 0 15,-7 4 0-15,4 4 0 16,-1 2 0-16,-3 3 1 15,0 4 0-15,0 6-1 16,0-7 1-16,0 7 0 16,4 0 0-16,0 3 0 15,3-3 1-15,7-4-1 16,0-2 0-16,3-7-1 0,12-9 1 16,2-7-1-16,12 1 1 15,3-13-2 1,-4-16 1-16,-3-9-1 0,7-15 0 15,-8-4 2-15,-2-9 0 16,-5-16 0-16,-9 0 1 16,-8-10 1-16,-7 4 0 15,-7 6 0-15,-7 10 1 16,-7 12-2-16,-1 19 1 16,5 12 0-16,-4 16 0 0,-7 25 0 46,-8 16 0-46,-2 25 0 0,-8 25 0 0,7 12 0 0,0 26 0 16,8 12-2-16,2 7 1 0,8-17-2 16,7-5 0-16,7-23-5 15,0-18 0-15,4-16-9 16,-1-22 1-16</inkml:trace>
  <inkml:trace contextRef="#ctx0" brushRef="#br0" timeOffset="52049.13">29559 14769 47 0,'25'38'23'0,"21"-13"-20"0,-29-16 37 15,8 7-40-15,10 3 1 16,11 6-2-16,4-6 1 15,-4 0-4-15,-4-4 0 16,-10-5-10-16,-4-4 0 16</inkml:trace>
  <inkml:trace contextRef="#ctx0" brushRef="#br0" timeOffset="52223.02">30046 14986 42 0,'4'72'21'0,"-4"6"-17"16,3-65 29-16,-3 9-34 16,0 6 1-16,0-3-2 15,0-3 0-15,0-6-2 16,0-10 0-16,0-6-9 16,0-16 1-16</inkml:trace>
  <inkml:trace contextRef="#ctx0" brushRef="#br0" timeOffset="52548.78">30187 15045 34 0,'35'32'17'0,"1"-1"-13"0,-22-25 25 15,7 0-27 1,7-2 0-16,0-4 1 0,1-4 1 15,-5-2-4-15,1-3 0 16,-4-7 3-16,0-3 1 16,-6 4-1-16,-8 2 0 15,-4-3-1-15,-6 1 1 16,-8 5-2-16,-7 4 1 16,4 6-2-16,0 9 1 15,-3 7-3-15,2 6 1 16,1 3-2-16,4 0 0 0,3-6-2 15,7-3 1-15,0-1-5 16,3-5 0-16,8-1-4 16,-1-6 0-16</inkml:trace>
  <inkml:trace contextRef="#ctx0" brushRef="#br0" timeOffset="52833.44">30596 15017 25 0,'7'16'12'0,"11"6"-9"16,-11-19 15-16,0 3-18 16,4 0 0-16,-1-3 1 15,1 1 0-15,0-1 0 16,3 0 1-16,-4 0 1 16,1 0 1-16,-4 3 0 0,0 1 1 15,0 5-1-15,-3 4 0 16,-1-7-1-16,1 7 1 15,-1 6-2-15,1 0 1 16,3-3-1-16,0-1 0 16,3-2-3-16,1-3 1 15,3-7-10-15,0-3 0 16,4-12-3-16,6-7 0 16</inkml:trace>
  <inkml:trace contextRef="#ctx0" brushRef="#br0" timeOffset="53163.07">31306 14741 43 0,'-8'13'21'0,"-16"-13"-26"16,17 0 39-16,0 3-34 15,-7-3 1-15,3 0 0 16,-3 3 1-16,0 3-2 15,3 7 0-15,1-1 1 16,6 7 1-16,-3 6-1 16,3 3 1-16,4-3-1 15,4 4 0-15,7-4-1 16,6 3 1-16,8 0-1 16,0 0 1-16,-4-3-2 15,-4 1 1-15,-2-5-1 16,-8-2 0-16,-14 0 0 0,-15 0 0 15,-6 0-3-15,0-4 0 16,-7 4-9 0,-8-9 1-16</inkml:trace>
  <inkml:trace contextRef="#ctx0" brushRef="#br0" timeOffset="53435.7">31630 15494 52 0,'28'25'26'0,"-21"-16"-38"16,-10-9 44-16,-8 3-54 16,-6-6 1-16,-8-6-4 15,4-1 1-15</inkml:trace>
  <inkml:trace contextRef="#ctx0" brushRef="#br0" timeOffset="56963.34">17124 8507 46 0,'7'9'23'0,"11"13"-15"15,-11-15 23-15,0-1-30 16,3 0 0-16,4-3 0 16,0-3 0-16,8-3-2 15,-5 3 1-15,4 0-6 16,1 0 0-16,-5-6-8 0,1 0 0 16</inkml:trace>
  <inkml:trace contextRef="#ctx0" brushRef="#br0" timeOffset="57246.92">17798 8491 65 0,'7'7'32'0,"3"-4"-43"0,-3-3 61 0,0 0-51 16,4 0 1-16,0-3-6 16,3 3 0-16,0 0-2 15,3-4 0-15,1-2-9 16,7-3 0-16</inkml:trace>
  <inkml:trace contextRef="#ctx0" brushRef="#br0" timeOffset="57489.34">18380 8498 48 0,'7'9'24'0,"0"-12"-27"0,-7 3 40 16,0 0-36-16,7-3 0 15,0-4 0-15,0 4 0 16,4-6-5-16,3 3 0 16,-4-4-8-16,-3 1 1 0,4-4-3 15,3 1 1-15</inkml:trace>
  <inkml:trace contextRef="#ctx0" brushRef="#br0" timeOffset="57735.78">18807 8469 54 0,'17'13'27'0,"-3"-13"-40"16,-14 0 55-16,7-3-42 15,0 0 0-15,4-4-5 16,0 4 1-16,3-3-4 0,3 0 0 16,1-10-6-1,-4 0 1-15</inkml:trace>
  <inkml:trace contextRef="#ctx0" brushRef="#br0" timeOffset="57876.95">19283 8557 39 0,'21'25'19'0,"-3"-37"-35"0,-11 5 33 16,-4-8-32-16,1 2 1 0</inkml:trace>
  <inkml:trace contextRef="#ctx0" brushRef="#br0" timeOffset="58612.35">20052 7485 29 0,'-7'15'14'0,"0"4"10"15,7-16 14-15,0 1-32 16,0-1 0-16,0 3 6 0,0-6 1 15,7 3-15-15,3 0 0 16,8 0 10-16,3 0 0 16,15 4-4-16,13 2 0 15,11 4-7-15,10-1 1 16,-3 1-6-16,-3-4 0 16,-18-3-13-16,-11-2 1 15,-17 2 0-15,-11 0 0 16</inkml:trace>
  <inkml:trace contextRef="#ctx0" brushRef="#br0" timeOffset="58794.18">20126 7899 64 0,'18'19'32'0,"3"-4"-42"15,-7-15 67-15,11 3-57 16,6 0 1-16,8 10-3 15,3 3 1-15,4-1-4 16,-3 1 0-16,-1 0-13 16,-14-7 0-16</inkml:trace>
  <inkml:trace contextRef="#ctx0" brushRef="#br0" timeOffset="59754.5">21258 8899 44 0,'25'69'22'0,"21"19"-18"0,-28-69 23 0,6 12-25 15,1 0 1-15,3 1 0 16,7-7 1-16,-3-6-4 16,4-10 0-16,-1-6 4 15,0-3 1-15,-3-9-1 16,3-10 0-16,-7-9-1 15,-3-13 0-15,3-9-1 16,0-19 1-16,-3-13-1 16,-4-9 0-16,-3-9-1 15,-11-13 1-15,-11-9-1 16,-3-7 1 0,-17-109-1-1,-4 18 1-15,-4 23-1 16,0 21 1-16,4 7 0 0,7 6 1 15,-1 12-1-15,8 7 1 16,4 6-1-16,10 22 1 16,10 6-1-16,12 10 0 15,2 25-2-15,4 12 0 16,-3 22-1-16,10 16 0 16,4 22-5-16,0 6 1 15,-4 16-9-15,-6 3 1 16,-15-3-8-1,-7 3 0-15</inkml:trace>
  <inkml:trace contextRef="#ctx0" brushRef="#br0" timeOffset="62726.54">22980 7811 54 0,'18'0'27'0,"-15"0"-22"0,-3 0 27 16,-7 3-31 0,-4 0 1-16,-3 0-1 0,0 4 1 0,-7-1-3 15,0 3 1-15,-7 4 1 16,-4-1 0-16,-3 1-1 15,-1 3 1-15,1-7-1 16,7 4 0-16,3-1-1 16,8 4 1-16,6-4 0 15,7 4 0-15,12 0 0 16,9-1 1-16,11 7-1 16,11 3 1-16,-4 0 1 15,8 4 0-15,-8 2 1 16,-3 7 0-16,-7-4-2 15,-11 4 1 1,-28 15-2 0,-4-9 1-16,-7-13-4 15,0-2 1-15,-3-1-5 0,7-6 1 16,3-3-6-16,4-1 1 16,7-8-6-16,7-10 1 15</inkml:trace>
  <inkml:trace contextRef="#ctx0" brushRef="#br0" timeOffset="62998.15">23266 8250 64 0,'10'41'32'0,"-3"-19"-38"16,-7-22 62-16,0 6-55 16,0 3 0-16,0 7 1 15,0 0 0-15,0-1-3 16,0 1 0-16,0-3-3 16,0-4 0-16,0-9-9 15,0 0 0-15,0-19-6 16,0-3 0-16</inkml:trace>
  <inkml:trace contextRef="#ctx0" brushRef="#br0" timeOffset="63209.38">23252 7986 44 0,'10'29'22'0,"-3"-17"-20"0,-3-12 35 15,-1 0-36-15,4 0 1 16,0 3 0-16,0 7 0 16,4-7-4-16,0 0 1 15,-1 0-6-15,1 3 1 16,-1-9-8-16,-6 3 1 16</inkml:trace>
  <inkml:trace contextRef="#ctx0" brushRef="#br0" timeOffset="63581.5">23449 8266 48 0,'14'72'24'0,"-10"-19"-24"0,-4-44 41 0,0 1-41 16,0-1 1-16,0-2 1 15,0-4 0-15,0-10-3 16,3 1 1-16,4-10 1 15,0-2 0-15,0-11-1 16,4-8 1-16,0-1-1 16,3 7 0-16,3-1 0 15,5 7 0-15,2 3 0 16,-3 10 0-16,1 9 0 16,-1 9 1-16,0 10-1 0,0 12 1 15,0-6-1 1,-3 6 1-16,0 0-1 0,-4 4 1 15,0-1-2-15,-4-6 1 16,1 0-1-16,-4-3 0 16,4-9-2-16,-1-1 1 15,1-9-4-15,3-3 1 16,0-9-10-16,4-16 0 16</inkml:trace>
  <inkml:trace contextRef="#ctx0" brushRef="#br0" timeOffset="64016.93">23911 7541 47 0,'7'19'23'0,"4"-13"-17"0,-11-6 35 0,0 0-38 0,7-3 1 0,0 0 5 16,4 0 1-16,-4-3-11 15,0 2 1-15,7 1 7 16,3 3 1-16,5 3-3 0,-1 4 0 16,-4-4-3-16,-2 3 0 15,-5 4-2-15,-10-4 0 16,-3 3-2-16,-8 4 1 15,-3-1-1-15,3 1 1 16,1-1 0-16,-1 4 0 16,1 3 1-16,-1-3 0 15,4-1 0-15,3-2 1 16,4-1-1-16,4 4 1 16,-1-3-2-16,12-4 1 15,6-3-4-15,7 1 1 16,0-4-7-16,-3 0 0 0,-4 0-11 15,-3-3 1-15</inkml:trace>
  <inkml:trace contextRef="#ctx0" brushRef="#br0" timeOffset="64364.31">24518 7776 48 0,'14'10'24'0,"-10"-13"-21"16,-4 3 33-16,0 0-35 16,0 0 0-16,-4 6 0 15,1 3 1-15,-8 7-2 16,-7 6 0-16,-3 0 1 0,-7 0 1 15,-4 12-1-15,4 4 1 16,3 9-1-16,4 9 1 16,7-2-1-16,0 9 0 15,7 2-1-15,7-8 0 16,3-7-3-16,5-9 1 16,2-10-8-16,4-9 1 15,4-9-7-15,-1-13 1 16</inkml:trace>
  <inkml:trace contextRef="#ctx0" brushRef="#br0" timeOffset="64604.52">24818 8134 47 0,'11'38'23'0,"-15"2"-28"16,0-27 39-16,-6 2-35 15,-4 1 1-15,-11 6 1 16,-3 3 0-16,-4 3-1 16,-3 7 1-16,7-7 0 15,6 0 1-15,5 1-2 16,3-4 0-16,3-3-9 16,4-13 1-16,0-15-5 0,3-7 0 15</inkml:trace>
  <inkml:trace contextRef="#ctx0" brushRef="#br0" timeOffset="64816.63">24546 8112 38 0,'7'28'19'0,"29"19"-17"0,-26-34 32 16,1-1-33-16,-1 7 0 15,-3 0 2-15,4 0 0 16,0 0-4-16,-1 2 1 0,1-2 2 15,3 6 0-15,-4-9-3 16,5 0 1-16,-1-4-5 16,0-2 1-16,0-4-9 15,0-3 0-15</inkml:trace>
  <inkml:trace contextRef="#ctx0" brushRef="#br0" timeOffset="65114.44">24867 7792 37 0,'4'9'18'0,"17"29"-10"16,-10-22 25-16,3 3-29 15,3 6 0-15,8 9 2 16,0 7 1-16,-1 9-9 0,1 19 1 16,3 0 4-16,1 6 1 15,-8 4-3-15,-11 2 0 16,-13-5-4-16,-1 5 0 16,-10-9-11-16,-7-9 1 15,-11-13-3-15,0-12 1 16</inkml:trace>
  <inkml:trace contextRef="#ctx0" brushRef="#br0" timeOffset="66133.62">25901 7933 49 0,'-18'3'24'0,"-31"7"-31"0,31-13 48 0,-3 6-41 15,-7 3 0-15,3 3 1 16,4 4 0-16,3 3-1 15,1 2 0-15,3 4 1 16,0 7 1-16,6-1 0 16,5 9 1-16,3 4 0 15,7 0 0-15,11 0 0 16,6-4 1-16,8-2-2 16,0 3 0-16,3-10-1 15,4-6 0-15,3-7-4 16,-3-2 1-16,3-10-15 15,-10-9 1-15</inkml:trace>
  <inkml:trace contextRef="#ctx0" brushRef="#br0" timeOffset="66495.95">26363 8262 58 0,'7'0'29'0,"-7"-22"-29"0,-3 10 41 0,-4-4-40 16,-8-3 0-16,-6-2 0 16,-3 5 1-16,2 6-2 15,-2 1 0-15,-4 9 1 16,-4 6 0-16,4 13 0 15,-4 12 1-15,7-2-2 16,4 8 0-16,7 4-1 16,7 3 1-16,10-13-1 15,11-6 1-15,8-6-2 16,-1-9 0-16,3-10-3 16,5-10 0-16,-1-9-7 15,4-3 0-15,-4-12-4 16,4-10 0-16</inkml:trace>
  <inkml:trace contextRef="#ctx0" brushRef="#br0" timeOffset="66795.37">26751 8034 55 0,'-3'21'27'0,"-1"-5"-34"0,4-13 51 16,-3 0-44-16,-1 4 1 15,-3-4 0-15,-4 3 0 16,-3-3-2-16,0 4 1 0,0 2 0 16,0 0 1-16,0 1-1 15,3 2 1-15,8 4-1 16,6 3 1-16,8 0 0 16,6 3 0-16,1-1-1 15,-4-2 1-15,-3 3-1 16,-1-3 0 15,-3 3-3-31,1 6 1 0,-12-3-8 0,-10 0 1 0,-11-9-7 16,-3-6 1-16</inkml:trace>
  <inkml:trace contextRef="#ctx0" brushRef="#br0" timeOffset="67319.97">26970 7576 52 0,'0'6'26'0,"3"3"-26"0,-3-9 45 0,7 4-42 15,4-1 1-15,3 6 4 16,4-3 0-16,6 4-10 15,5-4 1-15,2 3 6 16,1 1 0-16,-4-1-3 16,-3 4 1-16,-7-4-3 15,-4 7 0-15,-7-4-2 16,-7 1 1-16,-7 9 0 16,-7 0 0-16,-4 0 0 15,0 3 0-15,1 0 0 16,3-3 1-16,3 0 0 15,4-6 1-15,4-10-1 16,10 0 1-16,7 0-3 0,3-2 1 16,5-1-6-1,-1 0 1-15,-4 0-14 0,1-9 1 16</inkml:trace>
  <inkml:trace contextRef="#ctx0" brushRef="#br0" timeOffset="67620.3">27718 7795 49 0,'10'6'24'0,"-13"-2"-23"15,-1-4 32-15,-6 3-32 16,-8 6 1-16,-10 4 2 15,-4 6 0-15,-3-1-5 16,-8 17 1-16,1 12 2 16,0 16 1-16,3 12-1 15,11 10 0-15,7-4-2 16,3-3 1-16,4-2-5 16,3-17 0-16,4-12-9 15,7-12 0-15,7-20-3 16,11-11 0-16</inkml:trace>
  <inkml:trace contextRef="#ctx0" brushRef="#br0" timeOffset="67850.53">27908 8131 47 0,'18'34'23'0,"-15"13"-31"0,-10-31 43 15,-7 0-34-15,4 2 1 16,-8 4 0-16,-7 10 0 16,-6 2-3-16,-5-6 0 15,1 7 2-15,0 3 1 0,3-1-6 16,7-5 1-16,1-7-10 16,10-16 0-16</inkml:trace>
  <inkml:trace contextRef="#ctx0" brushRef="#br0" timeOffset="68059.37">27679 8212 46 0,'42'63'23'0,"4"6"-20"15,-35-50 36-15,3 6-39 16,0 3 0-16,-3 10-1 15,6-4 1-15,1 4-4 16,-1-7 1-16,-2-6-10 16,-1-6 1-16,-4-16-2 15,4-9 1-15</inkml:trace>
  <inkml:trace contextRef="#ctx0" brushRef="#br0" timeOffset="68356.11">28035 7789 42 0,'28'28'21'0,"29"29"-22"0,-39-42 42 0,6 1-38 15,4 6 0-15,1 6-1 16,-8 3 1-16,0 4-5 16,-7 15 1-16,-10 3 2 15,-15 13 0-15,-10 0-2 16,-11-3 1-16,0 3-6 16,-3-13 1-16,0-6-10 15,0-12 1-15</inkml:trace>
  <inkml:trace contextRef="#ctx0" brushRef="#br0" timeOffset="68943.14">29171 7375 36 0,'11'-3'18'0,"-4"9"-15"0,-7-6 23 16,0 6-25-16,-4 13 1 15,1 9 3-15,-1 16 0 0,1 16-5 16,-1 9 1-16,4 9 4 15,4 16 0-15,3 7-1 16,3-4 1-16,1 0-2 16,3-6 1-16,4-16-2 15,-1-3 0-15,5-6-1 16,-5-9 1-16,-3-13-2 16,-3-10 0-16,-8-6-1 15,-10-9 0-15,-10-9-1 16,-12-10 1-16,-16-10-1 15,-8-5 1 1,-7-11 0-16,-14-2 1 0,-11-3-1 16,7 6 1-16,4 6 0 15,4 13 1-15,10 3 0 16,14 12 0-16,4 4 0 16,10 2 0-16,11 7 0 0,14 6 1 15,10 4-1-15,18 2 0 31,64 13 0-15,-11-6 0-16,7-13-3 0,0-9 1 16,-7-6-6-1,-7-7 0-15,-14-6-10 0,-14-10 1 16</inkml:trace>
  <inkml:trace contextRef="#ctx0" brushRef="#br0" timeOffset="69334.06">29834 8156 37 0,'11'28'18'0,"-18"10"-17"0,0-26 22 15,-7 1-23-15,-4 9 0 16,-3 9 0-16,-7 13 0 16,0-3 0-16,-4 6 0 15,4-3-3-15,3 0 0 16,4-7-7-16,3-12 1 16</inkml:trace>
  <inkml:trace contextRef="#ctx0" brushRef="#br0" timeOffset="69516.28">29591 8168 44 0,'56'72'22'0,"33"57"-28"16,-65-94 38-16,8 21-33 15,10 10 1-15,1 9-9 16,-4-3 1-16,-1-12 1 15,-9-13 0-15</inkml:trace>
  <inkml:trace contextRef="#ctx0" brushRef="#br1" timeOffset="77020.2">8791 5356 58 0,'14'-7'29'0,"-14"1"-22"0,0 6 30 16,0-6-36-16,0 6 1 15,0-7 2-15,0 7 1 16,0 0-6-16,4-6 0 16,3 9 3-16,-7 0 1 15,3 1-6-15,5-8 0 16,-8 4-9-16,7-3 0 15,0-6-6-15,7 0 0 0</inkml:trace>
  <inkml:trace contextRef="#ctx0" brushRef="#br1" timeOffset="77340.69">9264 5098 55 0,'0'4'27'0,"3"-8"-30"16,1 1 48-16,3 3-44 15,-7 0 0-15,7 0 0 16,0 0 0-16,0 0-2 16,7 0 1-16,-14 0-3 0,0 0 1 15,4 3-13-15,-4-3 1 16,-4 0-2-16,-6 4 0 16</inkml:trace>
  <inkml:trace contextRef="#ctx0" brushRef="#br1" timeOffset="78070.8">8855 5732 47 0,'0'19'23'0,"3"-19"-25"0,4-7 44 0,-7 7-41 0,0-6 1 0,7 3 0 0,0 0 1 0,0-3-4 16,8 2 1-16,2-5 1 16,1 0 1-16,3-10-2 15,7-3 1-15,-3-3-1 16,0 3 1-16,-8 6-1 15,-3 4 0-15,4-1 0 16,0-3 0-16,-4 13 0 16,3-3 0-16,-2 6-1 15,-1 0 1-15,3 3-1 16,1 3 1-16,-4 4-1 16,4-1 0-16,-1 7 0 15,1 3 1-15,-7 0-1 16,3-1 1-16,3-8 0 15,-3 2 0-15,4-5 1 16,3-7 0-16,0-10-1 16,4-9 1-16,3-6-2 15,-3-3 0-15,0-10-14 16,-8-6 1-16</inkml:trace>
  <inkml:trace contextRef="#ctx0" brushRef="#br1" timeOffset="78759.63">9797 5512 33 0,'109'-34'16'0,"-10"-38"-5"0,-71 44 13 15,4-20-22-15,0 5 1 16,-8-4 3-16,-6-7 1 16,-11-2-8-16,-11-4 0 15,-17-3 5-15,-14 10 1 16,-18-6-3-16,-14-4 1 15,-7 10-2-15,-7 9 1 16,-14 6-1-16,-11 10 0 16,-4 9-2-16,-10 6 0 15,-3 13-5-15,-1 16 1 16,4 9-6-16,8 13 1 0,9 25-4 16,8 9 0-16,7 15 5 15,10 8 1-15,18 21 5 16,7 3 1-16,15-3 7 15,23-3 1-15,19-13 5 16,31 7 0-16,11-26 0 16,28-12 0-16,32-16-1 15,7-31 0-15,35-25-2 16,21-28 0-16,-3-22-3 16,-7-20 0-16,-29 1-4 15,-27-9 1-15,-26 9-8 16,-27 0 1-16,-26-1-13 15,-27-5 0-15</inkml:trace>
  <inkml:trace contextRef="#ctx0" brushRef="#br1" timeOffset="85201.9">24790 5779 56 0,'0'0'28'0,"0"19"-22"0,0-19 29 0,0 3-34 16,0 0 1-16,0 0 1 15,0 3 0-15,0-6-3 16,0 7 0-16,3-7 0 16,1 3 0-16,-1 3-9 15,4 0 0-15,0-3-8 16,0 1 1-16</inkml:trace>
  <inkml:trace contextRef="#ctx0" brushRef="#br1" timeOffset="85608.89">25344 5657 48 0,'10'-7'24'0,"-3"14"-17"0,-7-7 38 0,0 0-43 16,0 0 1-16,0 0 2 16,4 3 1-16,-1 0-8 15,1 3 1-15,-1 0 4 16,4 1 0-16,-3-1-7 16,-1-3 0-16,-3 3-14 15,-3-6 0-15</inkml:trace>
  <inkml:trace contextRef="#ctx0" brushRef="#br1" timeOffset="86282.16">24871 6149 41 0,'0'6'20'0,"0"-3"-12"0,0-3 19 15,0 7-25-15,0 2 1 16,0 7 3-16,0 2 0 16,-4-2-6-16,4 6 0 15,0 9 5-15,7-2 0 16,4-1 1-16,10-6 0 16,7-6-2-16,11-4 1 15,7-9-2-15,10-3 0 16,1-9-5-16,-4-4 1 0,-7-6-7 15,-8 7 0-15,-13-10-11 16,-11-9 0-16</inkml:trace>
  <inkml:trace contextRef="#ctx0" brushRef="#br1" timeOffset="87002.08">25626 6287 29 0,'70'-57'14'0,"29"-21"-1"0,-74 50 10 0,3-10-21 16,4-9 1 0,3-16 3-16,-3-2 1 0,-4-8-7 15,-14 4 0-15,-14-6 5 16,-14-3 1-16,-14 9-1 16,-18 0 0-16,-7 3-2 15,-3 13 0-15,-18-1-2 16,-15 7 0-16,-13 10-2 15,0 8 0-15,-4 14-3 16,-11 9 0-16,5 12-3 16,-8 13 1 15,10 12-1-31,4 19 0 0,-3 19 1 0,10 16 1 0,-3 21 2 16,10 23 1-16,11 0 1 15,18-4 0-15,24 0 1 0,18-12 1 16,28 0 2-16,24-16 0 15,33-9 2-15,14-16 0 16,38-6 1-16,36-25 0 16,13-19 0-16,30-22 0 15,-16-28-3-15,-13-16 0 16,-25-13-4-16,-21-2 1 16,-28-16-1-16,-36-1 0 15,-24-8-5-15,-28-4 1 16,-18-9-10-16,-22 6 1 0</inkml:trace>
  <inkml:trace contextRef="#ctx0" brushRef="#br1" timeOffset="92258.99">27728 4760 49 0,'22'3'24'0,"-8"-6"-18"0,-14 6 24 0,-4-3-29 15,-10 3 1-15,-7 6-1 16,-4-5 1-16,-7 5-3 16,1 0 1-16,-8 1 0 15,0-1 1-15,0 4 0 16,0-4 0-16,1 7-1 16,13 3 1-16,4-1 0 15,3-2 0-15,4 3 0 16,3 3 0-16,11 3-1 15,11 9 1-15,10-5 0 16,4 5 0-16,3 1-1 16,0-4 1-16,-3 4-1 15,-7-4 0-15,-8-3-1 16,-10 0 1-16,-7 7-2 0,-18-7 1 16,-3-3-3-1,-11 0 0-15,11-9-11 0,-7-13 0 16,0-6 0-1,3-10 1-15</inkml:trace>
  <inkml:trace contextRef="#ctx0" brushRef="#br1" timeOffset="92693.14">27488 5007 47 0,'18'13'23'16,"-4"6"-22"-16,-10-16 46 0,-4 0-46 16,0 13 0-16,-4-7 0 15,-3 1 0-15,-10 2-2 16,-5 1 1-16,-6-7 0 16,0 7 1-16,3 2-1 15,1 1 0-15,-5 0-1 16,1-1 1-16,-4 4-1 15,1-3 0-15,-1 3-3 16,4-7 1-16,3-3-1 16,7 4 1-16,8 0 0 15,10 5 0-15,7 1 1 16,10 3 0-16,8 10 4 16,3 2 0-16,-3 0 1 15,0 1 0-15,-1-1 0 16,-6 1 1-16,-4-4-2 15,-10-6 1-15,-8 4-3 0,-14 8 1 16,-13-2-2-16,-19-4 0 16,-3-3-7-16,-3-9 1 15,0-9-7-15,10-4 0 16</inkml:trace>
  <inkml:trace contextRef="#ctx0" brushRef="#br1" timeOffset="93249.22">27993 5007 46 0,'-4'0'23'0,"8"0"-17"0,-1-6 37 16,-3 6-40-16,8 0 0 16,-1 0 1-16,3-3 1 15,4 3-7-15,11 3 1 16,7 3 4-16,7-2 1 16,3 5-2-16,-3 0 1 15,-8 4-2-15,-6 6 1 16,-7-4-2-16,-11-2 1 15,-11 6-2-15,-6 12 0 0,-11 7-1 16,-4 3 1 0,-7 9 0-16,0 6 1 0,1 7-1 15,2 0 0-15,1-10-1 16,7-12 0-16,-4-7-5 16,8-6 1-16,6-9-9 15,4-9 0-15,7-10-2 16,4-7 1-16</inkml:trace>
  <inkml:trace contextRef="#ctx0" brushRef="#br1" timeOffset="93460.02">27912 5349 55 0,'10'16'27'0,"19"6"-31"0,-15-19 56 15,0 3-51-15,3 1 0 16,5-1 0-16,2 3 0 16,1-2-2-16,3 2 0 15,-3-3-5-15,-4 0 1 16,-7-2-12-16,-3-4 1 16</inkml:trace>
  <inkml:trace contextRef="#ctx0" brushRef="#br1" timeOffset="93851.65">28314 5704 61 0,'0'9'30'0,"3"0"-37"0,-3-9 50 15,0 0-43-15,0 0 0 16,0 0-11-16,0 0 0 16,-3-6 0-16,-4 0 1 15</inkml:trace>
  <inkml:trace contextRef="#ctx0" brushRef="#br1" timeOffset="97557.47">28656 5114 38 0,'-10'16'19'0,"10"-13"-4"0,0-3 19 16,7 0-31-16,3 0 0 16,4 0 1-16,7 0 1 15,11 3-6-15,7 0 1 16,0-3 3-16,0 10 1 0,7 5-2 16,-4 7 1-1,-3-3-2-15,-11 0 1 0,-7 0-3 16,-10-1 1-16,-11 1-1 15,-11-3 0-15,-3 3 0 16,0 6 0-16,-7 6 0 16,-11 4 0-16,0-4 1 15,-7 4 0-15,4-1 0 16,3 4 1-16,4-1 2 16,10-12 0-16,8 1 1 15,10 2 1-15,14-6 0 16,11 0 0-16,10-4-1 15,0-8 0-15,11 2-6 16,3 1 0-16,-3 3-13 16,-10 2 1-16,-22 11-7 15,-11-1 1-15</inkml:trace>
  <inkml:trace contextRef="#ctx0" brushRef="#br1" timeOffset="99493.5">21040 5722 41 0,'0'-3'20'0,"3"3"-16"0,-3 0 20 15,0 7-24-15,-3 8 1 0,-1 10-1 16,1 7 0-16,-4 12 0 16,0 9 0-16,-8 22 0 15,1 4 1-15,0 18-1 16,-3 16 1-16,-1 18 0 16,-7 17 0-16,8 21 1 15,-5 26 0-15,5 11 1 16,-1 8 0-16,0 18-1 15,1 3 1-15,-4 10-1 16,0 9 1-16,3-7-1 16,4 7 0-16,3-9-1 15,8-4 0-15,-1-12 1 16,-3-12 1-16,4-14-2 16,-5-21 1-16,-2-37-4 15,-1-33 0-15,-3-30-14 16,-3-35 0-16</inkml:trace>
  <inkml:trace contextRef="#ctx0" brushRef="#br1" timeOffset="100395.64">20948 5644 34 0,'18'19'17'0,"24"0"-9"0,-24-16 13 15,10 0-17-15,4 3 0 16,3-3 4 0,14 4 0-16,15-7-9 0,20 0 1 15,19 0 6-15,17 3 0 16,21-3-2 0,14-3 0-16,25 3-3 0,14 0 1 15,-11 0-3 1,11 0 0-16,-7 6-7 0,-21 0 1 15,-18 0-9-15,-31 7 1 16</inkml:trace>
  <inkml:trace contextRef="#ctx0" brushRef="#br1" timeOffset="101776.55">21188 9993 28 0,'-7'4'14'0,"3"-8"-6"0,4 4 12 0,0 0-16 16,0 0 1-16,4 0 1 15,3 0 0-15,3 0-9 16,1 0 1-16,10-3 5 15,11-6 1-15,7-1-3 0,10 4 0 16,11-6 1-16,14-4 0 16,-7-3 0-1,14-3 0 1,15 0 0-16,13-3 1 0,7 6-1 0,11-6 1 16,14 3-2-16,15 7 0 15,10 2 0-15,13 4 0 16,1 6-1-16,21-4 1 15,11 4-1-15,7 0 0 16,10 3 1-16,0 0 0 16,18-3-1-16,0-3 1 15,7 6-1-15,4 0 1 16,-1 3 0-16,4-3 0 16,4 6-1-1,-4 0 1-15,7 1 0 0,-7-1 0 16,7-3 0-1,-7-3 0 17,0 3 0-32,1 3 0 0,-5 1-1 0,4 5 1 0,-17 7-1 0,2 3 0 15,-23 6 0-15,-1 4 0 0,-3-4 0 16,-22-6 0-16,-13-3-1 16,-4-1 1-16,-8-2-1 15,-23-3 1-15,-12-4-1 16,-13 0 1-16,-8-2-1 15,-17-4 1 1,-14 0 0-16,-15 0 0 0,-13-3-1 16,-12-6 1-16,-9-4-2 15,-5 1 1-15,-9-10 0 16,-8-6 0-16,-7-9-1 16,0-7 1-16,-4-9 0 0,1-10 1 15,-4-12-1-15,-4-19 1 16,-3-13 0-16,-3-8 0 15,-1-17 0-15,-3-18 0 16,0-4 0-16,0-12 0 16,0-16 0-16,3 1 0 15,1-14-1-15,2 4 1 16,1-6-1-16,4 2 1 16,-4 4-1-16,0 6 0 0,0 1 1 15,-4 11 0 1,1 7-1 31,-5 3 1-47,5 10 0 0,-1 9 0 0,4 12 0 0,0 13 0 0,4 3-1 0,-1 13 0 0,4-1-1 15,0 14 1-15,4 2 0 16,-1 16 0-16,1 9 0 16,3 10 1-16,0 9 0 15,-4 7 1 16,4 6-1-31,-3 6 1 0,-1 3-2 0,1 6 0 16,-4 4-12-16,0-7 0 0</inkml:trace>
  <inkml:trace contextRef="#ctx0" brushRef="#br1" timeOffset="102481.65">30946 5453 37 0,'7'9'18'0,"-18"10"-13"0,1-19 19 0,-8 3-21 15,-10-3 0-15,-18 3 2 16,-7 10 0 0,-18-4-6-16,-20 7 1 0,-15 3 4 15,-4 6 0-15,5 0-3 16,-5-3 0-16,4-6-6 16,4-10 0-16,0-9-9 15,10-4 0 1</inkml:trace>
  <inkml:trace contextRef="#ctx0" brushRef="#br1" timeOffset="109072.87">20909 10733 19 0,'-7'0'9'0,"-21"0"-2"15,17-3 10-15,-3-3-15 16,-3-6 0-16,-8-1 3 16,4 0 1-16,-4 1-8 15,-7-1 1-15,-10-2 4 16,-11 2 0-16,-7 1-1 15,-7-1 0-15,-14 0-2 16,10 1 1-16,-10-7-1 16,-11 0 1-16,-6-6-1 15,-8-3 1-15,7 3-1 16,-7 3 1-16,-3-3-2 0,-8 3 1 16,1 3 0-16,7 3 1 15,-1-2-1-15,-3-4 1 16,-7 3-1-16,4 0 1 15,0 3 0-15,-8 4 0 16,-6 2-1-16,-1 1 1 16,4 3-1-16,-7-1 1 15,-4 7-1-15,4-3 0 16,7 0 0-16,-10-6 0 16,-4 3 0-16,7-1 1 0,0 1-1 15,-4 0 0-15,-7 3 0 16,11-1 0-16,0 4 0 15,-7 0 0-15,-3 7 0 16,9 5 1-16,5 4-1 16,-4 3 0-16,3 0 0 15,4 6 1-15,11 3-1 16,3 3 1-16,-3 4 0 16,6 5 0-16,1 1 0 15,7-3 0-15,-1 3 0 16,1-4 0-16,0-2-1 15,3-7 1-15,0 0-1 16,7-6 1-16,11 6-1 16,0 4 1-16,4-4-1 15,2 3 0-15,5 1 0 16,-1 2 0-16,1-2 1 0,6 8 0 16,11-2-1-16,7-7 0 15,4 4 0-15,3-4 0 16,4 4 1-16,3-4 0 15,4-3-1-15,3-3 1 16,8 0 0-16,3 7 0 16,3-1 0-16,4-3 1 15,3 4-1-15,8-4 0 16,3-3-1-16,7 3 1 16,0-3-1-16,4 4 0 15,10-1-1-15,4 0 1 0,10-3-1 16,4 0 1-16,11 3-1 15,6 4 0-15,1-1 1 16,-1 0 1-16,11-2 0 16,4-4 0-16,6 3-1 15,8 0 1-15,-4-3 0 16,4-3 0-16,10 3-1 16,1-3 0-16,6 3 0 15,-7-3 1-15,11-3-1 16,4 3 0-16,6-3 0 15,1 3 1-15,3-7-1 16,3 4 0-16,11 0 1 16,-7 0 0-16,4-3 0 15,3-7 0-15,7 7-1 16,-10-10 1-16,10 7-1 16,0-4 1-16,4 0-1 15,-4 4 1-15,4 3-2 0,6-4 1 16,-9-2 0-16,6-4 0 15,3 0-1-15,8-3 1 16,-10-3 0-16,-1-3 0 16,3-3 0-16,-9 0 1 15,-1-7-1-15,-4-3 0 16,12 1 0-16,-22-10 0 16,0-4 0-16,0 4 0 0,0-3-1 15,-7 0 1-15,-14-4 0 16,3 4 0 15,-3-3 0-15,0-1 0-16,-4 7-1 0,-6 0 1 0,27-22 0 15,-28 6 0-15,-13 1-1 16,-15-4 0-16,-14-6 0 16,-14-4 1-16,-11 1-1 15,-14-3 0-15,-10-7 0 16,-15-6 0-16,-14-6 0 15,-17-4 1-15,-4 4-1 16,-14-3 0-16,-24 2-4 16,-18 10 1-16,-15 4-6 15,-27-1 0-15,-22 3-4 16,-7-9 1-16</inkml:trace>
  <inkml:trace contextRef="#ctx1" brushRef="#br1" timeOffset="107899.19">6854 9329 0,'0'0'0,"0"0"15</inkml:trace>
  <inkml:trace contextRef="#ctx0" brushRef="#br1" timeOffset="110213.83">11850 10737 42 0,'3'6'21'0,"-24"-9"-19"0,11 6 22 15,-12 0-24-15,-6 6 0 16,-7 7 0-16,0 0 1 15,-4-1-1-15,-3 1 1 0,6 0 0 16,4-1 0-16,4-2 0 16,4 0 0-16,6-1 1 15,11 1 0-15,7-1 0 16,10 4 0-16,8 0 0 16,10 12 0-16,11-3 0 15,3-6 1 1,11 15-2-1,-10 1 1-15,-15-1-2 16,-10 1 1-16,-15-7-2 16,-10 3 0-16,-11-6-4 15,-6-6 1-15,-5-3-9 16,-2-10 1-16,-5-3-2 16,1 0 0-16</inkml:trace>
  <inkml:trace contextRef="#ctx0" brushRef="#br1" timeOffset="110663.61">11589 10997 47 0,'7'-3'23'0,"0"-7"-25"0,-7 10 46 0,0 0-44 15,-4 0 1-15,1 0 0 16,-8 0 0-16,-6 7-2 16,-5 2 1-16,-2 13 1 15,-1-3 0-15,0-4-1 16,1 4 0-16,2 0-1 16,1 3 0-16,7 0 0 15,4 0 1-15,6-3-1 16,4 0 1-16,11-4-1 15,3 7 1 48,14 0 0-63,0 0 1 16,0 0-1 30,-3 0 1-30,-4-3 0 0,-3 3 0-16,-4-3-1 0,-3-1 0 0,-11 4 0 0,-7 7 0 15,-15 2-3-15,-6 0 0 0,-4-9-6 0,1 0 0 0,-1-9-5 0,-3-1 0 0</inkml:trace>
  <inkml:trace contextRef="#ctx0" brushRef="#br1" timeOffset="111154.57">11903 10762 39 0,'-14'0'19'0,"14"-13"-19"0,0 13 31 0,3-6-26 0,4 9 0 0,4-6 2 16,3 0 1-16,4 0-10 16,3 3 0-16,10-4 7 15,1 1 0-15,7 0-3 16,-4 6 0-16,-3-6-1 0,-4 3 0 15,-7 6-2-15,-3 7 1 16,-7 3-1-16,-4 12 0 16,-7 3 0-16,-4 13 0 140,-3 3 0-140,-3 13 0 0,-1 9 0 0,-3 0 0 0,0 3 0 0,0-9 0 0,0-13-3 0,-1-6 0 0,8-13-4 0,0-6 1 0,0-12-7 0,4-10 0 0</inkml:trace>
  <inkml:trace contextRef="#ctx0" brushRef="#br1" timeOffset="111369.77">12023 11160 47 0,'17'22'23'0,"8"-3"-25"16,-18-16 40-16,4-3-38 15,-1 0 1-15,4 0 0 16,0 0 1-16,4-3-3 16,0 0 1-16,-4 3-4 15,0 0 1-15,-3 0-11 16,-1 0 1-16</inkml:trace>
  <inkml:trace contextRef="#ctx0" brushRef="#br1" timeOffset="111596.65">12344 11310 47 0,'0'26'23'0,"7"-30"-29"0,-7 4 35 0,3-3-31 15,4 0 1-15,0-3-10 16,0-7 0-16,1 7 6 16,-8-7 0-16</inkml:trace>
  <inkml:trace contextRef="#ctx0" brushRef="#br1" timeOffset="112017.43">12450 10796 46 0,'14'-9'23'0,"-14"6"-26"0,3-4 41 15,8-2-35-15,-1 3 0 16,8-4 3 0,0 7 0-16,10-3-7 0,0 6 1 15,4-3 4-15,7 0 1 16,-1-1-3-16,-2 1 1 15,-8 3-2-15,-3 0 0 16,-8 3-2-16,-6 7 0 16,-4 9 0-16,-11 9 0 15,-3 6-1-15,-7 13 0 47,-3 4 0-47,-1 5 1 0,0 4-1 0,1-7 1 16,-1-12-1-16,4-7 0 0,3-6-4 0,4-6 0 0,0-9-9 31,7-4 1-15</inkml:trace>
  <inkml:trace contextRef="#ctx0" brushRef="#br1" timeOffset="112573.52">12633 11157 41 0,'7'0'20'0,"-7"-3"-12"0,0 3 27 0,0 0-31 15,0 0 0-15,7 0 3 16,4 3 0-16,-1 0-9 15,8 0 0-15,3 0 7 16,7 0 0-16,4 0-2 16,0-3 1-16,-8 0-2 15,-2 4 1-15,-5-1-1 16,-3 3 0-16,-7 7-3 16,-14 2 1-16,-10 10-3 15,-11 10 0-15,-4 2-3 16,-11 4 1-16,-2-6-7 15,-5-1 1 17,-3-2-7-32,4-14 1 47</inkml:trace>
  <inkml:trace contextRef="#ctx0" brushRef="#br1" timeOffset="119358.09">22719 9122 11 0,'-7'-13'5'0,"-4"10"-6"0,8 3 6 15,-1 3-2-15,-3 0 0 16,0 7 2-16,-3 2 1 15,-1 4-7-15,0 9 0 16,-3 6 4-16,0 10 0 16,0 0-1-16,3-10 0 15,-6 32-2-15,-1 12 0 16,1 16 0-16,-1 9 1 16,0 10-1-16,-3 6 0 0,-4-3 0 15,-3-6 1-15,3-4 0 16,-6-9 0-16,-12-3-1 15,-10-12 1-15,-3 2-1 16,-7-6 1-16,-8-6-1 16,7 4 1-16,4-11-1 15,-3-2 0-15,3-10-1 16,0-12 1-16,0-13-1 16,14-6 1-16,-3-19-6 15,-1-4 0-15</inkml:trace>
  <inkml:trace contextRef="#ctx0" brushRef="#br1" timeOffset="119958.83">21403 10705 23 0,'-14'41'11'0,"-14"-16"-8"0,17-16 16 0,-3 7-18 16,0 3 1-16,-4 3 1 15,1 3 1-15,-5 0-6 16,1 10 1-16,-3-1 2 16,-1-3 1-16,0-2-1 15,4-1 0-15,0-6-1 16,3-3 0-16,8-4 1 15,6 1 0-15,11-3 0 16,11 2 1-16,7 1 0 16,10 0 1-16,14 2 0 15,8 1 0-15,10-6-1 0,3-1 1 16,-3 4-1 0,-7 0 0-16,-10-1-2 15,-12-2 1-15,-6-4-1 0,-7 4 0 16,-11-13-1-16,-7-10 0 15,-7 1 0-15,-11-13 0 16,-6-16 0-16,-8-18 0 16,-10-13 0-16,0-19 1 15,-1-3-11 17,-3-12 1-32,1-13-1 0,13 9 1 0</inkml:trace>
  <inkml:trace contextRef="#ctx0" brushRef="#br1" timeOffset="123169.07">27640 6933 12 0,'4'-6'6'0,"3"-10"0"0,-7 16 7 0,0 0-10 0,0 0 1 16,3-6 4-16,-3 6 1 15,0 0-10-15,4 0 1 16,-1 3 7-16,1 3 0 15,-1 3-1-15,1-2 0 16,-4 5-2-16,0 4 1 16,3-4-2-16,1 4 0 0,-1 3 0 15,-3-6 0-15,4-1 0 16,0-3 0-16,-1-2-1 16,4-4 1-16,7-9 0 15,7-10 1-15,4-19-2 16,7-8 1-16,14-17-2 15,10-9 1-15,18-9-9 16,11-1 0-16,-4-9-10 16,11 13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6:15:59.57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1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9T16:17:04.256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21996 2552 42 0,'7'63'21'0,"-7"72"-19"16,0-98 22-16,0 23-23 15,0 12 1-15,-4 13 2 16,1 9 0-16,-4-13-6 15,0-12 0-15,0-6 2 16,-1-22 1-16,5-10-4 16,-1-15 1-16,4-10-8 15,4-15 0-15,-4-10-2 0,-4-12 1 16</inkml:trace>
  <inkml:trace contextRef="#ctx0" brushRef="#br0" timeOffset="301.67">21865 2499 42 0,'0'0'21'0,"18"-19"-25"0,-11 13 41 0,0-1-31 15,4-5 0-15,3 3 3 16,3-7 1-16,8 3-12 16,7 7 1-16,14-10 7 15,10 4 0-15,-3-13-4 16,3 6 1-16,4 3-6 16,0 4 1-16,-10-1-7 15,-11 10 1-15,-8 3-10 16,-17 16 0-16</inkml:trace>
  <inkml:trace contextRef="#ctx0" brushRef="#br0" timeOffset="546.84">21915 2784 54 0,'0'13'27'0,"17"2"-24"0,-3-15 44 15,-3 0-44-15,7 0 0 16,10 0 1-16,11-6 1 16,10 6-7-16,0 0 1 15,-6 6 1-15,-5-2 1 16,-2 5-6-16,-8 4 1 16,-7 5-12-16,-7-5 1 0,-14 6-3 15,-7-4 0 1</inkml:trace>
  <inkml:trace contextRef="#ctx0" brushRef="#br0" timeOffset="1023.42">22638 3258 48 0,'21'19'24'0,"-21"-16"-26"15,0-3 45-15,-4-3-42 16,-6-13 0-16,-1 3 0 16,-3 4 1-16,-4 3-3 15,1 2 1-15,-8 4 1 0,0 0 0 16,4 10-1-16,0 9 1 15,3 3-1-15,4 0 1 16,4 0-1-16,-4 0 0 16,7-4-2-16,7 1 1 15,7-9 0-15,7-7 0 16,3-3-1-16,-2-3 1 16,-1-7 0-16,0 1 0 15,0-1 1-15,0 4 0 16,0 6-1-16,-3 6 0 15,-1 4-1-15,1 9 1 0,-4-4-1 16,3 4 1-16,-2 3 0 16,-1-6 0-16,0 2 0 15,0-2 0-15,3-3-4 16,1-7 0-16,-1-3-7 16,1-9 0-16</inkml:trace>
  <inkml:trace contextRef="#ctx0" brushRef="#br0" timeOffset="1684.17">22976 3098 44 0,'0'9'22'0,"-10"16"-25"0,3-15 36 16,0 2-33-16,-4 4 1 15,1 0 0-15,-1 2 0 16,-3-2-2-16,0 3 1 15,0 0 1-15,0-7 0 16,3-2-1-16,4-4 1 16,3 0 0-16,8 0 1 15,6-2 0-15,5-1 0 16,9 3-1-16,8-6 1 16,7 3 0 15,-11 3 0-31,0 4-1 15,-7-1 0-15,-6 10-1 0,-8 6 0 0,-7-9-1 0,-7-1 1 0,-4-2-3 16,-3 0 0-16,-4-7-2 16,4 0 1-16,0-3-2 15,3 0 1-15,4-3-2 16,7-6 1-16,7-10 1 16,11-6 1-16,7-6 1 15,3-12 1-15,11-14 2 16,7-12 1-16,10 0 2 15,1-12 1-15,-12-7-1 16,-2 1 0-16,-1 2 1 16,-10 1 0-16,-7 9-1 15,-4-1 0-15,-14 8-1 16,-7 8 1-16,0 10-1 16,-4 3 1-16,-3 13-1 15,-7 18 0-15,-4 16-3 16,-3 13 0-16,-3 19-1 0,-5 12 1 15,5 15 0-15,6 14 0 16,7 15 0-16,8 3 1 16,6 0 0-16,4-13 1 15,8-2 0-15,2-17 1 16,-3-18-3-16,4-9 1 16,-4-16-3-16,-3-10 1 15,-8-9-9-15,-6-6 1 16,-11-10-3-16,-8-6 0 0</inkml:trace>
  <inkml:trace contextRef="#ctx0" brushRef="#br0" timeOffset="1909.43">22966 2913 49 0,'25'15'24'0,"24"-15"-23"16,-31 0 49-16,10 0-49 15,14 0 1-15,15 0 0 16,3-9 0-16,14 0-3 16,3-1 0-16,4-2 0 15,-14 5 0-15,-14 4-6 16,-17 3 1-16,-19 7-9 16,-13 2 1-16,-25 10-3 15,-15 6 1-15</inkml:trace>
  <inkml:trace contextRef="#ctx0" brushRef="#br0" timeOffset="2313.23">21340 4151 65 0,'74'13'32'0,"77"3"-37"0,-101-23 69 0,34 1-62 15,-17-3 0-15,92-16 0 16,28 0 0-16,0-4-3 15,11-2 0-15,-4 3 2 16,-14 3 0-16,-15 3-1 16,-45 6 0-16,14-3-1 15,-21 3 1-15,-17 4-3 16,-22 3 0-16,-14 2-2 16,-18 4 1 15,-17 6-4-31,-18 4 0 0,-14-4-9 0,-22 3 0 15,-16 3-1-15,-15 4 1 0</inkml:trace>
  <inkml:trace contextRef="#ctx0" brushRef="#br0" timeOffset="2778.54">21449 2286 41 0,'3'-29'20'0,"-3"23"-16"16,0 6 36-16,0 10-39 15,0 8 1 1,-7 51 0-1,-3 29 0-15,-4 8-3 0,3 20 1 16,1 15 1-16,-1 12 0 16,-3 7-2-16,3-6 1 15,4-19 0-15,0-22 0 16,4-16-4-16,-1-22 0 16,4-15-10-16,-3-16 1 15</inkml:trace>
  <inkml:trace contextRef="#ctx0" brushRef="#br0" timeOffset="3453.91">21519 2069 37 0,'8'28'18'0,"20"-18"-14"16,-18-10 21-16,8 3-24 15,3 6 0-15,4-5 4 16,7 2 1-16,-1-3-5 15,15-3 0-15,14-3 4 16,21-3 0-16,22-10-1 0,9-12 1 16,26-4-3-1,14-2 1-15,10-13-3 0,0 0 1 16,1 3-1-16,-15-6 0 16,-11 9-1-16,-10-3 1 15,0-9-1-15,-10 9 0 16,-22 6 0-16,-17 13 1 15,-15-3-1-15,-10 3 1 16,-7 9-1-16,-4 13 0 16,4 6-1-16,-11 22 0 15,-3 10-2-15,-4 12 0 0,-10 12 0 16,-4 13 0 0,-3 10 0 15,-4 6 1-31,-4 6 0 0,-3 9 1 0,0 4 1 0,4 0 1 0,3 9 0 15,3 0 0-15,5 9 0 16,2 16 0-16,4 6 0 16,-3-12 1-16,-4-9-1 15,-7-10 1-15,-3-19-1 16,-4-3 1-16,-4-6-1 16,-3-3 0-16,-21-7-1 15,-11 10 1-15,-17-4 0 16,-29 1 0-16,-39 0-8 15,-20-13 1-15,-29-13-4 16,-18-15 0-16</inkml:trace>
  <inkml:trace contextRef="#ctx0" brushRef="#br0" timeOffset="11007.62">25672 2668 48 0,'38'-31'24'0,"-20"18"-16"0,-18 13 25 15,-3 0-30-15,-8 0 1 16,-3 0 0-16,-7 13 0 16,-11 9-6-16,-10 6 1 15,-11 6 2-15,-4 4 1 16,-3-3-4-16,7 2 1 15,0 1-1-15,8-4 1 16,9-2-1-16,8-1 1 16,7-3 0-16,17-6 1 15,11-3 1-15,15-3 0 16,13 3 0-16,11-1 0 16,3-2-1-16,1 3 1 0,-8 0 0 15,-7 3 0-15,-17 9-1 16,-22 7 1-16,-13 12-1 15,-19 0 0-15,-2 0-1 16,-8-3 0-16,0-3-4 16,0-6 1-16,4-4-6 15,10-6 1-15,4-6-6 16,3-3 0-16</inkml:trace>
  <inkml:trace contextRef="#ctx0" brushRef="#br0" timeOffset="11412.34">25640 3480 46 0,'7'0'23'0,"18"-9"-20"0,-15 3 41 15,8-1-42-15,3-2 0 16,0 0 1-16,-3-4 0 16,-4-3-5-16,0-2 1 15,-3-1 2-15,-1-3 1 16,-3 0-2-16,-3-6 0 16,-8 9-1-16,1-3 0 15,-4 19-2-15,-7-4 0 0,-8 14-1 16,-2 12 0-16,6-4 0 15,4 13 0-15,0-2 0 16,3 2 1-16,4 3 2 16,4 0 0-16,10 1 1 15,3-1 0-15,12-9-3 16,2 0 1-16,1-3-7 16,0-10 1-16,-8-9-4 15,4-9 1-15</inkml:trace>
  <inkml:trace contextRef="#ctx0" brushRef="#br0" timeOffset="11801.28">25986 3436 55 0,'7'26'27'0,"21"-20"-38"0,-18-6 56 15,8-3-43-15,7 0 0 16,0-4 2-16,-4 1 0 16,0-3-5-16,0-4 0 15,0 0 3-15,-3-2 0 16,-4-1-1-16,-3-3 0 16,-4-3-1-16,-7 0 0 0,-7 0-2 15,3 10 1 1,-7 6-1-16,-3 9 0 0,0 3-1 15,-3 10 1-15,2 9 0 16,-2 9 0-16,6-12 0 16,4 13 1-16,4 2 1 15,6 4 0-15,8-13 0 16,3-3 1-16,3-6-3 16,8-6 0-16,3-10-4 15,4-3 1-15,-4 3-9 16,-6-15 0-16</inkml:trace>
  <inkml:trace contextRef="#ctx0" brushRef="#br0" timeOffset="12236.61">26490 3480 45 0,'14'44'22'0,"-14"6"-20"0,0-40 36 16,0 2-38-16,0-2 0 16,0-1 0-16,0-9 1 15,0 0-1-15,0 0 1 0,7-6-1 16,4-7 1-16,-1-5 0 15,5-4 0-15,-1 3-1 16,3-3 1-16,1-3-2 16,-4 0 1-16,0 6 0 15,0 0 0-15,0 0-1 16,0 10 1-16,-3 6 0 16,0 9 0-16,3 10 0 15,-4 2 1-15,-3 11 0 16,0 8 0-16,4 4 0 15,0-3 0-15,3-4-1 16,0-2 1-16,3-7-7 16,8-7 1-16,3-8-10 15,1-16 1-15</inkml:trace>
  <inkml:trace contextRef="#ctx0" brushRef="#br0" timeOffset="12750.48">28148 2681 45 0,'4'6'22'0,"3"32"-18"16,-4-32 33-16,-3 13-35 16,4 3 0-16,-4 9 0 15,0 22 1-15,-4 13-4 16,4 22 1-16,0 15 1 0,0-2 1 15,0-1-2-15,0-18 1 16,4-16-5-16,-4-13 0 16,0-16-7-16,0-11 0 15,-4-14-4-15,1-12 0 16</inkml:trace>
  <inkml:trace contextRef="#ctx0" brushRef="#br0" timeOffset="13033.7">28106 3364 38 0,'25'22'19'0,"17"3"-16"16,-28-22 33-16,7 4-32 15,7 2 1-15,4 1 2 16,3-1 1-16,4 0-10 15,-4 13 0-15,-3-3 6 16,-11 3 1-16,-10 9-4 16,-11 4 1-16,-11 3-3 15,1-1 1-15,-8 4-4 16,-10-3 1-16,-7-13-4 16,-1-6 1-16,1-16-10 15,3-3 0-15</inkml:trace>
  <inkml:trace contextRef="#ctx0" brushRef="#br0" timeOffset="13424.17">28564 3574 45 0,'18'26'22'0,"-4"-11"-15"0,-7-15 34 15,0 3-39-15,4-3 1 16,3-3 0-16,7-6 0 16,0-1-4-16,0-5 1 0,1-4 2 15,-5 0 1-15,-3 7-3 16,-3-1 1-16,-7 4-1 16,-8-10 1-16,-3 9-2 15,-4-2 1-15,-3 6-1 16,-3 9 0-16,2 6-1 15,1-3 1-15,4 7 0 16,-1 9 1-16,8 6-1 16,3-3 1-16,7 3 0 15,3 1 1-15,4-7-1 16,4 3 0-16,7-3-5 16,-1 0 0-16,1-7-7 15,0-5 1-15,-8-10-5 16,-2-10 1-16</inkml:trace>
  <inkml:trace contextRef="#ctx0" brushRef="#br0" timeOffset="13723">28991 3973 44 0,'11'3'22'0,"-1"-53"-27"0,-6 34 40 0,-4-28-32 16,0-12 1-16,0-13 1 16,-4-10 0-1,-3-81-7 1,4 25 1-16,6 16 4 31,4 22 1-31,11 12-2 31,3 20 1-31,0 18-2 16,4 15 0-16,0 20-3 0,0 21 1 16,-4 0-6-16,-7 17 0 0,-7 5-9 0,-11 0 1 0</inkml:trace>
  <inkml:trace contextRef="#ctx0" brushRef="#br0" timeOffset="13938.19">28787 3455 55 0,'31'25'27'0,"26"-15"-32"0,-39-10 47 15,6 3-43 1,11 3 1-16,11 4-1 0,-3-1 1 16,3 7-3-16,-1-7 1 15,-6 4-6-15,-4-1 1 16,-6-2-8-16,-5-4 1 0</inkml:trace>
  <inkml:trace contextRef="#ctx0" brushRef="#br0" timeOffset="14174.1">29422 3521 39 0,'10'0'19'0,"-3"-9"-15"0,-7 9 29 0,4 3-29 16,-1 0 1-16,-3 0 0 15,0 3 0-15,-7 4-7 16,-3 5 0-16,-4 1 4 15,-4 6 1-15,0 3-4 16,-3 7 1-16,4-1-1 16,-1 3 0-16,4-2-2 15,7-10 1-15,7 0 0 16,7-7 0-16,7-2 0 16,7-7 0-16,0-9-2 15,0-10 1-15,1-8-9 16,-5-1 1-16</inkml:trace>
  <inkml:trace contextRef="#ctx0" brushRef="#br0" timeOffset="14459.51">29672 3819 52 0,'14'3'26'0,"0"-22"-32"0,-10 10 44 15,-1-10-38-15,4 0 0 16,-3-3 0-16,0-3 0 0,3 0 1 16,0 0 1-16,0-6 0 15,3 3 0-15,4 2 0 16,8 8 1-16,6 5-1 16,4-3 1-16,3 7-5 15,0 0 1-15,-7 9-4 31,4 0 1-31,-7 9-7 0,-4 7 1 0,-7 2-6 32,-3-8 0-32</inkml:trace>
  <inkml:trace contextRef="#ctx0" brushRef="#br0" timeOffset="14836.02">30053 3756 46 0,'4'19'23'0,"3"-19"-23"0,0 0 40 16,0 0-38-16,7 0 0 16,0-12 2-16,11 5 1 15,3-2-6-15,0-7 0 16,-3-3 3-16,-4 1 1 15,-3-4-2-15,-8-3 1 16,-6 3-3-16,-4 3 1 0,-7-3-1 16,-4 0 1-1,-6 6-1-15,-5 22 0 0,-2 4 0 16,3 9 0-16,-1 15 0 16,5 1 1-16,6 2-1 15,4 7 0-15,4-9-2 16,10-1 0-1,3 4-4-15,11-7 1 0,4-9-9 16,7-3 0-16</inkml:trace>
  <inkml:trace contextRef="#ctx0" brushRef="#br0" timeOffset="15036.58">30787 3882 55 0,'28'34'27'0,"-7"-15"-26"0,-14-13 48 15,4 1-49-15,-4 2 0 16,0 0-10-16,-3 1 1 16,-8-1-3-16,1-6 1 15</inkml:trace>
  <inkml:trace contextRef="#ctx0" brushRef="#br0" timeOffset="19338.04">3348 5497 44 0,'14'44'22'0,"11"-19"-18"0,-15-13 22 15,1 10-24-15,-1 3 0 16,-6 19 1-16,3 9 0 16,-3 10-4-16,-4 6 0 15,0 3 2-15,-4 0 0 16,4-15-4-16,-7-16 1 15,3-7-8-15,4-6 0 16,0-15-4-16,0-13 1 16</inkml:trace>
  <inkml:trace contextRef="#ctx0" brushRef="#br0" timeOffset="19925.8">3320 5556 30 0,'0'3'15'0,"-7"1"-8"15,7-4 24-15,0 0-28 16,-4 0 0-16,4 0 5 16,0 0 1-16,0 0-10 15,0 0 1-15,4-4 5 16,3 1 1-16,3-3-1 0,1-10 0 15,6-12-3-15,12-3 1 16,2-4-1-16,8 1 1 16,-7 2 0-16,-4 4 0 15,-3 3-1-15,3 6 0 16,-7 13-1-16,-3 12 1 16,-7-3-2-16,-4 16 0 15,-7 13-2-15,0 8 1 16,-11-2-1-16,-3 3 1 15,0 3-2-15,-7-4 0 0,3-2 1 16,-3-3 0 0,10-1 0-16,1-12 1 15,10 0-1-15,0-6 1 0,3-4 1 16,8-6 0-16,6 1 1 16,1-1 0-16,-7 3-1 15,3-2 1-15,3 5 0 16,1 4 0-16,3 3 0 15,-7-1 1-15,4 11-2 16,0 2 1-16,-4-3-1 16,3 10 0-16,-10-4 0 15,7-5 0-15,-3-1 0 16,0-6 0-16,-1-7-4 16,4-5 1-16,0-7-7 15,4-6 1-15,-4-13-8 16,0 1 0-16</inkml:trace>
  <inkml:trace contextRef="#ctx0" brushRef="#br0" timeOffset="20137.02">4050 5842 24 0,'7'15'12'0,"-14"1"1"0,7-13 9 16,0 3-20-16,-4 7 1 15,4-4 1-15,-7 7 1 0,4-3-7 16,3-1 1-16,-7 4 2 16,7-7 0-16,0-9-10 15,7-6 1-15,-7-10-3 16,0-3 1-16</inkml:trace>
  <inkml:trace contextRef="#ctx0" brushRef="#br0" timeOffset="20572.66">4050 5766 29 0,'14'3'14'0,"-3"16"-8"16,-8-19 25-16,4 3-29 0,4 1 1 0,-1-4 4 16,8 0 0-16,-4-4-8 15,14-2 1-15,1-6 4 16,9-1 1-16,5 4-2 15,-15-1 0-15,4 4-2 16,-11 3 1-16,0-3-1 16,4 2 1 15,-15 1-1-15,1 3 0-16,-11 3 0 0,0 4 0 0,-11 5-2 0,-6 1 1 0,-5 6-4 0,-6 6 0 15,7 3-2-15,-11 3 0 16,15 1 0-16,-4-1 1 15,10-3 1-15,11 4 1 16,0-10 3-16,11-1 0 16,13-8 3-16,4-4 1 15,4 1 0-15,3-1 0 0,-6 4-1 16,-8-1 0-16,-11 13-2 16,-6 1 0-16,-8 2-6 15,-13 6 1-15,-11 4-8 16,-4-1 1-16,0-2-2 15,-7-10 0-15</inkml:trace>
  <inkml:trace contextRef="#ctx0" brushRef="#br0" timeOffset="21081.67">4593 5064 38 0,'4'-13'19'0,"3"23"-21"0,-7-1 38 15,0 4-35-15,-7 12 1 16,3 16 0-16,4 12 0 15,0 19-3-15,0 16 1 16,0-4 1-16,0 4 1 16,0-9-2-16,0-7 1 15,0-9-1-15,0-13 1 16,0-16-2-16,4-9 0 16,3-6 0-16,-4-13 1 0,4-6 0 15,0-12 0-15,4-1-1 16,0-2 0-16,-1-1 0 15,1 3 1-15,-1 7-1 16,1 9 0-16,-1 7 0 16,-2-4 0-16,-5 3 0 15,4 7 1-15,-3 3-1 16,3 0 1-16,0-1 0 16,3 1 0-16,1 9 0 15,0-9 0-15,-1-3-2 16,4-3 1-16,4-13-6 15,3-10 1-15,7-2-5 16,0-10 0-16</inkml:trace>
  <inkml:trace contextRef="#ctx0" brushRef="#br0" timeOffset="21335.33">4992 5080 40 0,'0'0'20'0,"-7"28"-24"0,7-19 37 15,-4 16-33-15,4 13 1 16,-10 12 0-16,10 16 1 0,0 12-2 16,0 7 0-16,10 3 0 15,-6-7 1-15,3-12-3 16,-4-18 0-1,-3-17-9-15,0-15 0 0,-10-19-1 16,-4-16 0-16</inkml:trace>
  <inkml:trace contextRef="#ctx0" brushRef="#br0" timeOffset="21489.25">4727 5597 47 0,'14'19'23'0,"60"3"-24"16,-42-22 49-16,7-6-46 15,17-10 0-15,8-3 0 16,-1-12 0-16,8-1-11 16,-11-5 1-16,-18 5-7 0,1 4 1 15</inkml:trace>
  <inkml:trace contextRef="#ctx0" brushRef="#br0" timeOffset="22044.47">6826 5158 35 0,'0'41'17'0,"-24"47"-13"0,17-60 20 15,-1 22-22-15,5 16 1 16,-4 9-1-16,3 7 1 16,4-4-5-16,4-12 1 15,3-13 1-15,-7-15 0 16,3-16-7-16,-3-10 0 16,-3-12-4-16,-8-9 1 0</inkml:trace>
  <inkml:trace contextRef="#ctx0" brushRef="#br0" timeOffset="22269.57">6385 5675 42 0,'0'29'21'0,"21"-23"-17"15,-17-6 39-15,7 0-40 16,6 0 1-16,15-3 1 15,7 0 1-15,17-10-6 16,8 1 0-16,3-7 3 16,0-6 0-16,3 6-3 15,-10 3 1-15,-7 4-9 16,-10-7 1-16,-15 0-11 16,-4-3 0-16</inkml:trace>
  <inkml:trace contextRef="#ctx0" brushRef="#br0" timeOffset="22686.92">7246 5726 52 0,'7'18'26'0,"-3"14"-26"0,-4-23 40 0,0 1-39 15,0 2 0-15,0 1-1 16,0-7 1-16,0 3-2 16,0-6 1-16,0-3 0 15,0-6 1-15,-4-6-1 16,4-4 0-16,-3 0 0 15,3 1 0-15,-4 2 0 16,4-3 0-16,0-2 0 16,4-1 0-16,-1 3 0 15,8 4 1-15,6-1-1 16,5 4 1-16,-1 2-1 16,7 1 1-16,-7 3-5 0,0 0 0 15,4 0-8-15,-11 3 1 16,-3-7-4-16,6 1 0 15</inkml:trace>
  <inkml:trace contextRef="#ctx0" brushRef="#br0" timeOffset="22869.51">7659 5707 39 0,'14'25'19'0,"-18"12"-25"15,8-30 33-15,-4-1-28 16,0 0 0-16,0-6-5 16,0-3 0-16,0-6-1 15,-4-7 1-15</inkml:trace>
  <inkml:trace contextRef="#ctx0" brushRef="#br0" timeOffset="23543.75">7585 5578 29 0,'35'22'14'0,"4"-3"-14"15,-29-13 20-15,5 1-19 16,6-1 0-16,7 0-1 16,4 0 0-16,6-6-1 0,8-6 1 15,-14-3 2-15,7-1 1 16,0-2 0-16,-8-4 1 15,1 7 2-15,-11-7 0 16,1 0 0-16,-5 4 1 16,1 2-3-16,-11 4 0 15,3-3-1-15,-6 12 0 16,-8-3-2-16,-3 6 0 16,0 0-1-16,0 4 1 15,4 2-1-15,-1-2 1 16,8 5-1-16,3 1 1 15,3 0-1-15,8-7 0 0,3-3-1 16,4-6 1 0,3-9 0-16,4-7 0 0,3 4 0 15,-3-1 1-15,-4-9-2 16,-7 3 1-16,-3 1-1 16,-8 8 1-16,1 1-3 15,-7 3 1-15,-4 9-2 16,-4 3 0-16,4 16 0 15,-3 12 0-15,-1 4 0 16,0 9 0-16,4 13 3 16,4 2 1-16,3 10 2 31,0-3 0-31,-3 4 1 16,-4-14 1-16,-7-2-1 0,-4-7 1 0,-3-6-2 15,-4-10 1-15,1-12-3 0,-1-3 1 16,0-13 0-1,-10-6 0-15,7-6-1 0,-4-13 1 16,4-6 0-16,0-6 0 16,10-4 0-16,4 7 0 15,14-7-1-15,11-2 1 16,0 5-2-16,6 7 0 16,5-9-5-16,2-10 1 15,1-3-11-15,-4-6 1 0</inkml:trace>
  <inkml:trace contextRef="#ctx0" brushRef="#br0" timeOffset="23757.84">8636 4866 46 0,'14'82'23'0,"-17"6"-27"15,3-60 35-15,-7 19-31 16,7 9 0-16,0 7 0 16,7 3 0-16,0-6-3 15,3-13 0-15,1-10-9 16,-1-5 1-16</inkml:trace>
  <inkml:trace contextRef="#ctx0" brushRef="#br0" timeOffset="24081.46">8759 5547 46 0,'39'6'23'0,"-3"-6"-19"0,-22-3 36 16,7-3-39-16,7-4 1 16,7-12-1-16,-3 4 0 15,-4-4-2-15,-3-4 0 0,-7 1 1 16,-4-6 0-16,-7 6-1 15,-4-3 0-15,-6 6-1 16,-4 3 1-16,-4 10-2 16,-3 9 1-16,0 9-1 15,3 7 1-15,1 9 0 16,6 12 1-16,4-2 1 16,4-1 0-16,6 4 1 15,4-4 0-15,1 1-2 16,2-4 1-16,1-9-5 15,3-6 0-15,0-13-8 16,0-9 0-16</inkml:trace>
  <inkml:trace contextRef="#ctx0" brushRef="#br0" timeOffset="24417.31">9451 5105 34 0,'25'-22'17'15,"-11"22"-10"-15,-11 0 24 0,-3 6-32 0,-3 3 1 0,-4 1 0 0,-7 6 0 16,-4-4 0-16,-3 10 0 16,-11 0 0-16,7-6 0 15,-3 2 1-15,7-5 1 16,10 0 1-16,-3-1 1 16,14 1 1-16,14-1 1 15,8 4 1-15,6-7 0 16,7 7-2-16,0 3 1 15,-3 6-4-15,-7 0 1 16,-11 6-4-16,-14 1 1 0,-11 2-7 16,-10 1 1-16,-4-4-11 15,-10-3 0-15,-4-12 0 16,11-7 0 46</inkml:trace>
  <inkml:trace contextRef="#ctx0" brushRef="#br0" timeOffset="24686.48">9811 5007 50 0,'10'13'25'0,"-6"6"-31"0,-1-16 52 15,1 0-46-15,-1 0 0 16,1 0 0-16,0 7 1 16,-1-7-2-16,1 3 1 15,-4 0-7-15,3 4 0 16,-6-1-7-16,-1-6 0 15</inkml:trace>
  <inkml:trace contextRef="#ctx0" brushRef="#br0" timeOffset="24871.78">9768 5409 55 0,'15'34'27'0,"-5"-21"-31"16,-3-13 48-16,0 0-43 15,0 0 1-15,0-6-1 16,4 2 0-16,-8-2-4 16,5 0 1-16,-8-3-14 15,-15 2 1-15</inkml:trace>
  <inkml:trace contextRef="#ctx0" brushRef="#br0" timeOffset="30013.5">19572 10285 29 0,'18'9'14'0,"6"-12"-5"0,-13-3 14 16,3 0-20-16,7-10 0 16,4 0 2-16,0-2 1 15,3-4-6-15,0-7 0 16,7-5 5-16,1-7 0 16,6-6-2-16,0-6 1 0,4-4-1 15,-3-2 0-15,-1-7-2 16,11 6 0-16,0-5 0 15,0 2 1-15,7-9-1 16,0-4 1-16,3 7-1 16,4-9 1-16,-7 6-1 15,7-10 0-15,4 1 0 16,3-10 1-16,3-3-1 16,5-3 0-16,-1 3 0 15,-7-4 1-15,7 1-1 16,0 0 1-16,4-7-2 15,3 13 1-15,4-9-1 16,-18 0 0-16,0-13 1 16,-4 3 0-16,1 0-1 15,-4 1 1-15,-4 5 0 16,4-2 0-16,0 2 0 16,4 1 0-16,-7 2-1 15,6 4 1-15,4-3-1 0,-3-4 0 16,3 10 0-1,-11 0 1-15,-3 6-1 0,-7 7 0 16,-7 5-1-16,-4 17 1 16,-6-4 0-16,-8 10 0 15,-3 9 0-15,-8 0 0 16,1 10 0-16,-4 5 0 16,0 7 0-16,0 0 0 15,-3 10 0-15,-1 2 0 16,1-2 0-16,0 3 1 15,-4 2-1-15,0 7 0 0,3 0-1 16,-6 3 1-16,-1 4 0 16,1 2 0-16,-1 7-1 15,1 3 1-15,-1 3 0 16,1-1 0-16,-1 11 0 16,1 5 1 15,-1 11-1-31,-3 5 0 15,0 13 0-15,0 9 0 0,-3 6 0 0,-4 10 0 0,0 16 0 16,0 9 0-16,3 9-1 16,1 4 1-16,3 9 0 15,0 16 1-15,0-4-1 16,0 4 1-16,0-1-1 16,0 4 1-16,0-3-1 15,0 0 1-15,7 15-1 16,3-6 1-16,8 9-1 0,0-2 1 15,3-7-1-15,0-19 1 16,-3-6-1-16,-1-16 0 16,-3 1 0-16,-3-17 0 15,0-9 0-15,-1-9 1 16,1-19-1-16,-1-9 0 16,-3-7 0-16,0-6 1 15,-7 0-1-15,0-12 1 16,-3-1-2-16,-4-2 1 15,-14-4-1-15,-1 0 1 0,-2-3-1 16,-1-3 1-16,0-3 0 16,1 0 0-16,3-4 0 15,3-2 0-15,4-1 0 16,-7 4 1-16,3-6 0 16,0 2 1-16,-3-2-2 15,0 2 1-15,-4 1 0 16,-6-1 0-16,-8-2-1 15,-7 2 0-15,-7 1 0 16,-14-1 0-16,-4 4 0 16,-27-4 0-16,-12-2 0 15,-6-4 0-15,-22 0 0 16,-13-3 0-16,-15 1 0 16,-18-4 0-16,-20 0 0 15,3-4 1-15,7 1-1 16,3 0 0-16,29 0 0 0,7 3 0 15,10 0-1-15,21 3 0 16,12 3-1-16,9 1 0 16,15 2-2-16,21 4 0 15,11-4-5-15,17 1 1 16,14-4-12-16,22-6 1 16</inkml:trace>
  <inkml:trace contextRef="#ctx0" brushRef="#br0" timeOffset="30674.15">22345 10332 42 0,'-11'72'21'0,"8"-59"-18"0,3-10 26 16,3 3-25-16,1-3 0 16,-1 0 2-16,1-3 0 15,3 0-7-15,0-3 0 16,4-9 5-16,-4-4 0 15,3-6-2-15,-3-3 1 0,0-3-2 16,-3-7 0-16,-8 1-2 16,-3-7 1-16,-3-3 0 15,-4 0 0 1,-8-9-1-16,1 3 0 0,-3 6 0 16,2 3 1-16,5 7-1 15,3 9 1-15,3 3-1 16,8 6 0-16,6 3 1 15,8 1 0-15,6 6 0 16,12-1 0-16,13 1 0 16,18 0 1-16,25-1 0 15,6 4 0-15,12-3-1 16,9-3 1-16,1 2 0 16,4 1 0-16,-15 0-8 15,-21 3 1-15,-17 0-10 16,-22-1 1-16</inkml:trace>
  <inkml:trace contextRef="#ctx0" brushRef="#br0" timeOffset="31367.34">21213 11166 42 0,'24'32'21'0,"12"-23"-12"15,-29-9 28-15,0 0-34 16,0 0 1-16,-4-3 1 0,-3-3 0 15,-3-4-7-15,-4 1 1 16,0-7 3-16,-4 4 1 16,-7-1-2-16,-6 7 0 15,-8-1-1-15,-3 4 1 16,-1 3-1-16,1 10 0 16,3 2 0-16,4 7 0 15,7 0 0-15,7 0 1 16,7-4-1-16,14 7 1 15,10 0-1-15,8-6 1 0,3-4-1 16,-3-2 0-16,0-4-1 16,-1-6 1-16,-2-3-1 15,-5 0 1-15,-3-3-2 16,-3 2 0-16,3-5 0 16,0 3 1-16,0 6 0 15,0 0 1-15,1 9-1 16,-8 7 1-16,3 15 1 15,-3-6 0-15,0 7-1 16,0 2 1-16,0 4-5 16,0-7 0-16,4-15-12 15,-4-7 1-15</inkml:trace>
  <inkml:trace contextRef="#ctx0" brushRef="#br0" timeOffset="31892.58">23463 5970 45 0</inkml:trace>
  <inkml:trace contextRef="#ctx0" brushRef="#br0" timeOffset="32116.95">23424 7943 8 0,'-7'-13'4'0,"-3"-6"3"0,10 19-8 16,0 0 9-16,3-3 0 0,4 0 6 16,0 0 0-16,8 3-16 15,6 0 0-15,3 6 14 16,8 0 1-16,3 13-3 16,4 6 0-16,-3 3-3 15,-5 7 0-15,-6 3-2 16,-11 2 0-16,-10 4-4 15,-11-9 1-15,-8-7-3 16,-13-6 0-16,-7-10-6 16,-4-15 0-16,-10-12-9 15,3-10 0-15</inkml:trace>
  <inkml:trace contextRef="#ctx0" brushRef="#br0" timeOffset="33195.8">23520 7573 21 0,'14'-29'10'0,"-4"-5"0"0,-6 21 11 16,3-2-17-16,0 2 0 15,-3-3 4-15,-4 1 1 16,0 5-10-16,0 7 1 16,-4 9 7-16,-7 10 0 15,1 6-2-15,-1 16 0 16,4 18-3-16,0 13 1 0,7 6-2 16,0 16 0-1,4-6-1-15,-1-10 0 0,-3-12-8 16,-3-7 1-16,-11-30-8 15,-4-11 1-15</inkml:trace>
  <inkml:trace contextRef="#ctx0" brushRef="#br0" timeOffset="33932.4">21230 7356 37 0,'11'-9'18'0,"10"3"-7"0,-21 6 19 0,3-7-27 0,-3 7 1 16,-3-3 0-1,-4 0 1-15,-7 3-7 0,-14 6 1 16,-11 4 3-16,-7-4 1 15,0 13-3-15,-3 9 1 16,3 6 0-16,10 7 0 16,8 3 1-16,14 9 0 15,11-9 2 1,10-3 0-16,21-6-1 0,14-13 0 16,11-10-2-16,0-15 0 0,0-3-10 15,-11-7 0-15,-17-3-9 16,-4 1 0-1</inkml:trace>
  <inkml:trace contextRef="#ctx0" brushRef="#br0" timeOffset="36108.93">3080 6293 21 0,'10'16'10'0,"1"-4"-8"16,-4-15 10-16,4 3-9 0,-1-3 0 15,1 6 6-15,3-3 0 16,3-3-9-16,12-3 0 15,-1 3 6-15,4-4 1 16,10 1-2-16,7 3 0 16,11-3-4-16,0-1 1 15,11 1-1-15,3 3 1 16,7 0 1-16,7 0 0 16,4 0 0-16,7-4 0 15,0 7 0-15,3 0 1 16,14-6-2-16,-6 3 1 15,10 0-2-15,-7 3 0 0,14 0 1 16,-8 0 0-16,1 0 0 16,4 0 1-1,3 0-1-15,3-6 0 0,1-4 0 16,-4-2 0-16,3-7-1 16,8-3 0-16,-7 6-1 15,-1-6 0-15,1 3 0 16,6-9 1-16,-6 0 0 15,3 6 0-15,7 3 0 16,0 4 0-16,7-4 0 16,0 6 0-16,11 1 0 15,3-7 0-15,4 9 0 16,14 1 0-16,-14 0 0 16,7 5 0-16,7 1 0 15,-22 3 1-15,-6 0-2 16,-4 0 1-16,-28 0-1 15,-14-3 1-15,-14-6-6 0,-18-1 0 16,-14-2-9-16,-18-4 0 16,-21 4-6-16,-10 5 0 15</inkml:trace>
  <inkml:trace contextRef="#ctx0" brushRef="#br0" timeOffset="37953.99">11423 4663 47 0,'21'-4'23'0,"-21"-2"-16"0,0 3 23 15,-3-10-29-15,-4 7 0 16,-8 9 0-16,-6 0 0 15,-3 10-2-15,-5 0 1 16,-6 12 0-16,-7 3 1 16,-1 9-2-16,1 17 1 15,7 12 0-15,7 15 0 0,6 1 0 16,8 6 1-16,11-7 0 16,13-9 1-16,12-15 1 15,13-17 1-15,0-27 0 16,4-13 1-16,0-13-1 15,-4-12 1-15,-3-6-2 16,-8 0 0-16,-9 2-2 16,-12 11 1-16,-10-4-3 15,-4 12 1-15,-6-2-2 16,-11 2 1-16,-8 10-1 16,-3 3 1-16,-3 7-2 15,0 9 1-15,-1 3-2 16,5-7 0-16,2 4-3 15,8-6 1-15,3-7-11 0,8-6 1 16</inkml:trace>
  <inkml:trace contextRef="#ctx0" brushRef="#br0" timeOffset="38558.32">12541 4713 37 0,'-10'47'18'0,"-1"50"-12"0,8-63 22 16,-4 13-27-16,-4 16 1 15,4 12 0-15,0 4 0 16,0-4-3-16,0-9 0 16,3-16 0-16,-3-12 0 15,4-19-6-15,-1-13 0 0,-3-12-5 16,-7-13 1-16</inkml:trace>
  <inkml:trace contextRef="#ctx0" brushRef="#br0" timeOffset="38797.6">12234 5171 43 0,'14'25'21'0,"11"6"-16"15,-14-31 39-15,3 6-42 16,3 1 0-16,1-7 1 0,3-7 1 16,11 4-5-1,7-6 0-15,0-1 2 16,3-2 1-16,4 2-6 0,0 7 1 16,0-6-8-16,-8-1 1 15,-9-2-6-15,-5-1 1 16</inkml:trace>
  <inkml:trace contextRef="#ctx0" brushRef="#br0" timeOffset="39110.64">12901 5384 44 0,'7'41'22'0,"-7"-4"-20"15,-3-34 38-15,-1-3-38 16,-3 0 0-16,0-12 0 16,0-1 1-16,0-9-4 15,3 7 0-15,1-7 2 16,3 6 1-16,0-6-1 16,0 3 0-16,3 7-1 15,1 2 1-15,3 4 0 16,4 3 0-16,-1 3-1 15,8-10 1-15,-4 14-2 16,3-4 0-16,5 6-8 16,-1-6 1-16,0 3-8 15,-3-6 1-15</inkml:trace>
  <inkml:trace contextRef="#ctx0" brushRef="#br0" timeOffset="39801.93">13222 5315 42 0,'7'12'21'0,"0"26"-19"0,-7-29 32 16,4 4-33-16,-1-1 0 15,-3 1-1-15,4-4 0 16,-4-2-2-16,0-7 1 0,3-7-3 16,1-2 0-16,-1-4-5 15,-3-2 1-15,-3-7-2 16,-1-6 1-16,1 3 0 15,-4-7 0-15,0 7 3 16,0 6 1-16,3 4 5 16,1 2 0-16,-1 0 4 15,4 7 0-15,4-3 3 16,3 12 0-16,3 3 2 16,4 4 1-16,4-1 0 15,3-3 1-15,7 4-3 16,8-4 1-16,-1 7-3 15,11-7 0-15,-4-3-1 16,8 0 0-16,-1-3-3 16,-7-6 1-16,-3 0 0 15,-4-1 0-15,-6 1-1 16,-12-3 0-16,-3-4-1 16,-10 7 1-16,-8-4-2 0,-10 7 1 15,-7-3-3-15,-7 12 1 16,-4 0-4-16,0 4 1 62,1 6-3-62,-5 6 1 0,5-4-3 0,6 11 1 16,7 2 1-16,11 10 0 0,7-1 3 0,11 1 1 0,3 0 5 0,7 0 0 16,7-4 3-16,4-8 0 15,0 5 1-15,-8-6 0 0,-6 1-2 16,-7 2 1-16,-15 3-4 15,-10-5 1-15,-7-4-2 16,-4-3 0-16,-7-10-1 16,-3-9 0-16,-4-12 0 15,8-10 1-15,2-3 0 16,8 3 0-16,14-15 0 16,14-1 0-16,14 1-6 15,0-4 1-15,4 4-10 16,7-4 1-16</inkml:trace>
  <inkml:trace contextRef="#ctx0" brushRef="#br0" timeOffset="40298.35">14972 5390 49 0,'-4'28'24'0,"4"-9"-21"0,0-31 37 0,0-14-38 15,0-14 0-15,-3-14 1 16,-1-11 1-16,1-11-5 15,-1-8 0-15,4-4 3 16,7 3 0-16,4 16-1 16,7 6 1-16,3 4-2 15,0 15 0-15,0 9-2 16,0 17 0-16,-3 8-4 16,-4 10 0-16,-7 7-11 0,-7 11 1 15,-14 7 0-15,-4 7 0 16</inkml:trace>
  <inkml:trace contextRef="#ctx0" brushRef="#br0" timeOffset="40491.3">14647 5086 48 0,'-14'12'24'0,"28"14"-22"0,-7-26 49 15,4 3-50-15,7 3 0 0,10-3 0 16,7 3 0-16,11 4-2 15,7-1 1-15,3 7-2 16,1-4 1-16,-11 4-8 16,-8-3 1-16,1-4-8 15,-11-9 1-15</inkml:trace>
  <inkml:trace contextRef="#ctx0" brushRef="#br0" timeOffset="41046.61">15466 5208 45 0,'7'-3'22'0,"0"-16"-20"0,-7 13 35 0,-4 3-37 15,-3-7 0-15,-7 7 1 16,-3 3 0-16,-8 7-1 15,0 2 0-15,4 13 1 16,-4 0 0-16,8 3 0 16,3 0 0-16,3 10 0 15,11-4 0-15,7 7-1 16,11-7 0-16,3-12-4 16,4-4 1-16,3-8-10 15,4-4 1-15,-8-16-2 0,-3-2 0 16</inkml:trace>
  <inkml:trace contextRef="#ctx0" brushRef="#br0" timeOffset="41349.65">15677 5374 48 0,'11'19'24'0,"-7"13"-32"0,-4-32 49 0,0 0-41 16,-4-7 1-16,4 1 0 15,0-7 1-15,0-2-3 16,4 2 1-16,3-9 0 16,0 0 1-16,0 4-1 15,0 2 1-15,3-6-2 16,4 3 1-16,1 7 0 16,2 5 0-16,1 14 0 15,3-4 1-15,-3 6-1 16,-4 7 1-16,3-1-1 15,-2 11 0-15,2-1-3 16,-3 0 0-16,4-10-11 16,-7 1 0-16</inkml:trace>
  <inkml:trace contextRef="#ctx0" brushRef="#br0" timeOffset="41678.61">16503 5061 19 0,'-4'9'9'0,"-24"-9"-4"0,14 0-1 16,0 0-3-16,-11 0 1 16,1 0 2-16,-1 3 1 15,0 4-5-15,1 2 1 16,-1 4 5-16,7-4 0 15,4 4 2-15,7 2 0 16,7 7 0-16,7 3 0 0,7 0 0 16,11 4 0-16,7-11-1 15,-1 4 0-15,-2 3-4 16,-12 4 1-16,-10 2-5 16,-14 0 0-16,-17 4-11 15,-8-4 1-15,-25-6-6 16,-10 0 0-16</inkml:trace>
  <inkml:trace contextRef="#ctx0" brushRef="#br0" timeOffset="43045.15">20108 9648 24 0,'-3'-6'12'0,"3"-6"-1"16,0 12 13-16,3 6-19 16,4 0 0-16,-3 4 6 15,-1 2 1-15,5 4-13 16,6 3 1-16,7 9 10 15,14 6 0-15,4 13-1 16,7 10 0-16,0 6-3 0,-4 12 0 16,-7 13-3-16,-3 15 1 15,-18-9-3-15,-14-3 0 16,-11-12-5-16,-6-20 1 16,-1-6-9-16,1-15 0 15,-5-16-9-15,5-9 1 16</inkml:trace>
  <inkml:trace contextRef="#ctx0" brushRef="#br0" timeOffset="43511.11">21082 9840 41 0,'18'-22'20'0,"-11"9"-15"16,-7 7 26-16,-7 0-28 15,-4-4 0-15,-3 1 1 16,-4-1 0-16,-6 7-6 15,-5 3 1-15,-6 7 3 0,-4 2 1 16,8 4-2 0,2 15 0-16,5 9 0 0,-1 4 0 15,7 3-1-15,4 3 1 16,7-3-1-16,11 0 1 16,6-3-1-16,15-7 0 15,7-12 1-15,7-9 1 16,3-13-1-16,4 0 1 15,-4-10-1-15,-3-9 1 16,-7-6-1-16,-8-6 0 16,-6 3-4-16,-7-4 0 15,-4 1-7-15,-7 3 1 16,-11 3-7-16,-10 3 0 0</inkml:trace>
  <inkml:trace contextRef="#ctx0" brushRef="#br0" timeOffset="43770.87">20662 9931 60 0,'18'25'30'0,"3"-10"-35"15,-3-11 56-15,10-1-46 16,11 0 0-16,14-3 0 15,14 0 1-15,3-3-9 16,-10-4 0-16,-10 4 1 0,-12-3 0 16,-9-3-16-16,-8 2 0 15,-28-5-2-15,-4 2 1 16</inkml:trace>
  <inkml:trace contextRef="#ctx0" brushRef="#br0" timeOffset="45417.27">4279 7187 51 0,'14'3'25'0,"-10"-12"-18"15,-4 9 26-15,0 0-32 16,-4 0 1-16,4 3 0 15,-17 6 0-15,-1 4-3 16,4 5 1-16,-11 4 1 16,4 4 0-16,0-5-1 15,0 1 1-15,10 4-1 16,-6-5 0-16,13-2-1 16,-7-3 1-16,11-3-1 0,11-4 1 15,0-3-1-15,10-6 1 16,10 6-1-16,8 1 1 15,0-1 0-15,0 0 0 16,-7 1 0-16,-11 5 1 16,-4 4-2-16,-6-1 1 15,-11 7-1-15,-11 7 1 16,-6-1-4-16,-4 0 1 16,-1-3-5-16,1 0 0 15,4-6-7-15,-1-3 1 0</inkml:trace>
  <inkml:trace contextRef="#ctx0" brushRef="#br0" timeOffset="45674.11">4632 7353 44 0,'0'19'22'0,"-7"3"-19"16,3-16 37-16,1 7-38 16,-1 5 1-16,4 8-1 15,-7-1 1-15,4-7-4 16,3 1 0-16,-7-3 1 0,7-7 0 16,7-6-8-1,-7-9 0-15,0-6-7 0,-7-13 1 16</inkml:trace>
  <inkml:trace contextRef="#ctx0" brushRef="#br0" timeOffset="45853.99">4547 7196 34 0,'25'19'17'0,"-4"-19"-14"0,-21-3 22 16,11 3-26-16,-1 0 1 0,-3 0-1 15,4 0 0-15,0 0-4 16,3 0 0-16,-4 0-5 16,-3 0 1-16</inkml:trace>
  <inkml:trace contextRef="#ctx0" brushRef="#br0" timeOffset="46168.66">4703 7510 31 0,'3'19'15'0,"4"-22"-18"16,-3-1 26-16,3 1-24 16,0 0 0-16,3-3-2 15,-6-10 1-15,3-3 2 16,4-3 0-16,-1-9-3 0,1 3 1 16,-4 0 0-16,7-1 1 15,3 7 0-15,-2 7 1 16,9 5 2-16,-3 10 1 15,1 7 2-15,-1 8 0 16,-4 1 1-16,-2 6 1 16,-1 6-2-16,-4 0 1 15,1 4-3-15,-8-1 1 16,4-6-4-16,-7-6 1 16,4-6-6-16,-1-4 0 15,1-9-7-15,0-9 0 16</inkml:trace>
  <inkml:trace contextRef="#ctx0" brushRef="#br0" timeOffset="46455.18">5320 6964 41 0,'3'16'20'0,"4"-7"-19"15,-7-2 32-15,0 5-30 16,-10 4 1-16,-1 9 2 16,1 6 0-16,-1 1-7 15,-3 12 1-15,0 3 5 16,3 0 0-16,-3 9-1 16,11 0 1-16,-4-5-3 15,7 2 0-15,0-9-5 0,7-16 1 16,0-12-8-16,3-7 1 15,12-6-9-15,-12-15 0 16</inkml:trace>
  <inkml:trace contextRef="#ctx0" brushRef="#br0" timeOffset="46767.09">5620 7234 38 0,'28'-6'19'0,"-7"6"-16"0,-21 0 27 16,0 0-29-16,0 0 1 0,0 0 2 15,-10 0 0-15,-1 3-5 16,-14 3 1-16,4 7 3 16,0 5 0-16,-7 4-1 15,0 0 1-15,3 10-2 16,4 2 1-16,7 4-2 16,3 3 1-16,11-10 0 15,7-3 0-15,11-3 0 16,3-9 1-16,4-13 1 15,10-6 0-15,-7-10-1 16,4-12 1-16,-4 0-2 16,-3 0 1-16,-8 0-5 15,-6-6 0-15,-4 2-9 16,-7 4 1-16,-18 3-6 16,-3 0 0-16</inkml:trace>
  <inkml:trace contextRef="#ctx0" brushRef="#br0" timeOffset="46949.78">5369 7384 36 0,'21'4'18'0,"11"-4"-12"0,-14 0 27 16,-1-4-30-16,15 1 1 16,0-6 0-16,10-1 0 15,4-5-7-15,-3-1 1 16,-8 0-1-16,-3 1 0 0,-11-1-10 15,-4 0 0-15</inkml:trace>
  <inkml:trace contextRef="#ctx0" brushRef="#br0" timeOffset="47211.34">5831 6958 47 0,'18'31'23'0,"0"23"-19"16,-8-32 37-16,1 9-40 16,14 7 1-16,-8 15-1 15,1-12 1-15,-15 31-3 16,-6 3 0-16,-4-3-4 15,-7-9 1-15,-7-13-11 0,-8-15 0 16</inkml:trace>
  <inkml:trace contextRef="#ctx0" brushRef="#br0" timeOffset="47731.18">6329 7234 56 0,'-4'6'28'0,"15"10"-29"0,-1-16 46 0,-6 0-41 0,14 0 0 16,10-3 0-16,14-4 1 15,-3-2-8-15,0 0 0 0,0-4-2 16,-8 4 1-16,-2-4-14 16,-19 7 0-16</inkml:trace>
  <inkml:trace contextRef="#ctx0" brushRef="#br0" timeOffset="47912.36">6265 7447 46 0,'11'35'23'0,"10"-17"-14"16,-14-14 29-16,7-1-37 15,7-3 0-15,11 3-1 16,14-3 1-16,3-3-7 16,8-4 1-16,3 1-9 15,-7 0 0-15</inkml:trace>
  <inkml:trace contextRef="#ctx0" brushRef="#br0" timeOffset="48241.9">7310 6729 39 0,'-4'31'19'0,"-10"20"-14"0,14-39 24 0,-7 7-26 16,3 12 0-16,4 4 0 15,-7-1 1-15,7 7-6 16,0 3 1-16,0-10 3 15,0-5 0-15,0-4-6 16,7-6 1-16,-7-7-8 16,0-12 0-16,0-9-3 15,0-1 1-15</inkml:trace>
  <inkml:trace contextRef="#ctx0" brushRef="#br0" timeOffset="48480.31">7303 7008 37 0,'21'0'18'0,"14"-12"-15"0,-24 15 35 16,6 0-33-1,8 3 1-15,-7 0 2 0,-4 4 0 16,3-1-11-16,-13 1 1 16,3 2 6-16,-7 4 1 15,0 0-4-15,0 2 0 16,-11 4-1-16,-6-3 0 15,-5 0-5-15,-6-7 0 16,4 1-7-16,-1-4 1 0,-3-2-5 16,14-1 0-16</inkml:trace>
  <inkml:trace contextRef="#ctx0" brushRef="#br0" timeOffset="48808.75">7976 6691 44 0,'4'22'22'0,"-11"19"-20"16,3-25 40-16,-6 3-39 15,-11 15 0-15,-8 16 1 16,-13 13 1-16,-4 12-7 0,-14 13 1 16,-3 9 3-16,6 0 1 15,-3 7-2-15,0-7 0 16,0-12-2-16,11-7 1 16,3-15-5-16,14-13 1 15,8-15-12-15,6-7 0 16,11-16 0-16,7-5 0 15</inkml:trace>
  <inkml:trace contextRef="#ctx0" brushRef="#br0" timeOffset="49275.75">7994 7397 61 0,'11'-6'30'0,"3"3"-42"16,-14 3 64-16,0 0-52 16,-7-4 1-16,-4 4 0 0,-7 0 0 15,-6 10-2-15,-5 2 1 16,-6 10 0-16,3 7 1 16,4 2-1-16,4 3 0 15,6 4 0-15,4 6 1 16,7-6 0-16,10-4 1 15,11-6 0-15,11-3 0 16,14-6-1-16,0-13 1 16,7-6-4-16,-11-6 0 15,-3-13-13-15,-18 1 0 0,-11 2-4 16,4 3 0-16</inkml:trace>
  <inkml:trace contextRef="#ctx0" brushRef="#br0" timeOffset="50114.62">4184 8736 39 0,'0'9'19'0,"3"-15"-10"0,-3 6 20 16,0 0-24-16,0 0 0 15,8 3 3-15,-8 0 0 16,0 0-10-16,0 4 1 16,0-4 6-16,-8 3 0 0,-2 0-3 15,-1 4 1-15,1 6-2 16,-11 2 0-16,3 4-2 16,0 3 1-16,4 7-2 15,-7-1 1-15,3 4-2 16,8-1 1-16,10 4-2 15,0-1 1-15,14-5-2 16,4-4 1-16,10-6-6 16,11-6 1-16,-4-7-5 15,0-6 0-15</inkml:trace>
  <inkml:trace contextRef="#ctx0" brushRef="#br0" timeOffset="50399.4">4614 8940 42 0,'50'-35'21'0,"-22"10"-17"16,-25 19 34-16,5 0-35 16,-8-1 1-16,3 1 1 0,-6 9 0 15,-5 0-7-15,-6 1 1 16,-10 5 3-16,-1 3 1 16,-10 7-2-16,-1 0 0 15,8 6-1-15,-7-3 1 16,10 0-1-16,-3 3 1 15,10 3-1-15,15 1 0 16,13-7-1-16,1-7 0 16,7-5 0-16,13-13 0 15,-2-7-3-15,2 1 0 0,1-10-5 16,-4-3 1 0,1-3-7-16,-8-10 0 0</inkml:trace>
  <inkml:trace contextRef="#ctx0" brushRef="#br0" timeOffset="50684.97">5140 8714 44 0,'11'13'22'0,"-22"15"-28"16,0-25 36-16,4 3-30 16,-14 4 1-16,0-1 0 15,-7 7 0-15,-4 2-1 16,4-5 0-16,-7 3 1 15,10-4 0-15,-3 1 0 16,6-1 1-16,5 1-1 16,13-4 1-16,4 4 0 15,11-7 0-15,10 7 0 16,-3-4 1-16,-8 4-2 0,1-1 1 16,-1 4-3-16,-10-1 0 15,-10 1-7-15,-1 6 1 16,-6 0-8-16,-5-13 1 15</inkml:trace>
  <inkml:trace contextRef="#ctx0" brushRef="#br0" timeOffset="51019.58">5401 8557 45 0,'11'-3'22'0,"-15"0"-22"0,1 9 38 0,-12 4-37 16,5 8 1-16,-15 4 1 16,11 13 0-16,-7 6-4 15,-4 6 1-15,1 6 2 16,2 3 1-16,-6-9-1 15,10 10 0-15,8-4 0 16,6-3 0-16,8-9-1 16,6-6 0-16,1-13-3 15,7-7 1-15,-1-8-7 16,-3-4 0-16,4-6-8 0,-11-10 0 16</inkml:trace>
  <inkml:trace contextRef="#ctx0" brushRef="#br0" timeOffset="51512.04">5736 8701 45 0,'7'-6'22'15,"-7"-3"-19"-15,0 9 34 0,-3 0-36 16,-8 6 0-16,1 7 0 16,-15 2 1-16,0 7-2 15,-7 6 0-15,4 4 1 16,-4 2 1-16,4 7-1 16,-4-6 1-16,8 8-1 0,10-2 1 15,7-3-1-15,14-4 0 16,7-9-1-16,10-6 1 15,8-12-1-15,7-11 1 16,-4-8-2-16,-6 2 1 16,-1-12-4-16,0-6 1 15,-14-3-6-15,-3 0 0 16,-11-7-6-16,-11 3 0 16</inkml:trace>
  <inkml:trace contextRef="#ctx0" brushRef="#br0" timeOffset="51694.82">5373 8959 45 0,'10'9'22'0,"26"-12"-15"0,-26-3 37 0,11-4-42 16,11-2 0-16,7-4 0 16,10 3 0-16,-6-2-4 15,3 2 0-15,-15 1-4 16,-2-1 1-16,-8-3-11 15,-4 1 1-15</inkml:trace>
  <inkml:trace contextRef="#ctx0" brushRef="#br0" timeOffset="51936.86">5856 8542 55 0,'25'37'27'0,"14"35"-28"0,-22-56 44 16,-3 18-43-16,0 4 1 16,-3 12-1-16,-7 7 0 15,-11 2-5-15,-8 4 1 16,-6-7-11-16,-7-9 0 15</inkml:trace>
  <inkml:trace contextRef="#ctx0" brushRef="#br0" timeOffset="52445.67">6445 8698 43 0,'32'44'21'0,"21"-31"-22"0,-35-13 26 0,3 0-25 16,7-7 0-16,4-2-2 15,3 0 1-15,-10-1-5 16,-4 4 0-16,-7 0-5 15,-11-1 0-15</inkml:trace>
  <inkml:trace contextRef="#ctx0" brushRef="#br0" timeOffset="52759.84">6445 9006 49 0,'32'22'24'0,"32"-16"-26"0,-40-9 47 16,4 0-45-16,11-4 0 15,7 1-9-15,0 0 1 16,-7-1-2-16,-4 1 0 16</inkml:trace>
  <inkml:trace contextRef="#ctx0" brushRef="#br0" timeOffset="53177.99">7669 8554 52 0,'-3'0'26'0,"-1"-19"-27"16,1 16 40-16,-8 3-36 15,-6-6 0-15,-5 3 2 16,-2-4 1-16,-4 11-8 16,-4-1 1-16,-4 6 4 15,1 4 1-15,3 2-2 0,1 1 1 16,6 3-1-16,4 0 0 15,7 6-1-15,7-3 0 16,7-3 0-16,7 2 0 16,7-5-1-16,7-3 0 15,0-10-1-15,7-9 1 16,1-4-1-16,-8-2 1 16,0-1-1-16,4-3 0 15,-15 4 0-15,1 2 1 16,-1 4-1-16,1 3 1 15,-4 3 0-15,-3 3 0 0,3 3 0 16,-7 4 0 0,0-1 0-16,3 10 0 15,4 0 0-15,0 0 0 0,4 3-2 16,3-7 0-16,4-2-5 16,-1-4 1-16,1-9-11 15,-4-3 0-15,0-9-1 16,7-7 1-16</inkml:trace>
  <inkml:trace contextRef="#ctx0" brushRef="#br0" timeOffset="53493.02">8199 8426 57 0,'21'6'28'0,"-18"-6"-36"0,-3 3 58 16,-3 6-48-16,-8 4 0 15,-6 6 4-15,-8 12 1 16,-3 10-8-16,-18 15 0 16,-14 20 5-16,-11 5 0 15,-21 13-2-15,1 6 1 16,10 7-4-16,3-7 1 15,4-6-4-15,10-15 1 16,15-16-5-16,3-16 0 0,14-3-10 16,8-16 0-16,6-6-1 15,11-13 1-15</inkml:trace>
  <inkml:trace contextRef="#ctx0" brushRef="#br0" timeOffset="53892.1">8121 9166 60 0,'11'12'30'0,"-15"-21"-42"0,4 9 63 0,-7 0-50 0,-4 0 0 0,-6 0 1 0,3 3 0 0,-15 6-3 0,1 1 1 0,-4 5 2 0,1 14 0 15,-1 5-1-15,4 1 1 16,10 5 0-16,7 1 0 15,8-3 1-15,14-4 1 16,10-6-1-16,10-9 0 16,8-13-2-16,14-6 0 0,-3-6-7 15,-12-6 1-15,-6-1-16 16,-18-6 1-16</inkml:trace>
  <inkml:trace contextRef="#ctx0" brushRef="#br0" timeOffset="54633.3">4135 10272 41 0,'0'22'20'0,"3"13"-14"0,-3-23 18 15,-3 7-21-15,3 19 1 16,-11 9 0-16,0 13 0 15,-3 2-6-15,0 17 1 16,-7 12 3-16,3-4 0 16,1 1-4-16,3-9 1 15,0-17-5-15,3-15 1 16,0-9-9-16,-3-13 1 0</inkml:trace>
  <inkml:trace contextRef="#ctx0" brushRef="#br0" timeOffset="55219.53">3785 10991 39 0,'32'12'19'0,"10"1"-17"0,-24-13 30 0,10 0-28 15,8-3 0-15,9-1 3 16,5 1 0-16,3-3-8 15,3 3 0-15,4-3 6 0,-10-1 0 16,-1 1-3 0,-7-6 1-16,1-1-2 0,2 0 0 15,-13 1-1-15,-4-1 0 16,-6 1 1-16,-5 2 0 16,-3 4-1-16,-7 3 1 15,-7 3 0-15,-7 6 0 16,-3 1-1-16,-4 2 1 15,-4 3-3-15,-3 4 1 16,3 0-2-16,4 9 1 16,-4 0-2-16,8 3 1 15,-1 0 0-15,4-2 0 0,4-1 1 16,3-7 0-16,3-2 1 16,4-10 0-16,4-6 0 15,3-6 1-15,0-3 0 16,-3-4 0-1,-1-3 0 1,1 4 1-16,-1-1-1 0,1 4 1 0,-4 0-1 16,4 9 1-16,3 3 0 15,3 3 0-15,-6 3 0 16,0-2 1-16,-1 5-1 16,-3 1 0-16,4 2-1 15,-11 4 1-15,3 3-2 16,-3-3 1-16,0 0-4 15,0-3 1-15,7-4-7 16,-7-6 0-16,0-6-5 0,0-6 1 16</inkml:trace>
  <inkml:trace contextRef="#ctx0" brushRef="#br0" timeOffset="55578.75">4734 11119 40 0,'7'28'20'0,"-7"-9"-19"0,0-19 34 15,0 0-33-15,0 0 0 0,0-3 2 16,-7-3 0 0,14-13-5-1,4-3 0-15,3-3 3 16,4-3 0-16,-1-4-1 15,4-2 0-15,8 9-1 16,2 0 1-16,-2 9-1 16,-5 7 1-16,1 2 0 15,-4 10 0-15,0 7 0 16,-3 12 0-16,-4 3-1 16,-3 3 1-1,-4 3-1-15,-7-5 0 0,10-1-4 16,-6-7 1-16,3-5-8 15,4-7 1-15,6-9-5 16,-3-9 1-16</inkml:trace>
  <inkml:trace contextRef="#ctx0" brushRef="#br0" timeOffset="55848.92">5623 10307 41 0,'0'-3'20'0,"-10"25"-20"0,6-13 35 16,-6 1-31-16,-1 8 1 15,-14 8 2-15,1 14 1 0,-5 10-10 16,-2 7 0-16,-5 15 7 16,12 3 0-16,-5 10-3 15,8 0 0-15,11-7-1 16,3-9 0-1,7-6-4-15,3-16 0 0,11-13-7 16,7-12 1-16,8-12-7 16,-5-17 0-16</inkml:trace>
  <inkml:trace contextRef="#ctx0" brushRef="#br0" timeOffset="56180.68">6078 10680 42 0,'11'6'21'0,"-11"-6"-23"0,-4 0 33 16,-3 0-28-16,-14 4 1 15,-7-1 1 1,-4 3 0-16,-7 7-6 0,8 8 0 16,-8 8 4-16,4 2 1 15,10 13-2-15,-3 9 0 16,17 1 1-16,1-1 0 15,10-3 1-15,10-9 1 16,4-13-1-16,14-9 1 16,11-13-1-16,4-9 0 15,2-10-2-15,-6-9 0 16,0-9-3-16,-7-3 1 16,-4-4-6-16,-7 4 1 0,-10-1-9 15,-11 4 1-15,-11-1-6 16,-6 4 0-16</inkml:trace>
  <inkml:trace contextRef="#ctx0" brushRef="#br0" timeOffset="56405.81">5680 10868 49 0,'14'35'24'0,"21"-35"-18"15,-28 0 42-15,7 0-44 16,7-3 0-16,11 0 2 15,14-4 0-15,11 4-9 16,2-3 1-16,1 0 3 16,-3-7 1-16,-8 0-7 0,-3-5 1 15,-14-4-10-15,-4 6 0 16,-14-12-5-16,0-4 1 16</inkml:trace>
  <inkml:trace contextRef="#ctx0" brushRef="#br0" timeOffset="56618.68">6410 10320 52 0,'25'43'26'0,"3"70"-30"0,-14-88 47 16,4 16-42-16,-8 9 1 0,-10 16-1 15,0 16 1-15,-10 6-3 16,-12 2 0-16,5-2-5 16,-11-3 0-16,-11-19-10 15,4-19 1-15</inkml:trace>
  <inkml:trace contextRef="#ctx0" brushRef="#br0" timeOffset="57087.75">6773 10693 61 0,'22'19'30'0,"27"-16"-33"0,-31-3 53 0,13-3-49 0,19-4 1 0,-4 1-2 0,3 0 1 0,-3-4-5 16,-7 1 0-16,-11-1-6 15,-7 1 0-15,-21 3-8 16,-14 6 0-16</inkml:trace>
  <inkml:trace contextRef="#ctx0" brushRef="#br0" timeOffset="57302.17">6727 10900 66 0,'8'31'33'0,"23"-12"-36"0,-13-19 61 15,7 0-58-15,10-6 0 16,14-1-2-16,4 4 1 16,-3-3-7-16,-5 0 1 15,-9-4-12-15,-1-2 0 16</inkml:trace>
  <inkml:trace contextRef="#ctx0" brushRef="#br0" timeOffset="57793.48">7705 10044 47 0,'0'31'23'0,"0"32"-21"0,0-51 30 0,3 16-31 16,-3 10 1-16,-3 9-1 15,3 13 0-15,0-7-2 16,0 0 0-16,0-12-6 16,0-10 0-16,-4-9-7 15,1-15 1-15</inkml:trace>
  <inkml:trace contextRef="#ctx0" brushRef="#br0" timeOffset="58028.34">7669 10307 41 0,'46'13'20'0,"7"-7"-8"0,-32-3 31 0,1 3-40 0,9 4 1 0,1-1 0 0,3 4 1 16,-17 2-7-16,-4 1 0 16,-7 3 4-16,-10 9 0 15,-8-6-4-15,-10 0 0 16,-11 0-6-16,0-7 1 16,4-2-10-16,-4-7 1 15</inkml:trace>
  <inkml:trace contextRef="#ctx0" brushRef="#br0" timeOffset="58328.5">8537 10172 53 0,'-7'0'26'0,"-10"44"-22"0,6-31 43 0,-7 9-45 16,-10 12 1-16,-11 19 1 15,-10 13 1-15,-11 13-6 16,-7 8 0-16,0 11 3 16,-4 2 1-16,1-3-2 15,6-6 0-15,8-16-5 16,3-9 0-16,18-9-6 15,10-10 0-15,-7-13-9 0,15-12 1 16</inkml:trace>
  <inkml:trace contextRef="#ctx0" brushRef="#br0" timeOffset="58807.61">8421 11075 52 0,'3'3'26'0,"-10"-12"-26"16,-3 12 42-16,-8 3-41 16,-3-2 1-16,-4-1-1 15,4 6 1-15,-4 4-3 16,-6 5 1-16,-1 4 1 15,4 0 1-15,-1 3-2 16,5-3 1-16,10-3 0 16,3-3 0-16,11 0-1 15,4-7 1-15,10-3-1 16,7-3 0-16,4-9 0 16,-1-6 1-16,1-4-1 15,3-3 0-15,0-3 0 0,-10 3 0 16,3 4 0-16,0-1 1 15,-7 3-1 1,1 7 1-16,-1 9 0 0,3 10 0 16,-10 9 2-16,4 0 0 15,0 12 0-15,-1 4 0 16,4 12 0-16,4-6 0 16,-1-6-1-16,-2-1 0 31,2-9-9-16,-10-12 1-15,0-13-14 0,-3-12 1 16</inkml:trace>
  <inkml:trace contextRef="#ctx0" brushRef="#br0" timeOffset="60402.34">9063 7065 54 0,'0'12'27'0,"14"-9"-17"0,-7-6 27 15,4 0-36-15,-1-3 1 16,15-1 0-16,10 1 1 16,4 0-4-16,7 3 0 15,3-4-1-15,1 4 1 0,-8-6-9 16,-3 3 1-16,-18-1-8 16,-7 4 0-16</inkml:trace>
  <inkml:trace contextRef="#ctx0" brushRef="#br0" timeOffset="60609.85">9028 7413 65 0,'10'40'32'0,"15"-24"-34"15,-15-19 59-15,15-3-55 16,10-4 0-16,15 4-1 15,10-13 1-15,10 10-8 16,-3-4 1-16,-7 4-10 16,-17-1 1-16,-15-2-6 0,-3-1 1 15</inkml:trace>
  <inkml:trace contextRef="#ctx0" brushRef="#br0" timeOffset="61152.85">11120 6484 49 0,'-4'35'24'0,"1"34"-27"0,6-57 42 16,1 10-39-16,3 4 0 15,0 2 0-15,3 3 0 16,4-6-3-16,0-6 0 0,4-3-11 16,-7-4 1-16</inkml:trace>
  <inkml:trace contextRef="#ctx0" brushRef="#br0" timeOffset="61494.3">11765 6365 45 0,'32'3'22'0,"-32"-6"-12"16,-4 6 32-1,-6 10-38-15,-8 3 1 0,-7 12 2 16,-10 13 1-16,-7 12-9 16,-18 19 0-16,-11 10 7 15,-10 18 0-15,-14 13-3 0,-4 0 1 16,-3 6-3 0,10-3 1-16,7-13-2 0,1-5 1 15,10-11-2-15,10-11 1 16,11-7-3-16,11-10 0 15,14-12-4-15,10-9 0 16,18-13-7-16,14-12 0 16,7-17-6-16,15-8 0 15</inkml:trace>
  <inkml:trace contextRef="#ctx0" brushRef="#br0" timeOffset="61931.92">11529 7184 58 0,'7'6'29'0,"-14"3"-34"0,3-5 53 15,-3-4-47-15,-3 6 0 16,-4 3 3-16,-11 10 1 15,0 6-5-15,0 0 0 16,1 10 3-16,3 2 0 16,3 4-1-16,7 3 1 15,4-3-2-15,4-4 0 16,3-5-1-16,7-4 0 0,10-6-4 16,5-6 0-16,6-10-9 15,7-3 1-15,-10-12-7 16,7-4 0-16</inkml:trace>
  <inkml:trace contextRef="#ctx0" brushRef="#br0" timeOffset="62441.81">11994 7190 56 0,'4'16'28'0,"-15"-1"-30"0,4-12 48 16,-3 4-45-16,-8 2 0 15,4 4 1-15,-4 2 0 16,-3 1-2-16,0 3 0 16,3-3 1-16,1-4 1 15,3-6-2-15,0 4 1 0,3-1-1 16,7-3 0-16,8 4 1 15,7-4 0-15,3 4-1 16,3-1 1-16,4 0 0 16,4 1 0-16,0-1 0 15,-11 4 0-15,-3-1-2 16,-8 1 1-16,-6 2-2 16,-8 1 1-16,-3 3-3 15,-4 0 0-15,1-4-7 16,2 1 1-16,1 0-7 15,0-7 0-15</inkml:trace>
  <inkml:trace contextRef="#ctx0" brushRef="#br0" timeOffset="62741.17">12439 7130 43 0,'21'7'21'0,"-21"2"-17"0,-3-9 33 16,-1 3-36-16,-3 10 0 15,-7-4 2-15,-7 7 1 16,-4 9-4-16,-3 6 1 16,-4-2 2-16,4 8 1 15,3 4 0-15,4 0 0 0,3-1-1 16,4 4 1-16,7-3-2 15,7-3 0-15,7-7-5 16,4-6 1 0,3-12-9-16,4-10 1 0,-4-6-8 15,0-13 0-15</inkml:trace>
  <inkml:trace contextRef="#ctx0" brushRef="#br0" timeOffset="63116.95">13014 7071 46 0,'4'0'23'0,"-29"16"-22"0,21-13 36 16,-3 6-36-16,-7 4 1 15,-7 5 2-15,-7 11 0 16,-4 5-5-16,0 4 1 16,0 3 2-16,4 6 1 15,7 3-2-15,0 0 1 16,7 6-1-16,3 1 0 16,8-10-1-16,6-6 1 15,11-10-1-15,11-6 0 16,7-12-1-16,0-10 0 0,-1-10-1 15,-6-5 0-15,7-7-4 16,-8-3 0-16,1-3-8 16,0 3 1-16,0-3-2 15,3-6 0-15</inkml:trace>
  <inkml:trace contextRef="#ctx0" brushRef="#br0" timeOffset="63582.91">13413 7253 49 0,'28'15'24'0,"-21"-11"-26"0,-7-4 48 16,0 0-44-16,0 3 0 16,-7 0 1-16,-7 6 0 15,-11 1-4-15,0 2 0 16,-3 4 3-16,0-4 0 0,3 7-1 15,1 6 0-15,-5 4-1 16,8 5 1-16,7 0-1 16,3 1 1-16,8 3 0 15,3-4 0-15,10-6-2 16,8-6 1-16,3-9 0 16,8-13 0-16,-1-10-1 15,0-5 1-15,-3-7-2 16,-1 0 1-16,-2-6-9 15,-5-4 1 1,-6 4-7 0,-15-3 0-16</inkml:trace>
  <inkml:trace contextRef="#ctx0" brushRef="#br0" timeOffset="63792.02">13074 7504 47 0,'3'22'23'0,"19"-16"-16"0,-15-9 36 16,3 3-41-16,11-3 1 16,4-1 1-16,7-2 1 15,10-6-7-15,8-4 1 16,-5-3-1-16,-2 0 1 16,-11-3-11-16,-4 4 0 15,-14-8-5-15,-4 1 0 16</inkml:trace>
  <inkml:trace contextRef="#ctx0" brushRef="#br0" timeOffset="64035.63">13568 7108 49 0,'7'32'24'0,"14"18"-20"16,-10-41 43-16,3 7-45 16,3 3 0-16,-2 6-1 15,-8 0 0-15,-11 10-3 16,-7 5 0-16,-6-2-5 16,-8 9 1-16,-10-9-11 15,-4-1 1-15</inkml:trace>
  <inkml:trace contextRef="#ctx1" brushRef="#br0">6290 6807 0</inkml:trace>
  <inkml:trace contextRef="#ctx0" brushRef="#br0" timeOffset="65294.84">9324 9028 48 0,'25'6'24'0,"-1"-3"-13"0,-10-6 25 16,15 0-33-16,6-7 0 15,4-2 1-15,0-1 1 16,3 4-8-16,0-1 1 16,-3 4-3-16,-4 0 1 15,-3 6-13-15,-18 3 1 16</inkml:trace>
  <inkml:trace contextRef="#ctx0" brushRef="#br0" timeOffset="65505.99">9486 9222 49 0,'-14'25'24'15,"14"-6"-13"-15,4-16 34 0,3 0-40 16,3 3 0-16,8 1 3 15,14-1 1-15,-4 0-12 16,14-3 0-16,8-3 3 16,3 0 1-16,3 0-12 15,-7-3 0-15,-3-3-9 16,0 3 0-16</inkml:trace>
  <inkml:trace contextRef="#ctx0" brushRef="#br0" timeOffset="66017.37">11155 8244 44 0,'-4'6'22'0,"-6"19"-16"16,6-19 31-16,-3 10-35 15,0 9 0-15,0 10 1 16,0-1 0-16,3 13-4 0,4 6 0 16,4 4 1-16,3-4 1 15,4-3-7-15,3-12 0 16,0-10-9-16,0-18 0 16</inkml:trace>
  <inkml:trace contextRef="#ctx0" brushRef="#br0" timeOffset="66298.39">11853 8485 52 0,'7'9'26'0,"-10"4"-24"15,-1-10 42-15,-10 10-41 16,-10 2 1-16,-12 10 3 15,-10 10 0-15,-17 15-9 16,-15 19 1-16,-3 13 4 16,-11 9 1-16,-6 6-2 15,6 0 0-15,4-9-4 16,10-4 0-16,15-11-4 16,13-14 1-16,4-5-7 15,18-14 0-15,3-12-7 16,18-2 1-16</inkml:trace>
  <inkml:trace contextRef="#ctx0" brushRef="#br0" timeOffset="67083.39">11811 9028 54 0,'0'15'27'0,"-18"4"-34"0,8-16 47 0,-4 3-39 16,-7 7 0-16,-4 3 1 15,-3 3 0-15,-8 2-3 16,1 1 1-16,-4 0 1 16,4 3 0-16,0 4-1 15,3-7 0-15,7 3-2 16,11-6 1-16,7-7-1 16,11 4 1-16,13-1 0 15,8 4 0-15,10-3 1 16,4 0 0-16,0-1 2 15,-7 1 0-15,-4 3-2 16,-11 0 1-16,-6-1-1 16,-11 1 1-16,-7 3-2 0,-11-3 1 15,-3-3-2-15,4-1 1 16,-8 1 0-16,4-3 0 16,3 2 0-16,4-5 1 15,7-1-1-15,7-6 1 31,7-3 1-31,3-3 0 0,12-3 1 0,6 0 0 16,11-7 1-16,7-9 1 16,-4-6 0-16,0 0 1 15,1-7-1-15,-1 4 0 0,-3-4-1 16,3-2 1-16,-7 2-2 16,-3 4 0-16,-7 9-2 15,-8 0 1-15,-6 3-2 16,-8 6 1-16,-10 4-3 15,-7 6 1-15,0 6-1 16,-3 3 0-16,2 13 0 16,-2 3 1-16,6 6 1 15,1-3 0-15,3 1 1 16,7 2 1-16,3 0-1 16,8 0 1-16,3-3-1 15,0 0 1-15,7-9-5 16,0 0 1-16,0-10-10 15,4-6 0-15,0-9-4 16,3-7 0-16</inkml:trace>
  <inkml:trace contextRef="#ctx0" brushRef="#br0" timeOffset="67351.64">12545 9235 40 0,'14'0'20'0,"-14"-13"-20"0,0 13 33 15,-4-3-29-15,-3 3 0 16,-3 3 2-16,-8 3 1 16,-3 4-8-16,0 2 0 0,-4 10 7 15,-3 6 1-15,-4 1-2 16,4 2 1-16,0 10-2 16,6 3 1-16,8-10-2 15,7 1 1-15,7-1-3 16,7-6 0-1,7-6-4-15,4-9 0 0,0-10-7 16,6-3 1-16,1-6-11 16,0-7 1-16</inkml:trace>
  <inkml:trace contextRef="#ctx0" brushRef="#br0" timeOffset="67635.7">13201 8999 48 0,'3'3'24'0,"-13"7"-22"0,3-7 34 16,-4 3-33-16,-6 1 1 16,-8 5 3-16,0 7 0 15,-3 6-8-15,0 6 0 16,0 7 5-16,-1 6 1 15,5 9-2-15,-1 4 0 16,7 5-3-16,8-11 0 16,3-1-6-16,7-6 0 31,17-19-12-31,-3-13 0 16</inkml:trace>
  <inkml:trace contextRef="#ctx0" brushRef="#br0" timeOffset="67958.83">13497 9241 40 0,'18'6'20'0,"-15"3"-15"0,-3-9 22 0,-3 4-24 16,-4-1 1-16,-7 0 2 15,-7 3 0-15,-8 4-7 16,-9 5 1-16,-1 7 4 15,3 0 0-15,-2 6-1 16,-5 7 0-16,8 3-1 16,3-4 0-16,8 4-1 15,2 2 0-15,12-2 0 16,10-7 0-16,10-2 0 0,12-7 0 16,6-10-1-16,7-15 1 15,4-6-2-15,0-4 1 16,-8-6-6-16,-2-9 1 15,-8-7-12-15,-11 4 1 16</inkml:trace>
  <inkml:trace contextRef="#ctx0" brushRef="#br0" timeOffset="68164.2">13116 9442 46 0,'14'12'23'0,"18"-3"-25"0,-21-9 30 0,6 0-28 16,5-3 0-16,9 0 0 15,12-3 0-15,2-7-1 16,1-9 0-16,4-3-9 16,-8-6 0-16,0-7-2 15,4-2 1-15</inkml:trace>
  <inkml:trace contextRef="#ctx0" brushRef="#br0" timeOffset="68371.81">13712 9269 55 0,'11'35'27'0,"10"49"-32"0,-14-68 55 15,0 9-49-15,-3 6 0 16,-1 1-1-16,-6-1 0 16,-11 10-7-16,-14 0 1 15,-18-4-10-15,-14-2 0 16</inkml:trace>
  <inkml:trace contextRef="#ctx0" brushRef="#br0" timeOffset="69110.88">9296 10686 49 0,'3'10'24'16,"1"-13"-12"-16,-4 3 25 0,0 0-35 15,10 0 1-15,1-3 1 0,3-4 0 16,14 1-6-16,22-3 1 15,3-1 0-15,14-2 0 16,7-4-10-16,-7 0 1 16,-14-6-7-16,-11 0 0 15</inkml:trace>
  <inkml:trace contextRef="#ctx0" brushRef="#br0" timeOffset="69303.97">9345 10991 52 0,'4'37'26'0,"27"-12"-28"0,-13-25 46 0,17-6-44 16,4 0 1-16,7-4-2 16,3-8 1-16,1 2-9 15,-8 0 0-15,-7-6-6 16,1 3 1-16</inkml:trace>
  <inkml:trace contextRef="#ctx0" brushRef="#br0" timeOffset="69813.64">11017 10169 49 0,'4'0'24'0,"-4"38"-27"0,0-26 41 0,-7 7-38 16,3 6 1-16,-3 3 0 16,0 10 0-16,0 0-2 15,4 5 0-15,-1 1-4 0,8-6 1 16,-1-7-10-16,8-12 1 15</inkml:trace>
  <inkml:trace contextRef="#ctx0" brushRef="#br0" timeOffset="70145.14">11836 10172 52 0,'3'3'26'0,"-20"-3"-25"0,6 10 44 0,-10 9-42 16,-11 9 1-16,-10 9 3 16,-15 17 1-16,-13 8-9 15,-4 14 0-15,-18 5 6 16,-7 13 0-16,-7 10-2 15,29-29 0-15,-29 35-2 16,7-1 0-16,11-11-3 16,17-14 1-16,11-12-6 15,15-3 1-15,9-15-10 16,12-10 0-16,9-19-5 16,15-10 1-16</inkml:trace>
  <inkml:trace contextRef="#ctx0" brushRef="#br0" timeOffset="70519.6">11508 11157 48 0,'3'12'24'0,"-10"-15"-31"0,7 3 42 0,-7 0-34 16,-4 3 1-16,-3 4 3 15,-7 2 1-15,0 7-6 16,-4-1 0-16,8 7 4 15,3 3 0-15,-1 4-1 16,5 2 1-16,3-3-3 16,3-3 0-16,15-3-2 15,7-3 0-15,3-3-6 16,10-7 1-16,5-9-11 16,-5-12 1-16</inkml:trace>
  <inkml:trace contextRef="#ctx0" brushRef="#br0" timeOffset="70771.78">11850 11245 44 0,'21'-13'22'0,"7"4"-14"0,-17 6 31 16,3-1-36-16,-7 1 0 15,0 3 0-15,-11 0 1 16,-3 0-6-16,-10 3 1 16,-4 4 2-16,-8 2 1 31,-24 19-2-31,8 7 0 15,6 2-2-15,7-2 1 0,7-4-2 16,8 1 1 0,6-10 0-16,15-10 0 0,13-9-1 15,8-6 1-15,3-9-6 16,4-10 1-16,-7-7-6 16,-4-2 0-16</inkml:trace>
  <inkml:trace contextRef="#ctx0" brushRef="#br0" timeOffset="71075.4">12411 10539 40 0,'-4'3'20'0,"-20"22"-13"0,16-12 31 16,-2 12-36-16,-8 0 1 15,1 13 1-15,-5 9 0 16,1 15-5-16,0 7 0 16,0 10 3-16,0-4 1 15,3-3-4-15,4-15 1 16,3-17-10-16,4-15 1 15,-3-9-6-15,6-16 0 16</inkml:trace>
  <inkml:trace contextRef="#ctx0" brushRef="#br0" timeOffset="71270.22">12033 11082 56 0,'18'40'28'0,"10"-33"-31"15,-21-11 50-15,7 1-43 16,7-3 0-16,8 0 0 16,9-4 0-16,5-5-8 15,-4-4 0-15,-1 0-2 16,-6 0 0-16,-4 0-12 16,-3-3 1-16</inkml:trace>
  <inkml:trace contextRef="#ctx0" brushRef="#br0" timeOffset="71548.77">12901 10793 42 0,'4'22'21'0,"-26"0"-13"0,15-16 26 16,-7 4-32-16,-7 5 0 15,-4 7 3-15,-3 13 1 16,0 2-6-16,3 4 0 16,-3 9 4-16,0-3 0 0,0 10-2 15,-1 2 1-15,8 1-3 16,4 3 0-16,6-13-6 16,7-13 1-16,8-8-12 15,0-14 0-15</inkml:trace>
  <inkml:trace contextRef="#ctx0" brushRef="#br0" timeOffset="71885.3">13317 10972 46 0,'11'-6'23'0,"-25"-20"-20"0,7 20 31 16,-7 3-33-16,-11 0 0 16,-7 6 0-1,-3 13 1-15,0 3-2 0,-4 9 0 16,7 9 1-16,4 7 1 16,0 0-1-16,3 9 1 15,4 7-1-15,3-4 1 16,8 1 0-16,10-10 0 15,3-9-1-15,11-16 0 16,7-10 0-16,11-12 1 16,0-6-3-16,0-7 1 15,-4-2-6-15,-3-10 1 0,-4-1-11 16,-11 1 1-16</inkml:trace>
  <inkml:trace contextRef="#ctx0" brushRef="#br0" timeOffset="72111.23">12852 11267 47 0,'17'15'23'0,"8"-15"-16"16,-14 0 33-16,6-3-37 15,1-3 0-15,10-4 1 16,11-2 1-16,7-4-7 15,7-6 1-15,7 0 0 16,0-3 1-16,-4-6-10 16,-7 3 1-16,-13-7-8 0,-12 1 0 15</inkml:trace>
  <inkml:trace contextRef="#ctx0" brushRef="#br0" timeOffset="72337.69">13430 10765 43 0,'4'34'21'0,"10"10"-10"0,-7-34 33 0,4 5-40 16,3 4 0-16,7 6 3 15,4 13 0-15,6-1-10 16,-6 10 1-16,-7 4 2 15,-18 2 0-15,-15 13-17 16,-20 12 0-16</inkml:trace>
  <inkml:trace contextRef="#ctx0" brushRef="#br1" timeOffset="80323.03">1256 12709 40 0,'3'-13'20'0,"4"7"-13"0,-7 6 21 15,11 0-24-15,-7 3 0 16,3 7 0-16,-4-1 1 16,4 4-7-16,0 6 0 15,-7 6 4-15,-7 6 0 16,7 3-2-16,-10 4 1 16,-8 6-2-16,7 3 1 0,-3 6-4 15,0-3 0-15,4-2-9 16,6-11 0-1,-6-21-1-15,10-10 1 0</inkml:trace>
  <inkml:trace contextRef="#ctx0" brushRef="#br1" timeOffset="80609.23">1259 12599 46 0,'0'0'23'0,"7"-3"-26"16,4 3 47-16,-7-3-42 15,6-3 1-15,8-4 0 16,3 1 0-16,7-4-4 15,15-2 0-15,6-7 2 0,7-3 0 16,-3 9-5-16,4-3 0 16,-8 3-11-16,-7 7 0 15</inkml:trace>
  <inkml:trace contextRef="#ctx0" brushRef="#br1" timeOffset="80836.48">1365 12957 47 0,'-10'6'23'0,"10"-6"-18"16,3-3 34-16,4 3-36 16,4-3 1-16,-1-4-1 15,12 1 1-15,-1-3-8 16,7-1 1-16,0 1-7 15,-3 3 1-15,-7-1-7 16,-1 1 0-16</inkml:trace>
  <inkml:trace contextRef="#ctx0" brushRef="#br1" timeOffset="81329.07">1873 13060 51 0,'0'13'25'0,"0"-35"-30"0,0 19 45 16,-7 0-40-16,4-4 0 15,-11 4 1-15,3 0 0 16,-3 6-2-16,3-3 1 0,-6 6 0 16,-1 1 1-16,4-1 0 15,7 0 0-15,-4 0-1 16,4 1 0-16,4-4-1 16,3 0 1-16,0-3-2 15,10 0 1-15,1 0 0 16,6 0 0-16,-2-3 0 15,2-3 0-15,1 2 1 16,-4 4 0-16,-3 4-1 16,3 2 1-16,-11 3-1 15,4 4 1-15,4 3-1 16,-1 2 1-16,-6 1 0 16,3 0 0-16,4-3 0 15,-1-1 1-15,1-5-1 16,-1-1 1-16,8-3-7 15,3-9 0-15,-3-3-7 16,3-7 0-16</inkml:trace>
  <inkml:trace contextRef="#ctx0" brushRef="#br1" timeOffset="81615.61">2353 12969 45 0,'-11'13'22'0,"-24"-26"-24"15,32 16 35-15,-15 1-32 16,4 2 1-16,3 6 0 16,-6 1 1-16,-4 3-4 15,-1 2 1-15,5-2 2 16,6 6 0-16,1 9-1 15,10-6 0-15,3 1-1 16,8-4 0-16,6-7-6 16,4-12 1-16,8-3-9 15,-1-9 0-15</inkml:trace>
  <inkml:trace contextRef="#ctx0" brushRef="#br1" timeOffset="81853.66">2720 12251 43 0,'14'22'21'0,"-25"22"-24"0,8-28 31 16,-8 6-26-16,-6 6 1 16,-1 10 2-16,4 9 0 15,-4 15-7-15,-3 10 1 16,4 4 4-16,6 2 0 15,-7 0-2-15,15-15 0 16,-4-10-7 0,3-12 1-16,4-13-9 0,-7-9 1 15</inkml:trace>
  <inkml:trace contextRef="#ctx0" brushRef="#br1" timeOffset="82144.66">2395 12897 49 0,'7'19'24'0,"4"-25"-23"15,-7-1 40-15,13 1-37 16,1-3 0-16,3-4 0 15,11 1 0-15,14-4-6 16,3 0 0-16,4 1-1 16,-14 2 1-16,-8 7-13 0,-9 0 1 15,-5 2-3-15,-6 1 1 32</inkml:trace>
  <inkml:trace contextRef="#ctx0" brushRef="#br1" timeOffset="82607.28">3270 12646 52 0,'-7'7'26'0,"-3"-11"-31"0,6 8 53 15,4 2-46-15,0 0 0 16,0 0 0-16,0 4 0 15,0-4-4-15,0 3 1 16,0-5-3-16,11-1 0 16,-8 0-12-16,-3 0 0 0</inkml:trace>
  <inkml:trace contextRef="#ctx0" brushRef="#br1" timeOffset="82755.3">3168 12957 47 0,'14'3'23'0,"14"0"-30"15,-21-3 32-15,7 0-47 16,-3 0 1-16</inkml:trace>
  <inkml:trace contextRef="#ctx0" brushRef="#br1" timeOffset="83235.06">4075 12421 57 0,'10'31'28'0,"1"44"-38"15,-11-53 56-15,0 16-47 16,0 15 1-16,0 16-1 15,0 6 1-15,-11 13-2 0,4-3 1 16,-3-7-7 0,6-18 0-16,-14-16-7 0,11-22 0 15</inkml:trace>
  <inkml:trace contextRef="#ctx0" brushRef="#br1" timeOffset="83970.15">3757 12599 45 0,'28'35'22'0,"8"-7"-15"16,-26-22 37-16,8-6-41 15,10-6 1-15,14-10 4 16,4-6 0-16,4-12-10 15,3-4 1-15,14 4 6 16,-15-7 0-16,5 3-2 16,-15 7 0-16,1 6-2 15,-8 9 0-15,4 13-2 16,-18 9 0-16,-11 1-1 16,-6 8 1-16,-4 7-2 15,-4 6 1-15,-17 7-1 16,-14 9 1-16,3 0-2 15,0 0 0-15,-6-4-1 16,-1-2 0-16,0-3-1 0,7-4 1 16,1-6-1-1,2-6 0-15,8-4 2 0,11-8 1 16,10-4 2-16,10 0 1 16,1 0 2-16,10 0 1 15,7 4 1-15,4 2 0 16,0 7-1-16,3 6 1 15,-3-7-1-15,-11 4 0 16,7 3-3-16,-10 0 1 16,3-6-1-16,-7-4 0 15,11 1 0 1,-4-7 1-16,0-9 0 0,0-6 0 16,7-4 0-16,-6-9 0 0,6-6-1 15,-11-4 1-15,-2 4-1 16,2 0 1-16,-6 0-2 15,-8 3 1-15,4 12-2 16,-7 13 1-16,0 0 0 16,0 10 0-16,-10 11-1 15,-1 5 1-15,1-1 0 16,-1 0 1-16,4 3 1 16,3 3 1-16,8 1 0 15,3-7 1-15,7 0-2 16,7-9 1 31,4-7-4-47,-4-6 1 0,4-6-10 0,0-3 1 0,-4-13-6 0,0 3 0 15</inkml:trace>
  <inkml:trace contextRef="#ctx0" brushRef="#br1" timeOffset="84256.69">5055 12775 55 0,'0'6'27'0,"-21"-3"-33"0,18 0 50 15,-11 4-42-15,3 5 1 0,-3 7 3 16,-4 3 1-16,-3 0-8 16,0 0 1-16,3 6 5 15,4 3 0-15,0 4-1 16,10-1 1-16,4 4-3 15,11-3 0-15,7-7-3 16,3-6 1-16,-7-13-7 16,11-6 1-16,-4-9-10 15,-11 0 0-15,5-10-5 16,-1 4 1-16</inkml:trace>
  <inkml:trace contextRef="#ctx0" brushRef="#br1" timeOffset="85387.32">5006 13088 46 0,'11'13'23'0,"-4"-13"-19"0,-7 0 41 15,7 9-42-15,-4-2 0 16,4-1 4-16,-7 3 0 16,-7 1-9-16,4 9 1 15,-15 6 4-15,7 0 1 16,-10 0-4-16,-7 3 1 0,7-3-4 15,-11-3 0-15,4-3-6 16,10-3 0-16,4-7-9 16,0-9 0-16</inkml:trace>
  <inkml:trace contextRef="#ctx0" brushRef="#br1" timeOffset="85741.04">5405 12791 41 0,'14'28'20'0,"-28"-6"-22"0,10-19 27 15,-7 6-23-15,1 1 0 16,-1 2 4-16,-6 7 1 0,6-3-8 16,-7 6 1-1,8 3 5-15,6 3 1 0,-3 3-2 16,14 7 1-16,4-4-3 15,-1-2 0-15,8-10-1 16,3-7 0-16,11-8-7 16,-4-10 0-16,-3-4-10 15,0-5 1-15</inkml:trace>
  <inkml:trace contextRef="#ctx0" brushRef="#br1" timeOffset="86417.06">5796 12838 48 0,'14'9'24'0,"-7"0"-21"16,-7-5 36-16,0-1-37 15,0 3 0-15,-10 3 1 16,-1 4 1-16,-6-1-5 0,-5 4 1 16,-6 6 2-16,7 0 0 15,-7 6-1-15,7-3 1 16,-4-3-2-16,11 0 1 15,3-6-2-15,1 0 1 16,10-7-1-16,10-6 1 16,1-6 0-16,3-10 0 15,11 1-2-15,-4-10 1 16,0 3-2-16,0 3 0 16,-3 1-2-16,-1-1 1 15,-6 0-2-15,3 4 1 16,-7 2 0-16,4 7 1 15,-4 3 1-15,3 0 0 0,-6 10 3 16,3 2 0-16,3 7 0 16,-6 0 0-16,3-3 0 15,0 2 0-15,4-8-1 16,3-1 1-16,7-6-1 16,7-9 1-16,4-6-1 15,3-7 0-15,8-3 0 16,-1-13 0-16,4-5 0 15,-4-14 1-15,-7-9-1 16,-3-9 1-16,-4-3 0 16,-6 0 1-16,-12-4-1 15,-3-5 1-15,-10 5 0 16,-8 7 1-16,-3 13 0 16,3 5 0-16,-10 20 2 15,4 12 0-15,-1 13 0 0,0 21 0 16,4 16-1-16,4 19 1 15,-1 16-1-15,0 12 1 16,8 10-2-16,-1 3 0 16,4 6-1-16,0-19 0 15,4 0-1-15,-1-3 0 16,1-15-6-16,3-13 1 16,-7-16-10-16,4-9 0 15,3-13 0-15,-4-6 0 16</inkml:trace>
  <inkml:trace contextRef="#ctx0" brushRef="#br1" timeOffset="86973.09">6357 12963 48 0,'-3'13'24'0,"10"-26"-26"0,-7 13 50 16,7-3-45-16,0 3 0 16,3-3 2-16,11 0 0 15,-3-7-6-15,3-2 0 16,0-7 3-16,-3-3 1 0,-7 0-2 15,-1-3 0 1,-10 0-2-16,0 0 1 0,-7 6-2 16,4 6 1-16,-11 16-1 15,-1 7 1-15,5 9 0 16,-1 12 0-16,4 0 0 16,4 4 0-16,3 6 1 15,10-10 1-15,1 4 0 16,10-10 0 15,11-7-1-31,7-8 1 0,3-10-6 0,0-10 1 0,1-8-13 16,-22-1 1-16</inkml:trace>
  <inkml:trace contextRef="#ctx0" brushRef="#br1" timeOffset="87528.49">8227 12132 59 0,'0'31'29'0,"-14"-6"-31"0,14-15 46 15,0 9-43 1,-4 6 1-16,-3 6-1 0,-3 19 1 16,-5 16-3-16,1 25 0 15,0 9 0-15,-3-9 0 16,6-3-5-16,-3-16 1 16,3-15-12-16,-3-20 0 15</inkml:trace>
  <inkml:trace contextRef="#ctx0" brushRef="#br1" timeOffset="87756.9">7698 12624 57 0,'24'25'28'0,"29"1"-27"16,-28-23 45-16,3 3-42 15,11-3 0-15,14-3 0 16,3 0 0-16,1 3-8 16,-8 0 1-16,-3 0-2 15,-4 1 0-15,-3-8-14 16,-11-5 1-16</inkml:trace>
  <inkml:trace contextRef="#ctx0" brushRef="#br1" timeOffset="88128.1">8484 12850 51 0,'4'35'25'0,"3"-29"-28"0,-7-6 35 16,0 0-32-16,3-6 0 0,-3-4 0 15,0 1 1 1,0-4 0-16,0-2 0 0,0-1 1 16,4 6 0-16,-1-11 1 15,5 5 0-15,6 3 0 16,-4 4 0-16,4 12-1 15,8 0 0-15,-1 0-2 16,3 4 0-16,-2-1-4 16,-1 0 0-16,-4-3-7 15,5-3 0-15,-8-3-5 16,7-6 0-16</inkml:trace>
  <inkml:trace contextRef="#ctx0" brushRef="#br1" timeOffset="88309.2">8890 12759 45 0,'21'57'22'0,"-31"18"-27"0,10-66 39 16,-4 1-36-16,1-4 1 15,-1-6-6-15,0-6 1 16,4-7-2-16,-3-6 0 15</inkml:trace>
  <inkml:trace contextRef="#ctx0" brushRef="#br1" timeOffset="89074.36">8865 12624 34 0,'11'32'17'0,"17"-1"-12"16,-17-25 22-16,-1 4-27 15,1-4 1-15,3 3-1 16,4-9 1-16,3 0-3 16,0-6 1-16,4-3-4 15,-1-1 1-15,5-2-1 16,-1-1 0-16,0 1 1 16,0-1 1-16,-7 4 4 15,8 2 0-15,-5 7 6 16,1-3 0-16,-4 3 2 15,0 3 0-15,-7 4 0 16,1 5 0-16,-5-5-4 16,-3 2 1-16,-7 7-3 0,0-4 0 15,-3 1-2-15,-4-1 0 16,-7 1-1-16,3-1 0 16,0-2-1-16,1-4 0 15,3 0 0-15,7-3 0 16,7-3-1-16,3 0 1 15,8-3 0-15,7 0 0 16,3-6 0-16,11-7 1 16,-8-3 0-16,1-3 0 15,-4 0 0-15,1 0 0 16,-15 4-1-16,3 2 1 0,-2 3-3 16,-5 4 1-16,1 3-1 15,-1 9 0-15,-3 6-1 16,0 4 0-16,0 12 0 15,4 3 1-15,-11 3 1 16,4 10 1-16,-4 6 1 16,3 3 0-16,-3 4 3 15,7 2 0-15,4 7 1 16,-4 6 0-16,3 0 0 16,-3-10 1-16,-3-5-2 15,-11-1 1-15,0-6-3 16,-7-12 1-16,-11-4-2 31,-7-9 1-31,-3-3-2 0,-4-10 1 0,0 4-1 16,1-10 1-16,-1-6-1 15,0-10 1-15,11-3-1 0,7-2 1 16,10-1 0-16,15-3 0 16,3-3-2-16,7-3 1 15,10-7-4-15,12-6 0 16,-1-3-8-16,4-3 1 15,-8-3-3-15,-6-6 1 16</inkml:trace>
  <inkml:trace contextRef="#ctx0" brushRef="#br1" timeOffset="89314.15">9839 11800 54 0,'21'22'27'0,"-10"18"-37"16,-11-21 57-16,0 9-44 16,3 16 1-16,-3 13 1 15,0 12 0-15,-3 6-7 16,-4 13 0-16,0-7 4 16,3 4 0-16,-3-7-7 15,4-12 1-15,-1-16-8 16,8-12 1-16,-1-13-6 15,4-12 0-15</inkml:trace>
  <inkml:trace contextRef="#ctx0" brushRef="#br1" timeOffset="89766.28">10022 12715 38 0,'7'32'19'0,"-7"-23"-8"0,4-6 30 16,0 0-37-16,-1-3 0 15,4 0 3-15,0 0 1 0,4 3-9 16,-1-3 0-16,4-3 6 16,4 3 1-16,0-3-3 15,-1-6 1-15,1-7-3 16,0-3 0-16,-1-6-1 15,-3 0 0-15,1-3 0 16,-5 3 0-16,-3 3-3 16,-7 3 1-16,-3 0-2 15,-1 7 0-15,-6 5-2 16,-1 4 1-16,-3 6-2 16,0 7 1-16,0-1 2 15,3 7 0-15,-3 6 2 16,3 6 1-16,8 3 2 15,-1-2 0-15,8 2 0 16,3 4 1-16,3-1 0 16,5 0 0-16,-5-8-2 15,4-11 1-15,0-5-6 16,4-10 1-16,0-7-10 0,-8-2 0 16</inkml:trace>
  <inkml:trace contextRef="#ctx0" brushRef="#br1" timeOffset="90140.71">10615 12452 48 0,'4'3'24'0,"-22"19"-26"0,11-22 37 0,0 3-34 16,-4 3 0-16,1 4 2 15,-4 5 0-15,-1-2-3 16,1 3 0-16,4-1 2 16,3 7 1-16,3 0 1 15,4 6 0-15,7 1 1 16,4-7 0-16,10 0 0 15,4 3 0-15,3-3-1 16,-3 0 1-16,-8 0-4 16,-6 3 1-16,-15 0-9 0,-13-3 1 15,-22 0-13-15,-28 0 1 16,-14 0-2-16,-4-13 1 16</inkml:trace>
  <inkml:trace contextRef="#ctx0" brushRef="#br1" timeOffset="95396.47">6579 12367 42 0,'11'16'21'0,"-15"0"-10"15,4-16 21-15,0 3-29 16,-3-6 0-16,-1 3 1 16,1 0 0-16,3 0-6 15,0 0 1-15,0 0-4 16,0 0 1-16,-7-4-11 16,7 8 0-16</inkml:trace>
  <inkml:trace contextRef="#ctx0" brushRef="#br1" timeOffset="96026.39">6639 12944 34 0,'7'19'17'0,"-3"9"-15"16,-4-18 19-16,0 2-20 15,0-2 0-15,0 2 1 16,0-2 1-16,-4-1-4 15,1-6 1-15,-1-3 2 16,1-9 0-16,3-7-1 16,3 0 0-16,4-6-1 15,4-6 1-15,7 0-1 16,-4-3 0-16,3 2 0 0,1 7 1 16,3 7-1-16,-10 2 1 15,6 7 0-15,-6 3 0 16,-8 3-1-16,5 3 1 15,-5 3 0 17,1 4 1-32,-1-1-1 15,-3 4 1-15,0-1-1 0,4 1 1 0,-1-1-3 0,1-2 1 16,-1-1-7-16,4-3 1 16,0 4-7-16,-3-7 1 15</inkml:trace>
  <inkml:trace contextRef="#ctx0" brushRef="#br1" timeOffset="96476.68">7091 12656 42 0,'42'-7'21'0,"-24"7"-22"0,-18 0 36 0,3-3-32 16,1 0 1-16,-4 3 1 15,0 0 0-15,-4-3-7 16,-3 0 1-16,-7 3 3 15,-3 3 1-15,-5 3-3 16,1 7 0-16,0-1-1 16,0 7 0-16,3 0-3 15,8 0 1-15,-4 3 0 0,10 3 0 16,11 3 1 0,7 7 0-16,7-4 2 0,4 3 1 15,0 4 1-15,-4 0 1 16,-3-4-1-16,-8 7 0 15,-10 0 0-15,-10 6 0 16,-8-6-3-16,-7-7 1 16,-7-6-2-16,4-12 0 15,-4-4 0-15,-3-15 1 16,3-9-1-16,4-10 1 0,11-3 2 16,6-7 0-1,15-2 2-15,6-1 0 0,11 1 0 16,15 6 0-16,2-1-1 15,1 8 1-15,0-1-10 16,-7 6 1-16,-15 3-9 16,-6 1 0-16</inkml:trace>
  <inkml:trace contextRef="#ctx0" brushRef="#br1" timeOffset="97648.08">12298 12276 44 0,'7'13'22'0,"0"-10"-19"15,-4 0 34-15,1 3-35 16,-4 4 1-16,0 5 1 16,0-2 1-16,-4 12-7 15,-3 10 1-15,0 8 4 16,0 14 0-16,-3 6-2 16,3-4 1-16,0-2-2 15,0-10 1-15,0-10-1 0,-1-8 0 16,1-14-1-16,-3-9 1 15,-4-15-1-15,-4 0 0 16,-3-10 0-16,-4-3 0 16,-7-3-1-16,-3 0 0 15,0 6-2-15,0 3 0 16,3 10-1-16,4 3 0 16,3 9 1-16,0 7 1 15,8 5 1-15,3 1 1 16,3 6 4-16,7 7 1 0,8 2 1 15,3-2 1 1,7 2-1-16,7 4 1 0,7-7-2 16,4-3 0-16,4-6-4 15,-5-6 0-15,1-7-7 16,3-6 1-16,-3-6-11 16,0-6 1-16</inkml:trace>
  <inkml:trace contextRef="#ctx0" brushRef="#br1" timeOffset="97965.06">12608 12784 46 0,'18'10'23'0,"-4"-4"-20"16,-14-6 34-16,0 0-35 0,0 0 0 15,-3-3 2-15,-8 0 0 16,-3 0-5-16,-4-1 1 15,-7 4 2-15,1 4 1 16,-1 8-1-16,4 10 0 16,0 3-3-16,3-3 0 15,0 9-1-15,8-2 0 16,3-1-1-16,3-3 0 16,8-9 1-16,3-13 1 15,11-9 1-15,-1-7 1 16,4-3 0-16,4-9 0 15,0-3-5-15,-4 0 1 32,0-4-12-32,-7 1 0 0</inkml:trace>
  <inkml:trace contextRef="#ctx0" brushRef="#br1" timeOffset="98339.21">12756 12841 57 0,'18'19'28'0,"0"-10"-24"15,-11-9 46-15,3 0-47 16,4-3 1-16,4-3 2 16,3-1 0-16,-3-2-8 15,0-4 0-15,-4 4 5 0,0-1 0 16,-7-8-3-16,-4 2 1 15,-6 0-3-15,-1 4 1 16,-6 6-2-16,-4 6 1 16,0 6-1-16,-4 3 1 31,-3 29-1-31,0-4 0 16,6-2 1-16,8-4 1 15,4-3-1-15,6 0 0 16,4-3-2-16,8-6 1 15,2-4-8-15,4-9 1 16,1-6-7-16,-5-6 1 0</inkml:trace>
  <inkml:trace contextRef="#ctx0" brushRef="#br1" timeOffset="98683.16">13314 12706 40 0,'56'-38'20'0,"-27"10"-19"0,-22 28 30 0,-7 0-30 16,0 0 0-16,-7 3 0 15,-4 10 1-15,-7 2-2 16,-3 4 1-16,-4 0 1 16,1 0 1-16,-1 3-1 15,-3-3 0-15,0 3-1 16,3-1 1-16,4-2-1 16,7-3 0-16,3 0-1 0,8-4 0 15,6 1 1-15,8-1 0 16,6-2 0-16,4-1 1 15,4 1-1-15,0-4 1 16,-4 0 0 0,-3-3 0-16,-4 3-2 0,-11 4 0 15,-6 2-3-15,-4 4 1 16,-4-3-4-16,1 2 1 16,-1-5-2-16,0 2 0 15,1 4-4-15,6-7 0 16,-3 1-2-16,11-10 1 15</inkml:trace>
  <inkml:trace contextRef="#ctx0" brushRef="#br1" timeOffset="98968.06">13917 12154 35 0,'28'-35'17'0,"-14"17"-14"15,-14 18 31-15,0 3-30 16,-7 3 0-16,-7 10 2 16,-7 6 0-16,-4 15-8 15,-3 10 1-15,0 13 4 16,-4 9 1-16,4 12-2 16,3 10 1-16,8-3-1 15,3-16 0-15,6-3-2 16,8-9 1-16,4-10-4 15,0-15 1-15,6-17-8 16,-3-5 1 0,-7-10-7-1,-7-9 1-15</inkml:trace>
  <inkml:trace contextRef="#ctx0" brushRef="#br1" timeOffset="99148.68">13561 12731 44 0,'14'19'22'0,"7"0"-13"0,-14-23 37 0,4-2-43 16,6 0 0-16,8-7 0 16,7-2 0-16,3-7-6 15,0 3 1-15,-3 0-4 16,-7 3 1-16,-8 4-11 16,-10-7 0-16</inkml:trace>
  <inkml:trace contextRef="#ctx0" brushRef="#br1" timeOffset="99360.61">13600 12138 61 0,'10'69'30'0,"1"0"-39"0,-11-50 51 15,3 3-50-15,1 6 1 16,-1-3-24-16,-6-6 1 16,-1-6 33-16,4-7 1 15</inkml:trace>
  <inkml:trace contextRef="#ctx0" brushRef="#br1" timeOffset="99838.46">15215 12744 54 0,'11'31'27'0,"-1"-6"-31"0,-10-22 57 16,-3 6-52 0,-8 1 1-16,4 2 0 15,-3 7 0-15,-8 3-3 0,-3-6 0 16,-4 9 2-16,1 9 1 16,2 4-1-16,5 9 0 15,6 3-1-15,8 0 1 16,10-9-3-16,7-13 0 15,7-6-6-15,11-15 1 16,7-20-11-16,10-12 1 16</inkml:trace>
  <inkml:trace contextRef="#ctx0" brushRef="#br1" timeOffset="100215.4">15498 12261 54 0,'0'50'27'0,"-11"28"-26"0,7-50 43 0,-3 10-42 15,0 22 0-15,0 5 0 16,0 11 0-16,4-10-2 16,3-1 0-16,0-2 2 15,0-13 0-15,3-12-2 16,1-10 1-16,3-9-2 15,3-16 1-15,1-9-2 16,0 0 0-16,-1-7 0 16,1-3 1-16,-1-2 0 0,1 2 0 15,-1 6 1-15,1 7 0 16,0 6 0-16,3 10 0 16,0 0 0-16,0 5 0 15,0 7 0-15,-3 1 0 16,3-1-3-16,0-3 0 15,0-4-7-15,0-2 1 16,0-10-7-16,0-12 0 16</inkml:trace>
  <inkml:trace contextRef="#ctx0" brushRef="#br1" timeOffset="101219.24">15931 12925 47 0,'15'-3'23'0,"-8"10"-20"0,-4-4 39 0,-3 0-42 15,0 0 0-15,-3 0 0 16,-8 0 1-16,-3-3-1 16,-7 3 0-16,0-3 0 15,-1 10 1-15,5 2-1 16,3 1 1-16,0-1-1 16,3 7 1-16,4-3-1 15,3-4 1-15,8 1-1 16,3-1 1-16,4-5-1 15,3-4 0-15,0-3-1 16,3-6 1-16,1-1-1 16,-4-5 1-16,0-4-2 0,-3 4 1 15,3-4-2 1,-3 10 1-16,-1 6 0 0,1 3 0 16,-1 9-1-16,-3 4 0 15,4 0 1-15,0-1 1 16,-1 1-1-16,1-7 1 15,-1 1 0-15,1-4 0 16,3 4 0-16,4-7 0 16,3 0 0-16,3-6 0 15,5 0 0-15,-1-7 1 16,4-2 1-16,6-4 1 16,1-3-1-16,0-3 0 0,-4 3 0 15,-6 4 1-15,-5-7-2 16,-3 0 1-16,-13 3-2 15,-5 0 1-15,-6 7-4 16,-5 5 1-16,-2 10-4 16,-11 7 0-16,7 6 0 15,-1 15 0-15,1 10 4 16,7 12 0-16,4 3 6 16,-1 4 0-16,-3 0 3 15,0-1 1-15,0-2 0 16,-3-7 0-16,-8-3-5 15,-3-6 1-15,-4-10-3 16,-3-9 0-16,0-6-1 16,-1-4 1-16,1-12-1 15,3-6 1-15,8-4-1 0,6-2 1 16,4-7 0-16,11-3 0 16,6-3 0-16,8 0 1 15,7 0-1-15,3-7 0 16,0 1 1-16,11-7 1 15,0 7 0-15,3-6 1 16,-3 5-1 15,-4 4 1-31,4 3-1 0,-11 0 1 0,0 3-1 0,-3 0 0 16,-4 6-1-16,0-3 0 16,1 1-1-16,-1-1 0 0,0 6 0 15,-4-2 0-15,1-1-1 16,-4 0 1-16,-3 0-1 15,-8 1 1-15,-3 2-1 16,-3 4 1-16,-8 3-2 16,1 6 1-16,-4 6 0 15,-1 6 1-15,1 1-1 16,4 3 0-16,3 6 1 16,3 3 1-16,4 0 1 15,7 0 1-15,11-3 0 16,3-7 0-16,11-2-1 15,0 0 1-15,-1-17-9 16,-3-5 1-16,-10 0-10 16,0-4 0-16</inkml:trace>
  <inkml:trace contextRef="#ctx0" brushRef="#br1" timeOffset="101836.2">18500 12606 58 0,'14'0'29'0,"-35"-10"-32"15,17 13 48-15,-6 0-45 16,-8 4 1-16,-7 5 0 16,-7 4 0-16,1 3-1 0,-1 3 0 15,0 0 0-15,4 3 0 16,7 0 0-16,3-3 0 15,8 0 0-15,6 0 0 16,11-4-1-16,11 4 1 16,10-3 0-16,4 0 1 15,-4-6-1-15,-3 2 1 16,-8 1-1-16,-6 3 0 16,-8 3-1-16,-6 3 1 0,-8 0-1 15,-3-3 1-15,-3-3-5 16,2-4 1-16,1-5-6 15,4-1 1-15,3 4-7 16,7-10 0-16</inkml:trace>
  <inkml:trace contextRef="#ctx0" brushRef="#br1" timeOffset="102062.67">18764 12869 53 0,'7'38'26'0,"-10"5"-24"15,-1-43 47-15,1 7-48 0,-1 8 0 16,1 1 0-16,-1 3 1 16,4 0-3-16,-3-4 0 15,3-2-4-15,0-7 0 16,0-12-12-16,-7-10 1 15</inkml:trace>
  <inkml:trace contextRef="#ctx0" brushRef="#br1" timeOffset="102241.58">18641 12687 43 0,'21'44'21'0,"0"-16"-21"0,-14-25 26 0,0 4-28 16,4-1 1-16,3-3-10 16,4 0 1-16,-4 3 5 15,-4 1 0-15</inkml:trace>
  <inkml:trace contextRef="#ctx0" brushRef="#br1" timeOffset="102570.68">18842 13026 28 0,'10'22'14'0,"15"-25"-16"15,-18-4 19-15,4-2-18 0,-1-7 1 16,4 4-1 0,4-4 0-16,-4-3 1 0,0-6 1 15,-3-3-2-15,0 3 1 16,-1 6 2-16,1 3 0 15,-4 7 1-15,0 9 1 16,3 6 0-16,4 7 1 16,-3 5 1-16,3 4 1 15,-7 7-2-15,0 2 1 16,0 0-1-16,0-2 0 16,-3-1-2-16,-1 0 0 0,1-3-3 15,0-3 0 1,3-9-5-16,0-7 0 0,3-6-10 15,1-10 1-15</inkml:trace>
  <inkml:trace contextRef="#ctx0" brushRef="#br1" timeOffset="102857.3">19629 12549 44 0,'3'9'22'0,"-10"4"-22"16,0-7 33-16,0 7-31 15,-4 3 1-15,-3 9 3 16,-3 0 1-16,-5 9-7 0,-2 10 0 16,-4 9 4-16,3 1 1 15,4 12-1 1,-1 3 1-16,5 0-5 0,6-4 1 15,4-11-7-15,7-17 0 16,7-12-9-16,7-9 0 16,0-16-3-16,8-16 1 15</inkml:trace>
  <inkml:trace contextRef="#ctx0" brushRef="#br1" timeOffset="103202.45">19876 12787 44 0,'38'-3'22'0,"5"-3"-25"16,-36 6 43-16,3 0-39 16,-3 0 0-16,-3 0 1 15,-4 0 1-15,0 0-3 16,-11 3 0-16,-6 3 2 16,-12 7 0-16,1 6-1 15,0 0 1-15,-7 3-1 16,3-1 0-16,-3 8 0 15,6 5 0-15,8 7 0 16,4 0 0-16,6 9 0 16,8 6 1-16,6-15-1 15,11-6 0-15,11-10 0 16,7-6 1-16,6-13-2 0,1-9 1 16,0-7-1-16,-7-5 0 15,-4-7-5-15,-10 3 1 16,-4-6-11-16,-11-4 1 15,-10-11-3-15,-3 5 1 16</inkml:trace>
  <inkml:trace contextRef="#ctx0" brushRef="#br1" timeOffset="103400.72">19614 12966 38 0,'8'13'19'0,"6"-4"-16"0,-7-12 34 15,3 3-34-15,11 0 1 16,8-3 1-16,2 3 1 0,12-3-8 16,3 0 1-16,3-4 1 15,-7 4 0-15,-3 0-9 16,-11-6 0-16,-10-4-6 16,-7-9 1-16</inkml:trace>
  <inkml:trace contextRef="#ctx0" brushRef="#br1" timeOffset="103626.15">20130 12671 48 0,'14'51'24'0,"-7"-8"-26"0,0-30 44 16,3 6-42-16,1 9 1 15,-4-3-1-15,0 10 1 16,-7 9-2-16,-4-4 1 16,1 4-5-16,-1-6 1 15,-3 3-10-15,0 2 0 16</inkml:trace>
  <inkml:trace contextRef="#ctx0" brushRef="#br1" timeOffset="103863.72">20341 13230 40 0,'18'43'20'0,"-15"1"-18"0,-3-31 27 0,-3 9-28 16,-8 6 0-16,-3 0 0 16,-4 4 0-16,-6-4-2 15,-1 3 1-15,0-3-9 16,1-6 0-16,-5-12-3 15,5-7 1-15</inkml:trace>
  <inkml:trace contextRef="#ctx0" brushRef="#br1" timeOffset="104597.19">21220 12916 42 0,'0'6'21'0,"-4"-3"-18"0,4-3 39 0,-3 0-40 16,-5 4 0-16,-2-1 2 15,-4 6 1-15,-4-3-6 16,-3 13 1-16,-4 3 3 16,1 9 0-16,-1 10-1 15,4 3 1-15,7 3-2 16,7-3 0-16,3-3-2 15,8-4 0-15,6-5-7 16,4-7 0-16,0-6-9 16,0-13 1-16</inkml:trace>
  <inkml:trace contextRef="#ctx0" brushRef="#br1" timeOffset="104868.93">21428 13161 48 0,'49'-10'24'0,"-24"1"-21"0,-18 9 37 15,0-7-38-15,-4 1 1 16,-3-3 1-16,-3-1 1 16,-8-2-7-1,1 6 1-15,-11-1 3 0,-4 4 1 16,-7 6-2-16,4 4 1 16,0 2-3-16,3 16 1 15,4-3-2-15,3 3 0 16,1 10-2-16,6-7 1 15,4 0-1-15,7-6 1 0,14-6-2 16,11-10 1-16,6-3-2 16,1-9 0-16,4-7-7 15,-1-6 0 1</inkml:trace>
  <inkml:trace contextRef="#ctx0" brushRef="#br1" timeOffset="105183.82">21876 12910 37 0,'17'0'18'0,"-2"15"-14"0,-12-11 26 0,-3 2-29 0,-3-3 1 0,-5 0 2 16,-6 0 1-16,-3 0-5 16,-1 0 1-16,0 7 2 15,-3-4 0-15,0 4 0 16,-4-1 0-16,4 0-2 0,4 4 1 15,6-1-1-15,4 7 0 16,7-3 0-16,7 0 0 16,7 2 0-16,0 8 0 15,0-5 0-15,-3 1 0 16,0 4-1-16,-4-1 1 16,-7 0-3-1,-4 0 0 1,-7 0-8-1,-6 0 0-15,-11-6-6 0,3-7 0 0</inkml:trace>
  <inkml:trace contextRef="#ctx0" brushRef="#br1" timeOffset="105498.7">22468 12700 45 0,'-10'-7'22'0,"-32"14"-21"15,27 2 37-15,1 4-37 16,-3 9 0-16,-8 9 2 16,-7 6 1-16,-7 4-5 15,4 3 1-15,0 3 3 16,3 7 0-16,7-1-1 15,11 6 1-15,7-8-1 16,11-1 0-16,6-6-4 0,4-4 1 16,4-8-8-16,0-7 1 15,-4-9-9-15,-4-10 1 16</inkml:trace>
  <inkml:trace contextRef="#ctx0" brushRef="#br1" timeOffset="105874.73">22768 12957 45 0,'7'3'22'0,"-10"-3"-21"0,-1-3 35 0,-6 3-35 15,-4 3 0-15,-4 9 1 16,-7 7 0-16,1 3-2 16,-8 3 0-16,0 10 1 15,0 6 1-15,1-1-1 16,-1 1 0-16,7-3-1 16,7-4 1-16,8-2-1 15,10-4 1-15,14-6 0 16,4-7 0-16,13-8-1 15,8-7 1-15,0-3-1 16,-4-7 0-16,-3-2-3 0,-4-7 1 16,-3-3-12-16,-11-6 1 15,-7-4-2-15,-7 1 0 16</inkml:trace>
  <inkml:trace contextRef="#ctx0" brushRef="#br1" timeOffset="106070.9">22483 13120 47 0,'49'15'23'0,"4"14"-27"0,-32-23 44 0,7 0-40 0,8-3 0 0,-1-3-2 0,-3-6 0 0,-4 0-5 16,-4-4 1-16,-6-2-7 15,-7-13 0-15</inkml:trace>
  <inkml:trace contextRef="#ctx0" brushRef="#br1" timeOffset="106297.11">23012 12872 48 0,'21'53'24'0,"4"1"-28"0,-18-39 43 16,0 10-40-16,0 10 1 15,-7 12-1-15,-7 6 1 16,-11 1-1-16,-7-4 0 16,-3-3-8-16,3-6 1 15,-3-10-5-15,-4-15 0 16</inkml:trace>
  <inkml:trace contextRef="#ctx0" brushRef="#br1" timeOffset="106508.87">23269 13553 46 0,'-17'25'23'0,"-15"31"-31"0,21-43 42 0,-3 2-35 16,-3 7 0-16,-5 0-21 15,-6-6 0-15,3-16 21 16,11-6 1-16</inkml:trace>
  <inkml:trace contextRef="#ctx0" brushRef="#br1" timeOffset="107001.84">23989 13515 49 0,'0'16'24'0,"-4"-23"-22"16,8 10 49-16,-4 7-49 15,0-1 1-15,0 1-1 16,0 2 1-16,0-2-5 16,3-4 0-16,4 0-4 0,1 4 1 15,2-7-12-15,-3-3 0 16</inkml:trace>
  <inkml:trace contextRef="#ctx0" brushRef="#br1" timeOffset="107214.06">24391 13556 43 0,'7'28'21'0,"-3"-22"-13"0,-4-6 28 0,3 3-35 15,4-3 1 1,0-3 0-16,0 3 1 0,4 0-7 15,3 0 1-15,-3-3-11 16,-4 3 1-16</inkml:trace>
  <inkml:trace contextRef="#ctx0" brushRef="#br1" timeOffset="107421.12">24751 13593 31 0,'7'3'15'0,"-4"4"-6"0,-3-7 12 15,0 0-22-15,4-7 1 32,7 1-6-32,-1 3 1 15,1 3-1-15,-1 0 0 16</inkml:trace>
  <inkml:trace contextRef="#ctx0" brushRef="#br1" timeOffset="107633.33">25142 13615 28 0,'22'0'14'0,"-12"-19"-17"16,-3 10 20-16,0-4-27 15,0 4 1-15,-7 3-4 16,-3-7 0-16</inkml:trace>
  <inkml:trace contextRef="#ctx0" brushRef="#br1" timeOffset="107798.93">25523 13612 54 0,'22'35'27'0,"-5"-10"-42"16,-10-22 59-16,-7-3-57 0,0 0 1 15,-10-13-15-15,-8 1 1 16</inkml:trace>
  <inkml:trace contextRef="#ctx0" brushRef="#br1" timeOffset="112930.75">3905 17014 26 0,'11'10'13'0,"-1"-26"-6"0,1 13 14 16,-7-6-19 0,3-1 0-16,0-2 3 0,3-1 1 15,1 4-6-15,-1-4 0 16,5 1 5-16,-1 2 0 16,7-2-1-16,-7-1 1 15,4-3-2-15,-1-2 1 16,-3-4-2-16,4-3 1 15,3-4-1-15,0 1 0 16,4-6-1-16,7-4 0 16,-4 0 0-16,7 1 0 15,0-1 0-15,-6-3 0 0,2 1-1 16,8 2 0-16,-3-3 1 16,2-9 1-16,1-3-1 15,-4-1 1-15,-3-5 0 16,-4 2 0-16,4 4 0 15,7 0 1-15,-7 0-2 16,10 2 1-16,-3 7-2 16,-4 4 1-16,7-4-1 15,-3-6 1-15,0-1 0 16,3 1 0-16,-3 0 0 16,0 0 0-16,-4 0 0 15,1-4 1-15,-5 1 0 16,-2 9 0-16,2 0-1 15,1-3 0-15,3 0 0 16,-3-3 1-16,-4 0-1 16,11-7 0-16,-7 7 0 0,0 3 0 15,-1 0 0-15,8-3 0 16,0 6 0-16,0 7 0 16,-7-4 0-16,3 0 0 62,-3-3-1-62,-11 0 0 0,7-6 0 0,0 0 1 0,4 6-1 16,-4-3 1-16,4 6-1 0,10 0 1 0,-7 4 0 0,1-1 0 15,3 0 0-15,-1 7 0 16,1 6 0-16,-7 0 0 0,0-3-1 16,-4-1 1-16,0 4-1 15,-10 3 0-15,3 4 0 16,-7-1 1-16,0 3-1 15,0 4 0-15,-3 2 0 16,-1 4 1-16,-3 3-1 16,1 0 1-16,-1 3-1 15,-4 3 0-15,1 3 0 16,-4 7 0-16,0-1-1 16,0 4 1-16,3 6 0 15,-3 0 0-15,0 9-1 16,0 4 1-16,0 5 0 15,0 11 0-15,-3 8-1 16,-1 16 1-16,-3-3 0 16,-4 7 0-16,4 6 0 0,4 9 0 15,3 3-1-15,-7-6 1 16,3 15 0 0,-3-2 0-16,4 2 0 0,-4 7 1 15,0-9-2-15,3-1 1 16,-6 1 0-16,-1 2 0 15,0 1 0-15,-3-3 0 16,7-14-1-16,0 1 1 16,0-9 0-16,4-1 0 15,3-12 0-15,3 4 0 16,4-14 0-16,-7 1 0 0,4-4 0 16,-1-3 1-16,-3-5-1 15,0-5 0-15,0-11-1 16,-3-1 1-16,-1-3 0 15,4 1 0-15,-7-4-1 16,4-3 1-16,3-4 0 16,0 4 0-16,0-3 0 15,0 0 0-15,0-3 0 16,0 3 0-16,-8-4 0 16,8-2 1-16,-3-1-1 15,3-2 1-15,0-4-1 16,-7 0 0-16,3-3 0 15,-3 1 1-15,-3-4-1 16,-1-4 0-16,-10-2 0 16,-7-3 0-16,-18-4-1 15,-11 4 1-15,1-1 0 0,-15 1 0 16,-10-4-1-16,-7 1 1 16,-14-1 0-16,7 7 0 15,-8 0 0-15,-3-4 0 16,-3 4 0-16,0 3 0 15,6 3-1-15,-6 0 0 16,10 3-2-16,8-3 1 16,-5 3-1-16,12 0 0 15,-5 7 0-15,8-1 0 16,11 1 0-16,6-1 0 16,11 4-3-16,4-7 1 0,17-6-10 15,4 0 0-15,21 0-4 16,14-6 0-16</inkml:trace>
  <inkml:trace contextRef="#ctx0" brushRef="#br1" timeOffset="113742.17">5757 16814 38 0,'0'9'19'0,"0"1"-16"16,0-10 30-16,0 3-29 15,0 0 0-15,0-3 1 16,0 0 0 0,0-16-7-16,4-3 1 15,3-6 4-15,4 0 0 16,-11-6-3-16,3-4 1 15,-3-2-1-15,-3 2 1 16,3 7-2-16,-8 0 0 16,5 6 0-16,3 3 0 15,0 6-2-15,0 4 0 16,0 0 0-16,3 2 1 16,5 1 0-16,2 0 1 0,1 6 0 15,6 0 1 1,4 3 3-16,8 3 0 0,13-3 0 15,0 4 1-15,8-1 0 16,-1-6 0 0,1-6-6-1,-1-1 1-15,-10-2-13 16,-11 0 0-16</inkml:trace>
  <inkml:trace contextRef="#ctx0" brushRef="#br1" timeOffset="114478.51">4971 17309 34 0,'3'-6'17'0,"-3"3"3"0,0 3 16 16,0 0-32-16,0 0 1 16,7 3 4-16,-7 6 1 15,4 4-12-15,-4 6 1 16,0 3 7-16,0 6 1 16,0 10-3-16,-4 5 0 15,4 11-3-15,-10 2 0 16,3-6-4-16,0-6 1 0,3-12-11 47,4-14 1-47,0-18-8 15,11-15 1-15</inkml:trace>
  <inkml:trace contextRef="#ctx0" brushRef="#br1" timeOffset="116008.83">4794 14603 41 0,'7'13'20'0,"-3"-13"-6"16,-4 0 21-16,0 0-30 15,0 0 1-15,7 0 3 16,3 3 0-16,1-3-11 16,0 6 0-16,10-3 7 15,0-3 1-15,7 3-3 16,0 7 1-16,-6-1-3 0,-1-3 0 15,-4 7-1-15,-2-1 0 16,-8 1-1-16,-7 0 1 16,-7-1-2-16,-4 1 1 15,0-1-1-15,-3 4 1 16,-7-4 0-16,3 7 1 16,-3 3-1-16,4-3 1 15,-1 0 0-15,7 3 0 16,8 3 0-16,-4-6 1 15,7-7-1-15,10 1 0 16,8-7 1-16,0 0 0 0,3 1-3 16,11-1 0-16,-1-3-8 15,5 0 1-15,-15 0-10 16,-4-3 1-16</inkml:trace>
  <inkml:trace contextRef="#ctx0" brushRef="#br1" timeOffset="117075.27">6703 15340 42 0,'10'38'21'0,"12"24"-19"0,-12-43 28 0,-3 3-24 15,4 6 1-15,-1-3 2 16,1-3 1-16,0-3-13 16,-4-3 0-16,0-4 8 15,0-5 0-15,0-4-3 16,3-6 0-16,1-7-2 15,-1-5 0-15,1-7-1 16,0-13 1-16,-1-9-1 16,1-9 1-16,3 0-1 15,-3-7 1-15,-4-3-1 16,-4-6 1-16,-3 3-1 16,0 4 1-16,-3 12-2 15,-1 3 1-15,1 9 0 16,-1 7 0-16,4 9 0 15,0 6 1-15,0 3-1 16,4 7 1-16,6 0 0 0,1 0 1 16,3 6-1-16,3-4 1 15,12 4 0-15,-1 4 1 16,7-1 0-16,11 0 1 16,-4 0-2-16,11-3 1 15,0-3-2 16,-7 0 0-31,0-4-7 0,-14 4 0 0,-1 0-11 0,-20 3 0 16</inkml:trace>
  <inkml:trace contextRef="#ctx0" brushRef="#br1" timeOffset="117630.86">7176 15067 44 0,'10'6'22'0,"8"-2"-10"16,-11-4 29-16,3 3-38 16,4 3 1-16,1 0 5 0,6 4 0 15,0-1-11-15,4 0 1 16,-1 1 6-16,-6-4 1 16,0 0-3-16,-4-2 0 15,0-1-3-15,-7 0 0 16,-7 3-1-16,-7 0 1 15,-7-3-3-15,0 4 0 16,-1-1-1-16,-2-3 0 16,3 3-1-16,0-6 1 0,3 10 0 15,8-4 0 1,-5-3 2-16,8 4 1 0,8 2 1 16,2 3 1-16,4 1 0 15,4 3 1-15,-1-4 1 16,5 1 1-16,-1-1-1 15,-7-2 1-15,-3 2-2 16,-4 4 0-16,-7 3-3 16,-15 6 1-16,-20 6-8 15,-7-3 0-15,-11-2-11 16,-14-8 1-16</inkml:trace>
  <inkml:trace contextRef="#ctx0" brushRef="#br1" timeOffset="119960.23">4452 16343 21 0,'0'-6'10'0,"-3"22"-1"0,3-16 11 15,0 0-15-15,0 0 0 16,0 0 1-16,0 3 1 16,0 0-9-16,0-3 0 15,0 3 6-15,0 3 0 16,3 1-2-16,1-1 0 0,3 3 0 15,-7 1 1-15,3-1-1 16,4 1 1-16,-3 2 0 16,6 4 1-16,1 0-1 15,3 6 0-15,0 6-1 16,4-3 0-16,-8 6-1 16,-10 7 1-16,0 6-2 15,-10 6 0-15,-1-12-4 16,-6 2 0-16,6 1-5 15,-7-3 1-15,4-7-7 16,-7-12 0-16</inkml:trace>
  <inkml:trace contextRef="#ctx0" brushRef="#br1" timeOffset="121217.72">4992 16259 34 0,'10'-7'17'0,"-6"4"-12"0,-4 3 25 16,0 0-27-16,0 0 0 15,0 0 3-15,0 0 0 16,0 0-8-16,-4 3 1 0,-3 1 4 15,4 2 0 1,-8 0-4-16,-6 0 1 0,-5 1-4 16,5 2 1-16,-4-3-2 15,-1 10 0-15,5 3-2 16,-1 3 1-16,4 3 0 16,3 6 1-16,11 1 1 15,0 8 1-15,4 1 1 16,7-3 1 15,6-7 3-31,4-3 0 0,8-9 2 0,-1-6 1 0,0-7 0 16,4-6 1-16,-4-6-2 15,4-10 1-15,-11-9-3 16,0 0 1-16,-3-3-2 16,-4-4 0-16,-7-2-1 15,0-1 0-15,-14 4-2 16,0 6 1-16,-4 0-4 0,-3 9 0 15,-3 4-5-15,-1 2 0 16,4 1-2-16,-7 6 1 16</inkml:trace>
  <inkml:trace contextRef="#ctx0" brushRef="#br1" timeOffset="121600.08">4801 16400 44 0,'0'6'22'16,"4"7"-27"-16,3-13 47 0,3 6-38 16,1-3 0-16,0 0 2 15,6 0 1-15,4 0-9 16,11-3 0-16,-4-6 4 15,4-3 1-15,0-4-15 0,-7 1 1 16,-15-4-5-16,4 10 0 16</inkml:trace>
  <inkml:trace contextRef="#ctx0" brushRef="#br2" timeOffset="128634.99">8033 15904 55 0,'7'-6'27'0,"25"9"-18"0,-22-9 28 16,11 6-31-16,15 0 1 16,13 0 3-16,25 0 0 15,25 0-13-15,31 6 1 16,26 1 7-16,16 2 1 16,26-3-4-16,0-3 0 15,3 0-2-15,-11-3 0 16,-13-3 0-16,2-6 0 15,-9 0 0-15,-19-4 1 16,-9-6-3-16,-12 0 1 16,-17 1-5-16,-18-1 0 0,-17 0-9 15,-15 3 1 1,-20 7-7-16,-19-13 0 0</inkml:trace>
  <inkml:trace contextRef="#ctx0" brushRef="#br2" timeOffset="129250.87">10700 15403 24 0,'3'-3'12'0,"4"12"-5"0,-3-6 8 15,3 3-9-15,0-3 0 0,-3 4 7 16,3-1 1-16,0 0-16 15,0 1 1-15,7 2 11 16,7 4 0-16,11 2-2 16,7 7 1-16,17 0-4 15,4 6 0-15,3 1-1 16,-6 2 0-16,-11-3-2 16,-7-6 0-16,-15 3-2 15,-13 3 0-15,-22 10-1 16,-21 12 1-16,-17 7-2 15,-18 5 1-15,0-2-3 16,-4 0 1-16,-3-7-4 16,7-12 0-16,11-10-11 0,7-3 1 15,13-15-1 1,19-10 0-16</inkml:trace>
  <inkml:trace contextRef="#ctx0" brushRef="#br2" timeOffset="129449.57">10686 15456 45 0,'10'16'22'0,"-3"24"-22"0,-7-30 43 0,0 6-40 16,0 12 0-16,4 6 2 16,-1 13 0-16,1 7-7 15,3 2 0-15,0 7 0 16,4-7 0-16,-8-9-13 15,-10-12 0-15</inkml:trace>
  <inkml:trace contextRef="#ctx0" brushRef="#br2" timeOffset="130859.27">8805 14594 42 0,'0'18'21'0,"11"1"-20"0,-8-16 26 15,1 10-23 1,-4 3 0-16,0 6 2 16,-7 9 0-16,7 13-8 0,-11 6 0 15,4 6 5-15,-3 7 1 16,3-10-3-16,3-5 0 15,-3-17-5-15,4-6 1 16,3-6-6-16,3-10 1 16,-3-15-7-16,-3-16 1 15</inkml:trace>
  <inkml:trace contextRef="#ctx0" brushRef="#br2" timeOffset="131532.79">8767 14556 34 0,'28'13'17'0,"0"2"-12"0,-14-12 26 0,4-3-25 15,6 3 1-15,8-3 3 16,3-6 1-16,4 0-14 16,-11 0 1-16,4-1 9 15,0 7 0-15,-4 0-3 16,-7 4 0-16,-3 2-2 15,-18 6 0-15,0 7-2 16,-11-9 1-16,-3 2-3 16,-3 1 0-16,-4 2-1 15,-4-2 0-15,-3-1-1 16,3 1 0-16,0 0 0 16,8-4 0-16,-1 0 1 0,7 1 0 15,4-1 1 1,7 1 1-16,0 2 0 0,7-2 1 15,0 2 0-15,4-3 1 16,3-2-1-16,0 2 1 16,0-3-1-16,0 1 1 15,-3-1-1-15,0 3 1 16,-1 1-1-16,-3-1 0 16,0 1 0-16,0-1 0 15,0 0 0-15,0 4 1 16,1-7 0-16,-1-6 1 15,0-6 0-15,3-7 0 0,8 1 0 16,3-1 0-16,-7-6-1 16,4 4 0-16,-8-7-1 15,1 0 0-15,-4 3-1 16,0 0 1-16,-3 4 0 16,-4 2 0-16,-4 7-1 15,1 3 1-15,-1 6-1 16,-3 3 0-16,0 3 0 15,-4 4 0-15,4 6 0 16,0 0 0-16,4 6 0 16,-1 3 1-16,4 3 0 15,7-2 0-15,4 5 0 16,3-6 1-16,4-6-5 16,3-6 0-16,-4-7-10 0,1-6 0 15</inkml:trace>
  <inkml:trace contextRef="#ctx0" brushRef="#br2" timeOffset="131908.47">9620 14694 54 0,'-7'19'27'0,"-10"3"-32"16,10-16 43-16,-4 3-37 15,-3 4 1-15,0 0-1 16,-4 2 1-16,0 1-3 16,4 0 0-16,0-4 2 15,4 1 0-15,-1-4-1 16,4 0 1-16,3 1-1 15,8-1 0-15,3 7 0 16,4-4 1-16,-1 1-1 16,1-4 0-16,-1 4-1 15,-6 0 1-15,-4 5-2 16,-4 4 0-16,-6 3-6 16,-4 0 0-16,-7 1-7 15,-1-8 0-15</inkml:trace>
  <inkml:trace contextRef="#ctx0" brushRef="#br2" timeOffset="132210.51">9828 14766 41 0,'18'3'20'0,"0"-9"-14"0,-15 6 31 0,-3 3-36 15,-3 3 1-15,-4 1-1 16,-4 2 1-16,-3 7-3 16,-7 9 1-16,0 0 1 15,-4 3 0-15,4 3-1 16,7 1 0-16,3-1 1 16,4 4 0-16,0-4-1 15,3-3 1-15,8-3-3 16,7-9 0-16,6-3-5 15,8-4 1-15,3-6-8 16,-3-6 0-16</inkml:trace>
  <inkml:trace contextRef="#ctx0" brushRef="#br2" timeOffset="132598.54">10121 14939 48 0,'14'9'24'0,"-10"-6"-30"0,-8 0 40 15,-3 4-33-15,-3-1 0 16,-4 0 1-16,-4 3 0 16,-3 4-3-16,0 3 1 15,-1-1 0-15,5 1 1 16,3 0-3-16,0-1 1 16,3-2-2-16,4-4 1 15,7-2 0-15,7-4 0 16,7-3 0-16,4-7 0 15,-1-2 1-15,5-3 0 16,-5-1-1-16,1-3 1 0,-1 4-2 16,-2-4 1-16,-5 0 0 15,1 1 0-15,-1 2 0 16,1 7 0-16,3 3 3 16,-7 9 0-16,0 7 2 15,-3 5 0-15,-4 4-1 16,0 3 1-16,0 1-2 15,0-1 1-15,3-10-6 16,1 1 0-16,-1-3-8 16,1-7 1-16</inkml:trace>
  <inkml:trace contextRef="#ctx0" brushRef="#br2" timeOffset="132929.17">10403 14321 47 0,'22'37'23'0,"-29"32"-32"0,3-50 41 0,-3 9-32 16,0 7 1-16,0 6-1 15,0 12 1-15,0 0-2 16,3 4 1-16,1-1-3 16,-1-9 1-16,1-6-9 15,3-10 1-15,-4-6-2 16,8-15 1-16</inkml:trace>
  <inkml:trace contextRef="#ctx0" brushRef="#br2" timeOffset="133873.07">10534 14917 30 0,'7'22'15'0,"11"-19"-10"0,-11-3 27 0,3 0-29 16,4 3 1-16,1-6 4 15,6 3 0-15,0-7-9 16,0-5 0-16,-3-7 5 15,-1-6 1-15,-3 3-3 16,-3-3 1-16,-4 0-3 16,-3 0 1-16,-4 3-2 15,-7 3 0-15,-4 6-2 16,-3 7 0-16,-4 12-1 16,-3 7 0-16,0 9 0 15,0 9 1-15,0 10 1 16,6 3 0-16,5 3 4 15,6-6 0-15,8-4 2 0,6-5 0 16,8-10 0-16,7-10 0 16,3-12-4-16,-3-6 0 15,-4-7-14-15,-11-5 1 16</inkml:trace>
  <inkml:trace contextRef="#ctx0" brushRef="#br2" timeOffset="134491.99">8442 16259 53 0,'-4'6'26'0,"8"7"-28"0,-4-7 40 0,0 3-37 15,-4 7 1-15,-3 12-1 16,0 13 1-16,0 18-3 15,-3 1 0-15,-4 6 0 16,7-3 1-16,3-13-5 16,0-6 1-16,4-13-11 15,0-15 0-15</inkml:trace>
  <inkml:trace contextRef="#ctx0" brushRef="#br2" timeOffset="134763.56">8350 16494 28 0,'21'25'14'0,"25"-16"0"0,-32-5 11 15,4-4-21-15,3 0 0 16,0-4 3-16,4 8 0 16,0-4-8-16,3 3 0 15,-7 3 6-15,-3 7 0 16,-8 5-3-16,-6 4 1 15,-11 3-4-15,-4 7 1 16,-6 8-4-16,-19-2 0 16,-2-10-2-16,-5 1 0 15,4-1-7-15,4-3 1 16,7-3-1-16,10-7 1 0</inkml:trace>
  <inkml:trace contextRef="#ctx0" brushRef="#br2" timeOffset="135100.57">8961 16735 43 0,'-29'51'21'0,"-27"5"-25"0,45-47 43 16,-17 13-37-16,7 7 1 15,-11 5 0-15,4 19 0 16,0 1-5 0,0-4 1-16,3-6 0 0,7-13 0 15,8-9-10-15,3-13 0 16,3-15-3-16,8-13 0 15</inkml:trace>
  <inkml:trace contextRef="#ctx0" brushRef="#br2" timeOffset="135308.6">8759 16629 48 0,'22'37'24'0,"-8"29"-29"0,-11-47 47 15,4 3-42-15,-7-3 0 0,4-7-6 16,3 1 0-16,-7-4-5 16,0-6 1-16</inkml:trace>
  <inkml:trace contextRef="#ctx0" brushRef="#br2" timeOffset="135815.29">9666 16121 47 0,'0'-3'23'0,"0"6"-14"0,4-3 34 0,-4 6-41 16,3 7 1-16,-3 5 1 15,0 7 0-15,0 4-6 0,-3 8 1 16,-1 7 2-16,1 3 0 16,3 10-5-16,0-4 1 15,0-6-8-15,3-6 0 16,-3-13-6-16,0-9 0 15</inkml:trace>
  <inkml:trace contextRef="#ctx0" brushRef="#br2" timeOffset="136127.72">10086 16293 48 0,'-18'10'24'0,"-17"30"-24"15,24-24 41-15,-10 12-39 16,-10 7 1-16,-8 15 1 16,-14 10 1-16,7 12-7 15,-3 0 1-15,-1 3 3 16,1 0 0-16,6-9-4 15,5 0 1-15,6-10-7 16,11-15 1-16,7-16-9 16,7-15 0 46</inkml:trace>
  <inkml:trace contextRef="#ctx0" brushRef="#br2" timeOffset="136516.4">9821 16829 47 0,'14'16'23'0,"11"-10"-20"0,-14-6 36 0,-1 0-35 16,4 0 0-16,11 0 3 15,3 0 0-15,1 0-9 16,-5 0 1-16,-3 4 4 16,-3-4 1-16,-4 3-3 15,-3 0 1-15,-11-3-4 16,-4 0 1-16,-6 6-2 16,-4 3 1-16,-4 4-2 15,-3 3 1-15,-4 3 1 16,7-7 0-16,-3 13 1 15,11 7 1-15,-1-7 1 16,4 0 1-16,7-3 0 16,14 0 0-1,36-22-12 1,-5-7 0-16,-13-5-6 0,10-7 1 16</inkml:trace>
  <inkml:trace contextRef="#ctx0" brushRef="#br1" timeOffset="148468.1">13698 15378 119 0,'25'-35'-17'15,"3"4"1"-15,1 9 0 0,-1 12 1 16</inkml:trace>
  <inkml:trace contextRef="#ctx0" brushRef="#br1" timeOffset="153483.47">12795 16798 18 0,'0'19'9'0,"7"-10"0"0,-3-9 8 15,3 3-11-15,-4 1 1 16,4-1 4-16,1-3 0 16,-1-3-13-16,3-4 0 15,1-2 9-15,3 0 0 16,0-4-3-16,0 0 1 0,4-2-2 16,-4-4 0-16,-4 0-1 15,1-3 1-15,0-12-1 16,-1 2 1-16,4 1-1 15,0-4 0-15,4 1-1 16,0-1 1-16,-1 1-2 16,4-1 0-16,4 7 1 15,-7-3 0-15,3 0 0 16,0-4 0-16,0-3 0 16,0 1 0-16,1 5 0 15,-1-2 0-15,0-1-1 16,0 1 0-16,0-1 1 15,0 4 0-15,-3 3 0 16,0-3 0-16,-1-1 0 16,5 1 0-16,-1-1 0 15,-4 4 0-15,1 0-1 16,0 0 1-16,-4-7-1 0,-4 4 1 16,1 0-1-16,0-1 0 15,-1 4 0-15,-3-3 0 16,0-7 0-16,0 4 1 15,0 2-1-15,0 1 0 16,0 3 0-16,4 2 1 16,0 5-1-16,3-1 1 15,0 0-1-15,-4 3 0 16,5 0 0-16,-1-3 0 16,-4 0 0-16,4 6 0 0,-3 1 0 15,-1-1 0-15,1 0 0 16,-4 1 0-16,0-1 0 15,0 3 1-15,0 1-1 16,0 3 1-16,0-4-1 16,0 0 0-16,1 1 0 15,2-1 0-15,1 1-1 16,-1-1 1-16,1 1 0 16,-1-1 1-16,1 4-1 15,-4-1 1-15,4 4-1 16,-4 0 1-16,0 6-1 15,0 0 1-15,0 3-1 16,0 0 1-16,0 3-2 16,0 4 1-1,7 12 0 1,-7 3 1-16,0-6-1 0,-3 6 1 16,-4 9-1-16,0 10 1 15,3 3-1-15,4 16 1 16,0 0-1-16,0 12 0 15,4 0 1-15,0 0 0 16,-1-3 0-16,4 7 0 16,-3-1 0-16,-4 1 0 15,0 2-1-15,-7-2 1 16,-7 8-1-16,3 1 0 16,1 0 0-16,-1 3 0 0,1-10 0 15,-1-5 0-15,1-14 0 16,3-15 0-16,0-9 0 15,3-3 0-15,-3-7 0 16,4-9 0-16,-4-4-1 16,3-5 0-16,-3-1 0 15,0-3 1-15,0-2-1 16,0-4 0-16,0 3 0 16,0 0 1-16,-3-3 0 15,-1 6 0-15,-3-6-1 16,-7 3 1-16,-3-6-1 15,-8 3 1-15,-10 0-1 16,-1-6 1-16,-10 0-1 16,-6-4 1-16,-1 4-1 15,0 3 1-15,-7 0 0 16,-7 3 0-16,-4 0 0 16,4 0 1-16,0 0-1 0,0-4 0 15,4 4 0-15,17 0 0 16,0 0-1-16,0 4 1 15,0-4-5-15,4 3 1 16,10 0-13-16,7-6 0 16,8 0-3-16,10 3 1 15</inkml:trace>
  <inkml:trace contextRef="#ctx0" brushRef="#br1" timeOffset="154209.53">13871 16695 28 0,'-7'18'14'0,"0"4"-2"16,7-18 18-16,0-1-25 0,-3 3 1 15,-1 0 2-15,4 0 1 16,-3 1-11-16,-1-1 0 15,0-3 6-15,1 0 1 16,3-3-3-16,-4-3 1 16,1-3-3-16,-1-7 1 15,1-2-1-15,-4-1 0 16,0-6 0-16,0-6 0 16,3-7-1-16,1 1 1 15,-1-4 0-15,-3 1 0 16,0-1 0-16,0 0 0 0,0 7 0 15,0 3 0-15,0 3 0 16,0 6 1 0,3 3-1-16,1 4 1 0,3 2-1 15,0 4 1-15,3 0-1 16,-3-4 1-16,7 1-1 16,0 3 1-16,0-1-1 15,0 1 0-15,0 3 0 16,1 0 1-16,-1 3-1 15,3 0 1-15,1 0-1 16,-1 3 1-16,4-3-1 16,1 3 1-1,2 0-1 1,4 0 1-16,8-3 0 16,2 3 0-16,-2 1 0 46,-1-4 1-30,-7 0-2 0,0 3 1-16,0 0-6 0,-7 0 0 15,0 0-12-15,-6-6 0 0</inkml:trace>
  <inkml:trace contextRef="#ctx0" brushRef="#br0" timeOffset="158586.96">5232 14459 18 0,'17'-16'9'0,"-6"-6"9"15,-8 13 5-15,5-4-17 16,-8 1 1-16,0-4 3 16,0 0 1-16,0-3-14 15,-11 4 0-15,-10-4 9 16,-7 3 0-16,-11 1-4 15,-18 5 1-15,-6 7-3 16,-8 3 0-16,11 6-2 16,-7 7 0-16,-3 12-1 15,-1 0 0-15,11 6-3 16,-7 7 1-16,14 9-2 16,7 3 1-16,22 10 1 0,10 12 1 15,17 6 1-15,18-2 0 16,18-1 4-16,10-3 1 15,4-16 2-15,14-12 1 16,7-6 1-16,8-19 1 16,6-19-2-16,-7-16 1 15,-14-15-3-15,0-13 0 16,-7-9-2-16,0-13 0 0,-11 6-3 16,-10-9 1-1,-14 0 0-15,-15-6 0 0,-13-3-1 16,-22 5 1-16,4 1-7 15,-14 6 0-15,-15 4-5 16,4 5 1-16</inkml:trace>
  <inkml:trace contextRef="#ctx0" brushRef="#br0" timeOffset="159158.97">3440 14183 45 0,'7'3'22'0,"7"0"-20"0,-7-3 40 0,-7 3-41 15,3 4 1-15,4 5 0 16,4 4 0-16,-7 6-3 15,3 12 0-15,0 1 0 16,-7 2 1-16,0 4-6 16,3 0 1-16,4-4-10 15,-7-8 1 1</inkml:trace>
  <inkml:trace contextRef="#ctx0" brushRef="#br0" timeOffset="159366.1">3831 14289 40 0,'0'29'20'0,"-14"15"-19"0,3-29 28 15,-10 7-28-15,-7 13 0 16,0 5 1-16,-4 4 0 0,-7 10-2 15,-10 8 1-15,7 4-1 16,-8 0 0-16,11 0-7 16,1 0 1-16,-5-7-6 15,4-8 1-15</inkml:trace>
  <inkml:trace contextRef="#ctx0" brushRef="#br0" timeOffset="159832.37">3577 14961 52 0,'11'6'26'0,"3"-6"-31"0,-14 0 48 16,7 0-41-16,11 0 0 31,13 0 2-31,-2 0 1 16,-5 0-7-16,1-3 1 15,-11 0 2-15,4 6 1 16,-15 0-2-16,4 0 0 15,-14 3-2-15,4 7 0 0,-8 2 0 16,-10 1 0-16,3 6 0 16,1 3 0-16,3 3 1 15,3-6 0-15,-3 3 1 16,3 0 1-16,8-3 0 16,3 0 1-16,10-6-1 15,8-3 1-15,7-7-3 16,10-6 1-16,0-10-10 15,0 1 0-15,-3-13-5 16,0-3 0-16</inkml:trace>
  <inkml:trace contextRef="#ctx0" brushRef="#br0" timeOffset="160913.75">13085 15305 27 0,'3'-3'13'0,"4"-6"3"0,-7 9 13 16,0 0-23-16,0 0 0 15,0 0 2-15,4 0 0 16,-1 6-10-16,-6 0 0 0,3 7 7 15,0 3 0 1,0 6-2-16,-4 12 0 0,1 1-2 16,-1 5 1-16,1 11-1 15,-1-4 1-15,4-7-2 16,0-5 0-16,0-7-10 16,0-12 0-16,-4-13-7 15,8-9 1-15</inkml:trace>
  <inkml:trace contextRef="#ctx1" brushRef="#br0" timeOffset="97045.95">2364 11919 0,'0'0'15,"0"0"1</inkml:trace>
  <inkml:trace contextRef="#ctx0" brushRef="#br0" timeOffset="162413.99">7631 14841 24 0,'14'-22'12'0,"7"-15"1"0,-14 24 12 0,0-2-20 15,4-7 0-15,-11 3 4 16,0-3 0-16,-7-10-12 16,3-2 1-16,-14-4 6 15,-3 4 1-15,-7 3-3 16,0 5 0-16,-8-2-2 15,-2 6 0-15,-22 0 0 16,-4 3 1-16,-3 4-1 16,0 2 1-16,0 10-1 15,7 6 0-15,7 10-1 16,-7-1 0-16,-7 10-1 16,0 13 0-16,7 6 0 15,0-4 0-15,4 7-1 31,-1 6 1-31,8 16 0 0,7 13 0 16,3 96-1-16,18-12 0 16,14-15 1-16,14-17 0 15,3-12 1-15,1-18 0 16,6-17 1-16,5-11 0 16,-1-11 2-16,0-18 1 15,11-12-1-15,14-11 0 16,3-14 0-16,11-17 1 15,14-12 0-15,25-12 0 16,10-23 0-16,-3-21 0 16,-14-3-1-16,-4-1 1 0,-18-6-2 15,-17 4 0-15,-17-7-1 16,-19-13 1-16,-17-6-8 16,-7 4 0-16,-21-13-7 15,-4 6 0-15</inkml:trace>
  <inkml:trace contextRef="#ctx0" brushRef="#br0" timeOffset="163644.66">14185 15393 35 0,'4'25'17'0,"3"-9"-10"0,0-16 18 16,0 6-23-16,3 1 1 15,1 5 2-15,3 1 0 16,-3-1-6-16,-1 4 1 16,-3-7 3-16,0-2 0 15,1-4-1-15,-5-13 0 16,1-12-1-16,-4-3 0 15,0-6-1-15,0-10 0 16,0 3 0-16,0 1 1 16,0-1-1-16,0-3 1 15,0 4-2-15,-4-4 1 16,-3 10-1-16,3 2 1 16,1 8 0-16,-1 5 1 0,4 6-1 15,4 4 0-15,3 6 0 16,4 0 1-16,-1 3 0 15,8-3 0-15,6 0 0 16,8-3 1-16,7-3-1 16,7-3 1-16,-7-1-2 15,3 1 1-15,0-1-7 16,-3 4 1-16,-4-10-11 16,-6 10 1-16</inkml:trace>
  <inkml:trace contextRef="#ctx0" brushRef="#br0" timeOffset="164246.15">14531 15117 43 0,'3'7'21'0,"8"-1"-12"0,-4-3 30 0,0 3-35 15,0 1 0-15,4 2 2 16,-1-3 0-16,1 0-8 16,0-2 0-16,-4 2 5 15,0-3 1-15,0 3-4 16,0-3 1-16,-4 4-2 16,-3-1 1-16,-3 3-1 15,-4 4 1-15,-4-1-2 16,-3 1 1-16,0 0-1 15,-4-1 1-15,1 1-1 16,3-1 1-16,3-2 0 16,4-1 0-16,3-3 0 15,4 1 0-15,4-4 1 16,6 0 0-16,5 3 0 16,-1-3 1-16,0 0-1 0,-4-3 1 15,1 3 0-15,0 4 0 31,-4-1-1-15,-4 3 0-16,-6 4 0 0,-4 3 0 0,-11 6-2 0,-10-4 0 16,-4 1-4-16,-3-3 0 15,-1-7-9-15,8-2 0 16</inkml:trace>
  <inkml:trace contextRef="#ctx0" brushRef="#br0" timeOffset="164606.4">15092 15249 30 0,'-7'6'15'0,"-32"16"-7"16,25-15 15-16,-11 5-21 15,-3 7 1-15,-11 0 2 0,-10 9 1 16,-1 3-8-16,5 7 1 16,-5 9 5-16,-6 13 0 15,-4-4-2-15,3 4 0 16,4-1-3-16,7-2 1 15,4-4-2-15,7-12 0 16,7-7-7 0,10-12 0-16,14-13-4 0,12-5 1 15</inkml:trace>
  <inkml:trace contextRef="#ctx0" brushRef="#br0" timeOffset="165101.66">14721 15751 53 0,'7'12'26'0,"18"1"-32"15,-18-10 51-15,4 3-43 16,3 1 0-16,7-1 1 16,0 0 1-16,7 0-5 15,-3-3 0-15,0 1 2 16,-4-4 0-16,-7 3-1 16,-7 0 1-16,-7 3-2 0,-7 4 0 15,-7 5-1-15,-7 1 1 16,-7 3 0-16,-1 3 0 15,5 0 0-15,-4 6 1 16,3-6 0-16,4 0 0 16,3 0 0-16,7-3 1 15,8-1 1-15,6-2 0 16,12 3 0-16,6-7 0 16,7-5 0-16,4-4 0 0,6-3-3 15,-2-3 0-15,-1-1-13 16,-7-8 1-16,-10-1-4 15,-8-2 0 1</inkml:trace>
  <inkml:trace contextRef="#ctx0" brushRef="#br0" timeOffset="166526.79">5260 17212 36 0,'3'-25'18'0,"-6"-22"-8"0,3 31 18 16,0-3-27-16,-7-3 1 15,3-3 2-15,4 0 0 16,-7 0-5-16,0-3 1 0,-7 3 3 15,-7 3 0-15,-18-3-1 16,0-3 1-16,-14-4-2 16,-7 1 1-16,4 6-2 15,-4 6 1-15,0 6-4 16,-7 13 1-16,7 13-2 16,7 9 0-16,-3 3-1 15,3 13 1-15,3 12-1 16,8 16 0-16,3 18 1 15,4 10 0-15,10 10 0 16,8 15 1-16,6-12 0 16,0-4 0-16,11-18 1 15,11-13 1-15,0-6 2 16,17-13 0-16,11-6 1 16,7-12 0-16,14-13 0 15,3-10 1-15,11-9 0 16,11-3 0-16,17-12 0 15,-3-13 0-15,-7-10-1 16,6-12 1-16,1-9-1 16,-18-7 0-16,-3-6-1 0,-18 9 1 15,-28-5-3-15,-15 2 0 16,-24-3-11-16,-14-9 1 16,-21-1-1-16,-8 4 0 15</inkml:trace>
  <inkml:trace contextRef="#ctx1" brushRef="#br0" timeOffset="102255.13">8604 13214 0,'0'0'0,"0"0"16,0 0-16</inkml:trace>
  <inkml:trace contextRef="#ctx0" brushRef="#br0" timeOffset="167379.12">13289 17121 35 0,'0'-3'17'0,"0"9"-9"0,0-6 18 16,0 6-24-16,4 7 0 15,-4 3 2-15,0-1 1 16,-4 7-6-16,1 7 0 15,-4 2 3-15,3 3 1 16,-3-2-4-16,3-4 0 16,1 0-9-16,-1-6 0 0,8-9-3 15,7-7 0-15</inkml:trace>
  <inkml:trace contextRef="#ctx0" brushRef="#br0" timeOffset="167657.99">13603 17156 43 0,'-14'28'21'0,"-11"16"-23"16,22-32 39-16,-8 10-36 15,-10 10 1-15,-11-7-1 0,-10 15 1 16,-11 11-3-16,-3 5 0 16,-4 7 2-16,0-1 0 15,7-2-2-15,10-4 0 16,5-5-4-16,2-11 1 16,8-5-9-16,10-10 0 15</inkml:trace>
  <inkml:trace contextRef="#ctx0" brushRef="#br0" timeOffset="168481.14">13381 17645 17 0,'-4'9'8'0,"4"-9"13"0,0 0 1 0,4 3-17 15,-4 0 0-15,0 1 3 16,3-1 1-16,-3-3-11 16,7 3 0-16,1-3 7 15,2 3 0-15,4-3-2 16,0 3 0-16,4 0-2 16,0 0 0-16,-4 4 0 15,0 2 0-15,0-3-1 16,-3 4 1-16,-4-1-1 15,-4 1 1-15,-3-4-1 16,4 3 0-16,-8 1-1 16,1 2 0-16,-4 1 0 15,-4 2 1-15,-7 1-1 0,-3 3 1 16,0 0 0-16,3-4 0 16,4 4 0-16,0-3 1 15,7 0-1-15,4-4 1 16,10 1 0-16,10-7 1 15,4 0-1-15,-3-6 0 16,10-3-7-16,8-3 0 16,-5-13-8-16,-3 6 0 15</inkml:trace>
  <inkml:trace contextRef="#ctx0" brushRef="#br0" timeOffset="171018.29">13095 16340 12 0,'7'3'6'0,"-3"1"0"0,-4-4 6 0,3 3-11 15,1 0 0-15,-1 0 5 16,1 3 0-16,-4-3-4 16,3 4 1-16,-3-4 4 15,0 0 0-15,0 6 1 16,7-2 1-16,0-1-3 16,4 0 0-16,3 7-3 15,0 2 1-15,0 7-2 16,0 10 1-16,4-1-1 15,0-3 0-15,-1 4 0 16,-6 2 0-16,-4 1-1 16,-7 8 1-16,-7-8-2 15,-4-1 1-15,-10 4-7 16,-3-3 1-16,-5-7-10 16,5-9 0-16</inkml:trace>
  <inkml:trace contextRef="#ctx0" brushRef="#br0" timeOffset="171619.64">13518 16243 28 0,'0'13'14'0,"4"-17"-6"16,-4 4 11-16,0 0-16 15,0 0 0-15,-4 4 2 16,-3-1 0-16,0 6-7 16,-3 1 1-16,-4-4 3 15,0 6 1-15,-1 1-3 0,-2 6 1 16,-4 3-1-16,3 0 1 15,4 6-1-15,3 6 0 16,1 7 0-16,6-3 1 16,4-7-1-16,7-3 0 15,4-3 0-15,6-6 1 16,1-6-1-16,7-7 1 16,-4-3 0-16,-3 0 0 15,-4-12-1-15,0-7 1 16,0-6-1-16,-3-3 1 15,-4 0-3-15,-4-3 1 0,1-7-1 16,-4 7 0-16,-4 0-5 16,4 3 0-16,-3 3-5 15,-1 6 1-15</inkml:trace>
  <inkml:trace contextRef="#ctx0" brushRef="#br0" timeOffset="171966.46">13303 16409 38 0,'18'7'19'0,"17"2"-18"0,-21-6 32 15,4 0-29-15,3 3 1 16,7-2 0-16,-7-4 0 15,8 0-8-15,-8 0 1 0,0-4-10 16,-3-11 1-16</inkml:trace>
  <inkml:trace contextRef="#ctx0" brushRef="#br0" timeOffset="176093.05">17082 14186 46 0,'-4'31'23'0,"-31"1"-16"0,24-23 23 0,-7 1-30 16,1 2 1-16,-4 1 1 15,-4 5 0-15,4-2-2 16,0 6 0-16,7-3 1 16,-1-3 1-16,5-1-1 15,3 1 1-15,3 3-1 16,1 3 0-16,6 0 1 15,8 3 0-15,3 0 0 16,11-6 1-16,6 3-1 16,-6-4 0-16,0 4 0 15,-8-3 0-15,-2 3-2 16,-8 0 0-16,-11 3-1 16,-3 0 1-16,-7 0-1 0,0 4 0 15,-4-4-1-15,1-3 0 16,-1-1-1-16,-3-2 0 15,7-3-3-15,3-7 1 16,0 1-11-16,4-10 0 16</inkml:trace>
  <inkml:trace contextRef="#ctx0" brushRef="#br0" timeOffset="176379.17">17374 14575 48 0,'0'56'24'0,"-14"-6"-24"16,11-37 36-16,-4 3-36 15,0-1 0-15,3 4 0 16,1-3 1-16,-1 0-3 16,0-4 0-16,4-6-8 15,0-6 1-15,0-12-5 16,0-10 1-16</inkml:trace>
  <inkml:trace contextRef="#ctx0" brushRef="#br0" timeOffset="176589.69">17297 14365 55 0,'14'25'27'0,"0"-3"-36"0,-7-22 54 16,0 0-46-16,4 0 1 15,-1-7-5-15,-3 4 0 0,4-3-2 16,3 0 0-16,4-4-8 15,-4-2 1-15</inkml:trace>
  <inkml:trace contextRef="#ctx0" brushRef="#br0" timeOffset="176917.84">17597 14590 39 0,'7'48'19'0,"-4"-5"-20"15,-3-33 32-15,0 2-29 16,0-2 1-16,0-1 2 16,0-6 1-16,0 0-7 15,0-9 0-15,0-6 4 16,4-4 1-16,3 0-3 0,0-3 0 16,0-2-1-16,3-5 0 15,5 1 0-15,2 7 0 16,1 5 0-16,3 7 0 15,0 9 0-15,0 6 1 16,0 4 0-16,-3 2 1 16,-7 11-1-16,-4 2 1 15,0 0-1-15,-4 3 0 16,1 1-1-16,-1-1 0 16,1 0-5-16,-1-5 0 15,1-14-11-15,3-12 1 16</inkml:trace>
  <inkml:trace contextRef="#ctx0" brushRef="#br0" timeOffset="177218.65">18288 14117 58 0,'-14'38'29'0,"-21"9"-36"15,24-35 49-15,-3 13-41 16,-4 13 0-16,-3 12 2 0,-4 10 0 16,1 6-4-1,3 9 1-15,3 6 1 16,7-2 1-16,4-10-3 0,4-13 0 15,6-12-9-15,8-13 0 16,10-9-7-16,7-15 1 16</inkml:trace>
  <inkml:trace contextRef="#ctx0" brushRef="#br0" timeOffset="177549.79">18574 14268 47 0,'17'12'23'0,"-13"-12"-28"0,-4 0 38 0,-7 0-31 15,-4 3 1-15,-6 3 1 16,3 10 1-16,-4 3-7 16,-3 3 1-16,-4 6 3 15,-7 7 1-15,-3 5-1 16,7 1 0-16,3 3-1 15,7 6 0-15,8 4 0 16,6-4 1-16,11-6 0 16,11-7 1-16,7-9 0 15,-1-9 0-15,1-12-1 16,3-7 1-16,-3-10-3 16,0-6 1-16,-4-9-6 15,-3-3 0-15,-4 0-13 0,-7-13 0 16</inkml:trace>
  <inkml:trace contextRef="#ctx0" brushRef="#br0" timeOffset="177761.66">18309 14603 55 0,'28'16'27'0,"22"-19"-28"0,-33-1 39 0,5-2-38 16,-1-6 0-16,7 2-1 16,4-2 1-16,-4-4-5 15,4-6 1-15,-4 3-11 16,-3-9 1-16</inkml:trace>
  <inkml:trace contextRef="#ctx0" brushRef="#br0" timeOffset="177983.4">18729 14108 59 0,'25'56'29'0,"24"22"-30"0,-28-49 49 16,4 11-48-16,0 11 0 15,-4 8 0-15,-11 1 0 16,-10 9-2-16,-14 9 0 16,-14 1-15-16,-14-10 1 15</inkml:trace>
  <inkml:trace contextRef="#ctx0" brushRef="#br0" timeOffset="178930.61">19216 14415 47 0,'3'6'23'0,"4"-6"-12"0,-7 0 23 0,7 0-32 16,-3 3 1-16,7-3 0 15,3 0 0-15,7 3-4 16,7 1 0-16,7-1-1 16,4-3 1-16,-4 0-14 15,1-3 0-15,-19-1-1 16,-10 4 1-16</inkml:trace>
  <inkml:trace contextRef="#ctx0" brushRef="#br0" timeOffset="179125.37">19163 14644 47 0,'0'19'23'0,"7"-7"-24"15,-4-12 45-15,5 3-45 0,6 0 1 16,3 1-5-16,8-4 0 16,10-4-4-16,8-5 0 15,-1-4-5-15,-7-2 0 16</inkml:trace>
  <inkml:trace contextRef="#ctx0" brushRef="#br0" timeOffset="179635.73">19876 14434 54 0,'3'31'27'0,"11"10"-30"0,-7-32 53 0,4 1-46 16,3-1 1-16,7-3 1 16,-3-3 0-16,-1-3-9 15,1-6 1-15,0-6 4 16,-4-7 1-16,0-3-3 15,-4-9 1-15,-3-7-3 16,-3-3 1-16,-4-6 0 16,-4-6 0-16,1 9-2 15,-1 0 1-15,1 3 0 16,-4 4 0-16,3 5 0 0,4 4 1 16,4 6 0-16,3 6 1 15,3 1 2-15,5 5 0 16,-1 1-2-16,0 6 1 15,3 0 0-15,8 3 1 16,7 0-1-16,3 3 0 16,4 0-2-16,0 0 0 15,-4 0-4-15,-3 0 1 0,-4 0-14 16,-7-9 0-16</inkml:trace>
  <inkml:trace contextRef="#ctx0" brushRef="#br0" timeOffset="180086.1">20242 14089 52 0,'0'25'26'0,"7"-3"-24"15,-3-13 37-15,0-6-36 16,3 4 0-16,-4 2 3 15,8-3 1-15,3 1-8 16,0-4 1-16,0 0 4 16,0 0 1-16,-3 0-2 15,-4 0 0-15,-4 4-3 0,-6-1 1 16,-1-3-2-16,-6 6 0 16,-1 1-2-16,0-4 1 15,1 0-1-15,-1 4 0 16,1-1 1-16,3-3 0 15,0 1 0-15,7-1 1 16,0 3 0-16,7 1 1 16,3 5 1-16,1 1 0 15,-1 0-1-15,1-1 1 16,-4 1-1-16,-3-3 0 16,-4 2 0-16,-7 1 0 0,-11 3-1 15,-7 3 1-15,1 0-4 16,-1-3 1-16,7-4-9 15,4-5 0-15,-4-10-5 16,4-3 1-16</inkml:trace>
  <inkml:trace contextRef="#ctx0" brushRef="#br0" timeOffset="180371.81">20694 14217 53 0,'-7'22'26'0,"-18"22"-29"0,15-22 48 16,-12 6-43-16,-9 7 0 15,-12 15 1-15,-6 0 1 16,-7 10-5-16,-8 2 0 15,11 11 3-15,4-4 0 16,-1 3-2-16,4-3 1 16,4 0-7-16,7-16 1 15,10-6-12-15,8-16 1 0</inkml:trace>
  <inkml:trace contextRef="#ctx0" brushRef="#br0" timeOffset="180761.55">20355 14920 54 0,'7'19'27'0,"15"-7"-23"15,-12-12 41-15,4 0-42 16,7 3 1-16,11 0 3 15,3 4 0-15,1-1-9 16,-5 3 1-16,-6 1 4 16,-4-1 0-16,-10 1-2 15,-8-1 0-15,-6 0-2 0,-11 4 0 16,-7 6-2-16,-4 0 0 16,-3 2 1-16,-1-2 0 15,1 3 1-15,4 3 0 16,-1 7 0-16,7-1 1 15,8-3 2-15,3 1 0 16,7-4 1-16,0-7 1 16,28-2-2-16,14-7 0 15,-3-5-5-15,-7-4 0 16,-4-7-16-16,-14-11 0 16</inkml:trace>
  <inkml:trace contextRef="#ctx0" brushRef="#br0" timeOffset="182972.58">7648 14841 29 0,'36'-25'14'0,"-22"-15"-13"15,-14 24 14-15,0 0-13 16,-4-3 1-16,1 1 2 15,-15 2 1-15,-3-3-7 16,-11-6 0-16,0-3 4 16,-10-7 0-16,-11 4-1 15,-7 6 0-15,-7 3-1 16,4 3 0-16,-8 6-1 16,11 4 1-16,0 12 0 15,11 10 0-15,-8 9-1 0,4 6 1 16,-3 0 0-16,3 3 0 15,7 10 0-15,4 6 0 16,3 10 0-16,7 2 0 16,4 13-1-16,3 1 1 31,8 5-1-31,-5-6 0 0,12-3 0 16,3 3 1-16,7-6-1 0,0-6 0 15,0-4 0-15,3 1 0 16,4 2 0-16,0-9 0 0,4 0 0 15,0 4 0-15,3-10-1 16,3-4 1-16,5 1 0 16,2-13 0-16,8-3 0 15,3-3 0-15,1-6 0 16,6-3 0-16,4-7 0 16,14-3 0-16,-7-3 0 15,3-9 0-15,4-7-1 16,-7-9 1-16,3-3 0 15,4-10 0-15,-14-9 0 16,0 3 0-16,3 0-1 16,-10-3 1-16,-7-6 0 15,-4-4 0-15,-3-8-1 16,-7 5 0-16,-8-9 0 16,-10 0 1-16,-3-9 0 0,-8 2 1 15,-7 4-1-15,1 3 1 16,-4 3-1-16,-4 10 1 15,-3 0 0-15,-11 2 1 16,-3 7-1-16,-1 6 1 16,1 7-1-16,-8 6 1 15,1 9-1-15,-4 9 1 16,7 10-2-16,0 7 1 16,1 5-1-16,-5 4 1 15,-3 6-1-15,4 3 1 16,0 6-1-16,-1 7 1 0,-3 6-2 15,11 12 1-15,0 10-1 16,10 6 1-16,-3 4-2 16,10-4 1-16,4-3-1 15,7 6 1-15,3-3 0 16,7-3 1-16,4 0 0 16,4-3 0-16,3-3 1 15,4-1 0-15,-1-5 0 16,1-1 0-16,3-2-1 15,4-7 1-15,-1-4-2 16,1-2 1-16,10-6 1 16,-3-7 0-16,10-6 0 15,7-3 0-15,1-4 0 16,-5-8 0-16,1-4 0 16,4-9 0-16,6-4-1 15,4-9 0-15,0-6-1 16,7-12 0-16,7-10-2 0,3-7 1 15,-10-5-12-15,-14-17 0 16</inkml:trace>
  <inkml:trace contextRef="#ctx0" brushRef="#br0" timeOffset="184317.29">5362 14371 33 0,'28'-16'16'0,"4"-37"-5"0,-25 34 16 15,4-3-25-15,-1 0 0 0,-6-3 2 16,-8 0 0-16,-6 3-5 16,-11 3 0-16,-15 4 3 15,8 5 1-15,-7 4-1 16,-14 3 0-16,-11 3-1 16,0 6 0-16,-7 4 0 15,0-1 0-15,3 3 0 16,4 10 0-16,4 7-1 15,3 2 0-15,-7 10-1 16,10 3 1-16,-3 3-1 16,8 6 1-16,6 0-3 15,7 13 1-15,0 6 0 16,15 4 0 0,10-1-1-1,7 0 0 1,14-3 1-16,7-12 0 15,4-10 2 1,13-6 0-16,-2-13 2 0,-1-6 0 16,11-6 1-16,-7-6 1 0,10-4-1 0,0-6 1 0,4-6-1 0,7-9 1 15,0-14-3-15,7-2 1 16,-14-13-2-16,4-12 1 16,-15 3-1-16,0 0 1 15,-3-7-1 1,-11 10 0-16,0 0-1 0,-6 0 0 15,-5 0 0-15,-6 3 1 16,-8-9-1-16,-6 0 1 0,-4 3-1 16,-7-1 1-1,-4 4 0-15,0 7 0 0,-6 5 0 16,-12 4 0-16,-6 2 0 16,-7 4 0-16,-11 0 0 15,0 3 0 1,-11 7 0-16,15-1 0 0,-4 7 0 15,0 2 1-15,0 4-1 16,0 6 1-16,7 10-1 16,-14 6 1-16,7-1-1 15,7 11 0-15,4 2-1 16,-8 16 0-16,18 6-1 31,8 10 1-31,2 3-2 0,15 6 1 0,-3 3-1 16,17 10 1-16,10-3-1 0,8-4 1 15,17 3 1-15,11-21 0 16,3-3 1-16,11-4 0 16,0-3 1-16,0-12 0 15,0-4 1-15,11-12 1 16,-1-9 0-16,8-13 0 16,0-13 0-16,-8 1 1 15,1-14-1-15,-18-5 0 16,3-10-2-16,-6-6 0 15,-8-6-1-15,-7-7 1 16,-3-9-2-16,-4 4 1 0,-7-8-1 16,-10 1 1 31,-11-6 0-47,-7 0 0 0,-7 9 0 0,-4 6 1 15,7 3-2-15,-10 4 1 0,0 18-4 0,-7 10 1 0,0 12-5 16,-11 13 1-16,0 6-9 15,7 4 1-15</inkml:trace>
  <inkml:trace contextRef="#ctx0" brushRef="#br0" timeOffset="185834.66">15254 14757 18 0,'-10'-44'9'0,"-8"-10"1"0,11 48 10 16,0-3-15 0,-4-1 0-16,-3-2 2 15,-4 2 0-15,-6 1-9 0,-4-4 0 16,-8 4 7-16,-3 3 0 16,1 6-3-16,-8 3 0 15,-7 3-1-15,0 0 1 16,4 10-2-16,-4 3 1 15,-4 3-1-15,1 3 1 16,-1 6-2-16,4 4 0 16,4 12 0-16,3 6 1 15,-7 7-1-15,7 3 0 16,1-1 0-16,2 1 1 0,8-3-1 16,7-1 1-16,3 1 0 15,4-1 1-15,3-5-1 16,4-1 0-16,0 0 0 15,7 4 0-15,0-7 0 16,3 3 1-16,1 0-1 16,6-2 0-16,1 8 0 15,6 1 1-15,5-10 0 16,6-3 0-16,10 0 1 16,8-3 1-16,4 0-1 15,6-7 0-15,4-2 0 16,3-7 1-16,-3-6-2 15,-3-6 1-15,3 3-2 16,-1-4 0-16,1 1 0 0,-3-7 0 16,-1-2 0-16,4-4 1 15,0-3-2-15,3 0 1 16,-3-3 0-16,-7-7 0 16,-7-9 0-16,3-9 0 15,1-3-1-15,-4-16 1 16,-4-10-1-16,0-12 0 15,-3 4 0-15,-4-14 1 16,-3-2-1-16,-4-17 1 16,-7 7-1-16,-3-6 1 15,-8-3 0-15,-6 3 1 16,-8-7 0-16,-10 1 0 16,-4 6 0-16,-3 9 0 0,3 6 0 15,4 7 1-15,-4 6-3 16,-3 9 1-16,-7 13-4 15,-7 7 1-15,-8 11-11 16,-3 4 0-16</inkml:trace>
  <inkml:trace contextRef="#ctx0" brushRef="#br0" timeOffset="186660.4">13547 15017 30 0,'10'-6'15'0,"-10"-19"-6"15,0 12 14-15,-3-3-23 16,-4-2 1-16,-11 2-1 16,-14 3 1-16,-10 1-1 15,-11-1 0-15,0 10 1 16,-10 3 0-16,-1 6-1 0,1 10 1 16,-4 3-2-16,0 6 1 15,0 9-3-15,3 7 1 16,8 3-1-16,3 6 1 15,3 10-1-15,11 6 0 16,8 3 1-16,6 0 0 16,11 0 2-16,7-7 0 15,7-2 2-15,14-4 0 16,7-2 1-16,7-10 1 16,11-4 1-16,11-2 0 0,-1-13 0 15,7-6 1-15,8-10-2 16,-1-9 0-16,-3-6-1 15,0-16 0-15,0-3 0 16,-3-19 0 62,-4-6-1-78,-11-13 0 0,-7-3-1 0,-6-6 0 0,-5 0-1 0,-10 0 0 16,-14-3-4-16,-10 3 0 0,-15-10-11 0,-3 1 1 0</inkml:trace>
  <inkml:trace contextRef="#ctx0" brushRef="#br0" timeOffset="198182.68">13032 13923 35 0,'0'28'17'0,"-4"9"-14"16,4-27 17-16,0 6-18 16,4 2 0-16,-4 14 3 15,0 2 0-15,-4 13-6 16,1 10 1-16,-1-1 2 16,1 1 1-16,-1-7-4 15,-3-6 0-15,3-7-11 16,1-9 1-16</inkml:trace>
  <inkml:trace contextRef="#ctx0" brushRef="#br0" timeOffset="198688.02">12816 14456 30 0,'11'25'15'0,"-4"6"-8"0,-3-21 17 16,-1 2-22-16,4 4 0 16,-3-1 1-16,3 1 1 0,-4 9-5 15,1-3 1-15,-1-3 2 16,1 3 0-16,-1 0-1 15,1-6 0-15,-1-4 0 16,1-3 0-16,3 1-1 16,0-7 1-16,4-3 0 15,6-6 1-15,-3-4 0 16,4-2 0-16,7-4 0 16,10 4 0-16,4-4 0 15,-4 0 0-15,-3 1 0 16,-4 2 0-16,-3 0-1 15,-4 4 0-15,-7-4-1 16,-3 4 0-16,-8 0-1 16,-3 2 1-16,-10 4-1 15,-8 3 1-15,-14 0-1 16,-7 3 0-16,4 4 1 0,-4-1 0 16,-3-3-1-16,0-3 0 15,3 0-10-15,7-6 0 16,14-7-3-16,11 1 0 15</inkml:trace>
  <inkml:trace contextRef="#ctx0" brushRef="#br0" timeOffset="200354.31">11095 13324 25 0,'0'6'12'0,"7"0"-9"16,-4 0 12-16,-3 7-13 15,0 3 0-15,-3 6 1 16,-1 6 0-16,-3-6-4 0,0 6 1 15,4 0 3-15,-1 7 0 16,1-1-1-16,3 4 0 16,3-1 1-16,8-2 0 15,6-1 0-15,8-12 0 16,3-6-1-16,4-10 0 16,-4-9 0 15,-3-9 0-31,-7-4-1 0,3-18 1 15,-4-4-3-15,-2 0 1 0,-5-6 0 0,-3-3 0 16,-7 3-6-16,0 1 0 0,0-1-6 16,-3 15 0-16</inkml:trace>
  <inkml:trace contextRef="#ctx0" brushRef="#br0" timeOffset="200848.94">11384 13565 33 0,'-3'44'16'0,"3"-22"-17"0,0-16 23 16,0 0-19-16,3 1 0 16,-3-1 3-16,0-6 0 15,4 3-8-15,-4-3 1 16,7-6 4-16,3 0 1 16,4-4-3-16,-3-2 1 15,3-1-3-15,0-3 0 16,0 4 0-16,0-4 0 15,-3 7-1-15,3 3 1 0,-3-1 0 16,-4 4 1-16,0 6 0 16,0 4 1-16,0 2 0 15,0 7 1-15,0-1-1 16,0 4 0-16,0 0 0 16,-3 0 1-16,3 0-1 15,-4-1 1-15,1-5-2 16,-1 3 1-16,4-7-3 15,-3 0 0-15,3-5-7 16,0-4 0-16,4-10-4 16,3-6 1-16</inkml:trace>
  <inkml:trace contextRef="#ctx0" brushRef="#br0" timeOffset="201043.42">11793 13546 36 0,'0'38'18'0,"-7"-13"-18"0,7-16 31 31,-3 10-26-31,-1-3 0 16,1 0-2-16,-1-1 0 16,4-5-9-16,-3-4 1 15,3-6-5-15,3-13 0 16</inkml:trace>
  <inkml:trace contextRef="#ctx0" brushRef="#br0" timeOffset="201224.28">11688 13239 39 0,'7'19'19'0,"7"9"-16"15,-7-22 28-15,0 1-31 16,3-4 1-16,1 0-3 15,3 0 0-15,0-6-7 16,4-3 1-16,-8-10-4 16,1 0 1-16</inkml:trace>
  <inkml:trace contextRef="#ctx0" brushRef="#br0" timeOffset="201479.08">12040 13114 36 0,'-3'50'18'0,"3"25"-20"0,-4-56 33 16,1 12-29-16,-1 10 0 16,-3 6 1-16,0 3 1 15,0-3-6-15,0-3 1 16,3-9 1-16,-3-10 0 15,0-10-5-15,4-8 1 16,-1-11-5-16,1-8 0 0,-1-4-3 16,-3-3 1-16</inkml:trace>
  <inkml:trace contextRef="#ctx0" brushRef="#br0" timeOffset="201662.96">11846 13411 46 0,'4'41'23'0,"13"-16"-22"15,-13-18 48-15,7-4-48 16,10 0 1-16,18-3-1 16,-1-6 0-16,8-4-8 15,0-2 0-15,-7-7-8 16,-7 6 1-16</inkml:trace>
  <inkml:trace contextRef="#ctx0" brushRef="#br0" timeOffset="202304.91">12464 13189 37 0,'-7'12'18'0,"0"23"-10"16,3-19 22-16,0 5-26 15,4 11 1-15,0 9 2 0,-3-4 0 16,-1 10-8-16,4-3 0 16,4-3 6-16,-1-3 1 15,1-10-3-15,3-6 1 16,4-3-2-16,3-7 0 16,-4-6-3-16,4-6 1 15,1-6-2-15,2-3 1 16,-3-4-1-16,0 1 0 15,1 2 1-15,-1 4 0 16,0 6 0-16,0 6 1 16,0 4 0-16,-3 2 1 15,-1 4-1-15,1 6 1 16,-1-3-1-16,1-1 1 0,-1 11-3 16,1-4 1-16,0-6-7 15,-1-1 1-15,4-5-9 31,0-13 0-31</inkml:trace>
  <inkml:trace contextRef="#ctx0" brushRef="#br0" timeOffset="202579.14">13003 13512 47 0,'-10'9'23'0,"-1"23"-21"0,11-23 36 16,-7 3-35-16,-7 10 0 15,-4 4 1-15,-6 14 1 16,-8 7-7-16,0 13 1 16,-3 6 3-16,3-10 1 15,4-2-4-15,3-7 0 16,4-10-6-16,7-12 0 15,7-12-9-15,7-16 0 16</inkml:trace>
  <inkml:trace contextRef="#ctx0" brushRef="#br0" timeOffset="202781.17">12728 13562 39 0,'21'41'19'0,"-3"6"-9"15,-11-32 27-15,0 4-34 16,0 13 0-16,0-7 0 16,0 0 0-16,0-3-7 15,-3-3 0-15,-4-7-5 16,0-6 0-16,-4-15-5 16,4-7 0-16</inkml:trace>
  <inkml:trace contextRef="#ctx0" brushRef="#br0" timeOffset="203265.04">13053 13672 49 0,'3'22'24'0,"1"31"-30"0,-4-37 44 16,0 9-37-16,-4 0 0 0,4 0 2 16,-3 0 1-16,-1-6-6 15,1-4 1-15,-1-5 1 16,1-10 1-16,-1-6-4 15,1-10 1-15,-1-6-2 16,-3-9 0-16,4-1 1 16,-1-2 0-16,4-4 0 15,4-3 0-15,-1 7 2 16,11 6 0-16,4 3 1 16,6 6 1-16,5 6 0 15,2 4 1-15,5-1 1 16,-5 4 1-16,-2 9 0 15,-8-9 0-15,-7 3-1 16,-3 3 0-16,-8 6-2 16,-10 7 0-16,-7 2-4 15,-14 4 0-15,-11-3-11 0,-3-7 1 16,-4-6-1-16,3-12 1 16</inkml:trace>
  <inkml:trace contextRef="#ctx0" brushRef="#br0" timeOffset="204029.7">13889 13057 46 0,'0'0'23'0,"-4"3"-21"0,1-3 24 0,-1 6-22 0,-6 4 0 0,-1 2 4 16,-7 14 0-16,-3 8-9 15,-3 7 0-15,-5 12 7 16,1 4 0-16,0 18-1 16,3 16 0-16,4 9-2 15,7 0 0-15,3-9-2 16,8-19 1 0,3-9-7-16,10-16 0 15</inkml:trace>
  <inkml:trace contextRef="#ctx0" brushRef="#br0" timeOffset="204701.05">14069 13195 42 0,'0'16'21'0,"3"-7"-9"0,-3 1 3 0,0-4-14 15,4 10 1-15,-4-4 3 16,3 7 1-16,1 3-6 16,-4 3 0-16,0 0 3 15,3-6 1-15,4-4-2 16,4-2 1-16,3 0-4 16,0-13 0-16,0-7-3 15,-3-8 1-15,0-4-3 16,-1-3 1-16,-3-6-9 15,0-7 0-15</inkml:trace>
  <inkml:trace contextRef="#ctx0" brushRef="#br0" timeOffset="205382.27">14291 13192 43 0,'11'28'21'0,"-4"-3"-16"0,-7-18 34 0,0-1-36 15,0 6 0-15,3-2 2 16,-3-1 1-16,0 1-8 16,0 2 1-16,0 1 4 15,0-1 0-15,0-2-2 16,-3-1 0-16,3-3-1 16,0-3 0-16,3-3-1 15,4-3 0-15,0-3-2 0,4 0 1 16,-1-1-3-16,5 1 1 15,-1-3-2-15,0-1 1 16,-4 1-2-16,1 3 1 16,3-4 1-16,-3 10 0 15,-1 0 2-15,-3 7 0 16,0-1 2-16,0 0 1 16,0 7 2-16,-3-1 0 15,3 4 3-15,-3 0 0 16,-1-1 1-16,1 4 0 15,-1-3-1-15,1-4 0 47,-1-2-1-47,1-1 0 0,3-3-4 0,0 1 0 0,0-7-5 16,4-4 1 0,-1-2-11-1,1-6 1-15</inkml:trace>
  <inkml:trace contextRef="#ctx0" brushRef="#br0" timeOffset="205626.86">14679 13308 53 0,'4'28'26'0,"-18"-6"-29"16,14-16 42-16,-4 4-38 0,0 2 0 15,1 1-1-15,-1 3 1 16,1-4-3-16,3-2 1 16,0-4-5-16,0-3 0 15,3-9-9-15,1-7 1 16</inkml:trace>
  <inkml:trace contextRef="#ctx0" brushRef="#br0" timeOffset="205881.07">14683 12828 45 0,'10'3'22'0,"4"4"-26"16,-10-4 35-16,-1 3-31 15,-3 0 0-15,4-3 0 16,-1 1 0-16,-3-1-1 15,0 0 1-15,0 0-1 16,0 0 1-16,0 3-2 16,0 4 1-16,0 2-6 15,0-2 1-15,0 9-6 16,0-1 1-16</inkml:trace>
  <inkml:trace contextRef="#ctx0" brushRef="#br0" timeOffset="206497.77">14915 12819 42 0,'11'19'21'0,"3"15"-25"0,-14-25 38 16,-3 7-34-16,-1 0 0 16,-3 6 3-16,-4 9 0 15,4 4-2-15,-3 12 1 16,3 6 1-16,0 3 1 0,0-2-1 15,3-7 1-15,1-6-4 16,3-13 1-16,0-6-9 16,3-10 1-16,1-9-8 15,-1-12 1-15</inkml:trace>
  <inkml:trace contextRef="#ctx0" brushRef="#br0" timeOffset="206690.28">14767 13129 48 0,'25'22'24'0,"21"-9"-22"15,-32-16 40-15,11-4-41 16,6 1 1-16,15 0-1 16,0-7 0-16,-7 4-7 15,-7-1 0-15,-11 1-8 16,-11 3 0-16</inkml:trace>
  <inkml:trace contextRef="#ctx0" brushRef="#br0" timeOffset="207154.81">14051 13756 45 0,'7'19'22'0,"0"-19"-15"15,-7 0 32-15,0 0-36 16,0 0 0-16,0 0 1 16,-3 0 0-16,-4 6-5 15,-4 1 0-15,-3 5 4 16,0 4 1-16,0-4-1 15,-4 1 0 1,8 15-1-16,2-3 1 16,8 0-1-16,8 1 1 15,2-8-5-15,4-2 0 16,4-7-7-16,-4-5 0 16,4-11-10-16,-1-2 0 15</inkml:trace>
  <inkml:trace contextRef="#ctx0" brushRef="#br0" timeOffset="207355">14235 13954 49 0,'0'34'24'0,"-7"-5"-24"16,3-23 36-16,0 0-36 15,1 0 0-15,-1 1-8 16,4-7 0-16,0 0-2 16,7-19 1-16</inkml:trace>
  <inkml:trace contextRef="#ctx0" brushRef="#br0" timeOffset="207558.87">14252 13788 6 0,'11'25'3'0,"10"-41"2"0,-14 13-16 16</inkml:trace>
  <inkml:trace contextRef="#ctx0" brushRef="#br0" timeOffset="207770.31">14436 13957 35 0,'0'35'17'0,"0"-20"-21"0,0-15 34 0,0 0-28 16,0-9 1-16,0 3 1 15,0-7 0-15,0-3-5 16,3-2 0-16,1 2 3 15,-1 0 1-15,1-3-2 16,3 4 0-16,3 5-2 16,1 4 0-16,3 3-3 15,0 0 1-15,0 3-8 16,4-3 1-16,-4-7-2 16,-7-2 0-16</inkml:trace>
  <inkml:trace contextRef="#ctx0" brushRef="#br0" timeOffset="208341.66">14690 13785 42 0,'17'18'21'0,"-6"-24"-29"15,-8 3 43-15,1 0-35 16,-4 3 1-16,0 3 0 15,-7 0 1-15,0 0-3 16,-7 7 1-16,0-1 0 16,3 4 1-16,0-1-1 15,1 1 0-15,-1-1 2 16,1 4 0-16,3 3 1 0,3 6 0 16,4 0 0-16,4-3 0 15,-1-6 0-15,4 2 0 16,4-5-4-16,6-10 1 15,5-3-9-15,2-9 0 16,5-16-6 0,6-4 0-16</inkml:trace>
  <inkml:trace contextRef="#ctx0" brushRef="#br0" timeOffset="208550.31">14884 13659 47 0,'-7'32'23'0,"-7"21"-26"15,10-41 41-15,0 7-38 16,1 3 1-16,-1 6-1 16,1 4 1-16,3-4-4 15,0-3 0-15,0-6-10 16,3-7 0-16</inkml:trace>
  <inkml:trace contextRef="#ctx0" brushRef="#br0" timeOffset="208894.97">14993 13913 48 0,'14'19'24'0,"11"-13"-20"0,-15-6 37 15,5-3-40-15,2-3 0 16,1-4 0-16,-1 4 0 16,-2-3-2-16,-5-4 0 15,-3-2 1-15,-3 2 0 0,-4-3-4 16,-7 1 0-16,-4 5-3 16,-3 7 1-16,-4 6-2 15,1 10 0-15,-1-4 1 16,4 7 0-16,3 6 5 15,4 3 1-15,4 3 3 16,3 0 0-16,3-6 2 16,8-3 0-16,3-6-2 15,7-1 0-15,0-6-10 16,-3-2 0-16,3-17-3 16,7-6 1-16</inkml:trace>
  <inkml:trace contextRef="#ctx0" brushRef="#br0" timeOffset="209179.84">15229 13079 55 0,'22'53'27'0,"41"16"-36"0,-42-47 57 15,7 13-46-15,4 12 1 16,4 0-1-16,-8 19 1 16,-11 12-5-16,-10 10 1 15,-17 12-2-15,-18-9 0 16,-22-3-13-16,-10-10 0 15</inkml:trace>
  <inkml:trace contextRef="#ctx0" brushRef="#br3" timeOffset="-209926.22">27242 5544 24 0,'3'0'12'0,"-3"47"-7"15,0-28 12-15,-3 6-15 16,-5 15 0-16,1 7 3 16,4 10 0-16,3 9-5 15,0 3 0-15,0 15 4 16,-4 17 1-16,4 18 0 15,-3 22 0-15,-4 16-2 16,0 40 1-16,0 32-2 16,3 25 1-16,4 35-2 15,-3 27 0 17,6 17-1-32,4 21 0 0,-7 13 1 0,-3 19 0 15,-4 12 0-15,-11 7 0 0,-7 15 0 0,-10 13 0 16,0 21 0-16,-4 1 1 15,-3 15-2-15,-8-9 1 16,1 0-1-16,6-16 0 16,8-15 0-16,3-16 1 15,-6-28-1-15,2-10 1 16,-6-34-1-16,0-16 0 0,-1-28 0 16,5-13 1-16,2-31-1 15,1-22 0-15,3-34-4 16,8-35 0-16,-1-47-11 15,-3-50 1-15</inkml:trace>
  <inkml:trace contextRef="#ctx0" brushRef="#br3" timeOffset="-208787.1">28169 5528 35 0,'-14'0'17'0,"14"-13"-7"15,0 13 17-15,0 0-21 16,0 7 0-16,0-7 4 15,0 6 1-15,0 3-13 16,4 4 0-16,3 3 9 16,3 6 1-16,8-4-3 15,7 1 1-15,3-3-2 0,4 0 0 16,-8-1-1 0,1-2 0-16,-7 6-2 0,-4-4 1 15,-4 7-2-15,-3 3 0 16,-10-3-1-16,-8 10 0 15,-3-7-1-15,-10 12 1 16,-5-8 0-16,-2 8 0 16,-1 1 1-16,0-4 0 15,4 4 0-15,7 3 1 16,3-7 0-16,11 4 0 16,7 3 0-16,11 3 1 15,6-10-1-15,11-3 1 0,4-6-3 16,3-3 0-16,-3-6-6 15,-4-6 1-15,1-7-15 16,-5-6 1-16</inkml:trace>
  <inkml:trace contextRef="#ctx0" brushRef="#br3" timeOffset="-208171.55">29961 5904 62 0,'11'38'31'0,"-29"-4"-34"0,8-27 45 0,-8-1-42 16,-10 3 1-16,-7-2 0 15,-1 2 0-15,-2 7-2 16,-5-4 1-16,1 1 0 16,7-1 1-16,3 4-2 15,7 0 1-15,4-1-1 16,7-2 1-16,0 0-1 15,10-1 1-15,11-3 0 16,14 4 0-16,8 0 1 16,2 2 0-16,5-2-1 15,-5-4 1-15,-6 4-2 16,-11 6 1-16,-10-1-1 16,-11 7 0-16,-18 1-2 0,-7-5 0 15,-6-2-4 1,6 0 0-16,0 0-4 0,0-3 1 15,8-4-6-15,6-2 1 16</inkml:trace>
  <inkml:trace contextRef="#ctx0" brushRef="#br3" timeOffset="-207705.77">30110 6199 25 0,'7'41'12'0,"-11"6"1"0,1-35 15 0,-4 7-20 15,-4 9 0-15,0 10 3 16,-3 9 1-16,-3 0-15 16,-5 10 0-16,1 2 10 15,4-12 0-15,3-9-4 16,-1-13 0-16,8-13-2 15,7-15 0-15,4-9-2 16,6-20 1-16,-6-8-1 16,3-4 0-16,0-10-2 15,4-2 1-15,-1 3-2 16,1-4 1-16,-1 7-1 16,1 6 0-16,7 7 1 15,10 8 1-15,4 14 1 0,-1 12 1 16,8 9 2-16,-11 0 0 15,18 10 1-15,-3-1 1 16,-12-2-1-16,-13 9 0 16,-14 0-2-16,-19 0 1 15,-13 0-2-15,-7 3 0 16,-11-3-5-16,4-10 1 16,-1 1-8-16,5-7 1 0,6-9-4 15,7-3 0 1</inkml:trace>
  <inkml:trace contextRef="#ctx0" brushRef="#br3" timeOffset="-207313.66">30526 6281 46 0,'0'0'23'0,"7"12"-20"15,0-15 43-15,0 0-44 16,4-3 1-16,-1 2 0 16,1 4 0-16,-1-3-5 15,1 0 1-15,0-3 2 16,-4 0 0-16,0-7-1 16,-7 1 0-16,0-1-1 15,0 0 0-15,-4 7 0 0,-3 3 0 16,-4 9 0-16,-6 7 1 15,-4-1-1-15,0 14 0 16,-1 2 1-16,5 3 0 16,6 4 0-16,4-4 1 15,11 0 0-15,6-6 0 16,8-3-1-16,-1-6 1 16,8-10-4-16,3-9 1 15,4-6-7-15,3-1 0 16,1-5-7-16,-1-7 0 0</inkml:trace>
  <inkml:trace contextRef="#ctx0" brushRef="#br3" timeOffset="-207058.47">31041 6230 39 0,'11'10'19'0,"-11"15"-15"0,-4-25 30 0,-3 0-32 15,-4 0 0-15,-6 3 1 16,-4 0 0-16,-8 3-4 15,5 4 1-15,-1 6 3 16,0 2 0-16,1 1-1 16,2 0 0-16,5 6 0 15,3 0 1-15,7 3-1 16,3 4 1-16,11-4-3 16,4 0 1-16,3-9-5 15,3 0 0-15,5-13-8 16,-1-6 0-16,3-12-4 15,-2-4 0-15</inkml:trace>
  <inkml:trace contextRef="#ctx0" brushRef="#br3" timeOffset="-206869.29">31147 6469 51 0,'0'47'25'0,"0"9"-35"0,3-43 49 0,-3-1-39 15,0 1 0-15,0-4-5 16,0-6 0-16,0-12 0 16,0-10 0-16,0-9-8 15,0-7 0-15</inkml:trace>
  <inkml:trace contextRef="#ctx0" brushRef="#br3" timeOffset="-206696.64">31157 6140 22 0,'0'15'11'16,"18"23"3"-16,-14-29 11 0,3 1-23 16,-4-1 1-16,4 0-1 15,4-2 1-15,3-4-5 16,0 3 1-16,7 0-1 16,0-2 1-16,0-1-7 15,1 0 0-15,2 0-2 16,5-3 0-16</inkml:trace>
  <inkml:trace contextRef="#ctx0" brushRef="#br3" timeOffset="-206143.62">31612 6362 38 0,'25'19'19'0,"-11"-13"-19"0,-14-6 38 16,0 0-37-16,0 0 0 16,0 0 2-16,-3 0 0 15,-4 0-4-15,-7 3 1 16,-4 1 2-16,-7-1 0 15,1 3-1-15,-5 0 0 0,1 4-1 16,3 2 1-16,1 7-2 16,3 3 1-16,3 3-1 15,7 3 1-15,4-3-1 16,7-6 1-16,4 0-2 16,3 0 1-16,0-4 0 15,0-2 0-15,0 0-1 16,4-7 0-16,-1-3 0 15,1-3 0-15,6 0 0 16,-3 0 1-16,4-3 0 16,0 0 0-16,3-4 0 15,0 4 1-15,4-3 0 16,-1 0 1-16,-6-7 0 16,7-3 1-16,10-5-1 15,11-8 0-15,-4-5 0 16,-3-7 0-16,0 0 1 15,0-18 1-15,-4-10-1 16,0-16 1-16,-7-9-1 0,-6-3 1 16,-8-10 0-16,-7 13 0 15,-7 0-2-15,-7 9 1 16,-7 16-2-16,-8 10 1 16,-6 15-1-16,-11 19 1 15,4 25-1-15,0 22 1 16,3 31-1-16,7 35 0 15,11 34-1-15,11 16 0 16,3 19-4-16,7-3 0 16,3-7-11-16,-2-37 1 0</inkml:trace>
  <inkml:trace contextRef="#ctx0" brushRef="#br3" timeOffset="-205152.01">28603 7384 54 0,'-10'16'27'0,"-4"3"-29"15,10-16 43-15,-3 3-40 16,0 1 0-16,0 2 0 16,0-6 0-16,3-3-2 15,1-12 0-15,6-1 1 16,4 1 1-16,4-10-1 16,-1 0 1-16,1-3-1 15,3-1 0-15,0 4 0 16,4 4 0-16,3 2-3 15,4 3 1-15,3 7-5 16,0 3 0-16,0 6-9 16,-3 0 1-16</inkml:trace>
  <inkml:trace contextRef="#ctx0" brushRef="#br3" timeOffset="-204905.36">29055 7410 45 0,'0'40'22'0,"-14"10"-23"0,10-40 35 0,-3 2-34 16,0 4 0-16,0-3-3 15,0-1 0-15,3-2-3 16,4-7 0-16,4-10-7 15,-1-11 1-15</inkml:trace>
  <inkml:trace contextRef="#ctx0" brushRef="#br3" timeOffset="-204459.61">29048 7196 27 0,'28'28'13'0,"11"7"-2"0,-32-26 17 0,3 4-27 0,5-1 0 0,6 1 0 0,3 0 0 16,8-4-1-16,7-3 1 15,3 1 2-15,-3-4 1 16,-4 0 0-16,-6-3 0 16,-1 0 0-16,0 0 1 15,-7 0-2-15,-7-3 0 16,0 0-2-16,-7 3 0 15,-7 0-1-15,0 3 0 16,-7 3-1-16,-3 0 1 16,-8-3-3-16,-10 7 1 15,0 5-3-15,-4 4 1 16,0 6-3-16,4 10 0 0,7 2 1 16,7 10 1-16,10-3 3 15,8 10 1-15,6 2 4 16,11-6 1-16,1-3 1 15,-5-3 1-15,-3-3-1 16,-3-6 1-16,-7-4-4 16,-8-3 0-16,-10 0-2 15,-11 1 0-15,-10-1-3 16,-4-9 1-16,-7-10-9 16,0-9 1-16,8-9-3 15,6-17 1-15</inkml:trace>
  <inkml:trace contextRef="#ctx0" brushRef="#br3" timeOffset="-203757.25">29750 6792 30 0,'10'15'15'0,"-6"17"-5"0,-4-13 23 16,-4 6-29-16,1 19 0 16,-4 12 2-16,0 7 0 0,0 9-8 15,0-3 1-15,3 0 4 16,1-10 0-16,3-8-2 16,0-11 1-16,0-2-2 15,0-13 0-15,0-6-1 16,0-7 0-16,3-5-1 15,-3-7 1-15,7-10-1 16,4-5 1-16,3-4-1 16,3 3 0-16,5 0 0 15,-1 4 1-15,0 6 0 16,0 3 0 0,0 9 0-16,-3 3 1 0,-4 10-1 15,-3-3 1-15,-1 2 0 47,-3-2 1-47,0 0-2 0,0 0 1 16,0-4 0-16,8 1 0 0,-5-1 0 15,4-2 0-15,0-1 0 0,8-3 1 0,9-9 0 0,12-3 0 16,-1-4-1-16,0-12 1 16,1-9-1-16,-5 0 0 15,-2-19 0-15,-5 3 0 16,-2-19-1-16,-8-6 0 15,-4-7 0-15,-6 4 1 16,-7 6-1-16,-4 6 1 16,-4 7 0-16,-7 12 0 15,1 13 0-15,-4 21 0 0,-4 10 0 16,0 19 1 0,1 15 0-16,-1 13 0 0,4 16 1 31,0 16 0-31,0 8-1 0,7 1 0 15,3-6 0 17,1-7 1-32,3-6-5 0,0-16 1 0,0-15-7 15,0-13 0-15,-4-19-5 0,1-18 1 0</inkml:trace>
  <inkml:trace contextRef="#ctx0" brushRef="#br3" timeOffset="-203516.43">30000 7168 49 0,'11'47'24'0,"17"-22"-24"16,-17-19 46-16,10 1-44 15,14-1 1-15,11 0-1 0,14-6 1 16,7-3-6-16,-4-3 1 16,-10 0-7-16,-10-4 1 15,-22 4-8-15,-4 0 0 16</inkml:trace>
  <inkml:trace contextRef="#ctx0" brushRef="#br3" timeOffset="-203124.91">31418 7024 47 0,'-3'75'23'0,"-1"19"-18"0,1-72 38 16,-4 13-41-16,0 5 1 15,-7 17 0-15,-1 6 0 16,-2 9-5-16,-4-7 1 15,0-2 1-15,-4-6 0 16,4-13-7 0,-1-13 1-16,8-15-9 0,4-13 1 15,3-16-2-15,0-12 0 16</inkml:trace>
  <inkml:trace contextRef="#ctx0" brushRef="#br3" timeOffset="-202904.16">31097 7375 59 0,'32'3'29'0,"14"29"-39"16,-18-26 62-16,7 3-53 16,8 4 1-16,3 2-5 15,-4 1 1-15,-7 0-3 16,-3-4 1-16,-4-5-10 15,-3-7 0-15</inkml:trace>
  <inkml:trace contextRef="#ctx0" brushRef="#br3" timeOffset="-202644.32">31591 7751 48 0,'7'47'24'0,"-10"-12"-25"0,3-29 39 15,0-3-38-15,-4 0 1 16,1-6 1-16,-1-6 1 16,4-4-3-16,0 1 0 15,0-4 1-15,0-6 1 16,0 0-1-16,0-3 1 0,4 9-1 16,3 1 0-1,0 2 0-15,3 4 0 0,5 3-1 16,-1 2 1-16,-4 4-4 15,1 0 1-15,-1 0-7 16,5 4 1-16,-1-8-9 16,0-2 1-1</inkml:trace>
  <inkml:trace contextRef="#ctx0" brushRef="#br3" timeOffset="-202411.69">31866 7714 45 0,'15'62'22'0,"-19"-27"-22"0,4-26 36 0,-4 4-36 15,1-1 1-15,-1 1-2 16,1-4 0-16,-4-2 0 0,3-7 0 16,1-10-5-16,3-5 0 15,0-4-7-15,3-13 0 16</inkml:trace>
  <inkml:trace contextRef="#ctx0" brushRef="#br3" timeOffset="-201939.94">31849 7482 31 0,'17'28'15'0,"15"6"-5"0,-25-24 20 16,0 2-29-16,4 4 1 15,3 3 0-15,4-4 1 16,6 1-4-16,5 0 0 0,6-7 3 15,7 1 1-15,-3-7-1 16,3 3 0-16,8-3 1 16,-4 0 0-16,-4-6 0 15,-7-3 0-15,-3 3-1 16,-7 0 1-16,-4-4-2 16,-4 1 1-16,-6 0-2 15,-11 6 1-15,0 0-3 16,-7 6 1-16,-7 7-3 15,-7 2 0-15,-4 7-1 16,0 6 1-16,1 13-1 16,6-6 0-16,0 9 2 15,4 3 0-15,4 0 1 16,6 3 1-16,1 6 1 16,-1-5 0-16,-3-8 0 15,-7 1 1-15,-4-9-2 16,-6-1 0-16,-5-9 0 15,-2-6 1-15,-1-9-1 0,0-7 1 16,4-3-1-16,3-13 1 16,4-12 0 15,7-3 1-15,7 3 1-16,10-3 0 0,11-1 0 15,11-5 0-15,10-1-1 0,8 1 0 16,-4 3-10-1,10-4 1-15,-3-6-4 0,10-6 1 0</inkml:trace>
  <inkml:trace contextRef="#ctx0" brushRef="#br3" timeOffset="-201695.15">32625 6923 44 0,'10'44'22'0,"-10"28"-20"15,0-43 42-15,-3 8-43 16,-4 20 0-16,-4 5-1 16,1 20 1-16,-4 6-2 15,0 3 1-15,-1-7-2 16,5-11 0-16,3-14-6 16,0-12 1-16,3-19-7 15,8-18 0-15</inkml:trace>
  <inkml:trace contextRef="#ctx0" brushRef="#br3" timeOffset="-201415.31">32688 7751 55 0,'36'19'27'0,"6"-6"-33"0,-31-13 51 15,6 0-46-15,4 0 1 16,1-3-1-16,-1-1 0 0,-4-8 1 15,-6-1 0-15,-11-6-1 16,-7 1 0-16,-7 2 0 16,3 3 1-16,-3 10-1 15,-4 10 1-15,1 8 0 16,-1 1 0-16,4 9 0 16,3 3 1-16,4 4-1 15,4-4 0 1,6 0-2-16,4 0 1 0,4-3-4 15,0-9 0-15,6-3-10 16,4-13 1-16</inkml:trace>
  <inkml:trace contextRef="#ctx0" brushRef="#br3" timeOffset="-201143.62">33214 7538 26 0,'11'-16'13'0,"-4"13"3"0,-7 3 10 16,-4 3-24-1,-6 1 0-15,-5 5 0 0,-2 3 0 16,-8 4-3-16,-3 0 1 16,0 3 1-16,3 3 1 15,7 0 1-15,4-4 0 16,4 1 1-16,6 0 1 16,8 0 1-16,10 9 0 15,7 0 0-15,4 4 0 16,-1-4-3-16,-10-3 0 0,-10-6-5 15,-15-7 0-15,-13 7-14 16,-26-6 1-16,-17-1-3 16,-10 1 1-16</inkml:trace>
  <inkml:trace contextRef="#ctx1" brushRef="#br3" timeOffset="164451.81">25351 7215 0</inkml:trace>
  <inkml:trace contextRef="#ctx0" brushRef="#br3" timeOffset="-198625.72">28737 12192 20 0,'4'6'10'0,"-1"-3"0"0,-3-3 10 0,0 0-16 16,0 0 0-16,4-6 4 15,3-7 0-15,4-6-9 16,-1-3 1-16,4-3 7 16,4-6 0-16,3 0-2 15,4-7 1-15,-4 0-2 16,0 4 1-16,7-10-2 16,11 3 0-16,0 0-1 15,0-6 0-15,7-6-1 16,3-3 1-16,4-7-1 15,3 0 1-15,-3 1 0 16,-7-4 0-16,0 0-1 16,7-13 1-16,0 4-1 0,3 3 1 31,32-38-1-31,-6 10 1 16,-12 12-1-16,-10-3 0 15,-3 0-1-15,2 10 1 16,-2-1-1-16,-4 4 0 15,3-1 0-15,1 4 1 16,-4 6-1-16,0 0 1 16,-4 6-1-16,-3 4 1 15,-4 6-1-15,0-7 1 0,-13 4-2 16,-5 8 1-16,-6 1-1 16,-4 4 1-16,-3 5-1 15,-1 3 1-15,-3 7-1 16,0 6 1-16,-3 3 0 15,3 4 0-15,-3 2 0 16,-1 4 1-16,1-1-1 16,-1 1 1-16,8 3-1 15,-4-1 0-15,3 1 0 16,1 3 1-16,3 6-1 16,0 3 1-16,-3 10-1 15,-1 12 0-15,-3 7 0 16,0 9 1-16,0 6-1 15,1 10 0-15,-1 2 0 16,0 17 0-16,-7-4 0 0,0 16 0 31,0 9 0-31,0 13 0 0,-4 6-1 16,-6 13 1-16,2 12 0 0,-2 10 0 16,-8-7 0-16,4 4 0 15,-3-4 0-15,2-3 0 16,5-18 0-16,-1-7 0 15,4-6 0-15,7-3 1 16,7-13-1-16,0-9 0 16,4-10 0-16,-4-12 1 0,0-13-1 15,-3 7 0-15,3-10-1 16,-4-6 1-16,1-7-1 16,-4-2 1-16,3-7-1 15,1-3 1-15,-4-6-1 16,3 3 1-16,-3-6 0 15,0-4 0-15,0-2-1 16,-3-4 0-16,-4-3 0 16,-7 0 1-16,-1 0-1 15,-9-6 1-15,-19-3-1 16,-17-7 1-16,-24-2-1 16,-8-10 1-16,-24-4 0 15,-18 1 1-15,-11-6-1 16,-7-1 1-16,-3 1-1 15,3 2 0-15,18 7-2 16,14 6 1-16,11 4-6 0,10 2 1 16,7 4-12-16,18-7 0 15</inkml:trace>
  <inkml:trace contextRef="#ctx0" brushRef="#br3" timeOffset="-198005.66">30067 12408 45 0,'7'16'22'0,"4"-1"-16"0,-8-12 27 16,1 1-30 0,-1-1 0-16,1 0 1 0,3 0 1 15,0 0-6-15,-3-9 0 16,-1-7 3-16,-3-2 1 15,0-7-2-15,-7-10 0 16,-3-2-1-16,-1-4 0 16,4 7 0-16,0 0 0 15,0-4 0-15,3 7 1 16,4 3-1-16,7 0 1 16,0 6 0-16,7 0 0 0,4 6 0 15,3 4 0-15,0 6-1 16,8 3 1-16,-1 6 0 15,7 0 0-15,8-2-1 16,6-1 1-16,4 0-6 31,-7-3 1-31,-4-6-13 0,-10-7 0 0</inkml:trace>
  <inkml:trace contextRef="#ctx0" brushRef="#br3" timeOffset="-197463.25">29503 12831 59 0,'0'13'29'0,"0"15"-23"15,3-19 45-15,-3 7-47 16,0 0 0-16,0 9 1 16,0 9 1-16,0 7-9 15,0 6 1-15,-3 3 1 16,-1-3 1-16,1-9-10 0,-1-10 0 16,1-18-11-16,-8-10 1 15</inkml:trace>
  <inkml:trace contextRef="#ctx0" brushRef="#br3" timeOffset="-196939.27">31062 10501 47 0,'-7'51'23'0,"11"-23"-14"0,-1-19 31 16,1 4-36-16,3 2 0 15,-4 4 2-15,4 3 1 16,-3-6-9-16,-4 3 0 16,0 12 2-16,0 4 0 0,3-1-13 15,1-3 0-15,-8-12-5 16,-3-9 1-16</inkml:trace>
  <inkml:trace contextRef="#ctx0" brushRef="#br3" timeOffset="-196114.83">29249 10445 49 0,'14'44'24'0,"7"3"-18"15,-10-38 42-15,-1 7-45 16,4 0 0-16,0-1 2 16,1-2 0-16,-1-4-7 0,0-2 1 31,3-36 2-31,1-11 0 15,-7-14-1-15,3-8 0 16,-4-4-2-16,-3-6 1 16,-7-1 0-16,-3 1 0 15,-4-3 1-15,0 9 0 16,0 10-1-16,3 9 1 16,1 9 0-16,3 7 1 15,3 3-1-15,8 12 1 16,-1 6 0-16,1 4 1 0,17 3-1 15,7 6 1-15,11 3-1 16,4 4 0-16,6-4-2 16,-3 0 1-16,-4-2-7 15,-10-4 1-15,-7 0-12 16,-11-7 0-16</inkml:trace>
  <inkml:trace contextRef="#ctx0" brushRef="#br3" timeOffset="-195679.84">29739 10012 62 0,'0'16'31'0,"0"-4"-33"0,4-8 49 15,-1-1-43-15,4 3 1 16,0 0 2-16,7 1 0 16,4-1-9-16,0 0 1 15,3 0 5-15,-3 1 1 16,-4-1-4-16,-4-3 1 16,-6 3-2-16,-8 1 1 15,-6 2-2-15,-4 4 1 0,-4-1-1 16,0-9 0-16,-3 7 1 15,-4 5 0 1,1 4 0-16,3 3 1 0,-1 3-1 16,8 3 1-16,4 1-1 15,10-4 1-15,7 3-1 16,7 0 1 15,14-3-1-31,11-9 1 16,3 0-6-1,-3-7 0-15,-7-6-11 0,-8-3 1 0,-13-3-7 0,-11 3 1 0</inkml:trace>
  <inkml:trace contextRef="#ctx0" brushRef="#br3" timeOffset="-192870.35">27845 16851 22 0,'3'0'11'0,"1"0"-7"0,-4 0 12 16,7-3-14-16,0-3 0 16,4 0 1-16,3-7 1 15,0 1-4-15,7-7 0 16,0-3 4-16,4-3 0 16,-4-10-1-16,4-9 1 15,-1 0 0-15,5-3 0 16,2 0-1-16,1 0 0 15,7 3-1-15,0-3 0 16,-1-6-1-16,-6 0 1 16,0-4-1-16,3 1 0 0,1-7 0 15,6 1 1 1,4-4-1-16,0 6 1 0,3-6-1 16,0-3 0-16,1 3 0 15,-1-3 0-15,-7 0-1 16,1 0 1-16,-8-3-1 15,0 3 0-15,1-3 0 16,-1 6 1-16,4-6-1 16,-4 6 1-16,-3 4-1 15,-4 8 1-15,0 4 0 16,0 0 0-16,-3 9-1 16,3 0 0-16,-3 7 0 15,3-1 0-15,-3-2 0 16,0-1 0-16,-4 1 0 15,0-4 0-15,0 6-1 16,-3 4 1-16,-4-4 0 16,0 1 0-16,0-1 0 0,-3 4 0 15,-1 6 0-15,1 0 0 16,-1-3 0-16,1 6 1 16,-4 6-1-16,0 0 1 15,-3 4-1-15,3-4 0 16,-4 4 0-16,1-4 0 15,-1 3 0-15,4-2 0 16,0-1 1-16,0 0 0 16,1 4 0-16,2 2 0 15,-3 1 1-15,4 3 0 0,-4-1-1 16,3 7 1-16,1 0-2 16,-4-3 1-16,4 0-1 15,-4 0 0-15,0 0-1 16,0-3 1-16,0 3 0 15,-4-1 0-15,4 4 0 16,-3 0 1-16,-1 0-1 16,1 4 1-16,0-1-1 15,-1 3 1-15,-3 3-1 16,0 7 0-16,0 6 0 16,0 0 1-16,4 6-1 15,3 7 1-15,0 9-1 16,-4 3 1-16,1 15-1 15,-4 1 1-15,0 19-1 16,0 12 0-16,0 9 0 0,-7 7 0 31,-14 62 0-31,-1-9 0 16,-2-9 0-16,-1-7 0 16,7 7 0-16,1-10 0 15,-1-9 0-15,0-16 0 16,4-3 0-16,7-9 0 15,4-10 0-15,-1-3 0 16,4-6 0-16,-3-10 0 16,-1-12-1-16,-3-3 1 15,-7-7-1-15,3-5 1 0,1-11-1 16,-1-5 1-16,1-7-1 16,3-6 1-16,0-3-1 15,-1-3 1-15,5-1 0 16,-1-5 0-16,1-4 0 15,-1 3 0-15,-3-2 0 16,-3-1 0-16,-4 3-1 16,-1-6 1-16,-2 1-1 15,-1-4 1 1,-6 0-1-16,-5-4 1 0,-13 1-1 16,-11 0 1-16,-3-3-1 15,-22 3 1-15,-17-7 0 16,-11 1 0-16,0-13-1 15,-7 3 1-15,-3-6 0 16,3 9 0-16,0 4 0 16,21 6 0-16,8 2-6 0,6 8 0 15,7-1-10-15,22 12 1 16</inkml:trace>
  <inkml:trace contextRef="#ctx0" brushRef="#br3" timeOffset="-192375.13">28490 17083 48 0,'0'41'24'0,"-21"-16"-22"0,14-12 35 16,-7 3-37-16,7 5 1 15,0 5 0-15,0-1 1 16,0 0-3-16,0 0 0 16,0-9-7-16,3-7 0 15,1-15-6-15,10-4 0 0</inkml:trace>
  <inkml:trace contextRef="#ctx0" brushRef="#br3" timeOffset="-191609.53">28353 14851 52 0,'-7'6'26'0,"3"3"-23"0,4-5 45 0,0 2-44 16,4 3 0-16,-1 4 3 15,4-4 0-15,0 1-9 16,0-4 1-16,8 0 6 16,6 4 0-16,0-1-3 15,-4 0 1-15,5-2-2 16,-12-1 1-16,-3 0-2 15,-3 0 0-15,-8 4-1 16,-6 2 1-16,-1 1-2 16,-3 0 1-16,3 2-1 15,-3 4 1-15,-3 3 0 16,-4-3 0-16,-1 3 0 0,-2 3 1 16,2 0 0-16,5 3 1 15,3-6-1-15,3 0 1 16,4-3 0-16,4-3 0 15,10-1 0-15,7 1 0 16,3 0-1-16,1-1 1 16,7-5-1-16,-1 5 0 15,1 4-6-15,-4-6 0 16,-7-1-15-16,-7-9 1 0</inkml:trace>
  <inkml:trace contextRef="#ctx0" brushRef="#br3" timeOffset="-190785.17">29852 15506 41 0,'7'38'20'0,"14"-19"-7"16,-14-13 17-16,4 0-28 15,3 0 1-15,0 1 1 16,0-4 0-16,0-6-6 16,4-7 1-16,-4-5 3 15,0-7 0-15,-3-16-2 16,-1-9 1-16,-3-6-1 16,1-4 0-16,-1-5 0 15,0-1 0-15,-4-12 0 16,1 9 0-16,-1 3-1 0,-3 10 1 15,4 6-1-15,-1 6 1 16,1 13 0-16,6 6 0 16,1 9 0-16,7 7 1 15,-1 6 0-15,11 0 0 16,4 6 1-16,7 7 0 16,10-1-1-16,8-2 1 15,-1-1-1-15,-10 4 1 0,-4-4-4 16,-10 4 0-16,-4 2-10 15,-13-2 1-15,-8-4-6 16,-7-3 1-16</inkml:trace>
  <inkml:trace contextRef="#ctx0" brushRef="#br3" timeOffset="-190349.51">30349 15133 55 0,'11'9'27'0,"10"-12"-30"0,-14 3 50 16,4 0-45-1,7 3 1-15,3 1 1 0,3 2 1 16,1 0-7-16,-4 0 1 15,-3-3 3-15,-4 4 1 16,-7-7-3-16,-7 3 0 16,-14 0-1-16,-7 3 1 15,-7 7-3-15,-8-4 1 16,5 4-2-16,2 2 1 16,1 1 0-16,7-3 1 15,3-1 0-15,8 1 1 16,3 2 1-16,7 1 1 0,10 3 1 15,8 6 0-15,10 3 0 16,7 0 0-16,-3-2-1 16,-4-8 1-16,-3-2-2 15,-11 0 1-15,-17-7-5 16,-19 1 0-16,-20-4-13 16,-7-12 1-16</inkml:trace>
  <inkml:trace contextRef="#ctx0" brushRef="#br3" timeOffset="-188096.96">29044 16898 23 0,'11'32'11'0,"-15"-1"-4"16,4-21 12-16,0 5-16 16,0 1 1-16,-3-4 3 15,6 1 0-15,-3-4-7 16,0 1 0-16,0-4 6 15,4-3 0-15,-4-3-2 0,0-3 1 16,0-6-3-16,-4-10 1 16,1-3-3-16,-1-13 1 15,1 4-1-15,-1-10 1 16,-3 1-1-16,4-1 0 16,-4 3 0-16,3 4 1 15,4 5-1-15,4 11 1 16,-4 2-1-16,7 3 1 15,0 1-1-15,3-1 0 16,8 1 0-16,3 9 1 16,4-1-1-16,6 8 0 15,8 2 0-15,4 0 1 16,-1 0-5-16,0-2 1 0,-3-4-11 16,-18-10 0-16</inkml:trace>
  <inkml:trace contextRef="#ctx0" brushRef="#br3" timeOffset="-187166.05">29199 11464 27 0,'4'10'13'0,"14"8"2"16,-15-18 14-16,4 7-24 16,0 2 0-16,4 4 2 15,-1 8 1-15,5 5-10 16,6 8 1-16,0 16 6 16,-4-6 0-16,-2 9-3 15,-5 1 1-15,-3 2-2 16,-10 4 0-16,-11-7-4 15,-11-3 0-15,-7-12-13 16,-3-19 1-16</inkml:trace>
  <inkml:trace contextRef="#ctx0" brushRef="#br3" timeOffset="-186278.56">30233 10175 45 0,'0'-3'22'0,"4"41"-14"15,-1-32 22-15,1 10-27 0,3-4 0 16,0 4 2 0,7 9 0-16,11 0-6 0,10 3 0 15,11 1 5-15,3 2 0 16,11-3-3-16,-3-12 1 15,-5-7-4-15,-9-6 0 16,-8-9-15-16,-17-10 1 16</inkml:trace>
  <inkml:trace contextRef="#ctx0" brushRef="#br3" timeOffset="-185242.86">28392 16136 27 0,'3'13'13'0,"25"9"-2"16,-21-16 14-16,0 7-23 15,4 6 1-15,3-1 0 16,0 11 1-16,0 8-5 15,4 4 0-15,-7 6 3 16,-1 6 0-16,-6-9-1 16,-4 0 0-16,-11-3-3 15,-10-3 0-15,0-4-9 16,-7-9 0-16</inkml:trace>
  <inkml:trace contextRef="#ctx0" brushRef="#br3" timeOffset="-184584">29087 15083 25 0,'-4'31'12'0,"-10"10"-1"0,14-32 10 15,0-2-18-15,0 5 1 16,3 4 5-16,4 0 0 0,4-1-9 15,3 4 0-15,7 6 8 16,8 0 0-16,9 0-2 16,8-3 1-16,0-3-4 15,-4-3 0-15,-6-13-2 16,-8-6 0-16,-3-10-8 16,-4-3 1-16,0-18-11 15,-3-7 1-15</inkml:trace>
  <inkml:trace contextRef="#ctx0" brushRef="#br3" timeOffset="-180665.15">29690 11376 31 0,'3'3'15'0,"-3"13"-5"0,0-13 16 0,-3 4-25 16,-1 2 1-16,-3 3-1 15,4 4 1-15,-4 6-3 16,-4 6 1-16,0 4 1 16,-3-4 0-16,0 0-1 15,4-3 0-15,3 0 0 16,0-6 0-16,3-3-5 15,8-4 1-15,-1-5-7 16,-3-7 0-16</inkml:trace>
  <inkml:trace contextRef="#ctx0" brushRef="#br3" timeOffset="-180199.2">29570 11383 31 0,'-4'9'15'0,"22"-12"-8"0,-11 3 21 16,4 0-27-16,-1 0 0 0,8 0 0 15,-4 3 1-15,4-3-2 16,-1 0 0-16,1 0 1 15,-1-3 1-15,5 3-1 16,-1-6 0-16,0 2-1 16,0-5 1-16,0 3-1 15,0 3 1-15,-3-1-1 16,-4 1 1-16,-3 3-1 16,-4 3 0-16,-7 1 0 15,-4 5 0-15,-3 4 0 16,-3-1 0-16,-1 4 0 15,1-1 0-15,-1 4 0 16,0 0 0-16,1 0 0 16,3 3 1-16,0 0-1 15,0 3 0-15,3-3 0 0,1-6 0 16,3-4-3-16,3 4 0 16,1-7-9-1,3-3 1-15,3-6-1 16,1-6 1-16</inkml:trace>
  <inkml:trace contextRef="#ctx0" brushRef="#br3" timeOffset="-179884.73">30014 11445 30 0,'-10'19'15'0,"-8"6"-14"16,15-19 29-16,-8 7-28 15,-10 6 0-15,0 3 2 16,-4 0 0-16,-7 0-5 16,0 6 0-16,-3 0 3 15,-4 3 0-15,1 1-1 16,-1-4 0-16,0 7-1 15,7-1 1-15,4 1-3 16,7-7 0-16,3-3-7 16,8 3 1-16,-1-12-4 15,8-10 1-15</inkml:trace>
  <inkml:trace contextRef="#ctx0" brushRef="#br3" timeOffset="-179550.04">29845 11793 28 0,'4'16'14'0,"-4"-7"-8"0,0-9 22 0,0 4-27 16,0-1 1-16,-4 0 2 15,0 0 0-15,-3 0-5 16,0-3 1-16,0 3 2 16,0 4 1-16,0 2-2 15,4 7 1-15,-1-4-1 16,1 1 0-16,3-4-1 16,3 4 1-16,1-1-2 15,6-2 0-15,1-4-4 16,3-3 0-16,0-3-7 15,4-3 0-15</inkml:trace>
  <inkml:trace contextRef="#ctx0" brushRef="#br3" timeOffset="-179359.02">30011 11740 28 0,'-4'25'14'0,"-6"16"-2"0,6-35 17 16,-6 4-26-16,-5 8 0 15,-9 11 4-15,-1 5 0 16,-3 7-8-16,-4 6 0 16,4-3 5-16,0-3 0 15,3-4-5-15,0-5 1 16,4-7-14-16,3-16 1 16</inkml:trace>
  <inkml:trace contextRef="#ctx0" brushRef="#br3" timeOffset="-178413.08">30258 10448 34 0,'3'0'17'0,"4"13"-9"0,-7-7 18 0,0 6-24 16,-3 1 1-16,-1 0-1 16,-3 2 1-16,0 4-5 15,-3 6 1-15,-5 0 1 16,1 0 0-16,-3-3-9 15,3 0 1-15,0-9-4 16,10-4 0-16</inkml:trace>
  <inkml:trace contextRef="#ctx0" brushRef="#br3" timeOffset="-177932.4">30222 10373 28 0,'29'9'14'0,"-15"1"-8"0,-7-4 21 15,0-3-27-15,0 3 1 16,-3 1 0-16,3-1 1 15,0 3-2-15,0 1 0 0,3-7 1 16,1 0 1-16,-4-3-1 16,3 3 0-16,1-3-1 15,0 0 1-15,-1 0-1 16,1 0 0-16,-4 3 0 16,-4 4 0-16,1-1 0 15,-4 6 0-15,-7 1 0 16,0-1 0-16,-4 1 0 15,-3-1 0-15,0 4 1 16,0 0 0-16,0 0 0 16,0-1 0-16,3 1 0 15,1 3 0-15,-1-4 0 16,4 4 1-16,3-6-2 16,1-4 0-1,3 1-1 1,7-4 1-16,0 0-8 0,4 0 1 0,3-9-5 0,0-3 1 15</inkml:trace>
  <inkml:trace contextRef="#ctx0" brushRef="#br3" timeOffset="-177615.59">30593 10514 36 0,'-7'12'18'0,"-14"7"-19"16,14-16 31-16,-11 7-29 15,-7 6 0-15,-6 2 1 16,-12 7 0-16,4 1-3 15,1 2 1-15,-5 0 1 16,1 6 0-16,0-5-4 16,3-1 1-16,7-3-8 15,7-6 1-15,8-7-2 16,6-5 0-16</inkml:trace>
  <inkml:trace contextRef="#ctx0" brushRef="#br3" timeOffset="-177285.12">30508 10727 29 0,'4'13'14'0,"-4"-23"-9"0,-4 7 26 0,1 6-30 15,-4 0 1-15,-4 4 0 16,-3 2 0-16,-4 1-3 16,4 2 1-16,4 1 2 15,-1-1 0-15,4 1-1 16,0-1 0-16,3 1 0 16,4-1 0-16,0 1-3 15,7-4 0-15,4-2-5 16,0-4 1-16,3-3-4 15,3-7 0-15,5-2-2 16,-5-4 1-16</inkml:trace>
  <inkml:trace contextRef="#ctx0" brushRef="#br3" timeOffset="-177062.96">30593 10752 27 0,'-4'25'13'0,"-10"0"-6"0,7-15 27 0,-3-1-30 15,-8 7 0-15,-7 6 3 16,-6 6 0-16,-8 3-10 0,0 7 1 16,4 0 4-16,3 2 0 15,4-5-14-15,7-13 0 16</inkml:trace>
  <inkml:trace contextRef="#ctx0" brushRef="#br3" timeOffset="-175226.72">32011 10432 34 0,'0'0'17'0,"-11"19"-12"0,8-9 18 0,-8-1-22 16,1 7 0-16,-8-1 2 15,4 7 0-15,0 3-4 16,-4 7 1-16,1 2 2 15,-1-2 0-15,0 2-1 16,4 1 0-16,4 2-2 16,6-5 0-16,8-7-4 0,6 0 0 15,8-13-4-15,7-12 0 16,3-6-2-16,4-16 0 16</inkml:trace>
  <inkml:trace contextRef="#ctx0" brushRef="#br3" timeOffset="-174978.3">32219 10467 37 0,'0'50'18'0,"-14"3"-19"0,7-34 36 0,-11 9-35 15,-10 1 1-15,-7 18 0 16,-7 3 1-16,-8 9-3 15,-3 4 1-15,0-6 0 16,7-1 0-16,11 0-6 16,7-12 1-16,7-9-7 15,7-13 1-15</inkml:trace>
  <inkml:trace contextRef="#ctx0" brushRef="#br3" timeOffset="-174630.3">32265 10727 41 0,'-3'13'20'15,"-8"15"-19"-15,11-25 33 0,-4 3-32 0,1 1 0 16,-4-4 0-16,3 3 0 16,1-3-3-16,-1 0 1 15,4 4 1-15,4-1 1 16,-1 3-1-16,4 1 0 16,4 5 0-16,3 4 1 15,0 3-1-15,4 0 0 0,-4 3-1 16,-7 3 0-16,-11 1 0 15,-6-4 0-15,-4 3-2 16,-7-3 1 0,-15-3-6-16,-2-6 0 0,-5-10-7 15,8-9 0-15</inkml:trace>
  <inkml:trace contextRef="#ctx0" brushRef="#br3" timeOffset="-174383.75">32353 10636 51 0,'14'19'25'0,"-3"-6"-20"16,0-13 44-16,-4 0-47 0,3 3 0 15,4-3 2-15,7 0 0 16,15-3-6-16,6-1 1 15,7-2-1-15,-3 0 1 16,-7-3-11-16,-7-1 1 16,-14-2-7-16,-11-1 0 15</inkml:trace>
  <inkml:trace contextRef="#ctx0" brushRef="#br3" timeOffset="-173714.07">32565 10950 53 0,'3'12'26'0,"5"1"-31"16,-5-13 47-16,4 3-42 15,4 3 0-15,3-3 0 16,3-3 0-16,8 0-5 0,0 0 1 16,0-6-10-1,-8-9 0-15</inkml:trace>
  <inkml:trace contextRef="#ctx0" brushRef="#br3" timeOffset="-173366.91">33140 10652 36 0,'11'12'18'0,"-11"-8"-16"15,0-4 21-15,-8 3-22 16,-6 3 0-16,-3 0 0 16,-1 4 0-16,0 2-2 15,1-9 1-15,-1 7 1 16,1 9 0-16,-1-7-1 15,7 7 1-15,1 0-1 16,10 0 1-16,7 3-2 16,3-4 0-16,4-2-5 15,4-3 0-15,0-4-5 16,3-12 0-16</inkml:trace>
  <inkml:trace contextRef="#ctx0" brushRef="#br3" timeOffset="-173154.17">33309 10633 20 0,'0'16'10'0,"-10"34"3"0,6-44 11 15,-3 13-20-15,-7 3 0 16,-7 3 2-16,-4 6 1 16,-3 10-9-16,-11 9 1 15,0 1 4-15,-7 5 1 0,-3 4-3 16,3-13 1-16,7 0-8 15,8-16 0-15,9-12-7 16,5-10 1-16</inkml:trace>
  <inkml:trace contextRef="#ctx0" brushRef="#br3" timeOffset="-172739.8">33408 10846 54 0,'4'3'27'0,"-11"7"-37"0,3-10 51 16,-3 6-41-16,0-3 0 16,0 4 1-16,0-1 0 15,0 3-1-15,0 4 0 16,0-1 0-16,3 4 1 16,1 0 0-16,3 3 0 15,3-1-1-15,4 1 1 0,0 3-1 16,0-3 0-16,4 0 0 15,-4 0 0-15,-4 2-1 16,-10 1 1 0,4 4-4-16,-8-1 1 0,-10-3-4 15,-7-10 0-15,-4-9-8 16,0-12 1-16</inkml:trace>
  <inkml:trace contextRef="#ctx0" brushRef="#br3" timeOffset="-172540.45">33528 10768 49 0,'11'16'24'0,"10"-10"-24"15,-14-6 42-15,10-6-42 0,12-4 1 16,-1 1-1-16</inkml:trace>
  <inkml:trace contextRef="#ctx0" brushRef="#br3" timeOffset="-167933.59">31729 15180 31 0,'-21'25'15'0,"17"-25"-2"0,4 0 16 16,0 3-25-16,0 4 1 16,4-4 1-16,3 3 1 15,0 0-9-15,3 4 1 16,4-1 5-16,4 4 1 16,3 2-3-16,0-2 1 0,1-1-1 15,2 1 0-15,-3-4-2 16,1-2 1-16,-5-1-1 15,1 0 0-15,-7-3-1 16,-4 3 1-16,-11 7-1 16,-7-4 0-16,-3 4 0 15,-7 0 1-15,-4-1-1 16,4 4 0-16,0-7 1 16,7 1 0-16,0 2 0 15,0 4 1-15,10 3-1 16,8 3 1-16,6 3 0 15,8 3 0-15,3 0 0 16,-3-3 1-16,-1-3-1 16,-2-3 0-16,-5-3-1 15,-10-4 0-15,-14 4-1 16,-11 0 1-16,-6 2-1 16,-1-2 0-16,-3 3-4 0,-4-10 0 46,0 4-9-46,4-4 1 0,6-9-3 0,12-3 1 0</inkml:trace>
  <inkml:trace contextRef="#ctx0" brushRef="#br3" timeOffset="-167543.16">32247 15487 44 0,'-3'0'22'0,"-15"-9"-29"16,11 6 42-16,-7 0-35 15,-7 0 0-15,-7 3 0 16,-4 3 1-16,0 9 0 15,-3 7 0-15,0 6-1 16,-4 10 0-16,4 2 0 16,10 7 0-16,11 3-1 15,14-6 1-15,14-7-1 16,11-5 1-16,10-17 2 16,4-15 0-16,-4-9 1 15,-3-10 0-15,-4-7-1 0,-3-5 1 16,-8-1-6-16,-3-5 1 15,-3-1-12-15,-4 0 0 16</inkml:trace>
  <inkml:trace contextRef="#ctx0" brushRef="#br3" timeOffset="-167273.99">32336 15641 56 0,'17'9'28'0,"19"-5"-27"16,-26-4 46-16,4 3-47 15,4 0 0-15,7 0 0 16,6 3 1-16,-2 0-4 15,-8 1 1-15,-4-4-8 16,-6-3 0-16,-4-10-7 16,-3-2 1-16</inkml:trace>
  <inkml:trace contextRef="#ctx0" brushRef="#br3" timeOffset="-166704.95">33091 15412 45 0,'10'3'22'0,"-3"10"-25"16,-7-13 35-16,-3 0-32 15,-11 3 1-15,-4 0-1 16,-7 6 1-16,-7 4-1 15,-6 6 1-15,-1 9 0 16,4 7 1-16,-1 5-1 16,1-5 0-16,3 2 0 15,4 1 1-15,3 0-2 16,8-7 1-16,10-6-1 16,7-3 0-16,10-6 0 15,1-4 1-15,-1-5-1 16,5-4 0-16,-1-6-1 15,3-4 0-15,-3-5 0 0,1-4 1 16,-5 4-1 0,-6-4 0-16,-4 3 1 0,-7 4 0 15,-4 3 0-15,-3 6 0 16,-11 3-1-16,0 3 1 16,-3 0-4-16,4 1 0 15,2-4-9-15,5-6 0 16</inkml:trace>
  <inkml:trace contextRef="#ctx0" brushRef="#br3" timeOffset="-166267.08">33334 15588 23 0,'0'0'11'0,"-32"-19"-8"16,18 13 8-16,-7-1-11 15,-7 4 0-15,-4 0 0 16,0 3 1-16,0 0-1 0,4 6 0 15,0 7 1-15,3 9 0 16,4 9-1 0,7 1 1-16,7 5-1 0,7 4 0 15,7 0 1-15,7-1 0 16,7 1-1-16,11-6 1 16,3-7 0-16,1-16 1 15,-1-8 1-15,-3-14 0 16,-8-12 0-16,1-9 0 15,0-4 0-15,-4-5 0 16,-3-11-8-16,-11 1 1 0,-7-6-5 16,-7 6 0-16</inkml:trace>
  <inkml:trace contextRef="#ctx0" brushRef="#br3" timeOffset="-161614.55">28998 15001 22 0,'-10'10'11'15,"6"-7"-6"-15,4-3 11 0,0 0-12 16,4 3 1-16,3 0 1 15,0 0 1-15,3 4-9 16,1 2 1-16,0 0 6 16,-1 4 0-16,-3-1-3 15,0 4 1-15,0 0-1 16,0-1 1-16,4-2-1 16,0-4 1-16,3 1-1 0,7-4 0 15,11 3 0-15,6 1 0 16,5 2 0-16,-1 1 0 15,-3-4-2-15,-4-2 0 16,-3-1 0-16,-7-3 0 16,-1 0-1-16,1-9 1 15,-4 0-1-15,-3 3 0 16,-1-4 0-16,1 1 1 16,-4 0 0-16,-3-1 0 0,-4 4-1 15,0 0 1-15,-4 3 0 16,-3 0 0-16,0 0-1 15,0-3 0-15,-3 0 0 16,-4 0 0-16,-4-4 0 16,4 4 0-16,-3 0 0 15,-4 3 1-15,-1 0 0 16,-2 0 0-16,-4 0 0 16,-8 0 0-16,5 0-1 15,-5-3 1-15,1 0 0 16,0-3 0-16,3-1 0 15,1 1 0-15,-1 0 1 16,4-4 0-16,3 4 0 16,4 0 1-16,3-4-1 15,4 1 0-15,4 0 0 16,-1-4 1-16,4 1-2 0,0 2 1 16,0 1-1-1,0 3 1-15,0-1-1 0,0 4 1 16,0 3-1-16,0-3 1 15,0 0-2-15,-3 0 1 16,3 3-1-16,0 0 1 16,0 0 0-16,0 0 0 15,0 0 0-15,0 0 0 16,3 3 0-16,-3 0 0 16,4 0 0-16,-4 3 0 15,3 1 0-15,1-1 0 16,-1 0 0-16,4 4 0 0,4 2 0 15,3 4 1-15,4 3-1 16,3-1 1-16,4-2-1 16,3 6 0-16,0-3 0 15,0 3 1-15,-3 0-1 16,3-3 1-16,4-1-1 16,-4-2 0-16,-3-6 0 15,-4-1 1-15,-3 0-1 47,-4-9 0-47,-7 0-1 0,-7-3 1 0,-11-3 0 0,1-3 0 0,-1 2-1 16,-3-5 1-16,-7 2 0 15,-7-2 0-15,-8-1 0 16,1 4 1-16,-4 3-2 16,-3 2 1-16,3-2 0 15,0 0 1-15,1-4-1 0,-1 4 0 16,3-3-1-1,5-1 1-15,2 1 0 0,5-4 0 16,6 1 0-16,4-4 0 16,0 0 0-16,3 1 1 15,1-1-1-15,6 0 1 16,1 4-1-16,-1 3 1 16,4 2-1-16,0 1 1 15,0 0-1-15,0-1 1 0,0 7-1 16,0-3 1-16,0 3-1 15,0 0 0-15,0 0 0 16,0 0 1-16,0 0-2 16,0 0 0-16,0 0-11 15,7 0 0-15,0 3-3 16,11 1 0-16</inkml:trace>
  <inkml:trace contextRef="#ctx0" brushRef="#br3" timeOffset="-160604.85">29009 15425 25 0,'-4'18'12'0,"-3"17"-3"0,4-29 13 15,-1 7-20 1,1-4 0-16,-1 1 2 0,1-1 0 15,-1 0-6-15,1 1 1 16,-1-1 3-16,-3 1 0 16,-4-1-5-16,8 0 0 15,-1-2-6-15,1-4 0 16,3-3-2-16,0-6 1 16</inkml:trace>
  <inkml:trace contextRef="#ctx0" brushRef="#br3" timeOffset="-160202.8">28949 15368 36 0,'14'6'18'0,"4"-9"-16"0,-11 3 37 0,0 0-37 16,3-3 1-16,5 3 2 15,-5-3 0-15,1 6-7 16,-1-3 1-16,1 3 3 16,-4 0 0-16,3 1-1 15,1-1 0-15,0-3-1 16,-1 3 0-16,4 0 0 16,-3-3 0-16,0 3 0 15,-1 0 0-15,-3 0 0 16,-3 4 0-16,-4-1-1 15,-4 6 1-15,1 4-1 16,-4 6 1-16,0-3-1 0,-4 6 0 16,0 0 1-16,1 0 0 15,-1-3 0-15,4 0 0 16,-3-3-1-16,6-3 0 16,0-4-5-16,4-2 0 15,8-4-8-15,-1-6 1 16</inkml:trace>
  <inkml:trace contextRef="#ctx0" brushRef="#br3" timeOffset="-159826.49">29390 15525 28 0,'-4'9'14'0,"-3"4"-6"16,4-13 16-16,-1 0-22 15,1 0 0-15,-8 3 3 16,-3 3 1-16,-4 4-6 15,-6 2 0-15,-4 7 4 16,-4 6 0-16,0-3-1 16,-3 3 0-16,-4 3-2 0,0 4 0 15,7-4-4-15,8-3 1 16,3-3-5-16,3-3 1 16,4-7-7-16,3-5 0 15</inkml:trace>
  <inkml:trace contextRef="#ctx0" brushRef="#br3" timeOffset="-159348.24">29418 15776 38 0,'11'-13'19'0,"-4"23"-19"16,-7-10 31-16,3-3-30 15,-3 3 1-15,0 0 2 16,0-7 0-16,-3 1-5 16,-4 6 1-16,-4-3 2 15,-6 0 1-15,-5 3-2 16,-2 0 1-16,-5 3-2 15,1 3 1-15,4 4-1 16,-1 2 1-16,4 4-1 0,3-4 0 16,4 4-1-1,3 0 1-15,8-1 0 0,3 1 0 16,7-3-1-16,3-4 1 16,1 0 0-16,0-2 0 15,-1-4-1-15,1-3 0 16,-4 0-1-16,0 0 1 15,0-3 0-15,-7 3 0 16,-4-3 0-16,-6 3 0 16,-8 3 2-16,-3-3 0 15,-4 6-2-15,-3-3 1 16,0 0-4-16,0-3 1 0,6-3-9 16,5-3 0-16</inkml:trace>
  <inkml:trace contextRef="#ctx0" brushRef="#br3" timeOffset="-157681.45">28392 16218 14 0,'0'-9'7'0,"0"2"-2"0,0 7 7 16,-4 3-12-16,1 4 0 15,-1-1 3-15,0 0 1 16,1-3-3-16,-1 1 0 15,1-4 3-15,3 0 1 16,0-4 0-16,0-2 0 16,0 6-1-16,3 0 0 15,1 3-1-15,-1 7 0 16,1 2-1-16,3-2 0 0,-3 2 0 16,-1 7 1-16,4 0-2 15,4 3 1-15,3 3-1 16,0 0 1-16,0 9 0 15,4 1 0-15,-11 6-1 16,0-4 0-16,-7 4 0 16,-4 3 1-16,-6 0-2 15,-8 0 1-15,7-10-1 16,1-6 1-16,3 1-2 16,0-4 1-16,0 0 0 15,3-3 0-15,-3-7 0 16,0-2 0-16,0 0-1 15,0-4 0-15,0 0 0 16,-4-5 0-16,1-4 0 16,3-7 0-16,0-2 0 15,0-1 0-15,3 4 1 16,4-6 0-16,4-4 0 0,3-3 0 16,3-3-1-16,1-6 1 15,-4 0-1-15,0 0 1 16,0-7-1 15,-3-6 0-31,-1 4 0 0,1-1 1 16,-4-3-1-16,0-3 1 0,3 0-1 0,-3 7 0 15,0-4 0-15,0 3 1 16,0 4-1-16,0 3 1 16,-3 2-1-16,-1 4 1 15,-3 3 0-15,3 3 1 0,-3 4-1 16,0 2 0-16,0 1 0 15,0 2 1-15,0 1-1 16,0 3 0-16,0 2 0 16,0 4 0-16,0 0 0 15,-4-3 0-15,1 0 0 16,3 3 1-16,0 0-1 16,0-3 0-16,3 0 0 15,4 3 0-15,0 0-5 16,4 0 1-16,3-9-7 15,0-1 0-15</inkml:trace>
  <inkml:trace contextRef="#ctx0" brushRef="#br3" timeOffset="-156612.93">28808 16231 28 0,'7'9'14'0,"-4"3"-7"0,-3-8 18 0,0 2-24 16,-3 3 0-16,-4-2 0 15,-4 2 0-15,1 7-2 16,-1 2 1-16,1-2 0 16,-1 0 1-16,0 3-6 15,4-4 0-15,4-5-5 16,-1-4 1-16</inkml:trace>
  <inkml:trace contextRef="#ctx0" brushRef="#br3" timeOffset="-156207.99">28695 16180 31 0,'3'19'15'0,"15"-9"-9"0,-11-10 25 16,0 0-30-16,4 0 1 15,3 0 0-15,0 0 0 16,0 0-2-16,4 0 0 16,-1 0 1-16,1 3 1 15,-4 0-1-15,0 0 0 16,-3 0-1-16,-1 0 1 16,-2 0-2-16,-5 1 1 15,1-1-1-15,-4 0 1 16,-4 3-1-16,1 0 1 0,-5 4-1 15,1-1 1-15,0 4 0 16,-3 2 0-16,-1 7 0 16,1 0 0-16,-1 0 0 15,0-3 0-15,4 0-1 16,0-7 0-16,0-2-4 16,4-4 0-16,3-6-7 15,7-3 1-15</inkml:trace>
  <inkml:trace contextRef="#ctx0" brushRef="#br3" timeOffset="-155877.71">28991 16306 37 0,'-7'6'18'0,"-7"7"-19"0,11-13 30 16,-1 6-29-16,-10 3 1 15,-4 7 1-15,-6 3 1 16,-5 9-3-16,-6 0 0 15,-4 4 1-15,1 5 1 0,2-9-3 16,8-2 1-16,3-5-6 16,4-2 1-16,7-3-7 15,3-7 0-15</inkml:trace>
  <inkml:trace contextRef="#ctx0" brushRef="#br3" timeOffset="-155322.93">28875 16588 40 0,'0'6'20'0,"0"-6"-22"0,0 0 35 15,0 0-29-15,7 7 0 16,0-7 2-16,0 0 1 16,0 0-8-16,4 6 1 15,-1-3 4-15,-3 6 1 16,0-6-2-16,-3 1 0 0,-1 2-2 15,1 0 1-15,-1-3-3 16,-3 0 1-16,-3 1-1 16,-1-1 1-16,-3 0-2 15,0 0 1-15,-3 0-1 16,-4 3 1-16,0-2-1 16,-1 2 1-16,5-3-1 15,-1 0 0-15,4 3 1 16,4-3 0-16,3 1 1 15,3-1 0-15,4 3 0 16,4 3 1-16,-1 4-1 16,1 3 1-16,0-4-1 15,-4 1 1-15,-4-1-2 16,-3 1 1-16,-7-1-1 16,-7 1 1-16,-11-1-4 15,-6-5 1-15,-8-1-11 16,-4-6 0-16</inkml:trace>
  <inkml:trace contextRef="#ctx0" brushRef="#br1" timeOffset="-144347.72">30226 11577 24 0,'21'-13'12'0,"-14"-2"-8"0,-3 8 12 16,-4-5-15-16,0-1 0 16,-7-2 0-16,0-7 1 15,-7 0-3-15,3-6 0 16,-3-1 2-16,-4 1 1 16,-3 0-1-16,0-7 0 15,0 4 0-15,0 3 1 16,-4 0-1-16,-3 3 0 0,-4 3-1 15,-3 6 1-15,-4 7-1 16,0-4 1-16,0 7-1 16,0-1 0-16,-3 4 0 15,-4 6 1-15,0 4-1 16,11 2 1-16,3 4 0 16,4 2 0-16,0 4-1 15,0 0 1-15,-4 3-1 16,0 6 0-16,-3 0-1 15,0 10 1-15,-1-4-2 16,5 4 0-16,-1 6 0 16,4 0 0-16,6 0 0 15,5 6 0-15,6 6 1 16,4-12 0-16,7 7 1 16,4 2 0-16,3-3 1 15,3-3 0-15,4 0 0 0,4-3 1 16,3 0-2-16,0-7 1 15,4-2 0-15,3-4 0 16,-3 1 0-16,0-4 0 16,6 0 0-16,12 0 0 15,-1-6 0-15,4-3 1 16,7-6-1-16,7-4 1 16,0-6-1-16,-4-9 0 15,-3-7-1-15,-10 1 1 0,-1-10-1 16,7-9 0-1,-6-7-1-15,-1 0 1 0,-3 1 0 16,-4-10 0-16,-3 0 0 16,-4-4 0-16,-7-2 0 15,-3 6 0-15,-11 6-7 16,-11 4 0-16,-6-7-3 16,-15 0 0-16</inkml:trace>
  <inkml:trace contextRef="#ctx0" brushRef="#br1" timeOffset="-143462.36">30699 10172 22 0,'7'6'11'0,"-7"-12"-12"0,0 3 15 0,-7-3-13 16,-7-1 1-16,0 1 1 16,-1 0 0-16,-6 3-4 15,-7 3 1-15,-7 0 1 16,-8 3 1-16,-2 0-1 0,-8 3 0 15,3-3-1-15,-3 4 0 16,-3 2 0-16,6 7 1 16,5 0-2-16,-1 5 1 15,3 5 0-15,5 2 0 16,-1 6-1-16,7 13 1 16,4 3-1-16,7 16 0 15,7-3 0-15,10 0 1 16,4 3-1-16,11-1 1 15,6-8 1-15,4-1 0 0,1-2 1 16,2-7 0-16,8-3 0 16,7-4 0-16,3-5 1 15,8-7 0-15,6-6-1 16,8-9 1-16,-5-10-2 16,-2-6 1-16,-8-10 0 15,1-6 1-15,-4-15-2 16,-4-4 1-16,-7-3-1 15,0-6 1-15,-3 3-1 16,-7 7 1-16,-7-4-2 16,-4 0 1-16,-4 0-1 15,-6 1 1-15,-11 2-2 16,-4-3 1-16,-10 4-5 16,-4-4 1-16,1 6-8 15,-8 4 1-15</inkml:trace>
  <inkml:trace contextRef="#ctx0" brushRef="#br1" timeOffset="-142782.8">29206 12668 40 0,'4'32'20'0,"-15"15"-21"0,8-32 31 16,-4 14-31-16,-4 11 1 0,-10 4 0 16,-4 3 0-16,4 10 0 15,-3 2 1-15,-1-2-2 16,4-7 0-16,3-12-7 15,7-10 0-15,1-16-3 16,6-15 0-16</inkml:trace>
  <inkml:trace contextRef="#ctx0" brushRef="#br1" timeOffset="-142231.22">29108 12596 30 0,'0'3'15'0,"21"4"-12"0,-18-7 25 16,4 3-25-16,4-3 0 15,3 3 3-15,4-3 0 16,10 3-7-16,11-3 0 15,10-3 5-15,1 3 0 16,13-3-2-16,8 0 1 16,-8-7-3-16,-6 4 1 0,-8 0-2 15,-7 2 1 1,-6 1 0-16,-8 3 0 0,-3 0-2 16,-8 3 1-16,-3 4 0 15,-3 2 0-15,-8 4-2 16,-3 9 1-16,-3 3 0 15,-1-3 0-15,-3 3 0 16,4 0 1-16,-1 3 0 16,1 0 1-16,3 4 0 15,0-4 0-15,0-3 0 16,-4 6 1-16,1 10-1 16,-4 6 0-16,0 6 0 15,-4 7 1-15,4-4-1 16,0-5 1-16,3-7-1 15,-3-7 1-15,-3-6-1 16,-15-2 1-16,-17-7-1 16,-4-7 1-16,-18-5-1 15,-13-10 0-15,-1-10-10 0,4-12 0 16,3-12-2-16,18-4 0 16</inkml:trace>
  <inkml:trace contextRef="#ctx0" brushRef="#br1" timeOffset="-141630.33">30953 10260 38 0,'17'6'19'0,"-13"10"-25"0,-4-7 35 16,0 7-29-16,-4 18 0 0,-6 10 1 16,3 19 1-16,-7 0-2 15,-4 9 0-15,0 0 1 16,1 10 0-16,-1-7-1 15,4-12 1-15,3-7-1 16,4-9 0-16,0-12-6 16,4-10 1-16,3-13-6 15,3-18 1-15</inkml:trace>
  <inkml:trace contextRef="#ctx0" brushRef="#br1" timeOffset="-141136.16">30854 10247 34 0,'14'16'17'0,"11"0"-15"0,-15-13 28 15,4 0-28-15,4-3 0 16,3 0 1-16,4-3 0 15,0 3-4-15,3-6 1 16,-3-1 1-16,6 1 1 16,12 3-1-16,10 0 0 15,-1 3-1-15,1 0 1 16,-3 0-1-16,-11 3 0 16,-11 0-1-16,-7-3 0 0,-7 0 0 15,-3 0 0-15,-8 3-1 16,-6 7 0-16,-8-1-1 15,-3 10 1-15,-4 6-1 16,-3 9 0-16,0 4 0 16,0 0 1-16,7-1 0 15,3 1 0-15,8 3 1 16,3-4 1-16,14 10 0 16,3 7 1-16,12 12-1 15,2 9 1-15,-2 0-1 16,-8 3 0-16,-7 1 0 15,-18-10 0-15,-20-10-2 16,-22-12 1-16,-11-9-3 16,-13-13 0-16,-18-22-5 15,-8-15 0-15</inkml:trace>
  <inkml:trace contextRef="#ctx0" brushRef="#br1" timeOffset="-140129.45">31411 9890 19 0,'7'6'9'0,"-3"-9"-6"0,-4 3 11 15,3-12-12-15,1-4 0 16,0-6 1-16,-1-9 0 15,-3-7-4 1,-3 7 1-16,-5-7 3 0,-2-6 0 16,-8-3-1-16,-10 3 0 15,-14-12-1-15,3 5 1 16,-7-2-1-16,-10 6 1 16,-11 3-2-16,-8 7 1 15,-16 8 0-15,10 14 0 0,-4 12 0 16,-10 9 0-16,3 3-1 15,4 4 1-15,0-4-3 16,13 1 1-16,12-1-8 16,10-3 1-16,4-3-2 15,3 1 0-15</inkml:trace>
  <inkml:trace contextRef="#ctx0" brushRef="#br1" timeOffset="-139589.15">30071 9065 33 0,'10'19'16'0,"-17"3"-18"0,4-13 32 0,-1 7-30 0,-3 3 1 16,-7 3-1-16,-7 3 1 16,-4 3-2-16,-7 7 1 15,-10-7 0-15,3 0 1 0,4-6-1 16,3-3 0-1,4-3 0-15,3-7 0 0,8-3-1 16,6 4 1-16,4-4-1 16,7-3 0-16,11 3 0 15,10 4 0-15,7 5 0 16,11 1 1-16,0 3 0 16,0 0 1-16,-11-1 1 15,-4-2 0-15,5 3-1 16,-12-6 1-16,-3-4-2 15,-3 0 1-15,-4-2-2 16,0-7 1-16,-7-7 0 16,0-11 1-16,-7-8-1 15,-4-11 1-15,-6-10 0 16,-4-3 0-16,-1-4-9 16,-2-8 0-16,6 2-3 15,8 10 1-15</inkml:trace>
  <inkml:trace contextRef="#ctx0" brushRef="#br1" timeOffset="-138846.09">31030 8529 32 0,'18'3'16'0,"-4"10"-15"15,-10-4 28-15,-1 7-28 16,-6 3 1-16,-1 9 0 0,-3 13 1 15,-7 6-4-15,0 6 1 16,-4 6 1-16,-3-11 1 16,3-1-2-16,-3-10 1 15,11-9-1-15,-1-9 0 16,4-9-3-16,7-14 1 16,4-11-2-16,-1-10 0 15,1-13-1-15,-1-6 0 16,1 0 0-16,-1-6 0 31,4-13 2-31,0 10 1 0,7 3 2 16,0 19 0-16,1 5 2 15,2 11 1-15,4 2 1 16,1 4 1-16,-1 3 0 16,-4 6 0-16,12 0-1 15,-1 3 1-15,-3 3-3 16,-4-3 1-16,-4 0-3 15,-10 0 1-15,-7 7-1 16,-10-1 0-16,-1 7 0 31,-6 0 0-31,-5-1-1 0,-6 1 0 0,-4 0-5 16,1-10 0-16,2-6-5 16,8-3 0-16</inkml:trace>
  <inkml:trace contextRef="#ctx0" brushRef="#br1" timeOffset="-138534.21">31397 8890 43 0,'14'6'21'0,"-10"0"-26"0,-8-3 38 0,-3 10-33 16,-7 9 0-16,-11 0 0 16,-10 3 1-16,0 16-1 15,3-1 0-15,0 1 0 16,1 0 1-16,2-3-4 15,1-7 1-15,4-9-10 16,2-16 1-16</inkml:trace>
  <inkml:trace contextRef="#ctx0" brushRef="#br1" timeOffset="-138338.8">31154 8821 34 0,'3'65'17'0,"15"8"-18"0,-14-55 21 15,-4 4-26-15,-4 3 1 16,0 1-12-16,-3-11 1 16</inkml:trace>
  <inkml:trace contextRef="#ctx0" brushRef="#br1" timeOffset="-137950.48">31708 8585 36 0,'-4'0'18'0,"11"16"-21"0,-7-13 30 16,0 10-27-16,0 6 0 16,-3 9 0-16,-1 16 1 15,-10 12-1-15,-7 4 0 16,-7 15 0-16,-8 7 0 16,1-10-8-16,3-10 1 15,4-21-3-15,10-9 1 16</inkml:trace>
  <inkml:trace contextRef="#ctx0" brushRef="#br1" timeOffset="-137411.78">31355 8839 40 0,'18'35'20'0,"10"-41"-23"16,-18 3 39-16,8-7-35 16,3 1 1-16,11-4-1 15,0-6 0-15,3-3-1 16,-3-3 0-16,3 3 0 16,4-3 1-16,3-3-1 15,0 0 0-15,-3 3 0 0,-7-3 0 16,-4 6-1-1,-7 6 0-15,-3 10 0 16,-7 6 0-16,-4 9-1 16,-7 13 1-16,-4 3-1 0,-3 13 0 15,-7 2 0-15,-7 4 0 16,0 0 0-16,-1-3 1 16,5-3 0-16,3-7 1 15,0-6-1-15,3-6 1 16,4-10 0-16,3-6 0 15,11-3 0-15,4-6 0 16,7-3 0-16,3-4 0 0,0 7 0 16,0 3 0-16,0 6 0 15,1 3 0-15,-1 16 0 16,-4 0 0-16,1 0 1 16,-4 6 0-16,0 4-1 15,4-1 1-15,-8 0-1 16,1-6 0-16,-4 4 0 15,0-4 0-15,-3 3-10 16,-4 0 0-16</inkml:trace>
  <inkml:trace contextRef="#ctx0" brushRef="#br1" timeOffset="-130657.58">27891 16804 6 0,'3'-3'3'0,"-6"-3"-3"15,6 3 4-15,1 0-4 16,-1-4 0-16,4 1 0 0,0-3 0 16,4-1 0-16,-1-2 0 15,1-4 0-15,7 4 1 16,-4-1-1-16,-4 4 1 16,1-4-1-16,0 4 1 15,-1-1 0-15,1-2 1 16,-1-4-2-16,1 0 1 15,3-6-1-15,0-3 1 16,0-3-3-16,0 0 0 16</inkml:trace>
  <inkml:trace contextRef="#ctx0" brushRef="#br1" timeOffset="-128959.55">29725 13960 16 0,'-3'19'8'0,"10"6"-5"0,-4-19 15 16,1 1-17-16,3-1 0 15,0 0 1-15,0 0 0 16,0 4-3-16,0-7 1 15,4 0 1-15,-1 0 1 16,-3 7-1-16,4 8 1 16,-4 4 0-16,0 0 0 15,0 0 0-15,3 0 0 16,-2-3 0-16,2 0 0 16,1 0-1-16,-1 3 1 15,1 0-1-15,-1 3 0 0,1 6-1 16,0-3 1-16,-4 4-1 15,0 2 1-15,-4 1-1 16,1-1 0-16,-1-6 0 16,1 1 0-16,-1 2 0 15,1 3 0-15,6-2 0 16,-2 5 1-16,-1 7-1 16,3 3 0-16,1 0 0 15,-1 7 1-15,-3 5-1 16,0-5 0-16,1-4 0 15,-1-3 1-15,3 3 0 16,1-6 0-16,3 0 0 16,3-3 0-16,1 2 0 15,3 1 0-15,0-3 0 16,-3 3 0-16,0 3-1 16,-1 3 0-16,1-6 0 0,0-3 0 15,-1 0 0-15,1-1 0 16,3 1 0-16,0 0 0 15,4 9 0-15,3 0 0 16,0-3 0-16,1 0 0 16,-1 4 0-16,0 2 0 31,0 19 0-31,-3-9 1 0,3-7-1 16,7-3 0-16,1-2 1 15,-1 5 0-15,-3-6-1 16,0-6 1-16,-4 3-1 15,0 3 1-15,0-3-1 16,-3-3 0-16,0-6 0 16,-1 3 0-16,1-4-1 15,-4 1 1-15,-3 0-2 16,-4-4 0-16,-4 1-5 16,-6-1 0-16,-4-6-4 15,-7-6 0-15</inkml:trace>
  <inkml:trace contextRef="#ctx0" brushRef="#br1" timeOffset="-128225.64">29379 16949 10 0,'0'12'5'0,"-3"-6"6"16,3-6 0-16,3 0-8 15,1 4 1-15,-1-1 1 16,1-3 1-16,3 3-7 0,-3-3 1 15,-1 0 5-15,4 3 0 16,0 3-2-16,0-6 1 16,4 0-2-16,-1 0 1 15,1-6-2-15,10 3 1 16,4 0-1-16,7 0 0 16,10 3-1-16,7 0 1 15,8 0 0-15,10 0 1 16,-4 0-1-16,11-4 0 0,11 4-1 15,0-6 1-15,6 0-1 16,1 0 1-16,-11-1-1 16,7 7 1-16,8 0-2 15,-12 0 1-15,-10 3-3 16,-10-3 1-16,-11 0-9 16,-11-9 0-16</inkml:trace>
  <inkml:trace contextRef="#ctx0" brushRef="#br1" timeOffset="-73770.84">27802 5177 35 0,'25'50'17'0,"-14"25"-19"0,-8-50 21 15,-3 19-19-15,0 6 0 16,4 10 0-16,-4 12 0 16,0 10 0-16,0 21 0 15,0 4 2-15,0 12 0 0,0 3 1 16,3 13 0-16,-3 12 1 16,0 7 1-16,0 12-1 15,0 0 1-15,-7 1-2 16,4 2 0-16,-4-25-3 15,-4-15 0-15,-3-26-7 16,-4-27 0-16,-3-33-6 16,0-30 0-16</inkml:trace>
  <inkml:trace contextRef="#ctx0" brushRef="#br1" timeOffset="-73111.44">27915 5102 37 0,'74'43'18'0,"0"-27"-18"0,-49-13 28 16,10 4-27-16,8-1 1 0,6 3 0 15,1-3 1 1,13 7-4-16,11 3 0 16,18-4 2-16,7 7 0 0,6-10 0 15,19 1 0-15,21-4-1 16,-1-6 0-16,22 0 0 15,14-3 1-15,10-3-1 16,8-1 1-16,0-5 0 16,3 3 0-16,7-4 0 15,-7 4 0-15,3-7-1 16,5 6 1-16,-12-2-2 16,4 9 1-16,-7-10-3 15,-7 7 1-15,7 0-1 16,-14-4 1-16,-25 1 0 15,-6 0 0-15,-12-1 1 16,-10 1 0-16,-14 2 0 16,-14 7 1-16,-22 0-1 15,-17 4 0-15,-10-4-2 0,-11 3 0 16,-11 3-1-16,-3 7 1 16,-8-10 0-16,-6 12 1 15,-1 7 1-15,1 10 0 16,3 5 3-16,11 23 0 15,3 3 1-15,0 18 1 16,0 10-1-16,8 9 1 16,-5 10-2-16,5 16 0 15,-5 2-1-15,1 13 0 16,-4 16-1-16,-6 0 1 16,2 3-1-16,5 9 0 15,115 678 0-15</inkml:trace>
  <inkml:trace contextRef="#ctx0" brushRef="#br1" timeOffset="-72750.01">33863 8576 89 0,'-335'-113'0'0,"257"91"-1"15,-24 0 1-15,-18 0 1 16,-14 0 1-16,-21-15-2 16,-7-7 1-16,-18 3 1 0,-32-3 0 15,7 3 0-15,-24 1 1 16,3-4-2-16,-17 6 1 16,-4 10-1-16,-11 12 1 15,-6 0-2-15,-15 7 1 16,18 0-1-16,-7-4 0 15,0 1 0-15,-14-7 0 16,10 0 0-16,-10 0 0 16,7 0-10-16,-18 4 0 15,11 2-4-15,21 7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6:22:07.2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8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9T16:22:54.395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26607 6074 24 0,'14'-41'12'0,"-7"-44"-9"0,-4 70 13 16,4-11-15-16,0-5 1 16,0 0-1-16,0-1 1 15,0-5-3-15,1-1 0 16,-1-3 0-16,0 4 0 16,0-7-2-16,0-3 1 0,0-3-1 15,0-4 0-15,-4-2 2 16,4-7 0-16,1 4 3 15,-5-1 1-15,-3 10 2 16,0-3 1-16,0 5 0 16,0 5 0-16,-3 5-1 15,3 10 0-15,-4 6-2 16,4 9 1-16,4 7-1 16,-1 15 0-16,1 10-2 15,-1 9 0-15,-3 16 0 16,0 25 0-16,0 13-1 15,0 15 0-15,0 22-1 16,-3 13 1-16,-1 15 0 16,1 10 1-16,-5 12 0 15,1 10 1-15,-7 12 0 0,4 13 0 16,-8-6 0 0,-7 15 0-16,-3 13-1 0,-7-4 0 15,0 17-1-15,3 2 0 16,0 13 0-16,0 13 1 15,1 2-1-15,6 1 0 16,4 9 0-16,3 3 1 16,4 1 0-16,0-4 1 15,3 16-1-15,1 2 1 16,-1 8 0-16,4 14 0 16,0-5-1-16,0 9 1 0,0-9-2 15,3 2 1-15,-3-12-1 16,0 4 1-1,0-20-1-15,0 4 0 0,7-16-2 16,4 3 1-16,6-19-2 16,15 10 0-16,7-16-2 15,-1-13 1-15,1-27-2 16,-4-45 1-16,-10-34-10 16,-18-38 1-16,0-34 1 15,4-16 0-15</inkml:trace>
  <inkml:trace contextRef="#ctx0" brushRef="#br0" timeOffset="1455.9">21216 10022 13 0,'-11'12'6'0,"-6"-2"1"16,13-10 5-16,-3 0-10 0,0-4 0 15,0 1 1-15,0 0 1 16,0 0-5-16,4 0 0 16,-1 3 3-16,0 0 1 15,4 0 1-15,4 3 0 16,0-3 1-16,3 0 0 16,3 0 1-16,4-3 1 15,4 0 0-15,10-4 0 0,11-2-2 16,7 3 1-16,10-7-2 15,15-2 1-15,10-4-3 16,4 0 1-16,10 10-2 16,14-1 1-16,11 1-1 15,18 2 1-15,6 4-1 16,15 0 1-16,7 9-1 16,10 1 0-16,4 2 0 15,14 7 0-15,11-4-1 16,3 4 1-16,4 3-1 15,-4 0 1-15,14 3 0 16,7 0 0-16,1 0 0 16,6-1 0-16,0-2 0 15,4-3 1-15,0 0-1 16,7-1 0-16,4 4-1 0,3 3 0 16,0-3 0-16,3-3 1 15,4-4-1-15,-7 1 1 16,4-1 0-16,-8 1 0 15,4 2 0-15,-14 1 1 16,11 9-1-16,-15 3 1 16,11 1-1-16,-4-7 1 15,-6 0 0-15,-1-7 0 16,-21-15-1-16,-10-3 1 16,-1-6-1-16,-20-13 1 15,-1 6-2-15,-10 0 1 31,-7 1-2-31,-21 2 1 16,-8 4-3-16,-3-4 1 0,-17 4-4 0,-15-1 1 0,-24 1-12 16,-22 0 0-16,-21-4-4 15,-6 16 1-15</inkml:trace>
  <inkml:trace contextRef="#ctx0" brushRef="#br0" timeOffset="2191.8">31704 9852 39 0,'11'22'19'0,"-1"6"-17"0,-10-21 29 16,7 5-28-16,-3 1 0 0,3-1 3 16,7 1 0-16,4-1-7 15,6 1 0-15,5 0 6 16,6-1 0-16,7-3-1 15,15-2 0-15,3-1-2 16,-11 0 0-16,0 1-1 16,1-1 1-16,-11 0-3 15,-8 4 1-15,-6-1-1 16,-7 3 1-16,-11 4-1 16,-7-6 1-16,-7 12-2 15,0 6 1-15,-7 3 0 16,-4 0 0-16,-3 4 0 15,0 9 1-15,-4 6-1 0,0-3 1 16,0 6-1-16,1 4 1 16,-1-10-1-16,4 0 1 15,7-3 0-15,7-3 0 16,7-4-1-16,10-12 1 16,4-9-1-16,4-16 1 15,3-9 1-15,-7-10 0 16,-7-19 0-16,-10-12 0 15,-18-16 0-15,-11-9 1 16,-3 3-4-16,-8-13 0 0,-13-3-14 16,14 10 1-16</inkml:trace>
  <inkml:trace contextRef="#ctx0" brushRef="#br0" timeOffset="2762.79">33186 10078 46 0,'7'6'23'0,"-18"7"-19"15,4-4 28-15,-10 7-32 16,-12 6 0-16,-16 9 0 16,-12 13 0-16,-3 22 0 15,0 12 0-15,0 4-1 16,7-16 0-16,7-10-4 16,15-15 0-16,13-19-6 15,14-16 0-15,8-25-2 16,7-18 0-16</inkml:trace>
  <inkml:trace contextRef="#ctx0" brushRef="#br0" timeOffset="2943.14">32674 10006 54 0,'11'60'27'0,"17"62"-35"0,-14-78 58 15,4 25-47-15,17 12 0 16,11-2 0-16,3-1 0 0,1-9-5 15,-8-16 0 1,-3-15-4-16,-11-19 0 16,-24-19-11-16,3-10 0 0</inkml:trace>
  <inkml:trace contextRef="#ctx0" brushRef="#br0" timeOffset="3961.92">26169 5039 24 0,'21'3'12'0,"-7"0"-5"16,-3-6 13-16,0 3-14 15,-1 3 0-15,4 0 4 0,0 10 1 16,0-1-13-16,1 1 1 16,-5-1 9-16,4-2 0 15,-3-4-3-15,3-3 0 16,4-12-2-16,3-13 1 15,7-3-3-15,7-19 1 16,8-6-2-16,-5 0 1 0,1-4-1 16,-4-2 1-1,-3 9-2-15,-7 0 1 0,-4 9 0 16,-7 13 0-16,4 0-1 16,-4 12 0-16,0 7-2 15,-3 6 1-15,-1 6-1 16,1 13 1-16,3 9-1 15,4 4 0-15,3 9 2 16,3 6 0-16,5-4 1 16,2 1 0-16,12 3 0 15,6 0 1-15,4 0-1 16,-4-18 0-16,-10-4 0 16,-7-6 1-16,-4-7-1 15,-7-2 0-15,-7-7 0 16,-14-3 1-16,-24 0-1 15,-26-3 0-15,-20-1 0 16,-11 4 1-16,-25 4-2 0,-7 5 1 16,-7-3-5-16,11 4 0 15,10 8-9-15,-7 17 0 16</inkml:trace>
  <inkml:trace contextRef="#ctx0" brushRef="#br0" timeOffset="4562.87">26861 3364 46 0,'10'10'23'0,"-6"9"-27"0,-8-13 35 16,-6 9-29-16,-15 7 0 0,0 16 0 16,-14 12 1-16,-14 22-4 15,-14 10 0-15,0 6 2 16,4 6 0-16,6-6-4 15,4-7 1-15,15-18-9 16,6-13 1-16,4-19-4 16,14-28 1-16</inkml:trace>
  <inkml:trace contextRef="#ctx0" brushRef="#br0" timeOffset="4760.25">26444 3292 59 0,'25'47'29'0,"-4"60"-43"0,-14-73 60 16,4 17-47-16,3 24 1 16,0-19-17-16,-3-6 1 15,-11-12 9-15,0-29 1 16</inkml:trace>
  <inkml:trace contextRef="#ctx0" brushRef="#br0" timeOffset="8962.15">2103 4446 50 0,'21'-6'25'0,"0"-7"-16"0,-21 13 25 0,0-6-30 15,0 6 1-15,7-3 2 16,-14 6 0-16,-4 6-9 16,-10 13 0-16,-7 10 4 15,-4 2 1-15,4 4-5 16,-11 6 1-16,0-3-2 15,8-4 0-15,-1-2 0 16,14-7 0-16,8-3 1 16,10-3 0-16,10-6 1 15,8-4 1-15,21-9 1 16,3 0 0-16,7-6 1 16,-6 3 0-16,3 0 0 15,-15 0 1-15,1 10-1 16,-14 2 0-16,-8 13-2 15,-17 10 1-15,-7 9-2 16,-7-3 0-16,-7 9-3 16,-11 6 1-16,11-12-6 0,7-3 1 15,-1-13-9-15,5-6 1 16</inkml:trace>
  <inkml:trace contextRef="#ctx0" brushRef="#br0" timeOffset="9204.14">2501 5007 45 0,'-7'35'22'0,"-3"3"-24"16,10-29 33-16,-11 4-31 15,4-4 0-15,3 4-3 16,4-10 0-16,-7 0-5 16,4-3 1-16,-4-13-5 15,3-6 1-15</inkml:trace>
  <inkml:trace contextRef="#ctx0" brushRef="#br0" timeOffset="9399.01">2413 4750 46 0,'18'19'23'0,"3"-3"-25"0,-18-16 45 15,4 3-44-15,4-3 1 16,0 3-4-16,-4 0 1 16,3-3-3-16,11 7 0 15,-10-4-8-15,7-3 1 31</inkml:trace>
  <inkml:trace contextRef="#ctx0" brushRef="#br0" timeOffset="9681.56">2625 4976 26 0,'7'31'13'0,"-4"-2"-9"0,4-26 16 0,-7 3-19 16,4-3 0-16,3-3 1 15,0-3 1-15,-4-6-4 16,8-1 1-16,0-5 1 15,6-7 1-15,-6-3-1 16,7-1 0-16,-4 1-1 16,3 3 1-16,1 10 1 15,3-1 0-15,-7 13 1 16,0 7 0-16,0 11 0 16,-3 1 1-16,0 0-1 15,3-3 0-15,-4 3-1 16,1 3 0-16,-1-1-4 15,-6-8 0-15,3 0-8 16,-7-7 1-16,0-6-4 0,0-6 0 16</inkml:trace>
  <inkml:trace contextRef="#ctx0" brushRef="#br0" timeOffset="10116.86">3231 4848 47 0,'22'9'23'0,"2"-15"-23"0,-13 6 46 0,-8 3-44 16,4-3 0-16,-3 0 0 16,-4 0 1-16,7-3-4 15,-3-4 0-15,-4 7 2 16,0-6 0-16,-4-3-1 15,-7 9 0-15,1-7-2 16,-1 7 0-16,-6 7-2 16,6 2 0-16,-7 1-1 15,4 12 1-15,7 3 0 16,-3 0 1-16,10 0 1 16,0 0 1-16,0 3 1 15,10-6 1-15,-3 0 1 16,15-3 0-16,-12-7 0 15,11-2 0-15,-10-1-1 16,6-3 1-16,-2-2-1 16,2-1 1-16,1 0-3 0,-8-3 0 15,5-3-3 1,9-4 0-16,-10 1-9 0,4 0 0 16,0-7-1-16,-8 1 1 15</inkml:trace>
  <inkml:trace contextRef="#ctx0" brushRef="#br0" timeOffset="10629.48">3577 4979 57 0,'11'22'28'0,"10"-25"-37"0,-21 3 61 0,7-3-51 16,7-6 0-16,4-7 0 15,-8 0 1-15,8-6-3 0,-7 0 1 16,-1-3 0-16,-10 0 1 16,-7 3-2-16,4 3 1 15,-15 4-1-15,7 5 0 16,1 4-1-16,-1 12 0 15,1 10 1-15,3 12 0 16,7 7 0-16,0 2 1 16,7 7 1-16,3-9 1 15,4-4-1-15,14-9 1 16,11-3-3-16,0-19 0 0,0-10-9 16,-4-2 1-16,-10-4-8 15,-4 0 1-15</inkml:trace>
  <inkml:trace contextRef="#ctx0" brushRef="#br0" timeOffset="11153.85">5743 4042 53 0,'0'47'26'0,"-14"53"-30"0,14-59 46 0,0 18-42 15,-7 17 1-15,4 15-1 16,-5 31 0-16,8-12-1 16,0-7 1-16,8-24-4 15,-8-23 0-15,10-22-6 16,-10-18 0-16,0-13-5 15,-10-18 1-15</inkml:trace>
  <inkml:trace contextRef="#ctx0" brushRef="#br0" timeOffset="11400.59">5323 4653 58 0,'7'25'29'0,"18"-25"-34"0,-11-3 57 16,7 3-50-16,18 0 1 16,11 0-1-16,10 0 1 15,0 0-6-15,0 0 1 16,0 6-1-16,-8-3 0 16,-6 1-11-16,-14-8 1 15,-4-5-5-15,-7 3 1 0</inkml:trace>
  <inkml:trace contextRef="#ctx0" brushRef="#br0" timeOffset="11681.95">6085 4870 45 0,'15'53'22'0,"-15"-47"-23"15,0-3 39-15,-4-3-37 16,4-3 1-16,-11 0 1 16,8-6 0-16,-4-1-3 15,0 4 0-15,7-4 3 16,-7 4 0-16,3-3-1 0,8-1 0 16,3 1 0-16,3 3 0 15,8-1-3-15,-7 1 1 16,10 6-6-16,-4-6 1 15,5 3-11-15,-1-4 1 16,-4 1-1-16,5-3 0 16</inkml:trace>
  <inkml:trace contextRef="#ctx0" brushRef="#br0" timeOffset="11862.85">6406 4819 50 0,'15'54'25'0,"-15"8"-34"16,0-52 52-16,0-1-43 16,0 1 0-16,0-4-5 15,0-3 0-15,0-3-1 16,0-6 1-16,3-7-8 16,-6-15 0-16</inkml:trace>
  <inkml:trace contextRef="#ctx0" brushRef="#br0" timeOffset="12297.41">6385 4628 34 0,'29'41'17'0,"2"-38"-12"0,-20 0 27 16,3 3-27-16,11-3 0 16,-1 4 3-16,12-4 0 15,-1-6-10-15,11-10 1 16,3 4 6-16,1-10 1 15,-12 10-3-15,-9 2 0 16,-5 1-2-16,-6-3 1 16,-4 9-2-16,-7 0 0 15,-7 6-3-15,-7 3 1 16,-7 7-4-16,-4 9 0 16,1 3-2-16,-5 13 0 15,8 12 0-15,-3-2 0 16,10 2 6-16,7 3 0 0,7-6 4 15,10 4 1 1,-3-13 3-16,4-1 1 0,0-5-1 16,-8-4 1-16,1 1-4 15,-11-11 0-15,-11 5-2 16,-13-1 1-16,-8-3-3 16,0 0 1-16,-17-10-1 15,-1-9 0-15,8-6-2 16,-7-3 0-16,13-10-7 15,12 0 1-15,2-9-5 16,22 3 0-16</inkml:trace>
  <inkml:trace contextRef="#ctx0" brushRef="#br0" timeOffset="12881.1">8703 4967 55 0,'11'34'27'0,"-11"-46"-35"16,0 5 53-16,0-15-43 15,-4-12 0-15,1-7 0 16,-4-15 1-16,3-10-4 15,-10-9 0-15,7-16 2 0,3 3 1 16,8-3-2-16,6 3 1 16,8 7-2-16,-4 18 0 15,14-6-2-15,1 22 0 16,2 9-3-16,-9 23 1 16,-5 15-7-16,-3 3 0 15,-14 19-3-15,-14 9 0 0</inkml:trace>
  <inkml:trace contextRef="#ctx0" brushRef="#br0" timeOffset="13062.84">8477 4597 75 0,'43'9'37'0,"17"-18"-54"15,-36 9 79-15,19 0-63 16,-8 0 1-16,7 0-6 15,-3 9 0-15,3-3 0 16,-13 7 1-16,2-7-15 16,-17-3 1-16</inkml:trace>
  <inkml:trace contextRef="#ctx0" brushRef="#br0" timeOffset="13391.33">9264 4606 52 0,'0'10'26'0,"-7"-4"-29"0,3-6 38 16,-6 0-34-16,-4 3 0 15,-4 6 1-15,0 1 0 16,-3 9-1-16,0-1 0 15,0 4 2-15,7 3 1 0,7 13 0 16,7-3 0-16,0 2-1 16,10-2 0-16,8-4-2 15,7-6 0-15,-1-6-4 16,5-10 1-16,-8-2-6 16,0-7 0-16,-3-7-10 15,-8-5 1-15</inkml:trace>
  <inkml:trace contextRef="#ctx0" brushRef="#br0" timeOffset="13885.59">9433 4797 56 0,'11'35'28'0,"-4"-4"-33"0,-7-21 45 0,0 2-40 15,0 4 0-15,0-10-1 16,0 0 1-16,0-6 0 16,3-6 0-16,1-6-1 15,0-7 1-15,3-3 0 16,0 0 0-16,3-3 0 15,1-3 0-15,3-4 0 16,0 7 0-16,4 9 0 16,-1 7 1-16,1 12-1 15,0 3 1-15,-4 10-1 16,0 0 1-16,0 9-2 16,0 0 1-16,-3 6-6 15,3-9 1-15,0-6-10 16,-7-3 0-16</inkml:trace>
  <inkml:trace contextRef="#ctx0" brushRef="#br0" timeOffset="14186.61">10029 4481 53 0,'11'9'26'0,"-22"13"-32"0,8-13 42 16,-8 4-36-16,1 0 0 15,-4-4 0-15,0 0 0 16,-8 10-1-16,1 3 1 0,0-9-2 16,0 2 1-16,7 10 1 15,7-12 0-15,3 3 1 16,11 2 1-16,7 1 1 16,4-3 1-16,10 3 1 15,0 0 0-15,1-4-2 16,-5 1 1-16,-2 3-3 15,-12-4 0-15,-10 7-6 16,-14 3 0-16,-11-6-12 16,-17 0 0-16</inkml:trace>
  <inkml:trace contextRef="#ctx0" brushRef="#br0" timeOffset="14786.54">12107 4644 49 0,'-42'25'24'0,"-18"-19"-24"15,42-3 34-15,-3 3-34 16,4 4 0-16,-5 2-1 16,1 4 1-16,4 3-2 15,3 9 0-15,3-3-1 16,7 3 1-16,4-2-1 16,4-4 1-16,7-7 1 15,10-5 0-15,10-10 4 16,1-10 0-16,0-9-1 15,-4-3 1-15,-3-3 0 16,-8 3 0-16,-2 0-1 0,-5 0 0 16,1 10-2-16,-4 6 1 15,0 9 0-15,0 9 1 16,0 7 0-16,4 0 1 16,-1 6-1-16,4 6 0 15,4 1-2-15,0-7 0 16,3-13-9-16,0-2 0 15,-3-7-7-15,-1-12 1 16</inkml:trace>
  <inkml:trace contextRef="#ctx0" brushRef="#br0" timeOffset="15060.62">12450 4920 52 0,'14'34'26'0,"-11"-53"-29"16,-6 4 44-16,-1-4-41 16,4-9 1-16,-3-1 0 15,-4-2 0-15,3 3-1 16,0-13 1-16,4 19 1 16,0-9 0-16,8 12 0 15,2 0 0-15,4 7-1 16,4 2 0-16,0 7-6 15,-1 0 0-15,-3 3-7 0,0 0 0 16,-7 0-5 0,4 0 1-16</inkml:trace>
  <inkml:trace contextRef="#ctx0" brushRef="#br0" timeOffset="15371.26">12725 4813 66 0,'31'-3'33'0,"22"-6"-46"0,-35-1 67 0,3 4-55 16,0-16 1-16,-3-3-1 15,0 0 1-15,-4 0 0 16,-7 6 0-16,-11 9-1 16,-10-5 1-16,0 8-2 15,-11 1 1-15,1 16 0 16,-1 12 0-16,4 9-1 15,3 7 1-15,8 15 0 16,6-9 1-16,11 0 1 16,11-7 0-16,10-2-1 15,7-20 1-15,1-5-4 16,9-7 1-16,-6-16-9 16,0-2 0-16,-11-10-6 15,0 0 1-15</inkml:trace>
  <inkml:trace contextRef="#ctx0" brushRef="#br0" timeOffset="16019.84">15300 3979 50 0,'-18'60'25'0,"-3"43"-26"15,18-59 44-15,-4 19-42 16,-4 9 0-16,4 16 1 16,0-1 0-16,0-8-3 15,0-10 0-15,3-19 0 16,1-12 0-16,-4-20-6 15,0-8 1-15,-4-20-5 16,-3 1 0-16,-4-10-1 0,-3-6 0 16,0-9 1-1,-4-4 0-15,4-3 2 0,3 10 1 16,4 6 17 0,0-29-9-1,21 101 8-15,-10-43 1 16,-1 5 3-16,4 0 1 15,4 1 4-15,3-4 0 16,7 3-7-16,7-5 1 16,4-1-3-16,7 3 0 15,6-6-3-15,8 3 0 0,0-6-2 16,0-3 0 0,-4-4-6-16,-3-2 0 0,-7 2-10 15,-7-8 0-15,-15 5-7 16,1 7 0-16</inkml:trace>
  <inkml:trace contextRef="#ctx0" brushRef="#br0" timeOffset="16366.05">15561 4797 55 0,'4'22'27'0,"-4"-3"-33"0,0-19 46 16,0 0-40-16,-4-9 0 15,1-7 1-15,-1 0 0 16,0-6-2-16,1-6 1 15,3 3 0-15,0-3 1 16,3 9 0-16,1 3 0 16,7-2-1-16,3 8 0 15,7 1-3-15,0 3 0 16,-3 2-5-16,-1 8 1 0,-3-1-8 16,-3 6 0-16</inkml:trace>
  <inkml:trace contextRef="#ctx0" brushRef="#br0" timeOffset="16572.91">15843 4653 47 0,'18'60'23'0,"-11"-26"-26"16,-7-28 40-16,0 4-39 15,0-4 1-15,0 0-5 16,0-6 0-16,0-6-1 16,0-3 0-16,-7-16-6 15,0-7 1-15</inkml:trace>
  <inkml:trace contextRef="#ctx0" brushRef="#br0" timeOffset="16726.43">15716 4387 29 0,'11'12'14'0,"10"26"-13"0,-10-35 25 16,6 6-27-16,4 7 1 16,4 0-4-16,3-1 1 15,1 1-1-15,-5-3 1 0,-6-1-6 16,7-6 1 0</inkml:trace>
  <inkml:trace contextRef="#ctx0" brushRef="#br0" timeOffset="17219.14">16260 4606 59 0,'10'10'29'0,"-10"-26"-43"16,0 16 64-16,-7 0-50 16,-4 0 0-16,-6 6 1 0,-4-6 0 15,-4 10-1-15,0 5 0 16,4 7 0-16,0 0 1 15,3 0-2-15,4 3 1 16,7-12-2-16,4-1 1 16,10 1-1-16,7-10 0 15,3-3-1-15,5-10 1 16,-1 1 1-16,0-3 0 16,-3 2 0-16,-1 1 0 0,-3-4 1 15,-3 4 0 1,-4 6 0-16,0 6 1 0,0 3-1 15,0 0 0-15,0 4 0 16,0-1 1-16,0 4-1 16,-3-1 0-16,3 4-5 15,-7-4 1-15,3-2-10 16,-3-4 0-16</inkml:trace>
  <inkml:trace contextRef="#ctx0" brushRef="#br0" timeOffset="17881.34">16454 4678 37 0,'0'35'18'0,"7"-7"-14"0,-4-22 23 15,-3 0-27 1,4 1 1-16,-1-4 0 0,4-13 1 15,0 4-3-15,0-6 1 16,0-1 1-16,0-6 1 16,4 0-2-16,0 4 1 15,-1 5-1-15,4-5 1 16,0 2-1-16,4 4 0 16,0 3-1-16,3 2 1 15,7 1-1-15,0 0 1 16,1 3-1-16,-1 0 1 0,11 0 0 15,3-6 0-15,7 6-1 16,-3 0 1-16,0-3 0 16,-7-4 1-16,-4-2-1 15,-7 0 1-15,-3-1-1 16,-7 1 0 0,-8 3 0-16,-3 12 1 0,-7-3-3 15,-3 6 1-15,-4 10-1 16,-4 13 0-16,1 11 0 15,3 11 0-15,-1 12 0 16,5 12 0-16,3-3 2 16,3 0 0-16,-3 1 0 15,0-17 1-15,0-5 0 16,-7-10 0-16,-7-7-1 0,-7-9 1 16,-7-3-1-1,-4 1 1-15,0-20-1 0,-6-9 0 16,-1-13 0-16,-4-6 1 15,5-6-1-15,2-4 1 16,12 11-1-16,10-5 1 16,10 8 1-16,15-1 0 15,10-3 0-15,7 3 1 16,18 0-3-16,7-3 1 16,0 0-6-16,0-9 0 15,-15 0-8-15,1-13 1 16</inkml:trace>
  <inkml:trace contextRef="#ctx0" brushRef="#br0" timeOffset="18107.7">17223 3734 57 0,'31'41'28'0,"-9"53"-40"15,-15-62 53-15,-4 11-42 16,1 20 0-16,3 19-6 16,0 15 0-16,0-9 6 15,-4 3 0-15,-3-26-9 16,-3-5 0-16,-1-22-4 16,-6-23 1-16</inkml:trace>
  <inkml:trace contextRef="#ctx0" brushRef="#br0" timeOffset="18570.77">17466 4587 49 0,'32'0'24'0,"31"-9"-31"0,-45-1 47 0,7-5-40 15,-1-4 1-15,-3-3 0 16,1 3 0-16,-8-6-2 16,-7-3 1-16,-11 0 0 15,-6 3 1-15,-4 6-1 16,-8 6 0-16,-2 13-1 16,3 10 0-16,3 5 1 15,4 14 0-15,7 8 0 16,7 7 1-1,10 0 0-15,8 0 0 0,3-10 0 47,11-2 1-47,10-13-1 16,8-7 1 31,-1-12-2 0,-3-6 1-47,-7-10-8 0,-11 0 0 31,-18-5-8-31,1 2 1 0</inkml:trace>
  <inkml:trace contextRef="#ctx0" brushRef="#br0" timeOffset="19755.27">3457 5980 57 0,'0'-10'28'0,"0"4"-24"16,-7 6 29-16,-3 0-31 16,-1 3 0-16,-10 3 0 15,-7 4 1-15,-1 5-4 16,-2 1 0-16,2 3 2 16,1 3 1-1,14 6-3-15,4-3 0 16,20-3 0-16,11 0 0 15,7 0 0 1,15-3 1-16,3-4 1 16,0-2 0-16,-11-4 2 0,-7-2 0 15,-7-1-2-15,-17 19 1 16,-15 10-4-16,-10 2 1 16,-18 7-7-16,0 3 0 15,-3-12-10-15,-7-4 0 16</inkml:trace>
  <inkml:trace contextRef="#ctx0" brushRef="#br0" timeOffset="20071.55">3856 6108 53 0,'10'0'26'0,"-10"0"-26"0,0 0 42 0,0 6-41 16,0 1 0-16,-7 5 1 16,-7 7 1-16,-3 3-4 15,-5 0 1 1,-6 28 1 0,7 7 1-16,11-4-1 15,2 3 0-15,16-12-1 16,6-6 0-16,10-7-1 15,-3-12 0-15,8-13-5 16,2-15 1-16,8-4-9 0,-3-5 1 16,-1-4-3-16,-10-4 0 15</inkml:trace>
  <inkml:trace contextRef="#ctx0" brushRef="#br0" timeOffset="20433.98">4205 6205 40 0,'11'-12'20'0,"-1"9"-18"0,-10 3 35 0,0 3-35 15,0 6 1 1,-10 4 1-16,-1-4 1 0,-7 10-6 16,1 6 0-16,3 0 3 15,-7 0 1-15,3 3-2 16,7-9 0-16,1 0-1 16,-1-3 0-16,11-4-1 15,11-2 1-15,-1-7-1 16,1-3 1-16,10-3-1 15,-3 0 0-15,3-7 0 16,-3-2 0-16,3 2 0 16,-11-2 0-16,8-1 0 15,-7 4 1-15,-1 9 0 16,1 0 0-16,-1 6 0 16,1 3 1-16,-4 1 0 15,-4 6 0-15,4 5-2 16,-7 5 0-16,11 2-2 15,-7 0 0-15,3-9-8 16,10-7 0-16,-6-9-3 16,14-12 0-16</inkml:trace>
  <inkml:trace contextRef="#ctx0" brushRef="#br0" timeOffset="20688.62">4523 5522 57 0,'3'44'28'0,"-6"47"-37"16,-4-63 57-16,3 19-48 16,1 19 0-16,-1 12 1 15,4 10 0-15,0 3-2 16,-7-10 1-16,7-2-5 15,0-17 1-15,7-21-9 16,-3-13 1-16,3-18-4 16,0-13 1-16</inkml:trace>
  <inkml:trace contextRef="#ctx0" brushRef="#br0" timeOffset="21018.52">4703 6221 49 0,'10'31'24'0,"-10"-9"-25"0,0-22 47 15,0 0-44-15,4-3 0 16,6 0 2-16,4-3 1 16,8-4-5-16,-1-5 0 15,0 2 2-15,0-3 1 16,-10 1-2-16,-4-4 1 15,-7 3-4-15,-4 1 0 16,-3 2-1-16,-11 7 0 16,4 9 0-16,-3 13 1 15,-1 9 0-15,7 3 0 0,1 13 2 16,6-7 0 0,4 4 0-16,11-1 0 0,3-5-4 15,14-13 1-15,11-7-12 16,-7-12 0-16</inkml:trace>
  <inkml:trace contextRef="#ctx0" brushRef="#br0" timeOffset="21471.39">6188 6205 56 0,'0'51'28'0,"-7"-14"-34"0,7-21 44 0,3 6-40 16,1 0 0-16,3-3-10 15,3-7 0-15,1-9 4 16,0-3 1-16</inkml:trace>
  <inkml:trace contextRef="#ctx0" brushRef="#br0" timeOffset="21664.6">6195 6002 29 0,'21'15'14'0,"-10"-21"-2"0,-8 6 15 16,4 6-25-16,0 4 0 15,4-1-3-15,3-6 0 16,4 0-9-16,-1 4 0 15,4-1 0-15,4-3 0 16</inkml:trace>
  <inkml:trace contextRef="#ctx0" brushRef="#br0" timeOffset="21978.4">6470 6325 39 0,'0'34'19'0,"-7"-21"-21"16,7-10 39-16,0 0-38 15,0-3 1-15,3-6-1 16,4-7 1-16,-3 0 0 16,3-5 0-16,4-4-1 15,-1-7 0-15,1 4 0 16,-4-6 0-16,3 9 0 16,5 0 1-16,2 10 0 15,-6 5 1-15,6 10 0 16,5 10 0-16,-8 6 1 15,3-4 0-15,1 7 0 16,-4 4 0-16,0-1-1 0,0 0 1 16,4 0-3-16,-7 0 0 15,-1-3-7-15,-3-6 0 16,0-7-5-16,0-9 0 16</inkml:trace>
  <inkml:trace contextRef="#ctx0" brushRef="#br0" timeOffset="22579.1">6844 6208 14 0,'10'-28'7'0,"12"13"11"0,-15 15 3 16,3 3-14-16,-6 6 1 15,6 7 2-15,-6-1 1 0,-1 7-14 16,5 4 0-16,-1-1 9 16,0 0 1-16,3 0-4 15,1-6 1-15,-1-7-2 16,1-6 1-16,7-6-2 15,10-3 1-15,0-9-1 16,0-7 0-16,4 6-3 16,3-5 0-16,1-8-6 15,-5-5 1-15,1 3-6 16,-4 3 0-16,1 3 0 16,-5 0 0-16,1 0 7 15,-7 13 0-15,3-4 8 16,0 10 0-16,-11-7 7 15,5 10 1-15,-1 0 2 16,-11 0 0-16,4 4-4 16,4-1 1-16,-11 3-5 15,-7 3 1-15,3 1-2 16,-13 6 0-16,3 2-2 16,-4 4 0-16,0 0-2 0,4-12 1 15,4-1-2 1,2 0 0-16,5 1-1 0,3-4 1 15,7 0-2-15,4-2 1 16,-1-14 1-16,8 1 0 16,-8 2 1-1,1-8 0-15,-4 2 0 0,4 4 1 0,-4-1 0 16,3 4 0 0,1 6 0-16,-4 3 1 15,3 7 0-15,1 2 1 0,3 1-2 16,0-4 1-16,0 4-1 15,1 2 1-15,-1-5-4 16,0-4 1-16,0-3-7 16,0-3 1-1</inkml:trace>
  <inkml:trace contextRef="#ctx0" brushRef="#br0" timeOffset="22866.06">7743 6218 36 0,'11'34'18'0,"-14"-30"-19"0,3-8 20 15,0-8-18 1,-8 2 1-16,5-8 4 0,-4-1 0 16,3 0-4-16,-3 3 0 15,7 4 5-15,0 2 1 16,7 1-1-16,4 3 0 15,3 3-3-15,7 3 1 16,4 0-4-16,3 0 1 16,4-4-3-16,-4 4 1 15,4-6-5-15,-14 3 0 16,3 0-6-16,-7-3 0 16,-7-10-5-16,0 0 0 15</inkml:trace>
  <inkml:trace contextRef="#ctx0" brushRef="#br0" timeOffset="23092.65">8181 6045 49 0,'7'41'24'0,"-18"0"-28"15,15-28 43-15,3 5-39 16,-7 1 0-16,0-3-4 16,4-4 1-16,-4-5 0 15,0-7 0-15,0-10-11 16,-4-9 1-16</inkml:trace>
  <inkml:trace contextRef="#ctx0" brushRef="#br0" timeOffset="23256.08">8132 5886 37 0,'-4'9'18'0,"15"16"-20"0,-11-25 25 16,7 0-31-16,0-6 0 15,3-1-11-15,-6 1 1 0</inkml:trace>
  <inkml:trace contextRef="#ctx0" brushRef="#br0" timeOffset="23629.92">8393 6180 39 0,'28'16'19'0,"-7"-29"-17"16,-10 4 34-16,3 0-33 15,3-4 1-15,1 4-1 16,-4-7 0-16,-3-6-5 16,-1 3 0-16,-3 0 3 0,-3 1 1 15,-8-1-4-15,-3 3 0 16,-10 10-1-16,2 6 0 15,1 3-1-15,0 9 0 16,4 4 1-16,3 3 0 16,7 9 1-16,7 4 1 15,3-4 1-15,1-6 0 16,6 0 0-16,-2-4 0 16,2-2-5-16,-3-10 1 15,4-12-6-15,-7-6 0 16</inkml:trace>
  <inkml:trace contextRef="#ctx0" brushRef="#br0" timeOffset="24171.62">8700 6180 30 0,'7'35'15'0,"-4"-20"-17"15,-3-15 22-15,0 0-21 16,4-6 1-16,-1-6 1 15,4-4 0-15,0-3-1 16,0 0 0-16,-3-6 1 16,10 6 0-16,-11 4 0 15,8 2 0-15,0 10-1 16,3 6 0-16,0 3 0 16,4 7 1-16,-1 3-2 15,4 3 1-15,-7 2-2 16,4-2 0-16,3 0-1 15,-3-3 1-15,0-7-1 0,3 1 1 16,-7-4 2-16,3-6 0 16,5-10 2-16,-1-5 1 15,0-7 1-15,7-16 0 16,4-9 0-16,0-9 0 16,-1-13 0-16,1-7 0 15,-18-2-2-15,-10-10 0 0,-11-3-1 16,-11 7 1-16,-3 5-1 15,0 10 0-15,-7 10 0 16,-1 15 0-16,-2 12 0 16,2 20 1-16,5 21 0 15,2 16 0-15,8 26-1 16,7 11 1-16,7 17-2 16,7 12 1-16,7 9-2 15,8-9 0-15,-8-19-4 16,3-16 0-16,-6-15-6 15,0-19 0-15,-4-16-2 16,-4-12 0-16</inkml:trace>
  <inkml:trace contextRef="#ctx0" brushRef="#br0" timeOffset="24359.06">8841 5735 40 0,'24'19'20'0,"26"6"-17"0,-33-25 40 16,12 0-43-16,2-3 1 16,1 0-2-16,3-4 1 15,1 10-4-15,-1 1 0 16,-3 5-9-16,-11 0 0 16</inkml:trace>
  <inkml:trace contextRef="#ctx0" brushRef="#br0" timeOffset="24522">9493 6118 43 0,'28'59'21'0,"-17"10"-24"16,-11-47 32-16,-3 3-30 16,-8 3 0-16,-3-3-12 15,0-3 1-15,-4-6 7 16,-7-16 1-16</inkml:trace>
  <inkml:trace contextRef="#ctx0" brushRef="#br0" timeOffset="25341.99">11105 6042 56 0,'-3'-9'28'0,"-18"9"-25"0,14-3 29 15,-4 3-32-15,-3 0 0 16,-4 9-1-16,-3 4 1 16,0 2-3-16,0 7 1 15,3 3-2-15,4 4 1 16,4-4-1-16,6-6 1 15,11-7-1-15,7 1 0 0,4-4 3 16,3-9 1-16,0-6 0 16,0-7 0-16,-3 1 0 15,0-1 0-15,-4 1 0 16,0 2 0-16,-4 1-1 16,5 6 1-16,-5 3 0 15,1 6 0-15,-1 3 1 16,1 4 1-16,-1-1 1 15,1 4 0-15,0 0 0 16,-1-1 0-16,1-2-2 16,-1 9 0-16,1 0-4 15,0-10 1-15,3-5-12 16,0-10 0-16</inkml:trace>
  <inkml:trace contextRef="#ctx0" brushRef="#br0" timeOffset="25626.52">11381 5309 52 0,'7'18'26'0,"0"14"-32"0,-4-10 43 16,1 6-36-16,-4 6 0 16,-4 13 0-16,-3 0 1 15,0 22-3-15,-3 16 1 0,-1 6 0 16,0 9 0-16,4-15-5 16,0-3 1-1</inkml:trace>
  <inkml:trace contextRef="#ctx0" brushRef="#br0" timeOffset="26274.23">11723 6077 55 0,'25'15'27'0,"-11"-2"-21"0,-11-10 31 0,-3 3-36 15,0 4 1-15,0 2 1 16,-3 4 1-16,3 0-4 15,-4 3 0-15,4-4 2 16,4 1 1-16,-1-4-3 16,1-5 1-16,3-4-1 15,0-6 0-15,0-4-2 16,3 1 1-16,1 0 0 16,0 0 0-16,-1 2 0 15,1 4 1-15,-4 4-1 16,0-1 0-16,0 0 0 15,0 3 1-15,0 0-1 16,4-2 1-16,-1 2 0 16,1-3 0-16,-1 0 0 15,-3 7 1-15,0-10-1 0,1 0 0 16,-1-4 0-16,0-5 0 16,7 0-2-16,-4-4 0 15,4-3-9-15,4-2 1 16,3 2-6-16,7-9 0 15</inkml:trace>
  <inkml:trace contextRef="#ctx0" brushRef="#br0" timeOffset="26662.8">12418 6105 57 0,'0'-3'28'0,"0"6"-34"15,-7-3 51-15,0-3-44 16,-4 3 0-16,-7 0 0 16,-3 0 1-16,-3 3-3 15,2 6 1-15,1-2-1 16,4 5 0-16,3 1-2 16,3-4 1-16,0 1-3 15,8-4 1-15,3-6-1 16,7 0 1-16,3-6 1 15,5-1 0-15,2-2 1 16,1 0 0-16,-1-1 2 0,1 4 1 16,-4 3 1-1,0 3 1-15,-3 3 0 0,0 9 0 16,-1 4 0-16,4 6 0 16,4 0-2-16,-4 3 1 15,4 6-7-15,3-6 0 16,3-6-9-16,-2-6 0 15,2-13-1-15,12-6 1 16</inkml:trace>
  <inkml:trace contextRef="#ctx0" brushRef="#br0" timeOffset="26889.38">12958 5851 31 0,'3'9'15'0,"-17"48"-12"15,10-45 29-15,-6 20-29 16,-11 5 0-16,0 4 4 16,-8 6 0-16,-6 10-8 15,0 5 0-15,-1 10 4 16,5 7 1-16,2-10-4 16,8-10 0-16,4-12-9 15,6-15 1-15,4-16-6 16,0-29 0-16</inkml:trace>
  <inkml:trace contextRef="#ctx0" brushRef="#br0" timeOffset="27057.17">12622 5961 30 0,'29'72'15'0,"-15"16"-9"0,-7-63 22 16,0 0-30-16,3-3 0 15,1 0-12-15,0-3 1 16,-1-10 11-16,4-9 0 16</inkml:trace>
  <inkml:trace contextRef="#ctx0" brushRef="#br0" timeOffset="27353.76">13264 5857 53 0,'15'19'26'0,"-30"-3"-37"16,8-7 54-16,-7-3-44 15,-7 4 1-15,-7-1 0 16,0 4 0-16,-1 2 0 16,1 1 0-16,4 3 0 15,2 0 1-15,12 0-1 16,6-1 1-16,15-2 1 15,6 0 1-15,8-1-1 16,0-2 1-16,0 0-1 16,-4-1 1-16,-7 4-6 15,-11 3 0-15,-13-1-11 16,-18-2 1-16,-11-7-4 0,-4-9 1 16</inkml:trace>
  <inkml:trace contextRef="#ctx0" brushRef="#br0" timeOffset="27820.66">14901 5224 59 0,'4'47'29'0,"-4"6"-40"0,0-34 60 16,-4 28-47-16,1 3 1 15,-1 13 1-15,1 22 1 16,-4 15-7-16,3 10 1 15,4-7 0-15,4-15 1 16,3-19-8-16,3-13 0 16,4-24-10-16,4-7 0 15</inkml:trace>
  <inkml:trace contextRef="#ctx0" brushRef="#br0" timeOffset="28194.35">15127 6077 57 0,'7'19'28'0,"11"-16"-33"16,-11-3 48-16,3-3-42 15,5-4 1-15,2-2-1 16,1-4 1-16,-1-2-3 15,-6-7 0-15,-7 3 1 16,-4 0 0-16,-4 0-2 16,-3 4 1-16,-4-1-2 15,1 10 1-15,-1 9-2 0,1 12 1 16,-1 7-1-16,1 4 1 16,2-1 0-16,5 6 1 15,-1 3 1-15,8 1 0 16,3-7 1-16,4-3 0 15,6-3-1-15,8-9 0 16,3-4-6-16,4-3 1 16,-4-6-6-16,7-15 0 15</inkml:trace>
  <inkml:trace contextRef="#ctx0" brushRef="#br0" timeOffset="28434.65">15706 5431 42 0,'-4'53'21'0,"-17"4"-22"0,14-39 36 0,-7 14-32 16,-4 2 1-16,1 20-1 15,-1 8 1-15,4 17-6 16,3 5 1-16,1-2 0 15,3-13 0-15,3-16-7 16,4-18 0-16,7-10-6 16,0-19 1-16</inkml:trace>
  <inkml:trace contextRef="#ctx0" brushRef="#br0" timeOffset="28645.57">15304 5741 49 0,'17'44'24'0,"11"0"-15"0,-14-38 45 16,8 4-51-16,6-7 1 15,14-3-1-15,11-6 1 16,7-10-10-16,18 0 1 0,-1-6-6 16,-3 3 1-16,-3 4-9 15,-8 5 1-15</inkml:trace>
  <inkml:trace contextRef="#ctx0" brushRef="#br0" timeOffset="29094.7">17138 5804 55 0,'18'3'27'0,"-8"10"-30"0,-10-7 47 0,-3 6-44 16,-8 14 0-1,-10 8 0-15,-7 13 1 0,-11 16-3 16,-7 9 1-16,0 16-4 16,7 9 0-16,1 0-4 15,6-6 0-15,7-16-7 16,0-18 1-16</inkml:trace>
  <inkml:trace contextRef="#ctx0" brushRef="#br0" timeOffset="29307.9">16739 6008 45 0,'36'100'22'0,"-5"4"-30"0,-20-86 40 15,0 8-43-15,-1-8 0 16,1-2-11-16,-4-7 0 16</inkml:trace>
  <inkml:trace contextRef="#ctx0" brushRef="#br0" timeOffset="30207.39">16344 5346 56 0,'0'3'28'0,"14"32"-34"16,-14-13 54-16,0 6-47 15,-7 13 0-15,0 12 0 16,-3 16 0-16,-1 19-2 16,4 3 1-16,0 0 0 15,3-4 1-15,1-21-1 16,-1-15 0-16,4-8-1 15,7-21 0-15,4-12 0 0,3-13 0 16,4-13-4-16,3-3 1 16,-3-12-1-16,3-1 1 15,3 1-1-15,-2 6 0 16,-5 6 0-16,-3 7 1 16,0 15 3-16,-3 9 0 15,0 13 2-15,-4-3 0 0,0 13 2 16,0 6 0-1,0-7-1-15,0 1 1 0,0 2-4 16,0-9 0-16,4-2-7 16,6-11 0-16,1-12-5 15,3-6 0-15</inkml:trace>
  <inkml:trace contextRef="#ctx0" brushRef="#br0" timeOffset="30687.55">17364 5998 48 0,'-4'66'24'0,"-3"31"-29"0,4-75 45 16,-4 25-39-16,0 4 0 15,-1 5 0-15,5 1 0 16,-1-7-2-16,4-13 0 16,0-21 1-16,0-16 1 15,4-16-2-15,3-12 1 16,0-10-1-16,0 4 1 15,-3-10-1-15,-1-6 1 16,1-7-1-16,-1-5 1 0,-3 8-1 16,4 1 0-16,3 12 0 15,3 10 1-15,8 3 0 16,0 9 0-16,3 16 1 16,0 3 0-16,-3 6 0 15,-4 10 1-15,-7 3-1 16,-4 3 0-16,-6-1-2 15,-8 5 1-15,-3 2-6 16,-4-3 1-16,1-3-9 16,-11 0 1-16</inkml:trace>
  <inkml:trace contextRef="#ctx0" brushRef="#br0" timeOffset="31031.62">17907 5961 49 0,'7'19'24'0,"-14"-45"-25"0,3 17 39 15,-6 3-38-15,-4 9 1 16,-7-3 0-16,-4 3 0 0,0 10-1 15,1-1 0 1,-1 7 0-16,4 6 0 0,3 0 0 16,4 3 1-16,7-3-2 15,14 1 1-15,7-8-1 16,11-8 1-16,3-10-1 16,0-10 1-16,-3-5-3 15,0-10 1-15,-8-4-7 16,-3-5 0-16,-7-1-5 15,0-5 1-15</inkml:trace>
  <inkml:trace contextRef="#ctx0" brushRef="#br0" timeOffset="31257.71">18041 5196 46 0,'11'34'23'0,"-4"32"-25"0,-7-47 42 15,-4 25-40-15,1 3 1 16,-4 12-1-16,-4 10 0 16,0 7 0-16,4 18 0 15,0-10 0-15,-3 1 1 16,3-16-5-16,0-13 1 16,3-31-5-16,1-9 0 15,-4-19-6-15,-4-16 0 16</inkml:trace>
  <inkml:trace contextRef="#ctx0" brushRef="#br0" timeOffset="31448.12">17822 5851 40 0,'22'41'20'0,"2"-32"-14"16,-17-12 36-16,4 3-40 15,-1-12 1-15,12-1-1 16,13 0 1-16,4-5-6 15,3-1 0-15,0 3-6 16,-3 4 0-16,-14 12-6 16,0-4 1-16</inkml:trace>
  <inkml:trace contextRef="#ctx0" brushRef="#br0" timeOffset="31766.94">18157 6023 41 0,'11'29'20'0,"0"-14"-20"0,-4-11 34 16,3-1-34-16,8-6 1 15,3-1 2-15,4-5 1 16,-1 0-4-16,-2-4 0 16,-5 0 2-16,-6-2 0 15,-4-1-1-15,-7 4 1 16,-7-4-4-16,0 6 1 15,-4-2-1-15,1 12 0 0,-1 3 0 16,4 10 1 0,0 2-1-16,3 10 1 0,1-3 1 15,3 7 0 1,3 14-2 0,1-2 0-16,3-13-5 15,0-6 1-15,0-6-6 16,0-3 1-16</inkml:trace>
  <inkml:trace contextRef="#ctx0" brushRef="#br0" timeOffset="32143.18">18454 6067 35 0,'17'19'17'0,"-9"19"-16"16,-8-35 29-16,7 16-30 15,-4 0 1-15,1-1 0 16,-1-5 0-16,-3-1-2 15,0-2 1-15,4-4 0 0,-4 0 0 16,0-12 0-16,-4-3 0 16,1-4-1-16,3-2 1 15,0-4 0-15,0 3 0 16,0 0 0-16,3-6 0 16,4 0 0-16,7 4 1 15,0 5 0-15,4 4 1 16,0 2 1-16,-1 1 0 15,1 6 0-15,0 10 0 16,-1-4 0-16,-3 6 0 16,-3 7-1-16,-4 3 1 15,0 3-4-15,-7 3 1 0,4-9-3 16,-4 0 0-16,3-3-4 16,1-10 1-16,3-6-6 15,0-9 1-15,3-7-2 16,1-6 0-16</inkml:trace>
  <inkml:trace contextRef="#ctx0" brushRef="#br0" timeOffset="32381.98">18909 5986 34 0,'10'37'17'0,"-6"17"-20"16,-4-45 33-16,0 4-29 15,-4 6 1-15,1-1 1 16,-1 4 1-16,1-3-3 15,-1 0 0-15,4-3 2 0,4-4 1 16,3-2-1 0,4-7 1-16,3-6-2 0,0-7 0 15,0-9-2-15,0-3 1 16,-3-6-3-16,-1-3 0 16,4-7-7-16,0 4 0 15,-3 5-5-15,7 4 1 16</inkml:trace>
  <inkml:trace contextRef="#ctx0" brushRef="#br0" timeOffset="33044.51">19353 5889 47 0,'22'22'23'0,"-19"-19"-26"16,-3-3 43-16,-7-3-40 15,-4 3 1-15,-6 3-1 16,-8-3 1-16,-3 3-1 16,-4 0 0-16,-3-3 0 15,7 6 0-15,6 1 0 16,-2-1 1-16,10 0-1 16,7 7 1-16,10 2-1 15,11 4 1-15,7 0-1 16,8 0 1-16,2 3-1 15,1-3 0-15,-7-1 0 16,-4 1 0-16,-7 0-1 16,-7 3 1-16,-7 0-1 0,-7 0 1 15,-3-7-1-15,-8-5 1 16,-7 2-1-16,4-5 1 16,0 2 0-16,3 1 0 15,4-1 0-15,4-6 0 16,10 3 0-16,3-6 1 15,11 0-1-15,4 0 1 16,7 0-1-16,6-3 0 16,12-3 0-16,6-7 0 15,-3-5 0-15,7-8 0 0,-4 5 0 16,-7-5 0-16,-6-2 0 16,-4 0 0-16,-15 3-1 15,-6-3 1-15,-11-1 0 16,-11 4 0-16,-3 0-1 15,-4 10 1-15,-3 2 0 16,0 16 1-16,3 16-1 16,4 12 0-16,4-6 1 15,6 13 0-15,8 6-1 16,6-3 1-16,4 3 0 16,4-4 0-16,14-2-1 15,14-13 0-15,10-9-2 16,8-10 0-16,-11-6-7 15,-18-9 1-15,-25 2-6 16,-6-2 0-16</inkml:trace>
  <inkml:trace contextRef="#ctx0" brushRef="#br0" timeOffset="34515.05">2949 7642 47 0,'32'37'23'0,"7"-27"-9"0,-29-20 23 16,1 1-31-16,7-7 1 15,3-3 1-15,-11-3 1 16,8 0-13-16,-14-3 1 15,3 0 7-15,-7 3 1 16,0 0-7-16,-11 0 1 16,4 7-4-16,0 2 0 15,-4 16-2-15,-3 4 0 16,-3 5-1-16,-1 10 0 0,4 9 3 16,3 7 0-1,4 6 3-15,4 0 1 0,6 0 3 16,4 0 0-16,4 0 0 15,-1-10 1-15,8-9-2 16,3-6 1-16,4-10-5 16,10-2 1-16,4-7-6 15,-7-10 0-15,7-5-1 16,3-1 1-16,0-6 4 16,4-13 0-16,-7 4 4 15,-7-7 1-15,-4 4 5 16,-7 3 0-16,-3 5 1 15,-4 1 0-15,-4 7-2 16,-3 2 0-16,-14 3-2 16,4 7 0-16,-15 6 0 15,1 6 1-15,2 1-2 0,-6 5 1 16,-3 10-2-16,2 9 1 16,8 1-1-16,-10-4 0 15,13 0 0-15,7 0 0 16,4-2-1-16,0-8 1 15,11-5-1-15,7-10 0 16,6-3 0-16,-2-3 0 16,-5 0-1-16,4-10 0 15,-3-2 0-15,0-1 1 16,-4-3 0-16,3 7 0 0,-6 5 0 16,-4 10 0-16,4 4 0 15,-11 5 0-15,0 10 0 16,0 0 1-16,-11 6-1 15,4 7 0-15,-11-7 0 16,4 7 0-16,-3 5 0 16,6 4 0-16,0-3-1 15,11 3 0-15,0-16-3 16,11-9 1-16,7-10-3 31,3-6 1-31,-7-12-5 0,11-7 0 0,-4-9-4 16,-7-9 0-16</inkml:trace>
  <inkml:trace contextRef="#ctx0" brushRef="#br0" timeOffset="35326.36">3718 7544 39 0,'18'29'19'0,"-18"2"-16"0,0-19 34 15,0 7-34-15,-11 6 0 16,11 4 2-16,-7-1 1 15,-3 6-7-15,10-5 1 16,0-4 4-16,10 0 1 16,1-6-3-16,10-4 0 15,7-9-2-15,0-9 1 16,-3-6-4-16,10-7 1 16,-3 1-5-16,7-11 1 15,-7-2-4-15,0-3 0 16,3-10 0-1,4 7 1-15,-8 5 5 16,-9 7 0-16,6 7 6 16,-14 5 0-16,3 4 6 15,-6 3 0-15,-4 3 1 16,-7 6 0-16,-10 4-4 16,2 5 0-16,-2 1-2 15,-1 0 0-15,1 3-2 16,-8 2 0-16,8-2-1 15,-1-3 0-15,4 0-1 16,3 2 1-16,4-5-1 16,7-4 0-16,4-2 0 15,0-4 0-15,3-3 0 16,-4-6 0-16,4-4 0 16,0-2 1-16,4-4-1 15,-7 0 1-15,-1 4-2 0,-3 2 1 16,4 1-2-16,0-1 1 15,-1 4 0-15,1 3 0 16,-4 3-1-16,3 9 1 16,-6 1 1-16,3 6 0 15,3-4 0-15,1 1 1 16,0-1-1-16,-4-6 0 16,7-6 1-16,3-3 1 15,5-12 1-15,6-7 0 0,11-10 0 16,-4-5 1-16,4-7-1 15,-4-3 1-15,-3-13-3 16,-11-6 1-16,-3-12-3 16,-15 3 1-16,4-1 0 15,-14 4 0-15,-3 16 0 16,-5 9 1-16,1 22 2 16,-7 12 0-16,0 23 0 15,0 18 0-15,0 19-1 16,3 19 1-16,7 28-3 15,4 9 0-15,7 10-1 16,11-3 0-16,3-29-4 16,7-12 1-16,0-15-8 15,-3-17 0-15</inkml:trace>
  <inkml:trace contextRef="#ctx0" brushRef="#br0" timeOffset="35866.61">5800 6917 60 0,'0'35'30'0,"0"34"-35"0,0-41 56 16,0 19-49-16,0 16 0 16,-4 18 0-16,4 10 1 15,4 6-9-15,-1-3 0 16,4-15-9-16,0-20 0 16,4-18-3-16,-1-13 0 15</inkml:trace>
  <inkml:trace contextRef="#ctx0" brushRef="#br0" timeOffset="36546.03">6167 7701 76 0,'0'0'38'0,"10"19"-53"0,-6-10 80 0,3-2-65 16,0 2 0-16,0-3-13 0,0 1 0 15,0-4-1-15,-14-3 1 16</inkml:trace>
  <inkml:trace contextRef="#ctx0" brushRef="#br1" timeOffset="43807.14">26441 10128 19 0,'7'13'9'0,"3"-10"1"0,-10-3 9 0,4 0-16 16,-1 0 1-16,1 0 2 15,-4 0 0-15,3-3-7 16,-3 3 1-16,4-6 4 15,3-1 1-15,-3-2-1 16,3 3 1-16,-4-1-2 16,4 1 0-16,0-3 0 15,0-1 0-15,0 1 0 16,0-4 1-16,0-2-2 16,4-1 1-16,0-3-1 15,-1-3 1-15,1-6-1 16,-1 0 0-16,5 3-1 15,-1 0 1-15,0-4-2 0,3-5 1 16,1 6 0-16,0-10 0 16,-4 10 0-16,0-4 0 15,0 1 0-15,4 0 0 16,-1-4 0-16,1 4 1 16,0-7-1-16,-1 4 0 15,1-4 0-15,-1 0 1 16,5 1-1-16,-5 2 1 15,1 1-2-15,-4-1 1 16,0 1-1-16,0-4 1 16,4 7-1-16,0 3 0 15,-1-1 0-15,1-2 1 0,-1 0-1 16,5-4 0-16,-1 1 0 16,0-4 0-16,0-3 0 15,-3 4 0-15,-1-1 0 16,-3 4 0-16,1-1 0 15,-1 4 0-15,0-1-1 16,0 1 1-16,0-7 0 16,-3 10 0-16,-1-3 0 15,1-1 1-15,3 1-1 16,0-3 0-16,4 2 0 16,-1 1 0-16,1-1 0 15,0-2 0-15,-1-4 0 16,1 4 0-16,-1 2-1 15,1 1 1-15,3 3 0 16,-3-3 0-16,0-1 0 0,-1-5 1 16,1 11-1-16,-1-5 0 15,5-3 0-15,-1-4 0 16,0 0 0-16,0 7 0 16,-3-3 0-16,3-4 0 31,-3 0 0-31,-1 1 0 0,1 2 0 0,0 4 1 15,-4 3-1-15,3-4 1 16,-3 1-1-16,0-4 1 16,4 4 0-16,-4 3 0 15,7 3-1-15,4-7 1 0,0 4-1 16,-1 0 1-16,5-3-1 16,-8-1 1-16,0 7-2 15,0-3 1-15,0-7 1 16,1 4 0-16,-1-3 0 15,0-4 0-15,4 7 0 16,-1-4 0-16,4 4 0 16,1-7 0-16,-1 4-1 15,0 5 1-15,-3-2-1 16,-4 0 0-16,-3-4 0 16,-4 4 1-16,0 3-2 15,4-1 1-15,-1 1 0 16,4 0 0-16,0 3-2 15,4 0 1-15,-4 3-11 16,1 6 1-16,-15 4-10 0,3 2 1 16</inkml:trace>
  <inkml:trace contextRef="#ctx0" brushRef="#br1" timeOffset="45100.64">28526 6560 24 0,'0'15'12'0,"0"-21"-1"0,0 6 1 16,0 0-7-16,3 3 0 15,-3-3 2-15,4 3 0 16,-4 4-8-16,0 2 0 15,0 4 7-15,3 2 0 16,-3 7-2-16,0 6 0 16,0 7-1-16,-3-1 0 15,-1 7-1-15,1 0 0 0,-1 3 0 16,1 3 0 0,3 6-1-16,3 1 1 0,1 5-1 15,-1 4 1-15,-3 9-1 16,0-3 0-16,0 3-1 15,4 6 1-15,-1 1 0 16,1-7 0-16,-4 0-1 16,0-6 1-16,-4 6 0 15,4-9 1-15,-3 0-1 16,3-4 1-16,0 7-1 16,0-3 0-1,-11 24-1 1,1-5 1-16,-1 0-1 15,4-10 1-15,0-3-2 16,3 9 1-16,-3 0 0 16,4-2 0-16,-4-7 0 15,-4 6 0-15,4 3 0 16,3-6 0-16,1 1 0 0,-4-1 1 16,3-3-2-16,1-3 1 15,-1-1 0-15,1-2 0 16,3 3 0-16,0 3 0 15,0 3 0-15,0 3 0 16,3-6 0-16,1-3 1 16,3-13-1-16,-4-5 0 15,1-11-4-15,-1-9 1 16,-10-9-14-16,-7-6 0 16</inkml:trace>
  <inkml:trace contextRef="#ctx0" brushRef="#br1" timeOffset="46167.02">26494 10169 40 0,'7'9'20'0,"3"-9"-12"0,-3 0 20 0,4 0-28 31,3 0 1-31,4 4 4 0,6-8 0 0,5 1-5 16,-1 3 1-16,11 7 4 16,10-1 0-16,4 0-1 15,7-3 1-15,7 4-1 16,7-1 0-16,-7 0-1 16,-3 0 1-16,6 1-1 15,4-1 1-15,7-3-1 16,0-3 0-16,4-3-1 15,-7-3 0-15,-11 2-1 16,3-2 1-16,1-3-1 16,-8-1 0-16,1 10 0 15,6-6 0-15,-3 6-1 16,0 3 1-16,-7 0-1 16,-10 4 0-16,-4-4-2 0,-8 0 0 15,-9-3-6-15,-12 3 0 16,-10 0-12-16,-21 0 1 15,-7-3-2-15,-4-3 1 16</inkml:trace>
  <inkml:trace contextRef="#ctx0" brushRef="#br1" timeOffset="46794.57">27979 10200 30 0,'-7'13'15'0,"14"-7"-6"0,-7-6 23 16,0 0-28-1,3-6 1-15,1 0 2 0,3-1 1 16,0 1-10-16,0 0 0 15,0-4 6-15,0-2 1 16,-3-7-3-16,-4-6 0 16,-4-3-2-16,4-10 1 15,-7 0-2-15,0 1 1 16,-7-1 0-16,0 4 0 16,3 2 0-16,-3 4 1 15,0 0-1-15,3 9 1 0,4 7 0 16,4 2 0-16,-1 4-1 15,4 0 1-15,0 6-1 16,7-7 1-16,7 4-1 16,4 0 1-16,10 3 0 15,-3 3 1-15,3 0 0 16,0 4 0-16,4 2 0 16,4 0 1-16,2 1-2 15,1-4 1-15,-4-6-4 16,-6 0 0-16,-5 0-13 15,-10-3 1-15,-10-3-4 16,-1 6 0-16</inkml:trace>
  <inkml:trace contextRef="#ctx1" brushRef="#br1">22610 4678 0</inkml:trace>
  <inkml:trace contextRef="#ctx0" brushRef="#br1" timeOffset="47937.54">27238 7453 34 0,'4'-3'17'0,"-1"10"-8"0,-3-4 18 16,0 0-25-16,0 0 1 15,0 3 3-15,0 0 1 16,0 4-7-16,-3-4 0 15,-1 7 6-15,0 2 0 16,1 1-1-16,3 6 0 0,-4 3-2 16,4 10 1-16,-3-1-1 15,3 7 0-15,0 6-1 16,0-6 0-16,0-10 0 16,0-6 1-16,0 0-1 15,0-3 0-15,0-3-1 16,0-6 1-16,0-1-5 15,0-9 0 1,-7-9-17 0,0 6 1-16</inkml:trace>
  <inkml:trace contextRef="#ctx0" brushRef="#br1" timeOffset="51463.55">28603 6453 23 0,'7'-3'11'0,"-3"-6"-6"15,-4 9 11-15,3-4-13 16,1-2 1-16,-4 0 4 15,0 0 0-15,0-1-9 16,0 7 1-16,0 0 6 16,0 0 0-16,-4 0-3 15,1 0 1-15,-8 0-2 0,-3 0 0 16,0 0-2-16,0 0 0 16,-4-3-1-16,1 0 1 15,3 0 0-15,-1 3 1 16,1 3-1-16,4 3 1 15,-1 4 0-15,-3-1 0 16,3 1-1-16,4-1 1 16,4 3-1-16,-1 1 1 15,4 0-1-15,4 2 0 16,3-2 0-16,3 6 1 16,8-10-1-16,0 7 1 0,3-10-1 15,0 0 1-15,-3-3-1 16,-1-6 1-16,-3-3-1 15,1-3 1-15,-5-4 0 16,-3-3 0-16,0-2-1 16,-3 2 1-16,-8-3-1 15,1 3 1-15,-4 4-1 16,-4-4 0-16,-3 4 0 16,-4 5 0-16,4 7 0 15,-3 0 0-15,-1 7 0 16,0-4 0-16,1 0-1 15,-1 6 1-15,4 1-1 16,3 5 0-16,4 1 0 16,4 3 1-16,-1 3-1 15,4 6 1-15,4 0 0 16,6-3 0-16,8-3 1 16,10-6 0-16,0-3 0 0,-3-7 0 15,-4-3 1-15,0-3 1 16,-3-3-1-16,0-3 0 15,-8-7 0-15,-3 0 0 16,-3-5-1-16,-8 2 0 16,-3 0-1-16,-3-3 1 15,-8 1-1-15,-3 5 0 16,-4 7 0-16,1 6 0 0,2 3 0 16,5 6 0-1,-1 4 0-15,4 6 1 31,3-7-1-31,4 4 0 0,4-4 0 16,-1 1 1-16,4 3-1 0,7-4 1 0,4 1-1 16,0-4 1-16,10-3-1 15,3-2 1-15,-2-4-1 16,-1-7 0-16,-4-5 0 16,1-4 0-16,-4-3 0 15,-3-3 1-15,-4-6-1 16,-4-3 1-16,-3 6-1 15,-3-4 0-15,-8 1 0 16,1 0 1-16,-5 6-1 16,1 3 0-16,-3 4 0 15,-1 5 0-15,-3 7 0 16,0 3 0-16,3 6 0 16,0 1 0-16,4-4 0 0,4 3 0 15,-1 7-1-15,4-4 1 16,4 7-1-16,3 2 1 15,0 1 0-15,3 6 0 16,8 0 0-16,3-3 0 16,7-6 0-16,7 0 1 15,-3-7-1-15,-4-6 1 16,-3-9 0-16,-4-3 0 16,-4-7-1-16,-3 0 1 0,-7 1-1 15,-7-4 1-15,0-3-1 16,-3-6 1-16,-8-1-2 15,1 1 1-15,-5 6 0 16,5 6 0-16,-1 4 0 16,4 9 0-16,-4 9-1 15,4 3 0-15,0 1 0 16,0 6 1 0,7 9-2-1,7 3 1-15,3-3 0 16,5 0 0-16,-1 0 0 15,3-3 1-15,8-3 0 16,-1 0 0-16,1-10 0 16,3-6 0-16,-3-6 0 15,0-6 0-15,-1-1 0 16,-6-5 1-16,-4-1-1 16,3 0 1-16,1-3-1 0,-8 1 1 15,-3-1-1-15,-7 3 1 16,0 0-1-16,-3 4 0 15,-4 3 0-15,0 2 1 16,-1 7-2-16,1 3 1 16,0 4 0-16,0-1 0 15,-4 6-1-15,8 4 1 16,-1 0-1-16,4-1 0 16,0 4 0-16,4 0 1 0,-1 3 0 15,4-6 1-15,0 3-1 16,7-4 0-16,7-2 0 15,7-7 0-15,11-3 0 16,-7-3 1-16,-4-6-1 16,0-3 0-16,-3-7 0 15,-4 3 1-15,-3-6-1 16,-4 1 1-16,-7-1-1 16,0 3 0-16,-7 0-1 15,-4 1 1-15,0-1 0 16,-3 4 0-16,-7 2 0 15,4 13 0-15,-1 4-1 16,0 5 1-16,4 1-4 16,-4 5 1-16,8-2-11 15,-1 0 1-15,-3-7-4 16,4-6 1-16</inkml:trace>
  <inkml:trace contextRef="#ctx0" brushRef="#br1" timeOffset="52186.78">29076 5246 37 0,'3'0'18'0,"5"-6"-16"0,-8 9 29 0,-4 0-29 15,-3 0 1-15,-4 0 2 16,-3 0 1-16,-3 3-7 16,-1 1 1-16,4 5 3 15,0 4 1-15,-4 6-1 16,0 6 0-16,4 13-2 16,0 0 1-16,0 9-1 15,4-3 0-15,3 0 0 16,3 0 0-16,4 3-1 15,4-6 1-15,3-9-6 16,3-4 1-16,1-12-12 16,-4-4 1-16</inkml:trace>
  <inkml:trace contextRef="#ctx0" brushRef="#br1" timeOffset="52500.52">29355 5409 45 0,'7'9'22'0,"-11"-6"-22"0,1-3 31 0,-8 10-30 16,-3 2 1-16,-7 7 0 15,-4-3 1-15,0 3-4 16,1 6 0-16,-1 0 2 16,0 3 1-16,4-3-5 15,4 0 1-15,2-9-11 16,1 0 0-16</inkml:trace>
  <inkml:trace contextRef="#ctx0" brushRef="#br1" timeOffset="52713.78">29178 5434 42 0,'7'41'21'0,"4"-7"-14"15,-8-28 28-15,1 4-33 16,-1 6 0-16,5 2 0 0,-5 11 1 15,4-7-4-15,-3 9 0 16,-1 10-2-16,1-10 0 16,-1-3-6-16,-3-3 0 15,4-15-5-15,-8-7 0 16</inkml:trace>
  <inkml:trace contextRef="#ctx0" brushRef="#br1" timeOffset="52981.66">29489 5757 40 0,'-4'28'20'0,"-10"19"-20"0,11-37 34 0,-8 2-32 16,0 7 0-16,-3 9-1 15,-3 7 1-15,-1-1-6 16,4-6 0-16,-4-9-8 16,1 0 1-16</inkml:trace>
  <inkml:trace contextRef="#ctx0" brushRef="#br1" timeOffset="53315.09">29838 5484 40 0,'11'16'20'0,"-11"-7"-14"0,0-6 28 0,-8 4-31 16,-2-1 1-16,-4 6 0 16,-4 7 0-16,-3 13-6 15,-4-7 1-15,-6 22 3 16,2-3 0-16,5 3-3 15,-1-7 1-15,7-2-9 16,1-7 1-16,3-9-7 16,-1-18 1-16</inkml:trace>
  <inkml:trace contextRef="#ctx0" brushRef="#br1" timeOffset="53540.12">29577 5494 36 0,'25'28'18'0,"-15"0"-18"0,-3-25 25 16,0 0-25-16,4 7 0 15,-4-1-1-15,0 4 1 16,0 2-4-16,0 1 1 15,-7-3-7-15,0-7 0 16</inkml:trace>
  <inkml:trace contextRef="#ctx0" brushRef="#br1" timeOffset="53836.25">29912 5349 41 0,'4'35'20'0,"20"31"-21"15,-13-51 36-15,6 10-35 16,-2 10 1-16,-1 3-1 16,-4 9 0-16,-6 6-2 0,-8 0 0 15,-6 7-10-15,-19-10 1 16</inkml:trace>
  <inkml:trace contextRef="#ctx1" brushRef="#br2" timeOffset="12666.96">24529 4249 0,'0'0'0,"0"-7"16</inkml:trace>
  <inkml:trace contextRef="#ctx0" brushRef="#br2" timeOffset="60247.09">29411 7660 36 0,'4'-3'18'0,"3"6"-11"15,-7 1 19-15,0 2-25 16,-4 6 1-16,-6 4 0 15,-8 3 0-15,-3 9-3 16,-7 7 1-16,-4-1 1 16,-3 7 1-16,-4 6-1 15,0 3 0-15,4 6-1 16,-1-5 0-16,8-7-4 16,7-10 0-16,3-3-9 15,4-9 1-15</inkml:trace>
  <inkml:trace contextRef="#ctx0" brushRef="#br2" timeOffset="60555.38">29122 7616 35 0,'7'19'17'0,"3"-9"-9"0,-6-1 23 0,3 1-28 15,-3 8 0-15,3 4 0 16,-4 6 0-16,1 10-8 15,-4 0 0-15,-4-4-7 16,1-6 1-16</inkml:trace>
  <inkml:trace contextRef="#ctx0" brushRef="#br2" timeOffset="61797.38">27386 10730 38 0,'7'7'19'0,"-14"2"-15"16,4-6 19-16,-8 3-22 16,-3 7 1-16,0-1 1 15,-4 1 1-15,1 3-4 16,-5 3 0-16,1 2 3 16,0 8 1-16,0 5-2 15,-4 4 0-15,4-4-4 16,3-2 1-16,4-4-11 15,4-6 0-15,3-10-1 16,3-8 0-16</inkml:trace>
  <inkml:trace contextRef="#ctx0" brushRef="#br2" timeOffset="62066.12">27182 10664 44 0,'14'41'22'0,"-4"-6"-22"0,-6-23 44 0,3 7-42 15,0 3 1-15,3 3 1 16,5 6 0-16,-1 7-6 15,7 6 1-15,-4 0-2 16,-2 3 1-16,-5-9-13 16,-13-10 0-16</inkml:trace>
  <inkml:trace contextRef="#ctx0" brushRef="#br2" timeOffset="65006.09">26853 9567 22 0,'4'19'11'0,"3"0"2"16,-3-16 11-16,-1-3-21 16,1 3 1-16,3-3 0 15,0 0 1-15,3 0-7 0,4 9 1 16,4 7 4-1,0 9 1-15,6 6-1 0,5 13 0 16,-1 6 0-16,-7-3 0 16,0-6 0-16,-10 0 0 15,-4 0-1-15,-7 0 0 16,-7-4-3-16,-7-2 1 16,-4-4-9-16,-3-3 0 15,-4-15-5-15,0-4 0 16</inkml:trace>
  <inkml:trace contextRef="#ctx0" brushRef="#br2" timeOffset="65606.3">27379 9219 43 0,'-3'-6'21'0,"-15"-16"-22"0,14 15 35 16,-3 1-32 0,-3 6 0-16,3 0 1 0,-4 3 0 15,1 7-4-15,-5 2 0 16,1 7 2-16,0 9 1 15,0 0-1-15,-4 4 0 16,1 5-1-16,3 7 1 0,3 0-1 16,8 3 0-16,6 7 0 15,8-11 1-15,3-5-1 16,3-10 1-16,8-6 0 16,-4-6 1-16,8-10 0 15,-1-9 1-15,0-9-1 16,0-1 0-16,-3-6 0 15,-4-6 1 32,0-6-3-47,-7-1 1 0,-3-8-2 0,-8 8 0 0,-10 7-5 0,-3 3 1 0,-8 13-12 16,-3 6 1-16,-7-7 0 16,-4 1 0-16</inkml:trace>
  <inkml:trace contextRef="#ctx0" brushRef="#br2" timeOffset="65894.39">27122 9391 53 0,'10'13'26'0,"4"15"-31"0,-7-25 56 16,7 0-49-16,4 4 0 15,3-4 3-15,0 0 0 0,8-3-7 16,6-3 1-16,0 3 2 16,-3 0 0-16,-4 0-9 15,-14-3 1-15,-17 6-11 16,-4 6 1-16</inkml:trace>
  <inkml:trace contextRef="#ctx0" brushRef="#br2" timeOffset="77583.72">30194 5334 25 0,'-3'9'12'0,"6"4"3"16,-3-13 13-16,0 0-24 16,4-10 1-16,-4 10 4 15,7-6 0 1,0 0-11-16,3 2 1 0,1 1 6 16,3 0 0-16,0 6-2 15,4-6 1-15,3 6-4 16,4-3 1-16,-1 0-3 15,-2-3 1-15,-1 0-6 16,-7 3 1 0</inkml:trace>
  <inkml:trace contextRef="#ctx0" brushRef="#br2" timeOffset="77828.19">30163 5581 46 0,'21'13'23'0,"3"-10"-11"0,-17-6 20 0,0 0-30 15,4 0 0-15,3-4 0 16,4 4 1-16,3 0-4 15,0 3 0-15,0 0-2 16,-3 3 1-16,-4 0-12 16,-10 7 1-16,-8-4-2 15,4 0 0-15</inkml:trace>
  <inkml:trace contextRef="#ctx0" brushRef="#br2" timeOffset="79948.03">31034 5026 26 0,'7'3'13'0,"4"-9"-4"15,-8 0 14-15,1 0-19 16,-4 2 0-16,0-5 5 15,0 3 1-15,0-4-11 16,-4 4 1-16,-3 3 7 16,-7 6 0-16,-7 0-1 15,-8 13 0-15,-6 9-3 16,3 3 0-16,-6 19-2 16,-1 7 1-16,0 8-2 78,0 20 1-63,4 9 0-15,10-3 0 0,8-1-1 0,10-2 1 0,10-10-4 16,11-12 1-16,4-13-14 0,3-18 0 0,-14-7-1 0,11-13 0 0</inkml:trace>
  <inkml:trace contextRef="#ctx0" brushRef="#br2" timeOffset="82112.53">31140 5403 25 0,'0'15'12'0,"3"13"1"0,-3-24 12 16,0-1-22-16,0 0 1 0,-3-3 3 16,-1 3 1-16,-3-6-10 15,-3 0 1-15,-1 3 5 16,-3 3 1-16,-4 13-2 16,1-4 0-16,-5 7-2 15,1 6 1-15,0 6-2 16,0 4 1-16,3-13-1 15,8 6 0-15,3 3-2 16,7-2 0-16,3-7-3 16,11 0 0-16,7-4-8 15,4 1 1-15,3-9-2 16,1-10 1 31</inkml:trace>
  <inkml:trace contextRef="#ctx0" brushRef="#br2" timeOffset="82437.6">31295 5613 41 0,'21'6'20'0,"-10"-3"-15"0,-11-3 40 15,0 0-44-15,0-6 0 16,3 0 0-16,-3-1 1 0,-3 1-3 15,-4 0 1-15,0 3 1 16,-4 3 1 0,-3 3-2-16,-4 9 1 0,1 4-3 15,-1 0 1-15,4-1-2 16,0 10 0-16,3-6 0 16,4 0 0-16,4 3 0 15,6-9 0-15,11-7 3 16,0-6 0-16,4-6 1 15,0 2 0-15,-1-2-2 16,-3-3 1-16,-3-7-12 16,-8 0 0-16</inkml:trace>
  <inkml:trace contextRef="#ctx0" brushRef="#br2" timeOffset="82844.59">31658 5381 42 0,'0'-3'21'0,"-10"3"-15"0,6 0 29 15,-3 0-35-15,-7 6 1 0,-4 0-1 16,1 3 1 0,-4 10-1-16,-1 0 0 0,1 0 0 15,0-3 0-15,3-4 0 16,4 1 0-16,0-1 0 16,11-2 0-16,6 5 1 15,11-5 0-15,4 5-1 16,3 1 1-16,0 3 0 15,0 0 0-15,-6 3-1 16,-8-7 0-16,-7 4-2 16,-11 0 1-16,-10 6-6 15,-4-3 0-15,0-6-7 16,4-10 0-16</inkml:trace>
  <inkml:trace contextRef="#ctx0" brushRef="#br2" timeOffset="83190.28">31930 5346 34 0,'7'-3'17'0,"-7"-10"-9"0,0 13 24 16,-4-3-28-16,-3 3 0 0,-7 3 1 15,-3-3 1-15,-1 10-8 16,-3 12 1 0,0 3 4-1,-4 6 1-15,4 10-3 0,7 9 0 0,0-3-2 16,3 7 1-16,0-1-3 15,4-6 0-15,4-6-6 16,3-13 0-16,3-6-5 16,4-3 0-16</inkml:trace>
  <inkml:trace contextRef="#ctx0" brushRef="#br2" timeOffset="83606.58">32022 5553 44 0,'0'3'22'0,"-7"-3"-26"0,3 0 38 15,-3 0-32-15,-4 3 0 16,-3 7 0-16,-3-1 0 15,6 4-3-15,1-1 0 16,-1 4 2-16,0 0 1 16,1-1-2-16,-4 1 0 15,3-3-1-15,4 2 1 0,3 1-2 16,8 3 1-16,3-4 0 16,4-2 0-16,3-4 2 15,7-2 0-15,4-4 1 16,6-3 0-16,-2-10 0 15,-1-2 0-15,0 6-1 16,0-4 1-16,-3-2-4 16,-4-4 0-16,-3-3-3 15,-4-3 1-15,-7-3-5 16,-4 3 0-16,-6 3-5 16,-8 4 0-16</inkml:trace>
  <inkml:trace contextRef="#ctx0" brushRef="#br2" timeOffset="83865.75">31845 5641 41 0,'4'25'20'0,"-4"-16"-14"0,7-5 36 15,3-1-39-15,1 0 0 16,7 0 1-16,10-3 0 16,7-3-6-16,4 0 0 0,-4 0 1 15,-3-4 0 1,-7 1-10-16,-8-3 1 0,-6-7-6 16,-4 7 1-16</inkml:trace>
  <inkml:trace contextRef="#ctx0" brushRef="#br2" timeOffset="84105.87">32173 5274 42 0,'14'38'21'0,"15"-7"-26"16,-19-18 37-16,-3 9-33 16,0 9 1-16,0-3-2 0,-3 7 1 15,-4-4-3 1,-4 3 0-16,1-2-7 16,-11-4 0-16</inkml:trace>
  <inkml:trace contextRef="#ctx0" brushRef="#br2" timeOffset="84316.12">32399 5716 47 0,'18'22'23'0,"-32"47"-27"16,7-56 41-16,-8 2-38 15,-2 14 0-15,-4-1-4 16,-4 16 0-16,-7-7-5 16,-10-5 0-16</inkml:trace>
  <inkml:trace contextRef="#ctx0" brushRef="#br2" timeOffset="88307.77">32798 5271 21 0,'0'12'10'0,"7"-15"-1"0,-7-3 11 0,0 6-14 16,0 0 1-16,0 0 1 16,0 0 1-16,0 6-12 15,-4 1 0-15,-3 2 8 16,0 7 0-16,-3 2-4 16,-1 1 1-16,0 3-2 15,-3-6 1-15,0 0-1 16,4-1 0-16,3-2 0 15,0-1 0-15,7-2-1 16,7-1 1-16,3 1-1 16,4-1 1-16,4 4 0 15,-8-4 0-15,1 0-1 16,-4 1 1-16,0 2 0 16,0 4 0-16,-7 3 0 15,-3 6 0-15,-8 0-2 16,1-6 1-16,-1-7-3 15,0 4 1-15,1-3-8 16,3-7 0 0,3-3-1-1,1 0 1-15</inkml:trace>
  <inkml:trace contextRef="#ctx0" brushRef="#br2" timeOffset="88558.99">32928 5484 27 0,'4'10'13'0,"-4"11"-6"0,0-17 24 0,0-1-30 16,-4 3 1-16,1 3-1 15,-1 4 0-15,-3 3-3 16,4-1 1-16,-1 1-6 15,4-7 1-15,-3-5-4 16,3-11 0-16</inkml:trace>
  <inkml:trace contextRef="#ctx0" brushRef="#br2" timeOffset="88758.74">32830 5233 42 0,'10'10'21'0,"1"-1"-27"0,-4-9 40 0,0 3-35 0,3-3 1 16,4 0-4-16,1 0 1 16,2 0-6-16,4 3 0 15,1-3-2-15,2 3 0 16</inkml:trace>
  <inkml:trace contextRef="#ctx0" brushRef="#br2" timeOffset="89175.01">33055 5456 23 0,'7'63'11'0,"0"-48"-6"16,-7-12 18-16,0 4-22 15,0-1 1-15,4 0-1 16,-4-3 1-16,0-3-2 16,3-6 0-16,5 0 1 15,-1 6 0-15,3-6 0 16,-3-7 0-16,0-9-1 16,0 0 0-16,0-3 0 15,0-3 0-15,-3 6 0 16,3 6 0-16,0 4 0 15,0 9 1-15,0 6 0 16,0 3 1-16,0 3 0 16,4 4 1-16,-1 12-1 15,1-3 1-15,0 0-2 0,-4 0 1 16,0 3-2-16,0 0 0 47,-4-3-5-47,1-3 0 0,-1-7-7 62,-3-12 1-62</inkml:trace>
  <inkml:trace contextRef="#ctx0" brushRef="#br2" timeOffset="89439.75">33401 5171 29 0,'7'15'14'0,"-10"-9"-8"0,-1-2 20 0,0 2-24 0,-3 10 1 0,0 6 1 16,4-1 0-16,-1 11-5 16,-3 18 0-16,0 6 2 15,0-2 1-15,0-4-6 16,4-3 0-16,-1-16-7 15,1-2 0-15</inkml:trace>
  <inkml:trace contextRef="#ctx0" brushRef="#br2" timeOffset="89826.92">33577 5446 38 0,'4'-12'19'0,"-4"3"-18"0,0 9 30 0,-4-7-31 15,-3 1 1-15,0 6 0 16,-3 6 0-16,-4 1-2 15,-1 8 1-15,-2 4 1 16,-1 0 0-16,-3 3-1 16,3 3 1-16,4 0-1 15,4 3 1-15,3 0-1 16,3-2 1-16,11-8-1 16,4-2 0-1,6-7 0 1,1-5 0-16,3-11-1 0,-7-5 1 0,0-10-1 15,-3 0 1-15,0 6-4 16,-4 4 1-16,-4-13-8 16,-3 3 0-16,-3 0-1 15,-8 6 1 1</inkml:trace>
  <inkml:trace contextRef="#ctx0" brushRef="#br2" timeOffset="90057.42">33348 5425 46 0,'0'21'23'0,"32"14"-32"0,-18-29 48 0,4 4-40 16,6-1 1-16,-3-6-1 16,4 0 1-16,-4-3-2 15,0 0 0-15,1-6-8 16,-8-3 1-16,-4-7-3 15,1 0 0-15</inkml:trace>
  <inkml:trace contextRef="#ctx0" brushRef="#br2" timeOffset="90291.73">33683 5080 33 0,'7'28'16'0,"-3"6"-16"0,-4-27 29 15,0 15-28 1,0 9 0-16,3 7 1 0,4-1 1 16,-3 7-4-16,-1 0 1 15,1 0 0-15,-8 6 1 16,-6 3-9-16,-15-6 1 15,-14 0-4-15,-3 4 0 16</inkml:trace>
  <inkml:trace contextRef="#ctx0" brushRef="#br2" timeOffset="94658.54">21911 16143 36 0,'14'0'18'0,"11"-16"-13"0,-18 10 19 16,0-1-19-16,0-2 1 15,-3-3 2-15,-1-1 1 16,-3 4-11-16,-3-1 0 16,-8 1 7-16,-14 6 0 15,-3 0-3-15,3 9 1 16,-3 3-2-16,-4 4 0 15,-10 12-1-15,-4 6 1 16,-3 7-1-16,-1 6 0 16,5 9 0-16,6 7 0 0,11 9 0 15,6-7 1-15,12-2-1 16,17-7 1-16,21-9-1 16,18-13 1-16,0-15-3 15,3-10 1-15,8-6-8 16,-1-3 1-16,-7-9-8 15,-3-7 0-15</inkml:trace>
  <inkml:trace contextRef="#ctx0" brushRef="#br2" timeOffset="94971.87">22162 16441 43 0,'31'15'21'0,"1"4"-17"0,-25-19 32 16,0 0-36-16,-7 0 0 16,0 0-2-16,-3 0 1 15,-4-3 1-15,-4 0 1 16,-7-3 0-16,-3 6 0 16,-4 6-3-16,-3 6 0 15,0 4-2-15,0 6 0 16,3 3-2-16,4 0 1 15,10 0 0-15,8-3 0 16,6-3 2-16,15-10 1 16,10-5 2-16,7-4 1 15,4-13-2-15,-3-6 0 0,-5-3-7 16,-10-3 0-16</inkml:trace>
  <inkml:trace contextRef="#ctx0" brushRef="#br2" timeOffset="95288.47">22359 16478 42 0,'7'35'21'0,"-10"18"-19"15,3-37 37-15,0-1-38 16,0 1 0-16,3-3 0 16,1-4 1-16,3-3-3 15,0-3 0-15,0-3 1 16,7-6 1-16,0-3-1 15,4-4 0-15,3-2 0 0,-7-1 0 16,4-3 0-16,-4 0 0 16,3 4-1-16,1 2 1 15,0 4 0-15,-1 5 1 16,-3 8-1-16,0 5 1 16,1 4-1-16,-5 5 0 15,-3 4 0-15,0-3 1 16,-3 0-7-16,3 0 1 15,0 0-9-15,0-7 1 16</inkml:trace>
  <inkml:trace contextRef="#ctx0" brushRef="#br2" timeOffset="95603.85">22980 16488 31 0,'28'-19'15'15,"-7"9"-6"-15,-17 7 17 0,-1 0-26 16,-3 3 0-16,-3 0 0 15,-4 0 1-15,-4 3-1 16,-3 0 0-16,-4 1 0 16,4 2 0-16,0 3 0 15,-3-2 1-15,6-1 0 16,0 3 0-16,4-3 1 16,4 1 1-16,-1-1 0 15,8 7 1-15,-4-1-1 16,3 4 0-16,4-1 0 15,-3 1 0-15,0 3-2 16,-1 0 0-16,-6 0-1 0,-1-4 0 16,0 1-3-1,4 3 0-15,-3-4-5 0,-1-2 1 16,-3-4-7-16,-3-2 0 16</inkml:trace>
  <inkml:trace contextRef="#ctx0" brushRef="#br2" timeOffset="95813.87">23283 16707 37 0,'-10'47'18'0,"-15"3"-17"16,22-40 29-16,-5-1-30 15,5-3 0-15,-1-2-2 16,4-4 0-16,7-10-8 16,4-9 1-16</inkml:trace>
  <inkml:trace contextRef="#ctx0" brushRef="#br2" timeOffset="95981.06">23301 16325 42 0,'18'-10'21'0,"6"16"-27"15,-13-12 33-15,3 3-35 0,0 3 1 16,0-3-14-16,0-3 1 16</inkml:trace>
  <inkml:trace contextRef="#ctx0" brushRef="#br2" timeOffset="96430.27">23975 16055 24 0,'7'78'12'0,"-14"13"-2"0,3-75 13 0,-6 15-21 15,-1 10 1-15,-3 9 1 16,3 16 0-16,1-6-5 16,-1-1 1-16,1-5 3 15,3-14 0-15,3-8-1 16,1-7 0-16,-1-10-1 16,0-8 0-16,-3-7-1 15,-3-7 1-15,-8-2-1 16,-3-4 1-16,-4-12-2 15,-3 3 1-15,3 0-1 16,-3 4 1-16,0 2-1 16,3 10 0-16,1 9 0 15,-5 9 1-15,5 4-1 16,3 6 1-16,3 3 0 16,7 3 1-16,8 1-1 0,3-1 0 15,7-3 0-15,10-3 1 16,8 0 0-16,3-3 0 15,11-4 0-15,7-2 1 16,3-7-1-16,1-3 1 16,-8-6-2-16,0 3 1 15</inkml:trace>
  <inkml:trace contextRef="#ctx0" brushRef="#br2" timeOffset="97899.83">24183 16673 39 0,'3'15'19'0,"1"-5"-10"0,-4-10 19 16,4 0-25-16,6 0 0 0,4-3 1 15,4-4 1-15,10-2-7 16,4 3 1-16,0-1 3 16,-1 1 0-16,-6-3-2 15,-4-4 0-15,-7-6-1 16,-3-3 0-16,-8 0 0 16,-6 1 0-16,-4-1 0 15,-4 3 1-15,-3 3-1 16,-4 7 1-16,-3 6 0 15,-3 6 0-15,-1 3-2 16,-3 6 1-16,-1 7-1 16,1 6 0-16,4 0 0 15,2 7 0-15,8 5 0 16,11 7 1-16,3-6 1 0,10 0 1 16,12-1-2-16,13-9 1 15,11-2-4 1,3-8 1-16,-3-5-9 0,-7-10 1 15</inkml:trace>
  <inkml:trace contextRef="#ctx0" brushRef="#br2" timeOffset="98217.82">24571 16883 38 0,'-4'15'19'0,"8"4"-21"15,-8-12 30-15,1-7-29 16,-1 0 1-16,1-7 0 16,-1-5 1-16,4 2-1 15,0-9 1-15,0-12 0 16,0-10 0-16,0-9 0 15,0 0 0-15,0-3 0 16,4 9 1-16,6 6-1 16,12 10 1-16,9 12-3 15,8 4 1-15,7 2-12 16,3 1 1-16</inkml:trace>
  <inkml:trace contextRef="#ctx0" brushRef="#br2" timeOffset="99406.46">26444 16635 40 0,'0'6'20'0,"0"-3"-13"0,0-3 21 15,0-3-26 1,0 0 0-16,-3-6 3 0,-1 2 0 16,-3-8-6-16,0 2 1 15,-11-2 3-15,-3-1 0 16,-3 3-1-16,-1 7 0 16,0 6-1-16,4 0 0 15,0 10-1-15,3 2 0 16,1 4-1-16,2-1 0 0,5 1 0 15,3 3 1 1,7 0-1-16,0-4 0 0,7-2 0 16,3-1 1-16,5-8 0 15,6-4 0-15,0-13-1 16,0 4 1-16,0-4-1 16,-3 1 1-16,0 2 0 15,-4 1 0-15,0 2 0 16,-4 14 1-16,-3 2 0 15,0 7 0-15,0 9-1 16,-3 6 1-16,0 1 0 16,-4-7 0-16,3-3-1 15,1 6 0 17,3-3-3-32,3-3 0 31,4-6-6-31,4-7 0 31,7-15-6-31,-1-7 1 0</inkml:trace>
  <inkml:trace contextRef="#ctx0" brushRef="#br2" timeOffset="99648.46">26892 16187 38 0,'-21'62'19'0,"-7"-2"-19"0,21-41 31 16,-4 9-30-16,-3 19 0 0,0 6-1 16,3 10 1-16,1 6-2 15,-1-13 1-15,1-2-1 16,3-13 1-16,0-7-7 16,7-15 1-16,0-7-5 15,7-12 0-15,10-15-1 16,4-10 1-16</inkml:trace>
  <inkml:trace contextRef="#ctx0" brushRef="#br2" timeOffset="99840.35">27055 16027 39 0,'14'-38'19'0,"-4"51"-21"16,-6-4 43-16,-8 10-39 15,-3 15 0-15,-3 23 1 16,-5 9 0-16,-6 15-4 15,0 16 0-15,-4 16 2 0,-10-16 0 16,7-9-4-16,7-12 0 16,7-23-11-16,7-19 1 15</inkml:trace>
  <inkml:trace contextRef="#ctx0" brushRef="#br2" timeOffset="100565.92">29027 16463 52 0,'28'6'26'16,"-18"-9"-32"-16,-10 3 43 0,0-7-38 0,-7-5 1 0,-7-4-1 16,0-3 1-16,-7 4 0 15,-4-4 1-15,-14 13-1 16,-3 9 1-16,-7 12-1 15,-1 7 0-15,1 10-1 16,3 12 0-16,7 9 0 16,8 3 1-1,45 17 2 1,21-11 0-16,14-18 3 16,1-19 0-16,10-9 1 15,0-16 0-15,0-16-1 16,-7-15 0-16,-8-10-6 15,-6-12 0-15,-7-1-8 16,-7 4 1 0,-11 0-10-16,-7 6 0 31</inkml:trace>
  <inkml:trace contextRef="#ctx0" brushRef="#br2" timeOffset="100830.42">28624 16582 69 0,'32'28'34'0,"53"-12"-38"0,-53-16 62 0,6-7-58 16,12 1 0-16,-1-3-1 15,4-1 1-15,-11 1-6 16,-3 6 1-16,-4 0-12 15,-3-1 1-15,-4 1-4 16,-3 0 1-16</inkml:trace>
  <inkml:trace contextRef="#ctx0" brushRef="#br2" timeOffset="101157.16">29732 16641 57 0,'0'10'28'0,"-3"-13"-40"0,-1 3 54 16,-3 0-42-16,-4 0 0 15,-6 3-1-15,-8 0 1 16,-3 3 0-16,3 0 1 15,4 1-1-15,3 2 0 16,4 0 0-16,4 1 1 16,3-1 0-16,3 4 1 15,8 6-1-15,6 3 1 0,4 0-1 16,0-7 1-16,-3-5-2 16,-7 5 1-16,-12 1-5 15,-9 0 1-15,-4-1-8 16,-11-2 0-1,-7-10-5-15,0-3 0 0</inkml:trace>
  <inkml:trace contextRef="#ctx0" brushRef="#br2" timeOffset="101388.97">29573 16315 46 0,'-21'13'23'0,"-11"12"-25"15,29-16 41-15,-1 1-37 0,1 5 0 16,-1 1-1-16,-3 3 1 16,-3 0-6-16,-4-1 0 15,-8-2-9-15,-2-6 0 16</inkml:trace>
  <inkml:trace contextRef="#ctx0" brushRef="#br2" timeOffset="105332.32">28381 6450 24 0,'0'3'12'0,"7"-9"-9"0,-7 6 13 0,0-6-16 16,0-4 0-16,4 4 1 15,-4 0 0-15,0 6 0 16,0-7 1-16,0 4 0 16,0-3 1-16,0 3 0 15,0-3 0-15,0-1 0 16,0-2 0-16,0-1-1 15,0 1 0-15,-4-4 0 16,1 1 0-16,-1 3 0 16,-3-1 0-16,0 1 0 15,0 2 0-15,-4 1 0 0,1 0 0 16,-4 3 0 0,-4 3 0-16,-3-3-1 0,0-4 1 15,-4 1-2 1,-3-3 1-16,-4-4-1 0,0 4 1 15,0 2-1-15,-3-8 1 16,-4 2-1-16,4-2 0 16,0-1 0-16,-8 0 1 15,1 4-1-15,-7-1 1 16,-4-3-1-16,-4-2 1 16,4-1-1-16,-3 0 1 15,-4 3-1-15,7 1 1 0,-3-1-1 16,3 3 0-16,-4-2 0 15,1-1 0-15,-1 7 0 16,1-7 1-16,-4 3-1 16,-4 1 1-16,5-1-1 15,-1 1 1-15,3 2-1 16,-3-2 1-16,0-1-1 16,-3 1 1-16,3-4-1 15,0 0 0-15,0-2 0 16,-4-1 1-16,11 9-1 15,4 1 0-15,-4 0 0 16,-7 2 0-16,-3 1 0 16,-1 6 1-16,8 0-1 15,-4-3 0-15,-7 9 0 16,10 0 0-16,1 10 0 16,-4-7 1-16,-4 7-1 15,1 3 0-15,3-3 1 0,0-4 0 16,-7 4 0-1,3 3 0-15,4 3 0 0,7 3 0 16,-3 6 0-16,-4 7 0 16,-7-10-1-16,0 3 0 15,0 4 0-15,0 2 1 16,0-8-1-16,10-1 1 16,1 6-1-16,-4-2 0 15,0 5 0-15,0-5 1 0,0-1-1 16,-7-3 0-16,7 4 0 15,-3 2 0-15,10-3 0 16,3 7 1-16,1-3-1 16,-1 2 1-16,-2 1-1 15,-1 3 1-15,-4-4-1 16,8 1 0-16,3 3 0 16,0-1 1-1,-21 29-1 1,14 0 0-16,7-9 0 15,4 3 0-15,3-1 0 16,-3-2 0-16,-1 0-1 16,5 2 1-16,-1-2 0 15,4 3 1-15,-1 9-1 16,5-10 1-16,2 4-1 16,1 0 0-16,0-6 0 0,-4-1 0 15,0-2 0-15,4-1 1 16,0 7-1-16,0 6 0 15,3-6 0-15,7 2 0 16,1 1 1-16,-4-6 0 16,-1 6 0-16,5-4 0 15,-4 4-1-15,-1 10 0 16,-2 2 1-16,-1-3 1 16,-3-3-2-1,3 0 0-15,4 4 0 0,0-4 0 16,3 6 1-16,1-2 0 15,2 8-1-15,5-9 1 0,-1 4-1 16,4-4 0-16,0 3 0 16,4 10 1-16,-1-9-1 15,4 5 0-15,0-8 0 16,4-7 0-16,3 6 0 16,3 3 0-16,4 7 0 15,0-4 0 1,11 29-1-1,0-6 1-15,-4-17-1 16,0-2 1-16,0 3 0 16,1-10 0-16,-1-2 0 15,-4-1 0-15,-3-9 0 16,1 0 0-16,2-4-2 16,4 1 1-16,4-3 0 15,7 15 0-15,-4-6-1 16,-3 0 1-16,3 0 1 15,0-6 1-15,0-1 0 0,1 4 0 16,2 0 0-16,1 6 1 16,3-6-1-16,4 3 0 15,-4 0-1-15,-3-10 0 16,7 10 0-16,0-6 1 16,10 0-1-16,-3 6 0 15,0 3 0-15,7-3 0 16,3 0 0-16,4-6 0 0,-3-4-1 15,-1 4 1-15,4-10 0 16,7 7 0-16,-3 3 0 16,6 2 0-16,8-2-1 15,-1-3 1-15,-10-4 0 16,8-3 0-16,6-2-1 16,-4-4 0-16,4 0 0 15,1-3 0-15,-1-4 0 16,-4-2 0-16,1-7-1 15,7 7 1-15,-4-3 1 16,7 2 0-16,4-2 0 16,-15-7 0-16,11-3 0 15,-6-3 0-15,-1 0 0 16,3-3 0-16,8-1 0 16,-4-5 0-16,-3-4 0 0,3 1 0 15,-7-4 0 1,4 0 0-16,3-2 0 15,0-4 0-15,-6-4 0 0,-1 1 0 16,3 0-1-16,1-6 1 16,7-1 0-16,3-2 0 15,-7-13 0-15,0-4 0 32,43-8-1-32,-11 2 1 15,-14 4-1-15,-8 0 1 16,-6-1 0-16,-4 1 1 15,-3 0-1-15,3 5 0 16,4-2-1-16,-7-6 1 0,-11-4 0 16,3 0 0-16,1-2-1 15,-8-4 1-15,5-3-1 16,2 3 1-16,-3 0 0 16,0-6 0-16,-10 0 0 15,3 9 0-15,3 0 0 16,-6-3 0-16,6-6 0 15,-3 3 0-15,1-6 0 16,-1-10 0-16,-11 3 0 16,-3 4 0-16,-4-4 0 15,4 7 0-15,4-3 0 16,-8-10 0-16,0 0 0 16,1-6 0-16,-4 0-1 31,0-7 1-31,-1 13 0 0,1-3 0 0,-3-6 0 0,-5-10 0 15,-6-2-1-15,-4-1 1 16,8-6 0-16,-5 6 0 16,-2-3 0-16,-1-12 0 15,-3 2 0-15,-1-2 1 16,-3 6-1-16,-3-7 1 16,0-6-1-16,-1-3 1 15,1 4-1-15,-4 5 1 16,0-6-1-16,-3 4 0 15,-1-1 0-15,1-3 0 16,-8 16 0-16,1-3 1 0,-4 0-1 16,0-7 0-16,-4 7 0 15,-3-9 0-15,0 15 0 16,-3-7 0-16,-4 1 0 16,-8 0 0-16,-2 3 0 15,-1-3 1-15,0 15-1 16,4 1 0-16,-3-4 0 15,-1 4 0-15,-7-7 0 16,-3 6 1-16,-4-9-1 16,-3 13 1-16,-1-7-1 15,1 1 0-15,-4-4 0 16,-3 3 1-16,-4 4-1 16,11-1 0-16,3 13 0 15,-4 0 0-15,1-3 0 16,-7 0 0-16,-8-7 0 0,4 1 1 15,4 6 0-15,0-3 0 16,-4 12 0-16,-4 0 1 16,11 7-1-16,0 2 0 15,1 1-1-15,-8 12 1 16,-7 1-1-16,3 2 1 16,4-3-1-16,0 4 0 15,-3-1 0-15,0 3 1 16,3 1-1-16,10 9 0 15,1 3 0-15,-4-3 0 0,4 3-1 16,-1 0 1 0,1 0-5-16,0 0 1 0,3 0-15 15,7-12 1-15</inkml:trace>
  <inkml:trace contextRef="#ctx0" brushRef="#br2" timeOffset="107299.47">30339 10188 29 0,'0'3'14'0,"7"19"0"0,-4-16 14 16,-3 0-22-16,4 1 0 16,0 5 3-16,-1 4 0 15,1 3-11-15,-4 3 0 16,3 12 8-16,-3 10 1 16,0 13-3-16,0 5 1 0,-3 1-3 15,-1 3 0-15,-3-3-2 16,0-4 1-16,0-9-9 15,0-12 1-15,7-19-11 16,7-10 1-16</inkml:trace>
  <inkml:trace contextRef="#ctx0" brushRef="#br2" timeOffset="108068.32">30819 10812 47 0,'-4'6'23'0,"4"4"-16"0,0-7 33 16,0 6-36-16,-3 7 0 0,-1 9 4 15,1 16 0-15,-1 6-10 16,1 15 0-16,-5 1 5 15,1 6 0-15,4-3-8 16,-1-7 1-16,4-8-14 16,0-14 0-16</inkml:trace>
  <inkml:trace contextRef="#ctx0" brushRef="#br2" timeOffset="113484.43">1894 9081 44 0,'22'16'22'0,"-15"12"-8"0,-7-19 23 0,0 4-35 16,-7 6 1-16,7 9-1 15,-11 25 1-15,0 7-4 16,-10 9 0-16,4 15 0 16,-5 10 1-16,1 0-4 15,4-15 0-15,-5-13-4 16,12-16 1-16,3-19-9 16,3-21 1-16</inkml:trace>
  <inkml:trace contextRef="#ctx0" brushRef="#br2" timeOffset="113784.6">1425 9325 52 0,'-7'16'26'0,"7"-19"-26"0,0 3 45 16,7-6-43-16,7-1 1 16,8-2 2-16,13-7 1 15,7-2-7-15,18-8 1 16,18-14 4-16,10 2 0 16,14-6-2-16,8-6 1 0,-8 6-7 31,-7 3 1-31,-21-3-11 0,-7 1 0 0,-17 8-5 15,-8 16 1-15</inkml:trace>
  <inkml:trace contextRef="#ctx0" brushRef="#br2" timeOffset="114190.75">2342 9746 43 0,'0'28'21'0,"-10"-28"-23"0,10 0 33 16,-7 0-30 0,3-6 0-16,4-4 3 0,0-5 0 15,11-7-5-15,-1 0 1 16,1 6 3-16,0 0 0 16,6 1-1-16,4 2 1 0,1 4-1 15,-1 6 0 1,-4-1-1-16,-6 1 0 0,10 0-5 15,0 3 1-15,8 0-10 16,-1-3 0-16,11-3-2 16,3-4 0-16</inkml:trace>
  <inkml:trace contextRef="#ctx0" brushRef="#br2" timeOffset="114550.96">2999 9661 59 0,'3'3'29'0,"-6"0"-43"16,3 0 62-16,-14 1-48 15,-1-1 0-15,-6 3 0 16,-3 7 1-16,-1-4-1 0,-3 3 0 16,6 1-1-16,1 3 1 15,7-1-2-15,4-2 1 16,6-4-1-16,4-2 1 15,11-4-2-15,6-3 1 16,4-3 1-16,1-1 0 16,6 1 1-16,-7-3 0 15,-3 3 0-15,-4 0 0 16,3 3 1-16,-6 6 0 16,7 3 0-16,-8-2 0 15,1 5 0-15,-1 4 1 16,1 6-1-16,-4-6 0 15,-3-1-4-15,3 1 1 0,3-7-13 16,1-12 1-16</inkml:trace>
  <inkml:trace contextRef="#ctx0" brushRef="#br2" timeOffset="115166.88">3567 9683 56 0,'-7'19'28'0,"3"-13"-32"0,4-6 43 15,-7 6-39 1,-4 1 1-16,-10-1 0 0,0 0 1 15,3 7-2-15,-3-1 0 16,-3 4 1-16,2 3 1 16,8 6 0-1,-3 3 0-15,6 0-1 0,0-3 1 16,11 0-1-16,0-3 0 16,11 0 0-16,7-6 0 15,6-3-1-15,5-7 0 16,2-3-1-16,5-6 1 15,-15 0-1-15,0 0 1 0,7-10-1 16,-3-3 1-16,10-6 0 16,-3-3 0-16,7-3-1 15,0 3 1-15,-8 0-1 16,-3-3 1-16,-3 6-1 16,-7 3 1-16,-1 0-2 15,-6 3 1-15,-11 7-1 16,0 3 1-16,0 6-1 15,-7 6 1-15,-4 3 0 16,-3 4 0-16,-3 3 1 16,6 2 0-16,-7 8 1 15,8 8 1-15,6-6 0 16,8 0 0-16,6 1 0 16,8-4 1-16,0-6-2 15,13-10 1-15,8-6-4 16,4-3 0-16,-5-9-14 0,1-16 0 15,-18-4-1-15,11 4 0 16</inkml:trace>
  <inkml:trace contextRef="#ctx1" brushRef="#br2" timeOffset="68612.75">2014 6992 0,'0'0'15,"0"0"1</inkml:trace>
  <inkml:trace contextRef="#ctx0" brushRef="#br2" timeOffset="116893.17">6015 9743 53 0,'14'18'26'0,"-7"17"-20"0,-3-19 27 0,-4 15-32 15,-7 7 1-15,-4 9 0 16,-3 9 0-16,-7 10-4 16,-4 0 1-16,11 3 1 15,-7-16 1-15,10-19-3 16,1-8 1-16,2-17-2 15,8-18 1-15,4-17-3 0,3-8 1 16,4-13-6-16,-4-9 1 16,3-10-2-16,-6 3 0 15,3 0 0-15,-4 1 1 16,8 2 3-16,0 16 0 16,3 6 7-16,0 4 1 15,3 6 6-15,-2 6 1 31,9 0 1-15,8 6 1-16,7 4 1 0,0 2 1 0,3 1-3 0,-3 6 1 16,0 6-4-16,-1 3 1 15,-13-3-3-15,-7 3 0 16,-11 7-3-16,-11 9 1 0,-13 9-5 16,-19 4 0-16,-6-4-6 15,-7-6 1-15,3-6-8 16,3-3 0-16</inkml:trace>
  <inkml:trace contextRef="#ctx0" brushRef="#br2" timeOffset="117238.54">6724 9692 45 0,'25'13'22'0,"-1"-10"-21"0,-24-3 35 15,4 0-33-15,-4 0 1 16,0 0 0-16,0 0 1 16,-4 3-6-16,-10 0 0 15,0 4 3-15,-7 2 1 16,-4 4-2-16,1-1 0 16,-1 7-1-16,4 3 1 15,7 3-2-15,3 6 1 16,11-6 0-16,0-3 0 15,4-9-1-15,13-7 1 16,-3-6-1-16,11-3 1 16,-4-13 0-16,-3-2 0 0,3-1-3 15,0 0 1-15,0-3-6 16,0 3 1-16,4 0-9 16,-4-3 1-16</inkml:trace>
  <inkml:trace contextRef="#ctx0" brushRef="#br2" timeOffset="117433.73">7123 9790 63 0,'0'18'31'0,"0"23"-43"15,-7-31 58-15,-4-1-47 16,4 0 1-16,0-2-3 0,3 2 0 15,1-3-3-15,3-6 1 16,7-12-11-16,-4-7 0 16</inkml:trace>
  <inkml:trace contextRef="#ctx0" brushRef="#br2" timeOffset="117598.59">7073 9592 46 0,'14'19'23'0,"4"-16"-27"0,-7-3 34 0,-1 0-33 16,4 0 0-16,0 3-10 15,4-3 0 1,3 0 9-16,-3 3 1 0</inkml:trace>
  <inkml:trace contextRef="#ctx0" brushRef="#br2" timeOffset="118109.76">7303 9721 33 0,'0'43'16'0,"3"-17"-12"0,1-20 26 0,-1 3-28 0,4 1 0 0,4-1 0 16,3-3 0-16,0-6-4 15,0 0 1-15,0-12 2 16,11 2 0-16,-15-2-3 16,1-4 0-16,7-3-1 15,-8 1 1-15,4 5-1 16,0 4 1-16,8 2-1 15,-12 10 1-15,11 1 1 16,-3 2 1-16,3 3 1 16,-10 1 0-16,6 5 1 0,-2 1 0 15,2 0 0-15,1-1 0 16,3 7-1-16,7-3 0 16,4-9-1-16,7-10 1 15,3-16-1-15,4-12 0 16,7-13 0-16,-4-6 1 15,-6-16 0-15,-1-15 0 16,-7-13 0-16,-14-6 0 16,-3-4 0-16,-14-2 0 15,-8-1-1-15,-7 7 1 16,-3 9-1-16,0 16 1 0,4 16 1 16,-8 18 0-16,0 19 0 15,4 22 1-15,-7 26-1 16,-4 21 1-16,1 19-2 15,3 28 1-15,3 13-2 16,7 9 0-16,-6 0-1 16,10-15 0-16,3-17-4 15,1-15 0-15,3-15-7 16,0-16 1-16,0-19-3 16,0-13 1-16</inkml:trace>
  <inkml:trace contextRef="#ctx0" brushRef="#br2" timeOffset="118317.63">7581 9379 63 0,'28'41'31'0,"47"-35"-42"0,-44-9 68 15,22-7-57-15,7-12 1 16,21-6-6-16,-7-3 1 15,-3 6-5-15,-11 3 0 16,-7 3-8-16,-11 6 0 16</inkml:trace>
  <inkml:trace contextRef="#ctx0" brushRef="#br2" timeOffset="118846.75">10202 8874 59 0,'11'22'29'0,"-11"-13"-29"0,0-6 52 15,-4 4-48-15,1 2 0 16,-8 10 2-16,-3-3 0 16,-7 2-8-16,-7 4 1 15,-4 10 5-15,-3 8 0 16,-4 8-2-16,4 8 0 16,-8 13-1-1,8 9 1-15,0 4-1 0,10-1 0 0,15 1-1 16,6-7 1 31,18-9-3-47,4-6 1 15,13-16-4-15,12-13 1 0,3-19-8 0,0-15 0 0,-4-16-10 32,-3-9 0-17</inkml:trace>
  <inkml:trace contextRef="#ctx0" brushRef="#br2" timeOffset="119162.3">10382 9021 65 0,'0'10'32'0,"-7"9"-40"0,4-10 55 15,-4 10-46-15,0 9 0 16,-4 10-1-16,0 18 1 0,1 10-2 16,3 6 0-16,3-9-1 15,1-4 0-15,6-9-7 16,8-6 0-16,3-19-8 15,11-15 0-15</inkml:trace>
  <inkml:trace contextRef="#ctx0" brushRef="#br2" timeOffset="119422.93">10679 9601 58 0,'-18'19'29'0,"7"13"-26"0,8-26 50 16,-1 6-50-16,1 4 1 31,-4 19-7-31,-4 5 1 16,-3 7-6-16,-4-6 1 15,1-6-11-15,3-4 1 16</inkml:trace>
  <inkml:trace contextRef="#ctx0" brushRef="#br2" timeOffset="120053.99">10199 9181 56 0,'-4'13'28'0,"8"-13"-25"0,-1 3 42 0,1 3-44 16,-1 7 1-16,4 9 1 16,1 3 1-16,6 6-5 15,3 0 0-15,8-2 0 16,10-4 1-16,-3-3-8 15,-4-3 0-15,-3-13-10 16,7 3 0-16</inkml:trace>
  <inkml:trace contextRef="#ctx0" brushRef="#br2" timeOffset="120572.2">11402 9050 53 0,'3'0'26'0,"-6"37"-26"16,-1-27 41-16,-3 2-39 15,-3 13 0-15,-4 3 2 16,-4 10 1-16,-7 15-6 0,-10 16 0 16,-11 3 4-16,0 10 0 15,4 15-3-15,3-6 1 16,4-6-3-1,10-16 1-15,7-13-6 0,8-21 0 16,6-20-8-16,4-15 0 16,7-22-2-16,4-15 1 15</inkml:trace>
  <inkml:trace contextRef="#ctx0" brushRef="#br2" timeOffset="120784.43">11028 9181 57 0,'7'25'28'16,"-4"4"-38"-16,-3-20 59 0,0 3-48 15,0 14 1-15,0 5 0 16,7 0 0-16,1 4-3 16,6-1 0-16,0-5-1 15,3-8 0-15,1-5-9 16,-4-6 1-16,-3-10-6 15,-1-7 0-15</inkml:trace>
  <inkml:trace contextRef="#ctx0" brushRef="#br2" timeOffset="121110.93">11522 8701 48 0,'-11'0'24'0,"-3"-3"-22"0,11 10 42 15,6 5-42 1,4 13 0-16,4 10 2 0,3 9 0 15,3 9-4-15,5 22 0 0,2 7 3 16,-3 9 1-16,-6 12-2 16,-12-3 1-16,-6 1-5 15,-8-10 0-15,-3-13-9 16,-11-12 1-16,-3-25-8 16,0-16 0-16</inkml:trace>
  <inkml:trace contextRef="#ctx0" brushRef="#br2" timeOffset="121593.2">12005 9272 50 0,'7'19'25'0,"4"9"-15"0,-4-22 40 0,0 1-45 15,7-1 0-15,0-3 2 16,7-3 1-16,11 0-11 15,7-3 1-15,0-3 6 16,-1-1 0-16,-2 1-9 16,-8-3 1-16,-7-1-16 15,-3-2 1-15,-15 2-2 16,-6 4 0-16</inkml:trace>
  <inkml:trace contextRef="#ctx0" brushRef="#br2" timeOffset="121768.46">11977 9564 69 0,'14'28'34'0,"32"-9"-46"0,-29-19 70 16,12 0-59-16,9 0 1 16,5 0-9-16,-1-3 1 15,0 0-6-15,-6-10 0 16</inkml:trace>
  <inkml:trace contextRef="#ctx0" brushRef="#br2" timeOffset="122086.71">13240 8761 63 0,'-14'9'31'0,"10"-5"-29"15,1 2 47-15,-12 6-46 16,-6 7 0-16,-10 9 1 16,-5 16 0-16,-3 16-5 15,-6 9 0-15,-1 22 3 16,-4 25 1-16,1 9-3 15,10 4 1-15,11-1-2 0,10-12 1 16,11-18-5-16,14-20 1 16,14-25-9-16,11-18 0 15,-7-23-8-15,3-5 1 16</inkml:trace>
  <inkml:trace contextRef="#ctx0" brushRef="#br2" timeOffset="125360.84">13631 9269 58 0,'11'-13'29'0,"3"7"-27"16,-14 6 45-16,0 0-45 16,-3-3 1-16,-5 0 0 15,-6 6 1-15,-7 0-6 16,4 3 1-16,-8 1 3 16,0 8 0-16,-7 4-1 15,-3 9 0-15,0-2 0 16,0 8 0-16,6 7-1 15,5 3 0-15,6 6 0 16,11 0 1-16,14-3-2 16,11-9 0-16,6-7-3 15,8-9 1-15,7-9-6 0,3-13 1 16,8-7-6 0,3-11 0-16,-4 2 1 15,-3-6 0-15,0-6 7 0,-4-7 1 16,0 1 6-16,-3 5 0 15,-4 4 8-15,-3 3 0 16,-7 0 0-16,-8 7 1 16,-2-1-5-16,-5 7 1 15,-6 2-2-15,-11 7 1 16,-7 0-3-16,-8 4 1 16,-6-1-2-16,-7 0 0 0,7 6 0 15,-8 7 0-15,5 3 0 16,-1 6 0-16,7-3 0 15,4 6 0-15,7 3-1 16,14-9 1-16,10-3-1 16,12-13 0-16,6-9-2 15,4 0 1-15,3-9-5 16,4-7 1-16,0-3-12 16,-1-6 1-16</inkml:trace>
  <inkml:trace contextRef="#ctx0" brushRef="#br2" timeOffset="125660.29">14337 9203 54 0,'7'19'27'0,"-28"12"-21"16,7-24 40-16,-4-1-46 0,-3 0 1 15,-4 0 2-15,0 1 1 16,4 2-5-16,4 1 1 15,3-1 2-15,3 0 1 16,7 4-1-16,4 3 0 16,8 2-1-16,6-2 0 15,7 3 0-15,0 0 0 16,-7 3-1-16,-3 0 0 16,-8 3-1-16,-6-3 1 15,-11 3-6-15,-8-3 1 0,-2 0-9 16,3-7 1-16,-4-12-6 15,4 1 0-15</inkml:trace>
  <inkml:trace contextRef="#ctx0" brushRef="#br2" timeOffset="125946.39">14757 9043 62 0,'-4'13'31'0,"-24"-10"-40"15,17 3 59-15,-6 7-47 16,-1 9 0-16,-7 6 1 0,-3 10 0 16,-4 12-6-16,1 9 1 15,-5 10 3-15,8-3 1 16,3 9-5-16,11-2 0 15,7-11-3-15,11-5 0 16,10-17-8-16,11-11 0 16,3-20-6-16,4-12 1 15</inkml:trace>
  <inkml:trace contextRef="#ctx0" brushRef="#br2" timeOffset="126245.98">15064 9191 59 0,'14'-3'29'16,"-7"-1"-35"-16,-7 4 55 0,-7 7-48 16,-7-1 1-16,-8 3 2 15,-6 7 0-15,-7 9-5 16,-7 3 0-16,-8 4 3 16,4 5 1-16,4 7-1 15,7 3 0-15,7-3-1 16,10-3 0-16,7 3 0 15,11-13 0-15,18-3-1 16,14-12 1-16,7-13-1 16,3-9 0-16,0 3-1 15,-7-10 0-15,1-9-5 16,-15-6 0-16,-7 0-8 16,-10-7 0-16,-8-5-5 15,-10-1 1-15</inkml:trace>
  <inkml:trace contextRef="#ctx0" brushRef="#br2" timeOffset="126437.54">14661 9451 56 0,'0'22'28'0,"25"-6"-28"0,-11-16 51 16,7 3-49-16,11-3 1 16,7-3 0-16,10-7 1 15,11 1-6-15,4-4 1 16,-15-9 0-16,-3-3 1 0,-7-6-7 15,-7 3 0-15,-4-4-12 16,-3-5 1-16</inkml:trace>
  <inkml:trace contextRef="#ctx0" brushRef="#br2" timeOffset="126638.43">15205 9109 65 0,'24'44'32'0,"19"9"-34"16,-26-37 54-16,1 12-55 15,3 4 1-15,-7 2-2 16,-10 10 1-16,-8 6 2 16,-13-3 0-16,-1 3-8 0,-7 1 1 15,4-11-9-15,0-8 0 16</inkml:trace>
  <inkml:trace contextRef="#ctx0" brushRef="#br2" timeOffset="126822.17">15667 9573 59 0,'18'50'29'0,"-33"-21"-36"0,5-14 50 0,-8 10-44 15,-10 4 1-15,-4 2-8 16,-3 7 0-16,3 2-3 16,0-8 0-16</inkml:trace>
  <inkml:trace contextRef="#ctx0" brushRef="#br2" timeOffset="127386.01">16185 9213 68 0,'-3'15'34'0,"10"-15"-32"0,-3 7 59 0,-1-4-60 16,1 3 1-16,-4 6-1 16,0 4 0-16,-7 9-3 15,-4 0 1-15,-3 0-1 16,0 1 1-16,-4-1-4 16,4-3 0-16,0 0-1 15,7-4 1-15,3-2-1 16,1-3 0-16,17 2 4 15,7-2 0-15,7 2 3 16,0-2 1-16,-6 0 0 16,-5-1 1-16,-6 1-1 15,-4-4 0-15,-11 4-2 16,-10 2 0-16,-10 4-3 16,-5 0 1-16,1-3-7 15,3-4 0-15,4-2-8 16,7-10 1-16</inkml:trace>
  <inkml:trace contextRef="#ctx0" brushRef="#br2" timeOffset="127612.8">16623 9476 61 0,'-4'34'30'0,"-17"10"-35"0,14-34 51 0,-3-1-46 16,-5 1 1-16,5-4 0 16,-1 0 1-16,1 4-4 15,3-4 0-15,3-3-4 16,1-3 0-16,3 0-11 16,3-13 0-16</inkml:trace>
  <inkml:trace contextRef="#ctx0" brushRef="#br2" timeOffset="127778.39">16436 9250 50 0,'14'22'25'0,"32"-3"-30"16,-36-16 38-16,5 0-37 15,2 0 1-15,8-3-8 16,3 4 0-16,4-1 5 0,0-3 1 15</inkml:trace>
  <inkml:trace contextRef="#ctx0" brushRef="#br2" timeOffset="128062.98">16775 9542 28 0,'-15'53'14'0,"-2"-31"-2"0,17-19 16 16,0 0-23-16,0 1 0 15,7-4 1-15,3-4 1 16,1-2-10-16,3-6 1 15,-3-4 4-15,-1-6 0 0,4-3-4 16,4-3 1-16,0-1-2 16,-1 4 1-16,5 0 0 15,-1 6 0-15,3 10 1 16,-2 12 1-16,-5 3 1 16,1 10 1-16,-4 6 1 15,-3 3 0-15,-4 0-1 16,-4 3 0-16,1-9-2 15,-4 3 0-15,0 0-7 16,3-3 1-16,4-3-8 16,4-10 1-16</inkml:trace>
  <inkml:trace contextRef="#ctx0" brushRef="#br2" timeOffset="128346.82">17607 9015 54 0,'14'16'27'0,"-17"-4"-31"0,-1-12 49 16,-13 7-43-16,-12 5 1 16,-6 7 3-16,3 9 0 15,-3 3-7-15,-4 17 0 16,4 8 5-16,0 13 0 15,3 6-2-15,7 4 0 16,8 8-4-16,10-8 1 16,10-10-4-16,11-10 0 15,4-18-7-15,-1-13 0 16,8-28-6-16,3-12 0 0</inkml:trace>
  <inkml:trace contextRef="#ctx0" brushRef="#br2" timeOffset="128647.64">17702 9206 56 0,'18'13'28'0,"7"-4"-29"15,-22-2 50-15,-6-1-48 16,-8 3 0-16,-6 7 0 16,-8 6 0-16,-10 3-2 15,-8 0 1 1,-10 35 2-1,7-10 0-15,8 6-1 16,13-2 1-16,7-7 0 16,8-7 0-16,20-8-1 0,19-10 1 15,9-13-2-15,5-12 0 16,-1-6-2-16,-7-4 0 16,-7-9-4-16,-6-6 1 15,-12-7-11-15,-3 1 1 16,-10-10-3-16,-1 3 0 15</inkml:trace>
  <inkml:trace contextRef="#ctx0" brushRef="#br2" timeOffset="128850.11">17371 9492 66 0,'17'9'33'0,"29"-15"-42"0,-17 0 67 0,9-1-58 16,15-2 0-16,7-1-1 15,-3 4 0-15,-8 0-4 16,-7 0 0-16,-6-7-13 16,-8-6 1-16,-14 0-1 15,11-6 0-15</inkml:trace>
  <inkml:trace contextRef="#ctx0" brushRef="#br2" timeOffset="129088">17911 9115 60 0,'7'44'30'0,"17"-6"-37"0,-17-29 62 16,7 13-53-16,8 10 1 15,-5 2-2-15,-3 4 1 16,-10 9-5-16,-11 3 1 15,-7 6-1-15,-4 4 0 16,-3-4-7-16,-11-5 1 16,7-14-9-16,1-9 1 0</inkml:trace>
  <inkml:trace contextRef="#ctx0" brushRef="#br2" timeOffset="129382.84">18203 8538 68 0,'11'41'34'0,"35"47"-39"16,-25-50 63-16,11 12-57 0,3 16 0 16,-3 21 0-16,-8 23 0 15,-2 6-2-15,-1 13 1 16,-14 2 0-16,-18 14 0 16,-24 2-6-16,-11-9 0 15,-14-19-14-15,-10-22 1 16</inkml:trace>
  <inkml:trace contextRef="#ctx0" brushRef="#br2" timeOffset="132895.79">3648 10928 27 0,'14'-3'13'0,"-11"0"4"16,-3-4 14-16,0 7-24 15,0 0 0-15,-3 0 3 16,-8-3 0-16,8 3-13 16,-15 3 0-16,4 4 8 0,-14-1 1 15,0 6-4-15,-1 4 0 16,5 3-2-16,-5 6 0 15,1 0-1-15,11 0 0 16,2 3-1-16,8 1 0 16,4-4-1-16,13-3 1 15,5-7 1-15,9-8 0 16,8-7 1-16,-4-7 0 16,-7-5 0-16,-3-4 0 15,-4-6 0-15,4-3 1 16,-8-3-1-16,1 3 0 15,-4 6-1-15,-3 0 1 16,3 10-2-16,-7 9 1 0,0 0-3 16,0 12 1-16,0 10-1 15,-7-6 0-15,3 0 0 16,4-1 1-16,-7-2 1 16,7-1 1-16,0 1 3 15,0 3 0-15,7 2 1 16,-7 4 1-16,4 7 0 15,3 5 0-15,3 7 1 16,1 0 0-16,3 2-1 16,0-11 1-16,0-4-3 15,-3 3 1-15,-1-2-2 16,-3-4 1-16,0 0-2 16,-14 0 0-16,0-3-1 15,-7-3 0-15,-4-4 0 0,4 1 0 16,-3-10-1-16,-11-3 1 15,-1-9 0-15,5-13 0 16,-5-3-1-16,8 0 0 16,11-3-1 15,-4 0 1-31,10 6-1 0,8 1 1 0,10 2 0 0,-4 3 0 16,11 1 1-16,-3 2 0 15,3-2-2-15,4-4 0 16,3-3-10-16,4-3 0 15</inkml:trace>
  <inkml:trace contextRef="#ctx0" brushRef="#br2" timeOffset="133332.13">3877 11103 65 0,'0'4'32'0,"4"-4"-35"16,-4 0 58-16,7 0-54 16,10 0 1-16,-3-4 0 15,8-2 1-15,2-6-4 16,-3-7 0-16,-3 0 1 15,-4 0 1-15,-3-3-3 0,-4 7 0 16,-7-1-2-16,0 3 0 16,-7 4-1-16,3 6 0 15,-6 3-1-15,-1 3 1 16,4 10 1-16,7 5 0 16,-7 1 2-16,7 3 0 15,0-3 2-15,7 0 0 16,-3 3 3-16,3 0 0 15,0 0-1-15,3-4 1 16,1-5-3-16,-1-7 1 0,8-9-6 16,3-6 0-16,0-1-11 15,-3-9 0-15</inkml:trace>
  <inkml:trace contextRef="#ctx0" brushRef="#br2" timeOffset="133932.69">4255 11122 52 0,'-11'22'26'0,"0"-12"-31"16,11-10 42-16,0 0-36 15,0 0 0-15,0 0 0 16,11-7 0-16,-8-2-2 0,8 0 1 15,0-4 0-15,3-3 1 16,7-6-1-16,0 0 0 16,0 0-1-16,0 1 1 15,1 5 0-15,2 0 1 16,-3 7-1-16,-10 6 1 16,0 9 0-16,-4 3 0 15,-4 7 0-15,4 6 0 16,-7-6 0-16,0-4 0 15,0 4 1-15,0-4 1 16,4 1 1-16,3-1 0 16,7 1 0-16,4-7 0 0,10-3-1 15,4-6 0-15,-1-3-1 16,-6-7 0-16,-4-2-3 16,0-10 1-16,0-4-1 15,-3-5 1-15,-7 3-1 16,-8 2 0-16,1 4-2 15,-4 0 1-15,0 6-2 16,-4 7 1-16,4 12 0 16,-3 6 0-16,3 7 0 31,-7-1 0-31,3 7 2 0,4 9 0 0,0 1 1 16,4-4 1-16,3 6 0 15,-7-6 1-15,0-3-1 16,3-3 0-16,4-4-3 15,4-5 0-15,7-4-7 0,-8-3 1 16,11-9-8-16,0-7 0 16</inkml:trace>
  <inkml:trace contextRef="#ctx0" brushRef="#br2" timeOffset="134758.17">5041 11078 42 0,'-7'22'21'0,"-3"-22"-23"0,6-3 31 16,1-6-27-16,3-1 0 0,3-5 0 15,1-4 0-15,3-3-4 16,-4 0 1-16,8 6 3 16,-1 1 0-16,4 2 0 15,8 7 0-15,-8 0 0 16,7 2 0-16,4 1 0 15,-4-3 1-15,-4 0-3 16,5-1 0-16,-1-2-4 16,-4 3 1-16,5 0-3 15,-1-1 0-15,0 7-3 16,-4 0 1-16,1 0 1 16,3 0 0-16,-10 3 4 15,3-3 0-15,0 0 5 16,-3 0 0-16,-8 0 4 15,4 0 0-15,-7 0 1 0,4-3 1 16,3 3-2-16,-7 0 1 16,0 0-3-16,3 0 0 15,-3 0-2-15,0 0 1 16,0 0-3-16,0 0 1 16,0 0-1-16,7 3 0 15,-7 1-1-15,0 2 1 16,-7 3 0-16,7 7 0 15,0 3 0-15,7 6 0 16,-7 0 0-16,4 0 0 16,-1-6 0-16,5-4 1 0,-5-2-2 15,8-4 1-15,-1-2 0 16,4-4 0-16,8-3 0 16,2-10 0-16,8-5-1 15,7-14 1-15,3-5-1 16,-3-7 0-16,7-9-4 15,0-3 1-15,-11-13-3 16,-10-12 1-16,-11-4 3 16,-11-9 0-16,-6 3 1 15,-8 0 1-15,4 13 3 16,7 19 1-16,-7 12 3 16,3 22 0-16,4 19-2 15,0 15 0-15,-7 17-1 16,4 18 1-16,3 15 0 15,0 14 0-15,0 11-2 16,0 4 1-16,0 10-3 0,0-1 1 16,10-15-3-16,1-13 1 15,-4-19-5-15,7-9 1 16,-3-19-6-16,6-12 0 16,-2-20-5-16,-1-8 1 15</inkml:trace>
  <inkml:trace contextRef="#ctx0" brushRef="#br2" timeOffset="134940.37">5683 10746 60 0,'28'0'30'0,"40"-9"-40"16,-51 9 60-16,18-7-51 15,11-5 1-15,4 2-11 16,-19 1 0-16,-2 0 1 16,-8-1 0-16</inkml:trace>
  <inkml:trace contextRef="#ctx0" brushRef="#br2" timeOffset="135284.28">6018 10947 54 0,'18'22'27'0,"14"-16"-24"0,-22-9 41 15,12-3-43-15,6-4 1 16,-7-2-1-16,0-1 1 16,-3 0-3-16,-4 1 0 15,0-1 1-15,-14 1 1 16,0-1-4-16,-14 1 1 15,3 2-3-15,-3 7 0 16,4 6 0-16,-8 10 0 16,4 3 2-16,0 6 1 15,3 6 3-15,8-3 0 16,3 6 2-16,0-3 0 0,10 1-1 16,4-11 1-16,4-5-6 15,3-4 0-15,4-12-10 16,7-9 1-16,-8-13-3 15,1-7 1-15</inkml:trace>
  <inkml:trace contextRef="#ctx0" brushRef="#br2" timeOffset="135539.91">6636 10655 33 0,'0'0'16'0,"-21"22"-18"15,10-16 27-15,-14 1-23 16,1-1 0-16,-5 6 2 15,-2 7 1-15,6-3-5 16,4 3 1-16,7-4 5 0,0 1 0 16,3 0 0-16,11-1 1 15,7 1-1-15,14-3 0 16,11 2-1-16,3 4 0 16,-10-3-3-16,-7 6 0 15,-1 0-4-15,-17 9 0 16,-24-3-6-16,-8 4 0 15,-4-10-10-15,-13-10 0 16</inkml:trace>
  <inkml:trace contextRef="#ctx0" brushRef="#br2" timeOffset="136094.34">8199 10846 55 0,'-7'13'27'0,"14"-10"-29"0,-7 3 46 16,0 7-43-16,0 9 1 0,0 3 0 16,3 9 0-16,4-2-3 15,0 2 0-15,0-6 3 16,-3-6 0-16,3-6 0 15,7-7 1-15,0-9-1 16,7-3 0-16,7-12-2 16,1-10 1-16,-1-7-7 15,-3-5 1-15,3 2-14 16,-3-9 1-16</inkml:trace>
  <inkml:trace contextRef="#ctx0" brushRef="#br2" timeOffset="136485.87">8573 10962 63 0,'0'51'31'0,"-8"-11"-38"0,8-30 50 16,0-4-42-16,0 0 0 15,0-3 0-15,0 1 1 16,4-11-3-16,-4-2 1 15,7-7 0-15,4-6 1 16,3-3-3-16,3 0 0 16,1 3-2-16,3 3 0 15,-3-3-1-15,3 7 1 16,-3 2 1-16,3 7 0 16,0 6 2-16,-14 3 1 15,0 6 2-15,4 4 0 0,-8-1 1 16,1 4 1-16,-1-3-2 15,1 2 1-15,-1 1-1 16,4 3 0-16,4-7-3 16,-8 4 1-16,5-3-5 15,2-4 0-15,4-12-11 16,7-10 1-16,1-12-1 16,2-3 0-16</inkml:trace>
  <inkml:trace contextRef="#ctx0" brushRef="#br2" timeOffset="136665.34">9109 10831 56 0,'0'47'28'0,"-14"-10"-41"16,14-27 60-16,-7 5-48 0,0 4 1 16,-1 0 0-16,1 0 0 15,4-3-3-15,3-1 1 16,0-12-11-16,7-12 0 15,-4-13-2-15,-3 0 1 16</inkml:trace>
  <inkml:trace contextRef="#ctx0" brushRef="#br2" timeOffset="136860.94">9109 10526 33 0,'7'4'16'0,"7"-33"-21"16,-7 17 28-16,7-7-24 16,7-6 1-16,0-6 0 15,8-4 1-15,2-3-4 16,-2 4 1-16,-5 3-6 16,1-1 0-16</inkml:trace>
  <inkml:trace contextRef="#ctx0" brushRef="#br2" timeOffset="137070.29">9458 10053 26 0,'11'-6'13'0,"10"28"-5"0,-14-13 18 0,0 10-21 16,-4 3 1-16,1 12 6 15,-4 7 0-15,-4 12-13 16,1 10 0-16,-1 19 8 0,1 12 1 16,3 9-3-16,0 16 1 15,3 10-4-15,1-19 0 16,-1-13-3-16,4-22 0 15,4-25-5-15,0-25 1 16,-1-15-3-16,-6-20 0 16,-11-12-9-16,-7-21 0 15</inkml:trace>
  <inkml:trace contextRef="#ctx0" brushRef="#br2" timeOffset="137253.13">9239 10762 61 0,'32'47'30'0,"32"-19"-27"16,-47-25 56-16,15-3-58 16,17-6 1-16,4-13-1 15,7-3 1-15,7-3-7 16,0-6 1-16,-7-1-7 16,-7 7 1-16,-7 3-10 15,-7 7 1-15</inkml:trace>
  <inkml:trace contextRef="#ctx0" brushRef="#br2" timeOffset="137729.93">11088 10737 61 0,'7'9'30'16,"0"-22"-33"-16,-7 17 51 0,-4-8-48 15,-3 4 1-15,-3 7 0 16,-4 2 0-16,-8 7-1 16,1 3 0-16,0 6 1 15,0 3 1-15,0 6-1 16,7 4 0-16,3 6 0 15,4 0 1-15,7 0-1 16,11-3 0-16,3-10-1 16,7-6 1-16,7-6-3 15,4-10 0-15,0-9-7 16,-1-9 1-16,5-13-11 16,-12-10 0-16</inkml:trace>
  <inkml:trace contextRef="#ctx0" brushRef="#br2" timeOffset="138031.01">11395 10966 63 0,'0'47'31'0,"7"6"-38"0,-7-44 52 0,3 4-44 16,1 2 1-16,-4-2-1 16,0 0 1-16,0-4-3 15,0 0 0-15,0-2 1 16,-4-4 0-16,4-3-1 16,-3-3 1-16,3-7-2 15,0 1 0-15,3-7-5 16,1-9 1-16,6 0-10 15,-3-10 0-15</inkml:trace>
  <inkml:trace contextRef="#ctx0" brushRef="#br2" timeOffset="138362.26">11423 10730 67 0,'14'13'33'0,"11"-19"-45"0,-15 2 58 0,1-2-52 16,0-3 0-16,-4-1-27 16,-4-2 0-16</inkml:trace>
  <inkml:trace contextRef="#ctx0" brushRef="#br2" timeOffset="138735.5">11783 11028 55 0,'3'60'27'0,"1"-63"-31"0,-4 3 39 16,0-7-35-16,-4-8 1 16,1-10 0-16,-1-7 1 15,4 1-2-15,0 0 0 16,0-4 1-16,4 1 1 15,3 2-1-15,3 7 1 16,5 6-1-16,2 7 0 0,-3-1-1 16,7 7 1-16,1 0-5 15,-1-1 0-15,7 1-7 16,-7 0 0-16,7-7-5 16,1-9 0-16</inkml:trace>
  <inkml:trace contextRef="#ctx0" brushRef="#br2" timeOffset="139036.12">12347 10646 62 0,'0'9'31'0,"-10"4"-41"16,3-7 61-16,-8 0-51 0,-2 7 1 15,-4-1 0-15,-4 7 0 16,0 6-1-16,1 6 1 16,-5 4 0-16,8 6 1 15,11 9-1-15,6 6 1 16,15 4-1-16,10-4 0 16,11-12-3-16,10-9 1 15,4-10-4-15,0-16 1 16,3-15-4-16,0-13 1 15,-6-18-12-15,-4-14 1 16</inkml:trace>
  <inkml:trace contextRef="#ctx0" brushRef="#br2" timeOffset="139261.75">12640 10229 56 0,'18'56'28'0,"-11"19"-28"15,-7-50 47-15,-4 7-46 16,-3 15 1-16,-3 6-1 16,-1-3 0-16,-3 13-2 15,3 0 1-15,4 3 0 16,7 3 0-16,0-10-5 16,4-6 0-16,-1-12-12 15,8-16 1-15,-1-9-1 16,12-22 0-16</inkml:trace>
  <inkml:trace contextRef="#ctx0" brushRef="#br2" timeOffset="139652.15">12809 10890 54 0,'11'47'27'0,"0"-9"-32"0,-8-32 55 15,4 0-48-15,0-2 0 16,4-4 4-16,3-10 1 15,4-5-7-15,3-4 0 0,0-3 4 16,-7-3 0-16,4 0-2 16,-4-1 1-16,-4 5-3 15,-6-1 1-15,-4 6-4 16,0 3 1-16,0 4-2 16,-4 3 1-16,-3 12-1 15,-3 6 0-15,-4 4 1 16,-1 6 0-16,1 3 2 15,4 7 0-15,-4 5 1 16,7 1 1-16,3 3 0 16,4 9 0-16,7-6-1 15,4-4 1-15,3-8-2 16,0-4 1-16,0-9-2 16,7-10 0-16,7-6-3 15,11-9 1-15,-4-6-12 16,8-10 0-16,-1-7 0 0,0 1 0 15</inkml:trace>
  <inkml:trace contextRef="#ctx0" brushRef="#br2" timeOffset="139858.24">13589 11144 72 0,'11'22'36'0,"-1"-12"-57"0,-10-10 77 0,0 0-65 16,-7-7 0-16,-3 1-26 15,-15 0 0-15</inkml:trace>
  <inkml:trace contextRef="#ctx0" brushRef="#br2" timeOffset="148030.71">23252 7061 41 0,'0'7'20'0,"0"12"-17"0,0-7 21 16,-4 4-23-16,1 3 0 16,-1 9 1-16,-3 3 1 0,0 10-2 15,-4-3 0-15,1 9 3 16,-1 3 0-16,-3 0 0 15,0 3 1-15,3-3-1 16,4 1 0-16,0-11 1 16,4-5 1-16,3-10-1 15,3-9 1-15,8-1 0 16,10-12 0-16,11-12-1 16,10-10 1-16,4-3-4 15,10 0 1-15,11 0-8 16,7 7 1-16,-6 5-17 15,-12 4 0-15</inkml:trace>
  <inkml:trace contextRef="#ctx1" brushRef="#br2" timeOffset="101238.77">20673 7736 0</inkml:trace>
  <inkml:trace contextRef="#ctx0" brushRef="#br2" timeOffset="148872.93">23671 11960 44 0,'18'31'22'0,"35"3"-13"15,-28-21 22-15,13 9-29 16,5 12 1-16,10 7 2 15,14 9 1-15,-11-3-7 16,-6-3 0-16,-12 3 3 16,-16 0 1-16,-19-3-2 15,-21 3 1-15,-10 10-3 16,-28-4 0-16,-25 3-4 16,-18-2 1-1,4-7-12-15,6-13 1 0</inkml:trace>
  <inkml:trace contextRef="#ctx0" brushRef="#br2" timeOffset="149787.31">28455 12662 38 0,'11'22'19'0,"3"12"-11"0,-11-24 22 0,1-1-26 15,-4 1 1-15,3-1 1 16,1-3 0-16,3-3-8 16,7-3 1-16,0 4 5 15,0-4 1-15,7-4-3 16,8-5 1-16,13 0-2 0,7-7 0 15,4-3 0-15,-3-3 0 16,-1-3-2 0,0 9 1-16,-6 7 0 0,-1 9 0 15,-14 6 0-15,-3 16 0 16,-11 6 0-16,-3 13 1 16,-11 3-2-16,-7 16 0 15,-4 6-3-15,-3 21 0 16,0 7-7-16,3 7 0 15,1-13-6-15,-1-16 1 0</inkml:trace>
  <inkml:trace contextRef="#ctx0" brushRef="#br2" timeOffset="150612.46">29817 8714 42 0,'3'19'21'0,"1"3"-17"16,-1-19 36-16,-3 0-38 15,4 0 0-15,-4-3 2 16,7-9 0-16,4-4-5 15,3-2 1-15,0-7 2 0,3-3 1 16,1-7-2 0,0-2 1-16,-4 2-2 0,0-2 0 15,0-4-1 1,-3 1 1-16,-4 5-2 0,-4 7 1 16,1 0-2-16,-4 0 1 15,0 3-1-15,3 3 1 16,4 7 0-16,4 5 0 15,-4 7 1-15,7 3 0 16,11 7 1-16,10 9 1 16,7 3 0-16,15 6 0 15,52 19-4 17,-7-3 0-32,-13-10-11 0,-29-9 1 0</inkml:trace>
  <inkml:trace contextRef="#ctx0" brushRef="#br2" timeOffset="161512.21">28550 6441 24 0,'43'-13'12'0,"-1"10"-1"15,-31 0 12-15,3-4-21 16,3 1 1-16,-3 3 2 15,1-3 0-15,-1 3-6 16,-4 0 0-16,-3-4 3 16,-3-2 1-16,-11-4-2 15,-4 1 1-15,-6-7-2 16,-5 3 1-16,-2 4-1 16,-8 2 0-16,-3 4 0 15,-1 0 0-15,5 3 0 0,2 9 1 16,1 10-1-16,-7-1 0 15,3 4-1-15,4 0 1 16,7 3-1-16,3 3 1 16,11 3-1-16,7-3 1 15,7 7 0-15,7-4 1 16,4-3-1-16,14 0 1 16,6-6 0-16,5-4 0 15,-4-5 1-15,-1-10 0 16,-2-6 0-16,-5-4 0 0,-2-2-1 15,-8-4 1-15,-7-6-1 16,-7 0 1-16,-7-3-2 16,-7 3 0-16,-4-3-1 15,-6 0 1-15,-8 9 0 16,-3-3 0-16,-4 7 0 16,0 6 0-16,1-1 0 15,6 7 0-15,4 3 0 16,-1 1 1-16,5 2-1 15,3 0 0-15,0 4 0 16,7 5 1-16,7 1-1 16,0 3 0-16,7 3 0 15,7 0 0-15,7-4 0 16,7-2 1-16,0-7-1 16,-3-2 0-16,0-7 0 15,-4-3 1-15,0-10 0 16,0-6 0-16,-3-3 0 0,-4-6 0 15,-3-3 0-15,-8-1 0 16,-6 7-1-16,-8 0 1 16,-3 0-1-16,-11 3 0 15,-3 6 0-15,-7 4 0 16,6 6-1-16,1 6 1 16,-4 3-1-16,4 0 1 15,0 13-1-15,0 9 1 16,7 3-1-16,7 6 1 0,10 7 0 15,11 6 1 1,7-6-1-16,4-7 1 0,17 1-1 16,4-10 1-16,3-6-1 15,1-7 1-15,-5-5-1 16,-2-4 1-16,-5-9 0 16,-2-10 0-16,-8-6-1 15,-7-3 0-15,-7-10 0 16,-11 4 0-16,-6-4 0 15,-8-2 0-15,-3 6-1 16,-11 5 1-16,-3 4 0 16,0 4 0-16,3 8-1 15,0 4 0-15,-3 6 0 16,3 6 0-16,0 7-1 16,4 6 1-16,4 3 0 15,9 0 0-15,8 3 1 16,11 6 0-16,6-3 0 15,12 0 1-15,-1 1 0 0,7-7 0 16,7-10 0-16,4-6 0 16,-7-9 0-16,-4-3 1 15,0-10-1-15,-3-6 1 16,-4 4-1-16,-3-8 0 16,-8-2-1-16,-3-3 1 15,-7-4-1-15,-7 10 0 16,-3 6-1 15,-11 4 1-31,-4 2-1 0,-7 4 1 0,8 3-1 0,-1-1 0 16,0 7 0-16,0 7 0 0,4 8 0 15,4 1 0-15,3 6 0 16,6 3 1-16,5 0-1 16,6 0 1-16,5 6 0 15,2-2 0-15,4-14 0 16,4 1 0-16,7-3 0 15,6-7 0-15,-2-9 0 16,-8-4 1-16,0-5-1 16,0-4 0-16,-7-3 0 15,-3-3 0-15,-8-3 0 16,-6-3 0-16,-8 3-1 16,-3 0 1-16,-7 6-1 15,-4 7 1-15,0-1-2 16,4 1 1-16,-7 5 0 15,7 7 0-15,0 10-1 0,-4 2 1 16,4 7-1-16,0 0 1 16,3 3 0-16,4 6 0 15,7 0-1-15,7 4 1 16,7-4 0-16,7 3 1 16,0-3 1-16,11-12 0 15,10-6 1-15,0-7 0 16,1-6 1-16,-5-7 0 15,-2-2-1-15,-5-7 1 16,-6-3-2-16,-4 0 1 0,-3-6-2 16,-4-4 1-16,-7 1-1 15,-4 3 0-15,1 6 0 16,-4 3 0-16,-7 3-1 16,-8 1 1-16,-2 5-1 15,-1 1 1-15,4 6-1 16,3-1 1-16,-3 11-1 15,3 2 0-15,1 7 0 16,-1 3 0-16,8 6 0 16,6 6 1-16,4 10 0 15,4 3 0-15,10-7 0 16,0-5 0-16,7-4 0 16,0-9 0-16,0-13-3 15,-7-9 1-15,-3-6-12 16,-4-13 0-16</inkml:trace>
  <inkml:trace contextRef="#ctx0" brushRef="#br2" timeOffset="162396.38">30988 5964 41 0,'-4'12'20'0,"4"10"-6"0,0-18 20 15,4-1-30 1,7 3 0-16,6-3 5 16,8 0 0-16,3 0-10 0,18-3 1 15,18 0 6-15,20 7 1 16,15 2-3-16,0 7 0 16,3-7-4-16,-10-6 1 15,-11 4-9-15,-14-1 1 16,-18-12-13-16,-13-7 0 15</inkml:trace>
  <inkml:trace contextRef="#ctx0" brushRef="#br2" timeOffset="163058.74">32706 6155 44 0,'0'22'22'15,"7"-9"-8"-15,0-10 24 0,4 0-35 0,6-3 1 0,5-3 4 16,20-3 1-16,14-4-11 16,25-2 0-16,15-1 6 15,6 1 1-15,4 2-3 16,0 4 1-16,-18 6-7 15,-11 0 0-15,-20 0-6 16,-25 6 0-16,-25 4-9 16,-25 5 1-16</inkml:trace>
  <inkml:trace contextRef="#ctx0" brushRef="#br2" timeOffset="164453.84">27728 9247 23 0,'36'-19'11'0,"-1"-18"2"16,-25 27 12-16,-2 1-23 0,-1-10 1 15,0 3 0-15,-4 1 0 16,-6-4-4-16,-15-6 0 16,-17-3 3-16,-18-1 1 15,-7 7-2-15,-14 7 0 16,10 12-3-16,-10 12 1 15,0 3-2-15,-4 20 0 16,4 12 0-16,0 15 0 16,7 10 0-16,0 13 1 15,18-10 1-15,7 10 1 16,24-1 1-16,21 4 1 16,19-4-1-16,31-12 1 0,17-12 0 15,25-10 1-15,15-19-1 16,10-22 0-16,-15-25 0 15,-9-18 0-15,-15-17-2 16,-21-8 1-16,-28-10-7 16,-18-19 0-16,-32-16-5 15,-17 0 1-15</inkml:trace>
  <inkml:trace contextRef="#ctx0" brushRef="#br2" timeOffset="170819.14">33147 9200 27 0,'14'-9'13'0,"-17"-7"-9"0,3 10 14 15,-4 3-15-15,1 3 1 16,-5 0 0-16,-2 0 0 16,-4 3-6-16,-4 0 1 0,-3 3 3 15,-7 0 1-15,0 4-3 16,-1 2 0-16,-6 7 0 15,7 6 0-15,3 7-1 16,7 2 1-16,1 4-1 16,3 2 1-16,3 4-1 15,4-6 1-15,0-4 0 16,4 1 1-16,-1-4-1 16,4-6 0-16,7-6 0 15,7-3 0-15,14-7 0 16,4-2 0-16,3-11 1 15,11-2 0-15,-3 0 0 16,2-13 0-16,-6-6 0 16,-3-6 1-16,-8 2-2 15,-7-8 1-15,-7-1-2 16,-7-3 1-16,-7 4-1 16,-3 5 1-16,-4 1-1 0,-4 6 1 15,-3-3 0-15,-4 0 0 16,-3-1-1-16,-4 7 0 15,4 0-2-15,0 4 1 16,0 5-2-16,0 1 0 16,3-1-6-16,0 0 0 15</inkml:trace>
  <inkml:trace contextRef="#ctx0" brushRef="#br2" timeOffset="172186.45">26497 2116 30 0,'25'3'15'0,"-4"10"-3"0,-14-4 16 0,0 4-26 15,0-4 1-15,-3 1 2 16,-4 2 1-16,-7 10-7 16,0 13 0-16,-8 9 4 15,1 9 0-15,0 0-2 16,0 10 1-16,0-10-4 15,3 1 1-15,4-23-7 16,0-6 0-16,0-25-6 16,7-13 1-16</inkml:trace>
  <inkml:trace contextRef="#ctx0" brushRef="#br2" timeOffset="172607.95">26307 2195 46 0,'17'18'23'0,"15"-18"-25"0,-21 0 41 16,3 0-38-16,3-9 0 15,8 9 0-15,14 0 1 16,0 0-2-16,3 0 1 15,-3 0 0-15,-4 0 1 0,-7 0-2 16,-7-6 1-16,-3-4-1 16,-4 1 0-16,-3-7-1 15,-1 4 0-15,-3 2-1 16,-3 4 0-16,-4 6 0 16,-4 9 0-16,1-2-1 15,-4 12 1-15,-4-1 0 16,1 17 1-16,-4-7 0 15,-1 7 0-15,1 9 2 16,0-1 0-16,7 1-1 16,4 3 0-16,6-12-2 15,4-1 1-15,7-5-6 16,4-17 1-16,0-6-7 16,-8-6 1-16</inkml:trace>
  <inkml:trace contextRef="#ctx0" brushRef="#br2" timeOffset="172877.26">27002 2101 46 0,'10'34'23'0,"-17"13"-22"0,0-44 42 15,-3 16-41-15,-8 9 0 0,-14 16 0 16,-7 13 1-16,4 15-4 16,-4 3 0-16,-7 16 2 15,-7-10 1-15,-3 7-3 16,3-12 1-16,4-14-5 16,3-5 0-16,7-10-10 15,7-13 0-15</inkml:trace>
  <inkml:trace contextRef="#ctx0" brushRef="#br2" timeOffset="174106.74">26801 2668 31 0,'-4'28'15'0,"0"-3"-3"15,1-21 14-15,3 2-22 0,0 3 1 16,3-9 4-16,5 10 1 16,2-10-12-16,8 0 1 15,3 0 7-15,0 0 1 16,7 0-3-16,8 3 1 15,2-3-3-15,-6-3 0 16,-4 3-1-16,-6 0 0 16,-5 3-2-16,-10 3 1 15,-10 4-2-15,-11 5 0 0,-4-5 0 16,-3 8 0-16,-4-5 0 16,-3 9 0-16,0-3 0 15,-1-4 1-15,8 14 1 16,4-4 1-16,6 3 0 15,8 0 0-15,10-3 0 16,10-6 1-16,11-3-1 16,11-1 1-16,11-2-4 15,-8-4 0-15,-3 1-8 16,-11-1 0-16,-14 1-7 16,-10 5 1-16</inkml:trace>
  <inkml:trace contextRef="#ctx0" brushRef="#br2" timeOffset="175189.47">20578 9413 37 0,'3'32'18'0,"-17"8"-16"0,7-21 19 16,-7 3-21-16,-7 19 1 0,-4 9 0 15,-3 13 0-15,-1 3-2 16,-2 0 1-16,3-1 0 15,6-11 0-15,5-14-7 16,6-14 0-16,8-20-3 16,3-12 0-16</inkml:trace>
  <inkml:trace contextRef="#ctx0" brushRef="#br2" timeOffset="175593.59">20260 9398 48 0,'18'25'24'0,"20"-16"-27"0,-27-9 48 16,3 0-44-16,4-3 1 16,7 6 1-16,6-3 1 15,15 3-5-15,4 4 1 16,-8 2 1-16,7-3 1 15,1 0-1-15,-5-2 0 16,-6-1-2-16,-7 0 1 16,-11 0-2-16,-7 0 1 15,-10 3-1-15,-4 4 1 16,-7 2-1-16,-4 4 1 16,-3 6 0-16,0 3 0 0,-4 10 0 15,1 5 1-15,-1 11 1 16,0 8 0-16,-3 4 0 15,4 3 1-15,3-7-1 16,6-12 0-16,5-9-1 16,10-10 1-16,4-6-6 15,-1-6 0-15,4-16-11 16,7 0 1-16</inkml:trace>
  <inkml:trace contextRef="#ctx0" brushRef="#br2" timeOffset="179084.61">25160 15199 42 0,'21'16'21'0,"22"-1"-10"16,-29-12 21-16,3 7-30 15,1-1 1-15,3 7 0 0,0 0 0 16,4-1-5-1,-4-2 1-15,-3-1 2 0,-4 1 1 16,-3-4-3-16,-8 1 1 16,-6-1-1-16,-8 4 1 15,-3-1-1-15,0 1 0 16,-4-4 0-16,4-6 0 16,-4 0 0-16,8-3 0 15,-1 0 0-15,8 0 1 16,-1 3-1-16,4 1 1 15,0-1 0-15,4 3 0 16,3 3 0-16,3 4 0 0,8 3 0 16,3-4 1-16,0 7-1 93,-3-3 1-77,-4-1-1-16,-7 4 1 16,-10 0-1-16,-12 6 0 31,-6 0-2-31,-3-3 0 0,-5-3-5 0,-2-3 1 0,2-7-8 16,5-6 1-16</inkml:trace>
  <inkml:trace contextRef="#ctx0" brushRef="#br2" timeOffset="179289.73">25576 15585 37 0,'-17'43'18'0,"-19"11"-20"0,26-45 28 16,-1 4-26-16,1-4 0 15,-1 1-5-15,4-4 1 16,4-3 0-16,3 0 0 15,3-3-6-15,4-12 0 16</inkml:trace>
  <inkml:trace contextRef="#ctx0" brushRef="#br2" timeOffset="179619.84">25495 15494 30 0,'18'37'15'0,"7"-18"-8"0,-15-16 26 0,4 3-31 16,0 1 0-16,4-1 2 16,0 0 1-16,10 1-6 15,7-4 0-15,-3 0 3 16,-4 0 1-16,-7 0-2 16,-3-3 0-16,-4 3-2 15,-7 0 0-15,-7 0 0 16,-3 1 1-16,-8-1-1 15,0 3 0-15,1 3 0 0,-8 4 1 16,4 3 0 0,0-1 0-16,0 4-1 0,0 3 1 15,-4 6-2-15,4-3 1 16,3 4-5-16,4-7 1 16,4-7-7-16,6-5 1 15</inkml:trace>
  <inkml:trace contextRef="#ctx0" brushRef="#br2" timeOffset="179873.62">26049 15588 39 0,'-18'34'19'0,"-41"23"-15"15,37-45 32-15,-6 7-34 16,-18 9 1-16,-7 10 0 16,-7 18 1-16,-10 4-6 15,-8 3 1-15,8-1 2 16,6-5 0-16,4-10-6 16,14-13 0-16,8-9-9 15,16-15 1-15</inkml:trace>
  <inkml:trace contextRef="#ctx0" brushRef="#br2" timeOffset="181734.98">25640 16080 43 0,'3'31'21'0,"8"-24"-16"0,-7-4 31 16,6 0-34-16,1 0 0 15,3 0 2-15,0 0 0 16,7 4-5-16,0-4 1 15,-3 3 2-15,-4 0 1 16,-3 1-2-16,-1-1 1 16,-6-3-2-16,-11 3 0 15,-4 0-1-15,-7 4 0 16,-3 2 0-16,4 1 1 16,-1 3-1-16,-3-1 0 15,0 1 1-15,3 0 0 16,0 3 0-16,8 2 1 0,3 1 0 15,3-3 0-15,8 6 1 16,3-6 0-16,14 3 0 16,14-3 0-16,1-3-2 15,2-4 1-15,-6-6-10 16,-4-2 1-16,-7-11-9 16,1 1 1-16</inkml:trace>
  <inkml:trace contextRef="#ctx0" brushRef="#br2" timeOffset="182935.95">33299 9630 28 0,'3'12'14'0,"11"-24"-3"0,-7 9 15 0,0-4-22 16,1 4 1-16,-5 0 3 16,1 6 1-16,-4 3-11 15,-4 7 0-15,-10 9 7 16,-7 9 0-16,-7 10-4 16,-8 9 0-16,-3-9-6 15,4 0 0-15,3-10-10 16,11-9 1-16</inkml:trace>
  <inkml:trace contextRef="#ctx0" brushRef="#br2" timeOffset="183506.81">33426 9203 38 0,'3'10'19'0,"4"2"-12"0,-7-12 25 0,4 3-30 15,3 4 0-15,-4-4 1 16,4 0 1-16,4 0-5 15,7 0 1-15,-4-3 3 16,3 3 0-16,-2 0-2 16,-1 0 1-16,-4 4-2 15,-6 2 1-15,-4 1-1 16,-4-1 0-16,-3 4-2 16,0 2 0-16,-7 1 0 15,3 0 1-15,1-4-1 0,-1 4 1 16,1-4 0-1,-1 1 0-15,-3 3 1 0,3-1 0 16,4 4 0-16,0 3 0 16,4-3 0-16,3 0 1 15,0-1-2-15,0-2 0 16,3-3-3-16,8-4 1 16,-1-3-6-16,8 1 0 15,0-11-4-15,3-5 0 16</inkml:trace>
  <inkml:trace contextRef="#ctx0" brushRef="#br2" timeOffset="183732.79">33651 9463 36 0,'4'47'18'0,"-18"1"-18"16,10-39 31-16,-3 7-32 16,-3-10 1-16,-4 3 0 15,3 4 0-15,0 3-2 16,4-1 1-16,0-5-10 16,7-7 1-16</inkml:trace>
  <inkml:trace contextRef="#ctx0" brushRef="#br2" timeOffset="184079.83">33584 9467 45 0,'25'22'22'0,"10"3"-21"0,-20-22 38 0,-1-3-38 15,3-3 1-15,1-1 0 16,-4 1 0 0,0 0-3-16,-3 0 1 15,-4 3 1-15,-4 3 0 0,-3 3-1 16,-3 4 1-16,-4 2-2 16,0-2 0-16,-4 2 0 15,-3 1 0-15,0-1 0 16,3 1 0-16,1 6 0 15,3 3 1-15,3 3-1 16,8-3 1-16,3 0-6 16,3-7 0-16,1-8-8 15,-4-7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6:25:26.47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6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9T16:26:18.709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2671 4703 48 0,'3'3'24'0,"15"7"-13"0,-18-4 24 16,10-3-34-16,-3 7 0 15,-7 8 0-15,0 14 1 16,0 12-3-16,-7 6 1 16,-3 6 0-16,-8 4 1 15,4 15-5-15,0-6 1 16,0-3-5-16,7-13 0 16,3-9-8-16,-6-31 1 0</inkml:trace>
  <inkml:trace contextRef="#ctx0" brushRef="#br0" timeOffset="567.76">2526 4841 46 0,'14'25'23'0,"-3"-31"-21"16,-11 6 38-16,10-6-38 16,1-4 1-16,3-5 2 15,14-1 0-15,11-6-6 16,10-6 0-16,4-10 6 0,7 7 0 16,-3 0-2-16,-4-1 1 15,-4 7-2-15,-3 0 1 16,-7 9-1-16,-15 10 0 15,1 9-3-15,-11 3 1 16,-7 13-2-16,-14 6 1 16,-3 13-2-16,-1-4 1 15,0 7-2-15,-10 9 1 16,4-6-1-16,-1-9 1 16,4-7 0-16,3-6 1 15,1-3 1-15,10-4 0 16,0-5 1-16,3-4 0 0,4-3 0 15,4 4 0-15,-1-1 0 16,1-3 1-16,-4 3 0 16,4 1 0-16,-1 2 0 15,-6 3 1-15,3 7-1 16,-4 3 1-16,4 6-1 16,-7-2 0-16,0 5-1 15,4-6 0-15,3 3 0 16,0-9 1-16,-3-3-3 15,6-4 0-15,8-5-5 16,3-7 1-16,7-10-10 16,0-6 0-16</inkml:trace>
  <inkml:trace contextRef="#ctx0" brushRef="#br0" timeOffset="784.9">3507 5033 43 0,'0'40'21'0,"-14"14"-18"0,10-51 28 16,-7 9-29-16,1 7 0 15,-1 6 0-15,1-6 0 16,3 0-3-16,-4-3 0 16,11-10-1-16,0-3 1 15,0-9-8-15,0-7 1 0,11-3-5 16,-11-2 1-1</inkml:trace>
  <inkml:trace contextRef="#ctx0" brushRef="#br0" timeOffset="1229.53">3429 5033 36 0,'0'9'18'0,"11"10"-13"16,-4-16 30-16,-4 3-31 16,4 0 0-16,4-2 1 15,3-4 1-15,11-4-8 16,-4-2 1-16,7-13 5 15,4 7 0-15,7-1-2 16,3-6 0-16,-3-2-1 16,-8 8 0-16,-2 0 0 15,-8 7 0-15,-4-3 0 16,-2 2 0-16,-5 4-1 16,4 3 0-16,-10 3 0 15,3 4 1-15,-14 2-2 16,-4 1 1-16,-6 5-4 0,-5 7 1 15,1 3-3-15,-10 0 0 16,9 4 0-16,-2-1 0 16,10 6 0-16,3-5 1 15,4-1 3-15,7-3 1 16,18 0 2-16,3 3 0 16,7 0 2-16,4 4 0 15,-4-1 0-15,-3-6 0 16,-8 0 0-16,1-3 0 15,-18 3-1-15,-11 10 0 0,-17 9-2 16,-11 3 1-16,0 0-5 16,-3 0 0-16,-7-3-5 15,-1-7 0-15,8-12-4 16,3-12 0-16</inkml:trace>
  <inkml:trace contextRef="#ctx0" brushRef="#br0" timeOffset="1919.18">4050 4490 44 0,'28'-9'22'0,"0"34"-24"15,-21-10 42-15,-7 7-41 16,-7 16 0-16,0 18 0 0,-3 20 1 15,-4 2 1-15,3 1 0 16,4-1-1-16,-4-6 0 16,1-6-1-16,3-19 1 15,3-9 0-15,4-10 1 16,11-16-2-16,-1-5 1 16,1-14 0-16,7-5 1 15,-8-1-1-15,11-6 1 16,-10 1-3-16,7-1 1 15,-8 6-1-15,-6 7 1 16,6 6-1-16,-3 6 0 0,0 4 0 16,-3 5 0-1,3 7 1-15,-7 0 1 0,3 0 0 16,5 0 0-16,-5 0 0 16,4-3 0-16,4-7 1 15,-1 7 0-15,1-12 0 16,7-4 0-16,3-3 1 15,7 0 0-15,4-10 0 16,-4 1 1-16,11-19-2 16,-4 3 1-16,11-23-1 15,-4-5 0 17,-3-10-1-32,0-12 0 0,-18 0-1 0,0 3 0 15,-3-3 1-15,-8-1 0 0,1 17-1 16,-4 2 1-16,-4 7 0 15,5 12 1-15,-8 13 0 0,-8 13 1 16,5 6-1 0,-15 21 1-16,8 7-1 0,-11 22 0 15,-1 16-1-15,8 18 1 16,4 13-2-16,-1-9 1 16,8 2-1-16,3-9 0 15,0-12-5-15,0-25 1 16,3-19-7-16,8-13 1 15,-1-15-3-15,-3-13 0 16</inkml:trace>
  <inkml:trace contextRef="#ctx0" brushRef="#br0" timeOffset="2101.63">4463 4901 60 0,'21'31'30'0,"18"7"-30"16,-18-35 64-16,7-12-64 15,4-10 1-15,10-9-2 16,4-4 1-16,7 1-3 16,-7-1 0-16,-4 7-9 15,-14-3 0-15,-17 6-7 16,3 7 0-16</inkml:trace>
  <inkml:trace contextRef="#ctx0" brushRef="#br0" timeOffset="2566.57">6597 4471 57 0,'7'28'28'0,"-7"20"-27"15,0-42 48-15,-7 16-48 16,0 15 0-16,-4 14 1 16,1 18 0-16,-1 12-4 15,-3 1 1-15,0 5-1 16,3 1 0-16,8-19-5 15,-4-12 1-15,3-26-11 16,4-18 1-16,-7-29-1 0,-3-12 0 16</inkml:trace>
  <inkml:trace contextRef="#ctx0" brushRef="#br0" timeOffset="2779.1">6177 4785 55 0,'4'19'27'0,"20"6"-27"0,-13-22 56 16,10-3-53-16,0 0 1 0,18-3 0 16,0-10 1-16,10 7-7 15,11 0 0-15,-10 3-1 16,-4-1 1-16,-1 1-12 16,-2 3 1-1,-8-6-6 1,-10-3 0-16</inkml:trace>
  <inkml:trace contextRef="#ctx0" brushRef="#br0" timeOffset="3076.59">6847 5108 55 0,'-10'44'27'0,"-4"-10"-32"0,14-28 49 16,-4-2-44-16,4-1 0 16,-3-3 0-16,3-7 1 15,0 1-1-15,0-3 1 16,0 3 0-16,3-4 0 16,1 1 0-16,6-1 0 15,-6 1 0-15,6 0 1 16,5-4-2-16,-5 0 1 15,1 4-2-15,10 0 0 16,-3-1-6-16,3 1 1 16,0-1-10-16,0-2 0 15</inkml:trace>
  <inkml:trace contextRef="#ctx0" brushRef="#br0" timeOffset="3277.79">7243 5124 53 0,'-8'31'26'0,"-2"10"-33"15,6-35 42-15,1-3-38 16,-1 0 1-16,1-6-2 16,3-10 0-16,3 7 0 15,1-16 1-15,-1 0-10 16,1-9 0-16</inkml:trace>
  <inkml:trace contextRef="#ctx0" brushRef="#br0" timeOffset="4186">7200 4954 35 0,'11'35'17'0,"10"-17"-15"0,-10-18 25 15,-1 10-26-15,8-10 0 16,3 0-1-16,7 0 1 15,4 0-2-15,-4-10 1 16,14 10 0-16,-3-12 1 16,-3 3 0-16,-1-1 1 15,-3 4 2-15,-1 0 0 16,-6-1 0-16,-4 4 1 0,-3-3 0 16,-4 6 0-16,-3 6-1 15,-4 0 0-15,-7 1-2 16,-11-1 0-16,-7 3-2 15,1 4 1-15,-4-1-1 16,-1 4 0-16,8 0-2 16,-3 6 1-16,6-13 0 15,4 4 0-15,7-4-1 16,7-3 1-16,7-2-1 16,4-4 1-16,3-4 0 15,0-2 0-15,-3-3-1 16,-1-1 1-16,-2 1 0 15,-1-7 0-15,0 7 0 16,0 3 1-16,0 2 0 0,0 4 0 16,0 4 1-1,0 2 0-15,4 3 0 16,-4 4 0 15,0-4 0-31,0 1 0 0,4-1-1 16,-11 0 1-16,7-2-1 0,0-1 0 0,11-3-1 0,-7-3 1 15,3-6-1-15,0-7 0 16,18 1-3 0,3-7 0-16,4 0 0 0,-4 0 1 15,1-6-1-15,-1 0 0 16,-3-3 1-16,-4 6 1 0,-3 3 2 16,-4 3 0-16,-7 4 0 15,0 3 1-15,-3 2 0 31,-8 7 0-31,-2 10-1 16,-8 8 1-16,0 8-1 0,-8 11 0 0,1 10 0 16,0 13 0-16,4 6 2 15,3 6 1-15,7 3 0 16,-4 7 1-16,1-7-1 16,-4-12 0-16,-7-4-1 15,-4-6 1-15,-10-2-3 16,0-11 0-16,-4-5-1 15,-10-7 1-15,0-9-1 16,-4-10 0-16,4-12 0 16,-1-6 1-16,8-1-1 15,3-2 1-15,8-1 1 16,6 1 1-16,11-4 0 0,14-6 0 16,11-3 0-16,7-3 0 15,7-7 0-15,-8-5 0 16,5-4-4-16,-5 0 1 15,1-3-13-15,0-7 1 16,-7-2-3-16,-1-1 1 16</inkml:trace>
  <inkml:trace contextRef="#ctx0" brushRef="#br0" timeOffset="4412.12">8558 3995 58 0,'4'44'29'0,"-4"84"-41"16,0-87 58-16,3 9-46 15,1 19 0-15,-4 9 0 16,4 16 1-16,-1 13-3 16,1-10 1-16,3-9-4 15,-7-19 0-15,0-19-9 16,0-15 0-16,0-20-1 15,7-15 0-15</inkml:trace>
  <inkml:trace contextRef="#ctx0" brushRef="#br0" timeOffset="4758.63">8721 4929 53 0,'21'31'26'0,"21"-21"-33"0,-31-10 55 15,10-3-47-15,0 0 1 16,7-7-2-16,-7-6 1 16,4-2-2-16,-11-1 0 15,-3-3 1-15,-4 0 1 16,-4 3-2-16,-3-6 1 16,-7 6-1-16,-3 4 1 0,-1 5-1 15,-6 7 0-15,2 6 0 16,5 13 0-16,3 9 1 15,3 9 0-15,4 1 0 16,4 6 1-16,6-1 0 16,5 1 0-16,9-13-1 15,-3 4 0-15,4-13-4 16,0-13 1 15,-1-9-8-31,-2-7 0 16,-5-12-4-16,1-3 1 0</inkml:trace>
  <inkml:trace contextRef="#ctx0" brushRef="#br0" timeOffset="5075.05">9373 4612 45 0,'11'32'22'0,"-15"-17"-29"0,1-5 40 16,-11-7-33-16,-7 3 1 15,-4 4-1-15,-3-1 0 16,3 0 0-16,0 7 1 16,4-6 2-16,7 2 0 15,0 4 2-15,10-1 1 16,11 1 0-16,15 0 0 16,13 15 0-16,11-3 0 15,0-3-3-15,-8-3 1 16,1 10-4-16,-18 2 0 0,-17 4-3 15,-18 15 1 1,-32 1-7 0,-11-1 0-16,-6-12-9 0,-18-1 0 0</inkml:trace>
  <inkml:trace contextRef="#ctx0" brushRef="#br0" timeOffset="8481.2">20712 9623 37 0,'10'13'18'0,"15"-13"-10"15,-11-6 18-15,4-1-24 0,6-5 1 16,5-10 3-16,6-6 0 15,11-10-6-15,10-12 0 16,1-7 5-16,3-15 0 16,10 0-2-16,1-12 1 15,10-4-2-15,7-13 1 16,7-2-2-16,-7 3 0 16,8-10-1-16,6-9 1 15,7 3 0-15,1-7 0 16,6-8-1-16,4-4 1 15,4-6-1-15,6 3 1 16,-17 0 0-16,3-7 0 0,1-2-1 16,6 3 0-1,-6-7 0-15,-8 1 0 0,0-4 0 16,-3 7 0 15,-3-1 0-15,-8 14 0-16,-3-8 0 0,-15 23 1 0,4 3-1 0,0 13 1 0,1-1-1 15,-5 7 1-15,-3 9-1 16,-3-3 1-16,-11 10-1 16,-4-1 0-16,-10 20-1 15,-11-7 0-15,-3 6 0 16,-11 3 1-16,0 13 0 16,-3 10 1-16,-4 8 0 15,-3 7 0-15,-1 10 0 16,1 2 1-16,-4 14-2 15,-3 5 1-15,-4 4-1 0,0-1 1 16,0 4-1-16,0-4 0 16,0 7 0-16,0 6 0 15,0 3 0-15,0 4 0 16,0 5 0-16,0 4 1 16,7 6-2-16,-4 10 1 15,1 2-1-15,-4 10 0 16,0 3-1-16,-4 13 0 15,1 6 0-15,3 19 0 16,3 12 0-16,1 29 0 16,10 15 0-16,7 19 1 0,0-3 0 15,4 12 1-15,-1 0 0 16,5 4 0-16,6 0 0 16,4 9 1-16,7 3 0 15,-4 6 1-15,0 13-1 16,1-13 0-16,-15-6 0 15,-3-3 0-15,-8-15-1 16,-3-17 1-16,0-18-2 16,-3-16 1-16,3-19-1 15,-3-18 1-15,-1-16-1 16,-3-10 1-16,-3-15-1 16,-4-13 1-16,-4-9-1 15,1-10 0-15,-1-9 0 16,-3-6 0-16,-7-1 0 15,-4-5 0-15,-10 2 0 0,-7-8 0 16,-11-8 0-16,-14-8 1 16,-10-1-1-16,-5-2 0 15,-23-1 0-15,-22-3 1 16,-18 3-1-16,-28-6 1 16,-24 1 0-16,-15-1 1 15,-21 3-1-15,-6 9 0 16,-12-2 0-16,4 6 1 15,4 2 0-15,10 1 0 32,-109-16 1-32,49 1 0 15,46-1-4-15,32 0 0 0,42 3-14 16,25-2 1-16</inkml:trace>
  <inkml:trace contextRef="#ctx0" brushRef="#br0" timeOffset="9127.41">24324 9981 45 0,'4'44'22'0,"3"-22"-16"0,-7-22 26 0,0 0-31 16,3-10 1-16,-3-2 0 16,-3-16 0-16,-4-13-3 15,-8-9 1-15,1-13 1 16,-7 0 1-16,0-6-2 16,0 0 0-16,0 0 0 15,0 0 0-15,3 13-1 16,11 6 1-16,3 9 0 15,11 13 1-15,7 6 0 16,8 6 0-16,13 7 0 16,14 5 1-16,4-2-1 0,14 3 0 15,18 0 0-15,-4 0 0 16,4 0-4 0,-8-4 0-16,-10 1-13 0,-14-3 1 15</inkml:trace>
  <inkml:trace contextRef="#ctx0" brushRef="#br0" timeOffset="9856.23">22927 10552 49 0,'7'12'24'0,"-14"-12"-21"0,4-3 33 15,-1-3-36-15,-3-4 0 16,-7 1 0-16,-4-4 0 15,-7 1 0-15,-3 6 1 16,-3 9 0-16,-1 6 0 16,0 4 0-16,4 9 0 15,3 6-1-15,4 3 1 16,3-3-1-16,8 1 0 16,6-1 0-16,11-9 0 0,7-1-1 15,8-11 0 1,-1-7 0-16,3-3 1 0,-2-1-1 15,-1 4 1-15,0-6 0 16,0-3 0-16,0-1 0 16,-3 1 0-16,-4 3 0 15,-3 3 1-15,3 3-1 16,-4 6 1-16,1 0 0 16,-4 7 0-1,-4 5 0-15,1 4 0 16,-1 3-1-16,-3 4 0 78,0-1-5-62,4-3 0-16,3-9-10 0,7-13 0 15</inkml:trace>
  <inkml:trace contextRef="#ctx0" brushRef="#br0" timeOffset="11169">22483 6114 54 0,'3'4'27'0,"-3"-8"-29"0,0 4 56 0,0 0-53 0,-3 0 0 15,-8 0 2-15,-3 0 1 16,-11 0-5-16,11 7 1 15,-4 2 2-15,-6 4 0 16,-5 9-1-16,-2 0 1 16,-5 9-1-16,5 16 0 15,6 3 0-15,7 13 0 16,11-7 0 0,14-2 1-16,15-11-1 0,2-8 1 15,22-16-2 1,11-13 0-16,-1-9-7 15,0-6 1-15,-10-7-14 0,-10 3 1 16</inkml:trace>
  <inkml:trace contextRef="#ctx0" brushRef="#br0" timeOffset="12359.43">9881 4556 44 0,'-3'19'22'0,"10"-13"-8"0,-7-6 22 16,0 0-35-16,3 3 1 15,-3 0 0-15,0-3 1 0,0 0-4 16,0 3 0-16,7-3 0 16,0 7 1-16,4-7-12 15,0 0 1-15,-4 0-5 16,3-10 1-16</inkml:trace>
  <inkml:trace contextRef="#ctx0" brushRef="#br0" timeOffset="12504.84">9931 4791 49 0,'17'38'24'0,"-3"-23"-19"15,-14-5 43-15,0-4-48 16,4-3 0-16,-4 0-6 16,-4-3 0-16,1 0-7 0,3-9 1 15</inkml:trace>
  <inkml:trace contextRef="#ctx0" brushRef="#br0" timeOffset="14009.79">4237 6456 44 0,'7'22'22'0,"-7"-16"-12"16,0-2 22-16,0 2-29 15,0 3 0-15,0 13 1 16,0 10 0-16,0 2-6 16,-7 13 1-16,3 10 2 15,-10 8 1-15,4 4-4 16,6 4 1-16,-6-14-6 16,10-9 1-16,0-12-10 15,0-32 1-15</inkml:trace>
  <inkml:trace contextRef="#ctx0" brushRef="#br0" timeOffset="14366.79">4156 6368 43 0,'0'0'21'0,"10"-3"-16"0,-6-6 31 16,3-1-33-16,11-2 1 15,3-1 2-15,18 4 0 0,3 0-6 16,7-1 0-16,11 4 5 16,-3 3 1-16,-11 0-2 15,-1-1 0-15,-16 8-3 16,-8 2 1-16,-11 13-3 15,-17 9 0-15,-3 6-4 16,-11 7 1-16,-1 3-3 16,-9-3 1-16,6-4-2 15,0 1 1-15,-3-10-8 16,0-6 1-16,0-9 0 16,13-4 0-16</inkml:trace>
  <inkml:trace contextRef="#ctx0" brushRef="#br0" timeOffset="14682.37">5041 6814 46 0,'0'0'23'0,"0"6"-26"0,0-3 45 0,-10-6-41 31,-1 6 1-31,-7 10 0 0,-10 9 1 16,-11 6-4-16,-3 3 1 0,0 16 0 15,3 10 0-15,0 15-5 16,-7 0 1-16,11 0-5 15,0-9 1-15,14-10-7 16,6-18 1-16</inkml:trace>
  <inkml:trace contextRef="#ctx0" brushRef="#br0" timeOffset="14879.83">4621 6773 45 0,'22'38'22'0,"-12"2"-28"0,-10-27 41 0,4 9-35 0,3 3 1 16,3-3-4-16,-6-3 1 16,3-4-9-16,0-5 0 15</inkml:trace>
  <inkml:trace contextRef="#ctx0" brushRef="#br0" timeOffset="15192.79">5369 6127 37 0,'0'22'18'0,"-10"34"-14"16,3-37 24-16,0 13-27 15,-4 5 0-15,7 16 1 16,-6 10 0-16,-1 12-3 15,1 7 0-15,3 3-3 16,0-4 1-16,3-6-8 16,-6-12 0-16</inkml:trace>
  <inkml:trace contextRef="#ctx0" brushRef="#br0" timeOffset="15716.29">4893 6964 45 0,'18'13'22'0,"-8"-13"-26"0,1-7 38 0,-1-5-32 16,5-7 1-16,9-3 1 15,12-12 1-15,9-16-6 16,5-4 0-16,-8-9 3 15,4 4 1-15,-11 6-2 16,4 6 1-16,-4 3-1 16,-3 12 0-16,-11 10 0 15,0 10 0-15,1 9-1 16,-8 9 0-16,0 10-1 16,-7 9 1-16,-7 6-1 15,3 7 0-15,-6-1-1 16,3-2 1-16,-7-4 0 15,7-3 1-15,0-6 0 16,7-3 0-16,-4-6-1 16,11-10 1-16,1-6-1 15,2-7 0-15,-3-2 1 16,4-1 0-16,0 4-1 16,3 3 1-16,-4 6 0 0,5 6 1 15,-12 6-1-15,4 4 1 16,-3 3-1-16,3-3 1 15,-10 2-1-15,3-2 0 16,3 0-3-16,1-4 1 16,3-5-6-16,0-1 0 15,7-9-6-15,-14-10 0 16</inkml:trace>
  <inkml:trace contextRef="#ctx0" brushRef="#br0" timeOffset="16123.22">6011 6666 41 0,'14'7'20'0,"-14"2"-23"0,0-9 33 0,-3 3-29 16,-8 3 0-16,-3 1 0 16,-3 2 1-16,-5 4-2 15,1 2 0-15,0 1 1 16,3 0 1-16,1-4-1 15,6 1 1-15,1-1-1 16,6-2 0-16,4-1-1 16,7-6 0-16,7 0 0 15,-3-3 0-15,7-3-1 16,3 0 0-16,-7-3 0 16,3 0 1-16,-10 2-1 0,8 1 1 15,-5 3 0-15,1 0 0 16,-1 3 0-16,1 1 0 15,0-1 1-15,3 0 0 16,-11 3-1-16,4-9 1 16,4 6-1-16,-8-3 1 15,4 3-3-15,4-3 1 16,7 0-6-16,-8 0 1 16,8-3-7-16,3-3 1 0</inkml:trace>
  <inkml:trace contextRef="#ctx0" brushRef="#br0" timeOffset="16603.08">6505 6654 27 0,'18'-10'13'0,"42"-27"0"0,-46 27 17 0,-3 1-30 15,-1 3 0-15,-3 3 0 16,-7-1 0-16,-7 8 0 16,-7 8 0-16,-11 1-1 15,1 5 1-15,-12 4-1 0,5 10 1 16,6 2-1-16,0 10 0 16,8 9 0-1,6 13 1-15,7 6 1 0,19-3 1 16,9 4-1-16,-3-11 1 15,8-8 0-15,-8-7 1 16,-7-7-1-16,-11-5 0 16,-10-7-2-16,-3 0 1 15,-18-6-1-15,3-3 1 16,-3-6-2-16,-18-4 1 16,3-9-1-16,1-16 0 0,3 7-1 15,4-7 0-15,7-3 0 16,7 1 1-16,10-4 0 15,18-3 0-15,7 3 1 16,22-7 0-16,-8-2-1 16,4 0 0-16,-1-1-5 15,1 4 0-15,3-10-4 16,4-2 0-16</inkml:trace>
  <inkml:trace contextRef="#ctx0" brushRef="#br0" timeOffset="16932.09">6904 6673 55 0,'7'9'27'0,"-14"-3"-38"0,0-3 56 16,-4 4-45-16,-3-1 1 15,-4 3-1 1,-3 4 1-16,0-1-1 0,4 4 0 15,-5 0 1-15,8-7 0 16,4 1-1-16,6-4 0 16,4 3 0-16,0-2 1 15,4 2-1-15,6-6 0 16,-3 0 0-16,0-3 0 16,4 0-1-16,0 0 1 15,-1-3-3-15,4-3 0 0,0-7-2 16,0-6 0-16,1 1-4 15,-1-4 0 1,-4 3-6-16,1-3 1 0</inkml:trace>
  <inkml:trace contextRef="#ctx0" brushRef="#br0" timeOffset="17262.06">7003 6754 42 0,'10'28'21'0,"-10"-18"-29"16,0-10 36-16,0 0-28 16,0-3 0-16,0-4 2 0,-7-2 1 15,4 0-2-15,3-4 1 16,0 0 2-16,0 1 1 15,0-1-1-15,3 1 1 16,15 2-1-16,-4 4 0 16,11 0-2-16,-1 0 0 15,5 2-1-15,-1 1 0 16,0 0-5-16,-7 0 1 16,0 0-10-16,0-6 1 15,-6-7-4-15,-1 3 1 16</inkml:trace>
  <inkml:trace contextRef="#ctx0" brushRef="#br0" timeOffset="17623.55">7320 6779 45 0,'7'6'22'0,"18"-24"-23"15,-15 8 41-15,5-2-38 16,2-1 1-16,4-3 1 16,-6 7 0-16,-5-3-6 15,1-1 0-15,-1-3 3 16,-10 7 1-16,0-7-3 16,0 4 1-16,-10 12-4 0,-1 3 1 15,-3 6-1-15,0 10 1 16,-7 6 0-1,7 3 0-15,3-3 1 0,4 1 0 16,3-1 2-16,8-3 0 16,3 0 0-16,7-4 1 15,7-8-4-15,-3-7 1 16,3-6-9-16,0-4 1 16,0-8-2-16,1-1 1 15</inkml:trace>
  <inkml:trace contextRef="#ctx0" brushRef="#br0" timeOffset="18000.74">7782 6629 31 0,'0'34'15'0,"0"-31"-14"0,-3 0 28 0,-4 4-28 16,-4 2 1-16,1 1 1 15,-1 2 0-15,-10 4-3 16,0-1 0-16,3 1 3 15,0-3 0-15,4-1-1 16,7 1 1-16,-3-4-1 16,10 1 0-16,0-7-2 15,10 0 0-15,4 0 0 16,0-3 0-16,1-3-1 16,-1-3 0-16,0-1-1 15,0 4 0-15,0-3 1 0,-3 3 0 16,-4 3 0-16,3 3 0 15,1 3 0-15,-1 0 1 16,1 1 1-16,0-1 0 16,-1 3 0-16,-3 1 0 15,4 5-3-15,-1-5 1 16,-6-4-8-16,3-6 1 16,-7 0-4-16,3-9 0 15</inkml:trace>
  <inkml:trace contextRef="#ctx0" brushRef="#br0" timeOffset="18360.43">7983 6757 17 0,'7'22'8'0,"-7"-3"-8"0,0-13 8 0,-3-3-9 16,-1 1 1-16,-3-1 1 15,0 0 1-15,0 0 1 16,4-3 0-16,3 0 3 15,0 0 0-15,0 3 0 16,10-6 1-16,-3-3-1 16,4-4 0-16,-1-5-3 15,-2-1 0-15,9 0-3 16,-3 1 1-16,4 2-1 16,0 4 1-16,3 2 0 15,-4 4 0-15,5 6 0 0,-1 10 1 16,3 6-1-16,-2-4 1 15,2 7 0-15,1 7 0 16,0-1-1-16,-1 3 1 16,-2-9-3-16,-1-6 1 15,-4-4-8-15,1-9 0 16,-7-18-5-16,-4-7 1 16</inkml:trace>
  <inkml:trace contextRef="#ctx0" brushRef="#br0" timeOffset="18870.66">9684 6202 39 0,'10'57'19'0,"-24"-1"-19"0,11-34 33 0,-4 9-32 16,-4 13 0-16,-7 6 0 16,-6 10 1-16,-4 9-4 15,-1-19 1-15,1-6-4 16,0-9 0-16,7-17-7 16,0-5 0-16</inkml:trace>
  <inkml:trace contextRef="#ctx0" brushRef="#br0" timeOffset="19739.47">9155 6735 48 0,'14'22'24'0,"21"-28"-24"16,-24-3 43-16,10-10-41 15,10-13 1-15,8-11 1 0,14-11 0 16,7-15-6-16,4 3 1 16,-18-3 3-16,-1 7 0 15,-2 5-2-15,-4 7 1 16,-8 9-1-16,-2 13 1 16,-5 9-2-16,-3 7 0 15,-3 15-1-15,-4 16 0 16,-3 6-1-16,-11 9 0 15,-4 7-2-15,-6 6 1 16,-5-3 1-16,1-3 0 0,4-4 1 16,-1-8 0-16,4-8 1 15,4-2 0-15,3-12 1 16,7-7 0-16,3-7 0 16,4-2 0-16,4 3 0 15,3-1 0-15,0 7 0 16,1 3 1-16,-1 4 0 15,0 2 1 1,0 29-1 0,0-10 1-16,-7 3-1 15,0-2 1-15,1-4-2 16,6-3 1-16,-4-7 0 16,4 1 0-16,4-7-1 15,3-5 1-15,1-4 0 16,-5-7 0-16,1 1 0 15,0 0 0-15,-1-4 0 16,1-5 0-16,0-4-1 16,-1 0 1-16,-2 0-1 0,-1 0 1 15,-4 4-1-15,-2-4 0 16,-5 6 0-16,-3 4 0 16,0 0-1-16,-3 2 1 15,-1 1 0-15,-3 6 0 16,0 0 0-16,0 3 1 15,0 0-1-15,0 4 0 16,-3 2 0-16,-1 0 0 16,1-2 0-16,-1 2 0 0,1 7 0 15,-1-1 1 1,1 4-1-16,-1-3 0 16,1 3 0-16,-1 3 0 0,1 0 0 15,-1 0 0-15,4-1 0 16,4-2 0-16,3-3-1 15,3-3 1 1,11-4 0-16,8-3 0 0,2-9-1 16,8-3 1-16,0-7-3 15,-4-2 1-15,-3-4-10 16,-4 3 0-16,-14-3-3 16,-3 0 1-16</inkml:trace>
  <inkml:trace contextRef="#ctx0" brushRef="#br0" timeOffset="20070.66">10933 6557 48 0,'28'22'24'0,"-11"-32"-26"0,-13 7 46 16,-4-3-43-16,-4 3 1 15,-3-4 0-15,-10 1 0 16,-4 6-3-16,-11 6 1 16,7 4 1-16,-3 5 1 0,-4 1-3 15,0 6 1 1,1 3-1-16,2 3 0 0,5 1 0 16,6-4 0-16,8-3 0 15,10-7 0-15,10-5 0 16,8-10 1-16,-1-7-1 15,5-5 1-15,2-4-5 16,4 0 0-16,-3-5-10 16,0-11 1-16</inkml:trace>
  <inkml:trace contextRef="#ctx0" brushRef="#br0" timeOffset="20345.46">11063 6666 41 0,'4'10'20'0,"-4"-20"-20"0,0 10 29 16,0-6-29-16,0-3 1 15,0-7-1-15,3 0 1 16,1 1-1-16,-1-1 1 16,4 0 2-16,4 7 0 15,3-4 0-15,7-2 1 16,4 2 0-16,0 4 0 15,-4 2-2-15,0-2 1 16,-3 0-4-16,-4 2 0 0,-4 4-6 16,1 0 0-16,-4 3-8 15,-7 0 0-15</inkml:trace>
  <inkml:trace contextRef="#ctx0" brushRef="#br0" timeOffset="20986.29">11324 6660 54 0,'4'3'27'0,"42"-3"-34"16,-25 0 47-16,14-6-39 15,-3-3 0-15,3-7 0 16,-3 0 0-16,-4 0-2 16,-7 1 0-16,-7-4 1 15,-3-3 0-15,-4 3-1 16,-7 0 0-16,0 7-2 15,-4 6 1-15,1 6-1 16,-4 6 1-16,0 3-1 16,3 7 1-16,1 0-1 0,-1 6 1 15,1-4 1-15,-1 1 0 16,1 3 0-16,3 0 0 16,0-3 0-16,0-7 0 15,7-2 0-15,3-7 0 16,4-3-1-16,0-3 1 15,4-3-2-15,0 2 1 16,-1 1-1-16,-3-3 0 16,1 0 0-16,-1 0 0 15,0 2 2-15,0 1 0 16,4 3 1-16,-1 0 0 0,-3 3 2 16,0 1 0-16,-3-1-1 15,0 0 1-15,-1 3-1 16,-3 0 0-16,0 1 0 15,0-4 0-15,-3 0-1 16,3-3 1-16,-4-3-1 16,5 0 1-16,2-7-1 15,4-2 1 1,4-10-1 0,-1-3 0-16,8 3 1 0,3 0 0 0,8-3 1 15,-5 9 0-15,5 3 1 16,3 7 1-16,10 9 0 15,4 13 0-15,-4 15-2 16,8 4 1-16,3 6-2 16,3-1 1-16,-10-5-2 15,-4-7 0-15,-10-9-7 16,-7-13 0-16,-11-18-6 0,-3-7 0 16</inkml:trace>
  <inkml:trace contextRef="#ctx0" brushRef="#br0" timeOffset="21722.31">13194 6187 56 0,'-4'12'28'0,"8"-9"-18"16,-4-3 28-16,0 3-34 15,0 0 0-15,0 1 1 16,0-1 0-16,0-3-8 16,0 0 1-16,0 0-2 15,7 0 1-15,4 0-16 0,3 0 1 16</inkml:trace>
  <inkml:trace contextRef="#ctx0" brushRef="#br0" timeOffset="21903.45">13067 6466 72 0,'18'22'36'0,"6"-4"-46"0,-13-14 59 0,-1-1-57 15,5-3 1 1,-1 6-29-16,-4-9 0 0</inkml:trace>
  <inkml:trace contextRef="#ctx0" brushRef="#br0" timeOffset="22714.28">15356 6588 60 0,'0'6'30'0,"-7"0"-25"15,-3-9 31-15,-4 0-35 16,-4-3 0-16,-7 3 0 16,1 0 1-16,-5 3-2 15,1 3 1-15,-7 6-1 16,3 1 0-16,0 5-2 0,4 7 1 16,4 6-1-1,6 4 0-15,11-7-1 0,7-3 0 16,10-6 1-16,8-10 1 15,3-6 0-15,0-6 0 16,-3-4 0-16,0-2 1 16,-1-1 0-16,-3 0 0 15,1 1 0-15,-5 3 0 16,4 5 0-16,-3 8 1 16,-1 2 0-16,1 6 0 15,3 7 0-15,-3 0 1 0,-1 9-1 16,4 4 0-16,0 5 0 15,4-5 0-15,0-4-4 16,3-6 1-16,0-7-9 16,0-11 0-16,0-14-5 15,11-12 0-15</inkml:trace>
  <inkml:trace contextRef="#ctx0" brushRef="#br0" timeOffset="23148.65">15413 6036 67 0,'7'38'33'0,"4"-16"-38"16,-11-22 66-16,7 0-59 0,3 3 1 15,8-3 1-15,6-13 1 16,8 1-7-16,0-4 1 16,-4 3 3-16,-7 4 1 15,-3 0-3-15,-4 2 0 16,-7 7-1-16,-7 7 1 16,-7 5-2-16,-3 1 1 15,-5-1-1-15,-6 7 0 0,0 3 0 16,0 3 1-16,3 0 0 15,4 0 0-15,4-6 1 16,3-3 1-16,3-1 0 16,4 1 1-16,7 3-1 15,11-7 1-15,3 1-1 16,7-4 0-16,0 1-2 16,1-4 0-16,-5 0-7 15,-3 1 1-15,1-1-14 16,-1-15 0-16</inkml:trace>
  <inkml:trace contextRef="#ctx0" brushRef="#br0" timeOffset="23449.69">15960 6738 61 0,'7'4'30'0,"17"-14"-29"0,-13 7 43 15,7 0-42-15,6-3 0 0,8-1 0 16,3 1 1-16,-3 3-7 15,-4 0 1-15,-3 0-5 16,-4-4 0-16,-7-2-10 16,-7 0 0-16</inkml:trace>
  <inkml:trace contextRef="#ctx0" brushRef="#br0" timeOffset="23675.72">16161 6522 56 0,'-18'50'28'0,"-21"22"-30"16,32-53 45-16,-3 9-44 15,-1-3 1-15,1 10 0 16,-1 9 0-16,4-3-5 15,3-1 1-15,4-11-11 0,4-17 0 16</inkml:trace>
  <inkml:trace contextRef="#ctx0" brushRef="#br0" timeOffset="24184.92">16852 5976 53 0,'0'41'26'0,"-7"13"-20"0,7-45 39 15,-3 13-42-15,-1 12 1 16,-3 4-1-16,-4 12 1 16,1 13-7-16,-1 12 1 15,1 7 1-15,3-1 1 16,3 4-6-16,4-16 0 15,4-16-10-15,3-15 1 0,0-29-2 16,-7-9 0-16</inkml:trace>
  <inkml:trace contextRef="#ctx0" brushRef="#br0" timeOffset="24441.51">16796 6535 51 0,'28'25'25'0,"18"-3"-28"15,-29-13 49-15,15 4-44 16,0-4 0-16,-4 4 1 16,-7 2 0-16,-7 7-5 15,-6 3 1-15,-8 3 2 16,-18-2 0-16,-10 5-4 15,-1 0 1-15,-6 4-6 0,0-4 1 16,3-9-9-16,0-12 0 16</inkml:trace>
  <inkml:trace contextRef="#ctx0" brushRef="#br0" timeOffset="24876.05">17071 6036 64 0,'7'31'32'0,"7"-24"-35"15,-7-7 58-15,0-3-52 16,7-1 0-16,11-5 1 16,3 3 0-16,0-10-6 15,1 10 1-15,-5 6 3 16,-6 0 0-16,-4 9-3 16,-7 1 1-16,-7 5-2 15,-7 4 0-15,-3 3-1 16,-5 0 1-16,1 0-1 0,0 3 1 15,4-6 0-15,3-4 1 16,7 7 1-16,7-9 0 16,7 6 1-16,7-10 0 15,4-9-2-15,-4 0 1 32,0-6-7-32,0-3 1 0,0-10-13 0,-3 3 1 15</inkml:trace>
  <inkml:trace contextRef="#ctx0" brushRef="#br0" timeOffset="25435.74">17681 6553 51 0,'-10'16'25'0,"10"-10"-19"0,0-2 34 0,0-4-37 16,3 3 1-16,4-6 1 16,7-4 0-16,8-2-6 15,9-1 0 1,8 1-7-1,-7 6 1-15,-11 3-10 16,-14 3 0-16</inkml:trace>
  <inkml:trace contextRef="#ctx0" brushRef="#br0" timeOffset="25610.3">17600 6764 63 0,'14'31'31'0,"21"-15"-35"0,-17-13 52 16,7 0-49-16,7 0 1 16,3 0-2-16,0-3 0 15,-3 0-4-15,0 0 1 16,-1-6-12-16,-2-4 0 16</inkml:trace>
  <inkml:trace contextRef="#ctx0" brushRef="#br0" timeOffset="26015.4">18665 6644 53 0,'0'16'26'0,"0"-16"-24"15,-3 0 40-15,-4 0-41 16,-7 0 0-16,-7 3 0 16,-4 3 1-16,4 1-3 15,0 5 1-15,-4 4 1 16,0 3 1-16,1 0-1 15,-1 3 0-15,-3 9 1 16,10 3 0-16,7 7-2 16,8-3 1-16,10-1 0 0,11-2 0 15,6-10-2-15,4-6 0 16,8-10-3-16,6-6 0 16,-3-6-9-16,0-6 1 15,-1-13-5-15,1 0 0 16</inkml:trace>
  <inkml:trace contextRef="#ctx0" brushRef="#br0" timeOffset="26422.14">18888 6161 66 0,'7'7'33'15,"7"-7"-38"-15,-7 0 64 0,4 0-57 16,10-3 1-16,-4-4 0 16,1 1 1-16,-7 3-6 15,3 0 1-15,-4 3 2 16,-3 0 0-16,-7 9-1 15,-3 7 0-15,-8 6-2 16,-3-7 1-16,-7 7-1 0,0 7 0 16,-4-1 1-16,7 0 0 15,4-3 0 1,7-3 0-16,4-3 1 0,10-3 1 16,7-7 0-16,14-3 1 15,-3-9-2-15,7 0 0 16,-1-3-7-16,-2 0 1 15,-8-13-14-15,-7 9 1 16</inkml:trace>
  <inkml:trace contextRef="#ctx0" brushRef="#br0" timeOffset="33988.01">26670 10178 23 0,'-4'10'11'0,"8"-13"-4"0,-4 3 12 16,0 3-17-16,0-3 0 15,4 0 0-15,-4 0 1 16,0 0-3-16,7-3 0 15,0 0 3-15,0 3 1 16,3-4-1-16,1-5 1 16,-4-4 0-16,7-2 0 15,4-7 0-15,3 3 0 16,4-3-1-16,3 3 1 16,-4-3-1-16,1 0 1 15,3-6-2-15,1-3 0 0,9-1 0 16,-2-2 0-16,6-1-1 15,0-5 0-15,1 2 0 16,-8 4 0-16,7 2 0 16,1-2 0-16,2-1 0 15,1-2 0-15,-3 2 0 16,3-3 0-16,3-12 0 16,-3 3 0-16,0 0-1 15,0-3 0-15,-1 0 0 16,-6 0 1-16,0 6-1 15,3 3 1-15,1 0-1 16,-1-3 0-16,-3 4 0 16,0-4 0-16,6-3 0 15,-2-4 0-15,-1 4 0 16,0 7 0-16,4 2 0 16,0 0 1-16,-7 1-1 0,3-1 0 15,8 1 0-15,-1 2 1 16,-3-9-1-16,7 0 0 15,-4 0 0-15,-3-3 0 16,0 0 0-16,0-3 0 16,-4 6 0-16,4 0 0 15,-7-9 0-15,0 9 1 16,7-6-1-16,-1-7 0 16,5 7 0-16,-4-3 0 15,3 0 1-15,0-1 0 16,1 4-1-16,-1 0 1 0,1 6 0 15,-5-3 1-15,-6 0-1 16,4 6 0-16,2 4 0 16,8-7 1-16,-3 3-1 15,-4 0 1-15,-1 10-1 16,1-1 1-16,0-2-1 16,0-1 0 46,-4 1-1-62,-3 3 1 0,0-4-1 0,-7 7 0 16,7 0 0-16,3-7 0 0,0 1 0 0,-3-4 1 0,-4 7-1 0,-3 9 1 0,0 0-2 15,-4 6 1-15,0 4-6 16,-7 2 1-16,-3 1-15 16,-11-1 1-16</inkml:trace>
  <inkml:trace contextRef="#ctx0" brushRef="#br0" timeOffset="34993.18">30378 6823 4 0,'-4'-9'2'16,"8"-26"18"-16,-4 26-28 0,0-1 10 15,0 1 1-15,0 3 4 16,0 6 1-16,0 0-7 16,3 3 1-16,1 0 6 15,-1 3 0-15,1 1-1 16,-4 2 0-16,3 0-1 16,-3 4 0-16,0 12-2 15,-3 13 0-15,-1 2-1 16,1 17 1-16,-1 9-1 0,-3 12 0 15,0 19 0-15,0 7 0 16,0 15-1-16,0 6 0 16,0 10-1-16,0 16 0 15,0-1-1-15,0 1 1 16,-7 2-1-16,0 14 1 16,-11-1-1 15,-3 3 0-31,-4 4 1 0,-3-13 0 15,3-4-1-15,4-15 1 0,3-6-1 0,4-19 1 0,3-6-2 16,8-10 1-16,6-6-1 16,8-6 0-16,-1 0-2 15,4 0 0-15,-3-10-7 16,-1-2 1-16,-6-7-6 16,-15-10 1-16</inkml:trace>
  <inkml:trace contextRef="#ctx0" brushRef="#br0" timeOffset="35669.94">26367 10548 47 0,'-4'16'23'0,"11"-13"-22"16,-7-3 41-16,7 0-40 16,4 0 0-16,10 3 2 15,18 1 0-15,21 2-4 16,10 3 0-16,22 4 4 15,35 2 0-15,18-2-1 0,28 3 0 16,6-4-2-16,15 1 0 16,11-7-1-16,-11-6 0 15,4-6-1-15,3-10 0 16,-4-6-1-16,-3 0 1 16,0-3-1-16,-14 13 1 15,-21 2-4-15,-21 4 0 16,-18 0-7-16,-29-4 1 15,-24-6-6-15,-14 1 1 16</inkml:trace>
  <inkml:trace contextRef="#ctx0" brushRef="#br0" timeOffset="36856.28">29228 10341 37 0,'-11'16'18'0,"-3"3"-7"15,14-19 19-15,0 0-25 16,0 3 1-16,0-3 3 16,7-6 1-16,4 0-12 15,6-4 1-15,1-2 7 16,3-4 0-16,0 0-3 15,0-9 1-15,1 0-3 16,-5 3 0-16,1-3-2 0,-4-3 1 16,0-4-1-16,-3-2 0 15,-1 6 0 1,-3 0 0-16,0-1-1 0,-3 7 1 16,-1 4-1-16,4-1 0 15,4 6 0-15,0 7 1 16,-4 6 0-16,7 3 0 15,7 3 0-15,14 7 1 16,8 3 1-16,9 2 0 16,15-2-1-16,4-3 0 15,-11-7-3-15,-7-3 1 0,-11-3-14 16,-6-9 0-16</inkml:trace>
  <inkml:trace contextRef="#ctx0" brushRef="#br0" timeOffset="37516.18">28215 7203 44 0,'7'6'22'16,"0"3"-10"-16,-3-6 27 0,-4 7-35 16,0 2 0-16,0 4 2 15,0 0 1-15,0 2-8 16,0 1 0-16,3 10 6 15,1 8 0-15,-4 7-1 16,0 9 0-16,0 4-1 16,-4-4 1-16,-3 7-2 15,0-7 0-15,-3 0-2 16,-1-12 1-16,0-6-3 0,4-10 1 16,0-10-7-16,4-12 0 15,6-18-13-15,4 2 0 16</inkml:trace>
  <inkml:trace contextRef="#ctx0" brushRef="#br0" timeOffset="40294.6">27421 9598 29 0,'11'16'14'0,"0"18"1"0,-8-18 15 15,1 0-24-15,10 6 0 16,-4 0 1-16,1 6 1 16,3 10-11-16,0 5 1 15,4 11 6-15,-1 9 0 16,-2-1-3-16,-8 7 0 16,-7 6-1-16,-11 4 0 15,-3-10-2-15,-14-6 1 16,-4-13-9-16,-7-9 1 15,11-23-6-15,7-15 0 0</inkml:trace>
  <inkml:trace contextRef="#ctx0" brushRef="#br0" timeOffset="40713.35">28127 9730 45 0,'21'-13'22'0,"-7"-8"-27"16,-10 14 38-16,-4 1-33 15,-7 6 1-15,-7 3 1 16,-11 3 1-16,-7 7-3 0,-3 3 0 15,0 2 1-15,-1 11 1 16,5 8-1-16,6 7 1 16,4 6-1-16,3 7 0 15,4-7-1-15,7 0 1 16,3-9-1-16,19 3 1 16,13-16-1-16,11-12 0 15,6-13 0-15,5-9 1 16,-1-4-1-16,-6-9 1 15,-8-12-1-15,-7 3 1 0,-10-13-3 16,-11-3 0 0,-7 0-7-16,-7 0 1 0,-4 4-7 15,-7 2 1-15</inkml:trace>
  <inkml:trace contextRef="#ctx0" brushRef="#br0" timeOffset="40911.99">27827 9802 62 0,'7'13'31'0,"14"-13"-38"15,-10 0 60-15,7 0-51 16,6 3 1-16,12 0-1 0,6 6 1 16,4-6-4-1,3 1 0-15,1 2-5 0,-12 0 1 16,-6-3-14-16,-21-6 1 15</inkml:trace>
  <inkml:trace contextRef="#ctx0" brushRef="#br0" timeOffset="41632.71">21544 8705 46 0,'7'22'23'0,"7"21"-14"15,-7-30 23-15,4 9-30 16,3 3 0-16,7 16 2 15,0-7 1-15,1 20-6 16,-1-1 0-16,-4 6 3 16,-3 10 0-16,-14 0-1 15,-17 13 0-15,-18-10-6 16,-8-3 1-16,-6-6-9 16,-1-13 0-16,5-19-3 15,2-12 0-15</inkml:trace>
  <inkml:trace contextRef="#ctx0" brushRef="#br0" timeOffset="42049.38">22285 8695 42 0,'14'0'21'0,"-7"-3"-26"0,-7 3 38 0,-3 0-31 15,-4 3 0 1,-8 3 2-16,-6 4 0 16,-7 2-5-16,-4 13 0 0,1 4 3 15,-1 5 1-15,0 13-2 16,0 0 1-16,4 13-2 15,7-7 1-15,7-6-1 16,10 3 1-16,11-9-1 16,15-9 1-16,13-11 0 15,7-11 0-15,8-10 1 16,-1-10 0-16,0-8 0 16,-3-7 0-16,-4-4-1 15,-3-8 0-15,-10-4-4 16,-15-3 0-16,-11-3-7 15,-6-3 0-15,-11 0-6 0,-11 15 1 16</inkml:trace>
  <inkml:trace contextRef="#ctx0" brushRef="#br0" timeOffset="42276.58">21876 8981 64 0,'24'28'32'0,"40"-16"-37"0,-43-15 63 0,14-3-58 15,18-7 0-15,7-2 0 16,0-4 0-16,-3 0-5 16,-11 7 1-16,-15 2-12 15,-13 4 1-15,-18 6-4 16,-11 0 1-16</inkml:trace>
  <inkml:trace contextRef="#ctx0" brushRef="#br0" timeOffset="44798.46">25425 6039 45 0,'0'0'22'0,"0"6"-17"16,0 7 22-16,0-7-25 16,-4 13 1-16,-3 12 2 15,-3 4 1-15,-1 18-7 16,-3 19 0-16,0 7 4 0,0 12 0 16,3-10-2-16,0 1 1 15,1-16-4-15,3-13 1 16,3-15-5-16,8-13 0 15,-1-13-9-15,4-9 0 16</inkml:trace>
  <inkml:trace contextRef="#ctx0" brushRef="#br0" timeOffset="45187.24">25291 6597 23 0,'0'7'11'0,"3"-7"6"0,-3 0 5 0,4 3-18 15,-1 0 1-15,4-6 4 16,0 0 0-16,4 3-11 15,3 0 1-15,7 3 8 16,7 0 0-16,8 6-3 16,10-2 1-16,-8 2-2 15,-6 4 1-15,0 2-2 16,-4 1 1-16,-7 3-3 0,-7 3 1 16,-10 0-1-16,-1-7 0 15,-10 4-1 1,-14 0 0-16,-14 3-2 0,-11-6 0 15,-7-7-7-15,-17-3 1 16,6-15-7-16,1-7 0 16</inkml:trace>
  <inkml:trace contextRef="#ctx1" brushRef="#br1">20676 1740 0,'0'0'0,"0"0"16,0 0 0,0 0-1,0 0 1,0 0 0,0 0-1</inkml:trace>
  <inkml:trace contextRef="#ctx0" brushRef="#br1" timeOffset="52815.36">24899 4998 35 0,'-7'0'17'0,"0"-3"-9"0,7-3 18 16,-4 6-23-16,1 0 0 15,3 0 3-15,0-3 1 0,0 3-8 16,0 0 0 0,0 0 6-16,7 0 0 0,4 0-2 15,6-4 1-15,8-8-1 16,10-4 0-16,-7-3-1 16,15 1 1-1,80-14-2 1,-3 4 1-16,11 9 0 15,10 0 0-15,0 10-1 16,-4 3 1-16,12 6-1 16,2 9 1-16,-10 7-2 15,-17 12 0-15,-1 6-2 16,-13 10 1-16,-8 3-1 16,-7 13 1-16,-10 9-2 15,0 9 1-15,-15 4-1 16,-13 6 1-16,-8-7-2 15,-3-6 1-15,-7-2-7 16,-8-17 0-16,-6-12-6 0,-7-16 1 16</inkml:trace>
  <inkml:trace contextRef="#ctx0" brushRef="#br1" timeOffset="53610.44">26913 5719 39 0,'15'13'19'0,"-5"-1"-15"0,-3-8 28 16,0 2-31-16,7 6 0 16,0 7 1-16,4 6 1 15,3 13-3-15,4 12 1 0,3 0 2 16,4 13 1-16,0-7-2 16,-4 1 1-16,-3-1-1 15,-4-6 0-15,-4-3-2 16,-2-12 1-16,-1-7 0 15,0-3 0-15,3-6 0 16,5-6 1-16,2-10 0 16,8-9 0-16,3-13-1 15,4-3 1-15,10-3-2 16,-3-10 1-16,-3-2-1 16,-5-1 0-16,-6 7 0 15,-4 5 0-15,-3 1 0 16,-7-3 0-16,-8 6-1 15,-10 0 1-15,-14 7-1 16,-21 5 1-16,-21 4-1 0,-12 6 1 16,-6-3-1-16,-17 0 1 15,2 3-3-15,8-7 0 16,4 4-13-16,13-9 1 16</inkml:trace>
  <inkml:trace contextRef="#ctx0" brushRef="#br1" timeOffset="54557.83">26536 2690 49 0,'3'6'24'0,"12"19"-18"0,-12-21 32 0,1 5-37 15,-4 7 0-15,0 9 1 16,-4 12 1-16,1-2-3 16,-4 12 0-16,3 13 1 15,0 5 1-15,1-2-2 16,3-10 0-16,3-9-5 15,1-9 0-15,7-10-12 16,3-6 1-16</inkml:trace>
  <inkml:trace contextRef="#ctx0" brushRef="#br1" timeOffset="54872.75">27189 2975 45 0,'14'29'22'0,"-18"-29"-21"0,1 3 30 16,-8 6-27-16,-10 10 0 15,-11-3 1-15,-14 12 1 16,-17 16-8-16,13-7 0 15,-34 36 5-15,-12 8 0 16,1 7-2-16,-4 9 1 16,11 0-3-16,14-12 1 15,14-7-4-15,11-12 1 0,6-9-9 16,15-26 1-16,11-6-5 16,10-15 0-16</inkml:trace>
  <inkml:trace contextRef="#ctx0" brushRef="#br1" timeOffset="55337.31">26991 3537 49 0,'11'25'24'0,"-11"-25"-31"0,0 0 46 15,-4 0-39-15,-6 6 0 16,-8-3 0-16,-10 4 1 16,-1 5 0-16,-6 4 0 15,7 6 0-15,3 9 1 16,-3 10 1-16,3 0 0 0,8 3 0 16,3 3 1-16,7-4 0 15,10-5 0-15,4-13 0 16,18 0 1-16,10-12-3 15,4-1 1-15,3-2-5 16,-3-7 0-16,-4 3-12 16,-6-6 0-16,-12-6-5 15,-6 12 0-15</inkml:trace>
  <inkml:trace contextRef="#ctx0" brushRef="#br1" timeOffset="55998.77">25859 1508 47 0,'3'3'23'0,"15"28"-23"0,-15-21 39 16,1 2-37-16,-4 7 1 15,0 6-1-15,-7 10 1 16,0-1-5-16,-4 20 1 16,-10 8 1-16,3 1 1 15,1 9-6-15,3-9 1 16,3-19-11-16,4-10 1 0,3-12-1 16,4-16 1-1</inkml:trace>
  <inkml:trace contextRef="#ctx0" brushRef="#br1" timeOffset="56688.38">25679 1483 44 0,'0'16'22'0,"21"-16"-19"15,-11-7 44-15,8 4-43 16,7-3 0-16,7-4 4 15,13 1 1-15,15 0-10 16,0-1 1-16,-3 1 6 16,-11 9 0-16,-11 0-3 15,-7 0 1-15,-7 9-3 16,-3 4 1-16,-11 12-4 16,-7 9 0-16,-11-9-2 0,-6 13 0 15,-8 0-1-15,-3 2 1 16,0-11-1-16,-1 2 1 15,1 0 0-15,0-12 1 16,0 6 2-16,7-6 0 16,3-9 0-16,4-7 1 15,0 3 0-15,3-3 0 16,4 0 0-16,4 0 0 16,3 4 0-16,3-4 0 15,4 12 0-15,0-2 1 0,4 9-1 16,-1-3 1-16,1 0-1 15,3 6 1-15,0-7-1 16,4 4 0-16,7 0 1 16,3-9 1-16,3-4-1 15,5 1 0-15,-8-4 0 16,0-6 0-16,0-6 0 16,1-4 0-16,-5 1-2 15,-2-4 1-15,-1-2-1 16,-7-4 1-16,0-6-1 15,-7 0 1-15,-4 3-2 16,-6 6 0-16,-4 7 0 16,-4 5 0-16,1 14 0 15,-1 9 1-15,4 0 0 0,0 6 0 16,4 12 1-16,-1 1 0 16,4-4 1-1,-4 4 0-15,12-7 0 0,9-9 0 16,8-3-4-16,0-6 1 15,-1-13-6-15,1 0 0 16,3 0-7-16,0-13 0 16</inkml:trace>
  <inkml:trace contextRef="#ctx0" brushRef="#br1" timeOffset="57093.63">26719 1878 45 0,'15'25'22'0,"-12"-9"-25"16,-3-13 36-16,-3-3-34 15,-5 6 1-15,-2-3 0 16,-8 4 1-16,1 2-1 16,-1 7 1-16,0-4 1 15,1 7 1-15,-1 0-1 16,4 3 1-16,0 6 0 15,3-3 0-15,4-3-1 16,4-3 0-16,3-4-1 16,7-5 0-16,3 6-1 15,4-13 0-15,4 3 0 16,3-3 0-16,0 0 0 16,-3 0 0-16,-4 4 0 15,0-7 0-15,-7 0-1 16,-3 9 1-16,-8 0-1 0,-3 1 1 15,-7 6-2-15,-4 6 1 16,-6 3-2-16,-1-7 0 16,-3-2-6-16,3-6 1 15,0-1-7-15,11 0 1 16</inkml:trace>
  <inkml:trace contextRef="#ctx0" brushRef="#br1" timeOffset="57424.39">27093 2003 41 0,'11'-3'20'0,"-22"-3"-21"15,4 3 34-15,-3 3-33 16,-4 3 1-16,-4 6 1 16,-3 4 1-16,0 6-3 15,-1 9 0-15,5 0 2 16,-8 4 0-16,11-1 0 16,3 3 0-16,4 1-1 0,7-1 1 15,7-15-4-15,4 0 1 16,7-3-7-16,6 3 1 15,5-16-7-15,-1-3 1 16</inkml:trace>
  <inkml:trace contextRef="#ctx0" brushRef="#br1" timeOffset="57814.56">27323 2160 39 0,'17'10'19'0,"-20"15"-17"0,3-25 31 0,-7 3-34 15,3 3 1-15,-3-6 0 16,0 9 0-16,-4 1 0 16,-3-1 1-16,0 4-1 15,0 3 0-15,4-1 1 16,-1-5 0-16,4-1-1 16,3 0 0-16,4 1 0 15,7-4 1-15,4-3-2 16,0 4 1-16,-1-7-1 15,1 0 0-15,-8-7-1 16,4 4 1-16,-3-6-1 16,-1-4 1-16,4 4 0 15,1-1 0-15,-5 7 1 16,-3 3 0-16,7 3 0 16,-3 13 1-16,-4 0 0 15,-4 3 0-15,4 9-1 16,-3 0 1-16,3-3-1 0,0-6 0 15,7 0-5 1,3-4 1-16,8-8-7 0,7-7 0 16</inkml:trace>
  <inkml:trace contextRef="#ctx0" brushRef="#br1" timeOffset="58040.08">27739 1436 46 0,'14'28'23'0,"-7"63"-26"15,-7-66 40-15,-7 19-37 16,-4 9 0-16,-3 13 1 16,0 22 0-16,-3 0-3 15,-1 0 1-15,0-4-3 16,1-24 0-16,-1-7-9 15,7-18 0-15</inkml:trace>
  <inkml:trace contextRef="#ctx0" brushRef="#br1" timeOffset="58413.56">27809 2304 42 0,'18'29'21'0,"-4"-23"-24"0,-7-6 32 16,11-9-28-16,14-1 1 15,3-6-1-15,4-2 1 16,-7-1-2-16,-4 0 1 16,-4-6 0-16,-9-3 1 15,-5-4-2-15,-10 4 1 16,-7 0 0-16,-7 9 1 15,-11-3-2-15,1 19 1 16,-5 12-1-16,1 20 1 0,7 2 0 16,3 7 1-16,4 5-1 15,11-5 0-15,10 6 1 16,7 0 0-16,18-6 0 16,10-10 0-16,18-3-2 15,10-9 0-15,-10-7-7 16,-14-9 1-16,-17-16-9 15,-15 7 0-15</inkml:trace>
  <inkml:trace contextRef="#ctx1" brushRef="#br2" timeOffset="13412.29">25749 4816 0,'0'0'15,"0"0"-15,14 13 16,0-4-16,4 4 16,0-1-1,-8-2-15,4-4 16,-3 0 0,0 0-16,-1-2 15,-3 2-15,0-6 16,0 3-1,0 0-15,0-3 16,1 3 0,-1-3-16,0 0 15,3 0 1,1 3-16,-4-3 16,3 4-1,-2-1-15,-8-3 16,0 0-16,0 0 15</inkml:trace>
  <inkml:trace contextRef="#ctx0" brushRef="#br2" timeOffset="65863.59">31020 7560 41 0,'3'3'20'0,"-3"-6"-16"16,0 3 21-16,0 0-23 15,-3 3 0-15,-1 3 3 16,1 7 0-16,-4 9-6 15,0 12 0-15,0 1 4 16,-1 9 0-16,-2 6-1 0,-4-16 0 16,7 1-6-16,0-7 0 15,0-6-8 1,3-6 0-16,8-7-2 0,-4-9 0 16</inkml:trace>
  <inkml:trace contextRef="#ctx0" brushRef="#br2" timeOffset="66147.77">30889 7642 23 0,'11'22'11'0,"10"6"-2"0,-14-16 16 0,4 1-22 16,3-4 1-16,7 7 5 15,0 0 0-15,4 2-10 16,3 1 0-16,-7 0 7 15,-3 0 1-15,3-3-3 16,-10-4 0-16,-1 1-3 16,-3-1 0-16,-3 1-2 15,-8-4 1-15,-6-3-1 16,-8 1 0-16,-10 2-3 16,-4-3 0-16,-3-6-7 15,-1 3 1-15,5-3-4 16,13-6 1-16</inkml:trace>
  <inkml:trace contextRef="#ctx0" brushRef="#br2" timeOffset="66491.35">31630 7667 43 0,'11'3'21'0,"-8"-6"-21"0,-3 6 40 0,-3 3-39 16,-8 10 0-16,-10 3 1 15,-11 12 1-15,-10 7-4 16,-15-1 1-16,-13 16 1 15,6 13 1-15,1 13-1 16,-1-1 0-16,1-6-2 16,6-3 1-16,8-12-4 15,7-10 0-15,10-13-9 16,7-9 1-16,15-9-3 16,10-10 1-16</inkml:trace>
  <inkml:trace contextRef="#ctx0" brushRef="#br2" timeOffset="66852.38">31503 8156 52 0,'14'6'26'0,"-10"-18"-36"0,-4 12 54 16,0 0-44-16,-4-4 0 16,-3 8 1-16,-3-4 0 15,-8 6-1-15,-10 3 0 16,3 10 1-16,-3 6 0 16,-4 0 0-1,4 3 0-15,0 1 0 0,3-1 0 0,7 0 0 16,8-3 1-16,6 0 1 15,15-3 1-15,10-6-1 16,11 0 0-16,13-7-1 16,1-3 0-16,-7-3-6 15,-4 1 1-15,-17-1-15 16,-18-3 0-16</inkml:trace>
  <inkml:trace contextRef="#ctx1" brushRef="#br2" timeOffset="15358.03">23022 7532 0,'0'0'16</inkml:trace>
  <inkml:trace contextRef="#ctx0" brushRef="#br2" timeOffset="68177.47">27993 11094 41 0,'14'16'20'0,"-10"-13"-14"0,-1-6 21 16,-3 3-25-16,0 0 0 15,-3-13 2-15,-4-2 1 16,-8-4-6-16,-6 3 0 0,-7 3 3 16,10 1 1-1,-3 6-1-15,0 12 0 16,-4 6-1-16,4 4 0 0,4-3-1 15,2-1 1-15,5 1-1 16,3-1 0-16,7 1-1 16,7-1 1-16,3-2-1 15,1-1 1-15,3-2-1 32,4-1 1-32,-1 0-1 0,1-3 0 0,0-3 0 15,3-6 0-15,-4-3-1 16,1-1 0-16,0 1 0 15,-4 2 1-15,-4 1 0 16,-2 0 1-16,-1 0 1 16,0 2 0-16,0 4 1 15,-4 7 0-15,1 5-1 16,-4 10 1-16,-7 6-1 0,-4-2 1 16,-3 5-2-16,3-3 0 15,4-3-4-15,0-6 0 16,4 0-10-16,6-13 1 15,4-6-1-15,11-6 0 16</inkml:trace>
  <inkml:trace contextRef="#ctx0" brushRef="#br2" timeOffset="68487.75">28529 10991 49 0,'0'31'24'0,"-7"7"-33"0,-3-29 49 0,-8 7-38 16,0 6 1-16,-10 9 2 15,-11 0 0-15,-14 13-6 16,-3 3 0-16,-4 7 4 15,-4 11 0-15,-3 4-1 16,11 0 0-16,7 0-2 16,-1-9 1-16,11-13-5 15,8-6 1-15,6-7-7 16,11-6 1-16,10-9-7 16,1-6 0-16</inkml:trace>
  <inkml:trace contextRef="#ctx0" brushRef="#br2" timeOffset="68879.09">28423 11549 39 0,'14'-7'19'0,"-7"17"-16"0,-7-10 30 0,0 0-32 16,-3-3 0-16,-4 3 1 15,3 3 0-15,-6 0-3 16,-4 0 1-16,-7 10 2 16,-8 2 0-1,-17 23 0 1,8 0 0-16,9-1 1 15,5-5 0-15,10 2 0 16,7 1 1-16,10-4-1 16,15 0 1-16,10-2-1 15,4-4 0-15,-1-13-3 16,5-2 1-16,-5-7-7 16,-6-3 0-16,-7-10-11 15,-8 10 0-15</inkml:trace>
  <inkml:trace contextRef="#ctx0" brushRef="#br2" timeOffset="72333.08">31976 7902 28 0,'-11'0'14'16,"1"9"-6"-16,6-6 15 0,1 4-19 15,-1-1 0-15,1 0 4 16,-1 0 0-16,0-6-9 16,1 4 0-16,-1-1 8 15,4 0 0-15,7 0-2 16,8 0 0-16,9 0-2 15,8-6 1-15,7 0-4 16,3 0 0-16,-7 0-6 16,-6 3 1-16,-5-3-12 15,-6-1 1-15</inkml:trace>
  <inkml:trace contextRef="#ctx0" brushRef="#br2" timeOffset="72545.53">31895 8096 49 0,'-7'16'24'0,"14"-16"-19"0,-4 0 37 0,4 0-39 16,4 0 0-16,6 0 3 16,12 0 0-16,9-3-9 15,1 0 1-15,-3 3-1 16,-5 0 0-16,-6 3-13 15,-11-3 0-15</inkml:trace>
  <inkml:trace contextRef="#ctx0" brushRef="#br2" timeOffset="73352.45">32667 7914 31 0,'-3'7'15'0,"3"2"5"16,0-9 9-16,-4 3-24 16,-3 0 0-16,-7-3 0 15,-4 3 1-15,-6-3-9 16,-1 4 1-16,0 2 5 0,1 0 0 15,-1 4-4-15,4-4 1 16,0 3-2-16,6 1 1 16,5-1-1-16,6 0 1 15,8 4-1-15,6-4 1 16,5 4 0-16,9-4 1 16,1 1 1-16,3-1 1 15,-7 1-1-15,-3 2 0 16,-7 4 0-16,-11-1 0 0,-7 7-1 15,-8 0 0-15,-6 0-3 16,0 0 1-16,3-6-2 16,4-7 0-16,4 1-3 15,-4-1 0-15,7-6-7 16,7-3 1-16</inkml:trace>
  <inkml:trace contextRef="#ctx0" brushRef="#br2" timeOffset="73609.48">32766 8159 48 0,'-4'25'24'0,"1"-16"-26"0,3-2 43 16,-4 2-41-16,1 7 1 16,-4-4-1-16,3 1 1 15,1-4-5-15,-1 1 0 16,4-10-10-16,7-13 1 16</inkml:trace>
  <inkml:trace contextRef="#ctx0" brushRef="#br2" timeOffset="73803.7">32784 7961 34 0,'3'16'17'0,"1"-13"-10"15,-1-9 18-15,-3 6-25 16,0 0 0-16,0 0-4 15,7 0 1-15,0 0-6 16,4-3 1-16</inkml:trace>
  <inkml:trace contextRef="#ctx0" brushRef="#br2" timeOffset="74163.84">32882 8181 31 0,'-7'34'15'0,"0"-24"-11"0,4-7 19 16,3 3-21-16,-4-6 0 16,4 0 3-16,0 0 1 15,4-3-7-15,3-6 1 16,3-4 3-16,1-3 0 16,0 1-2-16,6-4 1 15,1 3-4-15,-4 1 1 16,7 2 0-16,-3 7 0 0,-4 3 0 15,0 3 1-15,-3 3 1 16,-4 6 1-16,0 4 1 16,-7 2 1-16,0 4-1 15,-4 3 1-15,1 6-1 16,-1-9 1-16,1 0-3 16,-1 3 0-16,1-6-4 15,-1-1 0-15,8-8-7 16,3-7 1-16,10-7-6 15,4-8 0-15</inkml:trace>
  <inkml:trace contextRef="#ctx0" brushRef="#br2" timeOffset="74420.86">33348 7874 29 0,'-7'28'14'0,"-7"-6"-3"0,10-16 20 16,-6 3-26-16,-4-5 0 15,-4 5 2-15,-3 13 0 16,-4 6-9-16,1 13 1 16,-1 9 5-16,0 0 1 15,4-3-5-15,3 0 0 0,8 0-7 16,6-6 1-1,11-3-10-15,4-13 1 0</inkml:trace>
  <inkml:trace contextRef="#ctx0" brushRef="#br2" timeOffset="74764.7">33546 8093 36 0,'0'16'18'0,"-14"-13"-14"16,6-3 25-16,-9-3-28 15,-8 0 1-15,0 3 2 16,1 6 0-16,-1 3-4 16,0 10 0-16,1 6 3 15,-1 7 0-15,4-4-1 0,3 3 1 16,8 1-2-16,6-1 1 15,8 0 0 1,6-6 0-16,4-12 0 0,-3-4 0 16,3-9 0-16,7-3 0 15,0-3-1-15,4-7 1 16,-4 1-4-16,0-4 1 16,-3-12-8-16,-4 3 1 15,-7-3-8-15,-10-1 0 16</inkml:trace>
  <inkml:trace contextRef="#ctx0" brushRef="#br2" timeOffset="74965.61">33295 8250 48 0,'25'12'24'0,"14"-34"-20"16,-29 16 39-16,4 0-44 15,4-3 1-15,3 2-7 16,0-2 1-16,4-4 0 16,3 4 0-16,-3-4-9 15,3-5 1-15</inkml:trace>
  <inkml:trace contextRef="#ctx0" brushRef="#br2" timeOffset="75205.25">33542 8012 56 0,'-3'40'28'0,"10"11"-35"0,0-36 54 15,0 13-47-15,3 7 1 16,-3-7 0-16,-3 7 0 0,-8-1-3 15,-6 4 0-15,-8 3-13 16,-10-10 1-16,-7-9-2 16,-15 3 1-16</inkml:trace>
  <inkml:trace contextRef="#ctx0" brushRef="#br2" timeOffset="76056.17">28931 11295 43 0,'7'0'21'0,"0"0"-5"0,-7 0 22 0,7-3-35 16,11 6 0-16,0 0 2 16,10-3 1-16,0 3-8 15,-3-3 0-15,0 6 2 16,-4-6 1-16,0 3-10 15,-7-3 0-15,0 0-8 16,-3 4 0-16</inkml:trace>
  <inkml:trace contextRef="#ctx0" brushRef="#br2" timeOffset="76237.23">28896 11508 55 0,'7'19'27'0,"25"-19"-27"0,-25 0 46 16,14-6-46-16,7 2 1 16,4-2-2-16,-4 0 0 15,0 3-9-15,1-4 1 16,-1 1-7-16,0-3 0 16</inkml:trace>
  <inkml:trace contextRef="#ctx0" brushRef="#br2" timeOffset="76881.23">29764 11480 55 0,'3'12'27'0,"-6"-9"-33"15,-1-3 48-15,-3 0-42 16,-7 4 0-16,-3-1 2 16,-8 0 0-16,-3 3-2 15,-8 7 0-15,12-1 1 16,-1 10 1-16,0 0-1 15,4 3 1-15,3 7-1 16,4-1 0-16,7 0 0 16,4-2 0-16,6-1-1 0,1-9 0 15,6-7-4-15,8-3 1 16,7 1-5-16,3-4 0 16,0-3-6-16,0-6 1 15,4-3 0-15,0-4 1 16,3-2 5-16,0-4 1 15,1 4 7-15,-5-4 1 16,-2 4 9-16,-5 2 0 0,-2 4 2 16,-5 0 0-16,-3-1-3 15,-3 4 0-15,-1 0-4 16,-10 3 1-16,-10 0-4 16,-1-3 0-16,-6 3-2 15,-4 3 0-15,-8 3-1 16,1 7 0-16,3-1-1 15,1 7 1-15,3 0-2 16,3 0 0-16,4-7-1 16,7-2 0-16,7-1-1 15,10 1 1-15,8-4-2 16,3-9 0-16,4-7-6 16,3-5 0-16,0-7-3 15,-3 0 0-15</inkml:trace>
  <inkml:trace contextRef="#ctx0" brushRef="#br2" timeOffset="77196.67">30307 11495 46 0,'-3'32'23'0,"-19"-23"-24"0,15-6 43 15,-7-3-41-15,0 0 0 16,-11 0 1-16,4 3 0 15,0 1-3-15,0-1 1 16,3 0 2-16,4 6 0 16,7-2-1-16,7 5 1 15,7 1 0-15,7-1 0 0,4 4-1 16,-4 0 1-16,0 2-1 16,-3 1 1-16,-4 0-2 15,-4 3 0-15,-10 3-1 16,-7-6 0-16,-7 0-4 15,0-4 1-15,0 1-12 16,3-3 1-16,-3-7-1 16,7-3 0-16</inkml:trace>
  <inkml:trace contextRef="#ctx0" brushRef="#br2" timeOffset="77498.98">30720 11342 43 0,'0'9'21'0,"-46"10"-22"0,32-10 41 15,0 4-38-15,-7 6 1 16,-4 6 2-16,-7 16 0 15,-3-4-6-15,0 1 1 16,-4 9 4-16,7 9 0 16,11-5-3-16,7 2 1 0,7-6-4 15,10-3 0 1,8-10-7-16,7-12 1 0,6-6-8 16,4-19 0-16</inkml:trace>
  <inkml:trace contextRef="#ctx0" brushRef="#br2" timeOffset="77825.97">30949 11602 53 0,'28'19'26'0,"-13"-13"-29"16,-15-6 45-16,0-3-41 15,-8 3 0-15,-6 6 1 16,-14 1 0-16,0-1-2 15,-4 0 0-15,-7 4 1 0,-3 5 1 16,3 4-1 0,7 6 0-16,1 3 0 15,3-3 0-15,3 4 0 0,7-1 0 16,8 0 0-16,6 0 0 16,11-6 0-1,11 0 0-15,14-9-2 0,3-7 1 16,0-6-2-16,0-9 1 15,-6-7-5-15,-5-3 1 16,-6 3-10-16,-4-9 1 16,-3-6-3-16,-4-7 1 0</inkml:trace>
  <inkml:trace contextRef="#ctx0" brushRef="#br2" timeOffset="78023">30568 11712 62 0,'39'6'31'0,"-14"-15"-47"15,-8 6 64-15,12-4-48 16,9 1 1-16,15 0-5 16,4-1 0-16,-4 1-3 15,-7 0 1-15,-1-3-9 16,-16-4 0-16</inkml:trace>
  <inkml:trace contextRef="#ctx0" brushRef="#br2" timeOffset="78253.89">31182 11464 53 0,'14'28'26'0,"32"29"-27"0,-28-42 44 16,3 7-42-16,0 3 1 15,0 10 0-15,-7-1 0 0,-7 1-5 16,-17-1 0-16,-22 7-12 16,-14 0 0-16</inkml:trace>
  <inkml:trace contextRef="#ctx0" brushRef="#br2" timeOffset="81234.95">2491 9184 43 0,'10'22'21'0,"-6"-6"-19"16,3-13 21-16,-4 10-22 16,4-1 0-16,-3 4 3 15,-4 3 0-15,0 3-4 0,0 6 0 16,-4 3 3-16,-6 7 0 15,-11 6-1-15,-4 6 1 16,-7 6-4-16,4 1 1 16,3-4-4-16,1-3 0 15,9-12-9-15,-2-10 0 16,13-18-1-16,-3-14 0 16</inkml:trace>
  <inkml:trace contextRef="#ctx0" brushRef="#br2" timeOffset="81535.33">1933 9495 58 0,'0'6'29'0,"0"-9"-37"15,4 0 61-15,3-3-50 16,3-4 0-16,1-2 3 16,17-13 1-16,15-10-8 15,17-6 0-15,28-12 5 16,3-10 1-16,26-9-3 16,6 3 1-16,-3-9-5 15,-21 2 1-15,-4 7-9 0,-21 16 1 16,-14 6-12-16,-14 16 1 15</inkml:trace>
  <inkml:trace contextRef="#ctx0" brushRef="#br2" timeOffset="82105.37">2829 9614 54 0,'-14'28'27'0,"14"4"-29"16,0-26 39-16,-3 0-37 15,3 0 1-15,0 1 1 16,-7-4 1-16,3-3-3 0,4-3 0 16,-7-4 2-16,7-5 0 15,0-1-1-15,7 1 1 16,-7 2-1-16,11-2 0 16,-1-4-1-16,8 0 0 15,3 1-1-15,-3-1 1 16,3 0-1-16,0 1 1 15,-3-4-2-15,3 6 1 16,-7 4-1-16,4 3 0 16,-1 3-3-16,-3-1 0 0,-3 4-5 15,3 0 1-15,7 0-6 16,-10-3 0-16</inkml:trace>
  <inkml:trace contextRef="#ctx0" brushRef="#br2" timeOffset="82334.32">3302 9501 52 0,'-4'35'26'0,"-13"5"-30"15,13-30 49-15,-3-1-45 16,-3-3 0-16,-1 1 0 15,11-4 0-15,-10 0-4 0,10-6 0 16,0 3-9-16,3-16 1 16,4-6-3-16,4-3 0 15</inkml:trace>
  <inkml:trace contextRef="#ctx0" brushRef="#br2" timeOffset="82495.22">3228 9307 47 0,'21'25'23'0,"0"9"-26"0,-14-27 46 16,-3-1-44-16,3 0 1 15,7-3-7-15,7 0 0 0,7-3 3 16,8-6 0-16,6 0-10 16,-3-4 1-16</inkml:trace>
  <inkml:trace contextRef="#ctx0" brushRef="#br2" timeOffset="82945.09">3697 9360 34 0,'28'0'17'0,"15"16"-7"0,-33-13 27 0,8-3-32 16,-4 0 1-16,4 6 3 15,-11 0 0-15,3-3-12 16,-10 1 1-16,4-1 6 16,-8 3 1-16,-6-3-4 15,-8 0 1-15,-3 0-4 16,-7 1 0-16,-4 2-4 15,14 0 0-15,-10 4-6 16,7 2 0-16,0 7-4 16,3 3 0-16,8 0 0 15,-82-25 16 1,201 53-2-16,-88-6 1 16,8-4 7-16,2-2 0 15,1 0 6-15,-4-7 0 16,-10-3-7-16,-8 7 0 15,-10 2-3-15,-10-5 1 16,-18 2-3-16,-4 4 0 16,-7-4-2-16,-17-2 0 15,3-7-1-15,-4-9 1 16,15-10 0-16,0-6 0 0,13-6 2 16,12-4 0-16,13-2 3 15,18-7 1-15,22-6 0 16,6-13 1-16,-3 0 0 15,3 1 0-15,4 2-10 16,-4-2 0-16,-3 2-9 16,-11 13 1-16</inkml:trace>
  <inkml:trace contextRef="#ctx1" brushRef="#br2" timeOffset="31115.67">2582 4098 0</inkml:trace>
  <inkml:trace contextRef="#ctx0" brushRef="#br2" timeOffset="83745.23">5380 9601 56 0,'-11'16'28'0,"4"31"-24"0,7-28 28 0,-7 12-32 16,-7 19 0-16,3 7-1 15,-10 9 1-15,0-10-1 16,4-12 1-16,-1-9-3 16,0-17 1-16,4-18-2 15,7-12 0-15,4-16-6 16,3-7 1-16,0-9-6 16,3-3 1-16</inkml:trace>
  <inkml:trace contextRef="#ctx0" brushRef="#br2" timeOffset="83981.8">5249 9451 33 0,'11'0'16'0,"24"-3"-9"0,-17 0 24 15,10 0-26 1,4-4 1-16,17-2 4 0,1 9 1 16,3-3-12-16,-8 6 1 15,-6-3 7-15,-11 3 1 16,-6 6-4-16,-19 4 1 15,-6 6-5-15,-8 3 0 16,-17 3-4-16,0-3 1 16,-4-3-5-16,-14-4 0 15,11 1-9-15,-1-7 0 16,12-2 0-16,6 2 1 0</inkml:trace>
  <inkml:trace contextRef="#ctx0" brushRef="#br2" timeOffset="84615.03">6368 9307 62 0,'7'9'31'0,"-18"13"-47"16,11-13 66-16,-3 7-50 15,-12 3 0-15,-6 6 0 16,-17 13 0-16,-5-4-1 16,-10 19 0-16,-7 1-4 15,4 12 0-15,3 9-4 0,11-3 0 16,10-3-7-16,4-22 1 16</inkml:trace>
  <inkml:trace contextRef="#ctx0" brushRef="#br2" timeOffset="84837.51">5817 9416 44 0,'0'44'22'0,"0"13"-25"0,0-38 38 0,4-7-34 15,3 4 1-15,3 12-2 16,5-3 0-16,2 3-4 16,1-6 0-16,7-3-8 15,-1-9 0-15</inkml:trace>
  <inkml:trace contextRef="#ctx0" brushRef="#br2" timeOffset="85169.66">6710 8799 54 0,'3'18'27'0,"8"-8"-32"0,-8-4 47 15,-6 7-40-15,-4 6 0 16,-7 12 1-16,-4 7 0 16,-3 15-5-16,-11 10 1 0,4 21 0 15,-7 4 0-15,7 0-6 16,3-10 1-16,4-9-10 15,-4-19 0-15</inkml:trace>
  <inkml:trace contextRef="#ctx0" brushRef="#br2" timeOffset="85648.69">6301 9661 56 0,'10'9'28'0,"15"-21"-34"16,-15 2 48-16,8-5-41 15,14-13 1-15,17-10-1 16,-10-22 1-16,3 1-3 16,8-1 0-16,-11 4 2 0,-1-1 0 15,-2 10-1-15,-1 10 0 16,-10 12 0-16,-1 12 1 15,-10 19-2-15,1 13 0 16,-5 16 0-16,-3-7 1 16,-7 16-1-16,-3 0 1 15,-4-4-2-15,0-2 1 16,0-3 1-16,7-7 0 16,0-3 0-16,0-6 0 15,7-7 0-15,3-2 0 16,4-7-1-16,4-3 1 0,-8 0-1 15,5 0 1-15,-5 0 0 16,4 0 0-16,-10 3 0 16,3 3 0-16,0 0 0 15,-4 4 1-15,5-1-1 16,-1 1 0-16,0-7-3 16,0 3 0-16,3 0-10 15,1-6 0-15,3 0-2 16,4-6 1-16</inkml:trace>
  <inkml:trace contextRef="#ctx0" brushRef="#br2" timeOffset="86055.45">7412 9445 53 0,'3'12'26'0,"-17"-6"-37"0,4-2 52 16,-4 2-40-16,-4 3 0 15,-10 4 0-15,0 2 1 16,-1 7-3-16,1-3 0 16,3-6 1-16,1-1 1 15,3-2-2-15,6-1 0 16,8-3-2-16,7-6 1 16,7 4 0-16,8-1 0 15,2-6 0-15,4-4 1 16,0-2 0-16,1-4 0 0,2-2 1 15,-10 2 0-15,4 1 0 16,-4-4 0-16,0 6 2 16,0 7 0-16,-3 6 1 15,0 7 1-15,-4 6 0 16,0-1 0-16,3-2-1 16,1-1 0-16,-8 10-3 31,4-9 1-31,4 3-5 0,0-4 0 0,-1-3-8 15,8-9 1-15,-8-6-5 16,19-6 1-16</inkml:trace>
  <inkml:trace contextRef="#ctx0" brushRef="#br2" timeOffset="87045.06">7712 9652 42 0,'-7'18'21'0,"3"-11"-28"0,1-7 37 16,-1-3-29-16,1-4 1 15,-8-2 2-15,4-1 0 16,0 1-4-16,7-3 0 16,0-4 3-16,3 3 1 15,1 1-2-15,3 2 0 16,-7 7-2-16,0 3 1 15,4 0-1-15,-4 0 0 0,7 0-1 16,-7 0 1-16,0 0 0 16,0 0 0-16,0 0 1 15,0 0 0-15,3 0-1 16,-3 3 0-16,0 0 0 16,0 1 0-16,0-4-2 15,0 0 1-15,0 0-2 16,4-7 0-16,-1-2 0 15,1 0 0-15,3-1 0 16,0 1 0-16,0-4 2 16,0 7 0-16,3 0 1 15,1 2 0-15,0 1 0 16,-1-3 1-16,4 0 0 16,-3-4 0-16,-4 4 1 15,4-3 1-15,-4-1 0 16,0 4 0-16,0 3 0 0,-7 3 1 15,0 0-2-15,-4-3 1 16,-6 3-2-16,-4 3 1 16,-4 3-2-16,0 0 0 15,1 4 0-15,-8 2 0 16,-3 1-1-16,7 3 1 16,-1 6 0-16,8-7 0 15,0-5 0-15,11 2 0 16,3 4 0-16,0 0 1 15,10-1-1-15,-6-2 0 16,6-4 0-16,1-6 0 16,3-3-1-16,-3-3 1 0,6-3-1 15,4-3 1-15,4-10-1 16,0-3 1-16,-1 0 0 16,-6 0 0-16,0 0-4 15,-4 3 0-15,-4 3-5 16,-6 7 1-16,-4 9-3 15,-4 3 0-15,1 7-1 16,-8 5 1-16,1 4 3 16,-1 3 1-16,1-6 10 15,-1 6 0-15,7 6 7 16,4 0 0-16,4 7 1 16,7 2 1-16,-1 10 0 15,1 0 0-15,-1 10-6 16,-6-1 0-16,-4-3-5 15,-4-2 1-15,-6-4-2 0,-8-7 0 16,0-5-1-16,-3-10 0 16,-3-9 0-16,-5-10 1 15,5-9 0-15,10-3 0 16,3-10 0-16,-3-12 0 16,10-7 0-16,11 1 0 15,4 2-2 16,3-2 1-31,11 2-2 0,-1 4 0 0,5 0-11 0,2-3 0 0</inkml:trace>
  <inkml:trace contextRef="#ctx0" brushRef="#br2" timeOffset="87379.63">8266 9442 55 0,'-11'6'27'0,"-24"-3"-31"16,21-3 46-16,0 0-40 15,-11 3 0-15,0 3 1 16,4 7 1-16,0 6-5 16,3 3 1-16,4 0 3 15,7-7 0-15,0 7-1 16,3-3 1-16,11 0-2 0,8-7 1 15,2-2-1-15,1-7 0 16,3-3-2-16,4-6 0 16,-4-1-2-16,-3-5 0 15,-4-4-4-15,-4-6 0 16,1-3-10-16,3-6 0 16,0-1 0-16,4 1 0 15</inkml:trace>
  <inkml:trace contextRef="#ctx0" brushRef="#br2" timeOffset="87660.4">8431 9652 58 0,'0'12'29'0,"-3"-24"-45"15,3 5 61-15,0 1-44 16,-4 3 0-16,4-3 0 15,-3-7 0-15,3-3-2 16,-4-2 1-16,4-1 1 16,0 3 0-16,4 4 0 15,3-1 0-15,3 10 0 16,5 3 0-16,2 3-2 16,1 0 1-16,-1-6-5 15,-2-3 1-15,2-1-10 16,-10 1 0-16,4-3-2 15,3 3 0-15</inkml:trace>
  <inkml:trace contextRef="#ctx0" brushRef="#br2" timeOffset="87974.09">8608 9579 60 0,'14'13'30'0,"32"-19"-41"0,-25-1 62 16,7-2-51-16,0-3 1 15,1-4-2-15,-5-6 1 0,-3 3-1 16,-6 3 1-16,-8-6-1 16,-7 4 0-16,-4 2-1 15,-6 3 0-15,-1 10-1 16,-10 10 1-16,3 5 0 16,-3 10 1-16,0 3 0 15,0 0 0-15,7 3 1 16,3-2 1-16,7-1-1 15,4 0 1-15,4 0-2 16,7-10 1-16,6-2-3 16,4-7 1-16,4-6-5 15,3-6 1-15,4-7-8 16,10 4 0-16</inkml:trace>
  <inkml:trace contextRef="#ctx0" brushRef="#br2" timeOffset="88354.03">9222 9429 30 0,'21'-9'15'0,"-11"15"-4"0,-10-6 19 0,-3 0-27 0,-4 3 1 0,-4 0 2 0,-6 3 0 15,-1 4-8-15,0 2 1 16,-3 7 4-16,-4 3 1 16,1 0-2-16,-1 3 1 15,7-12-3-15,1 2 1 16,6-2-1-16,11-7 0 15,7 0-1-15,7-2 0 16,0-4-1-16,-3 0 1 16,3-4 0-16,0-2 1 0,0 0-1 15,4-4 0 1,-7 1 1-16,3 3 1 0,0 0 0 16,0 2 1-16,-3 8 0 15,-8 5 0-15,1 0 0 16,-1 4 0-16,-6 6-1 15,3-4 0-15,-4 7-4 16,1-3 0-16,-1-6-5 16,4-4 1-16,7-6-8 15,4-15 0-15</inkml:trace>
  <inkml:trace contextRef="#ctx0" brushRef="#br2" timeOffset="88650">9476 9548 36 0,'7'16'18'0,"-7"-1"-22"0,0-11 26 0,0 2-22 0,0-3 0 15,0 3-1-15,-7-3 1 16,3 1 0-16,4-8 1 16,0-2 2-16,4-6 0 15,3-4 1-15,7-6 0 16,3 0 1-16,12 3 0 15,-5 7 0-15,1 5 0 16,10 4-2-16,8 10 1 16,6 5-1-16,4 4 0 0,3 9 0 15,4-9 0-15,7-4-1 16,-7 1 0-16,-10-4-3 16,-4-6 0-16,-8 3-7 15,-9-2 1-15,-12-11-10 16,-6-5 1-16</inkml:trace>
  <inkml:trace contextRef="#ctx0" brushRef="#br2" timeOffset="89780.53">11292 9304 43 0,'11'31'21'0,"-4"28"-11"0,-7-52 21 15,0 5-31-15,-3 7 1 16,-1 3-1-16,0-3 0 16,-3-3-3-16,4-4 1 0,-1-3-6 15,4-9 1-15,4-12-7 16,-4-7 1-16</inkml:trace>
  <inkml:trace contextRef="#ctx0" brushRef="#br2" timeOffset="89958.31">11232 9037 41 0,'8'16'20'0,"-5"-13"-19"16,-3-3 34-16,0 0-34 15,7-6 1-15,4-4-3 16,-1-2 1-16,4-1-8 16,-3-6 1-16,3-9-5 15,11 3 0-15</inkml:trace>
  <inkml:trace contextRef="#ctx0" brushRef="#br2" timeOffset="90617.74">11857 8736 47 0,'3'75'23'0,"-3"32"-23"0,0-79 42 15,0 13-40-15,0 3 0 16,7 12 7-1,4-6 0-15,0-9-10 16,-1-13 0-16,-3-6 5 16,-3-6 0-16,-4-7-3 15,-4-6 1-15,-3-6-5 16,0-3 0-16,-3 0-2 16,-8-10 0-16,0 4-1 15,-6-1 1-15,-1 7 0 16,-3 3 1-16,-1 9 0 15,5 3 1-15,-1 4 1 16,4 12 1-16,7 0 1 16,3 6 1-16,8-2 1 15,6 2 0-15,11 0 1 16,7 4 0-16,8-4 0 16,2-6 1-16,1-6-1 0,-4-6 0 15,4-4-1-15,3-6 1 16,4-6-2-16,7-6 1 15,-7-7-2-15,-4-6 0 16,-3-6-1-16,-4-4 1 16,-3-2 0-16,-7 3 0 15,-4 2-1-15,-4 7 1 16,-6 7-1-16,-4 5 0 0,0 4-1 16,0 9 1-1,-4 3-1-15,1 7 0 0,-1 6 1 16,-3 3 0-16,4-3 1 15,-1-1 0-15,1 4 0 16,3 0 1-16,3 0-1 16,4 0 1-16,4-3-2 15,6-3 0-15,4-7-4 16,4-9 0-16,3-6-10 16,4-7 1-16</inkml:trace>
  <inkml:trace contextRef="#ctx0" brushRef="#br2" timeOffset="91157.8">12453 9329 38 0,'-3'37'19'0,"3"1"-14"16,0-32 25-16,0 0-29 16,0 1 1-16,0-4 2 0,0 0 0 15,3-3-5-15,4-6 1 16,4-4 1-16,-1-2 1 15,1-4-2-15,-1 4 0 16,1-1-1-16,0 0 0 16,-1 4-1-16,1 6 0 15,-1 3 0-15,8 0 1 16,0 0 0-16,-4 3 0 16,3 3 0-16,-2 1 1 15,2 2-1-15,-3-3 1 16,0-3 0-16,0 1 0 15,4-4 0-15,3-7 1 0,4-5-1 16,3-10 1-16,7-10-1 16,1-21 1-16,-1-3-1 15,7-10 0-15,-6-13-1 16,-8-8 1-16,-10-14-1 16,-4 7 1-16,-7 0-1 15,-7-6 1-15,-7 9 0 16,-4 12 0-1,0 10 1-15,-3 22 0 0,0 19 1 16,0 25 1-16,0 22 0 16,0 31 1-16,0 25-1 15,7 29 0-15,0 18-1 16,7 10 1-16,10-13-3 16,1-6 0-16,-4-19-4 15,0-19 1-15,-4-18-11 16,1-26 1-16,-11-19-1 0,-7-8 0 15</inkml:trace>
  <inkml:trace contextRef="#ctx0" brushRef="#br2" timeOffset="91370.93">12778 9087 55 0,'35'19'27'0,"18"-32"-37"16,-36 4 55-16,5 3-45 16,-5-1 0-16,4 1-6 15,1 3 0-15,-1 0 0 16,0 0 0-16,4 3-9 16,-4-3 1-16</inkml:trace>
  <inkml:trace contextRef="#ctx0" brushRef="#br2" timeOffset="91533.36">13250 9071 44 0,'7'19'22'0,"-3"19"-21"15,-4-26 38-15,0 4-38 16,-4 0 0-16,1 0 0 16,-4-1 1-16,3 4-3 0,1-3 1 15,-1-4-3-15,4-6 0 16,0-6-11-16,7-12 1 15</inkml:trace>
  <inkml:trace contextRef="#ctx0" brushRef="#br2" timeOffset="91925.56">13296 8886 40 0,'21'4'20'0,"11"-8"-21"0,-18-2 26 16,7-13-27-16,1-9 1 0,6-9-2 16,-7-7 1-16,7-10-1 15,0 4 1-15,-3-3-7 16,0 3 1-16,-4 6-1 16,-7 3 1-16,0 3 2 15,-7 7 0-15,0 3 5 16,0 9 1-16,-3 13 6 15,-1 9 0-15,-3 9 3 16,-3 13 0-16,-1 4-1 16,1 11 1-16,-8 4-1 15,4 10 0-15,4 18-3 16,-1 12 1-16,4 7-3 16,0 7 1-16,7 5-3 15,4-3 0-15,-1-15-3 0,-3-13 0 16,0-22-5-1,-3-18 0-15,-4-20-7 16,-4-18 1-16</inkml:trace>
  <inkml:trace contextRef="#ctx0" brushRef="#br2" timeOffset="92136.43">13462 9075 49 0,'28'9'24'0,"-3"-18"-23"0,-14 5 43 0,3 4-45 16,7-3 1-16,7 0 0 15,4 0 0-15,0 3-4 16,-4-3 0-16,0 3-8 16,-3 0 0-16,-4 0-3 15,0-9 1-15</inkml:trace>
  <inkml:trace contextRef="#ctx0" brushRef="#br2" timeOffset="92301.7">13854 9065 46 0,'14'38'23'0,"-4"21"-25"16,-6-43 45-16,-1 3-44 16,-3 0 1-16,0 0-3 0,0-4 0 15,0-2-1-15,-3-10 0 16,-1-9-9-16,1-7 1 15,-4-12-2-15,0-3 1 16</inkml:trace>
  <inkml:trace contextRef="#ctx0" brushRef="#br2" timeOffset="92465.82">13751 8893 27 0,'14'28'13'0,"8"-3"-9"0,-15-19 25 15,0 1-29-15,3-1 1 16,1 0-2-16,-1 0 1 0,1-2-8 16,0-4 1-16,-1-4-2 15,1 1 0-15</inkml:trace>
  <inkml:trace contextRef="#ctx0" brushRef="#br2" timeOffset="92809.78">13991 9056 41 0,'25'12'20'0,"-7"4"-21"15,-11-10 40-15,0 1-37 16,3-4 1-16,-3-3 1 16,4-7 0-16,3 1-5 15,4 0 0-15,-1 0 3 16,-3-1 0-16,0-2-1 15,-3 0 0-15,-4-1-2 16,-10 1 1-16,-4-1-3 0,-8 4 1 16,5 9-1-16,3 7 1 15,-4-1-1-15,4 7 1 16,0 6 0-16,0 0 1 16,3 3 1-16,1 0 0 15,6 0 0-15,5 0 1 16,6 0-5-16,7 3 0 15,4-9-5-15,6-10 1 0,5-12-5 16,2-12 1-16</inkml:trace>
  <inkml:trace contextRef="#ctx0" brushRef="#br2" timeOffset="93095.07">14633 8839 45 0,'0'-9'22'0,"4"15"-28"0,-4 1 44 0,-4 5-38 15,-6 4 0-15,-8 9 0 16,-10 0 0-16,-4 0 0 16,-3-3 0-16,3-6 0 15,7-1 0-15,4-5 1 16,4-1 0-16,9-3 0 16,16 1 0-16,16-4 1 15,8 0 0-15,3 3 0 0,-3 4 0 31,0 5-1-31,-4 1 1 16,-3 0-3-16,-11 3 1 0,-7 2-5 0,-7 5 1 16,-4 2-9-16,-3 0 1 15,-10-3-3-15,-1-6 1 16</inkml:trace>
  <inkml:trace contextRef="#ctx0" brushRef="#br2" timeOffset="93380.56">15057 8783 60 0,'10'19'30'0,"-3"15"-46"16,-7-27 63-16,0-1-48 15,0 0 1-15,0 0-4 16,0 1 1-16,0-1-4 16,0-3 1-16,0-3-9 15,-3 0 0-15</inkml:trace>
  <inkml:trace contextRef="#ctx0" brushRef="#br2" timeOffset="93546.28">14961 9103 53 0,'7'53'26'0,"4"-37"-30"0,-8-10 47 15,1-3-44-15,0 0 1 16,-4 1-15-16,0-1 1 15,-4 0 7-15,4 3 0 0</inkml:trace>
  <inkml:trace contextRef="#ctx0" brushRef="#br2" timeOffset="97148.2">33697 7623 26 0,'22'9'13'0,"-15"-3"-11"15,-7-6 14-15,0 0-16 16,0-9 0-16,-15 0 1 16,-9-4 0-16,-19-3 0 15,-17 1 0-15,0-1 0 16,-21 3 1-16,-7 1 0 15,-4 3 0-15,-10 2-1 16,14 4 1-16,-7 3-1 16,-8 6 0-16,-2 7-1 15,2 6 0-15,12 9-2 16,2 16 1-16,-6 22-4 16,-4 12 1-16,11 16-3 15,7 16 1-15,17 6 1 16,15-13 0-16,21 1 2 0,24-4 1 15,33-3 3-15,23-9 1 16,23-16 3-16,23-18 1 16,26-14-1-16,13-24 1 15,12-13-1-15,6-22 1 16,-18-6-3-16,8-15 0 16,-11-4-3-16,-14-22 0 15,-18-9-1-15,-14-10 1 16,-20-6 0-16,-16 13 1 0,-16-4-1 31,-19-6 1-31,-10-3 0 0,-17 0 0 16,-15 7 1-16,-17-1 0 0,-8 16-2 15,5 13 1-15,-1 18-1 16,-7 13 0-16,-4 12-2 16,-3 10 1-16,0 0-6 15,0 3 0-15,0 0-4 16,8-6 1-16</inkml:trace>
  <inkml:trace contextRef="#ctx0" brushRef="#br2" timeOffset="99073.55">31560 11285 37 0,'45'3'18'0,"-20"1"-12"0,-25-4 19 15,0-7-24-15,-3 1 0 16,-12-3 0-16,-9-4 0 16,-12-3-2-16,-6-5 1 15,-21-5 0-15,-1-2 1 0,-10 0-1 16,-18-3 1-16,-17 2-1 16,-4 4 1-16,-10 10-1 15,-11 2 0-15,-1 10-1 16,8 9 1-16,-3 10-3 15,-1 0 1 32,8-1-5-47,7 1 1 0,6 6-6 0,15 3 1 0</inkml:trace>
  <inkml:trace contextRef="#ctx0" brushRef="#br2" timeOffset="99309.16">29178 11401 1 0,'-46'57'0'0,"8"62"9"15,38-75-13-15,7 3 16 16,7 22 0-16,21 12 8 15,29 7 0-15,20 3-26 0,40-3 1 16,38-13 15 0,32-12 1-16,21-16-8 0,22-9 1 15,9-13-8-15,-9-10 1 16,-29-18-2-16,-28-25 1 16,-39-25 0-16,-18-19 0 15,-13-4 0-15,-22-21 1 16,-32-22 3-16,-31-19 0 15,-14-3-2-15,-32-19 0 16,-39-6-5-16,-32 12 0 16</inkml:trace>
  <inkml:trace contextRef="#ctx0" brushRef="#br2" timeOffset="100098.52">28896 6804 25 0,'7'-19'12'0,"-25"-21"-10"0,1 24 19 0,-18 0-18 0,-15-6 0 0,-17 0 3 0,0 1 0 0,-14-5-7 0,-18 8 0 0,-14 5 4 15,0 13 1-15,-3 16-4 47,-4 6 0-47,4 15-6 0,6 10 0 0,11 19-2 0,15 28 0 0,20 16 1 16,11 3 0-16,32 12 4 15,32 1 1-15,38 2 7 0,25-24 0 16,39-7 2-16,35-9 1 16,15-35-2-16,2-25 0 15,-2-15 0 1,-19-32 1 15,-20-31-2 0,-15-19 0 1,-17-9-1-32,-25-20 1 0,-28-11-3 0,-32-1 1 0,-14 0-9 15,-36-12 1-15,-31 9-9 0,-14 6 0 0</inkml:trace>
  <inkml:trace contextRef="#ctx0" brushRef="#br2" timeOffset="101426.64">5888 10652 49 0,'25'3'24'0,"-18"-12"-13"0,-7 9 24 16,0 0-33-16,0 0 0 16,0 3 0-16,-11 3 1 15,-10 7-5-15,10 2 1 16,-13 7 2-16,-1 3 1 16,-10-3-2-16,3 0 0 15,0-3-2-15,4-3 1 0,7 3-2 16,0-7 1-16,10 1-1 15,11-1 0-15,14 1 0 16,11-4 1-16,-1 1 1 16,8 5 0-16,4-2 0 15,-8 2 1-15,-4 1 0 16,-2 3 1-16,-5 0-1 16,-10 9 0-16,-7 0-2 15,-10 7 1-15,-8 2-2 16,-3-2 0-16,-14-10-5 15,-1-6 1-15,1 0-6 16,7-10 0-16</inkml:trace>
  <inkml:trace contextRef="#ctx0" brushRef="#br2" timeOffset="101713.51">6216 10900 60 0,'-11'18'30'0,"1"23"-40"0,6-28 60 0,1 6-50 15,-1-1 1-15,4 4-2 16,0-3 0-16,0-3-4 16,4-7 0-16,3-2-11 15,3-11 0-15</inkml:trace>
  <inkml:trace contextRef="#ctx0" brushRef="#br2" timeOffset="101923.77">6177 10671 53 0,'0'19'26'0,"0"-1"-27"0,0-14 39 0,0-1-38 0,0 0 0 15,4 3-4-15,3-6 1 16,3 0-3-16,8 0 1 15,-4-9-9-15,0 2 0 16</inkml:trace>
  <inkml:trace contextRef="#ctx0" brushRef="#br2" timeOffset="102312.74">6417 10881 40 0,'4'44'20'0,"-8"6"-21"0,4-41 31 0,0 4-29 16,-3 3 0-16,-1 2 0 16,0-5 0-16,-6-7-2 15,10 0 1-15,0-6 0 16,10-12 0-16,-6-7-1 16,3-9 1-16,0 6-2 15,4-3 0-15,-1-3-1 16,1 6 1-16,3 3 0 15,4 0 0-15,-1 6 1 16,4 7 0-16,1 6 3 16,-1 6 1-16,-4 4 3 15,1 2 0-15,-7 4-1 16,-1 6 1-16,-6 3-1 16,-1 7 0-16,1-4-3 0,-1 0 0 15,-3-6-4-15,0-3 1 16,4-7-3-16,3-5 1 15,7-4-4-15,-3-10 0 16,6-8-8-16,1-10 0 16</inkml:trace>
  <inkml:trace contextRef="#ctx0" brushRef="#br2" timeOffset="102702.27">6713 10304 52 0,'0'31'26'16,"11"-31"-25"-16,0 0 46 0,-8-3-44 16,8 3 1-16,3 0 2 15,7 0 0-15,-3-3-7 16,6 3 0-16,4-3 4 15,-13-3 1-15,2 2-3 16,-6 4 0-16,3 4-1 16,-11 2 0-16,-3 0-1 15,-3 13 0-15,-4 3 0 16,-4 6 0-16,-6 3 0 16,3 1 1-16,6 2 0 0,-2 1 0 15,3-7 0-15,7-6 0 31,17-16 0-31,5-6 1 16,6-3-6-16,-7-3 1 16,-3 3-15-16,-8-4 1 15</inkml:trace>
  <inkml:trace contextRef="#ctx0" brushRef="#br2" timeOffset="103200.68">7511 10448 52 0,'0'10'26'0,"0"8"-22"0,0-8 34 0,-11-4-36 15,8 3 1-15,-5 7 0 0,-2 6 1 16,-4 9-5-16,-7 4 0 16,-8-1 3-16,-6 10 1 15,7 13-2-15,-4 9 1 0,7 9-3 16,11 6 0-16,-3-5-2 15,13-11 1 1,11-11-6-16,11-13 0 0,7-13-10 16,6-19 0-16</inkml:trace>
  <inkml:trace contextRef="#ctx0" brushRef="#br2" timeOffset="103574.9">7878 10705 48 0,'0'0'24'0,"-8"-3"-20"16,8 3 37-16,-3-3-38 0,-4 0 0 15,-4 0 4 1,-10 3 1-16,0 3-10 0,3 0 1 15,-10 3 5-15,0-3 0 16,0 7-2-16,-4 12 1 16,4 6-4-16,3 10 0 15,-3 12-2-15,10 3 1 16,8 0-1-16,6 1 1 16,15-7-1-16,3-13 0 15,14-15 2-15,11-16 0 16,3-9 1-16,-3-16 0 15,-4-9-1-15,-3-7 1 0,-14-3-5 16,-8 0 1-16,-6 1-12 16,-11 5 0-16</inkml:trace>
  <inkml:trace contextRef="#ctx0" brushRef="#br2" timeOffset="103771.05">7461 10912 55 0,'11'13'27'0,"21"9"-26"16,-15-19 43-16,4-3-43 15,18 0 0-15,0-3 0 16,10-7 1-16,-3-2-4 16,-3 2 1-16,-8-5-5 15,-3-4 1-15,-4-6-12 16,-7-3 1-16</inkml:trace>
  <inkml:trace contextRef="#ctx0" brushRef="#br2" timeOffset="104011.56">7973 10595 64 0,'14'38'32'0,"4"9"-35"0,-11-37 54 16,10 15-51-16,-6 9 0 0,10 4-2 15,-3 18 1-15,-4 7-1 16,-14 6 0-16,-4 0-7 16,-6-3 0-16,-19-10-9 15,-2-9 0-15</inkml:trace>
  <inkml:trace contextRef="#ctx0" brushRef="#br2" timeOffset="104716.72">8544 10809 48 0,'0'31'24'0,"7"-9"-18"0,-3-19 37 15,-1 0-41-15,-3 7 0 16,4-7 0-16,7 0 1 15,3-3-5-15,10-3 1 16,12-3-2-16,2-4 1 16,5-6-13-16,-1-5 1 0,-7-1-3 15,-10-4 1-15</inkml:trace>
  <inkml:trace contextRef="#ctx0" brushRef="#br2" timeOffset="104899.26">8707 10577 57 0,'3'56'28'0,"-24"19"-35"15,10-53 57-15,-3 10-51 16,-3 12 1-16,6 18-4 16,-7 1 1-16,8 0-1 15,3-4 0-15,3-18-12 16,11-25 1-16</inkml:trace>
  <inkml:trace contextRef="#ctx0" brushRef="#br2" timeOffset="105692.09">9846 10733 60 0,'4'13'30'0,"-4"-22"-33"16,-4 5 50-16,-3 4-46 15,-7-3 0-15,-4 3 0 16,-6 3 0-16,2 1-1 16,-2 11 1-16,-1 4-1 0,-7 3 1 15,4 6-2-15,3 10 0 16,8 6-1-16,3 0 1 16,10 0-2-16,1-7 0 15,24-5-1-15,7-10 1 16,11-7-3-16,7-9 1 15,-1-6-4-15,8 0 0 16,-7-12-3-16,4-7 0 16,-8-3 2-16,-3-3 1 15,-8 0 6-15,-2 0 0 0,-5 3 6 16,-2 3 1-16,-5 3 7 16,-3 4 0-16,-3-1 0 15,-4 4 1-15,-7 3-3 16,-7 6 1-16,-7 0-4 15,-4 3 1-15,-3-3-3 16,-7 6 0-16,0 4-1 16,-1 8 0-16,1 7-2 15,0 10 0-15,7-4-2 16,7 4 0-16,3-7-2 16,11-3 0-16,11-9-1 15,10-10 0-15,11-6-3 16,6-9 1-16,1-13-8 15,0-13 0-15,-4-9-2 16,4 0 1-16</inkml:trace>
  <inkml:trace contextRef="#ctx0" brushRef="#br2" timeOffset="105947.66">10502 10705 54 0,'14'35'27'0,"-31"-29"-36"0,10 3 54 16,-11 4-44-16,0-1 0 15,-6 4 1-15,-5-3 0 16,5 2-3-16,-1-2 1 16,7-1 2-16,4-2 0 0,7 2-1 15,7 1 1-15,11 0-1 16,6 8 0-16,5 1 0 16,-1 4 1-16,-4-1-2 15,1-3 0-15,-7 3-1 16,-8-3 0-16,-3 0-4 15,-10-1 1-15,-12-5-11 16,5-3 1-16,-1-10-2 16,4-6 0-16</inkml:trace>
  <inkml:trace contextRef="#ctx0" brushRef="#br2" timeOffset="106352.68">10580 10357 64 0,'0'28'32'0,"10"-9"-36"0,-6-16 65 15,3 0-59-15,4 4 0 16,3-10 2-16,7-7 0 15,7 1-5-15,0-1 0 16,-3 1 3-16,0 3 1 16,-4-1-2-16,-4 7 0 15,-2 0-1-15,-5 7 0 0,-6 5-1 16,-4 7 1-16,-7 6-1 16,3 0 1-16,1 3-1 15,-1 1 1-15,-3 2 0 16,3 4 0-16,1-4 0 15,-1-6 0-15,8-6-1 16,7-4 0-16,6-5-4 16,8-7 1-16,3-3-6 15,0-6 1-15,4-4-12 16,-4-5 0-16</inkml:trace>
  <inkml:trace contextRef="#ctx0" brushRef="#br2" timeOffset="106712.29">11543 10329 58 0,'-11'12'29'0,"11"1"-31"0,-7-7 45 15,-7 4-41-15,-7 5 0 0,-7 10 0 16,3 7 0-16,-7 5-2 16,-3 10 0-16,-4 1 2 15,0 8 0-15,1 13-3 16,6 22 0-16,7 0-2 15,11-6 0-15,7 2-3 16,11-15 1-16,10-15-7 16,10-23 0-16,1-15-4 15,7-16 1-15</inkml:trace>
  <inkml:trace contextRef="#ctx0" brushRef="#br2" timeOffset="107040.55">11864 10639 57 0,'14'10'28'0,"-10"-10"-33"15,-4 0 53-15,0 0-47 0,-4 3 1 16,-7 0 0-16,-10 6 0 16,-3 1-3-16,-8 6 1 15,-7-4 2-15,0 10 0 16,0 6-1-16,1 7 1 15,-5 6-1-15,8 12 0 16,10 3-1-16,4 1 1 16,11-1-1-16,10-9 0 15,14-9-1-15,14-13 0 16,11-16 0-16,10-15 1 16,0-6-2-16,-6-14 1 15,-11-11-6-15,-4-1 1 0,-7-3-11 16,-7-2 0-16,-14 2 0 15,-7 0 0-15</inkml:trace>
  <inkml:trace contextRef="#ctx0" brushRef="#br2" timeOffset="107252.5">11381 10887 66 0,'21'13'33'0,"28"-1"-42"15,-31-12 71-15,7 0-61 16,6 3 0-16,12-3-1 16,6-6 0-16,0-6-1 0,-3-4 0 15,-3-6-4 1,-8 0 0-16,-3-3-12 16,-1 0 1-16,-6-7-3 0,3 4 0 15</inkml:trace>
  <inkml:trace contextRef="#ctx0" brushRef="#br2" timeOffset="107492.8">12037 10348 63 0,'14'44'31'0,"39"50"-40"15,-39-72 62-15,7 15-53 16,4 1 0-16,-8 15-1 16,-2 7 0-16,-8 18-1 15,-11-3 0-15,-10 4-5 16,-14-4 0-16,-8-12-10 16,1-13 0-16</inkml:trace>
  <inkml:trace contextRef="#ctx0" brushRef="#br2" timeOffset="108097.47">12940 10712 59 0,'-4'15'29'0,"8"-12"-30"0,-4-3 49 16,3 0-46-16,4 3 1 15,1-3 0-15,9 0 0 16,15-3-5-16,10 0 1 16,8-6-4-16,-1-1 1 15,-7 1-14-15,-3-4 0 16</inkml:trace>
  <inkml:trace contextRef="#ctx0" brushRef="#br2" timeOffset="108380.07">12756 11016 73 0,'18'25'36'0,"14"16"-40"15,-18-35 60-15,11-3-55 16,3 0 0-16,11 0-1 16,14 0 1-16,-4 0-3 15,4-3 1-15,-4 0-4 16,-3 0 0-16,-7 0-16 0,0-12 1 16,-7 3 0-16,-8-4 0 15</inkml:trace>
  <inkml:trace contextRef="#ctx0" brushRef="#br2" timeOffset="108752.96">14355 10194 58 0,'-18'28'29'0,"-7"57"-37"15,18-54 59-15,0 16-50 16,0 22 0-16,0 10 1 16,11 15 0-16,3 25-3 15,3 0 0-15,1 10-1 16,-4-7 1-16,-7-15-10 16,-4-10 1-1</inkml:trace>
  <inkml:trace contextRef="#ctx0" brushRef="#br0" timeOffset="125045.27">2611 10150 9 0,'0'3'4'0,"0"-6"0"0,0 3 4 15,0 0-5-15,0 0 0 16,0 0 5-16,0 0 1 15,0 0-8-15,0 3 1 16,0 4 7-16,-7 2 0 16,3 4-2-16,-3 5 0 15,7 7-2-15,-7 4 1 16,7 2-4-16,-4 7 1 16,4-4-3-16,0 1 1 15,0-1-3-15,0-9 1 16,0-9-9-16,0-4 0 15,-7-12-3-15,7-6 1 0</inkml:trace>
  <inkml:trace contextRef="#ctx0" brushRef="#br0" timeOffset="125839.42">2025 10661 13 0,'-11'16'6'0,"1"-7"6"15,10-9 4-15,0 0-12 0,0 0 0 16,0 0 5-16,0 0 0 15,3 0-10 1,4-3 1-16,11 0 7 0,-7 0 1 16,10 0-2-16,11 3 0 15,-4-3-2-15,0 0 1 16,14-1-2-16,8 1 1 16,3 0-1-16,3-3 0 15,15 0 0-15,6-7 0 16,15-6-1-16,7-3 0 0,-1-9-1 15,-6-4 0-15,-4 7-5 16,-17 6 1-16,-11 7-9 16,-11 5 0-16,-17 1-5 15,-14 9 1-15</inkml:trace>
  <inkml:trace contextRef="#ctx0" brushRef="#br0" timeOffset="126620.98">2124 10987 45 0,'-28'19'22'0,"6"13"-19"15,12-26 38-15,-1 6-41 16,1 1 1-16,-1 0 0 16,-3-1 0-16,3 4-1 15,1-4 0-15,-1 1 0 16,1-4 0-16,3-2 0 15,3-4 0-15,4 0 0 0,0-3 0 16,11 0 0-16,-1 0 0 16,18 3 0-16,4 0 1 15,0 0-1-15,-7 3 0 16,-4 1 0-16,-7 2 0 16,0 4 0-16,-3-1 1 15,-11 1-2-15,-11-1 1 16,4-2 0-16,-11-1 0 15,4 4 0-15,4-1 0 16,-1 1-1-16,-7-4 1 0,8 1 0 16,-1-1 0-1,11-3-3-15,-7-3 0 0,7 1-5 16,7-11 0-16,7-2-6 16,4-4 0-16</inkml:trace>
  <inkml:trace contextRef="#ctx0" brushRef="#br0" timeOffset="126892.81">2431 11160 49 0,'0'31'24'0,"-7"-6"-23"0,7-18 43 16,-7 2-42-16,3 0 0 15,4 1 0-15,-7-4 0 16,3 0-4-16,4-2 1 16,0-1-5-16,4 0 1 15,3-3-11-15,-7-13 1 16</inkml:trace>
  <inkml:trace contextRef="#ctx0" brushRef="#br0" timeOffset="127124.39">2353 10981 43 0,'11'6'21'0,"-11"-6"-15"0,0 0 30 0,0 0-36 15,0 0 1-15,0 0 0 16,7-6 0-16,-4 3-7 16,4 0 0-16,-3-3-7 15,6-4 0-15</inkml:trace>
  <inkml:trace contextRef="#ctx0" brushRef="#br0" timeOffset="127522.01">2561 11163 44 0,'-10'25'22'0,"-8"3"-20"0,18-24 33 15,0-1-34-15,0 0 1 16,-7 0 0-16,7-3 1 15,0 0-4-15,0 0 0 16,7-6 2-16,4-1 1 0,-4-2-3 16,3-4 1-16,1 1-3 15,-1-1 1-15,1 1-3 16,-4-1 1-16,7 1 0 16,4 5 0-16,-8 4 1 15,1 3 0-15,-4 0 2 16,4 3 0-16,-11 4 4 15,10 2 0-15,-10 4 1 16,0-1 0-16,4 4 0 16,-4 0 1-16,0-1-1 15,0 1 0-15,7-7-3 16,-4-2 0-16,4-1-5 16,-7-3 0-16,11-6-6 15,-4-7 1-15,4-5-5 16,3-7 0-16</inkml:trace>
  <inkml:trace contextRef="#ctx0" brushRef="#br0" timeOffset="127926.52">2731 10774 42 0,'0'22'21'0,"-11"-9"-17"0,11-13 38 16,0 0-38-16,0 0 0 0,3-7 4 16,5 4 1-16,2-3-10 15,4 0 0-15,11 6 6 16,-4 0 1-16,7 0-3 16,-7 0 1-16,-6 3-3 15,2 0 1-15,-6 3-2 16,-4 1 1-16,-4-1-2 15,-3 0 1-15,-3 0-1 16,-4 1 0-16,-4 2 1 16,1 0 0-16,-1 4 0 15,0 0 0-15,1 2 0 16,-1 1 0-16,4 6 0 16,7 0 1-16,0-3-1 15,7-4 0-15,4-5-2 16,10-7 0-16,11-6-7 15,-4-7 1-15,0 1-11 16,-7-7 0-16</inkml:trace>
  <inkml:trace contextRef="#ctx0" brushRef="#br0" timeOffset="128259.51">3249 10724 53 0,'-7'9'26'0,"-18"13"-26"16,18-12 38-16,-3 5-37 15,-1 7 1-15,-7 4 0 16,1 14 0-16,3 10-3 16,-4 4 1-16,4 8 1 15,0-8 1-15,0-4-5 16,3-6 0-16,11-10-10 16,0-9 0-16,0-12-3 15,4-10 1-15</inkml:trace>
  <inkml:trace contextRef="#ctx0" brushRef="#br0" timeOffset="128603.66">3496 10962 44 0,'-3'0'22'0,"-8"-6"-24"0,7 6 41 15,-6 3-37-15,-1 0 0 16,1 7 2-16,-8-1 0 0,-3 4-5 16,0 6 0-1,3 2 4-15,-3 1 0 0,3 4-2 16,1 5 1-16,2 0-1 16,5 1 1-16,3-1-2 15,14-3 1-15,-4-3-1 16,15-6 1-16,-4-6-1 15,11-7 1-15,-4-6-1 16,7 0 1-16,4-6-1 16,-11-7 0-16,7-3-6 15,-13 4 1-15,-1-16-12 16,-14 3 1-16</inkml:trace>
  <inkml:trace contextRef="#ctx0" brushRef="#br0" timeOffset="128815.5">3260 11138 43 0,'0'13'21'0,"21"-17"-18"0,-14 1 27 16,-7 0-28-16,10-3 0 15,1 0 1-15,10-1 0 16,7-5-4-16,11-7 0 15,4-3-2-15,-12 0 0 16,-2 0-10-16,-8-6 0 16</inkml:trace>
  <inkml:trace contextRef="#ctx0" brushRef="#br0" timeOffset="129147.78">3620 10724 63 0,'10'19'31'0,"18"31"-37"15,-10-41 56-15,-4 4-50 16,14 6 1-16,1 3-1 15,-8 6 0-15,-11 13-1 16,-3 3 1-16,-14 3-3 16,-14 9 1-16,-11-3-15 15,-6-2 1-15,-8-7-1 0,7-10 0 16</inkml:trace>
  <inkml:trace contextRef="#ctx0" brushRef="#br0" timeOffset="129802.75">5309 10141 47 0,'4'3'23'0,"3"-3"-19"0,-7 3 44 0,0 0-45 16,-7 0 1-16,-4 7 2 15,-3 5 1-15,-3 14-9 16,-15 5 0-16,4 16 6 16,-11 13 0-16,-4 22-2 15,8 2 0-15,7 14-2 16,3 18 1-16,8 3-1 31,6-9 1-31,11-6-2 0,18-13 1 16,17-13-5-1,11-8 1-15,-7-14-9 0,-1-12 0 0,-6-19-6 16,-4 1 1-16</inkml:trace>
  <inkml:trace contextRef="#ctx0" brushRef="#br0" timeOffset="130614.61">12379 9783 42 0,'4'16'21'0,"3"3"-9"0,0-7 21 0,-4 4-29 16,4 6 1-16,14 9 2 15,1 16 0-15,2 16-8 16,4 19 0-16,4 24 5 15,-4 13 1-15,-13 13-4 16,-12 6 1-16,-17 6-3 16,-18-9 1-16,-3-3-5 15,-7-10 0-15,-8-18-9 0,1-13 0 16,6-26-3 0,12-14 0-16</inkml:trace>
  <inkml:trace contextRef="#ctx0" brushRef="#br0" timeOffset="131231.96">15399 10028 46 0,'-4'6'23'0,"15"0"-24"0,-8 1 41 0,1 8-39 0,-1 7 1 0,1 0 0 0,-4 13 0 0,7-1-3 0,-7-2 0 0,0-1 1 16,0-3 1-16,4 0-6 15,3-2 1-15,3-5-11 16,1-5 1-16</inkml:trace>
  <inkml:trace contextRef="#ctx0" brushRef="#br0" timeOffset="131488.71">15995 10109 47 0,'11'26'23'0,"-29"2"-19"16,11-28 35-16,-7 9-37 0,-18 13 1 15,-7 3 2-15,0 10 0 16,-10 15-6-16,-15 13 0 15,-6 18 4-15,-4 4 0 16,0 3-2-16,3 3 1 16,8-1-5-16,13-11 1 15,8-10-7-15,10-13 1 16,8-9-9-16,6-12 0 16</inkml:trace>
  <inkml:trace contextRef="#ctx0" brushRef="#br0" timeOffset="131951.04">15755 10746 56 0,'4'16'28'0,"-29"-10"-34"16,21 0 49-16,1 4-42 16,-8 2 0-16,1-2 1 15,-4-1 0-15,-1 0-3 0,1 4 1 16,0-4 1-16,4-2 1 15,3-1-2-15,3 3 1 16,8-2 0-16,6-1 0 16,8 3 0-16,-1 1 0 15,8 2-1-15,-4-2 1 16,-3 2-1-16,-4 4 1 16,-7 6-1-16,-10 3 0 15,-1 3-1-15,-7-3 1 16,-3 0-2-16,0 0 0 15,0-6-4 1,4-3 0-16,3-4-7 0,3-5 0 16,0-10-4-16,4-10 1 0</inkml:trace>
  <inkml:trace contextRef="#ctx0" brushRef="#br0" timeOffset="132211.84">15998 11028 56 0,'-10'28'28'0,"-1"-9"-36"0,8-12 56 0,-1-1-47 16,1 0 1-16,-1 0-1 15,4 1 1-15,0-1-5 0,4-3 1 16,3-6-7-16,0-7 0 31</inkml:trace>
  <inkml:trace contextRef="#ctx0" brushRef="#br0" timeOffset="132413.37">15995 10733 47 0,'3'7'23'0,"1"-4"-14"0,-4-3 21 0,7-3-30 16,0 3 0-16,0-3 0 15,4 3 0-15,3 3-4 16,4-3 1-16,-1 0-6 16,1-3 0-16,-4 3-5 15,0-4 1-15</inkml:trace>
  <inkml:trace contextRef="#ctx0" brushRef="#br0" timeOffset="132777.68">16245 10956 46 0,'7'47'23'0,"-14"-3"-30"0,4-35 43 0,-1 1-34 0,1-1 0 0,-1-2 0 0,4-4 1 15,0 0-5 1,0-3 1-16,4-10 2 0,3 1 0 16,0-10-1-16,0-3 0 15,-3-3 0-15,3 3 0 16,0 0 0-16,0 3 0 16,0 4 0-16,3 5 0 15,1 7 0-15,0 6 1 16,-1 4-1-16,4 5 0 15,-3 4 2-15,3 6 0 16,-4 3-1-16,-2 3 1 16,-1-6-1-16,-4 0 1 0,1 0-1 15,3-3 0-15,0-4-2 16,0-2 0 0,7-7-4-16,-3-3 0 31,3-6-10-16,-7-6 1 1</inkml:trace>
  <inkml:trace contextRef="#ctx0" brushRef="#br0" timeOffset="133165.34">16401 10564 59 0,'0'10'29'0,"17"-17"-30"0,-3 4 50 0,-3 0-46 0,3 0 0 0,4 0 2 0,3 0 1 16,4 3-8-16,-1 0 1 16,-3 0 3-16,-3 0 1 15,-4 3-2-15,-3-3 0 16,-8 3-2-16,-3 3 1 15,-7 4-1-15,0 5 1 16,-3 4 0-16,-4 3 0 0,3-3 0 16,0-4 0-1,4 4 0-15,4 0 0 0,3 3 1 16,3-3 0-16,4-3-1 16,4-4 0-16,3-9 0 15,4 0 0-15,3-3-7 16,0-9 1-16,0 0-14 15,-7-4 1-15</inkml:trace>
  <inkml:trace contextRef="#ctx0" brushRef="#br0" timeOffset="133512.09">17067 10473 57 0,'4'32'28'0,"-8"-1"-27"0,1-25 38 16,-4 4-38-16,-4 2 0 15,-3 7 1-15,-4 6 0 16,-3 3-3-16,-3 10 1 15,-1 6 1-15,0 18 1 16,4 11-3-16,7 5 1 16,0-3-2-16,3-12 1 15,4-10-6-15,4-12 1 0,13-16-5 16,8-6 0-16,7-6-4 16,6-10 0-16,-2-13 0 15,2-5 1-15</inkml:trace>
  <inkml:trace contextRef="#ctx0" brushRef="#br0" timeOffset="133872.34">17367 10793 52 0,'0'25'26'0,"4"-31"-38"16,-4 6 59-16,-4 0-46 15,-6 3 1-15,-4 0-1 16,-8 3 1-16,-2 4-3 0,-5 2 1 16,1 4 1-16,-3 0 0 15,2 3 0-15,5 6 0 16,2 0-1-16,5 6 1 16,3-3 0-16,3 7 0 15,8-4-1-15,6 0 1 47,8-2-1-47,10-7 1 0,4-7-1 47,3-8 1-47,4-7 0 16,-1-7 0-16,-3-2 0 0,-3-4 0 0,-4-2-2 0,-7-1 0 0,-3-9-7 15,-4 0 1-15,-10-3-10 0,-8-7 1 0</inkml:trace>
  <inkml:trace contextRef="#ctx0" brushRef="#br0" timeOffset="134083.29">17036 10934 49 0,'14'22'24'0,"3"-9"-21"0,-10-13 37 0,4 0-39 15,7-3 1-15,3-7 0 16,11 1 0-16,3-4-3 15,4-3 0-15,-1-2-3 16,-2-1 0-16,-4 3-11 0,-8-6 0 16</inkml:trace>
  <inkml:trace contextRef="#ctx0" brushRef="#br0" timeOffset="134297.96">17487 10652 55 0,'7'50'27'0,"14"-12"-26"0,-10-26 44 0,3 10-44 0,4 3 1 0,3 0 0 16,0 7 1-16,-3 2-4 15,-8 10 0-15,-10 0-2 16,-7 6 1-16,-17 0-15 15,-22-3 1-15</inkml:trace>
  <inkml:trace contextRef="#ctx0" brushRef="#br1" timeOffset="139138.78">14030 12979 45 0,'7'6'22'0,"-3"-25"-9"16,-4 19 23-16,0 0-32 16,0 0 1-16,0 0 3 15,0 3 1-15,0 7-11 16,-4-1 1-16,1 1 6 16,-5-1 1-16,-2 0-4 15,-4 4 1-15,-7 3-2 16,-4 5 0-16,-3 8-1 15,-4 8 1-15,4 1-1 0,3 3 1 16,7 3-1-16,4 0 1 16,4-4-1-16,10-2 1 15,7-7-2-15,14-6 0 16,11-9-3-16,6-10 0 16,5-9-7-16,-1-9 0 15,-3-4-9-15,0-9 0 16</inkml:trace>
  <inkml:trace contextRef="#ctx0" brushRef="#br1" timeOffset="139515.88">14524 12969 65 0,'-7'16'32'0,"-25"-3"-41"16,21-7 56-16,-6 0-46 15,-1 3 0-15,-6 4 1 16,6 0 0-16,-3-1-2 16,0 4 0-16,-1 3 1 15,5-7 0-15,6 4 0 16,8-1 0-16,6 4-1 15,4-3 1-15,7 0-1 0,4 2 0 16,3 4 0 0,-3-3 1-16,-1-3-2 0,-6 0 1 15,-7 2-1 1,-12 4 0-16,-9 3-6 0,-4 1 1 16,-15-8-9-16,-2 4 0 15,-5-12-3-15,4-7 0 16</inkml:trace>
  <inkml:trace contextRef="#ctx0" brushRef="#br1" timeOffset="139848.1">14796 13023 54 0,'0'3'27'0,"-8"-13"-30"16,1 10 52-16,-7 3-47 16,0 7 1-16,-7 2 3 15,0 1 0-15,0 9-7 16,3 6 0-16,0 13 5 16,1-7 1-16,3 7-3 15,3 3 1-15,4 0-1 16,7 0 0-16,7-10-2 15,4-2 1-15,10-13-3 16,7-4 1-16,7-9-6 0,-3-6 0 16,0-9-11-1,-7-3 0-15,3-14-2 0,0-8 1 16</inkml:trace>
  <inkml:trace contextRef="#ctx0" brushRef="#br1" timeOffset="140265.38">14944 12712 75 0,'10'16'37'0,"18"3"-48"16,-17-22 77-16,10 3-63 15,7 3 0-15,4-3 1 16,-4 0 0-16,1-3-5 16,-5-1 0-16,-2-2 3 15,-5 9 1-15,-6 4-3 16,-8-1 1-16,-6 3-1 16,-1 7 0-16,-3 6-1 15,-3 6 0-15,-5-3 0 16,-2-3 0-16,-1-3 1 15,4 3 0-15,0 0 1 16,7 3 0-16,3-3-1 16,8-3 0-16,3-7-1 15,7-6 0-15,4 1-3 0,3-7 1 16,4-3-7-16,3-4 0 16,0-5-11-16,-3 2 0 15,-1-2-1-15,12-4 1 16</inkml:trace>
  <inkml:trace contextRef="#ctx0" brushRef="#br1" timeOffset="140598.31">15787 12577 59 0,'7'22'29'0,"0"10"-37"0,-11-20 58 0,-3 10-46 16,-3 0 0-16,-4 6 1 16,-8 7 1-16,-6 9-8 15,-7 6 1-15,-4 9 5 16,0 14 0-16,8 8-4 15,2 16 1-15,8-18-4 16,11-1 1-16,6-12-5 16,11-6 0-16,11-13-6 15,7-10 0-15,-1-15-6 16,1-16 0-16</inkml:trace>
  <inkml:trace contextRef="#ctx0" brushRef="#br1" timeOffset="140951.96">16242 12960 56 0,'18'-3'28'0,"-18"6"-37"0,-4-3 51 0,-7 3-42 16,-10 3 1-16,-7 10 0 15,-7 3 1-15,-1 3-3 16,-2 0 1-16,-5 0 1 15,1 3 0-15,7 9 0 16,-1 1 1-16,8 2-1 16,7 4 0-16,7 0 0 15,7 3 1-15,14-7-1 16,7-8 0-16,4-1 0 16,10-9 0-16,0-4-1 15,4-5 0-15,3-13-1 16,-3-10 0-16,-4-9-1 47,0-6 0-47,-3-3-7 15,-7-7 0-15,-11 0-7 16,-7-9 0-16</inkml:trace>
  <inkml:trace contextRef="#ctx0" brushRef="#br1" timeOffset="141179.56">15794 13145 49 0,'0'22'24'0,"14"-16"-20"0,-7-9 39 15,4 3-41-15,3 0 0 16,7 3 0-16,4-3 1 16,6 0-4-16,12-6 0 0,-1-7 0 15,4-2 0 1,0-10-8-16,-4-4 0 0,-3 4-7 15,3-12 0-15</inkml:trace>
  <inkml:trace contextRef="#ctx0" brushRef="#br1" timeOffset="141395.78">16482 12706 57 0,'7'69'28'0,"3"-3"-30"16,-6-41 50-16,7 3-47 16,3 19 1-16,10 10 0 15,5 11 0-15,2 17-3 0,-10-6 0 16,-10 2-2-16,-14-6 1 16,-15 1-15-16,-28-20 0 15</inkml:trace>
  <inkml:trace contextRef="#ctx0" brushRef="#br1" timeOffset="141985.97">12605 12794 63 0,'3'9'31'0,"18"-9"-29"0,-13 0 48 0,6 0-48 15,14 0 0-15,18 0 1 16,7 0 1-16,0 0-6 16,3-3 1-16,0 3-4 15,-10-3 0-15,-10-3-14 16,-19-1 0-16</inkml:trace>
  <inkml:trace contextRef="#ctx0" brushRef="#br1" timeOffset="142192.84">12502 13095 77 0,'11'22'38'0,"45"-10"-44"16,-31-12 64-16,18-6-58 0,16 0 0 15,5-7-4-15,-1 1 0 16,-3 2-6-16,-3 1 0 15,-25 2-11-15,-8 1 1 16</inkml:trace>
  <inkml:trace contextRef="#ctx0" brushRef="#br1" timeOffset="143618.7">3919 10326 29 0,'7'6'14'0,"-7"-12"-4"0,0 6 15 15,0 0-23-15,4-6 0 16,3 2 2-16,0-2 0 16,4 0-5-16,-1 0 1 15,4-1 3-15,4 1 0 16,3 0-1-16,7-4 1 16,11-2-2-16,0-10 1 15,21 6-1-15,0-6 0 16,3-9 0-16,15-7 0 15,0 1 0-15,-8-1 1 16,4 3 0-16,4 1 1 16,10 3 0-16,0-1 0 0,4 4 0 15,-11 3 0-15,7 0-1 16,4 0 1-16,-4 6-1 16,0 6 1-16,-6 1 0 15,-5 6 1-15,-17 2-2 16,-7 8 1-16,4 2-1 15,-15 6 0-15,0 14-2 16,-3 8 0-16,-11 1-3 16,0-1 1-16,-10 1-4 15,3-4 0-15,-10-3-8 16,-1-6 1-16,-10-9-6 16,0-7 1-16</inkml:trace>
  <inkml:trace contextRef="#ctx0" brushRef="#br1" timeOffset="144559.79">3859 10188 29 0,'-3'9'14'0,"3"-15"-12"0,0 6 17 15,0 0-17-15,0 3 0 16,0 0 5-16,0 0 0 15,0-3-7-15,0 0 1 16,0 0 5-16,10-6 1 16,1 3-2-16,0-3 1 0,10-4-2 15,7-2 1-15,0-4-2 16,4-3 0-16,7-6-1 16,0 0 0-16,3-9-1 15,7-7 1-15,4-3-1 16,4-6 0-16,6-7 0 15,22 1 1-15,-11-7-2 32,4 0 1-32,10 4-1 0,0 2 1 0,4-2 0 15,6 6 0-15,12 2-1 16,10 4 1-16,10 0 0 16,18 6 0-16,4 4 0 15,17 12 0-15,11 6 0 16,4 13 0-16,6 12-1 15,8 10 1-15,6 9-1 0,1 19 1 16,0 6-1-16,10 6 1 16,-3 1-1-16,-8-1 1 15,-3 10-1-15,-3-3 1 16,3 3-1-16,-21 3 0 16,-11-4 0-16,-10 8 1 15,-7-8-2-15,-22-2 1 16,-17 3-4-16,-21-3 1 15,-18-4-10-15,-21-5 1 16,-25-4-7-16,-14-13 0 16</inkml:trace>
  <inkml:trace contextRef="#ctx0" brushRef="#br1" timeOffset="146558.46">6699 12687 44 0,'4'6'22'0,"10"-12"-10"0,-7 12 22 16,4 1-31-16,-8 5 1 15,4 4 5-15,0 9 0 16,-3 9-10-16,-1 4 1 16,-3 9 6-16,-3 13 1 15,3 21-2-15,0 7 0 16,-4 6-3-16,-3 3 0 16,0 4-2-16,4-1 0 15,-8-15 0-15,4-16 0 0,0-16-5 16,3-9 0-16,8-19-8 15,10-16 0-15,-3-21-7 16,-1-4 0-16</inkml:trace>
  <inkml:trace contextRef="#ctx0" brushRef="#br1" timeOffset="147174.65">7874 13101 42 0,'-4'13'21'0,"-3"-23"-12"15,7 10 30-15,0 0-35 16,0 0 0-16,0 6 6 16,4-2 0-16,7-1-12 15,3 3 1-15,14-6 7 16,4 3 0-16,13-3-2 0,12-3 0 16,-1 0-3-16,4-3 0 15,-3-4-5-15,-4 1 0 16,-4-1-9-16,-7-5 1 15,-6-1-8-15,-15-3 0 16</inkml:trace>
  <inkml:trace contextRef="#ctx0" brushRef="#br1" timeOffset="147431.87">8199 12781 54 0,'3'41'27'0,"1"6"-29"16,-8-31 45-16,1 2-42 16,-8 11 1-16,4 8-1 15,-4 13 1-15,4 10-3 16,-3 3 0-16,-1-4-7 15,1-5 0-15,-8-14-8 16,0-11 1-16</inkml:trace>
  <inkml:trace contextRef="#ctx0" brushRef="#br1" timeOffset="150672.81">9095 12844 49 0,'14'28'24'0,"-7"-3"-17"16,-4-19 24-16,-3 1-29 15,4-1 1-15,-8 3 0 16,-3-2 0-16,-7-1-4 15,-3 3 0-15,-8 7 3 0,-3 3 0 16,-4 3-1 0,0 9 1-16,4 7-1 0,3 12 0 15,0-3 0-15,8 0 0 16,6-3-1-16,8-3 1 16,6-7-2-16,11-6 1 15,11-9-2-15,14-9 0 16,0-7-5-16,-1-6 1 15,5-7-11-15,-4-2 1 16</inkml:trace>
  <inkml:trace contextRef="#ctx0" brushRef="#br1" timeOffset="150985.9">9546 13132 52 0,'18'16'26'0,"-1"-25"-27"0,-13 9 42 0,-4 0-39 16,0-7 0-16,-4 1 2 16,-6 0 0-16,-4 0-5 15,-7-4 0-15,-4 10 3 16,0-3 1-16,-3 12-1 16,0 1 1-16,-8 15-3 15,5 6 0-15,3 4-1 16,6-1 0-16,5 1-2 15,10-4 1-15,7-6-2 16,10-6 1-16,8-10 1 16,7-9 0-16,6-9 0 15,-2-4 1-15,9-12-4 0,-2-3 0 16,-5-3-10-16,-6-7 1 16</inkml:trace>
  <inkml:trace contextRef="#ctx0" brushRef="#br1" timeOffset="151452.28">10008 12373 59 0,'11'19'29'0,"3"-16"-36"0,-10 4 49 0,-1 8-40 0,1 14 1 16,-4 8 0-16,-4 17 0 16,-3 5-4-16,-4 16 0 15,1 4 3-15,-1 12 0 16,1-7-2-16,3-2 0 15,3-16-5-15,4-13 0 16,4-25-8-16,3-15 0 16,-7-23-4-16,0-5 0 15</inkml:trace>
  <inkml:trace contextRef="#ctx0" brushRef="#br1" timeOffset="151632.91">9705 12881 54 0,'-4'26'27'0,"22"-17"-30"16,-7-9 52-16,6-3-48 15,11-3 1-15,4-7 0 16,11-6 0-16,9 0-6 16,5 1 0-16,-8-4-12 15,-10-7 0-15</inkml:trace>
  <inkml:trace contextRef="#ctx0" brushRef="#br1" timeOffset="152052.75">10298 12348 64 0,'17'10'32'0,"15"-10"-31"0,-18-3 51 15,7 0-49-15,0-1 1 16,15-2 1-16,-5 0 1 16,-2 3-8-16,-5 0 0 0,-2 3 5 15,-5 0 0-15,-6 3-3 16,-11 6 0-16,-7 4-1 15,-4-7 1-15,-3 10-1 16,-4 2 1-16,-3 8-1 16,0 2 1-16,7-3 0 15,3 0 1-15,4 0-1 16,4 0 1-16,6-3-1 16,4-3 1-16,7-3 0 15,8-7 0-15,6-3-2 16,0-3 0-16,4-3-8 15,-4-3 0-15,-7-3-13 16,-10-3 1-16</inkml:trace>
  <inkml:trace contextRef="#ctx0" brushRef="#br1" timeOffset="152396.25">10989 12421 48 0,'-11'28'24'0,"-10"22"-18"0,11-38 28 0,-4 7-32 15,-11 13 0-15,0 12 1 16,1 9 0-16,2 13-4 16,1 12 0-16,4 13 3 15,-1 9 0-15,4 7-2 32,3-10 0-32,4-18-2 0,4-17 0 0,6-15-5 15,8-9 0-15,10-19-9 16,4-13 1-16</inkml:trace>
  <inkml:trace contextRef="#ctx0" brushRef="#br1" timeOffset="152805.47">11342 12653 48 0,'21'3'24'0,"-10"-6"-30"0,-11 3 39 15,0 0-31-15,-7 3 0 16,-1 0 2-16,-2 6 0 16,-8 4-5-16,-6 2 1 15,-5 1 3-15,-2 6 1 0,-5 6-2 16,5 10 1-1,2 0-1-15,5 5 0 0,6 11-1 16,7 5 1-16,11-2-1 16,7 6 0-16,8-16 1 15,9-10 0-15,8-9 1 16,0-12 0-16,0-16-1 16,3-9 1-16,-3-10-1 15,-1-3 1-15,-2-3-4 16,-1-7 1-16,0-8-8 15,-14 8 0-15,-14-5-11 16,-11-1 0-16</inkml:trace>
  <inkml:trace contextRef="#ctx0" brushRef="#br1" timeOffset="153030.62">11024 13016 76 0,'25'25'38'0,"31"-18"-44"0,-31-10 66 15,10-10-60-15,1-3 0 16,6 4-1-16,-3-1 0 16,-4 1-4-16,0-1 1 0,-6-3-10 15,-5 1 1-15,-10-4-8 16,1 0 0-16</inkml:trace>
  <inkml:trace contextRef="#ctx0" brushRef="#br1" timeOffset="153298.1">11522 12408 57 0,'3'41'28'0,"36"56"-32"16,-25-56 48-16,11 12-44 0,3 16 1 16,0 13 0-16,1 15 0 15,-5 6-2-15,-13 10 1 16,-15-3-5-16,-17-7 0 15,-18 4-11-15,-17-13 0 16</inkml:trace>
  <inkml:trace contextRef="#ctx0" brushRef="#br3" timeOffset="164186.21">893 10037 46 0,'17'0'23'0,"11"3"-16"0,-24-3 24 15,3 4-30-15,4 2 0 16,-1 6 0-16,-3 1 1 16,-7 3-3-16,0-4 0 0,-7-2 1 15,-3 12 0-15,-1-1-3 16,-7 5 0-16,8-1-5 15,-4 3 1-15,-4-3-6 16,-3-3 0-16</inkml:trace>
  <inkml:trace contextRef="#ctx0" brushRef="#br3" timeOffset="164574.34">420 10561 42 0,'-7'13'21'0,"7"-7"-16"0,0-6 35 16,0 0-35-16,0 0 1 15,7 3 3-15,3-3 1 16,12 0-12-16,6-3 0 16,14-3 7-16,18-1 1 15,7-12-4-15,14-6 1 16,7-3-3-16,11 0 1 0,-14-3-6 15,0-1 0 1,-15 7-10-16,-20 3 0 0,-19 3-4 16,-10 10 0-16</inkml:trace>
  <inkml:trace contextRef="#ctx0" brushRef="#br3" timeOffset="165083.93">445 10893 40 0,'-4'4'20'0,"4"-8"-23"0,0 4 33 0,-7 0-29 16,3 7 0-16,-6 2 1 15,-1 0 0-15,1 4-2 16,-8 0 1-16,7 5 2 16,-6 7 0-16,6 1-1 15,1 5 1-15,-1 3-1 16,0 1 1-16,4-1-2 15,7-5 0-15,0-11-2 16,0 1 1-16,18-6-5 16,3-4 0-16,7 1-9 15,15-10 0-15</inkml:trace>
  <inkml:trace contextRef="#ctx0" brushRef="#br3" timeOffset="165371.81">840 10991 39 0,'10'6'19'0,"-10"-9"-17"0,0 3 26 16,0 3-26-16,0 3 0 15,-10 0 2-15,-1 1 1 16,0 2-6-16,-10-3 1 16,-7 7 2-16,0-1 1 15,-4 1-1-15,4 3 0 0,0 2-1 16,3 4 1-16,-3 0-1 15,10 0 0-15,-3-3-1 16,14-3 0-16,3-4 0 16,15-2 0-16,0-7-3 15,17-6 0-15,0-7-4 16,4-2 0-16,-1-4-7 16,-9 0 0-16</inkml:trace>
  <inkml:trace contextRef="#ctx0" brushRef="#br3" timeOffset="165685.28">1048 10840 48 0,'21'22'24'0,"-60"-19"-24"15,29 0 42-15,-1 0-41 0,-10 4 0 16,3 2 1-16,-3 1 1 15,3 2-4-15,8 1 1 16,-4-1 1-16,0 1 1 16,-1 2-1-16,8 1 0 15,4 0-1-15,3 6 0 16,0 0 0-16,3-7 1 16,8 1-1-16,7-3 1 15,-8-1-2-15,1-3 1 16,-4 1-2-16,-7-1 1 15,0 4-6-15,-7-1 1 16,-4 1-10-16,-6-4 1 0</inkml:trace>
  <inkml:trace contextRef="#ctx0" brushRef="#br3" timeOffset="166165.03">1087 10683 45 0,'0'16'22'0,"0"-16"-13"15,0 0 32-15,0 0-37 16,3 0 0-16,4 0 4 0,4 0 0 16,10 0-10-16,-3 0 1 15,6-3 5-15,1 3 1 16,-11-3-3-16,4 3 1 16,-1 0-3-16,-13 0 0 15,6 3-1-15,-10 3 1 16,0 0-1-16,-10-2 1 15,6-4-1-15,-10 6 1 16,4 6-1-16,-1 1 1 0,0 6 0 16,1-4 0-16,-1 4 0 15,1 0 1 1,3-3-1-16,3-1 0 0,4-2-3 16,4-10 0-16,6 0-5 15,8-9 0-15,-8 0-11 16,8-7 1-16</inkml:trace>
  <inkml:trace contextRef="#ctx0" brushRef="#br3" timeOffset="166494.28">1429 10643 47 0,'-4'15'23'0,"-3"13"-18"0,4-18 32 16,-11-7-35-16,-1 10 1 16,-2 8 0-16,-4-2 1 15,-8 9-5-15,8 1 0 16,-7 8 3-16,7 7 1 15,0 3-2-15,0 3 0 0,10 4-1 16,0-10 1 0,4-7-1-16,14-5 0 0,-3-10-2 15,14-7 1-15,-4-5-5 16,10-7 0-16,-3-3-10 16,-6-6 0-16</inkml:trace>
  <inkml:trace contextRef="#ctx0" brushRef="#br3" timeOffset="167052.31">1559 10768 56 0,'-3'6'28'0,"-15"10"-33"0,8-13 45 0,-1 3-39 16,0 4 0-16,-6 2 1 15,6 4 0-15,-6 3-3 16,2 3 1-16,5 6 1 15,-1 6 0-15,1 1 0 16,3-7 0-16,7 0-1 16,0-9 1-16,7-3 0 15,3-7 0-15,1-9-1 16,10-6 1-16,-3-7-1 16,-8-2 0-16,11-4-1 15,-10-3 1-15,0 0-6 16,-4 0 1-16,-7 3-11 15,-7 4 1-15,-4-7-2 16,0 3 1-16</inkml:trace>
  <inkml:trace contextRef="#ctx0" brushRef="#br3" timeOffset="167236.57">1337 10928 58 0,'49'-19'29'0,"1"0"-44"0,-29 10 62 16,0-1-48-16,7 1 1 15,4-4-8-15,-11 4 0 0,4-3-3 16,-14-1 1-16</inkml:trace>
  <inkml:trace contextRef="#ctx0" brushRef="#br3" timeOffset="167503.97">1545 10595 44 0,'4'26'22'0,"6"24"-13"15,-3-38 30-15,-7 10-38 16,4 6 1-16,3 4 0 16,4 9 0-16,-11 2-3 0,0 8 0 15,-11-1 0-15,-7-3 1 16,-3 6-10-16,-7-6 0 16,-7-9-5-16,-4-4 0 15</inkml:trace>
  <inkml:trace contextRef="#ctx0" brushRef="#br3" timeOffset="167936.56">1725 9589 44 0,'-10'12'22'0,"20"-2"-21"16,-10-7 37-16,11 10-35 15,-1 8 1-15,8 14 3 16,3 12 0-16,11 19-9 0,0 19 1 16,3 18 4-16,-10 26 0 15,-8 12-2 1,-10-3 1-16,-14 3-3 0,-14-10 1 15,-28 1-8-15,-1-22 1 16,-20-10-9-16,-8-9 0 16</inkml:trace>
  <inkml:trace contextRef="#ctx0" brushRef="#br3" timeOffset="168446.81">737 9711 44 0,'-17'13'22'0,"-15"9"-22"15,21-19 31-15,-6 6-27 16,-1 4 0-16,4 2 2 15,-14 7 0-15,-11 19-7 16,-3 6 0-16,-4 13 5 16,3 6 0-16,-17 12-2 15,-7 35 1-15,-236 404-6 16</inkml:trace>
  <inkml:trace contextRef="#ctx0" brushRef="#br3" timeOffset="168602.62">0 11408 38 0,'240'-35'0'0,"-177"19"-10"16,15 4 1 0</inkml:trace>
  <inkml:trace contextRef="#ctx0" brushRef="#br3" timeOffset="170069.56">19269 9752 34 0,'0'25'17'0,"0"10"-13"16,0-14 17-16,0 8-20 15,0 5 1-15,0 10-1 16,0 3 0-16,0 0-3 15,0-6 1-15,3-7-8 16,1-5 1-16,3-17-2 16,7-6 0-16</inkml:trace>
  <inkml:trace contextRef="#ctx0" brushRef="#br3" timeOffset="170321.43">19678 9849 46 0,'3'32'23'0,"-24"8"-32"0,11-27 48 16,-4 6-38-16,-11 12 1 16,-14 10 0-16,-10 12 0 15,-8 13-3-15,-10 12 0 0,-3 7 1 16,3 3 1-16,10-10-4 15,1-6 1-15,6-6-6 16,12-9 1-16,-1-13-7 16,7-7 1-16</inkml:trace>
  <inkml:trace contextRef="#ctx0" brushRef="#br3" timeOffset="170762.03">19308 10580 40 0,'3'9'20'0,"-3"1"-21"0,-3-7 34 15,-1 3-33-15,-3 3 0 16,-4 7 1-16,-6 3 0 0,-4 0 0 15,-4 6 0-15,0 9 0 16,0 1 1-16,4 2-1 16,4 4 1-16,10-3-1 15,7-4 0-15,3-5-2 16,11-4 0-16,4-10-5 16,0-2 0-16,3-7-7 15,0-9 0-15</inkml:trace>
  <inkml:trace contextRef="#ctx0" brushRef="#br3" timeOffset="171104.81">19586 10752 44 0,'0'3'22'0,"0"-15"-24"0,0 12 36 16,0-6-34-16,-3 2 0 15,-4 4 2-15,-4 0 1 16,-7 7-3-16,-3 2 0 16,-3 7 1-16,-1 3 1 15,0 3-1-15,0 3 0 16,4 0-1-16,7 3 1 15,7-6-1-15,7-3 0 0,11-7 0 16,6-9 0-16,8-9-1 16,0-3 1-16,-4-7-5 15,0 0 0-15,0 1-9 16,-7-4 1-16</inkml:trace>
  <inkml:trace contextRef="#ctx0" brushRef="#br3" timeOffset="171407.44">19844 10617 40 0,'10'26'20'0,"-6"-5"-19"16,-4-14 29-16,-4-1-29 16,-3 0 0-16,-3 4 0 15,-1-1 1-15,-3-6-2 0,0 0 1 16,0 7 1-16,3 2 0 15,1 4 0-15,6-3 0 16,4 5 0-16,7-2 0 16,0 3-1-16,4-3 1 15,-4-1-1-15,0 4 1 16,-4 0-1-16,-3 3 0 16,-7 0-2-16,0 0 0 15,-7 0-6-15,0-7 0 16,0-2-8-16,-4-13 0 15</inkml:trace>
  <inkml:trace contextRef="#ctx0" brushRef="#br3" timeOffset="171810.95">19890 10448 54 0,'10'19'27'0,"11"-19"-32"16,-10 3 47-16,7-6-40 0,3 3 1 31,14 3 0-15,-7 3 0-16,-7 1-4 15,1-1 0-15,-8 0 2 0,-4 0 0 16,-6 4-1-16,-4-4 0 16,-4 3 0-16,-3 1 0 15,-3 2-1-15,-4 7 1 16,-1 3 0-16,1 0 0 16,0 3 0-16,4-6 0 15,6-3 0-15,4-4 0 16,7 1-1-16,7-7 0 15,7 0-5-15,-3-6 1 16,7-3-11-16,-8-3 0 0</inkml:trace>
  <inkml:trace contextRef="#ctx0" brushRef="#br3" timeOffset="172099.91">20440 10495 39 0,'7'28'19'0,"-21"-3"-15"16,7-18 24-16,-4 5-24 15,-3 10 0-15,-3 3 1 0,-8 0 0 16,-7 19-7-16,0 10 0 15,1 5 4-15,2 16 1 16,5-2-2-16,6-8 0 16,4-5-7-16,7-13 1 15,3-16-9-15,4-6 1 16</inkml:trace>
  <inkml:trace contextRef="#ctx0" brushRef="#br3" timeOffset="172426.29">20676 10821 34 0,'0'-6'17'0,"-17"6"-16"15,6 0 21-15,-7 6-19 16,-6 4 0-16,-4 5 2 15,-1 7 1-15,-2 3-7 16,-1 7 1-16,4-1 3 16,3 0 1-16,4 4-1 15,7-4 1-15,3-2-3 16,8-1 1-16,10-3-1 16,10-3 0-16,8-10-1 15,10-5 1-15,-3-11-4 16,0-5 1-16,-4-7-7 15,-3-6 1-15,-8-6-6 0,-10-9 1 16</inkml:trace>
  <inkml:trace contextRef="#ctx0" brushRef="#br3" timeOffset="172697.86">20355 10940 24 0,'4'16'12'0,"10"0"-6"0,-7-16 13 0,4 0-15 16,6 0 0-16,4 0 2 16,8-3 1-16,2 0-9 15,5-1 1-15,-1 1 4 16,-3 3 1-16,-1-3-4 15,1 0 0-15,-4-3-8 16,-3-4 1-16,-11-5-4 16,0-4 0-16</inkml:trace>
  <inkml:trace contextRef="#ctx0" brushRef="#br3" timeOffset="172939.92">20867 10583 44 0,'25'34'22'0,"-8"29"-24"0,-10-53 43 15,4 15-40-15,3 9 0 16,-4 10-1-16,-2 6 0 15,-8 7-2-15,-11 2 1 16,-21 7-12-16,-17-9 0 16</inkml:trace>
  <inkml:trace contextRef="#ctx0" brushRef="#br3" timeOffset="178504.87">5680 15033 44 0,'7'0'22'0,"-4"-7"-12"0,-3 7 23 0,0 0-31 16,0 0 0-16,0 7 2 15,-3 8 0-15,-1 10-5 16,1 0 0-16,-4 16 3 15,3 6 1-15,-6 22-2 16,-1 3 1-16,-3 13-2 16,0 6 1-16,3 3-2 15,-6 3 1-15,6 1-3 16,4-11 1-16,3-8-5 16,-6-13 0-16,3-13-9 15,3-16 0-15</inkml:trace>
  <inkml:trace contextRef="#ctx0" brushRef="#br3" timeOffset="178748.4">5302 15782 54 0,'7'16'27'0,"14"-22"-29"0,-10 6 45 16,7 0-40-16,13 3 0 16,19-6 0-16,-1-7 0 0,4 7-6 15,4-3 0-15,-8 3-2 16,-10-4 0-16,7 1-12 16,-8-7 1-16</inkml:trace>
  <inkml:trace contextRef="#ctx0" brushRef="#br3" timeOffset="179216.75">6096 15766 52 0,'4'7'26'0,"-4"-1"-31"16,0-6 41-16,-4 3-35 15,-10 0 0-15,-7 7 1 16,-4-4 0-16,-3 6-3 15,-4 1 1-15,4 3 1 0,0 6 0 16,-1 3-1-16,8 3 1 16,4-3-1-16,6-6 0 15,7-3-2-15,-3-10 1 16,14-6 0-16,4-10 0 16,3-2 0-16,4-1 0 15,7-2 0-15,-4 2 0 16,-7-3-1-16,3 4 1 15,-6-1-1-15,0 7 1 16,-1 0 0-16,8 3 1 16,-8 3 1-16,5 6 0 15,-1 0 2-15,-4 4 0 16,-6 2 1-16,3 1 0 16,-4 5-2-16,-3 8 1 0,0-1-1 15,0 3 0-15,0-3-4 16,0-6 0-16,0-4-8 15,0-2 0-15,7-10-6 16,4-19 0 31</inkml:trace>
  <inkml:trace contextRef="#ctx0" brushRef="#br3" timeOffset="179572.13">6241 15763 41 0,'10'22'20'0,"-3"32"-15"0,-7-48 33 0,0 3-36 16,0-3 1-16,-3 7 0 0,3-4 1 16,-4-2-4-1,4-1 0-15,0-3 3 0,0-3 1 16,4-3-3-16,6-3 1 16,1-4-1-16,0-9 1 15,6 1-5-15,-3-1 1 16,4 0-3-16,0-3 1 15,-1 0 0-15,1 3 0 16,7 1 0-16,-4 5 1 16,0 7 3-16,0 6 1 0,-3 6 3 15,3 0 1-15,-14 7 0 16,3 6 0 0,-2 6-1-16,-5 6 1 0,-3 7-2 15,0-4 0-15,-3 1-4 16,3-7 1-16,0-6-5 15,0-13 0-15,0-9-11 16,14-12 1-16,0-7-2 16,7-6 0-16</inkml:trace>
  <inkml:trace contextRef="#ctx0" brushRef="#br3" timeOffset="179992.51">6664 14954 63 0,'11'19'31'0,"6"-13"-39"0,-6-9 65 15,3 0-53-15,4 3 0 16,6 3 3-16,4-3 0 15,-3 0-9-15,-4-3 0 16,0 3 5-16,-6 3 1 16,-5 0-3-16,4 0 1 15,-10 4-2-15,6 2 0 16,-10 1 0-16,0 5 1 16,-3 4-2-16,-4 6 1 0,3 0 0 15,-6 3 0 1,3 4 0-16,3-1 1 0,1 4 0 15,3-10 0-15,3 0 0 16,8-9 0 0,-1-1-1-16,4-9 1 0,8-2-2 15,2-4 1-15,-6-7-8 16,0 1 1-16,-4 0-16 16,-11 0 1-16</inkml:trace>
  <inkml:trace contextRef="#ctx0" brushRef="#br3" timeOffset="180608.1">7613 15199 54 0,'0'-16'27'0,"-11"19"-19"15,8-6 33-15,-1 0-38 16,-6 6 1-16,-4 0 0 0,-4 13 0 16,-3 6-6-16,0 9 1 15,-8 10 4-15,-2 12 0 16,-5 16-3-16,-2 0 1 15,2 13-1-15,8-4 1 16,7 1-3-16,3 2 0 16,11-15-2-16,11-16 1 15,10-12-7-15,7-10 1 16,4-19-9-16,-1-12 0 16</inkml:trace>
  <inkml:trace contextRef="#ctx0" brushRef="#br3" timeOffset="180953.66">7789 15456 62 0,'-7'16'31'0,"-7"-10"-37"16,11-3 53-16,-4 3-45 15,0 7 1-15,-15-4 0 16,1 10 1 0,-14 31-5-1,3 13 0-15,11 0 3 16,-4 3 1-16,11 3-2 0,14-10 0 16,4-12-1-16,10-12 1 15,11-10-2-15,3-13 1 16,4-21-1-16,3-10 1 15,0-6-4-15,0-10 0 16,-3-2-8-16,-4 2 0 16,-17-5-6-16,-4-4 0 15</inkml:trace>
  <inkml:trace contextRef="#ctx0" brushRef="#br3" timeOffset="181156.26">7497 15669 64 0,'24'22'32'0,"12"-3"-37"16,-22-13 58-16,0 1-52 15,10-4 0-15,8 0 0 16,0 0 0-16,14 0-3 16,3-9 0-16,4-10-5 15,-7-6 0-15,7-6-11 16,-11-13 0-16</inkml:trace>
  <inkml:trace contextRef="#ctx0" brushRef="#br3" timeOffset="181375.69">8128 15252 68 0,'18'60'34'0,"35"59"-41"0,-36-78 58 16,15 18-52-16,-7 10 1 15,-1 16-2-15,-6 6 0 16,-11 0-4-16,-10-10 1 16,-8-12-13-16,-14-22 0 31</inkml:trace>
  <inkml:trace contextRef="#ctx0" brushRef="#br3" timeOffset="181781.5">8872 15403 64 0,'11'28'32'0,"31"19"-31"0,-28-31 51 15,11 2-50-15,3 1 1 16,1-3-1-16,9-7 0 16,5-2-5-16,3-7 1 15,-4-7-6-15,-7-5 0 0,-7-7-12 16,-10-6 0-16</inkml:trace>
  <inkml:trace contextRef="#ctx0" brushRef="#br3" timeOffset="181989.22">9119 15255 64 0,'-3'63'32'0,"6"37"-41"16,-3-65 52-16,0 18-44 16,0 0 0-16,-3 10-7 15,3 3 0-15,0-10-1 16,0-2 0-16,0-20-7 16,10-12 0-16</inkml:trace>
  <inkml:trace contextRef="#ctx0" brushRef="#br3" timeOffset="182303.65">10269 14939 59 0,'-3'47'29'0,"6"37"-33"15,-3-59 59 1,-3 13-53-16,-1 15 1 0,1 29-1 16,-1 12 1-16,1 3-5 15,-1 10 1-15,1-7-2 16,-1-12 1-16,4-10-16 15,-3-18 1-15,6-23-2 16,8-15 1-16</inkml:trace>
  <inkml:trace contextRef="#ctx0" brushRef="#br3" timeOffset="182755.11">11860 15284 46 0,'4'21'23'0,"-1"-8"-17"16,1-7 43-16,-4-3-42 15,0 4 0-15,4-1 2 16,-1-3 0-16,8 0-13 16,6-3 1-16,15-3 8 15,10 3 0-15,8-6-7 16,3 0 1-16,-4-1-7 16,-3-5 0-16,-7 5-13 15,-15-5 1-15</inkml:trace>
  <inkml:trace contextRef="#ctx0" brushRef="#br3" timeOffset="182951.89">11726 15625 72 0,'7'44'36'0,"29"-22"-44"0,-19-19 62 16,8-3-54-16,14 0 0 0,17 0-5 15,8 0 0-15,-8 3-3 16,-6 1 0-16,-12-4-11 16,-9-4 0-16</inkml:trace>
  <inkml:trace contextRef="#ctx0" brushRef="#br3" timeOffset="183866.27">13889 15095 64 0,'-14'38'32'0,"-36"3"-35"0,36-35 55 0,-14-3-52 15,-7 3 1-15,-4 10-1 16,0-3 1-16,0 5-2 16,4 1 1-16,3-3-2 15,4 3 1-15,3-4-2 16,11 1 0-16,11-3-1 15,-1-4 1-15,18 7 0 16,15-1 1-16,9 1 2 16,5 0 0-16,-1 3 1 15,-3-1 1-15,-4-2 0 16,-7 0 0-16,-10 6-1 16,-11-3 0-16,-10 3-1 15,-5-1 1-15,-9 1-2 16,-8 0 0-16,0 0-1 15,-3-3 1-15,4-3 0 0,-1-4 0 16,11 1 0-16,3-4 0 16,8-2 0-16,6-4 0 15,8 0 2-15,13 0 0 16,5-6 1-16,9-3 0 16,12-10 0-16,6-6 0 15,-3-3-1-15,-3-3 1 16,-1-10-2-16,-10-6 1 15,0 0-1-15,-4 7 1 16,-7 2-2-16,-3 7 1 0,-8 3-1 16,-2 3 1-1,-8 3-3-15,-7 3 0 16,-7 4-1-16,-4 9 1 0,-3 9 0 16,3 3 0-16,1 1 1 15,-1 9 0-15,4 6 3 16,3 3 1-16,1 6 1 15,3-2 0-15,7-1 0 16,7 4 0-16,7-1-1 16,8-3 1-16,2-6-4 15,5-6 0-15,2-6-8 16,5-10 0 0</inkml:trace>
  <inkml:trace contextRef="#ctx0" brushRef="#br3" timeOffset="184181.86">14863 15227 65 0,'7'22'32'0,"-18"-6"-25"0,7-16 42 15,-6 6-47-15,-1-3 1 0,-10 7 1 16,-4 5 0 0,-3 7-5-16,4 6 0 0,-1 1 3 15,4 5 0-15,0 4-1 16,6 9 0-16,5-3-1 16,6-4 0-16,4-5-2 15,11-7 0-15,14-3-4 16,6-6 1-16,5-6-7 15,-1-4 1-15,0-9-10 16,-3-16 1-16</inkml:trace>
  <inkml:trace contextRef="#ctx0" brushRef="#br3" timeOffset="184602.87">14944 14797 65 0,'24'4'32'0,"22"-11"-33"0,-28 4 56 15,10 0-54-15,0-3 1 16,4-4 1-16,0 1 1 15,-7 6-5-15,-4 0 1 16,-7 6 2-16,-4 3 0 16,-6 0-1-16,-8 7 1 15,-3-1-2-15,4 7 0 0,-4 6 0 16,0 4 0-16,0 5 0 16,3-3 0-16,1 4 0 15,-1-4 1-15,4-2-1 16,0-1 0-1,7-6 0-15,4-4 0 0,-1-2-1 16,8-6 1-16,3-4-5 16,4-6 0-16,-1-6-10 15,1-7 1-15,3-3-7 16,4-6 1-16</inkml:trace>
  <inkml:trace contextRef="#ctx0" brushRef="#br3" timeOffset="184902.56">15829 14776 58 0,'-3'6'29'0,"-22"13"-32"0,14-13 50 15,1 10-43-15,-4 9 0 16,-8 9 2-16,-9 13 1 16,-8 10-9-16,-3 2 1 0,3 13 4 15,4 29 0 1,6 8-4-16,8-2 0 0,11 0-4 16,6-10 1-16,8-19-5 15,10-24 0-15,10-26-10 16,8-19 0-16</inkml:trace>
  <inkml:trace contextRef="#ctx0" brushRef="#br3" timeOffset="185276.04">16277 15136 58 0,'11'6'29'0,"-4"-12"-32"0,-7 6 46 16,0 0-43-16,0 0 0 15,-7 3 2-15,-11 7 0 16,-10-1-2-16,-11 0 0 16,-3 10 2-16,-8 10 1 15,1-1-1-15,3 3 0 16,4 4 0-16,3 12 0 15,7 3-1-15,11 3 1 16,7 4-1-16,14-10 0 16,14-4 0-16,11-5 0 15,14-10-1-15,6-9 0 16,5-6-1-16,-1-13 0 16,-10-10-3-16,-7-5 0 0,-8-10-6 15,-6-7 0-15,-14-12-9 16,-11-6 1-16</inkml:trace>
  <inkml:trace contextRef="#ctx0" brushRef="#br3" timeOffset="185472.14">15670 15324 64 0,'18'38'32'0,"14"-10"-36"0,-18-25 57 0,11 0-53 15,17-3 1-15,11 0-1 16,14-6 1-16,7-6-6 16,-14-4 0-16,-11-6-7 0,-6 0 0 15,-8-9-6-15,-3-4 0 16</inkml:trace>
  <inkml:trace contextRef="#ctx0" brushRef="#br3" timeOffset="185697.24">16605 14612 48 0,'28'32'24'0,"-17"40"-21"0,-4-47 41 0,4 19-42 16,3 15 1-16,7 20-1 15,0-1 1-15,4 13-5 16,-4 22 1-16,-10 3 2 15,-18-3 0-15,-18 3-9 16,-25-12 1-16,-31-14-9 16,-14-11 0-16</inkml:trace>
  <inkml:trace contextRef="#ctx0" brushRef="#br3" timeOffset="193159.91">17734 13126 3 0,'0'25'1'0,"-7"-6"0"16,7-16 1-16,0 3-2 0,0 4 0 16,0 2 0-16,4-2 1 15,-1-1-1-15,4 1 1 16,0-4 0-16,0 3 1 15,0-2-1-15,0-4 1 16,0 0 0-16,1 6 0 16,-1-6 0-16,0 7 1 15,0-4-1-15,0 3 1 16,3-2-1-16,4-4 0 0,1 0 1 16,-5 0 0-1,8 0-1-15,3 3 1 0,7 1-2 16,11-1 1-16,0 3-1 15,3 1 1-15,8-1-1 16,-1 1 0-16,4-4-1 16,0-3 0-16,-4-6 0 15,-3-3 1-15,3-4-1 16,4-2 1-16,4-7-1 16,-4-3 1-16,0-3-1 15,-4-6 0-15,-3 2 0 16,-4-2 1-16,-3-4-1 15,-7-5 1-15,-4 5-1 16,-3-2 0-16,-4-7 0 16,-7-3 1-16,-4 0-2 15,-2-7 1-15,-8-5 0 16,-4-1 0-16,0 1 0 0,-3 2 1 16,-7 1-1-16,-3-10 0 15,-4 3 0-15,-4-6 0 16,-3-6 0-16,-8-7 1 15,-2 1-1-15,-1-1 1 16,-4-2 0-16,5-20 1 16,-1 4-1-16,0-7 1 15,-3-9 0-15,-1-9 0 16,-6-10 0-16,7 3 0 16,3-9-1-16,3-10 0 15,8-5 0-15,4 11 0 16,13-77-1-1,7 46 1-15,12 19 0 16,6 29 0-16,7 2-1 16,7 17 1-16,4 11 0 15,3 11 0-15,-3 5-1 16,0 13 0-16,3 0 0 16,-7 3 1-16,-7 10-2 15,-3-1 1-15,-11-2 0 16,-11-7 0-16,-6 10-1 15,-8-1 1-15,-7-3 0 16,-10 7 0-16,-14-6-1 16,3-4 1-16,-3 6 0 15,-8-5 0-15,1-4 0 16,-1 0 0-16,-3 6 0 16,-3-2 0-16,-11 5-1 0,0-5 0 15,-11-11-6-15,0-5 0 16,1-10-4-16,13 4 1 15</inkml:trace>
  <inkml:trace contextRef="#ctx0" brushRef="#br3" timeOffset="193864.78">17007 7949 36 0,'7'6'18'0,"15"-18"-24"16,-15 15 33-16,3-3-26 0,4-7 1 15,8-5 0-15,2-7 0 16,8-6-3-16,7 0 0 16,3-13 1-16,-3-2 1 15,0-4-1-15,-4 3 1 16,-3 0-2-16,-8 0 1 16,-9 4-1-16,-12-7 0 15,-6 12 0-15,-4 4 1 16,-8 6-1-16,-9 0 1 0,-4 7-2 15,-1 2 0-15,8 4-1 16,7 6 1-16,10 3-1 16,12 6 1-16,9 0 1 15,4 7 0-15,11 5 2 16,17 8 0-16,19-8 1 16,9 1 0-16,8 0-1 15,-4 0 1-15,-3 0-2 16,-4 3 1-16,-11 0-1 15,-13 3 0-15,-26 6-1 16,-24 3 0-16,-14 13-1 16,-25 13 1-16,-31 6 0 15,-33 9 0-15,-13 7-5 16,-32-4 0-16,-29-9-2 16,15-9 0-16</inkml:trace>
  <inkml:trace contextRef="#ctx0" brushRef="#br3" timeOffset="201144.52">5024 8836 48 0,'0'0'24'0,"-15"154"-33"16,12-98 24-16,-1 32-21 16,-6 22 1-16,3 19 0 15,-4 15 1-15,1 6 9 16,3-15 0-16,3-9-4 16,4-26 1-16,0-19 1 15,0-15 0-15,0-31-11 16,-11-29 1-16</inkml:trace>
  <inkml:trace contextRef="#ctx0" brushRef="#br3" timeOffset="202798">5062 8542 30 0,'53'18'15'0,"43"-27"-9"16,-75 3 18-16,21-1-23 16,14 1 0-16,22 0 1 0,14-4 0 15,0-5-2-15,17 2 0 16,18-2 2-16,-4-1 1 16,26-3-1-16,6-3 0 15,7 0-1-15,11 0 1 16,21-6-1-16,-7-3 0 15,18 6-1-15,-1-1 1 16,15 11-1-16,10 2 0 16,0 4 0-16,4 12 0 15,4-3 0-15,-1 3 1 0,7-3-1 16,1 3 0-16,3-12 0 16,0 3 0-16,14-7 1 15,-4 4 0-15,8-4-1 16,-8-3 0-16,1 1 0 15,-15-4 0-15,11-6 1 16,-17-13 1-16,-4 7-2 16,-1-16 1-16,-9-7 0 15,-5-5 1-15,-13-13-1 16,3 6 0-16,-10 0-3 16,-4 3 1-16,-14 10-1 15,-4 9 0-15,0 16 0 16,-24 3 0-16,-4 6 0 15,-10 0 1-15,-8 10 0 16,-10 6 1-16,-14 6 0 0,-18 0 0 16,-3 3 0-16,-11 7 0 15,-10 9 1-15,-4 3 0 16,-11 6-1-16,-10 13 1 16,-7 6-1-16,-8 13 0 15,-3 0 0-15,-3 12 0 16,-4 3-1-16,-3 13 1 15,-1 0 0-15,1 3 0 16,-4-6 0-16,4 3 1 16,-4 3-1-16,0 6 0 15,0 4 0-15,3-13 0 16,1 3 0-16,-1-6 0 0,1-4 1 16,3-8 1-16,0-11-1 15,-3-2 0-15,-1-10-1 16,-3-5 0-16,-7-5-1 15,-10-2 1-15,-8-3-1 16,-6-7 0-16,-15-6-1 16,-14-3 1-16,3-6 0 15,-10 0 0-15,-14-10 0 16,-7-6 0-16,-14-6 0 16,0-7 1-16,-15-3 0 15,-10 1 0-15,-10-1-1 16,-1 7 1-16,-17-1 0 15,-3 4 0-15,6 3-1 16,-10 3 1-16,3 3 0 16,-7 3 1-16,15 4-1 0,-8 5 0 15,4-2 1 1,-4-1 0-16,7 4-1 0,1 3 1 16,-1-7-1-16,-7 1 1 15,22-4-1-15,-4 4 1 16,0 6-1-16,-4 0 1 47,15 2-1-47,-1 5 0 0,4 2 0 0,-7-3 1 15,7 0-1-15,7 0 0 0,1 3 0 0,-8 4 0 16,3-10 0-16,1 3 1 16,6-3-2-16,-13 3 1 15,3 0 0-15,-7 3 0 0,0 0 0 16,-7 0 0-16,3-2-1 15,-3-8 1-15,7 1 0 16,-7-3 1-16,-3 0-1 16,-1-10 1-16,8 3-1 15,-11-6 0-15,3 4 1 16,-7-7 1-16,11 6-2 16,-14 3 1-16,0 1 0 15,3-4 1-15,-3 0 0 16,0-6 0-16,0 0-2 15,3-6 1-15,0 0 0 16,1 6 1-16,-4-7-2 16,-8 4 1-16,-2 3-1 15,-5-3 0-15,5 3 0 0,-5 0 1 16,-6 6-1-16,3-2 0 16,4-1 0-16,3-3 1 15,-10 0-4-15,0-7 1 16,-8 4-5-16,-13 0 0 15,-8 3-7-15,-3-6 0 16</inkml:trace>
  <inkml:trace contextRef="#ctx1" brushRef="#br3" timeOffset="151469.1">18560 9855 0,'0'0'16</inkml:trace>
  <inkml:trace contextRef="#ctx0" brushRef="#br3" timeOffset="204538.84">22296 13600 47 0,'7'9'23'0,"10"-31"-14"15,-6 13 23-15,3-4-31 16,11-9 1-16,10-12 0 16,7-10 1-16,4-19-4 15,7 0 1-15,3-9 1 16,1 6 0-16,-4 4 0 15,-11-7 0-15,1 12-2 16,2 7 1-16,-2 9 0 16,-4 7 0-16,-1 9-1 15,-9 9 1-15,-5 13-1 16,-3 9 1-16,-3 7-1 16,-4 5 1-16,-3-2-1 15,-1 0 0-15,1 0 0 0,-1-7 1 16,5-3 0-16,2-3 1 15,8 0-1-15,3-9 1 16,7-6-1-16,4-13 1 16,0-4-1-16,-7-5 1 15,0-10-1-15,-1 3 0 16,-2 0 0-16,-1 1 0 16,-4 2 0-16,1 7 1 15,-4-1-1-15,0 10 0 0,-3 4 0 16,0 8 1-16,-1 10-1 47,-3 0 0-47,-3 10 0 0,-4 5 1 0,0 13-1 0,-7 10 0 15,0 3 0-15,-3 6 0 0,-4 6 0 16,-8 4 1 0,-2 2-1-16,-4 10 0 0,-4 10 0 15,4-1 1-15,0-3-5 16,3-9 1-16,4-13-13 15,3-15 1-15</inkml:trace>
  <inkml:trace contextRef="#ctx0" brushRef="#br3" timeOffset="205169.47">23964 13148 42 0,'14'19'21'15,"-14"-10"-21"-15,0-6 26 0,-3 1-25 16,-4 2 1-16,-4-3 0 15,-6 6 0-15,-1 1-2 16,0 2 0-16,1 1 2 16,-1 3 0-16,0-4-1 15,1 1 0-15,3 2 0 16,3-2 1-16,7-1-2 16,8-5 0-16,7-4 0 15,3-3 1-15,3-3-1 16,1-7 1-16,-4-2-1 0,-3 5 1 15,-1-2-1-15,1 3 1 16,-4 3-2-16,0 3 0 16,0 3 0-16,0 6 1 15,4 1-1-15,-4-1 1 16,0 7 0-16,0 2 0 16,0 4 2-16,0 3 1 15,-4 4-2-15,1-10 1 16,-1-4-5-16,5-2 0 0,2-1-11 15,4-5 0-15</inkml:trace>
  <inkml:trace contextRef="#ctx0" brushRef="#br3" timeOffset="205560.1">24208 13368 40 0,'0'47'20'0,"-7"-19"-16"16,7-25 26-16,0 0-28 15,-4 0 1-15,4-3 1 16,0-3 1-16,0-6-7 16,4-4 1-16,-1-6 3 0,4-3 1 15,0 0-2-15,4-3 0 16,-1-3-1-1,1 0 0-15,0 9 0 0,3 3 1 16,3 10-1-16,1 9 1 16,0 10 0-16,-1-1 0 15,1 10 0-15,-1 3 1 16,-2 4-1-16,-5 2 1 16,1 3-1-16,-1-12 1 15,1 7-3-15,3-1 0 16,-3-3-5-16,3-9 1 0,0-10-6 15,3-9 0 1,8-4-5-16,7-5 0 0</inkml:trace>
  <inkml:trace contextRef="#ctx0" brushRef="#br3" timeOffset="205800.93">25026 13076 34 0,'14'-10'17'0,"-7"17"-12"0,-7-1 28 0,0 3-31 15,-3 7 0-15,-4 15 2 16,-11 7 1-16,-7 6-5 16,-13 12 0-16,-8-2 4 15,-11 12 0-15,-3 18-1 16,4 10 1-16,3 10-3 16,0-13 1-16,7-13-4 0,7-12 1 15,11-16-5 1,14-18 1-16,10-14-9 15,11-18 1-15,1-25-2 0,-5-12 0 16</inkml:trace>
  <inkml:trace contextRef="#ctx0" brushRef="#br3" timeOffset="205981.81">24546 13248 53 0,'0'63'26'0,"0"0"-33"0,0-41 54 16,4 6-47-16,-4 3 1 0,7 4-1 16,0-4 1-16,4-6-8 15,-1-9 1-15,1-13-9 16,-4-9 1-16</inkml:trace>
  <inkml:trace contextRef="#ctx0" brushRef="#br3" timeOffset="206776.19">26014 13556 55 0,'-11'53'27'0,"1"-6"-30"0,10-38 44 0,-4 1-42 16,4-4 1-16,7-6-1 15,4-6 0-15,6-10 1 16,8-9 1-16,0 0-2 15,0 0 1-15,-1-3 0 16,-6-7 1-16,-4 4-1 16,0 3 0-16,0 3 0 15,-3 6 1-15,-1 9-2 16,-3 10 1-16,0 10 0 16,-3 2 0-16,0 4-1 15,-1 0 1-15,-3-7 0 16,0 0 0-16,4 1 0 15,-1-4 1-15,1 4-1 0,3-7 0 16,0 0 0-16,0-3 0 16,0 0-1-16,3 0 1 15,5-3 0-15,2-4 0 16,-3-5 0-16,0-4 0 16,1 0-1-16,-1-2 1 15,0 2 0-15,-4 3 1 16,1-2-1-16,-1 8 1 15,1 11-1-15,-4-4 1 16,0 22-1-16,0 0 1 16,-3-4-1-16,-1 11 1 15,4-1-1-15,-3-3 1 16,-1-3-2-16,4 0 1 0,4-3-4 16,3-4 1-16,4-5-9 15,3-10 0-15,0-7-3 16,0-5 0-16</inkml:trace>
  <inkml:trace contextRef="#ctx0" brushRef="#br3" timeOffset="207031.69">26857 13440 35 0,'39'-10'17'0,"-15"7"-10"16,-24 3 30-16,0 0-35 16,0 0 0-16,-3 0 1 15,-8 0 1-15,-6 0-5 16,-8 3 1-16,4 7 2 0,-4 5 0 15,-3-5-1-15,0 12 1 16,0 3-1 0,3 6 1-16,4-3-1 0,10 1 0 15,8-1-1-15,13-6 0 16,4-10 0-16,0-9 0 16,4-6-1-16,3-6 1 15,4-7-4-15,0-6 1 16,6 3-12-16,-2-12 1 15</inkml:trace>
  <inkml:trace contextRef="#ctx0" brushRef="#br3" timeOffset="207321.26">27076 13678 49 0,'-4'0'24'0,"-6"-22"-21"16,6 13 36-16,1-7-38 16,-1-3 0-16,0 0 0 15,1 7 0-15,-1-4-1 16,4 0 0-16,0 4 1 16,7 2 1-16,4 1-1 15,7 3 1-15,3 3-2 16,0 0 0-16,0-1-4 15,0 1 0-15,1-3-8 16,-5 0 1-16,-6-4-5 16,-8 1 0-16</inkml:trace>
  <inkml:trace contextRef="#ctx0" brushRef="#br3" timeOffset="207632.09">27319 13487 60 0,'25'22'30'0,"24"-13"-39"0,-28-9 59 0,1-3-51 0,6-6 1 15,-4-4-1-15,1-3 1 0,-4-3 0 16,-7 1 0-16,-7-1-1 16,-10 0 1-16,-4 6 0 15,-7 4 1-15,-11 9-1 16,-3 6 0-16,-7 10 0 15,6 12 1-15,5-3 0 16,6 4 0-16,4 2-1 16,7 3 1-16,10-2-1 15,12-4 1-15,13 0-2 16,11-9 1-16,6-10-6 16,-6 1 1-16,0-7-12 15,-7-9 1-15</inkml:trace>
  <inkml:trace contextRef="#ctx0" brushRef="#br3" timeOffset="208218.48">28737 12938 39 0,'-7'25'19'0,"-10"-6"-13"0,13-3 21 16,1 5-23-16,-1 8 1 16,-3 5 2-16,-4 16 1 15,1 4-10-15,-4 8 1 16,0-5 6-16,-4 15 0 15,7 9-3-15,1-5 1 16,-1-10-3-16,4-13 1 16,4-15-8-16,3-20 1 15,7-18-10-15,7-9 0 16</inkml:trace>
  <inkml:trace contextRef="#ctx0" brushRef="#br3" timeOffset="208457.98">28385 13440 49 0,'10'22'24'0,"11"-7"-19"16,-3-12 37-16,17 1-41 15,4-1 0-15,10-3 0 16,8 0 1-16,-1-3-6 16,-6-1 0-16,-8 1-11 15,-10-3 0-15</inkml:trace>
  <inkml:trace contextRef="#ctx0" brushRef="#br3" timeOffset="208787.26">28847 13738 44 0,'7'37'22'0,"-7"4"-16"0,0-41 27 0,0-6-32 16,-4-4 0-16,1-5 1 15,-1-7 1-15,4 0-3 16,0 0 0-16,4-6 1 15,3 2 1-15,0 4-1 16,3-6 1-16,1 9-1 16,3 4 0-16,-3 2-1 15,-1 4 1-15,1 3 0 16,3 6 0-16,0 6-3 16,4 0 1-16,-1 0-3 15,1 4 1-15,0-1-7 16,-4 1 0-16,0-1-5 15,7-3 0-15</inkml:trace>
  <inkml:trace contextRef="#ctx0" brushRef="#br3" timeOffset="208984.3">29266 13691 45 0,'0'37'22'0,"-14"-9"-26"0,11-21 40 16,-1 5-35-16,-3 1 1 16,4-4 0-16,-1 1 0 15,1-4-8-15,3-12 1 16,3-10-7-16,1-3 0 0</inkml:trace>
  <inkml:trace contextRef="#ctx0" brushRef="#br3" timeOffset="209546.59">29217 13327 24 0,'0'12'12'0,"7"10"1"0,0-12 9 0,0 2-19 15,4 4 0-15,3 3 3 16,7-4 1-16,0 1-8 16,7-3 1-16,1-1 4 15,-1-6 1-15,0 1-3 16,4-4 1-16,14 0-2 15,0-3 1-15,-4-3-2 16,0-3 0-16,-6-4-1 16,-5-2 0-16,-2-4 0 15,-8 3 1-15,-7 1-1 0,-4 2 1 16,-6 7-1-16,-8 6 0 16,-3 7-1-16,-7 6 1 15,-7-1-5 1,-4 7 1 15,-3 13-2-31,3 2 1 0,4 10 1 16,4 16 1-16,3 6 2 15,3 6 0-15,4 1 4 16,3-1 1-16,1 3 1 16,-4 1 0-16,-4-7-1 0,1-10 1 0,3-8-2 0,-8-7 0 15,-6-13-1-15,-10-6 0 16,-12-12-1-16,-3-13 1 0,4-12-2 15,3-16 1-15,0-13 0 16,11-3 0 31,7-6 1-31,7 7 0-1,10 11 1-15,18 1 0 16,22 3 1-1,13-3 0-15,4 0-1 16,7-1 1-16,0 4-5 16,-11 0 0-16,-10 0-11 0,-7 0 0 0</inkml:trace>
  <inkml:trace contextRef="#ctx0" brushRef="#br3" timeOffset="209951.09">30544 13766 57 0,'3'69'28'0,"-14"-7"-33"0,11-46 49 0,-3 6-45 16,-1 3 1-16,1 0-1 15,-1-3 0-15,4-6-3 16,4-10 0-16,3-9-12 16,0-9 1-16</inkml:trace>
  <inkml:trace contextRef="#ctx0" brushRef="#br3" timeOffset="210169.78">30529 13349 40 0,'25'25'20'0,"7"3"-14"0,-25-22 25 15,7-6-31-15,7 0 0 16,7 0-2-16,1-6 0 16,-5 0-5-16,5-4 1 15,-1-2-6-15,0-4 0 0</inkml:trace>
  <inkml:trace contextRef="#ctx0" brushRef="#br3" timeOffset="210785.17">31154 13063 42 0,'7'76'21'0,"-11"15"-25"15,4-66 37-15,0 12-29 16,0 7 0-16,-3 0 2 15,-1 16 0-15,1-1-8 16,3 10 1-16,0 0 4 16,0 0 1-16,-4-15-2 15,4-11 0-15,-3-11-2 16,3-10 0-16,-4-10-1 16,1-9 1-16,-4-3-1 15,-8-9 0-15,-6-7 1 0,-3-6 0 16,-5 0 0-16,1 0 0 15,3 1 0-15,-3 8 1 16,4 7-1-16,-1 6 0 31,4 3 0-15,0 19 0-16,6 3 0 0,1 6 1 0,4 7-1 0,3 3 0 16,7-4 0-16,7-5 1 15,7-4-1-15,14 0 1 16,11-9 0-16,7-3 0 0,0-7 0 15,-4-9 0-15,4 3-1 16,3-9 0-16,-3-7 0 16,-7-9 1-16,-4-6-2 15,-7-3 1-15,-3-1-1 16,-4-2 0-16,-7-4 0 16,-7 10 1-16,-7 6 0 15,-3 10 0-15,-8 8-1 16,-3 14 1-16,-3 5 0 15,-1 4 0-15,0 6 0 16,4 7 0-16,0 2 0 16,3-6 0-16,11 10 0 15,7-3 1-15,8 2-1 16,9-5 1-16,5-7-1 16,-1-10 0-16,-4-5-3 15,-2-7 0-15,-5-6-8 16,-3-7 1-16,0-5-6 15,1-4 1-15</inkml:trace>
  <inkml:trace contextRef="#ctx0" brushRef="#br3" timeOffset="211114.66">31725 13816 47 0,'25'-19'23'0,"-18"-15"-25"0,-7 27 42 0,-3-2-39 16,-5 9 1-16,1 0 1 16,0 13 0-16,-3-1-4 15,-4 10 1-15,-4 6 2 16,-3 7 1-16,3 2-1 15,1 4 0-15,6-13-1 16,4 7 0-16,7 2 0 16,7-8 0-16,4-4-2 15,3-10 0-15,0-5-5 16,7-7 1-16,0-9-11 16,4-4 0-16</inkml:trace>
  <inkml:trace contextRef="#ctx0" brushRef="#br3" timeOffset="212406.27">31612 14042 16 0,'-7'19'8'0,"0"-7"8"0,7-9-5 0,0-3-5 15,0 0 1-15,0 0 3 16,0 0 0-16,0 0-13 15,7 0 1-15,4-6 7 16,3-7 1-16,0-5-3 16,0-11 0-16,0-5-2 15,-3-4 0-15,-4-3-1 16,0 4 0-16,0-1 0 16,-3 7 0-16,-1 0 0 15,1 5 1-15,-1 8 0 16,4-1 0-16,0 6 0 15,4 7 0-15,0 6 0 16,-4 3 1-16,0 10-1 0,0 12 0 16,-7 0 0-16,0 12 0 15,0 7-1-15,-4 7 0 16,1-8 0-16,-1 8 0 16,1-1 0-16,3-9 1 15,0-10-5-15,7-6 0 16,0-9-10-16,7-13 1 15</inkml:trace>
  <inkml:trace contextRef="#ctx0" brushRef="#br3" timeOffset="213309.01">32254 12900 31 0,'4'7'15'0,"-8"2"0"0,4-6 14 16,-3 3-24-16,-1 4 0 15,-10 53 2 1,-3 15 1-16,-8 22-11 16,-3 1 1-16,0 15 5 15,3 12 0-15,0-6-4 16,4-24 1-16,7-23-7 15,3-19 0-15,11-12-8 16,4-25 0-16</inkml:trace>
  <inkml:trace contextRef="#ctx0" brushRef="#br3" timeOffset="213533.21">31902 13499 61 0,'14'16'30'0,"35"-4"-38"0,-24-8 56 16,14-4-48-16,7-4 0 16,3 1-1-16,7 0 1 15,-3 3-5-15,-10 0 0 16,-8 3-11-16,-14 0 0 15</inkml:trace>
  <inkml:trace contextRef="#ctx0" brushRef="#br3" timeOffset="-214028.91">32699 13537 45 0,'-11'0'22'0,"-10"19"-18"15,14-16 23-15,-3 3-27 16,-8-3 0-16,-3 3 0 15,0 1 0-15,-4-1 0 16,0 0 0-16,-3 1 0 16,-4-1 0-16,-7 0 1 15,8-3 0-15,2 4-1 16,8-1 1-16,7 0 0 16,7 7 0-16,7-4 0 0,14 13 0 15,7 6-1-15,8 7 1 16,6-4 0-1,4 0 0-15,-11-2-1 0,-7 2 1 16,-14 0-4-16,-10 1 1 16,-11-1-11 15,-4-9 0-31,-3 3-1 0,-4-15 0 0</inkml:trace>
  <inkml:trace contextRef="#ctx0" brushRef="#br3" timeOffset="-213833.84">32801 13973 56 0,'4'41'28'0,"-8"-20"-37"16,4-17 60-16,0-4-52 15,0 0 1-15,4-10-12 16,-4-2 1-16,-4 2 1 15,4 1 0-15</inkml:trace>
  <inkml:trace contextRef="#ctx0" brushRef="#br3" timeOffset="-212512.09">22384 14082 36 0,'7'13'18'0,"7"-7"-9"0,-7-9 18 16,7 6-27-16,11-3 1 15,3-3 0-15,7 3 0 16,15 3-1-16,6 0 0 16,4 7 2-16,7-1 1 15,11 4 0-15,3-1 1 16,14 4-1-16,4 0 1 15,3-1-2-15,8 1 1 0,10 0-2 16,10-4 0-16,1 1-1 16,10-1 1-16,17-2 0 15,-6-7 0-15,7 6-1 16,21-2 1-16,-7-4 0 16,7 3 0-16,14-6-1 15,-4 0 1-15,8-6-1 16,3-4 0-16,3 4 0 15,19-3 0-15,-8-1 0 16,11 7 0-16,-11 0 0 16,14 6 0-16,0 3 0 15,4 10 1-15,18 0-1 16,-11 12 1-16,21-9 0 16,-18 6 1-16,18-3 0 15,-14 0 1-15,14 3-1 16,-7 0 1-16,7 3-1 0,-10-3 1 15,3 3-2 1,-11-2 1-16,0-8-2 0,-3-2 0 16,-24-7 0-16,-19-2 0 15,-6-4-7-15,-22 0 1 16,-28-3-13-16,-17-6 1 16</inkml:trace>
  <inkml:trace contextRef="#ctx0" brushRef="#br3" timeOffset="-199208.99">23001 14807 35 0,'-21'22'17'0,"-35"0"-17"0,41-13 18 0,-6 4-18 16,-7 2 0-16,-4 4 1 15,4-3 0-15,0 0 0 16,3-1 0-16,7-2 1 16,4-1 1-16,7 1 0 15,11-1 0-15,6 1 1 16,12 3 1-16,6 2-1 15,0 1 1-15,0 0-2 16,0 0 1-16,-3 3-1 16,-7 0 0-16,-8 3-2 15,-10 3 1-15,-3-6-2 16,-4 3 0-16,-7 0-1 16,-4 0 0-16,-3-3-2 15,0 0 0-15,0 0-3 16,3 0 0-16,4-3-9 15,3-7 1-15</inkml:trace>
  <inkml:trace contextRef="#ctx0" brushRef="#br3" timeOffset="-198743.99">23206 15067 45 0,'10'16'22'0,"8"9"-26"16,-15-16 36-16,-3 4-30 15,-3-1 1-15,-4-2 1 16,-4 9 0-16,1 9-5 16,-4-3 0-16,3 6 3 15,0 1 1-15,4 5-2 16,4 1 1-16,3-4-1 15,10-5 1-15,8-4-1 16,7-6 1-16,3-10 0 16,4-12 0-16,-4-10 0 15,-3-12 1-15,-1-3-2 0,-2-7 0 16,-5-2-9-16,-3 2 1 16,4-2-10-16,-4 5 1 15</inkml:trace>
  <inkml:trace contextRef="#ctx0" brushRef="#br3" timeOffset="-198248.01">23650 15233 43 0,'-3'35'21'0,"3"-26"-22"16,0-2 29-16,-7 2-26 16,3 0 0-16,1 1 2 15,-4-4 1-15,-1 0-6 16,8-3 0-16,0 1 4 16,4-4 0-16,3-7-1 15,4-2 0-15,-1-4-2 16,4-2 1-16,0-4-1 15,4 3 0-15,0 4 0 16,-1-1 0-16,1 4 1 16,0 2 0-16,-1 4-1 0,-3 0 1 15,-3 9-1-15,0 4 1 16,-4 5-1-16,0 4 1 16,0-3-1-16,-4 3 1 15,1 3-1-15,-1-3 1 16,1 2-1-16,-4 5 1 15,0-4-1-15,-4-4 1 16,4-2-2-16,0-3 0 16,0-7-1-16,0-6 1 15,4-6-3-15,-4-1 0 16,3-5-6-16,4-1 1 16,0-6-5-16,-3-3 0 0</inkml:trace>
  <inkml:trace contextRef="#ctx0" brushRef="#br3" timeOffset="-197693.14">23883 15312 23 0,'-3'19'11'0,"-5"6"-2"0,8-19 11 16,-3 0-15-16,-1 4 0 15,1-1 4-15,-1-3 0 16,4 4-10-16,0-7 1 16,4-6 7-16,3-4 0 0,4-2-3 15,3-4 1-15,0-2-3 16,0-1 1-16,0-3-2 15,4-9 0-15,-1 12-1 16,1-2 0-16,0 2 1 16,-1 6 0-16,1 10-1 15,-1 7 1-15,-6 8-1 16,0 11 0-16,-4 5 0 16,-4 13 0-16,1 0-2 15,-4 3 0-15,0 3-4 16,0-9 1-16,0-10-8 15,7-9 0-15,0-19-2 16,7-6 0-16</inkml:trace>
  <inkml:trace contextRef="#ctx0" brushRef="#br3" timeOffset="-197363.35">25065 14697 56 0,'3'13'28'0,"-6"2"-41"0,-1-8 58 0,-6 8-45 15,-8 10 1-15,-10 19 2 16,-14 19 0-16,-15 19-4 16,-13 12 1-16,3 18 2 15,-4 5 0-15,-7-14-2 16,4-9 0-16,11-3-5 16,6-22 0-16,15-16-11 15,10-15 0-15</inkml:trace>
  <inkml:trace contextRef="#ctx0" brushRef="#br3" timeOffset="-196718.99">25777 14851 52 0,'-24'53'26'0,"-1"0"-26"0,18-37 40 0,-4 9-38 0,1 10 1 0,-1 5 2 0,4 4 0 0,0 3-6 15,0 0 1-15,7-9 4 16,0-10 1-16,0-6-2 16,0-3 0-16,-3-6-2 15,-1-7 1-15,-3-9-2 16,0-7 0-16,-7-2-1 16,-4-7 0-16,-6 0-1 15,-8 0 0-15,-4 4 0 16,1 2 0-16,-4 7 0 0,8 12 0 15,2 7 1-15,8 2 0 16,0 4 1-16,11 6 0 16,2 7 1-16,8 11 1 15,8-2-1-15,6 0 1 16,7 3-2-16,3-10 1 31,22-9-10-31,0-12 1 16,0-13-10-16,-4-13 1 0</inkml:trace>
  <inkml:trace contextRef="#ctx0" brushRef="#br3" timeOffset="-196490.22">25912 15409 44 0,'-8'41'22'0,"-9"15"-12"15,13-50 28-15,1 1-36 16,-1-1 1-16,1 0-1 16,3 1 1-16,0-4-6 15,0-3 1-15,7 0-3 16,0-13 1-16,0-9-9 0,0-6 0 16,-4-3-3-16,-3-4 1 15</inkml:trace>
  <inkml:trace contextRef="#ctx0" brushRef="#br3" timeOffset="-196284.34">25883 15158 39 0,'-3'-16'19'0,"10"26"-17"16,-4-7 36-16,4 3-34 0,4-3 0 15,0 4 1-15,3-1 0 16,3 0-8-16,5-6 1 16,-1 3 1-16,0-3 0 15,0 0-8-15,0 0 0 0,0-3-6 16,-3-9 1-16</inkml:trace>
  <inkml:trace contextRef="#ctx0" brushRef="#br3" timeOffset="-196028.17">26310 15600 44 0,'-7'38'22'0,"4"-32"-21"15,3-6 39-15,3-6-36 16,4-7 0-16,0-2 3 16,0-14 1-16,-3-11-9 15,-4-7 0-15,0-10 6 16,0 4 0-16,0-7-2 0,3 1 0 16,4 2-1-16,4 7 0 15,0 0-1-15,-1 12 0 16,8 4 0-16,-1 6 0 15,5 9-1-15,2 9 0 16,5 10-5-16,-8 3 1 16,-7 4-7-16,-4 5 1 15,-6 1-9-15,-11-1 0 16</inkml:trace>
  <inkml:trace contextRef="#ctx0" brushRef="#br3" timeOffset="-195831.43">26176 15296 61 0,'7'6'30'0,"14"4"-30"15,-7-10 53-15,4 0-53 16,7 3 1-16,3 0-1 16,0 0 1-16,0 0-4 15,-3 0 0-15,0 1-7 16,0-4 1-16,-4-13-9 15,3-3 0-15</inkml:trace>
  <inkml:trace contextRef="#ctx0" brushRef="#br3" timeOffset="-195487.82">26737 15657 48 0,'0'3'24'0,"7"-35"-22"0,-7 17 37 15,4-10-37-15,-4-16 1 16,7-12 2-16,-7-16 0 16,7 3-6-16,0-9 0 15,0-1 4-15,0 1 0 16,3 9-1-16,5 13 1 15,6 12-1-15,3 7 0 16,1 12 0-16,3 9 0 16,1 7-1-16,2 12 0 0,-2 3-4 15,-5 7 1-15,-3-3-6 16,-6 2 1-16,-5 4-8 16,-10 0 1-16,-3-3-4 15,-4-4 0-15</inkml:trace>
  <inkml:trace contextRef="#ctx0" brushRef="#br3" timeOffset="-195269.05">26726 15233 76 0,'8'29'38'0,"30"-7"-54"15,-17-16 81-15,11 0-66 0,7 3 1 16,3-2-4-16,-3-4 1 15,-4 3-5-15,-17-3 0 16,-11-9-12-16,-14-3 0 16</inkml:trace>
  <inkml:trace contextRef="#ctx0" brushRef="#br3" timeOffset="-194255.77">22800 15983 48 0,'7'28'24'0,"7"7"-16"16,-10-23 24-16,-4 1-30 0,0 9 1 16,-4 3 0-16,-6 9 1 15,-4 1-5-15,-4 12 0 16,-3 9 4-16,0 4 0 16,3 6-2-16,4-16 1 15,3-6 1-15,4-10 0 16,4-9-1-16,-1-9 0 15,1-7-1-15,-4-6 1 16,-4-15-1-16,-3-7 0 16,0-3-2-16,-7 0 0 0,-4-3-2 15,0 3 0-15,-3 6-1 16,0 4 1-16,-1 2-1 16,1 7 1-16,0 6 0 15,7 4 1-15,3 8 2 16,4 4 0-16,7 6 1 15,7 7 0-15,0-1 0 16,14 0 0-16,11 1 0 16,3-1 1-16,11 0-4 15,0-9 0-15,3-6-11 16,7-10 0-16,-6-6-3 16,-8-3 0-16</inkml:trace>
  <inkml:trace contextRef="#ctx0" brushRef="#br3" timeOffset="-193894.81">23100 16557 46 0,'7'28'23'0,"4"-22"-23"0,-11-6 43 15,3-6-41-15,-3-4 1 16,0 10 0-16,0-9 1 15,-3 0-5-15,-5 2 0 16,-6 1 3-16,-7 6 1 0,-3 3-2 16,-5 4 1-16,5-1-1 15,-1 3 0-15,0 4-2 16,4-1 0-16,0 7-1 16,7 0 1-16,3 3-1 15,8-3 1-15,6-1 0 16,1-5 0-16,10-7 0 15,7-3 1-15,0-3-1 16,11-6 1-16,-4-3-5 16,-3-7 1-16,0 0-9 15,-1-6 1-15,-3-3-3 16,4-6 1-16</inkml:trace>
  <inkml:trace contextRef="#ctx0" brushRef="#br3" timeOffset="-193636.36">23340 16613 43 0,'3'31'21'0,"-13"-27"-27"0,6-1 41 16,-3 0-32-16,0 3 0 16,0 4 4-16,-4 2 1 15,4 7-9-15,4 0 1 16,-1 0 5-16,4-1 0 31,18-8-1-31,0-4 0 0,-1-6-4 16,1-6 1-1,0-4-6-15,-4-5 1 0,3-1-12 16,4-3 0-16</inkml:trace>
  <inkml:trace contextRef="#ctx0" brushRef="#br3" timeOffset="-193336.9">23837 16149 48 0,'7'19'24'0,"-14"22"-21"15,4-29 33-15,-4 4-36 16,-4 12 1-16,0 10 0 0,-3 12 1 16,0 16-2-16,0 6 0 15,0 0 0-15,3-6 1 16,4-16-2-16,0-9 1 16,7-10-5-16,4-12 0 15,3-10-4-15,0-2 0 16,4-26-5-16,-4-6 0 15</inkml:trace>
  <inkml:trace contextRef="#ctx0" brushRef="#br3" timeOffset="-193127.78">23728 16494 43 0,'10'22'21'0,"15"-13"-17"0,-14-9 38 0,6 7-40 15,8 2 1-15,7 0 2 16,0 7 0-16,-8-3-6 15,-3 2 0-15,-6 4 3 16,2 3 1-16,-13 3-2 16,-15 10 0-16,-14-4-6 15,-6-3 1-15,-5-6-7 16,1-6 1-16,3-10-6 16,11-12 0-16</inkml:trace>
  <inkml:trace contextRef="#ctx0" brushRef="#br3" timeOffset="-192887.17">24377 16083 47 0,'-11'25'23'0,"-20"41"-29"0,20-47 41 16,-3 6-34-16,0 16 0 15,-4 9 0-15,1 19 1 16,-1 3-3-16,0-3 0 16,4-6 0-16,4-7 1 15,3-6-8-15,3-12 1 0,4-13-6 16,7-9 1-16</inkml:trace>
  <inkml:trace contextRef="#ctx0" brushRef="#br3" timeOffset="-192559.66">24331 16713 60 0,'25'29'30'0,"21"-20"-41"16,-29-9 58-16,4-6-47 16,8-4 0-16,-8 1-1 15,-4-4 0-15,1 1 1 16,-7-10 0-16,-8-3-1 15,-3 3 0-15,-3 3 1 16,-4 7 0-16,-7 8 0 0,-1 11 0 16,-2 2 1-16,-1 7 0 15,8 6 0-15,-5 9 1 16,12 7 0 0,6-10 1-16,12 0-1 0,2-3 1 15,1 0-3-15,10-6 1 16,0-6-2-16,1-10 1 15,-1-3-9-15,-4-6 1 16,1-13-10-16,0-6 1 16</inkml:trace>
  <inkml:trace contextRef="#ctx0" brushRef="#br3" timeOffset="-191942.91">25996 16597 53 0,'-7'35'26'0,"-3"-19"-22"16,6-13 41-16,1-3-44 0,-5 0 1 15,-6 0 0-15,4 0 0 16,-4 3-3-16,-4 0 1 15,4 0 1-15,-4 3 1 16,-3 4-1-16,0 2 0 16,-4-2-1-16,4 2 0 15,3-2-1-15,4 2 1 16,7 1-1-16,7-1 0 16,11-2-1-16,3-4 0 15,0-3 1-15,0-3 0 0,4-6-1 16,-1-4 1-1,1 1 0-15,-4-3 1 0,0 2-1 16,0 1 1-16,1 2 0 16,-1 4 1-16,0 6-1 15,-4 4 1-15,1 2-1 16,-4 4 1 15,0-1-1-31,0 1 1 0,-3 2-1 0,-1-2 1 0,1 0-3 16,3-4 1-16,0 0-7 15,3-6 0-15,4-6-8 16,-3-6 0-16</inkml:trace>
  <inkml:trace contextRef="#ctx0" brushRef="#br3" timeOffset="-191267.7">26190 16698 39 0,'4'31'19'0,"-15"10"-15"0,11-35 25 15,-3 0-29-15,3-2 1 16,0-1 3-16,0-3 1 16,0 0-5-16,3-10 1 15,4 1 2-15,0-4 0 16,7 1-1-16,1-4 1 0,2 4-3 16,1-1 1-16,-1 0-1 15,1-2 0-15,0 2 0 16,-1 1 0-16,1 2 1 15,0 10 0-15,-4-3-1 16,0 6 0-16,0 4 0 16,0 2 1-16,-3 7-1 15,-1 6 0-15,4-4-2 16,0-2 1-16,4 0-2 16,3-7 1-16,7-3-1 15,1-2 1-15,2-8-1 16,1-2 0-16,-7-3 1 15,-4-4 1-15,0 1 0 16,-3-1 1-16,-4 4 0 16,-3 2 0-16,-4 4 0 15,-4 6 0-15,-3 10-1 16,-3 12 1-16,-8 3 0 16,-3 1 0-16,-11 8 0 0,-3 7 0 15,0 6-1-15,0 0 1 16,-1 4 0-16,1-7 0 15,0-3 0-15,3-4 1 16,4-5-1-16,3-7 1 16,-3-6 0-16,7-3 0 15,4-7 0-15,-1-5 1 16,4-7 0-16,3-10 0 16,1-5-1-16,-1-10 1 15,4-7-1-15,-3-2 0 16,-4 2 0-16,7 1 0 0,3 6-1 15,4 0 0-15,0-3 1 16,7 6 0-16,4-3-1 16,14 3 0-16,7 3-4 15,3 6 0-15,-3-2-10 16,-4-4 0-16</inkml:trace>
  <inkml:trace contextRef="#ctx0" brushRef="#br3" timeOffset="-190968.29">27055 16049 34 0,'-8'65'17'0,"-9"20"-11"0,10-63 20 16,0 13-26-16,0 15 1 15,-4 12 0-15,-3 4 1 16,3 3-3-16,-3 0 1 16,-3-6 1-16,3-7 0 15,3-15-9 1,0-9 1-16,8-14-4 0,3-8 0 15</inkml:trace>
  <inkml:trace contextRef="#ctx0" brushRef="#br3" timeOffset="-190547.54">27150 16660 42 0,'7'3'21'0,"14"-3"-19"16,-14-3 39-16,4 0-38 0,3 3 0 16,3-3 1-1,-2 3 1-15,2-3-7 0,1-4 1 16,-1-2 3-16,-2 0 0 15,-5-7-2-15,-3-3 0 16,-7-3-1-16,-7 3 0 16,0 4 0-16,-4 5 0 31,-20 35 1-31,3 7 0 16,3 5 1-16,7 7 0 15,4 3 0-15,11-12 0 16,10-1 0-16,7-2 0 15,3-7-1-15,8-10 1 0,10-2-6 16,1-10 0-16,-5-6-11 16,-13-6 1-16</inkml:trace>
  <inkml:trace contextRef="#ctx0" brushRef="#br3" timeOffset="-189766.75">22391 17118 49 0,'0'9'24'0,"0"10"-18"15,3-13 35-15,1 7-39 16,-4 3 0-16,0 2 0 16,-4 11 0-16,1 5-3 15,-8 7 0-15,1 6 2 16,-1 3 0-16,0-3-1 0,4-6 1 15,0-7-1-15,0-5 0 16,4-7 0-16,-1-4 1 16,4-8 0-16,4-4 0 15,-1-6-1-15,4-3 0 16,4-6 0-16,3-1 0 16,4-2-1-16,3 2 1 15,0-5-1-15,-3 5 1 16,6 4 0-16,-10 6 0 15,-3 6 0-15,3 4 0 16,-3 2-1-16,-1 1 0 16,-3 2-3-16,0-2 0 0,-3-1-6 15,0-2 1-15,3-7-7 16,7-3 0-16</inkml:trace>
  <inkml:trace contextRef="#ctx0" brushRef="#br3" timeOffset="-189363.07">22842 17522 46 0,'4'10'23'0,"-8"-7"-23"16,4-3 38-16,-3 0-38 15,-4 0 0-15,-7-3 0 0,0 3 1 16,-4 3-1-16,0 0 0 15,1 0 0 1,3 4 1-16,-1-1 0 0,5 0 0 16,3 0 0-16,7 4 0 15,3 2-1-15,11-2 1 16,4-4-1-16,3-3 1 16,0-3-2-16,1-3 1 15,-5-3-1 1,-3-4 0-16,-3-5 0 0,-1 2 1 15,-2 4 0-15,-1 2 0 16,0 7 0-16,-4 7 1 16,1 2-1-16,-1 4 1 0,-3 9-1 15,4 0 1 32,-4 3-6-31,0-3 0-16,0-4-9 15,0-8 0-15</inkml:trace>
  <inkml:trace contextRef="#ctx0" brushRef="#br3" timeOffset="-189056.54">23181 17024 43 0,'-7'44'21'0,"-11"34"-15"0,15-56 31 16,-4 13-35-16,0 5 1 16,0 1-1-16,3 0 1 15,1 3-5-15,-1 0 1 16,1 0 2-16,-1 0 0 16,0-10-5-16,1-3 0 15,-1 1-10-15,4-10 0 16,7-16-1-16,8-6 1 15</inkml:trace>
  <inkml:trace contextRef="#ctx0" brushRef="#br3" timeOffset="-188775.47">23375 17704 41 0,'0'32'20'16,"4"-35"-24"-16,-4 3 41 0,3-13-35 15,1-6 1-15,-1-9 2 16,4-10 1-16,0-6-8 16,0-6 1-16,0-6 3 15,0-4 1-15,-3-6-2 16,0 1 1-16,-1 2-2 15,11 10 1-15,-3 12 0 0,6 6 0 16,5 16-2-16,-1 13 0 16,3 6-4-16,-2 10 0 15,-8-1-10-15,-7 0 1 16</inkml:trace>
  <inkml:trace contextRef="#ctx0" brushRef="#br3" timeOffset="-188594.69">23248 17353 61 0,'18'31'30'0,"35"-5"-32"0,-36-23 53 0,4-3-51 16,11 3 1-16,3-3-2 16,4 0 1-16,-3 0-6 15,-8 0 0-15,-7 0-12 16,-7-13 1-16</inkml:trace>
  <inkml:trace contextRef="#ctx0" brushRef="#br3" timeOffset="-187605.03">24634 17450 53 0,'-3'29'26'0,"-15"-7"-24"0,11-19 37 0,-3 0-39 15,-1 3 0-15,-3-3 0 16,0 0 0-16,0 0 0 15,0 1 0-15,-4 2 0 16,4 0 0-16,0 0 1 16,3 4 0-16,4 2-1 15,4 4 1-15,10-3-1 16,3-1 0-16,4 1 0 16,0-7 1-16,4-3-2 15,0-6 1-15,3-3-1 16,0-4 0-16,-3 1 0 15,-1-1 1-15,1 1-1 16,-4 0 1-16,-3 2 0 16,3 4 1-16,-4 6-1 0,-3 4 1 15,4 2 0-15,0 0 0 16,-1-5-1-16,1-1 1 16,3 3-1-16,0-3 0 15,4 0 0-15,3 0 0 47,4-3-1-47,3-3 1 0,0 3 0 0,0-6 0 16,0 3-1-16,4-3 1 0,-7-1 0 15,-4-5 0-15,0 6-1 0,-3-1 1 16,-4 4-2-16,-7 0 0 0,-7 3-1 16,0 3 0-16,-4 3-2 15,-3 10 0-15,-3 6-1 16,-8 9 0-16,-3 4 2 15,0 6 0-15,0 6 2 16,3-3 1-16,-3-7 1 16,7-2 1-16,0-1 1 15,3-6 1-15,0-3 0 16,1-6 0-16,-4-9-2 16,-4-1 1-16,1-3-1 15,-1-9 0-15,-3-3-1 16,3-3 1-16,0-10-1 15,4-3 0-15,7 0 0 16,4 0 1-16,6 0 0 16,4 0 0-16,7 9 0 0,8 1 1 15,6 3-4-15,4 2 1 16,3-2-8-16,0 3 0 16,-7-7-4-16,-3-9 0 31</inkml:trace>
  <inkml:trace contextRef="#ctx0" brushRef="#br3" timeOffset="-187381.13">25329 16996 49 0,'0'50'24'0,"-7"44"-26"15,7-69 47-15,-3 13-45 16,-1 6 0-16,1 12 0 16,-8 7 0-16,4 6-1 15,4 0 1-15,-4-7-5 16,7-5 0-16,0-16-9 16,3-13 0-16</inkml:trace>
  <inkml:trace contextRef="#ctx0" brushRef="#br3" timeOffset="-187004.98">25509 17635 55 0,'7'32'27'0,"8"-20"-28"0,-8-12 45 16,3-3-43-16,4-3 1 15,0 0 0-15,1-7 1 16,-1 0-4-16,0-2 0 16,0-1 1-16,-4-3 1 0,-3-3-2 15,-7 0 1 1,0 0-2-16,-3 10 1 16,-8 9-1-16,-3 9 0 0,-3 7 1 15,3 9 0-15,-1 6 0 16,5 6 1-16,3 1 1 15,3-1 0-15,8 1 0 16,6-4 1-16,4-3-1 16,1-6 0-16,6-3-3 15,7-6 1-15,-3-4-9 16,-4-6 1-16,-7-9-7 16,-7-7 0-16</inkml:trace>
  <inkml:trace contextRef="#ctx0" brushRef="#br3" timeOffset="-186296.86">23396 17971 54 0,'4'12'27'0,"-1"-8"-30"0,-3-4 48 16,0 0-44-16,0 0 1 16,0 0-1-16,0 0 1 15,-3 0-3-15,-1 0 1 0,4 0 0 16,0 0 1-16,0 0-4 15,0 3 0-15,0 3-7 16,0 0 1-16,4-3-8 16,-4 1 1-16</inkml:trace>
  <inkml:trace contextRef="#ctx0" brushRef="#br3" timeOffset="-186029.04">23357 18194 49 0,'0'9'24'0,"0"0"-24"15,0-9 41-15,0 0-40 0,0 3 1 16,0 1-1-16,0 2 0 16,0-3-2-16,0 0 0 15,0 0 1-15,-3 0 1 16,3 1-1-16,0-1 0 15,0-3-1-15,0 3 0 16,0-3-4-16,0 6 1 16,0 0-8-16,0 4 1 15,-4-4-4-15,4-6 1 16</inkml:trace>
  <inkml:trace contextRef="#ctx0" brushRef="#br3" timeOffset="-185785.08">23322 18482 48 0,'-7'31'24'0,"0"-15"-20"16,7-13 46-16,-3-3-48 15,3 0 0-15,-4 0 1 16,4 0 0-16,0 0-5 15,0 0 1-15,0 0 0 16,0 3 0-16,0-3-14 16,0 0 0-16,-7-12-2 15,3-4 0-15</inkml:trace>
  <inkml:trace contextRef="#ctx0" brushRef="#br3" timeOffset="-174692.35">4643 9865 20 0,'52'25'10'0,"5"35"-6"15,-36-51 11-15,-3 7-13 0,6 6 0 16,1 6 1-16,-4 3 0 16,-10 10-4-16,-8 15 0 15,-6 13 2-15,-18 16 0 16,-4 18-1-16,0 23 1 16,-3 21-3-16,-11 29 1 15,0 18-2-15,1 7 0 16,-1 19 0-16,4 8 1 15,6 11-1-15,8-1 1 16,4 4 1-16,6 12 0 16,0 6 1-16,1 13 1 0,-1-4 0 15,4 14 0-15,4-11-1 16,-8-11 1-16,4-7 1 16,0-22 0-16,3-16-1 15,-6-15 1-15,-1-19 0 16,1-10 0-16,-4-18-2 15,10-16 1-15,-7-13-2 16,1-9 1-16,-1-12-1 16,11-10 1-16,-7-16 1 15,4-6 0-15,-1-6 1 16,4-6 1-16,-3-7-1 16,3-3 1-16,-7-6-1 15,3-9 1-15,4-7-2 16,-7-3 0-16,7-6-1 31,0-4 0-31,0-2-1 0,0-4 1 0,7-2-2 16,4-1 1-16,6-3-1 0,-6 0 1 15,10 3-1-15,0 1 1 16,7-1 0-16,4 3 0 16,7 1 1-16,10-4 0 15,1 0 1-15,10 1 0 16,10 2 0-16,11 3 0 15,15 4 0-15,-1 3 0 16,14 9 0-16,11 0 1 16,4 1-1-16,6-4 0 15,8 0 0-15,17-3 0 0,11-13 0 16,7-6 0-16,10-6-1 16,18-9 1-16,0-4-1 15,15-9 1-15,13 3-1 16,7-3 0-16,18 3 0 15,0 0 1-15,25 9-1 16,7 10 0-16,10 6 1 16,7 16 0-16,-3 9 0 15,18 10 1-15,-4 3-1 16,10 3 0-16,-6 0 0 16,6-4 0-16,-13 1-1 15,-1-9 0-15,1-7 0 16,-8-10 0-16,7-2-1 15,-10-10 1-15,7-3 0 16,-17-3 0-16,6 0-1 16,-10-4 1-16,-4 4-1 0,-11-3 1 15,1-3-2-15,-11-4 1 16,-3-6-1-16,-15-3 1 16,1-6 0-16,-1 0 0 15,-21-4 0-15,0 1 1 16,-17 3-1-16,-18 3 1 15,-4 6 0-15,-17 3 0 16,-18 4-1-16,-14-1 1 16,-14 1-1-16,-14-1 1 0,-10 4 0 15,-15-1 0-15,-7 1 0 16,-14 3 1-16,-11-10-1 16,-7 7 0-16,-10-10 0 15,-4 0 0-15,-6 3-1 16,-5-6 1-16,-6-6-1 15,-4-6 1-15,-4-4-1 16,-3-3 0-16,-3-3 1 16,-4-6 0-16,-4 0-1 15,1-3 1-15,-1-1 0 16,0 7 0-16,1 0 0 16,-1-3 0-16,1 6 0 15,-1 0 0-15,-3 10 0 16,0 6 0-16,-4-4 0 15,4 4 0-15,0 3 0 16,3 3 0-16,4-3 0 16,0 3 1-16,4 3-1 15,3-3 0-15,0 0 0 0,0-3 0 16,3-3 0-16,4-7 1 16,-3 1-1-16,3-10 0 15,0-9-1-15,0-4 1 16,-3-15 0-16,-1-6 1 15,4-16-1-15,-3-16 0 16,-4-12 0-16,0-13 1 16,-4-6-1-16,-6-7 1 15,3 1-1-15,0-4 0 16,-11 1 0-16,0-10 1 0,-3 0-1 16,0-3 0-16,0 3 0 15,3 3 0-15,0 7-2 16,1-1 1 15,-4 13-1-31,3 10 1 16,4 12-1-16,0 6 1 0,3 19 0 0,1 3 0 0,-1 3 1 15,0 10 0-15,1 9 0 16,-1 4 0-16,1 2 0 16,-1 7 0-16,4 9 0 15,0 6 1-15,0 7 0 16,0 6 0-16,3 6 0 15,1 6 0-15,-4 7-1 16,0 0 1-16,0 3-1 16,-4-4 1-16,1 4-2 15,-1 0 1-15,-3 3 0 0,0-6 1 16,0 3-1-16,-8 0 0 16,1 3 0-16,-3-3 0 15,-1 3 0-15,0-4 1 16,-3 1-1-16,0 6 1 15,3 1-1-15,-3 2 0 16,-4 3 0-16,-3 1 1 16,-4-1-2-16,-3 0 1 15,-8 4 0-15,-6-1 0 16,-8 4-1-16,4 0 1 0,-3 0 0 16,-15 2 0-16,-3-5 0 15,-7-1 0 1,-11 1 0-16,7-7 0 0,-10-6-1 15,-11-3 1-15,-7-3 0 16,7-4 0-16,-3-2 0 16,-8-1 0-16,-3 4 0 15,4-7 0-15,10 1 0 16,0-7 0-16,7 0 0 16,8-7 0-16,6-5 0 15,4 3 1-15,7-10-1 16,10 0 1-16,15-3-1 15,6-3 1-15,8-6 0 16,7-4 0-16,10-5-1 16,7-4 0-16,8 0 0 0,3-6 1 15,3 3-1-15,1-13 0 16,3 1 0-16,3-1 1 16,4 1-1-16,0-1 0 15,4 4 0-15,3-7 1 16,4 0-2-16,6 10 1 15,1 0-1-15,7-3 1 16,-1-1-1-16,5 1 0 16,-5 9 0-16,1-3 1 15,0 0 0-15,0 6 0 16,-4 3 0-16,-3-3 0 16,-8 7-1-16,-6 8 1 15,-8 4-1-15,-6 3 1 0,-4 4-1 16,-7 2 1-16,-8 7-1 15,-2 2 1-15,-4-2 0 16,-8 3 0-16,1 3-1 16,-11 3 1-16,4 0 0 15,-4 6 0-15,-7 4 0 16,-7 5 0-16,-3 4 0 16,-12 0 0-16,-9 3 0 15,6 10 0-15,-6 2-1 16,-12-3 1-16,-10 4-1 15,-6 3 1-15,6-4-1 16,-11 1 1-16,-6-1-1 16,-8 1 1-16,4-1 0 15,-7-2 0-15,-3-1-1 16,-4 1 1-16,-1-4 0 0,-6 0 0 16,-7 0 0-16,7-2 0 15,-7-1 0-15,-8 0 0 16,5-3 0-16,-5-3 0 47,-2-4-1-47,-8-5 1 0,7-1 0 0,-3 4 1 0,-11 0-1 0,10-1 0 15,-3 4 0-15,-10 0 0 16,14-1 0-16,-8 1 0 16,-6 3 0-16,14-3 0 0,-8 3 0 15,-6 3 0 1,10 0 0-16,-7-4 0 0,7 8 0 15,7 2 0-15,-3 6 0 16,0 4 1-16,-8 3-1 16,8 3 0-16,7 3 0 15,-15-9 1-15,8-1 0 16,0-2 0-16,-4-1-1 16,3 4 1-16,1 3 0 15,-14 3 0-15,6 3-1 16,1 0 0-16,-4 0-5 15,-7-3 0-15,-11 0-4 16,4-6 1-16</inkml:trace>
  <inkml:trace contextRef="#ctx0" brushRef="#br3" timeOffset="-170548.76">21290 15566 24 0,'21'6'12'0,"0"0"-13"0,-17-6 13 15,7 3-12-15,3 4 0 16,-4 2 0-16,1 0 0 16,-1 7 0-16,1 6 1 15,0 3 0-15,-1 3 0 16,1 7 1-16,3-4 0 15,-4 1 0-15,5-1 1 16,-1 0-1-16,7 4 0 16,0 6 1-16,4-7 0 15,-1 1 0-15,1-4 0 16,0-6 0-16,0-3 1 16,-1-6 0-16,1-13 1 15,3-22-2-15,11-25 1 0,14-28-2 16,14-25 0-16,21-35-4 15,0-12 0-15,22-19-4 16,17-10 0-16,17-9-7 16,-3-15 0-16</inkml:trace>
  <inkml:trace contextRef="#ctx0" brushRef="#br1" timeOffset="-162622.08">25866 17215 10 0,'0'-3'5'0,"0"3"-4"16,0 0 5-16,0 0-6 0,0 0 0 16,0 0 0-16,0 0 0 15,0 0-1-15,3-6 1 16,1-1 2-16,-4 7 0 15,3-6 0-15,-3 0 1 16,0 6 0-16,0 0 1 16,0 0 0-16,0 0 1 15,0 0-3-15,0 0 1 16,0 0-1-16,0 0 1 16,4-6-1-16,3 6 1 15,-7 0-1-15,3 0 0 16,1 0-1-16,-1 3 1 0,-3-3-1 15,4 3 1-15,-4-3-2 16,3 3 1-16,5 0-1 16,-1 0 0-16,0 0 0 15,0 1 0-15,-4 2 0 16,4 0 1-16,0 4 0 16,4-1 0-16,-8 0 0 15,1 1 0-15,0-1-1 16,3 1 1-16,-4 2 0 15,4-2 0-15,0-4 0 16,0 0 0-16,-3-3-1 16,-1 0 1-16,1 1 0 15,-1 2 0-15,1-3-1 16,-1 0 0-16,1 0 0 16,-1 0 1-16,1 0-1 15,-4-3 1-15,0 0 0 0,7-3 0 16,4-6 0-16,-1-4 0 15,4-2 0-15,0-7 0 16,4-6-1-16,0-10 1 16,10-9-1-16,7-6 1 15,11-7-2-15,7-18 1 16,7-4-6-16,7-9 0 16,7-9-6-16,0-13 1 15</inkml:trace>
  <inkml:trace contextRef="#ctx0" brushRef="#br0" timeOffset="11394.22">14933 9492 29 0,'0'0'14'0,"11"31"-8"0,-8-22 14 15,-3-2-19-15,0-1 1 16,-3-3 1-16,-4 3 0 16,-4-2-4-16,-7 2 0 15,-6 0 3-15,-8 3 0 16,-7-2-2-16,0-1 1 31,-31-6-1-31,-1-6 0 16,4-7 0-1,-7-2 0-15,-7-4-1 0,7-3 1 0,-4 6 0 16,-10 4 0-16,-4 2 0 16,-6 1 0-16,-5 2 0 15,5 1 0-15,-5 0 0 16,1-3 0-16,-7-4 0 15,-1-3 0-15,1 7 0 16,-8-1 0-16,-6-5-1 16,-11 5 1-16,3 7 0 15,-6 3 0-15,-11 0 0 16,3 3 0-16,-3 7 0 16,-4-4 0-16,-10 3 0 15,10 1 1-15,-7-4-1 16,-6 0 0-16,9 1 0 15,-9 2 0-15,-12 4 0 16,11-1 0-16,-10 7 0 0,-4 0 0 16,7 6-1-16,-7 0 1 15,0-6 0-15,4-4 0 16,0 1 1-16,-4-3 0 16,7-1 0-16,-4-5 0 15,5-4 0-15,-5-3 1 16,4 6-1-16,-14-3 1 15,7 6-2-15,4 4 0 16,3 3 0-16,0-7 1 16,11-3-1-16,0-2 0 15,10-1 0-15,-3-6 1 0,17-4-1 16,4 1 0 0,4 3 0-16,-4 3 0 0,14 0 0 15,14 3 0-15,7 3 0 16,4 1 1-16,7 2-1 15,6-3 0-15,5-3 1 16,3-3 0-16,3 0-1 16,11-3 0-16,4 3 0 15,-4 0 1-15,7 0 0 16,4 0 0-16,-1 0-1 16,1 3 0-16,-1 4 0 15,8-1 1-15,-4 0-1 16,7-3 1-16,4 4-1 15,-4-1 1-15,0 0-1 16,4 0 1-16,10 4 0 16,-6-1 0-16,6 7-1 15,4 3 1-15,0 9 0 16,10 0 0-16,1 0 0 0,-1 4 0 16,11 5-1-16,0 4 1 15,3 0-1-15,5 9 1 16,2 10-1-16,1 9 1 15,6 9-1-15,5 7 1 16,-1-1-1-16,-11 7 0 16,8 0-1-16,3 10 1 15,-10-7-1-15,-1 0 1 0,1-3-1 16,-4-7 1-16,3 1-1 16,8 0 1-16,-4-1 0 15,-3-8 0-15,-1-7 0 16,8-7 0-16,-7-5 1 15,10-13 0-15,3-13-1 16,8-3 1-16,7-9 0 16,3-10 0-16,1-5-1 15,6-4 1-15,18 0-1 16,-3-4 0-16,13 1 0 16,4 0 0-1,64 3 0 1,-4 0 0-16,7 3 0 15,-7 0 1-15,8 4-1 32,9-1 1-17,5-3-1-15,2 6 1 0,15-2 0 0,0 2 0 0,14 1 0 16,4-7 0-16,3 3 0 0,14 3 0 16,11 7 0-16,3 3 0 15,0 3-1-15,11 0 1 16,0-10-1-16,7-2 0 15,4-4 0-15,-1-6 1 16,8-9-1-16,-1-7 0 16,-3-6-1-16,-3 9 1 15,6-2-2-15,-13-4 0 16,6 0 0-16,-10 0 0 16,0 7 0-16,-11-1 1 0,-3 7-1 15,-14 3 1-15,-15 0 1 16,4 3 0-16,-21 3 0 15,-3 0 1-15,-29 0-1 16,-11 6 0-16,-6 1-1 16,-11 2 1-16,-11 7-1 15,-10 3 1-15,-11-3 0 16,-10 0 1-16,-4-7-1 16,-11 1 1-16,-3-10-1 15,0-19 1-15,-7 1 0 16,0-20 0-16,-4-15-1 15,-6-22 1-15,-4-22 0 16,-8-16 0-16,-6-22 0 16,-14-24 1-16,-11-7-1 15,-7-29 0-15,-11-5 0 16,-7-7 0-16,-7 3-4 0,-3 7 1 16,-7 9-6-16,3 12 1 15,-3 23-9-15,-4 18 1 16</inkml:trace>
  <inkml:trace contextRef="#ctx0" brushRef="#br0" timeOffset="12326.19">4985 13988 46 0,'32'82'23'0,"-8"18"-24"0,-20-65 23 16,3 12-22-16,-7 25 0 16,0 13-1-16,3 28 0 15,4 34 0-15,-7 13 1 16,0 31-1-16,0 13 1 16,0 9 1-16,0-3 1 15,0-9 1-15,0-16 1 0,4-13-1 16,-1-21 1-16,8-22-3 15,0-26 0-15,-1-18-9 16,1-23 1-16,-8-24-7 16,4-25 0-16</inkml:trace>
  <inkml:trace contextRef="#ctx0" brushRef="#br0" timeOffset="13468.93">4893 13973 41 0,'49'59'20'0,"1"-27"-27"0,-33-29 34 15,15 3-28-15,7 0 1 16,3-3-2-16,15-3 0 16,17 0 2-16,7 0 1 15,25-3-1-15,3-3 0 0,11 3 1 16,28 6 1-1,0-3 0-15,15 3 1 0,13-3-1 16,15-3 1-16,-1-3-1 16,1-10 0-16,20-6-1 15,12-9 0-15,9-4-1 16,1-2 1-16,4-7-2 16,10 9 0-16,3 1 0 15,15 12 0-15,6 3-1 16,11 7 1-16,8 2 1 15,6 4 1-15,4 0 0 16,7 2 1-16,3 4-1 16,4 4 1-16,11 5-1 15,-11 10 0-15,7 3-2 16,7 6 0-16,-7 3-1 16,7 4 1-1,184-16 2-15,-82-23 0 16,-63-11 0-1,-32-17 1-15,-42-8 0 0,-22 2 1 32,-17 0-1-32,-14-5 0 0,-10 2-2 0,-29 6 0 15,-4 4-1-15,-17-4 1 16,-14-2 0-16,-21-4 0 16,-18 3 0-16,-18-6 0 15,-10 10 0-15,-18 6 0 16,-14 3 0-16,-7 9 1 0,-14 10-3 15,-7 12 1-15,-11 10-2 16,-7 15 1-16,-7 7-1 16,-3 21 1-16,-4 1-1 15,-4 18 0-15,-3 13 2 16,-3 13 0-16,-4 9 0 16,0 18 0-16,0 10 0 15,-1 19 0-15,5 16-1 16,3 6 1-16,0 9 0 15,3 3 1-15,1-5-1 16,0-11 1-16,-1-2 0 16,-3-7 1-16,-7-12 0 15,0-19 0-15,-11-6-1 16,1-16 1-16,-12-16-1 16,1-21 1-16,-11-17-1 15,-21-18 1-15,-10-16-1 16,-18-15 0-16,-11-10 0 0,-28-9 1 15,-28-16-1-15,-11 0 0 16,-25-9 0-16,-17-4 0 16,-21-3-1-16,-18-6 0 15,-18 4 0-15,-24-7 1 16,-14 3-1-16,-29 0 0 16,-31 3 0-16,-18 7 1 15,-25 9 0-15,-38 9 0 16,-12 10 0-16,-6 15 1 15,-17 13-1-15,-19 9 1 0,-17-2-1 16,-11 5 1-16,-13 10-4 16,-26 3 1-16,-20 6-8 15,-22 10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6:30:02.83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9T16:30:19.959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5225 3991 37 0,'7'26'18'0,"10"-14"-7"16,-17-12 18-16,0 3-25 15,0 0 1-15,0 1 2 0,0 5 1 16,-7 7-11-16,4 12 1 16,-4 3 6-16,7 1 1 15,-7 18-3-15,7-3 0 16,0 3-1-16,0-3 0 15,0-6 0-15,0-4 0 16,-4-15-1-16,4-3 1 16,0-16-1-16,-7-9 1 15,4-7-1-15,-5 1 1 16,5-1-1-16,-11-2 0 0,0-1-1 16,3-3 1-16,-10 7-2 15,3-4 1-15,-3 10-1 16,-7-1 1-16,7 7-1 15,0 0 0-15,-1 7 0 16,5 5 1-16,-4-2 0 16,3 2 1-16,0 4 0 15,4 3 0-15,-3 6 0 16,6 3 0-16,0-3 0 16,1-6 0-16,3-3 0 15,3 2 1-15,4-8-1 16,11-7 1-16,3-6 0 15,11-7 1-15,6-8-1 16,8-4 1-16,4 9-1 16,-1-3 1-16,-3 7-4 15,-4 0 1-15,-3 2-8 16,-15 7 0-16,-6 3-7 0,-11 7 0 16</inkml:trace>
  <inkml:trace contextRef="#ctx0" brushRef="#br0" timeOffset="288.39">4727 4769 41 0,'0'22'20'0,"-3"-16"-11"0,3-6 30 15,10 7-34-15,-3-1 1 0,7-3 3 16,8-3 1-16,13 0-12 16,14-3 1-16,11-3 7 15,4-4 0-15,-4 4-3 16,-4 3 0-16,-6-7-7 16,-15 10 0-16,0 0-13 15,-7-6 0-15,-17 3-3 16,0 6 1-16</inkml:trace>
  <inkml:trace contextRef="#ctx0" brushRef="#br0" timeOffset="737.91">4921 4976 47 0,'4'19'23'0,"6"22"-25"0,-10-26 41 16,0 7-38-16,-3 0 1 16,-4 10 2-16,3 2 0 15,-3 1-5-15,4-4 1 16,-8 3 3-16,4-2 0 0,0-7-1 16,3-3 1-1,-6 3-2-15,3-6 0 0,3-10 0 16,-10 1 0-16,4-4-1 15,-5-6 1-15,-2-3-1 16,-1-4 1-16,4 1-1 16,4-3 1-16,-12 3-2 15,5 6 0-15,-12 3 0 16,8 3 1-16,-7 0-2 16,3 13 1-16,1 0-2 15,-1 3 1-15,7-3 0 16,-3-1 0-16,11 4-1 15,10 0 1-15,0-6-1 16,14 0 0-16,10-4-2 16,8-2 1-16,-7-10-10 15,10-10 1-15,4 1-1 0,10-7 1 16</inkml:trace>
  <inkml:trace contextRef="#ctx0" brushRef="#br0" timeOffset="1068.33">5408 5133 38 0,'-3'9'19'0,"-40"7"-23"16,33-10 38-16,-8 7-32 16,-3 6 1-16,-4 3 0 15,-3 3 0-15,-7 6-5 16,10 0 1-16,-3-6-2 15,10 4 1-15,4-14-10 16,3-11 0-16</inkml:trace>
  <inkml:trace contextRef="#ctx0" brushRef="#br0" timeOffset="1260.26">5221 5127 52 0,'18'25'26'0,"-4"44"-24"16,-7-50 45-16,4 6-47 0,-1 6 1 16,8 3-2-16,3 7 1 15,-7-9-5-15,4-7 0 16,-1-19-11-16,-3-12 1 16,-3-10-1-16,0-6 0 0</inkml:trace>
  <inkml:trace contextRef="#ctx0" brushRef="#br0" timeOffset="1906.94">6255 4547 48 0,'0'6'24'0,"-11"6"-26"0,4-9 49 15,-3 7-44-15,-8-7 0 16,-3 0 0-16,0 10 0 15,-8-4-4-15,8 4 0 0,-11 2 3 16,8 1 0-16,3-3-2 16,6-1 1-16,1-3 0 15,4 1 0-15,6-1-1 16,8 1 1-16,10-7-1 16,4 3 1-16,6-3-1 15,-6 4 1-15,3-1-1 16,0 3 0-16,-7 7 0 15,-7 0 0-15,-10 6-1 16,-4 6 1-16,-11-3-2 16,-3 3 1-16,0-6-2 15,0-3 1-15,3-4-1 16,7 1 0-16,1-10-3 16,10 1 1-16,10-4-3 0,5-6 0 15,9-10-7-15,-3-6 1 16</inkml:trace>
  <inkml:trace contextRef="#ctx0" brushRef="#br0" timeOffset="2132.46">6396 4753 42 0,'10'22'21'0,"-20"-3"-17"0,10-12 34 0,-7 2-34 16,3 3 0-16,-3 4 2 15,4 0 1-15,-1 0-9 16,1-4 0-16,-1-3 3 16,4 1 1-16,0-10-6 15,0 0 0-15,7-10-11 16,7-5 1-16,-10-7-2 16,3 0 0-16</inkml:trace>
  <inkml:trace contextRef="#ctx0" brushRef="#br0" timeOffset="2316.89">6368 4625 52 0,'7'9'26'0,"24"26"-39"0,-27-35 53 0,3 0-40 0,0 0 0 0,4 3-9 0,-1 3 1 16,1 0 0-16,-8 1 1 15,4-1-6-15,0-6 1 16</inkml:trace>
  <inkml:trace contextRef="#ctx0" brushRef="#br0" timeOffset="2596.98">6541 4788 29 0,'3'16'14'0,"-6"9"-11"0,6-16 25 16,1 1-27-16,3 2 1 15,-7-6 0-15,3 1 0 16,-3-4-3-16,7-9 0 0,4-1 2 15,-4-5 0 1,3-1-2-16,1-3 1 0,0 1-2 16,3-1 0-1,10-6 2 1,1 0 1-16,0 10 3 16,-1 5 0-16,-2 4 1 15,-5 6 0-15,1 4 1 16,-7 2 0-16,-8 7-2 15,1 3 0-15,-1 3-7 16,1-4 1-16,-1 1-9 16,4-3 1-16,0-13-4 15,0-9 0-15</inkml:trace>
  <inkml:trace contextRef="#ctx0" brushRef="#br0" timeOffset="2884.28">7292 4321 44 0,'0'12'22'0,"-25"38"-19"0,18-40 39 16,-7 9-41-16,0 12 1 15,-14 0 1-15,0 7 0 0,-1 9-4 16,-2 0 1-1,9 6 2-15,5 10 0 0,6 0-1 16,11 0 1-16,7-7-3 16,7-6 1-16,4-9-4 15,10-13 1-15,0-9-7 16,11-13 1 15,4-15-7-31,-5-10 1 0</inkml:trace>
  <inkml:trace contextRef="#ctx0" brushRef="#br0" timeOffset="3094.96">7680 4565 49 0,'4'25'24'0,"-47"54"-24"0,26-64 43 0,-1 14-42 15,-7-7 0-15,1 18 0 16,6-14 1-16,-10 11-3 0,-1-2 0 15,1-1 0-15,7-6 0 16,3-3-8-16,4-9 1 16,4-13-7-16,6-15 1 15</inkml:trace>
  <inkml:trace contextRef="#ctx0" brushRef="#br0" timeOffset="3307.49">7451 4747 53 0,'14'41'26'0,"0"15"-30"0,-11-40 47 0,8 6-43 15,0 0 0-15,10-3-1 16,0-4 0-16,4 1 0 16,-4-10 0-16,0 1-4 15,0-4 0-15,-3 0-7 16,-1-6 0-16,-2-13-2 15,2-9 0-15</inkml:trace>
  <inkml:trace contextRef="#ctx0" brushRef="#br0" timeOffset="3572.87">7740 4321 43 0,'11'22'21'0,"13"-19"-21"0,-17 3 42 0,11 7-39 0,-4-1 1 0,11 10 2 0,-1 9 1 0,1 7-7 0,0 3 0 0,-8 6 4 0,-6 6 0 0,0 7-3 0,-11-1 1 16,-7 4-7-16,-15 0 1 15,-13-7-13-15,0-9 0 16,-11-15 0 15,0 2 0-31</inkml:trace>
  <inkml:trace contextRef="#ctx0" brushRef="#br0" timeOffset="4491.63">4695 6607 37 0,'8'-7'18'0,"2"-18"-8"16,-10 19 19-16,0-6-24 15,0 5 1-15,0-2 3 16,0 9 0-16,4 3-12 15,3 10 1-15,-7 5 7 16,0 4 1-16,0 10-3 0,0 8 0 16,0 1-2-16,0 3 0 15,0 0-1-15,0-3 0 16,0-7 0 0,0-9 0-16,0-6-1 0,0-9 1 93,0-7-2-93,-7-6 1 0,3-4 0 0,-6-5 0 0,-12-1 0 47,-2-2 0-47,-8 2-2 16,0 7 1-1,0 3-2 1,4-4 0-16,-11 7-1 0,8 7 1 0,-5 5-1 16,12 7 1-16,-5 3 2 0,8-3 0 0,7 0 2 0,11-1 1 0,3-5 1 0,17-1 1 0,4-2 1 15,8-4 0-15,6-6-2 0,11 0 1 0,-7-6-4 0,-4 0 1 0,0-1-12 0,-10-2 0 0,-7-4-3 16,-1 1 0-16</inkml:trace>
  <inkml:trace contextRef="#ctx0" brushRef="#br0" timeOffset="4795.08">4135 7259 52 0,'0'13'26'0,"14"-13"-27"0,-7 0 52 0,10-4-46 0,15-2 0 16,18-3 3-16,13-4 0 16,25 1-11-16,11-10 1 15,3 0 6-15,4 0 0 16,-18 6-6-16,-7 0 1 0,-17 10-9 16,-15 0 0-16,-13-4-10 15,-26 10 0-15</inkml:trace>
  <inkml:trace contextRef="#ctx0" brushRef="#br0" timeOffset="5447.25">4456 7563 38 0,'0'13'19'0,"7"-4"-10"0,-4-6 21 16,4 7-25-16,-7 5 0 0,0 7 3 15,0 3 0-15,0 0-10 16,-7 7 0-16,4 5 7 15,3 4 1-15,-7-9-4 16,7 5 1-16,0 7-2 16,0-3 1-16,0-7-1 15,0-2 0-15,0-7-1 16,0-13 0-16,-4-5-1 16,-3-7 1-16,-4-10-1 15,-10-9 1-15,-7-3-1 16,-4 7 0-16,-3-4-1 31,3 3 1-31,1 1-2 0,2 5 1 0,-10 7-1 16,8 3 1-16,-8 3 0 15,7 3 0-15,11 7 2 0,3 3 0 16,8 6 0-16,10 3 1 16,10 3 0-1,12-3 1-15,6-6-2 0,11 3 1 16,-4-3-2-16,11-7 0 15,-4-2-9-15,4-4 1 16,-7-16-7-16,3 1 1 16</inkml:trace>
  <inkml:trace contextRef="#ctx0" brushRef="#br0" timeOffset="5695.24">4911 7798 45 0,'-18'38'22'0,"-10"9"-17"0,17-34 36 0,-3-1-40 16,-4 4 1-16,-3 6 0 16,4 3 0-16,-1-3-4 15,4-3 1-15,3-1-4 16,1-2 1-16,3-10-8 15,7-9 0-15,0-12-3 16,0-4 1-16</inkml:trace>
  <inkml:trace contextRef="#ctx0" brushRef="#br0" timeOffset="5947.26">4724 7754 53 0,'17'22'26'0,"-13"47"-28"0,3-53 54 16,-7 9-51-16,11 10 0 15,-1 5 0-15,1 1 1 16,-1 0-4-16,8-10 1 16,3-9-2-16,7-9 1 15,-7-13-12-15,8-13 1 16,-5-12-4-16,1 0 1 16</inkml:trace>
  <inkml:trace contextRef="#ctx0" brushRef="#br0" timeOffset="6610.18">5997 7184 52 0,'-17'9'26'0,"10"4"-30"0,3-13 48 15,-7 0-42-15,1 3 0 16,-1 0 1-16,1 3 0 16,-8 0-4-16,-3 7 0 15,10 0 3-15,-3 5 1 16,4 4-2-16,-1-3 0 0,0 3 0 16,8 6 0-1,-4 1-1-15,7-1 0 0,7-6-2 16,14 3 0-16,11-6-4 15,14-4 0-15,-8-8-4 16,5-4 0 0,6-10-1 15,-6-5 1-31,2-4 4 16,-2-6 1-16,-4 0 4 15,-8 0 0 1,-2 0 5-16,-12 4 0 0,4 2 3 31,-7 0 0-31,-3 4-1 16,0 2 1-16,-4 1-1 15,-4-1 0-15,-6 4-1 0,-8 6 1 0,-7 3-3 0,-6 4 1 0,-4 2-1 0,-1 7 1 0,1-1-2 16,0 7 0-16,7 3-3 0,7 1 1 16,7-5-3-1,7 1 0-15,10-9-4 16,15-7 0-16,7-9-4 15,-1-13 1 1,8-2-6 31,0-4 1-31</inkml:trace>
  <inkml:trace contextRef="#ctx0" brushRef="#br0" timeOffset="6846.52">6696 7068 45 0,'0'28'22'0,"-21"13"-17"0,10-26 36 0,-3-2-40 15,0 3 0-15,-7-1 0 32,-1 1 0-32,-2 0-2 0,10-1 1 0,-4 1 1 15,7 0 1-15,8-1-2 16,13 1 1-16,5 0 0 16,6-7 0-16,0 1 0 15,4-1 0-15,-11 3-1 16,0 1 0-16,-7 3-4 15,-7-1 1-15,-11 7-8 16,-3-3 0-16,-14-9-5 16,7-4 1-16</inkml:trace>
  <inkml:trace contextRef="#ctx0" brushRef="#br0" timeOffset="7146.92">7221 6823 60 0,'11'6'30'0,"-11"-2"-39"0,0 2 59 15,-14 9-49-15,-7 4 0 0,-4 6 2 16,-10 7 1-16,3 12-4 15,0 6 1-15,0 9 1 16,8 14 1-16,10 5-1 16,0 3 1-16,10-2-2 15,4-1 0-15,7-18-4 16,7-10 0-16,7-19-6 31,1-12 0-31,2-16-10 0,-6-12 0 0</inkml:trace>
  <inkml:trace contextRef="#ctx0" brushRef="#br0" timeOffset="7524.21">7680 6955 48 0,'0'22'24'0,"-21"6"-19"0,14-19 34 0,-4 7-36 15,-10 12 0-15,-11 4 1 16,8 8 0-16,-5 14-6 16,-2-7 1-16,-1 3 2 15,-3-9 1-15,10-7-6 16,4-9 0-16,10-9-5 16,11-13 0-16,4-9-8 15,-1-7 1-15</inkml:trace>
  <inkml:trace contextRef="#ctx0" brushRef="#br0" timeOffset="7718.84">7380 7033 47 0,'32'25'23'0,"-7"19"-19"16,-11-28 40-16,-11 6-44 0,4 3 0 15,4 0 0-15,3 0 1 16,11 3-1-16,-11 1 0 15,10-4-4-15,8-3 1 16,-4-10-6-16,4-2 1 16,-11-4-7-16,8-12 1 15</inkml:trace>
  <inkml:trace contextRef="#ctx0" brushRef="#br0" timeOffset="7975.83">7733 6798 49 0,'7'31'24'0,"11"-2"-23"16,-8-14 43-16,4 7-41 16,4 10 0-16,3 2 2 15,7 7 0-15,-3 3-7 16,-4 6 1-16,-7 10 3 15,-14-4 0-15,-14 4-7 16,-3-1 1-16,-8-6-12 16,0-9 1-16,-3-12-2 15,10-14 0-15</inkml:trace>
  <inkml:trace contextRef="#ctx0" brushRef="#br0" timeOffset="9156.33">4445 8739 35 0,'18'0'17'0,"-4"31"-9"16,-7-21 31-16,3-1-35 15,-6 4 1-15,3-1 1 0,-3 1 1 16,-1 6-9-16,1 6 0 16,3 9 5-16,-7 4 1 15,0 6-3-15,0 3 1 16,0-3-2-16,3 0 1 16,4-7-1-16,-3-8 0 15,3-8-1-15,3-5 1 16,-10-3-1-16,0-7 0 15,0-3-2-15,0-6 0 0,-10-3-3 16,3-4 1 0,-4 1-1-16,-3-4 0 0,-4 4-2 15,1 0 0-15,-4 2 0 16,-1 1 0-16,1 9 1 16,-7 0 1-16,7 7 1 15,0-1 0-15,3 4 5 16,0-1 1-16,4 7 3 15,0 0 1-15,4-4 3 16,6-2 0-16,-3-4 2 16,14 1 1-16,4-7-2 15,10 0 0-15,7-6-2 16,11-10 1-16,10-2-4 16,1-4 1-16,-1 0-8 15,-3-6 1-15,-11 12-14 16,-10-5 0-16</inkml:trace>
  <inkml:trace contextRef="#ctx0" brushRef="#br0" timeOffset="9444.44">3986 9630 55 0,'-7'25'27'0,"36"-10"-21"0,-12-11 40 0,4 2-41 15,8-3 1-15,9-3 2 16,26-9 1-16,24-4-12 16,14 4 1-16,4-7 5 15,-3 3 1-15,-5 4-9 16,-9 3 1-16,-15-1-12 15,0 1 0-15,-32 0-5 16,-3 3 0-16</inkml:trace>
  <inkml:trace contextRef="#ctx0" brushRef="#br0" timeOffset="10629.59">4329 9846 48 0,'10'9'24'0,"-3"4"-21"15,-7-4 41-15,-3 1-42 16,-1 5 1-16,1 1 0 16,-4 0 0-16,3 3-4 0,4 6 0 15,-7 9 3-15,7 1 1 16,0 9-2-16,7 6 0 16,4-9 0-16,-1-7 1 15,8-6-1-15,-8-6 1 16,1-9-1-16,0-4 0 15,-4-6-1-15,-7-3 1 16,-7-6-1-16,-11-3 0 16,-3-7-1-16,-7 0 0 15,-4 1-1-15,4 2 0 16,-4 4-1-16,0 2 0 16,0 1-1-16,4 0 1 0,-4 12 0 15,4 4 0-15,7 5 2 16,3 4 0-16,1 3 2 15,13 0 0-15,4 0 0 16,14 3 0-16,11-6 0 16,-4-4 1-16,4-5-1 15,10-4 1-15,4-6-6 16,3-6 1-16,1 0-13 16,2-7 1-16</inkml:trace>
  <inkml:trace contextRef="#ctx0" brushRef="#br0" timeOffset="11158.01">4921 10009 54 0,'0'16'27'0,"-10"15"-29"15,10-21 41-15,-11 2-38 16,-3 4 0-16,0 3 0 16,-11 9 1-16,0 3-3 15,4 4 0-15,4-1 1 0,-4-3 0 16,-1-5-5-16,5-1 0 16,6-13-8-16,4-6 1 15,4-6-3-15,-5-12 0 16</inkml:trace>
  <inkml:trace contextRef="#ctx0" brushRef="#br0" timeOffset="11393.04">4695 9984 40 0,'18'16'20'0,"-4"34"-14"0,0-31 38 15,-3 12-39-15,10 10 0 0,0 0 0 16,7 9 1-16,4 6-9 15,0 1 0-15,7-7 4 16,-7-6 1-16,3-16-10 16,-10-9 1-16,3-19-10 15,-7-19 1-15</inkml:trace>
  <inkml:trace contextRef="#ctx0" brushRef="#br0" timeOffset="11951.02">5941 8999 44 0,'-4'16'22'0,"-6"6"-12"16,3-16 31-16,3 10-37 0,-3 9 0 15,-4 6 1 1,1 10 0-16,-1 9-7 0,-3 10 0 16,7 6 4-16,0 6 0 15,0 9-3-15,7 1 1 16,7-16-4-16,-3-16 0 15,3-19-6-15,0-18 0 16,3-16-6-16,1-16 0 16</inkml:trace>
  <inkml:trace contextRef="#ctx0" brushRef="#br0" timeOffset="12148.69">5729 9473 55 0,'0'19'27'0,"11"-4"-32"0,-4-15 49 0,3 0-43 16,4-3 1-16,11-3 0 15,17 0 0-15,8-4-7 16,10 1 0-16,3 3-9 16,-3-1 0-16,-10 4-2 15,-11 3 1-15</inkml:trace>
  <inkml:trace contextRef="#ctx0" brushRef="#br0" timeOffset="12552.47">6495 9504 52 0,'3'22'26'0,"-24"-16"-33"0,10-6 52 15,1 4-45 1,-8 2 1-16,1 0 0 0,-8 4 1 15,-3 2-3-15,-1 1 1 16,-2 2 0-16,2 4 1 16,5 3-2-16,-1-3 1 15,11 3-1-15,0-3 1 16,14-7-1-16,14-6 0 0,0-2 0 16,4-8 1-1,3-2 0-15,-3 0 0 16,-1 0-1-16,-3-4 0 0,-3 1 0 15,-1-7 1-15,1 7 0 16,3 2 1-16,0 1 0 16,4 0 0-16,-4 6 1 15,0 3 1-15,-3 6-1 16,-1 1 0-16,-10 9-1 16,0 0 1-16,0-1-6 15,4 1 1-15,6-3-8 16,-3-7 1-16,8-9-6 15,2-3 1-15</inkml:trace>
  <inkml:trace contextRef="#ctx0" brushRef="#br0" timeOffset="12911.44">6692 9620 44 0,'4'-3'22'0,"-4"19"-29"0,0-13 37 15,0-3-31-15,-4 0 0 16,1 0 0-16,-1-3 1 16,4-3 0-16,0 2 1 15,0 4-1-15,4-6 0 16,3-3 0-16,3-1 1 16,1-2-1-16,7-1 0 15,-4 1 0-15,10 2 1 16,-2 4 2-16,-5 3 1 15,4 6 1-15,0 6 1 16,-10 7 1-16,3-7 0 0,-7 13 0 16,0 7 1-16,-3-1-5 15,6 3 1-15,-6 1-3 16,3-7 1-16,7-7-6 16,0-5 0-16,4-10-13 15,-4-15 1 1,0-1-2-16,7-6 0 0</inkml:trace>
  <inkml:trace contextRef="#ctx0" brushRef="#br0" timeOffset="13336.05">7451 9184 45 0,'-11'41'22'0,"-3"-3"-22"0,10-26 39 0,-3 4-39 15,4 9 1-15,-15 0 1 16,4 10 0-16,0 5-1 16,3 1 0-16,8 6 1 15,3 10 0-15,3-4-1 16,12 0 1-16,6-6-5 15,0-9 0-15,4-13-6 16,-1-9 1-16,4-13-8 16,4-9 1-16</inkml:trace>
  <inkml:trace contextRef="#ctx0" brushRef="#br0" timeOffset="13545.55">7930 9379 44 0,'4'12'22'0,"-18"23"-18"0,3-29 38 0,-6 10-40 0,-5 6 0 16,1 6 1-16,-10-3 0 15,-5 10-4-15,5-1 0 16,-8 1 2-16,7-7 1 16,7-3-6-16,11-6 0 15,4-7-5-15,-1-9 0 16,11-9-7-16,0-13 1 0</inkml:trace>
  <inkml:trace contextRef="#ctx0" brushRef="#br0" timeOffset="13819.23">7680 9432 43 0,'14'28'21'0,"4"16"-15"0,-11-31 36 0,0 9-41 15,7-3 1-15,-3 6-1 16,3 3 1-16,0 0-4 16,0 0 1-16,0-3-2 15,0-3 1-15,0-9-7 16,4-7 1-16,-1-12-7 16,1-13 1-16</inkml:trace>
  <inkml:trace contextRef="#ctx0" brushRef="#br0" timeOffset="13982.85">7927 9222 54 0,'11'66'27'0,"24"22"-32"0,-25-66 50 0,8 12-44 0,10 7 1 15,-3 9-1-15,0 6 1 0,3-5-3 16,-7 2 0-16,-10 0-1 16,-11 4 1-16,-22-1-15 15,-6-12 0 1</inkml:trace>
  <inkml:trace contextRef="#ctx0" brushRef="#br0" timeOffset="15271.53">19138 3803 37 0,'7'29'18'0,"0"8"-8"0,-7-34 18 16,-3 7-25-16,-1 9 0 15,-3 2 1-15,0 11 1 16,0-1-6-16,4 13 1 16,-1 6 4-16,4-6 0 15,0-3-1-15,4-7 0 16,-4-12-1-16,3-9 0 15,-3-10-1-15,-3-9 0 16,-4-4-1-16,-8-2 1 0,1-1-2 16,-7-9 1-16,-7-3-1 15,7 10 0-15,-22-4-1 16,-2 3 1-16,6 7-1 16,0-1 0-16,7 20 0 15,0-1 0-15,4 10 1 16,7 0 0-16,7 3 1 15,10 6 1-15,4-3 0 16,11-3 1-16,7 3 0 16,10-9 0-16,7-7-1 15,4-6 1-15,0-3 0 16,-4-3 0-16,7 3-7 16,-6-6 1-16,-5 3-12 15,-9-10 0-15</inkml:trace>
  <inkml:trace contextRef="#ctx0" brushRef="#br0" timeOffset="15585.19">18309 4512 54 0,'-3'31'27'0,"24"-6"-21"0,-7-18 41 16,7-4-42-16,7-3 1 16,18 6 2-16,18-3 0 0,27 0-11 15,12-3 1-15,13-3 5 16,-7-3 1-16,-6 0-7 15,-19 3 0-15,-17-1-9 16,-17 8 1-16,-22-1-10 16,-14-3 1-16</inkml:trace>
  <inkml:trace contextRef="#ctx0" brushRef="#br0" timeOffset="16033.48">18655 4659 48 0,'-7'29'24'0,"35"15"-18"0,-28-32 35 16,4 7-40-16,-4 3 1 15,-4 12 1-15,1 4 1 16,-5-4-5-16,1 4 1 15,-3 0 3-15,-1-4 0 16,1-2-1-16,-1-4 1 0,-3-9-3 16,0-7 1-1,0-6-1-15,0-2 1 0,3-8-2 16,-3-5 0-16,0 0 0 16,0-1 0-16,0-9 0 15,-4 10 0-15,0 3 0 16,1-1 1-16,-1 7-1 15,0 7 1-15,4 5 0 16,4 13 0-16,3-6 0 16,3 6 1-16,8 3 0 15,6 7 0-15,4-7-1 16,4-3 1-16,10-6-3 16,0-3 0-16,11-4-7 15,7-9 0-15,7-12-8 16,0-10 0-16</inkml:trace>
  <inkml:trace contextRef="#ctx0" brushRef="#br0" timeOffset="16275.57">19191 4848 44 0,'-7'62'22'0,"-35"1"-16"0,28-44 33 15,-4 6-38-15,0 3 1 16,-3 10 0-16,-4 3 0 16,1-4-3-16,-1 4 0 15,4-3-1-15,3-10 1 16,8-3-5-16,3-22 0 16,7-12-5-16,0-13 1 0,3 0-5 15,-3-13 1-15</inkml:trace>
  <inkml:trace contextRef="#ctx0" brushRef="#br0" timeOffset="16432.84">18891 4763 41 0,'7'-3'20'0,"25"53"-15"0,-14-22 38 0,-1 13-40 0,1 12 1 0,10 7 0 16,4 9 1-16,3-13-9 15,8-6 0-15,-5-12-10 16,-6-25 1-16</inkml:trace>
  <inkml:trace contextRef="#ctx1" brushRef="#br0">16023 2207 0,'0'0'16,"0"0"0,0 0-1</inkml:trace>
  <inkml:trace contextRef="#ctx0" brushRef="#br0" timeOffset="18066.16">20235 4324 45 0,'4'16'22'0,"-1"-20"-12"16,-6 8 23-16,-4 5-32 15,-7 0 0-15,0 1 0 16,-4 2 1-16,-7-2-3 16,1 2 1-16,-5 7 1 15,1 6 0-15,0 10 0 16,3-10 0-16,4 12 0 0,3 1 0 16,8 3-1-16,10-4 1 15,7 1-1-15,11 0 0 16,6-13-4-16,1-6 1 15,3-13-12-15,11-6 0 16</inkml:trace>
  <inkml:trace contextRef="#ctx0" brushRef="#br0" timeOffset="18390.62">20638 4499 62 0,'-11'44'31'0,"-24"-12"-36"16,24-26 51-16,-7-3-46 15,-3-3 0-15,-3 3 0 16,-1 7 0-16,4-7 0 16,3 6 0-16,4-2 0 15,0-4 0-15,10 3 0 16,8-3 0-16,10 3-1 15,4 1 1-15,-1 2 0 16,1 0 0-16,-4 1 0 16,-3-4 0-16,-11 10-1 15,-7 6 1-15,-8 3-2 0,-9 6 0 16,-1-6-4 0,-3-3 0-16,3-9-11 0,0-13 1 15</inkml:trace>
  <inkml:trace contextRef="#ctx0" brushRef="#br0" timeOffset="18706.05">21008 4365 55 0,'7'44'27'0,"-3"-41"-28"0,-4 3 44 0,-4-6-41 16,-3 0 0-16,-7 3 1 16,-4 6 1-16,-3 4-4 15,-11 9 0-15,1 3 3 16,-1-3 0-16,4 13-1 16,-1 8 1-16,12 4-1 15,6 7 0-15,8-10-3 16,6 6 0-16,8-16-3 15,10-2 0-15,4-13-4 16,-1-10 0-16,4-9-11 16,4-13 0-16</inkml:trace>
  <inkml:trace contextRef="#ctx0" brushRef="#br0" timeOffset="19006.47">21474 4340 52 0,'-7'25'26'0,"7"-16"-24"0,0-9 39 0,-4 9-38 15,-7 1 0 1,-13 6 1-16,-1 5 1 15,-7 14-6-15,4-4 0 0,3 16 4 16,1-3 1-16,6 10-4 16,7 5 0-16,4 7-2 15,7-3 1-15,11-13-6 16,3-6 0-16,7-10-11 16,4-15 0-16</inkml:trace>
  <inkml:trace contextRef="#ctx0" brushRef="#br0" timeOffset="19640.88">21876 4547 61 0,'7'0'30'0,"-11"-4"-37"0,1 4 49 16,-4 0-42-16,-4 4 1 16,1 2 0-16,-1 0 0 15,4 0-1-15,0 4 0 16,0-1 1-16,0-3 0 16,-4 10 0-16,1-10 0 15,-1 4 0-15,4-1 0 16,0-3-1-16,0 7 1 15,3-10-1-15,1 7 1 0,-1-1-1 16,4-3 0-16,0 4 0 16,0-4 0-16,0-3-1 15,-3-3 1-15,-1 0-1 16,4-3 1-16,-3-3-1 16,3-4 1-16,0 4-1 15,0 3 1-15,0 3 1 16,-4-6 0-16,1 6-1 15,-4 6 1-15,-1 3 0 16,-2 4 0-16,-4-1-1 16,0 1 0-16,0-1-1 15,-1 1 1-15,-2 6 0 16,-1 0 0-16,1 6-1 16,-1 0 1-16,0-6-1 15,1 6 0-15,3-7-2 16,3-2 1-16,4-3-3 0,3-1 1 15,4 1-4-15,7-4 1 16,8-6-9-16,-1-3 1 16</inkml:trace>
  <inkml:trace contextRef="#ctx0" brushRef="#br0" timeOffset="20373.93">21601 4515 20 0,'0'6'10'0,"3"-9"-3"0,-3 3 4 0,0-6-9 15,4-3 1-15,-4-1 6 16,3 7 1-16,-3-6-8 16,0 9 0-16,4 3 8 15,3 9 0-15,7 7-1 16,0 9 1-16,4 13-4 15,3 9 0-15,3 10-4 0,-2 6 1 16,2 3-3-16,1-7 1 47,-4-8-3-47,0-13 0 0,4-4-6 0,0-12 1 16,-1 0-10-16,1-15 0 0</inkml:trace>
  <inkml:trace contextRef="#ctx0" brushRef="#br0" timeOffset="20674.28">22306 4302 49 0,'21'50'24'0,"-3"41"-25"15,-7-60 38-15,10 16-37 16,0 13 0-16,4 18-1 16,-8 13 1-16,-10 13-2 15,-24 6 0-15,-5 9-7 16,-13-16 0-16,-21-12-5 15,3-19 1-15</inkml:trace>
  <inkml:trace contextRef="#ctx1" brushRef="#br0" timeOffset="4764.82">18538 1401 0,'0'0'15,"0"0"-15,0 0 16,0 0-1,0 0-15,0 0 16,0 0 0,0 0-16,0 0 15,0 0 1,0 0-16,0 0 16,0 0-16,0 0 15,0 0 1</inkml:trace>
  <inkml:trace contextRef="#ctx0" brushRef="#br0" timeOffset="22132.22">22966 4374 55 0,'-4'19'27'0,"1"-22"-17"0,3 9 27 0,0 0-33 16,-4 1 0-16,4 2 1 15,4-6 1-15,6 3-9 16,12-6 1-16,6 0 2 16,4 0 1-16,-1 0-8 15,1-6 1-15,-4 6-9 16,-7 0 1-16,-6-3-5 16,-8 3 1-16</inkml:trace>
  <inkml:trace contextRef="#ctx0" brushRef="#br0" timeOffset="22283.43">22895 4681 61 0,'-3'32'30'0,"31"-23"-37"0,-10-9 60 16,17 0-53-16,7-9 0 16,11-10-6-16,4 0 1 15,-4 3-9-15,-18 7 0 16</inkml:trace>
  <inkml:trace contextRef="#ctx0" brushRef="#br0" timeOffset="23156.03">18616 5882 43 0,'0'-6'21'0,"-3"12"-9"16,3-6 22-16,0 4-32 15,0 2 1-15,0 9 0 16,0 7 0-16,0 13-4 16,7-1 0-16,0 10 3 15,0 3 0-15,3 4-2 16,1 2 1-16,-1-6 0 15,1-3 0-15,-4-13-1 16,-3-9 1-16,-4-3-2 16,-7-13 1-16,-8-3-1 15,-2-9 0-15,-1-3-1 16,-10-1 0-16,3-5-2 0,1 2 0 16,-5 4-2-1,-2-1 1-15,-5 10-1 0,1 6 1 16,7 7 1-16,0 6 0 15,6 0 3-15,8-1 0 16,7 1 4-16,11 0 1 16,10-3 0-16,7-1 1 15,7-5-1-15,1-4 0 16,9-3-3-16,-2 0 1 0,-1-6-9 16,-3 3 1-16,-11-3-8 15,-7 0 0-15</inkml:trace>
  <inkml:trace contextRef="#ctx0" brushRef="#br0" timeOffset="23404.6">18030 6748 67 0,'39'9'33'0,"57"-12"-42"16,-58 0 65-16,22-3-56 15,4-7 0-15,6-3-3 0,4 1 0 16,-14 2-1-16,-7 4 1 16,-10 3-10-1,-15 6 1-15,-10 0-6 0,-8 3 0 16</inkml:trace>
  <inkml:trace contextRef="#ctx0" brushRef="#br0" timeOffset="23810.41">18196 7099 49 0,'11'69'24'0,"7"-25"-25"0,-11-35 41 0,0 7-39 16,0 0 0-16,0-1 3 15,-4 1 0-15,-3 0-4 16,-3-1 0-16,-4-2 2 16,-4-7 1-16,-3-6-2 15,0-6 1-15,-7-7-2 16,0-9 1-16,-8 1-2 15,-2 2 1-15,-1 0-1 16,4 6 0-16,-1 7-1 16,1 6 1-16,0 3-1 15,3 7 1-15,1 5 0 0,6 7 0 16,4 3 0 0,7-9 1-16,7 9 0 0,0-3 1 15,14 0-2-15,3 0 0 16,15-3-4-16,7-4 0 15,3 4-10-15,4-12 0 16</inkml:trace>
  <inkml:trace contextRef="#ctx0" brushRef="#br0" timeOffset="24052.96">18637 7165 48 0,'-17'47'24'0,"-26"-22"-22"15,29-16 36-15,0 7-38 16,-4 6 1-16,-3 0-1 16,0-3 1-16,0 3-4 15,3-3 0-15,4-7-6 16,4-9 1-16,10-6-6 15,3-13 0-15</inkml:trace>
  <inkml:trace contextRef="#ctx0" brushRef="#br0" timeOffset="24214.64">18447 7033 38 0,'14'13'19'0,"11"46"-7"0,-15-34 31 0,8 10-39 16,6 6 0-16,5-4 0 0,-1 7 0 15,0 0-7-15,-3-9 0 16,0-10-3-16,-8-6 1 16,1-19-11-16,-4-10 0 15</inkml:trace>
  <inkml:trace contextRef="#ctx0" brushRef="#br0" timeOffset="25026.91">20130 6553 31 0,'0'0'15'0,"-25"-28"-3"16,14 25 15-16,-3-3-24 0,-11 6 1 16,-6-3 3-16,-5 6 1 15,1 0-9-15,-7 3 1 16,-1 7 5-16,1 9 0 15,3-7-2-15,1 4 1 16,6-3-3-16,7 0 0 16,4-1-2-16,7-2 1 15,10 2-1-15,11-2 1 16,11 3-1-16,7-1 1 16,3 4 0-16,0 0 1 15,-3-6-1-15,-4-4 1 16,-3 7-2-16,-8 2 1 15,-10 4-1-15,-3 7 1 0,-11-4-1 16,-1-3 0-16,-2-7-1 16,-1 1 1-1,4-3 0-15,0-4 1 0,7 0 0 16,3-6 0-16,8 1 0 16,10-4 1-16,11 0 0 15,6-7 0-15,8 1 1 16,4-3 0-16,2-4 0 15,5-6 1-15,-11 1-2 16,-1-4 0-16,1-4 0 16,-3-5 0-16,-5 0-2 15,-6 3 1-15,-7 2-1 16,-8 11 0-16,-3-4-1 16,-3 10 0-16,-8-1 0 15,-6 7 0-15,-1 6 0 0,0 7 0 16,1 5 0-16,-1 4 1 15,4 0 2-15,0 0 0 16,0 9 1-16,4 0 0 16,3 7 0-16,3-4 0 15,8-3-3-15,6 4 1 32,26-7-9-32,3-10 1 15,-1-5-8-15,5-10 0 16</inkml:trace>
  <inkml:trace contextRef="#ctx0" brushRef="#br0" timeOffset="25267.65">20736 6704 37 0,'0'-9'18'0,"0"5"-9"0,-7 8 25 0,0 2-29 0,4 3 0 0,-4 7 3 15,-4 6 0-15,-7-6-10 16,-3 5 1-16,-3 8 7 15,-1 5 1-15,0 1-3 16,7-4 1-16,8 10-2 16,10 3 1-16,14 0-3 15,7-10 1-15,0-6-6 16,4-9 1-16,3-13-6 16,0-12 1-16,-6-10-12 15,-1-9 1-15</inkml:trace>
  <inkml:trace contextRef="#ctx0" brushRef="#br0" timeOffset="25702.31">21424 6321 49 0,'7'16'24'0,"-3"12"-18"15,-8-21 35-15,-3 2-40 16,-7 4 1-16,-4 2 0 16,-3 4 1-16,-3 6-4 15,2 3 0-15,1 7 3 16,4 2 0-16,-5 4-1 16,5 9 0-16,-1 4-2 15,4 8 1-15,11 1-2 16,6 6 0-16,4-6-5 15,7-10 1-15,7-12-10 16,15-16 1-16,2-19-1 0,1-9 1 16</inkml:trace>
  <inkml:trace contextRef="#ctx0" brushRef="#br0" timeOffset="25932.84">21766 6657 45 0,'-17'41'22'0,"-33"15"-24"0,33-40 45 0,-11-4-43 16,-8 7 0-16,4 6 0 16,-3 3 1-16,3 1-4 15,4-7 0-15,4-4-7 16,6-2 1-16,14-13-4 15,11-15 0-15</inkml:trace>
  <inkml:trace contextRef="#ctx0" brushRef="#br0" timeOffset="26124.95">21565 6745 53 0,'29'69'26'0,"9"-19"-35"0,-24-34 51 16,1 2-42 0,-1 1 0-16,0-3-5 0,3 0 1 15,-2-1-2-15,-1-2 1 16,-4-7-9-16,1-15 1 16</inkml:trace>
  <inkml:trace contextRef="#ctx0" brushRef="#br0" timeOffset="26360.73">21848 6384 55 0,'10'57'27'0,"22"30"-34"15,-18-58 50 1,0 5-43-16,0 10 1 0,4-6-2 15,-8-1 0-15,-10 4-1 16,-7 3 1-16,-7 0-4 16,-3 0 0-16,-5 0-10 15,1-16 0-15</inkml:trace>
  <inkml:trace contextRef="#ctx0" brushRef="#br0" timeOffset="26665.94">22567 6441 59 0,'0'6'29'0,"0"-9"-32"0,0 3 52 0,7 0-48 15,4 0 0-15,3 0 0 16,4-3 0-16,6-1-4 16,1 1 0-16,-4 3-5 15,-3 3 1-15,-4 1-10 16,-14-4 0-16</inkml:trace>
  <inkml:trace contextRef="#ctx0" brushRef="#br0" timeOffset="26872.35">22348 6795 68 0,'8'19'34'0,"34"-16"-42"0,-21 0 61 0,14-3-54 15,4-3 1-15,0-3-8 0,-4-1 0 16,-7 4-6-16,-10-3 0 16</inkml:trace>
  <inkml:trace contextRef="#ctx0" brushRef="#br0" timeOffset="27640.17">18281 8103 57 0,'25'31'28'0,"-18"0"-22"0,-7-15 29 15,0 12-34-15,-4-3 1 0,-3 7 0 16,0 8 1-16,0 4-4 16,0-3 0-16,3 3 2 15,4 0 0-15,4-10-1 16,-1-5 1-16,1-8-2 15,-4-8 0-15,-4-10-1 16,-6-9 1-16,-8-10 0 16,-3 4 0-16,-7-10-1 15,-7 0 0-15,-8 0-1 16,4 6 0-16,4 7 0 16,3 9 1-16,4 6-1 15,4 0 0-15,-1 4 1 16,4-1 1-16,10 4 3 15,8 2 0-15,3 4 1 16,10 3 1-16,18 0 0 16,4-3 1-16,14 0-2 15,0-7 0-15,3 1-5 0,1-10 0 16,-8-3-14-16,-3-6 1 16,-15-4-2-16,-6 7 0 15</inkml:trace>
  <inkml:trace contextRef="#ctx0" brushRef="#br0" timeOffset="27880.25">17646 8893 68 0,'42'9'34'15,"57"-15"-45"-15,-67 3 72 0,21 0-62 16,21-1 1-16,7-5-4 16,0 3 1-16,-10 0-1 15,-11 6 1-15,-15 0-13 16,-9 0 1-16,-19-4-4 16,-10 1 1-16</inkml:trace>
  <inkml:trace contextRef="#ctx0" brushRef="#br0" timeOffset="28300.3">17935 9097 48 0,'-7'37'24'0,"7"17"-27"0,0-39 44 15,0 10-38-15,7 13 0 31,-7 21 3-31,0-5 1 16,0-7-7-16,0-6 0 16,0-10 5-16,0-6 1 15,0-3-3-15,-7-9 0 16,0-7-2-16,-3-6 0 16,-5-10-2-16,-9-5 1 0,-4-7-1 15,-8 0 1-15,1-6-2 16,0 3 0-16,-4 6 0 15,0 9 1-15,0 7-1 16,0 9 0-16,4 4-1 16,3 6 1-16,8 2 1 15,6 7 0-15,4 0-1 16,3 1 1-16,11-1-1 16,11-3 1-16,10 3-4 15,11 0 0-15,3 3-8 16,8-6 1-16,6-13-3 15,0-9 0-15</inkml:trace>
  <inkml:trace contextRef="#ctx0" brushRef="#br0" timeOffset="28510.42">18496 9175 35 0,'-3'31'17'0,"-4"13"-15"0,3-31 30 15,-7 12-29-15,-6 6 0 16,-11-3 2-16,-4 10 0 16,-7 3-7-16,-3 3 1 15,3-10 3-15,4 4 1 16,3-7-9-16,7-6 1 0,4-9-8 16,10-16 0-16</inkml:trace>
  <inkml:trace contextRef="#ctx0" brushRef="#br0" timeOffset="28691.98">18214 9329 48 0,'21'75'24'0,"14"10"-22"16,-24-64 41-16,3 5-43 15,0 2 1-15,4 6-4 16,-1-2 1-16,-2-4-4 15,-1-6 0-15,3-13-9 16,-10-15 1-16</inkml:trace>
  <inkml:trace contextRef="#ctx0" brushRef="#br0" timeOffset="29786.83">19579 8767 19 0,'0'10'9'0,"4"-13"-16"0,-4 3 2 15,0 0 5-15,0-7 0 16,0 4 9-16,0-6 1 16,0-1-6-16,0 4 1 15,0 6 7-15,0-6 0 16,0 6 1-16,0 3 0 16,0 0-4-16,-4 3 1 15,-3 1-5-15,-3 2 1 16,-5 7-4-16,-9 3 0 0,-4-1-1 15,-4 7 0-15,-4 10-1 16,1 6 1-16,7-1-1 16,3 7 1-16,8 7-1 15,10-1 1-15,14 4-1 16,17-4 0-16,19-9-3 16,6-13 1-16,4-15-6 15,7-10 0-15,0-9-9 16,-4-16 1-16</inkml:trace>
  <inkml:trace contextRef="#ctx0" brushRef="#br0" timeOffset="30070.1">20094 8999 60 0,'7'16'30'0,"-14"0"-37"15,4-13 52-15,-8 0-45 16,-7 0 0-16,-6-3 1 0,-4 3 0 15,-4 0-1-15,0 4 0 16,-3 8 0-16,3 4 1 16,0 6-2-16,4 3 0 15,7 1-1-15,10-1 1 16,8-3-1-16,3-3 1 16,21-6 0-16,11-10 0 15,3-6 0-15,0-10 0 16,4-2-3-16,-4-16 1 15,-3-4-11-15,-4-2 1 0,-3-10-2 16,7-6 0-16</inkml:trace>
  <inkml:trace contextRef="#ctx0" brushRef="#br0" timeOffset="30328.29">20493 8344 47 0,'-4'22'23'0,"-17"38"-24"15,14-42 45-15,-3 1-43 16,-8 12 0-16,0 13 0 16,-3 13 1-16,-4 21-3 15,1 4 1-15,3-1 1 0,-1-2 0 16,12-10-3-16,3-13 0 15,3-15-8-15,4-10 1 16,7-18-6-16,-3-19 0 16</inkml:trace>
  <inkml:trace contextRef="#ctx0" brushRef="#br0" timeOffset="30533.6">20186 8861 49 0,'14'47'24'0,"25"-28"-24"0,-29-19 43 0,8 7-43 0,0-14 0 0,6 4-6 15,5-6 1-15,2 2-7 16,5-5 1-16</inkml:trace>
  <inkml:trace contextRef="#ctx0" brushRef="#br0" timeOffset="30778.19">21040 8538 58 0,'-25'35'29'0,"-21"3"-31"0,32-26 47 15,-14 10-44-15,0 3 0 16,-4 13 1-16,0 6 0 16,0 12-3-16,11-3 1 15,0 10 1-15,7 0 1 16,10-10-6-16,4-9 1 16,4-6-8-16,10-13 0 15,4-16-7-15,17-9 1 16</inkml:trace>
  <inkml:trace contextRef="#ctx0" brushRef="#br0" timeOffset="31036.9">21294 8830 55 0,'-29'22'27'0,"8"12"-29"16,14-27 50-16,-3 2-47 16,-12 1 0-16,-2 12 1 15,-8-1 1-15,0 1-4 16,-3 7 1-16,3 5-2 16,8-3 0-16,6-5-10 0,4-11 1 15,10-12-6 1,11-9 0-16</inkml:trace>
  <inkml:trace contextRef="#ctx0" brushRef="#br0" timeOffset="31243.12">21096 8789 49 0,'28'66'24'0,"1"-22"-19"0,-22-31 42 16,0 2-46-16,0 7 1 15,0-3 0-15,0 0 0 0,0-4-4 16,0 4 1-16,0 3-1 16,0-3 1-16,0 0-6 15,0-7 1-15,4-5-10 16,6-17 0-16</inkml:trace>
  <inkml:trace contextRef="#ctx0" brushRef="#br0" timeOffset="31482.58">21438 8516 60 0,'36'57'30'0,"13"18"-36"0,-35-56 51 0,7 15-46 0,-3 4 1 0,-8 12-1 0,-10 4 1 16,-10-1-2-16,-4 6 1 16,-7-2-6-16,-8-4 1 15,1-12-10-15,-4-13 1 16</inkml:trace>
  <inkml:trace contextRef="#ctx0" brushRef="#br0" timeOffset="31936.53">22073 8538 49 0,'-14'38'24'0,"7"-13"-15"0,7-19 37 15,0 1-42-15,4-1 0 16,-1-3 0-16,8 0 1 16,10 0-7-16,11 4 0 15,10-14 3-15,-3-2 1 16,3 0-8-16,-3-1 1 15,-11 4-14-15,-7-7 1 0</inkml:trace>
  <inkml:trace contextRef="#ctx0" brushRef="#br0" timeOffset="32143.29">22035 8890 64 0,'14'25'32'0,"14"-13"-34"0,-11-12 52 0,8-3-51 16,10-3 1-16,4 0-9 16,-3-4 1-16,-5 1-6 15,-2-10 1-15</inkml:trace>
  <inkml:trace contextRef="#ctx0" brushRef="#br0" timeOffset="34590.14">8251 4380 45 0,'-3'19'22'0,"3"3"-11"0,0-16 23 16,0-6-31-16,0 0 1 16,0 0 1-16,7 0 1 15,7 0-8-15,14 0 1 16,8 0 4-16,13-9 0 15,4-7-5-15,-4 1 0 16,4 2-6-16,-10-3 1 16,-8-2-10-16,-10-1 0 15</inkml:trace>
  <inkml:trace contextRef="#ctx0" brushRef="#br0" timeOffset="34800.25">8259 4675 69 0,'7'19'34'0,"14"-10"-40"16,-11-9 63-16,15-3-57 16,14-6 0-16,7-4-1 15,0-2 0-15,3 2-5 16,-3 4 1-16,-7-1-14 15,-22 1 0-15</inkml:trace>
  <inkml:trace contextRef="#ctx0" brushRef="#br0" timeOffset="35477.17">8033 6933 54 0,'-4'6'27'0,"4"-9"-19"0,0 3 36 15,11-3-41-15,3-3 0 0,11-1 2 16,3-2 0-16,11 3-7 15,14-1 0-15,7 1 1 16,0 0 1-16,-8 6-7 16,-6-3 0-16,-7 3-12 15,-11-13 0-15</inkml:trace>
  <inkml:trace contextRef="#ctx0" brushRef="#br0" timeOffset="35671.3">8156 7199 62 0,'7'35'31'0,"18"-38"-31"16,-11 0 51-16,4-4-51 0,13 4 0 16,15 0-2-1,4-3 0-15,-1-7-5 0,-3 4 1 16,-4-7-12-16,-6 4 0 15</inkml:trace>
  <inkml:trace contextRef="#ctx0" brushRef="#br0" timeOffset="36440.18">8551 9304 48 0,'-3'6'24'0,"6"0"-17"16,-3 0 33-16,4-3-37 15,-1 4 1-15,1-1 1 16,-1 0 1-16,5-3-8 16,13-3 1-16,14 0 3 15,11-3 0-15,7 0-6 0,3 0 0 16,-6 0-10-16,-8 0 0 15,-7-7-4-15,-14 4 0 16</inkml:trace>
  <inkml:trace contextRef="#ctx0" brushRef="#br0" timeOffset="36619.96">8544 9630 67 0,'4'6'33'0,"17"-12"-45"0,-3 6 68 0,13-7-56 16,12 4 0-16,6 3-7 15,4-3 0-15,0 0-8 16,-11-10 1-16</inkml:trace>
  <inkml:trace contextRef="#ctx0" brushRef="#br0" timeOffset="41292.05">9610 4368 52 0,'3'15'26'0,"1"-8"-19"0,-4-7 27 16,-7 0-33-16,-4 6 0 0,-7 0 1 15,-3 1 0-15,-3-4-2 16,-5 6 0-16,5 7 1 15,-1-1 1-15,4 7-2 16,3 3 1-16,-3-3-1 16,7 0 1-16,7 7-1 15,7-4 1-15,7 0-1 16,7 3 0-16,11-15-4 16,3-1 1-16,4-6-8 15,3-6 1-15,0-12-7 16,-3-7 1-16</inkml:trace>
  <inkml:trace contextRef="#ctx0" brushRef="#br0" timeOffset="41586.71">9913 4427 60 0,'7'0'30'0,"-3"3"-38"0,-4-3 57 16,-4 0-49-16,-3 0 1 15,-11 0-1-15,1 0 1 16,-4 7-1-16,-4 2 0 16,0 10 0-16,1 0 1 15,2 3-1-15,5-3 1 16,-1 3-1-16,4-7 0 16,3 1-1-16,4-7 1 15,14-6-1-15,11 4 0 0,10-14 0 16,4-2 0-16,0-4-2 15,0 1 1 1,-4-1-9-16,0-9 0 0,0 4-5 16,-3-1 0-16</inkml:trace>
  <inkml:trace contextRef="#ctx0" brushRef="#br0" timeOffset="41900.71">10273 4330 65 0,'-4'13'32'0,"-6"-4"-42"16,6-3 62-16,-3 1-51 15,-7-4 1-15,-11 9 1 16,-3-5 1-16,0 5-5 16,0 7 1-16,0 0 2 15,3 0 0-15,0 6 0 0,11-3 0 16,3-4-1-16,11-2 0 15,11-6 0-15,10 2 1 16,7 1-2-16,-3-4 1 16,-4 7-3-16,-7-1 1 15,-7 4-3-15,-10 0 0 16,-8 0-5-16,-6 0 1 16,-4-7-8-16,-1-6 0 15,5-6-3-15,6-9 1 16</inkml:trace>
  <inkml:trace contextRef="#ctx0" brushRef="#br0" timeOffset="42276.74">10605 4089 48 0,'7'37'24'0,"-4"-27"-26"16,-3-4 45-16,-3-3-41 15,-4 7 1-15,-4 2 0 16,-3 7 1-16,-4 0-5 15,1 6 0-15,-1 9 3 0,0 7 1 16,1 12-2-16,-1 1 0 16,4 15-3-16,7-16 1 15,3-3-5-15,8-12 0 16,6-7-7-16,5-15 1 16,2-16-4-16,8-16 0 15</inkml:trace>
  <inkml:trace contextRef="#ctx0" brushRef="#br0" timeOffset="42505">10971 4311 53 0,'-3'13'26'0,"-8"12"-36"16,1-16 51-16,-4 7-41 15,-15-3 0-15,1 9 1 16,3 9 0-16,-3 3-2 16,0-5 1-16,0 2-2 15,0-9 1-15,6-3-5 16,5-10 1-16,6-6-9 16,8-9 1-16</inkml:trace>
  <inkml:trace contextRef="#ctx0" brushRef="#br0" timeOffset="42740.53">10760 4296 39 0,'10'25'19'0,"-3"41"-15"0,-7-57 28 0,0 4-29 16,0 5 0-16,4 1-1 0,-4 6 1 15,3-3-5-15,4-3 1 16,4-3 1-16,7-1 0 15,-1-5-5-15,12-1 0 0,2-9-6 16,1-6 0-16,-7-7-2 16,-1-9 1-16</inkml:trace>
  <inkml:trace contextRef="#ctx0" brushRef="#br0" timeOffset="42941.2">11056 3963 53 0,'21'35'26'0,"11"-4"-28"15,-21-18 55-15,-4 9-51 16,3 6 0-16,1 3 2 16,3 4 0-16,0 12-6 15,-3 6 1-15,-8 10 2 16,-6-7 0-16,-15 4-5 15,-7 6 0-15,-14-7-14 0,-17-9 0 16</inkml:trace>
  <inkml:trace contextRef="#ctx0" brushRef="#br0" timeOffset="43777.51">9186 6933 57 0,'-7'22'28'0,"32"6"-11"0,-11-25 29 15,7 0-46 1,11 0 1-16,10 1-4 0,4-4 0 16,7 0-4-16,-11-4 0 15,-6-2-12-15,-15 3 1 16</inkml:trace>
  <inkml:trace contextRef="#ctx0" brushRef="#br0" timeOffset="44392.78">10322 6820 56 0,'-21'16'28'0,"-25"34"-30"0,36-41 44 16,-8 4-42-16,0-4 1 15,-3 1 0-15,-3-1 1 16,-1 0-2-16,4 1 0 16,3-4 1-16,4 3 0 15,7 1-1-15,0-1 0 0,7-2-1 16,7 2 1-16,7 0 0 16,7 4 0-16,0-1 0 15,4 1 0-15,-4 0 2 16,0-1 1-16,-3 1-1 15,-4 5 1-15,-10 4-2 16,-4 4 0-16,-11-1-2 16,-10 0 0-16,-4 0-3 15,-3-3 0-15,0-7-4 16,3 1 0-16,4-3-6 16,7-4 1-16,10-3-3 15,8-12 0-15</inkml:trace>
  <inkml:trace contextRef="#ctx0" brushRef="#br0" timeOffset="44637.84">10530 6986 57 0,'4'41'28'0,"-4"-3"-33"0,-4-32 58 15,1 6-49-15,-4 4 0 16,-4 3 0-16,1-3 0 16,-1 2-7-16,4-8 1 0,4-1-1 15,-1-3 1-15,4-6-10 16,7-9 1-16,0-10-7 16,4-12 0-16</inkml:trace>
  <inkml:trace contextRef="#ctx0" brushRef="#br0" timeOffset="44835">10499 6801 55 0,'3'25'27'0,"8"-18"-29"0,-8-11 47 0,4 4-44 0,0 0 0 0,4 0-1 16,0 0 1-16,-1 0-5 15,4 0 1-15,4 0-7 16,3 0 0-16,0 4-6 16,-3-1 1-16</inkml:trace>
  <inkml:trace contextRef="#ctx0" brushRef="#br0" timeOffset="45203.97">10710 7058 38 0,'4'19'19'0,"3"-9"-16"0,-4-7 29 15,-3 0-31-15,4 3 0 16,-4 0 0-16,0-3 1 16,0 1-3-16,4-1 0 0,-1-10 1 15,1 1 0 1,-1-3-1-16,1-7 0 16,-1-3-1-16,4-6 0 0,4 3 0 15,-1 0 1-15,4 3-1 16,1 4 1-16,2 5 0 15,-3 7 1-15,4 6 1 16,0 7 1-16,-4-4 2 16,0 3 0-16,0 1 1 15,-3-4 0-15,-1 4 0 16,-6 2 0-16,-1-2-2 16,-3-4 1-16,0 6-3 15,0 4 0-15,0 3-2 16,4 6 1-16,-1-6-4 15,4 0 0-15,4-13-11 16,3-6 1-16,7-13-1 16,4-2 0-16</inkml:trace>
  <inkml:trace contextRef="#ctx0" brushRef="#br0" timeOffset="45475.71">11398 6685 49 0,'-17'19'24'0,"-15"6"-28"0,28-16 49 0,-6 7-43 16,-4 0 0-16,-4 6 2 16,-3 6 0-1,0 16-5-15,3 6 1 0,7 10 3 16,8 9 1-16,6 3-3 15,8-10 0-15,3-8-7 16,4-13 1-16,-1-10-10 16,8-15 0-16,3-10-2 15,4-12 0-15</inkml:trace>
  <inkml:trace contextRef="#ctx0" brushRef="#br0" timeOffset="45732.23">11924 6795 59 0,'14'22'29'0,"-14"-13"-36"0,-4-9 61 16,-3 3-52-16,0 4 0 15,-7 11 1-15,-7 4 0 16,-7 7-4-16,-11 5 0 15,0 7 3-15,-3 9 0 16,3-3-4-16,7-3 1 16,1-6-6-16,9-13 0 15,8-16-12-15,7-15 1 16</inkml:trace>
  <inkml:trace contextRef="#ctx0" brushRef="#br0" timeOffset="45943.07">11631 6792 52 0,'21'44'26'0,"0"12"-23"0,-17-40 37 0,-1 3-40 16,1 3 1-16,3-4 0 16,4 1 0-16,6 3-3 15,4 3 1-15,4-3-3 16,0-6 1-16,-8-7-7 15,1-2 1-15,-4-14-7 16,4-5 1-16</inkml:trace>
  <inkml:trace contextRef="#ctx0" brushRef="#br0" timeOffset="46193.4">12079 6459 53 0,'21'19'26'0,"4"25"-29"0,-18-25 48 16,7 9-43-16,4 7 1 0,6 12 0 15,1 9 0 1,-4 7-5-16,-3 18 0 0,-11 4-3 15,-14 3 1-15,-14-13-13 16,-22-3 1 0</inkml:trace>
  <inkml:trace contextRef="#ctx0" brushRef="#br0" timeOffset="49331.94">9998 9153 47 0,'24'-9'23'0,"-9"12"-10"0,-12 0 24 15,1 0-36-15,-4 3 1 16,0-3 0-16,-7 7 0 16,-4 2-3-16,-3 1 0 15,-7 3 2-15,-4 6 0 16,-3-4-1-16,-4 1 1 15,4 0-2-15,3 3 1 16,4-3-1-16,3 0 0 0,4-7 0 16,7-2 1-1,7 2-1-15,14-3 0 0,7 4 0 16,4 3 1-16,3-1 0 16,8 1 0-16,-8 0 0 15,-7-4 0-15,-3 4 0 16,-8 3 0-16,-10 3-1 15,-3-7 1-15,-15 10-1 16,-3-3 1-16,-11 0-1 16,-3 3 0-16,7-6 0 15,-1-3 0-15,5 0 1 16,3-1 0-16,3-8-1 16,4-1 1-16,7-3 0 15,3 3 1-15,11-6-1 16,0 0 0-16,11 0 0 15,10-3 1-15,7-6-1 16,8-4 1-16,10-6 0 0,0 4 1 16,0-10-1-16,-8-4 0 15,-2-2 0-15,-1 0 1 16,0-4-2-16,-6 4 1 16,-1-1-1-16,-3 1 1 15,-8 6-2-15,-2 0 1 16,-8 6-1-16,-7 0 1 15,-11 4-1-15,1 2 0 16,-8 1-1-16,1 5 1 16,-1 7-1-16,-3 7 1 0,3 11 1 15,-3 4 0-15,4 7 0 16,-1 5 1-16,7 4 0 16,1-4 1-16,3 4-1 15,0 6 1-15,7-10-1 16,0-2 0-16,4-7-5 15,3-10 1-15,7-5-7 16,4-10 1-16,3-10-7 16,7-2 0-16</inkml:trace>
  <inkml:trace contextRef="#ctx0" brushRef="#br0" timeOffset="49604.71">10799 9291 42 0,'7'16'21'0,"-4"-4"-17"0,-3-9 34 0,-3 0-37 0,-4 4 1 16,-1-1 1-16,-2 0 1 15,-4 7-4-15,-4 3 0 16,-3-1 4-16,-4 7 1 16,1 10-1-16,2 5 1 15,5-2-1-15,3 9 1 16,7-4-2-16,7-2 0 15,7 0-1-15,7-7 0 16,3-12-4-16,5-7 1 0,-1-5-5 16,0-7 0-1,-3-10-13-15,3-12 0 16</inkml:trace>
  <inkml:trace contextRef="#ctx0" brushRef="#br0" timeOffset="50174.73">11232 8949 46 0,'-14'25'23'0,"18"-18"-13"0,-4-7 29 16,3 3-33-16,1 0 1 16,3 0 3-16,4 0 0 15,-1 0-13-15,8 0 1 0,-4 0 8 16,7 1 0-16,0-1-3 16,-3 3 0-16,0-3-2 15,-4 0 0-15,-4 4-2 16,-6-1 1-16,-8 0-2 15,-3 4 1-15,-3 5-1 16,-1 1 1-16,4 6-1 16,0 0 1-16,-4 0 0 15,4 0 1-15,4-3 0 16,3 2 0-16,0-2 0 16,0 3 0-16,3-6-3 15,8-4 1-15,3-8-6 16,4-1 1-16,3-3-13 15,10-13 1-15</inkml:trace>
  <inkml:trace contextRef="#ctx0" brushRef="#br0" timeOffset="50491.8">11927 8968 59 0,'4'6'29'0,"-11"-3"-31"0,0 1 46 16,0 2-41-16,-4 9 0 16,-6 1 2-16,-8 9 0 0,-3 13-7 15,-8 9 0-15,1 19 5 16,0 12 0-16,3 4-3 15,4 12 1-15,7 6-2 16,3-3 0 15,4-15-3-31,7-13 1 0,7-13-7 0,10-21 1 0,8-13-10 16,3-16 1-16</inkml:trace>
  <inkml:trace contextRef="#ctx0" brushRef="#br0" timeOffset="50939.87">12400 9244 63 0,'0'34'31'0,"-25"17"-38"16,15-36 55-16,-11 1-48 16,-8 6 0-16,-9 6 0 15,-1 7 1-15,-7-4-3 16,4-3 1-16,-1 10-4 15,12-10 1-15,2-6-13 16,15-16 0-16</inkml:trace>
  <inkml:trace contextRef="#ctx0" brushRef="#br0" timeOffset="51166.73">12065 9222 44 0,'14'53'22'0,"18"16"-11"0,-25-50 27 16,4 0-37-16,-4-7 1 15,7 17-1-15,7-4 1 16,7 0-4-16,4 0 0 16,0-3-1-16,-1-3 0 15,-6-7-6-15,0-5 1 0,3-14-7 16,0-5 1-16</inkml:trace>
  <inkml:trace contextRef="#ctx0" brushRef="#br0" timeOffset="51420.03">12453 8755 49 0,'-3'62'24'0,"20"7"-23"16,-6-53 43-16,3 16-44 15,11-7 1-15,6 12 0 0,8 1 0 16,3-1-1 0,1 4 0-16,-8 3 0 0,-10 16 1 15,-22 6-10-15,-17 6 1 16,-32 12-7-16,-7 17 0 15</inkml:trace>
  <inkml:trace contextRef="#ctx0" brushRef="#br1" timeOffset="57666.34">4505 3810 38 0,'32'9'19'0,"-15"-15"-11"15,-17 6 20-15,0 0-25 16,0 0 1-16,0 0 1 16,-7 6 0-16,-14 3-7 15,-11 1 0-15,-17 2 6 16,-11 4 0-16,4 0-2 15,-4-4 0-15,-4 4 0 16,-6-10 0-16,10 4-1 16,-11-4 1-16,4 0-2 15,7 0 1-15,0 4-2 0,21 9 1 32,-3 6-2-32,3 9 1 15,11-2 0-15,7-1 0 16,3 0 0-16,8 7 1 15,6 6-1-15,-3 6 1 16,-4-3-2-16,11 13 1 16,-7-4-2-16,4 13 0 15,-4 3-1-15,3 16 1 16,4-10 0-16,-10 16 0 16,-8-9 0-16,0 3 1 15,4 3 1-15,-7 3 0 0,3-9 0 16,-3 9 1-1,-7-10 0-15,7 7 0 0,-14-3 0 16,10 3 0-16,0-3 0 16,0 3 1-16,4 0-1 15,-3 0 0-15,2 0 0 16,8 3 1-16,0-3-1 16,0 3 1-16,4-13-1 15,-1 10 1-15,-3-3-1 16,3 0 1-16,1 6-1 15,-1-10 0-15,1 1 0 16,6-16 0-16,-3 0 0 31,-4-3 0-31,4-3 0 0,4-7 0 0,3 1 0 16,-11 12 0-16,4-7 0 16,4 1 1-16,-8 3-1 0,4-13 0 15,0-6 1-15,3-3 1 16,-6 0-1-16,10-3 1 15,0-4 0-15,3 1 1 16,4-3 0-16,11-1 0 16,3-9-1-16,29-6 1 15,10-7-1-15,24-2 1 16,1-10-2-16,14 3 1 16,3 0-3-16,-21 7 1 15,-3 8-7-15,-8 7 0 0,-17 1-9 16,-14-8 1-16</inkml:trace>
  <inkml:trace contextRef="#ctx0" brushRef="#br1" timeOffset="58672.32">1037 4763 44 0,'0'25'22'0,"0"16"-21"0,0-32 32 0,-10 7-31 0,-8 9 0 0,0 3 0 16,-3 10 0-16,0 3-3 16,0 2 1-16,0 20 3 15,-8-3 0-15,12 12-1 16,3-3 0-1,-4 16 1 1,7-13 0-16,4-13-1 16,4-18 0-16,6-10-1 15,4-6 1-15,4-6-2 16,0-3 1-16,10 0-2 0,-4-10 1 16,12-3-5-1,-8-6 1-15,0-3-9 0,0-7 0 16,-3 1-3-16,-8-1 0 15</inkml:trace>
  <inkml:trace contextRef="#ctx0" brushRef="#br1" timeOffset="58959.74">1210 5434 56 0,'-3'38'28'0,"-15"-4"-33"16,7-25 54-16,1 1-48 16,-1 2 0-16,1 4 0 15,2 0 0-15,5 3-3 16,-4-10 1-16,7 0-5 15,-7-5 1-15,7-4-7 16,7-13 0-16,3-9-5 16,-2-12 1-16</inkml:trace>
  <inkml:trace contextRef="#ctx0" brushRef="#br1" timeOffset="59135.49">1111 5233 39 0,'0'13'19'0,"7"-19"-19"0,-7 6 33 16,0 0-33-16,0 0 0 15,0 0 0-15,4 0 1 16,3-7-4-16,11 1 0 16,3-3-8-16,0-7 0 15</inkml:trace>
  <inkml:trace contextRef="#ctx0" brushRef="#br1" timeOffset="59782.82">1365 5434 34 0,'-10'38'17'0,"-15"-1"-13"0,21-31 23 0,-6 1-25 16,3-4 0-16,3 0 2 15,-3 3 0-15,7-6-6 16,7 0 1-16,4 0 3 16,-1-9 0-16,1-1-3 15,0-2 1-15,-1-4-2 16,1 7 0-16,-4-4 0 16,7 4 1-16,-7 3 0 15,-7-4 0-15,11 13 1 0,-11-3 1 16,10 7 0-16,-10-1 0 15,7-3 0-15,-7 3 1 16,0 4-1-16,4-7 1 16,3 6-1-16,-7-2 0 15,3-1-1-15,-3-3 0 16,7 3 0-16,-7 0 0 31,0 1 0-31,4-1 1 16,3 0-1-16,-3-3 0 15,3 1 0-15,3-4 0 0,-3-4 0 16,-3 4 0-16,3-3 0 16,3 3 0-16,1 0-1 15,-4-9 1-15,4 3-2 16,-1-1 1-16,-6-2-2 16,3 6 1-16,3 0 0 15,-6 0 0-15,3 3 0 16,4 0 1-16,-11 6 3 15,7 0 0-15,3 0 1 16,-6 4 0-16,-4 2 0 16,7-5 1-16,-14 2-1 15,7 0 1-15,0 1-3 16,0-1 1-16,0 1-2 16,7-4 0-16,-7 0-5 15,10-3 1-15,1-3-10 16,-1-6 1-16</inkml:trace>
  <inkml:trace contextRef="#ctx0" brushRef="#br1" timeOffset="59997.35">1806 5512 31 0,'-10'29'15'0,"-19"-20"-1"0,26-6 17 15,-8 3-28-15,-3 4 1 16,4 2 1-16,-1 1 0 16,8-4-7-16,-5 1 0 0,8-7 0 15,8-3 0-15,2-10-11 16,1-2 0-16</inkml:trace>
  <inkml:trace contextRef="#ctx0" brushRef="#br1" timeOffset="60220.93">1736 5161 39 0,'3'-12'19'0,"11"18"-12"16,-10-6 25-16,3-3-32 15,3-4 1-15,5-5 0 16,9-7 1-16,-3 0-4 15,8-3 0-15,-8-9-6 0,11 0 1 16,-11-4-5-16,11-9 0 31</inkml:trace>
  <inkml:trace contextRef="#ctx0" brushRef="#br1" timeOffset="60440.84">2282 4578 38 0,'15'12'19'0,"-19"48"-19"0,4-41 33 16,-11 9-30-16,1 19 1 0,-1 10 1 16,-6 12 1-1,-1 6-9-15,4 9 1 0,-4 29 4 16,8-3 1-16,3-6-3 16,3-20 0-16,-3-15-4 15,4-15 0-15,3-23-3 16,3-12 1-16,-3-19-7 15,-3-22 1-15,-8-19-1 16,-3-6 0-16</inkml:trace>
  <inkml:trace contextRef="#ctx0" brushRef="#br1" timeOffset="60625.86">1944 5315 52 0,'10'34'26'0,"5"-37"-32"15,-1-6 58-15,0 2-51 16,14-2 0-16,11-3 0 0,3-10 0 16,4-7-4-16,3 11 1 15,-17-4-5-15,-4 9 0 32</inkml:trace>
  <inkml:trace contextRef="#ctx0" brushRef="#br1" timeOffset="61408.18">1355 6002 44 0,'-7'28'22'0,"14"-6"-9"16,-7-13 17-16,-7 1-29 15,0 2 1-15,3 4 0 16,-14 6 1-16,4 0-4 0,-3 0 0 15,-5 0 2 1,1-7 1-16,-7 1-1 0,10-4 0 16,-3-2-1-16,0-4 1 15,0 0-1-15,-7-6 1 16,0-6-1-16,-1 3 1 16,5 3-1-16,-12 0 1 15,12 3-1-15,-1 10 0 16,4-7 0-16,-7 6 0 15,3 4 0-15,7 3 0 16,-3 3 0-16,10 0 1 0,4 0-1 16,4 0 1-16,6 0-1 15,4-3 1-15,4-4-1 16,10-2 0-16,0-7 0 16,18 0 0-16,0-3-1 15,0-3 1-15,10-6-1 16,4-3 0-16,-4-4 0 15,1-6 1-15,-8-3-1 16,4-6 1-16,-7 3-2 16,3 0 1-16,-3 0-2 15,-11 6 1-15,-7 3 0 16,-10 7 0-16,-7 3-1 16,-4 6 0-16,-4 3 1 15,-7 0 1-15,1 3 0 16,-1 7 0-16,1 3 1 15,-8-1 1-15,7 4 1 16,1 3 0-16,3 0 0 16,3 6 1-16,4 0 0 0,4 1 0 15,3-4-2-15,14-10 1 16,-3-8-5-16,3-7 0 16,11-7-12-16,10-5 1 15</inkml:trace>
  <inkml:trace contextRef="#ctx0" brushRef="#br1" timeOffset="61795.82">1838 6409 49 0,'-4'13'24'0,"-3"-1"-25"0,7-15 34 0,-3 0-31 16,3-10 0-16,0-5 2 15,0-11 1-15,-7 1-6 16,7-9 0 0,-21-42 3-1,3 4 1-15,4 12-2 16,3 4 1-16,-3 12-2 15,11 9 1-15,3 13 0 16,3 6 0-16,15 7-1 16,10 8 1-16,4-5 0 15,-4 9 0-15,11 3-2 0,3 3 0 16,-3-6-5-16,-11 0 0 16,4 4-11-16,-21-1 1 15</inkml:trace>
  <inkml:trace contextRef="#ctx0" brushRef="#br1" timeOffset="62030.03">1637 6262 61 0,'0'15'30'0,"21"-18"-30"0,-10 3 52 0,13-3-52 15,8 3 0-15,17-3-1 31,-6-9 1-31,6-4-6 0,-6 6 0 16,-8-2-12-16,-14 2 1 0</inkml:trace>
  <inkml:trace contextRef="#ctx0" brushRef="#br1" timeOffset="63145.02">3838 8645 40 0,'0'-3'20'0,"18"-16"-9"0,-18 19 21 0,-7-6-29 15,3 0 1-15,-10 6 0 16,-7-4 1-16,-4 11-7 16,-13-1 1-16,2 0 3 15,-6 7 1-15,-7-1-3 16,-4 1 1-16,3 3 0 15,-10-1 0-15,11-2-1 16,-11 6 1-16,14 2-1 16,7-2 1-16,7-3-1 15,11 3 0-15,0 0-1 16,11-4 0-16,2 4 0 0,8-3 0 16,0-1 0-16,8 1 0 15,-5 3 0-15,4 9 0 16,-7 0 0-16,-7 10 0 15,-4 12-3-15,1 13 1 16,-11 9-1-16,10 16 1 16,-10 0-1-16,3 12 0 15,1 16 1-15,3-3 1 16,-11-10 1-16,0 7 1 31,-3-13 0-31,0 7 0 0,7-4 0 0,-8-9 1 16,8-6 0-16,0-13 0 0,10-6 2 15,1 0 0-15,10-7 1 16,10-5 0-16,19-4 0 16,6-13 1-1,14-5-1-15,18-10 0 0,4-7-1 16,10-8 0-16,0-7-7 16,-7-7 1-16,-14-2-13 15,-17-7 0-15</inkml:trace>
  <inkml:trace contextRef="#ctx0" brushRef="#br1" timeOffset="65667.5">882 8482 39 0,'-4'9'19'0,"19"-6"-15"16,-8-6 19-16,-7 3-22 15,7 7 1-15,-4 5 1 16,-3 4 0-16,0 6-2 0,-3 3 0 16,-4 6 2-16,-4 19 1 15,0 7-2-15,4 9 1 16,-3-4-2-16,-4 4 1 16,-4 0-4-16,0-13 0 15,-3-9-8-15,4-9 1 16,2-16-5-16,-2-13 0 15</inkml:trace>
  <inkml:trace contextRef="#ctx0" brushRef="#br1" timeOffset="65909.82">642 8940 46 0,'0'12'23'0,"7"-5"-22"16,-7-7 43-16,4 0-42 16,6-4 0-16,4 1 1 15,8-3 0-15,2-3-5 16,4-7 1-16,11 0 1 16,-7-3 1-16,7 4-7 15,7-1 0-15,-15 4-10 16,1 2 1-16</inkml:trace>
  <inkml:trace contextRef="#ctx0" brushRef="#br1" timeOffset="66372.78">1118 8915 41 0,'0'22'20'0,"0"-7"-16"0,-7-12 27 15,4 4-29-15,-8-1 0 0,-6 0 1 16,6 1 0-16,-7 2-4 16,4-3 1-16,-3 0 2 15,-1 4 1-15,4-1-2 16,-4 4 1-16,1 6-1 16,2-1 0-16,8-2-1 15,4 0 1-15,3-7-1 16,3 1 0-16,8-4 0 15,7-9 0-15,-8 0 0 16,8-7 0-16,3 1-1 16,0-4 1-16,-3 4-1 15,3 3 0-15,-10-1 0 16,6 1 0-16,-6 0 0 16,-1 3 0-16,-6 0 0 15,3 3 1-15,3 0 0 16,-10 3 0-16,8 3 1 15,-8 3 0-15,0 4-1 16,0-1 1-16,0 1-1 0,0 0 0 16,0-1-3-16,3 1 1 15,4-1-10-15,-7-6 0 16,11-6-2-16,-1-6 1 16</inkml:trace>
  <inkml:trace contextRef="#ctx0" brushRef="#br1" timeOffset="66777.06">1270 9053 25 0,'7'6'12'0,"-18"0"-3"0,11-3 18 0,-7 4-24 16,-3 2 0-16,-1 0 3 15,1 1 1-15,3-1-8 16,3 1 1-16,-3-4 5 15,4-3 0-15,3 0-2 16,3-6 0-16,4 0-2 16,-3-3 0-16,3-7-1 15,3 1 0-15,1 2-2 16,-1-2 0-16,1-4-1 16,7-3 1-16,-1 3-1 15,-3-2 0-15,4 8 0 16,3 1 0-16,-10 3 1 15,-4 6 1-15,3 6 0 32,1 3 1-32,-7 1 0 0,3-1 0 0,-7 7 0 15,0-7 0-15,0 7 0 0,0-1 0 16,0-5-2-16,0-1 0 16,0-6-6-16,0-3 0 15,7-9-3-15,3-7 1 16</inkml:trace>
  <inkml:trace contextRef="#ctx0" brushRef="#br1" timeOffset="67080.89">1676 8604 48 0,'-7'35'24'0,"3"-10"-29"15,4-16 49-15,-7 10-43 16,4 9 0-16,-5 7 0 16,-2 2 1-16,3 7-3 15,3 0 0-15,-6-9 1 16,10 2 1-16,-7-8-6 15,14-11 0-15,-4-2-8 16,8-10 1-16,3 1-2 16,7-14 0-16</inkml:trace>
  <inkml:trace contextRef="#ctx0" brushRef="#br1" timeOffset="67320.47">1916 8764 45 0,'-11'19'22'0,"0"9"-23"0,1-22 44 16,3 7-42-16,-4-4 1 0,-10 7 0 16,3 0 0-16,-3 6-3 15,0 0 0-15,0 6-1 16,3-6 1-16,-3-6-7 15,11-1 1-15,-1-5-8 16,4-7 1-16</inkml:trace>
  <inkml:trace contextRef="#ctx0" brushRef="#br1" timeOffset="67546.28">1767 8796 24 0,'11'-10'12'0,"7"23"4"15,-18-4 11-15,3 4-22 16,4-1 0-16,-7 1 2 16,0 2 1-16,7 4-11 15,-7 0 1-15,4 3 6 0,-4 3 1 16,0-6-5-16,7-3 1 16,-4-1-5-16,4-5 1 15,4-7-6-15,7-10 1 16,-8-5-6-16,11-10 0 15</inkml:trace>
  <inkml:trace contextRef="#ctx0" brushRef="#br1" timeOffset="67799.16">1958 8479 36 0,'-4'66'18'0,"-3"-13"-18"16,7-37 31-16,7 6-28 15,-7 3 0-15,4 6 3 16,3 7 1-16,-7-4-9 16,0 1 1-16,4 5 4 15,-4 1 0-15,-4-6-6 16,-3-1 1-16,3-9-12 15,-6-3 1-15</inkml:trace>
  <inkml:trace contextRef="#ctx0" brushRef="#br1" timeOffset="68117.27">2096 8642 48 0,'7'31'24'0,"14"-24"-18"0,-21-4 37 0,10 0-43 15,8-3 1-15,-7 0-1 16,10 0 1-16,-4-3-2 16,-3-4 1-16,4 4-5 15,-7 3 0-15,-8-6-10 16,-3 0 0-16</inkml:trace>
  <inkml:trace contextRef="#ctx0" brushRef="#br1" timeOffset="68282.03">2134 8767 39 0,'11'29'19'0,"7"-17"-15"15,-8-12 24-15,-6 0-28 16,3 0 1-16,3 0-1 0,1-3 1 16,-4-3-6-16,4-4 1 31</inkml:trace>
  <inkml:trace contextRef="#ctx0" brushRef="#br1" timeOffset="68699.03">2515 8388 58 0,'0'19'29'0,"-3"-4"-32"16,3-8 43-16,0-1-40 15,-11 3 0-15,1 1 0 16,-4-1 1-16,-1-3-2 15,5 4 1-15,-8-4-2 16,8-3 1-16,-1 3-1 16,4-2 1-16,7 2-1 15,7-3 1-15,4 3-1 0,-1 1 1 16,1-1 1-16,-4 3 0 16,3 4-1-16,-10-4 1 15,0 4-2-15,0 2 1 16,-10 1-3-16,3-3 1 15,3-4-5-15,-3 4 1 16,-3-7-7-16,10-3 1 16</inkml:trace>
  <inkml:trace contextRef="#ctx0" brushRef="#br1" timeOffset="68940.98">2572 8479 43 0,'-11'12'21'0,"4"20"-15"16,7-26 36-16,-3 3-40 16,3 4 0-16,0-1 0 15,0 1 1-15,0-4-6 16,0-2 0-16,0-1-3 15,0-6 1-15,0-6-10 16,0-10 0-16</inkml:trace>
  <inkml:trace contextRef="#ctx0" brushRef="#br1" timeOffset="69151.36">2561 8363 29 0,'14'9'14'0,"-7"-6"-9"0,-7-3 15 16,0 0-21-16,0-3 1 15,4-3 1-15,3 0 0 16,0-1-1-16,4 1 1 16,-8 3-1-16,8 0 0 15,-1 3-8-15,1-3 0 0</inkml:trace>
  <inkml:trace contextRef="#ctx0" brushRef="#br1" timeOffset="69573.69">2741 8429 36 0,'0'28'18'0,"0"-6"-11"16,4-16 28-16,-4-6-32 16,0 3 1-16,7 0 0 15,-7 4 0-15,3-4-6 16,-3 0 1-16,0 0 2 16,0-3 1-16,7-3-4 15,0 3 1-15,-3-10-2 16,3 1 1-16,3-7-2 0,-6 1 0 15,3 2 1-15,4 1 0 16,-8 2 1-16,11 1 1 16,-10 6 0-16,3 3 1 15,3 3 0-15,-6 3 1 16,3 0-1-16,-3 4 1 16,3-1-1-16,-7 4 0 15,0-4 0-15,0 1 1 0,0-4-1 16,0 3 0-16,7-3-4 15,-7-6 0-15,3 0-7 16,15 0 0-16</inkml:trace>
  <inkml:trace contextRef="#ctx0" brushRef="#br1" timeOffset="69888.89">3069 8244 47 0,'-7'15'23'0,"14"10"-24"16,-7-18 41-16,0-1-38 16,0 0 0-16,0 7 1 15,-10 2 0-15,3 7-4 0,-4 0 1 16,0 3 1-16,-6 1 1 15,3 2-1-15,-11 6 0 16,4 4-2-16,7-1 0 16,-4 4-4-16,7 0 1 15,1-13-5-15,-1-6 1 16,11-6-8-16,4-7 1 16,3-9 1-16,3-6 0 15</inkml:trace>
  <inkml:trace contextRef="#ctx0" brushRef="#br1" timeOffset="70291.62">3228 8353 47 0,'11'10'23'0,"-33"12"-29"0,22-13 52 16,-14 4-45-16,0 6 1 15,4-4-1-15,-8 1 1 16,0 3-3-16,4-4 1 16,4-2-2-16,-1-1 0 15,4-2-6-15,0-7 0 0,3-6-6 16,-3-7 0-16</inkml:trace>
  <inkml:trace contextRef="#ctx0" brushRef="#br1" timeOffset="70486.05">3080 8363 34 0,'10'12'17'0,"1"17"-10"0,-4-20 25 0,-3 0-29 15,3 4 1-15,3-4 0 16,1 1 0-16,-1 2-6 15,-6 1 0-15,10-1 4 16,-11-2 0-16,5-1-5 16,2 1 1-16,-10-7-7 15,4-3 1-15,-4 0-5 16,7-10 0-16</inkml:trace>
  <inkml:trace contextRef="#ctx0" brushRef="#br1" timeOffset="70863.3">3320 8150 42 0,'10'72'21'0,"1"-22"-23"16,-4-44 38-16,-4 7-36 15,4 5 0-15,-3 4 0 16,-4 10 0-16,-4-4 0 16,-3 0 0-16,-7 7-2 15,-3-1 0-15,-5-2-10 16,1-10 0-16</inkml:trace>
  <inkml:trace contextRef="#ctx0" brushRef="#br1" timeOffset="71282.23">2515 8865 55 0,'7'18'27'15,"-3"-11"-29"-15,3-7 46 0,4 0-42 16,10-4 0-16,14-8 1 16,7-4 1-16,11-3-5 15,14-9 0-15,4-3 2 16,6-1 1-16,5 1-5 16,-12 3 1-16,-10 9-9 15,-14 7 1-15,-14 2-7 16,-11 1 0-16</inkml:trace>
  <inkml:trace contextRef="#ctx0" brushRef="#br1" timeOffset="72034.75">2424 9125 47 0,'0'12'23'0,"-7"7"-21"0,7-13 39 0,-4 4-40 16,-3-4 1-16,3 4-1 15,-13 2 1-15,6 4-3 16,-6 3 1-16,2-1 1 16,-6 4 0-16,4 7-1 15,6-4 0-15,0 0-2 16,1-3 1-16,10 0-3 16,3-7 0-16,8-2-7 15,7-4 0-15,3-6-4 16,0-6 1-16</inkml:trace>
  <inkml:trace contextRef="#ctx0" brushRef="#br1" timeOffset="72289.14">2551 9256 41 0,'14'-12'20'0,"-7"18"-20"0,-7-6 36 16,0 0-34-16,0 0 1 15,0 3 0-15,-11 4 1 16,1-1-5-16,3 3 0 15,-4 1 3-15,4 2 0 16,3 4-1-16,-6 3 1 16,3 0-3-16,3-4 1 0,-3 1-1 15,14-7 1-15,-7 1-3 16,11-1 0-16,-11-6-3 16,0-3 1-16,3-9-7 15,4-4 0-15,-3-5-2 16,10-8 1-16</inkml:trace>
  <inkml:trace contextRef="#ctx0" brushRef="#br1" timeOffset="72588.89">2692 9197 40 0,'10'3'20'0,"-27"6"-18"0,13-9 39 0,-3 4-39 15,-4-1 0-15,1 0 1 0,-1 3 1 16,1 4-5-16,-1-4 0 16,1 3 3-16,-1-6 0 15,4 4-1-15,7-1 0 16,0 0-1-16,0 4 0 16,0-1 0-16,7 0 0 15,4 1 0-15,-8 2 0 16,4 1-1-16,-7-1 0 31,0 1-4-31,-10 3 1 0,3-7-8 0,3 0 1 0,-10-5-4 16,3-4 1-16</inkml:trace>
  <inkml:trace contextRef="#ctx0" brushRef="#br1" timeOffset="72863.48">2790 9034 41 0,'-10'12'20'0,"-15"1"-23"15,22-7 38-15,-8 7-35 16,-7 2 1-16,8 7 0 15,-8 3 0-15,8-3-1 16,6 7 0-16,-3 2 0 16,7 3 1-16,7-5-4 15,-3-4 1-15,6-3-10 0,8-10 0 16</inkml:trace>
  <inkml:trace contextRef="#ctx0" brushRef="#br1" timeOffset="73175.45">2992 9090 47 0,'-7'19'23'0,"3"0"-19"16,-3-13 37-16,3 10-40 16,-3 0 0-16,-3-1 0 15,-1 7 1-15,1 0-3 16,-1 3 0-16,-7-3-2 16,4-3 0-16,4-6-9 15,-4-7 1-15,3-9-4 16,7-13 0-16</inkml:trace>
  <inkml:trace contextRef="#ctx0" brushRef="#br1" timeOffset="73384.14">2939 9125 41 0,'21'34'20'0,"0"-9"-23"0,-17-18 37 16,3-1-34-16,0 3 0 15,3-2-1-15,1-1 1 16,-1 0-3-16,-6-3 0 16,3-6-8-16,0 0 1 15,-3-3-1-15,-4-10 0 0</inkml:trace>
  <inkml:trace contextRef="#ctx0" brushRef="#br1" timeOffset="73614.16">3062 9034 48 0,'7'25'24'0,"18"25"-33"0,-11-40 52 0,-3 2-45 16,-8 1 1-16,4 2-5 15,-17 10 1-15,-1 7-4 16,-7 12 1-16,-31 0-5 15,7-4 0-15</inkml:trace>
  <inkml:trace contextRef="#ctx0" brushRef="#br1" timeOffset="74412.02">1298 9962 52 0,'-10'19'26'0,"13"-13"-29"16,4-6 53-16,4 0-48 15,-1 0 0-15,8 0 0 16,14-3 1-16,7 0-4 0,10-7 0 16,0-5-2-16,-6-1 1 15,3-6-15-15,-11-3 1 16</inkml:trace>
  <inkml:trace contextRef="#ctx0" brushRef="#br1" timeOffset="74640.25">1446 9721 47 0,'-7'56'23'0,"18"-9"-14"0,-4-25 28 0,-3 6-37 0,3 0 1 0,-7 7-2 15,0-1 0-15,0 4-8 16,-11-7 1-16,0-2-7 16,-10-7 1-16</inkml:trace>
  <inkml:trace contextRef="#ctx0" brushRef="#br1" timeOffset="75600">822 10479 41 0,'7'16'20'0,"4"-10"-14"0,-11-6 31 0,0 0-34 16,0 0 1-16,0 0 0 15,0 4 1-15,0-4-7 16,-11 3 0-16,0 0 4 16,-6 3 1-16,-4 3-3 15,-8 7 1-15,-2 6-2 16,2 6 1-16,-2 1-2 15,-1 8 1-15,4 7-1 16,7 16 0 0,10-1 0-16,11 4 0 0,4-10 1 15,24-9 0-15,14-16 0 16,7-9 0-16,1-25 2 16,6-19 1-16,-3-3-1 15,7-7 1-15,-10-6 0 0,-8 4 0 16,-7-7-4-16,-3 0 1 15,-11 0-5-15,-14 3 0 16,-3-3-8-16,-4 0 1 16,-11 7-2-16,1 2 0 47</inkml:trace>
  <inkml:trace contextRef="#ctx0" brushRef="#br1" timeOffset="75946.67">801 10752 52 0,'0'25'26'0,"17"0"-33"0,-13-18 55 0,3 2-48 16,11 4 1-16,-4-1 0 15,3 7 0-15,12-3-2 16,-15 6 0-16,3-4 0 16,-6 4 1-16,-7-3-6 15,3 0 1-15,0 0-10 16,-7-3 1-16,0-4-1 0,3-3 0 15</inkml:trace>
  <inkml:trace contextRef="#ctx0" brushRef="#br1" timeOffset="76267.98">1221 10940 61 0,'7'19'30'0,"3"-6"-41"0,-10-7 66 0,7-3-56 15,-3 3 1-15,-4-2-1 16,7-1 0-16,-7-3-5 16,0 0 0-16,0-7-11 15,0-5 1-15</inkml:trace>
  <inkml:trace contextRef="#ctx0" brushRef="#br1" timeOffset="76659.95">1647 10404 50 0,'8'35'25'0,"2"-4"-20"0,-10-18 37 0,0-1-41 15,0 7 1-15,-7 6 0 16,4 10 0-16,-8-4-3 16,-7 3 0-16,8 4 2 15,-8-3 0-15,8-4-4 16,6-9 1-16,-3-3-5 16,7-10 1-16,0-6-7 15,11-9 0-15,6-4-3 16,-3-11 1-16</inkml:trace>
  <inkml:trace contextRef="#ctx0" brushRef="#br1" timeOffset="77157.09">1545 10367 36 0,'-7'9'18'0,"14"-18"-13"0,-7 9 33 15,4-4-33-15,6-2 0 0,8-3 3 16,3-4 1-16,7 4-11 16,4-1 0-16,7 1 8 15,-7 3 0-15,3 3-4 16,-10 3 1-16,3 3-2 16,-11 0 0-16,-2 3-1 15,-1 0 0-15,-11 4-1 16,4-1 1-1,-17 26-2 1,-8-1 0-16,-10 4-1 16,7-7 1-16,-1-3-1 15,1-3 0-15,4-6 0 16,-1-3 1-16,7 0 1 16,8-4 0-16,3 1 0 15,3-1 1-15,5 1 0 16,6-1 1-16,3 1 0 15,1-1 0-15,3-2 0 16,-10 2 1-16,6-2-1 0,-6-1 1 16,-1 4-1-16,-6 2 0 15,3-2 0-15,-3 0 0 16,3-4-2-16,-7 0 0 16,10 1-6-16,-3-7 1 15,4-6-10-15,-1-7 0 16</inkml:trace>
  <inkml:trace contextRef="#ctx0" brushRef="#br1" timeOffset="77375.45">2166 10737 54 0,'-14'37'27'0,"0"-5"-30"16,10-26 44-16,-3 0-42 16,4 0 1-16,3-2-11 15,0-4 1-15,0-13 1 16,3-3 0-16</inkml:trace>
  <inkml:trace contextRef="#ctx0" brushRef="#br1" timeOffset="79029.39">9656 10244 35 0,'-4'22'17'0,"4"3"-5"16,4-18 18-1,-1-1-24-15,4 3 1 0,7-2 3 16,18-4 1-16,10 0-13 15,36-3 1-15,38-13 8 16,47-2 1-16,41-11-4 16,47 1 1-16,17 3-4 15,7-6 0-15,7 6-3 0,-21 3 0 16,-21 7-2-16,-28 3 1 16,-32-4-6-16,-25 4 1 15,-39-10-10-15,-42 12 0 16</inkml:trace>
  <inkml:trace contextRef="#ctx0" brushRef="#br1" timeOffset="82348.35">18665 3747 48 0,'0'0'24'0,"-98"-13"-24"0,77 10 24 0,-15-3-24 16,-13 3 0-16,-11 3-3 15,-4 0 1-15,1 9 0 16,-4 4 0-16,10 18-2 15,8-6 0-15,3 13 0 16,4 6 1-16,3 0 1 16,4 6 0-16,3 13 2 15,7 15 0-15,1 13 1 16,-5 6 1-16,1 16-2 16,-4 22 1-16,1-4-1 0,-12 7 1 15,1-3-1 1,-4 13 1-16,0-10-1 0,0 6 1 15,4-3-1-15,-4 3 1 16,-3-6-1-16,-4 6 0 16,-4 4 0-16,1 6 0 15,-7-10 0-15,-1 9 0 16,4 1 0-16,7 9 0 16,0-6 0-16,14 9 0 15,8 3 0-15,2-5 0 16,8 5 0-16,4 6 0 0,3-11 1 15,-1 5 0 1,1 13 0-16,-3-13 1 16,-8 0-1-16,-3 1 1 0,-4-10-1 15,0-22 0-15,1-4-1 16,-1-5 0-16,7-7 0 16,7-18 1-16,11-13 1 15,7-10 1-15,14-12-1 16,15-15 0-16,20-4 0 15,11-6 1-15,14-4-3 16,14-2 1-16,4-16-5 16,3-9 0-16,-10-10-9 15,-11-10 1 1</inkml:trace>
  <inkml:trace contextRef="#ctx0" brushRef="#br0" timeOffset="90318.73">23703 6745 36 0,'53'-38'18'0,"32"-12"-6"0,-68 37 18 16,-3-2-24 0,1 2 1-16,-5 1 1 0,-3 2 0 15,-7-2-11-15,-10 5 0 16,-12 7 8-16,-6 10 0 16,-3-4-4-16,-5 3 1 15,1 4-1-15,-7 0 0 16,-1 2-1-16,1 4 0 15,7 6 0-15,10 3 0 16,4-6 0-16,0-3 0 16,10 3-1-16,8-3 1 15,10-3-1-15,7 2 1 0,10 4 0 16,5 0 0-16,-1 0-1 16,0 3 1-16,-3 0 0 15,-8 0 1-15,-2-3-2 16,-12-3 1-16,-6 0-1 15,-5 0 1-15,-2 3-1 16,-8-6 0-16,-3-1 0 16,-4 1 1-16,1-7-1 15,-1 1 1-15,7 2-1 16,1-5 1-16,6-7 0 16,8-4 0-16,3 4 0 15,7-3 0-15,10-6 0 16,4-1 0-16,8-2 0 15,6-4 1-15,4 1-1 16,7-4 1-16,-4-3 0 16,0 0 0-16,-3-3 0 0,-4-4 0 15,1-2-1-15,-1 6 1 16,0-3-1 0,-7 0 1-16,-3-4-1 0,-4 4 0 15,-10 6 0-15,-4 6 0 16,-7 7 0-16,-11 9 0 15,1 6 0-15,3 7 0 16,-4-1 0-16,1 4 1 16,-5 6-1-16,1 9 0 15,0 1 0-15,4 5 1 0,-1 1-1 16,8 3 0-16,6-4 0 16,11-5 0-1,-3-10-1-15,10-7 1 0,11-12-4 16,6-3 0-16,1-12-5 15,0-1 1-15,0-5-9 16,-4-4 0-16</inkml:trace>
  <inkml:trace contextRef="#ctx0" brushRef="#br0" timeOffset="90558.22">24525 6770 29 0,'18'-28'14'0,"-15"12"3"15,-3 16 14-15,0 3-26 16,0 3 0-16,-3 4 2 15,-1-4 1-15,-13 7-10 16,-8-1 0-16,-7-3 6 16,-3-2 1-16,0 8-3 0,3 7 1 15,4 10-2-15,3-1 1 16,7 7-1-16,8-1 1 16,10 4-1-16,17-6 0 15,8-7-4-15,7-9 0 16,0-13-12-16,-4-9 1 15,-7-13-3-15,11 0 0 16</inkml:trace>
  <inkml:trace contextRef="#ctx0" brushRef="#br0" timeOffset="91130.51">25252 6346 23 0,'0'4'11'0,"-7"5"-11"0,7-9 13 16,0 3-18-16,0 0 0 15,0-3 1-15,0-3 1 16,-4 0 8-16,4 3 0 16,-3-3-2-16,3 0 1 15,0 3 3-15,0-3 1 16,-4-1 2-16,1 4 0 16,-1 4-2-16,-3 2 0 0,-7 3-2 15,0 7 0-15,-7 6-2 16,0 19 1-16,-8 12-3 15,-6 19 0-15,-7 3-1 16,3 4 0-16,0 2-1 16,7 1 0-16,15-13-4 15,13-16 0-15,15-12-5 16,6-13 0-16,8-12-7 16,-7-16 1-16</inkml:trace>
  <inkml:trace contextRef="#ctx0" brushRef="#br0" timeOffset="91466.2">25421 6629 52 0,'-7'34'26'0,"-32"-9"-32"0,29-12 48 0,-4 6-42 15,-11 3 0-15,-3 0 0 16,-1 6 1-16,-2 3-4 15,3 4 1-15,10-7-6 16,4-6 0-16,7-10-7 16,3-12 1-16</inkml:trace>
  <inkml:trace contextRef="#ctx0" brushRef="#br0" timeOffset="91673.19">25185 6691 44 0,'10'47'22'0,"15"7"-21"15,-14-45 37-15,3 13-38 0,3 6 0 16,5 1 0 0,2-4 0-16,5 0-1 0,-1-6 0 15,-4-1-2-15,-2-5 0 16,-1-7-10-16,-7-6 1 15</inkml:trace>
  <inkml:trace contextRef="#ctx0" brushRef="#br0" timeOffset="91911.04">25545 6262 47 0,'10'19'23'0,"11"62"-21"16,-14-53 36-16,4 19-37 15,0 13 1-15,-4 15-1 16,0 1 1-16,-7 8-4 16,0 7 1-16,-11-3-2 15,-6-10 1-15,-8-12-13 16,-7-16 1-16</inkml:trace>
  <inkml:trace contextRef="#ctx0" brushRef="#br0" timeOffset="92346.87">26539 5973 46 0,'-21'57'23'0,"-7"2"-26"0,18-40 34 0,-5 16-28 16,-6 5 0-16,0 20 1 15,-4 18 0-15,-3 10-6 16,-4 3 1-16,8-3 2 15,3-16 1-15,10-12-6 16,4-13 1-16,3-10-7 16,4-18 0-16,-3-13-4 15,-4-9 0-15</inkml:trace>
  <inkml:trace contextRef="#ctx0" brushRef="#br0" timeOffset="92857.24">26106 6588 39 0,'21'12'19'0,"18"-2"-17"0,-22-10 34 16,11 6-34-16,11 0 1 15,0 4 0-15,3-1 1 16,1 7-6-16,-1 0 0 16,4-1 3-16,-7-2 1 15,-1-4-2-15,-2-3 0 0,-4-2-1 16,-4-8 0-16,-4-2 0 15,-2 0 1-15,-8 0-1 16,-4 3 1-16,-3-4 1 16,-7 7 0-16,-3 0-1 15,-8 3 1 1,-21 13 1 0,1 3 0-16,3-3-1 15,3-1 0-15,4 1-1 16,7-4 1-16,3-2-1 15,7-4 1-15,8-3-1 16,7-3 0-16,6-6-1 16,8-3 1-16,-4-4 0 15,0 1 0-15,-3 2 0 16,-1 1 0-16,-2 6 0 16,-1 3 0-16,-4 3 0 0,1 3 0 15,-4 3 0-15,0 4 1 16,-3-4-1-16,-1-2 0 15,-3 2 0-15,4 0 0 16,-4 4-3-16,0-4 1 16,0-2-8-16,3-7 0 15,4-3-4-15,0-7 0 16</inkml:trace>
  <inkml:trace contextRef="#ctx0" brushRef="#br0" timeOffset="93171.99">26882 6789 39 0,'14'28'19'0,"-4"-19"-21"0,-10-9 34 0,0 0-32 15,0 0 1-15,0 0 1 16,4 0 0-16,-4 0-3 16,3-6 1-16,1 0 1 15,-1-1 1-15,5 1-1 16,-5-3 0-16,4-1-1 15,4 1 0-15,6 0 0 16,1-1 1-16,3 4-1 16,0 3 1-16,-3 6 0 15,-4 6 0-15,-3 4 0 16,-4-4 0-16,-7 4-1 16,-4 6 1-16,1-4-4 15,-1 1 1-15,1-4-6 0,3-8 0 16,3-11-5-16,8-5 0 15</inkml:trace>
  <inkml:trace contextRef="#ctx0" brushRef="#br0" timeOffset="93410.08">27605 6083 43 0,'-18'16'21'0,"-24"21"-20"0,31-21 38 0,-10 6-39 0,-7 9 1 0,-7 7 0 15,3 12 1-15,7 3-3 16,4 10 1-16,3 3-2 16,4 3 1-16,0-6-5 15,4-4 0-15,6-9-8 16,1-9 1-16</inkml:trace>
  <inkml:trace contextRef="#ctx0" brushRef="#br0" timeOffset="93636.95">27877 6340 42 0,'7'35'21'0,"-32"15"-21"0,21-38 34 0,-6 10-33 0,-8 13 1 16,-10-1 0-16,-7 7 1 16,-8 0-4-16,4 0 0 15,4-7-1-15,7-6 1 16,7-9-6-16,7-13 0 16,7-12-6-16,3-10 0 15</inkml:trace>
  <inkml:trace contextRef="#ctx0" brushRef="#br0" timeOffset="93874.82">27633 6359 41 0,'21'38'20'0,"15"46"-15"0,-26-55 35 0,4 2-39 16,4 10 0-16,0-1 0 15,-1-2 0-15,-3-7-2 16,0-6 0-16,0 1-3 15,1-4 0-15,-5-10-5 16,1-3 0-16,-1-5-5 16,1-20 1-16</inkml:trace>
  <inkml:trace contextRef="#ctx0" brushRef="#br0" timeOffset="94105.96">27915 5892 40 0,'7'9'20'0,"25"13"-14"0,-14 0 37 16,-1 13-40-16,1 5 1 15,7 14 0-15,-1 5 1 16,-2 16-8-16,-8 23 1 16,-11 5-1-16,-13 4 1 15,-19-1-13-15,-23-8 0 16</inkml:trace>
  <inkml:trace contextRef="#ctx0" brushRef="#br0" timeOffset="99701.7">23294 8770 43 0,'-14'19'21'0,"0"16"-5"15,14-32 21-15,0 3-33 16,0 0 0-16,3-2 3 16,8 2 1-16,6-3-10 15,12-3 0-15,2-3 6 0,12 3 0 16,13 0-7-16,-3 3 1 15,0 3-10-15,-4-3 0 16,-10-9-6-16,-7 0 0 16</inkml:trace>
  <inkml:trace contextRef="#ctx0" brushRef="#br0" timeOffset="100259.68">24243 8692 58 0,'10'22'29'0,"5"-16"-34"0,-15-6 53 16,0 0-47-16,-4 3 1 16,-3 4 0-16,-4 5 0 15,-3 4-2-15,-7 9 0 16,-7 3 2-16,-4 4 0 15,0 8-1-15,8 4 0 16,-1 10 0-16,4-7 1 0,7 0-3 16,10-7 0-16,15-2-3 15,10-7 0-15,11-9-5 16,7-9 1-16,3-10-11 16,0-9 1-16</inkml:trace>
  <inkml:trace contextRef="#ctx0" brushRef="#br0" timeOffset="100572.72">24702 8742 55 0,'3'19'27'0,"-14"12"-27"16,4-21 45-16,-3 2-43 15,-4 1 0-15,-4-1 0 16,0 1 1-16,4 0-5 15,0-1 1-15,0 1 2 0,4-4 1 16,-1 4-1-16,4-1 1 16,3 4-1-16,4-1 0 15,4 1 0-15,3 0 0 16,7-1 0-16,0-2 0 16,-3 6-2-16,-8 0 1 15,-6 3-4-15,-11 0 1 16,-4 3-4-16,-7-3 0 15,1-4-10-15,-5-5 1 16,1-10-1-16,3-3 0 16</inkml:trace>
  <inkml:trace contextRef="#ctx0" brushRef="#br0" timeOffset="100858.03">25058 8817 54 0,'7'0'27'0,"-4"19"-34"0,-6-16 55 0,-8 7-47 16,-3-4 0-16,-11 7 1 16,-3 2 1-16,-3 7-4 15,-8 7 1-15,7-4 2 16,7 3 0-16,4 6-1 15,7 4 0-15,7-4-1 16,10 1 1-16,12-7-3 0,6-6 0 16,7-6-7-1,0-7 1-15,0-6-9 16,1-12 0-16</inkml:trace>
  <inkml:trace contextRef="#ctx0" brushRef="#br0" timeOffset="101265.4">25248 8463 62 0,'11'16'31'0,"7"-4"-31"16,-11-9 56-16,3 1-54 15,8-4 0-15,3 0 0 16,11 0 1-16,3-4-4 16,-3 8 0-16,0-4 2 15,-8 3 0-15,-6-6-1 16,-11 6 0-16,-7 3 0 16,-11 7 0-16,-6 2 0 15,-4 1 0-15,-8 3-1 16,5 0 1-16,-1 3 0 15,4 3 0-15,7 0 1 16,7 6 0-16,7-6-1 16,7-6 0-16,14-7 0 0,7-2 1 15,4-10-5-15,3-3 0 16,-7 0-9-16,-7-1 0 16,-10-5-7-16,-4 0 0 15</inkml:trace>
  <inkml:trace contextRef="#ctx0" brushRef="#br0" timeOffset="101772.82">26070 8469 40 0,'21'10'20'0,"-3"-10"-14"0,-14 3 28 15,-4 0-31-15,-7 0 1 16,-8 0 1-16,-6 10 0 15,-7 6-7-15,-4 9 1 16,1 6 4-16,-8 17 1 16,0 11-3-16,0 10 1 15,7 4-2-15,1 2 1 16,6 4-3-16,7-7 1 16,15-9-6-16,10-13 1 0,10-12-10 15,1-19 1-15</inkml:trace>
  <inkml:trace contextRef="#ctx0" brushRef="#br0" timeOffset="102047.8">26353 8714 60 0,'7'44'30'0,"-53"19"-37"0,32-48 52 16,-8 7-46-16,1 3 1 15,-7 7 0-15,-7 2 0 16,-1 4-1-16,1 3 0 16,7-4-4-16,3-5 0 15,11-10-8-15,7-13 0 16,7-22-3-16,4-9 1 15</inkml:trace>
  <inkml:trace contextRef="#ctx0" brushRef="#br0" timeOffset="102239.57">25972 8636 31 0,'0'0'15'0,"14"31"-4"0,-7-15 24 0,3 9-31 15,4 12 1-15,4 10 2 16,3 7 0-16,0-7-9 15,1 6 0-15,-1-9 5 16,0-3 1-16,4-4-4 16,6-5 0-16,-2-4-6 15,2-9 1-15,1-10-10 16,-4-6 0-16</inkml:trace>
  <inkml:trace contextRef="#ctx0" brushRef="#br0" timeOffset="102496">26416 8372 53 0,'11'41'26'0,"34"19"-27"0,-27-39 43 15,10 11-41-15,8 2 1 32,17 48-2-32,-15-4 0 15,-9 1-7-15,-19 2 1 16,-28 10-9-16,-20 13 0 16</inkml:trace>
  <inkml:trace contextRef="#ctx0" brushRef="#br0" timeOffset="106070.4">24077 4446 41 0,'-10'16'20'0,"-12"-10"1"0,19-6 20 16,3 3-34-16,0 0 0 0,3 4 2 15,8-7 1-15,3 9-13 16,11-6 1-16,3 7 7 16,11-1 1-16,10 0-4 15,8-2 1-15,-8-1-6 16,-7-3 0-16,-6 3-9 15,-15-6 0-15,-14-9-9 16,-14 3 0-16</inkml:trace>
  <inkml:trace contextRef="#ctx0" brushRef="#br0" timeOffset="106924.63">25252 4176 53 0,'17'10'26'0,"-24"-23"-16"0,7 13 26 0,0 3-34 16,-3 7 0-16,-8-1 0 15,-3 4 1-15,-7 6-4 16,-4 6 0-16,1 3 2 16,-1 3 0-16,-3 4-1 15,0 12 1-15,-1-3-1 16,8 3 1-16,7-6-3 16,10-1 1-16,15-5-5 15,3-10 1-15,7-9-7 16,4-7 1-16,0-6-6 15,3-6 0-15</inkml:trace>
  <inkml:trace contextRef="#ctx0" brushRef="#br0" timeOffset="107450.54">25591 4409 44 0,'10'0'22'0,"-3"3"-26"0,-7-10 38 0,0 1-34 15,0 6 0-15,0 0 1 16,0 0 0-16,-3 0-2 16,-1-3 1-16,1 0 1 15,-1 0 1-15,1 0 0 16,3 3 1-16,0-4-1 15,0 4 1-15,0-6 0 16,0 9 1-16,0-3-2 16,0 0 1-16,0 0-1 15,0 0 0-15,0 3-1 16,-4 4 1-16,-3-1-1 16,-4-3 0-16,-6 3-1 15,-4 1 0-15,-1 2 0 16,-2 0 0-16,3 1 0 15,-4 2 0-15,11 1-1 16,3 3 1-16,8-7 0 16,6 4 1-16,11-1-1 15,7 1 0-15,8 2 0 16,-5-2 0-16,-3-7 0 0,-3 0 0 16,-7 4-1-16,-11 9 1 15,-11-7-3-15,-10 4 1 16,-7-4-5-16,0 1 0 15,-4-4-8-15,7-15 1 16,4 3-2-16,14-10 0 16</inkml:trace>
  <inkml:trace contextRef="#ctx0" brushRef="#br0" timeOffset="107781.05">25950 4271 45 0,'7'15'22'0,"-14"1"-25"16,4-7 46-16,-4-6-41 15,-4 4 0-15,1-1 1 16,-5 10 0-16,1-1-4 15,-3 1 1-15,-1 6 2 16,-3 9 0-16,0 4-1 16,0 2 1-16,6 7-1 0,5-6 0 15,10-3-2 1,7-1 1-16,11-15-5 0,10-4 0 16,4-8-8-16,3-7 1 15,-3-16-4-15,-4 0 1 16</inkml:trace>
  <inkml:trace contextRef="#ctx0" brushRef="#br0" timeOffset="108607.77">26504 4158 36 0,'18'0'18'0,"-11"-16"-11"0,-7 16 31 16,0 3-35-16,-4 3 0 16,-3 10 1-16,-3 3 0 15,-8 3-6 1,-3 19 1-16,-7 3 3 0,-4 15 0 15,0 7-2-15,4 0 1 16,3 3-4-16,11-10 1 31,28-12-12-31,15-25 0 16</inkml:trace>
  <inkml:trace contextRef="#ctx0" brushRef="#br0" timeOffset="108816">26730 4474 43 0,'-14'35'21'0,"-28"21"-22"16,27-49 28-16,-9 2-27 15,-1 7 0-15,-3-1 0 16,3 7 0-16,0-3-5 15,4 0 0-15,4-10-6 16,6-9 0-16</inkml:trace>
  <inkml:trace contextRef="#ctx0" brushRef="#br0" timeOffset="109044.48">26596 4343 48 0,'25'31'24'0,"-8"22"-26"0,-10-37 43 0,0 9-41 0,0 3 0 16,0-3-4-16,1 10 1 16,2-1 0-16,1 1 1 0,-1-7-6 15,1-9 0 1,3-3-6-16,4-23 1 0</inkml:trace>
  <inkml:trace contextRef="#ctx0" brushRef="#br0" timeOffset="109279.56">26924 4111 49 0,'18'62'24'0,"13"32"-24"16,-20-65 46-16,7 15-47 16,6 12 1-16,1 0-1 15,-7 7 1-15,-8-3 0 16,-13 6 0-16,-11 6-3 16,-11-10 1-16,-10-8-10 0,-8-17 0 15,-3-12-2-15,4-15 0 16</inkml:trace>
  <inkml:trace contextRef="#ctx0" brushRef="#br0" timeOffset="109864.99">27753 4365 55 0,'21'15'27'0,"-7"10"-31"0,-10-21 54 15,-4-1-50-15,-4 3 1 16,-6-3-1-16,-8 13 1 16,-7-1-1-16,-3 14 0 15,-4-7 0-15,1 9 0 16,-1-3 0-16,4 10 1 15,3 3-2-15,11-1 1 0,7-8-3 16,10-1 1-16,15 0-5 16,7-12 1-16,6-9-6 15,5-7 0-15,-1-9-4 16,-3-7 1-16</inkml:trace>
  <inkml:trace contextRef="#ctx0" brushRef="#br0" timeOffset="110124.96">28085 4600 44 0,'7'6'22'0,"-4"-6"-21"0,-3 0 40 0,-3 0-39 15,-4 0 1-15,-4 0 1 16,-3 0 0-16,-7-6-5 16,-7 6 1-16,-1 0 3 15,-2-3 0-15,6 12-1 0,4 4 0 16,-4 5-2-16,4 8 1 15,7-1-3-15,3 0 0 16,8-13-1-16,6 1 1 16,11-4-4-16,7-6 1 15,4-3-3-15,3-6 1 16,-6 0-7-16,2-4 0 16</inkml:trace>
  <inkml:trace contextRef="#ctx0" brushRef="#br0" timeOffset="110422.86">28437 3816 53 0,'4'41'26'0,"-22"31"-34"16,15-47 47-16,-11 19-39 15,-4 15 0-15,-3 17-2 16,-4 15 1-16,-3-1 0 16,0 5 0-16,7-11-3 15,3-21 1-15,4-13-6 16,0-22 1-16,3-9-5 15,1-19 1-15</inkml:trace>
  <inkml:trace contextRef="#ctx0" brushRef="#br0" timeOffset="110606.18">28148 4440 53 0,'21'16'26'0,"8"-7"-37"0,-15-9 51 16,7-9-43-16,11 2 1 0,-4 4-8 16,11-3 0-16,-1-7 3 15,1-2 0-15</inkml:trace>
  <inkml:trace contextRef="#ctx0" brushRef="#br0" timeOffset="110842.56">28868 4089 45 0,'-25'56'22'0,"-24"7"-20"16,35-44 36-16,-11 15-37 15,-3 7 1-15,-1 9 0 16,5 3 1-16,-4 23-4 0,6-4 0 15,8-13-1-15,7-2 0 16,7-20-6-16,11-11 0 16,6-14-6-1,8-15 0-15</inkml:trace>
  <inkml:trace contextRef="#ctx0" brushRef="#br0" timeOffset="111055.9">29069 4380 56 0,'-25'63'28'0,"-31"-22"-37"0,49-26 53 0,-7 1-44 16,-8 6 0-16,-2 6 0 16,-4-3 1-16,-1 4-3 15,5 2 0-15,2-9-4 16,8-6 0-16,7-7-9 15,11-15 1-15</inkml:trace>
  <inkml:trace contextRef="#ctx0" brushRef="#br0" timeOffset="111278.55">28921 4365 30 0,'7'12'15'0,"3"23"-3"16,-6-29 15-16,-1-6-26 0,1 9 1 15,-4 1 0 1,0-1 1-16,3 10-4 0,8 0 0 16,3 6 2-16,4-9 0 15,7 2-2-15,3 1 0 16,3 0-3-16,1-3 0 16,0-7-6-16,0-6 0 15,-4-3-2-15,0-12 1 16</inkml:trace>
  <inkml:trace contextRef="#ctx0" brushRef="#br0" timeOffset="111503.85">29206 4070 47 0,'15'41'23'0,"30"43"-26"15,-23-65 50-15,13 19-45 16,4 3 0-16,0-1 0 16,-1 4 0-16,1 0-4 15,-14 0 0-15,-18 6-2 16,-11 10 0-16,-20 9-11 16,-33 9 0-16</inkml:trace>
  <inkml:trace contextRef="#ctx0" brushRef="#br2" timeOffset="120376.88">12823 4042 21 0,'18'6'10'0,"-11"-15"-8"0,-7 9 10 0,0 0-10 16,0 0 1-16,0-10 0 15,0 1 1-15,-3-4-5 16,-4-3 0-16,0 1 4 16,-4 2 1-16,0-6-2 15,-3 7 1-15,-3-1-1 16,-1 4 0-16,-3-7 0 15,-4 4 1-15,-3-10-2 0,-7 3 1 16,-1-3 0 0,-6-3 0-16,0-3-1 15,-8-4 1-15,-3-2-1 0,-10-4 0 16,-8 1-1-16,-3 8 1 16,0-5-1-16,-7 15 1 31,-60-22-1-31,3 1 0 15,22 5 0-15,-4-9 1 16,0-9-1-16,-11 3 0 16,8 3 0-16,0 9 1 15,-1 3-1-15,-14 7 1 0,8-3-1 16,3 9 1-16,-7 3-1 16,0-3 0-1,0 3 0-15,7 1 1 0,-7-1-1 16,0 0 0-16,-7 13-1 15,7-4 1-15,-8 10 0 16,-6 0 1-16,11 7-1 16,-15 2 0-16,7 0 0 15,-6-15 1-15,10 6-1 16,-8 6 1-16,-2 4 0 16,-1-4 0 15,7 7-1-31,-6 2 1 0,-5 4-1 0,5 3 1 0,3 3 0 15,3 3 0-15,0-3-2 16,-3 7 1-16,7 5 1 16,-4-12 0-16,-6 4-1 15,10 2 0-15,-4 0 0 0,4 4 0 16,-7-7 0-16,14 7 1 16,0 9-1-16,3 3 1 15,0-4-1-15,8 11 1 16,14 8-1-16,-8-8 1 15,4 9-1-15,15-7 0 16,-8 13 0-16,7-3 1 16,14 6-1-16,-3 13 1 15,0-1-1-15,10 1 1 16,4 6-1-16,7 6 1 16,-3 10-1-16,3-7 1 0,7 7-1 15,7-10 1-15,3-3-1 16,-6 3 0-16,3-3 0 15,-7-3 0-15,7 3-1 16,4-12 1-16,-1 2 0 16,-6 4 0-16,6 6 0 15,1-3 1-15,10 6-1 16,4-2 0-16,7-5 0 16,-4-2 1-16,7 6-1 15,4-3 1-15,7 3-1 16,-4-12 1-16,1 12-1 15,6-3 0-15,8 3 0 16,3 6 0-16,3-2 1 16,4-14 0-16,4 7 0 15,-1-9 0-15,8-7 0 16,3-3 0-16,11 3 0 0,0-6 0 16,6 0-1-16,8-6 1 15,-3-7-1-15,10 1 0 16,3-1 0-16,4-5 1 15,0-4-1-15,18 0 0 16,-8 0 1-16,18-7 0 16,4-2-1-16,-4-7 1 15,11-2-1-15,3-1 1 16,1-3-1-16,6 3 1 0,-3 0-1 16,7 7 0-16,-4-7 0 15,11 0 0-15,-4-6 0 16,8-6 0-16,3 0-1 15,11-4 1-15,-4-6 0 16,3-2 0-16,1 2-1 16,10 0 1-16,-7-6 0 15,7 0 0 1,81 3-1 0,-17-3 1-16,-7 0 0 15,-11-3 0-15,-7 0 0 16,0 0 0-16,3-10 0 15,-20 7 0-15,6 0 0 16,-3-1 0-16,7-2 0 16,-4 3 0-16,1-7 0 15,6 1 0-15,4-4 0 16,-7-6 0-16,10-3 0 16,-3-10 0-16,-7-2 0 0,4-1 0 15,-1-3 0-15,-10-2 0 16,3-8 0-16,1 14 0 15,-1-10 0-15,-7 0 0 16,-6-3-1-16,6-10 1 16,-14-6 0-16,4-3 0 15,-7 3-1-15,-1 0 1 16,-9-6-1-16,-1-9 1 16,-14-10 0-1,-4-6 0 1,-3 3 0-16,-11-16 0 0,-13-19 0 0,-8-9 1 0,-3 0-1 15,-11-12 0-15,-11-1 0 16,-17 1 0-16,-7-1 0 16,-11-15 0-16,-7 6 0 15,-10 3 0-15,-8-3-1 16,-13-3 1-16,-4 10 0 16,-15-4 0-16,-6 0-1 15,-4 3 1-15,-7 13 0 16,-14 0 0-16,-7 0 0 15,-7 6 0-15,-3 16 0 16,-1 12 0-16,-7 10 0 16,-6 6 0-16,-4 7 1 15,-1 8 0-15,5 4-1 16,9 10 1-16,1 11 0 16,0 4 1-16,4 13-1 15,6-1 1-15,-3 10 0 0,7 6 0 16,0 4-1-1,10 5 1-15,12 4-1 0,6 3 0 16,3 0 0-16,1-3 0 16,10 6-1-16,4 6 1 15,4-6 0-15,3 3 0 16,3 6 0-16,4 1 0 16,3 5 0-16,1 4 0 15,3-3-1-15,0 3 1 0,3 0-1 16,1-7 1-16,3 4-1 15,0-1 0-15,-3 1 0 16,3-3 0-16,-4-4 0 16,1-3 1-16,-1-3-1 15,1 4 0-15,3-7 0 16,0 6 0-16,0-6-1 16,0 3 1-16,0 3 0 15,0-6 0-15,0 0 0 16,4 0 1-16,-1-6-1 15,-3 6 0-15,4 0 0 16,-4 0 1-16,4 0-1 16,-4-3 1-16,0 3-1 15,0 0 0-15,-4-9-6 16,8-1 1-16,-1-5-15 16,8-23 1-16</inkml:trace>
  <inkml:trace contextRef="#ctx0" brushRef="#br2" timeOffset="124174.14">28462 5628 13 0,'7'7'6'0,"14"-1"3"0,-14-6 7 16,0 0-14-16,1 3 0 15,-1 3 1-15,3-6 1 16,-3 7-4-16,0-4 1 16,0 0 3-16,0 0 0 15,0 0-1-15,0 0 1 16,-7-3-2-16,4 0 1 15,-4 0-1-15,0 0 0 0,0 0-2 16,0-3 1 0,-4-3 0-16,-3 0 0 0,0-1-1 15,-7-2 1-15,-3 3-1 16,-1-1 1-16,-3-2-1 16,3 3 1-16,-3-1-1 15,0 1 1-15,-4 0-1 16,-10 0 1-16,-4-1-1 15,-7 1 0-15,0 0 0 16,-3 0 0-16,-11-4 0 16,-4 4 1-16,-3 0 0 15,-14-1 0-15,-3-8-1 16,-8-1 1-16,-7-3-1 16,4 0 1-16,-11-3-1 15,-3-3 1-15,-11-9-1 0,0 6 0 16,-11-4 0-16,-10 1 0 15,-3 6 0-15,-5 0 1 16,-13 6-2-16,-4 3 1 31,-105-6 0-31,34 3 0 16,12 7 0-16,2-1 0 16,26 10 0-16,-8 3 0 15,4 0 0-15,3 3 1 16,4 4-2-16,0-7 1 15,-7 3 0-15,0 0 0 16,11 9 0-16,-11 7 1 0,3 3-1 16,8-3 0-16,-1 3 0 15,1-6 0-15,6 2 0 16,1 1 1-16,-8-9 0 16,11-1 1 15,-7 0 0-31,-7 1 0 15,14-1-1-15,-7 1 1 0,0-7-1 0,11 6 1 0,-7 4-2 16,-1-10 0-16,11 3 0 16,-7-3 0-16,8-3 0 15,6 0 0-15,-4 3 0 16,5-3 1-16,-1 4-1 16,11 11 0-16,-1 4 1 15,12 6 0-15,-1 3-1 16,11 1 0-16,3 5 0 0,4 1 0 15,11-10 0-15,-4 3 0 16,14 6 0-16,7-5 0 16,4-1 1-16,4 0 0 15,-5 0-1-15,5-3 1 16,-1 4 0-16,7-1 0 16,0 3-1-16,1 4 1 15,-4 2-1-15,6-5 0 16,1-4 0-16,0 3 0 15,11 4 0-15,3-1 0 16,-4-2 0-16,1-1 1 16,2 7-2-16,5 2 1 0,-1-2 0 15,1 3 1-15,3 6-1 16,0 9 0-16,4 1 0 16,3 2 0-16,0-5 0 15,0-7 1-15,0 0-1 16,4 0 0-16,-1 0 0 15,-3 0 0-15,-3 3 0 16,-8-3 0-16,8 3-1 16,-4-3 1-16,-7 0 0 15,-7 0 0-15,-4-3-1 16,-3-6 1-16,-4-4 0 16,-3 1 0-16,-7 2 0 15,0 4 0-15,-8-3 0 16,-2 3 0-16,-1-1 0 0,-7 7 0 15,-4 4-1-15,-6-4 1 16,6 0 0-16,-6 6 0 16,0-9 0-16,-8-10 1 15,0 1-1-15,-6-1 0 16,-4-2 0-16,-7-7 0 16,3 3 0-16,-3-3 1 15,-4-3-1-15,-7 3 0 16,1-3 0-16,-5-6 0 15,1 3 0-15,-4 2 0 16,0-8-1-16,-6 9 1 0,-1 3 0 16,0 0 0-1,-4-6 0-15,5 3 0 0,-5-3 0 16,-6 0 1-16,6-4-1 16,1-2 1-16,-4-1-1 15,4 4 0-15,-1-7 1 16,-3 4 0-1,-102 3-1 1,35 6 0-16,18-10 0 16,14-2 0-16,14-4 0 15,0 0 0-15,14-9 0 16,7 3 0-16,-7-3 0 16,7-3 0-16,3 6 0 15,-3 3 0-15,8-3 0 16,-5 6 1-16,8 3-1 15,7 1 0-15,-8-4 0 16,15 3 1-16,3 4-1 16,11 3 0-16,-7 2 0 0,11 8 1 15,6 5-1-15,0 3 1 16,4 10-1-16,4-3 1 16,7 6-1-16,3-6 0 46,3-4 0-46,4-5 0 0,-3-4 0 0,7-3 0 0,3 7 0 0,7-7 0 16,-6-3 0-16,9 6 1 0,-2 6-1 16,2 7 0-16,1 9 0 15,18 16 1-15,3 6-1 16,7 3 0-16,10 4 0 16,8 2 0-16,10 20 0 15,15-1 0-15,6 0 0 16,15 4 0-16,10-1 0 15,7 13 0-15,7-3 0 16,14 0 1-16,11-9-2 16,7-1 1-16,14 1 0 15,7-1 0-15,11-12-1 16,7-6 1-16,14-7 0 16,3-18 0-1,22 2-1-15,-4-5 1 0,11-4-1 16,-1-6 1-16,11 0 0 15,8-6 0-15,2-3 0 16,8-7 0-16,11-6-1 16,-1-9 1-16,15-4 0 0,-1-9 0 15,8-3-1-15,3-3 1 16,0-6 0-16,7 3 0 16,4-13-1-16,7 6 1 15,3-2 0-15,15-4 0 16,-4 0 0-16,-4-9 0 15,7 3 0-15,4 3 0 16,-7-7-1-16,-71 14 1 16,100-23 0-16,-1 1 0 0,-14-4-1 15,0-3 1-15,-14-3 0 16,-4 3 0-16,-3-6 0 16,0 3 0-16,-1-3 0 15,-9-1 0 1,2-2-1-16,-9-3 1 0,2-10 0 15,-6 0 0-15,-11-6 0 16,0 6 0 0,-10-6 0-1,-11 9 0 1,0-3 0-16,-8 0 0 0,1-21-1 0,-17-8 1 0,2-2 0 16,-6 6 0-16,-7-9 0 15,-15-16 0-15,-3 0 0 16,-3 12 0 93,-8 1 0-93,-3-7 1-1,-7-3-1 1,0 10 0 0,-1 3 0-1,-2 15 0-15,3 0 1 0,-1 1 0 0,1 2-1 0,4 4 1 0,-1 5-1 0,7 4 0 0,-3 10 0 0,7 6 1 0,4 6-1 0,3 0 1 0,0 9-1 0,10 3 1 16,1 7-1-16,10-3 1 0,0-1-1 0,4 7 0 0,7 0 0 0,-1 3 0 0,8 0 0 0,0 7 0 0,3-7 0 0,8 3 1 0,3 3-1 16,0-3 0-16,3-3-1 15,7 7 1-15,1-7 0 16,3 6 1-16,11 1-1 15,-8-1 0-15,1 3 0 16,6-6 0 0,1 7 0-16,7 3 1 0,-8-1-2 15,8 7 1-15,3 0 0 16,0 0 0-16,8 3 0 16,-8 0 0-16,14 3 0 15,0-3 0-15,1 0 0 31,10 3 0-15,-4-3 0-16,7 3 0 0,-10 0 0 0,7-3 0 0,-7 0 0 16,3 3 0-16,1-3 0 15,-5 0 0-15,-2-3-1 16,-5-3 1-16,-2 0 0 0,3-4 0 16,-15-2 0-16,1-4 0 15,-4-3 0-15,-3-3 0 16,-4 0 0-16,-11 0 0 15,-10 4 0-15,-4 2 0 16,-6-3 0-16,-15-6 0 16,0-3-1-16,-14-4 1 0,0-8 0 15,-10-11 0-15,-11-5 0 16,-7-13 0-16,-11 6 0 16,-14-6 0-16,-10 0 0 15,-7-15 1-15,-15-1-1 16,-14-3 0-16,-13 10 0 15,-19-13 0 1,-49-50 0 0,-10 15 0-16,0 13 0 15,-22 19 0-15,-10 3 0 16,-7 10 1-16,-8 3-1 16,-6 5 0-16,-11-5-1 15,-10 15 1-15,-4 1-12 16,-4-1 1-16,15 13-5 15,10 18 1-15</inkml:trace>
  <inkml:trace contextRef="#ctx0" brushRef="#br2" timeOffset="126576.2">3676 13088 45 0,'14'-9'22'0,"4"0"-10"16,-8 5 23-16,-3 4-31 16,-3 0 1-16,3 4 3 15,-7-1 1-15,-7 6-11 16,-4-3 0-16,-6 7 6 15,-5 6 1-15,-6 6-3 16,-7 6 0-16,-14 1-3 16,3 5 1-16,3 10-2 15,-6 0 1-15,7 10 0 16,3 5 1-16,14 1-1 16,15 9 0-16,10-6 0 0,17-3 1 15,11-13-1-15,15-9 1 16,3-10-5-16,0-12 1 15,3-6-8-15,7-17 1 16,-17-14-7-16,3-8 1 16</inkml:trace>
  <inkml:trace contextRef="#ctx0" brushRef="#br2" timeOffset="127014.04">4068 13556 54 0,'10'9'27'0,"-20"-12"-35"15,6-3 48-15,-3 3-40 16,-11-1 1-16,4 4 0 16,-10 4 0-16,-1 2-1 15,4 6 0-15,3 1 0 16,-3-1 1-16,-7 7-2 15,17-3 1-15,0-4-1 16,11 1 0-16,11-4-2 16,10-5 1-16,0-4-1 15,4 0 1-15,0 0 0 16,-4-10 0-16,4 1 1 16,-4-1 0-16,-7-5 1 15,4 2 0-15,-1 1 1 0,-3 2 0 16,4 4 1-16,0 6 0 15,-4 6 1-15,-7 4 1 16,-7 5-1-16,0 10 0 16,0 7-2-16,-7 5 1 15,3-5-7-15,4-7 1 16,-7-6-10-16,7-7 0 16,0-6-1-16,0-6 0 15</inkml:trace>
  <inkml:trace contextRef="#ctx0" brushRef="#br2" timeOffset="127416.71">4438 13637 53 0,'-4'22'26'0,"-6"-3"-38"16,10-19 55-16,0 6-42 16,0-3 0-16,0 4 0 15,-7-4 0-15,7-3-2 16,0 0 1-16,7-10-1 16,3-2 1-16,1-4-4 15,0-12 1-15,6 3-2 16,-3 6 1-16,4-3 0 0,3 3 0 15,0 0 3-15,4 10 1 16,-11 6 5-16,4 3 0 16,-1 12 3-16,-2 7 1 15,2 9-1-15,-6 4 0 16,-1 9-3-16,1 3 1 16,7-1-4-16,-4-11 0 15,3-13-10-15,1-4 1 16,-15-12-12-16,-3-12 1 15</inkml:trace>
  <inkml:trace contextRef="#ctx0" brushRef="#br2" timeOffset="128498.19">7098 13339 54 0,'-7'16'27'0,"-39"12"-34"16,28-18 41-16,-6 8-34 15,-5 1 1-15,-2 0-1 16,-8-3 0-16,0-4-2 0,7-2 0 15,8-1 0-15,10 4 1 16,3-7-2-16,14 3 1 16,12 1 2-16,9-1 0 15,8 1 3-15,14 2 0 16,-4 1 1-16,1-1 1 16,-8-2 0-16,-7 5 0 15,-14-2-3-15,-14 9 1 16,-14 3-3-16,-11 6 0 15,1-6-2-15,-5 0 1 16,-2-3 0-16,2-3 0 16,1-3 0-16,7-4 0 0,10-5 0 15,11 2 1-15,15-6 1 16,9-9 0-16,12-4 0 16,9-2 1-16,5-10-1 15,3-3 1-15,3-3 0 16,-3-4 0-16,4-5 0 15,-15 2 0-15,-3 7-2 16,-4 0 0-16,-10 0 0 16,3-1 0-16,-18 7-2 15,1 4 1-15,-7 5-2 16,-8 7 1-16,-3 9 0 16,-7 6 1-16,-4-2 0 15,4 8 0-15,0 7 3 16,0 0 0-16,3 0 1 15,11 3 1-15,0 3-1 0,4 1 1 16,10-7-2-16,0 0 0 16,4-4-6-16,3-11 0 15,-7-7-13-15,0-10 1 16,7-2-3-16,4-4 1 16</inkml:trace>
  <inkml:trace contextRef="#ctx0" brushRef="#br2" timeOffset="128857">7705 13534 50 0,'0'12'25'0,"7"13"-26"16,-7-25 49-16,7 0-45 16,7-3 0-16,7-6 2 15,14-1 0-15,1 1-6 16,-1 3 0-16,-3-4 3 15,-4-2 1-15,-7-4-3 16,-3 0 1-16,-8-2-2 16,-10-1 1-16,0 0-3 15,-10 3 1-15,-11 4-2 16,3 12 1-16,-14 15 0 16,4 7 0-16,3 0 1 15,8 13 1-15,-1 9 3 16,7 12 0-1,11 1 2-15,11 2 1 16,10-9-1-16,11-6 0 0,3-12-3 0,4-10 1 16,3-16-11-16,-6-6 1 15,-5-13-11-15,1-9 1 16</inkml:trace>
  <inkml:trace contextRef="#ctx0" brushRef="#br2" timeOffset="129444.82">10336 13995 59 0,'-10'69'29'0,"3"6"-33"15,7-56 47-15,0 9-43 16,0 0 0-16,0-3-1 16,0-6 1-16,0-9-1 0,-4-10 0 15,4-13 0-15,0-12 0 16,-3-6 0-16,3-17 0 16,-4-14-3-16,1-7 1 15,3-6-1-15,-4 6 1 16,4 9-1-16,7 4 1 15,7 8 0-15,7 8 0 16,4 11 5-16,3 14 1 16,15 9 2-16,-1 12 0 0,4 6 2 15,0 10 0 1,-11 7-1-16,-7 11 0 0,-14-5-3 16,-14 2 1-16,-14 4-6 15,-14 0 1-15,-4-7-8 16,1-5 1-16,-5-7-10 15,-3-7 1-15,8-12-1 16,10-6 1-16</inkml:trace>
  <inkml:trace contextRef="#ctx0" brushRef="#br2" timeOffset="129865.01">11084 13675 46 0,'7'31'23'0,"-17"-9"-31"0,3-19 47 16,-7-3-38-16,-8 0 1 15,-6-3 2-15,-7 6 0 16,0 4-5-16,-4-1 1 16,7 3 3-16,7 7 0 15,4 3-1 1,4 0 1-16,2-4-1 0,8 1 0 15,4-4-1-15,10-5 0 16,7-1-1-16,7 0 1 16,0-3-1-16,1 1 1 15,-5-4-1-15,1 3 0 16,-1 0 0-16,1-6 0 0,-4 0 1 16,-3 3 0-16,-1 0 1 15,-3 3 0-15,4 3 0 16,-4 6 1-1,4 7-1 1,-1 10 1-16,4-4-1 0,0 3 0 0,4 3-4 16,3-6 0-16,4-6-6 15,3-6 0-15,4-4-11 16,-4-12 1-16</inkml:trace>
  <inkml:trace contextRef="#ctx0" brushRef="#br2" timeOffset="130109.58">11508 13791 57 0,'3'53'28'0,"1"-3"-29"0,-4-40 45 16,-4 5-44-16,-3 1 0 15,0 0 0-15,4-1 0 16,-1-2-2-16,4-7 1 16,4-6-8-16,-1-6 0 15,-6-10-7-15,3-12 0 16</inkml:trace>
  <inkml:trace contextRef="#ctx0" brushRef="#br2" timeOffset="130332.82">11321 13521 55 0,'0'3'27'0,"24"0"-34"0,-13-6 47 0,3 0-40 16,4 0 0-16,3 3-11 16,4 0 0-16,-4 0 2 15,0-3 1-15</inkml:trace>
  <inkml:trace contextRef="#ctx0" brushRef="#br2" timeOffset="130584.11">11864 13910 47 0,'-4'38'23'0,"1"-32"-23"0,3-9 36 16,-4-3-34-16,4-7 1 16,-3-3 0-16,-1-3 0 15,4-6-4-15,0-3 0 0,0-6 2 16,0-4 0-16,0 10-3 16,4 6 1-16,-1 0-2 15,4 6 1-15,8 10-2 16,2 3 0-16,15 0-2 15,0 3 0-15,6-7-2 16,5-2 1-16,-1 0-5 16,0-7 0-16</inkml:trace>
  <inkml:trace contextRef="#ctx0" brushRef="#br2" timeOffset="130839.84">12393 13521 46 0,'18'0'23'0,"-8"3"-21"0,-10-3 45 0,0 0-46 16,-10 0 0-16,-1 3 0 15,-10 4 0-15,-7-4-2 16,0 3 1-16,-4 0 0 16,4 1 1-16,3 2-2 15,7-3 1-15,8 4 0 0,6-1 0 16,11-3 1-16,11 7 0 16,10 0 2-16,7 5 1 15,1 4 0-15,-8 10 0 16,-7 5 0-16,-10-2 0 31,-8 2-6-31,-13 1 1 0,-22 0-11 0,-14-10 1 16,-21-9-8-16,-7-13 0 15</inkml:trace>
  <inkml:trace contextRef="#ctx0" brushRef="#br2" timeOffset="131306.09">14739 13311 55 0,'-11'-9'27'0,"-17"18"-29"15,18-6 47-15,-4 7-45 0,-4 5 1 16,-7 10-1-16,-3 4 1 15,-4-1-2-15,1 0 1 16,-1 7-2-16,4-1 0 16,3 1-2-16,4 2 1 15,3 1-1-15,11-4 1 16,11-5-1-16,13-4 1 16,4-13 2-16,4-15 1 0,0-10-1 15,-4-8 1-15,0-5-3 16,0-5 0-16,-7 0-9 15,-3-7 0-15</inkml:trace>
  <inkml:trace contextRef="#ctx0" brushRef="#br2" timeOffset="131605.44">15032 13712 60 0,'7'7'30'0,"-21"-51"-38"0,10 25 54 15,-3-12-46 1,-3-7 0-16,-4-18 1 0,-4-23 0 16,4-9-2-16,3 1 1 15,4-1 1-15,7-3 0 16,7 6 0-16,11 10 0 15,7 12-2-15,-1 16 1 16,1 13-4-16,0 24 0 16,-8 7-7-16,-3 6 0 15,-10 10-6-15,-11 2 0 16</inkml:trace>
  <inkml:trace contextRef="#ctx0" brushRef="#br2" timeOffset="131785.79">14616 13192 66 0,'7'38'33'0,"28"2"-35"0,-17-40 65 0,17 3-63 0,14-3 1 0,15-6-4 16,6-6 0-16,-3 2-6 15,-3 4 0-15,-8 9-11 16,-3 7 0-16</inkml:trace>
  <inkml:trace contextRef="#ctx0" brushRef="#br2" timeOffset="132250.76">17942 13198 48 0,'-7'10'24'0,"11"12"-13"0,-4-22 33 16,-4 0-39-16,-3 3 0 0,0 0 2 15,0 0 0-15,-4 3-9 16,-3 7 0-16,-7-1 6 16,-3 4 1-16,-5 3-3 15,8-7 0-15,-11 17-3 16,1 5 1-16,-1-3-4 15,0 13 1-15,7 3-2 16,8 4 0-16,10 5-3 16,10 0 1-16,18-5-2 15,22-17 0-15,10-9-2 16,0-19 1-16,3-6-6 16,4-12 1-16</inkml:trace>
  <inkml:trace contextRef="#ctx0" brushRef="#br2" timeOffset="132475.76">18344 13499 44 0,'29'-22'22'0,"-15"0"-15"0,-14 16 40 16,-4 3-43-16,-6 3 1 15,-11 0 1-15,-8 3 0 16,-2 3-8-16,-8 4 1 16,-4-1 5-16,-2 4 0 15,-1 12-4-15,7 0 1 0,4 3-4 16,10 3 0-16,7 1-2 15,8-4 1-15,17-6-2 16,17-3 0-16,8-10-3 16,7-9 0-16,0-12-6 15,0-7 0-15</inkml:trace>
  <inkml:trace contextRef="#ctx0" brushRef="#br2" timeOffset="132820.6">18419 13606 63 0,'-4'37'31'0,"4"-15"-41"16,0-22 56-16,0 0-46 16,4-6 0-16,3-6 0 15,3-4 0-15,1-3-1 0,-1 3 1 16,1-6-1-16,0-3 1 15,-1-3-1-15,4-3 0 16,0 3 0-16,0 6 0 16,8 3 0-16,-1 13 1 15,0 12 0-15,-3 10 0 16,-8 2 0-16,-3 1 1 16,-3 6 0-16,-4 3 0 15,0-2-3-15,0-5 1 16,0-2-6-16,3 0 0 0,1-3-9 31,-1-4 1-31,1-5-1 0,10-7 1 0</inkml:trace>
  <inkml:trace contextRef="#ctx0" brushRef="#br2" timeOffset="133451.64">18919 13559 51 0,'0'37'25'0,"-14"4"-34"16,11-31 54-16,-1-1-43 15,1 4 0-15,-1-7 2 16,1 3 0-16,-1 1-5 16,1-4 0-16,3 0 3 15,3-15 0-15,4-4-2 0,4-9 1 16,-1 0-1-16,8-6 0 15,3 3-1-15,-3-3 0 16,-4 0 0-16,0-1 1 16,4 4-1-16,3 6 1 15,0 7 0-15,4 6 0 16,-4 9 0-16,0 6 1 16,-7 4-1-16,-3-4 1 15,-4 1-1-15,0 2 0 16,-4-2 0-16,1-1 1 15,-1 0-1-15,1 1 1 16,3 2 0-16,4 1 0 16,3-1 1-16,3 1 0 15,26-10-1 1,3-6 1-16,-1-7-2 16,1-2 1-16,-3-1-2 15,-12-5 0-15,-2-7 0 16,-8-4 0-16,-4 1 0 15,-6 0 1-15,-4 0-1 16,0 9 0-16,-7 9 0 16,0 7 0-16,-7 10-1 15,-4 11 1-15,1 11 0 16,-4-4 0-16,0 3 1 16,3 3 0-16,4 4 1 15,7 2 0-15,7-5-1 0,4 2 1 16,3-6-2-1,0-2 0 1,7-8-6-16,0-11 1 0,4-4-10 0,-4-13 1 16</inkml:trace>
  <inkml:trace contextRef="#ctx0" brushRef="#br2" timeOffset="134014.34">20059 13427 52 0,'21'13'26'0,"-14"-13"-27"0,-7 0 41 0,-3-3-40 15,-4 3 1-15,-8 0-1 16,-2 3 1-16,-4 6-1 16,-4 4 0-16,4-4 1 15,0 7 0-15,7 6-1 16,-4 3 1-16,7 3 0 15,8 6 0-15,3 4-1 16,7-7 1-16,14-5-1 16,0-8 0-16,7-18-2 15,1-12 1-15,-1-10-3 16,14-10 0-16,4 4-3 16,3-13 1-16,4-9-3 15,0-9 1-15,-7-13 1 16,-4-10 0-16,1 1 5 15,-8 18 1-15,-3-41 5 16,-7 1 0 0,-11 12 3-16,-4 9 0 0,-3 20 0 15,-7 2 1-15,-7 16-4 0,-10 13 0 16,-5 18-3-16,-2 13 1 16,-1 22-1-16,-10 22 1 15,-1 25-1-15,1 13 0 31,10 21 0-31,8 7 1 16,6 6-2-16,4-19 1 0,7-15-1 0,7-16 0 0,4-16-1 16,-1-22 0-16,1-16-4 15,-7-5 1-15,-4-17-7 16,-11-15 0-16,-14-9-4 16,-6-16 0-16</inkml:trace>
  <inkml:trace contextRef="#ctx0" brushRef="#br2" timeOffset="134235.31">19992 13032 42 0,'18'38'21'0,"20"-20"-14"15,-24-14 37-15,4-4-42 16,10 0 0-16,15 0-1 16,3 3 1-16,-4 0-5 15,0 9 0-15,-3-2-5 16,-4 2 1-16,-6-2-8 15,-8 2 0-15</inkml:trace>
  <inkml:trace contextRef="#ctx0" brushRef="#br2" timeOffset="134479.25">20613 13349 40 0,'3'66'20'0,"-10"3"-24"0,7-60 31 16,-3-6-27-16,3 0 0 15,-4 0-2-15,4 1 1 16,4-11-6-16,-4-8 0 0,0-11-3 16,0-5 0-16</inkml:trace>
  <inkml:trace contextRef="#ctx0" brushRef="#br2" timeOffset="134684.24">20680 13186 35 0,'10'18'17'0,"19"14"-22"16,-22-29 32-16,10 3-27 15,5-3 0-15,6 1 0 16,3-1 1-16,1-3-2 16,4 3 1-16,-5-3 0 15,5 0 0-15,-5-3 0 16,-2 0 1-16,-8-4 0 15,-4 1 1-15,-3 0-1 0,-7 3 1 16,-10 3 0 0,-8 3 0-16,-3 0-1 0,-3 6 0 15,-5 7-2-15,5 0 1 16,-1 2-2-16,4 4 1 16,3 3-1-16,4 1 1 15,4-8-3-15,6-2 1 16,4-3-2-16,4-10 1 15,3-6-6-15,0-10 1 16</inkml:trace>
  <inkml:trace contextRef="#ctx0" brushRef="#br2" timeOffset="134984.47">21237 13440 34 0,'4'18'17'0,"10"-14"-23"0,-7-8 31 0,4 1-26 16,-1-3 1-16,4 0 0 15,0 0 0-15,0-4 0 16,4 1 0-16,0-1-1 16,-1-5 0-16,1 2 0 15,3 4 1-15,0-1 0 16,11 4 0-16,0 0 0 15,3 3 0-15,0-1 1 16,1 1 0-16,-5 0-1 16,-2 3 0-16,-5 0 0 0,-3 3 0 15,-3 0-9-15,0-3 1 16</inkml:trace>
  <inkml:trace contextRef="#ctx0" brushRef="#br2" timeOffset="135313.74">22119 13123 25 0,'57'-9'12'16,"3"30"-1"-16,-46-14 14 0,3-4-23 0,1 0 1 15,-4-3 3-15,-3 3 1 0,-4 0-7 16,0 4 0-16,-7-7 4 16,-4 3 1-16,-10 3-2 15,-11-6 1-15,-3 0-2 16,-4 3 0-16,1 3-1 15,3 7 1-15,6 3-1 16,8 9 1-16,7 0-1 16,14 6 1-16,14 7-1 15,11-1 1-15,3-5-2 16,8 12 1-16,6-7-1 16,11 4 1-16,-14-6-2 15,-18-1 1-15,-17 7-1 16,-36-4 0-16,-10-8-5 15,-29-4 1-15,-34-19-11 16,6-9 1-16</inkml:trace>
  <inkml:trace contextRef="#ctx0" brushRef="#br2" timeOffset="136484.72">10629 15111 55 0,'4'16'27'0,"-40"-26"-17"16,22 10 27-16,-3 0-37 15,-8 3 1-15,-7 4 0 16,-7 2 0-16,1 1-2 16,-1-1 1-16,7 0-1 15,4 1 1-15,7-1-1 16,10-6 1-16,11 10-1 16,14-1 1-16,11 4 0 15,10 3 0-15,15 3 1 16,-1 0 1-16,-3 0-1 15,-7 0 1-15,-11 3-2 16,-18 6 1-16,-17 0-3 16,-17 1 1-16,-8-4-8 15,-7 0 1-15,-7-6-9 16,0-9 0-16</inkml:trace>
  <inkml:trace contextRef="#ctx0" brushRef="#br2" timeOffset="136739.43">10834 15321 60 0,'-4'28'30'0,"-10"-9"-32"0,11-13 51 0,-1 7-47 15,-3 3 1-15,4-1 0 16,-1 1 0-16,4-7-8 16,4-5 0-16,3-11-10 15,-4-8 0-15,1-10-3 16,3-7 0-16</inkml:trace>
  <inkml:trace contextRef="#ctx0" brushRef="#br2" timeOffset="137236.7">10926 15089 45 0,'17'22'22'0,"8"-13"-29"16,-18-5 39-16,4-1-35 15,-1 3 0-15,4 3-12 0,0 1 0 16,-3-4 13-16,-1 3 1 15,-2 7-9-15,-5 3 0 16,1 0 5-16,-1 0 0 16,-3-1 8-16,4 1 1 15,-1-3 5-15,4 0 0 16,0-1-1-16,0-5 0 16,0-4-4-16,0-3 1 15,1-3-3-15,-1 0 1 0,-4-3-4 16,4-6 1-16,0-4-1 15,4-3 0-15,-1 1-2 16,4-1 1-16,4 0 1 16,0 4 1-16,-1 5 1 15,1 4 1-15,-4 6 3 16,0 4 0-16,-7 2 2 16,0 7 0-16,-3 0-1 15,-1 5 1-15,1 14-3 16,-1 9 1-16,-3-3-3 15,4-1 0-15,-4 1-1 16,4-9 0-16,3-11-5 16,-4-11 1-16,8-7-9 15,3-9 0-15,0-10-4 16,11-9 1-16</inkml:trace>
  <inkml:trace contextRef="#ctx0" brushRef="#br2" timeOffset="137476.73">11730 14995 48 0,'-7'35'24'0,"-32"24"-25"0,28-43 44 16,-6-1-42-16,-4 4 0 15,-4 6 0-15,4 7 0 16,0-1-1-16,3 0 0 0,7 7 1 15,4-3 1-15,11-7-5 16,6-9 1-16,5-7-7 16,6-9 1-16,3-6-7 15,-2-9 0-15</inkml:trace>
  <inkml:trace contextRef="#ctx0" brushRef="#br2" timeOffset="137671.99">11994 15130 54 0,'-10'31'27'0,"-29"7"-32"15,25-26 50-15,0 4-44 16,-11 3 1-16,4 3 0 16,-4 3 0-16,1 3-4 0,-1 0 1 15,7-6-6-15,4-6 1 16,7-10-10-16,0-12 1 15</inkml:trace>
  <inkml:trace contextRef="#ctx0" brushRef="#br2" timeOffset="137883.46">11846 15155 37 0,'11'28'18'0,"-4"7"-1"0,-4-23 23 0,1 4-37 16,3 0 0-16,4-1 0 15,3 1 1-15,3 3-6 16,1 0 1-16,3 2 2 16,0-8 0-16,-3 3-6 15,0-10 1-15,-4 3-8 16,0-9 1-16,-11-9-5 16,4-10 1-16</inkml:trace>
  <inkml:trace contextRef="#ctx0" brushRef="#br2" timeOffset="138078.81">12072 14797 48 0,'32'60'24'0,"3"65"-20"0,-24-93 46 0,3 2-49 15,3 7 1-15,1 0-1 0,0 3 1 16,-8 0-5-16,-6 3 1 15,-8 0-5-15,-10-3 0 16,-14-7-10-16,-11-15 1 16</inkml:trace>
  <inkml:trace contextRef="#ctx0" brushRef="#br2" timeOffset="138691.38">13134 15287 63 0,'28'18'31'0,"67"8"-36"0,-56-23 55 0,14 0-48 15,21-3 1-15,14-3-1 16,1-4 0-16,-8-2-9 15,-14-4 1-15,-11 1-12 16,-24-4 1-16</inkml:trace>
  <inkml:trace contextRef="#ctx0" brushRef="#br2" timeOffset="139891.81">13166 15105 43 0,'-4'44'21'0,"-28"-22"-15"0,18-19 21 15,-7 0-25-15,-4 3 0 16,1 0 1-16,-1 4 0 15,4-4-4-15,3 4 0 0,4-1 3 16,7 0 0 0,4 4 0-16,6-1 1 0,8 1 0 15,6 3 0-15,4-1 1 16,4-2 0-16,-4 3 0 16,0-1 0-16,-3 4-2 15,0 0 0-15,-8 0-1 16,-3 3 0-16,-7-4-1 15,0-2 0 1,-3-3-2-16,-4-4 1 0,3-9 0 16,4-19 1-16,0-3 0 15,4-6 1-15,-1-3 0 16,1-10 1-16,-1 0-3 16,1-6 0-16,-4 0-16 15,-7 3 0-15</inkml:trace>
  <inkml:trace contextRef="#ctx0" brushRef="#br2" timeOffset="140493.01">13854 14973 59 0,'0'25'29'0,"10"-22"-25"16,-6 0 40-16,3 4-40 15,3-1 0-15,8 3 2 16,10 4 0-16,0-4-8 16,1 1 1-16,-1-1 5 15,0 1 0-15,-3-1-3 16,-4 0 1-16,-3 1-2 15,-8 2 1-15,-6 1-1 16,-1-1 0-16,-3 1-1 0,-3-1 1 16,-4 4-1-16,0 3 1 15,-4 0-1-15,-3 6 1 16,-11 0-1-16,-7 3 1 16,-6 0-1-16,-5 1 0 15,-3-4-1-15,4 0 1 16,7-3-2-16,3-7 1 15,7 1-1-15,8-6 0 16,6-4 0-16,15-3 0 16,6-3-1-16,11-6 1 15,11-10-7-15,3-3 1 0,-6-6-8 16,-5 3 0-16</inkml:trace>
  <inkml:trace contextRef="#ctx0" brushRef="#br2" timeOffset="140885.04">13970 14923 58 0,'11'56'29'0,"-33"7"-37"0,15-41 51 16,-10 9-43-16,-8 1 0 15,4 8-9-15,-4 20 0 16,4 9 2-16,3-6 0 0,4-16-8 16,14-13 0-16</inkml:trace>
  <inkml:trace contextRef="#ctx0" brushRef="#br2" timeOffset="141405.37">15685 15255 51 0,'0'19'25'0,"0"3"-35"0,0-16 49 0,-4 1-35 16,-7-1 0-1,1 3 2-15,-8 4 0 0,-3 6-8 16,-7 3 1-16,-4 3 5 15,0 3 0-15,4 0-1 16,7 7 0-16,3-1-1 16,8 1 0-16,10-1-2 15,10-3 0-15,15-5-5 16,14-11 0-16,0-9-13 16,-4-6 1-16,4-12-1 15,-1-4 0-15</inkml:trace>
  <inkml:trace contextRef="#ctx0" brushRef="#br2" timeOffset="141618.2">15946 15406 43 0,'24'-28'21'0,"-3"21"-16"16,-17 7 41-16,-1-3-43 0,-3 3 1 15,-3 0-1-15,-4 3 1 16,-7 0-6-16,-7 4 1 16,-4-4 3-16,-7 3 0 15,0 4-2-15,4 8 1 16,4 4-1-16,2 3 0 15,8 7-4-15,4-4 0 16,6-3-1-16,15-3 1 16,13-3-4-16,12-10 1 15,6-6-7-15,0-9 1 16,8-10 0-16,-8-9 0 0</inkml:trace>
  <inkml:trace contextRef="#ctx0" brushRef="#br2" timeOffset="141873.41">16387 15290 46 0,'-15'44'23'0,"-30"-16"-28"15,34-22 46-15,0 0-40 16,-3 1 1-16,-3-1 2 16,-1 0 1-16,0 4-6 15,4-1 1-15,7 0 3 16,4 7 1-16,10 3-2 15,7 0 1-15,0 6-2 16,0-3 1-16,0 0-1 16,0-3 1-16,-3-1-2 15,-11 1 0-15,0 0-5 16,-7-3 1-16,-7-4-13 0,-15-2 1 16</inkml:trace>
  <inkml:trace contextRef="#ctx0" brushRef="#br2" timeOffset="142176.13">16983 15114 52 0,'7'6'26'0,"-53"4"-24"15,32-4 37-15,-7 4-36 16,-4 2 0-16,-3 10 0 16,-8 9 0-16,-2 4-5 15,2 9 1-15,1 6 3 16,10-3 1-16,11 6-4 16,11 7 0-16,13-7-5 15,12-12 1-15,2-10-11 16,1-9 1-16,3-9-2 15,7-10 1-15</inkml:trace>
  <inkml:trace contextRef="#ctx0" brushRef="#br2" timeOffset="142415.84">17198 15421 48 0,'-46'44'24'0,"-14"13"-28"0,46-45 49 16,-11 7-45 0,1 0 1-16,-1 6-1 0,0 0 1 15,4-3-2-15,7-3 1 16,7-7-5-16,7-5 1 0,10-10-5 16,5-7 0-16,-1-9-3 15,0-3 1 1</inkml:trace>
  <inkml:trace contextRef="#ctx0" brushRef="#br2" timeOffset="142617.87">17074 15440 45 0,'11'57'22'0,"7"-16"-26"15,-11-35 39-15,0 3-35 16,3 1 0-16,4-1 0 15,1 4 0-15,2-1-1 16,1 1 0-16,0-1-6 16,3-2 1-16,-4-7-6 0,1-13 0 15</inkml:trace>
  <inkml:trace contextRef="#ctx0" brushRef="#br2" timeOffset="142808.6">17501 15227 60 0,'14'57'30'0,"18"-14"-31"0,-18-30 58 16,4 3-56-16,10 9 0 0,0 6 0 15,1-3 1-15,-8 4-7 16,-14 8 0-16,-21 4-13 15,-32-6 0-15</inkml:trace>
  <inkml:trace contextRef="#ctx1" brushRef="#br2" timeOffset="126151.5">5186 13452 0,'0'0'16,"0"0"0,0 0-1,0 0 1</inkml:trace>
  <inkml:trace contextRef="#ctx0" brushRef="#br2" timeOffset="144138.94">10322 16281 49 0,'7'3'24'0,"18"3"-16"16,-21-3 25-16,-1 10-30 16,1 12 0-16,-8 3 1 15,-3 19 1-15,-7 10-6 16,-7 5 0-16,0 14 3 15,-4-1 1-15,0 6-3 16,1 4 1-16,2-7-4 16,5-18 0-16,3-13-7 15,3-19 0-15,4-15-7 16,-4-19 1-16</inkml:trace>
  <inkml:trace contextRef="#ctx0" brushRef="#br2" timeOffset="144667.47">10012 16930 48 0,'10'28'24'0,"26"-19"-20"0,-22-9 39 16,7 0-40-16,7-6 0 15,11 0 0-15,14 3 1 16,3 3-6-16,1-3 0 0,-1-1 2 15,1 1 1-15,-11 0-3 16,-8 3 0-16,-2-3 0 16,-8 0 0-16,-3 0 0 15,-4 3 1-15,-4-6 2 16,-3 2 0-16,-6 1 0 16,-12 3 0-16,-10 3 0 15,-7 4 1-15,-7-1-3 16,-1 6 1-16,1 1-1 15,-4 0 0-15,4 2-1 16,0-2 1-16,7-1-1 16,3 1 0-16,11-1 1 15,11-2 0-15,6-1 0 16,8-6 1-16,-1-3 1 16,8-3 0-16,0-3 0 15,-1-3 0-15,-2-1 0 16,-1 4 0-16,-4 3 0 15,-2 0 1-15,-1-1-2 0,-4 4 1 16,1 4 0-16,-4-1 0 16,0 3 0-16,-4 3 0 15,1 4-1-15,-4 0 1 16,-4 2-1-16,1 1 0 16,-1-4-3-16,1 4 1 15,3-7-7-15,7-2 1 16,0-4-8-16,0-9 0 15</inkml:trace>
  <inkml:trace contextRef="#ctx0" brushRef="#br2" timeOffset="145026.23">10904 17046 37 0,'-7'16'18'0,"-7"-1"-20"0,11-9 25 0,-1-2-23 0,1 2 1 0,3 0 1 16,-4-6 1-16,4 3-4 16,4-3 1-16,6-6 1 15,1-3 1-15,10-7-2 16,-3 0 1-16,3 1-1 16,0-1 1-16,0-3-1 15,4 3 0-15,-1-2 0 0,5 2 1 16,-5 6 1-1,1 4 0-15,-4 9 2 0,0 4 0 16,-3 2 2-16,-4 0 0 16,-3 10 0-16,-1 0 0 15,-6 3-2-15,-4 3 1 16,0 0-5-16,-4-3 0 16,1-6-10-16,3-4 1 15,0-9-8-15,3-12 0 16</inkml:trace>
  <inkml:trace contextRef="#ctx0" brushRef="#br2" timeOffset="145493.24">12026 16641 46 0,'-7'29'23'0,"-25"11"-24"0,22-30 36 16,-8 9-34-16,1 6 0 15,-5-3 1-15,-9 6 1 16,-1 9-3-16,0 10 0 15,0 10 2-15,8 2 1 0,6-5-2 16,7-7 1 0,40-16-9-1,-5-15 1-15,8-13-9 16,0-19 1-16</inkml:trace>
  <inkml:trace contextRef="#ctx0" brushRef="#br2" timeOffset="145771.69">12319 16789 47 0,'21'31'23'0,"-24"7"-18"15,-4-29 36-15,-4 7-39 16,-10 6 0-16,-7 0 0 16,-4 6 1-16,-7 3-4 15,-7 4 0-15,0 6 2 16,4-7 1-16,7-6-6 0,7-6 0 15,10-16-8-15,11-9 0 16,3-12-4-16,4-17 1 16</inkml:trace>
  <inkml:trace contextRef="#ctx0" brushRef="#br2" timeOffset="146011.54">12097 16895 49 0,'24'47'24'0,"-2"10"-21"0,-15-45 45 16,3 4-48-16,4 3 0 0,4-3-1 15,0 2 0-15,3-2-2 16,-4 0 0-16,1-1-7 16,0-8 1-16,-4-7-6 15,-4-13 0-15</inkml:trace>
  <inkml:trace contextRef="#ctx0" brushRef="#br2" timeOffset="146240.41">12520 16657 66 0,'35'107'33'0,"4"-7"-38"0,-32-75 64 16,-3 10-59 0,-1 5 0-16,-10 14-2 0,-10-1 0 15,-5 0-6-15,-6-3 1 16,0-9-12-16,-7-16 1 16</inkml:trace>
  <inkml:trace contextRef="#ctx0" brushRef="#br2" timeOffset="146546.63">13208 16945 74 0,'11'10'37'0,"31"-20"-39"0,-17 1 63 0,13 3-61 0,12-7 1 0,17 1-1 0,7 2 1 16,0 1-6-16,-7-4 0 15,-7 1-10-15,-14 2 0 16,-14-5-7-16,-8-1 1 15</inkml:trace>
  <inkml:trace contextRef="#ctx0" brushRef="#br2" timeOffset="146906.09">13769 16575 58 0,'11'22'29'0,"24"-12"-29"16,-18-4 50-16,8 0-46 15,10 1 0-15,8 5 2 16,-12 7 1-16,-2 0-9 15,-1 6 1-15,-10 0 4 0,-8 0 1 16,-6-3-3-16,-8 9 0 16,-6 4-4-16,-8-1 0 15,-3-2-6-15,-4-4 0 16,0-3-7-16,4-9 0 16,0-10-4-16,10-6 0 15</inkml:trace>
  <inkml:trace contextRef="#ctx0" brushRef="#br2" timeOffset="147123.19">13988 16691 62 0,'7'35'31'0,"-18"18"-40"0,4-37 61 0,0-3-52 0,-4 5 1 0,-3 11-1 16,0 5 1-16,-3-3-5 16,6-6 0-16,0-6-13 15,-3-12 0-15</inkml:trace>
  <inkml:trace contextRef="#ctx0" brushRef="#br2" timeOffset="147679.97">13381 16601 48 0,'7'25'24'0,"-18"9"-18"0,4-21 30 0,-7 12-34 16,-7 0 1-16,-4 0 1 15,-3-3 1-15,-4-3-6 16,-10-4 0-16,0 4 3 15,3 0 1-15,4 0-2 16,3-4 1-16,4 1-2 16,6-3 1-16,5-4-1 15,6 1 1-15,8 2-1 16,10 4 1-16,10 3 0 16,12 9 1-16,6 0 0 15,7 7 0-15,4-1-1 16,-4-6 1-16,-3 0-1 15,-11 1 1-15,-3-4-2 16,-7-6 0-16,-8-7-1 16,-3-6 0-16,-7-6-1 0,-3-9 1 15,-4-16 0-15,-4-6 0 16,1-13 0-16,-1-7 1 16,1 4-3-16,2-12 1 15,5-4-7-15,6 4 0 16,1-1-9-16,7 4 1 15</inkml:trace>
  <inkml:trace contextRef="#ctx0" brushRef="#br2" timeOffset="148524.67">15416 16560 58 0,'11'44'29'0,"-36"3"-38"0,15-38 49 15,-11 4-39-15,-8 5 0 16,-6 1-1-16,3 0 1 15,-3-3-2-15,0 3 1 16,-1-4 1-16,5 1 0 16,2-3-3-16,5-1 1 15,10-3 0-15,7-2 0 16,10 2 0-16,8 4 1 0,6 2-1 16,8 4 0-16,3 0 2 15,4 0 0 1,-4 0 0-16,-3-1 1 0,-4-5-2 15,-7 9 1-15,-14-3-1 16,-7 0 1-16,-7-4-2 16,0 1 1-16,0-7-1 15,0 4 0-15,0-7 1 16,7 0 0-16,0-2 1 16,7 2 0-16,0-3 1 15,10 0 1-15,11-3 1 16,11 3 1-16,7-9-1 15,3-3 0-15,8-7-1 16,-1-6 1-16,4 0-3 16,-7 0 1-16,-4 0-2 15,-7-9 0-15,-3 9 0 0,-7 3 0 16,-8 0-3-16,-2 3 1 16,-8 4-2-16,-7 2 0 15,-7 10-1-15,-11 0 1 16,0 4 0-16,-3 5 0 15,0 0 2-15,0 10 1 16,3 0 2-16,8 6 1 16,2 3 0-16,8 1 0 15,8 2 0-15,6-3 0 16,3-6-2-16,8-3 0 31,21-22-16-31,3-10 0 0</inkml:trace>
  <inkml:trace contextRef="#ctx0" brushRef="#br2" timeOffset="148764.93">16221 16858 30 0,'10'-13'15'0,"-20"4"-2"0,3 9 6 0,-7 3-18 16,-8 3 1-16,-6-3 5 15,-4 7 1-15,4 8-7 16,-4 1 0-16,1 6 6 15,2 4 0-15,5 2-1 16,10 10 1-16,7 3-4 16,7 0 1-16,7-4-4 15,10-5 1-15,8-10-7 0,7-13 1 16,3-8-12 0,-3-4 1-16,-4-16-1 0,11-9 1 15</inkml:trace>
  <inkml:trace contextRef="#ctx0" brushRef="#br2" timeOffset="149021.68">16760 16673 53 0,'-10'18'26'0,"-39"26"-33"0,34-28 54 0,-6 6-46 15,-3-3 1-15,-1 6 0 16,-3 9 1-16,3 13-4 16,4 10 1-16,3 9 1 15,11-7 1-15,7 1-3 16,11-7 0-16,6-9-8 16,15-9 0-16,3-7-7 15,4-22 0-15</inkml:trace>
  <inkml:trace contextRef="#ctx0" brushRef="#br2" timeOffset="149232.34">17198 16898 43 0,'-21'29'21'0,"-32"21"-15"0,39-38 32 15,-14 7-36-15,-8 3 0 16,-3 6 0-16,1 7 1 15,-1 6-4-15,-4 3 0 16,5-1 2-16,2-2 0 16,8-6-10-16,7-13 1 15,7-10-7-15,10-18 1 16</inkml:trace>
  <inkml:trace contextRef="#ctx0" brushRef="#br2" timeOffset="149429.16">16817 16898 44 0,'21'47'22'0,"46"48"-18"15,-49-64 36-15,10 7-40 16,-3-1 0-16,-1 7 0 16,-2 0 0-16,-1-3 0 15,-4 0 0-15,-3-4-5 16,1-6 0-16,-1-9-9 15,-4-15 1-15</inkml:trace>
  <inkml:trace contextRef="#ctx0" brushRef="#br2" timeOffset="149650.74">17223 16629 37 0,'3'25'18'0,"8"25"-9"0,-4-34 24 16,7 9-28-16,4 0 1 16,3 6 3-16,0 7 0 15,0 9-12-15,4 12 1 16,-8 14 6-16,-10 8 1 16,-10 4-9-16,-22 9 1 15,-28 9-14-15,-24-5 1 16</inkml:trace>
  <inkml:trace contextRef="#ctx0" brushRef="#br2" timeOffset="153106.69">24769 11894 55 0,'0'0'27'0,"24"-7"-17"16,-24 7 28-16,0 7-34 0,-7 2 1 16,-7 13 0-1,-18 0 0-15,-6 16-7 0,-8 12 0 16,-18 25 4-16,-13 16 1 16,-8 38-3-16,-7 21 1 15,4 26-1 1,7 18 1-16,3-6-1 15,15-6 1-15,20-19-1 0,22-19 0 16,21-28-6-16,14-25 1 16,22-28-10-16,6-19 1 15,7-22-5-15,1-22 0 16</inkml:trace>
  <inkml:trace contextRef="#ctx0" brushRef="#br2" timeOffset="153750.13">25703 11618 55 0,'-3'34'27'0,"-4"16"-32"0,3-31 51 15,-3 9-44-15,0 13 0 16,0 6 1-16,-3 7 0 16,-1 5-3-16,4-2 0 0,0-14 3 15,0-8 1-15,0-10-2 16,3-6 0-16,-3-13-1 15,0-9 1-15,-3-13-2 16,-5-2 0-16,1-4-1 16,-3-4 1-16,-5 5-2 15,-2-1 1-15,-1 6-1 32,-3 0 0-32,7 10 0 0,0 6 0 0,-1 3 0 15,5 13 1-15,3 3 1 16,3 9 0-1,4 9 0 17,7 4 1-17,7 6 1-15,11 0 0 16,6 0-1-16,5-15 0 0,6-7-3 0,0-6 0 0,-3-4-8 0,-4-5 1 0,4-10-9 0,0-13 0 16</inkml:trace>
  <inkml:trace contextRef="#ctx0" brushRef="#br2" timeOffset="154044.04">25929 12192 66 0,'-10'34'33'0,"-8"1"-41"0,14-29 61 0,1 3-55 16,-1-2 1-16,4-4-3 15,0-3 0-15,4-10-1 16,3-2 0-16,0-10-11 16,-3-3 0-16,-4-10-1 15,-4 1 0-15</inkml:trace>
  <inkml:trace contextRef="#ctx0" brushRef="#br2" timeOffset="154136.5">25873 11856 30 0,'3'-9'15'0,"4"12"-1"15,-3-3 25-15,-1 0-35 16,4 3 0-16,0 0-1 16,4 0 1-16,3 3-8 15,0-2 0-15,7 2-3 0,-3 0 1 16,0 0-8-16,-1-6 0 16</inkml:trace>
  <inkml:trace contextRef="#ctx0" brushRef="#br2" timeOffset="155175.97">26317 12104 46 0,'0'72'23'0,"-10"-16"-28"0,10-46 40 0,-4-1-33 0,4-3 1 0,0-2 1 15,0-8 1 1,0-8-5-16,4-16 0 0,-4-16 4 15,0 0 0-15,0-9-2 16,0-1 0-16,0-5-1 16,3-7 1-16,1 0-2 15,3-3 1-15,3 6-1 16,4 10 0-16,4 3-1 16,7 12 0-16,-1 10-2 15,-2 9 0-15,2 13-6 16,-6 6 0-16,-4 9-7 15,-14 10 0-15</inkml:trace>
  <inkml:trace contextRef="#ctx0" brushRef="#br2" timeOffset="155423.91">26204 11865 55 0,'14'22'27'0,"15"0"-31"0,-15-12 48 0,10-1-45 0,8-3 1 16,0 4-4-16,0-4 1 15,-1 0-4-15,1 1 0 16,-7-4-8-16,-4-6 0 16</inkml:trace>
  <inkml:trace contextRef="#ctx0" brushRef="#br2" timeOffset="155703.4">26705 12283 48 0,'-3'3'24'0,"3"-35"-22"16,3 10 41-16,-3-18-40 15,0-4 0-15,4-10 2 16,-1 1 0-16,1-13-7 16,3-6 1-16,-4-9 3 15,1 2 1-15,3 4-1 16,7 3 0-16,4 12-1 16,3 10 1-16,4 12-1 15,-1 16 1-15,1 13-3 0,-4 12 0 16,-3 7-5-16,-4 2 1 15,-7 10-8-15,-7 0 1 16,-11 13-7-16,-10-10 1 16</inkml:trace>
  <inkml:trace contextRef="#ctx0" brushRef="#br2" timeOffset="155931.29">26582 11840 49 0,'0'7'24'0,"17"5"-18"0,-9-15 44 0,6 3-48 16,3 0 1-16,4-6 1 16,1 3 0-16,9 0-6 15,1 3 0-15,0 6-1 16,0 3 0-16,-4 1-12 16,-7 2 1-16,4-6-4 15,-8-2 0 16</inkml:trace>
  <inkml:trace contextRef="#ctx0" brushRef="#br2" timeOffset="156135.17">27115 12185 68 0,'-4'35'34'0,"-10"-32"-47"0,10-3 69 15,1 0-61-15,-1 0 0 16,-3-3-22-16,-7 3 1 16,4 0 24-16,6-13 0 15</inkml:trace>
  <inkml:trace contextRef="#ctx0" brushRef="#br2" timeOffset="157173.1">28660 11652 48 0,'14'-12'24'0,"0"18"-17"0,-11-6 24 15,1 6-31-15,-4 7 0 16,-4 15 1-16,-3 0 0 16,-3 16-1-16,-1 6 0 15,-3 10 0-15,0 15 1 16,3-3 0-16,4-6 0 15,4-9-1-15,3-14 0 16,7-11-1-16,3-23 1 16,-2-12-1-16,-1-22 1 0,-7-9-1 15,-4-4 0-15,-14-6-1 16,-10-6 1-16,-11 6-1 16,-42-44-2-1,28 50 3-15,0 10 0 16,4 6 0 15,7 10 2-31,10 12 0 0,11 6 2 0,10 3 1 16,15 7 1-16,17 0 1 0,11-1 1 15,28-2 1-15,21 0-2 16,25-7 0-16,-4-3-2 16,14-6 0-16,-10 0-7 15,-14 0 1-15,-18 6-12 16,-32 3 0-16,-28 13-6 15,-21-7 0-15</inkml:trace>
  <inkml:trace contextRef="#ctx0" brushRef="#br2" timeOffset="157895.04">25686 13041 47 0,'0'38'23'0,"-11"15"-20"16,11-37 38-16,-3 12-41 16,-1 10 0-16,1 9 0 0,-1 6 1 15,1-6-2-15,-5 3 1 16,5-9-1-16,3-16 1 16,0-15-2-16,0-10 1 15,3-19-1-15,1-12 0 16,0-26 0-16,-4-3 0 15,0-5 0-15,0-1 0 16,-4 9-1-16,4 1 1 16,-4 9-1-16,4 6 0 15,4 10 1-15,0 6 0 0,6 6 3 16,4 6 0-16,7 4 4 16,8 3 1-16,2-1 2 15,12 4 1-15,13 0 0 16,11 3 1-16,0 0-2 15,-7 3 0-15,-10 3-4 16,-12 1 0-16,-9 2-2 16,-15 1 0-16,-14 5-4 15,-14 7 1-15,-18 0-5 16,-10 3 0-16,-8-3-6 16,4-6 0-16,0 0-8 15,-3-7 1-15</inkml:trace>
  <inkml:trace contextRef="#ctx0" brushRef="#br2" timeOffset="158164.5">26536 13371 48 0,'-32'47'24'0,"-35"15"-20"0,50-52 37 15,-12 15-40-15,8-6 0 16,-14 28 0-16,3 9 1 16,4 1-3-16,7-4 0 0,7-12-5 15,7-16 1-15,0-16-10 16,-1-15 0-16</inkml:trace>
  <inkml:trace contextRef="#ctx0" brushRef="#br2" timeOffset="158353.9">26173 13161 39 0,'17'59'19'0,"11"26"-13"16,-20-63 25-16,-1 9-31 15,0 0 1-15,-4 17-1 16,4-8 0-16,0 1-4 0,4-3 0 16,-1-10-8-16,1-16 0 15</inkml:trace>
  <inkml:trace contextRef="#ctx0" brushRef="#br2" timeOffset="158615.57">27019 12878 41 0,'4'57'20'0,"-25"-29"-25"16,17-12 31-16,-3 9-26 15,-7 16 0-15,0 15 0 16,-7 13 0-16,-1 3-2 16,1-6 1-16,4-3-5 15,3-13 1-15,-1-16-5 16,1-18 0-16</inkml:trace>
  <inkml:trace contextRef="#ctx0" brushRef="#br2" timeOffset="159080.96">26515 13211 52 0,'24'22'26'0,"22"-19"-35"0,-24-3 52 0,6-10-42 15,3-2 0-15,15-1 0 0,14-2 1 16,7-10-3-16,-3-4 0 15,-1-5 1-15,-10 6 1 16,-10 6-1-16,-12 9 0 16,-9 4-1-16,-12 15 1 15,-3 10-2-15,-7 9 1 16,0 3-2-16,-3 13 1 16,-4-4-1-16,3-5 1 15,1-4 0-15,-1-6 1 0,4-6-1 16,4-4 1-16,3-6 1 15,3 1 0-15,4-7 0 16,0-3 0-16,4-4 0 16,0 4 1-16,-1 6 0 15,1 4 0-15,-4 2 1 16,4 3 1 0,35 20 0-1,-4 2 0-15,0-5 0 16,4-1 1-16,-3 3-5 15,-4-6 0-15,-4-3-9 16,-3-12 0-16,-8-7-6 16,-2-10 1-16</inkml:trace>
  <inkml:trace contextRef="#ctx0" brushRef="#br2" timeOffset="159547.57">29640 10859 25 0,'-17'9'12'0,"-8"7"-3"16,18-7 15-16,3 10-20 15,1 16 0-15,3 12 5 16,0 15 0-16,11 4-10 16,6 19 1-16,11 22 6 15,11 18 0-15,14 26-2 16,7 27 1-16,-11 14-4 16,-3 21 1-16,-21 13-3 0,-18 18 1 15,-32 10-5-15,-31 16 1 16,-32-10-11-16,-29-22 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6:33:04.64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9T16:33:40.696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28536 1972 23 0,'60'0'11'0,"4"-25"1"0,-50 16 12 0,0-1-19 16,-4-6 1-16,1 13 4 15,-7-6 0-15,-8 9-12 16,-14 0 1-16,-10 0 7 16,-14 9 1-16,-4 1-3 15,0 2 1-15,0 7-3 16,-7 3 0-16,4 6-1 15,7-3 0-15,6-6 0 16,8 3 0-16,3 3-1 16,15 0 0-16,10-9-1 15,14-4 1-15,14 4-1 16,-3 3 1-16,10 6-2 0,0-6 1 16,1 3-2-16,-12 0 1 15,-9 0-3-15,-15 0 0 16,-15 0-4-16,-2 9 0 15,-15 0-6-15,-7-15 1 16</inkml:trace>
  <inkml:trace contextRef="#ctx0" brushRef="#br0" timeOffset="406.94">28374 2226 54 0,'14'6'27'0,"-17"-3"-36"0,-5 1 51 0,-6 2-42 16,-10 6 0-16,-12-2 0 15,-2 2 0-15,-1 4 0 16,0 0 0-16,4-7 0 15,3 1 1-15,4 2-1 16,10 1 1-16,7 5-1 16,8-5 1-16,10 6-1 15,14 3 0-15,14-10 0 16,4 7 1-16,4 3-1 16,-5 6 0-16,-6-3 1 0,-11 13 0 15,-17 0-1-15,-22 2 0 16,-21 11 0-16,-6-1 0 15,-22-16-2-15,-1-2 0 16,1-1-8-16,0-12 0 16,7-13-5-16,15-3 1 15</inkml:trace>
  <inkml:trace contextRef="#ctx0" brushRef="#br0" timeOffset="1039.99">29037 2025 43 0,'4'10'21'0,"-1"18"-18"0,1-25 36 16,-1 3-36-16,4 10 0 16,0-13 1-16,4 3 1 15,3 4-6-15,7-1 0 16,7 1 3-16,8-1 1 0,-1-3-2 15,0 4 1-15,-3-1-2 16,-4 1 1-16,-7-7-1 16,-10 12 0-16,-11 10-1 15,-11 10 1-15,-10 3 0 16,-3 6 0-16,-5 3-1 16,-2 3 1-16,-1 6 0 15,-3 4 0-15,-1-4 0 16,1-3 0-16,7 1-2 15,3-10 0-15,4-7-4 16,3-8 1-16,1-7-7 16,-1-4 1-16,7-15-5 15,1-6 1-15</inkml:trace>
  <inkml:trace contextRef="#ctx0" brushRef="#br0" timeOffset="1373.66">28938 2593 57 0,'7'22'28'0,"18"-10"-35"0,-14-12 57 15,6 7-49-15,8-7 0 16,3 0-1-16,-3 0 1 0,-4 0-3 15,0 0 0-15,-7 0-9 16,-3 0 0-16,-4 0-6 16,-3 3 1-16</inkml:trace>
  <inkml:trace contextRef="#ctx0" brushRef="#br0" timeOffset="1547.52">29344 2859 40 0,'-7'22'20'0,"3"-15"-20"0,4-7 30 15,0 0-30-15,0 0 0 16,4-3 1-16,3-4 0 16,0 1-3-16,4 0 0 15,-1-1-9-15,-3 4 0 16</inkml:trace>
  <inkml:trace contextRef="#ctx0" brushRef="#br0" timeOffset="2009.89">29856 2251 53 0,'28'19'26'0,"7"-13"-27"0,-21-6 44 0,4 0-42 0,7-6 0 0,-1 3 1 0,12 3 0 0,6 0-3 16,-3 0 0-16,-8 3 2 31,-6 3 1-31,-7-3-1 0,-8 13 0 0,-10-7-1 16,-10 7 0-16,-8-6 0 15,-7-1 1-15,4 3-3 16,0 10 1-16,0-3-1 15,3-6 0-15,4 9 0 16,4-3 0-16,6 2 0 0,4 5 1 16,4-1 0-16,10 19 1 15,7-7 0-15,11 1 1 16,-1 6-1-16,-6-4 1 16,-4-2-1-16,-10-3 0 15,-11-7-1-15,-25-3 1 0,-21 6-1 16,-28 4 0 15,-28-1-6-31,-8-6 1 0,-17-21-8 0,4-14 0 0</inkml:trace>
  <inkml:trace contextRef="#ctx0" brushRef="#br0" timeOffset="2748.33">29065 3117 18 0,'141'9'9'0,"46"-9"4"0,-127 6 0 16,29-3-9-16,16 4 0 16,15-7 2-1,14 0 0-15,18-16-9 16,-7-3 1-16,6-6 6 15,-2-6 0-15,-15-4-1 16,-18-18 0-16,-24 0 0 0,-18-19 0 0,-11-13 0 16,-20-6 1-16,-19-6-1 15,-31-10 0-15,-31-3-2 16,-36-12 0-16,-11 12 0 16,-35-3 0-16,-32 13-1 15,-28 0 1-15,-35 12-1 16,-21 6 1-16,-11 13-1 15,-11 25 1-15,-3 23-1 16,4 21 1-16,17 28-1 16,21 19 1-16,14 12-1 15,26 13 1-15,6 7-1 16,32 21 1-16,24 7 0 31,18 12 1-31,32 13-1 0,25 12 0 0,42-9 0 16,46 12 0-16,42 7-1 0,53-1 1 15,53-27-1 1,64-13 0-16,38-22-1 0,43-32 0 16,24-30 1-16,-3-36 0 15,-36-24 1-15,-27-29 1 16,-47-21 1-16,-59-16 0 16,-54-19 0-16,-41-13 1 15,-54-9-2-15,-53-16 0 16,-45-9-9-16,-29 3 0 31</inkml:trace>
  <inkml:trace contextRef="#ctx0" brushRef="#br0" timeOffset="7222.2">1588 4412 42 0,'7'0'21'0,"14"25"-5"0,-11-19 21 0,-10 3-36 16,11 7 1-16,-11 6 0 15,0-3 0-15,0 15-3 16,-11 7 1-16,4 16 1 16,4 15 0-16,-8 16-1 15,1-4 1-15,3 13-1 16,-4-9 0-16,4-6-2 16,3-16 1-16,-3-16-9 0,4-16 0 15,-4-12-5 1,7-16 0-16</inkml:trace>
  <inkml:trace contextRef="#ctx0" brushRef="#br0" timeOffset="7704.92">1806 5158 42 0,'0'3'21'0,"0"22"-12"0,0-15 33 0,0-1-41 15,-7 4 0-15,4-4 0 16,3 4 1-16,-7-4-3 16,3-3 1-16,4 0 1 15,-7 1 0-15,7-4-1 16,0 3 1-16,0-6-1 15,0-6 0-15,7-4 0 16,-3-11 0-16,6 2-1 16,8 6 1-16,-8-3-1 15,8 1 0-15,-7-1 0 16,6 0 1-16,4 1-1 16,-10 2 1-16,0 1 0 15,6 2 0-15,-6 7 0 0,-8 3 1 16,4 6-1-1,4 4 1-15,-11-1 0 0,0-2 0 16,0 5-1-16,4-3 1 16,-4 13-1-16,0-3 1 15,0-13-2-15,0 4 1 16,7-7-6-16,-7-3 1 16,10-6-10-16,-3-7 1 15</inkml:trace>
  <inkml:trace contextRef="#ctx0" brushRef="#br0" timeOffset="8008.64">2205 5029 58 0,'7'32'29'0,"-7"-1"-35"0,0-25 48 0,0 4-41 16,0-1 0-16,0 4 8 15,0-4 0-15,3 7-10 16,5-4 1-16,-8 7 4 16,0-13 1-16,0 1-1 15,3 2 0-15,-3-3-4 16,7-9 0-16,-3-6 0 16,6-4 1-16,8 1-1 15,-1-7 0-15,8-6-5 16,0 0 1-16,0 3-7 15,-1 6 1-15,-3-9-9 0,-10 9 0 16</inkml:trace>
  <inkml:trace contextRef="#ctx0" brushRef="#br0" timeOffset="8353.7">2533 5086 62 0,'11'9'31'0,"10"-9"-26"0,-11-3 53 16,8-3-59-16,0-4 1 16,-8 4-7-16,11-13 0 0,-10 4 7 15,-4-1 0-15,-4-6-4 16,-3 3 1-16,-3-3-2 16,-11 10 1-16,3 2-1 15,1 13 1-15,-1 4-1 16,1 5 0-16,-1 7 3 15,4 3 1-15,3 6 1 16,-6-6 0-16,10 6 4 16,0-6 1-16,0 4-1 15,0-1 0-15,10 3-4 16,-6-9 1-16,3-10-2 16,11-6 1-16,3-3-6 15,0-9 1-15,0-1-9 16,0-8 0-1</inkml:trace>
  <inkml:trace contextRef="#ctx0" brushRef="#br0" timeOffset="8723.81">2910 5117 43 0,'-10'41'21'0,"-11"-44"-24"0,14 6 29 16,7 3-26-16,-7-3 0 15,7-3 7-15,0 0 0 16,7 0-7-16,0-3 0 0,3-3 4 16,1-3 0-16,3-4-1 15,4 1 1-15,-8-10-4 16,8 3 0-16,-4 0-1 16,4 3 1-16,-8 4 0 15,8 2 0-15,-8 1-1 16,-6-1 1-1,3 1 1-15,0 9 0 0,4 0-1 16,-11 0 1-16,3 3 0 16,4 3 0-16,-3 4-1 15,3 6 1-15,-4-1-1 16,4 7 1-16,-7-12-1 16,4 2 0-16,-4-9-10 15,0-3 1-15,0-12-6 16,7-1 1-16</inkml:trace>
  <inkml:trace contextRef="#ctx0" brushRef="#br0" timeOffset="9793.84">3542 4891 48 0,'-4'10'24'0,"-24"-10"-13"0,18 0 25 16,-8 3-29-16,-3 10 1 16,0 2 1-16,-8-2 1 0,5 2-14 15,-1 1 1-15,0 3 8 16,8-3 0-16,-1-1-5 16,4-2 1-16,3-1-4 15,11 7 1-15,0-9-2 16,11-1 1-16,3 0-1 15,14 1 1-15,0-4 0 16,1 4 1-16,2-7 2 16,-9 3 0-16,-5-3 0 15,-6 3 0-15,-1 7 0 16,-10-1 0-16,-10 1-1 16,-1-1 1-16,-6 1-1 15,-1-4 0-15,4 1 0 16,3 6 1-16,-6-10 0 15,6 3 0-15,4-3 0 16,3 1 1-16,4-4-1 0,11-3 1 16,0-3 0-16,17-7 0 15,-3-2 1-15,10-4 1 16,-7 4-1-16,4-7 0 16,0-3 0-16,6-3 0 15,-9-3-1-15,2 2 1 16,-2 1-2-16,-5-12 0 15,1-1-1-15,-14 0 1 16,-1 7-3-16,-10 6 0 16,0 3-2-16,-7 10 1 15,4 5-1-15,-8 14 1 0,0 14 0 16,-3 1 1-16,11 10 3 16,-4 5 1-16,7-2 1 15,7-4 1-15,3-3-1 16,8-9 1-16,14-6-2 15,-4 3 1-15,4-16-5 16,-1-7 0-16,8-5-13 16,-11-4 0-16,1-3-1 15,-5-6 1-15</inkml:trace>
  <inkml:trace contextRef="#ctx0" brushRef="#br0" timeOffset="10255.31">5288 5095 49 0,'-17'16'24'0,"17"-38"-30"0,0 9 47 15,0-2-39-15,-8-23 1 0,5-6 2 16,-8-9 1-16,4-10-7 15,4 1 1-15,3-11 4 16,0 4 0-16,3-3-1 16,4 3 1-16,4 3-2 15,0 13 0-15,3 12 0 16,10 7 0-16,-3 15-1 16,-3 7 1-16,7 15-6 15,-4 12 1-15,4 10-6 16,-4 4 1-16,-18-4-10 15,-3 12 1-15,-14-8-2 16,-10 5 1-16</inkml:trace>
  <inkml:trace contextRef="#ctx0" brushRef="#br0" timeOffset="10454.44">4942 4810 54 0,'-10'22'27'0,"20"-25"-28"0,1 6 56 0,-4 3-51 0,14-6 0 0,15 0 1 0,9 0 0 16,-2 0-7-16,3 0 0 15,3 6 1-15,0 1 1 0,1-7-10 16,-4 0 1-16,-11-3-10 16,4-7 0-16</inkml:trace>
  <inkml:trace contextRef="#ctx0" brushRef="#br0" timeOffset="10738.71">5581 4960 52 0,'0'35'26'0,"-4"-35"-30"0,4 0 40 0,0 3-36 16,0 0 1-16,0 3 2 0,0-2 0 16,4 5-2-1,3-3 0-15,4 1 2 0,-1-4 0 16,1-3-1-16,6-7 1 16,5-2-3-16,-8-4 0 15,3-5-8-15,1-4 1 16,3 0-10-16,-14-3 1 15</inkml:trace>
  <inkml:trace contextRef="#ctx0" brushRef="#br0" timeOffset="11109.95">5853 5007 56 0,'7'4'28'0,"-11"2"-39"0,4-6 47 0,0 0-37 16,4-6 1-16,3 2-1 16,-4-5 0-16,4-3 0 15,4-4 0-15,-8 0-2 16,12-3 0-16,-5 1-1 16,4-4 0-16,4 3 0 15,-4 0 1-15,11 10 2 16,-11 2 1-16,3 4 3 15,-2 6 1-15,-1 4 0 16,-11 5 1-16,4 4 0 16,-3-1 0-16,3 4-1 15,-4-3 0-15,4 3-3 16,0-4 0-16,4 1-3 0,0-3 0 16,10-4-4-16,-7-6 0 15,11-9-7-15,3 3 1 16,4-10-3-16,-11-9 1 15</inkml:trace>
  <inkml:trace contextRef="#ctx0" brushRef="#br0" timeOffset="11596.94">6516 4760 39 0,'10'-16'19'0,"12"7"-18"0,-15 9 39 0,-7 0-37 0,0 0 1 15,-7 0-1-15,-4 3 1 0,0 0-6 31,1 6 0-31,-8 4 4 0,1 9 0 0,-1-6-2 16,0 15 0-16,8 0 0 16,-4-3 1-16,3 1 0 15,7-1 0-15,-6-3-1 16,20-3 1-16,1 0-1 16,10-13 0-16,7-2 0 15,4-7 1 1,3-7-1-16,8-2 0 0,-1-16 0 15,8-10 0 32,-1-15 0-47,-7-3 0 0,4-4-1 16,-7-12 0 0,-4 4-3-16,0-11 1 0,-13 1-1 31,-5 3 0-31,-13 6 0 31,-8 3 0-31,-3 13 1 0,4 13 1 0,-11 18 2 0,-1 9 0 0,-6 20 1 0,0 15 1 16,3 16 0-16,-3 18 1 0,-3 13 0 0,10 10 0 0,-4 6 0 0,14-1 0 15,-3-8-3-15,7-10 1 16,0-16-5-16,7-18 1 31,-3-17-5-31,3-11 0 0,-7-14-6 0,-11-5 0 0</inkml:trace>
  <inkml:trace contextRef="#ctx0" brushRef="#br0" timeOffset="11825.25">6579 4616 56 0,'29'18'28'0,"6"-27"-31"0,-25 6 54 0,12 0-50 16,-1 0 0-16,7-1 0 15,-3 1 0-15,-1 0-3 16,5 3 0-16,-5 6-5 16,-3-2 1-16,-3-1-11 0,-4 0 0 15</inkml:trace>
  <inkml:trace contextRef="#ctx0" brushRef="#br0" timeOffset="12012.6">7056 4785 56 0,'10'47'28'0,"-13"3"-34"0,3-41 45 16,-7 1-40-1,3-10 1-15,1 3-1 0,-1-6 0 16,4-7-2-16,0-8 0 16,-4-1-6-16,4-3 0 15,-3 3-5-15,-4-9 0 0</inkml:trace>
  <inkml:trace contextRef="#ctx0" brushRef="#br0" timeOffset="12343.55">7080 4681 42 0,'25'22'21'0,"7"-12"-28"0,-22-20 37 0,1 7-30 0,3 0 0 0,0 0 0 0,0-3 0 0,4-1 0 15,-1 7 0-15,1-3-1 16,0 3 1-16,3-6 1 16,-3 6 1-16,-1-3 1 15,1 3 0-15,-4-6-1 16,0 6 1 0,-10 6 0-16,-8 0 0 15,-3 0-1-15,-4 4 0 16,-3-1-4-16,0 7 0 15,0 0-1-15,4 2 0 16,-1 11-1-16,11-1 0 16,0-6-1-1,0 0 0-15,11-10 1 0,3-2 1 16,3-10 0-16,1-7 1 16,0-8-3-16,-1-4 0 15,1 0-4-15,-8-6 1 0</inkml:trace>
  <inkml:trace contextRef="#ctx0" brushRef="#br0" timeOffset="12644.11">7560 4866 35 0,'11'10'17'0,"-11"5"-24"0,10-15 31 0,-6-12-24 0,6 3 0 0,1-7-3 0,3 0 1 0,0-9 1 15,4 0 1-15,3 3-1 16,0-3 1-16,4 9 2 16,-1 7 0-16,1 6 3 15,0 3 1-15,0 3 1 16,-4 9 0-16,3 1-1 16,-2-1 0-16,2 10-3 31,-10-12 1-31,4-1-4 0,0 1 1 15,-8-4-7-15,1-3 1 0,-1-3-9 32,-3-9 1-32</inkml:trace>
  <inkml:trace contextRef="#ctx0" brushRef="#br0" timeOffset="12918.58">8347 4465 56 0,'3'16'28'0,"4"-16"-35"16,-3 0 48-16,3-10-41 15,-4 1 0-15,4-1 0 16,1 4 0-16,-1 3-8 16,-4 0 0-16,-3 9-7 15,-3-3 1-15</inkml:trace>
  <inkml:trace contextRef="#ctx0" brushRef="#br0" timeOffset="13105.39">8347 4644 63 0,'10'31'31'0,"1"-18"-34"0,-11-10 58 0,3 0-55 0,-3-3 0 0,7 0-2 0,-3-6 0 0,0-1-7 0,-8 1 0 0,-7 0-9 0,8 6 0 15</inkml:trace>
  <inkml:trace contextRef="#ctx0" brushRef="#br0" timeOffset="16455.48">11137 4509 39 0,'4'0'19'0,"-1"3"-12"0,-3 0 19 0,0 0-23 16,-3 4 1-16,-4 2 1 16,0 4 1-16,-7-1-7 15,-1 4 0-15,-2 9 4 16,-8 9 1-16,-3 10-2 15,-7 22 0-15,-8 9-2 16,-3 7 1-16,-3 3-1 16,0-1 0-1,-1 1-2-15,8-10 1 0,3-9-4 0,11-19 1 16,7-6-5-16,7-16 0 16,3-13-6-16,4-15 1 15</inkml:trace>
  <inkml:trace contextRef="#ctx0" brushRef="#br0" timeOffset="16756.49">10619 4446 40 0,'3'10'20'0,"11"5"-21"15,-7-5 35-15,0-1-30 16,4 4 0-16,3 5 1 16,4 17 0-16,3 6-7 15,4 3 1-15,3 3 2 16,0 6 1-16,0-9-6 15,-3-13 0-15,-7-9-10 16,-4-19 0-16</inkml:trace>
  <inkml:trace contextRef="#ctx0" brushRef="#br0" timeOffset="17369.38">11603 4637 35 0,'-11'22'17'0,"8"-22"-8"0,-1 0 20 15,1 0-23-15,-1 4 1 16,1-4 4-16,-1 0 0 16,4 0-12-16,0 0 0 15,7-4 9-15,4 4 1 16,13-6-4-16,12 6 1 16,6-3-3-16,-3-10 0 15,3 4-6-15,1 3 1 16,-8 0-9-16,-7-1 1 0,-10 4-10 15,-8-3 1-15</inkml:trace>
  <inkml:trace contextRef="#ctx0" brushRef="#br0" timeOffset="17585.12">11518 4982 69 0,'11'13'34'0,"6"-10"-39"16,-2-6 61-16,9 0-56 16,15-7 0-16,7-5-1 15,0-4 1-15,0 0-5 0,-8 7 1 16,-2 2-14 0,-15 4 0-16,-3-4-1 15,3 1 0-15</inkml:trace>
  <inkml:trace contextRef="#ctx0" brushRef="#br0" timeOffset="18136.38">12774 5133 52 0,'-3'25'26'0,"6"-19"-31"15,-3-6 50-15,0 0-44 16,0 0 0-16,7-9 2 16,0-13 1-16,-3-9-3 15,-4-29 0-15,0-6 3 0,0-19 1 16,0 1-2-16,-4-10 1 15,-3-19-1-15,0 3 0 16,0 7-2-16,4 2 1 16,3 10-3-1,3 13 1-15,4 15-2 0,7 16 1 16,11 16-3-16,3 18 1 16,0 13-2-16,1 16 0 15,6 3-3-15,-7 12 1 16,-7 4-2-16,-7 9 1 0,-7 6-8 15,-10 9 1-15,-8-5 1 16,-6-4 0-16</inkml:trace>
  <inkml:trace contextRef="#ctx0" brushRef="#br0" timeOffset="18334.84">12587 4609 56 0,'4'22'28'15,"17"-3"-34"-15,-14-16 62 0,0 7-54 16,4-1 1-16,3 3 0 16,3 1 1-16,4-4-6 15,11 1 1-15,3-4 1 16,4-6 1-16,0 0-6 16,0 0 1-16,0-6-15 15,-4 3 1-15</inkml:trace>
  <inkml:trace contextRef="#ctx0" brushRef="#br0" timeOffset="18632.59">13455 4506 61 0,'0'9'30'0,"-7"4"-29"0,0-4 46 16,-4 7-44-16,-10-7 1 0,0 16 0 16,-4 7 0-16,-3 12-6 15,0 18 1-15,0 7 3 16,3 7 0-16,4-8-2 16,7 5 1-16,7-11-4 15,7-11 0-15,7-11-3 16,10-15 0-16,8-15-7 15,7-13 0-15,-1-7-7 16,-2-9 1-16</inkml:trace>
  <inkml:trace contextRef="#ctx0" brushRef="#br0" timeOffset="18857.27">13903 4650 72 0,'-7'44'36'0,"-28"6"-48"16,21-34 70-16,-8 3-58 0,-9 6 1 15,-5 9-1-15,-6-6 1 16,3 10-2-16,4 3 0 16,3 0-2-16,4-4 0 15,7-9-6-15,7-6 0 16,3-19-11-16,4-9 1 15</inkml:trace>
  <inkml:trace contextRef="#ctx0" brushRef="#br0" timeOffset="19097.03">13578 4722 47 0,'15'28'23'0,"6"1"-15"0,-18-14 33 0,1 4-39 15,3 6 0-15,0-3 0 16,7 3 1-16,0 0-4 16,4 0 0-16,3-3 2 15,0 3 0-15,0 0-2 16,0-3 1-16,1 0-5 16,2-3 0-16,4-13-9 15,-3-6 1-15,-4-6-3 16,-3-16 0-16</inkml:trace>
  <inkml:trace contextRef="#ctx0" brushRef="#br0" timeOffset="19351.56">13959 4496 61 0,'7'47'30'0,"18"-3"-34"0,-14-25 63 0,-1 6-57 16,4 7 0-16,8 2 1 15,6 13 1-15,0 10-6 16,0-4 1-16,-10 0 2 16,-7-3 0-16,-11 10-8 15,-15-1 1-15,-9-2-14 16,-15-10 1-16</inkml:trace>
  <inkml:trace contextRef="#ctx0" brushRef="#br0" timeOffset="20072.05">15522 4948 44 0,'-3'6'22'0,"10"7"-6"0,-4-10 23 16,4 0-32-16,7 0 0 15,11-3 2-15,7 3 1 16,10 7-13-16,22-1 1 15,20 4 9-15,26-4 0 16,6-3-4-16,11-6 0 16,0 0-2-16,-7-9 1 15,-14 3-8-15,-14-7 0 0,-15-6-11 16,-17-3 1-16,-14-6-6 16,-7 3 1-16</inkml:trace>
  <inkml:trace contextRef="#ctx0" brushRef="#br0" timeOffset="20418.64">16739 4694 46 0,'21'19'23'0,"15"-10"-17"0,-22-6 37 16,7 4-40-16,14 2 0 16,4 3 0-16,0 4 0 15,-7 0-5-15,-8 3 1 16,-6 6 2-16,-11 9 0 15,-14 4-1-15,-14 6 0 16,-11-3-3-16,-10 2 0 16,-8 4-7-16,-3-9 0 0,-3-3-6 31,7-20 1-31</inkml:trace>
  <inkml:trace contextRef="#ctx0" brushRef="#br0" timeOffset="20660.72">16753 4669 45 0,'4'22'22'0,"-1"12"-18"15,1-18 36-15,3 18-39 16,4 7 0-16,-4 3 0 15,-4 6 0-15,-6-3-3 0,-4-3 0 16,-7-6-8-16,-4-7 1 16,-7-12-6-16,1-10 1 15</inkml:trace>
  <inkml:trace contextRef="#ctx0" brushRef="#br0" timeOffset="21495.17">15744 4543 56 0,'0'10'28'0,"-3"5"-33"0,3-8 54 15,-4 2-48-15,-3 7 1 16,-10 9 0-16,-11 3 0 16,-8 7-3-16,-10 2 1 15,1 7 1-15,-5-3 0 0,4-3-1 16,-3-7 1-16,14-3-1 16,3-3 0-16,11-3-1 15,7-6 1-15,10 0-1 16,15-4 1-16,6 1 0 15,8-4 0-15,7 4-1 16,10 2 1-16,4 7 0 16,0-9 0-16,-7-1 0 15,-8 1 1-15,-6-4-1 16,-4-2 0-16,4 18-1 16,-18-10 1-1,-4-8 0-15,-3-7 0 16,4-7 0-16,0-15 2 15,3-12 0-15,-4-26 1 16,1-6 0-16,3-6-3 16,0 3 1-1,3-3-13-15,-3 0 0 0,4 16-7 0,7 12 0 16</inkml:trace>
  <inkml:trace contextRef="#ctx0" brushRef="#br0" timeOffset="22146.24">17886 5393 37 0,'0'19'18'0,"-14"-28"-15"0,10 2 24 0,1-2-24 0,-4-13 1 0,3-19 4 15,1-3 0-15,-1-18-9 16,1-23 1-16,-1-12 5 16,4 6 1-16,0-16-2 15,4 4 0-15,-1-1-2 47,4 16 0-47,4 10-2 0,3 0 1 16,3 15-1-16,8 3 1 0,10 16-2 0,-3 10 0 0,0 15-5 15,0 10 0-15,-8 18-11 16,-6 10 1-16,-11-7-1 16,-7 14 1-16</inkml:trace>
  <inkml:trace contextRef="#ctx0" brushRef="#br0" timeOffset="22378.59">17533 4706 64 0,'-3'29'32'0,"55"11"-35"0,-27-30 70 0,14-7-68 16,7 3 1-16,3-3-4 16,-3 1 1-16,-4-1-6 15,-3-3 1-15,-18 3-12 16,1-3 1-16</inkml:trace>
  <inkml:trace contextRef="#ctx0" brushRef="#br0" timeOffset="22838.39">18454 4136 55 0,'3'19'27'0,"4"6"-23"0,-7-19 40 0,0-3-41 16,0 3 1-16,0 10-1 16,0 6 1-16,0 6-7 15,-3 7 0-15,-1-1-2 16,1 1 0-16,3-7-13 16,-7-9 1-16</inkml:trace>
  <inkml:trace contextRef="#ctx0" brushRef="#br0" timeOffset="23233.36">18948 4606 56 0,'3'0'28'0,"-10"-16"-27"0,4 16 42 0,-8 7-41 0,-3-7 1 0,-7 12 2 0,-7 10 1 16,-4 10-7-16,0 5 0 0,-7 16 4 15,0 13 0-15,1 6-1 16,2 4 0-16,5 8-1 16,2 14 0-16,12-7-2 47,6-16 1-47,8-3-4 0,6-16 0 0,11-15-6 0,11-13 1 0,3-12-10 15,0-10 0-15</inkml:trace>
  <inkml:trace contextRef="#ctx0" brushRef="#br0" timeOffset="23515.33">19406 4895 50 0,'-14'22'25'0,"-28"25"-23"0,28-38 39 16,-4 7-39-16,-7 6 1 16,-3 6 0-16,-7 3 0 15,0 10-4-15,-1 6 0 16,5 3 2-16,6 7 1 16,0-1-4-16,8-6 1 15,2-15-9-15,8-13 0 0,0-16-6 16,0-15 0-16</inkml:trace>
  <inkml:trace contextRef="#ctx0" brushRef="#br0" timeOffset="23735">19032 4876 45 0,'7'34'22'0,"-7"4"-18"16,4-29 35-16,-4 4-38 0,3 6 0 0,1 3-1 16,3 0 1-16,0-4-4 15,4 4 1-15,3-9-4 16,3-4 0-16,1-6-8 0,0-12 0 16</inkml:trace>
  <inkml:trace contextRef="#ctx0" brushRef="#br0" timeOffset="23950.21">19445 4537 59 0,'7'69'29'0,"7"19"-30"0,-7-60 53 15,7 19-51-15,4 6 1 0,0 16-1 16,-4-6 0-16,-7 3-3 16,-7 6 1-16,-7-3 0 15,-11 3 0 1,-10-3-8-16,-11-15 0 0,-7-11-9 16,4-2 0-16</inkml:trace>
  <inkml:trace contextRef="#ctx0" brushRef="#br0" timeOffset="24492.22">20073 4801 63 0,'4'9'31'0,"17"-9"-30"16,-11 0 54-16,4 0-54 15,15-6 1-15,13 3-1 16,7-1 0-16,4 4-6 16,0 0 0-16,-3 7-6 0,-5 2 0 15,-20 0-9-15,-14 7 1 16</inkml:trace>
  <inkml:trace contextRef="#ctx0" brushRef="#br0" timeOffset="24655.14">20017 5124 62 0,'14'25'31'0,"39"-16"-33"0,-39-12 55 16,18-3-53-16,13 2 1 0,12-2-6 15,10 3 1-15,3 3-4 16,-6 6 0-16,-11-3-10 16,-18-3 0-16</inkml:trace>
  <inkml:trace contextRef="#ctx0" brushRef="#br0" timeOffset="25027.97">21855 4669 36 0,'0'-6'18'0,"0"12"-11"0,-7-6 21 16,-4 9-23-16,0 4 1 15,1 2 3-15,-8 7 1 16,-10 13-12-16,-11 12 0 16,-10 3 7-16,-4 10 1 15,-7 6-3-15,0 9 1 16,0-6-5-16,7 6 0 15,14-6-4-15,7-16 1 32,11-6-8-32,7-18 0 0,7-23-5 0,11-12 0 0</inkml:trace>
  <inkml:trace contextRef="#ctx0" brushRef="#br0" timeOffset="25357.49">21332 4597 56 0,'8'0'28'0,"9"15"-29"15,-10-5 54-15,4 2-49 16,3 13 1-16,4 4 2 16,3 18 1-16,7 12-11 0,4 17 1 15,3 8 6-15,0 7 0 16,4 16-3-16,3-10 1 31,22-6-11-31,-11-25 1 16,-14-29-13-16,-25-18 1 0</inkml:trace>
  <inkml:trace contextRef="#ctx0" brushRef="#br0" timeOffset="27373.42">18196 4277 36 0,'-7'6'18'0,"7"4"-7"0,0-10 19 16,-3-4-24-16,3 4 1 16,0-3 5-16,0 3 0 15,0 0-14-15,0 0 0 0,0 0 10 16,7-3 0 0,3 3-3-16,4-3 0 0,8-3-3 15,2-1 0-15,-3 1-7 16,1 3 0-16,-5-6-15 15,-10-1 0-15</inkml:trace>
  <inkml:trace contextRef="#ctx0" brushRef="#br1" timeOffset="32760.32">12781 6836 42 0,'0'6'21'0,"0"10"-10"0,0-16 21 16,0 3-29-16,0-3 1 15,0 3 1-15,-3-3 0 16,-1-3-6-16,4-4 0 16,0-11 4-16,0-14 1 15,0-8-2-15,-3-17 1 16,-1-6-2-16,1-6 1 15,-1 0-1-15,0 0 0 16,4 0 0-16,0 10 0 16,4-4 0-16,3 10 0 15,7 3-2-15,4 9 1 16,6 10-1-16,1 9 1 0,0 6-3 16,0 10 1-16,-4 6-3 15,-7 9 1-15,0 7-3 16,-7 3 1-16,0 2-5 15,-7 5 0-15,-3 2-5 16,-12-3 1-16</inkml:trace>
  <inkml:trace contextRef="#ctx0" brushRef="#br1" timeOffset="32971.33">12577 6368 49 0,'0'10'24'0,"17"-4"-22"16,-10-6 45-16,7 3-42 16,4 0 1-16,3 4 1 15,4-4 1-15,7-3-11 0,3 0 0 16,0-3 3-16,0-4 0 16,-3 1-12-16,-4-3 1 15,-6-4-8-15,-1 4 1 16</inkml:trace>
  <inkml:trace contextRef="#ctx0" brushRef="#br1" timeOffset="33256.48">13201 6193 53 0,'3'6'26'0,"12"-9"-26"0,-12 0 44 0,4 0-43 16,4-4 0-16,3 1 0 15,0 0 0-15,4 0-2 16,-1-1 1-16,4-2-5 15,4 0 1-15,0 2-12 16,-8-2 1-16</inkml:trace>
  <inkml:trace contextRef="#ctx0" brushRef="#br1" timeOffset="33482.51">13603 5898 59 0,'-10'35'29'0,"-1"15"-29"0,7-35 48 15,-3 1-47-15,0 12 0 16,0 4 0-16,4 2 1 16,-1-2-4-16,1-4 0 0,3-6-8 46,3-4 1-46,-3-2-9 0,4-10 1 0</inkml:trace>
  <inkml:trace contextRef="#ctx0" brushRef="#br1" timeOffset="34112.37">14940 6735 52 0,'0'16'26'0,"11"3"-26"0,-8-10 43 0,1 1-41 15,3 2 0-15,0 10 2 16,0 6 0-16,4 1-4 16,-1-4 0-16,4 0 3 15,4-6 0-15,0-4-1 16,-1-5 0-16,1-4-2 0,-1-9 0 16,1-7-2-16,-4-2 1 15,4-13-6-15,-1 3 0 16,1-10-11-16,-4-5 0 15</inkml:trace>
  <inkml:trace contextRef="#ctx0" brushRef="#br1" timeOffset="34500.44">15413 6861 57 0,'-4'34'28'0,"-3"-24"-33"16,7-7 43-16,-3 0-39 16,3-3 0-16,0 0 0 15,0 0 1-15,-4-6 0 16,4-7 0-16,0-3-1 16,0 7 0-16,4-7-1 15,-1-9 1-15,4-3-4 16,4 0 1-16,7 3-1 15,-4 6 1-15,3 9 0 16,1 10 1-16,0 7 1 16,-1 8 1-16,1 4 5 15,0-6 1-15,-4 2 0 16,-4 4 0-16,1 0 0 16,-1-6 0-16,-3 5-2 0,4-5 0 15,0 0-6 32,-1-4 1-47,1-3-9 0,-1-3 1 0,-3-9-5 0,0-3 1 16</inkml:trace>
  <inkml:trace contextRef="#ctx0" brushRef="#br1" timeOffset="34965.39">16066 6155 58 0,'14'44'29'0,"-7"3"-36"15,-7-37 57-15,0 5-48 16,-4 1 0-16,1 9 3 16,-1 3 1-16,1 7-7 15,3 5 1-15,3 11 4 16,1-4 0-16,3 3-2 15,0-6 0-15,3-3-2 16,-3-7 1-16,0-6-1 16,0-6 0-16,-3-9-1 15,-8-4 0-15,-3-9 0 16,-7-3 0-16,-3-6-2 0,-8-4 0 31,-17 0 0-31,3 10 1 16,4 6-1-16,-1 7 1 15,12 9 0-15,6-4 0 16,11 7 2-16,7 7 0 16,10-1 0-16,12 0 1 15,6-6-1-15,4-3 0 16,-4-7-4-16,0-2 1 16,-3-4-14-16,-8-3 1 15,-2-9-1-15,-1 0 1 16</inkml:trace>
  <inkml:trace contextRef="#ctx0" brushRef="#br1" timeOffset="35381.78">16475 6729 56 0,'21'6'28'0,"-21"-12"-33"16,0 6 56-16,0-6-50 16,-4 3 1-16,-10-1 1 15,-3 4 1-15,-5 4-5 0,-6 5 0 16,4 4 3-16,6 2 0 15,0 1-1-15,1 6 1 16,3 0-4-16,3 0 1 16,4-3-1-16,3-4 0 15,8-8 0-15,10-11 0 16,4-5-1-16,6 0 1 16,1-1-1-16,0-9 0 15,-1-3-5-15,-6-3 1 16,-4 0-9-16,-3 0 0 0</inkml:trace>
  <inkml:trace contextRef="#ctx1" brushRef="#br1">12566 4622 0</inkml:trace>
  <inkml:trace contextRef="#ctx0" brushRef="#br1" timeOffset="36678.83">16863 6506 47 0,'-7'4'23'0,"14"14"-14"0,-11-18 23 16,1 7-30-16,-1-4 0 15,-6 3 1-15,-4 7 1 16,-4-1-5-16,-3 4 0 0,0-1 3 16,-1-2 0-16,5-4-2 15,3 1 1-15,0-7-1 16,6 0 1-16,8 0-1 16,8 0 0-16,9 1 0 15,4-1 1-15,0 3 0 16,4 0 1-16,0 4 1 15,0-1 0-15,-8 4-1 16,-6 5 0-16,-15 4-2 16,-6 3 0-16,-11 7-9 15,-18 2 1-15,-14 1-11 16,-7-16 1-16</inkml:trace>
  <inkml:trace contextRef="#ctx0" brushRef="#br1" timeOffset="38585.04">18510 6996 42 0,'4'9'21'0,"6"-28"-15"0,-6 10 22 16,3-7-24-16,-4-12 0 15,1-10 3-15,-4-9 0 0,-4-22-9 16,-6-9 1-16,-1-10 5 16,4-3 1-16,0 0-3 15,4 6 1-15,-1-15-2 47,1 19 0-47,6 12-1 0,1 15 0 0,6 10 0 0,11 7 1 0,4 9-1 16,7 15 1-16,0 13-3 15,-1 9 1-15,-2 16-4 16,-8 7 0-16,-7 2-7 16,-7 7 0-16,-11 3-5 15,-10-13 1-15</inkml:trace>
  <inkml:trace contextRef="#ctx0" brushRef="#br1" timeOffset="38781.8">18334 6462 61 0,'3'10'30'0,"26"6"-31"0,-15-10 59 15,3 0-55-15,5 0 0 16,16-2 0-16,5-1 0 15,3-3-8-15,-1 3 0 16,-2-3-8-16,-8 3 1 16,-10-6-8-16,-1 3 1 15</inkml:trace>
  <inkml:trace contextRef="#ctx0" brushRef="#br1" timeOffset="41547.21">26529 5051 31 0,'7'10'15'0,"-7"-10"-9"15,-4-10 16-15,1 7-20 16,-8 0 1-16,-3 3 0 15,-3-3 1-15,-5 3-5 16,-9-3 0-16,-5 3 4 16,-2 3 1-16,2 3-1 15,1 7 0-15,-4-4 0 16,-7 4 0-16,-3-1-1 16,-4 1 1-16,0 9-1 15,0 3 0 1,-42 41-1-16,10 6 0 15,1-3-1-15,6 3 1 16,7 0-1-16,11 0 0 16,8 7 0-16,-1-4 1 15,7 13-1-15,7-13 0 16,4 10 0-16,3-13 0 16,7 3 0-16,4-3 1 15,11 3-1-15,2 7 0 16,1-1 0-16,7 4 0 15,0 0 0-15,7-7 0 0,4 1 0 16,3-7 0-16,4 3 0 16,3-9 1-16,4-4-1 15,6 1 1-15,8 3-1 16,4-16 1-16,-1 0-1 16,4-3 0-16,0-6 0 15,7-3 0 1,3-7 0-16,-3 1 0 0,7-7 0 15,7-3 1-15,3-7-1 16,1-8 0-16,3-4-1 16,4-6 1-16,-1-10 0 15,4-12 0-15,8 0-1 32,-8-19 1-1,0 0-1 0,-7-16 0-31,-3-9 1 0,-4-3 0 0,-4-6 0 0,-3-10 0 0,-7-9 1 16,-7-16 0-16,-7 0 0 0,-11 3 0 0,-7-3 0 0,-14-9 1 0,-7 0-1 0,-7 9 1 15,-7 6-1-15,-4 1 0 16,-3 5 0-16,-7 7 0 16,-11 7-1-1,0 11 1-15,-3 7-2 31,-7 7 1 16,-8 5-6-47,-3 13 1 16,0 3-12-16,-7-2 1 16</inkml:trace>
  <inkml:trace contextRef="#ctx0" brushRef="#br1" timeOffset="42699.86">26268 6064 23 0,'10'13'11'0,"-10"-16"2"0,0 6 11 15,-3 0-21-15,-4 6 0 16,-4 4 3-16,1 3 0 15,-1 2-7-15,1 4 1 16,-5 0 4-16,1-3 1 16,-3 3-3-16,-5 13 1 0,1-4-4 15,4 0 1-15,3 1-7 16,3-10 0-16,7-10-6 16,1-9 0-16</inkml:trace>
  <inkml:trace contextRef="#ctx0" brushRef="#br1" timeOffset="42897.81">26155 5980 37 0,'11'34'18'0,"-1"32"-6"16,-3-47 29-16,-3 9-39 15,-1 3 1-15,8 13-1 0,6 10 1 16,8 5-5-1,3 4 1-15,-3-4-4 0,-4-5 1 16,-3-7-11-16,-4-10 1 16</inkml:trace>
  <inkml:trace contextRef="#ctx0" brushRef="#br1" timeOffset="43541.28">26578 3866 36 0,'14'19'18'0,"-7"-22"-12"0,-7 3 23 0,-3 3-27 0,-8 13 1 0,-3-1 2 16,-10 13 0-16,-5 4-6 15,-9 12 0-15,-5 6 4 16,1 13 0-16,0 2-2 15,6 4 1-15,8 0-4 16,3-9 1-16,4-16-7 16,7-10 1-16,3-9-7 15,4-12 1-15</inkml:trace>
  <inkml:trace contextRef="#ctx0" brushRef="#br1" timeOffset="43822.75">26233 3697 37 0,'10'34'18'0,"1"-6"-15"0,-4-12 27 15,0 3-29-15,3 3 1 16,8 9 3-16,3 4 1 15,4 2-7-15,7 17 0 16,6 2 4-16,12 16 1 16,-8 7-3-16,-3 2 1 15,-7-9-3-15,-11-3 0 16,-7-6-7-16,-7-16 1 16,-7-12-7-16,-7-20 0 0</inkml:trace>
  <inkml:trace contextRef="#ctx0" brushRef="#br1" timeOffset="44185.41">25912 3681 53 0,'3'53'26'0,"8"-43"-28"0,-4-10 47 16,7 3-42-16,14-3 0 15,7 3 4-15,11-6 0 16,21 3-9-16,14-3 1 15,22 0 4-15,-1-4 1 16,14 4-5-16,-10-3 1 16,-11 3-8-16,-10 3 1 15,-11 3-6-15,-17-3 1 16,-15 16-7-16,-21-10 1 0</inkml:trace>
  <inkml:trace contextRef="#ctx0" brushRef="#br1" timeOffset="44468.52">25686 4493 58 0,'3'41'29'0,"22"-22"-27"15,-7-16 55-15,10 3-53 16,21 0 0-16,25-6 2 0,22-6 1 16,13 3-9-1,29-3 0-15,-8-4 5 16,4 1 0-16,-21 9-7 0,-11 0 1 16,-14 0-8-16,-20 0 0 15,-12 0-10-15,-21 0 0 16</inkml:trace>
  <inkml:trace contextRef="#ctx0" brushRef="#br1" timeOffset="45595.24">31859 5541 37 0,'36'-16'18'0,"-29"-9"-9"16,-11 15 19-16,-3-2-27 0,-11-1 0 15,-13 1 1-15,-1 5 0 16,-10 1-2-16,-18 0 0 15,-14 9 2-15,-18 3 1 16,-3 4-2-16,-8 9 1 16,-10 9-1-16,4 16 1 15,-4 12-1-15,7 19 0 16,11 19-1-16,3 19 1 16,11-3-1-16,7 12 1 0,7 7-1 15,7 6 0-15,21-10-1 16,8 4 0-16,13 3 0 15,11-1 0-15,10-12 0 16,8-3 1-16,10-6-1 16,11-9 1-16,7-11-1 15,3-11 1-15,15-16 0 16,10-16 0-16,21-13 0 16,11-9 0-16,13-19 0 15,12-9 0-15,10-12 0 16,-14-10 0-16,0-10 0 15,0-15 0 17,-11-13 0-32,-7-15 0 0,-10-23 1 0,-7-18 0 0,-15-31 0 15,-24-20 0-15,-28-5 0 16,-25-10 1-16,-21 6-2 16,-15 10 1-16,-20 9-5 15,3 9 0-15,-14 26-10 0,3 18 0 16</inkml:trace>
  <inkml:trace contextRef="#ctx0" brushRef="#br1" timeOffset="46183.62">31471 6315 26 0,'4'19'13'0,"-22"19"-3"0,11-29 8 0,-3 10-17 16,-5 3 0-16,-2 9 2 15,-4 10 0-15,-8 3-4 16,-6 12 1-16,3-6 1 16,1 7 0-16,6-7-2 15,4-6 0-15,3-10-9 16,4-2 1-16</inkml:trace>
  <inkml:trace contextRef="#ctx0" brushRef="#br1" timeOffset="46409.5">31214 6378 43 0,'3'41'21'0,"18"6"-27"0,-13-29 37 16,-1 14-31-16,3-4 1 15,1 3-2-15,-1-2 0 16,1-7-7-16,0-13 1 16,-11-9-4-16,0-16 0 15</inkml:trace>
  <inkml:trace contextRef="#ctx0" brushRef="#br1" timeOffset="47069.08">31870 4142 27 0,'28'-9'13'0,"-14"-1"-5"0,-14 10 20 0,4 0-25 16,3 0 1-16,-7 19 3 16,0-6 0-1,-14 18-9-15,-11 10 1 0,-10 9 5 16,0 16 0-16,-11 12-2 15,-4 7 0-15,-3 15-3 16,0-9 1-16,4 6-3 16,7-12 1-16,10-26-6 15,0-8 1-15,11-17-6 16,14-9 0-16</inkml:trace>
  <inkml:trace contextRef="#ctx0" brushRef="#br1" timeOffset="47385.27">31450 4017 41 0,'21'9'20'0,"8"7"-19"0,-22-10 34 0,3 16-35 16,4 3 0-16,4 13 0 16,0 18 1-16,-1 4-2 15,1 2 1-15,-8 1-1 16,1-19 1-16,-4-10-7 15,-3-2 0-15,-4-7-5 16,-7-16 0-16</inkml:trace>
  <inkml:trace contextRef="#ctx0" brushRef="#br1" timeOffset="47804.58">31186 4079 34 0,'14'10'17'0,"0"-10"-14"0,-11 0 27 0,4 6-27 15,0-3 1-15,-3-3 5 16,3-3 0-16,7 3-10 16,0-6 1-16,7 6 6 15,8-7 0-15,13 7-2 16,18-3 0-16,7 3-2 15,14-6 0-15,14 6-2 16,11-9 0-16,-4 2-5 16,-17 4 1-16,-11-3-7 15,-17 3 0-15,-22 3-6 16,-17 3 1-16</inkml:trace>
  <inkml:trace contextRef="#ctx0" brushRef="#br1" timeOffset="48192.31">30928 5142 56 0,'11'13'28'0,"20"-4"-28"15,-17-9 53-15,8 3-50 16,9-3 0-16,12 4 1 15,17-4 0-15,24 0-6 16,19-4 1-16,3 8 1 16,10 2 0-16,-3-3-7 15,-14 3 1-15,-25-3-12 16,-21 0 1-16,-25-3-2 16,-3 7 1-16</inkml:trace>
  <inkml:trace contextRef="#ctx0" brushRef="#br1" timeOffset="50550.71">26730 6271 24 0,'4'3'12'0,"-1"-9"-3"15,-3 6 13-15,4 0-21 0,-4 0 1 16,0 0 1-16,0 0 1 15,7 0-5-15,0-3 1 16,3-3 3-16,1-1 0 16,3-5-1-16,7 2 1 0,0-2-1 15,0-1 1-15,1 1 0 16,-1-4 0-16,7 0-1 16,0 1 1-16,8 2-1 15,-1-2 1-15,4-4-1 16,-1-3 0-16,1 0-1 15,-4 0 1-15,8 0 0 16,-1 9 1-16,4-5-2 16,0 5 1-16,3 0-1 15,1-2 1-15,3 2-1 16,-4 1 1-16,4-4-1 16,0 0 1-16,-7-2 0 15,3 2 0-15,0 3 0 16,1 1 0-16,-1 9-1 15,-3-10 1 1,35-6-1 0,-10 0 1-16,-8 7-1 15,-10-1 1-15,-3 4-1 0,2 0 1 16,-2 2-1-16,-1 4 1 16,1 3-1-16,-4 0 0 15,-1 0-1-15,1 0 0 16,4 0 0-16,3-3 1 15,-4 0-1-15,-7-3 1 16,-3-1-1-16,0 7 1 16,0 0 0-16,3 7 0 15,4-7 0-15,-7 6 0 16,3 3-1-16,4 1 1 0,7 2-1 16,0 1 1-16,0 2-1 15,-4 1 0-15,4 0 0 16,7 6 1-16,7 3-1 15,-4 0 0-15,4 6 0 16,4 1 1-16,0 2-1 16,-4-2 1-16,7 2-1 15,3 4 0-15,1 2 0 16,0-8 0-16,-1-7 0 16,-3-3 0-16,-10 6 0 15,-4-6 0-15,3 9 0 16,-10-6 1-16,0 1-2 15,-7-1 1-15,-7-3-1 16,-8-4 1 0,-6-2-6-1,-4-3 0-15,-7-4-7 0,-7-3 1 0,-10 1-9 0,-8-7 1 16</inkml:trace>
  <inkml:trace contextRef="#ctx0" brushRef="#br1" timeOffset="51016.48">30723 6023 28 0,'4'10'14'0,"7"-16"0"0,-4 15 12 0,0-6-23 16,0 7 0-16,0-4 4 15,3 3 1-15,1 4-10 16,3 2 1-16,4 1 5 16,3 3 1-16,4 0-2 15,-1 6 0-15,1-6-3 16,-4 3 1-16,-3 6-1 16,-8 3 1-16,-3-3-2 0,-17 7 1 15,-8 3-1 1,-7-1 0-16,-3 7-4 0,-7-3 1 15,-7-7-7-15,-1-5 1 16,8-11-4-16,0-11 0 16</inkml:trace>
  <inkml:trace contextRef="#ctx0" brushRef="#br1" timeOffset="51247.6">30738 6190 44 0,'3'44'22'0,"-6"-4"-31"0,-1-24 42 0,0 6-34 15,-3 6 1-15,4 4-4 16,3 2 1-16,-4 1-6 15,-3-17 0-15</inkml:trace>
  <inkml:trace contextRef="#ctx0" brushRef="#br1" timeOffset="51914.28">28508 5330 42 0,'7'44'21'0,"-3"-25"-19"0,-1-16 33 15,1-3-34-15,-4 0 1 16,7-12 2-16,-4-7 0 16,1-16-5-16,-1-2 1 15,4-13 3-15,-3-7 0 16,-4-12-1-16,-4-6 1 16,4 6-2-16,7 0 0 15,0 3 0-15,0 16 0 0,4 6-1 16,7 13 1-16,3 9-1 15,4 0 0 17,-1 12-2-32,-3 4 0 15,-3 12-5-15,-4 4 1 16,-7 5-10-16,-7 7 0 0</inkml:trace>
  <inkml:trace contextRef="#ctx0" brushRef="#br1" timeOffset="52122.54">28282 5007 44 0,'0'16'22'0,"11"0"-10"0,-4-13 33 16,3 0-42-16,5 0 1 16,2-3 0-1,15 0 0-15,10-6-10 0,8 3 1 16,-8 3-11-16,-10 3 1 15</inkml:trace>
  <inkml:trace contextRef="#ctx0" brushRef="#br1" timeOffset="54095.86">28356 5080 6 0,'14'-19'3'0,"-7"-3"-7"0,-7 22 3 15,0 0 0-15,0 0 1 16</inkml:trace>
  <inkml:trace contextRef="#ctx0" brushRef="#br1" timeOffset="54365.25">28272 5064 23 0,'3'6'11'0,"18"-15"-2"0,-10 9 22 0,-1-13-28 16,5 7 1-16,-1 0 5 16,3-1 1-16,8 1-10 15,10 3 0-15,11 0 7 16,7 3 0-16,14-6-2 16,4 2 0-16,-11 4-4 15,-7-6 0-15,-8 6-9 16,-13 0 0-16,-14 0-8 15,-22 6 0-15</inkml:trace>
  <inkml:trace contextRef="#ctx0" brushRef="#br1" timeOffset="55549.67">13716 3910 27 0,'0'0'13'0,"14"0"-3"15,-10 0 14-15,-1 0-22 16,4 3 1-16,-3 3 1 16,-1 4 1-16,4 2-6 15,-3 10 0-15,3-6 3 16,-4 6 0-16,1 6-1 15,0 13 0-15,-1-7-1 16,-3 7 0-16,-3 3 0 16,-1 0 0-16,0-3-5 31,-3-10 1-31,0-6-8 0,-3-15 1 0</inkml:trace>
  <inkml:trace contextRef="#ctx0" brushRef="#br1" timeOffset="56038.1">13522 4170 35 0,'0'16'17'0,"21"9"-16"15,-17-16 25-15,3 4-25 16,-4 3 0-16,4 2 1 15,0 8 0-15,-3-8-2 16,-1 1 0-16,1-6 2 16,-4 2 0-16,0 1-1 15,0-7 1-15,3 1-1 16,1-4 1-16,0 0-1 16,3 1 1-16,0-1-2 15,0 3 1-15,3-6 0 16,4 4 0-16,4-4 0 15,3-6 1-15,0 3 0 16,4 0 0-16,3 0 1 16,8 0 1-16,2-7-1 15,1 4 0-15,-7 6-1 16,0 4 1-16,-11-4-3 16,-11 6 1-16,-17 10-1 0,-10-3 0 15,-15-4-1-15,-3-2 0 16,-8-7 0-16,-2-3 0 15,2-6-1-15,4-4 0 16,4-2-8-16,7-13 1 16,0-4-6-16,6 1 0 15</inkml:trace>
  <inkml:trace contextRef="#ctx0" brushRef="#br1" timeOffset="56616.78">13600 3574 20 0,'7'51'10'0,"-7"2"-4"0,3-50 6 0,-3 6-12 15,-3 4 0-15,-1-4-2 16,1 1 0-16,-1-7-3 15,-3-3 0-15</inkml:trace>
  <inkml:trace contextRef="#ctx0" brushRef="#br1" timeOffset="56835.4">13582 3527 39 0,'14'10'19'0,"4"5"-27"0,-18-15 38 16,7-9-31-16,0 0 1 15,0-1-2-15,0 1 1 16,-7 3 0-16,3-4 1 0,5 4-10 16,-5 3 1-1</inkml:trace>
  <inkml:trace contextRef="#ctx0" brushRef="#br1" timeOffset="57201.62">13822 3546 38 0,'3'32'19'0,"-3"5"-21"15,0-34 30-15,0 4-28 16,0 2 1 0,-3-6-2-1,-1 0 0-15,1-6 0 0,-1-6 1 16,1-4-1 0,3-12 1-16,0 9-1 0,3-2 0 15,4 5 0-15,4-3 1 16,-1 4 0-16,5 6 0 15,2 6 1-15,1-10 0 16,0 10 1-16,6 3 0 16,-6 7 0-16,-1 2 1 15,-2 1-2-15,-1 2 1 16,-4 1-7-16,-3 0 1 16,-3 0-8-16,-11-1 1 15</inkml:trace>
  <inkml:trace contextRef="#ctx0" brushRef="#br1" timeOffset="57818.71">10982 5964 31 0,'-4'22'15'0,"-10"-16"-13"15,14-9 21-15,-3-3-24 16,-4-1 1-16,0-8 2 15,0-10 0-15,3-10-2 16,4-9 0-16,-3-6 1 16,3-3 0-16,0 3 1 15,0-4 0-15,0-2-6 16,0-1 1-16,-4 10-7 16,-7 3 1-16</inkml:trace>
  <inkml:trace contextRef="#ctx0" brushRef="#br1" timeOffset="58374.4">10654 5446 36 0,'3'4'18'0,"8"5"-16"0,-7-6 28 0,3-3-28 16,0-6 1-16,0 0 1 16,3-4 1-16,1 1-6 15,-1-4 1-15,8-6 3 16,3 4 0-16,7-4-2 16,-6 0 1-16,-1 7-2 15,0-1 1-15,0 1-1 16,-3-4 0-16,3-3-1 15,-7 3 1-15,-3 4 0 16,-1-4 0-16,1 4-1 16,-1-1 1-16,-3 0 0 15,1 10 0-15,-1 6 0 16,0 1 1-16,-4 5-2 16,1 4 1-16,-1-4-2 15,1 7 1-15,-1-7-2 16,1 4 1-16,3-4-1 0,0 0 1 15,0 4 0-15,4 0 1 16,-1-1 0-16,8 7 1 16,-1 0 1-16,5-7 0 15,-5 4-1-15,-3-7 1 16,-10 1-1-16,-11 2 1 16,-11-5-1-16,-14 5 0 15,-13 1 0-15,-12-4 1 16,1-3-4-16,-11 1 0 15,0-7-8-15,7-7 0 16</inkml:trace>
  <inkml:trace contextRef="#ctx0" brushRef="#br1" timeOffset="58958.14">10587 6444 42 0,'7'6'21'0,"0"0"-15"0,-7-6 32 0,-4 0-38 16,-3 3 1-16,-3 0-1 15,-8-3 0-15,-3 4 0 16,-4 2 0-16,1 6 0 16,-5 10 0-1,5 3-1-15,3 7 1 0,3-4-1 16,11 0 1-16,7-3-2 15,10-3 0-15,12-6-1 16,6-10 1-16,11-6-1 16,3-6 0-16,-3-7 0 15,-7-5 0-15,-4-7-1 16,-7-1 1-16,-7-2-4 16,-3-6 0-16,-4 6-3 15,-7-7 0-15</inkml:trace>
  <inkml:trace contextRef="#ctx0" brushRef="#br1" timeOffset="59280.86">10767 6412 43 0,'0'7'21'0,"10"15"-28"0,-10-16 41 0,4 6-34 15,-1 7 1-15,4 3 0 16,1 0 0-16,-1-3-2 16,3 0 1-16,4-10 0 15,0-9 1-15,1-6-1 16,-1-7 0-16,0-2-4 15,0-1 1-15,0 3-9 16,-14-2 1-16</inkml:trace>
  <inkml:trace contextRef="#ctx0" brushRef="#br1" timeOffset="59849.24">11225 6074 38 0,'4'28'19'0,"-1"-12"-16"15,-3-7 27-15,0 10-28 0,-3 9 1 16,-4 3 0-16,3 10 0 16,1 9-5-16,3 7 1 15,0-1 1-15,3-3 0 16,4-12-6-16,0-9 1 16,1-4-6-16,-1-16 0 15,-11-12-2-15,-3-15 1 16</inkml:trace>
  <inkml:trace contextRef="#ctx0" brushRef="#br1" timeOffset="60178.3">11116 6268 47 0,'11'0'23'15,"24"6"-24"-15,-17-6 50 31,6-3-49-31,4 0 0 0,11-6-3 0,11-7 1 0,-1 3-8 0,0-5 1 0,-10 2-6 16,0 7 1-16</inkml:trace>
  <inkml:trace contextRef="#ctx0" brushRef="#br1" timeOffset="62649.7">30678 6742 19 0,'10'18'9'0,"-3"11"-2"0,-7-23 9 15,-3-3-14-15,-1 6 0 16,1 1 3-16,3-4 0 0,-4 0-6 16,-3 4 0-16,0 5 4 15,-7-2 0-15,0 9 0 16,-4 0 0-16,0 0-2 15,-3 3 1-15,0 3-1 16,-7 7 1-16,-4-7-1 16,-10 3 0-16,3-6-1 15,0-3 0-15,-7 0 0 16,-7-6 0-16,1 3 0 16,-5 3 0-16,-6 0 0 15,-8 0 1-15,4-4-1 16,-7-5 0-16,3-4 0 15,4 4 1-15,0-1-1 16,-7 4 0-16,-3-3 0 16,-12-4 0-16,5 4 0 15,-4-4 0-15,10 4 0 16,-3-7 0-16,0 3 1 16,-4-2 0-16,7-4 0 0,1-3 0 15,-4 3 1-15,7-3 0 16,-4 3 1-16,0 0 0 15,-6-3-1-15,6-3 0 16,0-3-1-16,-6-1 1 16,10 1-2-16,3 0 1 15,-6-4-1 1,-1-2 0-16,0-7 0 0,8-3 1 0,-8 0 0 16,4 3 0-1,14 1 0-15,0-4 0 16,4-4-1-16,-1-2 1 0,1 0 0 15,3 0 0-15,7 3-7 16,0 0 1-16,7 3-9 16,4-3 0-16</inkml:trace>
  <inkml:trace contextRef="#ctx0" brushRef="#br1" timeOffset="63552.21">26663 6983 37 0,'14'22'18'0,"4"-3"-10"16,-11-16 22-16,0-3-26 16,3 0 0-16,-3 0-1 15,1 0 1-15,2-6-6 16,-3-1 0-16,0-5 3 0,-7-4 1 15,0-6-2-15,-3-6 0 16,-4 3 0-16,0-6 0 16,-4-1 0-16,-3-5 0 15,0 5 0-15,0 7 1 16,3 3-1-16,0 3 1 16,4 7-1-16,4 2 1 15,-1 1-1-15,1 3 1 16,3 3-1-16,0-1 1 0,0 4-1 15,0 0 0-15,7-3-1 16,0 0 1-16,4 0 0 16,6-3 0-16,1 6-1 15,14-3 1-15,10 3 0 16,0 0 0-16,8 0 0 16,-1 3 0-16,0 0 0 15,-13 3 0-15,-12 4 0 16,-10 2 1-16,-10 4-2 15,-15 6 1-15,-6-3 0 16,-8-4 0-16,-14 1-1 16,-10 3 1-16,-4 6-3 15,-3-3 0 17,-1 6-11-32,1-6 1 0</inkml:trace>
  <inkml:trace contextRef="#ctx0" brushRef="#br1" timeOffset="64167.98">28014 8582 47 0,'21'44'23'0,"-3"-31"-22"0,-11-23 34 16,4-2-35-16,-4-10 1 16,0-3 0-1,0-13 0-15,-4-6-1 0,-3-15 0 16,4-13 0-16,-1-7 1 16,4 7 0-16,0 6 0 15,0 0-1-15,1 7 1 16,-1 9-1-16,0 9 1 15,0 13-2-15,0 6 0 16,-4 6-3-16,1 7 1 0,-4 2-6 16,0 7 1-16,-4 10-6 15,-6-1 0-15</inkml:trace>
  <inkml:trace contextRef="#ctx0" brushRef="#br1" timeOffset="64441.75">27792 8055 46 0,'14'13'23'0,"11"-13"-20"16,-15 0 42-16,8 0-45 16,7 0 1-16,3 0 0 15,4 0 0-15,-1 0-2 0,-6 3 0 16,0 7-6-1,-4-4 1-15,0 0-9 0,-7-3 1 16</inkml:trace>
  <inkml:trace contextRef="#ctx0" brushRef="#br1" timeOffset="64663.74">28455 7955 44 0,'18'6'22'0,"-11"7"-25"0,0-16 33 0,0 0-30 15,3 0 0-15,1-4-1 16,0 4 1-16,3 0-1 15,0-3 1-15,3 9-7 16,5-3 1-16,-1-3-6 16,4-10 1-16</inkml:trace>
  <inkml:trace contextRef="#ctx0" brushRef="#br1" timeOffset="64918.21">28868 7685 46 0,'3'57'23'0,"-20"15"-19"0,10-47 42 0,-4 3-46 0,-3 10 1 15,0 6-2-15,3 3 1 16,4 3-9-16,4-9 1 16,-1-19-7-16,4-10 1 15</inkml:trace>
  <inkml:trace contextRef="#ctx1" brushRef="#br1" timeOffset="29831.52">14686 1097 0</inkml:trace>
  <inkml:trace contextRef="#ctx0" brushRef="#br1" timeOffset="66449.75">19064 3875 35 0,'11'10'17'0,"-8"-4"-7"16,-3-6 18-16,0 0-23 15,0 0 0-15,-3 0 1 16,-1 0 0-16,-3 0-8 0,4 0 0 16,-4 3 6-16,-1 4 0 15,-2-7-3-15,-1 9 1 16,-3-3-1-16,0 0 0 16,-7 16-3-16,0-3 1 15,-4 0-2-15,7 6 1 16,8-6-3-16,3 3 1 15,10-6 0-15,8-7 0 16,7-9 0-16,6-3 1 16,-6-7 1-16,3 1 1 15,-3-3-1-15,-1-1 1 0,1-3-5 16,-4 1 0-16,-10-1-5 16,-1 0 1-16</inkml:trace>
  <inkml:trace contextRef="#ctx0" brushRef="#br1" timeOffset="66739.17">19219 3916 47 0,'-3'16'23'0,"-18"15"-21"15,21-21 44-15,-4 2-45 16,4-2 0 0,-3 2 0-16,3 1 1 0,3 2-3 0,8 4 1 15,-1-3 1-15,4-16 0 16,1 0-1-16,-1-6 0 16,0 6-2-16,0-7 1 15,0-5-8-15,0-7 0 16,-7-6-6-16,0-3 0 15</inkml:trace>
  <inkml:trace contextRef="#ctx0" brushRef="#br1" timeOffset="66990.67">19544 3509 36 0,'0'18'18'0,"0"26"-12"16,-4-31 25-16,1 9-30 15,-1 3 0-15,1 12 0 16,-4 7 0-16,0 0-2 16,0-3 1-16,0-6-2 15,3-10 0-15,4-7-5 16,4-11 1-16,-4-7-6 15,0-10 1-15</inkml:trace>
  <inkml:trace contextRef="#ctx0" brushRef="#br1" timeOffset="67187.23">19325 3722 56 0,'4'22'28'0,"10"-22"-31"0,-4 0 55 15,8 0-51-15,10-3 0 16,11-4-1-16,0-2 1 16,10 6-7-16,4-7 1 15,-3 7-12-15,-8 3 1 0</inkml:trace>
  <inkml:trace contextRef="#ctx0" brushRef="#br1" timeOffset="67902.4">21678 3932 36 0,'-3'9'18'0,"-1"13"-10"16,4-12 18-16,0 2-24 15,-3 1 0-15,-1-4 1 0,1 1 0 16,-1-1-4-16,1 4 1 15,-1 2-4-15,4 1 1 16,-4-4-9-16,1-5 0 16</inkml:trace>
  <inkml:trace contextRef="#ctx0" brushRef="#br1" timeOffset="68205.37">21523 3813 49 0,'11'25'24'0,"3"-25"-28"0,-7 0 41 0,0-10-39 0,3 4 0 0,4-6-6 16,4 2 1-16,0-5-2 15,-1 5 1-15</inkml:trace>
  <inkml:trace contextRef="#ctx0" brushRef="#br1" timeOffset="68460.6">21791 3954 39 0,'0'44'19'0,"0"-16"-18"0,0-25 27 16,0 3-29-16,0 1 1 16,0-1-1-16,0-3 0 15,0-6 1-15,0 0 0 0,0-10-1 16,0-2 1 0,0-11 0-16,0 8 0 0,4-7-1 15,3 3 1-15,0 6 0 16,3-3 0-16,4 10 0 15,4 2 0-15,0 7 0 16,3 4 1-16,0 8 0 16,-3 7 0-16,3 3-1 15,-4 0 1-15,-2 0 0 16,-5 3 0-16,1-6-6 16,-4-4 0-16,-4-5-6 15,8-7 0-15</inkml:trace>
  <inkml:trace contextRef="#ctx0" brushRef="#br1" timeOffset="76567.09">1517 8087 43 0,'-7'9'21'0,"14"10"-10"0,-7-16 21 0,7 7-31 16,-3 2 1-16,-4 7 0 15,0 9 1-15,7 7-4 16,-7 12 1-16,-7 6 1 15,-4 10 1-15,0 9-2 16,1 13 1-16,-1 9-2 16,4-7 1-16,7-11-4 15,0-4 0-15,0-9-7 16,7-10 1-16,-7-12-4 16,0-16 0-16</inkml:trace>
  <inkml:trace contextRef="#ctx0" brushRef="#br1" timeOffset="77019.23">1873 9028 44 0,'0'31'22'0,"0"-28"-29"0,0-3 41 0,0 0-34 16,0-3 0-16,0-6 5 16,0-13 0-16,0-13-5 15,0-21 1-15,0-16 2 16,4-10 0-16,3-3 0 15,7-9 1-15,-7 0-4 16,4 6 1-16,-4 7-1 16,-4 9 1-16,4 3-1 15,4 19 0-15,-8 6 0 16,8 9 1-16,7 7-1 16,3 3 1-16,7 15-1 15,0 10 1-15,-7 13-2 16,8 9 1-16,-5 6-4 15,1 4 0-15,-11 5-6 0,4 1 0 16,-15 3-5-16,4-4 0 16</inkml:trace>
  <inkml:trace contextRef="#ctx0" brushRef="#br1" timeOffset="77231.85">1866 8645 46 0,'-10'13'23'0,"20"2"-23"0,-10-12 42 0,7 4-40 16,-3-4 1-16,3 3 2 15,7 0 0-15,4-3-6 16,-8-3 1-16,11 0 3 16,8-3 0-16,2 3-6 15,8-3 0-15,0 0-13 16,-11 0 0-16</inkml:trace>
  <inkml:trace contextRef="#ctx0" brushRef="#br1" timeOffset="78160.77">3718 8918 39 0,'-7'31'19'0,"7"-18"-11"0,0-16 19 0,0 3-23 15,0-10 0-15,-3-12 3 16,3-12 0-16,-7-16-9 16,3-7 1-16,-3-6 5 15,4 1 0-15,3-10-2 16,0 3 1-16,0-13-3 16,3 4 0-16,4-1-1 15,4 10 0-15,6 13-2 16,5 6 1-16,-1 12-1 15,-4 10 0-15,4 6-1 0,1 6 0 16,-12 16-3 0,1 10 0-16,-4 5-6 15,-7 17 0-15</inkml:trace>
  <inkml:trace contextRef="#ctx0" brushRef="#br1" timeOffset="78373.03">3447 8601 55 0,'0'-6'27'0,"21"0"-24"0,-11-1 50 0,8 1-50 16,7-3 0-16,10 2 0 16,7 4 1-16,8 0-8 15,3 3 0-15,-4 0-5 16,-3 3 0-16,-7 3-10 15,-8-2 1-15</inkml:trace>
  <inkml:trace contextRef="#ctx0" brushRef="#br1" timeOffset="78746.53">4886 8676 61 0,'-4'38'30'0,"15"28"-37"0,-11-50 52 16,0 2-46-16,7 1 1 16,-3 3 0-16,3-6 0 15,-4-1-3-15,4-2 0 0,4-7-6 16,-8-9 1-16,4-9-8 15,-3-10 0-15</inkml:trace>
  <inkml:trace contextRef="#ctx0" brushRef="#br1" timeOffset="79151.14">4822 8476 34 0,'0'6'17'0,"0"6"-7"0,11-5 23 0,-7 5-28 16,3 1 0-16,3-1 1 15,8 1 1-15,-4-4-10 16,11-2 1-16,-4-4 5 16,18 0 0-16,-1 0-3 0,15-6 1 15,-10 0-2 1,3 3 1-16,-8-3-1 0,-6 3 1 16,-4 3-1-16,-6 0 1 15,-8 0-1-15,-4 0 1 16,-10 3-1-16,-3 4 1 15,-4-1-1-15,3 4 1 16,-3-1 0-16,4 7 0 16,-8-6 0-16,4-1 0 15,3-2 0-15,4 2 1 16,0-2-1-16,0-1 0 16,4 0 1-16,6 4 0 0,8 6 1 15,-4 0 0-15,4-1-1 16,-1 1 1-16,-13 3-2 15,-4 0 1-15,-11 3-7 16,-3 0 0-16,-14 4-10 16,-11-14 0-16</inkml:trace>
  <inkml:trace contextRef="#ctx0" brushRef="#br1" timeOffset="79872.17">7112 8617 54 0,'11'0'27'0,"-11"9"-29"15,0-6 45-15,0 4-42 16,-7-4 0-16,-8 3 0 16,1-3 1-16,-7 3-3 0,-7 1 1 15,3-1 1-15,1 0 0 16,-1 4-1-16,4 8 1 15,-8 4-2-15,8 10 1 16,0-4-1-16,11 0 0 16,6 0 0-16,11-2 0 15,4-5 0-15,6-8 0 16,8-7 0-16,0-6 0 16,-1-6 0-16,-2-10 1 15,-8-2-4-15,0-8 1 0,-4-2-6 16,-3 6 0-16,-7-15-6 15,0 2 1-15</inkml:trace>
  <inkml:trace contextRef="#ctx0" brushRef="#br1" timeOffset="80442.62">7257 8683 46 0,'7'18'23'0,"10"11"-28"0,-17-20 40 16,0 4-33-16,0 5 0 16,0-2 0-16,0 3 1 0,0-7-5 15,0 1 1-15,0-7 1 16,0-6 1-16,11-6-1 15,0-7 1-15,-4-5-1 16,3-1 0-16,1 0 0 16,-1 0 0-16,1 0 0 15,-1 1 0-15,5-4-1 16,-1 0 1-16,7 3-1 16,-11 0 1-16,8 10 0 15,-4 6 1-15,4 6 0 16,-8 9 0-16,5 10 1 15,-8 0 0-15,3 6-1 16,1 1 1-16,-4 2-2 16,0-3 1-16,0-6-4 15,4-6 0-15,6-4-7 16,1-9 1-16,-1-3-6 16,5-9 1-16</inkml:trace>
  <inkml:trace contextRef="#ctx0" brushRef="#br1" timeOffset="80668.89">7800 8686 48 0,'0'25'24'0,"0"-16"-21"0,0-6 45 0,0-3-44 0,0 0 0 0,0 0 3 16,3 4 0-16,12-4-9 15,6-7 0-15,7 1 5 16,0-3 0-16,0-1-10 16,-3-2 1-16,-11-1-13 15,-7 1 0-15</inkml:trace>
  <inkml:trace contextRef="#ctx0" brushRef="#br1" timeOffset="81404.42">7969 8576 44 0,'14'-6'22'0,"0"-13"-19"0,-10 13 27 0,0-1-29 15,-1 1 1-15,1 0 1 16,3 0 0-16,-7 6-3 16,0 0 0-16,0-7 3 0,3 1 0 15,-3 3-1-15,0 3 0 16,-3-3-1-16,-8 3 0 15,0-3-1-15,-3-1 0 16,0 1 0-16,-7 0 0 16,0 3 0-16,3 3 0 15,-6-3 0-15,6 10 0 16,0 5-1-16,4 14 1 31,0 5-1 0,4 7 1-15,6 9-1-16,4-6 0 16,7-3 0-16,7-10 1 0,7-6-1 0,8-9 1 0,2-10-6 0,1-6 0 15,-4-9-9-15,-7-4 1 0</inkml:trace>
  <inkml:trace contextRef="#ctx0" brushRef="#br1" timeOffset="81834.63">8181 8642 60 0,'11'12'30'0,"17"-5"-34"0,-18-7 54 15,8 0-50-15,-4 0 1 16,7-3-1-16,7-4 1 15,4-2-5-15,0-4 1 16,0 1-10-16,-11-1 1 0,-11-2-5 16,-2 2 0-16</inkml:trace>
  <inkml:trace contextRef="#ctx0" brushRef="#br1" timeOffset="82527.7">8925 8542 31 0,'7'-4'15'0,"-3"1"-5"0,-4 3 20 16,0 0-27-16,0 0 0 15,0 0 1-15,0 0 1 16,0 0-7-16,0 0 1 16,0 0 3-16,0 0 1 15,0 0-2-15,0 0 1 16,0 0-2-16,0 0 1 16,0 0-1-16,0 0 0 15,0 0 0-15,0 0 0 16,0 0 0-16,0 0 0 15,0 0 0-15,0 0 0 0,0 0 0 16,0 3 0-16,-4 1 0 16,1-1 0-16,-1 0 0 15,4-3 0-15,0 0 0 16,0 0 0-16,0 0-1 16,0-6 1-16,0-1 0 15,0-2 0-15,0 9-1 16,0-10 1-16,4-5 0 15,-1-7 0-15,1-6-1 16,-1-4 1-16,-3-12 0 16,0-9 0-16,0 3 0 15,4 3 0 1,-1 0 0 0,1 0 0-1,3 6 0-15,0 10 0 0,4 2 0 0,-1 7 0 0,-6 7 1 16,6 5 0-1,-3 13 0-15,-3 10 0 16,-4 3 0 0,-4 9 0-16,1 6-1 0,-4 10 1 15,0 3-1-15,-4 9 0 16,1 10 0-16,-4 3 0 16,-4 3 0-1,0 3 0-15,-6 6 0 0,6-6 0 16,0-6-2-16,1-19 1 15,3-6-3-15,6-13 0 16,8-12-6-16,0-7 1 16,0-9-5-16,11-15 1 0</inkml:trace>
  <inkml:trace contextRef="#ctx0" brushRef="#br1" timeOffset="82762.87">8724 8545 62 0,'18'40'31'0,"-1"-33"-42"16,-2-4 64-16,2 3-53 16,8-6 0-16,0-3 0 15,13-3 0-15,8-4-2 16,-7-5 1-16,-7 5-6 15,-4 1 1-15,-7 3-11 0,-7 6 1 16</inkml:trace>
  <inkml:trace contextRef="#ctx0" brushRef="#br1" timeOffset="83054.73">9179 8626 61 0,'25'19'30'0,"-21"-22"-36"0,-4 3 50 16,-4-3-45-16,4 0 1 16,-14-4-1-16,0 7 1 0,0 7 0 15,-4-1 0-15,0 6-1 16,-3 10 1-16,4 3-2 16,2 7 0-16,5-1 0 15,6-6 0-15,11-3 0 16,8-6 0-16,2-10 0 15,4-6 1-15,4-6 0 16,-11-10 1-16,0 1-1 16,-10-7 1-16,-4-4-8 15,-4-2 0-15,-6-3-6 16,-8-10 1-16</inkml:trace>
  <inkml:trace contextRef="#ctx0" brushRef="#br1" timeOffset="83475.32">9659 8758 55 0,'7'6'27'0,"18"-3"-36"0,-15-9 49 0,5 0-39 15,6-1 0-15,0-2 1 16,4 6 0-16,-1 0-3 16,-3 3 1-16,-3-3-3 15,0 6 1-15,-4-6-13 16,-4 0 1-16</inkml:trace>
  <inkml:trace contextRef="#ctx0" brushRef="#br1" timeOffset="83817.89">10248 8636 61 0,'4'9'30'0,"-18"-3"-37"0,10-9 49 0,-3 0-42 15,-4 3 1-15,-3 0 0 16,-3 6 0-16,-4 4-2 16,-4 9 1-16,4 6 0 15,-4 6 1-15,7 0-1 16,4-6 0-16,7 0 0 15,7-6 0-15,14-6-1 16,7-7 1-16,8-6-1 16,-5-6 1-16,-2-10-2 15,-1-3 1-15,0-3-8 16,-3-3 1-16,-1 3-8 16,-3-3 1-16</inkml:trace>
  <inkml:trace contextRef="#ctx0" brushRef="#br1" timeOffset="84419.18">10326 8805 53 0,'7'22'26'0,"0"-28"-34"0,0 6 43 15,0-10-36-15,0-5 1 16,0-4 0-16,4 0 0 15,3-6 0-15,0 3 0 16,4-3-1-16,-4 3 1 16,0 3-1-16,3 0 1 0,1 10-2 15,0 6 1-15,-1 6 0 16,1 6 0 0,-4 4 0-16,-3-1 1 0,-1 1 0 15,-3-4 0-15,0 1-1 16,0-1 1-16,1-3 0 15,-1 1 0-15,3 2 0 32,1 0 0-32,3 1 0 0,0-7 1 31,4 0-1-31,-1-3 0 16,1-6 0-16,3-4 1 15,0 1-1-15,0-7 1 0,1 1 0 0,-1-7 0 0,0 3-1 16,-3-9 1-16,-4 3-1 15,-4 6 1-15,-3-3-1 16,-7 6 0 0,-3 4-1-16,-4 5 1 0,-7 14-1 15,-1 5 0-15,1 7 0 0,4 6 1 16,-1 0 0 0,4 10 0-16,4-4 0 0,3-3 1 15,7-3 0 1,3 0 0-16,1-3 0 0,3-3 0 15,4-6-3-15,3-4 1 16,7-3-12-16,-7 1 1 16,4-14-1 15,3 1 0-15</inkml:trace>
  <inkml:trace contextRef="#ctx0" brushRef="#br1" timeOffset="84606.81">11307 8836 61 0,'14'60'30'0,"-11"-1"-42"0,-3-40 65 0,-3 0-53 15,-8 9 0-15,-3 7-4 16,-7-1 1-16,-4-2-5 16,-3-4 0-16,-4-9-9 15,11-10 1-15</inkml:trace>
  <inkml:trace contextRef="#ctx0" brushRef="#br1" timeOffset="85110.57">13046 9043 48 0,'-4'16'24'0,"8"-16"-28"0,-1-3 39 0,4-10-33 0,0-15 0 0,-3-22 0 0,-1-19 1 0,1-10-4 16,-4-2 0-16,0-4 2 16,-4-15 1-16,1 6-2 15,3 6 1-15,3 0 0 16,4 16 0-16,11 19 0 16,3 12 0-16,0 7-3 0,-3 21 1 15,0 16-5-15,-1 7 0 16,-6 12-9-16,-8 12 1 15</inkml:trace>
  <inkml:trace contextRef="#ctx0" brushRef="#br1" timeOffset="85332.2">12813 8708 66 0,'14'6'33'0,"35"-9"-34"0,-31-3 61 0,7 2-59 16,-1 8 0-16,8 5 0 16,0 4 0-16,3 2-6 15,-3-5 0-15,0-4-8 16,-4-6 0-16,-3-13-8 16,3-2 1-16</inkml:trace>
  <inkml:trace contextRef="#ctx0" brushRef="#br1" timeOffset="85560.69">13462 8460 56 0,'-4'22'28'0,"12"-16"-37"0,-1-6 48 15,0-3-39-15,3 0 1 16,1-3-1-16,3-7 0 16,4 1-5-16,3-4 1 15,0 0-10-15,-7 1 1 16</inkml:trace>
  <inkml:trace contextRef="#ctx0" brushRef="#br1" timeOffset="85748.23">13769 8131 61 0,'14'56'30'0,"-7"35"-28"0,-3-69 51 0,-4 6-54 16,0 10 1-16,0-10-6 15,0 4 0-15,-4-7-4 16,1-3 0-16,-4-10-8 15,7-3 1-15</inkml:trace>
  <inkml:trace contextRef="#ctx0" brushRef="#br1" timeOffset="86296.53">14598 8868 47 0,'18'25'23'0,"27"-6"-21"0,-23-16 38 0,6 3-37 15,11-3 1-15,3-6 0 16,0-6 1-16,-3-4-8 15,-7 0 1-15,-7-8 3 16,-11-1 1-16,-7 0-3 16,-7 0 1-16,-7 3-3 15,-4 3 0-15,-7 7-1 16,1 6 0-16,-4 6 0 16,-1 12 1-16,5 7-1 0,3 7 1 15,3 5 2 1,8 1 0-16,3-1 2 0,7 4 0 15,0-4 0-15,3 4 1 16,4-7-2-16,4-6 0 16,3-9-4-16,7-10 1 15,11-12-10-15,-7-7 1 16</inkml:trace>
  <inkml:trace contextRef="#ctx0" brushRef="#br1" timeOffset="86533.07">15406 8764 53 0,'-7'66'26'0,"-29"12"-27"15,22-59 45-15,-7 9-43 16,-7-2 0-16,3 5 0 16,1-6 0-16,-1 3-2 15,4-3 0-15,3-3-5 16,4-9 1-16,3-10-5 15,8-12 1-15,-1-7-6 16,4-9 1-16,0-10-1 16,0-9 0-16</inkml:trace>
  <inkml:trace contextRef="#ctx0" brushRef="#br1" timeOffset="86754.12">15177 8745 37 0,'14'29'18'0,"0"36"-11"0,-7-49 39 0,0 6-42 0,0 3 1 15,0 0 0-15,7 3 1 16,0-2-9-16,0-1 1 16,0 0 4-16,1 3 1 15,-1-3-7-15,3-3 1 16,-3-6-6-16,0-7 1 16,1-12-7-16,-1-10 0 15,-4 4-1-15,1-7 0 16</inkml:trace>
  <inkml:trace contextRef="#ctx0" brushRef="#br1" timeOffset="86952">15558 9006 34 0,'0'25'17'0,"-4"-13"-28"0,4-12 34 0,-4 0-23 16,-3 0 1-16,0 0-1 15,0-3 0-15,0-6-1 16,0-7 1-16,4-3-1 16,3-6 1-16,3 0-8 15,-3-6 0-15</inkml:trace>
  <inkml:trace contextRef="#ctx0" brushRef="#br1" timeOffset="87683.68">15575 8705 25 0,'18'-4'12'0,"14"1"-2"0,-22 3 16 16,4-3-22-16,4 0 0 16,0 0 3-16,10-3 1 15,7-1-10-15,7 1 1 16,1 0 6-16,-1 0 1 16,-7-1-3-16,1 1 1 15,-12 6-3-15,-3-6 1 0,-6-4-2 16,-5 10 0-16,-10 0-1 15,-3 0 1 1,-4 0-1-16,-8 7 1 0,-2-1-4 16,-4 3 1-16,-1 1-4 15,1 2 0-15,7 4-1 16,4 0 0-16,6-1 0 16,8 4 1-16,6-3 3 15,8-1 1-15,10 1 6 16,4-3 1-16,3 2 0 15,-3-2 1-15,-4-1-1 16,-7 1 1-16,-7 3-2 16,-14 6 0-16,-7 6-3 15,-7 3 1-15,-7-9-3 16,3 6 0-16,1 1-2 16,3-4 0-16,7-3-1 15,3-4 1-15,8-8 0 16,6-13 0-16,11-7 2 15,11-12 0-15,10-22 3 0,-3-18 1 16,11-20 0-16,17-6 1 16,0-18-1-16,-4-17 1 15,-10 1-1-15,-11 6 1 16,-17 3 1-16,-14 16 0 16,-11-3-1-16,-14 15 1 15,-8 19 0-15,-2 16 1 16,-5 19-2-16,-2 21 1 15,6 23-2-15,4 18 0 16,-4 22-2-16,8 29 1 0,-1 21-1 16,4 7 1-16,3 6-2 15,8 3 1-15,3-9-1 16,0-22 1-16,3-16-1 16,-3-25 0-16,4-19-2 15,-1-21 0-15,-3-17-2 16,-3-2 1-16,-8-7-4 15,-3-3 1-15,-7-3-5 16,-7-3 1-16,-4-4 1 63,4 10 0-63</inkml:trace>
  <inkml:trace contextRef="#ctx0" brushRef="#br1" timeOffset="88039">16041 8520 33 0,'25'12'16'0,"20"13"-14"0,-31-15 34 0,8-1-30 16,6 0 0-16,4 1 2 15,6-4 1-15,19-3-12 0,6-6 1 16,11-3 7-16,-3-4 1 16,-7 4-5-16,-8-3 1 15,-10-4-2-15,-11 4 1 16,-7-1-2-16,-7 1 1 16,-6 6-1-16,-8 3 0 15,-11 6 0-15,-10 7 1 16,-7 2-2-16,-4 1 0 15,-3 3-2-15,3 0 1 0,4 3-1 16,3-7 1-16,4-2-1 16,7-4 1-16,7-2 2 15,7-1 0-15,11-3 2 16,7 3 0-16,3 0 1 16,-3 7 1-16,-4-4-2 15,-4 4 1-15,-10 9-1 16,-7 0 1-16,-7 6-2 15,-10 0 1-15,-4 1-4 16,-4-1 0-16,0-6-5 16,4 0 0-16,3-7-6 15,8-8 1-15</inkml:trace>
  <inkml:trace contextRef="#ctx0" brushRef="#br1" timeOffset="88268.47">17085 8890 52 0,'21'34'26'0,"-10"-3"-32"0,-8-24 50 16,1 5-44-16,-4 1 0 16,0-4-8-16,-7-3 1 15,-7-2-4-15,-15-11 0 16</inkml:trace>
  <inkml:trace contextRef="#ctx0" brushRef="#br1" timeOffset="91041.26">6854 9263 28 0,'0'0'14'0,"-28"0"-5"16,21 3 14-16,0 0-20 15,0 3 0-15,0 1 7 16,4 2 0-16,3 0-11 15,0 1 0-15,0 2 7 16,7 4 1-16,7 0-3 16,3-1 1-16,-3 4-4 15,4 0 1-15,3-3-3 16,11-4 1-16,3 1-1 16,8-7 1-16,-1 0-1 0,11-3 1 15,10-3-1-15,4-3 1 16,15 0-1-16,2-3 1 15,11 0 0-15,15-7 1 16,6-6-1-16,11-3 1 16,18 0-1-16,14-3 1 15,10 0 0-15,18 6 0 16,-7 1-1-16,-4 8 0 0,8 7 0 16,-22 9 0-16,-3 10 0 15,-8 6 0-15,-6-3 0 16,-14-10 0-16,-12-3-1 15,-6 1 1-15,-17-10-1 16,-19 3 0-16,-17-4-6 16,-14 1 1-16,-18 3-9 15,-21 3 0-15</inkml:trace>
  <inkml:trace contextRef="#ctx0" brushRef="#br1" timeOffset="95275.43">6837 9975 46 0,'7'6'23'0,"-7"-6"-15"0,0 0 24 16,0 0-31-16,0 0 1 15,0-3 0-15,-11 3 0 16,-6 3-3-16,-4-3 0 15,-1 3 2-15,-6 0 0 16,-4 3-1-16,8 4 0 16,-1 2-3-16,-7 4 1 15,8 6-2-15,2 0 1 0,12 3-2 16,10-6 1 0,0 9 0-16,3-9 1 15,22-7 1-15,10-5 0 0,4-7 1 16,0-3 1-16,0-7-1 15,-8-9 1-15,-6-3-3 16,-4-6 0-16,-7 3-8 16,-3 3 1-16</inkml:trace>
  <inkml:trace contextRef="#ctx0" brushRef="#br1" timeOffset="95626.01">7034 10040 43 0,'0'32'21'0,"-10"-4"-24"0,10-19 36 16,0 1-33-16,0 2 0 15,0-5 0-15,3-1 1 16,4 0 0-16,8-3 0 0,9 4 0 16,-10-11 1-16,11-5-2 15,-4-10 1-15,4-6-7 16,3 3 0-16,-7-6-7 15,-3-10 1-15</inkml:trace>
  <inkml:trace contextRef="#ctx0" brushRef="#br1" timeOffset="95892.01">7479 9608 56 0,'0'15'28'0,"-7"39"-36"15,0-42 52-15,3 7-44 0,-6 9 0 16,3 10 0-16,0 6 1 16,-4 9-2-16,0 0 1 15,1-9-2-15,-1-9 0 16,8-16-5-16,3-13 1 15,0-6-9-15,-4-10 1 16,-3-5-1-16,-3-1 0 16</inkml:trace>
  <inkml:trace contextRef="#ctx0" brushRef="#br1" timeOffset="96059.6">7257 9884 44 0,'14'12'22'0,"21"-9"-24"15,-21-6 47-15,7 3-43 16,4-6 1-16,0-3 0 16,6 2 0-16,1 1-9 15,0 6 0-15,3-6-8 16,-14-1 1-16</inkml:trace>
  <inkml:trace contextRef="#ctx0" brushRef="#br1" timeOffset="96444.21">7698 10081 46 0,'0'75'23'0,"-18"-37"-25"0,11-25 32 16,0 5-28-16,-4-2 1 16,1 0-1-16,6-7 0 15,-6-9-4-15,10-3 1 16,0-6 2-16,10-10 0 15,-6 3-4-15,6-6 1 16,1-6-4-16,-4-3 1 16,0-4-2-16,-7 4 0 15,4-1 0-15,-4 1 0 16,7 6 2-16,-4 6 1 16,4 7 5-16,4 2 1 15,3 4 4-15,3 6 1 0,5 6 2 16,2 1 0-16,-6 2 0 15,0-3 0-15,-4 4-2 16,-4 2 0-16,-10 4-5 16,-7 3 0-16,-3 3-5 15,-8 0 1-15,-3-1-6 16,3-5 0-16,1-3-8 16,-1-1 1-16</inkml:trace>
  <inkml:trace contextRef="#ctx0" brushRef="#br1" timeOffset="96733.02">8033 9997 43 0,'-14'18'21'0,"14"7"-19"0,0-18 35 15,-7 2-33-15,3 4 1 16,4-1 1-16,0 1 1 16,0-1-9-16,4 1 0 15,3-1 5-15,-4-5 0 16,8-4-3-16,-1 0 0 16,4-9-3-16,1-4 0 15,2-9-5-15,-3-3 1 0,11-3-9 16,-14-12 0-1</inkml:trace>
  <inkml:trace contextRef="#ctx0" brushRef="#br1" timeOffset="96956.93">8431 9476 39 0,'15'34'19'0,"-19"23"-15"16,0-45 27-16,-6 1-27 15,-1 9 1-15,-13 9 1 16,6 7 1-16,0 15-9 16,-6 4 0-16,6 9 4 15,4-4 1-15,3-8-8 16,4-14 0-16,4-8-8 16,3-17 0-16,-4-8-2 0,4-17 0 15</inkml:trace>
  <inkml:trace contextRef="#ctx0" brushRef="#br1" timeOffset="97141.31">8192 9837 59 0,'24'31'29'0,"8"-34"-37"0,-14-3 62 0,13-4-54 15,5-6 0-15,9-5-3 16,1 2 0-16,-3 3-5 15,-5-3 1-15,-6 4-10 16,-11-1 1-16</inkml:trace>
  <inkml:trace contextRef="#ctx0" brushRef="#br1" timeOffset="97604.86">9483 9975 58 0,'-11'31'29'0,"-14"16"-35"16,15-28 50-16,-1 0-44 15,-3 9 1-15,-14 13-1 16,0-4 1-16,3 1-4 16,0-1 0-1,4-27-12 1,7-16 0-16</inkml:trace>
  <inkml:trace contextRef="#ctx0" brushRef="#br1" timeOffset="97788.12">9225 9852 45 0,'25'29'22'0,"3"30"-15"0,-17-46 27 16,3 2-35-16,-4 7 1 15,4 0-4-15,-3 0 1 16,3 0-3-16,0-3 0 16,-7-3-7-16,0-13 0 15</inkml:trace>
  <inkml:trace contextRef="#ctx0" brushRef="#br1" timeOffset="98021.82">9874 10135 75 0,'0'43'37'0,"-7"-14"-55"16,4-17 76-16,-4 7-64 15,-11 3 1-15,0 6-23 16,-17-3 1-16,0-6 24 16,0-3 1-16</inkml:trace>
  <inkml:trace contextRef="#ctx0" brushRef="#br1" timeOffset="99509.02">10770 9934 46 0,'-3'19'23'0,"-1"21"-23"0,4-27 36 0,-3 6-34 16,-1 6 0-1,-3 0 0-15,-3-6 0 0,3 0-3 16,-4-1 0-16,4-5 2 16,0-4 1-16,3-6-2 15,1 1 1-15,3-1-1 16,7-10 1-16,0-5 0 15,3-4 0-15,1-6-1 16,0 0 0-16,-1 0 0 16,4 0 0-16,0 7 0 15,-3 2 1-15,-4 1-1 16,0 5 1-16,-3 7-1 16,-4 4 0-16,0 2 0 15,-4 3 1-15,4 1-1 16,0-1 0-16,0-3 0 15,0 1 0-15,0-4-1 16,0-3 1-16,0 0-1 16,7-7 1-16,0 1-1 0,0-3 1 15,0 2 0-15,7 1 0 16,-3-3 0-16,0-1 0 16,3-2 0-16,0 6 1 15,0-1-1-15,4 7 0 16,-4-6 0-16,-4 6 1 15,4-3-1-15,-3 6 0 0,0-3 0 16,-1 3 0 0,1 0 0-16,-1 4 0 15,1-1 0-15,-4 3 1 0,0 4-1 16,0 2 1-16,0 1-2 16,-3 3 1-16,3-3-3 15,0-1 0-15,0-5-5 16,7-4 1-16,4-3-8 15,3-3 1-15,0-3-1 16,0-6 0-16</inkml:trace>
  <inkml:trace contextRef="#ctx0" brushRef="#br1" timeOffset="99762.07">11359 10006 31 0,'25'-6'15'0,"14"-10"-11"16,-32 10 31-16,0-4-31 15,0 4 1-15,-3-3 2 16,-4 2 1-16,-7-2-10 15,-4 6 0-15,-10 0 6 0,3 3 1 16,1 3-3-16,-5 6 0 16,1 1-1-16,0 2 0 15,3 7-1-15,4 0 0 16,4 3-1-16,6 0 1 16,4 0-1-16,7-7 1 15,4-5-2-15,-1-7 1 16,5-9 0-16,2-4 0 15,1-2-4-15,3-4 1 16,-3 0-11-16,-8-3 1 16</inkml:trace>
  <inkml:trace contextRef="#ctx0" brushRef="#br1" timeOffset="100243.49">11624 10182 58 0,'-7'40'29'0,"-14"36"-40"15,17-58 50-15,-3 7-39 0,4-3 1 16,-1-6 0-16,1-3 1 16,3-10-2-16,0-9 0 15,7-10 1-15,0-3 1 16,3-9-2-16,1-7 1 16,0 4-2-16,-1-7 0 15,4-6-2-15,-3 1 0 16,3-5-2-16,0 8 1 15,4 2-1-15,-1 10 1 16,4 6 2-16,4 16 0 16,-4 9 3-16,-3 3 0 15,0 3 2-15,-4 1 1 0,-4 2-1 16,-3 7 1 0,-7 3-2-16,-7 3 1 0,-10-3-3 15,-8 0 1-15,-3 3-7 16,0-6 1-16,-1 0-10 15,5-7 0-15</inkml:trace>
  <inkml:trace contextRef="#ctx0" brushRef="#br1" timeOffset="100724.93">12245 9771 63 0,'7'15'31'0,"-3"-5"-36"0,-8-7 56 16,-3 3-50-16,-4 4 0 0,-6-1 0 16,-1 4 0-16,-7-4-2 15,1 7 1-15,-1-4 0 16,4 1 0-16,3-1-2 15,1 4 1 1,27 9-1 0,8-3 1-16,6 0-1 15,8 0 1-15,0-3 0 32,-4-4 0-32,-7 1 1 0,-10 0 0 0,-15 3-7 15,-13-4 1-15,-26 7-11 16,-17-6 1-16</inkml:trace>
  <inkml:trace contextRef="#ctx0" brushRef="#br1" timeOffset="101425.62">6893 10558 55 0,'4'9'27'0,"6"4"-26"0,-10-7 43 16,0 7-42-16,-3 9 0 15,-8 0 0-15,1 9 1 16,-8 10-4-16,0 15 0 0,-3 7-1 16,0 3 1-16,0-7-5 15,10-9 0-15,-3-9-5 16,7-19 1-16,0-16-6 15,0-12 1-15,-4-16 0 16,-3-6 1-16</inkml:trace>
  <inkml:trace contextRef="#ctx0" brushRef="#br1" timeOffset="101782.89">6664 10846 37 0,'21'22'18'0,"32"-6"-20"15,-35-10 38-15,10 1-34 16,-3-1 0-16,13-6 0 0,8 0 0 16,4-3-3-1,3 0 0-15,-4-1 2 0,-3 4 0 16,-4-3-1-16,-14 3 0 16,4-3-1-16,-14 0 1 15,3-3 1-15,-10-1 0 16,3 1 1-16,-4-3 0 15,-3 2 0-15,-7 1 1 16,-3 6 0-16,-8 6 0 16,-3 4-2-16,0-1 1 15,-4 7-3-15,4 9 1 16,-3 3-2-16,-8 7 1 0,4-4-1 16,10 0 0 30,8-9 0-46,6-6 1 16,11-10 1-16,7-12 0 16,4-10 0-16,0-6 0 15,-1-3-10-15,-6 0 1 0,-4-9-4 0,0-1 0 16</inkml:trace>
  <inkml:trace contextRef="#ctx0" brushRef="#br1" timeOffset="102395.06">11444 9818 39 0,'7'3'19'0,"-10"-16"-7"16,3 13 32-16,0 0-39 16,0 0 1-16,7 0 2 0,3 7 1 15,4 11-12-15,-3 8 1 16,0 2 4-16,-1 6 1 15,-3 1-12-15,-7-1 0 16,-10-6-9-16,-1-6 0 16</inkml:trace>
  <inkml:trace contextRef="#ctx0" brushRef="#br1" timeOffset="103335.18">8188 10969 52 0,'11'6'26'15,"6"-15"-18"-15,-13 2 27 0,3 4-34 0,-7-3 0 16,-4 0 0-16,-6-4 1 16,-4 4-3-16,-11 3 1 15,4 3 0-15,-4 0 1 0,0 6-2 16,11 3 0-16,-7 4-2 15,7 9 0-15,3 3-1 16,4 3 1-16,4-3-1 16,3-3 0-16,10-3 1 15,1-6 1-15,3-4 1 16,7-6 0-16,-3-3-5 16,3-9 1-16,4-7-7 15,-1-9 0-15</inkml:trace>
  <inkml:trace contextRef="#ctx0" brushRef="#br1" timeOffset="103743.65">8378 11038 38 0,'-3'25'19'0,"-1"-19"-23"0,4-6 29 16,0-3-26-16,0 3 1 15,4-13-1-15,-1-2 1 16,5-1 0-16,-1-3 1 16,7 0-1-16,-4 4 0 15,4-1 0-15,1 0 0 16,6 4 0-16,-11-1 0 16,4 4-1-16,0-4 0 15,-3 4 0-15,0 6 1 16,-1 0 0-16,-6 9 0 0,-1-3 0 15,4 10 1-15,-7-1-1 16,4 4 1-16,-4-1-1 16,0 1 1-16,0 0-1 15,3-1 1 1,4 7-3 0,4 0 0-16,3-12-5 78,7-10 1-78,-3-3-4 0,0-19 1 0</inkml:trace>
  <inkml:trace contextRef="#ctx0" brushRef="#br1" timeOffset="103958.82">8837 10316 42 0,'14'25'21'0,"-17"51"-20"0,-1-48 42 15,1 3-41-15,-4 13 0 16,-8 0 0-16,5 16 1 16,-4 9-6-16,3 15 1 15,4-2 0-15,4-7 0 16,3-9-5-16,7-6 0 16,3-13-8-16,4-13 1 15</inkml:trace>
  <inkml:trace contextRef="#ctx0" brushRef="#br1" timeOffset="104211.89">9183 10931 43 0,'-11'44'21'0,"-28"25"-23"16,32-50 35-16,-7 6-33 15,-3 9 0-15,-12-2 0 16,1-1 1-16,0 4-2 16,3-7 0-16,8-6-6 15,6-16 0-15,8-3-5 16,3-12 1-16</inkml:trace>
  <inkml:trace contextRef="#ctx0" brushRef="#br1" timeOffset="104464.78">8961 10828 35 0,'7'6'17'0,"14"35"-11"0,-14-29 27 15,0 7-28-15,0 6 1 16,0 3-1-16,0 0 1 16,4-2-9-16,-8 2 0 15,-3-3 5-15,4-3 0 16,-4-3-10-16,0-4 0 15,-7-8-6-15,7-7 0 0</inkml:trace>
  <inkml:trace contextRef="#ctx0" brushRef="#br1" timeOffset="104974.7">10213 10991 46 0,'-4'3'23'0,"-6"16"-22"0,6-10 39 16,-3-3-39-16,-3 7 1 15,-4-1 0-15,-4 1 0 16,0 3-3-16,4 2 0 15,0 4 2-15,0 0 1 16,0 0-2-16,3 0 1 0,4-3-1 16,7-6 1-16,4-1-1 15,6-3 0-15,8-2-1 16,0-10 1-16,3-7-2 16,0-5 0-1,-3-4-10-15,-4 0 0 16,3-9-3-16,1-1 1 15</inkml:trace>
  <inkml:trace contextRef="#ctx0" brushRef="#br1" timeOffset="105245.78">10351 11163 44 0,'0'28'22'0,"-8"-12"-28"0,8-13 40 0,-3 0-34 0,-1-3 0 0,4 0 0 0,0 0 0 0,4-6 0 0,3-7 0 0,4-2 0 0,-1-1 0 0,4-6-1 0,0-6 1 0,8 3 0 0,-5 0 1 0,1 6-1 0,3 9 1 0,-3 7-1 0,-1 10 1 0,-3 5 1 0,0-2 0 0,-6 2 0 0,-1 1 1 0,-4 2 0 31,1 1 0-31,-4 0-1 0,0-1 1 0,-4 1-2 0,4 0 0 0,-3-4-3 0,3 1 1 0,0-7-6 16,3 0 1-16,4-6-9 0,-7 0 1 31</inkml:trace>
  <inkml:trace contextRef="#ctx0" brushRef="#br1" timeOffset="105566.61">10749 11082 48 0,'7'21'24'0,"4"-14"-21"16,-11-7 39-16,7 0-41 15,0-3 1-15,7-1-1 0,0-5 1 16,-3-3-3-16,3-4 0 16,0 0 1-16,-3-3 1 15,-8-3-1-15,-6 10 0 16,-5-4-2-16,1 4 1 16,-3 5-2-16,-1 14 0 15,1 8 0-15,-1 4 0 16,0 6 0-16,4 0 0 15,4 0 2-15,3 4 1 16,0-4 1-16,7-3 0 16,7-7 0-16,7-2 0 0,4-7-4 15,3-6 1 1,-3-6-11-16,-4-4 0 16</inkml:trace>
  <inkml:trace contextRef="#ctx0" brushRef="#br1" timeOffset="105999.71">11853 11060 44 0,'14'43'22'0,"-6"-24"-16"0,-8-12 33 0,0 5-36 0,0 4 1 16,0 3 0-16,0 3 1 0,-4-7-7 16,0-2 0-16,1 2 0 15,3 1 1-15,-4-3-12 16,4-7 0-16,-7-9-3 15,0-10 1-15</inkml:trace>
  <inkml:trace contextRef="#ctx0" brushRef="#br1" timeOffset="106295.79">11843 10856 43 0,'3'15'21'0,"8"-2"-26"16,-8-16 39-16,8 0-35 0,0-4 1 16,3 7-6-16,7-3 1 31,0 6-4-31,-7 1 1 0</inkml:trace>
  <inkml:trace contextRef="#ctx0" brushRef="#br1" timeOffset="106519.67">12129 11166 41 0,'0'32'20'0,"7"-7"-24"0,-7-22 31 0,0-3-28 16,0 0 1-16,0-6 0 16,3-4 0-16,1-2 0 15,-1-4 1-15,1 3-1 16,-1 1 1-16,1-1-1 15,3-2 1-15,0 2 0 16,3 4 0-16,5-1 0 16,2 10 0-16,1 0 1 15,-1 3 0-15,1 4 1 16,0 2 1-16,-4 4-1 16,0 2 1-16,-3 1-1 15,-4 0 0-15,0-1-3 16,0 1 1-16,0-7-7 15,3-5 1-15,1-8-5 16,0-5 1-16,-1 0-6 0,1-7 1 16</inkml:trace>
  <inkml:trace contextRef="#ctx0" brushRef="#br1" timeOffset="106928.19">12555 11157 54 0,'-3'41'27'0,"-15"15"-34"0,11-43 53 0,-3 8-46 15,-8 14 1-15,4-1-1 16,0-2 1-16,3-1-2 16,4-6 1-16,0-9 0 15,3-7 0 1,4-27-1-1,8-11 1-15,-1-2-4 16,3-7 0-16,1-9-1 16,-1 0 1-16,1-9-1 15,0 6 0-15,3 9 0 16,3 6 0-16,4 17 5 16,1 11 1-16,-1 10 2 15,0 7 1-15,-3-1 1 16,-4 4 0-16,-4 2-1 15,-6 1 1-15,-8 3-3 16,-6 3 1-16,-8-3-6 16,-3 0 1-16,0-4-5 15,0-2 0-15,-1-4-7 0,-2-3 0 16</inkml:trace>
  <inkml:trace contextRef="#ctx0" brushRef="#br1" timeOffset="107249.99">12901 11034 46 0,'-14'35'23'0,"-4"3"-21"0,11-32 39 0,4 6-40 16,-4 4 0-16,7 0 2 15,0-1 0-15,7 1-3 16,0-3 0-16,3-4 2 16,1-6 1-16,0-6-1 15,3-6 0-15,3-7-2 16,-3-3 0-16,4-12-8 16,3-7 1-16,4-6-9 15,0-12 0-15</inkml:trace>
  <inkml:trace contextRef="#ctx0" brushRef="#br1" timeOffset="107457.87">13247 10426 58 0,'0'72'29'0,"-14"13"-36"0,10-60 49 15,1 3-42-15,-1 10 0 16,1 15-2-16,-1 13 1 16,1 9-2-16,-1 1 0 15,0-11-5-15,4-8 0 0,0-20-7 16,-3-18 1-16</inkml:trace>
  <inkml:trace contextRef="#ctx0" brushRef="#br1" timeOffset="107686.75">13035 10790 62 0,'25'-10'31'0,"52"20"-42"15,-52-16 59-15,10-4-49 16,11-2 1-16,4 2-9 15,-4 4 0-15,-8 3-1 16,-9 3 0-16,-5 0-6 16,1 0 0-16</inkml:trace>
  <inkml:trace contextRef="#ctx0" brushRef="#br1" timeOffset="107896.62">13727 11147 63 0,'21'29'31'0,"-28"-17"-49"0,7-12 66 0,-7 0-67 0,-7-6 1 0,-8 0-13 0,5-10 1 0</inkml:trace>
  <inkml:trace contextRef="#ctx0" brushRef="#br1" timeOffset="109793.26">23361 8394 40 0,'3'0'20'0,"-3"38"-15"16,0-26 20-16,-3 13-22 16,-4 16 1-16,0 16 0 15,-4 18 0-15,1 16-6 16,-8 15 0-16,0 32 4 0,-3 10 0 15,4 24-2-15,-1 23 1 16,0 12-1-16,-3 18 0 16,0 4 0-16,0 7 1 15,-7-1-1-15,3 3 0 16,0-3 0-16,1-9 0 16,6-3-1-16,0-10 0 15,-3-6 0-15,0-3 1 16,3-16-2-16,1-6 1 15,6-22 0-15,0-7 1 16,4-18-4-16,0-19 1 0,0-12-10 16,0-20 1-1</inkml:trace>
  <inkml:trace contextRef="#ctx0" brushRef="#br1" timeOffset="110604.74">20556 10737 36 0,'43'12'18'0,"10"-6"-17"0,-36-6 25 15,15-3-25-15,14-3 1 16,14 0 2-16,21 3 0 16,11 3-4-16,17 6 1 15,18 3 3-15,7 4 0 16,25 2 0-16,17 4 0 15,15-3-1-15,31 3 1 16,7-4-2-16,32-2 1 16,7-4-2-16,15-2 1 15,-5-7-2-15,5-3 1 0,-8-4-3 16,-11-2 0-16,-17 3-4 16,-17-1 1-16,-19 1-5 15,-31-6 0-15,-35 2-5 16,-25-6 0-16</inkml:trace>
  <inkml:trace contextRef="#ctx0" brushRef="#br1" timeOffset="111218.13">25294 10410 35 0,'-17'29'17'0,"-12"2"-14"0,26-22 27 16,-4 1-28-16,0-1 1 0,3-6 3 15,1 7 1-15,3-7-8 16,7 3 0-16,7-3 5 16,7 0 1-16,18 1-2 15,14-1 1-15,7 3-3 16,-4 3 1-16,-3 4-1 15,-7 6 1-15,-11 3-2 16,-14 3 1-16,-10 0-2 16,-8 3 1-16,-3 7 0 15,-3 5 0-15,-1-2-1 16,-3 0 0-16,-3 6 1 16,-4 3 0-16,-4 0-1 15,0 0 1-15,4 0 0 16,0-10 0-16,4-5 0 15,-1-7 0-15,7-10-1 16,4-8 1-16,4-14-1 16,-4-8 1-16,0-13 0 0,-4-10 0 15,-3-6 0-15,-3-9 0 16,-1-4 0-16,-3 1 0 16,0-4-5-16,-7 1 0 15,3-1-10-15,1 7 0 16</inkml:trace>
  <inkml:trace contextRef="#ctx0" brushRef="#br1" timeOffset="111538.4">26441 10595 40 0,'10'29'20'0,"-20"-4"-15"15,6-19 26-15,-6 7-31 16,-15-1 1-16,-10 7 1 15,-8 12 0-15,-3 10-4 0,-3 12 0 16,0 7-3-16,3-4 1 16,7-12-8-16,7-6 0 15</inkml:trace>
  <inkml:trace contextRef="#ctx0" brushRef="#br1" timeOffset="111776.8">26042 10523 34 0,'18'-15'17'0,"21"68"-7"0,-25-28 25 16,0 3-33-16,3 16 0 0,5 3-1 15,6 10 0-15,-4-1-8 16,1-3 1-16,-11-6-6 16,-10-18 1-16</inkml:trace>
  <inkml:trace contextRef="#ctx0" brushRef="#br1" timeOffset="112451.86">22920 8353 44 0,'32'22'22'0,"-8"-3"-18"0,-13-19 36 0,0 0-39 16,3-3 0-16,0-3 0 16,3-7 0-16,5-6-2 15,2-18 1-15,8-1 0 16,0-3 1-16,0 1-1 16,-1-4 0-16,-2 3 0 15,-8 6 0-15,-4 7 0 16,-3 0 0-16,-3 15 0 15,-4 10 1-15,-3 6-3 16,-4 10 0-16,0 6-2 16,3 0 0-16,4 6-1 15,4 6 1-15,3 7 0 0,4-1 0 16,6 1 3 31,12 3 0-47,9-1 3 0,1 4 0 47,0-12 1-32,-4-7 0 17,-6-3-1-32,-12-10 1 0,-9-2-2 0,-19-1 1 0,-10-3-2 0,-21 1 0 0,-11-1-2 15,-18-3 1-15,-17-3 0 0,-4-6 1 0,1-7-4 0,3 1 1 0,10 2-10 16,4 1 1-16</inkml:trace>
  <inkml:trace contextRef="#ctx0" brushRef="#br1" timeOffset="113331.64">23389 7049 40 0,'4'-10'20'0,"3"-15"-19"0,-7 25 29 0,0 0-29 16,0 4 1-1,-7 14-1-15,-14 20 1 0,-8 9-2 16,-9 13 0-16,-5 12 1 16,-6 12 0-16,3 14-3 15,4-4 0-15,6-10-5 16,8-18 1-16,14-16-7 16,3-25 1-16</inkml:trace>
  <inkml:trace contextRef="#ctx0" brushRef="#br1" timeOffset="113598.18">22983 7146 38 0,'22'66'19'0,"2"31"-21"0,-13-78 33 0,3 9-33 0,0 0 1 0,0 1-19 0,-3-4 0 16,3-3 20-16,0-13 1 15</inkml:trace>
  <inkml:trace contextRef="#ctx1" brushRef="#br2" timeOffset="81026.89">17258 7519 0,'0'0'0,"0"0"15,-11 7 1,-3-1 0,-21 9-1,-18 1 1,-46 28 0,25-9-1,-7-13 1</inkml:trace>
  <inkml:trace contextRef="#ctx0" brushRef="#br2" timeOffset="118214.09">20616 12442 35 0,'4'16'17'0,"3"-13"-8"0,0-6 18 0,-3-6-25 16,3-1 1-16,0 1 3 15,3-7 0-15,4-9-7 16,4-9 1-16,0-10 5 15,3-3 0-15,0-3-1 16,0-10 0-16,4 0-2 16,-1 7 0-16,1-6-1 15,0-7 1-15,0-3-1 16,3 0 0-16,0 3-1 16,0 3 1-16,0 4-1 15,4-1 1-15,0 7-1 16,0-1 1-16,-4 1-1 15,4-3 0-15,3 2 0 16,0-2 1-16,1-1 0 16,2 7 1-16,-2 3-1 0,-1-3 0 15,0 9 0-15,4 0 0 16,-4 4 0-16,4 9 1 16,0-1-2-16,0 1 0 15,-1 0 1-15,-6 0 0 16,0 0 0-16,3 6 1 15,8 3-1-15,-1 3 0 16,0 4 0-16,1 2 1 16,6 1-1-16,4-1 0 15,0 1-1-15,0-1 0 0,-4 1 0 16,0-7 1-16,4 1 0 16,4 2 0-16,-4-6-1 15,3-3 1 16,4 4 0-15,0-7 0-16,0-4-1 0,-3 1 0 0,-5 0 0 0,1 0 0 0,7-4 0 16,0 1 0-16,0 6 0 15,0-7 1-15,4-5-1 16,-1-1 1-16,-3-3-1 16,-7 1 1-16,4-1-1 15,-1 0 1-15,1 0-1 16,2 1 0-16,-2-1 0 15,3-6 0-15,0 3 0 16,-4 3 0-16,1-6 0 16,-8-6 1-16,-10-1-1 15,-7-8 1-15,3-1 0 0,0 3 0 16,-7 4-1-16,1-4 1 16,-5 7-1-16,1 9 1 15,0 7-1-15,-4-4 1 16,-3 3-2-16,-1 1 1 15,1 2 0-15,-4 7 1 16,0-3-2-16,0-4 1 16,0 1 0-16,4-4 0 15,3 7 0-15,4-1 1 16,0 7-5-16,3 0 1 0,0 3-8 16,-3 6 1-16,-8 1-12 15,-13-1 1-15</inkml:trace>
  <inkml:trace contextRef="#ctx0" brushRef="#br2" timeOffset="118841">25195 8165 39 0,'18'7'19'0,"-29"21"-8"15,4-19 19-15,0 7-28 16,-7 6 1-16,-3 3 0 15,2 6 0-15,-6 10-4 16,-7-7 0-16,-7 10 2 16,-4 10 1-16,0 12-2 15,-3 6 1-15,7 0-2 16,3-13 0-16,4-8-7 0,6-17 1 16,5-12-7-16,3-22 0 15</inkml:trace>
  <inkml:trace contextRef="#ctx0" brushRef="#br2" timeOffset="119043.07">24776 8153 38 0,'14'22'19'0,"-4"31"-21"0,-3-37 28 0,0 2-26 15,0 11 0-15,4 5 0 16,0 4 0-16,-1-13-4 16,-3 0 0-16,-3 3-6 15,-4-9 0-15</inkml:trace>
  <inkml:trace contextRef="#ctx0" brushRef="#br2" timeOffset="119388.32">25269 8341 41 0,'11'12'20'0,"-4"-8"-19"0,-3-4 35 16,3 0-34-16,0 0 0 15,3-4-1-15,4 1 1 0,1-3-4 16,-1 0 0-16,0-1-5 15,-4 4 0-15,-10 3-6 16,0 3 0-16</inkml:trace>
  <inkml:trace contextRef="#ctx0" brushRef="#br2" timeOffset="119558.47">25202 8504 43 0,'18'19'21'0,"24"-29"-24"16,-31 10 37-16,0 0-35 16,6-3 1-16,1 3-13 15,3-3 1-15,-7-3 7 16,0-7 0-16</inkml:trace>
  <inkml:trace contextRef="#ctx0" brushRef="#br2" timeOffset="119898.68">25598 8742 36 0,'0'0'18'0,"-4"-44"-19"0,4 26 28 0,4-11-25 15,-1-8 0-15,1-10 0 16,-1-7 1-16,-3-8-4 16,0-1 0-16,0-3 3 15,4 6 0-15,-1 10-1 16,4 6 0-16,0 13 0 16,0 6 1-16,7 9 0 15,1 10 0-15,-1 9-1 16,-4 3 0-16,1 4-3 15,-1-1 1-15,-6 4-8 16,-4 2 1-16,-7 1-5 16,-7-6 1-16</inkml:trace>
  <inkml:trace contextRef="#ctx0" brushRef="#br2" timeOffset="120079.57">25481 8485 56 0,'25'13'28'0,"21"-13"-36"0,-32 3 56 16,3-3-48-16,-2 0 0 15,-5-3-1-15,1 3 0 16,-1-4-7-16,1 4 1 16,-11 0-9-16,-4-6 1 15</inkml:trace>
  <inkml:trace contextRef="#ctx0" brushRef="#br2" timeOffset="120348.33">25933 8322 47 0,'0'3'23'0,"-29"10"-23"15,22-7 37-15,-3 7-37 16,-1 5 1-16,1 1-1 16,-4 0 1-16,-4 0-2 15,4 6 1-15,0 3 1 16,0 3 0-16,7 4-3 16,-1 6 1-16,8 6-7 0,0-10 0 15,4-8-6 1,0-14 1-16</inkml:trace>
  <inkml:trace contextRef="#ctx0" brushRef="#br2" timeOffset="120574.92">26197 8400 36 0,'7'19'18'0,"-3"9"-12"0,-4-18 27 0,-4-1-30 16,1 1 0-16,-8 5 0 15,-6-2 0-15,-8 6-5 16,-7 0 1-16,0-1 3 16,-3 1 1-16,3 0-5 15,4 0 0-15,3 0-6 16,4-7 0-16,7-2-6 16,7-14 1-16</inkml:trace>
  <inkml:trace contextRef="#ctx0" brushRef="#br2" timeOffset="120783.17">26017 8447 30 0,'22'47'15'0,"-15"-18"-6"16,-4-17 22-16,1 1-30 0,-1 2 1 15,1 1 0-15,3 0 0 16,0 3-3-16,3 3 0 15,1-7 1-15,3 7 1 16,-3-6-5-16,-1-4 0 16,1-8-7-16,-4-8 0 15</inkml:trace>
  <inkml:trace contextRef="#ctx0" brushRef="#br2" timeOffset="120979.52">26215 8316 44 0,'18'59'22'0,"13"13"-24"16,-24-59 37-16,0 9-36 16,-3 3 1-16,-4 3-10 15,-7 4 1-15,-11 2 2 16,-10 7 0-16</inkml:trace>
  <inkml:trace contextRef="#ctx0" brushRef="#br2" timeOffset="123709.86">23068 9272 25 0,'-3'10'12'0,"3"-7"-1"0,-4-6 13 0,4-4-19 15,0 7 1-15,0 0 6 16,7-6 1-16,-7 6-15 15,7-3 1-15,4 3 10 16,3-3 1-16,4 3-3 16,10 0 0-16,11 0-4 15,3-7 1-15,0 1-5 16,-6 0 1-16,-5-3-11 16,-6-4 0-16,-14 7-8 15,-15-4 1-15</inkml:trace>
  <inkml:trace contextRef="#ctx0" brushRef="#br2" timeOffset="124326.02">22797 9031 30 0,'10'12'15'0,"-3"-12"-3"15,-7 0 15-15,0 0-24 16,0 0 0-16,0 0 4 0,0 0 1 16,-3 3-9-16,-1 1 1 15,-14 5 5-15,-6 13 0 16,-1 6-2-16,-3 3 1 15,-4 7-2-15,4 12 0 16,0 0-1-16,-1 1 0 16,5-4-1-16,3-7 0 15,-1-2-6-15,8-7 1 16,0-9-6-16,4-9 0 16,-8-7-5-16,4-6 0 15</inkml:trace>
  <inkml:trace contextRef="#ctx0" brushRef="#br2" timeOffset="124524.92">22373 8990 39 0,'18'22'19'0,"-4"3"-18"16,-7-19 34-16,0 7-34 15,4 2 0-15,-1 1-4 16,8 6 0-16,-4 0-8 16,-7-3 1-16</inkml:trace>
  <inkml:trace contextRef="#ctx0" brushRef="#br2" timeOffset="126786.69">20645 9034 21 0,'3'12'10'0,"4"-12"-3"0,-7 0 10 16,0 0-12-16,7 0 0 15,-3 0 3-15,3-3 0 16,-4 0-10-16,4 0 1 15,7 0 7-15,8 3 1 0,6 0-3 16,4 0 1-16,3 0-2 16,4 0 1-16,3 0-2 15,11 0 0-15,-4-3-1 16,4-4 1-16,-3-2-2 16,10 0 1-16,3 2-1 15,1 1 0-15,6 3 0 16,4 0 1-16,0 6-2 15,-10 0 1-15,-4 3-5 16,0 1 1-16,-4-1-9 16,-3-3 0-16,-3-12-2 15,-1-1 1-15</inkml:trace>
  <inkml:trace contextRef="#ctx0" brushRef="#br2" timeOffset="127703.79">23640 9065 29 0,'0'6'14'0,"10"-12"-9"16,-3 3 24-16,4 3-26 16,7 0 0-16,3-3 2 15,10 0 0-15,8 3-5 16,4 0 0-16,-1 3 5 16,7 3 0-16,15 4-1 15,-1-7 1-15,8 0-1 16,10-3 0-16,4 0-2 15,17-3 0-15,14-7-1 0,11-5 0 16,0-4-1-16,0-3 0 16,0 6-1-1,-14 4 1-15,-7 2-4 0,-18 4 0 16,-17 9-7-16,-15 0 1 16,-20 4-6-16,-22-4 1 15</inkml:trace>
  <inkml:trace contextRef="#ctx0" brushRef="#br2" timeOffset="128410.47">24095 9056 41 0,'21'9'20'0,"0"-12"-14"0,-14 3 35 15,0 0-38-15,0 0 0 16,-7 0 1-16,0 0 1 16,-3-3-7-16,-4 3 1 15,-4 0 3-15,-3 0 1 0,-4 0-2 16,1 0 0-16,-1 0-1 16,4 0 1-16,0 9-1 15,3 1 0-15,1 2-2 16,3 4 1-16,3 0-1 15,1-1 1-15,3-2-1 16,7-1 1-16,0-2-1 16,3-7 1-16,1-3 0 15,3-6 1-15,0-7-1 16,0-3 1-16,-3-2 0 16,-1 5 0-16,-3 1 0 15,-3-1 1 1,-22-6-1-1,1 4 0-15,-1 5-2 0,4 4 0 16,3 3-12-16,1 6 0 16,-4-3 0-16,14 0 0 15</inkml:trace>
  <inkml:trace contextRef="#ctx0" brushRef="#br2" timeOffset="128891.35">24038 9426 39 0,'4'31'19'0,"10"-6"-20"0,-14-18 37 16,0 2-35-1,0 0 0-15,0 1-1 0,-4-1 1 16,4 4-2-16,0-1 1 15,0 1-6-15,0-4 1 16,-3 7-7-16,-4-4 0 16</inkml:trace>
  <inkml:trace contextRef="#ctx0" brushRef="#br2" timeOffset="129101.64">24031 9865 27 0,'4'37'13'0,"-8"-2"-11"0,1-26 16 0,-1 4-18 16,1 3 0-16,-1-1 3 15,1 4 0-15,-1 0-3 16,1 0 0-16,3 0 1 16,0-1 1-16,-4 1-4 15,0-3 0-15,1-4-7 16,-1-5 1-16</inkml:trace>
  <inkml:trace contextRef="#ctx0" brushRef="#br2" timeOffset="129340.54">23985 10257 27 0,'0'9'13'0,"4"10"-11"0,-4-16 18 15,3 3-19-15,-3 4 0 16,0 2 1-16,0 4 0 16,0 0-1-16,0 3 1 0,0 3 2 15,0-1 1-15,-3 5-2 16,3-1 1 0,0-7-6-16,-4-2 0 0,1-3-9 15,-8-7 1-15</inkml:trace>
  <inkml:trace contextRef="#ctx0" brushRef="#br2" timeOffset="129971.36">23971 10646 29 0,'0'-7'14'15,"0"11"-2"-15,0-1 18 0,0 6-26 16,0 7 1-16,-3-4 3 16,3 7 0-16,-4 12-10 15,4-2 0-15,4 8 6 16,-1 1 1-16,1 12-4 0,-1 0 0 16,-3 0-8-16,0-3 0 15,-3-6-8-15,-8-16 0 16</inkml:trace>
  <inkml:trace contextRef="#ctx0" brushRef="#br2" timeOffset="130347.81">24052 11430 34 0,'7'9'17'0,"-7"10"-11"15,-3-16 21-15,-8 6-25 16,1 1 1-16,-1 5 0 16,-3 4 1-16,-4 9-5 15,-6 1 1-15,-8 5 3 16,4 7 0-16,-4-3-3 16,4-4 1-16,3-3-6 0,4-5 0 15,7-5-8-15,3-11 1 16</inkml:trace>
  <inkml:trace contextRef="#ctx0" brushRef="#br2" timeOffset="130556.61">23922 11310 41 0,'10'26'20'16,"1"36"-12"-16,-4-49 32 0,0 9-39 15,4 9 0-15,-4 10 0 16,7 3 1-16,4 3-4 16,-1 3 1-16,-3-9-7 15,-7-10 1-15,-14-9-7 16,0-6 0-16</inkml:trace>
  <inkml:trace contextRef="#ctx0" brushRef="#br2" timeOffset="134504.84">21258 13628 44 0,'4'28'22'0,"10"-6"-23"0,-10-19 23 0,-4-3-22 16,3 0 0-16,4-9 2 15,0-10 1-15,0-9-2 16,0-16 1-16,-7-13 1 15,0-12 1-15,-7-6-1 16,4-3 0-16,-4 9-1 16,3 3 0-16,1 3-3 15,3 10 1-15,3 9-2 16,4 9 1-16,4 10 0 16,3 7 0-16,4 5 0 15,3 7 0-15,3 6-1 16,1 3 1-16,-4 3-5 15,0 0 0-15,-10 4-7 16,-11 2 0-16</inkml:trace>
  <inkml:trace contextRef="#ctx0" brushRef="#br2" timeOffset="134716.34">21071 13314 60 0,'11'22'30'0,"21"-16"-31"0,-18 1 58 16,4-1-55-16,3 3 0 0,14-2 0 15,7-1 1-15,1 0-5 16,-1-3 1-16,0-3-4 16,-3 0 0-16,-14-3-14 15,-4 0 0-15</inkml:trace>
  <inkml:trace contextRef="#ctx0" brushRef="#br2" timeOffset="135332.84">22204 13465 59 0,'10'31'29'0,"-10"-18"-28"16,0-10 42-16,-3 6-43 16,-1 1 0-16,1-4 0 15,-1 0 0-15,1 0-5 0,3-6 1 16,3-9-10-16,1 0 1 16,-8-10-3-16,1-13 0 15</inkml:trace>
  <inkml:trace contextRef="#ctx0" brushRef="#br2" timeOffset="135498.84">22126 13208 43 0,'4'-4'21'0,"-8"14"-27"0,4-10 38 0,4-6-32 15,-1 2 0-15,4-5-8 16,0 6 0-16,-3-3 1 15,3-4 0-15</inkml:trace>
  <inkml:trace contextRef="#ctx0" brushRef="#br2" timeOffset="135885.19">22560 13302 61 0,'-3'-7'30'0,"-22"29"-38"0,14-22 57 15,-3 3-49-15,-3 1 1 16,-1-1 0-16,0 3 0 15,-3 0-2-15,4 1 1 16,2-1 0-16,5 3 1 16,3 1-1-16,7 2 1 15,14 4 0-15,7 9 0 16,11-3 0-16,-4-10 1 16,0 4 0-16,-3 0 1 0,-4 0-2 15,-10 5 1-15,-8-2-2 16,-17 3 1-16,-11 0-7 15,-10-6 1-15,0-4-14 16,-11-5 0 0</inkml:trace>
  <inkml:trace contextRef="#ctx0" brushRef="#br2" timeOffset="136351.97">23717 13402 42 0,'-28'0'21'0,"0"9"-9"0,21-9 22 16,0 0-32-16,-4 0 0 0,1 4 2 15,-5 2 1-15,-2 6-6 16,-4 4 0-16,-1-3 3 15,1 5 1-15,4 8-3 16,3-5 1-16,3 1-2 16,4-3 1-16,3-9-1 15,11-7 1-15,8-3-1 16,2-7 0-16,-3-2 0 16,4 0 1-16,0-4-7 15,-1-3 1-15,1-2-9 16,3-4 0-16</inkml:trace>
  <inkml:trace contextRef="#ctx0" brushRef="#br2" timeOffset="136906.88">23781 13549 40 0,'0'38'20'0,"-4"-29"-20"0,1-5 27 16,-1-4-27-16,1-4 0 15,3-2 0-15,0-3 1 16,0-4-1-16,3 1 1 16,4-1 0-16,0 1 0 15,4-7-1-15,3 0 1 16,0 3-1-16,4 1 1 16,-1 2-1-16,1 7 1 15,0 6-1-15,-4 6 0 0,-4 3 0 16,1 4 1-16,-4-4-1 15,-3-2 1-15,-4 2-1 16,0 1 1-16,0 2 0 16,0-3 1-16,3 1 0 15,8-4 1-15,-4 0 0 16,0-2 1-16,3-4-1 16,8 0 1-16,3-7-2 15,0 1 0-15,0 0-2 16,1-4 1-16,-5-5-1 15,-3-1 0-15,0-3-1 16,-6-3 0-16,-8 3-1 16,-4 7 1-16,0 6 0 15,-3 9 1-15,-3 6-1 16,-4 7 0-16,0 3 0 0,3 3 1 16,4 6 0-16,0-3 1 15,3 0-1-15,4 0 1 16,11-3 0-16,3-3 0 15,4-10-2-15,-1 1 1 16,5-4-8-16,-5-3 0 31,-3-6-7-15,7-10 0-16</inkml:trace>
  <inkml:trace contextRef="#ctx0" brushRef="#br2" timeOffset="137135.25">24345 13515 61 0,'-3'-3'30'0,"3"9"-28"16,3-6 56-16,4-3-56 16,7 3 1-16,8 0 0 15,6 3 0-15,-4-3-5 16,5-3 0-16,-5 0-4 15,1-3 1-15,-4-4-15 16,-7-2 0-16</inkml:trace>
  <inkml:trace contextRef="#ctx0" brushRef="#br2" timeOffset="137389.29">24857 13060 54 0,'-11'85'27'0,"-3"-32"-25"0,7-34 36 16,-4 3-37-16,1 6 1 16,-1 7 0-16,1 9 1 15,-1-7-4-15,0 4 0 16,1-7 2-16,-1 1 0 0,1-7-7 15,3-12 0-15,0-7-10 16,0-6 0-16</inkml:trace>
  <inkml:trace contextRef="#ctx0" brushRef="#br2" timeOffset="137823.9">24691 13418 59 0,'39'31'29'0,"-4"-12"-33"16,-21-16 49-16,4 0-45 16,3 0 1-16,4 0-1 15,-1 1 0-15,1-1-4 16,-4-3 0-16,0 3-3 16,1 0 0-16,-8-3-1 15,0 0 0-15,0-3 0 0,3 0 1 16,-2 0 4-16,-1 3 1 15,-4 0 4-15,1 0 0 16,-4 0 1-16,-4 0 0 16,-3 0 0-16,-3 0 1 15,-4-4-2-15,-4 4 1 16,1 4-2-16,-4-1 1 16,-1 3 0-16,-2-3 0 15,3 10-1-15,0 5 0 16,0-2 0-16,-1 3 0 15,12 0-1-15,6-4 0 16,12-5 0-16,-1-7 0 0,3 0-1 16,1-6 1-16,-4-6-1 15,0-4 0-15,0-3-4 16,-3 7 1-16,-4-4-9 16,-4-9 1-16</inkml:trace>
  <inkml:trace contextRef="#ctx0" brushRef="#br2" timeOffset="138047.34">25192 13518 64 0,'10'0'32'0,"22"0"-38"0,-21-3 60 15,3 0-55-15,7 0 1 16,4-4-2-16,3 1 1 16,0 0-5-16,-7-4 0 15,1 4-12-15,-12 0 1 16</inkml:trace>
  <inkml:trace contextRef="#ctx0" brushRef="#br2" timeOffset="138348.7">25668 13515 49 0,'11'0'24'0,"-18"-6"-19"15,3 3 33-15,1 3-38 16,-1 0 1-16,-7 3 0 15,4-3 1-15,-10 0-2 16,-4 3 0-16,-1 6 1 16,1 7 0-16,0 3-1 15,7-4 1-15,3 1-3 16,8-3 1-16,6-1-6 16,8-2 0-16,0-10-6 15,6 0 1-15,1-7-3 0,-4-5 0 16</inkml:trace>
  <inkml:trace contextRef="#ctx0" brushRef="#br2" timeOffset="138693.29">25682 13643 39 0,'0'13'19'0,"0"-13"-24"0,4-3 36 0,3-7-31 15,0 4 0-15,3-3 0 16,1-1 0-16,0 1 0 16,3-4 0-16,0 7 0 15,0-3 0-15,4 2-1 16,-4 1 1-16,0 3 0 16,0 3 0-16,0-3 0 15,-3 6 0-15,-1-3 0 16,-3 3 0-16,0 7 0 15,-3-1 1-15,-1 7-1 16,-3-7 0-16,0 4 0 16,0-4 1-16,4 0-1 15,-4-2 1-15,3-1-2 16,1 0 0-16,3 1-10 16,-3-1 1-16</inkml:trace>
  <inkml:trace contextRef="#ctx0" brushRef="#br2" timeOffset="139112.79">26091 13659 60 0,'8'10'30'0,"13"-1"-37"0,-14-12 54 0,3-3-47 0,4-1 0 0,1-5 0 0,-1 2 0 0,0-8 0 16,0 2 0-16,-4 0-1 15,-2 0 1-15,-8 1-2 16,-4 5 0-16,0 1-2 15,-3 9 0-15,-3 3-1 16,-4 7 1-16,0 5 0 16,-1 7 0-16,5 3 2 15,3 3 1-15,3 7 3 16,4 3 1-16,7-13-1 16,7-3 1-16,4-16 0 15,14-6 0-15,7-9-6 16,-4-4 0-16,-10-3-12 15,-1-3 1-15</inkml:trace>
  <inkml:trace contextRef="#ctx0" brushRef="#br2" timeOffset="139925.41">30727 8099 39 0,'3'16'19'0,"8"37"-11"0,-11-28 20 0,-3 10-27 16,-1 12 0-16,-3 9 0 15,-4 20 1-15,1 18-2 16,-1 19 0-16,1 21 1 16,-1 23 0-16,4 28 0 15,0 32 1-15,-4 15 0 16,4 12 1-16,-3 1-1 16,3-7 0-16,0 13-2 15,-4-3 0-15,-3 21-4 16,-7 7 1-16,-7 22-1 15,-4 35 1-15,-4 5-1 16,1 7 0-16,11-3 3 0,6-35 0 31,11-27 2-31,7-30 1 16,10-43-13-16,-10-37 1 0</inkml:trace>
  <inkml:trace contextRef="#ctx0" brushRef="#br2" timeOffset="140690.99">27633 10868 38 0,'0'-6'19'0,"4"9"-10"0,-1-3 20 0,8 3-26 15,6 4 1-15,5-1 1 16,9 0 1-16,15-6-7 16,21 6 1-16,25-2 5 15,24-1 1-15,25 0-2 16,32 3 1-16,18 3-1 16,24 4 0-16,11 0 0 15,17-1 0-15,11 1-2 16,18-4 1-16,3 0-1 15,11-5 0-15,21-1-1 16,3-6 0-16,11-1-2 16,-25 1 1-16,-27 3-4 15,-22-3 1-15,-39 3-5 0,-32 3 0 16,-28-3-12-16,-35-9 1 16</inkml:trace>
  <inkml:trace contextRef="#ctx0" brushRef="#br2" timeOffset="141261.21">32604 10495 46 0,'-11'16'23'0,"15"9"-14"15,3-22 29-15,3 0-36 16,8 3 1-16,10 7 1 15,4 3 1-15,3 2-6 16,8 4 0-16,-1-3 4 16,-3 0 0-16,-8 0-2 15,-2-3 0-15,-8-7-1 16,-4-3 0-16,-6 7-1 0,-4 2 0 16,-7 1 0-16,-7 9 0 15,-4 3 0-15,-3 10 1 16,-3 9-2-16,-4 10 1 15,-1-1 0-15,8-9 0 16,0 3 0-16,4-6 0 16,3 0 0-16,-1-9 0 15,1-10 1-15,4-13 0 16,-1-9 0-16,1 0 0 16,-1-15 0-16,-3-16 1 0,-7-16 0 15,-7-16 0 1,0-12-1-16,0-3 1 0,7-4-9 15,3 7 1-15,4 3-9 16,0 10 1-16</inkml:trace>
  <inkml:trace contextRef="#ctx0" brushRef="#br2" timeOffset="141579.99">33433 10843 44 0,'17'10'22'0,"-24"15"-19"0,0-16 31 16,-7 7-34-16,0 9 0 16,-4 6 0-16,-6 4 1 15,-12 9-3-15,1 0 1 0,0-1-4 16,7-11 0-16,3-4-8 16,4-9 0-1</inkml:trace>
  <inkml:trace contextRef="#ctx0" brushRef="#br2" timeOffset="141789.91">33253 10762 29 0,'21'12'14'0,"4"63"0"0,-15-46 18 0,1 18-31 16,-4 6 0-16,4 3-1 15,-1-2 0-15,1-13-9 16,-8-7 1-16,-6-12-3 15,3-16 0-15</inkml:trace>
  <inkml:trace contextRef="#ctx0" brushRef="#br2" timeOffset="142587.79">30452 8084 26 0,'0'0'13'0,"3"3"-4"0,1-9 19 0,6-1-25 0,1-2 1 15,3-4 2-15,4 1 1 16,3-4-8-16,0-3 0 16,7 7 5-16,4 2 1 15,0-2-3-15,0-1 1 16,-4-2-2-16,-7 2 0 16,-3 1-1-16,-4-1 0 15,-4 4 0-15,1 2 0 16,-4 7-1-16,-4 7 1 0,-3-1-3 15,0 0 1-15,-3 10-1 16,-4 3 1-16,-4 9-1 16,4 3 0-16,0 1 0 15,7 11 1-15,7 1 2 16,4-3 1 15,3-3 0 0,7-1 0 1,7-5 0-1,1-7 0-15,-5-6 0-1,-3-7 0 1,-10-9-1-16,-11 0 0 0,-14-3 0 0,-14-3 0 0,-18-6-1 0,-7 3 1 0,-14-4-2 15,-7-9 1-15,-4 1-11 0,4-4 1 0</inkml:trace>
  <inkml:trace contextRef="#ctx0" brushRef="#br2" timeOffset="142966.2">31404 7773 42 0,'4'7'21'0,"-29"40"-20"0,15-25 32 0,-12-1-31 15,-9 14 1-15,-1 9 0 16,0 15 0-16,0 14-4 15,1 8 0-15,-1-9 0 16,4-9 0-16,6-10-10 16,5-18 0-16,3-16-3 15,7-19 0-15</inkml:trace>
  <inkml:trace contextRef="#ctx0" brushRef="#br2" timeOffset="143077.34">31055 7801 42 0,'32'29'21'0,"-4"40"-19"0,-21-41 40 16,0 10-42-16,0 2 1 15,0 4-9-15,-3-12 1 16,-4-4-3-16,-14-13 0 16</inkml:trace>
  <inkml:trace contextRef="#ctx0" brushRef="#br1" timeOffset="148317.21">29094 8993 47 0,'3'0'23'0,"1"6"-15"15,-1 1 24-15,1 2-31 16,-1 7 0-16,-3 12 0 0,0 13 1 16,0 15-3-16,0 4 1 15,0 15 1-15,-3 0 1 16,-1 13-2-16,8 22 1 15,-1 6-1-15,1 6 1 16,3 10 0-16,0 18 0 16,3 7-1-16,5 3 1 31,23 97 0-31,8-31 1 16,7-25-1-16,-3-23 1 0,-1-18-1 15,14-15 0-15,15-4 0 16,7-13 1-16,6-2-2 15,-6-26 0-15,10-12 0 16,1-13 1-16,-1-15 0 16,7-13 0-16,-7-16-1 15,8-15 0-15,10-13 0 16,7-6 1-16,3-22-1 16,-3-19 0-16,10-25 1 15,-3-25 0-15,0-13 0 16,-17-31 1-16,3-16 0 15,0-40 1-15,-11-10-1 16,-7-31 1-16,-3-10-2 16,-11-18 0-16,-7 9-5 15,-14 3 1-15,-11 16-10 16,-6 9 0-16,-15 10-7 16,-3 34 1-16</inkml:trace>
  <inkml:trace contextRef="#ctx0" brushRef="#br1" timeOffset="149036.31">32360 8131 34 0,'4'9'17'0,"-1"-9"-9"0,-3 6 22 0,-3 7-26 16,-4 12 1-16,-11 10 2 16,1 5 0-16,-8 10-10 15,-3 4 1-15,-8 2 5 16,-2 1 0-16,-1 2-3 15,3 7 0-15,5 0-5 16,2-13 1-16,5-9-10 16,6-16 1-16,4-18-1 15,7-20 0-15</inkml:trace>
  <inkml:trace contextRef="#ctx0" brushRef="#br1" timeOffset="149251.72">32039 8121 44 0,'18'35'22'0,"3"46"-31"0,-14-65 44 16,4 9-36-16,-1 13 1 15,1-1 0-15,-1 1 1 0,-2-7-3 16,-1-2 1-16,-4-11-11 15,-3-8 1-15</inkml:trace>
  <inkml:trace contextRef="#ctx0" brushRef="#br1" timeOffset="149567.31">32399 8316 45 0,'4'6'22'0,"3"-6"-14"16,-7 0 35-16,3 0-41 15,4 0 0-15,0 0 1 16,4 0 0-16,0 3-4 0,3 0 0 16,3 0 0-16,-3 4 1 15,0-4-10-15,-3 0 1 16,-11 0-7-16,0-3 0 16</inkml:trace>
  <inkml:trace contextRef="#ctx0" brushRef="#br1" timeOffset="149732.76">32322 8482 46 0,'10'19'23'0,"11"-22"-18"0,-10 3 38 0,3 3-43 16,0-6 0-16,4 3 1 16,-1 0 0-16,5 0-7 15,2 0 0-15,-3 0-9 16,-7-4 1-16</inkml:trace>
  <inkml:trace contextRef="#ctx0" brushRef="#br1" timeOffset="150221.94">32755 8604 40 0,'-3'41'20'0,"3"-6"-16"0,0-32 27 0,0-3-31 15,0-7 0-15,3-5 3 16,1-13 1-16,3-7-4 16,0-8 1-16,0-11 1 15,-3-14 1-15,-4-8-1 16,3-2 1-16,1 3-2 15,-1 9 1-15,4 4-2 16,4 5 1-16,3 11 1 16,0 11 0-16,7 10-1 15,4 10 1-15,-4 9-3 16,0 6 1-16,0 0-5 16,-3 9 0-16,-4 4-7 15,-3 3 1-15,-11 6-5 16,-11-6 0-16</inkml:trace>
  <inkml:trace contextRef="#ctx0" brushRef="#br1" timeOffset="150451.44">32674 8175 40 0,'7'15'20'0,"7"14"-16"0,-10-20 35 16,0 0-36-16,-1-2 0 15,1-1 2-15,-1 0 0 0,4 0-6 16,0 1 0-16,4-4 3 16,3-3 1-16,-4-3-7 15,5-4 0-15,-1 4-10 16,0 3 0-16,-7-6-2 16,3 3 1-16</inkml:trace>
  <inkml:trace contextRef="#ctx0" brushRef="#br1" timeOffset="150718.41">33002 8247 44 0,'-3'15'22'0,"-8"7"-27"16,11-15 43-16,-3-1-36 15,-1 3 0-15,-10 7 2 16,4 9 1-16,-1-3-6 16,-3 3 0-16,0 3 3 0,0 7 0 15,3 2-1-15,0 1 0 16,1 0-2-16,3-7 0 16,3-3-8-16,4-3 1 15,0-12-7-15,7-10 1 16</inkml:trace>
  <inkml:trace contextRef="#ctx0" brushRef="#br1" timeOffset="151020.22">33330 8385 39 0,'4'22'19'0,"-15"0"-18"15,11-16 29-15,-7 3-26 16,-3 4 0-16,-8 3 1 16,-7 9 1-16,-3 6-9 15,-4 10 1-15,-3 12 5 16,-4 7 0-16,4 2-6 15,3-5 1-15,4-7-7 16,3-12 0-16,4-13-5 16,7-16 1-16</inkml:trace>
  <inkml:trace contextRef="#ctx0" brushRef="#br1" timeOffset="151401.19">33094 8397 47 0,'4'22'23'16,"3"25"-23"-16,-4-44 44 0,4 16-43 16,0 9 0-16,4 7 0 15,-1 12 0-15,8 9-1 16,0-5 0-16,-1-1-2 15,1-9 1-15,-4-7-8 16,-3-12 1-16,-8-6-6 0,-3-13 0 16</inkml:trace>
  <inkml:trace contextRef="#ctx0" brushRef="#br1" timeOffset="151663.04">33457 8099 47 0,'18'38'23'0,"7"31"-24"15,-18-44 40-15,0 10-39 16,0 15 0-16,0 3 0 15,0 10 1-15,-3 12-2 16,-4 7 1-16,-11 5-8 16,-10-8 0-16,-18-17-6 15,-3-8 1-15</inkml:trace>
  <inkml:trace contextRef="#ctx0" brushRef="#br1" timeOffset="152908.84">30505 10078 36 0,'3'6'18'0,"4"7"-6"15,-3-10 19-15,-1 0-27 16,1 0 1-16,-1 0 2 16,4 1 0-16,1-1-8 15,-1-3 0-15,3 3 6 0,1 0 1 16,-1 3-3-16,1-3 1 16,3 4-2-16,0-1 1 15,7-3-2-15,0 0 0 16,-3-3 0-16,3-6 0 15,-3-3-1-15,0-7 1 16,-4 3-2-16,0 1 1 16,-4-1 0-16,-3 4 0 15,0 3-1-15,-7-1 1 16,-3 7-1-16,-8 3 1 0,-6 1-1 16,-12 2 0-16,5 0 0 15,-1 0 1 1,0-3-1-16,1 1 1 0,-1-4-1 15,0 0 1-15,1 0 0 16,-1-4 0-16,4 4 0 16,3 0 1-16,4 4 0 15,3-1 0-15,1 0-1 16,6 3 1-16,8-3 0 16,10 0 0-16,4 1-1 15,3-4 1-15,0-4-1 16,0 1 1-16,7 0-1 15,4 0 0-15,0 0-1 16,-4 0 0-16,-3-4-8 16,-4 1 1-16,-11 0-11 15,5 0 1-15</inkml:trace>
  <inkml:trace contextRef="#ctx0" brushRef="#br1" timeOffset="153395.68">31161 9476 40 0,'0'0'20'0,"-7"3"-13"15,7 3 23-15,0 7-28 16,0 6 1-16,0 0 0 16,-4 3 1-16,-6 12-5 0,-1 4 0 15,-3 2 3-15,0 7 0 16,-4 7-1-16,1-7 0 15,3-3-5-15,3-10 1 16,0-9-11-16,1-12 0 16</inkml:trace>
  <inkml:trace contextRef="#ctx0" brushRef="#br1" timeOffset="153588.31">31009 9589 49 0,'18'34'24'0,"3"-24"-30"16,-14-4 36-16,0 7-31 16,0-1 1-16,-3 1-24 15,-8 2 1-15</inkml:trace>
  <inkml:trace contextRef="#ctx0" brushRef="#br1" timeOffset="154652.69">27912 9984 28 0,'7'-6'14'0,"10"9"1"16,-9-9 12-16,2 6-25 16,8 3 0-16,-4 0 2 15,0 0 0-15,4 3-4 16,6 1 1-16,15-1 3 16,14-3 1-16,3 0-1 15,22 0 1-15,10 0-1 0,25 4 1 16,0-1-2-16,18 3 0 15,17 4-1-15,7-1 0 16,14 4-1-16,25 0 0 16,11-4-1-16,10 4 0 15,7-3 0-15,8-4 1 16,3-3-1-16,3 7 0 16,0 2 0-16,1 11 0 15,-12 5 0-15,-9 6 0 16,-12 11-2-16,-6 5 1 0,-18-9-5 15,-18-7 1-15,-10-8-8 16,-22-14 1-16,-24-8-5 16,-18-20 1-16</inkml:trace>
  <inkml:trace contextRef="#ctx0" brushRef="#br1" timeOffset="155671.84">29182 9909 39 0,'17'19'19'0,"1"-23"-6"15,-11 4 19-15,-3-3-30 16,-4 3 0-16,0 0 0 15,0-3 1-15,-7 0-4 16,-4 0 1-16,-3-3 2 0,-4 2 0 16,-6 4-1-16,-1 4 0 15,-3-4-1-15,-1 9 1 16,5 4-2-16,6-1 1 16,4 7-1-16,3 3 0 15,1 3-1-15,6 0 1 16,11 0 0-16,11 0 0 15,7-3 1-15,-1-9 0 16,1 2 0-16,0-8 0 0,-1-7 1 16,-2-10 0-16,-1-9 1 15,-4 1 0-15,-6-1-1 16,-7-3 1-16,-8-3 0 16,-7 0 0-16,1 0-1 15,-4 6 0-15,-7-3-1 16,-4 12 1-16,0 4-1 15,-3 12 1-15,3 4 0 16,8 2 0-16,-1 4-1 16,4 3 1-16,7 3-1 15,0 0 1-15,7 0-1 16,3-3 1-16,4-4-2 16,4-2 1-16,0-7 0 15,-1-6 0-15,4-6-1 16,0-7 1-16,-3-2-1 15,3-4 1-15,-3-10-1 0,-1-2 1 16,-6 0 0-16,-4-1 0 16,-7 7-8-16,-4 3 0 15,-10 4-8-15,7 8 0 16</inkml:trace>
  <inkml:trace contextRef="#ctx0" brushRef="#br1" timeOffset="156589.79">32032 10178 34 0,'18'10'17'0,"-4"-26"-4"0,-14 16 19 0,0 0-30 16,4 0 0-16,-4 3 2 15,-4-3 0-15,-3-3-5 16,-4-3 0-16,-6-4 3 15,-1 4 1-15,0 3-2 16,4 3 1-16,-3 3-1 16,3 0 0-16,-1 4-1 15,1 5 1-15,4 10-1 16,6 3 1-16,4 0-1 16,7 3 0-16,4-2-1 15,7-8 1-15,-1-5-1 16,4-7 1-16,-3-3-1 15,0-9 1-15,-1-3-1 16,1-4 1-16,0-6 0 16,-4-3 1-16,-4 4-1 0,-3-4 1 15,-7 0-1-15,-3-3 1 16,-8 6-1-16,-3 0 1 16,-4 6-1-16,4 1 1 15,-10 12-1-15,2 9 1 16,5 1 0-16,-1 2 1 15,8 4-2-15,-1 3 1 16,7 3 0-16,4 0 0 16,11-4-1-16,7-8 0 15,13-1 0-15,1-9 1 0,-4 0-1 16,-3-6 0-16,-7 0-6 16,-8-4 1-16,-13 4-11 15,-8 0 0-15</inkml:trace>
  <inkml:trace contextRef="#ctx0" brushRef="#br1" timeOffset="157104.18">31976 10743 42 0,'7'-10'21'16,"18"17"-9"-16,-18-1 27 0,0 7-36 16,0 8 0-16,0 8 0 15,-4 11 1-15,1 1-6 16,-4 6 1-16,-4 0 1 16,-3 0 0-16,-3-6-12 15,-1-10 0-15,0-15-4 16,8-6 1-16</inkml:trace>
  <inkml:trace contextRef="#ctx0" brushRef="#br1" timeOffset="157523.26">32113 11367 40 0,'4'3'20'16,"-25"13"-19"-16,14-7 33 0,-7 4-34 15,-4 5 1-15,-3 8 0 16,-4 8 0-16,4 1-2 15,-4-4 1-15,8 0-3 16,2-3 0-16,5 1-9 16,3-14 0-16</inkml:trace>
  <inkml:trace contextRef="#ctx0" brushRef="#br1" timeOffset="157746.88">31948 11361 34 0,'7'40'17'0,"10"-5"-9"0,-10-26 21 0,4 10-28 16,3 9 1-16,4 4 0 16,3-1 0-16,0 0-3 15,4 4 0-15,-4-4-4 16,-4-3 0-16,-6-6-7 15,-7-12 1-15</inkml:trace>
  <inkml:trace contextRef="#ctx0" brushRef="#br1" timeOffset="158094.76">32318 11743 41 0,'4'47'20'0,"-8"-12"-19"0,0-29 34 15,1 10-35-15,-4 6 0 16,-4 0-1-16,4 6 1 0,0-9-11 16,0 3 1-16,-7-19-2 15,14-3 0-15</inkml:trace>
  <inkml:trace contextRef="#ctx0" brushRef="#br1" timeOffset="158964.09">28850 10633 44 0,'4'6'22'0,"6"32"-18"0,-6-29 22 0,-1 7-26 16,-3 15 0-16,0 4 0 15,0 6 0-15,-3 3 0 16,-1 3 0-16,-3-3-8 16,-3-4 0-16,-1 1-4 15,0-6 0-15</inkml:trace>
  <inkml:trace contextRef="#ctx0" brushRef="#br1" timeOffset="159371.87">28885 11464 47 0,'8'19'23'0,"-12"-7"-26"0,0-5 43 0,-10 8-40 15,-7 10 1-15,-11 1-1 16,-6 5 1-16,-1 7-1 16,-4-4 0-16,5-3 0 15,6-5 0-15,4-8-4 16,7-8 1-16,10-10-11 15,4-7 1-15</inkml:trace>
  <inkml:trace contextRef="#ctx0" brushRef="#br1" timeOffset="159593.79">28646 11417 43 0,'17'50'21'0,"-3"4"-22"0,-7-45 30 15,-3 10-29-15,-1 3 0 16,1 6-3-16,-1 6 1 16,-3 1-3-16,4-4 1 0,0-2-8 15,-1-8 1-15</inkml:trace>
  <inkml:trace contextRef="#ctx0" brushRef="#br1" timeOffset="159995.75">28882 11699 44 0,'14'13'22'0,"4"-19"-20"16,-11 6 40-16,0 0-40 15,0 0 0-15,10 3 2 16,12 3 1-16,-5 3-6 16,1 1 0-16,-4 2 3 15,-3 1 1-15,-8-1-3 0,-10 1 1 16,-3-4-1-1,-8 1 0-15,-6-4 0 0,-1 0 0 16,0 4 0-16,1-1 0 16,-1 7 0-16,-3-1 0 15,7 1 0-15,3 3 1 16,4 0-1-16,7-4 0 16,7-2 0-16,7-7 1 46,11 7-1-30,0-10 0-16,0 0-6 0,-1 0 1 0</inkml:trace>
  <inkml:trace contextRef="#ctx0" brushRef="#br1" timeOffset="166107.06">28748 13725 25 0,'7'25'12'0,"-7"19"-5"16,0-28 12-16,-4 6-14 16,1 3 0-16,-1 3 7 15,-3 3 0-15,0 1-13 16,4-7 1-16,-4-3 9 16,3-3 0-16,1-10-1 15,-1-9 0-15,4-16-3 0,0-15 0 16,4-13-2-16,-1-16 0 15,4-9-1-15,0 0 1 16,7-15-3-16,0-7 1 16,4 0-1-16,0 3 0 15,3 7-1-15,4 12 0 16,-4 9-2-16,0 19 1 16,-7 4-3-16,-3 15 0 15,-1 6-5-15,-3 10 1 16,-7 6-9-16,-3 9 0 0</inkml:trace>
  <inkml:trace contextRef="#ctx0" brushRef="#br1" timeOffset="166347.12">28540 13540 55 0,'17'28'27'0,"8"-15"-24"16,-14-10 45-16,3-3-44 16,7 0 0-16,11 0 1 15,6-6 1-15,1-1-8 16,-3 1 0-16,-5-3 2 16,-2 2 0-16,-5-2-10 15,-6 3 0-15,-8 3-9 16,-10 3 0-16</inkml:trace>
  <inkml:trace contextRef="#ctx0" brushRef="#br1" timeOffset="166890.57">29640 13653 48 0,'15'34'24'0,"-15"-24"-24"0,3-7 36 16,-3 6-35-16,-3 1 1 16,-5-7-1-16,1 3 1 15,0 4-3-15,0-7 0 16,0 3 0-16,0-6 0 15,4-3-9-15,3-7 0 16,0-5-4-16,3-7 0 0</inkml:trace>
  <inkml:trace contextRef="#ctx0" brushRef="#br1" timeOffset="167081.65">29577 13386 49 0,'-4'22'24'0,"15"3"-21"15,-4-21 45-15,0-1-46 16,0 0 1-16,0-3 0 16,7 0 0-16,0 0-5 15,4 0 1-15,7-3-2 16,3 3 1-16,4 0-9 16,3 0 1-16,0 0-7 15,1 0 0-15</inkml:trace>
  <inkml:trace contextRef="#ctx0" brushRef="#br1" timeOffset="167339.93">30053 13446 38 0,'11'3'19'0,"-1"13"-15"16,-10-10 30-16,-3 0-32 0,-1 1 0 15,-6-1 0-15,-4 0 1 16,-4 4-4-16,-7-1 0 16,1 0 3-16,-5 1 0 15,8-1-2-15,4 1 1 16,2-1 0-16,5 0 0 15,6-2 1-15,11 5 1 16,7 4 1-16,8 0 0 0,2-1 0 16,1 4 1-16,-4-3-1 15,-3 3 0 1,-8 2-3-16,-6 1 1 0,-11 0-8 16,-14 3 0-16,-22-6-12 15,5-9 0-15</inkml:trace>
  <inkml:trace contextRef="#ctx0" brushRef="#br1" timeOffset="173104.14">30928 13527 41 0,'7'0'20'0,"-7"22"-19"16,0-15 21-16,-3-1-22 15,-1 0 0-15,-3 0 1 16,0-2 0-16,3-4-1 15,1 0 0-15,3-7 1 0,3-2 0 16,1-4 0-16,3 10 1 16,4-3 0-16,3-3 0 15,0-1 0-15,7-2 0 16,-3-1-1-16,-1-3 1 16,1 1-1-16,3-1 0 15,-3 4 0-15,-1-1 0 16,-3 7 0 15,-3 3 0-15,0 9 1-16,-4 6 0 0,0 4 0 0,-4 0 0 0,1 9-1 0,-1-6 1 0,-3-4-1 15,0 4 0-15,0-6-1 16,0 2 1-16,0-5-4 16,0-1 1-16,4 1-12 15,3-7 0-15,3-6-1 16,5-1 0-16</inkml:trace>
  <inkml:trace contextRef="#ctx0" brushRef="#br1" timeOffset="173387.44">31457 13408 42 0,'7'10'21'0,"-10"-10"-23"15,-1 0 39-15,-3 3-35 16,-3 0 1-16,-5 0 0 0,-2 0 0 15,-4 4-4-15,-1 2 0 16,-2 3 3-16,-1-2 0 16,0 2-1-16,4 10 0 15,4 3 0-15,6-3 0 16,7-3 0-16,12-3 0 16,9-7 0-16,4-2 0 15,1-7-1-15,-1-10 1 16,0-6-2-16,0 1 1 15,0-7-9-15,0-13 1 16,-3-5-7-16,0-7 0 16</inkml:trace>
  <inkml:trace contextRef="#ctx0" brushRef="#br1" timeOffset="173688.78">31803 12853 56 0,'-7'25'28'0,"-11"26"-35"15,11-42 51-15,-7 16-43 16,3 6 0-16,-3 13 0 15,0 19 1-15,-3 9-3 16,-5 7 0-16,1-7 1 0,4-19 0 16,3 10-5-16,6-16 1 15,5-19-5 1,6-19 0-16,5-12-7 0,-1-9 1 16</inkml:trace>
  <inkml:trace contextRef="#ctx0" brushRef="#br1" timeOffset="173854.12">31433 13183 60 0,'3'34'30'0,"36"-12"-32"0,-25-19 59 0,11-3-56 16,10 0 0-16,-3-12 0 16,14-4 0-16,10-3-6 15,0 0 0-15,-6 0-13 16,-11-3 1-16</inkml:trace>
  <inkml:trace contextRef="#ctx0" brushRef="#br1" timeOffset="174440.01">29605 14343 47 0,'7'28'23'0,"18"-34"-16"0,-25 6 26 0,3-7-30 16,-3-2 1-16,0 0 0 16,-3-7 1-16,-4 0-7 15,-4-3 1-15,-6 7 3 16,-1 3 1-16,0 9-2 16,-3 3 0-16,-4 6-3 15,1 13 1-15,-1 3-2 16,0-3 1-16,8 3-1 15,6 0 0-15,11 0 1 16,11-6 0-16,3-6 1 16,0-7 1-16,7-6 0 0,4-6 1 15,3-10-6-15,7-6 1 16,4-12-10-16,0-1 0 16</inkml:trace>
  <inkml:trace contextRef="#ctx0" brushRef="#br1" timeOffset="174814.84">29732 14437 48 0,'0'37'24'0,"-7"-21"-27"0,7-16 38 0,0 0-36 15,0 0 1-15,4-9 0 16,-1-1 0-16,4-8 0 15,4-1 1-15,3 0-1 16,0-9 0-16,0-1 0 16,0 4 1-16,4 7-1 15,-1-4 1-15,19 0 1 16,-22 19-1 0,4 6 0-16,-4 3 1 15,0 3 0-15,-4 7 0 16,-3 3 1-16,-3 3-1 15,-4 0 0-15,-4 0-1 16,-3-4 0-16,4-2-2 16,-1 0 1-16,1-4-5 15,3-5 1-15,3-4-8 16,8-3 1-16,-1-3-5 0,5-7 1 16</inkml:trace>
  <inkml:trace contextRef="#ctx0" brushRef="#br1" timeOffset="175161.43">30060 14340 48 0,'4'31'24'0,"6"-12"-23"0,-6-13 45 0,3-3-44 16,3 0 1 0,15-9 4-1,0 0 0-15,-4-7-9 16,-3 4 1-16,-1-4 3 15,-3 1 0-15,-3-4-2 16,-4 0 1-16,-3 1-4 16,-4 2 0-16,-4 4-1 15,-3-1 0-15,0 10 1 16,-4 0 1-16,1 10-1 16,-1 5 1-16,4 7 1 15,4 3 1-15,-1 1 0 16,4 2 0-16,0 0 0 15,7-3 1-15,4-3-4 16,3-6 0-16,0-4-7 0,7-9 1 16,4-9-5-1,3-3 0-15</inkml:trace>
  <inkml:trace contextRef="#ctx0" brushRef="#br1" timeOffset="175386.23">30505 14362 60 0,'3'6'30'0,"1"6"-32"0,-1-12 59 0,4 0-57 16,7 4 1-16,1-4-1 15,2 3 0-15,8-6-5 16,7-4 1-16,-1-2-8 15,-2-7 1-15,2-6-8 16,5-3 1-16</inkml:trace>
  <inkml:trace contextRef="#ctx0" brushRef="#br1" timeOffset="175656.34">31048 14057 48 0,'-14'35'24'0,"-11"-7"-23"0,18-15 40 16,-3 2-40-16,-5 7 1 16,-6 10 0-16,4 8 0 15,3 1-3-15,-1 3 0 16,5 0 1-16,3 0 0 15,3-6-6-15,1-10 0 16,3-9-7-16,0-13 0 16,0-6-2-16,0-16 0 15</inkml:trace>
  <inkml:trace contextRef="#ctx0" brushRef="#br1" timeOffset="176048.49">30819 14308 41 0,'0'35'20'16,"17"-7"-16"-16,-13-25 40 0,3 3-41 16,7 4 1-16,4-1 1 15,10-3 0-15,7 1-7 16,7-1 0-16,-3 3 4 16,-10-2 1-16,2-1-3 15,-3-3 1-15,4 0-2 16,-7-3 1-16,0 0-1 15,-8-3 1-15,-3 3-1 16,0 0 1-16,-14 0-1 16,-3-3 1-16,-8 0 0 15,-3 3 0-15,4 3-1 16,-1 0 0-16,1 7-1 0,-5 2 0 16,1 4-2-16,4 3 1 15,3 3-1-15,3-7 1 16,4-2 0-16,7-7 0 15,-3-6 0-15,6-3 1 16,4-7 0-16,1-2 1 16,2-4-9-16,1 1 0 15,-1-7-1-15,8-3 0 16</inkml:trace>
  <inkml:trace contextRef="#ctx0" brushRef="#br1" timeOffset="176272.69">31365 14474 54 0,'-3'10'27'0,"6"-13"-32"16,1 0 56-16,3-1-49 15,7 1 0-15,7-3 0 16,4 0 1-16,3 3-7 15,4-4 1-15,-7 1-6 16,-1 6 1-16,-2-6-9 16,-12-4 1-16</inkml:trace>
  <inkml:trace contextRef="#ctx0" brushRef="#br1" timeOffset="176586.41">31909 14440 49 0,'3'0'24'0,"-10"-3"-25"0,4 0 39 0,-8-4-36 16,-10 4 0-16,-4 3 0 15,-3 3 1-15,7 4-4 16,0 2 0-16,0 7 3 15,-1 3 0-15,5-1-1 16,3 4 0-16,3-3-1 16,8-3 1-16,6-7-1 15,-3 1 0-15,11-10-2 16,3-7 0-16,3-2-5 16,5-4 0-16,6-2-9 15,0-4 1-15</inkml:trace>
  <inkml:trace contextRef="#ctx0" brushRef="#br1" timeOffset="177172.02">31944 14487 41 0,'4'28'20'0,"-11"-9"-21"0,7-16 28 15,-4-3-28-15,4-3 1 16,0-3-1-16,0 0 1 15,4-4 0-15,-1-2 1 16,4-4-1-16,4 0 0 16,6 4 0-16,1-4 1 15,3-6 0-15,0 3 0 16,0 7 0-16,1-1 0 16,-1 7 0-16,-4 6 0 15,-2 6-1-15,-5 4 1 16,-3-1-1-16,0-3 1 0,-3 0-1 15,-4 4 0-15,0-1 0 16,0 1 0-16,0-1 0 16,0 1 0-16,0-1 1 15,3 0 0-15,4-2-1 16,0-1 1-16,4-3 0 16,3 0 0-16,-3-3 1 15,10-3 0-15,11-3 0 16,-1-4 0-16,-2 1 0 31,-1-7 0-15,-4 1-1-16,-2-7 0 0,-5-7-1 0,-3-2 0 0,-7 6-2 15,-7-3 1-15,-7 9-1 16,-7 6 1-16,-3 7-1 16,-5 12 0-16,-2 13 0 15,3 16 0-15,3-7 1 16,7 3 1-16,1 1 1 15,3-4 1-15,7-3-1 0,7-3 0 16,7-3-1-16,7-4 1 16,0-5-8-16,0-4 1 15,4-9-7-15,3-3 0 16</inkml:trace>
  <inkml:trace contextRef="#ctx0" brushRef="#br1" timeOffset="177340.61">32780 14584 55 0,'14'44'27'0,"-10"-38"-36"16,-4-6 50-16,-4 0-48 16,-3 0 1-16,-7-6-22 15,-11-10 0-15</inkml:trace>
  <inkml:trace contextRef="#ctx0" brushRef="#br1" timeOffset="183943.04">2790 3524 13 0,'4'13'6'0,"35"-13"-2"0,-22 0 7 0,5 6-8 16,6-6 1-16,4 0 1 15,-4 3 0-15,4-3-6 16,-1 0 0-16,8 0 5 16,11 0 1-16,-1-3-3 15,7 3 1-15,15 0-1 16,-8-12 0-16,15 5-1 15,0-2 1-15,3 3-1 16,7-4 0-16,4 1-1 16,-1-13 1-16,15 3-1 15,-7 6 1-15,7-2-1 16,3 2 1-16,-3-2-1 16,14 5 1-16,0-9-1 15,18 10 1-15,-8-10-1 16,18 7 1-16,4-1 0 15,0 4 0-15,17 9 0 0,4 0 0 16,-4 0 0-16,22 3 1 16,-1 3-1-16,-3-3 0 15,7 3 0-15,11-6 0 16,3 4 0-16,-7 5 0 16,4 0-1-16,-1 7 1 15,-3 3 1-15,-3 0 0 16,-4-1 0-16,7 4 1 15,-21-12-1-15,3 6 1 16,4 2 0-16,-24-8 1 0,2 9-3 16,-6-7 1-16,-7 1-1 15,-15-4 1-15,-6-6-1 16,-4 3 0-16,-21-6 0 16,-11 0 1-16,-14-6-1 15,-7 3 1-15,-10-6-1 16,-11-1 0-16,-11 7 0 15,-7 3 0-15,-3 0-1 16,-7 0 1-16,-4 3-1 16,-4 0 1-16,-2 1-4 15,-5-4 1-15,1 3-10 16,3-16 1-16,-7 1-6 16,7 5 1-16</inkml:trace>
  <inkml:trace contextRef="#ctx0" brushRef="#br1" timeOffset="185219.59">1707 13556 54 0,'0'6'27'0,"8"0"-21"0,-8-6 28 0,3 3-31 16,4 0 1-16,-7 4 2 15,-7 2 1-15,4 4-9 16,-15 2 1-16,-3 4 4 15,-8 0 1-15,-2 6-3 16,3 3 0-16,-4-3-3 16,4 4 0-16,-1-4-1 15,15 0 1 1,14 6 0 0,14-3 0-16,15-3-1 15,9-3 1-15,1-6 2 16,11-3 0-16,-8-4 0 15,-3 0 0-15,-11 1 0 16,-7 6 0-16,-10 2-1 16,-22 1 1-16,0 9-2 0,-10-6 1 15,-7 3-2-15,0-3 0 16,0 0-3-16,6-6 1 16,12-3-4-16,-1-7 0 15,11-3-6-15,4-6 1 16</inkml:trace>
  <inkml:trace contextRef="#ctx0" brushRef="#br1" timeOffset="185491.26">2173 13844 56 0,'0'57'28'0,"-21"-32"-30"16,14-19 53-16,-4 7-48 15,1 2 0-15,-1 4 1 16,1-3 0-16,10 6-7 16,-7-4 1-16,7-2-1 15,7-6 0-15,7-10-11 16,3-4 0-16,1-11-5 15,3-7 1-15</inkml:trace>
  <inkml:trace contextRef="#ctx0" brushRef="#br1" timeOffset="185676.72">2155 13662 48 0,'8'-3'24'0,"6"19"-29"0,-14-16 43 16,7 0-39-16,3-3 1 0,1 3-9 16,-1 0 0-16,8 3 0 15,3 0 1-15</inkml:trace>
  <inkml:trace contextRef="#ctx0" brushRef="#br1" timeOffset="186005.26">2385 13923 44 0,'-4'28'22'0,"-6"3"-20"16,10-21 34-16,-7 2-35 16,7-2 1-16,-7-1-2 15,3-3 1-15,4-3-2 16,0-3 0-16,4-12 0 16,10-10 1-16,-4 0-3 15,4-3 1-15,4 0 0 16,3 0 0-16,-3 0 0 15,-8 3 0-15,5 6 1 16,-1 3 0-16,0 7 2 16,3 9 1-16,-6 7 0 0,0 2 1 15,-4 4 0-15,-4 0 1 32,4 12-1-32,-7-6 1 15,4 3-2-15,3-3 1 16,-4-3-8-16,4-4 0 15,4-2-10-15,-4-19 1 16</inkml:trace>
  <inkml:trace contextRef="#ctx0" brushRef="#br1" timeOffset="186675.22">3239 13311 58 0,'0'22'29'0,"3"-22"-31"0,4 6 49 0,-7 4-44 16,-7 5 1-16,4 7 1 16,-8 7 1-16,0 5-8 15,-6 7 1-15,6 3 4 16,-7 9 0-16,8 16-2 15,-8 13 0-15,15-7-4 16,3 6 0-16,0-9-3 16,10-3 0-16,8-22-8 15,3-18 1-15,0-23-6 16,18-6 1-16</inkml:trace>
  <inkml:trace contextRef="#ctx0" brushRef="#br1" timeOffset="187201.62">3598 13578 54 0,'0'25'27'0,"0"6"-36"0,0-28 49 16,-7 10-39-16,4 6 0 15,-15 9 0-15,4 9 1 16,-14-2-3-16,0 3 1 16,-4 5 0-16,4 1 0 15,-4-6-4-15,4-7 1 16,6-2-7-16,12-4 0 16,-8-13-5-16,18-12 1 15</inkml:trace>
  <inkml:trace contextRef="#ctx0" brushRef="#br1" timeOffset="187444.15">3323 13653 35 0,'14'28'17'0,"18"7"-12"15,-21-29 27-15,6 3-27 16,4 7 1-16,1 3 1 15,-5 3 1-15,4 3-11 16,-6 3 0-16,2 3 5 16,1-2 0-16,3-1-7 15,-3-6 1-15,-8-7-9 16,11-8 1-16,-3-14-3 16,3-11 1-16</inkml:trace>
  <inkml:trace contextRef="#ctx0" brushRef="#br1" timeOffset="187715.68">3676 13349 47 0,'3'40'23'0,"15"14"-24"0,-7-42 48 0,-1 1-45 15,1 6 0-15,10 6 1 16,7 6 0-16,-7 4-4 16,8 9 0-16,-1 9 2 15,-7 3 1-15,-10 7-7 16,-4-3 1-16,-7 5-12 16,-7-8 1-16,-4-10-1 15,-7-22 0-15</inkml:trace>
  <inkml:trace contextRef="#ctx0" brushRef="#br1" timeOffset="187911.43">4156 14092 59 0,'-18'56'29'0,"-24"16"-44"0,31-50 63 15,1 10-54-15,-8 5 0 16,7-5-9-16,1-7 1 16,-8-9 9-16,15-10 0 15</inkml:trace>
  <inkml:trace contextRef="#ctx0" brushRef="#br1" timeOffset="188341.99">5006 13515 59 0,'0'3'29'0,"3"3"-28"16,-3-6 53-16,-3 0-51 16,-1 7 0-16,-6 2 1 15,-8 0 0-15,-3 1-6 0,-7 2 1 16,3 7 3-16,-3 3 1 15,0 3-4-15,6 7 1 16,1 8-2-16,4 1 0 16,6 0-2-16,1 0 1 15,10-4-2-15,10-5 0 16,11-7-3-16,18-6 0 16,0-10-7-16,10-9 1 15,-6-16-2-15,2 1 0 16</inkml:trace>
  <inkml:trace contextRef="#ctx0" brushRef="#br1" timeOffset="188599.06">5359 13669 57 0,'10'6'28'0,"-17"0"-35"0,4-3 57 0,-8-3-48 16,-3 3 0-16,0 4 2 15,-7 5 0-15,-4 4-5 16,0 3 0-16,1 3 1 15,-1 3 1-15,0-3-4 16,4 0 0-16,7 0-3 16,7 0 1-16,3-4-1 15,15-2 1-15,10-7 0 16,0-9 1-16,8-6-1 16,-8-6 1-16,10-4-8 15,1 0 1-15,3-12-1 0,4-3 0 16</inkml:trace>
  <inkml:trace contextRef="#ctx0" brushRef="#br1" timeOffset="188853.6">5648 13590 57 0,'0'3'28'0,"-14"19"-39"0,7-15 61 16,-7 5-48-16,0 4 1 15,-15-1-1-15,1 4 1 0,0-3-4 16,3 6 0-16,8-3 3 15,2 0 1-15,12-1-2 16,10 1 1-16,11 0-1 16,-4-3 1-16,7 2-1 15,4-2 1-15,-4 0-2 16,-11 3 1-16,-3 3-5 16,-10 0 1-16,-8-1-6 15,-10 1 0-15,-4-3-10 16,-3-16 1-16</inkml:trace>
  <inkml:trace contextRef="#ctx0" brushRef="#br1" timeOffset="189166.95">6209 13299 58 0,'7'25'29'0,"-32"-16"-33"0,15-3 49 15,-11 7-43-15,-4 9 0 16,-10 6 2-16,3 3 1 16,-14 7-6-16,11 6 0 15,-1 6 4-15,12 13 0 16,3-4-1-16,6 4 1 15,22-10-5-15,4-6 0 0,7-9-4 16,6-10 1-16,1-6-9 16,0-12 1-16,-1-10-6 15,8-7 0-15</inkml:trace>
  <inkml:trace contextRef="#ctx0" brushRef="#br1" timeOffset="189407.22">6424 13637 63 0,'-28'32'31'0,"-11"21"-39"16,28-34 60-16,-10 9-50 15,-3 0 0-15,-1 3 1 0,-10 4 0 16,10-1-5-16,-3-2 1 15,10-10-2-15,8-7 1 16,6-8-7-16,8-10 0 16,6-13-10-16,1-9 1 15</inkml:trace>
  <inkml:trace contextRef="#ctx0" brushRef="#br1" timeOffset="189603.51">6209 13571 46 0,'18'7'23'0,"-4"55"-14"0,-11-55 34 0,8 15-40 16,-1 3 0-16,1 3 1 16,0 3 1-16,-1-6-7 15,4 0 1-15,0 0 3 16,7 1 0-16,-3-4-3 16,7-1 1-16,0-2-7 15,-1-3 1-15,1-7-11 16,0-9 0-16</inkml:trace>
  <inkml:trace contextRef="#ctx0" brushRef="#br1" timeOffset="189876.05">6586 13389 58 0,'18'44'29'0,"7"-3"-27"0,-15-35 46 16,8 10-44-16,0 6 0 15,-1 6-1-15,-3 10 0 16,-3 6-5-16,-11 9 0 16,-4 13 0-16,-6 0 1 15,-1-3-7-15,-3-10 1 16,4-6-10-16,6-16 0 15,4-12-2-15,4-13 1 16</inkml:trace>
  <inkml:trace contextRef="#ctx0" brushRef="#br1" timeOffset="190083.09">7172 13929 66 0,'-7'56'33'0,"-25"7"-46"0,22-41 71 0,-22 3-58 15,4 10 0-15,-8 2-6 16,5 7 0-16,-1 0-5 16,0-10 1-16,-7-12-8 15,15-12 1-15</inkml:trace>
  <inkml:trace contextRef="#ctx0" brushRef="#br1" timeOffset="190715.25">7863 13948 58 0,'36'31'29'0,"38"-28"-35"16,-57-9 54-16,12 0-47 0,-1-4 1 15,-3-2 1 1,-4-4 1-16,-4-6-6 0,-6 0 1 16,-4-6 2-16,-14-4 1 15,3 7-3-15,-6 0 0 16,-1 3-3-16,-6 7 1 16,-1 5-3-16,0 7 1 15,-3 9-1-15,0 13 1 16,0 6 1-16,3 7 1 15,4 2 2-15,7 7 1 16,4 0 3-16,6 3 1 16,8 3 0-16,6-7 0 15,11-8-1-15,11-7 1 16,14-13-4-16,4-8 1 0,3-17-13 16,3-9 1-16,-10-16-5 15,-7-21 0-15</inkml:trace>
  <inkml:trace contextRef="#ctx0" brushRef="#br1" timeOffset="190937.98">8625 13167 62 0,'-21'59'31'0,"-7"35"-42"16,25-65 61-16,-8 8-49 15,-7 23 0-15,1 9 1 0,-8 16 0 16,11 15-3-16,3-9 1 16,4-6 0-16,7-20 0 15,7-18-7-15,-3-15 0 16,6-20-11-16,-3-9 1 16</inkml:trace>
  <inkml:trace contextRef="#ctx0" brushRef="#br1" timeOffset="191134.81">8315 13706 57 0,'0'32'28'0,"14"-39"-25"0,-7 4 46 0,7-3-47 16,11-4 1-16,10-2 0 15,4-4 0-15,10-3-7 16,4 4 1-16,-3 2-4 15,-4 1 1-15,-8 2-13 16,-9 4 1-16</inkml:trace>
  <inkml:trace contextRef="#ctx0" brushRef="#br1" timeOffset="191477.64">9035 13731 61 0,'10'-15'30'0,"-10"11"-31"0,0 4 49 15,-3 0-47-15,-4 4 0 16,-15 2 1-16,1 10 1 15,-3 6-4-15,-5 3 0 16,1 6 2-16,0 10 1 16,0 3-1-16,7-7 0 15,3 1-1-15,7 0 1 16,15-7 0-16,10-9 0 0,14-7-4 16,15-8 1-16,9-10-6 31,-9-4 0-31,3-5-11 0,-11-10 1 15</inkml:trace>
  <inkml:trace contextRef="#ctx0" brushRef="#br1" timeOffset="192064.18">10918 13828 68 0,'-3'48'34'0,"-22"-30"-41"0,18-11 59 16,-3-1-53-16,-8 3 1 0,0 1 0 16,-3 2 1-16,-4 4-3 15,1 3 0-15,-1 3-2 16,-3-3 1-16,3-7 0 15,8 4 1-15,2-7-1 16,12-6 0-16,10 0 2 16,7 4 1-16,4-7 1 15,-1-7 1-15,-3-2-1 16,1-4 0-16,-1-2 0 16,-4 2 0-16,1-2-1 15,-4 5 0-15,3 4 0 16,1 6 1-16,0 3-1 15,3 6 1-15,0 7 0 16,0 0 0-16,4-1-1 16,-1 1 1 31,15 3-7-47,-4 0 1 0,0-13-12 15,1-12 0-15</inkml:trace>
  <inkml:trace contextRef="#ctx0" brushRef="#br1" timeOffset="192350.34">11208 14014 47 0,'-11'34'23'0,"-3"-31"-17"0,11-6 31 0,-5-3-35 16,-2-7 1-16,-1-6 1 15,1-9 1-15,-1 0-6 16,1 0 0-16,3-4 4 15,3 4 0-15,4 3 0 16,7 6 0-16,11 4-1 16,10 5 0-16,4 1 0 15,-4 9 0-15,4 0-2 16,-4 0 0-16,-3 0-6 16,-4 0 0-16,-4 0-13 15,-3-3 1-15,1 3-1 16,-5-4 1-16</inkml:trace>
  <inkml:trace contextRef="#ctx0" brushRef="#br1" timeOffset="192696.57">11441 13979 62 0,'3'28'31'0,"1"-25"-44"0,-4-3 66 15,10-3-50-15,4-6 1 16,0-1 1-16,1-2 0 16,-1-1-7-16,-4-2 0 15,1-1 4-15,-4 3 0 16,-4-2-4-16,-6 5 1 0,-4-2-2 16,-4 12 0-16,-3 3 0 15,0 6 0-15,0 7 0 16,7 9 1-16,3 3 1 15,4-6 1-15,7 7 0 16,8-8 1-16,6 5-1 16,7-8 1-16,4-2-3 15,3-13 1-15,0 0-9 16,-7-6 0-16,-6-6-6 16,-5-7 0-16</inkml:trace>
  <inkml:trace contextRef="#ctx0" brushRef="#br1" timeOffset="193734.7">13480 13691 56 0,'7'25'28'0,"0"0"-25"16,-7-22 28-16,-4-3-30 15,-3 3 1-15,-7 0 1 16,-7 0 0-16,-11-6-4 16,0 6 1-16,1 0 2 15,-1 1 1-15,0 5-3 16,4 10 0-16,3-4-2 15,4 1 1-15,3-3-1 16,8-4 1-16,6 0-2 16,8-2 1-16,6-4 1 15,5-3 0-15,2-3 1 16,4-7 0-16,1-2-1 16,-1-4 1-16,0 0 0 0,0-6 0 15,-3 1 0-15,-1 2 0 16,1 3 1-16,-4 3 0 15,0 1 2-15,0 12 1 16,-3 9 0-16,-4 7 1 16,-4 9-1-16,1 0 0 15,-4 10-1-15,3 2 0 16,5 4-2-16,2-3 1 16,1-10-4-16,-1-6 1 15,11-3-6-15,4-4 1 16,3-11-13-16,-3-20 0 0</inkml:trace>
  <inkml:trace contextRef="#ctx0" brushRef="#br1" timeOffset="194031.87">13956 13132 52 0,'-4'38'26'0,"-24"31"-27"16,18-50 36-16,-1 12-34 15,-3 13 0-15,0 0 0 16,0 22 1-16,0-3-3 16,3 18 1-16,0-6 0 0,4-6 1 15,4-15-4 1,6-17 0-16,11-18-4 0,4-16 0 15,3-19-5-15,0-15 1 16,1-13-4-16,2-9 1 16</inkml:trace>
  <inkml:trace contextRef="#ctx0" brushRef="#br1" timeOffset="194211.31">14048 13176 31 0,'7'-59'15'0,"10"27"-4"0,-17 32 28 15,7 7-34-15,-3 11 1 16,-4 11 2-16,0 8 0 15,-4 13-11-15,-3 10 1 0,-3 15 4 16,-4 13 0-16,3 12-7 16,0 4 1-16,4-13-12 15,0-22 0-15</inkml:trace>
  <inkml:trace contextRef="#ctx0" brushRef="#br1" timeOffset="194783.53">15515 14493 55 0,'4'91'27'0,"3"3"-29"0,-4-81 44 0,4 15-42 16,0 0 1-16,0-6-2 15,1-6 1-15,-1-16-1 16,0-13 1-16,0-18-1 16,-4-7 0-16,-3-15 0 15,-3-16 0-15,-4-9 0 16,-4-7 0-16,0 13-2 15,4-3 0-15,7 6-1 16,4 6 0-16,3 13 1 16,7 12 0-16,7 13 2 15,7 9 1-15,1 13 4 16,2 10 1-16,1 5 0 16,0 10 1-16,-4 6-1 15,-7 4 1-15,-14 2-4 16,-10 7 0-16,-11 6-5 0,-4-3 1 15,-10-10-4-15,-7-9 1 16,-1-6-11-16,5-9 1 16,2-14-1-16,12-5 1 15</inkml:trace>
  <inkml:trace contextRef="#ctx0" brushRef="#br1" timeOffset="195171.28">15977 14255 47 0,'-3'19'23'0,"3"-29"-21"16,0 10 48-16,0 0-47 16,7-6 1-16,7 0 0 15,0-4 0-15,4-2-5 16,-1-1 0-16,-3 4 3 15,1-4 0-15,-5-2-2 16,-6-4 0-16,-4 0-2 16,-4 7 0-16,1-1-3 15,-4 4 1-15,-4 5-2 16,0 8 1-16,1 11 0 16,-1 4 1-1,4 12 3-15,7 1 0 16,4-1 2-16,6-3 0 15,4 1 1-15,4-4 1 16,7-7-2-16,-1-5 1 16,1-10-7-16,0-3 1 15,-4-6-11-15,-3-13 1 16</inkml:trace>
  <inkml:trace contextRef="#ctx0" brushRef="#br1" timeOffset="195458.63">16348 14268 42 0,'-11'-10'21'0,"-6"7"-11"16,9-3 30-16,5-10-39 16,-1 0 1-16,1 4 0 15,-1-10 1-15,4 3-4 16,7 0 1-16,0 4 2 15,4 5 0-15,7 1 1 16,6 2 1-16,5 4-1 16,-1 3 0-16,7 3-2 15,-3 1 1-15,0-4-5 16,-1-4 0-16,1 1-8 16,-4-3 1-16,1 3-8 15,-8-7 0-15</inkml:trace>
  <inkml:trace contextRef="#ctx0" brushRef="#br1" timeOffset="195656.46">16813 14189 55 0,'0'47'27'0,"-3"-15"-36"0,3-26 47 15,-4 0-39-15,1-3 0 16,-1-3-3-16,1-3 0 15,-1-6 1-15,1-4 1 0,-1-3-10 16,4-6 1-16,0-9-3 16,-3-3 1-16</inkml:trace>
  <inkml:trace contextRef="#ctx0" brushRef="#br1" timeOffset="196072.23">16799 14039 43 0,'11'15'21'0,"3"-8"-30"16,-7-11 43-16,11-2-35 15,3 3 1-15,7-3-3 16,7 3 0-16,1-1 2 16,-5 4 1-16,-2 4-3 15,-1-1 1-15,-3 3 0 16,-1-3 1-16,1 3 2 0,-4-2 1 15,0-4 2 1,0 3 1-16,-3 0 1 0,-4-3 0 16,-7 3-1-16,-7 0 0 15,-10 0-2-15,-4 3 1 16,-8 4-3-16,1 2 0 16,-7 1-1-16,0 3 0 15,3-1-2-15,4 7 0 16,7 0-1-16,3 0 1 15,8 3-1-15,10 4 1 16,3-4-1-16,11-3 0 0,4-13 2 16,3-12 1 15,4-7-1-15,-4-8 1-16,1-4-5 0,-5-3 0 0,1-10-7 0,-7-3 1 0</inkml:trace>
  <inkml:trace contextRef="#ctx0" brushRef="#br1" timeOffset="196524.19">17720 13568 49 0,'0'35'24'0,"-14"18"-23"16,10-37 42-16,-3 9-42 15,0 16 1-15,0 12 0 0,4 6 0 16,3 4-3-16,3 6 1 16,4 0 2-16,4-3 0 15,-1-10-1-15,5-9 1 16,-5-9-1-16,1-10 0 16,-8-6-1-16,-3-12 0 15,-10-10 0-15,-4-10 0 16,-4-9-1-16,-7-2 0 15,-3 2 0-15,-4 0 1 16,1 6 0-16,2 7 0 16,5 9 0-16,2 7 1 15,5 2 0-15,6 4 0 16,4 9-1-16,7 6 0 0,7-6 0 16,7 0 1-16,7 1-1 15,1-5 1-15,2-2-3 16,5-6 0-16,-1-7-4 15,0-6 1-15,4-3-10 16,0-10 0-16,-4-12-2 16,-4-3 1-16</inkml:trace>
  <inkml:trace contextRef="#ctx0" brushRef="#br1" timeOffset="196704.11">18059 14205 53 0,'-4'25'26'0,"-10"0"-34"0,11-19 54 16,-1 1-45-16,-3 5 1 16,0 1 0-16,3 2 0 15,-3-8-5 1,4-1 1-16,-1-3-4 0,1-12 0 16,3-10-9-16,-4 0 0 15</inkml:trace>
  <inkml:trace contextRef="#ctx0" brushRef="#br1" timeOffset="196905.68">18006 13960 37 0,'10'22'18'0,"1"-9"-12"0,-8-10 24 0,5 3-30 15,-1-3 1-15,-4 0-1 16,4 1 1-16,0-1-1 15,7 0 0-15,0 0-6 16,1-3 1-16,-1-3-7 16,3-10 1-16</inkml:trace>
  <inkml:trace contextRef="#ctx0" brushRef="#br1" timeOffset="197214.87">18546 14035 58 0,'3'22'29'0,"-28"-12"-38"0,18-10 55 16,0 3-46-16,-3 0 1 15,-4 10 0-15,-4 2 1 16,-3 7-2-16,-4 3 0 15,7 4 1-15,4 2 1 16,4 0-1-16,6 4 0 16,8-4 0-16,6-3 0 0,8-6-2 15,3-6 0 1,11-10-4-16,0-6 0 0,-4-12-11 16,0-7 0-16,-10-6-1 15,-1 0 0-15</inkml:trace>
  <inkml:trace contextRef="#ctx0" brushRef="#br1" timeOffset="197905.46">20070 14057 52 0,'10'16'26'0,"-6"28"-32"0,-4-25 52 0,0 6-46 16,3 6 0-16,1 10 1 16,3 3 0-16,0 12-1 15,0 4 1-15,0-10 0 16,0-9 1-16,0-7-1 16,-3-12 1-16,-1-9-2 15,-3-19 1-15,-10-16-1 16,-15-10 0-16,-18-18-2 15,-9-6 0-15,-12-13-2 16,-10 0 1-16,10 3 0 16,8 6 0-16,3 10 0 0,7 12 1 15,11 17 4 1,10 11 0-16,15 13 6 0,10 7 0 16,21-1 2-16,28 0 1 15,32 4 0-15,18-10 0 16,28 7-4-16,18-7 0 15,-11-10-9-15,-21-2 1 16,-14 3-13-16,-29-1 1 16,-28-8-11-16,-6 2 1 15</inkml:trace>
  <inkml:trace contextRef="#ctx0" brushRef="#br1" timeOffset="199015.74">3182 14590 55 0,'11'41'27'0,"6"-13"-21"0,-17-12 27 0,7 9-31 16,-7 13 0-16,0 21 2 15,-7 17 0-15,-10 15-5 16,-5 15 0-16,1 10 2 16,4 3 1-16,3-21-1 15,3-17 0-15,4-12-2 16,-4-28 0-16,11-13 0 16,-7-9 0-16,14-16 0 15,4-12 0-15,7-13-2 16,3-10 1-16,7-2-1 15,-3-7 1-15,3 4 0 16,0 8 0-16,0 4 1 16,-7 10 0-16,4 8 2 15,0 7 0-15,-4 7 1 16,7 8 1-16,-14 7-1 16,-3-3 0-16,0 6 0 0,-4 6 0 15,-7-2-2-15,0 2 1 16,0-3-7-16,0-3 1 15,7-6-11-15,-4-6 0 16,15-16 0-16,-4-10 0 16</inkml:trace>
  <inkml:trace contextRef="#ctx0" brushRef="#br1" timeOffset="199527.36">3627 15503 56 0,'-11'47'28'0,"11"-41"-35"16,0-6 59-16,0 3-48 16,0-3 0-16,11 0 1 15,-1-6 1-15,15-6-9 16,10-7 1-16,-3-3 4 0,0-6 1 16,-8 3-3-1,-3-1 0-15,-6 1-3 16,-8 0 1-16,-7 3-3 0,0 0 0 15,-11 10-1-15,0 6 0 16,1 2 0-16,-8 11 0 16,8 5 3-16,-1 1 0 15,1 6 3-15,-1 6 0 16,0 3 3-16,11 0 1 16,0 4-1-16,0 2 1 15,11-6-2-15,-8 0 1 16,5-2-1-16,2-5 0 0,4-8-6 15,4-7 0-15,3-12-9 16,0-10 0-16,4-6-3 16,-4-9 1-16</inkml:trace>
  <inkml:trace contextRef="#ctx0" brushRef="#br1" timeOffset="199857.16">4015 15487 47 0,'0'38'23'0,"-18"-16"-26"0,11-16 44 0,3 0-39 16,-3 4 0-16,4-4 0 16,3 0 1-16,0-2-4 15,3-4 0-15,8-7 2 16,3 1 0-16,7-7-3 16,-7-2 1-16,4-4-2 0,-7 0 1 15,6-3-2-15,-6 0 0 16,3 0 1-16,0 3 0 15,0 1 2-15,4 5 0 16,-8 4 3-16,1-1 1 16,-1 13 2-16,-2 4 0 15,2 8-1-15,-10 1 1 16,0 3-1-16,-7 6 0 16,7 0-5-16,-3 3 0 15,3-6-7-15,3-6 1 0,4-4-9 16,7-5 1-16</inkml:trace>
  <inkml:trace contextRef="#ctx0" brushRef="#br1" timeOffset="200456.11">4703 15268 46 0,'0'25'23'0,"10"-22"-23"15,-10-3 36-15,0 3-33 16,-7-3 0-16,4 3 3 0,-8 4 0 16,-7 2-7-1,8 0 0-15,-8 1 4 16,4 5 1-16,0 4-2 0,0 3 0 15,3 3-1-15,1 0 0 16,-1 1-1-16,0 5 1 16,8-3 0-16,6 0 0 15,8 1 0-15,0-4 0 16,10-3-1-16,-4-7 0 16,5-2 0-16,-1-4 0 15,-7-6 0-15,11-6 0 0,6-3-1 16,8-7 0-1,0-9 0-15,-7 0 1 0,6-9-1 16,12-6 0-16,-18-1-2 16,-1-3 1-16,-6 7-1 15,-4-1 1-15,-10 10-1 16,-8 3 1-16,-6 6-1 16,-4 7 1-16,-4 6 1 15,-3 9 1-15,0 7 0 16,0 15 0-16,-7 6 3 15,7 4 0-15,3 3 1 16,7 6 0-16,8-6 0 16,3-7 0-16,11-6-1 15,6-6 1-15,12-12-5 16,2-10 0-16,-2-10-8 16,-1-5 1-16,-10-7-10 15,-1-3 0-15</inkml:trace>
  <inkml:trace contextRef="#ctx0" brushRef="#br1" timeOffset="200998.28">6361 15738 54 0,'3'57'27'0,"1"-42"-34"0,-4-15 42 15,0-9-33-15,3-7 0 16,-3-3 4-1,0-9 0-15,0-9-7 0,4-1 0 16,-8-9 4-16,4 3 1 16,0 0-1-16,-3 3 1 15,6 10-2-15,4 6 0 16,11 6 0-16,0 3 0 16,3 4-1-16,10 2 1 15,8 1-2-15,-11 0 0 16,8 2-7-16,-1 4 1 15,-3 0-13-15,-4 0 1 16</inkml:trace>
  <inkml:trace contextRef="#ctx0" brushRef="#br1" timeOffset="201402.5">6745 15556 64 0,'4'10'32'0,"20"-7"-32"15,-13-6 51-15,7-4-50 16,6-2 0-16,-3 3 1 16,-3-7 0-1,3-9-3 1,-3-3 0-16,-8 6-1 15,-6 4 1-15,-4-1-2 0,0 7 0 16,-4 2 0-16,-3 10 0 16,-3 7-1-16,6 6 1 15,-6 2 1-15,3 4 1 16,3 7 1-16,4-4 0 16,4 3 0-16,3 3 0 15,3 1 1 1,4 8 0-1,8 1-3-15,2 6 1 0,12 0-5 0,2-9 1 16,1-13-7-16,7-16 1 16,-7-9-5-16,3-19 0 0</inkml:trace>
  <inkml:trace contextRef="#ctx0" brushRef="#br1" timeOffset="201810.92">7260 15936 58 0,'-14'44'29'0,"-7"9"-40"16,17-44 58-16,1 1-47 16,-1-1 0-16,4-3-1 15,0-6 1-15,4-12-1 16,3-7 1-16,0-9 0 0,4-10 0 15,3-9 0-15,0-6 0 16,0-10 0-16,4-6 0 16,-1 3 0-16,4 10 1 15,-3 3-1 32,7 12 1-47,3 6 0 0,0 17 0 16,4 11 0-16,-11 14 0 15,7 5 0-15,-10 7 1 0,-4 3-2 0,-10 3 1 0,-12 3-1 0,-6 3 1 16,-7 1-3-16,-11 2 1 0,1 1-5 16,-8-10 0-1,4-9-9-15,10-4 1 0,14-12-2 32,4-12 1-32</inkml:trace>
  <inkml:trace contextRef="#ctx0" brushRef="#br1" timeOffset="202183.91">7701 15585 49 0,'-7'18'24'0,"11"-8"-20"15,-4-7 49-15,3 0-48 16,4 0 0-16,4 0 1 0,10 0 1 15,7-6-9-15,7-6 0 16,1-4 5-16,-5 1 1 16,-2-10-4-16,-5 3 1 15,-9-3-2-15,-5-3 1 16,-10 0-5-16,-3 9 1 16,-8 4-2-16,-3 5 0 15,-7 14-2-15,3 8 1 16,0 4-1-16,4 6 1 15,-3 4 3-15,6-1 0 16,8 3 2-16,3 0 0 16,7-9 1-16,7 0 1 0,7-9-5 15,4-4 1-15,3-2-7 16,0-7 0-16</inkml:trace>
  <inkml:trace contextRef="#ctx0" brushRef="#br1" timeOffset="202828.34">8223 15588 35 0,'36'-16'17'15,"-5"-6"-9"-15,-20 19 26 0,-4 3-31 16,0 0 0-16,0-6 1 16,-7 6 0-16,0-7-5 15,-7 7 0-15,0 4 3 16,-14 2 1-16,-4 3-3 16,-3 7 1-16,0 6-2 15,3 0 1-15,4 0 0 16,0 0 0-16,10-4-1 15,0-2 1-15,11-3 0 0,11-4 0 16,7-3 0-16,6-2 1 16,5-11-1-16,2-2 0 15,1-7 0-15,-4-3 0 16,1 1-1-16,-5 2 1 16,1-3 0-16,-11 3 0 15,4 4 0-15,-1 2 0 16,-6 4 0-16,-4 0 0 15,0 6-1-15,-3 6 1 16,-4 4 0-16,0 5 0 16,0 4 0-16,0 3 0 15,0-3 0-15,3-4 0 0,4 4 0 16,4 3 0-16,3 3 0 16,3-9 1-16,12-7-1 15,2-5 0-15,19-11 1 16,10-5 0-16,3-16-1 15,4-10 0-15,-7-22 0 16,-7-6 0-16,-10-12 0 16,-8 0 1-16,-11-10-2 15,-9 0 1-15,-15-3-1 16,-11 10 1-16,-7 12-1 16,-3 9 1-16,-3 7 0 15,-1 21 0-15,-7 20 1 16,4 18 1-16,-4 22-1 15,4 19 0-15,0 13 0 16,3 15 1-16,4 10-1 16,7 18 0-16,3 1-1 15,4-7 1-15,4-6-3 0,3-22 1 16,0-13-5-16,7-15 1 16,-4-19-10-16,-3-16 0 15</inkml:trace>
  <inkml:trace contextRef="#ctx0" brushRef="#br1" timeOffset="203047.29">8357 15262 72 0,'18'40'36'0,"45"-24"-44"16,-34-19 68-16,9-3-60 15,22-4 0-15,15-5 0 16,13-4 1-16,-7 0-8 16,-18 3 0-16,-10-3-13 15,-35-3 0-15</inkml:trace>
  <inkml:trace contextRef="#ctx0" brushRef="#br1" timeOffset="205907.54">9437 15660 66 0,'10'19'33'0,"1"-10"-22"0,-7-6 33 15,-1 0-43-15,-3 4 0 16,0-1 0-16,0-3 0 15,0 0-3-15,0 0 0 16,4 0-12-16,3-6 1 16,0-9-7-16,3-1 1 15</inkml:trace>
  <inkml:trace contextRef="#ctx0" brushRef="#br1" timeOffset="206447.96">11307 14964 58 0,'10'31'29'0,"-13"-18"-31"16,-1-7 49-16,-10 3-46 15,-11 7 0-15,-10 6 2 0,-7 3 0 16,-1-3-4-16,-3 0 1 16,-3 3 0-16,0 3 1 15,6 4-3-15,5-4 0 16,2-6-1-16,15 0 0 16,7-4 0-16,10 1 0 15,15-6 1-15,14 2 0 16,14 1 3-16,10 3 1 15,11-3 0-15,-4-1 1 16,-6-2 0-16,-11 3 1 16,-15-4-2-16,-17 10 0 0,-24 13-4 15,-19-1 0-15,-9 1-6 16,-8-4 0-16,-7-3-10 16,3-9 0-16</inkml:trace>
  <inkml:trace contextRef="#ctx0" brushRef="#br1" timeOffset="206778.6">11606 15503 48 0,'22'3'24'0,"-12"-15"-22"16,-10 12 36-16,-3 3-36 0,-8-6 0 15,-3 6 0-15,-11 3 1 16,-10 3-4-16,-7 1 1 16,3 9 2-16,4 6 0 15,-8 6-1-15,4 0 0 16,8 4-2-16,2-4 0 16,12 1 0-16,10-10 0 15,14-7 0-15,10-12 1 16,22-9 1-16,7-6 0 15,0-13 1-15,-7-7 0 16,-7 1-5-16,-11-10 0 16,-7-6-13-16,-14 3 1 0</inkml:trace>
  <inkml:trace contextRef="#ctx0" brushRef="#br1" timeOffset="207183.71">13289 15077 52 0,'-14'62'26'0,"-14"-2"-25"0,21-41 37 31,-11 12-38-31,-7 19 1 0,1 16-1 0,-4 12 1 0,-1 1-6 16,1-1 1-16,3-9-11 15,4-12 1-15,0-20-1 16,0-8 1-16</inkml:trace>
  <inkml:trace contextRef="#ctx0" brushRef="#br1" timeOffset="207874.57">12562 15839 54 0,'4'9'27'0,"35"-25"-36"15,-22 4 57-15,12-4-45 16,16-18 0-16,12-13 0 0,-1-16 1 15,4-6-5-15,0 0 0 16,-3 0 3-16,-8 12 0 16,1 10-1-16,-1 3 0 15,4 7 0-15,0 9 0 16,-4 12-2-16,-7 7 1 16,-10 15-3-16,-11 13 1 15,-6 12-1-15,-12 13 0 16,-10 3-1-16,-7 0 0 15,-4 3 1-15,-6 0 1 16,2-3 1-16,5-9 1 0,3-10 0 16,7-3 0-1,7-6 1-15,7-3 0 0,7-4 0 16,10-5 1-16,8-7 0 16,0 0 0-16,-4-4 1 15,0 1 0-15,1 0-1 16,2 0 0-16,1 0 0 15,0 0 0-15,-4 0-2 16,4-4 1-16,-4-2-1 16,0 0 0-16,-3-4 0 15,-4-3 0-15,-3 1 0 16,-8-1 0-16,-3 3 0 16,-3 1 0-16,-4 2-1 15,-7 4 1-15,0 0-1 16,-7 3 0-16,-4 6-1 15,0 6 1-15,1 4 0 16,-4 6 0-16,7-1 0 0,-1 4 0 16,8 0 1-16,4 0 1 15,10 7-1-15,3-4 1 16,5-3-1-16,6-7 1 16,3-2-4-16,5-7 1 15,2-9-7-15,5-3 0 16,-1-1-8-16,0-11 1 15</inkml:trace>
  <inkml:trace contextRef="#ctx0" brushRef="#br1" timeOffset="208099.27">14545 15456 44 0,'4'28'22'0,"-33"13"-17"15,19-35 34-15,-8 7-35 16,-10 6 1-16,-4 9 2 16,-17 3 0-16,-8 10-8 15,4 9 0-15,4 19 4 16,3 9 0-16,4 7-5 16,7-6 1-16,10-20-7 15,11-12 0-15,10-25-11 16,4-22 1-16</inkml:trace>
  <inkml:trace contextRef="#ctx0" brushRef="#br1" timeOffset="208264.96">14129 15522 53 0,'24'34'26'0,"5"35"-26"0,-26-62 42 15,1 18-41-15,-4 3 0 16,-4 3-1-16,-3-3 0 15,0-2-7-15,-3-4 1 16,-1-10-9-16,0-12 0 16</inkml:trace>
  <inkml:trace contextRef="#ctx0" brushRef="#br1" timeOffset="208924.95">15896 15751 61 0,'-7'-3'30'0,"-3"6"-28"0,6-6 52 16,0 3-52-16,-3 0 0 15,-3 3 1-15,-1 0 1 16,-3 3-5-16,4 0 0 16,-8 4 3-16,0-1 1 15,1 7-2-15,-1-4 1 0,0 4-2 16,4 0 0-16,0 3-1 16,7 3 1-16,4-4-1 15,6 1 0-15,4-3 0 16,4-4 1-16,3 1-1 15,3-4 1-15,-2-2-1 16,2-4 1-16,-3-3-3 16,0-3 1-16,1-4-1 15,-1 1 0-15,0-3 0 16,0-1 0-16,0 1 1 16,0 3 0-16,0 2 2 15,-3 4 0-15,3 7 0 16,-7-1 0-16,-3 3-2 15,-1 1 0-15,1-1-2 16,-1 1 0-16,1-4-4 16,3 0 0-16,3 0-7 0,4-2 1 15,4-11-1 1,3-2 0-16</inkml:trace>
  <inkml:trace contextRef="#ctx0" brushRef="#br1" timeOffset="209196.01">16175 15986 39 0,'-7'-9'19'0,"-18"-7"-19"0,22 3 37 0,-4-2-34 16,-1-7 1-16,1 0 1 16,4-7 0-16,-1 4-7 15,4 0 1-15,7 0 5 16,8 10 0-16,2 2-1 15,8 7 0-15,0 3-1 16,6 3 1-16,5-4-1 16,-1 8 0-16,-3-8-4 15,-1 1 0-15,-2 0-11 16,-8 0 1-16,3-6-5 16,-6-4 0-16</inkml:trace>
  <inkml:trace contextRef="#ctx0" brushRef="#br1" timeOffset="209510.95">16506 15864 68 0,'29'18'34'0,"13"-27"-46"0,-28 3 67 16,4-1-57-16,3-5 1 15,0-4-1-15,-3-3 0 16,-4 7 2-16,-4-7 1 15,-6 3-2-15,-8 4 0 16,-6 2-1-16,-1 4 0 16,-3 9-1-16,-3-3 1 15,-1 10-1-15,0 5 1 16,4 11 0-16,4-5 0 0,3 1 2 16,3 3 0-1,4-6 0-15,7 0 1 0,0 0-2 16,7 0 0-16,0-10-5 15,4-6 0-15,3-6-9 16,-3-6 0-16</inkml:trace>
  <inkml:trace contextRef="#ctx0" brushRef="#br1" timeOffset="210067.31">16852 15835 27 0,'4'22'13'0,"-18"0"-9"15,10-19 11-15,1 4-12 16,3 2 0-16,-4 1 3 0,4-1 1 16,0 0-6-16,0 1 0 15,4-1 5-15,3 1 1 16,7-7-2-16,0-3 1 16,3-3-3-16,5-4 1 15,2-5-3-15,5-4 0 16,-5 4-1-16,-3-1 0 15,-3 7 0-15,0-1 1 16,-1 7-1-16,-3 4 1 16,4 5-1-16,0 4 1 15,-1-1-1-15,1 1 0 16,3-7 0-16,7 0 0 16,1-6 0-16,2-9 1 0,5-7-1 15,2-6 1-15,8-9-1 16,4-1 0-16,-1-11 0 15,0-11 1-15,-3-12-1 16,-7-6 0-16,-4-6-1 16,-3-1 1-16,-7-2-1 15,-11-1 1-15,-10 10-1 16,-8 3 0-16,-10 22 0 16,-4 10 0-16,-6 12 1 15,-8 25 1-15,-3 15 0 16,-4 20 0-16,0 24 0 15,7 35 0-15,0 10 0 16,1-4 0-16,2 7 0 16,8-10 0-16,4-6-3 15,6-10 0-15,4-24-5 16,0-13 1-16,3-22-9 16,1-22 0-16</inkml:trace>
  <inkml:trace contextRef="#ctx0" brushRef="#br1" timeOffset="210277.64">17082 15516 50 0,'31'40'25'0,"54"-30"-18"0,-57-10 42 0,7 0-45 15,15-3 1-15,13-4-1 16,8-8 0-16,-8-4-9 15,-6-3 1-15,-15 0-7 16,-14 3 1-16,-17 3-9 16,0 7 1-16</inkml:trace>
  <inkml:trace contextRef="#ctx0" brushRef="#br1" timeOffset="210622.26">17110 14973 64 0,'21'22'32'0,"4"44"-42"0,-18-41 59 0,-4 0-50 15,-3 10 1 1,-3 5-9-16,-4 1 0 0,-4-10-3 15,0-12 0-15</inkml:trace>
  <inkml:trace contextRef="#ctx0" brushRef="#br1" timeOffset="211160.8">19632 15531 57 0,'7'32'28'0,"-14"-26"-29"0,7-3 42 0,-3 3-40 16,-4 1 1-16,-1 2 0 16,-2 0 0-16,-4 1-3 15,-4 5 1-15,-7 4 0 16,-3 0 1-16,0 3-3 16,0 6 1-16,3 4-2 15,0-1 1-15,11 3-1 16,7-8 0-16,11-11 1 15,6-5 0-15,8-10 1 16,7-13 0-16,-1-9-3 16,1-3 0-16,0-13-10 15,6-2 1-15</inkml:trace>
  <inkml:trace contextRef="#ctx0" brushRef="#br1" timeOffset="211702.41">19770 15735 56 0,'3'38'28'0,"-13"-1"-32"0,10-34 46 15,-4 4-43-15,1-4 1 16,-1-3 0-16,4 0 0 16,4-6 0-16,-1-4 0 15,4 1-1-15,4-7 1 0,-1 0-1 16,4-2 1-1,4-1-1-15,0 3 1 0,3 7 0 16,0 6 0-16,4 6 0 16,-8-3 1-16,8 9-1 15,-11-6 0-15,0 10 0 16,-7-7 1-16,0 7 0 16,-3-1 0-16,-1 1 0 15,1-4 1-15,0 7 0 16,3-4 0-16,3-2 0 15,8-4 0-15,3 0 0 16,4-9 0 0,6-3-1-16,8-7 1 0,-4 4-2 15,-3-10 1 1,-4-3 0-16,-6-6 0 0,-5 0-2 16,-6-4 0-16,-11 1-1 15,-7 9 0-15,-7 3 0 0,-4 13 0 16,-3 12-1-1,3 10 0-15,4 12 1 0,0 3 1 16,0 10 1-16,7 3 0 16,3 3 0-16,4-12 1 15,18-7-2-15,14-12 0 16,7-13-5-16,-1-10 0 16,5-11-10-16,-5-11 1 15</inkml:trace>
  <inkml:trace contextRef="#ctx0" brushRef="#br1" timeOffset="212100.99">21872 14666 49 0,'-24'41'24'0,"9"6"-16"0,12-29 38 15,-4 17-44-15,3 9 1 16,-3 18 0-16,-3 7 0 16,-4 16-4-16,-4 22 0 15,-3 12 2-15,-7-6 1 32,-1 0-6-32,8-22 1 0,4-22-9 0,2-19 1 46,5-22-7-46,3-28 0 0</inkml:trace>
  <inkml:trace contextRef="#ctx0" brushRef="#br1" timeOffset="212513.84">21276 15349 57 0,'18'44'28'0,"42"0"-37"16,-39-38 52-16,14 7-43 15,18 3 1-15,11-7 0 16,-1 4 0-16,8-10-2 16,-1 6 1-16,-3 1 0 15,0-7 1-15,-7 0-1 16,-3-6 0-16,-12 3 0 31,-6-7 1-31,-7 7 0 16,-4-9 0-16,-10 3-1 15,-8-7 0-15,-10 7 0 0,-7 0 0 0,-10 6-1 0,-4 6 1 16,-4 3-2-16,0 7 1 16,-3 3-1-16,0 3 0 15,3 3 0 17,4 6 0-32,3-3-1 15,15-6 1-15,17-3 1 0,3-6 0 16,12-7 1-16,2-9 0 0,-2-10 0 0,-1-5 1 15,-3-4-4-15,-8 0 0 16,1-10-11-16,-8-2 1 0</inkml:trace>
  <inkml:trace contextRef="#ctx0" brushRef="#br1" timeOffset="213806.15">20909 15522 61 0,'-7'31'30'0,"4"-28"-33"0,3-3 53 0,7-6-49 16,7 3 1-16,10-3 0 16,12-10 0-16,6 0-12 15,-3-6 0-15,-11-3-7 16,-7 10 0-16</inkml:trace>
  <inkml:trace contextRef="#ctx0" brushRef="#br1" timeOffset="214286.93">22525 15516 67 0,'18'25'33'0,"41"-22"-34"15,-30-3 56-15,13-3-55 16,7-4 1-16,-6-2-12 0,-4 9 1 16,-8-3-4-16,-10-3 0 15</inkml:trace>
  <inkml:trace contextRef="#ctx1" brushRef="#br1" timeOffset="179229.69">18609 11405 0</inkml:trace>
  <inkml:trace contextRef="#ctx0" brushRef="#br1" timeOffset="-213666.04">23192 15563 33 0,'21'6'16'0,"14"-16"-6"0,-28 7 16 15,4 0-21-15,-1-3 0 0,-3 6 1 16,-7 0 0-16,-7-3-8 16,-10 3 0-16,-8 0 5 15,-3 0 1-15,3 3-3 16,-7 0 1-16,1 3-2 16,-5 7 0-16,1 6-1 15,3 3 0-15,8 6-1 16,6-3 0-16,0 6 0 15,4-6 0-15,11 0 0 16,13-6 0-16,8-3 1 16,7-13 0-16,3-6 0 15,4-3 1-15,3-4-3 16,0-5 1-16,-3-7-9 0,0-3 0 16,-1-7-1-16,-6 4 0 15</inkml:trace>
  <inkml:trace contextRef="#ctx0" brushRef="#br1" timeOffset="-213080.15">23396 15619 40 0,'-3'47'20'0,"-11"-6"-27"0,10-35 40 0,-3 0-32 16,0 4 1-16,0 2 1 15,0-9 0-15,3 1-3 16,4-4 0-16,7 0 2 15,0-4 1-15,4-2-2 16,0-6 1-16,-1-7-2 16,4-3 1-16,-3 0-2 15,3 3 0-15,7 0 0 16,-3 7 0-16,-4 5 0 16,0 7 0-16,-3 7 0 15,-4 2 1-15,-7 4 0 16,0-1 0-16,0 1 0 15,-4-1 0-15,4 1 0 16,0-4 1-16,4 1 0 16,-1-4 1-16,1 0 0 15,6 1 0-15,1 2 0 0,3-3 0 16,4 0-1-16,-1-2 0 16,8-1 0-16,7-6 1 15,10 6-1-15,4-10 0 16,-4-2 0-16,1-3 1 15,-8-10-2-15,-7 0 1 16,-3-3-1-16,-8 3 0 16,-6 0 0-16,-7 3 0 15,-8 3-1-15,-10 10 0 16,-4 3 0-16,-6 9 1 16,-5 10 0-16,-2 6 0 15,2 6-1-15,5-3 1 16,2 6 0-16,8 4 1 0,7-1-1 15,7 1 1-15,18-4-3 16,10-3 1-16,7-9-8 16,4-9 0-16,0-10-6 15,10-7 0-15</inkml:trace>
  <inkml:trace contextRef="#ctx0" brushRef="#br1" timeOffset="-212883.06">24363 15911 62 0,'7'9'31'0,"-4"-6"-49"0,-3-3 60 15,-3-6-69-15,-4-10 0 16,3-6-2-16,1 7 0 15</inkml:trace>
  <inkml:trace contextRef="#ctx0" brushRef="#br1" timeOffset="-211577.52">1355 16510 47 0,'21'31'23'0,"4"38"-16"0,-18-53 24 16,-7 9-28-16,0 6 1 15,0 7 0-15,-11 6 0 16,-10 15-7-16,3 16 1 15,-3 20 2-15,0-1 0 0,-4 3-6 16,11-9 1-16,3-10-9 16,4-18 1-16,14-26-2 15,4-15 1-15</inkml:trace>
  <inkml:trace contextRef="#ctx0" brushRef="#br1" timeOffset="-210919.12">1813 16798 55 0,'43'50'27'0,"-33"-31"-33"15,-10-13 56-15,-10 7-49 16,-12 9 1-16,-6 3 3 16,-4 9 0-16,-6 4-6 15,-12-3 1-15,8-1 2 0,-7-3 1 16,10-2-2-16,7-11 0 15,4-5-3-15,0-4 1 16,6-9-2-16,12-9 1 16,-1-7-1-16,11 1 1 15,0-4-1-15,4 6 1 16,6 4 0-16,1 9 1 16,7 3 1-16,-8 16 0 15,8 6 0-15,-8 3 1 16,8 3-1-16,-7 4 1 15,-1-4 0-15,1 1 0 16,-1-7-1-16,1-3 1 0,-4 0-1 16,4 0 1-16,-1 0-1 15,1-7 1-15,3 1-2 16,3-7 1-16,-6 1-1 16,7-10 1-16,3-3-1 15,7-4 1-15,11 1-1 16,-4-3 1-16,0-7-1 15,-3-3 1-15,7-3 0 16,-7 0 0-16,-4-3 0 16,0 0 0-1,-17-3 0 1,-1 6 0-16,1 0 0 0,-18 3 0 0,3 3 0 16,-3 10 0-16,4 3 0 15,-8 9 0-15,1 7 0 16,-8 6 0-16,7 9 0 15,-6 6 1-15,6-8-1 0,8 5 1 16,-4 3 0-16,14 1 1 16,-4-7-1-16,8-6 0 15,6-6-1-15,5-7 0 16,-1-3-7-16,14-9 1 16,-3-12-11-16,10-7 1 15</inkml:trace>
  <inkml:trace contextRef="#ctx0" brushRef="#br1" timeOffset="-210513.88">2861 16914 55 0,'0'41'27'0,"0"-7"-32"15,0-24 42-15,-11 5-34 0,-10 11 1 16,-7 5 1-16,-11 10 1 16,-3 6-8-16,-7 6 1 15,-1 13 4-15,-10 12 0 16,11 10-4-16,-1 0 0 16,5 3-5-16,9-19 1 15,12-16-8-15,13-21 0 16,11-32-4-16,11-25 0 15</inkml:trace>
  <inkml:trace contextRef="#ctx0" brushRef="#br1" timeOffset="-210346.44">2265 16842 45 0,'10'19'22'0,"19"25"-16"0,-19-25 41 0,1 9-45 16,6 13 0-16,-6 6-1 15,7 0 1-15,-8 0-9 16,4-7 0-16,-7-11-8 16,-7-11 0-16</inkml:trace>
  <inkml:trace contextRef="#ctx0" brushRef="#br1" timeOffset="-198952.38">4173 17319 37 0,'-14'37'18'0,"14"-21"-14"16,0-16 18-16,0 0-21 15,0 0 0-15,0 0 2 0,0-9 1 16,0-7-4-16,0-9 0 16,0-7 3-16,0-11 0 15,0-1-1-15,7-3 1 16,-7 3-2-16,0 6 1 16,0 4-1-16,4 5 1 15,3 7-1-15,0 7 0 16,7 2 0-16,4 1 0 15,-1 5 0-15,5 4 1 16,9 3-2-16,1-3 1 16,3 3-4-16,-3 0 0 0,0 0-11 15,-4 0 0-15</inkml:trace>
  <inkml:trace contextRef="#ctx0" brushRef="#br1" timeOffset="-198516.67">4385 17250 52 0,'4'12'26'0,"13"-18"-26"16,-10 3 39-16,14-3-37 15,1-1 0-15,6-2 0 16,4-7 0-16,-1-9-3 0,5 0 0 16,-15 0 2-16,0-3 0 15,-3 3-1-15,-8-4 0 16,-6 11-2-16,3-1 1 16,-7 6-2-16,-7 4 0 15,3 6 0-15,-6 6 0 16,-1 6 1-16,-3 4 0 15,0 9 1-15,3 9 0 16,1 4 2-16,-1 5 1 16,4 7 0-16,0 0 0 0,3 0 0 15,4-12 0-15,4-7-1 16,10-6 1-16,0-9-2 16,14-7 1-16,-6-12-8 15,6-10 0-15,-7-9-8 16,-3-13 0-16</inkml:trace>
  <inkml:trace contextRef="#ctx0" brushRef="#br1" timeOffset="-197149.59">3320 16867 58 0,'0'-6'29'0,"0"6"-31"16,0 0 51-16,0 0-46 16,0 0 0-16,0 0 0 15,0 0 0-15,3 3-4 0,4 0 0 32,0-3-13-32,7-3 1 15,-3 3-5-15,7 0 0 16</inkml:trace>
  <inkml:trace contextRef="#ctx0" brushRef="#br1" timeOffset="-196929.16">3313 17096 61 0,'-4'31'30'0,"4"-21"-37"0,0-7 54 0,0 0-48 16,0 0 1-16,0-3-3 15,0 3 1-15,0-3-12 16,4-3 1-16,6-9-3 16,4-4 0-16</inkml:trace>
  <inkml:trace contextRef="#ctx0" brushRef="#br1" timeOffset="-196245.77">5221 16989 60 0,'4'10'30'0,"-18"-4"-39"0,6-6 59 0,-6 0-49 16,-3 0 1-16,-11 3-1 15,-1 3 1-15,5 4-3 16,-5-1 1-16,8 4 0 16,-3 3 1-16,9-4-3 15,-2 7 1-15,6-3-1 16,8-4 1-16,6 4-1 15,15-1 1-15,3-2 0 16,18-4 0-16,0 1 1 31,-4-1 1-31,0 1 0 0,-14 2 0 16,-3 4-1-16,-7 3 1 47,-22 6-3-16,-17 6 1 16,-15-9-6-31,-2 0 0 30,-8-3-10-46,3-7 1 0</inkml:trace>
  <inkml:trace contextRef="#ctx0" brushRef="#br1" timeOffset="-196104.33">5736 16431 45 0,'11'10'22'0,"-8"5"-16"0,-3-5 33 0,-3 12-38 0,-8 12 1 0,-6 7 0 0,-5 15 1 0,-2 1-4 0,-1 15 1 0,-3 9 2 0,0 7 1 0,6-3-2 0,5-13 1 0,3-9-4 0,7-16 1 0,3-13-8 0,4-15 0 0,4-13-7 0,-4-6 0 0</inkml:trace>
  <inkml:trace contextRef="#ctx0" brushRef="#br1" timeOffset="-195852.42">5320 17008 66 0,'21'25'33'0,"7"-15"-40"0,-17-10 63 16,17 0-56-16,4-3 1 16,7-1-5-16,-4-2 1 15,11 3-6-15,-7 0 1 16,-11-3-11-16,-3-1 1 16</inkml:trace>
  <inkml:trace contextRef="#ctx0" brushRef="#br1" timeOffset="-195603.57">5849 17300 62 0,'-11'37'31'0,"-6"-5"-38"15,17-26 53-15,0-3-44 16,7 3 1-16,-7-2 0 15,0-4 0-15,0 0-5 16,0-10 0-16,3-5 2 16,4-7 1-16,4-7-2 15,-4-5 0-15,4 3-1 16,-1 5 1-16,1 4 0 16,7 10 0-16,-4-1 0 0,3 7 0 15,4 6 0-15,1 0 0 16,-1 6-2-16,3-2 0 15,8-4-6-15,-7 0 1 16,3 0-8-16,-3-4 0 16</inkml:trace>
  <inkml:trace contextRef="#ctx0" brushRef="#br1" timeOffset="-195379.7">6339 17184 51 0,'0'50'25'0,"-10"-22"-30"16,6-22 43-16,-3 4-35 15,0 6 0-15,0-4 0 16,0 1 0-16,7-4-5 16,-7-3 0-16,7-6-1 15,0-6 0-15,7-10-12 16,-7-6 0-16</inkml:trace>
  <inkml:trace contextRef="#ctx0" brushRef="#br1" timeOffset="-195148.83">6216 16892 44 0,'21'28'22'0,"7"4"-25"0,-17-26 31 16,0 3-28-16,6-2 0 15,4-1-5-15,0 0 1 16,8-3-4-16,6 4 1 16,4-1-4-16,7-3 0 15</inkml:trace>
  <inkml:trace contextRef="#ctx0" brushRef="#br1" timeOffset="-194936.95">6773 17005 37 0,'36'-6'18'0,"-1"3"-15"0,-32 3 35 0,4-3-35 16,1 3 0-1,-5 0 0-15,-3 0 1 0,-3 0-6 16,-5 3 1-16,-2 3 3 16,-11 10 1-16,-4-1-3 15,0 14 1-15,-3-1 0 16,7 6 0-16,-4 4-1 16,4 6 1-16,7 0 0 15,14-4 0-15,0 4-1 16,11 0 1-16,10 0-1 15,7-9 0-15,4-10 0 16,7-13 0-16,-1-15-4 16,12-13 1-1,13-15-6-15,4-19 0 0,-7-32-6 16,0-21 1-16</inkml:trace>
  <inkml:trace contextRef="#ctx0" brushRef="#br1" timeOffset="-194638.13">7394 16133 42 0,'18'35'21'0,"-25"56"-21"0,-4-63 36 15,1 19-33-15,-8 22 1 16,-3 6 1-16,-4 10 1 16,0-4-7-16,1 14 0 15,3 5 4-15,3-3 1 16,7 0-3-16,4-12 1 15,7-22-2-15,7-10 1 0,4-12-5 16,0-10 1-16,-8-9-6 16,4-16 1-16,-7-15-8 15,-3-16 0-15</inkml:trace>
  <inkml:trace contextRef="#ctx0" brushRef="#br1" timeOffset="-194425.25">6893 16889 56 0,'-14'19'28'0,"28"22"-26"16,-10-32 51-16,10 0-47 16,7 1 1-16,21 6 0 15,18-13 0-15,22-10-10 16,6-8 0-16,11-7 4 16,-1 3 0-16,-17 6-13 15,-21 4 0-15,-10-7-9 16,-11 7 0-16</inkml:trace>
  <inkml:trace contextRef="#ctx0" brushRef="#br1" timeOffset="-193623.95">9775 16437 44 0,'8'13'22'0,"2"-7"-15"0,-13-3 29 0,-1 7-32 16,-3 6 0-16,0 9 2 15,-7 6 1-15,-4 7-8 16,4 12 0-16,0-3 6 15,-4 12 0-15,4 7-2 16,4 6 0-16,-1 4-1 16,4-7 0-16,0-16-3 15,3-9 1-15,1-13-2 16,-4-12 1-16,-4-10-2 16,-6-15 1-16,-8-13 0 15,-7-6 0-15,-3-3-1 0,-4 0 1 16,-7 0-1-1,-3 2 1-15,-1 5-1 16,8 5 1-16,0 16-1 16,3 9 1-16,0 4 0 0,4 12 1 15,7 6 2-15,7 4 1 16,13 2 1-16,12 4 0 16,7-3-1-16,13-4 1 15,15 1-1-15,7-1 0 16,7-9-6-16,10-3 1 15,-3 0-14-15,0-9 1 16</inkml:trace>
  <inkml:trace contextRef="#ctx0" brushRef="#br1" timeOffset="-193347.52">10029 17058 41 0,'18'-9'20'0,"0"9"-7"0,-11 0 23 0,-4 3-33 16,-3 3 1-16,-3 4 1 15,-8-1 0-15,-3-3-6 16,-11 7 0-16,1 0 5 16,-8 2 1-16,-3 1-2 15,-4 6 0-15,4 3-1 16,3 3 0-16,4 4-1 16,10-1 1-16,7 0-2 15,8-9 0-15,13-3-1 16,15-3 0-16,3-10-3 15,8-9 1-15,6-10-6 16,7-9 1-16,-3-6-10 0,-10-13 0 31</inkml:trace>
  <inkml:trace contextRef="#ctx0" brushRef="#br1" timeOffset="-192828.87">10231 17165 56 0,'-4'85'28'0,"11"-41"-31"0,-7-38 46 16,0 0-43-16,0 0 0 0,0-2 0 15,0-4 1-15,0-7-1 16,0-2 0-16,4-7 0 16,3-3 1-16,3 1-1 15,1 2 1-15,3-3-1 16,0 10 0-16,-3-1-1 15,3 10 0-15,-4 3-1 16,1 0 1-16,0 1-1 16,-4-1 1-16,0 0-1 15,0 0 1-15,0-3 0 16,0 0 1-16,-4 0 0 16,4 0 0-16,-3 0-2 15,3 0 1-15,4 3-1 16,-4-3 1-16,0 0-1 15,0-6 0-15,0 0-1 16,3-1 1-16,4-5 1 16,1-1 0-16,-1 1 1 0,0 2 1 15,0 1 0-15,0 6 1 16,0 0-1-16,0 3 1 16,-3 9 0-16,-1 4 0 15,-3-1 0-15,-3 4 0 16,0 6-1-16,-4 0 1 15,3 3-1-15,1-3 1 16,3 0-4-16,3-7 1 16,8-2-6-16,3-7 0 15,4-6-8-15,6-9 0 16</inkml:trace>
  <inkml:trace contextRef="#ctx0" brushRef="#br1" timeOffset="-192420.53">11105 17055 46 0,'0'10'23'0,"-21"-4"-23"16,14-6 38-16,-7 3-36 15,-7 6 1-15,-7 4 1 16,-4 6 1-16,4 6-6 16,-4 0 0-16,0 3 4 15,11 0 0-15,3 1-2 16,4-4 1-16,4 0-2 15,6-13 1-15,11-2-1 0,4-4 0 16,3-6-1 0,7-3 1-16,0-3-1 0,4-4 1 15,-7-2-2-15,-1-1 1 16,-3-3-1-16,1 7 1 16,-5 3-1-16,1 3 0 15,-1 3 1-15,1 6 0 16,-1 3 2-16,-3 1 0 15,1 5 1-15,-1-2 0 16,0-4 0-16,3 1 0 16,1-1-1-16,-1 1 1 15,1-1-2-15,0-3 0 16,3 1-4-16,0-4 0 0,3-6-13 16,1-7 1-16</inkml:trace>
  <inkml:trace contextRef="#ctx0" brushRef="#br1" timeOffset="-192242.25">11405 17284 53 0,'-21'32'26'0,"-11"-14"-30"15,29-15 40-15,-1 4-36 16,1-1 1-16,-1 0-8 15,4-3 1-15,-3-9-5 16,3-3 1-16</inkml:trace>
  <inkml:trace contextRef="#ctx0" brushRef="#br1" timeOffset="-192062.33">11303 16980 42 0,'11'19'21'0,"-4"-25"-22"0,0-1 28 16,7 1-28-16,3 0 1 0,8-1-13 15,10 1 1-15,1-6 7 16,-5-4 1-16</inkml:trace>
  <inkml:trace contextRef="#ctx0" brushRef="#br1" timeOffset="-191746.09">11585 17231 47 0,'0'44'23'0,"-7"-7"-31"15,7-30 43-15,0-1-35 16,0-3 0-16,0 0 0 16,0-3 0-16,7-6 0 15,4-7 0-15,3-2-1 16,0-4 1-16,7-3-1 15,0-6 1-15,4-1 0 16,3 4 0-16,1 10 1 16,-5 5 1-16,-3 10 1 15,-3 3 0-15,0 10 1 16,-1 9 0-16,1 3-1 0,-4 6 0 16,4 1-1-16,3-1 0 15,0-9-4-15,4-3 0 16,3-7-7-16,0-5 0 15,0-10-7-15,4-10 1 16</inkml:trace>
  <inkml:trace contextRef="#ctx0" brushRef="#br1" timeOffset="-191160.87">13536 16472 65 0,'7'72'32'0,"0"47"-46"16,-7-81 62-16,4 9-45 0,-4 16 0 16,3 21 0-16,-3 20 0 15,4-10-4-15,-4-6 0 16,3-13 3-16,1-15 1 15,-1-17-4-15,-6-21 0 16,-4-15 0-16,0-14 1 16,-11-15-2-16,-10-15 0 31,-11-23-2-31,-7-6 1 0,-3-3 0 0,-1 10 0 16,-2 2 0-16,2 7 0 0,4 16 1 15,7 15 0 1,11 9 2-16,11 10 1 0,6 13 3 15,15 9 0-15,20 6 1 16,15 10 1-16,25-7-1 16,6 1 1-16,15-4-2 15,14-9 1-15,-1-13-3 16,-2-12 0-16,-15-10-10 16,-11-9 0-16,-20-3-13 15,-15-4 1-15</inkml:trace>
  <inkml:trace contextRef="#ctx0" brushRef="#br1" timeOffset="-189961.04">15381 17432 58 0,'4'18'29'0,"-11"17"-31"0,7-29 42 16,0-3-39-16,0 0 1 15,7-3 0-15,0-9 1 0,0-4-4 16,3-12 1-1,1-15 1-15,3-11 1 0,-7-18-1 16,0-6 1-16,-3 0-3 16,-1 6 0-16,1-6-1 15,-4-1 1 1,3 4-1-16,4 3 0 0,0 10-1 16,4 5 0-16,3 17 2 15,4 15 1-15,6 9 0 16,8 10 0-16,0 9 1 15,-4 7 0-15,0 3-1 16,1 2 1-16,-5 4-6 16,-6 10 1-16,-8-4-11 15,-10-3 0-15</inkml:trace>
  <inkml:trace contextRef="#ctx0" brushRef="#br1" timeOffset="-189510.09">15152 17149 64 0,'21'69'32'0,"32"-37"-31"0,-32-23 53 16,11 4-53-16,3 9 0 16,11-4 0-16,7 1 1 15,7-3-3-15,-4-4 1 0,-6-5-3 16,-1-4 1-16,0-6-2 15,-3-4 1 1,-7-5-1-16,-4-4 0 0,-3 1 0 16,-11-1 0-16,0 0 3 15,-6 0 1-15,-5 10 0 16,-6 0 0-16,-4 6 0 16,-11 0 1-16,1 3-1 15,-8 3 1-15,-3 1-1 16,0 5 0-16,3 1 0 15,-3 6 1-15,-4 2-2 16,0 1 1-16,1 7-1 16,3-4 1-16,10 0-1 15,7-3 1-15,8-3-1 16,10-13 1-16,4-6 0 16,6-10 1-16,5-2-2 15,2-4 0-15,5-3-9 16,-1-9 0-16,0-3-6 15,8-7 1-15</inkml:trace>
  <inkml:trace contextRef="#ctx0" brushRef="#br1" timeOffset="-189252.39">16111 17410 58 0,'-7'0'29'0,"-10"-19"-35"0,13 9 53 0,1-2-43 16,-1-4 0-16,4-3 3 16,4 1 0-16,3 2-9 15,3 0 1-15,8 0 6 16,10 4 0-16,0 6-2 16,1-1 0-16,-1 4-7 15,-4 3 1-15,-2-3-8 16,-1 0 0-16,-7-6-10 15,-3 2 1-15</inkml:trace>
  <inkml:trace contextRef="#ctx0" brushRef="#br1" timeOffset="-188490.2">16725 17146 64 0,'-7'25'32'0,"-32"-9"-39"16,29-10 56-16,-4 0-48 16,-8 7 1-16,1 6 0 15,-3 3 0-15,-1 3-3 16,-3 3 1-16,3-6 1 16,0-3 1-16,11 6-2 15,4 0 1-15,6-3-1 16,8-3 1-16,6 0-2 15,4-4 1-15,4-2-1 0,7-4 1 16,3-2 0-16,4-7 0 16,-1-4-1-16,5-2 0 15,2-10 0-15,-2 7 0 16,6-4 0-16,-3-2 1 16,0-1-1-16,-1 0 1 15,-2-2 0-15,-4-4 0 16,-8 0 0-16,-6 0 1 15,-8 3-1-15,-6 3 0 16,-11 1-1-16,-7 8 1 16,-4 7-1-16,-7 7 1 0,1 11-1 15,3 4 1-15,3 0 0 16,4 3 1-16,0 0 0 16,7 1 0-16,3-1 0 15,8-3 0-15,10-4-1 16,14 1 1-16,14-6-7 15,-3-10 0 1,0-3-13-16,0-13 1 0</inkml:trace>
  <inkml:trace contextRef="#ctx0" brushRef="#br1" timeOffset="-187991.8">18905 17341 61 0,'-3'18'30'0,"-32"-5"-33"0,24-13 47 0,-10 3-43 15,-4 0 0-15,0 0 0 16,-6 4 1-16,-5-1-2 15,1 3 0-15,0 10 1 16,3 3 0-16,7-3-2 16,4 9 0-16,7 3-1 15,4 7 1-15,10 0-1 16,10-7 0-16,11-9 0 16,8-3 0-1,16-25-2 1,1-7 0-16,-3-6-9 15,-8-6 0-15,-7-6-3 0,-7-1 1 16</inkml:trace>
  <inkml:trace contextRef="#ctx0" brushRef="#br1" timeOffset="-187040.52">18994 17410 45 0,'-4'9'22'0,"4"38"-21"15,0-38 41-15,-3 1-41 0,-1-1 0 16,0 1 0-16,4-1 0 16,0-3-2-16,0 1 1 15,0-7 0-15,0 0 1 16,8-10-1-16,2-5 0 16,1-1 0-16,-1-3 0 15,8-3 0-15,0 0 0 16,-1 3-1-16,1 4 1 15,-1 2-1-15,1 7 1 16,0 6-1 0,-4 6 1-16,-4 0 0 0,1 1 0 15,0 2 0-15,-4 0 1 16,0 1 0-16,0-1 0 0,0 4 0 16,3-1 1-16,1 1 0 15,0-1 0-15,-1 1 0 16,4 3 1-16,4-4-1 15,7-2 0-15,3-7 0 16,7-3 1-16,0-7-1 16,8-5 0-16,-12-4-1 15,-2 1 0-15,-5-7-1 16,-2-3 0-16,-12-4-1 16,-6 1 0-16,-1 3-2 15,-3 6 1 48,-3 10 0-63,-4 9 0 0,-4 9 0 0,-3 7 0 31,-4 0 0-31,1 9 1 16,3 0 1-16,3 3 0 15,7-3 0-15,8 3 1 0,7-3 0 31,6 0 0-31,1-3-1 16,3-6 0-16,4-3-3 16,3-7 1-16,4-3-8 31,-4-9 0-31,-3-1-6 16,3-8 1 15</inkml:trace>
  <inkml:trace contextRef="#ctx0" brushRef="#br1" timeOffset="-186683.17">20048 17626 68 0,'7'16'34'0,"29"-23"-41"0,-22 7 66 15,3-6-59-15,12 0 1 16,6 3-1-16,0 0 0 16,4 3-5-16,0 0 0 15,-4-4-14-15,-3-2 1 16,-4-6-2-16,0-10 1 16</inkml:trace>
  <inkml:trace contextRef="#ctx0" brushRef="#br1" timeOffset="-186431.94">20934 16867 61 0,'14'6'30'0,"-21"23"-40"15,0-17 62-15,-4 10-52 16,1 9 0-16,-8 20 0 15,-7 5 0-15,-3 10-1 16,0 0 0-16,0 12-1 16,7 4 0-16,3 2-2 0,4-12 1 15,0-12-5-15,3-19 1 16,4-16-8-16,0-16 0 16</inkml:trace>
  <inkml:trace contextRef="#ctx0" brushRef="#br1" timeOffset="-186025.96">20475 17460 30 0,'-7'6'15'0,"25"29"1"0,-11-26 15 15,7 3-26-15,4 1 1 16,6 6 3-16,8 0 0 0,0-1-12 16,14 1 1-16,7-6 7 15,-4 2 0-15,4-2-3 16,0 0 1-16,-4-7-3 15,4-6 0-15,-7-6 0 16,-4-4 0-16,-6-2 0 16,-8-4 0-16,-7 3 0 15,-3 1 0-15,-11 2 1 16,-7 7 0-16,-7 0-1 16,-7 6 1-16,-8 7 0 15,-2-1 0-15,-1 4-1 16,-3 9 1-16,3 0-2 15,0 3 1-15,8 0-1 16,3-3 0 0,10-3-1 15,15-7 1-15,6-3-1-16,4-5 1 15,8-4 0-15,-5-4 0 0,1-2-4 0,-4-9 1 0,-3-7-9 0,0-4 1 0,-8-2-4 0,1 0 1 16</inkml:trace>
  <inkml:trace contextRef="#ctx0" brushRef="#br1" timeOffset="-185757.75">21368 17560 58 0,'-7'3'29'0,"14"4"-28"0,0-7 58 0,0 3-56 15,7 6 0-15,4 0 0 16,6 1 1-16,15-7-6 16,0 0 0-16,3-6-1 15,-3-3 1-15,-7-4-13 16,-7-5 0-16,-11-7-5 15,-7 3 1-15</inkml:trace>
  <inkml:trace contextRef="#ctx0" brushRef="#br1" timeOffset="-185336.53">22112 17736 65 0,'11'9'32'0,"-4"-9"-35"0,-7 0 61 0,0 0-57 16,0 0 1-16,-4-3 0 16,1 3 0-16,-8-3-3 15,-3 3 0-15,0 3 1 16,0 0 1-16,0 3-3 16,0-2 1-16,-1 2-3 15,1 3 1-15,4 1-2 16,6 2 0-16,4 4-2 15,4 0 1-15,6-1 1 16,12-2 1-16,6-7-2 16,3-3 1-16,1-6-10 15,0-3 1-15</inkml:trace>
  <inkml:trace contextRef="#ctx0" brushRef="#br1" timeOffset="-184795.44">22366 17676 40 0,'4'60'20'0,"-1"6"-8"0,-3-54 26 16,-3 1-37-16,3-1 0 15,0-2 0-15,0-4 1 16,-4-6-3-16,11-3 1 16,4-7 0-16,3-5 1 0,7-4-2 15,7-3 1-15,-7-3-1 16,1 0 0-16,2 6 0 15,1 3 1-15,0 7 0 16,-1 12 0-16,-2 3 0 16,-1 7 1-16,-4-1-1 15,-3 4 1-15,1 0-1 16,-5-4 1-16,1-2-1 16,3-1 1-16,3-3-1 15,1-3 1-15,3 1-1 16,4-4 1-16,0-4-1 15,6-2 1 1,33-22-1 0,-4 0 0-16,-14-7 0 15,-11 1 0-15,-7-1 0 16,-10 4 1-16,-8 3-1 16,-6 9 1-16,-8 3 0 0,-6 7 0 15,-8 12-1-15,1 3 1 16,-1 7-1-16,0 9 1 15,4 9-1-15,0 3 1 16,4 1-1-16,2-1 1 16,5 1-1-16,3-1 1 15,11-2-3-15,10-7 0 16,3-6-6-16,12-10 1 16,6-9-9-16,7-9 1 15</inkml:trace>
  <inkml:trace contextRef="#ctx0" brushRef="#br1" timeOffset="-184627.53">23668 17845 58 0,'0'19'29'0,"0"-12"-41"15,0-7 50-15,-4-4-44 16,1-2 0-16,-11-3-22 15,-4-4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 the next section, we will see a new type of stubstitution which tansforms.</a:t>
            </a:r>
          </a:p>
          <a:p>
            <a:r>
              <a:rPr lang="en-US">
                <a:cs typeface="Calibri"/>
              </a:rPr>
              <a:t>\int x^2 \sqrt{1-x^2} dx = \int \sin^2(x) \cos^2(x) ~dx</a:t>
            </a:r>
          </a:p>
          <a:p>
            <a:r>
              <a:rPr lang="en-US">
                <a:cs typeface="Calibri"/>
              </a:rPr>
              <a:t>Advantage: Open the door to leverage all trig relationships (identities)</a:t>
            </a:r>
          </a:p>
          <a:p>
            <a:r>
              <a:rPr lang="en-US">
                <a:cs typeface="Calibri"/>
              </a:rPr>
              <a:t>Trig integral techniques: Everything is either u-substitution or trig identities</a:t>
            </a:r>
          </a:p>
          <a:p>
            <a:r>
              <a:rPr lang="en-US">
                <a:cs typeface="Calibri"/>
              </a:rPr>
              <a:t>First, quick trig refresh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Right triangles, 6 trig functions, main 2, main 4</a:t>
            </a:r>
          </a:p>
          <a:p>
            <a:r>
              <a:rPr lang="en-US">
                <a:cs typeface="Calibri"/>
              </a:rPr>
              <a:t>Rescaling and similar triangles, sine / cosine do not change</a:t>
            </a:r>
          </a:p>
          <a:p>
            <a:r>
              <a:rPr lang="en-US">
                <a:cs typeface="Calibri"/>
              </a:rPr>
              <a:t>Special right triangles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95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Rescale to unit hypothesis</a:t>
            </a:r>
          </a:p>
          <a:p>
            <a:r>
              <a:rPr lang="en-US">
                <a:cs typeface="Calibri"/>
              </a:rPr>
              <a:t>Generalize triangle to unit circle, special right triangles generalize to any angle</a:t>
            </a:r>
          </a:p>
          <a:p>
            <a:r>
              <a:rPr lang="en-US">
                <a:cs typeface="Calibri"/>
              </a:rPr>
              <a:t>(x,y) = (\cos(\theta), \sin(\theta))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57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Triangle pythagoras</a:t>
            </a:r>
          </a:p>
          <a:p>
            <a:r>
              <a:rPr lang="en-US">
                <a:cs typeface="Calibri"/>
              </a:rPr>
              <a:t>Trig pythagoras (know these)</a:t>
            </a:r>
          </a:p>
          <a:p>
            <a:r>
              <a:rPr lang="en-US">
                <a:cs typeface="Calibri"/>
              </a:rPr>
              <a:t>Double angle / half angle (know these)</a:t>
            </a:r>
          </a:p>
          <a:p>
            <a:r>
              <a:rPr lang="en-US">
                <a:cs typeface="Calibri"/>
              </a:rPr>
              <a:t>Much more, symmetry, sum/diff, prod to sum, sum to prod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73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Six main trig</a:t>
            </a:r>
          </a:p>
          <a:p>
            <a:r>
              <a:rPr lang="en-US">
                <a:cs typeface="Calibri"/>
              </a:rPr>
              <a:t>Combining with Pythagorean ids, see why sin/cos and tan/sec are buddies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6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Don't sweat details, know it exists</a:t>
            </a:r>
          </a:p>
          <a:p>
            <a:r>
              <a:rPr lang="en-US">
                <a:cs typeface="Calibri"/>
              </a:rPr>
              <a:t>Inverse idea</a:t>
            </a:r>
          </a:p>
          <a:p>
            <a:r>
              <a:rPr lang="en-US">
                <a:cs typeface="Calibri"/>
              </a:rPr>
              <a:t>Sine and tagnent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11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Sine / cosine unit circle</a:t>
            </a:r>
          </a:p>
          <a:p>
            <a:r>
              <a:rPr lang="en-US">
                <a:cs typeface="Calibri"/>
              </a:rPr>
              <a:t>Inverse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2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7.2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Trigonometric Integrals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Motivation and Trigonometry Refresh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B3DF21-F3A7-48E3-9E02-3280B3999A52}"/>
                  </a:ext>
                </a:extLst>
              </p14:cNvPr>
              <p14:cNvContentPartPr/>
              <p14:nvPr/>
            </p14:nvContentPartPr>
            <p14:xfrm>
              <a:off x="3873600" y="4322520"/>
              <a:ext cx="4769280" cy="1206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B3DF21-F3A7-48E3-9E02-3280B3999A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4240" y="4313160"/>
                <a:ext cx="4788000" cy="122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7.2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9CEA60-5FDD-4541-84DF-03F516F2C3C4}"/>
                  </a:ext>
                </a:extLst>
              </p14:cNvPr>
              <p14:cNvContentPartPr/>
              <p14:nvPr/>
            </p14:nvContentPartPr>
            <p14:xfrm>
              <a:off x="800280" y="1658160"/>
              <a:ext cx="9639360" cy="2269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9CEA60-5FDD-4541-84DF-03F516F2C3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920" y="1648800"/>
                <a:ext cx="9658080" cy="22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AB4F-DC90-42DC-A019-AE489EAE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Motivation: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ABAD32B-2007-42D5-B499-DF0323D5126F}"/>
                  </a:ext>
                </a:extLst>
              </p14:cNvPr>
              <p14:cNvContentPartPr/>
              <p14:nvPr/>
            </p14:nvContentPartPr>
            <p14:xfrm>
              <a:off x="288360" y="1669320"/>
              <a:ext cx="11111400" cy="3922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ABAD32B-2007-42D5-B499-DF0323D512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9000" y="1659960"/>
                <a:ext cx="11130120" cy="39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3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3F89-8808-4182-A338-85CA7D05C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Trigonometry Refresh: Basics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7FB0-B7BF-46C9-8B37-E7015C528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FC5081-3B1B-4B31-AF40-B3C20D6E9A1A}"/>
                  </a:ext>
                </a:extLst>
              </p14:cNvPr>
              <p14:cNvContentPartPr/>
              <p14:nvPr/>
            </p14:nvContentPartPr>
            <p14:xfrm>
              <a:off x="434520" y="542880"/>
              <a:ext cx="11756520" cy="593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FC5081-3B1B-4B31-AF40-B3C20D6E9A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160" y="533520"/>
                <a:ext cx="11775240" cy="594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163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DA24-F5B9-45D6-8097-856933C9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Trigonometry Refresh: Unit Circle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8767-DA43-4B74-91D5-55BDEE2B0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D99C54-1718-49B5-BA1C-866747AF979B}"/>
                  </a:ext>
                </a:extLst>
              </p14:cNvPr>
              <p14:cNvContentPartPr/>
              <p14:nvPr/>
            </p14:nvContentPartPr>
            <p14:xfrm>
              <a:off x="510480" y="756360"/>
              <a:ext cx="11642400" cy="533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D99C54-1718-49B5-BA1C-866747AF97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120" y="747000"/>
                <a:ext cx="11661120" cy="535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695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A3B02-063D-4374-8302-5826540B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Trigonometry Refresh: Identities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B669A-C613-42C7-959A-DAC2DDF31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91B90C-0B18-4DF7-9F75-23F8AF8420F0}"/>
                  </a:ext>
                </a:extLst>
              </p14:cNvPr>
              <p14:cNvContentPartPr/>
              <p14:nvPr/>
            </p14:nvContentPartPr>
            <p14:xfrm>
              <a:off x="0" y="516960"/>
              <a:ext cx="12141720" cy="6156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91B90C-0B18-4DF7-9F75-23F8AF8420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507600"/>
                <a:ext cx="12160440" cy="61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2170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1FEFB-6F5A-4CB7-9709-1CFA528D3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Trigonometry Refresh: Derivatives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9B039-882F-4F42-A6C0-FAAA875A3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07FF99-A621-41AF-9E50-69AC20C2A845}"/>
                  </a:ext>
                </a:extLst>
              </p14:cNvPr>
              <p14:cNvContentPartPr/>
              <p14:nvPr/>
            </p14:nvContentPartPr>
            <p14:xfrm>
              <a:off x="204480" y="504360"/>
              <a:ext cx="10566720" cy="5788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07FF99-A621-41AF-9E50-69AC20C2A8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5120" y="495000"/>
                <a:ext cx="10585440" cy="58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5003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7E65-2451-4CCF-9294-190C4F4B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Trigonometry Refresh: Inverses (Bonus)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4ED4B-082D-4953-B76F-9502D8CA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2A6300-1586-4C05-97A5-1F263FBF6135}"/>
                  </a:ext>
                </a:extLst>
              </p14:cNvPr>
              <p14:cNvContentPartPr/>
              <p14:nvPr/>
            </p14:nvContentPartPr>
            <p14:xfrm>
              <a:off x="453240" y="394920"/>
              <a:ext cx="11621160" cy="603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2A6300-1586-4C05-97A5-1F263FBF61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880" y="385560"/>
                <a:ext cx="11639880" cy="605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202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830F-A2AD-4E92-9534-69B5625A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Trigonometry Refresh: Desmos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1CD97-D038-494C-9FBB-276AC8E77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7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Section 7.2 Trigonometric Integrals</vt:lpstr>
      <vt:lpstr>Section 7.2 Homework Submission to Canvas</vt:lpstr>
      <vt:lpstr>Section Motivation:</vt:lpstr>
      <vt:lpstr>Trigonometry Refresh: Basics</vt:lpstr>
      <vt:lpstr>Trigonometry Refresh: Unit Circle</vt:lpstr>
      <vt:lpstr>Trigonometry Refresh: Identities</vt:lpstr>
      <vt:lpstr>Trigonometry Refresh: Derivatives</vt:lpstr>
      <vt:lpstr>Trigonometry Refresh: Inverses (Bonus)</vt:lpstr>
      <vt:lpstr>Trigonometry Refresh: Desmos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2020-09-09T16:42:14Z</dcterms:modified>
</cp:coreProperties>
</file>