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DF412-2463-610B-7E2D-CE99D07F0DAA}" v="167" dt="2020-09-03T13:52:25.571"/>
    <p1510:client id="{32BE193A-1F4D-99D7-FADA-8BD960F9A8B5}" v="401" dt="2020-09-03T01:17:54.439"/>
    <p1510:client id="{8C351ABC-6DD9-8C6D-F8DB-0E5953892B15}" v="436" dt="2020-03-24T03:58:23.131"/>
    <p1510:client id="{9F21C4EF-47AA-C37E-BF2E-F7E358CC0C83}" v="396" dt="2020-03-24T04:07:22.403"/>
    <p1510:client id="{B27456EE-027A-F342-C45F-F852B82A04DE}" v="104" dt="2020-09-03T03:02:29.191"/>
    <p1510:client id="{BEC3D524-9F8C-1434-AEF1-8D47A7E37B99}" v="2" dt="2020-03-24T03:38:49.619"/>
    <p1510:client id="{C57E1562-4CD1-40DF-A9CF-556AFAB76C39}" v="46" dt="2020-03-25T02:34:42.149"/>
    <p1510:client id="{D797AE51-092D-852B-E056-AA55CEF30E74}" v="212" dt="2020-03-24T03:48:17.174"/>
    <p1510:client id="{D8CD9B4A-B366-3B47-3291-36C158724931}" v="20" dt="2020-09-03T01:22:20.449"/>
    <p1510:client id="{E091B069-E8E7-BD7B-7AB1-8B2E78BA9FAD}" v="76" dt="2020-03-24T02:56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6656" autoAdjust="0"/>
  </p:normalViewPr>
  <p:slideViewPr>
    <p:cSldViewPr snapToGrid="0">
      <p:cViewPr varScale="1">
        <p:scale>
          <a:sx n="87" d="100"/>
          <a:sy n="87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2E1DF412-2463-610B-7E2D-CE99D07F0DAA}"/>
    <pc:docChg chg="addSld delSld modSld sldOrd">
      <pc:chgData name="Chad Vidden" userId="S::cvidden@uwlax.edu::fa919fd6-03f8-48d0-9b95-10ac8c9672df" providerId="AD" clId="Web-{2E1DF412-2463-610B-7E2D-CE99D07F0DAA}" dt="2020-09-03T14:04:12.506" v="461"/>
      <pc:docMkLst>
        <pc:docMk/>
      </pc:docMkLst>
      <pc:sldChg chg="modSp">
        <pc:chgData name="Chad Vidden" userId="S::cvidden@uwlax.edu::fa919fd6-03f8-48d0-9b95-10ac8c9672df" providerId="AD" clId="Web-{2E1DF412-2463-610B-7E2D-CE99D07F0DAA}" dt="2020-09-03T12:56:04.627" v="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E1DF412-2463-610B-7E2D-CE99D07F0DAA}" dt="2020-09-03T12:56:04.627" v="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ord modNotes">
        <pc:chgData name="Chad Vidden" userId="S::cvidden@uwlax.edu::fa919fd6-03f8-48d0-9b95-10ac8c9672df" providerId="AD" clId="Web-{2E1DF412-2463-610B-7E2D-CE99D07F0DAA}" dt="2020-09-03T14:04:12.506" v="461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2E1DF412-2463-610B-7E2D-CE99D07F0DAA}" dt="2020-09-03T13:42:26.245" v="27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ord modNotes">
        <pc:chgData name="Chad Vidden" userId="S::cvidden@uwlax.edu::fa919fd6-03f8-48d0-9b95-10ac8c9672df" providerId="AD" clId="Web-{2E1DF412-2463-610B-7E2D-CE99D07F0DAA}" dt="2020-09-03T13:50:25.525" v="311"/>
        <pc:sldMkLst>
          <pc:docMk/>
          <pc:sldMk cId="1386810076" sldId="259"/>
        </pc:sldMkLst>
        <pc:spChg chg="mod">
          <ac:chgData name="Chad Vidden" userId="S::cvidden@uwlax.edu::fa919fd6-03f8-48d0-9b95-10ac8c9672df" providerId="AD" clId="Web-{2E1DF412-2463-610B-7E2D-CE99D07F0DAA}" dt="2020-09-03T13:49:21.978" v="274" actId="20577"/>
          <ac:spMkLst>
            <pc:docMk/>
            <pc:sldMk cId="1386810076" sldId="259"/>
            <ac:spMk id="2" creationId="{6203EB89-C66C-4F6B-B61A-8F4BFA236CF2}"/>
          </ac:spMkLst>
        </pc:spChg>
      </pc:sldChg>
      <pc:sldChg chg="modSp add replId modNotes">
        <pc:chgData name="Chad Vidden" userId="S::cvidden@uwlax.edu::fa919fd6-03f8-48d0-9b95-10ac8c9672df" providerId="AD" clId="Web-{2E1DF412-2463-610B-7E2D-CE99D07F0DAA}" dt="2020-09-03T13:51:12.947" v="327"/>
        <pc:sldMkLst>
          <pc:docMk/>
          <pc:sldMk cId="3112703677" sldId="260"/>
        </pc:sldMkLst>
        <pc:spChg chg="mod">
          <ac:chgData name="Chad Vidden" userId="S::cvidden@uwlax.edu::fa919fd6-03f8-48d0-9b95-10ac8c9672df" providerId="AD" clId="Web-{2E1DF412-2463-610B-7E2D-CE99D07F0DAA}" dt="2020-09-03T13:49:37.228" v="293" actId="20577"/>
          <ac:spMkLst>
            <pc:docMk/>
            <pc:sldMk cId="3112703677" sldId="260"/>
            <ac:spMk id="2" creationId="{6203EB89-C66C-4F6B-B61A-8F4BFA236CF2}"/>
          </ac:spMkLst>
        </pc:spChg>
      </pc:sldChg>
      <pc:sldChg chg="modSp new modNotes">
        <pc:chgData name="Chad Vidden" userId="S::cvidden@uwlax.edu::fa919fd6-03f8-48d0-9b95-10ac8c9672df" providerId="AD" clId="Web-{2E1DF412-2463-610B-7E2D-CE99D07F0DAA}" dt="2020-09-03T13:53:27.071" v="440"/>
        <pc:sldMkLst>
          <pc:docMk/>
          <pc:sldMk cId="191516146" sldId="261"/>
        </pc:sldMkLst>
        <pc:spChg chg="mod">
          <ac:chgData name="Chad Vidden" userId="S::cvidden@uwlax.edu::fa919fd6-03f8-48d0-9b95-10ac8c9672df" providerId="AD" clId="Web-{2E1DF412-2463-610B-7E2D-CE99D07F0DAA}" dt="2020-09-03T13:52:24.274" v="352" actId="20577"/>
          <ac:spMkLst>
            <pc:docMk/>
            <pc:sldMk cId="191516146" sldId="261"/>
            <ac:spMk id="2" creationId="{8B336500-F4E9-4BAF-81C0-01958B6A52A5}"/>
          </ac:spMkLst>
        </pc:spChg>
      </pc:sldChg>
      <pc:sldChg chg="add replId">
        <pc:chgData name="Chad Vidden" userId="S::cvidden@uwlax.edu::fa919fd6-03f8-48d0-9b95-10ac8c9672df" providerId="AD" clId="Web-{2E1DF412-2463-610B-7E2D-CE99D07F0DAA}" dt="2020-09-03T13:51:43.243" v="329"/>
        <pc:sldMkLst>
          <pc:docMk/>
          <pc:sldMk cId="3580657928" sldId="262"/>
        </pc:sldMkLst>
      </pc:sldChg>
      <pc:sldChg chg="del">
        <pc:chgData name="Chad Vidden" userId="S::cvidden@uwlax.edu::fa919fd6-03f8-48d0-9b95-10ac8c9672df" providerId="AD" clId="Web-{2E1DF412-2463-610B-7E2D-CE99D07F0DAA}" dt="2020-09-03T12:56:08.284" v="8"/>
        <pc:sldMkLst>
          <pc:docMk/>
          <pc:sldMk cId="541778303" sldId="263"/>
        </pc:sldMkLst>
      </pc:sldChg>
      <pc:sldChg chg="add replId">
        <pc:chgData name="Chad Vidden" userId="S::cvidden@uwlax.edu::fa919fd6-03f8-48d0-9b95-10ac8c9672df" providerId="AD" clId="Web-{2E1DF412-2463-610B-7E2D-CE99D07F0DAA}" dt="2020-09-03T13:51:49.962" v="330"/>
        <pc:sldMkLst>
          <pc:docMk/>
          <pc:sldMk cId="3575923450" sldId="263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27456EE-027A-F342-C45F-F852B82A04DE}"/>
    <pc:docChg chg="delSld modSld">
      <pc:chgData name="Chad Vidden" userId="S::cvidden@uwlax.edu::fa919fd6-03f8-48d0-9b95-10ac8c9672df" providerId="AD" clId="Web-{B27456EE-027A-F342-C45F-F852B82A04DE}" dt="2020-09-03T03:02:29.191" v="99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03:01:56.441" v="9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03:00:00.940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03:01:56.441" v="9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Pythagoras (change sine into cosine or visa versa)</a:t>
            </a:r>
          </a:p>
          <a:p>
            <a:r>
              <a:rPr lang="en-US">
                <a:cs typeface="Calibri"/>
              </a:rPr>
              <a:t>Half angle (reduce even powers by one)</a:t>
            </a:r>
          </a:p>
          <a:p>
            <a:r>
              <a:rPr lang="en-US">
                <a:cs typeface="Calibri"/>
              </a:rPr>
              <a:t>Differentiation (u-substitution) gives integration formulas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\sin(x) \cos^4(x) ~dx (hint: u-sub)</a:t>
            </a:r>
          </a:p>
          <a:p>
            <a:r>
              <a:rPr lang="en-US">
                <a:cs typeface="Calibri"/>
              </a:rPr>
              <a:t>\int \sin^3(x) \cos^4(x) ~dx (hint: u-sub and pythagoras)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\sin(x) \cos^4(x) ~dx (hint: u-sub)</a:t>
            </a:r>
          </a:p>
          <a:p>
            <a:r>
              <a:rPr lang="en-US">
                <a:cs typeface="Calibri"/>
              </a:rPr>
              <a:t>\int \sin^3(x) \cos^4(x) ~dx (hint: u-sub and pythagoras)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\sin^5(x) ~dx</a:t>
            </a:r>
            <a:endParaRPr lang="en-US"/>
          </a:p>
          <a:p>
            <a:r>
              <a:rPr lang="en-US">
                <a:cs typeface="Calibri"/>
              </a:rPr>
              <a:t>\int \cos^4(x) ~dx (hint: half angle)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9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\sin^5(x) ~dx</a:t>
            </a:r>
            <a:endParaRPr lang="en-US"/>
          </a:p>
          <a:p>
            <a:r>
              <a:rPr lang="en-US">
                <a:cs typeface="Calibri"/>
              </a:rPr>
              <a:t>\int \cos^4(x) ~dx (hint: half angle)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sin^m(x) \cos^n(x) ~dx </a:t>
            </a:r>
          </a:p>
          <a:p>
            <a:r>
              <a:rPr lang="en-US">
                <a:cs typeface="Calibri"/>
              </a:rPr>
              <a:t>Can do for any m,n positive integers (other cases too)</a:t>
            </a:r>
          </a:p>
          <a:p>
            <a:r>
              <a:rPr lang="en-US">
                <a:cs typeface="Calibri"/>
              </a:rPr>
              <a:t>Ideas: u-sub or identity (Pythagoras, half angle)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7.2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Trigonometric Integrals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Sine and Cosine Combinations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Sine and Cosine Connections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6500-F4E9-4BAF-81C0-01958B6A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Summary: Sine/Cosine Integrals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151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7.2 Trigonometric Integrals</vt:lpstr>
      <vt:lpstr>Key Sine and Cosine Connections</vt:lpstr>
      <vt:lpstr>Examples: Try on Own</vt:lpstr>
      <vt:lpstr>Examples: Try on Own</vt:lpstr>
      <vt:lpstr>Examples: Try on Own</vt:lpstr>
      <vt:lpstr>Examples: Try on Own</vt:lpstr>
      <vt:lpstr>Summary: Sine/Cosine Integrals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509</cp:revision>
  <dcterms:created xsi:type="dcterms:W3CDTF">2020-03-23T15:50:16Z</dcterms:created>
  <dcterms:modified xsi:type="dcterms:W3CDTF">2020-09-03T14:04:16Z</dcterms:modified>
</cp:coreProperties>
</file>