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notesSlides/notesSlide1.xml" ContentType="application/vnd.openxmlformats-officedocument.presentationml.notesSlide+xml"/>
  <Override PartName="/ppt/ink/ink2.xml" ContentType="application/inkml+xml"/>
  <Override PartName="/ppt/notesSlides/notesSlide2.xml" ContentType="application/vnd.openxmlformats-officedocument.presentationml.notesSlide+xml"/>
  <Override PartName="/ppt/ink/ink3.xml" ContentType="application/inkml+xml"/>
  <Override PartName="/ppt/notesSlides/notesSlide3.xml" ContentType="application/vnd.openxmlformats-officedocument.presentationml.notesSlide+xml"/>
  <Override PartName="/ppt/ink/ink4.xml" ContentType="application/inkml+xml"/>
  <Override PartName="/ppt/notesSlides/notesSlide4.xml" ContentType="application/vnd.openxmlformats-officedocument.presentationml.notesSlide+xml"/>
  <Override PartName="/ppt/ink/ink5.xml" ContentType="application/inkml+xml"/>
  <Override PartName="/ppt/notesSlides/notesSlide5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5" r:id="rId3"/>
    <p:sldId id="274" r:id="rId4"/>
    <p:sldId id="273" r:id="rId5"/>
    <p:sldId id="272" r:id="rId6"/>
    <p:sldId id="270" r:id="rId7"/>
    <p:sldId id="269" r:id="rId8"/>
    <p:sldId id="263" r:id="rId9"/>
    <p:sldId id="276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D542DE9-8DF8-4D4C-ACAF-2753943D3A01}" v="1" dt="2020-09-11T15:23:55.87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fa919fd6-03f8-48d0-9b95-10ac8c9672df" providerId="ADAL" clId="{8D542DE9-8DF8-4D4C-ACAF-2753943D3A01}"/>
    <pc:docChg chg="modSld">
      <pc:chgData name="Chad Vidden" userId="fa919fd6-03f8-48d0-9b95-10ac8c9672df" providerId="ADAL" clId="{8D542DE9-8DF8-4D4C-ACAF-2753943D3A01}" dt="2020-09-11T15:23:55.873" v="0"/>
      <pc:docMkLst>
        <pc:docMk/>
      </pc:docMkLst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3637318454" sldId="257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3637318454" sldId="257"/>
            <ac:inkMk id="5" creationId="{F1A91C10-D77E-4ECE-9E3B-CABAE1A5F5E4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541778303" sldId="263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541778303" sldId="263"/>
            <ac:inkMk id="4" creationId="{DE9D396C-9B2C-4B49-8734-A62F5B003554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2349933283" sldId="269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2349933283" sldId="269"/>
            <ac:inkMk id="4" creationId="{EA203FE7-DF4A-49D6-8D66-BA87EA2DD306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2087707102" sldId="270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2087707102" sldId="270"/>
            <ac:inkMk id="3" creationId="{C838E1C4-ECE4-4C0A-8C27-1054E01DEF4D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944026893" sldId="272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944026893" sldId="272"/>
            <ac:inkMk id="3" creationId="{31606711-EAA4-4424-98D2-1AAD1C88B123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1023278711" sldId="273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1023278711" sldId="273"/>
            <ac:inkMk id="3" creationId="{C22FCD7A-2E72-460C-9CFA-3FDFAD08AD01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37119729" sldId="274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37119729" sldId="274"/>
            <ac:inkMk id="3" creationId="{667FDCB1-3DD8-4FAA-8253-B1953EAF9073}"/>
          </ac:inkMkLst>
        </pc:inkChg>
      </pc:sldChg>
      <pc:sldChg chg="addSp">
        <pc:chgData name="Chad Vidden" userId="fa919fd6-03f8-48d0-9b95-10ac8c9672df" providerId="ADAL" clId="{8D542DE9-8DF8-4D4C-ACAF-2753943D3A01}" dt="2020-09-11T15:23:55.873" v="0"/>
        <pc:sldMkLst>
          <pc:docMk/>
          <pc:sldMk cId="896318671" sldId="275"/>
        </pc:sldMkLst>
        <pc:inkChg chg="add">
          <ac:chgData name="Chad Vidden" userId="fa919fd6-03f8-48d0-9b95-10ac8c9672df" providerId="ADAL" clId="{8D542DE9-8DF8-4D4C-ACAF-2753943D3A01}" dt="2020-09-11T15:23:55.873" v="0"/>
          <ac:inkMkLst>
            <pc:docMk/>
            <pc:sldMk cId="896318671" sldId="275"/>
            <ac:inkMk id="3" creationId="{0D3010C0-0941-4476-9633-78E131522CBA}"/>
          </ac:inkMkLst>
        </pc:ink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4:59:55.88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11307 12584 34 0,'38'12'17'0,"33"-21"-23"0,-39 9 30 16,10-3-21-16,11-4 1 16,10 1 2-16,11-7 0 15,25 1-7-15,7 3 1 16,14 2 5-16,7-5 0 0,14-7-2 15,18 0 1-15,-7 0-2 16,6 0 0-16,12 1-2 16,-8-4 1-16,-3 3-2 15,-4 3 1-15,-7 1 0 16,-24 2 0-16,-19 4-1 16,-9-1 1-16,-19 1-2 15,-20-1 1-15,-22 1-1 16,-21 0 0-16,-17 5-1 15,-29 8 1-15,-32 5-1 16,-27 3 1-16,-12 4 0 16,-17 0 1-16,-10-4 1 15,-1 4 0-15,-6-3-1 16,-1 2 1-16,-3 4 0 16,3 3 1-16,1 0 1 15,-1-3 0-15,4 3 1 0,11 0 0 16,10-3 0-16,7-1 0 15,7 1 0-15,8-3 1 16,2 0-3-16,12 2 1 16,10-5-1-16,7-4 1 15,7-2-1-15,14 2 0 16,4-6-1-16,10 0 1 31,21-9-2-31,12 3 0 16,16-7-8-16,12 4 0 15,13-10-6-15,7 1 1 16</inkml:trace>
  <inkml:trace contextRef="#ctx0" brushRef="#br0" timeOffset="958.52">17487 12565 35 0,'120'9'17'15,"21"-3"-19"-15,-102-9 25 0,7-3-23 16,3 0 1-16,4-4 0 16,-3 1 1-16,-12 0-3 15,-9-1 1-15,-15-2 0 16,-14-7 0-16,-14 6 0 15,-11 1 0 1,-99-4-1 0,5 7 0-16,-5-1 0 15,-10 4 0-15,-18 6 1 16,11 9 0-16,-10 1 0 16,-8 2 0-16,11 4 0 15,3 3 1-15,4 3 1 16,0 0 0-16,7-4 0 15,14 1 0-15,3 0 0 16,4 0 1-16,11-7-1 0,10 4 1 16,8-6-1-1,10-4 1-15,10 0-1 16,11-3 0-16,14 4 0 0,11-7 0 16,11 0 0-16,10 0 1 15,17 0-2-15,15 0 0 16,14 0 0-16,21 0 1 15,10-10-1-15,25 1 0 16,18 2-1-16,18-2 0 16,17 0-1-16,18-1 1 0,3-5-1 15,15-1 1-15,3 0-1 16,-15 0 1-16,8 1-1 16,-7-4 0-16,-7-6 1 15,-21 6 0-15,-29 3 0 16,-14 1 0-16,-13 2-1 15,-22 4 1-15,-15 3-2 16,-27 2 0-16,-32-2 0 16,-18 3 0-16,-45 9 0 15,-43 7 0-15,-32 6 0 16,-45 6 0-16,-29 3-3 16,-28 3 1-16,-32-3-8 15,-13 4 0-15</inkml:trace>
  <inkml:trace contextRef="#ctx0" brushRef="#br1" timeOffset="148102.47">11737 15719 34 0,'18'32'17'0,"3"30"-14"16,-14-49 18-16,3 3-18 16,4 2 0-16,1 4 5 15,2 4 1-15,4 5-10 16,4-3 1-16,14 0 6 16,3 1 0-16,1 2-1 15,2 3 0-15,1-5-2 0,4-7 1 16,-4-7-2-1,-1-8 0-15,-6-7-1 0,-7-10 0 16,0-9 0-16,-4-18 0 16,-3-13-1-16,3-16 1 15,-11-10 0-15,-2-15 1 16,-8-21-1-16,-7-8 1 16,-7-18-1-16,0-12 1 15,-1-7 0-15,-2-6 0 16,-11-3-2-16,7 6 1 15,3 9 0-15,4 10 0 16,3 13-1-16,1 15 1 0,3 13-1 16,3 15 0-16,5 19-1 15,-1 16 0-15,3 15-2 16,8 17 0-16,3 18-4 16,7 18 1-16,4 14-8 15,0 12 0-15,-11 6-4 16,11 3 1-16</inkml:trace>
  <inkml:trace contextRef="#ctx0" brushRef="#br1" timeOffset="148871.54">13416 14537 44 0,'-7'44'22'0,"-14"19"-20"0,14-44 37 16,-4 21-38-16,1 20 0 0,-1 21 0 15,1 17 1-15,2 11-2 16,8 1 0-16,0 0 1 16,4-19 1-16,-4-16-2 15,4-15 0-15,-4-23-6 16,0-18 1-16,-4-16-10 15,-7-9 1-15</inkml:trace>
  <inkml:trace contextRef="#ctx0" brushRef="#br1" timeOffset="149080.94">13014 15202 42 0,'-7'6'21'0,"21"16"-14"16,-7-19 31-16,4-3-36 0,6 0 1 15,8 7 1-15,10-7 1 16,8-4-6-16,13-2 0 16,8 0 2-16,-8 6 1 15,4 0-7-15,3 0 1 16,-6 0-11-16,-8 6 1 16,-6 0-2-16,-12-2 0 15</inkml:trace>
  <inkml:trace contextRef="#ctx0" brushRef="#br1" timeOffset="149483.84">13811 15196 35 0,'18'-7'17'0,"0"29"-11"0,-15-25 32 0,1 3-35 15,-4 0 1 1,0-6 2-16,-4 6 0 0,-7 0-8 16,4 0 0-16,-14 6 5 15,-3 10 1-15,-5 3-3 16,1 3 1-16,3 3-2 15,1 3 1-15,3-3-1 16,6 0 0-16,5-3-1 16,3-3 1-16,3-3-1 15,11-7 1-15,4-9-1 16,3-3 0-16,0-3 0 16,4-4 1-16,-4-2-1 15,0-1 0-15,0 1 0 16,-3-4 1-16,-1 3 0 15,1 4 0-15,-1 0 0 16,1 5 0-16,0 4 0 16,-1 4 1-16,1 2-1 0,-4 3 1 15,0 7-1-15,0 3 1 16,0 6-2-16,0 0 0 16,-3 0-4-16,-1-3 0 15,1 0-8-15,3-6 1 16,0-4-3-16,0-2 1 15</inkml:trace>
  <inkml:trace contextRef="#ctx0" brushRef="#br1" timeOffset="149861.75">14055 15403 35 0,'7'18'17'0,"-7"4"-17"0,0-22 32 0,0 0-29 16,0 4 1-16,0-1 3 16,0 0 0-16,0-3-9 15,0 0 0-15,0-6 6 16,3-7 0-16,1-3-2 16,-1 1 0-16,1-7-2 15,-1 3 1-15,4 0-1 16,0 3 1-16,1 1-1 15,2 5 1-15,1 7-1 16,3 6 1-16,0 0 0 16,4 4 0-16,-1 5 1 0,8 4 0 15,0 9 0-15,-4 6 0 16,0 1-1-16,0 2 0 16,0 7-3-16,-3-6 0 15,-4-4-7-15,0-9 1 16,0-13-8-16,0-12 0 15</inkml:trace>
  <inkml:trace contextRef="#ctx0" brushRef="#br1" timeOffset="151031.31">14640 14434 37 0,'4'9'18'0,"-11"-3"-10"0,7-2 26 15,0 5-29-15,0 3 0 16,0 7 3-16,0 3 0 16,0 3-10-16,0-6 0 15,0-3 7-15,0-7 0 16,0 7-3-16,3-7 0 15,-3-2-1-15,0-4 0 16,7-6-1-16,0-4 0 16,8-8-1-16,-1 2 1 15,0-3-1-15,0 1 1 16,3 2 0-16,1 1 0 0,-4-1 0 16,0 4 0-16,0 2 0 15,1 1 0-15,-5 3 0 16,1 3 0-16,-1 3 0 15,-3 3 0-15,0 7-1 16,0 3 1-16,-3 2-2 16,0-2 1-16,-4 3 0 15,0-3 0-15,0 2-1 16,0-5 1-16,0-4 0 16,0-5 0-16,0-1 0 15,7 0 1-15,0-6 0 16,3-4 0-16,4-2 0 15,0-4 1-15,4 1-1 16,-4-4 0-16,4 4 0 16,-4 2 1-16,0 1-2 0,0 3 1 15,0 2 0-15,-3 8 0 16,-1 2 0-16,1 6 1 16,0 1-1-16,-1-1 1 15,1 10-1-15,-1-3 1 16,1 3-1-16,-4 0 1 15,4-6-3-15,-1-4 1 16,1-2-8-16,-1-7 1 16,4-3-8-16,4-6 1 15</inkml:trace>
  <inkml:trace contextRef="#ctx0" brushRef="#br1" timeOffset="151497.81">15625 14641 56 0,'14'-3'28'0,"-11"3"-33"0,-3 0 50 16,-3 3-44-16,-8 6 0 15,-3 7 2-15,-7 9 0 16,-4 6-4-16,-3 16 1 16,-4 10 2-16,0 18 1 15,-6 6-1-15,-1 7 0 16,11 13-2-16,6 5 0 0,5-9-2 16,10-18 0-1,7-16-3-15,14-16 0 0,10-13-4 16,12-15 0-16,10-19-7 15,-1-19 0-15</inkml:trace>
  <inkml:trace contextRef="#ctx0" brushRef="#br1" timeOffset="151705.65">15907 14838 52 0,'14'16'26'0,"7"31"-28"16,-21-31 44-16,-3-1-41 15,-8 10 1-15,-10 7 0 16,-7 9 0-16,-1-1-3 16,-2 14 0-16,-5 2 2 15,1 10 0-15,0-3-5 0,7-13 1 16,3-13-9-16,4-5 1 16,7-23-5-16,3-15 1 15</inkml:trace>
  <inkml:trace contextRef="#ctx0" brushRef="#br1" timeOffset="151917.93">15603 14910 36 0,'18'16'18'0,"21"34"-11"0,-29-34 30 16,5 12-32-16,-5 7 0 15,4-1 1-15,0 7 1 0,4 3-10 16,3 3 1-16,0-3 4 15,4-4 1-15,0-8-6 16,3-10 0-16,0-13-6 16,0-12 1-16,4-16-7 15,-4-12 0-15</inkml:trace>
  <inkml:trace contextRef="#ctx0" brushRef="#br1" timeOffset="152141.37">15956 14484 48 0,'14'31'24'0,"29"57"-21"16,-29-69 42-16,10 18-41 16,5 14 1-16,2 11 2 0,1 17 0 15,-7 5-10-15,-8 1 1 16,-6 3 2-16,-11 0 1 15,-11-13-11-15,-10-12 1 16,-7-13-9-16,7-19 0 16</inkml:trace>
  <inkml:trace contextRef="#ctx0" brushRef="#br1" timeOffset="153672.79">17427 14672 56 0,'-3'9'28'0,"-8"-15"-29"15,8 12 46-15,-4 1-43 16,-4 2 1-16,-7 1 1 15,-10 2 0-15,-4 4-5 16,-3 3 0-16,0 6 3 16,0 3 1-16,3 0-2 15,4 3 1-15,3-5-2 16,7-1 0-16,8-7-1 16,3 1 0-16,10-3 0 15,11-4 0-15,11-2-1 16,14-4 1-16,3 0 0 0,-3 1 0 15,-7-1 1-15,-8 0 0 16,-3 4 0-16,-6 2 0 16,-5 7-1-16,-10 6 1 15,-10-3-1-15,-12 6 1 16,-6 4-2-16,-4-1 0 16,4-3 0-16,0-3 0 15,7-3 0-15,0 0 1 16,7-3-1-16,3-3 1 15,7-1 0-15,4 1 1 0,11-7 0 16,3-2 0-16,7-4 1 16,8-6 1-16,2-4 1 15,1-5 0-15,7-7 0 16,14-6 1 0,38-22 0-1,-9-3 1-15,-8-4-3 16,-11 7 1-16,-13 0-2 15,-8 0 0-15,-10 3-1 16,-8 7 1-16,-6 2-2 16,-7 4 1-16,-8 9-1 15,-6 6 1-15,-4 10 0 16,-8 9 0-16,-2 13 0 16,-1 6 0-16,0 9 0 15,4 10 1-15,4 9-1 16,3 0 1-16,7 0 0 15,7-2 0 1,7-5-1-16,7 1 1 0,4-15-4 0,-1-7 1 16,-2-7-6-16,-1-12 1 15,0-6-13-15,0-6 1 16</inkml:trace>
  <inkml:trace contextRef="#ctx0" brushRef="#br1" timeOffset="154048.78">18337 14910 47 0,'7'10'23'0,"-7"-17"-15"16,0 7 29-16,-3 4-36 15,-4 2 1-15,-4 3 0 16,1 4 1-16,-4-4-4 16,-4 1 1-16,0 2 2 15,1 4 1-15,-1 6-2 16,0 3 1-16,1 3-1 16,3-3 1-16,0 10 0 15,6 2 0-15,8 4 0 0,8-3 0 16,2-4-1-1,8-9 1-15,6-6-2 0,8-6 0 16,0-7-5-16,-4-6 0 16,-3-3-11-16,-4-7 0 15,-10-8-2-15,-4 2 0 16</inkml:trace>
  <inkml:trace contextRef="#ctx0" brushRef="#br1" timeOffset="155565.29">18683 14151 41 0,'-10'7'20'0,"24"-4"-7"0,-11 0 20 0,-3 3-30 15,0 4 0-15,-3 2 1 16,-1 4 1-16,4 3-6 16,-3 0 0-16,-1-1 3 15,1 1 1-15,3 3-2 16,0-9 0-16,-4-7-1 15,4-6 1-15,7-6-2 16,0-7 1-16,4-3-1 16,-1-2 1-16,1-4-1 15,3-7 1-15,0 4-1 16,4 0 1-16,-1 10-1 16,1-1 1-16,3 3 0 15,-3 4 0-15,-1 0 0 16,1 5 1-16,-4 8-1 15,-3 2 0-15,-1 10 0 16,-3 2 0-16,0 7-1 16,1 1 0-16,2 2-3 0,-3 6 1 15,0-6-10-15,4 4 1 16,-4-7-3-16,-4-6 0 16</inkml:trace>
  <inkml:trace contextRef="#ctx0" brushRef="#br1" timeOffset="155895.09">19417 14289 44 0,'7'-9'22'0,"-14"9"-26"0,3-3 40 0,-6 6-34 16,-4 3 0-16,-7 16 2 16,-8 6 0-16,-2 4-5 15,-8 15 1-15,-4 9 3 16,5 7 0-16,6 25-1 16,7 3 1-16,4 6-2 15,7-3 0-15,3-9-1 16,1-16 0-16,10-16-4 15,7-12 0-15,14-16-5 16,11-13 0-16,3-12-7 16,11-18 1-16</inkml:trace>
  <inkml:trace contextRef="#ctx0" brushRef="#br1" timeOffset="156123.07">19689 14616 46 0,'10'22'23'0,"-28"-1"-23"0,11-11 40 16,-7 9-39-16,0 9 0 16,-7 10 1-16,-7 12 1 15,-7 0-4-15,-4 13 1 16,0-7 1-16,4-9 0 0,-1-9-4 16,12-10 0-16,6-9-5 15,4-13 0-15,7-15-6 16,7-13 0-16,7-7 0 15,0-5 0-15</inkml:trace>
  <inkml:trace contextRef="#ctx0" brushRef="#br1" timeOffset="156304.07">19491 14650 36 0,'18'6'18'0,"-1"32"-16"16,-10-25 38-16,0 5-37 15,0 7 0-15,4 7 1 16,-4 9 1-16,0-4-7 15,4 7 1-15,-1-9 3 16,4-4 1-16,4-3-7 16,0-6 1-16,-1-9-9 15,4-13 1-15,1-13-3 16,2-18 0-16</inkml:trace>
  <inkml:trace contextRef="#ctx0" brushRef="#br1" timeOffset="156509.34">19900 14374 55 0,'28'63'27'0,"18"18"-33"0,-35-56 55 16,3 7-49-16,0 18 1 0,0 13 0 15,-3 12 0-15,-11 16-2 16,-11-3 0-1,-28 6-15 1,4-25 1-16</inkml:trace>
  <inkml:trace contextRef="#ctx0" brushRef="#br1" timeOffset="157095.59">20824 14343 54 0,'8'22'27'0,"-8"25"-27"0,-4-35 37 16,0 13-35-16,1 10 0 16,-1 3 1-16,-3 12 1 0,4 9-5 15,3 4 0-15,0-3 3 16,3-10 1-16,1-6-2 15,-1-7 0-15,-3-5-2 16,-7-10 1-16,-3-10-1 16,-4-2 1-16,-4-7-2 15,4-10 1-15,-4-2 0 16,-6-4 1-16,-5 1-1 16,-2-1 0-16,-5 1 1 15,5 2 0-15,-1 7 0 16,7 16 0-16,4 2 0 15,3 4 1-15,8 6 0 32,3 10 0-32,7 6-1 0,7-7 1 0,7 1-1 15,11-7 1-15,3-3-2 0,7-9 1 16,4-4-5-16,10-9 0 16,8 0-11-16,6-12 1 15,4-10-2-15,-7-6 1 16</inkml:trace>
  <inkml:trace contextRef="#ctx0" brushRef="#br1" timeOffset="157293.59">21357 14804 36 0,'7'25'18'0,"-31"31"-20"0,13-34 34 15,-3 3-31-15,-4 10 1 0,-6 9-1 16,-8-7 1-16,0 4-3 15,-3 0 0-15,3-7 0 16,7-2 1-16,4-13-8 16,7-16 0-16,7-10-3 15,3-8 0-15</inkml:trace>
  <inkml:trace contextRef="#ctx0" brushRef="#br1" timeOffset="157457.18">21096 14700 36 0,'4'3'18'0,"13"54"-13"16,-3-32 32-16,4 16-32 16,3 12 1-16,0 10 1 15,8-10 1-15,-1 3-12 16,7-2 1-16,0-10-1 0,-6-7 1 16,-5-12-12-16,-17-12 1 15</inkml:trace>
  <inkml:trace contextRef="#ctx0" brushRef="#br1" timeOffset="158942.94">26039 13292 52 0,'3'50'26'0,"-3"23"-22"16,-3-58 26-16,-8 4-28 15,0 3 1-15,-3 3 0 16,0 0 1-16,4-3-5 16,-1-3 0-16,0-3 3 15,1-4 1-15,6-6-2 16,4-2 0-16,7-14-1 16,11-6 1-16,3 7-2 0,4-13 1 15,3-6 0-15,4-7 0 16,-7 4-1-16,-1-3 1 15,4-1 0-15,1 7 0 16,-5 12 0-16,-2 4 0 16,-1 2 0-16,-4 10 0 15,-3 6 0-15,-3 7 0 16,-4 9 0-16,0 3 1 16,-7 3-2-16,0-9 1 15,4-3 0-15,3-1 0 16,0-2 0-16,0-4 0 15,7 1 0-15,0-7 0 0,0-3-1 16,4-6 1-16,3-1 0 16,0-5 0-16,0-4 0 15,4-3 0-15,-4 1-1 16,0-4 1-16,-3 3 0 16,3 6 0-16,-3 4 0 15,-1 3 0-15,1 2 0 16,-4 8 1-16,-3 8 0 15,-1 7 0-15,-3 6-1 16,0 3 0-16,4-12-1 16,0 0 0-16,-1-1-5 15,1 1 0-15,6-3-10 16,5-1 0-16,6-3 0 16,-4-2 0-16</inkml:trace>
  <inkml:trace contextRef="#ctx0" brushRef="#br1" timeOffset="159124.43">27023 13574 50 0,'0'41'25'0,"-21"31"-30"0,10-43 52 16,-3 11-47-16,-14 7 0 15,-1 0-2-15,-2-3 0 16,3-6-5-16,3-7 1 15,7-9-9-15,1-3 1 16</inkml:trace>
  <inkml:trace contextRef="#ctx0" brushRef="#br1" timeOffset="159557.84">27376 13549 41 0,'-15'29'20'0,"1"-14"-18"15,11-15 30-15,3 3-32 0,0-3 1 16,7-3 1-16,0-3 0 15,4-3-2-15,-1-4 0 16,4 4 0-16,4-7 1 16,-1-6-1-16,1-6 0 15,3-4-1-15,-3 4 1 16,3-3-1-16,4 0 1 16,-4 15 1-16,0 3 0 15,4 7 1-15,-4 6 0 16,0 6 0-16,-3 10 1 15,-1 6-1-15,1 3 1 16,0 0-1-16,-1 0 1 16,-3 3-2-16,4 1 1 15,3-7-17 1,-7-16 1-16</inkml:trace>
  <inkml:trace contextRef="#ctx0" brushRef="#br1" timeOffset="160728.79">29058 13399 25 0,'-7'22'12'0,"14"-3"7"0,-7-16 0 0,4 0-16 16,-4 3 1 0,0 0 4-16,-4 1 1 15,-3 2-10-15,-7 1 0 0,-3 5 7 16,2 7 0-16,-2 10-3 16,3 2 1-16,-4 10-7 15,7 3 1-15,1-3-13 16,3-10 1-16</inkml:trace>
  <inkml:trace contextRef="#ctx0" brushRef="#br1" timeOffset="160957.62">28889 13095 52 0,'4'19'26'0,"6"-16"-27"0,-3-3 39 15,0 0-39-15,0 3 1 16,4-3-6-16,3 3 0 16,11 3-5-16,-1 4 0 15</inkml:trace>
  <inkml:trace contextRef="#ctx0" brushRef="#br1" timeOffset="161555.41">29161 13678 31 0,'3'19'15'0,"4"-29"-8"16,-7 10 13-16,7-9-21 16,4-7 1-16,-1-6 0 15,5-3 0-15,-1 6 0 16,3-6 0-16,1 0-3 16,0 3 1-16,-4 7-2 15,0 5 0-15,-4 10-3 16,1 7 0-16,0-7-1 15,-1 9 0-15,-3 0 4 16,0 10 0-16,0 3 3 16,0 3 0-16,0 0 5 0,0 3 1 15,4 1 2-15,0-4 1 16,-1 0-1-16,4-13 0 16,0-5-1-16,8-14 1 15,6-11-1-15,7-17 0 16,7-3-1-16,1-21 0 15,-1-19 0-15,0-17 1 16,-6-5-2-16,-5-10 1 16,-6-3-2-16,-4 4 0 15,-7 8-2-15,-3 7 1 16,-7 19-2-16,-4 15 1 0,-11 23-1 16,-3 21 0-16,-4 16 0 15,-6 22 0-15,-5 22-1 16,-2 19 1-1,-1 31 0-15,11 22 0 0,3 12-1 16,4-8 1-16,7-17-4 16,3-18 1-16,1-19-10 15,6-23 1-15,4-21-3 16,-3-18 0-16</inkml:trace>
  <inkml:trace contextRef="#ctx0" brushRef="#br1" timeOffset="161750.73">29397 13302 42 0,'7'28'21'0,"18"6"-22"0,-15-24 38 16,4-1-36-16,1 4 0 16,6 6 0-16,10-1 0 15,8 1-4 1,0-6 1-16,3-1-6 0,1-5 0 15,-8-1-5-15,-3 0 0 16</inkml:trace>
  <inkml:trace contextRef="#ctx0" brushRef="#br1" timeOffset="162531.96">29894 13534 42 0,'11'-10'21'0,"10"10"-20"15,-14 0 38-15,4 3-37 16,3 4 0-16,4-4 1 15,-1-3 1-15,-3-3-5 16,4 0 0-16,0-4 3 16,-1 4 1-16,1 3-3 15,-4-3 1-15,-3 0-1 16,-4 3 0-16,-7 0 0 16,0 3 0-16,-7-3-1 15,-1 3 1-15,-2 10-1 16,3-1 0-16,0 4-2 15,0 3 1-15,0 0-1 16,3-1 1-16,4 1-2 16,0 0 1-16,0-6 0 0,11 2 0 15,6-5 1-15,5-4 1 16,6 3-1-16,0-6 1 16,0-3 0-16,0 0 0 15,-3-6 1-15,-4-3 0 16,-3 3-1-16,-4-1 0 15,-3 1-3-15,-4 3 1 16,-4 6-3-16,-6 6 1 16,-4 13 0-16,0 7 1 15,-4 8 2-15,0 7 1 16,-3 6 6-16,-3-6 0 16,-1 9 1-16,-3 1 1 0,-4-4 0 15,0 3 0-15,1-9-3 16,3-3 0-16,-1-13-4 15,1-15 0-15,0-10-1 16,0-6 1-16,3-7 0 16,4-9 0-16,4-6 0 15,3 3 0-15,7-3 1 16,3 0 0-16,1-3 0 16,6 3 0-16,1 0 0 15,-1 0 0-15,12-3 0 16,9 6 0-16,5-3-1 15,2 3 1-15,5-4 0 16,3-2 1-16,-1-3-2 16,-2 3 1-16,-4-1-1 15,-8 8 1-15,-2 2-1 16,-5 3 1-16,-6 3-3 0,-1 7 1 16,-6 6-3-16,0 3 1 15,-4 4-1-15,-4 8 0 16,1 1-1-16,-1 0 1 15,1 9 0-15,-1-3 0 16,4 0-3-16,0 3 1 16,4-3-4-16,-4 0 1 15</inkml:trace>
  <inkml:trace contextRef="#ctx0" brushRef="#br1" timeOffset="163026.69">30787 13628 27 0,'-4'12'13'0,"11"-30"-7"0,1 18 22 0,-1-4-28 15,3 1 1-15,8 3 0 16,3-3 0-16,11 0-1 15,3 0 0-15,4 0 1 16,7 3 0-16,0-3-1 16,13 3 1-16,5-7-1 15,-1-2 0-15,-6 3-1 16,-8-4 1-16,-6 1-1 16,-12-1 1-16,-2 1-1 0,-12 6 0 15,-6 3 0-15,-15 3 1 16,-13 0-3-16,-1 3 0 15,-7 1-3-15,-6-1 1 16,-5 0-1-16,5 0 0 16,9-2 3-16,1 2 0 15,11 0 5-15,6 7 1 16,11 2 4-16,14 1 0 16,4 9 3-16,7 3 0 15,7 4-3-15,-4-4 0 16,-7 0-4-16,-10-3 0 0,-18 0-4 15,-18 0 1-15,-21 1-11 16,-17-8 1-16,-29-2-3 16,-24-7 0-16</inkml:trace>
  <inkml:trace contextRef="#ctx0" brushRef="#br1" timeOffset="167261">31552 12938 31 0,'22'19'15'0,"-61"-26"-12"0,21 1 16 16,-14-6-16-16,-24-4 0 15,-4-6 0-15,-21-6 0 16,-28-4-5-16,-22-11 0 15,-24-4 3-15,-15-7 1 16,-17-9-2-16,-24 4 0 16,-1-10 0-16,-24 0 0 0,3 3 0 15,-18 0 0-15,-3 4 0 16,-10 5 0-16,-1 13 0 16,-6 10 0-16,3 9-1 15,-4 9 0-15,7 13 1 16,15 6 0-16,3 3 0 15,18 16 0-15,3 6-1 16,7 7 1-16,18 6 0 16,3 9 1-16,4 0-1 15,25 10 1-15,17 5-1 16,18 17 1-16,18 15 0 16,24 0 0-16,22 10 0 15,24 15 1-15,28 4-1 16,29 5 1-16,20 1-2 15,33 19 1-15,28 2-1 16,21 7 1-16,24 3-1 16,29 7 0-16,3-20 0 15,32-3 1-15,11-9 0 0,28-15 0 16,21-23 1-16,28-18 0 16,1-20-1-16,13-21 0 15,29-16-1-15,-1-19 1 16,11-6-2-16,-6-15 1 15,-12-10-2-15,1-7 0 16,-22-8 1-16,7-7 0 16,-20-4 1-16,-5-8 0 15,-27-10 1-15,-11-19 1 16,-18-9 0-16,-31-7 1 0,-25-12-1 16,-25-12 1-16,-46-13-2 15,-45-7 0-15,-43-24-2 16,-57-20 1-16,-59-27-7 15,-67-29 0-15,-61-34-7 16,-41 9 0-16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00:07.021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01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5:01:03.41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4498 5227 28 0,'18'-9'14'0,"3"-10"-7"0,-14 12 15 15,-4 1-19 1,4 0 0-16,-3 3 2 0,3-3 0 15,0 6-6-15,-7 6 1 16,4 3 4-16,-4 10 1 16,-4 6-2-16,4 10 0 15,-11 5-1-15,4 14 0 16,-3 5-1-16,-1 4 0 16,1-3-3-16,-4 2 1 15,10 1-1-15,-7-10 0 16,4-12-2-16,4-3 0 0,3-13-4 15,-7-10 0-15,7-8-4 16,0-14 1-16</inkml:trace>
  <inkml:trace contextRef="#ctx0" brushRef="#br0" timeOffset="359.47">4417 5202 21 0,'0'0'10'0,"0"-6"-2"16,0 6 11-16,0 0-16 15,0 0 0-15,-4-7 2 16,4 4 1-16,0-6-7 16,0 3 1-16,0-1 4 15,0 1 1-15,11 0-1 16,-1-4 1-16,5 4 0 15,9 0 0-15,12 0 0 0,9-1 0 16,-13 1 0-16,3 3 0 16,1 3-2-16,-8 6 0 15,-7 7-2-15,-10 12 0 16,-11 12-2-16,-4 4 1 16,-6 9-3-16,-15 4 1 15,-7-7-4-15,-7-7 1 16,4-5-10-16,7-10 0 15,-11-3 0-15,18-3 0 0</inkml:trace>
  <inkml:trace contextRef="#ctx0" brushRef="#br0" timeOffset="857.68">5069 5497 40 0,'11'-3'20'0,"-11"12"-24"0,0-6 38 0,0 3-33 16,-11 4 0-16,-3 12 0 15,0 12 1 1,-14 10-3-16,-4 9 1 0,-3 4 0 16,0 9 1-16,-1 0-2 15,8-1 0-15,3 4-4 16,4-15 1-16,7-10-8 15,4-13 1-15</inkml:trace>
  <inkml:trace contextRef="#ctx0" brushRef="#br0" timeOffset="1065.25">4773 5622 42 0,'11'22'21'0,"-1"22"-26"0,-3-35 34 16,-7 10-29-16,0 6 0 15,0 0 0-15,0 4 0 16,0-4-5-16,4-3 0 16,3 0-6-16,-4-13 1 15</inkml:trace>
  <inkml:trace contextRef="#ctx0" brushRef="#br0" timeOffset="1635.29">5214 4992 44 0,'7'3'22'0,"4"9"-25"16,-11-2 38-16,3 2-33 16,1 20 0-16,-4-1 1 15,-4 16 0-15,1 16-4 16,3 18 0-16,-11 17 2 16,1 2 0-16,-1-6-4 15,-3-6 1-15,3-22-4 16,1-16 0-16,-1-16-3 0,8-12 1 15,-8-15-3 1,4-17 1-16,-4-9 1 0,1-3 1 16,3 0 2-16,3 1 1 15,-6-1 2-15,10 3 1 16,0 3 5-16,0 4 0 16,10 5 4-16,-6 4 0 15,6 3 1-15,4 6 1 16,1 1 2-16,2-1 0 15,-3-3-4-15,4 0 1 16,0 0-3-16,-8-3 0 16,1 0-1-16,-1 0 0 0,1 0-2 15,-4 0 0-15,4-3-1 16,-1 0 0-16,1 0-1 16,6 0 1-16,-6 3-1 15,-1 0 0-15,-6 0 0 16,3 3 0-16,0 3-3 15,0-3 0-15,0 7-5 16,0 2 0-16,4-9-7 16,-8 4 1-16</inkml:trace>
  <inkml:trace contextRef="#ctx0" brushRef="#br0" timeOffset="2521.94">5768 5669 49 0,'3'0'24'0,"-3"-9"-27"0,-3 6 43 16,3 3-40-16,-11 0 0 15,-6 0 0-15,-1 3 0 16,-3 3 0-16,0 3 0 16,-7-2 0-16,3 2 1 0,7 10-1 15,-3-3 0-15,7-1 0 16,3 1 1-16,8-4-1 16,-4-2 0-16,7-1-1 15,7-6 1-15,7-3-1 16,4-6 0-16,3-6 0 15,0 5 1-15,4-8-1 16,-11 5 1-16,3 1 0 16,1 3 0-16,-4-1-1 15,0 4 1-15,0 0 0 16,4 3 0-16,-7 3 0 16,-1 3 0-16,-6 1-1 15,3-4 1-15,3 6-2 16,1-2 0-16,-1-4-2 15,8 6 1-15,-7-3-3 16,6-3 0-16,-6-3 1 0,10 0 1 16,-3-3 2-1,3-6 1-15,4 0 3 0,-1-1 1 16,1 1 2-16,0-4 1 16,-4 1-2-16,-4-1 1 15,-2 1-2-15,-5-1 0 16,-3-3-3-16,-7 7 0 15,0 3-2-15,-10 6 0 16,-1 6-3-16,-3 10 1 16,0 2-1-16,3 14 1 15,11 9 1-15,4 6 0 16,6 15 3-16,8-2 1 0,3 12 2 16,-3-12 1-16,-4 5-1 15,0-2 1-15,-14-10-3 16,-7-6 1-16,-4-12-3 15,-10-10 1-15,-7-12-1 16,-4-13 0-16,0-10 0 16,-3-5 1-16,3-7 0 15,4-7 0-15,4-8 0 16,-1 5 1-16,11 4 0 16,7 3 1-1,24-13 1 1,8 7 0-16,10 0-1 15,-3 6 1-15,7 0-1 16,-14 3 1-16,3 0-10 16,-7-3 1-16,-7-4-8 15,0 7 1-15</inkml:trace>
  <inkml:trace contextRef="#ctx0" brushRef="#br0" timeOffset="3362.56">5271 5133 29 0,'0'-16'14'0,"0"4"-1"0,0 12 16 16,0 0-24-16,0 0 0 0,10 3 3 16,-10 3 0-16,7 4-11 15,0 15 1-15,-3 12 6 16,-4 1 1-16,3 21-4 15,4 7 1-15,-7 13-1 16,4 12 0-16,-4-7-1 16,7 1 0-16,-4-7 0 15,4-12 1-15,-7-9-1 16,4-13 0-16,3-10 0 16,-3-12 1-16,3-19-1 15,-4-3 1-15,4-9-1 16,0-10 0-16,-7-6 0 15,11 0 1-15,-8-3-2 16,4 6 1-16,4 3-1 16,-4-6 1-16,4 6 0 15,-1 6 0-15,4 7 0 16,4 0 0-16,0 9 0 0,-8 3 0 16,4 4 0-16,-3 5 0 15,0 1-2-15,3 0 0 16,-11-1-9-16,4-2 1 15,-3-1-5-15,3-12 0 16</inkml:trace>
  <inkml:trace contextRef="#ctx0" brushRef="#br0" timeOffset="3977.59">6516 5691 36 0,'3'3'18'0,"-6"-15"-5"0,-4 9 26 16,3-1-36-16,-6-2 0 16,-1 3 1-16,-3 0 1 0,0 3-7 15,-4 0 1-15,1 0 3 16,2 3 1-16,-13 3-2 15,7 1 0-15,3-1 0 16,-3 3 0-16,4 4-2 16,6 2 1-16,8 1-1 15,-5 0 1-15,16-4-1 16,6 1 1-16,0-10-2 16,7 0 1-16,4-12-4 15,3 2 1-15,4 4-9 16,-4-12 1-16,-7 5-3 15,-3 1 0-15</inkml:trace>
  <inkml:trace contextRef="#ctx0" brushRef="#br0" timeOffset="4247.26">6639 5813 42 0,'7'13'21'0,"-7"-7"-25"0,0-12 39 15,0 0-32-15,-3-16 0 16,-4 3 1-16,0-3 1 16,3-3-7-16,-6-3 1 15,3 3 4-15,3-4 1 16,-3 11-2-16,7-1 1 16,7 6-1-16,-3 1 1 15,6 2-2-15,4 4 1 16,0-3-3-16,4 5 1 0,3-2-6 15,0 6 0-15,0 0-10 16,-3-3 0-16</inkml:trace>
  <inkml:trace contextRef="#ctx0" brushRef="#br0" timeOffset="4578.72">6833 5675 53 0,'14'16'26'0,"8"-13"-27"16,-15-6 42-16,0-3-41 16,3-4 1-16,1-2 0 15,-4-7 1-15,-4 3-3 16,1-2 1-16,-4 2 1 16,4 3 0-16,-8-2-2 0,0 5 1 15,-3-2-2 1,-7 2 1-16,4 13-1 0,-1-3 1 15,1 10-1-15,2 6 0 16,-2 9 1-16,10-3 0 16,0-4 1-16,0 4 0 15,10 3 0-15,-2-3 1 16,2-3-3-16,1-3 0 16,10 0-6-16,4-7 1 15,-1-6-7-15,8-12 1 0</inkml:trace>
  <inkml:trace contextRef="#ctx0" brushRef="#br0" timeOffset="4969.17">7331 5550 41 0,'21'-9'20'0,"-7"15"-19"16,-10-9 33-16,-1 3-32 16,-3 0 1-16,-3 3 1 15,-5 3 0-15,-2 7-5 16,-11 2 0-16,0 4 4 15,3 3 0-15,-7-3-2 16,8 3 0-16,-1 0-1 16,4 0 1-16,3 3-1 15,4-3 0-15,4-3-1 16,3-4 1-16,3-2-1 0,8-10 1 16,-1 0-1-16,4-3 0 15,1-6 0-15,-1-4 0 16,3-2-1-16,-6-1 1 15,0-2 0-15,-4 8 0 16,3 1 0-16,1 0 1 16,3-4-1-16,0 7 1 15,0 0 0-15,0 0 1 16,0 6-3-16,0 3 1 16,-3 4-3-16,0-1 1 15,-4 4-6-15,0-1 1 0,-4-12-5 16,4-9 0-16</inkml:trace>
  <inkml:trace contextRef="#ctx0" brushRef="#br0" timeOffset="5298.92">7514 5773 19 0,'7'-4'9'0,"4"-8"-7"16,-11 6 9-16,3-4-11 15,-3 4 0-15,0-3-1 16,4 2 1-16,-4-2 1 16,3-4 0-16,1 1 1 15,-1-4 0-15,5-3 3 16,6 7 0-16,-4 2 1 16,8 1 1-16,3 3 0 15,0-1 1-15,4 7 0 0,3 0 0 16,4 4-2-16,0 2 0 15,3 3-2-15,0 4 0 16,0-1-2-16,1 1 0 16,-5-4-4-16,-2 4 1 15,-1-4-5-15,-7-6 0 16,4-3-10-16,-8-3 1 16</inkml:trace>
  <inkml:trace contextRef="#ctx0" brushRef="#br0" timeOffset="6348.92">9006 5011 39 0,'4'-16'19'0,"-8"13"-13"15,4 3 26-15,0 6-29 16,-3 3 0-16,3 13 2 16,-4 10 1-16,-3 5-8 15,0 14 1-15,7 18 4 16,0 15 1-16,4 4-3 16,3 3 0-16,3-3-2 15,1-13 0-15,0-9-5 16,3-19 0-16,-4-9-9 0,1-13 0 15</inkml:trace>
  <inkml:trace contextRef="#ctx0" brushRef="#br0" timeOffset="6831.09">9398 4992 36 0,'4'3'18'0,"-1"19"-15"0,-3-13 23 0,0 7-25 16,-3 6 1-16,-1 6 0 16,0 10 0-16,4 9-2 15,0 0 0-15,4 3 3 16,3 0 1-16,4 0-1 15,-4-15 1-15,0-7-1 16,-4-6 0-16,1-6-1 16,-4-4 1-16,-7-9-3 15,-4-3 0-15,-10-6-1 16,-4 3 1-16,-6 3-3 16,-5-3 1-16,1 3-2 15,3 3 1-15,1 0 0 16,2 10 1-16,5 9 0 15,6 6 0-15,7 3 3 0,11 1 1 16,4 2 2 0,14 4 0-16,13-7 0 0,12-9 1 15,6-13-1-15,4-5 0 16,3-11-3-16,-3-2 1 16,-14-4-10-16,-11-2 1 15,-14-7-9-15,-14 3 1 16</inkml:trace>
  <inkml:trace contextRef="#ctx0" brushRef="#br0" timeOffset="7550.26">4822 6469 25 0,'-21'15'12'0,"11"-15"3"0,10 4 9 0,0-4-20 16,3 0 0-16,4 0 4 15,7 0 1-15,8 0-10 16,13-4 0-16,7 1 8 15,15 0 0-15,13-3-1 16,11-4 1-16,18 1-2 16,25-3 0-16,20 2-2 15,8-6 0-15,17 1-1 16,18-4 1-16,7 0-1 16,4-6 0-16,17 6 0 15,-3 7 1-15,21 2-1 16,10 1 1-16,0-1-1 15,11 1 0-15,-7 3-1 16,7 3 0-16,-14 0-2 16,-11 3 0-16,-10-4-2 0,-35-5 1 15,-19 0-5 1,-23-4 0-16,-30 0-14 0,-30-5 0 16</inkml:trace>
  <inkml:trace contextRef="#ctx0" brushRef="#br0" timeOffset="8363.18">4957 9366 16 0,'0'0'8'0,"-4"7"-1"0,4-7-12 15,0 0-2-15,0 9 1 16</inkml:trace>
  <inkml:trace contextRef="#ctx0" brushRef="#br0" timeOffset="8633.19">4946 9401 30 0,'-4'0'15'0,"4"19"-11"0,0-16 30 0,0 3-30 16,0 3 0-16,0 7 2 15,0 6 0-15,0 3-8 16,-10 6 0-16,10 10 5 16,-11 0 1-16,4 3-3 15,4 3 1-15,-8 3-2 16,4-3 1 0,-4-3-5-1,11-16 1-15,-7-12-4 16,4-7 1-16,3-12-5 15,0-9 0 1,0-7-1-16,0-13 0 0,0-8 1 16,-7-4 1-16</inkml:trace>
  <inkml:trace contextRef="#ctx0" brushRef="#br0" timeOffset="8963">4692 9288 26 0,'0'12'13'0,"14"7"-10"0,-7-16 28 15,-3-3-28-15,10 3 1 0,7-6 7 16,11-3 0-16,10-6-12 16,14-4 1-16,15-3 9 15,0 0 0-15,6-3-1 16,4 3 0-16,-3 10-4 15,-15 3 1-15,-13 6-2 16,-11 9 0-16,-18 13-3 16,-14 22 0-16,-25 3-3 15,-14 13 0-15,-3-1-2 16,-7 7 1-16,-11 3-4 16,4-9 1-16,-1-10-6 15,1-6 1-15,6-7-4 16,5-8 0-16</inkml:trace>
  <inkml:trace contextRef="#ctx0" brushRef="#br0" timeOffset="9201.31">5443 9727 42 0,'-3'44'21'0,"-18"-13"-25"0,21-21 35 16,0-1-32-16,0 3 0 16,0-2-7-16,0-7 1 15,10-6 0-15,-6-16 0 0</inkml:trace>
  <inkml:trace contextRef="#ctx0" brushRef="#br0" timeOffset="9366.58">5362 9526 38 0,'7'32'19'0,"7"-17"-22"15,-7-12 29-15,8 0-27 16,-1 1 0-16,0-8-7 15,3 1 0-15,1-3 3 16,3-3 0-16</inkml:trace>
  <inkml:trace contextRef="#ctx0" brushRef="#br0" timeOffset="9668.23">5803 9833 36 0,'4'22'18'0,"-4"-12"-19"0,0-10 29 16,0-10-25-16,0-2 0 15,-4-10 4-15,1-6 0 16,-1-10-9-16,-3-3 1 16,0-12 5-16,-4-7 1 0,1-5-3 15,-1-4 1-15,8 6-2 16,3 3 0-16,10 4 0 15,1 6 0-15,0 9-1 16,-1 10 1-16,8 9-4 16,3 6 1-16,-7 10-8 15,0 12 1-15,-3 0-6 16,-11 13 0-16</inkml:trace>
  <inkml:trace contextRef="#ctx0" brushRef="#br0" timeOffset="9849.41">5637 9674 57 0,'22'15'28'0,"2"-12"-33"0,-10-12 54 16,8-7-50-16,-1 1 1 16,10-10-1-1,8-1 0-15,4 1-4 0,-5 0 1 16,1 6-12-16,-7-3 0 15</inkml:trace>
  <inkml:trace contextRef="#ctx0" brushRef="#br0" timeOffset="10193.65">6230 9837 42 0,'7'28'21'15,"-7"-22"-17"-15,0-6 26 0,0-6-28 16,0-7 1-16,0-9 0 16,0-12 1-16,0-4-5 15,0-9 0-15,-10-12 3 16,-1-4 0-16,0-9-1 15,4 3 0-15,4 0 0 16,6 3 0-16,4 9 0 16,4 10 0-16,10 13-2 15,-7 9 1-15,4 3-4 16,0 9 0-16,-1 13-8 16,-3 7 0-16,-7 5-3 15,-7 4 0-15</inkml:trace>
  <inkml:trace contextRef="#ctx0" brushRef="#br0" timeOffset="10417.62">6061 9743 52 0,'-4'21'26'0,"18"-17"-28"0,-7-4 52 16,4-4-48-16,7-2 0 15,6 0 2-15,15-10 1 0,7-3-7 16,-11-2 0-16,4 2 1 16,-4 3 0-16,-6 0-8 15,-8 4 1-15,0-1-10 16,-7 1 0-16</inkml:trace>
  <inkml:trace contextRef="#ctx0" brushRef="#br0" timeOffset="11049.28">6505 9796 36 0,'4'6'18'0,"17"-15"-10"0,-10 2 23 0,3 1-27 15,7 0 0-15,-7-4 1 16,11-5 0-16,-11-1-7 15,3-3 0-15,1 1 4 16,-7-1 1-16,-8 3-3 16,4 0 1-16,-7 4-2 15,-7-1 0-15,4 4-2 16,-8 6 1-16,-3 3-2 16,0 0 0-16,3 9 0 0,-10 4 1 15,7 5 1-15,3 8 0 16,8-1 2-16,3 3 1 15,3 0 1-15,8 3 1 16,3-5-1-16,7-1 1 16,0-10-3-16,8-5 1 15,-1-10-6-15,-4-3 0 16,1-7-8-16,-4-9 1 16</inkml:trace>
  <inkml:trace contextRef="#ctx0" brushRef="#br0" timeOffset="11335.91">6964 9830 39 0,'0'25'19'0,"-11"-43"-17"16,11 14 30-16,-10-8-31 15,10-1 1-15,-7-2 1 16,3-7 1-16,1-3-4 15,-1 0 0-15,1 3 3 16,-1 3 1-16,0 0-1 16,4 0 1-16,0 0-1 15,4 4 0-15,7 2-1 16,3 4 0-16,7-1-4 16,4 4 1-16,-1 3-10 15,4 3 1-15,4-6-7 16,-7-1 1-16</inkml:trace>
  <inkml:trace contextRef="#ctx0" brushRef="#br0" timeOffset="11696.02">7193 9758 46 0,'11'22'23'0,"17"-28"-25"0,-17 0 40 15,3-4-37-15,3 1 0 0,1-7-1 16,-4-6 1 0,0 0-2-16,-3 7 1 15,-1-4 0-15,1 0 0 0,-11 0-2 16,0 0 1-16,-7 4-1 16,3 8 0-16,-6 7 0 15,3 7 0-15,-4 2 0 16,4 7 0-1,4 21 0 1,3 1 1-16,7-4 0 16,3-2 1-16,1-4 0 15,3 0 0-15,0-3-2 16,0-12 0-16,0-7-3 16,4-6 1-16,-4-6-7 15,-3-4 0-15</inkml:trace>
  <inkml:trace contextRef="#ctx0" brushRef="#br0" timeOffset="12176.34">7595 9768 18 0,'7'9'9'0,"-7"-3"-4"0,7-6 7 16,4 7-13-16,-7-7 1 15,3 0 0-15,-4 3 1 16,4 3-1-16,-3 3 0 16,6-2 0-16,-3-1 1 0,11 3-1 15,-7 1 1-15,3-1 0 16,0-3 0-16,7-2 2 16,-3-8 0-16,6-5 2 15,5-4 0-15,2-12 1 16,5-6 0-16,-1 0 0 15,-10-13 1-15,6-10-2 16,-13-8 0-16,0-17-3 16,-11 1 1-16,0-7-2 15,-7 1 1-15,0-1-2 16,-14 7 1-16,-8 5-1 16,-2 8 1-16,-1 11 0 15,0 17 0-15,-10 18 0 16,10 16 1-16,1 22-2 15,6 15 1-15,4 19-1 0,10 16 1 16,8 19-2-16,6 9 0 16,8 4-1-16,0-10 1 15,3-13-4-15,-11-18 1 16,1-17-10-16,-4-21 0 16</inkml:trace>
  <inkml:trace contextRef="#ctx0" brushRef="#br0" timeOffset="12417.68">7680 9489 28 0,'4'25'14'0,"20"-7"0"0,-17-14 12 0,0-1-21 15,4-3 1-15,-1 0 1 16,8 0 0-16,3 0-10 15,4 3 1-15,3-3 5 16,0 3 1-16,1-3-5 16,2 0 0-16,-9 0-5 15,2-3 0-15,-6 0-8 16,0-4 1-16</inkml:trace>
  <inkml:trace contextRef="#ctx0" brushRef="#br0" timeOffset="12566.84">8139 9655 34 0,'3'44'17'0,"-6"-4"-18"0,3-18 22 31,0-15-22-31,0-1-10 0,-7-6 0 16,7-6 8-16,0-10 0 15</inkml:trace>
  <inkml:trace contextRef="#ctx0" brushRef="#br0" timeOffset="12730.62">8061 9510 25 0,'28'16'12'0,"-10"-10"-18"16,-11-6 20-16,7-6-25 15,0 0 0-15</inkml:trace>
  <inkml:trace contextRef="#ctx0" brushRef="#br0" timeOffset="13496.85">8438 9686 42 0,'11'-3'21'0,"-7"-13"-29"0,-4 10 43 16,0-3-35-16,0-1 1 16,0 4-1-16,-7 3 0 0,-1 0 0 15,-2 0 0-15,-1-4 0 16,-10 4 0-16,7 0 0 16,0 6 0-16,3 7 0 15,1 2 1-15,3 1-2 16,3 2 1-16,4 1-1 15,4-3 1-15,6-4-1 16,8 0 1-16,-8-2-1 16,5-4 0-16,2-3 0 15,-3-3 0-15,0-1 1 16,-3-2 0-16,0-3-1 16,-1 3 1-16,1 2 0 15,-4 4 0-15,0 0-1 16,0 7 1-16,0-1-1 15,4 0 1-15,-1 0 0 16,1-2 0-16,-1-1 0 16,4-6 0-16,8-4 0 0,6-5 0 15,4-7 0-15,3-3 0 16,0-12 0-16,4-7 0 16,-14-13 0-16,-1-8 0 15,-2-4 0-15,-8-9 0 16,-7 2 0-16,-11-11 0 15,-6 9 0-15,-8 6 1 16,-10 6-1-16,-1 10 1 16,1 12 0-16,0 19 1 15,0 16 0-15,7 18 0 16,3 16-2-16,-3 13 1 0,3 19-1 16,8 6 1-16,10 18-1 15,0 4 0-15,7 0-2 16,10-4 1-16,-3-8-3 15,1-20 0-15,-5-12-8 16,1-28 1-16</inkml:trace>
  <inkml:trace contextRef="#ctx0" brushRef="#br0" timeOffset="14201.76">8537 9498 42 0,'21'16'21'0,"29"-26"-25"15,-29 4 35-15,4 0-32 0,6-4 1 16,-2 4-2-16,-1 3 1 16,0 3-2-16,-3 3 0 15,-4 3-6-15,0 1 0 16,-3 2-1-16,-1 0 0 15,-3 4 1-15,-3 6 1 16,3-4 6-16,-7 4 1 16,0 6 6-16,0 4 0 15,0 2 2-15,0-3 1 16,1 0-2-16,2-3 1 0,1-6-5 16,-8-9 0-16,4-1-1 15,0-6 0-15,0-3-4 16,0-9 0-16,0-1-1 15,1-5 0-15,-1 2 0 16,0 1 0-16,0-4 1 16,3 7 0-16,1-4 4 15,3 7 1-15,-3-1 4 16,6 7 0-16,8-3 0 16,7-3 1-16,-1 3-1 15,5-3 1-15,-1-1-3 16,-7 1 1-16,0 3-4 15,-3-3 0-15,-4 3 0 16,-3-1 0-16,-4 8-2 16,4-1 1-16,-8 3-1 15,1 0 0-15,-1 4 0 16,1-4 0-16,0 0 0 16,3 0 1-16,-7 4 0 0,3-1 1 15,1 1-1-15,3 2 0 16,4-2 0-16,-1-1 1 15,1 4 0-15,3-7 0 16,4 0 1-16,7 0 1 16,6-3 0-16,12-3 1 15,-1 0-1-15,1 0 1 0,-5-3-3 16,5 0 1 0,-11 0-14-16,-4-13 1 0,-14 1-4 15,-7-1 1-15</inkml:trace>
  <inkml:trace contextRef="#ctx0" brushRef="#br0" timeOffset="14968.77">5175 10476 30 0,'50'10'15'0,"20"-26"-8"15,-35 13 22-15,8 3-26 16,24-3 0-16,3 3 5 16,8-3 1-16,14 0-10 15,10-1 1-15,14-2 5 16,1-3 1-16,6 2-2 0,15 4 1 16,3 0-3-16,7 3 1 15,11-6-2-15,3 0 1 16,8 2 1-16,6-2 0 15,7-3 1-15,4 6 0 16,0-4-1-16,4-5 0 16,6 6-1-16,8-4 1 15,0 1-3-15,-15-4 1 16,1 7-1-16,-26-3 0 0,-6-1-5 16,-11 1 1-16,-21-1-8 15,-17-5 0-15,-26-7-8 16,-17 9 1-16</inkml:trace>
  <inkml:trace contextRef="#ctx0" brushRef="#br1" timeOffset="22354.96">12654 4387 29 0,'0'0'14'0,"7"-7"-1"15,-7 7 15-15,0 0-25 16,0 3 1-16,0-3 2 16,0 10 1-16,-7-4-9 15,-3 0 1-15,-8 1 5 0,-7 8 1 16,-3-2-3-16,0 9 1 15,0-3-2-15,3 3 1 16,0 0-2-16,0-4 1 16,4-2-1-16,-3 3 0 15,10 0 0-15,3-4 0 16,7 4 0-16,8-9 0 16,7 8 0-16,3-8 0 15,14-1 0-15,0 1 1 16,4 2-1-16,3 4 1 15,-7-4-1-15,1 1 0 16,-12-1 0-16,-3 14 0 0,-10-1 0 16,-8 9 0-16,-10 1-1 15,-7-4 0-15,-7 0 0 16,3 1 0-16,-3-4-2 16,3-6 0-16,0-6-3 15,4-4 0-15,0 4-8 16,11-13 1-16,3-6-1 15,3-10 0-15</inkml:trace>
  <inkml:trace contextRef="#ctx0" brushRef="#br1" timeOffset="22609.62">12883 4688 42 0,'11'18'21'0,"-4"-2"-19"0,-7-16 43 15,0 3-43-15,0 4 1 16,0 5 0-16,0 7 0 16,0-3-5-16,0-1 1 15,0 1 2-15,0 3 0 16,0-10-7-16,0-3 1 0,4-2-10 15,-4-11 0-15</inkml:trace>
  <inkml:trace contextRef="#ctx0" brushRef="#br1" timeOffset="22849.27">12940 4578 40 0,'14'9'20'0,"-3"-6"-16"15,-11-3 26-15,0 0-30 16,3 0 1-16,-3 0-1 16,7 0 0-16,7 0-3 15,0 0 1-15,4 0-7 16,-4 0 1-16,0 7-4 15,0-14 0-15</inkml:trace>
  <inkml:trace contextRef="#ctx0" brushRef="#br1" timeOffset="23194.14">13102 4791 41 0,'11'16'20'0,"-1"-7"-23"0,-6-6 38 16,-1 0-35-16,4-3 1 15,1 0-1-15,-1 0 0 16,0-6-1-16,3-3 1 0,-6-1 0 16,3-2 0-16,0-7-1 15,0-3 1-15,3 3 0 16,1 0 0-16,0 1 0 16,-1-1 0-16,4 3 0 15,0 4 1-15,1 8-1 16,-1 8 1-16,0 5 0 15,0 0 0-15,0 1 0 16,-3 2 1-16,-1 4-1 16,1 0 1-16,-1-7-1 15,-3 4 1-15,0-1-2 16,-3 4 1-16,-4-10-5 16,0 0 1-16,0-2-11 15,0-4 1-15</inkml:trace>
  <inkml:trace contextRef="#ctx0" brushRef="#br1" timeOffset="23599.66">13324 4155 43 0,'11'34'21'0,"7"-18"-12"0,-11-16 31 0,0 0-36 16,3 0 0-16,1 3 2 16,3-3 0-16,7 0-8 15,0-3 0-15,-3 3 6 16,7-10 0-16,-4 10-3 16,-3-6 1-16,-4 12-2 15,0-6 1-15,-7 0-1 16,-7 10 0-16,0-7-2 15,-4 9 1-15,-3 7 0 16,4 0 0-16,-4 3-1 16,0 3 1-16,0 0 0 15,-1-9 1-15,5 3 0 16,3-7 0-16,3 1-1 16,1-7 0-16,7 0-2 15,6-6 0-15,1 3-9 16,3-3 1-16,4-9-6 15,-4-4 1-15</inkml:trace>
  <inkml:trace contextRef="#ctx0" brushRef="#br1" timeOffset="23900.67">13981 4321 50 0,'24'22'25'0,"-3"0"-30"0,-17-19 44 16,0 6-38-16,-4 1 0 0,-4-4 1 15,-3 6 0-15,-4 10-2 16,-3 7 0-16,-7-1 1 16,7-6 1-16,-11 25-1 15,-3-3 0-15,7 0-1 16,7-7 1-16,3 7-1 15,8-6 0-15,3-7-5 16,7-6 0-16,3-3-6 16,4-19 1-16,4 0-6 15,3-18 1-15</inkml:trace>
  <inkml:trace contextRef="#ctx0" brushRef="#br1" timeOffset="24127.84">14284 4456 41 0,'14'28'20'0,"-24"13"-24"0,6-29 36 15,-10 4-31-15,-4-4 0 16,-3 13 1-16,0 4 1 31,-7 21-4-31,7-6 0 16,3-10 1-16,4-2 0 15,3-14-6-15,4-8 1 16,0-4-8-16,4-18 1 16</inkml:trace>
  <inkml:trace contextRef="#ctx0" brushRef="#br1" timeOffset="24325.77">14129 4556 29 0,'17'12'14'0,"5"7"-7"0,-15-9 20 0,3-1-26 16,1 4 1-16,-1 9 0 16,4 0 1-16,-3-1-4 15,3 8 1-15,0-14 0 16,-3 1 1-16,3 0-5 16,0-7 0-16,0-3-7 15,0-18 1-15</inkml:trace>
  <inkml:trace contextRef="#ctx0" brushRef="#br1" timeOffset="24545.24">14351 4289 40 0,'18'35'20'0,"24"31"-18"0,-24-60 34 16,-1 10-33-16,4 12 0 15,-3 13 0-15,-4-1 0 16,-3 14-5-16,-4 2 0 16,-7 10 1-16,-11-3 1 15,-10-4-13-15,-7-12 1 16,-4-12-2-16,-7-10 1 0</inkml:trace>
  <inkml:trace contextRef="#ctx0" brushRef="#br1" timeOffset="25011.48">14788 4622 45 0,'4'12'22'0,"7"-5"-21"0,-4-7 44 16,3 9-43-16,4 0 1 0,4-5 1 15,7 2 0-15,10-6-6 16,11 0 0-16,-4-6 2 15,-3-4 1-15,-7 1-9 16,-8-4 0-16,-6 1-8 16,-11-1 1-16</inkml:trace>
  <inkml:trace contextRef="#ctx0" brushRef="#br1" timeOffset="25208">14870 4521 54 0,'3'60'27'0,"11"-13"-32"15,-7-25 45-15,4 6-41 0,-1 7 1 16,5-1-5-16,-1 10 0 16,-4-6-3-16,1-10 1 15,-4-9-8-15,3-4 1 16</inkml:trace>
  <inkml:trace contextRef="#ctx0" brushRef="#br1" timeOffset="25538.15">15688 4562 48 0,'11'-9'24'15,"-4"-19"-26"-15,-7 21 44 0,0 1-40 16,-4 3 1-16,-3 3 0 16,-7 3 1-16,-4 6-6 15,-6 7 1-15,-5 0 3 16,5 3 0-16,-1 6-2 15,4 6 1-15,3 4-2 16,8 5 1-16,6 1-3 16,11 3 1-16,7-10-5 15,7-5 0-15,8-10-9 16,-1-16 1-16</inkml:trace>
  <inkml:trace contextRef="#ctx0" brushRef="#br1" timeOffset="25794.51">15928 4644 47 0,'14'-22'23'0,"-7"6"-21"0,-7 16 36 15,0 0-38-15,-7 0 1 16,-4 0 0-16,-10 0 1 16,0 6-2-16,-7 4 0 0,3 12 1 15,4 3 0-15,0-3-2 16,3 0 1-16,4 3-2 15,4 3 1-15,2-3-3 16,5-3 1-16,3-6-6 16,11-4 1-16,3-5-5 15,7-7 0-15,4-10 0 16,3-9 0-16</inkml:trace>
  <inkml:trace contextRef="#ctx0" brushRef="#br1" timeOffset="26062.38">16196 4499 46 0,'11'-3'23'0,"-15"6"-31"15,1 1 51-15,-4-1-43 16,-4 6 1-16,-3 1-1 16,0 2 1-16,-4 4-2 0,0-13 1 15,4 6 0-15,0 4 0 16,4 6 0-16,3-7 1 15,7 10-1-15,7-3 1 16,10 3 0-16,4-3 0 16,1-4 0-16,-5 1 0 15,-3 3-2-15,-7 3 1 16,-7 3-5-16,-10 3 1 16,-15 0-10-16,-7-6 1 0</inkml:trace>
  <inkml:trace contextRef="#ctx0" brushRef="#br1" timeOffset="26647.1">16351 4164 56 0,'7'25'28'0,"25"-6"-29"0,-21-16 48 16,6 0-43-16,12-3 0 15,-5 0 2-15,1 0 1 0,0 0-9 16,-1-3 0-16,-3 3 5 15,-6 0 1-15,-5 6-3 16,-10 1 0-16,-3 2-2 16,-4 7 0-16,-4 2-1 15,-7 4 0-15,1 3 0 16,-4-3 1-16,6 7 0 16,5-7 0-16,6 3 1 15,4 0 0-15,7 0 1 16,7-6 0-16,8-4-2 15,2-2 1-15,8-4-3 16,0 1 1-16,0-4-9 16,-1-6 1-16,-2-16-9 15,-12 4 1-15</inkml:trace>
  <inkml:trace contextRef="#ctx0" brushRef="#br1" timeOffset="26917.2">17103 4271 54 0,'7'15'27'0,"-25"13"-29"0,11-12 45 0,-4 3-41 16,-3-3 1-1,-7 9 0-15,-7 12 0 0,3 1-4 16,-3 12 0-16,0 7 3 15,7 5 0-15,7 10-1 16,3-3 0-16,7-6-5 16,4-10 1-16,7-15-8 15,8-13 1-15,13-19-7 16,0-12 0-16</inkml:trace>
  <inkml:trace contextRef="#ctx0" brushRef="#br1" timeOffset="27146.7">17300 4515 42 0,'4'50'21'0,"-32"-6"-20"16,17-28 33-16,-7 9-33 0,-3 3 1 15,-4 7 1-15,1-7 0 16,3 10-4-16,3-1 1 15,4-5 0-15,0-1 1 32,7-28-14-32,7-15 0 15</inkml:trace>
  <inkml:trace contextRef="#ctx0" brushRef="#br1" timeOffset="27369.2">17134 4625 34 0,'25'34'17'0,"-4"-5"-10"16,-14-23 16-16,0 6-22 15,4 4 0-15,0 0 2 16,3 6 0-16,0-3-4 16,3-1 1-16,1 4 1 15,0 0 0-15,-1-6-3 16,-3 0 0-16,1-10-8 15,-1-12 0-15,0-7-1 16,0-6 0-16</inkml:trace>
  <inkml:trace contextRef="#ctx0" brushRef="#br1" timeOffset="27580.18">17434 4387 56 0,'36'53'28'0,"13"10"-40"0,-35-45 60 15,0 14-49-15,0 12 1 16,-10 3-1-16,-4 12 1 16,-7 13-5-16,-11-6 1 0,-10-3-11 15,-7-13 0-15</inkml:trace>
  <inkml:trace contextRef="#ctx0" brushRef="#br1" timeOffset="28076.44">17949 4606 66 0,'22'13'33'0,"6"-13"-36"0,-11 0 58 0,8-7-55 16,7 1 1-16,10 6-1 15,4 0 0-15,0-9-5 16,-4 9 1-16,-7-7-10 16,-10 7 1-16,-14-3-6 15,-11 3 0-15</inkml:trace>
  <inkml:trace contextRef="#ctx0" brushRef="#br1" timeOffset="28255.92">17879 4810 55 0,'10'28'27'0,"19"-12"-28"15,-19-16 49-15,11 0-48 16,8 0 1-16,6-3-1 0,7 6 0 15,8 3-5-15,6 0 0 16,-3 1-11-16,-4-17 0 16</inkml:trace>
  <inkml:trace contextRef="#ctx0" brushRef="#br1" timeOffset="28541.3">19096 4082 60 0,'0'35'30'0,"-32"24"-35"16,29-30 49-16,-1 15-44 15,-3 18 1-15,-7 14-1 16,0 27 1-16,3 13-3 16,4 3 0-16,-3 16-4 15,3-19 1-15,-1-12-11 16,-6-29 0-16</inkml:trace>
  <inkml:trace contextRef="#ctx0" brushRef="#br1" timeOffset="37366.25">10851 4035 38 0,'18'0'19'0,"-4"0"-15"16,-14 0 19-16,0 0-23 16,7 7 1-16,-3 2 0 15,-1 4 1-15,-3 5 0 16,-3 1 1-16,-1 13 0 16,4-7 1-16,-3 12-4 15,3 1 1-15,0 3-3 16,0-10 1-16,0-6-12 15,0-9 1-15,0-4-2 16,0-2 1-16</inkml:trace>
  <inkml:trace contextRef="#ctx0" brushRef="#br1" timeOffset="37772.01">10523 4597 41 0,'-7'0'20'0,"7"0"-14"0,0 0 40 0,0 0-45 16,7 3 1-16,0-3 0 15,8 0 1-15,-1 0-4 16,7-3 1-16,7-4 2 16,7-2 0-16,1-4-1 15,13-2 1-15,11-4-2 16,11-3 1-16,3 3-2 15,-4 7 1-15,-6-7-5 16,-11 0 0-16,-11 6-6 16,-10 13 1-16,-15 0-6 15,-13 7 1-15</inkml:trace>
  <inkml:trace contextRef="#ctx0" brushRef="#br1" timeOffset="38342.3">10432 4926 41 0,'0'19'20'0,"21"-16"-11"15,-18-3 34-15,1 0-42 16,-4 0 1-16,0 0 0 16,0 0 1-16,3 6-4 15,-3-6 1-15,0 0 1 0,0 3 1 16,-3-3-2-16,-1 3 1 16,-6 4-1-16,-4 2 0 15,0 4 0-15,-8 5 0 16,5 1-1-16,-1 6 1 15,4 4 0-15,3-4 0 16,4 3-1-16,4-3 1 16,-1 3-1-16,8-6 1 15,3-3-1-15,3-3 1 16,8-1-5-16,3 1 1 16,0-7-5-16,4 1 1 15,0-1-6-15,0-9 1 16,3-9-1-16,3-10 0 0</inkml:trace>
  <inkml:trace contextRef="#ctx0" brushRef="#br1" timeOffset="38642.22">10770 5086 27 0,'4'-3'13'0,"10"-7"-4"15,-14 10 25-15,0 0-27 16,0 0 0-16,0 0 1 15,0-3 0-15,-4 3-12 16,1 3 1-16,-8 4 7 16,-3-1 1-16,-3 3-5 15,-5 1 1-15,1-1-1 16,0 1 1-16,0 2-1 16,3 4 0-16,4 9 0 0,0-6 0 15,7 3-1-15,3 0 1 16,8-4-4-16,7-2 1 15,6-7-1-15,4 1 0 16,4-10-4-16,-4-13 1 31</inkml:trace>
  <inkml:trace contextRef="#ctx0" brushRef="#br1" timeOffset="38957.81">10986 4998 40 0,'-4'13'20'0,"-21"-1"-16"0,18-9 22 0,-3 4-25 16,-4-1 1-16,-4 0 0 16,4 0 0-16,3 4-2 15,1-7 1-15,3 3 1 16,0 0 0-16,3 1-1 15,4-1 0-15,4 0 0 16,6 1 1-16,4 2-2 16,4 4 0-16,-1-10 0 15,-2 6 1-15,-5 4-1 16,-3-4 0-16,-7 10-2 16,-3-10 0-16,-4 7-4 15,-4 0 0-15,-3-1-8 16,0-5 1-16</inkml:trace>
  <inkml:trace contextRef="#ctx0" brushRef="#br1" timeOffset="39424.55">10894 4785 54 0,'14'12'27'0,"0"-12"-32"16,-7-3 48-16,4 0-41 16,3 0 1-16,0 0 0 15,4-3 1-15,-1 2-6 16,1-2 1-16,-1 0 3 15,-2-7 0-15,-5 7-2 16,-3 0 0-16,-3 3 0 16,-4 3 0-16,0 3-1 15,-4 0 1-15,1 3-1 16,-4 7 0-16,3 2 0 16,-3-5 1-16,0 2-1 15,-4 4 0-15,4 3 0 16,4-3 1-16,3-1 0 0,0 4 1 15,7 0-1 1,0-3 0-16,3-4-1 0,5-3 1 16,-1 1-5-16,3-1 1 15,1-6-9-15,0-3 0 16,-4-6-3-16,0-10 0 16</inkml:trace>
  <inkml:trace contextRef="#ctx0" brushRef="#br1" timeOffset="39723.94">11342 4860 41 0,'-7'16'20'0,"7"-1"-22"16,-4-5 37-16,4-4-32 15,-3 7 0-15,-4-1 2 16,0 1 0-16,-4-4-6 16,4 10 0-16,-4 3 4 15,4 3 0-15,0 0-1 16,4 3 0-16,3 1-2 16,3-1 0-16,1-3-5 15,3 0 1-15,0 0-8 16,0-12 1-16,4-10-4 0,3-6 0 15</inkml:trace>
  <inkml:trace contextRef="#ctx0" brushRef="#br1" timeOffset="39965.61">11585 4957 39 0,'-3'25'19'0,"-22"-6"-21"0,14-9 35 0,-6 5-33 16,-1 4 1-16,-3 6 1 15,0-3 0-15,3 3-3 16,4-3 1-16,3-3-1 16,1 0 1-16,-1-4-9 15,4-2 1-15,4-13-4 16,-1-6 0-16</inkml:trace>
  <inkml:trace contextRef="#ctx0" brushRef="#br1" timeOffset="40173.96">11458 5001 42 0,'25'19'21'0,"3"22"-24"15,-21-32 39-15,0 7-36 0,4-4 0 16,3 4 0-16,0 0 0 16,0 6-2-16,0-3 1 15,0-4-6-15,-3-2 0 16,3-13-5-16,-3-10 0 16</inkml:trace>
  <inkml:trace contextRef="#ctx0" brushRef="#br1" timeOffset="40415.07">11680 4904 46 0,'22'50'23'0,"6"-15"-26"0,-18-23 42 0,5 7-38 15,2 3 0-15,-3 0-1 16,-3-3 1-16,-4 6-2 16,-4 3 0-16,-3 3-4 15,-10-2 1-15,-4-1-10 16,-7 0 1-16</inkml:trace>
  <inkml:trace contextRef="#ctx0" brushRef="#br1" timeOffset="40835.61">12358 3857 40 0,'0'-7'20'0,"-14"29"-18"0,10-22 29 0,-6 10-30 15,-1 9 0-15,-7 9 3 16,-3 6 1-16,-7 10-5 15,-4 19 0-15,0 12 2 16,4 29 1-16,7 2-1 16,7 20 1-16,10 5-2 15,4-5 1-15,8 2-1 16,9-21 0-16,11-10-2 16,11-25 1-16,4-12-6 15,-5-19 1-15,5-10-10 16,-12-12 1-16</inkml:trace>
  <inkml:trace contextRef="#ctx0" brushRef="#br1" timeOffset="41601.56">17417 3741 37 0,'3'9'18'0,"15"16"-4"0,-11-15 22 0,11 8-32 16,10 7 0-16,3 22 2 16,8 7 0-16,4 15-8 15,2 15 0-15,1 14 5 16,-10 8 1-16,-15 17-3 16,-14 11 0-16,-14 7-2 15,-14-3 1-15,-15-15-5 16,-2-7 1-16,-1-19-12 15,-4-12 0-15</inkml:trace>
  <inkml:trace contextRef="#ctx0" brushRef="#br1" timeOffset="42412.01">19290 4597 49 0,'0'12'24'0,"-4"-9"-23"16,4-9 33-16,0 6-35 0,0 0 0 16,0 0-15-16,7 0 0 15,4-9 11-15,7-1 0 16</inkml:trace>
  <inkml:trace contextRef="#ctx0" brushRef="#br1" timeOffset="42756.56">20144 4007 48 0,'-4'3'24'0,"1"7"-25"16,3-4 42-16,-4-6-39 16,-3 13 0-16,0 8 0 15,-4 11 1-15,4 2-4 16,4 13 0-16,-1 4 1 15,4-8 1-15,4 1-7 16,-1-9 1-16,4-4-10 16,0-15 0-16</inkml:trace>
  <inkml:trace contextRef="#ctx0" brushRef="#br1" timeOffset="43041.55">20500 4098 50 0,'-7'44'25'0,"-25"9"-24"0,22-40 39 16,-12 9-39-16,-2 22 1 15,-15 3 0-15,-7 15 0 0,0 11-3 16,-10 5 0-16,-4 7 2 15,0-7 1-15,0 4-2 16,7-10 0-16,0-6-4 16,7-16 1-16,7-10-6 15,8-2 0-15,9 3-7 16,5-19 1-16</inkml:trace>
  <inkml:trace contextRef="#ctx0" brushRef="#br1" timeOffset="43402.55">20338 4785 48 0,'0'6'24'0,"-29"0"-24"0,22 1 42 15,0-1-42-15,-3 6 1 16,-4 4 0-16,0 9 0 16,-1 3-1-16,-2-6 0 0,3 10 0 15,3-13 1-15,0 12-1 16,4-3 1-16,4-3-3 15,3 0 1-15,7-12-4 16,7-1 0-16,7-8-5 16,7-4 0-16,4-13-5 15,7-3 1-15</inkml:trace>
  <inkml:trace contextRef="#ctx0" brushRef="#br1" timeOffset="43641.98">20648 4879 48 0,'11'-6'24'0,"-8"9"-24"16,1 0 45-16,-4-3-45 16,-4 3 1-16,-3 6-1 15,-7 1 1-15,-4-1-2 16,-6 7 1-16,-5-7 0 16,1 4 1-16,0 3-1 0,0 2 0 15,3 7-2-15,4-6 1 16,3 0-3-16,11 0 1 15,7-10-3-15,14-2 1 16,15-11-5-16,2-2 1 16,5-16-5-16,-8 0 1 15</inkml:trace>
  <inkml:trace contextRef="#ctx0" brushRef="#br1" timeOffset="43928.05">20895 4700 36 0,'0'22'18'0,"-28"-6"-19"0,14-13 32 0,0 0-31 15,-1 3 0-15,-6 4 0 16,4-1 0-16,-1 1 0 16,4-1 0-16,7 0 0 15,0-2 1-15,7 2 1 16,7 7 0-16,11-7 0 15,3 1 1-15,0 2 0 16,-4 4 0-16,-2-1-1 16,-8 7 0-16,-11-3-4 15,-6 3 0-15,-8-3-8 16,-7 0 0-16,4-10-4 16,0-3 1-16</inkml:trace>
  <inkml:trace contextRef="#ctx0" brushRef="#br1" timeOffset="44362.18">21043 4559 52 0,'7'19'26'0,"7"-10"-30"16,-7-9 51-16,4 0-45 16,3 3 1-16,4-3 0 15,3 0 1-15,0 0-5 16,-3 0 0-16,-4 0 3 16,-4 0 0-16,-3 0-2 15,-7 0 0-15,-3 7-1 16,-1 2 0-16,-3 1-1 15,-3 2 1-15,-1 4-1 16,-3-1 1-16,4 1 0 16,-1-3 0-16,4 2 1 15,7-2 0-15,3-1 1 16,4 1 1-16,8-4 0 16,2-6 0-16,1-3-1 15,-1 0 1-15,-2-3-4 0,-1 0 1 16,-4 3-9-16,-3 0 1 15,-7-9-8-15,0 9 0 16</inkml:trace>
  <inkml:trace contextRef="#ctx0" brushRef="#br1" timeOffset="44875.11">21477 4760 18 0,'-14'41'9'0,"-21"2"5"0,31-30 1 16,-3 12-11-16,4 0 0 16,-1 0 2-16,1 0 1 15,-4 4-9-15,7-4 0 0,0-7 2 16,3-2 0-16,4 0-9 15,4-13 0-15</inkml:trace>
  <inkml:trace contextRef="#ctx0" brushRef="#br1" timeOffset="45114.18">21770 4694 37 0,'3'41'18'0,"-17"-7"-17"16,11-18 29-16,-8-4-29 15,-6 10 1-15,-8 10 3 16,0-4 1-16,-3 0-7 16,0 3 1-16,3-2 3 15,0-7 0-15,8-4-4 0,-1-5 1 16,8-7-7-16,2-9 1 15,8-3-8-15,4-13 1 16</inkml:trace>
  <inkml:trace contextRef="#ctx0" brushRef="#br1" timeOffset="45308.68">21632 4738 36 0,'22'31'18'0,"2"13"-15"0,-13-35 28 0,-1 13-31 16,4 4 1-16,-3-5-1 16,0 1 1-16,-1 0-3 15,-3-3 1-15,0-3-6 16,0-4 1-16,0-8-5 16,-7-4 0-16</inkml:trace>
  <inkml:trace contextRef="#ctx0" brushRef="#br1" timeOffset="45534.61">21960 4509 45 0,'11'47'22'0,"10"3"-15"16,-14-31 41-16,4 15-47 15,3 4 1-15,4 15-1 0,-1 7 1 16,-6 3-3-16,-11-1 0 16,-11-5-4-16,-17 2 0 15,-18-2-11-15,-17-4 0 16</inkml:trace>
  <inkml:trace contextRef="#ctx0" brushRef="#br1" timeOffset="46630.15">17621 6666 44 0,'0'16'22'0,"7"-7"-11"16,-7-9 23-16,7-3-34 16,7-3 1-16,8 0 1 15,9-4 0-15,8-2-3 16,4-4 0-16,-1 0-2 0,0 4 0 15,-3 2-8-15,0 7 0 16,-14 0-4 0,-11 9 1-16</inkml:trace>
  <inkml:trace contextRef="#ctx0" brushRef="#br1" timeOffset="46841.63">17466 6983 57 0,'-11'25'28'0,"19"-6"-30"0,-1-19 58 16,7 0-53-16,14 0 0 15,11 0 1-15,17-3 0 16,8-3-8-16,3-4 1 0,3 1-1 16,-3-1 0-16,-3 4-13 15,-11 0 1-15,-7-7-3 16,-4 4 0-16</inkml:trace>
  <inkml:trace contextRef="#ctx0" brushRef="#br1" timeOffset="47710.68">18941 6663 45 0,'0'3'22'0,"-4"-6"-20"0,-3 0 41 0,0 3-40 16,-4 0 0-16,-3 3 1 16,-7 3 1-16,-7 4-7 15,0 2 1-15,3 4 3 16,-3 3 1-16,3 0-3 15,0-4 1-15,1 4-2 16,6-3 0-16,4 0-1 16,10 2 1-16,11 4-1 15,8-3 0-15,6 0 0 16,11 0 1-16,6 0 0 16,1-4 1-16,-4 1 0 15,-6 0 1-15,-5-1-2 16,-6 7 1-16,-7-3 0 15,-11 9 0-15,-8 1-1 16,-6-4 0-16,-7-3 0 0,-3 3 0 16,-1-7 0-16,0-5 0 15,4 0-1-15,3-4 1 16,8-3 0-16,3-3 1 16,7-3-1-16,7 0 1 15,7-3 1-15,7 0 0 16,11-3 1-16,7-4 0 15,-1-8 1-15,15-1 0 16,-3-6-1-16,-1 0 1 16,0 0-1-16,-6-4 0 15,-4 4-1-15,-4-3 0 0,-7 0-1 16,-3-7 0-16,-8 13-1 16,-6 0 0-16,-7 4-1 15,-8 2 1-15,-3 6-1 16,-4 4 1-16,-6 6-1 15,-4 10 1-15,-1 12 0 16,5 0 1-16,-1 6 0 16,8 6 1-16,2 7-1 15,8 0 1-15,8-4 0 16,2 1 0-16,4 0-1 16,4-13 0-16,3-3-5 15,7-13 0-15,0-6-10 16,4-6 0-16</inkml:trace>
  <inkml:trace contextRef="#ctx0" brushRef="#br1" timeOffset="47980.9">19664 6867 37 0,'0'13'18'0,"-21"5"-12"0,14-14 21 16,-4 2-25-16,0 6 1 15,-3 1 4-15,0 3 0 16,0 5-8-16,0 5 1 16,3 2 5-16,4 6 1 0,4-2-2 15,6-4 1 1,4 3-3-16,4-3 1 0,3-6-3 16,11-3 0-1,10-19-14 1,-3-6 0-16,-4-10-3 15,7-6 1-15</inkml:trace>
  <inkml:trace contextRef="#ctx0" brushRef="#br1" timeOffset="48357.71">19784 6469 59 0,'21'3'29'0,"-10"-3"-34"15,-4-3 55-15,3 3-47 16,4 0 0-16,7 0 1 16,8 0 1-16,-1-3-7 0,0 3 1 15,-7 0 1-15,-3 3 1 16,-7 3-2-16,-8 3 0 15,-6 4-1-15,-5 3 0 16,-2-1 0-16,-4 10 1 16,-4-6 0-16,-3 3 1 15,7 6 0-15,-4 4 0 16,4-1 0-16,4-3 1 16,2-6-2-16,8-3 1 0,8-6-3 15,6 2 1-15,7-8-7 16,7-4 1-16,0-6-9 15,-3-10 1-15</inkml:trace>
  <inkml:trace contextRef="#ctx0" brushRef="#br1" timeOffset="48628.42">20345 6644 47 0,'-18'29'23'0,"-31"-1"-19"0,38-16 35 15,-3 7-37 1,-7 0 1-16,3 9 2 0,4 10 0 16,0 9-6-16,7 0 0 15,0 9 3-15,3-5 1 16,1-4-3-16,-1-7 0 15,11-5-6-15,4-7 0 16,7-12-11-16,10-10 1 16</inkml:trace>
  <inkml:trace contextRef="#ctx0" brushRef="#br1" timeOffset="48853.85">20676 6811 44 0,'0'15'22'0,"-31"29"-21"16,20-31 29-16,-10 6-31 15,-4 2 1-15,-3 8 2 16,-4 2 0-16,4 4-2 16,0-4 0-16,3-3-1 15,4-3 0-15,7-6-7 16,0-6 1-16,7-17-6 15,7-5 0-15</inkml:trace>
  <inkml:trace contextRef="#ctx0" brushRef="#br1" timeOffset="49078.78">20426 6886 34 0,'21'44'17'0,"14"0"-13"0,-21-35 27 16,4 4-30-16,7-4 0 16,-1 7 0-16,5-1 1 15,-8 4-3-15,0-6 0 16,0 2-1-16,0-2 0 16,0-7-8-16,-3-6 0 0,0-6-1 15,-1-3 0-15</inkml:trace>
  <inkml:trace contextRef="#ctx0" brushRef="#br1" timeOffset="49303.73">20835 6729 61 0,'49'60'30'0,"1"-7"-43"16,-29-31 66-16,-3 6-55 16,-1 10 1-16,-3 12-2 15,-10 0 1-15,-11 7-6 16,-14 8 1-16,-36-11-9 0,-13 2 0 16</inkml:trace>
  <inkml:trace contextRef="#ctx0" brushRef="#br1" timeOffset="50983.49">11257 4242 31 0,'4'-3'15'0,"3"3"-5"15,-7 3 15-15,0-3-23 16,0 0 1-16,7 0 0 15,0-3 1-15,0-3-4 16,0 0 0-16,0-4 3 16,0 1 0-16,7-4 0 15,7-6 0-15,8-6-1 16,13 7 0-16,7-14-1 16,15 1 0-16,10-13 0 15,3 0 0-15,15-3 0 16,7 3 0-16,10-6 1 0,-3 6 1 15,4 10-1-15,2 2 0 16,8 4-1-16,-14 19 1 16,-11 2-1-16,-17 17 0 15,-11 5-2-15,-14 17 0 16,-11-1-2-16,-10 7 1 16,-7 6-3-16,-15 0 0 15,1 3-4-15,-8-7 0 16,-3 4-6-16,-3-16 0 15</inkml:trace>
  <inkml:trace contextRef="#ctx0" brushRef="#br1" timeOffset="51660.47">11395 4155 41 0,'7'-4'20'0,"7"1"-20"0,-11 0 33 0,4-6-33 0,4-4 1 0,3 1 2 16,7-4 0-16,1 0-3 16,6-3 0-16,7-6 3 15,14-3 0-15,8-6 0 16,6-7 1-16,22 0-1 15,21-9 1-15,7 3-1 16,24-3 0-16,15 0-1 16,10 3 1-16,-3 6-2 15,14 9 1-15,0 1-1 16,7 6 1-16,7 6-1 16,-11-6 1-16,7 6-1 15,4 10 0-15,-7 3-2 16,-10 12 1-16,-12 6-1 0,-6 13 0 15,-21 16-2 1,-22 6 0-16,-24 10-3 0,-15-1 0 16,-20 10-4-16,-15-6 0 15,-14 5-7-15,-21-11 1 16</inkml:trace>
  <inkml:trace contextRef="#ctx0" brushRef="#br1" timeOffset="52441.46">11853 6563 42 0,'7'31'21'0,"4"23"-16"16,-11-42 21-16,-4 10-22 15,-3 6 0-15,-3 13 0 16,-4 9 1-16,0 10-7 16,-1 9 0-16,5-3 4 0,-1-1 0 15,4-5-6-15,0-7 0 16,4-18-8-16,-4-10 0 16,0-16-2-16,-8-15 0 15</inkml:trace>
  <inkml:trace contextRef="#ctx0" brushRef="#br1" timeOffset="52981.39">11434 7058 39 0,'21'10'19'0,"39"-13"-20"16,-43-4 37-16,8 1-35 15,14 3 1-15,14-7 1 16,3 4 1-16,11 0-5 15,14 0 1-15,4-1 3 16,-7 4 1-16,-11 0 0 16,-7-3 0-16,-11 3-1 15,-10 0 0-15,-11-1 0 16,-7-2 1-16,-7 3-3 16,-3-3 1-16,-11 6-2 15,0 0 1-15,-11 3-1 16,-3 3 0-16,-7 4 0 15,-4 2 0-15,-6 4 0 16,2 6 0-16,1 6-1 16,3 0 1-16,4-6-1 0,7 3 1 15,11-6-1-15,6-3 0 16,8-4 0-16,6-5 0 16,1-7 0-16,3 0 0 15,0 3 0-15,-3-6 1 16,0-4-1-16,-4-2 0 15,0 3 0-15,-4 6 0 16,-2 0 0-16,-1 3 1 16,0 3-1-16,0-3 0 15,-4 7 1-15,1 2 0 16,-1 1 0-16,-3 2 1 16,0 4-2-16,0 0 1 0,-3 0-1 15,3 0 1-15,0-7-5 16,0-2 0-16,0-1-10 15,7-9 1-15</inkml:trace>
  <inkml:trace contextRef="#ctx0" brushRef="#br1" timeOffset="53416.61">12400 7243 34 0,'7'13'17'0,"-3"-1"-9"16,3-8 20-16,-7 2-26 16,0 0 1-16,0 0 2 0,0 1 0 15,0-1-6-15,0-3 0 16,3 0 4-16,-3-3 1 16,4-3-3-16,-1-3 1 15,4-4-2-15,4 1 1 16,0-4-1-16,-1 1 0 15,1-1 0-15,-1 4 0 16,1-4-1-16,3-2 1 16,0-1 0-16,0 0 1 0,0-2-1 15,4-1 1-15,3 6-1 16,-3 7 0-16,-1 3 1 16,-2 3 1-16,-5 6-1 15,-3 10 0-15,0-1 0 16,-3 1 0-16,-1 9-1 15,1 3 1-15,-1-3-1 16,4 1 0-16,0-8-4 16,4-2 1-16,3-7-4 15,4-5 0-15,3-11-8 16,-3-8 0-16</inkml:trace>
  <inkml:trace contextRef="#ctx0" brushRef="#br1" timeOffset="53835.18">12739 6346 45 0,'0'19'22'0,"14"-6"-17"0,-11-13 36 16,5 3-37-16,2 3 0 15,4-3 2-15,4 1 1 16,7-1-8-16,3 0 0 16,0 0 6-16,7-3 1 15,-3 0-3-15,-4 0 1 16,-3 0-2-16,-4 3 0 0,-7 3-2 16,-3-3 0-16,-8 4-1 15,-3 2 0-15,-3 4-1 16,-4 5 0-16,0 8 0 15,-4 2 0-15,4 0 0 16,4 3 1-16,-5-2 0 16,5 2 1-16,3-3-1 15,7-3 1-15,4-3-2 16,3-3 1-16,7-6-5 16,4-7 1-16,-1-3-9 15,4-3 0-15,1-9-4 16,2-1 1-16</inkml:trace>
  <inkml:trace contextRef="#ctx0" brushRef="#br1" timeOffset="54077.68">13504 6751 47 0,'-3'34'23'0,"-29"-5"-23"0,21-20 44 16,-6 16-43-16,-1 3 1 16,-6 7 1-16,2 18 0 15,1 7-4-15,0 9 0 16,3 12-3 0,8-21 0-16,6-13-11 15,15-28 1-15</inkml:trace>
  <inkml:trace contextRef="#ctx0" brushRef="#br1" timeOffset="54317.21">13660 7008 34 0,'-18'44'17'0,"-24"6"-9"15,31-28 17-15,0 3-24 16,-3 3 1-16,0 4 1 16,0-1 0-16,0 1-4 0,0-14 0 15,3 1 0 1,4-6 0-16,0-4-7 0,7-9 0 16,4-12-4-16,-1-10 1 15</inkml:trace>
  <inkml:trace contextRef="#ctx0" brushRef="#br1" timeOffset="54529.45">13543 7058 37 0,'11'38'18'0,"3"15"-17"0,-11-40 33 15,4-1-32-15,4 4 0 0,3 0 2 16,0 2 0-16,4 1-5 15,3 0 0-15,0-6 0 16,-3-4 1-16,-1-6-8 16,-2-3 1-16,-1-9-6 15,0-4 0-15</inkml:trace>
  <inkml:trace contextRef="#ctx0" brushRef="#br1" timeOffset="54798.42">13755 6688 53 0,'14'25'26'0,"14"38"-31"0,-14-47 50 16,4 15-44-16,7 16 0 15,3 6 0-15,0 7 1 16,-3 9-3-16,-11 3 1 16,-7-3-1-16,-11-6 1 15,-10-10-8-15,-14-6 0 16,0-19-8-16,-7-6 1 16</inkml:trace>
  <inkml:trace contextRef="#ctx0" brushRef="#br1" timeOffset="55233.04">14587 6961 59 0,'43'25'29'0,"34"-19"-36"0,-48-9 53 16,9 0-47-16,1 0 1 15,0-6-5-15,-4 2 0 0,-7 1-3 16,1-3 1-16,-12-13-9 15,-3 0 0-15</inkml:trace>
  <inkml:trace contextRef="#ctx0" brushRef="#br1" timeOffset="55429.57">14676 6742 47 0,'14'62'23'0,"-7"23"-23"16,-7-60 40-16,3 13-39 16,4 9 0-16,0 0-1 15,0 0 0-15,4 0-5 16,0-3 0-16,-1-13-9 16,4-15 1-16</inkml:trace>
  <inkml:trace contextRef="#ctx0" brushRef="#br1" timeOffset="55683.51">15699 6491 45 0,'10'19'22'0,"-10"24"-16"0,0-21 33 0,-3 10-37 16,-1-7 0-16,-3 31 2 16,0 13 0-16,4 13-6 15,-1 2 1-15,0 4 0 16,1-9 1-16,-4-4-15 16,-4-12 0-16</inkml:trace>
  <inkml:trace contextRef="#ctx1" brushRef="#br1">5817 4374 0</inkml:trace>
  <inkml:trace contextRef="#ctx0" brushRef="#br1" timeOffset="56764.83">10947 6089 42 0,'-4'16'21'0,"15"31"-18"0,-8-25 22 15,-3 9-21-15,-7 20 1 16,0 11 1-16,0 17 1 16,-3 18-9-16,-8 22 0 15,4 19 5-15,0 6 0 16,-4 13-2-16,0 3 0 15,8-19-1-15,-4-12 0 0,7-29-4 16,3-25 0-16,4-15-11 16,7-23 1-16</inkml:trace>
  <inkml:trace contextRef="#ctx0" brushRef="#br1" timeOffset="58475.88">10809 5992 33 0,'7'16'16'0,"7"-10"-8"0,-7-6 17 16,4 3-22-16,3-6 0 15,4 3 3-15,10-3 1 31,46 3-8-31,0-3 1 0,0 3 4 16,11 0 1-16,7 3-3 16,10-3 1-16,4 3-2 15,3-12 1-15,7 6-1 16,8-1 0-16,6 4 0 16,5-6 0-16,2 6-1 15,15 6 1-15,-8-6 0 16,8 10 0-16,10 2-1 15,-3 4 0-15,10-3 1 16,4-1 0-16,-3-6 0 16,3 1 1-16,3-1 0 15,4 0 1-15,-7-3-1 16,17 0 1-16,-10 4-1 16,11-4 0-16,10-3-1 15,-11 0 0-15,8 0-1 16,13 0 0-16,-9-3 0 15,9 0 0-15,-10-7-1 16,14 4 0-16,4 3 1 0,-7-7 0 16,3 7 0-16,-7-9 0 15,4-4 0-15,3 0 0 16,-14-6 1-16,18-3 0 16,-4-3-1-16,0 0 0 15,-7 3 0-15,-10-10 0 16,-4 7 0-16,0 3 0 15,-4 0 0-15,-13 12 0 16,-1 1 0-16,8 2 0 0,-22 1 0 16,4 3 0-16,7-4-1 15,-22 1 0-15,5 3 0 16,-12-1 0-16,-10 7 1 16,-7 7 0-16,-17-7 0 15,-19 9 0-15,-6 10 0 16,-11 3 0-16,-3 6-1 15,-11 0 1-15,-7 4-2 16,-8-1 1-16,-6 10-1 16,-4-1 1-16,-6 4 0 15,-8 10 1-15,0-7-1 16,-7 9 1-16,0 4-1 16,-3 2 0-16,-4 1 1 15,0 3 0-15,0-3-1 16,-3 3 0-16,-1-1 0 0,1-5 1 15,-1 3-1-15,-3-1 1 16,4 4-1-16,-4-19 0 16,0 19 0-16,0 0 0 15,-4 0 0-15,1-6 1 16,-1-7-1-16,-3-3 0 16,0-3 1-16,-4 0 0 15,-3-6-1-15,-7 0 1 16,-7-1 0-16,-7-2 0 15,-8-4-1-15,8 1 1 16,-11-1-1-16,-10-2 1 16,-8-7-1-16,-6-3 1 0,-8-6-1 15,0-7 0-15,-13-3 1 16,-12 4 0-16,-6-1-1 16,-4-3 1-16,0 1 0 15,-14-4 0-15,0 3 0 16,-7 0 0-16,14 1-1 15,-14-1 1-15,4 0 0 16,-8 3 1-16,8 1-1 16,-12-1 0-16,5-2 0 15,-4-4 0-15,7 3 0 16,-7-3 0-16,-4-3 0 16,7-3 0-16,-6 0 0 15,-4 0 0-15,-1 0 0 16,5-1 1-16,3 4-2 15,-4 0 1-15,-3 0 0 16,10 0 0-16,-3 4 0 0,0 2 0 16,-11 0 0-1,18 7 0-15,-3 2 0 0,-1 4 1 16,-3-6-1-16,18-4 1 16,-1 1-1-16,-6 5 0 15,-8 4 0-15,7 0 1 16,4-4-1-16,-7 4 1 15,-3 0-1-15,3 3 1 16,3-6-1-16,-6 3 1 16,-5-1-1-16,5-2 1 15,3 3-1-15,-4-7 0 0,-3 1 0 16,4 3 0-16,3-1-1 16,-8 7 1-16,-6-3 1 15,4 0 0-15,-15 0-1 16,4 0 1-16,-4-4 0 15,-3 1 0-15,-1-4 0 16,-10-2 0-16,4-4-1 16,-4-6 0-16,-10-3-1 15,-1-10 1-15,1 7 0 16,-1-6 1-16,-10-4-1 16,4 0 0-16,-1-3-3 15,4 1 0-15,4 2-11 16,3 0 1-16,7 1-3 0,29 8 0 15</inkml:trace>
  <inkml:trace contextRef="#ctx0" brushRef="#br1" timeOffset="64525.41">22687 4895 42 0,'11'12'21'0,"17"-18"-15"0,-17-10 21 15,6-3-25-15,4-9 0 16,4-19 1-16,0-3 0 15,6-7-4-15,1-2 0 16,0-7 3-16,3 0 0 16,-3 0-1-16,-4 13 0 0,-3 0 0 15,-4 6 0-15,-3 12-1 16,-4 4 0-16,0 9-2 16,-3 9 1-16,-4 10-2 15,0 9 1-15,-4 13 0 16,-3 13 0-16,4 8 0 15,-1 14 0-15,1 8 2 16,3-2 0-16,0 9 1 16,0-3 1-16,0 6-1 15,-3 0 1-15,-4-15-1 16,0-7 0-16,-4-6 0 16,0-10 0-16,-3-12-2 15,0-13 0-15,-7-9 1 16,-10-12 0-16,-15-13-1 15,0-10 1-15,-7 7 0 16,-10-9 0-16,-4 2 1 16,-7-3 0-16,0 10-1 15,0 3 1-15,3 9-1 16,8 1 0-16,10 5-1 0,7 7 0 16,7 6 1-16,11-3 0 15,3 3-1-15,15-6 1 16,17-3 1-16,21 0 0 15,22 3 1-15,20-10 1 16,19-21-1-16,24-1 0 16,21-21 0-16,0-7 0 0,-7 10-1 15,-28 2 0-15,-25 14-1 16,-18 12 1-16,-27 3-1 16,-26 12 1-16,-20 10 0 15,-19 13 0-15,-31 15-1 16,-21 7 1-16,-18 18-2 15,-17 0 1-15,-15 29-5 16,-13 2 0-16,24 11-9 16,18-11 1-16,10-2-3 15,21-16 0-15</inkml:trace>
  <inkml:trace contextRef="#ctx0" brushRef="#br1" timeOffset="65082.93">23417 4848 46 0,'82'-57'23'0,"9"-12"-23"0,-73 41 46 0,3-3-45 16,-3-20 1-16,-8-5 0 15,-3-10 1-15,-17-12-4 16,-15 2 1-16,-14 7 2 15,0 13 0-15,-17 3-1 16,-18 12 0-16,-7 13 0 16,-14 12 0-16,10 7-2 15,-7 18 0-15,-3 16-2 16,0 10 0-16,3 18-1 16,4 13 0-16,14 12 0 15,10 19 1-15,25 10 1 16,25 3 0-16,25-4 3 15,17-12 0-15,36-28 1 16,13-19 1-16,43-25-1 16,28-31 0-16,22-32 0 0,-1-25 0 15,-10 0-1 1,-32-15 0-16,-32 2-1 0,-32-2 1 16,-31 6-5-16,-35-13 0 15,-29 9-11-15,-32 1 0 16</inkml:trace>
  <inkml:trace contextRef="#ctx0" brushRef="#br1" timeOffset="73324.58">11518 9435 39 0,'14'3'19'0,"0"13"-14"15,-14-10 19-15,4 4-22 16,-4 2 0-16,3 7 4 15,-3 3 0-15,0 6-6 16,0 4 0-16,0 5 4 16,4 4 1-16,0 3-2 15,-4 6 1-15,0-3-3 16,0-6 0-16,0-13-1 0,0-6 1 16,0-3-2-16,0-7 1 15,-4-5-1-15,0-7 0 16,-6-7 0-16,-4-5 0 15,-7 2-3-15,-8-5 1 16,-2-1-1-16,2 0 1 16,-2 4-1-16,2-1 0 15,-2 1 0-15,2 9 1 16,1 3 0-16,0 9 0 16,0 13 1-16,7 3 0 15,3 0 0-15,4-3 0 16,3 3 2-16,8 3 0 0,3 1 2 15,10-1 1-15,8 0 2 16,7-3 0-16,3-9 1 16,4-4 0-16,10-2-1 15,4-7 0-15,0-9-2 16,-4-7 0-16,-7 1-7 16,-6-4 0-16,-8 3-11 15,-7 1 0-15</inkml:trace>
  <inkml:trace contextRef="#ctx0" brushRef="#br1" timeOffset="73640.77">10763 10564 57 0,'4'13'28'0,"35"-13"-28"0,-15-3 46 15,15-4-43-15,21-2 1 16,18-13 1-16,3-3 1 16,21-7-8-16,7-2 0 15,1-4 4-15,-4 4 1 16,-25 6-6-16,-11 3 1 15,-13 9-6-15,-18 0 1 16,-15 10-9-16,-6 9 0 0,-22 3-2 16,-10 7 0-16</inkml:trace>
  <inkml:trace contextRef="#ctx0" brushRef="#br1" timeOffset="74133.23">11190 10912 39 0,'-3'32'19'0,"-8"5"-18"15,11-24 33-15,0 6-31 16,0 2 0-1,-4-2 2-15,1 0 1 0,-1 3-8 0,1-3 1 16,-1-3 4-16,1-4 0 16,-4-6-2-16,3-2 1 15,-3-4-2-15,0-4 1 16,-3 1-1-16,-5-3 1 16,1 0-1-16,-3-1 0 15,-4 4-1-15,-4 0 1 16,0 0-1-16,0 0 1 15,-3 3 0-15,4 6 0 0,-5 4 0 16,5 5 1-16,2 7-1 16,8 3 1-16,0-6-1 15,4 6 1-15,-1 3-1 16,4 1 1-16,3 5-1 16,1-9 1-16,10 0 0 15,4-3 0-15,3-6-1 16,3 3 1-16,8-10-3 15,7 1 1-15,3-4-5 16,0-6 0-16,4-3-10 16,11-13 1-16</inkml:trace>
  <inkml:trace contextRef="#ctx0" brushRef="#br1" timeOffset="74448.84">11793 10884 36 0,'4'19'18'0,"-1"-22"-11"0,-3 6 21 15,0 0-23-15,-3 0 0 16,-1 3 2-16,-6 4 1 15,-8 5-10-15,-7 14 1 16,-6-1 6-16,-1 9 0 16,-10 4-3-16,-1 0 1 0,4-3-2 15,1-1 0-15,6-5-3 16,4-4 1-16,10-3-12 16,4-9 1-16,7-16-4 15,7-13 1-15</inkml:trace>
  <inkml:trace contextRef="#ctx0" brushRef="#br1" timeOffset="74631.16">11469 10912 55 0,'42'57'27'0,"8"34"-30"15,-36-66 50-15,7 9-47 16,4 1 1-16,3 5-1 15,3 4 0-15,1-3-5 0,-4-10 0 16,-3-5-11-16,-7-26 1 16</inkml:trace>
  <inkml:trace contextRef="#ctx0" brushRef="#br1" timeOffset="75936.89">12637 10006 56 0,'3'0'28'0,"4"56"-32"0,-7-37 43 15,-7 6-39-15,0 29 1 16,0 8-1-16,3 17 1 16,-3 15-3-16,0 16 1 0,0 2-2 15,4 1 0 1,3-22-6-16,-4-19 0 0,-3-18-6 16,0-23 0-16</inkml:trace>
  <inkml:trace contextRef="#ctx0" brushRef="#br1" timeOffset="76520.42">12245 10693 39 0,'0'37'19'0,"28"-18"-16"16,-17-13 31-16,6-2-31 15,5 2 1-15,2 3 1 16,12 1 1-16,9-7-8 15,5-3 1-15,6 0 4 16,8-3 1-16,-1-4-3 0,-3 4 1 16,-7-3-2-16,-11 3 1 15,-6-3-1-15,-8-1 1 16,-3 1 0-16,-4-3 0 16,-4-1 0-16,-6-2 0 15,0 2 0-15,-4 4 1 16,-4 3-2-16,-3 3 1 15,-3 3-1-15,-4 0 0 16,-4 3 0-16,-7 4 1 16,1 9-1-16,-8 3 0 15,4-1-1-15,3 1 1 0,4-3 0 16,4 0 1-16,2-6-2 16,8-1 1-16,8-6 0 15,2-2 0-15,4-1 0 16,0-3 0-16,0-3-1 15,4-4 1-15,3-2-1 16,-7-4 1-16,0 1-1 16,-3 2 0-16,0 4 0 15,-1 3 0-15,1 3 0 16,-4 6 1-16,0 4-1 16,0-1 1-16,-3 4-1 15,-1-4 1-15,4 4 0 16,0 2 0-16,-3 1-1 15,-1 3 1-15,1 0-3 16,-1-1 0-16,-3-5-6 16,4-1 1-16,3-8-7 0,-7 2 0 15</inkml:trace>
  <inkml:trace contextRef="#ctx0" brushRef="#br1" timeOffset="76899.36">13187 10871 34 0,'10'35'17'0,"1"-29"-13"0,-11-6 24 16,4 0-26-16,-1-3 0 16,4 3 1-16,-3 0 0 0,3-3-3 15,0-3 0-15,0-4 3 16,3 1 0-16,1-7-2 15,0-3 0-15,-1-3 0 16,1 0 0-16,-1 7-1 16,1 5 0-16,-1 1 0 15,1 3 1-15,3-1 0 16,0 7 0-16,0 7-1 16,1 5 0-16,-5 4 0 15,4 3 1-15,-3 3-1 16,-4 0 1-16,3 6-1 15,1 0 1-15,0-3-3 16,-1-3 1-16,-3-9-5 16,4-10 0-16,-4-6-8 15,3-10 1-15</inkml:trace>
  <inkml:trace contextRef="#ctx0" brushRef="#br1" timeOffset="77185.09">13818 10351 39 0,'7'0'19'0,"-14"12"-18"0,4-5 30 16,-4 2-30-16,-4 10 1 0,1 3 3 15,-5 6 1-15,-2 7-6 16,-1 5 0-16,4 1 4 15,-4 6 0-15,8 6-1 16,3-2 1-16,3-1-3 16,11-6 1-16,4-10-5 15,3-2 0-15,4-14-7 16,3-11 1-16,4-10-7 16,3-7 1-16</inkml:trace>
  <inkml:trace contextRef="#ctx0" brushRef="#br1" timeOffset="77394.67">14101 10577 46 0,'7'18'23'0,"-22"20"-31"0,15-25 41 0,-3 2-32 0,-4 4 0 15,-7 3 1-15,-4 9 1 16,-3-2-4-16,-4 2 1 15,4 0-1-15,0-2 1 16,0-4-7-16,-4 0 0 16,11-6-6-16,3-16 0 15</inkml:trace>
  <inkml:trace contextRef="#ctx0" brushRef="#br1" timeOffset="77617.19">13977 10777 37 0,'18'47'18'0,"-8"-9"-18"16,-6-32 29-16,3 4-29 16,3-1 0-16,1 1 1 15,0-1 0-15,3-3-2 16,-4 0 0-16,4-2-3 15,1-4 0-15,-1-4-6 16,0-2 0-16</inkml:trace>
  <inkml:trace contextRef="#ctx0" brushRef="#br1" timeOffset="77860.48">14175 10345 53 0,'24'25'26'0,"33"25"-30"0,-43-28 49 16,11 0-45-16,3 12 1 16,0 10-1-16,0 0 1 15,-7 16-2-15,-3 2 0 0,-7 7-2 16,-15 0 1-16,-14-9-13 15,-3-10 0-15</inkml:trace>
  <inkml:trace contextRef="#ctx0" brushRef="#br1" timeOffset="78429.95">14982 10577 45 0,'-14'28'22'0,"14"-22"-15"16,0-6 29-16,0 0-32 15,0 0 0-15,7-6 2 16,8 0 1-16,9-4-9 16,12 4 0-16,-1 0 3 15,4-1 1-15,-1 1-8 16,-6 3 1-16,-4 0-12 16,-10 0 0-16</inkml:trace>
  <inkml:trace contextRef="#ctx0" brushRef="#br1" timeOffset="78624.09">14866 10843 53 0,'4'22'26'0,"17"-6"-25"0,-11-10 40 16,8-6-41-16,10 0 0 15,4 0-2-15,3 0 1 16,4-3-3-16,3 0 1 0,1 3-12 15,3-3 1-15,14-4-1 16,-4 1 0-16</inkml:trace>
  <inkml:trace contextRef="#ctx0" brushRef="#br1" timeOffset="79389.23">16330 10448 48 0,'18'16'24'0,"-15"-19"-28"16,-6 3 50-16,-4 0-44 16,-4 6 0-16,1 3 1 15,-8 4 1-15,-10-1-5 0,-8 1 0 16,-2 3 2-16,-1 2 1 31,-7 14-1-31,14-7 0 16,7-3-3-16,8-6 1 15,6-4-1-15,11-3 0 16,11 1 0-16,10-4 1 16,7 0 0-16,7 1 0 15,1-1 1-15,-8-3 0 0,0 3 0 16,-3 4 1-1,-7 9-1-15,-4-1 1 0,-7 1-2 16,-7 3 1-16,0 3-1 16,-4-3 0-16,-6 0 0 15,-1 0 1-15,-3-3-1 16,0-3 0-16,0-4 0 16,3-2 1-16,4-4-1 15,4 0 1-15,6-3 0 16,8-3 0-16,3 0 0 15,0-9 1-15,3-1 0 16,8-2 0-16,10-4 1 16,11-6 0-16,0-6 0 15,11 0 0-15,-1 3-1 16,-3-4 1-16,-4-2-1 16,-6-6 0-16,-8 5-1 0,-3 4 0 15,-11 3 0-15,-3-3 0 16,-1 6-1-16,-6 6 1 15,-4 3-1-15,-7 13 1 16,-7-3-1-16,-4 6 1 16,-6 10-1-16,-1 9 0 15,0 6 1-15,1-3 0 16,3 3-1-16,3 4 1 16,7 5 0-16,8-2 1 15,7-7-1-15,6 0 0 16,8-9-1-16,0-6 0 0,6-7-3 15,5-3 0 1,-1-6-4-16,4 0 1 0,3-10-8 16,-7-9 0-16</inkml:trace>
  <inkml:trace contextRef="#ctx0" brushRef="#br1" timeOffset="79673.45">17283 10545 28 0,'14'-12'14'0,"-4"-13"-2"16,-6 18 16-16,-1-2-26 15,1 3 1-15,-4-1 3 16,0 7 0-16,-4 7-7 16,-3 5 1-16,-7-2 4 15,-3 5 1-15,-1 10-2 16,-3 4 1-16,0 2-2 16,-1-6 1-16,5 10-1 15,3 2 0-15,3 7-1 0,8-3 1 16,3-3 0-16,10 2 0 15,8-5-1-15,10-7 1 16,4-9-2-16,-1-10 1 16,-6-6-5-16,-4-9 1 15,1-6-11-15,-5-7 0 16,-3-9-3-16,4-4 1 16</inkml:trace>
  <inkml:trace contextRef="#ctx0" brushRef="#br1" timeOffset="80305.33">17565 10000 63 0,'32'0'31'0,"-4"-7"-35"0,-18 4 62 16,4 0-57-16,4 0 1 15,0-3-1-15,-1-1 1 0,1-2-3 16,-4 6 0 0,-3 3 2-16,-4 3 0 0,-7 0-1 15,-7 7 0-15,-4 5-2 16,-3 7 0-16,-4 6-1 16,1-2 1-16,3 2 1 15,0 0 0-15,3 6 0 16,0-8 0-16,8-1 2 15,6-3 1-15,4-4 0 16,11-5 0-16,7-1-1 16,7-5 0-16,-1-1-4 15,1 0 1-15,0-3-8 16,-4 1 1-16,-3-4-10 16,-1 0 1-16</inkml:trace>
  <inkml:trace contextRef="#ctx0" brushRef="#br1" timeOffset="80620.23">18422 10169 53 0,'0'-3'26'0,"-28"25"-26"0,14-13 41 16,-4 4-39-16,-3 6 0 0,-4 6 1 15,-3 12 1-15,0 10-5 16,3 7 0-16,4 15 4 16,3-4 0-16,4 8-1 15,7-1 0-15,7 0-3 16,4-9 0-16,6-16-6 15,11-13 1-15,4-15-12 16,7-22 1-16</inkml:trace>
  <inkml:trace contextRef="#ctx0" brushRef="#br1" timeOffset="80847.78">18852 10301 45 0,'11'44'22'0,"-25"-13"-20"16,3-18 29-16,-6 12-30 0,-8 6 0 15,-7 0 1-15,-3 7 0 16,-4 3-3-16,4-4 1 16,0-2 1-16,10 2 0 15,0-5-7-15,8-4 1 16,2-15-8-16,5-17 0 15</inkml:trace>
  <inkml:trace contextRef="#ctx0" brushRef="#br1" timeOffset="81056.67">18574 10389 46 0,'24'53'23'0,"8"19"-23"15,-21-56 37-15,-1 6-36 16,4 6 0-16,1 0 0 16,6-3 1-16,3 0-5 15,5-3 1 1,-1 0-3-16,0-9 0 0,4-4-9 16,-4-15 1-16</inkml:trace>
  <inkml:trace contextRef="#ctx0" brushRef="#br1" timeOffset="81311.73">19011 10003 47 0,'14'15'23'0,"7"36"-18"0,-6-33 39 15,6 4-40-15,11 16 0 16,6 6 3-16,5 3 1 16,-5 13-11-16,-2-1 1 15,-12 16 3-15,-13-2 1 0,-15 8-7 16,-17-6 0 0,-14-3-13-16,-14-9 0 0</inkml:trace>
  <inkml:trace contextRef="#ctx1" brushRef="#br1" timeOffset="25986.96">6456 9670 0,'0'0'16,"0"0"15,0 0-31</inkml:trace>
  <inkml:trace contextRef="#ctx0" brushRef="#br1" timeOffset="82902.77">11240 12323 43 0,'7'47'21'0,"3"-18"-20"16,-10-17 22-16,-3 10-22 15,3 9 1-15,0 7 3 16,3 15 1-16,4-2-6 16,0 2 1-16,0 0 4 15,0-3 0-15,0-9-2 0,-3-6 1 16,-1-13-2-16,-3-10 0 16,-7-9-3-16,-7-6 1 15,-7-9-2-15,-4-4 0 16,-6 0-1-16,-5 0 0 15,1-2-1-15,-7 2 1 16,3-3-1-16,0 13 0 16,0 3 1-16,1 9 1 15,-1 10 1-15,11 6 1 16,3 6 1-16,7-3 1 16,8 3 2-16,3-3 0 0,14 4 0 15,7-1 1-15,10-3 0 16,15-9 1-16,11-7-3 15,6-6 1-15,4-6-3 16,-3-3 0-16,-12-7-7 16,-9 1 1-16,-5-4-12 15,-6-6 0-15</inkml:trace>
  <inkml:trace contextRef="#ctx0" brushRef="#br1" timeOffset="83172.4">10548 13342 75 0,'39'16'37'0,"63"-25"-41"0,-70 2 67 15,28-2-61-15,25-13 1 16,20-12-1-16,1-4 0 16,4 0-6-16,-12 7 1 15,-13 3-4-15,-11 6 0 16,-17 3-16-16,-15-3 1 0</inkml:trace>
  <inkml:trace contextRef="#ctx0" brushRef="#br1" timeOffset="83818.92">10855 13593 48 0,'18'10'24'0,"-4"-7"-16"0,-11-3 26 15,-3 3-32-15,0 6 0 16,0 1 3-16,-3 5 0 16,-1 14-5-16,1 11 0 15,-1 4 4-15,1 7 0 0,3 2-1 16,0-9 0-16,3 0-2 15,1-4 1-15,-1-2-2 16,1-16 1-16,-4-3-2 16,-4-7 0-16,1-9-1 15,-11-6 1-15,-4 0 0 16,0-3 0-16,-10-3-2 16,-7-4 1-16,-4 4-1 15,-3-1 1-15,-1 4-1 16,5 6 1-16,2 6 0 15,8 0 0-15,3 7 1 16,11 0 1-16,11 5 1 16,6 4 1-16,15 0-1 15,17-3 0-15,7-3-1 16,11-7 1-16,7-3-7 16,7-6 0-16,11-9-10 0,0-4 1 15</inkml:trace>
  <inkml:trace contextRef="#ctx0" brushRef="#br1" timeOffset="84059.12">11635 13640 50 0,'0'13'25'0,"-25"21"-26"0,14-24 38 0,-10 12-35 15,-4 6 0-15,-6 10 1 16,-8 9 0-16,4 0-5 16,6 0 1-16,1 3 0 15,7-12 1-15,7-13-8 16,3-13 0-16,4-9-7 16,4-18 0-16</inkml:trace>
  <inkml:trace contextRef="#ctx0" brushRef="#br1" timeOffset="84241.8">11211 13524 44 0,'14'3'22'0,"25"35"-12"15,-28-19 36-15,10 6-41 16,11 9 1-16,3 17 1 0,7 8 0 16,1 4-11-1,-5-10 1-15,1-3 3 0,0-6 0 16,0-9-11-16,-4-10 0 15,0-16-8-15,-6-12 1 16</inkml:trace>
  <inkml:trace contextRef="#ctx0" brushRef="#br1" timeOffset="85184.8">12520 12863 57 0,'21'-3'28'0,"0"-7"-33"0,-21 10 49 16,0 0-42-16,-3-3 1 15,-8 9-1-15,-13 7 1 16,-5 6-5-16,-6 3 1 16,-7 9 2-16,-4 0 1 15,4 1-3-15,3-1 0 0,7-3 0 16,7-6 0-1,8-3-1-15,6 0 0 0,11-4 0 16,14-2 1-16,11-4 0 16,7 1 1-16,-1-4 1 15,5 4 0-15,-1-1 0 16,-3 0 1-16,-1 4-1 16,-9 3 1-16,-5-1-1 15,-10 4 0-15,-10 6-1 16,-8 6 0-16,-3-2-1 15,-4-1 0-15,-3-3 0 16,-3 0 1-16,6-9-1 16,4-4 0-16,7-2 1 15,7-4 0-15,7-6 0 16,7-6 0-16,7-7 0 16,14-2 1-16,4-4 1 15,4-3 1-15,6-6-1 16,4-4 1-16,0-9 0 15,0 7 0-15,-7-4-1 0,-4 4 0 16,-7-1-2-16,-7 7 1 16,-6 0-1-16,-1 3 0 15,-11 6-1-15,-3 6 1 16,-10 7-2-16,-8 6 0 16,-10 10-1-16,0 2 0 15,0 10 1-15,0 3 0 16,6 13 1-16,5-4 0 15,6 4 1-15,11 0 0 0,8-1 2 16,6 1 0-16,3-4-1 16,-2-9 0-16,6-9-3 15,0-3 1-15,0-10-7 16,4-6 1-16,3-10-11 16,4-6 0-16</inkml:trace>
  <inkml:trace contextRef="#ctx0" brushRef="#br1" timeOffset="85455.09">13395 13038 38 0,'14'-3'19'0,"0"-3"-10"15,-14 6 23-15,0 0-30 16,0 3 1-16,-10 0 1 16,-4 7 0-16,-4 2-4 15,-3 7 0-15,-4 6 4 16,0 9 1-16,1 4 0 0,2 3 0 15,8 6 0-15,7 3 1 16,7-6-2-16,7-10 0 16,11 1-2-16,10-13 1 15,11-10-6-15,0-5 1 16,-4-14-9-16,-3-8 1 16,-4-17-10-16,-3-2 1 31</inkml:trace>
  <inkml:trace contextRef="#ctx0" brushRef="#br1" timeOffset="85905.25">13981 12932 49 0,'-7'31'24'0,"-25"-25"-22"0,21 7 37 15,-10 3-39-15,3 5 1 16,1 8 0-16,-1 8 0 15,4 10-1-15,7-6 0 16,3 0-1-16,11 0 0 0,8-7-5 16,9-3 1-16,5-9-10 15,9-9 1-15</inkml:trace>
  <inkml:trace contextRef="#ctx0" brushRef="#br1" timeOffset="86159.81">14549 12985 44 0,'-22'25'22'0,"-48"38"-18"15,49-44 32-15,-15 6-35 16,-6 3 0-16,-4 13 0 0,-3-1 1 15,6 1-3-15,8 0 1 16,3-7-3-16,11-5 1 16,4-11-10-16,6-11 0 15,8-20-2-15,3-15 1 16</inkml:trace>
  <inkml:trace contextRef="#ctx0" brushRef="#br1" timeOffset="86356.6">14090 12944 40 0,'14'0'20'0,"11"25"-17"0,-15-12 38 0,1 9-38 16,3 6 1-16,4 0 1 15,6 13 0-15,1 3-7 16,3-3 0-16,4 6 3 16,3 3 0-16,8-3-7 15,3-9 1-15,3-10-9 16,-10-13 0-16,3-27-2 15,0-10 1-15</inkml:trace>
  <inkml:trace contextRef="#ctx0" brushRef="#br1" timeOffset="86567.25">14739 12747 52 0,'14'34'26'0,"18"32"-31"0,-18-44 54 16,0 6-48-16,0 19 0 16,-3 10-1-16,-8 12 0 15,1 15-2-15,-11-8 0 16,-4-11-8-16,-3-11 0 16,-3-7-6-16,6-13 1 15</inkml:trace>
  <inkml:trace contextRef="#ctx0" brushRef="#br1" timeOffset="87017.93">15279 13001 60 0,'7'18'30'0,"-4"4"-34"0,4-18 56 15,8-1-50-15,9 0 0 16,8 0-1-16,14 0 1 15,7-3-6-15,-4-3 1 16,-6-3-5-16,-8-1 0 16,-11 1-10-16,-16 3 0 0</inkml:trace>
  <inkml:trace contextRef="#ctx0" brushRef="#br1" timeOffset="87180.88">15226 13292 55 0,'-4'38'27'0,"22"-32"-29"16,-7-3 44-16,3 0-42 16,10 1 1-16,1 2-6 15,10 0 1-15,8 0-9 16,13-6 0-16,1 0-2 16,6 0 0-16</inkml:trace>
  <inkml:trace contextRef="#ctx0" brushRef="#br1" timeOffset="87842.19">16492 12960 49 0,'32'0'24'0,"-7"3"-25"0,-25-3 49 16,0 0-46-16,-4 0 0 16,-6 6 1-16,-15 4 0 15,-10 9-4-15,-1-1 1 16,-2 4 2-16,-1 0 1 15,0 3-2-15,0 4 0 16,4-8 0-16,7 1 0 16,7 0-2-16,6-3 1 0,12-6-1 15,10-1 1-15,11-2-1 16,-1-4 1-16,8-6 0 16,3 0 0-16,7 0 0 15,-3 0 1-15,-4 0 0 16,-3 6 0-16,-7 4-1 15,-4 2 1-15,-11-2-2 16,-6 2 1-16,-8 1-1 16,1-1 0-16,-4-2-2 15,3-1 1-15,4 0 0 16,0-2 1-16,0-4 0 16,7 0 0-16,3-3 0 15,8-3 1-15,7 0 0 16,3 0 1-16,7-1 0 15,4-2 0-15,7-6 2 16,13-7 0-16,1-9-1 16,-3-1 1-16,-1 1-1 0,-3 0 1 15,0-3-2-15,-11-1 0 16,-3 1-2-16,-4 3 1 16,-10 6-1-16,-1 0 0 15,-10 3-1-15,-10 6 1 16,-4 4-2-16,-7 3 1 15,-4 18-1-15,4 10 1 16,-4 0 0-16,4 9 0 16,4 4 1-16,3 15 1 15,3-12 0-15,4-1 1 16,4-2-1-16,6-4 1 16,11-3-2-16,4-9 0 0,7-6-6 15,-4-10 0-15,0-6-9 16,8-10 0-16</inkml:trace>
  <inkml:trace contextRef="#ctx0" brushRef="#br1" timeOffset="88111.03">17392 12960 39 0,'0'0'19'0,"14"6"-13"15,-17-3 25-15,-1 4-29 16,-3 5 1-16,-4 1 3 15,-6 5 0-15,-4 4-6 16,-1 3 0-16,1 7 6 16,0 9 1-16,3-1-1 15,8 1 1-15,10 3-2 0,7 0 0 16,7-3-2-16,11-7 1 16,-4-6-4-16,11-12 1 15,-1-10-6-15,1-6 0 16,0-6-8-16,-7-10 0 15,-1-15-7-15,12 3 1 16</inkml:trace>
  <inkml:trace contextRef="#ctx0" brushRef="#br1" timeOffset="88533.95">18048 12640 55 0,'-3'31'27'0,"-15"10"-33"0,11-31 46 16,-4 5-39-16,1 7 1 16,-4 10 0-16,3 5 1 15,-3 7-4-15,0 6 1 16,-4 10 1-16,8 12 1 15,3-9-1-15,3-7 0 32,11-9-6-32,0-15 0 15,11-14-11-15,3-15 1 16</inkml:trace>
  <inkml:trace contextRef="#ctx0" brushRef="#br1" timeOffset="88760.54">18284 12960 44 0,'11'25'22'0,"-18"28"-22"16,0-40 28-16,-7 2-26 16,-7 7 1-16,-4 10 1 15,-3-1 0-15,0 1-5 16,-1-1 0-16,5-3 2 15,2-3 1-15,5-3-9 16,3-9 1-16,7-7-8 16,7-19 1-16</inkml:trace>
  <inkml:trace contextRef="#ctx0" brushRef="#br1" timeOffset="88969.55">18126 12960 31 0,'21'9'15'0,"-7"-2"-5"0,-10 2 19 16,3 7-28-16,0-1 1 16,3 10 2-16,1-3 0 15,-1 7-4-15,5 5 0 16,2 1 2-16,4-1 1 16,0-3-5-16,1-2 0 0,-5-7-10 15,1-10 1-15,0-6-2 16,-4-12 0-16</inkml:trace>
  <inkml:trace contextRef="#ctx0" brushRef="#br1" timeOffset="89180">18496 12797 47 0,'11'44'23'0,"20"28"-25"16,-23-56 48-16,-1 12-46 16,-4 13 0-16,-3 12-1 0,-3 13 0 15,-4 6-6 1,-4 0 1-16,-3-13-8 16,-7-8 0-16</inkml:trace>
  <inkml:trace contextRef="#ctx0" brushRef="#br1" timeOffset="89630.48">19368 12380 44 0,'-11'37'22'0,"4"39"-18"16,3-51 34-16,-3 9-36 15,0 13 1-15,0 7-1 16,-3 11 1-16,-1 4-4 16,0 10 0-16,1 5 2 0,-4-2 1 15,3-19-5-15,1-13 1 16,-1-12-4-16,0-20 0 15,1-21-4-15,-1-9 1 16,1-13-6-16,-4-4 0 16</inkml:trace>
  <inkml:trace contextRef="#ctx0" brushRef="#br1" timeOffset="90362.92">19001 12929 29 0,'14'25'14'0,"21"-19"1"0,-17 0 23 15,6 4-33-15,12-1 1 16,6 0 2-16,11 4 0 0,7-4-11 16,0-2 1-16,-7-4 6 15,-4 0 0-15,-10-3-4 16,-7-3 1-16,-8-4-1 16,-6 1 0-16,-7 0 0 15,-4 0 0-15,-7 6 0 16,0 6 0-16,-7 0 1 15,-4 7 0-15,-3 6-1 16,-4 2 0-16,1 5 0 16,3 2 1-16,-1-3-1 15,5 0 0-15,3-3 0 16,7-3 1-16,10-7-1 16,4-5 0-16,4-4 0 15,0-3 1-15,-4-7-1 0,0 1 0 16,0-3-1-16,0 2 1 15,0-2-1-15,-3 3 0 16,3-7-1-16,0 7 1 16,0 3-1-16,0 3 0 15,0-3 0-15,1 3 0 16,-5 0-1-16,1 0 1 16,-4-3-2-16,3 3 0 15,1 0-2-15,-4 0 1 0,0 0-2 16,4 3 0-16,-1 3-1 15,1 3 1-15,-4 1 2 16,0 2 1-16,0 1 3 16,4 3 0-16,-1 2 4 15,1-2 0-15,-1-7 2 16,1 4 0-16,3 0 0 16,4-4 1-16,3-6-2 15,0 0 0-15,7-3-1 16,-3-9 0-16,0-7-2 15,-1-3 1-15,-3-6-2 16,-3 0 1-16,-4 0 0 16,0 0 0-16,0 6 0 15,1 10 0-15,-1-1 0 16,-4 10 1-16,1 7 0 16,3 5 1-16,-4 1-2 15,1 6 0-15,0 9-1 16,-4-6 1-16,0-3-5 0,3-4 1 15,1-5-12-15,3-4 1 16</inkml:trace>
  <inkml:trace contextRef="#ctx0" brushRef="#br1" timeOffset="90636.12">20673 12571 43 0,'10'25'21'0,"-17"10"-21"0,4-26 30 0,-8 13-29 15,-3-3 0-15,-7 6 3 16,0 13 1-16,-4 9-5 16,0 3 0-16,4 6 3 15,4 4 1-15,6 2-1 16,4-2 0-16,7-7-5 15,11-15 1-15,10-10-7 16,3-15 1-16,5-10-8 16,-5-16 0-16</inkml:trace>
  <inkml:trace contextRef="#ctx0" brushRef="#br1" timeOffset="90829.85">21019 12838 40 0,'17'34'20'0,"-20"26"-23"16,-4-54 30-16,-8 13-26 0,-6 6 0 16,-10 3 0-16,-12 7 1 15,4 12-3-15,1 6 1 16,6-12-1-16,4-4 1 16,3-5-10-16,4-10 0 15,7-13-1-15,0-22 0 16</inkml:trace>
  <inkml:trace contextRef="#ctx0" brushRef="#br1" timeOffset="90996.14">20694 12957 25 0,'0'0'12'0,"28"12"-9"16,-14-2 20-16,0 5-18 16,8 10 1-16,2 4 0 15,4 2 1-15,-3 7-10 16,-4 6 0-16,1-10 4 15,-1-3 1-15,-4-2-13 16,8-11 1-16</inkml:trace>
  <inkml:trace contextRef="#ctx0" brushRef="#br1" timeOffset="91220.77">21184 12668 46 0,'36'54'23'0,"-5"11"-18"0,-17-40 38 15,8 7-40-15,9 5 1 16,1 7 0-16,-4 3 0 16,-6 10-6-16,-12 2 0 15,-6 14 0-15,-22 2 0 16,-14 6-14-16,-17-2 0 15</inkml:trace>
  <inkml:trace contextRef="#ctx0" brushRef="#br1" timeOffset="92062.54">24169 10849 57 0,'0'7'28'0,"3"-1"-18"0,1-6 28 16,-8 3-33-16,1 3 0 15,-1 4 3-15,-3-1 0 16,0 4-10-16,4 2 0 16,3 1 6-16,0-3 0 0,3 2-5 15,4 1 0-15,0-3-9 16,4-1 1-16,7-9-12 16,6-6 0-16</inkml:trace>
  <inkml:trace contextRef="#ctx0" brushRef="#br1" timeOffset="92302.46">24532 10928 73 0,'4'16'36'0,"-1"-10"-43"16,-3-6 62-16,0 0-55 16,0 0 0-16,4-3-6 15,-1-7 0-15,4 1-2 0,0-1 1 16,-3-5-13-16,3 2 1 16</inkml:trace>
  <inkml:trace contextRef="#ctx0" brushRef="#br1" timeOffset="92915.58">23865 11401 48 0,'-7'4'24'0,"14"2"-18"15,-7-3 35-15,4 0-40 16,3-3 1-16,0 0 1 0,7 0 1 16,0-3-5-16,0 0 1 15,11-3 2-15,0-4 1 16,3 1-2-16,0-4 1 16,0 1 0-16,1-1 0 15,-1 1-2-15,-3 2 1 16,-1-2-1-16,-3 5 1 15,1 4-1-15,-1 0 0 16,-4 0 0-16,1 0 0 16,0 0-1-16,-1 3 0 0,5 3 0 15,-5 0 0-15,1 9 1 16,-4 14 0-16,4-1-1 16,-1 6 0-16,1 0 1 15,-1 1 1-15,5-4-1 16,-5-3 0-16,8-6 1 15,10-10 1-15,4-9-1 16,3-6 1-16,1-7-1 16,3-2 0-16,-1-4-8 15,-2 0 1-15,-1-9-13 16,-14 3 1-16</inkml:trace>
  <inkml:trace contextRef="#ctx0" brushRef="#br1" timeOffset="93592.78">24994 11467 47 0,'92'-9'23'0,"53"-76"-25"16,-114 63 30-16,8-15-25 15,0-10 0-15,0-10 2 16,-11-6 1-16,-10-2-7 16,-18-14 1-16,-21 10 4 15,-15-3 0-15,-20 3-2 16,-18 6 1-16,-22-3-2 15,-13 13 1-15,-4 9-3 16,-7 13 1-16,-10 12-3 16,-1 13 0-16,1 12-3 15,10 13 1-15,0 15-5 16,7 10 1-16,7 19-2 0,11 19 1 16,14 18 1-16,17 19 1 15,22 16 7-15,24 12 0 16,22-2 9-16,24-14 0 15,32-8 4-15,21-17 0 16,25-18 1-16,42-35 1 16,18-25-4-16,24-31 1 15,-6-31-6-15,-22-26 0 0,-24-18-2 16,-29-10 1 0,-35-3-3-16,-32-6 0 0,-42-10-7 15,-28-2 1-15,-35-4-15 16,-25 0 1-16</inkml:trace>
  <inkml:trace contextRef="#ctx0" brushRef="#br1" timeOffset="101787.9">3986 12621 38 0,'0'-6'19'0,"0"15"-8"16,0-9 19-16,0 0-25 0,0 0 0 16,0 0 2-16,0 7 1 15,-7 5-10-15,4 13 0 16,-8-3 6-16,11 13 1 15,-7 9-2-15,7-1 0 16,7 11-1-16,-7-4 0 16,11-6 0-16,3-3 0 15,4-7 0-15,-1-6 0 16,4-9-2-16,-3-6 1 16,3-10-1-16,-7-3 0 15,0-10-2-15,1-12 1 16,-5-3-1-16,1-6 0 0,-1-7 1 15,1-2 0-15,3-7-1 16,-11 3 0-16,5 0 0 16,-5 3 1-16,4 7-2 15,-3 5 1-15,3 4 0 16,3 10 0-16,-3 5 0 16,-7 4 0-16,4 9 1 15,3 6 1-15,-4 10-1 16,5 6 1-16,2 10 0 15,4 9 1-15,0 3-1 16,7 6 0-16,1-3-1 16,-5-3 1-16,4-6-8 15,8-13 1-15,-8-6-8 16,0-16 1-16</inkml:trace>
  <inkml:trace contextRef="#ctx0" brushRef="#br1" timeOffset="102119.88">4523 12803 53 0,'10'19'26'0,"4"-19"-26"0,-7 0 46 0,4-3-45 16,7-4 0-16,3-2 0 15,7 0 0-15,-7 2-5 16,0-5 1-16,-3-1-6 15,3-2 0-15,-7-1-7 16,0 3 0-16</inkml:trace>
  <inkml:trace contextRef="#ctx0" brushRef="#br1" timeOffset="102614.61">5232 12471 52 0,'17'19'26'0,"-17"-10"-30"0,-7-3 45 0,-3 10-42 16,-8 3 1-16,-7 3 0 15,1 6 1-15,-1 3-1 16,-3-3 1-16,0-2-1 16,6-1 1-16,5-3 0 15,3-4 0-15,3 1 0 16,8-3 0-16,10-4-1 15,10-2 1-15,8-4-1 16,10-3 1-16,-7-3-1 16,4 0 0-16,-11 0 0 15,0 6 0-15,-3 4-1 16,-14 9 1-16,-8 6-1 16,-6-3 0-16,-12 3 0 15,5 0 0-15,-11 0-4 16,6-6 1-16,5-3-6 0,6-4 0 15,8-9-5-15,6-9 1 16</inkml:trace>
  <inkml:trace contextRef="#ctx0" brushRef="#br1" timeOffset="102945.14">5479 12584 48 0,'-11'22'24'0,"22"15"-29"0,-8-21 44 0,8 6-38 16,-1-3 1-16,4 3 0 15,1 0 1-15,2-4-4 16,4-5 1-16,-3-7 1 16,-4-6 1-16,4-3-2 15,-1-10 0-15,-2-12-4 16,-5-9 1 0,-3-4-10-16,4-9 0 0,-11 0-2 15,3-6 1-15</inkml:trace>
  <inkml:trace contextRef="#ctx0" brushRef="#br1" timeOffset="103216.95">5793 12038 46 0,'7'63'23'0,"-7"56"-30"0,0-85 45 16,0 16-37-16,0 10 1 16,3 9 0-16,1 0 0 0,-1-6-4 15,4-16 0-15,-3-10 0 16,-4-11 0-16,0-11-5 16,0-15 0-16,0-9-6 15,7-7 0-15,-7-6 0 16,0-3 1-16</inkml:trace>
  <inkml:trace contextRef="#ctx0" brushRef="#br1" timeOffset="103411.34">5817 12427 29 0,'0'-10'14'0,"21"4"-5"16,-6 3 29-16,9 3-32 16,5-3 0-16,6 3 2 15,0 3 1-15,-3 6-13 16,-4 4 1-16,-7 3 6 15,-7 9 1-15,-10 0-4 16,-11 16 1-16,-21 2-6 0,-4 1 1 16,-11 0-9-16,5-9 0 15,-22-7-2-15,10-9 1 16</inkml:trace>
  <inkml:trace contextRef="#ctx0" brushRef="#br1" timeOffset="104056.02">6219 12709 31 0,'117'-63'15'0,"-36"-21"-5"16,-39 52 25-16,4-12-35 15,4-9 1-15,-8 0 2 16,-10-7 1-16,-11 1-4 15,-14-4 0-15,-18 3 2 0,-27-2 0 16,-15 5-1-16,-39-2 1 31,-190-23-1-31,28 26 0 16,-11 15-1-16,25 16 0 16,-3 22 0-16,6 15 1 15,8 10 0-15,10 16 0 16,4 18-1-16,25 26 1 15,17 18-2-15,14 13 1 16,32 19-3-16,28 12 1 16,36 10 0-16,28 2 0 0,42 14 2 15,31-14 0-15,22 4 2 16,50 7 0-16,31-17 3 16,35-21 0-16,18-13 1 15,32-32 1-15,3-33-2 16,29-23 0-16,-18-41-1 15,0-37 0-15,-11-35-2 16,-31-24 1-16,-29-33-3 16,-32-8 1-16,-31-10-6 15,-39 6 0-15,-38 7-9 16,-19 12 1-16,-42 3-6 16,-6 20 0-16</inkml:trace>
  <inkml:trace contextRef="#ctx0" brushRef="#br1" timeOffset="108635.07">2353 7237 28 0,'0'-3'14'0,"11"0"-2"0,-11 3 15 15,10 3-23 1,-3 6 0-16,4 4 3 16,-1 6 0-16,-10 3-9 15,0 12 1-15,0 13 5 16,-10 10 0-16,-1 15-2 16,11 3 0-16,-7 0-2 15,7 4 0-15,-3-7-1 16,-4-13 1-16,7-8-5 15,-7-11 1-15,3-8-9 16,-3-10 0-16,3-10-1 16,-3-12 1-16</inkml:trace>
  <inkml:trace contextRef="#ctx0" brushRef="#br1" timeOffset="109085.63">2004 7849 40 0,'-7'21'20'0,"17"-17"-13"0,-3-4 40 0,4 0-44 15,0-4 0-15,17-5 3 16,4-10 1-16,10-6-8 16,21-9 0-16,1-7 4 15,6-6 1-15,19 3-5 16,-8 0 1-16,0 3-8 16,-7 10 1-16,-14 12-9 15,-11 7 1-15,-13 12-3 16,-12 6 0-16</inkml:trace>
  <inkml:trace contextRef="#ctx0" brushRef="#br1" timeOffset="109566.52">2872 7949 48 0,'7'0'24'0,"-7"-13"-29"0,0 7 48 16,-7 0-41-16,7 0 0 16,-11-1 0-16,0 1 1 15,1 3-4-15,-8 0 0 0,-3 3 2 16,0 3 1-16,3 3-2 16,-10 0 1-16,7-2-1 15,3 2 0-15,4 6 0 16,4 1 0-16,2-1-1 15,8-2 0-15,8-4-1 16,6-3 1-16,3-3 0 16,1 0 0-16,3-3 0 15,0-3 0-15,0 0 0 16,1 2 1-16,2-2 0 16,-10 0 0-1,8 0 0 1,2 2 0-16,-3 4 0 15,-10 0 1-15,0 4-1 16,-1 2 1-16,1 6-2 16,-4 1 1-16,3-1-3 0,-10 1 0 15,4-4-2-15,3-2 0 16,-3-1-4-16,3-6 0 16,3 0-5-16,-3-3 1 15</inkml:trace>
  <inkml:trace contextRef="#ctx0" brushRef="#br1" timeOffset="109925.13">3133 7899 37 0,'17'0'18'16,"1"9"-17"-16,-15-6 32 0,5 4-32 16,-5-4 0-16,4 0 1 15,-7 0 1-15,0 0-3 16,0 0 0-16,0-3 2 15,0 3 1-15,0-3-1 16,11-9 1-16,-8 0-2 16,4-7 1-16,4 0-1 15,7 0 0-15,-8 1-1 16,4-1 0-16,0 4 1 16,-3-1 0-16,-1 4-1 15,1 2 1-15,3 4-1 16,0 3 1-16,0 6 0 15,4 4 0-15,-7-1-1 16,10 4 0-16,-4-1-1 0,5 1 0 16,-5-1-5-1,4-2 1-15,-6-1-10 0,-1-2 1 32</inkml:trace>
  <inkml:trace contextRef="#ctx0" brushRef="#br1" timeOffset="110196.15">3761 7460 29 0,'7'9'14'0,"-18"4"-5"0,1-10 14 0,2 3-22 16,-6 3 1-16,-3 7 1 15,-1 6 0-15,4 3-3 16,3 13 0-16,4 3 2 16,-3 6 1-16,10 9-1 15,-7-9 0-15,7 0-2 16,7-9 1-16,3-13-6 16,8-9 1-16,3-13-8 15,11-6 0-15</inkml:trace>
  <inkml:trace contextRef="#ctx0" brushRef="#br1" timeOffset="110409.13">4075 7494 33 0,'3'-3'16'0,"-3"34"-15"16,-3-18 23-16,3 3-24 0,-11 9 1 15,-3 6 0-15,0 4 1 16,-7-4-2-16,3 3 0 15,-3 7 1-15,3-3 0 16,1-4-2-16,2-9 1 16,5-6-5-16,-1-6 0 15,4 2-6-15,4-8 1 0</inkml:trace>
  <inkml:trace contextRef="#ctx0" brushRef="#br1" timeOffset="110603.19">3990 7676 38 0,'35'66'19'0,"-14"-38"-24"16,-17-22 35-16,10 4-30 16,-3 2 1-16,-1 4-1 15,4 3 0-15,-3 0-4 16,3-4 1-16,-3-2-7 15,-1-4 0-15</inkml:trace>
  <inkml:trace contextRef="#ctx0" brushRef="#br1" timeOffset="110843.29">4173 7388 39 0,'11'9'19'0,"10"19"-12"0,-10-18 32 16,6 5-36-16,-6 4 0 15,10 3 0-15,-3 9 1 16,3 10-6-16,-7 12 1 0,-3 10 2 16,-11 0 0-16,-4 3-9 15,-14-4 1-15,4-11-8 16,-10-17 1-16</inkml:trace>
  <inkml:trace contextRef="#ctx0" brushRef="#br1" timeOffset="111308.71">5062 7729 39 0,'7'16'19'0,"15"-25"-8"0,-12 5 28 0,1 1-35 15,10 3 0-15,7-6 1 16,4 0 1-16,14 0-8 16,17-7 1-16,15-3 3 15,-1-2 0-15,-6-1-6 16,-11 0 0-16,-14 3-13 16,-7-3 1-16</inkml:trace>
  <inkml:trace contextRef="#ctx0" brushRef="#br1" timeOffset="111608.39">5690 7378 42 0,'29'0'21'0,"20"6"-12"0,-38-6 26 16,10 4-34-16,7-1 1 15,0 3 0-15,4 7 0 16,-11 5-4-16,-3 11 1 16,-18 2 1-16,0 7 1 0,-21 12-5 15,3-3 1-15,-7 0-7 16,0-6 0-16,-10-7-4 15,3-12 1-15</inkml:trace>
  <inkml:trace contextRef="#ctx0" brushRef="#br1" timeOffset="111847.1">5729 7315 36 0,'14'13'18'0,"0"0"-15"16,-10-7 31-16,-4 0-32 15,0 7 0-15,-4 9 1 16,4 9 1-16,-7 10-5 0,0 9 0 16,4 3 1-16,-1 7 1 15,1-4-8-15,-1-6 1 16,4-6-7-16,-7-19 0 15</inkml:trace>
  <inkml:trace contextRef="#ctx0" brushRef="#br1" timeOffset="112447.68">5084 7372 41 0,'7'12'20'0,"-7"-5"-23"16,0 2 34-16,0 7-30 16,-11 6 0-16,0 6-1 15,4 0 1-15,-14 7-1 16,4 2 1-16,-1 1 0 0,4-7 0 16,-7 1-1-16,3-7 1 15,-3-3 0-15,10-4 0 16,1-2-2-16,-8-6 0 15,11-4 0-15,7-3 1 16,0-3 0-16,14 0 0 16,0 0 1-16,4 0 0 15,7 3 1-15,10 0 0 16,-3 4 0-16,-1 2 1 16,5 3-1-16,-12 7 0 0,1 3-1 15,-4 0 0-15,-10-6-1 16,3-4 1-16,-7-2-2 15,0-1 1-15,-7-9 0 16,3-9 1-16,-3-13 0 16,0-3 0-16,-3-19 0 15,-4-9 0-15,0-7-1 16,-4-6 1-16,1 7-13 16,-4-1 1-16,-4 7-4 15,7 6 0-15</inkml:trace>
  <inkml:trace contextRef="#ctx0" brushRef="#br1" timeOffset="113424.49">3249 7159 49 0,'0'3'24'0,"4"-28"-23"16,3 22 44-16,-7 3-42 15,3-7 0-15,11 1 3 16,-3-3 0-16,-1-4-7 15,12 4 0-15,-5-1 5 16,4 4 0-16,1 0-2 16,-5 3 0-16,-6 3-2 15,-11 9 1-15,0 10-2 16,-11 6 0-16,1-6-2 16,3 9 1-16,0-3 0 0,3 6 0 15,-3 1 0 1,3-7 0-16,4 3 2 0,11-6 1 15,0 0 2-15,6-10 0 16,4-8-1-16,1-4 0 16,6-10-4-16,0-5 0 15,4-4-14-15,-18 3 1 16,0 7-4-16,0 5 1 16</inkml:trace>
  <inkml:trace contextRef="#ctx0" brushRef="#br1" timeOffset="114626.74">6953 7174 55 0,'0'7'27'0,"0"-4"-22"0,-10 0 27 16,3 3-32-1,-4 4 0-15,-7 5 1 0,-10 7 0 16,-4 0-1-16,1 3 0 16,-1-6 0-16,4 0 0 15,7 3 0-15,-4-3 0 16,11-1-1-16,3-5 0 16,4-4-1-16,14-5 1 15,0-1 0-15,11-3 0 16,7 3 1-16,3-3 1 15,4 6-1-15,-11 0 0 16,0 4 1-16,-4 2 0 16,-13 4-2-16,0 3 1 0,-8 3-1 15,-7 3 1-15,-3 3-1 16,-10 3 0-16,-1 1-1 16,0-4 0-16,4-6-1 15,7 0 1-15,-4-3 0 16,11-4 1-16,7-2 0 15,7-7 1-15,11 0 3 16,7-6 0-16,10-9 1 16,-10-10 0-16,3-3 0 15,7-3 1-15,0-3-2 16,1 0 1-16,-1-4-2 16,0-2 0-16,-3-4-1 15,-4 10 0-15,-3 0-2 16,-7-4 1-16,-1 4-1 15,-6 6 1-15,-4 3-2 0,-7 10 0 16,0 6-1 0,-7 6 1-16,-4 3-1 0,1 10 0 15,-8 9 0-15,4 6 1 16,7 4 0-16,3-1 1 16,8 7 1-16,6 0 0 15,8 0 0-15,3-7 0 16,4-9-3-16,10-3 0 15,4-9-7-15,3-4 0 16,-3-18-4-16,0-4 0 16</inkml:trace>
  <inkml:trace contextRef="#ctx0" brushRef="#br1" timeOffset="114879.18">7694 7344 29 0,'0'-7'14'0,"4"14"-7"16,-8-4 22-16,1 3-28 15,-8 0 1-15,-7 4 1 16,-3 2 1-16,0 7-4 16,-4 0 1-16,1 6 3 15,6 0 0-15,0 3-1 16,8 1 1-16,-1 2-1 16,8 7 1-16,-4-4-3 15,7-3 1-15,17-6-1 16,4-9 0-16,8-3-3 15,-1-7 0-15,4-9-7 16,-8-10 1-16,5-9-7 16,-5-3 1-16</inkml:trace>
  <inkml:trace contextRef="#ctx0" brushRef="#br1" timeOffset="115272.97">7684 6914 49 0,'7'9'24'0,"0"-18"-17"16,-4 6 42-16,8-6-47 15,3-4 1-15,11-3 2 16,3 7 1-16,4-1-7 15,-1 4 0-15,-3-3 4 16,1 6 1-16,-5 0-3 16,-9-1 1-16,-5 11-3 15,1 8 1-15,-11 1-2 16,-7 3 0-16,0 3-1 16,0 0 1-16,-1 0 0 15,5 0 0-15,3 0 1 16,3-4 0-16,5-2 0 15,6 0 1-15,3-7-2 16,-10-6 0-16,11 0-4 16,7-3 0-16,-4-3-11 0,0-3 0 15</inkml:trace>
  <inkml:trace contextRef="#ctx0" brushRef="#br1" timeOffset="115573.19">8446 7083 54 0,'-4'32'27'0,"-38"30"-30"0,31-52 43 0,-3 9-40 15,7-4 1-15,-14 20 0 16,3 6 1-16,4 9-2 16,0 0 0-16,3 6 1 15,4 1 0-15,4-7-4 16,3-6 0-16,7-13-7 16,7-15 0-16,11-13-6 15,6-12 0-15</inkml:trace>
  <inkml:trace contextRef="#ctx0" brushRef="#br1" timeOffset="115781.37">8805 7168 39 0,'-10'53'19'0,"-61"1"-19"0,54-36 31 16,-8 8-31-16,0 2 0 15,-3 6 0-15,0-2 1 16,3 2-4-16,4-9 1 16,7-3-8-16,3-9 0 15,8-10-1-15,-4-13 0 0</inkml:trace>
  <inkml:trace contextRef="#ctx0" brushRef="#br1" timeOffset="115977.52">8562 7187 44 0,'11'31'22'0,"31"13"-28"15,-32-31 45-15,12 9-38 16,-5-4 0-16,4 8 0 16,8-1 0-16,-5 0-4 15,1-6 0-15,0-1-7 16,3-8 0-16,0-17-3 15,0-8 0-15</inkml:trace>
  <inkml:trace contextRef="#ctx0" brushRef="#br1" timeOffset="116171.99">8992 7002 58 0,'32'28'29'0,"3"25"-37"0,-21-37 61 16,1 9-53-16,-8 13 0 16,0 9-1-16,-7 12 0 15,-18 17-5-15,-17 24 0 0,-29 13-11 16,-31 19 1 0</inkml:trace>
  <inkml:trace contextRef="#ctx0" brushRef="#br1" timeOffset="119309.33">9324 6851 29 0,'-4'25'14'0,"-13"-9"-4"0,13-13 14 0,-3 4-22 15,-3-4 0-15,-5 0 1 16,1-3 0-16,-3 0-5 16,-4-10 1-16,-1-2 2 15,-2-4 1-15,-8 4-2 16,-7-7 1-16,-7 0-1 16,-7 0 0-16,-7 0 0 15,-10 4 0-15,6-1-1 16,-17-3 1-16,-7 0 0 15,-7-3 0-15,-8-3-1 16,-6 0 1-16,-11 0 0 16,-10 3 0-16,-8 7 0 15,-3 5 0-15,-11 4 0 16,-3 3 0-16,3 0 0 16,-13-1 0-16,-5 1 0 0,1 3 0 15,-11 0 0 1,-11 3 1-16,1 7-1 0,-18 2 0 15,7 7 0-15,-14-3 1 16,-4 0-1-16,7 2 0 16,-14 1 0-16,4 0 1 15,3-3-1-15,-10-4 1 16,-7 1-1-16,-4-1 1 16,18 7 0-16,-4 0 0 15,7 0-1-15,11 12 0 16,7 7 0-16,14-1 0 15,25 7-1-15,3 6 1 0,18 1-1 16,21 5 1-16,0 10 0 16,32 3 1-16,10 3-1 15,18 10 1-15,18 8 0 16,14-2 0-16,10-3-1 16,14 0 1-16,8-1-1 15,14-2 1-15,10 2-3 16,3-5 0-16,19-7-1 15,10 0 0-15,7-9 0 16,18-7 0-16,10 7 1 16,14-10 0-16,4-6 3 15,25-6 0-15,24-3 2 16,14-10 0-16,11-3 1 0,14-3 0 16,22-6-1-1,13-4 1-15,21-2-2 16,1-7 1-16,14 0-2 0,-1-9 0 15,15 3-2-15,0-7 1 16,14-2 0-16,-11-7 0 16,0-9 0-16,0 6 0 15,-3 0 0-15,-11 3 1 16,1-6-1-16,-15-7 1 16,-7-8 0-16,-14-4 0 15,-8-6-1-15,-6-10 0 16,-21 7-1-16,-15 2 1 15,-13 1-1-15,-22 6 0 0,-32 7-1 16,-24-7 0-16,-21-3 0 16,-25-6 1-16,-36-16-1 15,-41-13 1-15,-54-18-6 16,-35-16 1-16,-49-22-6 16,-8 18 1-16</inkml:trace>
  <inkml:trace contextRef="#ctx0" brushRef="#br1" timeOffset="-84043.63">4981 16999 14 0,'4'6'7'16,"3"-3"7"-16,-4 3 8 0,4 1-16 15,-7-4 1-15,4 6 3 16,3 1 1-16,0 2-13 16,7 4 1-16,4 6 9 15,10 3 0-15,4 3-2 16,7 4 1-16,-8-4-2 15,12-3 1-15,3-6-2 16,3-7 1-16,-10-6-1 16,3-9 0-16,-3-9-2 15,-14-13 0-15,-1-19-1 16,-13-13 0-16,-1-8-1 16,-10-26 1-16,-17-7-2 0,-4-11 1 15,-8-11-1-15,-6-2 1 16,0-6-1-16,7-1 1 15,3 10 0-15,-3 0 0 16,7 12 0-16,10 22 1 16,0 7-1-16,11 15 0 15,11 13-1-15,-8 9 1 16,8 16-3-16,3 10 0 16,7 8-7-16,0 10 1 15,4 10-9-15,3 9 0 0</inkml:trace>
  <inkml:trace contextRef="#ctx0" brushRef="#br1" timeOffset="-83366.58">6177 15766 44 0,'4'-9'22'0,"-1"12"-15"16,-3 0 29-16,0 10-34 15,0 9 0-15,0 6 3 16,0 16 0-16,0 12-6 0,0 23 0 16,0 15 3-1,7 9 0-15,4 7-3 0,-4 9 1 16,0-22-4-16,-4-15 0 15,5-16-6-15,-8-16 0 32</inkml:trace>
  <inkml:trace contextRef="#ctx0" brushRef="#br1" timeOffset="-83157.18">6040 16654 48 0,'28'0'24'15,"0"0"-20"-15,-14-6 29 0,7-7-33 16,8-3 0-16,2-6-4 16,8 0 0-16,-4 1-2 15,-3 2 0-15,7 3-8 16,-7 7 1-16</inkml:trace>
  <inkml:trace contextRef="#ctx0" brushRef="#br1" timeOffset="-82693.58">6692 16579 36 0,'14'18'18'0,"-10"-11"-16"0,-4-7 28 15,0-3-28-15,-4-1 1 16,-3 8 3-16,-3-1 1 16,-4 3-8-16,-4 0 0 15,-7 4 5-15,1 5 0 16,-1 4-2-16,0 3 1 16,0 6-2-16,8 1 0 15,6-4-1-15,1-3 0 16,-1-7-1-16,8-2 0 0,6-4-2 15,8 1 1 1,-1-7-1-16,4-3 1 0,4-3-1 16,0-7 1-16,-8 1 0 15,4-1 1-15,0 1 0 16,1 3 1-16,2-1 1 16,-10 1 0-16,4 3 0 15,-1 3 0-15,1 3 0 16,0 3 1-16,-1 1-1 15,-6 5 1-15,3 1-2 16,0-4 1-16,0 4-2 16,-4 6 0-16,8 2-3 15,-11-2 0-15,3 0-6 16,5-3 1-16,-8-7-4 16,10-3 0-16</inkml:trace>
  <inkml:trace contextRef="#ctx0" brushRef="#br1" timeOffset="-82316.43">6918 16880 30 0,'0'12'15'0,"4"-15"-11"0,-4 3 24 16,0 3-27-16,0-3 0 0,0 0 2 15,3-6 0-15,-3 0-4 16,0-4 1-16,4-5 1 16,-4-7 1-16,7-3-1 15,0-1 0-15,3 1-1 16,1 3 0-16,-1 4 0 16,5 5 0-16,-1 4 1 15,-4 2 0-15,8 7 1 16,-4 10 0-16,4 5 1 15,-4 7 0-15,0 3 0 16,0-6 0-16,4 6-1 16,-8-3 0-16,1 0-5 15,-1-3 1-15,1 0-10 16,0-7 1-16,-1-5-3 16,4-10 0-16</inkml:trace>
  <inkml:trace contextRef="#ctx0" brushRef="#br1" timeOffset="-82013.72">7585 16325 46 0,'10'0'23'0,"-24"22"-26"0,14-16 44 15,-10 9-40-15,-4 7 1 16,3 7 1-16,-3 8 0 0,3 4-4 16,4 3 0-16,4 9 3 15,-4 4 0-15,3-1 0 16,1 1 0-16,3-7-2 16,3-9 0-16,8-10-5 15,3-12 1-15,0-13-7 16,7-12 0-16,7-7-5 15,4-12 1-15</inkml:trace>
  <inkml:trace contextRef="#ctx0" brushRef="#br1" timeOffset="-81807.73">7881 16497 43 0,'11'9'21'0,"-18"32"-26"16,0-25 40-16,-4 0-35 0,-7 9 1 15,-3 6 0-15,-4 0 1 16,4 7-3-16,0-7 1 16,0-6-1-16,0-3 1 15,7-6-7-15,3-6 1 16,8-10-6-16,-4-13 0 16</inkml:trace>
  <inkml:trace contextRef="#ctx0" brushRef="#br1" timeOffset="-81641.54">7652 16475 38 0,'28'19'19'0,"11"41"-15"0,-25-42 32 16,4 1-35-16,3 6 1 0,0 7-1 16,4-1 1-16,-1 3-4 15,-3-5 1-15,-3-4-4 16,-4-6 1-16,0-4-9 15,-3-5 1-15</inkml:trace>
  <inkml:trace contextRef="#ctx0" brushRef="#br1" timeOffset="-81400.58">7962 16177 40 0,'7'35'20'0,"21"37"-8"0,-20-50 30 15,6 12-40-15,0 20 1 16,7 2-1-16,-3 4 0 16,-1 9-4-16,-10-4 0 15,-7 1-5-15,-7-6 1 16,-3-13-9-16,-4-13 0 15</inkml:trace>
  <inkml:trace contextRef="#ctx0" brushRef="#br1" timeOffset="-80814.95">8865 15848 48 0,'25'60'24'0,"0"21"-20"0,-15-62 38 16,-10 6-40-16,4 9 1 15,-4 10 1-15,0-3 0 16,0 6-6-16,0 3 1 16,3 1 3-16,1-4 0 15,3 3-1-15,-4-10 1 16,1-5-2-16,0-10 0 15,-4-3-1-15,0-6 0 16,-8-7 0-16,-6-3 0 16,-7-6-1-16,-11-6 1 15,-6 0 0-15,-5 0 0 0,1-1 0 16,3 4 0-16,7 6 0 16,4 7 1-16,7 2 0 15,-4 7 0-15,8 0 1 16,10 3 0-16,-4 6 0 15,11 3 1-15,0 4-1 16,4-7 0-16,6-3-1 16,11-3 1-16,8-6-5 15,9-10 1-15,5-9-8 16,6-6 1-16,4-17-7 16,-7 5 1-16</inkml:trace>
  <inkml:trace contextRef="#ctx0" brushRef="#br1" timeOffset="-80603.72">9380 16428 46 0,'4'44'23'0,"-39"3"-28"0,24-31 40 15,-10 6-34-15,0 3 1 16,-4 6-1-16,0 4 1 15,1 5-3-15,6-8 0 16,4-7-4-16,0-6 0 16,3-13-8-16,4-16 0 0</inkml:trace>
  <inkml:trace contextRef="#ctx0" brushRef="#br1" timeOffset="-80440.81">9102 16315 44 0,'0'-6'22'0,"14"25"-14"15,-7-4 35-15,14 10-40 16,7 10 1-16,15 3 1 16,6 6 0-16,0-4-8 15,1 4 1-15,-1 3-2 16,-14-3 1-16,-10-3-14 16,-11-13 1-16</inkml:trace>
  <inkml:trace contextRef="#ctx0" brushRef="#br1" timeOffset="-79943.53">10132 16140 58 0,'7'15'29'0,"3"-15"-28"16,-6 0 45-16,3 0-42 15,4-3 1-15,-1 0 1 16,1 0 0-16,-1 0-9 0,4 0 1 16,4-1 1-16,0 1 1 15,-1 0-9-15,1 0 1 16,-4 0-12-16,-7 3 1 16</inkml:trace>
  <inkml:trace contextRef="#ctx0" brushRef="#br1" timeOffset="-79762.4">10058 16447 73 0,'3'22'36'0,"18"-19"-45"0,-6-6 64 0,6 0-56 16,0-7 1-16,14 4-8 15,4-3 0 1,3-1-1-16,4 1 1 0,-4-1-11 15,-3 7 0-15</inkml:trace>
  <inkml:trace contextRef="#ctx0" brushRef="#br1" timeOffset="-79194.02">11077 16770 47 0,'-21'38'23'0,"25"-13"-12"0,-1-19 37 16,4 0-42-16,0 0 1 15,4 1 1-15,6-7 1 16,12-10-12-16,6-15 0 16,0-12 8-16,4-20 0 0,3-9-4 15,4-9 0-15,-3-10-1 16,-1-12 0-16,-14-13-1 15,-3 10 1-15,-18 0-1 16,-7 12 0-16,-11 13-1 16,-6 9 0-16,-1 16-3 15,-7 15 0-15,8 23-1 16,-1 8 1-16,-3 23 0 16,0 19 0-16,7 18 1 15,7 13 1-15,3 13 2 16,8 18 0-16,3 13 2 15,0 0 0-15,0-3-1 16,3-22 1-16,-3-23-2 16,4-14 1-16,3-8-3 15,4-17 1-15,-1-17-4 0,8-12 0 16,-4-10-9-16,0-6 0 16</inkml:trace>
  <inkml:trace contextRef="#ctx0" brushRef="#br1" timeOffset="-78803.99">11589 16836 41 0,'-4'37'20'0,"1"-27"-18"0,3-10 29 0,0 3-29 16,0-3 1-16,7-3 0 15,0 0 0-15,0-4-5 16,0-5 1-16,0-1 2 15,0-2 1-15,0-1-2 16,0 3 1-16,4 1-1 16,-1-1 1-16,1 1-1 15,-1-1 1-15,5 1 0 16,-1-1 1-16,0 4-1 16,0-1 1-16,4 4 0 15,-1 3 0-15,-3 3 0 16,0 6 0-16,1 7 0 15,-1 9 1-15,-4 3 0 16,1-3 0-16,-4 6 0 16,0 0 1-16,0 0-2 15,-3-6 0-15,3-3-4 0,0-6 0 16,3-10-12-16,1-9 0 16,3-13-5-16,0-6 1 15</inkml:trace>
  <inkml:trace contextRef="#ctx0" brushRef="#br1" timeOffset="-78337.98">12520 15525 60 0,'7'22'30'0,"-7"12"-30"16,-3-15 57-16,-4 9-53 16,0 23 0-16,-4 14 2 0,0 26 1 15,1 13-10-15,-1 21 1 16,1 20 5-16,-1 8 0 15,-3 1-5-15,3 3 1 16,1-10-4-16,6-22 0 16,1-21-7-16,3-29 0 15,0-28-9-15,7-19 0 16</inkml:trace>
  <inkml:trace contextRef="#ctx0" brushRef="#br1" timeOffset="-77497.48">13250 16296 52 0,'-14'13'26'0,"-25"-13"-25"0,25 6 39 16,-3 0-40-16,-4 4 0 15,-1 2 1-15,1-2 1 16,0 2-2-16,0 1 0 16,7 6 1-16,3-4 1 15,1 1-1-15,3 0 0 16,7-1-1-16,3 1 1 16,8-3 0-16,3-1 0 15,7 4 1-15,7 3 0 16,-3-4-1-16,0 4 1 15,-8-3-1-15,-3 3 0 0,-3 3-1 16,-8 6 1-16,-6 6-3 16,-11-2 1-16,-7-1-1 15,-4-6 0-15,-3-6 1 16,3 0 0-16,4-7-1 16,7-2 1-16,3-1 0 15,1-3 0-15,2 1 0 16,5-4 0-16,3-3 1 15,7 0 0-15,7-3 1 16,11 3 0-16,7-7 0 16,-1 1 0-16,8-6-1 15,3-7 1-15,1-6 0 16,3-4 0-16,-4 8-1 16,-7-5 1-16,-3-5-1 0,0 6 1 15,-11-3-1-15,-3 3 0 16,-4 3-1-16,-4 3 1 15,-6 3-1-15,-4 7 0 16,-4 6 0-16,-3 12 0 16,-3 7 0-16,-1 3 1 15,0 6 0-15,4 6 0 16,0 10 1-16,4 3 0 16,3-16 0-16,0 6 1 15,7-2-2-15,3-7 0 16,1-3-3-16,7-10 0 15,-1-5-9-15,4-7 1 0,11-10-6 16,7-9 0-16</inkml:trace>
  <inkml:trace contextRef="#ctx0" brushRef="#br1" timeOffset="-77241.97">13974 16503 38 0,'3'10'19'0,"-3"15"-14"15,-3-19 30-15,-5 10-32 16,-2 3 0-16,-8-4 3 16,-10 7 0-16,3 6-7 15,-3 7 0-15,0 6 6 16,0-10 0-16,3 10-1 16,4 0 1-16,7-1-2 0,10 1 0 15,4 0-2-15,7 3 0 16,11-13-4-1,7-9 0-15,6-16-7 0,5-9 1 16,-1-6-9-16,0-10 0 16</inkml:trace>
  <inkml:trace contextRef="#ctx0" brushRef="#br1" timeOffset="-76974.01">14534 16597 52 0,'8'7'26'0,"-5"-7"-30"15,-3 3 43-15,-7 3-38 16,-4 3 1-16,-6 7 1 16,-4 12 0-16,-1 10-4 15,-2-3 1-15,-1 2 2 16,4 4 0-16,3 0-1 15,8-1 0-15,6-2-4 16,4-7 1-16,11 1-8 16,6-17 0-16,8-11-6 15,3-11 1-15</inkml:trace>
  <inkml:trace contextRef="#ctx0" brushRef="#br1" timeOffset="-76759.03">14887 16691 41 0,'4'29'20'0,"-29"30"-20"0,14-43 31 15,-13-3-27-15,-4 8 0 16,-4 8 1-16,0 2 1 16,-3 0-8-16,0 10 0 15,-1 3 3-15,1-3 1 16,3-7-9-16,8-5 0 15,6-11-7-15,7-15 0 0</inkml:trace>
  <inkml:trace contextRef="#ctx0" brushRef="#br1" timeOffset="-76567.14">14633 16811 48 0,'0'40'24'0,"18"-8"-24"15,-11-23 42-15,0 7-41 16,0 0 0-16,4 2 0 16,3 4 0-16,-4 7-2 15,-3-4 0-15,0 3-4 16,4-3 0-16,-4-6-10 16,4-13 1-16</inkml:trace>
  <inkml:trace contextRef="#ctx0" brushRef="#br1" timeOffset="-76325.27">14982 16604 49 0,'18'53'24'0,"17"-3"-16"0,-24-31 37 15,3 9-44-15,4-3 0 0,-4 13 0 16,-4 3 0-16,1 9-3 16,-7 9 1-16,-8 1-5 15,-14-4 0-15,-6-5-10 16,-5-14 0-16</inkml:trace>
  <inkml:trace contextRef="#ctx0" brushRef="#br1" timeOffset="-75922.29">15797 15334 48 0,'-7'-3'24'0,"-7"31"-15"0,11-13 35 16,-4 20-41-16,3 21 0 15,-3 23 4-15,4 21 0 16,-1 32-9-16,-3 21 1 16,3 29 4-16,-3 13 1 15,0 21-3-15,-3-6 0 0,-4-34-6 16,0-22 1-16,3-35-7 16,4-22 0-16,7-28-9 15,0-32 1-15</inkml:trace>
  <inkml:trace contextRef="#ctx0" brushRef="#br1" timeOffset="-75559.9">16270 16554 65 0,'7'25'32'0,"11"-3"-36"0,-8-16 58 0,8-3-54 16,10-3 0-16,8 0-4 15,6 0 1-15,-3-3-3 16,-1-3 1-16,-2-1-14 16,-8-5 1-16</inkml:trace>
  <inkml:trace contextRef="#ctx0" brushRef="#br1" timeOffset="-75366.01">16372 16353 57 0,'7'72'28'0,"-3"38"-28"15,0-76 44-15,-4 16-44 16,-4 4 1-16,-3 8-3 0,0 1 1 15,3-10-9-15,-3-6 1 16,4-21-7-16,10-14 0 16</inkml:trace>
  <inkml:trace contextRef="#ctx0" brushRef="#br1" timeOffset="-74720.42">18112 16287 60 0,'63'19'30'0,"-3"-35"-38"0,-46 4 55 16,-3-7-46-16,-1-9 1 15,-6-4 1-15,-11-9 0 16,-11-3-4-16,-21-3 1 15,-14 7 2-15,-6 8 0 16,-19 10-1-16,-14 16 1 16,-10 12-2-16,3 23 1 15,-7 21-2-15,4 12 1 16,3 20 0-16,18 25 0 0,18 24 0 16,24 7 1-16,28 19 1 15,32 0 0-15,15-13 1 16,13-28 1-16,25-22-2 15,35-25 1-15,15-37-5 16,17-20 0-16,0-24-12 16,-21-17 0-16,-39-15-7 15,-28-3 1-15</inkml:trace>
  <inkml:trace contextRef="#ctx0" brushRef="#br1" timeOffset="4745.08">18941 17422 56 0,'24'0'28'0,"-2"-3"-20"15,-19 3 28-15,4 6-34 16,-3 4 0-16,-4 5 0 16,-7 10 0-16,-4 13-3 15,-10 9 0-15,-14 3 1 16,-1 0 1-16,1 1-5 15,0-7 1-15,3-10-14 16,7-15 0-16</inkml:trace>
  <inkml:trace contextRef="#ctx0" brushRef="#br1" timeOffset="5330.41">21336 17165 58 0,'35'85'29'0,"-3"-51"-28"0,-25-31 43 16,0-3-43-16,0-15 0 15,0-14 4-15,7-24 0 16,-10-16-5-16,-4-31 1 16,-11-29 4-16,8-12 0 15,-11-25-1-15,-4-16 0 16,7 0-2-16,-3 0 1 15,4 13-2-15,10 6 1 16,7 15-1-16,7 17 0 16,7 15-1-16,14 19 0 0,8 18-1 15,3 26 0-15,3 18-4 16,-3 17 0-16,-11 11-6 16,-7 7 1-16,-10 10-11 15,-11 5 0-15</inkml:trace>
  <inkml:trace contextRef="#ctx0" brushRef="#br1" timeOffset="6231.58">22338 16099 46 0,'-4'6'23'0,"8"0"-18"0,-4 1 29 0,-4 5-33 16,-3 7 1-16,-7 9 0 15,-7 0 1-15,-7 10-4 16,0 0 0-16,-1-1 2 15,1-2 1-15,7-1-1 16,3-9 0-16,4-3-1 16,4 0 1-16,6-3-1 15,8-6 1-15,6-4-1 16,11-6 1-16,8 3 0 16,2 1 1-16,-2-1-1 15,-8 0 1-15,-4 4-1 16,-2 5 0-16,-5 4-1 15,-10 3 0-15,-7 3-1 16,-7 3 0-16,-11 1-1 16,1-1 1-16,-5-3 0 0,5-3 0 15,2 0 0-15,5-3 1 16,3 0 0-16,7-7 1 16,3-3-1-16,11-2 0 15,11 2 1-15,10-6 1 16,7-9-1-16,-3-10 1 15,7-6-1-15,7-9 1 16,0-3-1-16,-4-4 0 16,-7-6-2-16,0 3 1 15,-6 4-1-15,-8-1 1 16,-3 0-1-16,-8 4 1 0,1-1-1 16,-4 13 1-16,-7 7 0 15,0 5 0-15,-7 10 0 16,-4 7 0-16,-3 5 0 15,0 4 0-15,0 9 0 16,0 6 1-16,3 7-1 16,0 0 1-16,8 5-1 15,6 4 1-15,5 0 0 16,2-9 0-16,4-7-2 16,4-12 0-16,3 0-5 15,7-6 1-15,0-7-8 16,4-9 0-16,4-16-4 15,-8-3 0-15</inkml:trace>
  <inkml:trace contextRef="#ctx0" brushRef="#br1" timeOffset="6488.74">23075 16312 47 0,'14'0'23'0,"-24"3"-25"0,6-3 44 16,-6 13-40-16,-8 2 1 15,-3 4 1-15,-4 9 1 16,4 4-6-16,7 9 1 16,0-1 3-16,-4 1 1 15,8 3-1-15,2 3 0 16,5-3-1-16,-1-3 0 16,11-13-2-16,11-6 0 0,10-3-4 15,4-4 1-15,0-5-10 16,-4-10 0-1,0-13-5-15,0 1 0 16</inkml:trace>
  <inkml:trace contextRef="#ctx0" brushRef="#br1" timeOffset="6762.38">23643 16343 57 0,'18'4'28'0,"-15"-8"-33"15,-3 4 53-15,0 4-47 0,-7-1 0 16,-10 6 0-16,-12 10 1 16,-2 6-3-16,-1 6 1 15,0 10 1-15,0 3 1 16,1 6-3-16,-5 3 1 15,12-5-5-15,3-5 1 16,6-11-13-16,12-17 0 16</inkml:trace>
  <inkml:trace contextRef="#ctx0" brushRef="#br1" timeOffset="7731.78">23442 16306 35 0,'-3'-3'17'0,"6"3"2"0,-3 0 16 0,0 0-31 16,0 0 0-16,11 6 2 16,-1 10 1-16,1 6-9 15,6 9 1-15,8 10 5 16,3 9 0-16,1 3-3 16,-1 10 1-16,0 0-3 15,-7-13 1-15,-3-9-6 16,-8-7 0-16,-10-9-11 15,0-12 0-15</inkml:trace>
  <inkml:trace contextRef="#ctx0" brushRef="#br1" timeOffset="8092.71">23488 16108 42 0,'11'6'21'0,"-15"-6"-20"0,0 0 26 15,-3 4-26-15,-3 5 1 16,-4 4 2-16,-11 5 0 0,0 4-5 15,-6 3 0-15,-5-3 3 16,1 13 0-16,3 3-1 16,4 5 0-16,3 17-3 15,8 0 1-15,10 5-1 16,14 4 1-16,10-15-3 16,12-7 1-16,6-6-5 15,0-16 0-15,7-10-4 16,4-12 1-16</inkml:trace>
  <inkml:trace contextRef="#ctx0" brushRef="#br1" timeOffset="8391.4">23834 16074 41 0,'7'31'20'0,"17"-9"-15"0,-13-6 36 16,7 15-38-16,-1 7 1 16,1 12 1-16,7 9 1 15,-4 17-8-15,-4-4 1 16,-10 6 4-16,-7 1 0 0,-3 5-4 15,-8 4 1 1,-6-10-7-16,-15-9 0 0,4-18-10 31,-4-23 1-31</inkml:trace>
  <inkml:trace contextRef="#ctx0" brushRef="#br1" timeOffset="8919.1">24620 15873 47 0,'14'3'23'0,"-3"-3"-24"16,-14 3 35-16,-1 7-33 0,-7 9 1 16,1 9 0-16,-4 9 1 15,3 14-4-15,1 8 1 16,-1 20 2-16,4 2 0 16,3 4 0-16,4-4 0 15,-3-5 0-15,3-14 0 16,-4-8-1-16,4-14 0 15,0-8-1-15,0-7 0 0,0-10-1 16,-7-5 0-16,-3-10 0 16,-8-3 0-16,-3-4 0 15,-4-2 0-15,-7 0 0 16,4 2 0-16,0 7-1 16,0 7 1-16,3 8-1 15,4 7 1-15,7 3 0 16,7-3 0-16,3 3 1 15,11 0 0-15,7 1 0 16,8-5 1-16,9-2-4 16,5-3 1-16,-5-7-8 15,1-5 0-15,0-11-4 16,7-5 1-16</inkml:trace>
  <inkml:trace contextRef="#ctx0" brushRef="#br1" timeOffset="9220.07">25107 16500 38 0,'7'28'19'0,"-7"-6"-25"0,4-12 34 15,-4-1-28-15,0 1 1 16,-4 2 1-16,1 1 1 0,-4-4-2 16,-4 4 0-16,-3 2 2 15,-7 7 1-15,-4 13-1 16,-3 2 1-16,0-2-3 16,7-1 0-16,-4 1-6 15,11-1 1-15,3-9-10 16,4-12 1-16</inkml:trace>
  <inkml:trace contextRef="#ctx0" brushRef="#br1" timeOffset="9458.44">24899 16513 52 0,'35'47'26'0,"25"44"-29"0,-46-63 46 15,4 10-43 1,-4 5 1-16,7 8-1 0,-3-1 1 16,3 0-5-16,-3-6 1 15,-8-13-12-15,-10-18 1 16</inkml:trace>
  <inkml:trace contextRef="#ctx0" brushRef="#br1" timeOffset="10076.66">25643 16318 54 0,'-7'10'27'0,"7"-4"-15"15,0-6 28-15,0 0-36 16,4 0 0-16,6-3 1 16,15-3 1-16,14 2-9 15,3 4 1-15,8 0 1 16,-1 0 1-16,0-3-10 16,-6 3 0-16,-4-3-10 15,-18 6 1-15</inkml:trace>
  <inkml:trace contextRef="#ctx0" brushRef="#br1" timeOffset="10269.29">25467 16726 77 0,'21'60'38'0,"39"-57"-54"0,-39-6 71 15,15-1-57-15,13 4 1 16,7 0-15-16,4 0 1 0,-7-3 4 16,-10-6 1-16</inkml:trace>
  <inkml:trace contextRef="#ctx0" brushRef="#br1" timeOffset="10899.88">26381 16764 52 0,'-36'50'26'0,"19"-16"-21"0,13-31 36 15,1 1-35-15,3-4 1 16,10 3 1-16,8-10 1 15,14-11-12-15,14-17 0 16,14-15 7-16,-4-19 0 16,0-6-3-16,1-10 0 0,-4-12-2 15,-14-13 1-15,-8 7-1 16,-9-1 0-16,-8 7-2 16,-14 9 0-16,-4 13-1 15,-10 9 0-15,7 19 0 16,-4 16 1-16,-6 18-1 15,-4 16 1-15,-4 10 2 16,-7 18 0-16,0 16 1 16,4 22 0-16,3 6 0 15,4 7 1-15,4 12-1 16,3-3 1-16,3 0-1 16,4-7 1-16,0 1-1 15,3-13 1-15,1-9-1 16,-1-7 0-16,1-9-1 15,-1-12 1-15,1-4-4 16,3-9 0-16,7-9-6 0,7-7 1 16,11-18-7-16,-1-7 1 15</inkml:trace>
  <inkml:trace contextRef="#ctx0" brushRef="#br1" timeOffset="11276.04">26836 16660 46 0,'7'57'23'0,"-25"-4"-20"0,15-44 39 16,-1 4-40-16,-3-1 0 15,4 1 1-15,-1-7 0 0,1 0-4 16,-1-2 0-16,4-4 2 16,7-10 1-16,4-2-2 15,3-7 1-15,3-3-2 16,1-3 1-16,0 0-2 15,-1 0 0-15,1 0 0 16,0 3 1-16,-1 6-1 16,1 6 1-16,-4 4 1 15,0 12 0-15,-3-2 2 16,-1 5 0-16,-3 7 0 16,-3 3 1-16,-1 9-1 15,1 0 0-15,-1 0 0 16,1-3 0-16,3-9-2 15,0 3 0-15,0-4-4 16,0-5 0-16,4-1-11 16,6-6 0-16,-2-9-2 15,2-6 1-15</inkml:trace>
  <inkml:trace contextRef="#ctx0" brushRef="#br1" timeOffset="11543.97">27679 15425 58 0,'0'37'29'0,"-21"45"-36"16,14-51 59-16,-4 16-49 0,-6 28 1 0,-5 35 1 0,-2 22 1 0,-8 28-8 15,-7 9 1-15,0-6 4 16,0-19 0-16,15-21-7 16,6-23 0-16,4-18-14 15,11-29 0-15,3-15-2 16,3-13 1-16</inkml:trace>
  <inkml:trace contextRef="#ctx0" brushRef="#br1" timeOffset="12386.39">27965 16234 60 0,'3'15'30'0,"-17"-2"-39"16,11-10 60-16,-8 3-51 16,-3 1 0-16,0 2 1 15,0 4 1-15,-4 2-2 16,-3 4 0-16,-4 0 1 16,0 0 1-16,1 3-2 15,3-7 0-15,7 1-1 16,3 0 1-16,7-1 0 15,8-2 0-15,7-1-1 16,6 1 0-16,1-4 1 16,-4 4 1-16,-4-1-1 15,1 1 0-15,-4 0-1 0,-3 5 1 16,-8-2-2-16,-3 0 1 16,-7-1 0-16,-4-2 0 15,-3-1 0-15,4 1 0 16,2 0 1-16,1-4 0 15,7 3 0-15,4-5 0 16,3-1 0-16,10-3 1 16,8-3 0-16,7-6 1 15,-1 0-1-15,5-7 1 16,6-3 0-16,4 1 0 0,-1-7 0 16,1 0 0-1,-3-6-1-15,-5-1 0 0,1 1-1 16,-4-3 0-16,-7 6 0 15,-3 0 0-15,-4 3-1 16,-7 3 0-16,-7 9 0 16,-3 7 0-16,-8 6 0 15,1 4 0-15,-5 5 0 16,-2 7 0-16,-1 3 0 16,4 6 1-16,0 7 0 15,3-4 1-15,8 7-1 16,3-1 0-16,3-2-2 15,4-7 0-15,7-3-6 16,4-12 1-16,7-10-10 16,7-13 0-16</inkml:trace>
  <inkml:trace contextRef="#ctx0" brushRef="#br1" timeOffset="12627.32">28529 16312 42 0,'-3'6'21'0,"-11"16"-18"0,10-15 28 16,-3 5-27-16,-7 4 0 15,-4 3 2-15,1-1 1 16,2 4-9-16,-2 3 1 16,-1 10 4-16,1 3 1 15,-1 2-2-15,4 7 0 0,3 0-3 16,8-3 1-16,3-9-6 15,7-7 1-15,3-9-11 16,8-7 0-16</inkml:trace>
  <inkml:trace contextRef="#ctx0" brushRef="#br1" timeOffset="12882.64">28952 16306 41 0,'-10'15'20'0,"-25"36"-15"16,21-36 26-16,-8 4-29 16,-2 6 0-16,-5 10 0 0,-2 2 0 15,-1 10-3-15,4 7 0 16,3-1 2-16,7-9 1 15,11-6-6-15,7-10 0 16,11-3-9-16,7-13 0 16</inkml:trace>
  <inkml:trace contextRef="#ctx0" brushRef="#br1" timeOffset="13092.21">29069 16456 36 0,'3'19'18'0,"-20"16"-14"16,6-26 24-16,-6 13-26 16,2 0 0-16,-2 0 2 15,-8 6 0-15,-7 3-5 16,1 4 0-16,-1 3 3 16,4-7 1-16,3-6-7 15,7-6 1-15,8-10-10 16,6-6 1-16</inkml:trace>
  <inkml:trace contextRef="#ctx0" brushRef="#br1" timeOffset="13317.29">28945 16441 42 0,'0'22'21'0,"7"43"-16"0,-7-43 32 31,4 29-36-31,3-1 0 16,-3-3-1-16,3-10 1 15,0-12-6-15,3-3 1 16,4-9-7-16,1-10 0 16,2-15-3-16,1-14 1 15</inkml:trace>
  <inkml:trace contextRef="#ctx0" brushRef="#br1" timeOffset="13496.61">29178 16318 48 0,'18'47'24'0,"0"51"-30"0,-11-70 48 0,0 6-43 0,-7 10 0 0,0 9 0 16,-7 1 1-16,-4-4-3 15,-7-3 0-15,-10-6-11 16,-7-13 1-16</inkml:trace>
  <inkml:trace contextRef="#ctx0" brushRef="#br1" timeOffset="13889.46">29319 16519 47 0,'-7'38'23'0,"14"2"-13"0,0-33 36 0,4-1-44 16,3 3 1-16,7-2 2 15,4-1 1-15,-4 0-8 16,4-3 1-16,7-3 0 15,-4-3 1-15,0-6-10 16,-7-4 1-16,-3-9-9 16,-8-3 0-16</inkml:trace>
  <inkml:trace contextRef="#ctx0" brushRef="#br1" timeOffset="14081.8">29492 16368 49 0,'-10'60'24'0,"3"25"-23"0,3-57 38 15,-3 3-39-15,-4 10 0 16,1 6 0-16,-1 0 0 16,1-6-5-16,-1-3 1 15,1-7-10-15,2-15 1 16</inkml:trace>
  <inkml:trace contextRef="#ctx0" brushRef="#br1" timeOffset="14366.48">30124 15942 47 0,'0'13'23'0,"-21"52"-19"16,13-46 35-16,-2 13-38 15,-1 18 0-15,-10 3 0 16,-7 13 1-16,0 22-3 16,-1 9 1-16,-2 0 1 15,6-18 0-15,0-10-5 0,8-13 1 16,3-15-9-16,3-16 0 15,7-9-3-15,1-16 1 16</inkml:trace>
  <inkml:trace contextRef="#ctx0" brushRef="#br1" timeOffset="14847.28">29714 16572 35 0,'8'44'17'0,"23"-19"-10"0,-20-18 30 15,7 2-32-15,6-3 0 0,8 1 0 16,7-4 1-16,0-3-9 16,-4 0 1-16,0 0 5 15,-7 0 0-15,-3 0-3 16,-4-3 0-16,-7-1-1 16,0 1 1-16,-10-6-1 15,-1-1 0-15,-6 4 0 16,-4 3 0-16,0 6 0 15,0 0 1-15,-4 4 0 16,1 5 0-16,-4 7 0 16,-1 9 1-16,1-3-1 15,4-3 1-15,3-3-1 16,3 0 1-16,4-7 0 16,7-2 0-16,0-7-1 15,4-3 0-15,-1-3 0 16,-3-3 0-16,1-1-1 15,-1 1 1-15,-4 0-1 16,1-1 1-16,3 4-1 0,-7 3 1 16,7 0 0-16,0 3 0 15,0 4-1-15,-4 5 1 16,1 1 0-16,-4-1 0 16,0 4 0-16,-4 3 0 15,1-4-5-15,3 1 1 16,0-6-10-16,3-7 1 15</inkml:trace>
  <inkml:trace contextRef="#ctx0" brushRef="#br1" timeOffset="15193.6">30265 16754 30 0,'7'38'15'0,"-7"-10"-5"16,0-25 13-16,3 3-23 15,-3-2 0-15,0-1 2 16,0 0 1-16,0-3-3 16,0 0 1-16,0 0 1 15,0-6 1-15,4-1-1 16,-1-2 0-16,5-4-1 16,2 1 0-16,1-4-1 15,3 0 1-15,0 4-1 16,-4 3 0-16,1 2 0 15,0 7 0-15,-4 7 0 0,0 8 1 16,-4 7-1-16,-3-3 1 16,0 0-1-16,-3 6 0 15,-1 0-1-15,4 0 1 16,0 0-6-16,4-9 1 16,3-7-7-16,7-12 0 15</inkml:trace>
  <inkml:trace contextRef="#ctx0" brushRef="#br1" timeOffset="15452.7">30808 16368 36 0,'0'51'18'0,"-46"-17"-17"16,39-18 28-16,-3 6-27 15,-5 9 1-15,-6 1 3 16,4 2 0-16,-1 7-8 16,7 6 1-16,1-3 4 15,-1 0 1-15,4 0-5 16,0-10 1-16,4-6-9 16,3-6 0-16,10-16-5 15,4-9 1-15</inkml:trace>
  <inkml:trace contextRef="#ctx0" brushRef="#br1" timeOffset="15678.61">31013 16594 31 0,'10'22'15'0,"-24"0"-10"0,4-16 24 0,-8 10-27 0,-10 12 1 15,-4 4 2-15,0-1 0 16,-7 0-7-16,1 4 1 15,-1-1 4-15,4-2 0 16,6-4-3-16,5-3 0 0,6-9-6 16,7-10 1-16,8-9-8 15,6-7 1-15,4-8-1 16,4-7 1-16</inkml:trace>
  <inkml:trace contextRef="#ctx0" brushRef="#br1" timeOffset="15846.51">30769 16673 31 0,'18'28'15'0,"3"41"-10"0,-14-53 32 0,4-1-35 15,3 7 0-15,0 3 2 16,0 3 1-16,0-2-7 16,0-1 1-16,-3-3-1 15,-1-7 1-15,-2-5-11 16,2-13 0-16</inkml:trace>
  <inkml:trace contextRef="#ctx0" brushRef="#br1" timeOffset="16080.2">31115 16434 44 0,'11'51'22'0,"6"27"-18"0,-13-59 34 16,-1 6-36-16,1 9 0 16,-1 7 0-16,1 3 0 15,-4 0-4-15,-4 3 1 0,-3 3 0 16,-3 7 1-16,-11-1-12 16,-8-3 0-16,-2-15-2 15,6-13 0 1</inkml:trace>
  <inkml:trace contextRef="#ctx0" brushRef="#br1" timeOffset="16635.18">31574 15525 55 0,'24'-6'27'0,"-10"12"-32"0,-10 0 54 0,-4 10-48 16,0 18 0-16,-7 13 0 15,-7 22 1-15,-4 19-3 16,-7 31 1-16,-6 26 0 16,-5 27 1-16,1 10-1 15,10 0 1-15,4-7-1 16,4-27 0-16,-1-32-2 15,4-31 0-15,7-20-8 16,7-24 1-16,3-28-8 16,8-20 1-16</inkml:trace>
  <inkml:trace contextRef="#ctx0" brushRef="#br1" timeOffset="16946">31701 16582 52 0,'3'-3'26'0,"25"3"-29"0,-14 3 44 0,11-3-41 16,7 3 1-16,3 3-1 15,0 0 0-15,1 4-5 16,-8-4 0-16,-3-6-10 16,-4-6 1-16</inkml:trace>
  <inkml:trace contextRef="#ctx0" brushRef="#br1" timeOffset="17197.84">31873 16309 46 0,'8'31'23'0,"-23"35"-22"0,15-47 33 0,-7 9-34 0,0 13 0 0,-7 6-1 0,-3 9 0 0,-5 4 1 0,1 6 1 0,4-3-6 0,2-13 1 0,1-13-9 0,4-12 0 0</inkml:trace>
  <inkml:trace contextRef="#ctx0" brushRef="#br1" timeOffset="17492.34">32770 16165 46 0,'17'-7'23'0,"-13"1"-29"0,-4 3 37 0,-7 0-31 0,-11 6 1 0,-10 6 0 16,-11 10 0-16,-10 6-1 0,-8 10 1 0,-6 21 1 16,6 13 0-16,4 19 0 15,18 3 0-15,7 6 2 0,7-3 0 16,14-12-1-16,17-10 1 16,15-16-2-16,14-12 1 15,21-22-1-15,10-16 1 16,8-9-8-16,14-6 1 47,-18-4-13-47,-25-2 1 0</inkml:trace>
  <inkml:trace contextRef="#ctx0" brushRef="#br1" timeOffset="61644.4">3835 4155 29 0,'42'31'14'0,"-49"-9"-15"0,3-19 14 0,-17 3-14 16,-7 1 1-16,-11-1 0 15,-3 3 1-15,-25 1-1 16,-14 5 1-16,-18-2-1 16,-10-1 1-16,-11 1 0 15,-11-4 0-15,-6 4-1 16,-1-1 1-16,4 1-1 15,0 3 1-15,0-4-1 16,14-2 1-16,0-1-1 16,4 0 0-16,3 7-1 15,-4 3 1-15,18 9-1 16,18 0 0-16,0 10 0 16,11 6 0-16,3 19-1 15,17 12 1-15,1 19 0 16,17 13 0-16,11 12 1 15,14 16 1-15,-4 12 1 16,11 10 1-16,0 6 0 16,-7 9 0-16,4 16 0 15,-8 1 0-15,-7 8-1 0,-3 4 1 16,0 12-3-16,3 13 1 16,-3 0-1-16,0 9 1 15,0 9-1-15,-4 7 0 16,4 13-1-16,-7 2 1 15,7 7-1-15,7 0 1 16,3 6-1-16,-3 0 1 16,10 6-1-16,4-6 1 15,0 4 0-15,4 2 1 16,3-6 0-16,-7-19 0 0,0 4 0 16,0-76 1-16,-11 78-1 15,1-21 0-15,-8-10-1 16,-10 4 1-16,7-11-2 15,-7-11 1-15,-4-7-1 16,-11-19 1-16,5-9 0 16,-1-19 0-16,-3-12-1 15,13-23 1-15,-2-12-1 16,2-22 1-16,12-12 0 16,6-13 0-16,11 0 0 15,7-6 1-15,14-1 0 16,11-5 0-16,7-4 1 15,10-3 0-15,11-9 0 16,18 0 0-16,21-10 0 16,3-6 0-16,18-9 0 15,17-10 1-15,15-9-2 0,17-13 1 16,18 1-1-16,4-7 0 16,17 3 0-16,11 3 1 15,10 7-2-15,4-4 0 16,3-2 0-16,11-1 0 15,-7-6-2-15,0-6 0 32,-11 3-4-17,1-10 1-15,-12 4-8 0,-27-4 0 0</inkml:trace>
  <inkml:trace contextRef="#ctx0" brushRef="#br1" timeOffset="63070.78">2882 17171 31 0,'28'7'15'0,"22"-26"-7"16,-40 9 16-16,5-5-22 15,-1-4 1-15,0-3-1 16,3-6 1-16,1-10-5 16,-4 0 1-16,7-15 2 15,8-7 1-15,-1 1-2 16,0-10 0-16,4-6 0 16,-4-1 0-16,-3 11-1 15,-1 8 1-15,-3 13-1 16,-6 10 1-16,2 9-1 15,1 9 1-15,-4 16-3 32,4 12 1-32,-11 17-2 0,3 8 1 0,1 7-2 15,-8 16 0-15,4 6 1 16,4-13 0-16,7 29 1 0,3-1 0 16,11 1 2-16,-4-13 1 15,0-4 2-15,4-14 0 16,-4-11 0-16,-3-11 1 15,-8-11-1-15,-6-11 0 16,-11-7-1-16,-7-10 1 16,-7-9-2-16,-14-3 1 15,-25-3-2-15,-25 0 0 16,-14-3 2-16,-17 0 0 0,0 3-1 16,-18-3 0-16,7 9 0 15,3 6 1-15,11 7-1 16,1 6 1-16,16 3-2 15,15 3 0-15,4 4 1 16,13-1 0-16,25-3 0 16,15-2 0-16,17-4 1 15,17-10 1-15,33-9 0 16,20-9 1-16,43-16-3 16,25-12 0-16,31-16-2 15,18-10 0-15,-7 4 0 16,4 9 0-16,-8 9 2 15,-28 10 0-15,-35 6 3 16,-18 13 1-16,-24 9 1 16,-29 12 0-16,-14 14-2 15,-45 24 0-15,-47 22-4 16,-42 28 0-16,-56 23-10 16,-46 21 0-16,-42 38-1 0,3 15 1 15</inkml:trace>
  <inkml:trace contextRef="#ctx0" brushRef="#br1" timeOffset="120794.65">19537 9818 14 0,'-4'-6'7'0,"-3"-13"-2"0,4 9 7 0,-1-5-11 16,-3-1 0-16,-7-6 1 15,3 6 1-15,-10-6-4 16,-3 7 1-16,-8-1 1 16,-3 0 0-16,-4 1 0 15,-7-1 0-15,-3 0-1 16,6 1 1-16,-6-1-1 16,-8-3 1-16,-3-3-1 15,-7 0 1-15,-10 7-1 31,-4 2 1-31,10 4-1 0,-3-4 1 0,-4 1-1 16,-6-1 0 0,-47-3 0-16,29 7 0 15,7 6 0-15,3 3 1 16,0 6-1-16,4 0 0 16,7 4 0-16,3 2 1 15,4 4 0-15,11 0 1 16,3-1 0-16,-4 1 0 15,-3 0 0-15,4 2 1 16,3 1-1-16,0-6 1 16,0-1-2-16,0 1 1 15,3 3-2-15,8 2 1 16,0 1-1-16,-4 3 1 0,3 0 0 16,1-3 0-16,-1 3-1 15,5 3 0-15,2 0 0 16,-3 6 1-16,4 7-1 15,3-7 0-15,0 4 0 16,4-1 0-16,0 1 0 16,3-1 1-16,7 1-1 15,1-10 0-15,-1 6 0 16,0 4 0-16,1-1 0 16,-1-2 0-16,0-1 0 15,1-3 1-15,-1 4-1 16,0-1 0-16,0 0 0 15,1 1 0-15,-1-4 0 16,0 6 0-16,1-2 0 16,-5-1 0-16,1 0 0 15,4 1 0-15,-5-1 0 0,5-3 0 16,2 1 0-16,5 2 0 16,3 3 0-16,3-5 1 15,1 2-1-15,3-3 1 16,3 4-1-16,4-1 1 15,4 3-1-15,3 1 0 16,0-7 0-16,0 0 1 16,3 1-1-16,8-4 1 15,0 3-1-15,-1 3 0 16,4 1 0-16,8-4 1 0,-5 0-1 16,4 3 0-16,4 4 0 15,4-4 0-15,2 4 0 16,1-7 0-16,0-3 0 15,3 3 0-15,4-3 0 16,7 7 1-16,0-1-1 16,7-3 1-16,3-3-1 15,1-3 0-15,-8-6 0 16,4 3 0-16,4-7 0 16,6-2 1-16,4-4-1 15,15-3 1-15,-1 0-1 16,-7-3 1-16,11 0-1 15,3 0 1-15,11 0-1 16,0 0 0-16,-11 0 0 16,7-3 0-16,4 3-1 0,7-9 1 15,0-7 0 1,-7-3 0-16,-1-3 0 0,5 4 0 16,3-4 0-16,-7 0 1 15,-11 0-1-15,-3 3 0 16,3-3 0-16,-3 0 0 15,-8-3-1-15,1-3 1 16,0 3-1-16,-11-7 1 16,-11-5-1-16,8-1 1 15,-8-3 0-15,-3-3 0 16,-7-3-1-16,-4-3 1 16,-3-6-1-16,0-7 1 0,-7 7-1 15,-4-10 1 16,-3 3-1-15,-7-6 1-16,-8 0 0 0,-3 6 0 0,-3-3-1 0,-11 1 1 0,-14 5-2 16,-7-3 0-16,-15-6-4 15,-16 3 1-15,-8-6-6 16,-22-3 0-16</inkml:trace>
  <inkml:trace contextRef="#ctx0" brushRef="#br1" timeOffset="124460.01">17156 9570 13 0,'3'-3'6'0,"-3"-6"-1"0,0 9 7 16,0-7-10-16,0 1 1 0,-3 0 0 15,-1-1 1-15,-3-2-5 16,-4 0 1-16,-3-4 2 16,0-3 1-16,-7-2-2 15,-7-4 1-15,-7-7-1 16,-1 1 0-16,1 3-1 15,-11 0 1-15,-3 3-1 16,-8-3 1-16,-10-3-1 16,-10 0 1-16,-4-7-1 15,3 1 1-15,-10 8-1 16,-8-2 0-16,-2 3 0 16,-5 6 0-16,8 7 0 15,-11 6 1-15,0 6-1 16,1 3 0-16,-5 9 1 15,8 4 0-15,-7 6-1 0,3 3 1 16,0 3 0 0,4 4 0-16,3 8-2 0,4 10 1 15,3 4-2-15,0 8 1 16,7 1-4-16,-6 3 1 16,-1 0-3-16,14 3 0 15,4-6-1-15,7-7 0 16</inkml:trace>
  <inkml:trace contextRef="#ctx0" brushRef="#br1" timeOffset="125030.88">14079 9467 18 0,'0'25'9'0,"11"-3"-5"15,-8-19 17-15,-3 6-19 16,0 7 0-16,-3 0 2 15,3-1 0-15,-7 7-5 16,-4 6 1-16,-3 4 3 16,-3 2 0-16,-1 4-2 0,-3-4 0 15,3-2 0-15,0 5 0 16,4-8-1-16,0-4 0 16,0-7 0-16,0-2 0 15,7-3 0-15,0-1 0 16,7-5 0-16,7-1 0 15,14-3 1-15,7 0 0 16,4-9 1-16,7 0 0 16,7-4 1-16,10 1 1 15,-3-4-1-15,0 4 0 16,-4 2-1-16,-3-2 0 16,-7-3-2-16,-7 5 1 0,-11-2-2 15,-7-1 0-15,-17-2 1 16,-15-7 0-16,-14-6 0 15,-14-13 0-15,-10-2-10 16,-1-20 1-16,-10-6-3 16,11-3 1-16</inkml:trace>
  <inkml:trace contextRef="#ctx0" brushRef="#br1" timeOffset="129819.14">22468 7108 34 0,'15'13'17'0,"-8"-22"-9"16,0 9 18-16,0-7-24 16,3-5 1-16,4-10 0 15,1-13 0-15,6-5-4 16,3-17 0-16,1-9 3 16,3-15 0-16,-3-4-1 15,0-6 1-15,-1 10-1 16,-2 2 0-16,-1 10-1 0,-4 10 1 15,-3 12-1 79,1 9 0-94,-5 16-1 0,-3 13 0 0,-3 15-2 0,-1 6 1 0,-3 20 0 0,0 9 1 16,4 18-1-16,3 13 1 0,3 13 1 0,1 9 0 0,-4 3 1 0,7 4 0 0,0-7-1 0,0-19 1 15,-3-9-1-15,0-13 1 16,-4-12-1-16,-4-10 0 0,-3-15 0 16,-3-10 0-1,-4-6-1-15,-8-12 1 0,-13-10 0 16,-18 0 0-16,-14 0 0 16,-17-3 1-16,-1 0-1 15,1-1 0-15,-1 5-1 16,-3 2 0-16,10 6 0 15,8 4 0-15,10 6 0 16,11 6 0-16,10 3 0 16,11 3 0-16,6 1 1 15,12-7 0-15,17-6 1 16,18-3 1-16,14-10 0 16,28-19 0-16,21 1 0 15,25-13 1-15,-4-6-1 16,11-1 1-16,0-2-1 15,-3 6 0 17,-22 3-2-32,-21 12 1 0,-17 4-1 15,-18 15 0-15,-25 13-1 0,-32 25 1 0,-35 19-1 0,-35 15 1 16,-49 32-5-16,-40 28 0 16,-27 19-9-16,-18-4 1 15</inkml:trace>
  <inkml:trace contextRef="#ctx0" brushRef="#br0" timeOffset="-148450.29">4865 15208 30 0,'0'22'15'0,"0"-28"-3"0,7 15 15 16,-7 4-22-16,3 6 1 16,4 3 3-16,-3 6 0 15,3 9-11-15,-7-5 0 16,0 9 8-16,-11 15 0 16,1 13-4-16,-8 19 1 0,-3 15-2 15,0 32 0 1,-7 22-3-16,7 31 1 0,-15 10-2 15,12-1 1-15,-5 1-3 16,-2-10 1-16,9-22-2 16,5-18 0-16,6-23-3 15,1-18 0-15,-1-20-4 16,11-27 0-16</inkml:trace>
  <inkml:trace contextRef="#ctx0" brushRef="#br0" timeOffset="-146692.31">4932 15312 21 0,'42'12'10'0,"46"-12"-9"0,-59-3 10 0,2 0-7 16,19-6 1-16,10 2 5 15,7-5 0-15,17-1-11 16,12-2 0-16,-1 2 7 16,14 0 1-1,11 4-3-15,14 3 0 0,0 0-3 16,11-1 1-16,10 1-2 16,7-10 1-16,8 1-1 15,10-4 1-15,10 0 0 0,4 0 0 16,11 0 0-16,-4 4 1 15,14 2-1-15,11 4 1 16,7-4-1-16,-7 1 0 16,6-1-1-16,-2-3 1 15,6-2-1-15,4-4 1 16,3-3-1-16,11-1 0 16,-3-5 0-16,6 6 1 15,-10 3-1-15,14 3 0 16,-10 7 0-16,13-1 0 0,-6 7 0 15,6 0 1-15,-13-1 0 16,6 1 1-16,-10-3-1 16,4 2 1-16,-4-2-1 15,-11-4 1-15,1 7-2 16,-8 3 1-16,-3 3-1 16,6 3 0-16,-13 10 0 15,3-1 0-15,-6 1 0 16,-5 3 0-16,5-4 1 15,-22 7 0-15,3 0 0 16,1 3 1-16,-18 0 0 16,-1 0 0-16,1 3-1 15,-14-7 1-15,4-5-1 16,-12 0 0-16,5-1-1 16,-22-3 0-16,-4 1 0 15,-6-7 0-15,-8-3 0 16,4-3 1-16,-17 3-1 0,-12 0 0 15,1 0 0-15,-7 3 1 16,-4 0-1-16,-7 3 1 16,-7 1-1-16,-7 2 0 15,-7 1 0-15,-7 2 0 16,-7 4 0-16,-7 6 0 16,-4 0-2-16,-7 9 1 15,-6 10 0-15,-5 12 0 16,-3 13-1-16,-3 6 0 0,-1 10 0 15,-10 15 0 1,0 78 0 0,0-12 1-16,-3-15-1 15,-1-4 1-15,-3-12 0 16,-3-7 0-16,-8-12 0 16,-3-6 1-16,0 2-1 15,-4-8 1-15,-7-4 0 16,4 0 1-16,0-15-1 15,0-7 0-15,-8 0-1 16,1-12 1-16,0-7 0 16,-4-5 0-16,0-7-1 15,4-7 0-15,-4-9 0 16,-10 1 0-16,-8-7 0 16,-10-4 1-16,0-5-1 15,-7 3 1-15,4-7 0 16,-8 0 0-16,-10 1-1 0,-11-4 1 15,-7-3-1-15,4 3 1 16,-14 1 0-16,-11-1 0 16,-15 0 0-16,8 4 0 15,-14-1-1-15,-14 1 1 16,7 2 0-16,-18 4 0 16,-7-1 0-1,7 4 1-15,-14-3-1 0,-14 0 1 16,0 2-1-16,-14 1 1 47,7 0 0-47,-18 0 0 0,-4-3-1 0,-9-4 1 0,-8-3-1 0,-11 1 1 0,-3 2-1 15,-7-2 0-15,-4-4-1 16,-13-3 1-16,6 0 0 16,-14 1 0-16,0-8 0 15,-17 1 0-15,3 3 0 16,0 0 1-16,-7 3-1 15,4 4 0-15,-15-1 0 16,4 0 1-16,-4-3-1 16,-3-3 1-16,11-3 0 15,-11-9 0-15,0 2 0 16,-7 1 0-16,14 3-1 16,7-1 1-16,3 1-1 15,15 3 1-15,6 3-1 16,22 3 1-16,18 0 1 15,21 3 0-15,13 7 0 0,44 3 1 16,6 2 0-16,25-2 1 16,14-3-2-16,24-4 0 15,12-9-6-15,6-6 1 16,21-10-14-16,4-12 0 16</inkml:trace>
  <inkml:trace contextRef="#ctx0" brushRef="#br2" timeOffset="-37682.01">23146 15111 29 0,'21'13'14'0,"-7"-7"-6"16,-7-6 14-16,0 0-21 16,0 3 1-16,0 0 0 15,0-3 0-15,4 0-3 16,-1-3 0-16,8-6 2 16,-4 2 1-16,11-12-1 15,3-6 0-15,0-9 0 16,11-10 1-16,7-12-1 15,7-13 0-15,0 0-1 16,0-10 1-16,-4 4-1 16,-3-10 0-16,-4 10 0 15,-3 3 0-15,-7 3 0 16,-4 9 0-16,-3 13 0 16,-4 13 0-16,-3 12-1 15,-4 12 1-15,-4 20-1 0,1 15 0 16,0 22-1-16,3 19 1 15,-7 12-1-15,-4 13 1 16,4 6 1-16,-3 10 0 16,3-4-1-16,0-8 1 15,-4-8 0-15,8-8 0 16,0-10 0-16,3-10 0 16,-4-9 0-16,4-12 0 15,-3-7 0-15,0-12 0 16,-1-12 0-16,1-14 0 0,-8-12 0 15,1-12 0-15,-15-19 0 16,-10-16 1-16,-7-12-1 16,-15-7 1-16,-24 3-1 15,-14-2 0-15,-10 9 0 16,-5 6 0-16,-6 12-1 16,0 10 1-16,-4 13-1 15,7 9 0-15,14 9 1 16,15 6 0-16,6 7 0 15,11 6 1-15,8 7 0 16,13 2 0-16,11 4 1 16,14 0 0-16,7-4 0 15,10-2 1-15,22-4-2 16,21-3 0-16,14-12 0 0,18-10 0 16,17-6-2-16,14-7 1 15,25-15-1 1,4-6 0 15,10 3 0-31,4 0 0 0,-11 3 0 16,-10 3 1-16,-15 9 0 0,-13 4 1 0,-22 3 0 0,-14 6 0 15,-18 3 0-15,-17 3 1 16,-21 7 0-16,-25 9 1 16,-25 6-2-16,-17 7 1 0,-33 15-1 15,-27 10 1-15,-14 12-1 16,-22 9 0-16,-17 20-2 15,-8 5 1-15,-2 14-3 16,-5 18 1-16,18-4-2 16,18-2 1-16,11 0-2 15,20-16 0-15,12-16-2 16,13-18 1-16,11-16-5 16,7-19 0-16</inkml:trace>
  <inkml:trace contextRef="#ctx0" brushRef="#br2" timeOffset="-37065.82">23876 14512 23 0,'141'-3'11'0,"71"-19"-6"0,-152 13 14 16,14-1-15-16,21-2 0 16,11-4 3-16,0-9 0 15,-7-10-9-15,3-5 0 16,-3-20 6-16,-18 0 1 16,-11-15-3-16,-13-9 1 0,-18-7-2 15,-22-3 1 1,-20 9-2-16,-26 3 1 0,-20 4-1 15,-32 12 1-15,-35 16-1 16,-15 12 0-16,-24 16-1 16,-15 22 1-16,-31 13-1 15,-14 18 1-15,-18 16-1 16,-7 19 1-16,-3 16-1 16,10 12 0-16,22 12-1 15,31 7 1-15,24 6 0 16,33 1 0-16,24 8 0 15,32 4 0-15,35 0 0 16,32-7 1-16,29-3 0 16,38 1 0-16,42-14-1 15,29-8 1-15,38-14 0 16,32-11 0-16,18-14-1 16,14-18 1-16,0-15 0 15,-11-23 1-15,-14-22 1 16,-17-31 0-16,-22-19 1 15,-38-28 1-15,-29-31-1 16,-28-23 1-16,-24-27-2 0,-33-13 1 16,-45-26-3-1,-39-8 1-15,-32 2-11 16,-42-2 1-16,-46 5-5 0,18 7 1 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02:16.510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33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5:03:14.526"/>
    </inkml:context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13413 2101 53 0,'24'-13'26'0,"-3"-21"-19"16,-17 34 27-16,0-10-32 16,-4 10 1-16,-8 0 0 15,-9-9 0-15,-15 12-5 16,-7 3 1-16,-10 4 3 15,-11 15 0-15,0 3-3 16,7 9 1-16,-3 14-1 16,-1-4 1-16,4 15-1 15,4 7 1-15,7 16 0 16,13-10 0-16,19 7 0 0,10-10 1 16,17-19-1-16,8-9 1 15,10-12-2-15,8-7 0 16,6-7-6-16,4-11 1 15,3-7-11-15,1-16 1 16</inkml:trace>
  <inkml:trace contextRef="#ctx0" brushRef="#br0" timeOffset="403.64">13564 2593 49 0,'7'12'24'0,"-14"-12"-24"0,0 0 36 0,0 10-35 16,-3-1 0-16,-8 4 0 16,-7-1 1-16,-3 7-2 15,-4 3 0-15,-3-3 1 16,7 6 0-16,3 3 0 16,4 4 0-16,7-7-1 15,3-3 1-15,8-4-1 16,10-2 0-16,7-6-1 15,7 5 1-15,0-12-1 16,4-3 1-16,0-9-1 16,-1-4 0-16,-6-2 0 15,0-1 1-15,-4 4-1 16,-4-4 0-16,-3 6 0 16,0 4 1-16,4 3 0 15,0 3 0-15,3 9 0 16,0-2 0-16,0 5 0 0,0 4 1 15,0 3-2-15,0-7 0 16,4 1-4-16,0-4 1 16,3 1-10-16,0-1 1 15</inkml:trace>
  <inkml:trace contextRef="#ctx0" brushRef="#br0" timeOffset="689.06">13956 1981 55 0,'7'22'27'0,"-14"41"-33"16,3-32 47-16,-3-2-41 15,-3 24 0-15,-8 0 0 16,0 19 1-16,1 10-2 16,-1 3 1-16,8-1-3 15,-1-5 0-15,4-17-6 16,3-8 1-16,8-20-7 16,3-15 1-16</inkml:trace>
  <inkml:trace contextRef="#ctx0" brushRef="#br0" timeOffset="989.08">14185 2536 48 0,'18'0'24'0,"-8"-6"-27"0,-10 6 42 15,0 0-39-15,-3 0 0 16,-4 3 1-16,-4 0 1 15,-3 4-3-15,0 5 1 0,0 4 1 16,3 12 0-16,1 7 0 16,3-1 1-16,0 13-1 15,0-3 1-15,3-9 1 16,8-4 0-16,10-9-1 16,10-10 0-16,12 1-1 15,2-13 0-15,5-6-6 16,-1-13 0-16,-3-3-12 15,-11 0 1-15</inkml:trace>
  <inkml:trace contextRef="#ctx0" brushRef="#br0" timeOffset="1439.73">16080 1884 54 0,'-14'54'27'0,"-8"21"-22"16,15-41 41-16,0 26-45 15,-3 3 1-15,-1 24 2 16,0 17 1-16,1-1-6 16,3-5 0-16,3-17 0 15,1-18 0-15,3-10-14 16,0-18 0-16,0-17-4 16,-11-8 0-16</inkml:trace>
  <inkml:trace contextRef="#ctx0" brushRef="#br0" timeOffset="2056.36">12559 1822 40 0,'18'-16'20'0,"-15"22"-17"0,-3-6 33 16,-3 0-34-16,-1 0 1 15,-3 10 1-15,-4 8 1 16,-3 11-7-16,0 11 1 15,-3 14 3-15,-1 18 1 16,0 3-2-16,-3 19 0 0,0 13-2 16,-4 2 0-16,1 4-5 15,2-12 1 1,1-10-10-16,4-13 1 0</inkml:trace>
  <inkml:trace contextRef="#ctx0" brushRef="#br0" timeOffset="2970.92">12390 1812 36 0,'10'0'18'0,"29"0"-16"0,-21-9 23 0,6-1-24 16,12 1 0-16,13-4 3 16,11 10 0-16,14-3-3 15,4 6 0-15,17 6 4 16,25 0 0-16,3 4-1 15,22-1 0-15,28-9-1 16,0-6 0-16,21 3-3 16,10-13 1-16,8-3-1 15,-60 10 1-15,88-16-1 16,-1 0 0-16,-2-13 0 16,-4-6 0-16,7-3 0 15,-18-3 0-15,4-6-1 16,-25 12 1-16,-14 0-1 15,-7 6 1-15,-18-3 0 16,-18 10 0-16,-24 0 0 0,-14 9 0 16,-7 9 0-16,-11 13 0 15,-10 13-1-15,-11-4 0 16,-18 19 0-16,-10 10 0 16,-14 12-2-16,-11 22 1 15,-11 10-1-15,-10 9 0 16,-7 3 0-16,4 22 1 15,3-6 1-15,-1 3 0 16,1 9 2-16,4 0 1 16,-1 10 0-16,4-7 0 15,-7-9-1-15,-3 0 0 0,-4-18-1 16,-4 2 1 0,-67 22-3-1,-17-22 1-15,-7-31-1 16,-29-6 1-16,-31-13-1 15,-8-9 1-15,-31-19-1 16,-21 0 1-16,-36-19 1 16,-27-6 1-16,-22-16 0 15,-22 4 1-15,-34-11 0 16,-15 1 1-16,-3-6-1 16,-14 0 1-16,-25-7-6 15,8 0 0-15,2-2-11 16,5-4 1-16</inkml:trace>
  <inkml:trace contextRef="#ctx0" brushRef="#br0" timeOffset="29574.24">7049 6434 28 0,'7'32'14'0,"17"-7"-1"0,-17-19 15 0,4 7-23 16,3 2 1-16,-3 1 3 16,3 6 0-16,7-6-11 15,4-1 1-15,-1-5 7 16,12-4 0-16,-5-3-3 15,5-6 1-15,-5-10-2 16,-2-12 0-16,6-9-1 16,-7-20 0-16,0-8-1 15,-3-14 1-15,-11-27 0 16,-10-10 1-16,-8-9-1 16,-3-13 1-16,-4-6 0 15,-6-3 0-15,-4 6 0 16,-4 0 0-16,0 15 0 15,11 7 0-15,11 13-1 0,10 24 1 16,10 4 0-16,1 9 0 16,7 16-1-16,3 19 0 15,11 6-3-15,-1 12 1 16,5 13-7-16,-1 19 0 16,-3 3-13-16,-11 6 1 15</inkml:trace>
  <inkml:trace contextRef="#ctx0" brushRef="#br0" timeOffset="30190.37">8449 5007 43 0,'0'26'21'0,"-7"36"-17"15,3-49 24-15,-3 21-25 16,0 20 0-16,0 21 2 15,0 25 1-15,-3 13-8 16,6 16 0-16,4-10 2 16,4-16 0-16,3-21-6 15,-7-16 0-15,0-29-8 16,-7-21 1-16,0-22-2 16,0-10 1-16</inkml:trace>
  <inkml:trace contextRef="#ctx0" brushRef="#br0" timeOffset="30745.4">8202 5766 40 0,'21'35'20'0,"25"-23"-25"0,-32-15 42 16,11 3-34-16,0 0 1 15,13-3-1-15,8-3 1 16,-3 0-5-16,-1-1 0 15,-3 1 4-15,7 0 0 16,-8-1-2-16,1 4 0 0,-3 3-1 16,-8-6 1-16,0 0-1 15,-7 0 0-15,-3-1 0 16,-4 4 0-16,-4-3 1 16,-2 3 0-16,-1 0 0 15,-4-4 1-15,-3 7-1 16,0 0 1-16,-3 0-1 15,-4 0 0-15,-4 10-1 16,0 2 1-16,-3 4-1 16,4 0 0-16,-1 2 0 15,4 1 1-15,0 0-1 16,7-3 0-16,-7-4 0 16,14-2 1-16,-7-4-1 15,7 3 1-15,0-5-1 16,0-1 0-16,-3 3-1 15,3 3 1-15,-7-2-1 16,7-7 1-16,3 6-1 0,-6-3 0 16,6-3 0-16,1-6 1 15,0 3 0-15,-1-4 1 16,4 7-1-16,-7 0 0 16,4 0-2-16,0 3 0 15,-1 4-3-15,4-1 1 16,-7 0-6-16,4 1 0 15,-1-4-6-15,1-6 1 16</inkml:trace>
  <inkml:trace contextRef="#ctx0" brushRef="#br0" timeOffset="31093.14">9098 6005 40 0,'7'12'20'0,"-3"-2"-22"16,-1-7 35-16,-3-10-32 16,4 1 1-16,-4-6 1 15,0-1 0-15,3-6-4 16,1 0 1-16,3-2 3 16,0-5 0-16,0 5-1 15,0-1 1-15,4 3-1 16,3 3 1-16,3 7 0 15,5-1 0-15,6 10 0 0,0 3 1 16,0 4-1 0,0-1 0-16,-3 13-1 15,-4 3 0-15,0 9-2 0,4 7 1 16,-7-1-4-16,-4-12 0 16,-3-9-6-16,-1 0 0 15,4-13-9-15,-3-19 1 16</inkml:trace>
  <inkml:trace contextRef="#ctx0" brushRef="#br0" timeOffset="31483.19">10005 5374 45 0,'7'19'22'0,"-4"22"-20"15,-6-29 33-15,-4 7-33 16,-4 0 0-16,-3 6 0 16,-4 10 0-16,1-1-3 0,3 16 0 15,0 4 2-15,-1-1 1 16,8 3-2-16,11-2 0 16,3-4-4-16,7-19 1 15,4-12-10-15,6-16 1 16,5-12-3-16,-1-7 1 15</inkml:trace>
  <inkml:trace contextRef="#ctx0" brushRef="#br0" timeOffset="31677.31">10343 5569 44 0,'4'28'22'0,"-29"38"-28"0,15-50 44 0,-8 9-39 15,4 0 1-15,-4 12 0 16,1-5 1-16,-4-1-3 16,-1-3 0-16,5-3-7 15,3-9 0-15,3-10-3 16,0-12 0-16</inkml:trace>
  <inkml:trace contextRef="#ctx0" brushRef="#br0" timeOffset="31873.43">10216 5735 41 0,'4'44'20'0,"24"6"-23"0,-17-37 37 16,-1 5-34-16,8-2 0 16,0 6-1-16,3 3 1 15,4-6-3-15,-1 0 0 16,1-16-8-16,3-6 0 15,-3-22 0-15,0-4 0 16</inkml:trace>
  <inkml:trace contextRef="#ctx0" brushRef="#br0" timeOffset="32068.68">10541 5378 49 0,'32'40'24'0,"28"42"-26"0,-53-73 53 0,10 19-52 16,-2 7 1-16,-8 9 0 16,-7 12 0-16,-7 4-2 15,-8-1 0-15,-6 4-8 16,-3-10 0-16,-5-15-5 16,15-7 0-16</inkml:trace>
  <inkml:trace contextRef="#ctx0" brushRef="#br0" timeOffset="32561.66">11391 5061 44 0,'4'37'22'0,"-8"32"-19"0,1-44 38 0,-1 10-41 16,1-1 0-16,3 14 1 15,0 5 1-15,0-9-1 16,0-4 0-16,0-5 1 15,0-7 0-15,-7-9-1 16,0-6 1-16,-4-4-1 16,-3-6 0-16,-7-3-2 15,-8-3 1-15,-2 0-1 16,-5 3 0-16,1-3 0 16,3 6 0-16,4 9 0 15,3 10 1-15,4 7 0 16,7 5 0-16,4 13 0 15,6 0 1-15,8-6-1 16,6 0 1-16,11-10 0 16,8 7 0-16,6-16-3 15,4-13 0-15,-4-3-7 16,4-9 1-16,7-19-7 0,10-9 0 16</inkml:trace>
  <inkml:trace contextRef="#ctx0" brushRef="#br0" timeOffset="32774.37">11942 5362 37 0,'3'34'18'0,"-21"48"-15"0,8-63 27 16,-4 9-28-16,-7 13 0 0,-11 3 0 15,-7 15 1-15,4-6-4 16,-1-6 0-16,8-9 1 15,4-7 0-15,2-12-5 16,5-16 0-16,3-12-8 16,3-16 1-16</inkml:trace>
  <inkml:trace contextRef="#ctx0" brushRef="#br0" timeOffset="32939.28">11539 5446 41 0,'25'32'20'0,"42"37"-11"15,-42-44 34-15,10 3-40 16,4 16 1-16,-4 9-1 16,4-6 0-16,3 0-7 15,1 4 1-15,-8-4-9 0,-17-3 1 16,-15-1-5 0,-10-5 1-16</inkml:trace>
  <inkml:trace contextRef="#ctx0" brushRef="#br0" timeOffset="33944.61">6862 14148 42 0,'14'60'21'0,"14"-19"-15"0,-18-32 21 15,5 7-24-15,2-4 0 16,1 7 2-16,3-6 1 15,0-7-7-15,4 0 0 16,-4-12 5-16,0-10 0 16,-3-15-3-16,-4-13 1 15,-7-22-1-15,-14-22 1 16,-7-18-1-16,-4-10 0 16,-10-13-1-16,0-15 1 15,3 0 0-15,0-4 0 16,1 4 0-16,3 3 0 15,6 9-1-15,5 13 1 0,10 9 0 16,10 13 0-16,-3 12-1 16,11 16 1-16,14 13-2 15,7 15 0-15,-4 10-4 16,7 12 0-16,1 10-12 16,-5 9 0-16</inkml:trace>
  <inkml:trace contextRef="#ctx0" brushRef="#br0" timeOffset="35024.75">8001 13013 56 0,'4'6'28'0,"-12"20"-33"16,1-17 42-16,-3 7-37 15,-1-1 1-15,-13 10 0 0,-1 0 0 16,-3 1-2-16,6 2 1 15,1-3 1-15,0 0 0 16,4 3-1 0,6 0 0-16,0-3-1 0,1-6 0 15,6-3 0-15,4-3 1 16,7-4-1 0,4 0 0-16,-1 1 0 0,5 5 1 15,-1-2 0-15,3 0 0 16,-6-1-1-16,-1 1 1 0,1-1-1 15,-7-2 1-15,-4 5-1 16,-7 4 1-16,-4 6-1 16,-3 0 0-16,0 0 0 15,0-3 0-15,0 0 1 16,3-3 0-16,0 0-1 16,1-7 1-16,3 1 0 15,3 6 0-15,1-4 1 16,3 1 0-16,3 0-1 15,4-1 1-15,7-2 0 16,-3-7 1-16,10-6 0 16,7-6 1-16,-3-10-1 15,10-9 1-15,-3-6-1 16,0-10 1-16,3 3-2 0,-3 4 1 16,0-4-2-1,-4 1 1-15,0-4-1 16,-3 3 0-16,-1 4 0 0,-2-1 0 15,-12 7 0-15,1 6 0 16,-1 0-1-16,-3 10 1 16,-3 5-1-16,-4 7 1 15,-4 4 0-15,1 2 0 16,-1 9 0-16,1 7 0 16,-1 7 0-16,1-1 1 15,3 6-1-15,0 1 1 16,3-1-1-16,8 1 1 15,3-7-3-15,-3-3 1 0,10-3-6 16,0-9 1-16,4-7-11 16,6-12 1-16</inkml:trace>
  <inkml:trace contextRef="#ctx0" brushRef="#br0" timeOffset="35295.1">8636 13324 35 0,'18'-16'17'0,"3"0"-5"15,-18 10 19-15,-3 0-29 16,0 9 1-16,-3 3 1 16,-4 0 0-16,-4 4-5 15,1 2 0-15,-8 10 4 16,7 7 1-16,1 5-2 16,-1 4 1-1,4 28 0-15,4-7 0 16,3-9-1-16,7-9 0 15,7-13-2-15,7 0 0 16,4-21-5-16,3-7 1 16,0-7-10-16,0-8 1 15,-3-7-3-15,3-6 0 16</inkml:trace>
  <inkml:trace contextRef="#ctx0" brushRef="#br0" timeOffset="35601.47">9158 13026 43 0,'11'19'21'0,"-4"-19"-21"0,-7 0 40 0,0 3-37 15,-4 3 0-15,-6 10 1 16,3 9 1-16,-4 9-6 15,0 7 0-15,-3 0 4 16,0 9 1-16,4 6-2 16,-4-2 0-16,6 2-1 15,5-3 1-15,3-2-3 16,7-11 1-16,4-8-6 16,-4-10 1-16,7-10-10 15,3-9 0-15,5-18-2 16,6-10 1-16</inkml:trace>
  <inkml:trace contextRef="#ctx0" brushRef="#br0" timeOffset="35791.68">9567 13154 43 0,'-7'29'21'0,"-32"36"-30"0,25-52 42 16,-7 9-33-16,-3 9 1 15,-5 7 0-15,-2-7 0 0,2 10-2 16,5-3 1-16,-1-4-4 16,7-6 1-16,4-6-8 15,4-12 0-15</inkml:trace>
  <inkml:trace contextRef="#ctx0" brushRef="#br0" timeOffset="36015.51">9391 13189 35 0,'14'31'17'0,"11"26"-10"16,-15-48 24-16,1 10-30 16,0 9 1-16,3 7-1 15,0-7 1-15,3 6-3 0,1 1 0 16,0-1-1-16,-1-9 0 15,1-9-7-15,0-7 1 16,-4-15-4-16,0-10 0 16</inkml:trace>
  <inkml:trace contextRef="#ctx0" brushRef="#br0" timeOffset="36211.75">9691 13048 42 0,'21'37'21'0,"11"20"-21"0,-18-38 41 16,3 6-41-16,5 6 0 15,-5 10 0-15,-3 9 0 0,-7 3-1 16,-10 10 0-16,-8-3-6 16,-3-7 1-16,-7-16-7 15,0-5 0-15</inkml:trace>
  <inkml:trace contextRef="#ctx0" brushRef="#br0" timeOffset="37187.53">10724 12659 48 0,'4'16'24'0,"-8"43"-28"0,1-43 43 15,-1 12-39-15,-3 10 1 16,0 6 1-16,0 9 0 0,4 3-2 16,3 10 1-16,3-3 1 15,1 0 0-15,-1-10-1 16,1-12 1-16,-4-10-2 15,-4-9 1-15,-6-13-1 16,-8-6 0-16,-3-9-1 16,-7 3 0-16,-4-6 0 15,-3-1 1-15,-8 1-1 16,1 9 1-16,0 6-1 16,-4 10 0-16,11 6 0 15,10 9 0-15,4 4 0 16,3 9 1-16,4-4 0 15,7 1 0-15,7 0 1 16,14 3 1-16,14-7-1 16,7-5 0-16,15-10-4 0,10-7 1 15,0-15-11-15,3-18 1 16,-6-8-3-16,3 1 0 16</inkml:trace>
  <inkml:trace contextRef="#ctx0" brushRef="#br0" timeOffset="37396.36">11310 13226 45 0,'7'51'22'0,"-35"18"-25"0,14-47 42 0,-11 9-39 15,-7 3 1-15,-3 7-1 16,-4 0 1-16,0-3-2 15,8-4 1-15,2-3-4 16,5-9 0-16,6-15-9 16,11-20 0-16</inkml:trace>
  <inkml:trace contextRef="#ctx0" brushRef="#br0" timeOffset="37578.42">10954 13164 45 0,'32'22'22'0,"38"81"-16"16,-45-75 35-16,7 16-40 0,3-3 0 16,-3 12 0-16,-1-9 0 15,-6-3-4-15,-4-3 0 16,-3-10-9-16,-8-9 1 16,-3-13-4-16,4-9 1 15</inkml:trace>
  <inkml:trace contextRef="#ctx0" brushRef="#br0" timeOffset="38058.68">12157 13060 46 0,'-7'16'23'0,"7"0"-20"0,0-13 43 15,0 0-41-15,0 0 0 16,0-3 2-16,3 0 0 15,8 0-9-15,3-3 0 16,11 0 6-16,13-4 0 16,1-5-7-16,7-7 1 15,0 0-7-15,-11 0 0 16,-3 7-10-16,-21-1 0 0</inkml:trace>
  <inkml:trace contextRef="#ctx0" brushRef="#br0" timeOffset="38252.78">11878 13518 58 0,'0'47'29'0,"32"-41"-30"16,-15-6 50-16,8 3-48 16,14-9 0-16,10-6-2 15,11 5 1-15,4-5-7 16,-8-7 1-16,-3-3-11 15,-7-3 0 1</inkml:trace>
  <inkml:trace contextRef="#ctx0" brushRef="#br0" timeOffset="39035.39">12506 5384 41 0,'-21'15'20'0,"0"4"-8"16,17-19 25-16,4 7-33 16,0-1 1-16,0-3 2 15,7 0 0-15,7-6-8 16,15 0 0-16,9-3 6 15,12-1 0-15,10-8-5 16,0 5 1-16,-7 1-9 16,-8-4 1-16,-2 4-12 15,-15 9 1-15</inkml:trace>
  <inkml:trace contextRef="#ctx0" brushRef="#br0" timeOffset="39274.94">12513 5795 68 0,'35'15'34'0,"46"-30"-33"0,-56 8 60 0,17-2-60 15,11-4 0 1,-3 1-1-16,-11-1 0 0,-4 4-5 15,-7 6 0-15,-3-4-10 16,-11 7 1-16,-14 0-7 16,-11 7 0-16</inkml:trace>
  <inkml:trace contextRef="#ctx0" brushRef="#br0" timeOffset="57199.39">13741 6368 20 0,'35'4'10'0,"-7"-23"-2"16,-21 12 10-16,4-2-14 15,-4-7 1-15,0-2 2 16,0-11 1-16,-3-11-9 16,-8-11 0-16,0-11 8 15,-6-10 0-15,-4-10-1 16,-7-15 0-16,-11-16-1 16,0 0 0-16,7 3-2 15,1-6 1-15,10 13-2 0,0 2 1 16,10 14-2-16,4 2 0 15,7 10 0 1,7 9 0-16,7-3 0 0,0 22 0 16,4-3-1-16,3 15 1 15,1 7-3-15,-1 9 1 16,0 7-4-16,-3 5 1 16,-4 10-13-16,-7-3 1 15</inkml:trace>
  <inkml:trace contextRef="#ctx1" brushRef="#br0">8636 3687 0,'0'0'15</inkml:trace>
  <inkml:trace contextRef="#ctx0" brushRef="#br0" timeOffset="59015.55">13607 6230 11 0,'10'7'5'0,"-13"2"4"15,3-9 5 1,3 6-13-16,-3-6 1 0,4 4 1 15,-1-1 0-15,1-3-4 16,3 3 1-16,-4 3 2 16,4 0 1-16,1 4 0 15,2-1 0-15,1 4 0 16,3-1 0-16,0-2 0 16,0-4 1-16,4 0-1 15,-1-6 0-15,1-6-2 16,0-7 1-16,-1 1-1 15,1-1 1-15,3-6-5 0,0-2 0 16,-3-5-7-16,-4-5 1 16</inkml:trace>
  <inkml:trace contextRef="#ctx0" brushRef="#br0" timeOffset="60246.46">14986 4819 43 0,'4'-15'21'0,"-4"24"-9"16,-4-9 22-16,-3 0-32 16,-7 6 0-16,-7 4 0 15,-11 5 1-15,0 11-4 16,0-1 0-16,1 3 2 16,-1 3 0-16,4-6-1 15,3 7 0-15,4-7-1 16,3 0 1-16,4-6-1 15,4-4 0-15,10 1 0 16,7-3 0-16,7-10 1 16,7 3 0-16,4-3 0 0,-1 0 0 15,4 3 0-15,-6 4 0 16,-5-1 0-16,-6 7 0 16,-4 3-3-16,-11 6 1 15,-3 0-2-15,-7 0 0 16,-3 6-4-16,-5-6 1 15,5 1-7-15,-4-8 0 16</inkml:trace>
  <inkml:trace contextRef="#ctx0" brushRef="#br0" timeOffset="60505.21">15124 5105 38 0,'3'37'19'0,"-3"-18"-19"16,0-13 32-16,-3 4-30 16,-1 5 0-16,-3 4 0 15,3-6 1-15,-3 3-5 16,4-7 1-16,-1-3-3 15,4-3 1-15,0-3-9 0,0-18 0 16</inkml:trace>
  <inkml:trace contextRef="#ctx0" brushRef="#br0" timeOffset="60697.89">15092 4901 36 0,'25'22'18'0,"3"-7"-17"0,-21-8 25 16,-4-4-25-16,4 3 0 15,0 4-3-15,1-1 0 16,-1 0-5-16,3 4 0 0,1-1-3 16,-1-2 0-16</inkml:trace>
  <inkml:trace contextRef="#ctx0" brushRef="#br0" timeOffset="61044.32">15307 5233 27 0,'7'13'13'0,"11"-16"-9"16,-15-7 22-16,4 4-26 15,4-3 0-15,-4-4 0 16,4 4 0-16,-4-1-1 15,0-5 1-15,0 2 0 16,0 0 0-16,0 1-1 16,0-4 1-16,0 1 0 0,4 2 1 15,-1 4 0-15,1 2 0 16,-1 7 0-16,1 3 1 16,-1 4 0-16,1 5 1 15,-4-2-1-15,0 2 1 16,0 4-1-16,0 6 1 15,0 3-3-15,0-6 1 16,0 0-4-16,4-7 1 16,0-2-7-16,-1-20 1 15,4-2-3-15,-3-4 0 16</inkml:trace>
  <inkml:trace contextRef="#ctx0" brushRef="#br0" timeOffset="61299.05">15773 4807 36 0,'-11'25'18'0,"-7"19"-20"15,15-29 33-15,-1 4-30 16,1 6 0-16,-1 7 2 15,1 2 0-15,3 1-4 16,0 5 1-16,0-5 1 16,3-4 1-16,8-2-4 15,0-11 1-15,6-5-11 0,1-10 1 16</inkml:trace>
  <inkml:trace contextRef="#ctx0" brushRef="#br0" timeOffset="61524.81">16143 4841 37 0,'0'35'18'0,"-39"34"-17"0,29-57 25 16,-8 13-26-16,-3 4 1 0,-4-1-1 15,1-3 1 1,-1 0-1-16,4-3 0 0,3-3 0 15,7-10 0-15,-3-3-4 16,11-2 0-16,-1-14-6 16,8-2 0-16</inkml:trace>
  <inkml:trace contextRef="#ctx0" brushRef="#br0" timeOffset="61704.64">15970 4989 27 0,'11'12'13'0,"17"16"-2"15,-17-18 17-15,3 12-26 16,3-7 0-16,1 4 0 16,0-9 0-16,3 9-3 0,-4-10 0 15,1 0 2 1,0-2 0-16,-1-1-7 0,1-6 1 16,-4-3-6-16,-3-10 0 15</inkml:trace>
  <inkml:trace contextRef="#ctx0" brushRef="#br0" timeOffset="61973.61">16249 4779 39 0,'11'22'19'0,"-1"-4"-19"0,-10-18 32 0,4 0-29 15,3 3 1-15,7 4 3 16,7 2 1-16,11 7-9 16,-1 3 0-16,1-1 5 15,0 1 0-15,-11-3-2 16,-7 3 0-16,-10 6-3 16,-15 12 0-16,-13-2-6 15,-15 12 0-15,-4 0-8 16,-10-6 0-16</inkml:trace>
  <inkml:trace contextRef="#ctx0" brushRef="#br0" timeOffset="62379.84">14411 5632 59 0,'0'31'29'0,"32"-12"-30"0,-18-16 52 0,14 3-46 16,71 0 8-1,-7-6-5-15,31-9-11 16,39-7 1-16,22-15 5 16,24-4 1-16,14-15-4 15,-38 6 0-15,-26 7-6 16,-20 2 1-16,-36 13-15 15,-35-3 0-15,-31 25-1 16,-19 10 0-16</inkml:trace>
  <inkml:trace contextRef="#ctx0" brushRef="#br0" timeOffset="62934.48">14891 6146 43 0,'7'-25'21'0,"-11"6"-15"15,1 16 38-15,-4 3-42 16,0 3 1-16,-7 3-1 16,-4 4 1-16,-7 2-4 0,1 7 0 15,-1 3 3-15,-3 6 0 16,3 7-2-16,0 8 1 15,8 1-1-15,2 0 0 16,8 0-2-16,7-9 0 16,15-4-4-16,13-12 0 15,11-7-8-15,6-5 0 16,5-10-2-16,-1-7 1 16</inkml:trace>
  <inkml:trace contextRef="#ctx0" brushRef="#br0" timeOffset="63175.28">15187 6337 30 0,'21'-38'15'0,"4"7"-8"0,-18 25 27 0,0 0-29 16,0-4 1 0,-3 7 2-16,-4 3 0 0,-4 0-11 15,-10 3 1-15,0 3 7 16,0-2 0-16,-7 5-3 16,-4 3 0-16,-3 1-1 15,-1 6 0-15,1 0 0 16,4 3 0-16,6-4-2 15,7-2 1-15,4 0-2 16,7-4 0-16,11-2-2 16,7-4 0-16,3-3-5 15,3-9 0-15,5 3-6 16,-1-19 0-16</inkml:trace>
  <inkml:trace contextRef="#ctx0" brushRef="#br0" timeOffset="63474.84">15536 6152 31 0,'-3'31'15'0,"-18"-9"-9"0,14-15 20 16,-4-1-25-16,0 6 1 16,-3-8 1-16,0 2 1 15,0-3-5-15,4 0 1 16,-5 3 2-16,8 1 1 15,0-4-1-15,11 0 1 0,3 3 0 16,7-3 0-16,7 0 0 16,0 1 0-16,0 2-1 15,-3 0 1-15,-4 7-2 16,-7-1 0-16,-7 7-3 16,-7 6 0-16,-7 0-10 15,-7 3 1-15,-7-6-4 16,0 0 1-16</inkml:trace>
  <inkml:trace contextRef="#ctx0" brushRef="#br0" timeOffset="63762.05">15939 6049 41 0,'14'34'20'0,"-36"-21"-23"0,12-7 35 15,-1 6-32-15,-3 4 1 16,-7 6 0-16,0 0 0 16,0 3-1-16,3 13 0 15,4 6 1-15,3-7 0 16,4 1-1-16,7-7 0 15,7-3-7-15,7-6 1 0,4-12-6 16,3-10 0-16</inkml:trace>
  <inkml:trace contextRef="#ctx0" brushRef="#br0" timeOffset="63970.68">16284 6127 42 0,'0'38'21'0,"-17"27"-24"16,6-58 36-16,-7 15-32 15,-6 0 0-15,-5 3-1 16,1 3 1-16,-4 3-2 16,4 1 1-16,4-4-3 15,2-3 0-15,5-9-9 16,3-13 0-16</inkml:trace>
  <inkml:trace contextRef="#ctx0" brushRef="#br0" timeOffset="64181.64">16196 6146 43 0,'32'41'21'0,"-11"9"-21"0,-18-44 33 15,1 16-34-15,0 0 1 16,-1 3-1-16,1 0 1 0,3 0-1 16,0 0 0-1,7-6-11 1,-7-10 1-16</inkml:trace>
  <inkml:trace contextRef="#ctx0" brushRef="#br0" timeOffset="64408.11">16429 5967 47 0,'60'53'23'0,"7"7"-17"15,-46-48 36-15,0 10-41 16,4 0 1-16,-7 3-1 15,-8 13 0-15,-10 9-3 0,-7 10 1 16,-11 2-4-16,-6-2 1 16,-15-7-12-16,-7-13 1 15</inkml:trace>
  <inkml:trace contextRef="#ctx0" brushRef="#br0" timeOffset="64991.89">17406 5073 58 0,'18'32'29'0,"-8"15"-34"16,-6-32 49-16,-1 10-43 15,1 4 0-15,3 2 1 16,0 4 0-16,-7 2-3 0,4 7 0 16,-4-6 1-16,0-10 1 15,-4-3-2-15,-3-6 1 16,-4-7-1-16,-3-2 0 16,4-4 0-16,-4-9 1 15,-4-6-1-15,-7-4 1 16,-3 4-1-16,-4-7 0 15,0 6 0-15,4 10 0 16,0 0 0-16,3 7 0 16,4 12-1-16,7-7 1 0,3 10 0 15,8 6 1-15,6 1 0 16,8 2 1-16,7-9-1 16,10 3 1-16,4-3-1 15,-1-6 1-15,8-1-6 16,4-5 0-16,-1-10-10 15,-3 0 1-15</inkml:trace>
  <inkml:trace contextRef="#ctx0" brushRef="#br0" timeOffset="65233.81">17914 5425 47 0,'11'25'23'0,"-8"6"-21"0,-6-18 35 16,-4-1-37-16,-8 7 1 15,-2 6-1-15,-8 6 0 16,-3-6 0-16,0 4 0 16,3-1-3-16,4-6 1 15,3-10-9-15,4-5 0 16,0-17-3-16,3-12 1 15</inkml:trace>
  <inkml:trace contextRef="#ctx0" brushRef="#br0" timeOffset="65383.88">17653 5349 41 0,'18'22'20'0,"35"57"-14"0,-36-57 37 0,11 9-42 15,4 13 1-15,0 0 0 16,3 0 0-16,4 3-5 15,0-3 1-15,-11-1-12 16,-14-8 1-16</inkml:trace>
  <inkml:trace contextRef="#ctx0" brushRef="#br1" timeOffset="72229.48">14213 7491 44 0,'4'0'22'0,"-1"16"-14"16,-3-13 23-16,0 3-29 15,-3 4 1-15,-1 2 1 16,1 4 0-16,3-1-5 16,0 14 0-16,0-4 3 15,0 0 0-15,3 0-2 16,4-3 1-16,1 0-1 15,2-3 1-15,4-4-1 16,-3-5 0-16,3-7-1 0,0-3 1 16,0-13-1-16,0-9 0 15,-3-6-2-15,-1-3 1 16,1-1-2-16,0 1 1 16,-1 0-1-16,1-4 1 15,-1 7 0-15,4 6 0 16,4 6 1-16,-4 4 0 15,0 6 2-15,0 6 0 16,-3 9 0-16,0 3 1 16,-4 4 0-16,0 6 0 15,0 3 0-15,0 3 0 16,0 4-1-16,0-1 1 0,0-3-1 16,0-9 0-1,0 0-5-15,4-3 0 0,-1-10-7 16,1-6 1-16</inkml:trace>
  <inkml:trace contextRef="#ctx0" brushRef="#br1" timeOffset="72529.39">14714 7457 46 0,'-3'12'23'0,"6"1"-21"0,1-13 39 16,-1 3-38-16,8 0 0 15,3 0 0-15,7 0 0 16,4-3-6-16,0-3 0 15,-4 3-1-15,0-3 1 16,-7 3-9-16,0 3 0 16,-10-3-3-16,-1-6 0 15</inkml:trace>
  <inkml:trace contextRef="#ctx0" brushRef="#br1" timeOffset="72692.11">14764 7642 42 0,'0'28'21'0,"17"-3"-17"15,-13-25 39-15,3 0-42 16,4 0 0-16,3-3 0 16,3 0 0-16,1-4-5 15,3 7 1-15,0-3-9 16,-3 0 0-16,0-3-2 16,-4 6 0-16</inkml:trace>
  <inkml:trace contextRef="#ctx0" brushRef="#br1" timeOffset="73308.78">15550 7381 52 0,'4'-3'26'0,"-15"3"-31"16,8 0 52-16,-4 0-46 15,0 0 0-15,-7 3 1 16,0 4 0-16,-1 2-3 0,-2 4 1 16,-1 5 1-16,1 7 0 15,-5-3-1-15,8 0 1 16,4 7-1-16,6-1 0 15,8 3-2-15,3 0 1 16,7-2-2-16,7-7 0 16,4-4-1-16,3-2 0 15,4-6-4-15,-1-7 1 16,1-6-7-16,-4-4 0 16</inkml:trace>
  <inkml:trace contextRef="#ctx0" brushRef="#br1" timeOffset="73593.63">15960 7507 54 0,'10'-13'27'0,"-3"13"-27"16,-7 0 47-16,0 0-45 15,0 3 0-15,-3 0 0 16,-11 4 1-16,-4-1-4 16,-7 3 0-16,1-2 2 15,-1-1 1-15,-3 3-2 16,3 4 0-16,0 3-1 15,4 6 0-15,4 3-3 16,2-3 1-16,8 3-3 16,7-3 0-16,0-7-1 15,11-2 1-15,7-7 0 16,6-12 1-16,1-10 1 16,3-3 0-16,0-3-4 0,1-3 0 15,-1-9-3-15,4-1 0 16</inkml:trace>
  <inkml:trace contextRef="#ctx0" brushRef="#br1" timeOffset="73885.03">16238 7312 52 0,'22'13'26'0,"-8"-1"-32"0,-11-5 53 16,-3-1-46-16,-3 3 1 15,-8 1 0-15,-3 5 0 0,-4 1-3 16,-6-3 0-16,-1 2 1 15,0 4 1-15,4 0-1 16,3-3 0-16,4-1-2 16,7-2 1-16,4-1 0 15,6 1 0-15,8-1 0 16,3-2 0-16,4-1-1 16,-1-2 1-16,-3 2 1 15,-3 4 0-15,-4 2-2 16,-7 10 0-16,-7 0-4 15,-4-3 1-15,-3-3-10 16,-7-6 1-16</inkml:trace>
  <inkml:trace contextRef="#ctx0" brushRef="#br1" timeOffset="74167.82">16591 7337 46 0,'11'10'23'0,"-15"5"-24"0,1-8 37 16,-4-4-36-16,-4 6 0 16,-3 7 1-16,-7 6 1 15,0 6-2-15,-4 0 1 0,7 7 0 16,1 6 0-16,6-1 0 15,8-2 1-15,6-3-2 16,8-7 0-16,3-6-7 16,3-10 0-16,5-6-7 15,2-15 0-15</inkml:trace>
  <inkml:trace contextRef="#ctx0" brushRef="#br1" timeOffset="74378.05">16838 7397 39 0,'4'38'19'0,"-22"12"-18"15,11-38 27-15,-4 10-27 16,-3 3 0-16,-3 4 0 16,-5 5 0-16,1-3-2 0,4-2 1 15,-1-1 0-15,4-6 0 16,3-3-8-16,4-7 0 15,0-9-3-15,7-12 0 16</inkml:trace>
  <inkml:trace contextRef="#ctx0" brushRef="#br1" timeOffset="74571.88">16743 7576 37 0,'17'40'18'0,"1"-8"-22"0,-11-23 33 0,0 1-30 16,4 5 1-16,-4-5-3 15,3-1 0-15,5-6-3 16,-1-3 1-16,-4-9-5 16,1-4 1-16</inkml:trace>
  <inkml:trace contextRef="#ctx0" brushRef="#br1" timeOffset="74795.34">17067 7410 55 0,'36'21'27'0,"17"23"-39"0,-43-34 57 15,4 2-46 1,-3 4 1-16,-4 6-5 0,-7 6 1 16,-11 4-4-16,-6 2 1 15,-19-9-7-15,-6-3 0 16</inkml:trace>
  <inkml:trace contextRef="#ctx0" brushRef="#br1" timeOffset="75471.3">14439 8266 43 0,'-3'47'21'0,"-4"-16"-20"0,3-18 38 16,-3 5-38-16,4 7 1 15,-1-3 1-15,0 3 0 16,1 4-3-16,-1-1 0 15,1-3 3-15,-1-6 0 0,1-4-1 16,-4-5 1-16,0-7-2 16,-4-6 0-16,1-7-1 15,-1-2 1-15,-7-1-2 16,1 4 1-16,-4 0-1 16,-1-1 0-16,-2-2-1 15,-1 5 0-15,-3 4-1 16,7 3 1-16,-1 10 0 15,5 5 0-15,3 4 1 16,3 3 0-16,4 3 1 16,3 0 1-16,8 0 0 15,3 7 0-15,11-1 0 16,3-9 0-16,4 0-5 16,3-6 1-16,4-7-11 15,-1-3 1-15,5-15-2 16,2-4 1-16</inkml:trace>
  <inkml:trace contextRef="#ctx0" brushRef="#br1" timeOffset="75844.78">14580 8589 37 0,'4'40'18'0,"-4"4"-19"16,0-31 36-16,0 2-33 0,0 4 0 15,0 6 3-15,0 0 1 0,0 1-7 16,3-5 1-16,1-2 3 16,3-6 1-16,0-4-2 15,0-6 0-15,4-12-1 16,-1-4 0-16,4-9-2 16,0-3 1-16,1 0-1 15,-5 0 0-15,1 3-2 16,-1 0 0-16,1 4-1 15,-4 2 1-15,4 6 0 16,-1 7 1-16,1 6-1 16,-1 4 1-16,1 5 2 15,-1 4 1-15,5 3-1 16,-5 0 1-16,1 6-3 16,-1-3 1-16,4-4-7 15,1-2 1-15,-1-7-5 16,3-15 1-16</inkml:trace>
  <inkml:trace contextRef="#ctx0" brushRef="#br1" timeOffset="76117.2">14915 8629 57 0,'11'19'28'0,"3"-22"-37"0,-7 3 57 0,7-6-48 16,7-4 0-16,8 1 0 16,2 0 0-16,-2-1-4 15,-5-2 1-15,-2-1-8 16,-8 4 0-16,-7-1-5 15,-4-2 1-15</inkml:trace>
  <inkml:trace contextRef="#ctx0" brushRef="#br1" timeOffset="76295.33">15035 8748 49 0,'18'16'24'0,"7"-10"-28"15,-15-6 45-15,4-6-41 0,1 0 1 16,2-4-4 0,1 1 0-16,3 0-6 0,-3-1 1 15,-4-2-6-15,0-1 1 16</inkml:trace>
  <inkml:trace contextRef="#ctx0" brushRef="#br1" timeOffset="76836.53">15801 8341 46 0,'-7'28'23'0,"-4"7"-20"15,8-26 41-15,-4 4-43 16,0-1 1-16,-4 4 0 0,-3-4 0 16,-4 7-3-16,-3 0 1 15,0 0 1-15,3 0 0 16,4-4-1-16,0 1 1 16,4 0-2-16,6-4 1 15,4-2-2-15,7-4 1 16,7-3 0-16,7-3 0 15,8 0 1-15,6 0 1 16,0 3 0-16,-3 0 0 16,-4 0 0-16,-7 7 1 0,-3 2-1 15,-11 10 0-15,-11 3-3 16,-10 10 0-16,-10 2-5 16,-1-2 0-16,-3-4-9 15,-4-9 0-15</inkml:trace>
  <inkml:trace contextRef="#ctx0" brushRef="#br1" timeOffset="79583.64">13698 8648 21 0,'-3'6'10'0,"-11"-9"2"0,14 3 4 15,-4-3-11-15,1 0 0 16,-1 3 4-16,1 0 1 15,3-3-11-15,0 3 0 16,7-6 8-16,0-1 0 16,3 1-2-16,4 0 0 15,4 3-2-15,0-4 0 16,-1 1-2-16,1 0 1 16,-4 3-1-16,-3-4 0 0,-1 4-1 15,-3 0 0-15,0 0-1 16,-7 3 1-16,0 0 0 15,0 0 0-15,0 0 0 16,0 0 0-16,-3 3 0 16,-1-3 0-16,-3 3-1 15,-3 0 1-15,-4 1 0 16,-4-1 0-16,0 0-1 16,-3 0 1-16,3-3-1 15,-3 0 1-15,4 3 0 16,-1-3 0-16,4 0 0 15,0 0 0-15,3 3 0 16,1-6 0-16,6 6 0 16,1-6 0-16,3 3 0 15,7 0 1-15,0 0-1 16,3-3 0-16,4-3 0 0,8 3 0 16,2-1 0-16,1 1 1 15,-4 0-1-15,0 0 1 16,0 0 0-16,-3 0 0 15,-4 0 0-15,0-1 0 16,-3 1-1-16,-1 0 1 16,-2 0-1-16,-1 6 1 15,-4 0-2-15,-3 0 1 16,0-3 0-16,-3 4 0 16,-4 2-1-16,-4 0 1 15,-3 0-1-15,-4-2 1 0,1 2-1 16,-1-3 1-16,0 3-1 15,1 1 1-15,-1-1-1 16,4-3 1-16,3 0-1 16,1-3 1-16,3 3-1 15,3-3 1-15,1-6-3 16,3 6 1-16,7-6-11 16,7-7 1-16,3 1-3 15,12-1 1-15</inkml:trace>
  <inkml:trace contextRef="#ctx0" brushRef="#br1" timeOffset="80337.61">16044 8573 46 0,'4'22'23'0,"6"-6"-24"0,-6-13 43 0,-4 3-40 15,0 3 1 1,0 4 0-16,0 3 1 0,0-1-6 16,0 7 1-16,-4 0 2 15,4 0 1-15,0 3-6 16,0-6 0-16,0-6-8 16,0-7 0-16,0-12-3 15,0-10 0-15</inkml:trace>
  <inkml:trace contextRef="#ctx0" brushRef="#br1" timeOffset="80529.75">16051 8473 41 0,'18'15'20'0,"0"-5"-24"16,-11-10 36-16,0 0-33 0,0 0 1 15,0 0-1-15,0 0 0 16,4 0-5-16,-4 0 1 16,0-4-6-16,0 4 0 15</inkml:trace>
  <inkml:trace contextRef="#ctx0" brushRef="#br1" timeOffset="80860.78">16210 8717 34 0,'7'13'17'0,"0"-16"-17"0,-7 3 28 0,4-7-28 15,-1 1 0 1,1 0 0-16,-1-4 0 0,4 1 0 16,0-4 0-16,1-2 0 15,-1 2 0-15,3-9 0 16,4 7 1-16,0-1 0 15,-3 0 0-15,3 4 1 16,4 2 0-16,-1 7 1 16,-3 6 1-1,1 19-1 1,-1 0 1-16,-4 0-2 16,1 3 0-16,-1-6-4 15,-2-3 1-15,6-1-7 16,0-8 0-16,0-7-5 0,3-13 0 15</inkml:trace>
  <inkml:trace contextRef="#ctx0" brushRef="#br1" timeOffset="81115.95">16803 8256 38 0,'10'0'19'0,"-10"10"-21"0,0-4 32 0,-3 0-29 15,-4 4 1 1,-4 5 3-16,-6 10 1 0,-5 13-7 16,1-4 1-16,0 7 3 15,0 3 1-15,3 0-2 16,8 3 1-16,6-6-4 16,8 3 0-16,6-16-5 15,8-6 1-15,3-19-5 16,0-3 1-16,0-9-5 15,-3-10 0-15</inkml:trace>
  <inkml:trace contextRef="#ctx0" brushRef="#br1" timeOffset="81314.22">16972 8419 28 0,'11'-19'14'0,"-8"19"-7"16,-3 4 23-16,-3 5-28 15,-4 7 0-15,-7-1 2 0,-8 4 1 16,-2 9-6-16,3 1 0 15,-1 2 3-15,5 3 0 16,-1-2-2-16,4 2 0 16,3-5-4-16,4-4 0 15,0-10-7-15,4-5 1 16,-1-10-2-16,4 0 1 16</inkml:trace>
  <inkml:trace contextRef="#ctx0" brushRef="#br1" timeOffset="81522.7">16898 8476 41 0,'11'31'20'0,"-1"22"-25"0,-6-37 41 0,6 3-36 16,1 6 0-16,0 3 0 15,-1 4 1-15,1-1-2 16,3-3 1-16,0-6-3 15,0-6 1-15,-3-13-7 16,-1-9 1-16,1-10-3 16,3-15 0-16</inkml:trace>
  <inkml:trace contextRef="#ctx0" brushRef="#br1" timeOffset="81731.5">17145 8266 38 0,'18'37'19'0,"17"-9"-18"0,-24-12 36 16,-1 0-34-16,4 9 1 15,0-3 0-15,0 6 0 16,-3 10-6-16,-7 2 0 16,-4 1 2-16,-4 6 0 15,-3 0-7-15,0-6 1 16,-4-10-8-16,1-18 0 15</inkml:trace>
  <inkml:trace contextRef="#ctx0" brushRef="#br1" timeOffset="82182.52">17706 8005 42 0,'3'35'21'0,"1"9"-24"15,-4-32 34-15,0 10-28 16,0 13 0-16,0-1 2 16,4 13 0-16,-1 3-5 15,1-3 1-15,-1 4 4 16,4-7 0-16,-3-10-2 15,-1-6 1-15,1-12-3 0,-4-7 1 16,-4-6-2-16,-3-6 0 16,-3-3-1-16,-5 3 0 15,-2 0 0-15,-8 3 1 16,-3-3-1-16,0 6 0 16,-1 3 0-16,1 7 1 15,4 2-1-15,2 10 0 16,5 0 1-16,6 1 0 15,8 2 0-15,6-3 1 16,8-6-1-16,3-1 1 16,7-8-5-16,4-4 1 0,-1-6-7 15,-2 0 1-15,9-16-6 16,5-9 0-16</inkml:trace>
  <inkml:trace contextRef="#ctx0" brushRef="#br1" timeOffset="82379.66">18045 8297 39 0,'10'53'19'0,"1"4"-17"15,-15-38 31-15,-3-1-33 16,-3 11 1-16,-8 5-1 16,-3 1 0-16,3 5-1 15,4 1 1-15,0-3-3 16,3-16 0-16,1-10-7 0,-1-12 0 15,4-12-2-15,0-10 1 16</inkml:trace>
  <inkml:trace contextRef="#ctx0" brushRef="#br1" timeOffset="82543.67">17882 8331 29 0,'7'0'14'0,"11"32"-5"0,-11-20 25 15,4 10-29-15,10 3 1 16,0 13 3-16,7 3 0 15,4 0-12-15,7 2 0 16,0 1 4-16,-4 0 1 16,-10-6-15-16,-11-10 0 0,-7-6-2 15,-7-13 0-15</inkml:trace>
  <inkml:trace contextRef="#ctx0" brushRef="#br1" timeOffset="90693.89">14764 6682 26 0,'-7'3'13'0,"10"-3"-10"0,-3 0 13 15,0 0-11-15,0 0 0 16,0 0 2-16,7-3 1 16,0 0-10-16,4-3 1 15,3-1 8-15,4 7 0 16,13-3-1-16,15-3 0 16,14 6-1-16,11 0 1 15,21-3-1-15,20 0 0 16,12-13-2-16,17-3 1 0,-3-3-3 15,3-3 1-15,-14 0-2 16,-7 6 1-16,-11 4-2 16,-17 5 1-16,-18 10-4 15,-18 3 0-15,-13 10-4 16,-22-1 0-16,-18-2-9 16,-13 9 1-16</inkml:trace>
  <inkml:trace contextRef="#ctx0" brushRef="#br1" timeOffset="91701.06">14355 7990 19 0,'0'0'9'0,"3"9"2"0,-3-9 1 0,4 3-10 16,-1 0 0-16,1 0 4 15,3-6 0-15,3 3-6 16,4-6 0-16,4 0 4 15,10-1 1-15,0 1 0 16,4-3 0-16,4 3-1 16,9-1 0-16,12 4 0 15,3 0 0-15,14-3-1 16,11-4 1-16,13 1-2 16,8 0 1-16,18-1-2 15,-1-2 1-15,18-1-1 16,4 4 0-16,3-1-1 0,-10 4 1 15,6 0 0-15,-6 3 1 16,-4 3-2-16,-7 6 0 16,-18 3-1-16,-3 7 1 15,-7-4-2-15,-18-2 0 16,-14-1-6-16,-14-2 0 16,-21-4-7-16,-22-3 0 15</inkml:trace>
  <inkml:trace contextRef="#ctx0" brushRef="#br1" timeOffset="92524.18">13321 8319 22 0,'0'12'11'0,"3"7"-6"0,-3-16 6 16,0 4-7-16,0 2 1 15,-3 4 2-15,-1 5 1 16,1 1-10-16,-1 3 1 16,1 13 6-16,-1 5 0 15,-3 11-3-15,-3 18 1 16,-1 3-2-16,0 0 0 0,1-9-3 15,-1-10 1 1,4-6-8-16,4-9 0 0,-1-10-2 16,11-19 1-16</inkml:trace>
  <inkml:trace contextRef="#ctx0" brushRef="#br1" timeOffset="93816.63">13508 8316 13 0,'3'-3'6'0,"4"12"4"0,-7-9 5 16,8-6-14-16,2-1 1 15,4 1 1-15,4-3 0 16,3-4-3-16,7 7 0 15,4 0 3-15,3-1 0 0,4-2-1 16,3 3 1-16,4 3-1 16,4-7 1-16,-1 1-1 15,4 12 1-15,0-9 0 16,7-1 0-16,0 1-1 16,7 0 0-16,3-4 0 15,-3 1 1-15,-3 0-2 16,6-4 1-16,-2 4-1 15,2 2 0-15,-3 4 0 16,4 3 0-16,-1 0-1 16,1 3 1-16,3 4 0 15,-4-4 1-15,8 3 0 16,0-3 0-16,-1-3 0 16,4-3 1-16,4-3-1 15,-7 0 0-15,6-4 0 16,1 1 0-16,3 2-1 15,0 1 0-15,4 3-1 0,-11 3 0 16,7 0 0-16,8 3 0 16,-1 0 0-16,0 0 0 15,0 1-1-15,-3-4 1 16,-7-4 0-16,7 4 0 16,-4-6 0-16,0 0 0 15,-7 0 0-15,-3-1 0 16,-4 4 0-16,3-3 0 15,5 3-1-15,-5 0 1 32,36-7 0-32,-18 4 0 0,-7 0 0 15,-6-1 0-15,-5 1 0 16,1 0 0-16,-11 3 0 16,-7-7 0-16,-4 10 0 15,-6 0 0-15,-8 0 0 16,-3 0 0-16,-7 4-1 15,-4 5 1-15,-4 0-1 16,-2 4 0-16,-1 3-1 16,-4 2 1-16,-2 7 0 15,2 4 0-15,-6-1 0 16,-1 0 0-16,-3 0 1 16,0 1 0-16,1 2 0 15,-1 13 0-15,3-10 0 16,-3 7 1-16,0 3-2 15,-3 3 0-15,3 0 1 16,-4-3 0-16,-3 0-1 0,0-3 0 16,-3-7 0-16,-1 1 0 15,-3-10 0-15,-7-3 1 16,-11 0-2-16,-17-4 1 16,-7 1-1-16,-18-3 1 15,-11 0 1-15,0-7 0 16,-20 4-1-16,-12-7 1 15,-20 0 0-15,-4-3 0 16,-18-3 0-16,-14-3 0 16,-7 0-1-16,-17-3 1 0,6 3 0 15,-6-4 1-15,-4-2-1 16,7 6 0-16,-4 0 0 16,-3-1 1-16,15 4-2 15,-8 0 1-15,-4 4-1 16,18-4 0-16,-3 3 0 15,-1-3 1-15,12 3-1 16,13-3 1-16,-3 3 0 16,7 0 0-16,6 3-1 15,8 1 0-15,4 2-3 16,6 4 1-16,11-7-8 16,11-3 0-16</inkml:trace>
  <inkml:trace contextRef="#ctx0" brushRef="#br1" timeOffset="96233.3">14619 4684 20 0,'-7'10'10'0,"4"-1"-5"16,3 1 8-16,-4-1-12 15,0-3 0-15,1 4 4 16,-1 2 0-16,4 7-6 16,0 0 1-16,0 9 4 0,0 7 0 15,0-7 0-15,0-6 0 16,0 22-2-16,0 0 0 16,-3-7 0-16,3 7 0 15,-4-3-2-15,1 0 1 16,-1-7-1-16,1 1 1 15,-1-7-1-15,1 0 1 16,-1-3 0-16,4-6 0 16,0-3 0-16,0 6 0 15,0-3-1-15,4-7 1 0,-1 1-1 16,4 2 1-16,-3-5-1 16,3-1 1-16,0-3-1 15,0-3 0-15,0 1 1 16,7-1 0-16,0-3 0 15,4 3 1-15,3 0 0 16,4 0 0-16,3-6 0 16,0 0 0-16,4-3 0 15,0 2 0-15,3 1-1 16,4-3 0-16,7 0 0 16,-4-4 0-16,0 7-1 15,4 3 1-15,7-9-1 16,7 9 1-16,4-3-1 15,3 3 1-15,3-3-1 16,1 3 1-16,-8 0-1 16,4-7 1-16,0 7 0 15,4-3 0-15,-4 0-1 16,0-3 0-16,3-4 0 0,-6-2 1 16,-4-1-1-16,-7 1 0 15,7-4 0-15,-4-3 0 16,8 0-1-16,-4-3 1 15,-4 4 0-15,1-4 0 16,-8 6 0-16,0 7 0 16,-6-1 0-16,-1 13 0 15,-7-3 0-15,-3 3 0 16,-7 1-1-16,-4-1 1 0,-3 3 0 16,-1-3 0-16,-3 0-1 15,0 4 1-15,-3-1 0 16,-4 10 0-16,-3-10-1 15,-1 9 1-15,-3 4 0 16,0 3 0-16,0 0 0 16,0 3 0-16,0 7-1 15,0-4 1-15,-3 0 0 16,3 7 1-16,-4-7-2 16,4 6 1-16,0-5 0 15,0-1 0-15,0 0 0 16,0-6 1-16,4 9-1 15,-1 1 0-15,1-10 0 16,3 3 0-16,0 0 0 16,0-3 0-16,0 0 0 15,3-10 0-15,-2 4 0 16,2-4 0-16,8-5 0 0,3-1 0 16,4-3 0-16,3 3 1 15,0-2-1-15,4-1 0 16,3 0 0-16,4 3 0 15,3-6 0-15,4-3 1 16,7 0-1-16,7 3 0 16,7 3 1-16,7 0 0 15,4-3-1-15,-1 3 0 16,1 0 0-16,0 4 0 0,6 5 0 16,-3-2 0-16,-3 5-1 15,-4 4 1-15,-3 0 0 16,-11 0 0-16,-8-1-1 15,-9-2 1-15,-8-3-1 16,-3-4 1-16,-4 1-1 16,0-4 1-16,-7-3-1 15,-6 3 1-15,-1-15-1 16,-7-1 0-16,-4-5 0 16,-3-1 0-16,-3-3 0 15,-1 0 1-15,-3-9-1 16,4-6 0-16,-4-4 1 15,3 0 0-15,-3-2 0 16,3-14 0-16,1 7 0 16,-1-3 0-16,1-6 0 15,-1-7 1-15,1 3-2 16,3 1 1-16,0-4 0 0,0 10 1 16,-4 3-1-16,1-4 0 15,-4 7 0-15,-4-3 1 16,1-3-1-16,-5 3 0 15,1 3-1-15,4 6 1 16,-1 3 0-16,-3 4 0 16,0 5-1-16,-4 4 1 15,1 7-1-15,-1 2 1 16,-3-3-1-16,0 7 1 16,-4 2-1-16,-3 1 1 15,-8-7 0-15,-6 3 0 16,3 1 0-16,1-1 0 0,-5 4-2 15,-10 0 1-15,-7 9-1 16,0 3 1-16,-10 3-1 16,-8-3 1-16,8 13-1 15,-4-10 1-15,-4 3 0 16,-3 7 1-16,-4-3 0 16,-3 2 0-16,7-5-1 15,0 5 1-15,-4 7 0 16,-3-6 0-16,-4-6-1 15,0-1 1-15,4-6 0 16,3-3 0-16,-6 3 0 16,-1-6 0-16,-10-3-1 15,-4 0 1-15,4-1 0 16,-8 4 1-16,4 0-1 16,-6 0 0-16,-1-3 0 0,7-4 0 15,-4 1-5-15,8-7 0 16,-4-3-7-16,25 7 1 15</inkml:trace>
  <inkml:trace contextRef="#ctx0" brushRef="#br0" timeOffset="102510.11">18916 5409 41 0,'3'16'20'0,"26"-10"-12"0,-19-6 20 15,1 6-25-15,3-3 0 16,4 3 1-16,3 1 0 16,7-4-6-16,11 3 1 15,0-6 3-15,10 0 1 0,7 0-4 16,1 3 0-16,-4-3-5 15,-7 0 1-15,-8-6-9 16,-9 3 0-16</inkml:trace>
  <inkml:trace contextRef="#ctx0" brushRef="#br0" timeOffset="102722.54">19015 5682 59 0,'-4'31'29'0,"15"-15"-30"16,-4-10 52-16,3 7-49 15,12-1 0-15,9-3 0 16,12 1 1-16,10-4-4 16,3-9 0-16,0 3-5 0,-6-3 1 15,-11-7-13-15,-18 10 0 16</inkml:trace>
  <inkml:trace contextRef="#ctx1" brushRef="#br0" timeOffset="45365.66">15117 3248 0</inkml:trace>
  <inkml:trace contextRef="#ctx0" brushRef="#br0" timeOffset="103905.29">20041 5835 19 0,'18'25'9'0,"7"10"8"0,-15-23 10 0,-3 4-23 16,4 6 0-16,-1 6 6 16,5 4 0-16,-1 2-12 15,3 7 0-15,8-3 8 16,0-1 0-16,6 7-1 16,1-9 0-16,3-1-3 15,1-15 1-15,-1-10 0 16,4-18 0-16,0-1-1 15,-4-24 0-15,-7-10 0 16,-7-25 1-16,-3-22-1 16,-7-25 1-16,-19-16 0 15,-6-15 0-15,-10-3-1 16,-5-17 1-16,1 1-1 16,7 12 0-16,0 17-1 15,10 8 0-15,4 13 0 16,7 12 0-16,4 20-3 0,6 5 1 15,8 10-5 1,0 19 1-16,3 16-8 16,-4 2 0-16,1 10-8 0,-4 13 1 15</inkml:trace>
  <inkml:trace contextRef="#ctx0" brushRef="#br0" timeOffset="104550.78">21795 4499 44 0,'0'13'22'0,"17"12"-17"16,-13-15 34-16,3-1-39 15,-7 10 1-15,-4 12 0 16,4 7 1-16,0 2-3 15,-3 11 1-15,6 5 1 16,-3-15 0-16,4-3-4 16,-1-7 0-16,1-12-7 15,-1-4 1-15,-3-15-6 16,-3-9 1-16</inkml:trace>
  <inkml:trace contextRef="#ctx0" brushRef="#br0" timeOffset="104850.82">21255 5293 59 0,'0'22'29'0,"32"-28"-35"0,-22 9 57 16,8 0-47-16,10 0 1 16,11-6 1-16,14-3 1 0,21-1-10 15,3-2 1-15,19-10 5 16,10-6 1-16,-1 3-6 16,-9 6 0-16,-22 4-6 15,-14-1 1-15,-14 7-13 16,-18 3 0-16</inkml:trace>
  <inkml:trace contextRef="#ctx0" brushRef="#br0" timeOffset="105438.63">21629 5823 42 0,'-7'25'21'0,"-4"3"-15"0,11-22 24 16,0 10-27-16,0 6 0 0,0-3 2 15,0 9 0 1,0 3-6-16,0-12 0 0,4 3 4 16,3-3 0-16,3-3-1 15,1-1 0-15,3-5-1 16,4-7 0-16,-1-3-2 15,4-3 1-15,-3-16-1 16,-4-6 1-16,0-3-2 16,0-1 1-16,-3-2-1 15,3-3 0-15,0-1-2 16,-3 1 1-16,-1 5 0 16,1 7 0-16,0 10 0 15,-4 9 0-15,0 9 2 16,0 10 0-16,-4-1 2 15,4 7 1-15,0 3-1 16,4 13 1-16,3 3 0 16,0-4 0-16,7-2-1 15,1 3 0-15,-1-7-6 0,0-6 0 16,-3-12-9-16,-1-10 1 16</inkml:trace>
  <inkml:trace contextRef="#ctx0" brushRef="#br0" timeOffset="105947.21">22991 4838 46 0,'7'0'23'0,"-18"13"-20"0,4-7 37 16,-4 3-37-16,-3 16 0 15,0-9 1-15,4 9 0 16,-5 10-6-16,1 5 1 15,-3 4 3-15,-1 13 1 16,7 6-2-16,4 6 1 16,7-4-2-16,7 4 1 15,4-9-2-15,0-10 1 0,6-9-7 16,4-10 1-16,4-6-11 16,-4-15 1-16</inkml:trace>
  <inkml:trace contextRef="#ctx0" brushRef="#br0" timeOffset="106202.14">23096 5334 62 0,'22'9'31'0,"-8"-12"-32"16,-7 0 52-16,3-4-50 16,8-2 0-16,10 0 0 0,7-1 0 15,4 1-5-15,-3-1 1 16,-8 10-7-16,0-3 1 16,-7-3-9-16,-7 0 0 15</inkml:trace>
  <inkml:trace contextRef="#ctx0" brushRef="#br0" timeOffset="106458.43">23629 5177 52 0,'18'12'26'0,"-22"26"-27"0,4-25 41 0,-3 2-40 16,3 7 0-16,0 3 0 15,-4 0 1-15,1 13-2 16,3-4 1-16,3-5-5 16,1-7 1-1</inkml:trace>
  <inkml:trace contextRef="#ctx0" brushRef="#br0" timeOffset="106700.33">23707 4813 56 0,'31'25'28'0,"29"38"-21"0,-38-47 31 15,6 12-37-15,4 6 1 16,-8 13-1-16,1 16 0 16,0 3-2-16,-11 19 0 15,-7-1-1-15,-7 4 1 0,-11-13-10 16,-17-9 0-16,-7-9-5 16,6-17 0-16</inkml:trace>
  <inkml:trace contextRef="#ctx0" brushRef="#br0" timeOffset="107449.69">25001 4578 48 0,'4'19'24'0,"-15"-10"-20"0,8 1 39 0,-1 8-41 16,-3 11 0-16,4 8 4 16,-1 10 1-16,8 10-8 15,3 5 1-15,0 7 4 16,0 3 0-16,0-6-1 16,0-12 1-16,-4-10-4 15,-3-10 1-15,-3-6-2 16,-4-9 1-16,-4-6-1 15,-6-7 0-15,-8-6 0 16,-7-6 1-16,0-4-3 16,-3-5 1-16,-7-7-2 15,-4 9 1-15,0 0-1 16,11 7 1-16,3-3-1 0,4 9 1 16,3 9 2-16,8 7 0 15,2 0 1-15,5 6 1 16,3 3 0-16,7-3 0 15,7 6 0-15,7 6 0 16,11 1-1-16,6-1 1 16,5-6-1-16,3-2 1 15,3-8-5-15,4-5 0 16,0-4-9-16,-4-9 0 0,-7-15-3 16,-3-7 1-1</inkml:trace>
  <inkml:trace contextRef="#ctx0" brushRef="#br0" timeOffset="107868.61">25284 5287 44 0,'10'25'22'0,"-24"3"-18"16,11-25 40-16,-1 0-42 15,0 10 1-15,1-1 0 16,-1 1 0-16,4-1-4 16,0 1 1-16,7-1 2 15,1 1 0-15,2-7-2 16,4 0 1-16,0-2-1 0,0-8 1 16,1-2-2-16,-1-9 1 15,0-1-1-15,0-6 0 16,0-3-1-16,4-7 1 15,-4 4-3-15,0 0 1 16,4 3 0-16,-8 6 1 16,1 10-1-16,-1 12 1 15,1 13 1-15,-1 9 0 16,1 6 1-16,3 13 0 16,4 3 0-16,-4 0 1 15,0-6-3-15,0-7 1 0,-3-9-12 16,-4-9 1-16,0-7-1 15,7-12 0-15</inkml:trace>
  <inkml:trace contextRef="#ctx0" brushRef="#br0" timeOffset="111201.53">26649 5283 18 0,'0'-6'9'0,"-4"-6"0"16,4 5 10-16,0-8-19 15,4 2 1-15,-4 1 0 16,0-1 1-16,3 0-1 16,-3 7 1-16,0-3 1 15,0 9 0-15,0 0 2 16,0 0 0-16,0 0 1 15,0 0 0-15,7 0-2 16,0 0 1-16,8-6-1 16,-1 2 0-16,7 1-2 0,11 3 1 15,3 0-5-15,4 0 0 16,3 0-5-16,0 3 1 16,-6-3-8-16,-8 4 1 15</inkml:trace>
  <inkml:trace contextRef="#ctx0" brushRef="#br0" timeOffset="111443.8">26624 5512 47 0,'4'44'23'0,"17"-9"-14"0,-11-29 40 0,5 3-47 15,-1-2 0-15,7-1 2 16,14 0 0-16,7-3-6 16,4 1 0-16,4-4 0 15,-4 0 0-15,-1-4-11 16,-13 1 0-16,-11 0-5 16,-3 3 0-16</inkml:trace>
  <inkml:trace contextRef="#ctx0" brushRef="#br0" timeOffset="111909.88">27658 5450 49 0,'-11'15'24'0,"11"17"-20"15,0-29 43-15,0 0-45 16,7 3 0-16,4 0 1 15,10-6 1-15,11-3-6 16,0 0 1-16,10 0-3 16,7 3 1-16,-6 6-14 0,-5-6 1 15</inkml:trace>
  <inkml:trace contextRef="#ctx0" brushRef="#br0" timeOffset="112417.93">28381 6274 48 0,'11'79'24'0,"10"-17"-15"16,-11-52 31-16,8 6-38 16,10-7 0-16,0 0 1 15,4-9 1-15,3-9-5 16,4-10 0-16,4-12 4 15,-1-7 0-15,-3-18-1 16,-8-20 0-16,-6-14 0 16,-4-23 0-16,-10-28 0 15,-8-13 1-15,-3-9-1 0,-7 3 0 16,4-3 0 0,3 9 1-16,3 22-1 0,4 10 0 15,4 12-1-15,0 10 0 16,3 9 0-16,3 3 0 15,1 13-1-15,7 3 0 16,6 19-4-16,12 9 0 16,-8 9-6-16,0 16 1 15,1 10-12-15,-8 9 0 0</inkml:trace>
  <inkml:trace contextRef="#ctx0" brushRef="#br0" timeOffset="112854.43">29877 4481 39 0,'3'28'19'0,"1"25"-9"0,-4-40 21 16,0 12-30-16,3 6 1 15,1 10 0-15,6 9 1 16,1 13-5-16,3-10 1 16,-3 0 1-16,-1 1 0 0,-3-17-9 15,0-2 1-15,-7-13-6 16,-3-10 1-16</inkml:trace>
  <inkml:trace contextRef="#ctx0" brushRef="#br0" timeOffset="113122.57">29309 5443 62 0,'10'41'31'0,"40"-16"-33"16,-33-19 61-16,8-9-57 15,14 6 1-15,24-6 0 16,15 0 0-16,17-3-5 0,1 0 1 16,6-1 1-16,-3 4 0 15,-18 3-5-15,-18 3 0 16,-13-3-9-16,-19 7 0 15,-13-7-6-15,-11 9 0 16</inkml:trace>
  <inkml:trace contextRef="#ctx0" brushRef="#br0" timeOffset="113559.65">29591 5970 50 0,'-4'38'25'0,"-10"-1"-21"16,11-24 43-16,-1 3-47 16,1-1 1-16,-4 4 1 15,3 0 0-15,1 0-3 16,6-4 1-16,8-2 1 15,6-4 0-15,8-9-1 16,0-6 0-16,0-6-2 16,-1-1 1-16,-3-6-2 15,1 0 1-15,-5-9-3 16,1 3 1-16,-1 0-2 0,-2 6 1 16,-1 0 1-1,0 13 0-15,-4 6 1 0,1 6 1 16,-4 10 2-16,0 3 0 15,0-3 2-15,0 2 0 16,0 7 0-16,0 4 0 16,4 2 0-16,3-6 0 15,0 3-5-15,4-3 0 16,-1-3-10-16,1-9 0 16</inkml:trace>
  <inkml:trace contextRef="#ctx0" brushRef="#br0" timeOffset="114205.13">31090 5036 49 0,'4'40'24'0,"-8"11"-24"0,4-33 38 16,-3 17-37-16,-1 3 0 0,4 9 2 15,0 12 0-15,0-9-4 16,0-3 1-16,0-6 2 15,0-9 0-15,-3-11-2 16,-1-8 1-16,-6-7-2 16,-8-6 1-16,-3-15-1 15,-4-4 0-15,-3-9 0 16,-4 2 0-16,0-2-1 16,1 9 1-16,-1 7 0 15,0 6 0-15,4 6 0 16,3 9 0-16,4 13 0 15,10 3 0-15,4 0 2 16,11 7 0-16,7 2 0 16,3 4 0-16,10-10 0 15,12-3 0-15,2-6-1 16,8 0 1-16,-3-10-7 16,2 0 0-16,-9-5-8 15,-8-14 0-15</inkml:trace>
  <inkml:trace contextRef="#ctx0" brushRef="#br0" timeOffset="114609.55">31390 5512 46 0,'11'47'23'0,"-11"-3"-18"0,0-31 35 0,0 3-39 15,-4 2 0-15,1-5 1 16,-1-1 1-16,4-2-3 16,7 2 0-16,4-5 1 15,3-7 1-15,4 3-2 16,3-6 1-16,3-4-1 16,-2-5 1-16,-1-7-2 15,0-3 1-15,-3 3-1 16,-1 0 0-16,1 1 0 15,-4 5 0-15,0-6 0 16,0 10 0-16,-3 6 0 16,-1 12 1-16,-3 10 0 15,0 9 0-15,1 4 1 16,-5 5 0-16,4 4 0 16,7 0 1-16,4 3-2 15,7-7 1-15,6-9-4 16,-2-2 0-16,-1-14-13 0,-4-9 1 15</inkml:trace>
  <inkml:trace contextRef="#ctx0" brushRef="#br0" timeOffset="119054.72">19142 6870 43 0,'0'16'21'0,"-4"62"-12"0,8-46 22 15,-1 18-30-15,-3 19 1 16,0 37 0-16,-3 23 0 0,-4 28-3 16,-4 28 1-16,-3 15 1 15,0 20 1-15,0 12-1 16,3-6 1-16,1 0-1 15,3-20 1-15,-4-17-2 16,4-11 1-16,0-21-5 16,0-6 1-16,0-16-6 15,0-7 1-15,7-9-7 16,-4-9 0-16</inkml:trace>
  <inkml:trace contextRef="#ctx0" brushRef="#br0" timeOffset="119758.45">19565 8316 30 0,'7'9'15'0,"7"-6"-16"0,-7-3 20 15,7 0-17-15,8-3 1 16,9 0-1-16,8-3 1 0,3-4-6 15,1 1 1-15,-1 0-6 16,-10-1 0-16</inkml:trace>
  <inkml:trace contextRef="#ctx0" brushRef="#br0" timeOffset="120001.4">19466 8664 62 0,'14'12'31'0,"11"-2"-36"16,-14-13 62-16,6-4-56 16,15 1 0-16,14-3 0 15,14-4 0 1,35-12-17-16,-17 6 0 15,-29 7-2-15,-14 5 0 16</inkml:trace>
  <inkml:trace contextRef="#ctx0" brushRef="#br0" timeOffset="120557.68">20705 8636 46 0,'-22'0'23'0,"8"0"-15"0,11-7 36 15,-1 4-41-15,1 0 1 16,3 3 6-16,0 0 1 0,7-6-13 15,7 0 0-15,18-1 8 16,21-5 0-16,14 2-7 16,7 7 1-16,-4 3-9 15,-13 0 0-15,-15 10-11 16,-14-4 0-16</inkml:trace>
  <inkml:trace contextRef="#ctx0" brushRef="#br0" timeOffset="122492.45">22588 7783 46 0,'4'3'23'0,"-4"9"-19"0,0-2 39 16,0 12-41-16,0 3 0 16,0 16 3-16,-4 12 0 0,1 25-6 15,3 26 1-15,0 9 3 16,3 21 1-16,4 4-2 16,4-12 1-16,3-10-3 15,-3-22 1-15,3-19-5 16,0-12 0-16,0-22-14 15,-7-19 0-15</inkml:trace>
  <inkml:trace contextRef="#ctx0" brushRef="#br0" timeOffset="123408.92">22998 8331 40 0,'10'0'20'0,"-3"19"-7"0,-3-12 20 16,-1 2-30-16,-3 3 1 15,-3 7 1-15,3 3 1 16,0 6-7-16,-4 7 0 16,4-1 4-16,4 4 1 15,6-3-2-15,1-1 0 16,3-6-1-16,0-6 0 0,4-12-2 16,-1-10 1-16,1-10 0 15,-4-5 0-15,0-7-1 16,-3-10 0-16,-1 7-1 15,-2 3 0-15,-1 0-1 16,0 3 0-16,0 1-2 16,-4 2 1-16,4 3 0 15,0 10 0-15,0 3 1 16,0 7 0-16,0-1 1 16,1 6 1-16,-1 10 1 15,0 3 0-15,0 4 1 16,3 2 0-1,4 0 0-15,4 4 0 0,3-4-2 16,0-6 0-16,1-3-5 0,-1-6 0 16,0-10-7-16,0-15 1 15</inkml:trace>
  <inkml:trace contextRef="#ctx0" brushRef="#br0" timeOffset="123707.96">23654 7529 52 0,'10'31'26'0,"-3"60"-29"0,-7-66 48 0,0 25-44 15,0 16 1-15,4 19 0 16,-1 24 1-16,5 23-4 16,2 16 0-16,4 8 2 15,0-11 0-15,-3-20-3 16,-1-21 0-16,1-20-12 16,-4-21 1-16,-3-25-3 15,3-17 0-15</inkml:trace>
  <inkml:trace contextRef="#ctx0" brushRef="#br0" timeOffset="124248.52">24349 8457 64 0,'14'6'32'0,"7"-3"-43"16,-10-3 65-16,3 0-53 0,7 0 0 16,7-6 0-16,7 0 1 15,11-4-5-15,4 1 1 16,-1 0-5-16,0-1 0 15,-6 1-11-15,-12-7 1 16</inkml:trace>
  <inkml:trace contextRef="#ctx0" brushRef="#br0" timeOffset="124484.25">24557 8121 54 0,'10'41'27'16,"-6"12"-28"-16,0-34 41 0,-1 6-40 15,1 10 1-15,-1 9-1 16,1 59-1 0,3-43 0-16,-4-7-8 15,1-3 0-15,-11-18-6 16,7-10 0-16</inkml:trace>
  <inkml:trace contextRef="#ctx0" brushRef="#br0" timeOffset="124909.63">26099 7795 46 0,'31'-12'23'0,"-17"-1"-21"0,-10 7 37 0,-8 0-39 16,-3 2 0-16,-10 4 0 15,-15 0 1-15,-10 7-1 16,-4 5 0-16,-18 7 0 16,4 12 1-16,-3 4 0 15,-4 18 0-15,7 16-1 16,10 16 1-16,15 12 1 16,10 7 0-16,18-4 1 15,18-12 0-15,7-10-1 16,20-15 1-16,19-7-1 15,24-24 0-15,11-23-2 16,-1-9 1-16,-9-6-8 16,-5 0 1-16,-31-7-11 15,-7 4 0-15</inkml:trace>
  <inkml:trace contextRef="#ctx0" brushRef="#br0" timeOffset="127280.97">21251 9081 35 0,'-3'25'17'0,"3"-6"-7"0,0-19 18 15,3 3-23-15,-3-3 1 16,7-3 3-16,4-7 0 15,7 1-12-15,6-10 1 16,5-12 8-16,6-10 0 0,0-19-4 16,7-12 1-16,-3-6-3 15,-7-4 1-15,0-12-1 16,-8 3 1-16,-6-3-2 16,0-9 0-16,-4 9-2 15,-7 6 1-15,-4 10-1 16,-3 9 1-16,0 15-3 15,-3 14 1-15,-8 11 0 16,-3 14 0-16,-3 15 1 16,-1 12 1-16,0 1 1 15,4 9 0-15,4 6 2 16,3 6 0-16,3 10 0 16,4 19 1-16,7 9 0 15,7 10 0-15,4 21 0 16,6 7 1-16,5-4-1 0,-5-8 0 15,-6-14-2-15,-4-21 0 16,0-3-7-16,0-13 1 16,0-10-9-16,-6-21 1 15</inkml:trace>
  <inkml:trace contextRef="#ctx0" brushRef="#br0" timeOffset="127906.3">21911 8739 39 0,'0'31'19'0,"-3"7"-17"16,-1-25 27-16,0 2-27 0,1 1 0 16,-4 3 5-16,3-7 0 15,4 1-7-15,0-4 0 16,4-6 5-16,3-9 0 16,4-6-1-16,-1-13 0 15,1-7-3-15,6-2 1 16,-3-4-2-16,1 0 1 15,-1-5-2-15,0 5 0 16,0 3 0-16,0 13 1 0,0 4-1 16,4 2 0-16,-4 10 0 15,0 9 1-15,0 3 0 16,-3 13 0-16,-1 3 0 16,1 9 0-16,3 13 0 15,0 0 1-15,0 9-1 16,0 4 0-16,0-10-4 15,4-6 1-15,-4-4-12 16,0-15 0-16,-10-3-1 16,-8-3 1-16</inkml:trace>
  <inkml:trace contextRef="#ctx0" brushRef="#br0" timeOffset="131638.88">26744 8052 35 0,'0'10'17'0,"14"-20"-7"0,-7 4 17 16,7-6-23-16,4 8 1 16,10-2 1-16,8 0 1 15,13 3-10-15,11 0 1 16,0-1 2-16,-7 1 0 15,-7 3-10-15,-11 0 1 0,-7 0-5 16,-10-3 0-16</inkml:trace>
  <inkml:trace contextRef="#ctx0" brushRef="#br0" timeOffset="131831.18">26790 8275 55 0,'14'56'27'0,"28"-46"-28"16,-24-7 54-16,7-3-53 15,10 0 0-15,18-3-2 16,0 3 0-16,0 0-5 16,-7 0 0-16,-11 0-10 15,-10 3 1-15</inkml:trace>
  <inkml:trace contextRef="#ctx0" brushRef="#br0" timeOffset="132281.81">27795 8494 55 0,'-3'13'27'0,"13"-4"-23"15,-3-9 44-15,1 0-47 0,-1 0 0 16,10 4 2-16,19-4 0 15,2 0-6-15,8 3 0 16,-3 3-5-16,-5 3 1 16,-2 1-11-16,-8-4 1 15</inkml:trace>
  <inkml:trace contextRef="#ctx0" brushRef="#br0" timeOffset="135778.03">28289 9166 40 0,'7'6'20'0,"4"-12"-8"16,-4-4 20-16,4-6-28 15,6-2 0-15,1-17 2 16,10-15 0-16,7-22-8 16,8-13 1-16,-5 1 4 15,1-14 1-15,0-5-2 16,0-4 0-16,-4-3-2 16,-3 4 1-16,0 2-1 15,-8 13 0-15,-2 7 0 16,-8 18 0-16,-7 13-1 15,-7 15 0-15,-4 16 0 16,-6 13 0-16,-8 15-1 16,-3 19 0-16,0 6-1 15,3 20 1-15,0 17 1 0,4 8 1 16,7 12 0-16,4 2 0 16,6 8 1-16,1 2 0 15,6-3 0-15,1-18 1 16,-1-10-3-16,1-19 1 15,3-9-4-15,0-16 0 16,0-10-11-16,4-15 1 16,-4-6-2-16,-3-6 1 15</inkml:trace>
  <inkml:trace contextRef="#ctx0" brushRef="#br0" timeOffset="136215.17">28896 8670 41 0,'4'19'20'0,"-11"6"-17"16,3-16 39-16,0 1-41 15,1 2 0-15,-1-2 1 16,1 2 1-16,-1-2-4 16,1-1 1-16,3-9 1 15,3-6 1-15,4-4-1 16,0-5 0-16,4-4-1 16,0 0 0-16,-1-3 0 0,-3-6 0 15,4-3 0-15,3-1 0 16,7 7 0-16,-3 6 0 15,-1 7 0-15,-6 15 0 16,0 6 0-16,-4 13 1 16,-4 7-1-16,4 14 1 15,0 4-1-15,0-9 0 16,4 3-4-16,3-10 1 16,0-3-9-16,-3-12 1 15,6-6-4-15,1-7 1 16</inkml:trace>
  <inkml:trace contextRef="#ctx0" brushRef="#br0" timeOffset="136634.81">29478 7660 52 0,'4'38'26'0,"-8"34"-30"0,1-47 51 15,-4 10-47-15,-8 24 0 16,5 23 1-16,-4 28 0 16,-4 9-1-16,0 12 0 15,-3 11 0-15,0-11 0 0,3-18-2 16,4-22 1-16,4-16-6 15,3-18 1-15,10-20-10 16,8-21 1-16</inkml:trace>
  <inkml:trace contextRef="#ctx0" brushRef="#br0" timeOffset="137220.29">29901 8510 51 0,'11'6'25'0,"-4"-9"-27"0,-7 3 42 15,0 0-39-15,0-6 1 16,-7 6 2-16,-4 3 0 15,-6 7-5-15,-4 5 1 16,-1 7 2-16,-2 3 1 16,-1 7-2-16,4 12 1 15,0-1-1-15,7-2 0 16,7 0-1-16,3-3 1 16,8-4-3-16,10-6 0 15,10-6-5-15,8-9 1 16,0-7-6-16,3-6 0 15,-3-3-5-15,-4-6 1 0,-3-4-2 32,67 4 18-32,-142-23-1 15,89-2 0-15,-11 2 9 16,0 7 0-16,-6 6 6 16,-5 4 1-16,-3 2-5 15,-7 1 0-15,-7 2-4 16,-3 4 1-16,-4 0-4 15,-4 0 1-15,-3 6-2 16,4 3 0-16,-1 6-1 16,0 7 1-16,1 3-3 15,3-4 0-15,0 13-4 16,3 1 1-16,4-1-3 16,4-6 0-16,6-6-7 15,11-10 1-15,11-12-2 16,0-7 0-16</inkml:trace>
  <inkml:trace contextRef="#ctx0" brushRef="#br0" timeOffset="137488.91">30494 8598 30 0,'35'-22'15'0,"-17"19"-4"0,-18 3 26 16,0 3-37-16,-7 6 1 16,-4 1 0-16,-3 2 1 31,-14 4-2-31,-4 3 1 0,8-3 0 15,2-1 1-15,5 1 0 16,6 0 0-16,8-4 0 16,10 4 0-16,7-1-1 15,7 4 1-15,0 3-1 16,-3-3 0-16,-1 0-1 16,-9 3 1-16,-12 3-5 15,-7 0 1-15,-13 3-11 16,-1-3 0-16,0-15 0 15,8-4 0-15</inkml:trace>
  <inkml:trace contextRef="#ctx0" brushRef="#br0" timeOffset="137789.25">31002 8319 45 0,'14'0'22'0,"-28"31"-25"0,4-21 44 16,-5 5-43-16,-13 10 0 16,0-3 2-16,0 13 0 15,-8 6 1-15,8 9 0 16,4 6-1-16,2 7 1 15,8-3 0-15,4-7 1 0,6-6-5 16,11-13 1-16,4-9-9 16,6-12 1-16,5-13-4 15,2-6 1-15</inkml:trace>
  <inkml:trace contextRef="#ctx0" brushRef="#br0" timeOffset="138003.96">31175 8567 39 0,'-4'37'19'0,"-13"13"-20"15,13-40 36-15,-3 6-32 16,-7 9 1-16,-4 9 0 16,-3-3 0-16,-3 7-6 15,-5 0 1-15,5-1 2 0,3-5 1 16,3-4-9-16,0-9 1 15,11-10-7-15,7-15 0 16</inkml:trace>
  <inkml:trace contextRef="#ctx0" brushRef="#br0" timeOffset="138196.76">31101 8648 40 0,'10'50'20'0,"8"7"-22"0,-14-35 31 0,-1-3-30 16,4 2 1-16,-3 8-1 15,-1-4 1-15,4 0-4 16,0-3 0-16,0 0-7 16,1-13 1-16</inkml:trace>
  <inkml:trace contextRef="#ctx0" brushRef="#br0" timeOffset="138422.71">31387 8557 57 0,'35'63'28'0,"4"12"-33"15,-22-47 54-15,-3 7-49 0,-3 9 0 16,-4 9-1-16,-10-6 0 16,-8 13-5-16,-7-10 1 15,-6-9-11-15,-8-13 0 16</inkml:trace>
  <inkml:trace contextRef="#ctx0" brushRef="#br0" timeOffset="139081.13">31725 7366 43 0,'11'3'21'0,"-11"44"-9"0,-4-28 28 0,4 15-38 15,0 13 0-15,-3 19 1 16,-1 16 0-16,1 27-4 15,-1 23 0-15,1 18 3 16,-1 20 0-16,1 9-1 16,-1-10 0-16,1-3-1 15,-1-19 1-15,4-24-2 16,0-26 1-16,0-22-7 16,4-15 0-16,-1-26-10 15,1-24 1-15</inkml:trace>
  <inkml:trace contextRef="#ctx0" brushRef="#br0" timeOffset="139398.66">32039 8504 53 0,'4'-3'26'0,"10"18"-22"0,-7-11 41 0,4 2-44 16,6 0 0-16,4 0 0 15,4 1 1-15,0-7-3 16,-1 3 1-16,8-3-3 15,0 3 0-15,-7-3-12 16,-4 0 1-16,-7-16-3 16,-3 4 0-16</inkml:trace>
  <inkml:trace contextRef="#ctx0" brushRef="#br0" timeOffset="139593.87">32216 8360 49 0,'3'40'24'0,"-10"29"-26"0,4-50 46 15,-4 13-44-15,-4 8 0 16,-3 7-1-16,0 13 1 16,3-7-3-16,1-6 0 15,-1-9-11-15,4-19 0 16</inkml:trace>
  <inkml:trace contextRef="#ctx0" brushRef="#br0" timeOffset="139969.51">33009 8222 54 0,'22'-16'27'0,"-12"-9"-34"0,-6 19 43 0,-4-1-37 16,0 4 1-16,-7 6 0 16,-11 7 1-16,-7 5-1 15,-13 14 0-15,6-1 0 16,-7 16 0-16,-7 12 0 15,-7 7 1-15,4 12 0 16,6 13 0-16,8 12 0 16,14-9 1-16,10-3-1 15,11-9 1-15,18-17-1 0,10-15 0 16,8-15-1-16,-8-7 1 16,56-16-6-16,-2-9 0 15,-8 0-10-15,-25-6 0 16</inkml:trace>
  <inkml:trace contextRef="#ctx0" brushRef="#br0" timeOffset="145042.1">19572 2035 40 0,'4'12'20'0,"-1"-15"-11"16,1-3 20-16,6-4-25 16,8-11 1-16,7-14 1 15,10-6 0-15,7-15-8 16,8-16 0-16,-1-16 5 16,4-3 1-16,-4 3-3 15,1-12 1-15,-11 6-2 16,-11 3 0-16,-4 0-2 15,1 9 1-15,-7 13-3 16,-1 7 1-16,-2 8-2 16,-8 17 1-16,-4 12-1 0,-3 15 0 15,-3 20 0-15,-4 2 1 16,-1 10 1-16,-2 22 1 16,-4-3 2-16,-4 18 1 15,-3 4 0-15,0 19 1 16,0 15 0-16,3 9 1 15,0-8-1-15,8-1 0 16,3-16-1-16,3-18 0 16,15-16-5-16,10-16 0 0,7-21-8 15,-3-7 0-15</inkml:trace>
  <inkml:trace contextRef="#ctx0" brushRef="#br0" timeOffset="145716.22">20221 1499 39 0,'7'18'19'0,"-7"1"-14"0,0-3 29 0,0 3-32 15,-7-1 1-15,0 11 1 16,-3 5 1-16,-1-9-6 15,0 3 1-15,4-9 3 16,4-3 0-16,-1-3-1 16,8-7 0-16,3-6-1 15,3-16 1-15,1 4-2 16,3-4 1-16,0-9-1 16,0-3 0-16,-3-1-1 15,7-2 1-15,-4 9-2 16,0-3 1-16,0 6 0 15,-3 3 0-15,-1 7 0 16,1 6 0-16,3 3 1 16,0 9 0-16,-3 4 0 15,3 9 1-15,-4 0-1 0,4 9 1 16,4 7-2 0,-4-1 1-16,4-12-5 0,3 1 0 15,0-14-10-15,0-2 1 16</inkml:trace>
  <inkml:trace contextRef="#ctx0" brushRef="#br0" timeOffset="149831.28">20980 1044 47 0,'3'3'23'0,"-3"13"-20"16,0-13 34-16,0 3-36 16,-3 0 0-16,-4 7 1 15,0 12 0-15,-4 0-3 16,-10-3 1-16,0 19 1 15,-8 6 0-15,-2 6 0 16,-5 19 0-16,12 16-1 16,3 0 0-16,-1 6 0 15,8 0 1-15,4-3-1 16,6-19 0-16,4-12-5 16,11-20 1-16,3-8-11 15,4-29 0-15</inkml:trace>
  <inkml:trace contextRef="#ctx0" brushRef="#br0" timeOffset="150582.88">21403 1414 40 0,'0'6'20'0,"7"-6"-11"0,-7 0 26 0,0 0-33 15,0 3 1-15,-3 4 1 16,-4 2 1-16,-8 7-6 15,-9 2 0-15,-1 11 3 16,4 5 1-16,-4 1-2 16,0-4 1-16,-3 3-2 15,4-2 1-15,2-4-5 16,5-6 1-16,3-6-10 16,7-7 1-16,3-12-3 15,1-6 0-15</inkml:trace>
  <inkml:trace contextRef="#ctx0" brushRef="#br0" timeOffset="150824.01">21216 1351 38 0,'4'31'19'0,"-1"-12"-17"0,1-9 33 15,-1-1-32-15,1 7 0 16,6 12 0-16,4 10 1 0,11-1-5 16,7 4 0-16,0 3 2 15,-1-10 1-15,1-2-8 16,-4-4 1-16,1 3-8 16,-12-18 0-16</inkml:trace>
  <inkml:trace contextRef="#ctx0" brushRef="#br0" timeOffset="151274.24">21728 1097 43 0,'3'10'21'0,"-3"27"-21"0,0-21 32 16,-3 3-32-16,-1-4 0 0,-3 7 0 16,0-3 0-16,0 3 0 15,0-3 0-15,0 0 0 16,3-10 0-16,1-9-3 15,3 0 0-15,0-9-7 16,0-1 1-16,3-5-3 16,1-4 0-16</inkml:trace>
  <inkml:trace contextRef="#ctx0" brushRef="#br0" timeOffset="151519.26">21717 1075 30 0,'11'3'15'0,"10"16"-11"15,-14-19 27-15,0 0-29 16,3 0 1-16,-6-6 1 16,3 6 1-16,4-3-5 15,-1 3 1-15,1-7 3 16,-4 7 0-16,-4 7-2 16,-6 2 0-16,-1 4-1 0,1 2 1 15,-8 1-6-15,-3 3 0 16,-7-10-9-16,0 4 0 15,0-7-1-15,3-6 1 16</inkml:trace>
  <inkml:trace contextRef="#ctx0" brushRef="#br0" timeOffset="151918.29">21978 981 42 0,'-7'10'21'0,"25"18"-19"16,-15-22 42-16,8 7-40 0,3 5 0 16,7 14 5-16,4-1 0 15,3 19-10-15,0 13 1 16,0 15 5-16,-6 13 1 15,-12 16-3-15,-13 9 1 16,-11 9-5-16,-11-5 0 16,-3-14-8-16,-4-18 1 15,-3-19-11-15,-1-22 0 16</inkml:trace>
  <inkml:trace contextRef="#ctx0" brushRef="#br0" timeOffset="152548.29">22779 1361 46 0,'-7'6'23'0,"3"-16"-13"16,4 10 29-16,4 4-35 15,-1-4 0-15,4 0 1 16,4 0 0-16,7 0-7 15,-1-4 0-15,15 4 4 16,10-9 0-16,11 0-5 16,0-1 0-16,0 1-6 15,-11 9 0-15,-10 3-8 16,-11 3 0-16</inkml:trace>
  <inkml:trace contextRef="#ctx0" brushRef="#br0" timeOffset="152745.41">22744 1696 60 0,'0'35'30'0,"24"-17"-28"0,-17-14 53 0,7 2-52 16,4-3 0-16,3 3 0 16,15-6 1-16,13 0-7 15,7 0 0-15,1 3-3 16,-1 0 1-16,-3-3-15 15,-14-6 1-15</inkml:trace>
  <inkml:trace contextRef="#ctx0" brushRef="#br0" timeOffset="153524.23">21978 991 26 0,'18'-10'13'0,"-4"10"-4"15,-11-9 2-15,-3 9-7 16,4-7 0 0,-4-2 5-1,0 0 0-15,-4-7-12 16,1 3 1-16,-15 4 6 16,-7-4 1-16,-10 10-3 0,7-6 0 15,-7-1-2-15,-8 10 0 16,-2-6-1-16,-5 6 1 15,1 6-2-15,-1-2 1 16,1 14-4-16,7 8 1 16,3 8-3-16,11 10 0 15,6 9 0-15,15 1 0 16,14 2 3-16,11 4 1 16,17-17 5-16,15-11 0 15,-1-10 4-15,11-13 1 0,11-15-1 16,-4-10 1-16,-4-3-2 15,-6-9 0-15,-8-6-6 16,-17 5 1-16,-15-8-11 16,-10-4 0-16</inkml:trace>
  <inkml:trace contextRef="#ctx0" brushRef="#br0" timeOffset="154303.24">21608 705 24 0,'3'-6'12'0,"-3"22"-2"0,0-16 10 0,-3-7-19 16,-4 4 1-16,-4-6 2 15,-10 2 0-15,-4 4-4 16,-3 3 0-16,-7-9 3 16,-11 9 1-16,7-6 0 15,0-4 0-15,-7 1-2 16,-7-1 1-16,-7 1-1 16,-3-7 1-16,-8 7-2 15,1 3 1-15,3 3-2 0,7 6 1 16,0 3-1-16,-4 0 0 15,1 4 0-15,-1-1 0 16,4 0 0-16,4 1 1 16,-1-1-1-16,-2-6 0 15,9 4 0-15,4 8 0 16,0 4-2-16,1 0 1 16,-5 6-1-16,1 3 0 15,-1-3 0-15,5 4 1 16,2-1-1-16,-3 6 1 15,4-5 1-15,3 5 0 0,4-6 0 16,0-3 1-16,-1 0-3 16,8-3 0-16,7-3-5 15,3-3 0-15,4-10-5 16,4-6 0-16</inkml:trace>
  <inkml:trace contextRef="#ctx0" brushRef="#br0" timeOffset="154861.56">19562 959 38 0,'0'3'19'0,"3"-3"-17"0,-3 0 33 16,0 0-32-16,0 3 1 15,0 4 1-15,0 2 1 16,-3 10-7-16,-5 0 0 0,-6 6 5 15,-7 3 0-15,-3 16-2 16,-1-16 0-16,-7 16-1 16,0-9 0-16,8 2-1 15,2-12 1-15,1-3-2 16,7-6 0-16,0 0 1 16,3-7 0-16,8-9 0 15,3 0 0-15,7-9 0 16,7 2 1-16,11 4-1 15,10 3 1-15,4 0-1 16,0 0 1-16,3 0 0 16,-3-6 1-16,-4-3-1 15,-7 2 1-15,-6-2-1 16,-5-1 0-16,-6 7-1 16,-8-6 1-16,-6-1-2 15,-4-11 1-15,-4-1-4 16,-3 3 1-16,-4-6-14 0,-6 0 1 15</inkml:trace>
  <inkml:trace contextRef="#ctx0" brushRef="#br0" timeOffset="156151.56">23908 1768 47 0,'7'38'23'0,"-18"-13"-17"16,8-9 23-16,-4 12-29 15,0 0 0-15,-4 7 0 16,0 18 1-16,-3-9-1 15,0 12 0-15,0-3 1 16,0-2 0-16,3-20-1 16,4-9 1-16,4-13-2 15,6-21 1-15,4-10-2 16,-3-16 1-16,3-6-2 16,-3-9 1-16,3-10 0 15,0 10 0-15,3 0-1 16,4-1 1-16,0 11 1 15,4 8 0-15,3-3 1 16,0 7 0-16,-3 9 0 0,10 6 0 16,4 4 1-16,0-1 0 15,3 13 1-15,0 0 1 16,-3 13 0-16,-4-1 1 16,-3 7-2-16,-7 3 1 15,-8-3-1-15,-6 0 0 16,-11 6-2-16,-14 6 1 15,-11 1-4 1,-4-4 0 0,-2-3-9-16,-5-6 1 0,-3 0-3 15,8-16 0-15</inkml:trace>
  <inkml:trace contextRef="#ctx0" brushRef="#br0" timeOffset="156796.79">24525 1985 45 0,'4'15'22'0,"3"-5"-19"0,-4-7 43 0,-3-3-45 15,7 0 1-15,4-13 1 16,3-15 1-16,7-13-4 16,0-12 0-16,0-3 2 15,-3-17 0-15,-7-5 0 16,-1 0 0-16,-3 5-2 15,-3-2 1-15,-4-3-2 16,-4 18 0-16,1 10-1 16,-1 6 1-16,1 10-2 15,-1 15 1-15,-3 9-1 16,0 20 0-16,0 9 1 16,0 6 0-16,3 6 0 15,1 13 1-15,3 6 0 16,7 22 1-16,0 0 0 15,0 1 0-15,0 8 0 16,0-3 0-16,-3-15-4 0,3-6 1 16,0-17-8-16,0-15 0 15,7-12-3-15,0-13 1 16</inkml:trace>
  <inkml:trace contextRef="#ctx0" brushRef="#br0" timeOffset="157159.62">24867 1774 29 0,'7'19'14'0,"-3"3"-4"0,-4-12 23 0,0 5-31 16,0 1 1-16,-4-3 2 15,4 2 1-15,0-9-8 16,0 4 1-16,0-10 4 16,0 0 0-16,7-10-1 15,0-2 0-15,4-1-2 16,3 4 1-16,4-13-1 15,7 0 1-15,-4-6-1 16,0-3 0-16,-4 9 0 16,1 6 1-16,-4 6-1 15,-3 1 1-15,-1 9 0 16,-3 3 0-16,4 7 0 16,-4 5 0-16,0 1-1 15,0 3 1-15,0 6 0 16,0-3 0-16,-3-3-3 15,3 3 1-15,3-10-5 16,5-2 1-16,-1-1-8 0,3-9 0 16,5-9-2-16,6-4 0 15</inkml:trace>
  <inkml:trace contextRef="#ctx0" brushRef="#br0" timeOffset="157502.66">25686 1160 40 0,'0'9'20'0,"-14"4"-25"0,14-7 40 0,0-6-34 15,-4 3 1-15,1-3 3 16,-1 3 1-16,1 7-7 16,3-1 1-16,-4 1 4 15,-3 12 0-15,-4 9-1 16,-3 7 0-16,0 15-2 16,4 0 1-16,-1 16-1 15,4-3 0-15,3-6-1 16,4-7 0-16,4-6-6 15,3-3 1-15,4-10-10 16,-1-15 0-16</inkml:trace>
  <inkml:trace contextRef="#ctx0" brushRef="#br0" timeOffset="157850.04">26194 1395 42 0,'0'6'21'0,"-7"23"-21"16,3-14 28-16,-10 4-28 15,-7 16 0-15,-11 2 0 16,-3 7 1-16,-4 3-1 16,4-3 0-16,3 0-2 15,0-6 0-15,11-4-9 16,7-9 0-16</inkml:trace>
  <inkml:trace contextRef="#ctx0" brushRef="#br0" timeOffset="158075.47">25964 1555 47 0,'36'69'23'0,"-5"-35"-27"0,-20-24 38 16,3 2-34-16,4 4 1 15,-1-7-2-15,5 4 1 16,-5 0-5-16,-3-10 0 0,0 3-8 16,1-15 1-16</inkml:trace>
  <inkml:trace contextRef="#ctx0" brushRef="#br0" timeOffset="158314.6">26381 1135 56 0,'35'34'28'0,"25"29"-35"16,-39-44 52-16,4 9-45 16,3 13 0-16,0 9-1 15,-10 6 0-15,-11 17-3 0,-18-8 0 16,-20-5-12-16,-22-4 1 16</inkml:trace>
  <inkml:trace contextRef="#ctx0" brushRef="#br0" timeOffset="160535.2">24165 1436 13 0,'4'0'6'0,"-1"-6"1"0,-3-1 6 0,0 7-13 15,0 0 1-15,4 0 0 16,-4 0 1-16,7-3-3 16,-7 3 1-16,0 0 0 15,3 0 1-15,5-6-1 16,-5 3 0-16,1-7 0 15,-1-5 1-15,1 5 0 16,-1-5 1-16,1 2-1 16,-1-3 1-16,1 4 0 15,3-4 0-15,0 7-1 16,0-10 1-16,3 0 0 16,5-3 1-16,2 0 0 15,1-9 0-15,3 9 0 16,4 3 1-16,-1-6 0 0,5-3 0 15,-1 3-1-15,0 0 0 16,-3-1-1-16,3 5 1 16,4 2-1-16,3-6 0 15,4 6 0-15,3 0 0 16,1-3 0-16,2 0 1 16,5 0-1-16,3 0 0 15,-4 3 0-15,-7-3 0 16,11 4-1-16,4 5 1 0,-1 4-1 15,1-1 1-15,3 4-1 16,3 0 0-16,1 3-1 16,-4 3 1-16,-7-7-1 15,3 7 1-15,0-3-1 16,1 3 0-16,-4 0 0 16,-4 3 1-16,4 13-2 15,0 0 1-15,3 2 0 16,-3 1 0-16,0-3-1 15,-10-3 0-15,-8-4-1 16,-3 0 1-16,-4 1-5 16,0-1 0-16,-7 4-10 15,-3-13 1-15</inkml:trace>
  <inkml:trace contextRef="#ctx0" brushRef="#br0" timeOffset="161347.24">25986 962 17 0,'3'-12'8'0,"1"18"10"0,-4-6-3 15,3 3-11-15,1 0 1 16,3 0 1-16,0 7 1 16,3-1-9-16,5 7 0 15,-1-7 6-15,3 7 1 16,1-3-3-16,3 2 0 16,0 7 0-16,-7 0 0 15,4 0-1-15,3 0 0 16,4-3-1-16,-4-7 1 0,0 4-1 15,0-7 1 1,-7-2-1-16,1-4 0 16,-1-3-1-16,-4-3 1 0,-3-10 0 15,0 1 1-15,0-7-1 16,-3 3 0-16,-4-3 0 16,0-9 1-16,0-3-1 15,0-1 1-15,0 1-1 16,0 3 1-16,4 0 0 15,-4 3 0-15,0 6-1 16,-4 3 1-16,-7 3-1 16,-3 4 1-16,-10 9-1 15,-1 0 0-15,-7 9-1 16,-10 1 1-16,-8-1-1 16,-2-6 1-16,2 4-13 15,-3-14 0-15,4 4 0 16,21-3 1-16</inkml:trace>
  <inkml:trace contextRef="#ctx0" brushRef="#br0" timeOffset="164783.5">28413 793 40 0,'0'0'20'0,"21"0"-14"0,-18 0 20 0,-3 9-22 16,0 10 1-16,-7 3 0 15,0 19 1-15,-7 3-8 16,-7 19 0-16,-11-7 5 16,-7 13 0-16,-3 3-3 15,0-3 1-15,7-3 0 16,3-7 0-16,7-5 0 16,7-7 1-16,4-13 0 15,11-9 1-15,10-3-1 16,14-6 1-16,11-7-3 15,7-9 1-15,-1-6-5 16,-2-3 0-16,-8 6-12 16,4-13 0-16,-4 7-1 15,0 2 0-15</inkml:trace>
  <inkml:trace contextRef="#ctx0" brushRef="#br0" timeOffset="165071.04">28635 1342 43 0,'21'15'21'0,"-7"-21"-20"0,-14 3 41 16,0-6-42-16,-3-7 0 16,-4 3 0-16,-4 7 1 15,-3-3-1-15,-4 2 0 16,-3 14 0-16,-4 2 1 0,1 7-1 15,-1 3 0-15,4-1-2 16,3 7 0-16,4-6-2 16,7 0 0-16,11-9-2 15,6-4 0-15,8-12-5 16,10-1 1-16,0 4-1 16,1-6 0-16</inkml:trace>
  <inkml:trace contextRef="#ctx0" brushRef="#br0" timeOffset="165519.7">28942 1298 41 0,'7'22'20'0,"-4"-10"-23"16,-3-5 40-16,-3-7-38 0,-4 0 1 15,-7 3 0-15,-11 3 0 16,-3-6 0-16,0 3 1 15,-1 3-1-15,1 4 0 16,0-1-2-16,3 7 0 16,1 3-3-16,6 6 1 15,4 3-2-15,7 16 1 16,7-16 0-16,10 7 0 16,8 2 5-16,3 1 0 15,0-4 3-15,-3 1 1 0,-4-10-1 16,-7 6 1-16,-7 1-1 15,-10-4 0-15,-8 0-3 16,-7-3 1-16,-7-6-2 16,-6-3 0-16,-1-7 0 15,0-15 1-15,4 3-1 16,7-16 1-16,6-3 1 16,8-6 0-16,11 0 2 15,13-1 0-15,12-5 0 16,2 6 1-16,15 2-3 15,7-2 0-15,0-3-7 16,0 9 0-16,-8 0-6 16,-9 0 0-16</inkml:trace>
  <inkml:trace contextRef="#ctx0" brushRef="#br0" timeOffset="166211.9">29552 1552 41 0,'-3'53'20'0,"-18"19"-25"16,17-44 36-16,-3 1-32 15,0 11 1-15,-4 1 1 16,1-6 1-16,3-7-1 0,0-6 1 15,7-19 1-15,3-12 0 16,4-10 0-16,0-6 0 16,-3-13-1-16,-1-6 0 15,4-9-2-15,0-4 1 16,0 4-2-16,4 0 1 16,3 0-2-16,4-1 1 15,3 13 0-15,4 10 0 16,3 9 0-16,4 10 1 15,6 5 1-15,5 14 1 16,-1-4 1-16,-7 6 1 0,-6 1-1 16,-12 5 0-16,-10 4-2 15,-17 9 1-15,-19 13-5 16,-13-3 0-16,-11-4-12 16,4-9 1-16,-4-6-2 15,4-16 1-15</inkml:trace>
  <inkml:trace contextRef="#ctx0" brushRef="#br0" timeOffset="166736.41">30117 1527 39 0,'10'28'19'0,"-13"16"-17"0,3-41 37 0,-4 3-37 16,4 1 0-16,-7-17 2 15,4 4 1-15,-1-13-6 16,1-6 0-16,-1 0 4 16,4 3 0-16,0 0-1 15,4 0 0-15,-1 3-1 16,4 0 0-16,4 13-1 16,3-3 0-16,3 12-2 15,5 3 0-15,2 4-6 16,5 5 0-16,2 4-8 15,1 3 1-15</inkml:trace>
  <inkml:trace contextRef="#ctx0" brushRef="#br0" timeOffset="167037.38">30639 1571 46 0,'3'3'23'0,"-3"6"-24"0,-3-3 38 0,-4-6-35 15,3 0 1-15,-3 4 0 16,-3 2 0-16,-5 0-4 16,-2 4 0-16,-4-1 2 15,-1 0 1-15,5 10-2 16,-1-3 1-16,4 3-1 16,7-7 0-16,3 4 0 15,15-7 0-15,3-2 0 16,7-7 0-16,1-13 0 15,-8 0 0-15,3 4-1 16,1 0 0-16,-4-1-6 16,4-5 0-16,-1 5-8 15,1-6 0-15</inkml:trace>
  <inkml:trace contextRef="#ctx0" brushRef="#br0" timeOffset="167487.14">30783 1759 39 0,'0'53'19'0,"-3"-18"-15"0,3-17 27 16,0 1-31-16,-4 6 1 15,1 7 2-15,3 2 0 16,-7-9-3-16,3-6 0 0,1-3 1 16,-1-7 1-16,-3-15 0 15,4-7 0-15,-1-12-1 16,8-12 0-16,-1 2-1 16,4-15 1-16,0 3-1 15,0 0 0-15,4-13-1 16,-1 13 1-16,5 3-1 15,6 10 1-15,7 6 0 16,7 12 1-16,4 7 1 16,3 15 1-16,-10 3-1 15,-4 10 0-15,-10 0-1 16,-7 0 1-16,-11 9-2 16,-11 3 1-16,-14-3-4 15,-6-2 1-15,-12-14-7 16,8 4 1-16,3-13-7 15,4-6 0-15</inkml:trace>
  <inkml:trace contextRef="#ctx0" brushRef="#br0" timeOffset="167845.02">31489 1285 48 0,'32'-6'24'0,"-18"6"-21"0,-14 0 40 16,0 0-44-16,-4 6 0 15,-6-6 0-15,-8 0 1 0,-7 0 0 16,-3 3 1-16,0 4-2 16,-4-4 1-16,0 9 0 15,4-2 1-15,4 2-1 16,6 4 1-16,11-7 0 15,10 4 0-15,15 3 0 16,7 2 1-16,6 1-1 16,8 3 0-16,0 0 0 15,-4 10 1-15,-10-11-1 16,-7 5 0-16,-11-1-2 16,-14-3 0-16,-15 3-6 15,-13 0 0-15,-7-13-10 16,-11 1 1-16</inkml:trace>
  <inkml:trace contextRef="#ctx0" brushRef="#br0" timeOffset="168703.24">27788 2132 37 0,'7'28'18'0,"11"-18"-9"0,-7-10 23 0,-4 0-29 15,10-7 0-15,12-2 3 16,6 6 0-16,7 3-7 15,22-7 0-15,6 4 5 16,1 3 1-16,17-6-2 16,11 12 1-16,24 4 0 15,-10-1 0-15,21 1-1 16,28-1 0-16,11-6 0 16,25 3 0-16,6-9-1 15,33 3 0-15,-4-3-1 16,7 9 0-16,-1 1-1 15,-9 11 1-15,-12 4-1 16,-9 10 1-16,-26-4-1 16,-10-3 0-16,-7 6-3 15,-22 10 1-15,-27-13-4 16,-26 7 0-16,-16-7-12 16,-23 0 1-16,-23 1-2 0,-15-7 0 15</inkml:trace>
  <inkml:trace contextRef="#ctx0" brushRef="#br0" timeOffset="169092.7">32223 341 45 0,'-4'7'22'0,"-10"30"-22"16,7-12 40-16,-7 29-40 16,-11 18 0-16,1 38 0 15,2 31 1-15,5 19-1 16,3 3 0-16,0 6-2 0,-1-18 1 16,1-17-4-16,-3-21 1 15,-5-28-10-15,-6-10 1 16</inkml:trace>
  <inkml:trace contextRef="#ctx0" brushRef="#br0" timeOffset="169694.26">27972 627 38 0,'-11'72'19'0,"-35"9"-15"0,36-49 28 0,-1 12-31 15,1 28 0-15,-5 0-1 16,-2 25 1-16,-4 13-2 16,-1 12 1-16,1-12 0 15,-3 3 0-15,-1-19-4 16,4-9 1-16,0-13-9 16,6-19 0-16</inkml:trace>
  <inkml:trace contextRef="#ctx0" brushRef="#br0" timeOffset="170159.23">27933 636 34 0,'11'6'17'0,"34"-21"-15"0,-34 12 23 16,0 3-23-16,3 0 0 0,7 0 2 15,7 0 1-15,14 9-5 16,15-9 1-16,3 3 3 15,21-3 1-15,25-3-2 16,21-13 1-16,14-2-2 16,28-11 0-16,11-2-2 15,28 0 0-15,-3-10 0 16,17 6 0-16,0 4-1 16,-6 12 0-16,9-3 0 15,-13 3 0-15,14 1 1 16,-4 2 0-16,-31 3-1 15,-12-5 0-15,-13 2-2 16,-25 6 0-16,-21 10-10 16,-24-6 1-16,-33 3-1 15,-6 12 0-15</inkml:trace>
  <inkml:trace contextRef="#ctx0" brushRef="#br0" timeOffset="172425.62">20944 2235 13 0,'-10'4'6'16,"24"2"2"-16,-7-6 7 0,4 0-14 16,10 0 1-16,7-6 4 15,11-1 1-15,10 1-7 16,15-3 0-16,6-4 5 15,8 4 0-15,-4-16-1 16,-4 6 1-16,-13 3-4 16,-15 7 1-16,-10-1-2 15,-11 10 1-15,-21 0-2 16,-17 7 1-16,-15-1-1 16,-21 6 0-16,-7 1-2 15,-14 3 1-15,-7-7-1 16,-4 7 0-16,7-7-1 15,8 10 0-15,6-3 0 0,11 2 1 16,11-5 1-16,17-4 1 16,22 1 2-16,13-4 0 15,15-3 2-15,25-3 1 16,6 0 0-16,4-3 0 16,7 3 0-16,-4 0 1 15,-10 0-3-15,-3 3 1 16,-11 3-2-16,-8 4 0 15,-9-1-1-15,-12 7 1 0,-13-13-2 16,-15 3 1-16,-14 7-1 16,-3 3 1-16,-11-7-1 15,-7 0 1-15,-3 1-1 16,-1-4 0-16,-6 3 1 16,-1 7 0-16,4-6-1 15,11 8 1-15,10-5 0 16,7 3 0-16,11-1 1 15,14-5 0-15,18-1 0 16,20-3 1-16,26-6 0 16,24 0 0-16,7-3-3 15,7 0 0-15,-3-6-9 16,-11-1 0-16</inkml:trace>
  <inkml:trace contextRef="#ctx0" brushRef="#br0" timeOffset="173179.55">24398 1615 43 0,'-3'-13'21'0,"3"35"-6"0,0-22 21 0,-4 0-33 16,-3 9 0-16,0-9 2 15,0 10 0-15,0-7-6 16,3 3 0-16,1-3 4 15,-1 0 0-15,1-3-2 16,-1 0 1-16,-3 0-2 16,4 0 1-16,-1 0-5 15,1-3 1-15,3 0-15 16,0-13 1-16</inkml:trace>
  <inkml:trace contextRef="#ctx0" brushRef="#br2" timeOffset="181402.53">27104 715 26 0,'25'0'13'0,"-18"-29"-14"0,-7 20 14 16,-7-4-8-16,-11 1 0 16,-10-4 1-16,-18 4 1 15,-14-4-10-15,-7 0 0 0,-14 4 6 16,-14-13 0-16,-22 6-3 16,8 0 1-16,-22-6-2 15,-3 6 1-15,-7-6 0 16,-14 9 0-16,-11 4 0 15,-3 2 0-15,-18 1 0 16,-11 3 0-16,8-4 0 16,-15 1 0-16,-3-7 0 15,-7 4 0-15,-4-4-1 16,7 0 1-16,-17 4 0 16,10 2 1-16,-10 10-1 15,-4 0 0-15,11 4 0 16,3 11 0-16,8 1 0 15,6 12 1-15,4-3 0 16,7 13 0-16,3-1 0 16,-6 7 1-16,17 0-1 15,0 0 1-15,0 0 0 16,4 3 0-16,10-3-2 16,0-10 1-16,0 1-1 0,14 3 1 15,8-1-1-15,3 4 1 16,7 0-1-16,7-7 1 15,10 7-1-15,15 6 1 16,3-3-1-16,11 9 1 16,10 1-1-16,15 8 1 15,10 1-1-15,21 3 1 16,18 6 0-16,14-3 1 16,18 0 0-16,6-3 0 15,19 3-1-15,10 3 1 0,14-9-1 16,21 6 1-16,7-7-2 15,22-5 0-15,20 2-1 16,11-12 1-16,11-3 0 16,25-9 0-16,-1-1-1 15,25 4 0-15,11-4 1 16,10-5 0-16,7-4-1 16,4-3 1-16,11-7-1 15,6-2 1-15,8-7 0 16,3 4 0-16,4-4 0 15,3 3 0-15,4 1 0 16,3 2 1-16,-11-2 0 16,15 2 0-16,-14-12 0 15,14 0 0-15,-15-12 0 16,4-1 0-16,-7-15-1 16,-6-7 1-16,-8 7-1 15,-29-16 0-15,-13-9-1 0,-11-10 0 16,-25-18 0-16,-24-13 1 15,-11-13-2-15,-28-9 0 16,-25-3-8-16,-24 6 1 16,-29-6-4-16,-17 12 0 15</inkml:trace>
  <inkml:trace contextRef="#ctx0" brushRef="#br2" timeOffset="182303.66">28219 8322 18 0,'3'-6'9'0,"-3"6"-3"0,0 0 10 0,-3-3-14 15,-4-4 0-15,-4-2 2 16,-7-4 1-16,-6-2-5 16,-8-4 0-16,-7-3 3 15,-3 9 1-15,3 7-1 0,0 16 0 16,-7 8-2-16,4 7 0 15,-4 13-2-15,0 9 1 16,4 3-1-16,3 4 0 16,4-1-1-16,7 0 1 15,3 1 0-15,11 2 0 16,7-9 1-16,14-6 0 16,11 0 0-16,10-10 0 15,7-6 0-15,0-9 0 0,11-10 1 16,11-6 1-16,-4-9 1 15,3-20 0-15,0-5 0 16,-6-10 0-16,-4-3-1 16,-8 0 1-16,-6-3-6 15,-7 3 0-15,-15 0-9 16,-10 9 1-16</inkml:trace>
  <inkml:trace contextRef="#ctx0" brushRef="#br2" timeOffset="183415.68">28360 7990 11 0,'0'12'5'0,"0"-12"15"0,0 0-5 15,0 0-14-15,0 0 1 16,3-6 2-16,1 0 1 16,-4 6-6-16,3-10 1 15,1 4 3-15,-1 0 1 0,1-1-1 16,0-2 1-1,-1-7-2-15,4-6 0 0,0-6 0 16,4 0 1-16,3-7-1 16,3 1 0-16,5-4-1 15,2-2 1-15,5 8-1 16,-1 1 1-16,0 3-2 16,4-4 1-16,3 1-1 15,4-7 1-15,3 7-1 16,4 0 0-16,-7-4 1 15,3 7 1-15,8 0 0 16,2 3 0-16,5 3-1 16,-1 3 1-16,4 3 0 15,4 0 0-15,-1 4-1 16,-6-1 0-16,10 1-1 16,7-1 1-16,7 4-1 15,0-1 1-15,4 1 0 16,-8 0 1-16,1-1-1 15,3 7 0-15,4 6 0 0,-4 3 0 16,4 1-1-16,-1-1 0 16,-10 0 0-16,4 4 0 15,7 2 0-15,-8 4 1 16,1 3-2-16,0 6 1 16,-4-3 0-16,-4 6 0 15,-10 3 0-15,4 7 0 16,-8-4 0-16,-3 1 0 0,0-10-2 15,-7 3 0-15,-7 0-3 16,-8-2 1-16,-6-1-7 16,-7 0 1-16,-4-13-5 15,-4-2 1-15</inkml:trace>
  <inkml:trace contextRef="#ctx0" brushRef="#br2" timeOffset="184046">31009 7585 34 0,'11'16'17'0,"3"18"-15"0,-7-24 28 16,0 5-29-16,4 4 1 0,-1 0 0 15,1 9 1-15,-1 7-4 16,1-1 1-16,-4-2 1 16,0-7 1-16,0 3-1 15,0-3 1-15,-3-3-1 16,3-6 0-16,-7-1 0 15,3-8 0-15,11-14 0 16,8 4 0-16,9-13 0 16,5-9 1-16,2-9-2 15,5 3 1-15,6-4 0 16,-3-3 0-16,-4 7-1 16,-3 3 1-16,-7 3-1 15,-7 3 1-15,-8 6-1 16,-3 4 1-16,-10-1-1 15,-15 7 0-15,-10-1 0 16,-18 4 0-16,-21 3 0 16,-7 3 0-16,0-6-5 0,-7 0 1 15,-3-3-10-15,17-3 1 16</inkml:trace>
  <inkml:trace contextRef="#ctx0" brushRef="#br0" timeOffset="189599.81">19202 6770 21 0,'46'28'10'0,"-15"-9"4"0,-24-19 11 15,0 3-21-15,-7-3 0 0,-7 0 7 16,-17 0 0-16,-22 0-12 16,-14 0 0-16,-25-3 7 15,-28-7 1-15,-3-2-3 16,-11-1 1-16,-7 1-5 16,-7-1 0-16,10 7-5 15,8 6 0-15,6 0-10 16,8 3 0-16</inkml:trace>
  <inkml:trace contextRef="#ctx0" brushRef="#br0" timeOffset="190141.02">19025 8168 29 0</inkml:trace>
  <inkml:trace contextRef="#ctx0" brushRef="#br0" timeOffset="191147.12">19636 10608 40 0,'-14'13'20'0,"14"-7"-7"0,-4-6 24 15,0 3-33-15,1 0 1 0,3 0 2 16,0 0 0 0,3 1-9-16,5-1 1 0,6 0 5 15,14-3 1-15,4-3-3 16,6-4 1-16,5-2-7 15,-4 0 0-15,-4-1-9 16,-7 1 0-16,-10 2-5 16,-11 11 1-16</inkml:trace>
  <inkml:trace contextRef="#ctx0" brushRef="#br0" timeOffset="191344.55">19484 10906 52 0,'-21'28'26'0,"21"-3"-21"0,0-22 46 16,3 1-46 0,8 2 0-16,3-3 2 0,7-6 1 15,14 3-11-15,15-6 1 16,6-1 2-16,8 1 1 16,-1 3-15-16,-13 0 1 15,-8 6-8-15,-7 6 1 16</inkml:trace>
  <inkml:trace contextRef="#ctx1" brushRef="#br0" timeOffset="133888.47">15836 8382 0,'0'0'16,"0"0"0,0 0-1,0 0 1,0 6-1,4 0 1,-4 4 0,0-4-1,3 3 1</inkml:trace>
  <inkml:trace contextRef="#ctx0" brushRef="#br0" timeOffset="192738.04">20376 11502 41 0,'-17'44'20'0,"17"15"-12"15,0-46 21-15,0-7-23 16,0 0 0-16,7-12 1 0,3-13 0 16,8-15-9-16,10-23 0 15,15-12 7-15,-1-22 0 16,-3-15-3-16,-4-10 0 15,-3-7-1-15,0-2 0 16,-11 0-1-16,-7-4 1 16,-4 16-2-16,-10 6 0 15,0 17-1-15,-3 14 1 16,-8 10-2-16,-3 10 0 16,-3 18-2-16,-1 20 0 15,0 5 1-15,1 16 0 0,-1 19 0 16,4 6 1-16,3 22 2 15,4 10 0-15,7 15 2 16,0 16 0-16,4 6 0 16,-1 7 0-16,4 12 0 15,0-3 0-15,-3-10-1 16,-1-18 0-16,-3-13-1 16,0-15 0-16,4-14-1 15,3-17 1-15,4-17-5 16,3-12 1-16,3-10-8 15,-2-9 0-15</inkml:trace>
  <inkml:trace contextRef="#ctx0" brushRef="#br0" timeOffset="193113.52">20817 11138 43 0,'11'47'21'0,"-22"6"-16"0,11-46 34 15,-3-1-38-15,-1 0 0 16,1-3 0-16,3 0 0 16,0 1-1-16,0-1 0 15,0-3 0-15,7-10 1 16,3-5-1-16,5-4 1 16,2-6-1-16,1 3 0 0,0-3-1 15,-1 3 0-15,1 0 0 16,6 0 1-16,-2 0-1 15,-1 6 0-15,0 7 1 16,-3 6 0-16,-1 6 0 16,4 9 1-16,-3 1 0 15,-4 9 1-15,0 9-1 16,0 4 1-16,-3-4-1 16,0 10 1-16,-1-4-1 15,1-5 0-15,-1-1-8 16,4-9 0-16,4-6-8 15,-4-16 0-15</inkml:trace>
  <inkml:trace contextRef="#ctx0" brushRef="#br0" timeOffset="196011.64">21530 10059 38 0,'4'-41'19'0,"-15"16"-8"15,7 16 19-15,1 0-26 0,-1 2 1 16,-3 4 2-16,-3 6 0 16,3 19-8-16,0 13 0 15,-4 21 7-15,4 23 1 16,3 18-2-16,1 16 0 16,3 25-1-16,0 22 0 15,0 12-1-15,3-3 0 16,5-12-5-16,-1-16 0 15,3-18-5-15,1-32 0 0,3-22-13 16,7-19 1 0</inkml:trace>
  <inkml:trace contextRef="#ctx0" brushRef="#br0" timeOffset="196447.59">22211 10037 43 0,'-4'0'21'0,"4"7"-10"0,0-1 24 15,4 10-32-15,-1 9 0 16,1 0 1-16,-4 12 0 0,3 4-6 16,5 0 0-1,-1 6 3-15,0 0 1 0,3-3-7 16,1-10 1-16,-1-2-12 16,1-13 1-16</inkml:trace>
  <inkml:trace contextRef="#ctx0" brushRef="#br0" timeOffset="196732.08">22638 10266 48 0,'3'44'24'0,"-17"-3"-23"15,4-22 35-15,-12 12-34 16,-9 13 0-16,-12 9 1 16,5 10 0-16,-15 12-4 0,-4 19 1 15,-3 0 2-15,-3 7 1 16,6-13-2-16,1 2 1 16,3-11-3-16,11-13 0 15,6-10-5-15,12-6 0 16,9-15-10-16,12-13 0 15</inkml:trace>
  <inkml:trace contextRef="#ctx0" brushRef="#br0" timeOffset="197093.51">22528 11078 47 0,'15'7'23'0,"-12"-14"-19"15,-3 7 36-15,0 0-39 16,-3 0 1-16,-8 4 0 16,-3-1 1-16,-4 3-4 15,-7 3 1-15,1 4 2 16,3 3 0-16,3 6-1 15,4 3 0-15,0 0 0 0,0 6 0 16,3 7-1 0,4-1 1-16,3-2-1 0,4-4 1 15,8-6-3-15,6-6 1 16,7-6-4-16,11-7 0 16,6-6-5-16,-2-6 1 15,-1-4-7-15,0-2 0 16</inkml:trace>
  <inkml:trace contextRef="#ctx0" brushRef="#br0" timeOffset="197348.21">22804 11260 40 0,'14'-19'20'0,"3"-2"-13"0,-13 14 31 0,-1 1-35 16,1-3 1-16,-4 2 0 16,-4 1 1-16,-6 3-7 15,-4 6 1-15,-7 0 3 16,-4 7 1-16,0-1-2 15,0 4 0-15,1 2 0 16,3 1 0-16,3 6-1 16,4 6 0-16,3 3-1 15,4-6 1-15,4-9-2 16,10-3 0-16,7-1-4 16,7-12 1-16,7-6-7 15,4-7 0-15,0-5-3 16,-8-1 1-16</inkml:trace>
  <inkml:trace contextRef="#ctx0" brushRef="#br0" timeOffset="197601.78">23135 11016 45 0,'-3'6'22'0,"-22"25"-25"0,14-21 42 15,-6-4-37-15,-4 3 0 16,-1 4 1-16,1-1 0 15,0 4-4-15,3 0 0 16,4 6 2-16,4 0 1 16,-1 0-1-16,4-3 0 15,11-1-1-15,6 4 1 16,-3 3-1-16,0 0 0 0,-3 7-2 16,-4-4 0-16,-7 3-7 15,-4 4 0-15,-10-1-6 16,-4-9 1-16</inkml:trace>
  <inkml:trace contextRef="#ctx0" brushRef="#br0" timeOffset="198084.19">23417 10950 45 0,'15'0'22'0,"-5"6"-14"0,-10-6 39 0,0 3-47 15,0 4 1-15,-3 8 0 16,-4 1 1-1,-4 9-3-15,-7-3 1 0,-3 6 1 16,0 7 0-16,-4 2 0 16,4-5 0-16,0 5-1 15,3 1 0-15,8-4-3 16,10 1 1-16,7-7-7 16,10-6 1-16,5-9-9 15,-5-4 1-15</inkml:trace>
  <inkml:trace contextRef="#ctx0" brushRef="#br0" timeOffset="198324.29">23770 11129 43 0,'-10'28'21'0,"-40"19"-19"0,36-31 32 15,-11-1-32-15,-6 4 0 16,-5 9 0-16,5-3 1 16,-1 7-4-16,7-7 0 15,4 0 0-15,3-6 0 16,11-22-12 0,4-13 0-16</inkml:trace>
  <inkml:trace contextRef="#ctx0" brushRef="#br0" timeOffset="198534.44">23506 11053 48 0,'21'54'24'0,"11"-10"-21"16,-22-29 36-16,1 7-39 15,3-3 0-15,0 9 0 16,4 0 1-16,-1-3-2 15,1 7 1-15,-4-7-4 16,0-3 1-16,0-10-11 16,0-8 1-16,0-8-1 15,4-8 0-15</inkml:trace>
  <inkml:trace contextRef="#ctx0" brushRef="#br0" timeOffset="198760.26">23841 10944 48 0,'28'40'24'0,"11"14"-27"0,-29-39 50 16,4 4-47-16,4 6 1 15,-7 7 0-15,-4-4 0 0,0 6-2 16,0 7 1-16,-7 3-3 15,-4 3 1-15,-6-3-13 16,-8 3 0-16</inkml:trace>
  <inkml:trace contextRef="#ctx0" brushRef="#br0" timeOffset="199165.06">24271 9808 48 0,'-10'-6'24'0,"6"41"-21"0,0-23 33 16,1 13-35-16,-1 13 0 16,1 15 2-16,3 22 0 15,0 26-3-15,3 18 0 0,4 19 2 16,1 22 1-1,-1 9-1-15,-4-9 0 0,-6 3-1 16,-4-12 0-16,-4-7-7 16,-3-31 1-16,3-29-11 15</inkml:trace>
  <inkml:trace contextRef="#ctx0" brushRef="#br0" timeOffset="199660.27">24761 10749 58 0,'4'10'29'0,"17"-10"-30"15,-10-7 47-15,6 7-44 16,12 3 0-16,9 1 1 15,5 5 0-15,-4 3-6 16,-1 4 1-16,1-3-5 16,-4-1 1-16,-3-2-11 15,-7-10 0-15</inkml:trace>
  <inkml:trace contextRef="#ctx0" brushRef="#br0" timeOffset="199856.2">24973 10664 46 0,'-10'63'23'0,"-15"9"-21"0,18-43 32 16,-4 21-34-16,-3 19 1 16,-4 6-6-16,4 0 1 15,7-6-6-15,4-9 0 0,6-16-3 16,11-16 0-16</inkml:trace>
  <inkml:trace contextRef="#ctx0" brushRef="#br0" timeOffset="200200.6">26173 10341 59 0,'21'10'29'0,"-14"-13"-42"15,-7 3 62-15,-4 0-48 16,-6 3 0-16,-11 3 1 16,-15 7 0-16,-13 9-2 15,-8 15 1-15,-10 4 2 0,0 19 0 16,7 12 0-16,7 16 1 15,11 15-1-15,10 7 0 16,11-10-1-16,14-6 0 16,14-15 0-16,18-10 0 15,21-19-3-15,17-16 1 16,11-24-6-16,-3-17 1 16,-18-2-15-16,-4-16 0 15</inkml:trace>
  <inkml:trace contextRef="#ctx0" brushRef="#br0" timeOffset="200787.37">26896 10875 47 0,'-7'12'23'0,"3"-2"-11"16,4-10 26-16,0 0-34 16,4 3 1-16,-1 0 3 15,4 3 0-15,7 0-10 16,11 4 0-16,17-1 6 15,8-6 1-15,6-3-7 16,-3-3 1-16,0-3-8 16,-11 0 0-16,-10-4-11 15,-11 7 1-15</inkml:trace>
  <inkml:trace contextRef="#ctx0" brushRef="#br0" timeOffset="200952.28">26776 11273 66 0,'32'15'33'0,"49"-8"-45"0,-50-7 57 16,22 0-52-16,7 0 1 16,-3 0-27-16,-8 0 1 15</inkml:trace>
  <inkml:trace contextRef="#ctx0" brushRef="#br0" timeOffset="202196.81">27591 11825 60 0,'3'22'30'0,"15"-25"-31"15,-7-7 46-15,10-9-42 16,10-15 0-16,5-23 2 16,3-12 0-16,6-15-6 15,8-20 0-15,0-24 3 16,-3-17 1-16,-1 4-2 15,-7-6 1-15,-10 3-2 16,-4 12 1-16,-7 10-3 16,-6 9 0-16,-12 25-2 0,-6 16 1 15,-4 12-2-15,-8 16 1 16,1 10-2-16,0 18 1 16,-7 19 1-16,-4 13 1 15,-3 25 1-15,0 12 1 16,3 29 1-16,-3 21 0 15,10 13 1-15,8 13 0 16,6 9 0-16,4-13 0 0,7-9 0 16,7-16 0-16,4-21-1 15,7-16 0-15,-4-16-5 16,4-13 1-16,-1-15-11 16,4-16 0-16</inkml:trace>
  <inkml:trace contextRef="#ctx0" brushRef="#br0" timeOffset="202602.12">28247 11260 42 0,'-11'44'21'0,"-10"16"-11"16,18-48 27-16,-4 1-34 15,3-4 1-15,1-2-1 16,-1-1 0-16,0-3-5 15,4-3 0-15,8-9 3 16,2-7 1-16,8-6-3 0,3 0 1 16,0-9 0-16,0-4 0 15,0 1-1-15,1-1 1 16,-5 7-1-16,1 0 0 16,0 9 0-16,3 9 1 15,0 7 0-15,-4 10 0 16,1 5 0-16,-4 7 1 15,-3 3 0-15,-4 0 1 16,-4 9-1-16,1 4 1 16,-4-1 0-16,3 4 0 15,1-4-1-15,3 1 0 16,4-4-3-16,3-6 1 0,0-3-5 16,0-6 1-16,0-7-10 15,4-12 0-15,3-3-1 16,7-10 0-16</inkml:trace>
  <inkml:trace contextRef="#ctx0" brushRef="#br0" timeOffset="202856.87">29020 10150 58 0,'7'28'29'0,"-32"70"-36"16,18-67 60-16,0 19-52 16,3 22 0-16,-3 13 2 0,0 22 1 15,0 24-4-15,-4 4 0 16,1 3 0-16,3-6 1 16,0-22-6-16,3-16 0 15,1-22-12-15,-1-16 1 16,1-15-3-16,-1-13 1 15</inkml:trace>
  <inkml:trace contextRef="#ctx0" brushRef="#br0" timeOffset="203517.92">29535 10834 58 0,'7'3'29'0,"-14"9"-40"0,3-12 59 0,-3 7-47 15,-7 2 1-15,-7 1-1 16,-4 5 1-16,-7 4-3 16,1 3 1-16,-1 0 1 15,4 0 1-15,3-3-2 16,7-7 1-16,4 4-1 15,11-4 1-15,10 1-1 16,10 0 1-16,11-4-1 16,4 4 1-16,-4 2-1 0,-3 4 0 15,-7 3-1-15,-1 3 1 16,-2 0-2-16,-12 0 1 16,-10 3-1-16,-14 4 1 15,0-4-1-15,-4-3 1 16,0-6-1-16,1-3 0 15,6-4 1-15,4 1 1 16,7-4-1-16,3-6 1 16,11-3 0-16,7-3 0 15,8 0 0-15,6-6 1 16,0-4 0-16,0-3 0 16,8 1 0-16,-1-4 0 0,0-9-1 15,0-4 1-15,-3 1-1 16,-4 3 1-16,-3-7-1 15,-4 1 0-15,-3 2-1 16,-8 7 1-16,-3 6 0 16,-7 7 0-16,-3 12-1 15,-8 9 0-15,-3 4 0 16,0 9 1-16,0 6 0 16,0 3 1-16,3-2-1 15,4 2 1-15,4 0-1 16,6 4 1-16,4-1-1 15,7-2 1-15,4-7-5 16,3-10 0-16,0-5-12 16,8-10 1-16</inkml:trace>
  <inkml:trace contextRef="#ctx0" brushRef="#br0" timeOffset="203773.39">30205 11003 37 0,'10'19'18'0,"-34"-7"-10"0,17-8 18 16,-7 8-25-16,-4-2 0 15,0 2 5-15,1 7 0 16,-5 6-5-16,1 10 0 0,0-1 4 16,0 10 1-16,3 3 0 15,11 6 0-15,7-6-3 16,7 0 1-16,0-6-4 15,11-13 1-15,10-18-8 16,4-4 1-16,-7-15-12 16,3-7 1-16</inkml:trace>
  <inkml:trace contextRef="#ctx0" brushRef="#br0" timeOffset="204285.42">30660 10759 48 0,'0'21'24'0,"-28"17"-23"16,24-25 35-16,-3 9-36 16,-3 9 1-16,-1 10 0 15,-3 6 0-15,0 12-2 16,0 4 1-16,0 0 1 15,6 0 0-15,8-4-3 16,8-2 1-16,2-17-4 16,1-8 1-16,10-17-11 15,7-12 1-15</inkml:trace>
  <inkml:trace contextRef="#ctx0" brushRef="#br0" timeOffset="204494.02">31016 11009 36 0,'7'38'18'0,"-74"50"-1"0,46-66 23 16,-4 3-39-16,1-3 1 0,-1 6 0 16,-3 3 0-16,0 1-3 15,-1-1 0-15,8-9-4 16,4-6 0-16,6-10-10 15,0-15 1-15</inkml:trace>
  <inkml:trace contextRef="#ctx0" brushRef="#br0" timeOffset="204689.2">30716 10915 36 0,'32'41'18'0,"3"50"-8"15,-24-66 22-15,3 10-29 16,4 2 0-16,3 7 0 16,-3 3 1-16,-1 0-8 15,1 3 1-15,-1-6-3 16,-2-9 1-16,-5-13-8 16,1-13 0-16</inkml:trace>
  <inkml:trace contextRef="#ctx0" brushRef="#br0" timeOffset="204958.15">31129 10897 65 0,'18'47'32'0,"31"34"-37"16,-28-59 62-16,4 9-58 16,0 10 1-16,-4 3-3 15,-14 6 0-15,-11 10 0 16,-17 18 1-16,-3-6-14 16,-12-3 0-16,-10-9-2 15,4-16 0-15</inkml:trace>
  <inkml:trace contextRef="#ctx0" brushRef="#br0" timeOffset="205380.97">31538 9899 48 0,'4'54'24'0,"-8"21"-23"0,4-47 43 0,0 22-42 15,4 35 0-15,3 18 2 16,-4 29 1-16,5 25-6 16,-8 15 0-16,-8 17 3 15,-2 11 1-15,-11-8-3 16,-4-20 1-16,0-15-7 15,-3-35 0-15,7-31-11 16,7-19 1-16</inkml:trace>
  <inkml:trace contextRef="#ctx0" brushRef="#br0" timeOffset="205833.53">31810 10997 61 0,'11'28'30'0,"-1"-6"-24"15,-3-19 49-15,4-3-53 16,3 0 1-16,7 6-1 16,11 1 0-16,10-1-4 15,11-3 1-15,-7-3-4 16,-4-3 1-16,-10-3-12 16,-7-4 0-16,-18-2-4 15,-4-7 0-15</inkml:trace>
  <inkml:trace contextRef="#ctx0" brushRef="#br0" timeOffset="206024.7">31888 10639 54 0,'0'79'27'0,"0"9"-33"0,0-60 50 16,0 22-44-16,0 10 0 15,0 12 1-15,0 6 0 16,-4-3-6-16,4-6 1 0,-3-12-11 16,-5-7 1-16</inkml:trace>
  <inkml:trace contextRef="#ctx0" brushRef="#br0" timeOffset="206655.99">33211 10661 59 0,'0'3'29'0,"-4"-9"-37"16,-3 3 48-16,-7-3-41 15,-14 3 1-15,-11 3 0 16,-18 3 1-16,4 6-1 16,-7 7 0-16,-3 15 1 15,-8 16 0-15,4 16 0 16,7 12 1-16,15 13-1 16,13 9 1-16,14-3 0 15,15-6 1-15,17-6 0 16,14-13 0-16,11-19-1 15,3-19 0-15,18-15-3 0,14-13 0 16,18-9-8-16,-7-10 0 16,-29-6-10-16,-21 0 1 15</inkml:trace>
  <inkml:trace contextRef="#ctx0" brushRef="#br0" timeOffset="-195442.36">13257 14728 53 0,'-7'10'26'0,"7"-4"-23"0,0-6 27 0,0 0-27 16,0 0 0-16,4 0 1 15,3 0 0-15,4 0-6 16,3-3 1-16,3 3 1 16,8-6 0-16,7-1-13 15,3-5 1-15,4-1-4 16,3 4 0-16</inkml:trace>
  <inkml:trace contextRef="#ctx0" brushRef="#br0" timeOffset="-195215.42">14097 14663 44 0,'7'22'22'0,"4"-19"-26"0,-8-3 38 16,-3 0-34-16,7 0 1 15,0-3-3-15,4 3 0 16,3 3-1-16,7-3 0 16,4 0-9-16,3 0 0 15</inkml:trace>
  <inkml:trace contextRef="#ctx0" brushRef="#br0" timeOffset="-194975.25">14771 14575 44 0,'10'9'22'0,"5"-6"-16"0,-12-3 36 0,1 3-41 16,3 1 0-16,0 2 1 15,0-6 0-15,7 3-5 16,3 0 1-16,8 0-3 15,3 0 1-15,8 4-9 16,-1-4 0-16,0-3-2 16,-7 0 0-16</inkml:trace>
  <inkml:trace contextRef="#ctx0" brushRef="#br0" timeOffset="-194766.92">15413 14578 36 0,'18'25'18'0,"3"-22"-21"0,-14-3 35 15,0 0-31-15,3 0 0 16,4 3 1-16,1 0 0 16,2-3-3-16,1 0 0 15,3 4-5-15,4-4 0 16,-1-10-5-16,5-2 1 15</inkml:trace>
  <inkml:trace contextRef="#ctx0" brushRef="#br0" timeOffset="-194567.12">16161 14647 36 0,'10'9'18'0,"4"4"-22"16,-6-16 31-16,-1 3-29 16,3-3 0-16,4 3-9 15,0 0 1-15,0-7 6 16,4 1 1-16</inkml:trace>
  <inkml:trace contextRef="#ctx0" brushRef="#br0" timeOffset="-194359.43">16895 14663 31 0,'28'9'15'0,"14"-9"-17"0,-28-3 25 16,4 0-27-16,3 3 1 15,0 0-10-15,4 3 0 0,0-3 13 16,3-6 0-16</inkml:trace>
  <inkml:trace contextRef="#ctx0" brushRef="#br0" timeOffset="-194166.73">17526 14732 24 0,'21'15'12'0,"0"-12"-31"16,-21-3 23-16,7-3-9 16,4-6 0-16</inkml:trace>
  <inkml:trace contextRef="#ctx0" brushRef="#br0" timeOffset="-193953.11">17925 14703 31 0,'10'10'15'0,"11"-10"-10"0,-14-3 31 16,1 3-36-16,-1 0 1 0,0 3-1 16,0 0 1-16,0-3-12 15,-7 0 0-15</inkml:trace>
  <inkml:trace contextRef="#ctx0" brushRef="#br0" timeOffset="-193069.15">19794 13252 55 0,'-7'15'27'0,"4"10"-16"15,3-22 28-15,0 1-36 16,3 2 1-16,1-3 2 15,6 0 0-15,12 0-8 16,20 0 0-16,14-3 2 16,15-3 1-16,10 0-7 15,7-3 0-15,-3 0-14 16,-4-7 1-16</inkml:trace>
  <inkml:trace contextRef="#ctx0" brushRef="#br0" timeOffset="-192858.68">19816 13556 75 0,'7'31'37'0,"21"-12"-39"0,-11-16 64 15,22 0-63-15,14-3 1 16,11-3-4-16,10 0 1 15,3 6-3-15,1-3 0 16,-11 3-15-16,-18-3 0 16</inkml:trace>
  <inkml:trace contextRef="#ctx0" brushRef="#br0" timeOffset="-191688.29">20733 14302 47 0,'-7'19'23'0,"14"-29"-13"15,0 1 24-15,10-10-31 16,15-6 1-16,11-16 1 16,20-12 1-16,15-29-8 15,-1-18 0-15,11-6 5 16,-6-10 0-16,-5-7-2 16,-10 1 0-16,-3-7-1 15,-8 20 0-15,-10-4 0 16,-11 6 0-16,-6 7-1 15,-12 12 0-15,-6 10-1 16,-8 15 0-16,-10 16-2 16,-7 12 0-16,-4 20-1 15,-3 18 0-15,-3 16 1 0,2 18 0 16,1 20 2-16,-3 18 1 16,2 16 3-16,1 19 0 15,7 6 2-15,7 0 1 16,7-7-1-16,4 7 1 15,-1-18-1-15,1-17 0 16,3-9-3-16,0-18 1 16,3-14-5-16,1-15 1 15,3-12-6-15,7-10 0 16,4-15-10-16,3-17 1 16</inkml:trace>
  <inkml:trace contextRef="#ctx0" brushRef="#br0" timeOffset="-191297.62">21773 13622 30 0,'4'34'15'0,"3"10"-6"0,-3-25 15 0,-4 6-22 15,0 0 1-15,-4 0 3 16,1-3 0-16,-5-3-6 16,5 0 1-16,-1-4 4 15,1-2 1-15,3-7-1 16,3-3 0-16,4-3-2 15,1-9 0-15,-1-10-2 16,3-3 0-16,4-3-1 0,7-3 0 16,1-4 0-1,2 7 0-15,1 3 0 16,0-3 0-16,-1 6 1 16,-2 10 0-16,-1 6-1 0,-4 3 1 15,5 3 1-15,-5 6 0 16,1 10 1-16,-1 9 0 15,-2 7-1-15,2-1 1 16,1 7 0-16,3 0 0 16,0 0-2-16,4-4 0 15,3-12-5-15,-3-6 0 16,3-9-10-16,7-10 0 16,4-10-5-16,-4-12 0 0</inkml:trace>
  <inkml:trace contextRef="#ctx0" brushRef="#br0" timeOffset="-190383.4">23008 12386 42 0,'-3'-6'21'0,"-1"-10"-10"0,4 16 33 0,0 6-41 16,0 1 0-16,-3 21 4 15,-1 9 0-15,1 32-7 16,-1 22 0-16,-3 25 6 16,3 35 1-16,-6 12-2 15,3 31 0-15,-4 4-2 16,-3-10 0-16,7-6-2 16,4-22 0-16,-5-16-6 15,5-28 1-15,-1-22-10 16,1-28 0-16,10-31-7 15,7-17 0-15</inkml:trace>
  <inkml:trace contextRef="#ctx0" brushRef="#br0" timeOffset="-189539.85">23883 13173 43 0,'-25'10'21'0,"11"-1"-8"0,7-3 30 0,0-3-39 16,-3 10 1-16,-5 3 3 15,-6 2 0-15,-3 1-10 16,-1 6 1-16,0 7 5 16,-7 2 1-16,1 1-3 15,2-10 1-15,1 0-3 16,4 3 1-16,2-3-2 15,12-3 1-15,6-6-1 16,11-1 0-16,15-5 0 16,2-4 1-16,4 0 0 15,4 1 1-15,0 5-1 16,-4 1 0-16,-7 2 0 16,-7 4 0-16,-7 6-1 15,-14 7 1-15,-3 8-1 0,-8-11 0 16,-3-1-1-16,0-3 1 15,-4-3 0-15,4-3 1 16,3 0 0-16,4-4 0 16,4-2 0-16,3-1 1 15,7-2-1-15,7-1 1 16,3-3 0-16,4-2 0 16,8-8 0-16,6-5 0 15,4-4 0-15,10-5 0 16,0-11 0-16,4-8 0 15,-11-1 0-15,1 1 0 0,-1-4-1 16,4-6 0-16,-8 15-1 16,-2 1 1-16,-8 3-1 15,-4 0 0-15,-6 2-1 16,-4 8 0-16,-7 5-1 16,-7 7 1-16,0 9 0 15,-4 0 1-15,1 13 0 16,3 3 1-16,0 9 1 15,0 0 0-15,3 13 0 16,4 9 1-16,-3 0-1 16,6-6 1-16,8 0-2 15,10-6 1-15,4-7-5 16,-4-6 0-16,14-19-6 16,4-9 1-16,7-9-10 15,0-13 0-15</inkml:trace>
  <inkml:trace contextRef="#ctx0" brushRef="#br0" timeOffset="-189285.88">24634 13490 44 0,'4'0'22'0,"7"-3"-18"0,-11 3 31 16,0 3-33-16,-7 0 1 16,-4 3 3-16,-3 1 0 15,0 8-6-15,0 4 1 16,-4 3 5-16,0 9 0 0,1 4-1 15,3 9 1-15,-1 3-1 16,8 0 0-16,4 3-2 16,6-3 0-16,4-3-3 15,4-10 0-15,3-9-5 16,7-6 0-16,4-9-9 16,3-10 1-16,4-13-8 15,7-3 0-15</inkml:trace>
  <inkml:trace contextRef="#ctx0" brushRef="#br0" timeOffset="-188984.92">25157 13455 55 0,'3'3'27'0,"1"-3"-28"0,-11 4 47 16,-4 2-44-16,4 0 0 16,-4 7 2-16,-6 12 1 15,-4 6-6-15,-4 10 1 16,-3 9 3-16,3 7 0 16,4 12-2-16,7-1 1 15,7-14-4-15,3-7 0 16,11-6-6-16,7-13 1 0,4-9-10 15,3-13 0 1,7-12-2-16,4-13 1 0</inkml:trace>
  <inkml:trace contextRef="#ctx0" brushRef="#br0" timeOffset="-188789.17">25541 13518 47 0,'18'9'23'0,"-29"23"-30"15,1-17 47-15,-8 4-38 16,-3 6 0-16,-7 13 1 16,-8 0 1-16,1 6-5 15,0 3 0-15,-1 0 3 16,8-3 0-16,-4-7-6 16,11-9 1-16,4-6-12 15,10-12 1-15</inkml:trace>
  <inkml:trace contextRef="#ctx0" brushRef="#br0" timeOffset="-188580.68">25337 13618 44 0,'17'25'22'0,"1"16"-17"0,-11-25 31 15,3 12-35-15,1 4 1 16,0 2-1-16,-1 7 1 0,1 0-3 15,-1-7 0 1,4 1-2-16,-3-7 1 0,0-6-8 16,3-7 1-16,3-18-5 15,-3-12 0-15</inkml:trace>
  <inkml:trace contextRef="#ctx0" brushRef="#br0" timeOffset="-188338.1">25643 13490 56 0,'11'25'28'0,"-15"6"-33"16,12-18 55-16,2 2-49 15,1 14 1-15,3 11 0 16,-4 14 0-16,-3 9-4 15,-3 5 1-15,-8-5 0 0,-6 0 1 16,-4-3-9-16,-7-13 1 16,-11-10-9-16,0-12 0 15</inkml:trace>
  <inkml:trace contextRef="#ctx0" brushRef="#br0" timeOffset="-187933.75">26240 13634 55 0,'-32'75'27'0,"39"-56"-26"15,-4-9 46-15,8 2-46 0,7-2 0 16,10-4 0-16,4 0 1 16,10-3-4-16,7-3 1 15,1-6-5-15,-1-3 1 16,-14-4-11 0,-10-3 0-16</inkml:trace>
  <inkml:trace contextRef="#ctx0" brushRef="#br0" timeOffset="-187723.36">26518 13612 52 0,'-7'57'26'0,"-17"15"-28"0,17-44 38 0,-4 10-36 16,-7 15 0-16,4 6 0 15,0 4 0-15,3-3-2 16,8-4 0-16,-1-12-12 16,11-19 0-16</inkml:trace>
  <inkml:trace contextRef="#ctx0" brushRef="#br0" timeOffset="-187439.06">27305 13173 60 0,'11'41'30'0,"-15"22"-34"0,1-38 49 16,3 12-45-16,-4 10 1 15,-10 19 0-15,0 19 0 16,-7 15-2-16,-8 4 1 16,1-1-2-16,3-12 0 15,4-19-8-15,0-18 0 0,4-20-6 16,2-18 0-16</inkml:trace>
  <inkml:trace contextRef="#ctx0" brushRef="#br0" timeOffset="-186929.75">26949 13838 56 0,'46'50'28'0,"42"-41"-31"16,-60-5 50-16,11-1-47 15,0 0 0-15,10 0 0 16,4-3 0-16,-4 0-1 15,-6 0 1-15,-5 0-1 16,-6-3 1-16,-4 0-1 0,-6-4 0 16,-8 4-1-1,-4 0 1-15,-3 0 0 0,-7-3 0 16,-3 6 0-16,-11-3 0 16,-4 6 1-16,-7 6 0 15,-6 7 1-15,2 3 0 16,8 3-1-16,4 0 1 15,2-4-1-15,5 1 1 16,3-3 0-16,0-4 0 16,3 1-1-16,11-7 1 15,7-3 0-15,8 1 0 0,2-1 0 16,-3-3 0-16,1 0-1 16,2 0 1-16,-6 3-1 15,0 0 0-15,-1-3 0 16,-3 3 0-16,0 0 0 15,-3 7 0-15,0 5-1 16,-4 4 1-16,0 0-1 16,-4-3 1-16,1-1-2 15,-1 1 0-15,4-3-5 16,0-1 1-16,0-3-10 16,4-9 1-16</inkml:trace>
  <inkml:trace contextRef="#ctx0" brushRef="#br0" timeOffset="-186582.57">27848 14048 41 0,'0'16'20'0,"0"6"-17"0,0-16 27 0,0 6-28 0,0-2 1 15,0-1 1-15,0-2 0 16,0-1-5-16,0-12 0 15,0-7 4-15,7 0 0 16,0-5-1-16,4-4 0 16,-4 3-1-16,4 0 0 15,-1 3 0-15,4 1 0 16,0 5-1-16,4 10 1 0,3 7 1 16,-3 8 0-16,0-2 0 15,-1 2 0-15,4 4-1 16,0 9 1-16,1-2-1 15,2 2 1-15,1-3-7 16,-4-3 1-16,0 0-8 16,-3-10 0-16,-7-9-5 15,-1-9 1-15</inkml:trace>
  <inkml:trace contextRef="#ctx0" brushRef="#br0" timeOffset="-185983.04">28945 13556 58 0,'4'28'29'0,"-29"3"-36"16,15-24 55-16,-4 8-47 0,-11 17 0 15,-7 15 0-15,-7 12 1 16,1 7-3-16,-1 16 1 16,7 9 1-16,7-1 0 15,8-14-2-15,6-17 1 16,11-12-5-16,18-12 0 15,10-13-9-15,11-13 0 16,-4-15-3-16,4-7 0 16</inkml:trace>
  <inkml:trace contextRef="#ctx0" brushRef="#br0" timeOffset="-185771.49">29214 13963 50 0,'-22'44'25'0,"-23"6"-34"0,27-40 49 0,-10 9-40 15,-4 9 1-15,0 3-1 16,0 4 1-16,1-1-3 16,-1-2 0-16,11-10-11 15,10-10 1-15,4-12-1 16,4-12 0-16</inkml:trace>
  <inkml:trace contextRef="#ctx0" brushRef="#br0" timeOffset="-185577.27">28991 13960 44 0,'14'69'22'0,"-3"-3"-26"0,-4-44 42 15,0 6-38-15,7 10 0 16,7 6-2-16,1-3 0 16,-1-4-3-16,0-12 0 15,0-12-8-15,-3-16 1 16</inkml:trace>
  <inkml:trace contextRef="#ctx0" brushRef="#br0" timeOffset="-185202.57">29281 13678 62 0,'21'34'31'0,"32"67"-38"0,-36-73 59 15,4 16-50-15,1 3 1 16,-5 6 0-16,-6 7 0 15,-4-1-5-15,-7 14 0 16,-14-4-1-16,-14 3 1 16,-8-10-10-16,-3-8 0 15,8-14-7-15,10-14 1 16</inkml:trace>
  <inkml:trace contextRef="#ctx0" brushRef="#br0" timeOffset="-184842.3">30007 12853 60 0,'18'-6'30'0,"-32"56"-27"15,10-37 55-15,-3 18-55 16,0 22 1-16,0 29 0 16,0 34 1-16,0 28-7 0,-7 32 1 15,0 9 3-15,-4 12 1 16,-3-15-4-16,0-22 1 15,3-25-6-15,4-28 0 16,3-23-11-16,8-18 1 16,3-25-5-16,7-13 0 15</inkml:trace>
  <inkml:trace contextRef="#ctx0" brushRef="#br0" timeOffset="-184416.76">30593 13816 76 0,'10'34'38'0,"19"-8"-49"0,-15-23 75 16,11 6-64-16,6 7 1 16,15 3-1-16,7-1 1 15,7-2-6-15,-7 0 1 16,-11-10-9-16,-3-3 1 16,-21-12-9-16,-8-10 0 15</inkml:trace>
  <inkml:trace contextRef="#ctx0" brushRef="#br0" timeOffset="-184227.02">30801 13574 59 0,'7'69'29'0,"-25"76"-37"0,15-95 48 0,-1 13-40 0,-6 15 0 0,3 13-7 16,-4-6 0-16,1-7-5 16,-5-18 1-16</inkml:trace>
  <inkml:trace contextRef="#ctx0" brushRef="#br0" timeOffset="-183807.65">32374 13383 67 0,'22'-22'33'0,"-40"7"-43"0,4 11 57 15,-7 1-45-15,-8 3 0 0,-20 13 0 16,-25 12 1-16,-18 9-4 16,-3 20 0-16,-7 27 2 15,-8 26 1-15,12 15-1 16,16 16 0-16,19 10 0 15,17-20 1-15,21 4-1 16,29-22 1-16,31-19 0 16,18-26 0-16,46-8-3 15,31-23 1-15,22-18-6 16,3-16 0-16,-31-16-15 16,-36 4 1-16</inkml:trace>
  <inkml:trace contextRef="#ctx0" brushRef="#br0" timeOffset="-178807.33">4844 5933 26 0,'0'21'13'0,"10"-21"-2"0,-10 0 14 16,-3 7-22-16,3 2 0 16,0-3 5-16,0 1 1 15,0-1-10-15,0-6 1 16,0 0 6-16,10-13 1 15,1-5-2-15,10-23 0 16,7-6-2-16,4-19 0 16,0 3-2-16,3-12 0 15,-3-3-1-15,0-1 1 16,-4 1-2-16,-11 12 0 16,5 3-1-16,-12 1 0 0,1 8 0 15,-1 10 0-15,-3 13-1 16,4 9 1-16,-8 13-2 15,5 15 1-15,2 10 0 16,-6 18 1-16,3 16 0 16,-4 13 0-16,4-3 0 15,0 21 1-15,7 4 1 16,4 3 0-16,3-7 0 16,7-6 0-16,-6-6 0 15,6-9 1-15,4-13 0 16,-11-16 1-1,0-9 0-15,-3-12 1 0,-1-10-1 16,-13-13 0-16,-8-6-1 16,-6-15 1-16,-19-4-2 15,-2 4 0-15,-8 2-1 16,0 4 1-16,-21 6 0 0,-7 10 0 16,-7 5 0-16,-4 4 0 15,8 13-1-15,-1 8 1 16,-10 7-2-16,14 1 0 15,0-1-1-15,14-3 1 16,14-7-1-16,1 1 1 16,9-3 1-16,15-7 0 15,4-6 2-15,10-6 0 16,10-10 1-16,22-6 0 16,7 0 0-16,24-3 0 15,22-7 0-15,17-2 0 0,-3-7 0 16,10-3 0-16,1 4-2 15,-11-4 1-15,-1 0-1 16,-10 3 1-16,-20 10-1 16,-12 2 0-16,-14 14-1 15,-6 2 0-15,-15 13 0 16,-14 16 1-16,-11 0-1 16,-17 15 1-16,-14 16-1 15,-22 3 1-15,-10 16 0 16,-7 3 0-16,-14-3 0 15,-4 9 1-15,-3-9 0 16,3 6 1-16,15-6-2 16,6 9 0-16,-3-3-2 15,18-12 0-15,-1-7-5 16,11-12 1-16,8-19-9 16,20-10 1-16</inkml:trace>
  <inkml:trace contextRef="#ctx0" brushRef="#br0" timeOffset="-178055.86">5757 5522 38 0,'46'-41'19'0,"-28"-66"-20"15,-11 67 28-15,-4-11-24 16,-3-14 1-16,-3 8 3 16,3-12 0-16,-7 3-9 15,-7 10 1-15,-14 6 6 0,-29 9 0 16,-24 10-3-16,0 12 1 15,-29 12-1-15,-10 14 0 32,-88 43-2-32,21 16 1 15,18 0-1-15,24 18 0 16,33 7-2-16,16 3 1 16,1 16-2-16,21 0 1 15,7-4-1-15,25 7 0 16,6-6-1-16,22-7 1 31,14 10 1-31,14-13 0 0,22 0 0 0,24 1 1 0,14-20 2 16,21-12 0-16,7-13 2 15,18-15 0-15,18-26 1 16,-1-5 0-16,22-32 0 16,10-26 1-16,-17-18-2 15,7-12 1-15,-18-13-2 16,-14-19 0-16,-18 6-1 15,-21-18 0-15,-24 12-1 16,-25-3 1-16,-29 0-2 16,-13 16 1-16,-25-4-3 15,-22 19 1-15,-10 10-9 16,-17 19 0-16,-12 15-5 16,-2 16 0-16</inkml:trace>
  <inkml:trace contextRef="#ctx0" brushRef="#br0" timeOffset="-175204.52">12654 14155 21 0,'7'18'10'0,"11"1"4"0,-11-16 10 0,0 1-21 16,0 2 0-16,4 0 2 15,-1 0 1-15,1 1-7 16,-1-1 0-16,4 0 6 16,4-3 0-16,3 0-2 15,4-3 1-15,3-3-1 16,0-9 0-16,-3-4-1 15,7-9 1-15,-4-3-2 16,4-10 0-16,0-9 0 16,-4-12 1-16,-7-10-1 15,-3-7 0-15,-4-2 0 16,-4-13 0-16,-10 0 0 16,-7-12 0-16,-3-10 0 15,-4 3 1-15,-8-6 1 16,8 6 0-16,0-6 0 15,0 0 0-15,3 6 0 16,1 4 0-16,-1 15 0 16,1 3 0-16,-1 6-2 15,1 10 1-15,2 0-1 0,5 9 0 16,3 7 0-16,0 6 0 16,3 12 0-16,5 7 0 15,-1 6-1-15,0 12 1 16,0 13-2-16,7 13 0 31,7 9-3-31,4 15 1 0,6-2-4 0,-2 6 0 16,-8-1-7-16,-4 4 0 15,-13-9-4-15,-8-7 0 16</inkml:trace>
  <inkml:trace contextRef="#ctx0" brushRef="#br0" timeOffset="-170068.25">14079 12587 29 0,'-3'0'14'0,"6"-3"2"15,-3 3 14-15,0 0-24 16,-3 0 1-16,-1 0 3 0,-3 6 0 16,0 6-13-16,-3 4 0 15,-8 9 9-15,-7-3 0 16,-3 3-4-16,-4 3 0 16,-3 7-2-16,3-4 1 15,4 4-2-15,3-7 1 16,4-6-2-16,7-3 1 15,0-7-1-15,7-2 0 16,7 2 0-16,7-5 0 16,7-1 0-16,7-3 1 0,7 0 0 15,1 6 0-15,-5-2 0 16,-2 2 0-16,-5 1 0 16,-6 2 1-16,-8 4-1 15,-3-1 0-15,-7 1-2 16,-3 6 1-16,-8 3 0 15,0 7 0-15,1-11-1 16,-1 1 0-16,4-6-1 16,0-3 0-16,3-1-3 15,1-6 0-15,6 1-5 16,4-7 1-16</inkml:trace>
  <inkml:trace contextRef="#ctx0" brushRef="#br0" timeOffset="-169664.84">14129 12947 39 0,'14'7'19'0,"4"-1"-13"0,-11-6 34 16,3-6-37-16,1-4 0 15,3-2 1-15,0-1 1 16,0-3-7-16,-3-2 1 16,-1-1 3-16,1 0 1 15,-4 3-3-15,-7 1 1 0,-4 2-2 16,-3 4 1-16,-3 2-1 16,-1 1 1-16,1-3-2 15,-5 2 1-15,1 7-1 16,0 4 0-16,0 5 0 15,0 7 0-15,0 6 0 16,3 3 0-16,4-3 1 16,0 3 1-16,7 0 0 15,0 3 0-15,4 0 0 16,6 1 1-16,4-8-5 16,8-2 1-16,2-3-10 15,8-13 0-15</inkml:trace>
  <inkml:trace contextRef="#ctx0" brushRef="#br0" timeOffset="-169379.73">14594 12762 36 0,'11'-3'18'0,"0"13"-12"0,-11-10 22 15,0 0-27-15,-4-7 1 16,-3 7 1-16,-7 3 0 15,-4 4-3-15,-6 2 0 16,-1 4 2-16,-3 9 1 16,-1 0-1-16,5 3 0 15,-1-3-1-15,7 3 1 0,8 3-1 16,3 3 0-16,7-2 0 16,7-1 0-16,3-6-1 15,8-10 1-15,7 1-5 16,-1-7 0-16,1-6-11 15,0-13 1-15</inkml:trace>
  <inkml:trace contextRef="#ctx0" brushRef="#br0" timeOffset="-169047.17">14884 12618 46 0,'7'3'23'0,"-11"-6"-25"0,1 6 34 15,-1 3-31-15,-3 7 1 16,-3 0-1-16,-5 5 1 15,1 4-3-15,0 7 1 16,-3 8 1-16,-1 4 1 16,4 6-2-16,3-6 1 15,8 3-2-15,3-7 0 16,7-2-6-16,7-7 1 0,7-9-8 16,4-13 0-16</inkml:trace>
  <inkml:trace contextRef="#ctx0" brushRef="#br0" timeOffset="-168807.04">15159 12731 41 0,'10'31'20'0,"-10"-24"-20"15,-3-4 32-15,-4 6-32 16,-4 7 1-16,-3 6 0 15,-7 3 1-15,-4-3-2 16,1-3 0-16,-1 6 1 16,0 0 0-16,4 0-4 0,7-3 1 15,3-6-10 1,4-7 0-16,4-6-1 0,3-3 1 16</inkml:trace>
  <inkml:trace contextRef="#ctx0" brushRef="#br0" timeOffset="-168593.61">14951 12706 34 0,'24'31'17'0,"5"-18"-13"0,-19-7 34 0,1 3-36 16,3 4 1-16,0 3-1 15,0 6 1-15,0 0-4 16,0 3 0-16,-3-7-1 15,0 4 0-15,-1-3-6 16,1 0 0-16,-4-6-5 16,3-10 0-16</inkml:trace>
  <inkml:trace contextRef="#ctx0" brushRef="#br0" timeOffset="-168356.77">15226 12571 47 0,'21'41'23'0,"21"18"-25"0,-27-40 44 15,-1 0-42-15,0 9 0 16,-4 10-1-16,-6-1 1 15,-11 7-2-15,-7 0 0 16,-4 0-12-16,-3-9 1 16</inkml:trace>
  <inkml:trace contextRef="#ctx0" brushRef="#br0" timeOffset="-166616.46">13832 13427 48 0,'15'0'24'0,"20"-19"-22"0,-21 10 35 0,7-1-33 16,18-2 0-16,0 3 2 16,24-1 1-16,18 1-8 15,22-7 1-15,-1 0 5 16,14-2 0-16,4-1-2 16,-3-6 0-16,-11 0-2 15,-18-1 0-15,-7 8-5 16,-14 2 1-16,-14 7-7 15,-14 2 1-15,-15 10-10 16,-13 7 1-16</inkml:trace>
  <inkml:trace contextRef="#ctx0" brushRef="#br0" timeOffset="-166273.34">14492 13537 45 0,'4'-3'22'0,"10"9"-12"0,-11 3 31 0,-3 7-40 16,0 6 1-16,0 13 0 16,-3 15 1-16,-8 3-4 15,1 3 0-15,-5 7-1 16,1-13 0-16,0-3-12 16,4-6 1-16,3-9-3 15,7-17 1-15</inkml:trace>
  <inkml:trace contextRef="#ctx0" brushRef="#br0" timeOffset="-165490.35">15621 13277 31 0,'-4'6'15'0,"8"0"-8"15,-4-6 23-15,0 0-27 0,7-6 1 16,0 3 3-16,7 0 1 16,4 3-9-16,0-7 0 15,10 7 7-15,11 0 0 16,6 3-1-16,15 1 0 16,22-1-1-16,-5-3 0 15,22-10 0-15,21-2 0 16,14-7-1-16,0-3 0 15,11 0-1-15,10-3 1 16,-7-3-2-16,4 0 0 0,6-1-1 16,1 14 1-16,-4 2-1 15,1 4 0-15,-8 6-2 16,-11 9 1-16,-27 3-2 16,-19 4 0-16,-13-1-2 15,-11 1 0-15,-18 3-3 16,-10-10 1-16,-18-3-10 15,-13 6 1-15,-16-6 0 16,-6-3 0-16</inkml:trace>
  <inkml:trace contextRef="#ctx0" brushRef="#br0" timeOffset="-164380.75">15956 12493 53 0,'0'28'26'0,"-42"-3"-36"0,31-19 53 16,-6 4-43-16,-5 2 0 15,1 4 0-15,0 0 0 16,3 5 0-16,4 1 0 15,0 0 0-15,4-6 0 16,3 0 0-16,3-4 0 0,1-2-1 16,6-4 1-16,8-3-1 15,6 0 0-15,4 4 1 16,1-4 0-16,-5 3 0 16,-3 3 1-16,0 4-1 15,-6 6 0-15,-12 6-1 16,-3-3 0-16,-4 0 0 15,-3-4 0-15,-3-2-1 16,-1-6 1-16,7-1 0 16,1 0 0-16,-1-2 0 15,1-1 1-15,3-3-1 16,0 0 1-16,-1-3-1 16,5 3 1-16,-1-3-1 15,4 3 1-15,0-3-1 16,7-6 1-16,4-3 1 15,10-7 1-15,7-3 1 16,4-3 0-16,3-3 1 16,1 6 0-16,-1-3-1 15,-3-3 1-15,-4 0-3 0,-3-3 1 16,-1 3-2-16,-6 3 1 16,-4 3-2-16,-3 4 1 15,-4-1-1-15,-7 10 0 16,-4-1-1-16,-3 7 1 15,-3 7-1-15,-4 2 1 16,-1 4-1-16,1 9 1 16,4-1 0-16,-4 1 0 15,3 4 0-15,4 5 1 0,3 0 0 16,4 1 1-16,4-10-2 16,7-4 1-16,6-2-7 15,4-3 1 1,4-4-8-16,0-9 0 0</inkml:trace>
  <inkml:trace contextRef="#ctx0" brushRef="#br0" timeOffset="-164137.06">16348 12627 30 0,'-4'16'15'0,"-31"12"-8"15,31-18 18-15,1 2-23 16,-1 4 1-16,-3-3 4 0,-3 5 1 16,-1 7-9-16,4 4 1 15,0 2 4-15,3-3 1 16,4-9-2-16,8 6 1 16,-1-3-4-16,0-6 0 15,3-7-4-15,8-6 0 16,3 0-10-16,0 1 0 15</inkml:trace>
  <inkml:trace contextRef="#ctx0" brushRef="#br0" timeOffset="-163776.66">16662 12505 42 0,'3'13'21'0,"-10"2"-21"15,4-11 30-15,-4 8-30 16,0 4 1-16,-4 6 0 16,-3 12 0-16,0-6-1 0,0 7 0 15,0 6 0-15,3 3 1 16,7-1-1-16,4-11 0 16,7-10-5-16,4-7 1 15,7 1-8-15,6-10 0 16</inkml:trace>
  <inkml:trace contextRef="#ctx0" brushRef="#br0" timeOffset="-163552.78">16916 12584 37 0,'0'25'18'0,"-21"22"-17"0,10-28 27 0,0-1-27 15,-3 7 1-15,-7 7 1 16,-7 5 0-16,0 4-4 16,3-9 0-16,0-1 2 15,4-6 0-15,3-3-6 16,8-6 0-16,3-13-7 16,7-3 1-16</inkml:trace>
  <inkml:trace contextRef="#ctx0" brushRef="#br0" timeOffset="-163356.31">16722 12684 33 0,'24'47'16'0,"1"-13"-9"0,-14-24 23 16,-4 6-30-16,3 5 1 15,1 1-1-15,-4 0 1 16,0-3-2-16,-3-3 0 15,3 0-4-15,-7-4 1 16,3 4-7-16,-3-13 0 16</inkml:trace>
  <inkml:trace contextRef="#ctx0" brushRef="#br0" timeOffset="-163117.15">16983 12417 40 0,'14'16'20'0,"11"9"-18"0,-15-12 34 0,4 6-33 16,0 9 0-16,0 6 0 16,-3 10 1-16,0-3-6 15,-4 6 0-15,-7 6 2 16,-4-9 1-16,1-6-8 15,-4-7 0-15,-8-6-7 16,1-3 1-16</inkml:trace>
  <inkml:trace contextRef="#ctx0" brushRef="#br0" timeOffset="-162800.18">17209 12753 62 0,'7'6'31'0,"10"-9"-42"0,-6 0 59 0,3 6-49 16,7 0 1-16,0-6-1 16,0 3 1-16,8-3-4 15,-1-3 0-15,-7-4-11 16,-7 4 1-16,-3 0-2 16,3-1 1-16</inkml:trace>
  <inkml:trace contextRef="#ctx0" brushRef="#br0" timeOffset="-162591.75">17381 12606 46 0,'7'25'23'0,"-7"28"-28"0,0-41 45 0,0 4-39 0,4 3 1 16,-4 9 0-16,0 10 0 15,-4-1-3-15,1 1 0 16,-1-7-3-16,-3-2 1 16,0-11-11-16,0-8 1 15</inkml:trace>
  <inkml:trace contextRef="#ctx0" brushRef="#br0" timeOffset="-161586.35">17812 12076 47 0,'3'-4'23'0,"4"33"-18"16,-7-20 36-16,4 10-40 15,-4-3 1-15,-4 12 1 16,-3 16 0-16,-3 3-4 16,-4 15 1-16,3 11 2 15,4 8 1-15,3-3-2 16,4-5 1-16,0-8-3 15,4-11 1-15,3-13-5 16,0-10 0-16,0-12-9 16,0-10 1-16,-7-9-4 15,0-9 1-15</inkml:trace>
  <inkml:trace contextRef="#ctx0" brushRef="#br0" timeOffset="-161372.87">17618 12540 46 0,'17'22'23'0,"12"-7"-19"0,-19-18 43 15,4 3-44-15,7-3 0 16,8 0 0-16,2 3 1 16,5 0-6-16,-8 3 0 0,0 0-1 15,-3 0 0 1,-4 0-12-16,-3 1 0 0,-1-4-2 15,-3 3 0-15</inkml:trace>
  <inkml:trace contextRef="#ctx0" brushRef="#br0" timeOffset="-160926.85">18083 12656 44 0,'4'9'22'0,"3"-15"-21"0,-7 9 42 0,-4-3-41 15,-3-3 0-15,0 3 1 16,-7 0 0-16,-3 0-4 16,-5 6 0-16,8 0 3 15,-3 4 0-15,-1 5-1 0,4-2 0 16,0 0-1-16,-4-4 0 15,8 0-1-15,3 1 1 16,3-1-1-16,4-3 0 16,4 1-1-16,3-4 1 15,3-3-1-15,8-6 0 16,-4 6 0-16,4-4 1 16,-4 1-1-16,0-3 1 15,0-3-1-15,-4 6 0 0,1-7 0 16,0 10 1-1,-1 3-1-15,-3 0 1 0,0 1 0 16,0 5 0-16,-3 7 1 16,-4 6 1-16,3 6-1 15,-3-3 0-15,4 0-3 16,0-6 1-16,-1-7-10 16,8 1 0-16</inkml:trace>
  <inkml:trace contextRef="#ctx0" brushRef="#br0" timeOffset="-160490.02">18232 12775 45 0,'0'16'22'0,"-7"15"-25"0,7-25 35 15,0 0-32-15,0 1 0 16,0-1 1-16,0-3 0 16,0-3-2-16,0 0 1 15,3-9-1-15,-3-4 0 16,4-3-1-16,-1 1 0 15,4-1-1-15,-3 0 1 16,-1-5-2-16,4-1 1 0,0 3 0 16,0 3 1-16,0 7 1 15,4 2 0-15,0 11 1 16,-1 5 1-16,1 3 2 16,-1-2 0-16,1 2-1 15,0 4 1-15,-1 3-1 16,1 3 0-16,-4 3-6 15,0 3 1-15,0-3-8 16,-7-9 0-16</inkml:trace>
  <inkml:trace contextRef="#ctx0" brushRef="#br0" timeOffset="-160175.92">18690 12411 41 0,'-7'0'20'0,"-14"10"-19"0,10-1 34 15,-3 7-35-15,-7 6 1 16,3 6 1-16,-3 9 1 15,4 4-3-15,3 0 0 0,3 6 1 16,4 9 1-16,0-9-2 16,0 7 0-16,3-13-3 15,4-10 0-15,7-6-6 16,4-9 1-16,3-10-5 16,7-6 0-16</inkml:trace>
  <inkml:trace contextRef="#ctx0" brushRef="#br0" timeOffset="-159932.08">18803 12653 39 0,'4'34'19'0,"-19"4"-20"0,12-32 33 16,-8 0-32-16,1 1 1 15,-1 2-1-15,-3 3 1 16,4 4-1-16,-5 3 0 16,1 3-1-16,0-6 1 15,7-4-6-15,0 1 0 16,7-7-6-16,0-6 1 16</inkml:trace>
  <inkml:trace contextRef="#ctx0" brushRef="#br0" timeOffset="-159693.93">18736 12590 28 0,'4'16'14'0,"6"12"-7"0,-6-22 20 0,3 3-25 15,0 7 1-15,3 3 2 16,1-7 0-16,0 4-7 15,-1 3 1-15,1 0 4 16,-1-4 0-16,1 1-3 16,3-3 1-16,0-1-6 15,0 1 0-15,0-7-7 16,-3-6 0-16</inkml:trace>
  <inkml:trace contextRef="#ctx0" brushRef="#br0" timeOffset="-159455.5">18919 12436 43 0,'8'25'21'0,"9"32"-25"0,-10-42 35 15,4 4-31-15,3 19 0 16,-3-4 0-16,-4 7 0 16,-4 6-2-16,-3 3 0 0,-7 0-9 15,-11-6 0-15</inkml:trace>
  <inkml:trace contextRef="#ctx0" brushRef="#br0" timeOffset="-158794.33">19322 12753 40 0,'17'6'20'0,"1"-6"-13"0,-11-3 30 0,-3 3-34 15,3 6 1-15,-4 4 1 16,1 2 0-16,-4 10-7 16,0 10 1-16,-4-7 3 15,1 9 1-15,-1 10-2 16,1 0 0-16,3-3-1 15,0-4 1-15,0-8-1 16,0 2 0-16,0-15-1 16,0-4 1-16,-8-6-1 15,-2-6 0-15,-4 0-1 16,-4 0 1-16,-10-3-1 16,-4 0 0-16,0-6-1 15,4 2 0-15,0 1 0 16,3 6 0-16,8 3 0 15,3 7 1-15,3 2 1 0,7 17 0 16,4-1 2 0,7 3 0-16,4 4 0 0,7-1 1 15,-1-3-1-15,4-2 0 16,1-4-3-16,2-3 1 16,5-10-12-16,6-9 0 15</inkml:trace>
  <inkml:trace contextRef="#ctx0" brushRef="#br0" timeOffset="-158539.25">19653 13095 44 0,'-14'25'22'0,"-25"25"-21"0,32-37 32 0,-3 12-32 16,-8 3 0-16,-3 9 0 15,0 4 1-15,0 3-5 16,3-13 1-16,4-2-7 16,3-7 1-16,4-16-5 15,4-15 1-15</inkml:trace>
  <inkml:trace contextRef="#ctx0" brushRef="#br0" timeOffset="-158374.93">19438 12957 49 0,'35'15'24'0,"15"70"-22"0,-36-60 45 16,0 16-46-16,11 0 0 15,-1 6-1-15,5 6 0 16,-1-3-5-16,-4-3 1 15,-9-19-11-15,-12-6 0 16</inkml:trace>
  <inkml:trace contextRef="#ctx1" brushRef="#br0" timeOffset="213634.04">11137 10884 0,'0'0'0,"0"0"16,0 0 0,0 0 15</inkml:trace>
  <inkml:trace contextRef="#ctx0" brushRef="#br0" timeOffset="-157098.9">15861 13393 58 0,'3'15'29'0,"-13"4"-26"15,3-13 30-15,-4 7-33 16,-6 3 0 0,-1 6 0-16,0 3 0 0,-6 6-1 0,-5 0 1 15,1 4-2-15,0-4 0 16,0-6-1-16,7 0 0 15,3 0-1-15,4-6 0 16,7-3 0-16,10-3 0 16,11-7 2-16,8 0 0 15,2-3 3-15,4 3 1 16,4 1 0-16,-4 2 1 31,-3 1-1-31,-11-1 1 0,-7 7-1 0,-10 6 0 0,-4 6-3 16,-4 3 1-16,-7 4-3 15,-3-10 1-15,-3 0-3 16,2 3 1-16,1-3-9 16,7-6 0-16</inkml:trace>
  <inkml:trace contextRef="#ctx0" brushRef="#br0" timeOffset="-156633.1">15790 13863 41 0,'-3'9'20'0,"6"1"-9"0,-3-10 30 16,7 0-38-16,0-3 0 16,8 3 2-16,-1 0 1 15,7-10-8-15,0 1 1 16,0-4 4-16,-3-6 0 16,-1-2-2-16,-2-1 0 15,-5 0-1-15,-3 3 0 16,-7 0-2-16,0 0 1 0,-7 4-2 15,4 5 1-15,-4 4-1 16,-4 9 0-16,-7 3 0 16,4 10 0-16,0 12 1 15,0 4 1-15,3 5 0 16,4 4 0-16,4 0 1 16,-1-4 1-16,4-5-1 15,11-4 0-15,-1 0-4 16,8-9 0-16,0-7-10 15,6-5 1-15</inkml:trace>
  <inkml:trace contextRef="#ctx0" brushRef="#br0" timeOffset="-156360.55">16277 13640 36 0,'0'3'18'0,"-7"16"-14"0,7-16 22 15,-3 4-25-15,-4-1 0 16,-1 7 4-16,-2 5 1 16,-4 4-7-16,0 7 1 15,0-8 4-15,3 8 0 16,0 2-1-16,4 4 1 16,4 2-2-16,6-2 0 15,4-10-2-15,4-6 1 0,3-1-5 16,0-5 0-16,0-4-10 15,-3-9 1-15,-1-9-2 16,5-4 1-16</inkml:trace>
  <inkml:trace contextRef="#ctx0" brushRef="#br0" timeOffset="-156075.55">16598 13531 43 0,'-3'12'21'0,"-15"-24"-26"16,11 18 43-16,-4 3-35 0,1 4 0 16,-11 6 2-16,3 3 0 15,4 6-6-15,-4 9 0 16,4 7 4-16,4 3 1 15,6 4-3-15,4 2 0 16,4-9-5-16,6-10 1 16,1-6-10-16,6-9 1 15,5-16-4-15,6-6 1 16</inkml:trace>
  <inkml:trace contextRef="#ctx0" brushRef="#br0" timeOffset="-155866.78">16856 13556 28 0,'-7'37'14'0,"-11"13"-9"0,15-40 21 0,-5 9-24 16,-2 9 0-16,-8 6 3 16,-6-2 1-16,-1 2-7 15,0 4 0-15,0 3 3 16,4-7 0-16,4-2-5 15,-1-11 0-15,7-5-9 16,4-10 0-16</inkml:trace>
  <inkml:trace contextRef="#ctx0" brushRef="#br0" timeOffset="-155637.58">16768 13584 44 0,'14'31'22'0,"0"10"-27"0,-7-32 38 15,0 10-33-15,3 6 0 16,5 10-1-16,-1-7 1 16,0 0-2-16,7 0 1 15,-3-6-8-15,-1-6 1 16,4-10-4-16,1-12 1 0</inkml:trace>
  <inkml:trace contextRef="#ctx0" brushRef="#br0" timeOffset="-155430.31">17022 13346 43 0,'14'34'21'0,"-4"38"-19"0,-3-56 41 0,4 9-43 16,-1 9 1-16,1 10-1 16,-4 10 1-16,-3-1-4 15,-4 7 0-15,-4-4-9 16,-3-6 1-16,-7-15-3 0,3-10 1 16</inkml:trace>
  <inkml:trace contextRef="#ctx0" brushRef="#br0" timeOffset="-155039.75">17216 13681 51 0,'14'10'25'0,"7"-1"-28"16,-14 0 51-16,3-12-47 16,8 3 1-16,0-6-1 15,-1 3 1-15,1 0-6 16,0-4 1-16,3 1-6 16,-4 0 1-16,-2-10-8 15,-5-3 0-15</inkml:trace>
  <inkml:trace contextRef="#ctx0" brushRef="#br0" timeOffset="-154846.05">17357 13427 42 0,'7'35'21'0,"-4"5"-14"0,-3-33 33 15,-3 15-39-15,-4 6 0 16,3 9 0-16,1 14 1 15,-1-1-5-15,4 9 1 0,0-2-5 16,0-7 0-16,0-16-8 16,-3-15 1-16</inkml:trace>
  <inkml:trace contextRef="#ctx0" brushRef="#br0" timeOffset="-154305.39">17720 13267 42 0,'0'13'21'0,"-7"15"-16"0,7-28 34 0,-4 6-36 15,1 13 0-15,-4 6 1 16,3 6 1-16,-3 13-7 15,0 7 0-15,4 11 3 16,-1 10 1-16,1-3-3 16,3-6 0-16,0-13-6 15,0-12 1-15,3-16-8 16,1-16 0-16,-1-12-1 16,-3-16 1-16</inkml:trace>
  <inkml:trace contextRef="#ctx0" brushRef="#br0" timeOffset="-154107.55">17473 13625 46 0,'7'22'23'0,"11"-13"-21"0,-11-9 47 16,0 3-47-16,7 0 1 15,4-6 0-15,6 0 0 16,5-3-6-16,9-4 0 15,1 1-2-15,-4 0 0 16,-3-1-11-16,-7-2 0 16</inkml:trace>
  <inkml:trace contextRef="#ctx0" brushRef="#br0" timeOffset="-152968.78">17851 13653 25 0,'3'12'12'0,"1"-18"1"0,-4 9 6 16,0-3-16-16,0 0 0 15,0 0 3-15,0-3 0 16,0 3-6-16,-4 3 0 15,4-6 5-15,0 3 1 16,0 0-2-16,0 0 0 16,0 0-2-16,0 0 1 0,0 0-2 15,-3 0 0-15,-1 0-1 16,1 0 0-16,-5 0-1 16,1 0 1-16,-3 0-1 15,-1 0 1-15,-3 0-1 16,0 3 1-16,0 4-1 15,3-1 1-15,1 6-2 16,3 7 1-16,3-3-1 16,1 9 0-16,3 0 1 15,7-6 0-15,0 0 0 16,3-4 0-16,8-5 1 16,0-4 0-16,-1 0 1 31,1-9 0-31,-4-3 0 0,0-10 0 0,-3 1-1 15,-1-4 1-15,-3 3 0 16,0 0 0-16,0 1-2 16,-3 2 0-16,-1 4-1 0,1 2 1 15,0 7-1-15,-1 4 1 16,-3 2-1-16,0 0 1 16,0 4 1-16,4 2 0 15,-1 4 1-15,1 6 0 16,-1-7 1-16,4 4 0 15,-3 0-1-15,-4-3 1 16,0-1-7-16,7-5 1 16,0-4-9-16,3-6 1 15</inkml:trace>
  <inkml:trace contextRef="#ctx0" brushRef="#br0" timeOffset="-152534.86">18083 13578 30 0,'-7'18'15'0,"0"-2"-1"16,4-13 18-16,-1 4-28 16,-3-1 0-16,4 3 3 15,-1 1 0-15,1 2-9 16,3 4 0-16,0 0 6 15,0 15 0-15,3-3-2 16,1-3 0-16,-1-6-2 0,1-3 0 16,-1-4 0-16,4-2 0 15,4-4-1-15,-1-6 1 16,1-6-1-16,0-1 1 16,-1-5-1-16,1-4 1 15,-1-3-2-15,-3 1 1 16,4-1-1-16,-4 3 1 15,0 3-2 17,0-2 1-32,-3 5-2 0,-1 4 1 31,-3 0 1-31,0 0 0 0,0-1 0 0,0 7 0 0,0 0 1 0,0 0 0 0,0 0-2 16,0 0 0-16,0 3-8 15,4-9 0-15</inkml:trace>
  <inkml:trace contextRef="#ctx0" brushRef="#br0" timeOffset="-151888.53">18020 13781 33 0,'3'13'16'0,"1"0"-11"0,-4-13 23 0,0 3-26 0,0-3 1 0,3-7 3 0,1 1 0 0,0-3-7 16,3-1 1-16,-4-2 3 15,4-4 1-15,0-3-2 16,4-3 0-16,3-6-1 16,0 3 0-16,0 0-1 15,0 0 0-15,0 12 0 16,0-2 1-16,1 2-1 15,-5 4 1-15,1 2-1 16,-1 11 0-16,1 2 0 16,0 9 0-16,-1 4 0 0,1 0 0 15,-4 3-1 1,3 3 1-16,-3 3 0 0,0 7 0 16,-3-7-1-16,-1-3 1 15,1-9-7-15,3-4 1 16,0-2-8-16,0-13 0 15</inkml:trace>
  <inkml:trace contextRef="#ctx0" brushRef="#br0" timeOffset="-151448.93">18538 13342 57 0,'-14'16'28'0,"0"12"-34"0,11-18 50 0,-1 9-43 0,1-1 1 16,-4 7 0-1,-4 10 1-15,0 3-4 0,4 2 0 16,4 7 2-16,3 0 0 15,0-3-2-15,3-12 0 16,4-4-4-16,1-6 0 16,-5-6-7-16,8-1 0 15,3-15-4-15,3-6 0 16</inkml:trace>
  <inkml:trace contextRef="#ctx0" brushRef="#br0" timeOffset="-151250.22">18665 13618 39 0,'-17'51'19'0,"-15"-11"-20"16,25-30 33-16,-4 5-32 16,1 4 0-16,-1 3 1 15,-3-3 0-15,4 0-4 16,-1-4 0-16,4-2-8 15,0-4 1-15</inkml:trace>
  <inkml:trace contextRef="#ctx0" brushRef="#br0" timeOffset="-151024.18">18570 13593 35 0,'14'29'17'0,"-3"5"-10"0,-4-25 24 0,4 1-31 0,3 6 0 0,0 5 0 0,0 1 0 15,0 0-1-15,0 3 1 16,0-3-4-16,0-6 1 16,0-7-5-16,-3-5 0 0,3-8-3 15,0-14 0-15</inkml:trace>
  <inkml:trace contextRef="#ctx0" brushRef="#br0" timeOffset="-150784.8">18796 13239 39 0,'11'28'19'0,"17"7"-10"0,-18-26 39 0,5 7-45 15,2 6 0-15,1 3 2 16,3 0 1-16,4 0-8 16,-4-6 1-16,-4 6 3 15,-2 3 1-15,-8 3-5 16,-7 10 0-16,-14 13-11 0,-15 2 0 16,-13 4-4-16,-11-10 0 15</inkml:trace>
  <inkml:trace contextRef="#ctx0" brushRef="#br2" timeOffset="-146437.16">15307 13399 30 0,'11'19'15'0,"-4"6"-8"0,-7-19 15 15,0 7-22-15,0-4 1 16,-4 10 2-16,1 9 0 15,-4 7-3-15,0 12 0 16,-1 9 1-16,1 7 1 16,0 3-1-16,0-4 0 15,0-5-4-15,-3-7 0 16,3-6-8-16,0-7 0 0</inkml:trace>
  <inkml:trace contextRef="#ctx0" brushRef="#br2" timeOffset="-144682.95">15349 13327 25 0,'11'3'12'0,"0"0"-5"0,-8 0 12 15,1 0-18-15,3 4 0 16,0-1 0-16,-4 0 0 16,4 0-1-16,0-2 1 15,0-1 1-15,8-3 1 0,-5 0-1 16,4 0 1-16,0 0 0 15,4 0 0-15,0 0-1 16,3 0 0-16,0 0-1 16,4 0 1-16,-1-3-2 15,5-1 1-15,-8-2 0 16,3 0 0-16,5 0 0 16,2 2 0-16,1-2 0 15,7 3 1-15,-4 3-1 16,4 0 0-16,3 0 0 15,4 3 0-15,-3 0-1 16,2 4 1-16,1-1-1 16,-3-3 0-16,-8 0 0 15,4-3 0-15,7 0 0 0,3-3 0 16,-3 3 0-16,0 0 1 16,7 0-1-16,-4 0 1 15,4 0-1-15,-4 0 0 16,-3 0 0-16,-7 0 0 15,3 0 0-15,1-3 1 16,-1 0-2-16,7-7 1 16,-3 4 0-16,4 3 1 15,-5 0-1-15,5 3 1 16,-1-3-1-16,1 3 1 16,-5 0-1-16,-2-4 1 15,-8 1-1-15,0 3 1 0,4-3-1 16,-4 0 1-16,4-3-1 15,4 0 0-15,-1-1 0 16,0 1 1-16,1-3 0 16,-1 2 0-16,0 4-1 15,1-3 1-15,-1 6-1 16,-7 0 1-16,0-3-1 16,4 0 0-16,0 0 0 15,7-4 0-15,0-5-1 16,-4 5 1-16,4 1 0 15,0 3 0-15,0-3 0 16,-4-1 0 0,11 1 0-1,-11 6 1-15,1-6-1 16,-1 6 0-16,0-3 0 0,-3 3 0 16,3-6 0-16,1 9 1 15,-4-3-1-15,-4 3 0 16,0 0 0-16,0 3 0 15,-3 0-1-15,0 1 1 16,-4 2 0-16,0 1 0 16,1-4 0-16,-5 3 0 15,1-2-1-15,3 5 1 16,-7 1 0-16,-3-4 0 16,-4-3 0-16,0 1 0 0,4-1-1 15,-4 3 1-15,0 1 0 16,-3-1 0-16,-1 4-1 15,-3 2 1-15,4 1 0 16,-4 3 0-16,0 6-1 16,0-6 1-16,-3-1-1 15,-1 8 1-15,-3 2 0 16,4 0 0-16,-4 3 0 16,3 1 0-16,-3-1 0 15,0 4 0-15,0 2 0 16,0-2 1-16,0-4-1 31,4-3 0-31,3 0 0 0,-4-2 0 0,1-1 1 16,-1-3 0-16,-3-4-1 15,0 1 1-15,-3 0-1 16,-4-3 1-16,-11-1-1 0,0 4 1 16,-10-6-2-1,-14-1 1-15,-11 4 0 0,-11 3 0 16,-13-7 0-16,-1 1 0 15,-6 3 0-15,-15-4 0 16,-11 4 0-16,-6-4 1 16,10 1-1-16,0-1 0 15,-3-2 0-15,-4-4 1 16,0-3-1-16,11 0 0 16,0 1 0-16,-1-4 0 15,1 3 0-15,3 3 1 16,8-6-1-16,9 3 0 0,8 6 0 15,0 1 1-15,-3-1-1 16,6 4 1-16,4-4-1 16,-4 4 0-16,1-4 0 15,3 4 0-15,10 2 0 16,5 1 0-16,-5-3-1 16,4-1 1-16,-3-6 0 15,3 4 0-15,0-4 0 16,7 0 0-16,0-2 0 15,4 5 0-15,-4 0-1 16,4-2 0-16,-4-1-1 16,10 0 0-16,1 0-1 15,3 1 0-15,4-4-3 16,4 0 1-16,6-3-9 16,4-3 0-16</inkml:trace>
  <inkml:trace contextRef="#ctx0" brushRef="#br2" timeOffset="-143527.24">16933 14641 12 0,'0'-7'6'0,"22"11"7"0,-15-4-7 16,0 0-3-16,0 0 1 15,0 0 5-15,0 0 1 16,-4-4-10-16,4 4 0 16,-3 0 7-16,-1 0 0 15,-3 7-2-15,0-1 1 16,4 6-4-16,-1 4 1 16,-3 3-2-16,-3 3 0 15,3 6-1-15,3 7 1 0,5-4-1 16,-1 3 1-16,0-5-1 15,3-4 1 1,4-6-1-16,0-7 0 0,1-2 0 16,2-4 0-16,1-16-1 15,-1-8 1-15,-2-11-1 16,2-2 0-16,1-3 0 16,0-4 1-16,-4 7 0 15,0 2 0-15,0 1 0 16,-4 6 0-16,1 3 0 15,0 4 1-15,-4 5-1 16,0 10 1-16,0 3-1 16,-4 4 0-16,1 15 1 15,-1 6 0-15,4 6-1 16,4 7 1-16,3 6-1 16,-3-6 1-16,3-3-4 15,3-4 1-15,1-9-11 16,0-9 1-16</inkml:trace>
  <inkml:trace contextRef="#ctx0" brushRef="#br2" timeOffset="-141753.97">13857 16786 25 0,'0'3'12'0,"-7"3"3"0,0-3 13 16,-7 3-25-16,-4 7 0 15,-13-1 1-15,-12 10 0 16,-3 13-5-16,-3 9 1 15,-4 19 3-15,-7-1 0 16,4 4-1-16,6 0 0 16,4-10-1-16,11 4 1 15,10-7-2-15,8-6 0 0,10-12-2 16,10-7 1-16,11-9-1 16,15-7 1-16,6-5 1 15,4-4 0-15,6-3 1 16,-2 3 1-16,-4 3 1 31,-4-3 0-31,-10 7 0 0,-8-1 0 0,-10 7-2 16,-10 6 0-16,-15 12-2 15,0 1 1-15,-10 2-2 16,-3 1 1-16,-8 0-2 16,3-1 1-16,1-2-1 15,7-4 1-15,7-3 1 16,3-6 0-16,11-6 1 15,11-7 0-15,13-5 2 16,11-11 0-16,4-5 1 16,3-7 0-16,11-9-1 0,7 3 0 15,4-16 0-15,-1-6 1 16,1 0-2-16,-4-3 0 16,-4-1-1-16,-7 1 0 15,-6 6 0-15,-5 4 0 16,-10 2-1-16,-3 10 1 15,-11-1 0-15,-3 8 0 16,-15 11 0-16,-7 10 0 0,-3 10-1 16,-7-1 1-16,3 16 0 15,4 10 1-15,7-1-1 16,3 10 0-16,11 0 0 16,8 3 0-16,6-13-1 15,3-5 1-15,8-11-6 16,3-8 0-16,-3-10-9 15,-4-13 1-15</inkml:trace>
  <inkml:trace contextRef="#ctx0" brushRef="#br2" timeOffset="-141378.55">14108 17494 54 0,'14'25'27'0,"0"-22"-30"0,-7-3 45 16,3 0-40-16,8-3 1 16,3 0 0-16,0-3 1 15,1-3-5-15,-1-1 0 16,0 1 2-16,-3-4 1 16,-4 4-3-16,-4-1 1 15,1 4-1-15,-8-3 0 16,-3-1-1-16,-3 4 1 15,-4 3-1-15,-4 6 0 16,-6 0 0-16,-5 10 1 16,5 9 0-16,-1 6 0 15,4 6 1-15,7 10 0 16,7 0 1-16,11-3 1 0,6-3-1 16,8-7 1-16,7-9-2 15,6-10 1-15,5-8-8 16,-1-14 1-16,-7-18-10 15,-13 0 1-15</inkml:trace>
  <inkml:trace contextRef="#ctx0" brushRef="#br2" timeOffset="-140778.65">15829 16547 48 0,'4'3'24'0,"-1"4"-22"15,-3 8 36-15,0 4-37 16,-7 16 1-16,-7 12-1 0,-4 19 0 16,1 15-2-16,-4 19 0 15,-4 16 1-15,-3 7 0 16,3 12-3-16,4-23 1 16,3-17-8-16,8-23 0 15,3-25-5-15,3-29 1 16</inkml:trace>
  <inkml:trace contextRef="#ctx0" brushRef="#br2" timeOffset="-140566.36">15279 17397 45 0,'32'38'22'0,"24"2"-19"0,-42-33 40 0,7 2-43 15,8-3 1-15,6-2-1 16,7-4 1-16,4-4-3 16,0-8 1-16,3-1-6 15,4 4 1-15,-3-1-9 16,-5 1 1-16</inkml:trace>
  <inkml:trace contextRef="#ctx0" brushRef="#br2" timeOffset="-140223.93">15935 17466 45 0,'14'31'22'0,"7"-27"-18"16,-10-4 36-16,3 0-39 0,7-7 0 16,7-2-1-16,1-7 1 15,-1 4-2-15,0 2 1 16,-7-2 0-16,0-4 1 15,-7 0-2-15,-3-3 1 16,-7 4-1-16,-8-1 1 16,-3 7-2-16,-7 6 1 15,-4 6 0-15,-3 9 0 16,0 1 0-16,0 9 1 0,3 6-1 16,4 6 1-16,3 4 0 15,4 6 1-15,7 3-1 16,4-12 1-16,6-7-3 15,8-3 0-15,10-9-5 16,4-20 1-16,0-8-7 16,3-13 0-16</inkml:trace>
  <inkml:trace contextRef="#ctx0" brushRef="#br2" timeOffset="-140028.78">16566 17184 34 0,'-3'-6'17'0,"-1"24"-18"15,1-11 25-15,-4 11-23 16,-7 11 1-16,-11 8 0 16,-10 1 0-16,-1 6-3 0,1-3 1 15,3-1 1-15,1 4 1 16,2-3-3-16,5-3 1 16,3-7-7-16,6-9 0 15,5-16-4-15,3-12 1 16</inkml:trace>
  <inkml:trace contextRef="#ctx0" brushRef="#br2" timeOffset="-139832.47">16302 17319 43 0,'18'47'21'0,"6"6"-25"0,-17-34 42 0,0 3-39 15,4 9 0-15,-1 4 0 16,5 5 0-16,2 4-3 16,4-12 1-16,-6-4-9 15,2-9 0-15</inkml:trace>
  <inkml:trace contextRef="#ctx0" brushRef="#br2" timeOffset="-139563.42">16972 16293 48 0,'0'22'24'0,"-32"60"-27"0,29-57 41 16,-4 22-38-16,-11 19 1 15,8 15-1-15,-1 26 1 16,0 18-3-16,8 4 1 16,3 3-2-16,3-26 0 15,1-12-7-15,-4-28 0 16,7-31-4-16,-3-26 1 16</inkml:trace>
  <inkml:trace contextRef="#ctx0" brushRef="#br2" timeOffset="-139367.34">16535 16892 52 0,'3'25'26'0,"36"13"-23"0,-21-32 51 0,17-3-52 16,11-6 1-16,31-6 0 16,22-10 0-16,28-9-9 15,11-13 1-15,10-6-6 16,-3 6 0-16,-25-3-7 15,-15 10 0-15</inkml:trace>
  <inkml:trace contextRef="#ctx0" brushRef="#br2" timeOffset="-138647.04">20472 16616 58 0,'17'6'29'0,"-27"-27"-38"0,3 17 53 16,-11 1-44-16,-14 6 0 15,-14 4 0-15,1 5 1 16,-8 13-1-16,-11 16 0 15,-13 3 0-15,2 9 1 0,-2 13 0 16,-1 22 0-16,18 15 0 16,11-2 0-16,17 2-1 15,22 4 1-15,20-16-1 16,25-16 1-16,29-18-2 16,3-20 0-16,25-21-4 15,3-19 1-15,4-19-12 16,-1-22 0-16</inkml:trace>
  <inkml:trace contextRef="#ctx0" brushRef="#br2" timeOffset="-138271.78">20793 16597 37 0,'-7'54'18'0,"-14"15"-6"0,10-41 20 16,0 6-27-16,-6 20 0 15,-4 18 1-15,-8 16 0 16,-2 3-9-16,-1-10 1 16,7-6 5-16,4-12 0 15,7-16-3-15,10-19 0 16,11-12-1-16,11-10 1 16,3-6-1-16,0-9 1 15,-3-10-1-15,3-3 0 16,4 0 1-16,0 0 0 0,3 7 0 15,-4 5 0-15,1 10 0 16,0 6 1-16,0 7 0 16,3 6 1-16,0 3-1 15,7-3 1-15,15 2-1 16,-1-2 1-16,-3-3-2 16,-4-7 1-16,-3-2-8 15,-4-14 0-15,-3-2-9 16,-11-4 1-16</inkml:trace>
  <inkml:trace contextRef="#ctx0" brushRef="#br2" timeOffset="-135584.21">21992 16635 35 0,'0'9'17'0,"0"-15"-7"16,0 6 17-16,0 0-22 16,0-6 0-16,0 6 5 15,7-6 0-15,4-1-11 16,6 1 0-16,12 0 8 15,9 0 1-15,8 2-4 16,-3 8 1-16,-8-1-3 0,0 3 1 16,-3 3-3-16,-11 1 1 15,-7 2-2-15,-10 7 0 16,3 0-1-16,-7 6 1 16,-7-3-2-16,-4 0 1 15,-3 0-2-15,-4 0 1 16,1-6 1-16,3-4 0 15,0 4 0-15,3-1 0 16,7 1 0-16,4 3 1 16,11 0 1-16,7 0 0 15,3-1 1-15,7 1 0 0,7-3 0 16,4 3 0-16,0-4 1 16,-4 4 0-16,-10 0-1 15,-11 9 0-15,-10 4-1 16,-22 8 1-16,-14 10-3 15,-7 1 1-15,-17 2-4 16,-8 0 1-16,4-6-7 16,1-6 1-16,2-16-6 15,15-6 0-15</inkml:trace>
  <inkml:trace contextRef="#ctx0" brushRef="#br2" timeOffset="-135059.46">22885 16403 48 0,'0'3'24'0,"10"-15"-25"0,-3 5 43 0,7 1-40 16,8 0 1-16,9-1 2 15,5-2 1-15,10 3-7 16,10-4 0-16,7 7 4 16,-3 0 0-16,-10 0-1 15,-4 3 0-15,-8 3-2 16,-6 0 1-16,-4 4-2 16,-10 2 1-16,-4 10-1 15,-14 9 1-15,-3 13-2 16,-15 0 1-16,-7 12 0 15,-10 6 0-15,-4-2 0 32,-3 2 1-32,3-5-2 0,4-4 1 0,3-9-4 15,7-4 0-15,8-5-7 0,6-7 0 16,8-13-5-16,10 1 1 16</inkml:trace>
  <inkml:trace contextRef="#ctx0" brushRef="#br2" timeOffset="-134653.15">23149 17538 49 0,'29'-6'24'0,"2"-13"-31"0,-20 10 46 0,-4-4-39 16,0 1 0-16,0-1 0 16,-7 4 0-16,-7-1-1 15,-4 1 1-15,-3-1 0 16,-7 4 0-16,3 6 0 15,-6-3 0-15,-1 9 0 16,0 10 0-16,4 6 0 16,7 0 1-16,7-3-1 0,7-1 1 15,11-5 0 1,3-4 0-16,0-5-1 0,3-8 1 16,-2-2-6-16,-5-10 0 15,-3-5-9-15,4-1 0 16</inkml:trace>
  <inkml:trace contextRef="#ctx0" brushRef="#br2" timeOffset="-132973.03">21484 16701 30 0,'-10'28'15'0,"6"-9"-6"16,4-16 16-16,0 0-21 15,0 0 1 1,0 0 4-16,4 1 0 0,3-1-11 16,3-3 1-16,4 0 7 15,8-3 0-15,6-1-3 16,3-2 1-16,5 3-2 16,-1 0 0-16,-7 3-2 0,-3 3 1 15,-4 3-1-15,-7 7 0 16,-3 3-1-16,-8-1 1 31,-20 23-1-31,-1-1 0 16,-3 4 0-16,0 0 0 15,-4 12 1-15,0-9 0 16,4 0 0-16,4 0 0 16,6-3 0-16,4-4 1 15,3-5 0-15,4-7 0 16,7 0-1-16,4-9 1 0,3-4-3 15,4-6 1-15,-1-2-8 16,5-4 1-16,-1-7-8 16,-7 1 1-16</inkml:trace>
  <inkml:trace contextRef="#ctx0" brushRef="#br2" timeOffset="-132760.02">21925 17196 47 0,'4'54'23'0,"-11"12"-21"16,3-51 37-16,-3 4-38 0,-4 6 0 16,-3 0-1-1,-3 7 0-15,-8 5-10 0,-10 1 0 16,-11 3-4-16,4-1 1 15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07:49.143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77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5:10:11.861"/>
    </inkml:context>
  </inkml:definitions>
  <inkml:trace contextRef="#ctx0" brushRef="#br0">2134 4195 37 0,'0'10'18'0,"11"-10"-8"0,-4-7 19 16,-4 7-27-16,5 7 1 0,-8-7 0 16,3 6 1-16,-3 0-6 15,0 4 1-15,-3 5 3 16,3 7 0-16,-8 3-2 16,5 7 1-16,3-4-3 15,-7 6 0-15,7 1-3 16,-7-4 1-16,3 1-8 15,-3-14 1-15,4-8-3 16,-8-7 1-16</inkml:trace>
  <inkml:trace contextRef="#ctx0" brushRef="#br0" timeOffset="525.9">2462 4123 36 0,'29'-31'18'0,"-8"-7"-10"0,-21 32 34 16,3 0-40-16,-3-4 0 15,-3-2 1-15,-4-1 1 16,-7 1-5-16,-15-1 0 0,-16 4 3 16,-1 2 0-16,-11 4-1 15,-3 3 1-15,0 3-2 16,0 4 1-16,0 5-2 16,0-2 1-16,-10 12-4 15,10 9 1-15,-7 10-2 16,14 3 0-16,4 21-2 15,20 4 1-15,8 0 0 16,11 16 1-16,20 0 5 16,18-16 0-16,15-10 4 15,10-21 0-15,24-19 2 16,22-32 0-16,10-24 0 16,-6-17 0-16,-15-18-3 15,-11-6 0-15,-6-10-2 16,-22 13 0-16,-20-1-4 15,-19 4 0-15,-6 16-11 16,-15 3 1-16,-17 9-2 16,3 9 0-16</inkml:trace>
  <inkml:trace contextRef="#ctx0" brushRef="#br0" timeOffset="1518.16">3080 6061 34 0,'3'28'17'0,"26"-9"-13"16,-22-13 29-16,7 4-31 16,3 2 0-16,1 1 5 0,3-1 0 15,0 1-7-15,-3-7 0 16,3-6 5-16,-7-12 0 16,4-4 0-16,-1-22 0 15,5-12-2-15,-12-22 0 16,-3-16-1-16,-7-15 1 15,-7-16 0-15,-3-13 0 16,-22-6-1-16,4-9 0 16,-4 6-1-16,-3-1 1 15,10 17-2-15,-3 0 1 16,-4 12-1-16,14 12 0 0,-3 10-2 16,11 4 1-1,10 21-2-15,0 9 0 0,3 7-2 16,15 9 1-16,3 13-4 15,11 12 1-15,3 4-6 16,0 6 0-16,-7 2-3 16,1 14 0-16</inkml:trace>
  <inkml:trace contextRef="#ctx0" brushRef="#br0" timeOffset="2116.03">4036 4625 35 0,'0'3'17'0,"-7"0"-12"0,7 7 29 0,-4 2-31 16,-3 16 0-16,-3 13 1 16,-1 16 1-16,-7 21-7 15,4 22 0-15,-7 23 3 16,3 5 1-16,8 7-3 16,3-3 1-1,3-10-5-15,-3-34 0 16,7-29-4-16,0-24 0 15,0-29-4-15,7-9 0 16</inkml:trace>
  <inkml:trace contextRef="#ctx0" brushRef="#br0" timeOffset="2358.46">3778 5707 45 0,'11'9'22'0,"10"-12"-21"0,-14 3 43 0,4-3-44 16,-1-3 1-16,8-4 0 15,-4-2 0-15,14-1-2 16,0 1 1-16,11-4-2 16,-7 0 0-16,7 1-4 15,-11 2 1-15,4 4-7 16,-4-4 1-16,-3-9-4 15,-1 10 1-15</inkml:trace>
  <inkml:trace contextRef="#ctx0" brushRef="#br0" timeOffset="2792.53">4357 5578 48 0,'17'3'24'0,"-2"-3"-26"0,-15 0 50 0,0 0-49 0,0 0 1 15,-4 0 0-15,-7 0 1 16,1 0-1-16,-1 7 0 16,-6-4 0-16,-1 3 1 15,4 0 0-15,3 4 0 16,-3 2 0-16,0 4 0 16,7 0-1-16,4-4 0 0,-5 1-1 15,8-1 1-15,8 1-1 16,-5-4 0-16,8 1-1 15,-1-7 1-15,4-3 0 16,-3-7 0-16,3 4 0 16,4 0 0-16,-8-6 0 15,1-4 1-15,-1-2-1 16,8-4 1-16,0 0 0 16,-8 6 0-16,1 4 0 15,-1 9 0-15,1 6-1 16,0 7 0-16,-1 6 0 15,-3-10 0-15,4 4 0 16,-11 2 0-16,3 1-1 16,4 3 0-16,-7 3-4 15,4 0 0-15,3 0-7 16,-7-10 0-16</inkml:trace>
  <inkml:trace contextRef="#ctx0" brushRef="#br0" timeOffset="3181.72">4681 5694 39 0,'11'16'19'0,"-8"-10"-18"0,-3-3 31 15,0-3-31-15,0 0 0 16,0 0 0-16,0 0 1 0,0 0-3 15,0 0 1-15,8-6 1 16,-8-3 0-16,3-10-2 16,4-3 1-16,-7-6-1 15,0 6 1-15,11-3-1 16,-4 0 1-16,7 6 0 16,4 0 0-16,-4 6 1 15,0 10 1-15,0 6 0 16,3 4 0-16,-6 2 0 15,3 4 0-15,0 5-1 16,-3 4 0-16,-1 3-1 16,1-6 0-16,7-3-4 15,-8 3 1-15,1-7-9 16,-8-2 1-16,8-17-3 16,3-5 1-16</inkml:trace>
  <inkml:trace contextRef="#ctx0" brushRef="#br0" timeOffset="3591.26">4904 4791 47 0,'7'0'23'0,"3"-12"-23"0,-6 8 47 0,3-2-45 16,3-3 1-16,5-10 2 16,2 0 1-16,11-12-7 15,-6 12 0-15,-1 6 5 16,0-2 0-16,-3 5-2 16,-1 4 1-16,-6 0-3 15,-11 6 1-15,0 6-1 16,0 7 0-16,-11 5-1 15,1 4 1-15,3 3 0 16,3 4 0-16,-7 11 0 16,11-14 0-16,4 5 1 15,3-3 0-15,4-9-1 16,10-7 1-16,-4-12-3 16,8-9 0-16,0 3-5 15,-4-4 1-15,-7 4-13 16,4-3 0-16</inkml:trace>
  <inkml:trace contextRef="#ctx0" brushRef="#br0" timeOffset="4083.41">5761 5161 44 0,'10'-9'22'0,"-2"9"-11"15,-8 0 28-15,0 0-38 16,-8 0 1-16,5 9 1 15,-8 7 0-15,-10 9-4 0,4 13 1 16,-8 2 2-16,0 10 0 16,4 19-1-16,7-3 0 15,3 3-2-15,8 0 1 16,3-6-3-16,3-19 0 16,11-10-6-16,8-21 1 15,6-13-9-15,4-16 1 16</inkml:trace>
  <inkml:trace contextRef="#ctx0" brushRef="#br0" timeOffset="4295.62">6047 5189 41 0,'3'35'20'0,"-17"28"-18"0,7-45 31 0,-4 11-32 16,1 8 0-16,-11 4 0 15,-15 6 1-15,12 3-3 16,-1 0 1-16,-7 1 0 16,4 2 0-16,3-12-4 15,4-10 0-15,7-9-9 16,11-19 1-16</inkml:trace>
  <inkml:trace contextRef="#ctx0" brushRef="#br0" timeOffset="4520.68">5849 5337 44 0,'28'22'22'0,"-3"18"-24"0,-14-18 36 16,3 3-34-16,7 7 0 15,-4 5 0-15,5 4 0 16,-1 0-1-16,4-3 1 15,-1-4-4-15,1-15 1 16,0-13-5-16,-11-3 1 0,0-15-5 16,-4-16 1-16</inkml:trace>
  <inkml:trace contextRef="#ctx0" brushRef="#br0" timeOffset="4743.33">6075 5086 42 0,'10'25'21'0,"12"3"-20"0,-8-25 39 0,7 7-37 0,7 9 1 0,4 6 1 16,3 3 0-16,-7 0-7 15,-6 13 1-15,-5-4 3 0,-3 14 0 16,-7 2-6-1,-7 7 0-15,-14 12-12 0,-10-6 1 16</inkml:trace>
  <inkml:trace contextRef="#ctx0" brushRef="#br0" timeOffset="5359.33">7433 4587 36 0,'0'3'18'0,"7"29"-2"0,-7-20 19 0,0 7-33 0,0 3 1 0,0 6 1 16,0 4 0-16,0 18-5 15,0-3 1-15,4 12 3 16,3 4 0-16,-7 6-1 0,3 3 0 31,4-6-2-31,-7-16 1 16,0-15-1-16,0-13 1 15,-10-10-2-15,-1-5 1 16,-7-1-1-16,-3-6 1 16,-10-6-1-16,2-1 1 31,-6 7-1-31,0 0 1 15,-1 0-1-15,-2 13 1 0,2-4 0 0,8 10 0 16,7 16 0-16,0 5 0 0,7 1 1 16,10 3 0-16,4 3 0 15,0-9 0 1,11-1-1-16,6-8 1 0,5-1-1 16,2-9 0-1,12-13-3-15,6 0 0 0,4-12-8 16,-4-10 0-16,0-15-5 15,15-4 0-15</inkml:trace>
  <inkml:trace contextRef="#ctx0" brushRef="#br0" timeOffset="5601.66">7980 5271 45 0,'3'31'22'0,"-13"4"-25"0,6-16 38 16,-6 6-33 0,-8 6 1-16,-3 0 0 0,-14 10 0 15,3 3-5-15,4-6 1 16,3-4 2-16,0-6 1 16,8-6-7-16,-1-9 1 15,4-7-9-15,7-15 1 16,0-13-2-16,0 0 1 15</inkml:trace>
  <inkml:trace contextRef="#ctx0" brushRef="#br0" timeOffset="5775.87">7705 5321 60 0,'60'25'30'0,"24"19"-39"0,-63-31 65 0,8 9-56 16,-1 6 0-16,-3 13-2 15,-4 6 1-15,0 3-6 32,-10 3 1-32,-8-3-11 0,-6-6 1 0</inkml:trace>
  <inkml:trace contextRef="#ctx0" brushRef="#br0" timeOffset="9969.12">1415 8880 33 0,'3'3'16'0,"-6"-3"-10"16,3 0 17-16,0-6-22 15,0 6 0-15,3-6 0 16,4-4 1-16,4 1-3 16,-1-4 1-16,1 1 1 15,10-1 1-15,-3 1-1 16,3 6 0-16,0 6-1 16,-3 6 0-16,-8 6-1 15,1 7 1-15,-11 13-2 0,0 2 0 16,-18 10-1-1,4 0 0-15,-14 3 0 0,7-6 1 16,3-7 0-16,1-6 1 16,2-6-1-16,-2-6 1 15,6-7 0-15,8-2 0 16,-4-7-1-16,0-3 1 16,7-4-1-16,7-5 0 15,-7 2 0-15,7-2 1 16,-4 2 0-16,4 1 1 15,4-4 1-15,3 1 0 0,4 9 2 16,-1-4 1-16,4 7 1 16,11 0 1-16,-11 7 0 15,4 2 1-15,-4 4-1 16,-7 2 0-16,4-2-3 16,0 3 0-1,-8-1-8-15,4-5 0 0,0-1-8 16,-3-9 0-16</inkml:trace>
  <inkml:trace contextRef="#ctx0" brushRef="#br0" timeOffset="10523.45">1926 8683 48 0,'7'-19'24'0,"-3"-9"-20"0,-4 15 41 16,-4 1-43-16,-3-7 1 15,-3 3 1-15,-8 0 0 16,-14 4-6-16,-10 2 1 15,-8 10 3-15,-9 10 0 0,-1 9-2 16,3-1 1-16,4 4 0 16,-3 10 0-16,3-1 0 15,-14 10 0-15,14 0-1 16,3 3 0-16,1 3-1 16,0-4 0-16,3 11-1 15,11-1 1-15,-4 7-1 16,11-4 0-16,6 4 1 15,12-4 1-15,3 4 0 16,14-4 1-16,14-6-1 16,11-9 1-16,17-13 0 15,18-18 0-15,7-20-1 16,25-21 1-16,21-22-1 16,0-19 0-16,-14-4-1 15,-18 4 0-15,-7 3-1 16,-17 3 1-16,-19 4-1 15,-16 2 0-15,-19 7 0 16,-10 6 0-16,-7 6-4 0,-3 3 0 16,-1 7-9-16,-17 0 0 15</inkml:trace>
  <inkml:trace contextRef="#ctx0" brushRef="#br0" timeOffset="11274.96">2720 10169 45 0,'42'38'22'0,"8"15"-12"0,-40-44 32 0,8 4-41 16,3-4 1-1,0 1 1-15,7-10 1 0,-6-3-5 16,-5-13 1-16,4-6 2 31,-10-16 0-31,0-15-1 0,-11-22 1 0,0-13-1 16,-18-12 1-16,-3-16 0 15,-11-16 0-15,-7-9 0 16,0-7 0 0,-21-102-1-1,11 33 1-15,17 38-4 16,4 29 1-16,7 31-2 15,10 22 0-15,11 24-3 0,0 23 0 16,11 22-7-16,7 15 0 16,6 13-4-16,4 16 0 15</inkml:trace>
  <inkml:trace contextRef="#ctx0" brushRef="#br0" timeOffset="11814.39">3817 8990 39 0,'0'22'19'0,"4"16"-17"0,-8-17 31 16,4 17-33-16,-7 9 1 15,3 13-1-15,-3 12 1 16,4 6-2-16,-4 10 1 0,3 6 0 16,4 3 0-1,0-12-2-15,0-10 1 0,0-9-5 16,0-19 0-16,0-19-6 16,-7-15 1-16</inkml:trace>
  <inkml:trace contextRef="#ctx0" brushRef="#br0" timeOffset="12041.3">3588 9865 26 0,'21'31'13'0,"-14"-6"-6"0,4-22 17 15,3-6-22-15,10 0 0 0,12-9-1 0,10-7 1 16,6-3-4-16,8-3 1 16,7-3-5-16,-17 2 1 15,-1 1-5-15,-6 0 1 16</inkml:trace>
  <inkml:trace contextRef="#ctx0" brushRef="#br0" timeOffset="12640.67">4413 9667 37 0,'-7'16'18'0,"4"-10"-10"16,3-3 34-16,-7 1-39 15,-4 2 1-15,0 0 1 16,1 3 1-16,-11 1-8 15,3-1 1-15,-3 1 4 16,3 2 0-16,1 1-2 16,3 2 1-16,3 4-2 0,0 0 0 15,4 6-2-15,-3-3 1 16,10 0-2-16,0-3 1 16,3-3 0-16,11-10 0 15,-3-3 0-15,0-3 0 16,3-6 1-16,3-1 1 15,1-2 0-15,3 0 0 16,-10 2-1-16,6-5 1 16,-6 2 0-16,3-2 0 15,4 2-1-15,-1 4 1 0,-6 0 0 16,3 3 1-16,0 6-1 16,0 3 1-16,4 4-1 15,-8 8 0-15,1 4 0 16,-4-6 1-16,4 3-4 15,-1 0 1-15,1-4-6 16,-1 1 0-16,1-7-6 16,0-9 0-16</inkml:trace>
  <inkml:trace contextRef="#ctx0" brushRef="#br0" timeOffset="12986.67">4703 9865 39 0,'10'31'19'0,"-6"10"-21"0,3-28 31 16,-7-4-30-16,0-3 1 15,-7 0-1-15,7 1 1 16,0-4 0-16,0-3 1 16,0 0-1-16,7-10 0 15,-7-2 0-15,0-4 0 16,3-6-1-16,4-3 0 15,4-3 0-15,-1 9 1 16,1-6-1-16,7 6 1 16,-8 7 1-16,8 5 1 15,-8 11 1-15,1 2 1 16,0 6-1-16,6 13 1 16,-6 4-1-16,-1-4 1 31,1 3-2-16,7 0 0-15,-8 0-6 0,1-2 1 0,-1-8-11 0,5-8 1 0</inkml:trace>
  <inkml:trace contextRef="#ctx0" brushRef="#br0" timeOffset="13495.11">5002 9075 54 0,'4'0'27'0,"14"0"-28"0,-11-4 44 15,3 4-41-15,1-3 1 16,-1 3 2-16,8-6 1 16,7-6-7-16,-1-7 1 15,1 0 3-15,-4 3 1 16,-3 4-2-16,-8 2 1 16,-2 10-3-16,-5 7 1 15,-3 5-3-15,-3 1 0 0,-5-1-2 16,5 1 0-16,-11 2 0 15,7 1 0-15,3 3 0 16,1 0 0-16,3-4 2 16,7-2 0-16,3-1 3 15,4-2 0-15,4-4 1 16,-7 0 0-16,-4 1-1 16,3 2 1-16,-6 4-1 15,3 2 0-15,-4 1-3 16,-3 9 1-16,-3 3-6 15,-8 1 1-15,-6-4-11 16,-1-3 1-16</inkml:trace>
  <inkml:trace contextRef="#ctx0" brushRef="#br0" timeOffset="13827.72">5673 9391 48 0,'7'10'24'0,"-35"5"-25"0,24-8 37 0,-14 12-35 16,1 6 0-16,-4 6 1 15,-1 10 0-15,-6 12-2 16,7 10 0-16,10 9 2 16,11 3 0-16,0 0-1 15,0-18 0-15,4-7-5 16,10-12 1-16,7-10-7 16,7-22 0-16,4-18-5 15,-4-4 0-15</inkml:trace>
  <inkml:trace contextRef="#ctx0" brushRef="#br0" timeOffset="14038.83">5962 9683 55 0,'0'50'27'0,"-32"0"-37"0,22-34 53 0,-8 15-44 0,-3-2 1 0,0 5 0 0,-1 1 0 16,1-1-1-16,0-3 0 16,4-9-6-16,6-6 0 15,0-13-7-15,4-12 0 16</inkml:trace>
  <inkml:trace contextRef="#ctx0" brushRef="#br0" timeOffset="14241.35">5803 9667 49 0,'14'41'24'0,"-3"-6"-22"0,-8-26 41 0,15 7-43 16,-4 2 1-16,11 8-1 16,7 11 0-16,-1-9-3 15,-2 1 1-15,-1-1-6 16,-7-3 1-16,0-9-8 15,-3-13 1-15</inkml:trace>
  <inkml:trace contextRef="#ctx0" brushRef="#br0" timeOffset="14475.99">6167 9256 64 0,'91'101'32'0,"-31"-35"-45"0,-42-44 61 0,-8 12-49 0,-2 10 0 0,2 16-1 0,-3 12 0 0,-7 6-3 15,0 4 1 1,-7-1-12-16,-11-24 0 15</inkml:trace>
  <inkml:trace contextRef="#ctx0" brushRef="#br0" timeOffset="15148.93">7539 9197 46 0,'10'31'23'0,"1"-12"-15"0,-11-16 32 0,11 10-38 16,-11 9 0-16,10 9 0 16,-6 4 1-16,3 12-4 15,0 0 1-15,3 3 1 16,-6 0 1-16,3-12-2 16,-18-10 0-16,8-3 0 15,-8-13 0-15,-3-8-1 16,-7-11 1-16,-4 1-1 15,1 0 1-15,-15 3-2 16,-3 0 1 0,-8-1-3-16,4 4 0 31,4 7 0-15,0 5 0-16,3 7 0 0,11 3 0 0,6 3 3 0,12 3 0 15,10 7 4-15,7 2 0 0,7 1 0 0,7-13 1 16,7-3 0-16,11-3 0 15,7-3-5-15,-7-4 0 16,7-2-8-16,7-10 0 16,7-13-7-16,7-9 1 15</inkml:trace>
  <inkml:trace contextRef="#ctx0" brushRef="#br0" timeOffset="15370.46">8167 9495 46 0,'3'41'23'0,"-34"12"-24"0,13-34 40 0,0 9-39 16,-3 6 1-16,-4 13 0 16,-3 7 0-16,0 8-4 15,0-2 1-15,3-7-4 16,4-12 0-16,3-19-8 15,1-22 1-15</inkml:trace>
  <inkml:trace contextRef="#ctx0" brushRef="#br0" timeOffset="15554.3">7768 9558 53 0,'32'40'26'0,"46"17"-25"16,-47-32 48-16,1 3-49 0,14 16 1 15,10 0-1-15,-3 0 0 16,-3-10-6-16,-8 1 1 16,-17-4-11-16,-4-3 0 15</inkml:trace>
  <inkml:trace contextRef="#ctx0" brushRef="#br0" timeOffset="16768.75">9077 2025 40 0,'7'63'20'0,"11"12"-16"0,-15-56 20 16,-3 22-20-16,-3 6 0 16,-4 22-1-16,-4 22 1 15,-3 12-8-15,-4 7 1 16,1 0 2-16,-1 3 1 15,4-16-4-15,3-6 0 16,4-10-6-16,7-12 0 16,-7-12-1-16,7-16 0 0</inkml:trace>
  <inkml:trace contextRef="#ctx0" brushRef="#br0" timeOffset="17782.3">9006 2063 23 0,'0'19'11'0,"15"-10"-9"16,-8-9 17-16,0 6-14 0,7 4 1 15,3-1 3-15,1-6 1 16,10 4-12-16,18 2 1 16,14 0 8-16,18-9 0 15,6-3-2-15,22-3 0 16,18-3-2-16,13-1 0 15,11 1-1-15,22-7 0 16,6 13-2-16,18 3 1 16,14 9-1-16,0-9 0 0,25 10 0 15,-10-1 0-15,23-2-1 16,-9-7 0-16,13 0 1 16,-13-4 0-16,3 1 0 15,3 3 0-15,-7 0 0 16,8 0 0-16,-11 0 0 15,6 10 0-15,-9-1 0 16,-1 0 1-16,4-2-1 16,-18-4 1-16,-3 3-1 15,3-6 1-15,-25 0-1 16,5 0 0-16,-9-6 0 16,-30-4 1-16,-8-2-2 15,0-1 1-15,-10 1-1 16,-11 2 1-16,-14 1-1 15,-18-7 1-15,-11 23-1 16,1 2 1-16,-11 4-1 0,-7 9 1 16,-7-4-1-1,-3 11 0-15,-8-1 0 0,-10 13 1 32,-14 31-1-32,-11 0 1 15,-11 0-1-15,-6 0 1 16,-8 0-1-16,-3-3 1 15,-7 13-1-15,-4-4 1 16,0 4 0-16,-6-1 0 16,6-6-2-16,-3 1 1 15,-4-4 1-15,-7-9 0 16,-7-7-1-16,-10-3 1 0,-15-3 0 16,-13-12 0-16,-1-3 1 15,-28-7 1-15,-21-3-2 16,-11-3 0-16,-27 0 0 15,-15-3 1-15,-18-10-1 16,-21 0 0-16,0 7 0 16,-21-7 0-16,11 1 0 15,-21-7 1-15,3-3 0 16,-22-3 0-16,8-3 0 16,-17 2 0-16,6-5 0 15,-7 9 1-15,4 0-1 16,0-6 0-16,17 6-1 15,11-6 1-15,25-1-6 16,21-5 0-16,24-7-10 16,18-6 1-16</inkml:trace>
  <inkml:trace contextRef="#ctx0" brushRef="#br0" timeOffset="56808.89">17247 2116 21 0,'11'35'10'0,"-8"2"-1"16,1-30 11-16,-1-4-17 15,1 3 1-15,-4 3 2 16,4 1 0-16,-4-7-8 15,3 3 1-15,1-6 5 16,-1 3 0-16,1-3-1 0,3-3 0 16,0-6-2-16,3-7 1 15,4-12-1-15,1-16 1 16,-5-3-2-16,1-16 1 16,6 4-1-16,-3 2 0 15,1-5 0-15,-5 18 0 16,4-10-1-16,-7 10 1 15,0 16-2-15,-3 3 1 0,-1 0-1 16,-3 13 1-16,0 12-2 16,0 3 1-16,4 3 0 15,-4 13 1-15,4 6 0 16,-4 3 0-16,0 0 0 16,0 10 1-16,0 6 0 15,3-3 1-15,4 6 0 16,0-3 0-16,4 9-1 15,-1-9 1-15,1-10-1 16,-4-2 1-16,-4-7-1 16,-3-7 0-16,-3-2 0 15,-4-13 0-15,-7 4 0 16,-7-7 1-16,3-10-2 16,-7 1 1-16,-10-1 0 15,-4-8 0-15,-3 2-1 16,-4-9 1-16,0-3 0 15,-7 9 0-15,7-3 0 16,4 3 0-16,7 0-1 16,3 7 1-16,7-1 0 15,11 10 1-15,4-3-1 16,10 6 1-16,14 0 0 0,10 0 0 16,19-3 1-16,17-7 0 15,3 1 0-15,15-10 1 16,14 3-1-16,13-9 0 15,-2-3-1-15,-15 0 1 16,-18-7-2-16,-6 7 1 16,-11 9-2-16,-14 3 0 0,-15-2 0 15,-10 8 0-15,-14 4 0 16,-17 12 0-16,-18 7 0 16,-15 12 1-16,-13 0-1 15,-11 6 1-15,3 20-1 16,-7-4 1-16,-10 12 0 15,4-2 0-15,-5 2-1 16,8-6 0-16,11 1 0 16,10-10 0-16,10-4-2 15,12-8 0-15,2-13-6 16,15-4 0-16,3-15-2 16,18-6 0-16</inkml:trace>
  <inkml:trace contextRef="#ctx0" brushRef="#br0" timeOffset="61868.86">8865 3499 12 0,'-10'3'6'0,"6"10"4"0,8-10 6 0,-4-3-14 16,0 0 1-16,0 3 1 15,0-3 1-15,3 0-6 16,4 0 1-16,0 0 4 16,4 0 1-16,3 3-2 15,14 0 0-15,-7 4-1 16,11-7 0-16,3 3 0 15,15 3 0-15,13-6 0 16,15 0 0-16,24 0 1 16,25-16 1-16,25 7-1 15,17 0 0-15,32-7 0 16,8-6 0-16,16 0-2 16,12 0 1-16,-15 6-1 15,-25 4 0-15,-27 6-2 16,-33 6 1-16,-27 0-3 0,-29 0 0 15,-25 6-11-15,-24 0 1 16</inkml:trace>
  <inkml:trace contextRef="#ctx0" brushRef="#br0" timeOffset="62573.32">9218 2047 25 0,'21'7'12'0,"-3"2"3"0,-11 0 9 0,-7 7-22 15,0 3 1-15,0 6 0 16,-14 13 0-16,0 5-4 15,-4 23 1-15,-3 28 1 16,7 22 1-16,-7 13-2 16,3 31 1-16,-7-6-2 15,4-7 1-15,0-12-3 16,3-10 1-16,4-18-3 16,4-19 0-16,-1-16-6 15,8-28 0-15</inkml:trace>
  <inkml:trace contextRef="#ctx0" brushRef="#br0" timeOffset="65306.53">9359 2088 11 0,'25'0'5'0,"28"9"6"0,-36-9-1 0,12 0-9 15,-1 0 1-15,7 10 0 16,0-1 1-16,8-6-4 15,3 4 1-15,3-1 2 16,4 3 1-16,7-6-1 16,3 4 0-16,8-14 1 15,-11 4 0-15,3-3-1 16,8 3 0-16,-7-3 0 16,-1 6 1-16,-3 3-2 15,0-3 1-15,3 0-2 16,-3 0 1-16,-7-6-1 15,0-1 1-15,0-2-1 16,4 3 0-16,-1-4 0 0,-3 7 1 16,0 3-1-16,7 3 0 15,-4 3 0-15,1 4 1 16,-4-1-1-16,-11-6 0 16,4 4 0-16,0-4 1 15,3 3-1-15,1 0 1 16,-1-6-1-16,0 3 0 15,1 4 0-15,3-7 1 16,3 3-1-16,-3 3 1 16,-4-6-1-16,1 0 0 15,3 3 0-15,7 4 1 16,0-7-1-16,0 0 0 0,3 0 0 16,1 3 1-16,-4 3-1 15,-15-6 0-15,15 3 0 16,4 0 1-16,3 0 0 15,-7-3 0-15,3 7-1 16,1-7 1-16,3 0 0 16,-4-10 0-16,-6 4 0 15,-1 0 0-15,8-4-1 16,-4 7 0-16,-4-6 0 16,4-1 1-16,-3 4 0 15,3 3 0-15,-4-3 0 16,0-1 0-16,-10 4 0 15,7-6 0-15,-3 3-1 16,3 2 1-16,-1-2-1 0,-2 3 0 16,3-6 0-16,0-1 0 15,3 7 0 1,-3 0 0-16,-4 3 1 0,4-9 0 16,-3 9-1-16,6 0 0 15,1 0 0-15,-1 0 1 16,1 0 0-16,3 0 1 15,-1-7-2-15,1 7 0 16,-3-3 1-16,-4-6 0 16,7 9-1-16,3-7 0 15,1 4 0-15,3 3 1 0,0 0-1 16,0 3 0-16,-4-3 0 16,-3 0 0-16,7 7 0 15,4-7 1-15,-4 3-1 16,4 3 0-16,-1-6 0 15,4 0 0-15,-10 0 0 16,6 0 0-16,4 0 0 16,4 0 0-16,3-6-1 15,0 3 1-15,-3 3 0 32,-11-7 0-17,-7 4 0-15,7 3 0 0,0-6-1 0,0 3 1 0,-4 3 0 16,1-3 0-16,-8 0 0 15,-3 0 1-15,-3-1-2 16,-5 1 1-16,-6 3 0 16,-3 0 1-16,-5 0-2 15,-2 0 0-15,-1 0 1 0,-4 3 0 16,-2 1-1-16,-5 5 0 16,-3 3-2-16,0 14 1 15,1 8 1-15,-1-6 1 16,0 0-2-16,-7 10 0 15,-4 3 1-15,-3-7 0 47,0 10 1-47,-3 3 0 16,-1 0 0-16,4 7 0 0,0 8 0 0,0-8 0 0,4-1 0 0,-1 7 0 16,-3-7 0-16,4-15 1 0,-4 5-2 15,0-5 1-15,3 3 0 16,-3 0 0-16,0 2 0 15,0-8 0-15,0-7-1 16,0-3 1 0,0 0-1-1,0-3 1-15,-7-6-1 0,0 0 1 0,-7-4-1 16,0 1 1-16,0-4 0 16,0 10 0-16,-4-10 0 15,-3 1 0 63,-7-1-1-46,-7 7 1-1,-11 3 0-16,0-10 0 1,-11 4-1-16,-10-7 1 0,7-3-1 0,-3 3 1 0,-11-3 0 0,-4-3 0 16,1-3 0-16,-5 0 0 0,1-6 0 0,7-4 0 0,-7 1 0 0,4 2 1 0,-47-9-2 0,15 4 1 0,13-1 0 15,1 4 0-15,7 2 0 0,3 4 0 0,1 3 0 0,-1 3 0 0,7 3 0 0,4 3 1 0,11 0-1 16,6 1 1-16,-3 8-1 16,4-11 0-16,-1-4 0 15,1 6 0 16,-4-6 0 1,-10 0 0-32,6 3 0 0,4 6 0 0,-7 4 0 0,-7 6 0 0,-4 0-1 0,4-10 0 0,-7 3 0 15,3 1 1-15,11 0-2 16,4-1 1-16,-4 4 0 16,-4 6 0-16,4-3 1 15,0-1 0-15,-3-2-1 16,6-7 1-16,-3 4-1 15,14-7 1 1,-3 1 0-16,-4 5 0 0,-4 4 0 16,1-7 0-16,-1 1-1 15,4-7 1-15,0 6 0 0,-3-6 0 16,3 0 0-16,0 4 0 16,0 2 0-16,-3-9 0 15,-1 0 0-15,4 0 0 16,-3 3 0-1,-1-3 0 32,4 0 0-31,4-3 0 46,10 3 0-46,0-9 1-16,0 6-1 31,-3-1 1-15,3 4-1 0,0-6 1-16,0 6-1 0,4-6 1 0,3 3-1 0,0 3 1 0,0-3 0 0,1-4 0 0,-1 4 0 0,0 3 1 0,7 0-1 0,0 0 0 0,-6 3 0 15,-1 4 0-15,0 5-1 0,-3 1 0 0,-1 5 0 0,5-8 1 0,-1 6-1 0,0-7 0 0,-3 0 0 16,-1-5 0-16,4 2 0 0,-3 3 0 0,0-6 0 0,3 4 0 15,-3-1 0-15,-1 0 0 0,-3-3-1 16,4 0 1-16,3-3 0 16,4-6 0-1,0-3-1 1,-1-1 0-16,5 1-6 16,3-4 0-16,10-9-4 0,7 0 1 0</inkml:trace>
  <inkml:trace contextRef="#ctx0" brushRef="#br0" timeOffset="80559.35">8911 5001 29 0,'-21'6'14'0,"3"7"-1"0,15-10 15 0,-1 3-25 15,4 4 0-15,0-1 4 16,0 4 1-16,0-4-9 16,0-3 1-16,7 4 6 15,4-4 0-15,10-3-1 16,11 0 1-16,7-6-3 15,3-3 0-15,14-3-1 16,15-1 0-16,0 1-4 16,3-1 1-16,-4 4-3 15,-6 3 0-15,-15 0-4 16,-10 3 0-16,-7 3-9 16,-22 3 0-16</inkml:trace>
  <inkml:trace contextRef="#ctx0" brushRef="#br0" timeOffset="80829.78">8770 5440 59 0,'4'16'29'0,"20"3"-29"0,-13-13 52 15,10-6-48-15,14 3 1 16,18-9 1-16,4 3 1 16,6 0-9-16,15-7 0 0,3 7 5 15,0 0 1-15,-7 0-8 16,-7 0 1-16,-17 3-7 16,-12 0 1-16,-9 3-12 15,-19 6 0-15</inkml:trace>
  <inkml:trace contextRef="#ctx0" brushRef="#br0" timeOffset="102017.53">8964 4101 27 0,'21'7'13'0,"-7"18"-3"0,-7-22 14 0,0 9-22 16,-3 4 0-16,0 6 2 15,-1 0 1-15,8 12-6 16,-8 7 1-16,4-3 2 16,-3 6 1-16,-1 3-2 15,1-7 1-15,-1 7-3 16,-3-9 0-16,0-10-4 15,4-12 0-15,-4 0-6 16,0-16 1-16,0-7-1 16,-4-8 0-16</inkml:trace>
  <inkml:trace contextRef="#ctx0" brushRef="#br0" timeOffset="102449.04">8961 4123 24 0,'14'0'12'0,"-4"-12"-11"0,-6 12 22 16,3-3-21-16,0-1 0 16,0-2 1-16,0 3 1 15,0-3-5-15,4-4 0 16,-8 1 3-16,4-1 1 15,0 4-2-15,4-3 1 16,-1 3-1-16,1-1 1 16,0 1-1-16,-8 0 1 0,4 3-1 15,-3-4 1-15,-1 14-1 16,1-7 1-16,-1 3-2 16,1 9 1-16,-1 7-2 15,-3 3 1-15,0 6 0 16,-3-3 0-16,-1-3-1 15,1-3 1-15,-1-6-1 16,1 2 1-16,-8-2-1 16,1 3 1-16,-5 2-1 15,1-2 1-15,-3 0 0 16,-1 6 0-16,0-7-3 16,4-5 0-16,7-1-7 15,-3-6 0-15</inkml:trace>
  <inkml:trace contextRef="#ctx0" brushRef="#br0" timeOffset="102871.55">9285 4032 34 0,'0'10'17'0,"-7"18"-13"0,7-19 24 0,0 7-28 15,0 12 0-15,0 0 1 16,4 16 1-16,-1 3-2 16,4-6 0-16,-3 0 1 15,3 0 0-15,3-13-3 16,-6-3 0-16,3-6-8 15,-4-16 1-15,-3-3-2 16,-7-13 0-16</inkml:trace>
  <inkml:trace contextRef="#ctx0" brushRef="#br0" timeOffset="103127.29">9144 4142 44 0,'14'3'22'0,"7"7"-30"0,-10-14 46 0,3-5-38 15,7 0 1-15,7-7 1 16,4 3 1-16,3 1-4 16,4 2 1-16,0 1 0 15,3 6 1-15,-10-3-4 16,-4-1 0-16,-7 4-9 15,-10 3 0-15,-7 3-1 16,-11 10 0-16</inkml:trace>
  <inkml:trace contextRef="#ctx0" brushRef="#br0" timeOffset="103322.46">9112 4556 41 0,'-3'22'20'0,"20"-25"-19"16,-10 0 41-16,8-4-41 16,6 1 1-16,14 0 1 15,7-13 0-15,8 0-4 0,6 0 0 16,-3 4-2-16,0 2 0 16,-11 1-11-16,-10 5 1 15</inkml:trace>
  <inkml:trace contextRef="#ctx0" brushRef="#br0" timeOffset="103891">9751 4324 38 0,'63'-57'19'0,"-10"-24"-17"16,-42 46 24-16,-4-2-25 15,-7-13 1-15,-7 3 4 16,-11-16 0-16,-10 13-6 0,-7-4 0 16,-11 14 4-1,-21 8 0-15,-18 10-1 0,-10 16 0 16,-4 12-5-16,0 16 1 16,-3 3-2-16,0 13 1 15,3 12-3-15,11-3 1 16,3 16-4-16,18 0 1 15,11 18-2-15,10-6 0 16,10 7 1-16,15-4 0 16,11 10 5-16,20-3 0 15,33 3 6-15,13-16 1 16,29-6 7-16,13-23 0 0,26-27 1 16,14-25 0-1,6-26-3-15,11-21 0 0,-13-13-4 16,-19 0 1-16,-21-10-5 15,-17-5 1-15,-18-4-9 16,-25 16 0-16,-28 0-9 16,-14 9 0-16</inkml:trace>
  <inkml:trace contextRef="#ctx0" brushRef="#br0" timeOffset="104744.37">10481 6346 41 0,'28'32'20'0,"22"-32"-16"0,-36-3 20 15,3-7-22-15,1-5 0 16,0-1 3-16,-1-12 0 16,-6-16-4-16,-4-19 0 0,-7-12 6 15,-11-16 0-15,-6-16 0 16,-15-12 0-16,-10-13-1 15,-4-6 0-15,-4-3-3 16,1-3 0-16,3 0-1 16,14 6 0-1,8 9-1-15,6 1 0 0,15 15 0 16,10 6 1-16,14 1 0 16,7 30 0-16,4 4-1 15,7 19 1-15,-4 3-4 16,0 18 1-16,4 17-8 15,-4-1 1 1</inkml:trace>
  <inkml:trace contextRef="#ctx0" brushRef="#br0" timeOffset="106007.83">11589 4616 43 0,'17'-19'21'0,"-10"3"-4"16,-7 16 1-16,0-3-15 15,-3 3 0-15,-4 3 0 16,-4 3 1-16,-6 13-5 16,-8 9 0-16,-3 19 3 15,0 16 0-15,-8 12-2 16,8 10 1-16,-4 18-1 0,11 17 0 16,3 5-1-1,8 1 1-15,3-7-1 0,3-6 1 16,15-10-3-16,10-18 1 15,7-23-5-15,8-11 0 16,-5-26-7-16,1-22 0 16</inkml:trace>
  <inkml:trace contextRef="#ctx0" brushRef="#br0" timeOffset="107042.82">12111 5330 55 0,'35'-6'27'0,"-21"0"-34"0,-14 6 51 16,0-3-43-16,-3 3 1 0,-11 6-1 15,-4 0 1-15,-7 10-3 16,-3 6 1-16,0 9 0 16,0 1 0-16,-1-1-2 15,8 0 0-15,4 1 0 16,2-7 1-16,5-3-1 16,3-10 1-16,0-2 0 15,14-7 0-15,7-3 1 16,11-6 0-16,6-1 0 15,1 1 1-15,0-3 0 16,-4 2 0-16,-7 4-1 16,-3 6 0-16,-7 7-1 15,-11 9 1-15,-4-1-2 16,-10 1 0-16,-4 13-1 16,-3-4 1-16,0 0-1 0,3-3 1 15,1 3 0-15,3-12 0 16,3 6 2-1,7-6 0-15,4-4 1 16,7-2 1-16,4-1 1 0,10-9 1 16,4-3-1-16,3-7 1 15,4-5-1-15,3-7 1 16,4 0-1-16,0 0 0 16,0-6-1-16,-4-4 0 15,0 1-1-15,-3-13 1 16,0 3-1-16,-4 4 0 15,-7 2-1-15,-3 4 0 16,-8 3-1-16,-3 6 1 0,-3 6-1 16,-8 7 1-16,-3 5-1 15,-3 14 0-15,-1 2 0 16,0 10 0-16,1 0 0 16,-1 7 0-16,-3 2 0 15,4 3 0-15,3-5 1 16,7 5 0-16,3 4 0 15,4-4 1-15,11-6-2 16,-4-9 1-16,4-3-5 16,3-16 0-16,7-6-7 15,4-4 1-15,-1-5-5 16,5-17 1-16</inkml:trace>
  <inkml:trace contextRef="#ctx0" brushRef="#br0" timeOffset="107328.67">12859 5330 39 0,'7'-3'19'0,"0"6"-17"0,-7-3 34 31,0 4-34-31,-4 2 1 0,-3 3 2 0,-7 10 1 16,0-3-8-16,-7 12 1 15,0 0 4-15,0-6 1 16,3 6-2-16,0 4 0 15,8 2-1-15,3-2 0 16,3 2 0-16,8 7 0 0,6 0-1 16,8-13 1-1,7-6-1-15,3-7 1 0,4-8-3 16,-4-10 1-16,-4-4-6 16,-2-8 0-16,-5-1-9 15,-6-9 1-15</inkml:trace>
  <inkml:trace contextRef="#ctx0" brushRef="#br0" timeOffset="107718.76">12989 5007 55 0,'11'10'27'0,"7"-7"-28"0,-11-6 46 16,3 3-41 0,1-6 1-16,6 2 1 0,8-5 1 15,3 3-9-15,1-4 1 16,-1 4 5-16,-4 0 0 16,-2 6-3-16,-8 6 1 15,-4-9-2-15,-10 9 0 16,-3 7-1-16,-4 6 1 15,0 6-1-15,0 0 1 0,-4 0 0 16,7 0 0 0,4 3 0-16,4-3 1 0,3-3-1 15,7-3 1-15,4-10-1 16,7-5 0-16,-1-4-5 16,1 0 0-16,-4 0-14 15,-3-10 1-15,-8 4-2 16,-3 3 1-16</inkml:trace>
  <inkml:trace contextRef="#ctx0" brushRef="#br0" timeOffset="108187.55">13850 5287 46 0,'7'6'23'0,"-7"-6"-20"0,-3 3 42 0,-4 3-43 16,-4 7 1-16,-10-1 0 15,-4 10 0-15,0 10-4 16,-3 5 0-16,0-2 3 15,3 9 0-15,4 0-2 16,3 3 0-16,4 3 0 16,4 0 0-16,6-9-2 15,11-10 0-15,7-12-4 16,11-13 0-16,7-9-10 16,10-13 0-16</inkml:trace>
  <inkml:trace contextRef="#ctx0" brushRef="#br0" timeOffset="108410.73">14164 5255 44 0,'14'6'22'0,"-17"45"-16"0,-1-39 30 16,-3 7-35-16,-7 12 0 15,-4 4 0-15,-6 6 1 16,-5 3-3-16,-6-1 1 15,-4 1 0-15,4 0 1 16,3-6-4-16,4-7 0 16,7-3-9-16,7-12 1 0,7-16-3 15,3-9 0-15</inkml:trace>
  <inkml:trace contextRef="#ctx0" brushRef="#br0" timeOffset="108620.51">13988 5368 44 0,'17'19'22'0,"4"37"-23"0,-13-37 42 0,-1 3-40 16,0 6 0-16,0 7 0 16,0-1 0-16,3 7-2 15,4 0 1-15,4-10-3 16,0-6 1-16,6-9-6 15,5-16 0-15,-1-9-6 0,0-7 1 16</inkml:trace>
  <inkml:trace contextRef="#ctx0" brushRef="#br0" timeOffset="108859.96">14175 5155 55 0,'21'9'27'0,"39"48"-33"0,-43-38 53 0,5 2-46 15,2 20 1-15,1 13 1 16,0 2 0 0,-4 7-4-16,-11-4 0 0,-6-2 1 15,-8 2 1-15,-6-2-7 16,-8-13 1-16,-7-7-12 15,1-18 1-15</inkml:trace>
  <inkml:trace contextRef="#ctx0" brushRef="#br0" timeOffset="109282.65">14792 5472 51 0,'-7'15'25'15,"18"4"-18"-15,-8-16 38 0,8-3-43 0,-1 0 0 0,8 0 3 0,7 0 0 0,6-3-6 16,15-3 0-16,-4 3 2 15,1 0 0-15,-4 3-5 16,-1 0 1-16,-2-4-11 16,-8-5 1-16,-7-7-5 15,4-3 0-15</inkml:trace>
  <inkml:trace contextRef="#ctx0" brushRef="#br0" timeOffset="109538.23">15600 5227 53 0,'-4'28'26'0,"-13"22"-32"0,13-34 48 16,-3 19-42-16,4 2 0 15,-1 7 0-15,4 9 1 16,0-6-4-16,4-9 0 16,-1-10-7-16,4-6 1 15,4-9-5-15,-1-16 0 0</inkml:trace>
  <inkml:trace contextRef="#ctx0" brushRef="#br0" timeOffset="109836.66">15677 4606 39 0,'0'-6'19'0,"4"18"-12"16,0-2 33-16,3 12-36 15,3 6 1-15,11 13 2 16,15 21 1-16,13 14-10 16,4 11 0-16,0 4 7 0,-4 4 0 15,-14-5-4-15,-13 1 1 16,-22 3-3-16,-11 10 1 16,-21-7-7-16,-10 7 0 15,-7-20-11-15,-8-18 0 16</inkml:trace>
  <inkml:trace contextRef="#ctx0" brushRef="#br0" timeOffset="110451.34">16817 4452 52 0,'3'16'26'0,"1"44"-24"15,0-45 40-15,-4 10-41 16,0 13 1-16,0 6 2 16,3 19 1-16,4 9-6 0,0 0 1 15,7 6 3-15,-3-2 1 16,-1-4-2-16,-3-13 1 15,-3-15-2-15,-8-6 1 16,-3-7-2-16,-3-9 0 16,-1-6-1-16,-6-7 1 15,-5-2 0-15,-6-7 0 16,-7-4-1-16,-4 1 1 16,0-6-2-16,-7-4 1 0,1 7-1 15,2 6 1-15,1 3-1 16,7 3 1-16,6 4-1 15,5 9 1-15,10 9 1 16,10 6 0-16,15 1 0 16,13-4 1-16,5 1-1 15,13-4 1-15,7-6-3 16,8-7 1-16,-4-5-5 16,7-10 1-16,3 0-13 15,1-22 1-15</inkml:trace>
  <inkml:trace contextRef="#ctx0" brushRef="#br0" timeOffset="110688.87">17607 4923 46 0,'11'44'23'0,"-39"-4"-22"0,17-18 32 16,-10 10-33-16,-15 12 1 15,1 15 0-15,-4 17 0 16,-6-7-2-16,2 6 1 16,1-6-3-16,3-16 1 15,7-12-9-15,8-13 1 16,6-25-4-16,4-15 1 16</inkml:trace>
  <inkml:trace contextRef="#ctx0" brushRef="#br0" timeOffset="110843.63">17067 4970 48 0,'15'0'24'0,"41"22"-23"0,-28-3 48 15,15 9-47-15,2 6 0 0,15 7 0 32,7 12 1-32,0 1-6 0,-7 5 0 0,-14 1-8 15,-18-4 1 1</inkml:trace>
  <inkml:trace contextRef="#ctx0" brushRef="#br0" timeOffset="114608.87">8527 3922 24 0,'3'10'12'0,"4"-7"-5"0,-7-3 13 15,0 0-17-15,0 3 0 16,4 0 1-16,-1 0 1 16,1 7-6-16,-1-7 0 15,1 6 4-15,-1 4 0 16,-3-4-1-16,4 1 0 15,-1-1-1-15,-3-6 1 16,4 4-1-16,-4 2 1 16,4-3 1-16,-1-6 0 0,1 0 1 15,-4 0 0-15,7-12 0 16,-4-10 0-16,4-13 0 16,0-18 0-16,11-10-3 15,10-15 0-15,11-13-10 16,10-6 0-16,-3-10-7 15,0 26 1-15</inkml:trace>
  <inkml:trace contextRef="#ctx0" brushRef="#br0" timeOffset="119909.46">18306 5039 40 0,'-18'25'20'0,"14"-13"-13"0,4-8 21 15,-3 5-23-15,-1 4 1 16,1-4 3-16,-1 4 1 16,4-7-11-16,7 0 0 15,11-3 8-15,14 0 0 16,7-3-4-16,10 0 1 15,15 0-5-15,-1 0 0 16,-3-3-7-16,-7 0 1 0,-11 3-11 16,-17 0 0-16,-14 0 0 15,-8 6 0-15</inkml:trace>
  <inkml:trace contextRef="#ctx0" brushRef="#br0" timeOffset="120106.11">18263 5490 54 0,'-17'54'27'0,"24"-54"-29"0,-4-3 55 0,4 3-49 15,7 0 1-15,8 0 1 16,9 0 1-16,5 0-10 16,9 0 1-16,12 0 2 15,-4 0 1-15,-7-7-9 16,-4 7 1-16,-7-6-13 15,-6-3 1-15</inkml:trace>
  <inkml:trace contextRef="#ctx0" brushRef="#br0" timeOffset="120660.76">19720 4631 42 0,'4'6'21'0,"3"16"-9"0,-7-22 25 16,0 4-34-16,-4 8 0 16,1 4 1-16,-4 15 1 15,-7 16-6-15,-4 13 0 16,0 15 4-16,1 19 0 15,-1 22-3-15,0 3 0 16,1-12-3-16,-1-7 0 0,4-25-9 16,3-18 0-16,8-29-5 15,-4-15 1 1</inkml:trace>
  <inkml:trace contextRef="#ctx0" brushRef="#br0" timeOffset="120871.09">19290 5434 53 0,'28'16'26'0,"22"-10"-32"16,-29-6 49-16,10-6-43 15,12 6 0-15,6-7-3 16,11 10 1-16,-3 1-4 15,-1 5 0-15,0-3-8 16,-3-12 0-16</inkml:trace>
  <inkml:trace contextRef="#ctx0" brushRef="#br0" timeOffset="121277.59">20055 5393 43 0,'0'6'21'0,"-7"4"-18"0,4-7 33 15,-4 6-34-15,-4 1 0 16,-6 2 0-16,-1 1 1 16,-3 6-4-16,-4-4 0 15,0 4 3-15,4 6 0 0,7-3-2 16,0 3 1-16,7-3-1 16,3-6 1-16,4-3-1 15,11-10 1-15,3-6-1 16,4-7 1-16,3-2-1 15,4-1 0-15,-4 4 0 16,0-4 1-16,-3 4-1 16,-1 2 1-16,1 1-2 15,-4-3 0-15,0 2 0 16,0 4 1-16,-3 3-1 31,-1 0 1-15,-3 3 0-16,0 1 0 0,1 2 0 0,-5 0 0 0,1 4 0 15,-1 2 0-15,-3 4-3 16,4 3 0-16,-4-1-5 16,0-2 1-16,0-3-8 15,0-7 1-15</inkml:trace>
  <inkml:trace contextRef="#ctx0" brushRef="#br0" timeOffset="121651.56">20316 5534 38 0,'4'22'19'0,"-11"-3"-16"0,7-13 29 16,-4 4-29-16,4-1 0 0,-3-3 1 15,3 1 1-15,0-7-6 16,7-3 0-16,0-7 3 15,-3-2 1-15,3-1-2 16,0-3 1-16,0-2-2 16,0-4 0-16,0 0 0 15,0 3 0-15,3 3 0 16,1 4 1-16,3 5 0 16,0 7 0-16,4 10-1 15,3 9 1-15,-3-4 0 16,-1 4 0-16,-3 3-1 15,1 0 0-15,-5 0-3 16,1 0 1-16,-1-3-6 16,1-4 0-16,-1-8-7 15,1-10 1-15</inkml:trace>
  <inkml:trace contextRef="#ctx0" brushRef="#br0" timeOffset="121997.86">21100 4848 54 0,'0'12'27'0,"-25"13"-33"16,18-9 48-16,-7-7-42 16,-7 13 0-16,-8 10 0 15,-2 11 1-15,-12 11-1 16,5 9 0-16,9 12 0 16,5 0 1-16,6-6-1 15,7-3 0-15,11-13-4 16,7-9 1-16,11-16-9 15,7-12 1-15,7-16-4 16,3-6 0-16</inkml:trace>
  <inkml:trace contextRef="#ctx0" brushRef="#br0" timeOffset="122223.15">21350 5064 42 0,'7'31'21'0,"-21"4"-25"0,3-29 38 16,-3 13-33-16,-3 3 0 16,-8 9 0-16,-3 7 1 15,-4 3-2-15,-3 9 0 16,3-3 0-16,4-13 1 16,7-6-3-16,7-2 0 0,3-14-8 15,7-2 1-15,4-10-4 16,7-19 1-16</inkml:trace>
  <inkml:trace contextRef="#ctx0" brushRef="#br0" timeOffset="122449.23">21177 5171 42 0,'11'9'21'0,"10"22"-19"0,-14-24 41 0,-3 5-42 16,3 4 0-16,3 3 0 15,-3 9 0-15,4 3-2 16,-1 10 1-16,1-13 0 16,3 4 0-16,0-4-5 15,4-9 1-15,0-4-6 16,3-8 1-16,3-20-5 0,1-15 0 31</inkml:trace>
  <inkml:trace contextRef="#ctx0" brushRef="#br0" timeOffset="122641.79">21474 4848 54 0,'17'43'27'0,"15"20"-32"0,-18-47 54 15,4 15-48-15,3 7 0 0,0 12 0 16,-7 6 0-16,0 10-4 15,-14 6 1-15,-10 13-7 16,-15-10 0-16,-14-6-7 16,-3-6 1-16</inkml:trace>
  <inkml:trace contextRef="#ctx0" brushRef="#br0" timeOffset="124519.32">22292 5255 35 0,'-11'28'17'0,"4"-18"-2"0,4-7 17 15,-1 3-26-15,1-3 0 16,-1 1 3-16,1-1 0 16,-1-3-11-16,4 3 0 15,11-9 8-15,6-1 1 16,8 1-4-16,21-7 1 15,14 4-6-15,14-4 0 0,-3 7-6 16,-4-3 0 0,-11 3-11-16,-17-13 1 0</inkml:trace>
  <inkml:trace contextRef="#ctx0" brushRef="#br0" timeOffset="124820.68">23767 4973 56 0,'10'28'28'0,"-34"-12"-35"16,9 0 46-16,-6 12-40 0,-14-3 1 16,-11 16-1-16,-7 3 1 15,0 9-3-15,-3 10 1 16,-1-7-6-16,12 0 1 16,6-12-7-16,7-15 0 15</inkml:trace>
  <inkml:trace contextRef="#ctx0" brushRef="#br0" timeOffset="125014.73">23301 4854 48 0,'49'37'24'0,"8"64"-23"15,-40-70 42-15,19 16-43 16,6 7 0-16,4 8-2 15,3 7 0-15,-3-9-9 16,-3-7 1-16,-12-25-4 16,-6-12 0-16</inkml:trace>
  <inkml:trace contextRef="#ctx0" brushRef="#br0" timeOffset="128137.48">24694 5224 37 0,'-7'16'18'0,"4"-1"-7"0,3-15 18 0,0 0-24 15,0 0 0-15,-4 0 4 16,4 0 1-16,7-6-11 16,4-3 1-16,7 2 7 15,13 1 0-15,22 6-3 16,11 6 1-16,3 7-5 15,7 2 0-15,0-2-6 16,-7-4 0-16,-7 1-13 16,-7-20 0-16</inkml:trace>
  <inkml:trace contextRef="#ctx0" brushRef="#br0" timeOffset="128359.96">25065 4954 54 0,'7'41'27'0,"-11"25"-25"0,1-44 39 16,-4 6-40-16,-4 13 1 16,1 9-1-16,-1 22 1 0,0 0-6 15,4 10 0-15,4-20-6 16,3-5 1-16,3-16-7 15,1-23 0-15</inkml:trace>
  <inkml:trace contextRef="#ctx0" brushRef="#br0" timeOffset="129113.04">26871 4728 62 0,'71'-28'31'0,"-47"-35"-38"16,-20 51 59-16,-1-4-50 15,-6-6 0-15,-4 0-1 16,-18 0 1-16,-14 0-3 16,1 13 0-16,-22 15 2 0,-18 13 0 15,-10 16-3-15,-11 12 0 16,11 18 0-16,10 20 0 15,4 6-1-15,7 19 1 16,14 18 0-16,21 1 1 16,22 0 3-16,17-13 0 15,10-13 1-15,26-12 1 16,20-19 0-16,29-22 1 16,14-25-1-16,24-25 0 15,26-25-7-15,-22-15 1 0,-4-4-17 16,-27-16 0-1,-33 13-1-15,-21 6 0 0</inkml:trace>
  <inkml:trace contextRef="#ctx0" brushRef="#br1" timeOffset="141904.29">3729 6281 10 0,'0'6'5'0,"10"-6"0"16,-10 0 6-16,0 0-9 15,8 3 0-15,-8 0 1 16,3-3 0-16,-3 3-4 16,7 4 1-16,-3-4 2 15,-4-3 1-15,0 0-1 16,0 0 1-16,0 0 0 15,7-3 0-15,3-4 0 16,-3 1 0-16,4-3 0 16,-1-1 1-16,5-2-2 15,-5-4 1-15,4-3-1 16,0 0 0-16,4-3-1 16,3 0 0-16,-3 4-1 15,3 2 1-15,-3 10-1 16,-8 3 1-16,4-1-1 0,-3-2 0 15,0 3-1-15,3-3 0 16,-4 6 0-16,1 6 1 16,-1 7-1-16,1 5 0 15,-4 4 0-15,4 0 1 16,-1-6 0-16,1 0 1 16,-1-4-1-16,1 1 0 15,-4-4 0-15,4 1 1 0,-1-4-1 16,-6-6 1-16,3 3-1 15,3-3 1-15,-6 0-1 16,-4 0 0-16,7 0 0 16,0-6 0-16,4-1-1 15,-8-5 1-15,4 2 0 16,4 1 0-16,-8 0 0 16,4-1 1-16,0 4-2 15,4 3 1-15,0 0 0 16,-1 0 1-16,1 3-1 15,-4 0 0-15,3 3 0 16,4 3 0-16,4 0 0 16,-7 7 0-16,6-4 0 15,-6 1 0-15,3-4 0 16,-3 6 0-16,3-5 0 16,-4-1 0-16,1-3 0 15,-1-3 1-15,-6 0-1 16,7 0 1-16,-4 0 0 15,3 0 0-15,1-6-1 0,6 0 1 16,-6-4 0-16,0 1 0 16,-1 2-1-16,1-2 0 15,-1 3 0-15,1-1 1 16,-4 4-1-16,4 0 0 16,-1 3-1-16,1 3 1 15,-1 4 0-15,4 2 0 16,1 0-1-16,2-2 1 0,-6-4 0 15,-1 3 0-15,-3 4 0 16,4-7 0-16,0 0 0 16,-8 0 0-16,4 0 0 15,-7-3 1-15,4 3-1 16,3-3 0-16,0 0 0 16,3-3 1-16,1 0-1 15,0-3 0-15,3-1 0 16,3-5 0-16,1 2 0 15,3 1 0-15,-3 0 0 16,3-1 0-16,-7 1 0 16,4 3 0-16,-1 2 0 15,-6 4 0-15,10 4 0 16,-3 2 0-16,-8 0 0 16,11 3 0-16,-10 1 0 15,7 2 0-15,-4-2 0 16,3-7 0-1,1 6-1-15,-4-2 1 0,4-1 0 16,-8 0 0-16,8 0 0 0,-7-2 0 16,-1-4 0-16,1 3 0 15,3-3 0-15,0-3 1 16,-3-1-1-16,-1 1 0 16,1 0 0-16,-1-3 0 15,-3 0 0-15,4-7 0 16,-8 4 0-16,5 2 0 15,2 1 0-15,1 0 0 16,6 3-1-16,-6 0 1 16,3 3 0-16,0 3 1 0,7 3-1 15,-7 3 0-15,8-5 0 16,-5-1 0-16,4 3 0 16,-3-3 0-16,0 3 0 15,3-2 0-15,-7-1 0 16,0 0 0-16,7 0 0 15,-10 0 0-15,6 3 0 16,-2-3 0-16,2-3 0 16,-6 0 0-16,3 0 0 15,0-3 0-15,0 3 0 16,4-3 0-16,-8-3 0 16,8-3 0-16,-4-4 0 15,4 0 0-15,-1 1 0 16,-6-4 1-16,0 1-1 15,-1-1 1-15,1 0-1 0,6 1 0 16,-3 5 0-16,4 1 1 31,14 2-1-31,3-2 1 16,-3 3-1-16,0 3 1 16,-4-4-1-16,0 7 1 15,-3 3 0-15,-4-3 0 16,-3 0 0-16,-1-3 1 0,1 3-1 15,3 0 0 1,-10 0 0-16,3 3 1 0,0 1-1 16,-4-1 1-16,1 0-1 15,0-3 0-15,-1 0 0 16,1 0 1-16,-4 0-2 16,3 0 1-16,-6 0-1 15,3 0 0-15,-4 0 0 16,5-3 1-16,-8 3-2 15,0 0 1-15,0 0-1 16,0 0 1 0,0 3-14-1,-8-3 0-15</inkml:trace>
  <inkml:trace contextRef="#ctx1" brushRef="#br1">14390 3932 0,'0'0'16,"0"0"-1,0 0 1</inkml:trace>
  <inkml:trace contextRef="#ctx0" brushRef="#br1" timeOffset="144255.16">19597 6234 23 0,'3'25'11'0,"4"-22"-4"0,-7-3 11 0,4 0-14 16,-4 0 1-16,0 0 2 16,3 3 1-16,1 0-10 15,0-3 0-15,3 3 7 16,0-6 0-16,3 3-3 15,1 0 1-15,-1 0-1 0,8-6 1 16,0-10-2 0,3 0 0-16,0-12 0 0,4 3 0 15,-4 6 0-15,4 7 0 16,-1 2-1-16,-3 1 0 16,1 3 0-16,-1 3 0 15,0-7-1-15,4 4 0 63,-8 3 0-48,1 3 1-15,0 3-1 0,-1 3 1 0,1 4 0 16,-1 2 0-16,1 4 0 0,-4-4 1 0,-3 4-1 0,-1-3 1 0,1-4-1 0,3-6 0 0,4-3-1 16,3-6 1-16,4-4 0 15,6-2 0-15,1-7 0 16,3 7 0-16,8-7 0 15,-1 0 0-15,0 6 1 16,4 7 0-16,-3 0-1 16,-5 3 0-16,-6 3 0 15,3 3 1-15,4 0-1 16,0 0 0-16,7 3 0 16,-4 1 0-16,4-1-1 15,3 0 1-15,1 0 0 16,3-6 0-16,-4 4 0 15,-3-1 1-15,-11 0-1 16,1-3 0-16,2 0 0 0,1-3 0 16,0 0-2-16,0-1 1 15,-4-2 0-15,4 3 0 16,0-6-1-16,3 2 1 16,-3-2 0-16,0 0 0 15,-1-1 0-15,1 1 1 16,-4-4 0-16,1 4 1 15,-8-4-1-15,0 4 0 16,4-1 0-16,3 4 1 16,0 0-1-16,1 0 0 0,3 2 0 15,6 1 0-15,1 0 0 16,4 6 0-16,3 4 0 16,-4 2 0-16,-3 4-1 15,7 5 1-15,7-2-1 16,3 0 1-16,8 6 0 15,3 0 0-15,3 0 0 16,-13 0 0-16,7-4 0 16,6-2 1-16,1-3-1 15,6-7 0-15,1-3 0 16,-4-6 0-16,-7-3 0 16,4-1 0-16,0 1 0 15,3 3 0-15,0 0-1 16,3 3 1-16,-2 3 0 15,-8 3 0-15,7 7 0 16,4 2 1-16,10 1-2 16,0-3 1-16,-3-4 0 0,-11-6 1 15,7 3-1-15,0-2 0 16,0-4 0-16,1-10 0 16,-1 4 0-16,-11-4 0 15,-2-5-1-15,6 2 1 16,-11 1 0-16,1-1 0 15,-1 1 0-15,1 2 0 16,-1 4-1-16,-3 3 0 16,-7 3 0-16,0 6 1 15,4 7-1-15,-1 2 0 16,8 4 0-16,0-6 0 0,6 9 1 16,-3 3 1-16,-3 0-1 15,-4-3 0-15,3-3 0 16,1 2 0-16,-4-5 0 15,-4-3 0-15,1-1-1 16,3 4 1-16,-11 0-1 16,-3-4 1-16,7 4 0 15,4 3 1-15,-1-4-1 16,1-2 1-16,3-1 0 16,3-2 0-16,-10-4 0 15,-3-6 0-15,-11-6-5 16,-11-7 0-16,-3-12-8 15,-4-6 1 32</inkml:trace>
  <inkml:trace contextRef="#ctx0" brushRef="#br1" timeOffset="146781.44">24049 5039 34 0,'56'-28'17'0,"11"-7"-8"15,-56 13 17-15,3-6-25 16,0-7 1-16,-3-2 2 15,-1-10 1-15,-3 9-6 16,-10-6 1-16,-4 0 3 16,-11-3 0-16,-17 10-1 15,-4-4 1-15,-21 19-2 16,-25 6 0-16,-17 19-1 16,0 19 1-16,-117 41-3 15,106-19 0-15,0 3 0 16,18 9-1-16,17 7 0 15,15 12-1-15,7 4 0 16,10 12 1-16,14 3 0 16,11 9 1-16,7 4 0 15,14 0 3-15,28-10 0 16,18-3 2-16,31-22 1 16,12-25 0-16,30-19 1 15,33-31 0-15,-4-19 0 16,0-25-2-16,-6-19 0 15,-12-18-3-15,-24-10 0 0,-25-1-1 16,-28 1 0-16,-32-6-8 16,-28 0 0-16,-35-10-5 15,-29 6 0-15</inkml:trace>
  <inkml:trace contextRef="#ctx0" brushRef="#br0" timeOffset="165270.97">2932 11988 24 0,'7'-10'12'0,"-4"7"-5"15,-3 3 12-15,7-3-16 16,-7 0 1-16,4 3 1 15,3 0 0-15,-7 0-7 16,10 3 1-16,-10 3 4 16,4 4 1-16,3 5-3 15,-7 4 0-15,11 3 0 16,-4 3 0-16,-4 4 0 16,4-4 0-16,4 3-1 15,-8 0 1-15,4 0 0 16,4 1 1-16,-11-4-1 15,7-3 0-15,-3-4 0 16,3-2 1-16,-4-7 0 0,4 1 0 16,-7-4-1-16,4-6 1 15,3-6-1-15,3-4 1 16,1-8-1-16,-4-4 0 16,-3-10-1-16,3 4 1 15,-4-10-1-15,4 4 0 16,-7 6 0-16,0 0 0 15,11 2 0-15,-11 4 0 16,3 7 0-16,4 2 1 0,4 4-1 16,-11 3 0-16,7 6-1 15,-7 6 1-15,3 6 0 16,5 10 0-16,2 10 0 16,1-1 0-16,-1 7 0 15,8 6 1-15,3 3-1 16,0-7 1-16,-3-2-1 15,3-7 0-15,0-6-4 16,0-9 0-16,1-10-10 16,2-9 0-1</inkml:trace>
  <inkml:trace contextRef="#ctx0" brushRef="#br0" timeOffset="165733.54">3598 12057 47 0,'0'12'23'0,"11"-15"-16"16,-11 3 34-16,7 3-38 15,-7-3 0-15,11 0 2 16,-1-6 0-16,11-3-7 16,8-1 1-16,2 1 2 15,-2-4 1-15,2 4-7 16,-3-4 1-16,-6 10-13 15,-5-3 0-15</inkml:trace>
  <inkml:trace contextRef="#ctx0" brushRef="#br0" timeOffset="165940.54">3598 12317 45 0,'0'25'22'0,"11"-15"-9"15,-11-10 28-15,7-4-38 0,4-2 0 16,10-3 2-16,7-4 1 0,4 1-8 16,7-1 1-1,-8 4 1-15,-3 2 0 0,-3 4-10 16,0 3 1-16,-15-3-9 16,12 3 1-16</inkml:trace>
  <inkml:trace contextRef="#ctx0" brushRef="#br0" timeOffset="166495.51">4449 11580 42 0,'-4'6'21'0,"4"10"-12"0,0-10 31 0,0 4-36 16,0 5 0-16,0 11 1 16,-7 8 1-16,7 1-8 15,0 15 0-15,0 6 5 16,0 13 0-16,7 10-3 16,-7 2 1-16,4-9-2 15,-1-12 0-15,-3-4-4 16,0-15 1-1,-3-19-13 1,-1-13 1-16</inkml:trace>
  <inkml:trace contextRef="#ctx0" brushRef="#br0" timeOffset="166692.24">4096 12198 47 0,'10'28'23'0,"8"-22"-18"0,-7-6 31 16,-1 4-35-16,11-4 1 16,18-4-1-16,0 1 1 15,10-6-4-15,11-4 1 16,4 7-4-16,-8-7 0 0,-6 4-10 16,-12-7 1-16</inkml:trace>
  <inkml:trace contextRef="#ctx0" brushRef="#br0" timeOffset="167172.31">4805 12138 46 0,'7'7'23'0,"-4"-4"-17"0,-3-3 35 0,0 0-40 15,-3 0 0-15,-4 6 1 16,-7 0 0-16,0 4-3 15,3-1 1-15,-3-3 1 16,3 4 0-16,-6 2 0 16,-1 10 0-16,4 0-1 0,0 0 1 15,3 3-1-15,8-3 0 16,3-6 0-16,3 0 0 16,4-7 0-16,4 0 0 15,-4-6-1-15,4-3 0 16,-1-9 0-16,1-3 1 15,6-1 0-15,-6 0 0 16,3-2-1-16,-3 2 1 16,-1 1-1-16,4 2 1 15,-10 4-1-15,6 6 0 16,-3 3 0-16,4 3 1 0,-7 7-1 16,3-1 1-16,-4 4 0 15,1 0 1-15,-1-4-1 16,4-2 0-16,-7-1 0 15,4 1 1-15,3-4-3 16,-7 0 1-16,3 4-5 16,4-7 0-16,-7-3-8 15,4 0 0-15,-4 0-1 16,7-10 0-16</inkml:trace>
  <inkml:trace contextRef="#ctx0" brushRef="#br0" timeOffset="167546.07">5017 12348 30 0,'7'13'15'0,"0"-10"-9"0,-4-3 28 0,4 0-32 0,-3 0 1 0,3-3 2 0,3-3 0 15,-3-1-6-15,4 1 0 16,0 0 3-16,-1-4 1 15,1 1-2-15,-1 0 0 16,1-1-1-16,0-2 0 16,-1-1-1-16,1 1 0 15,-1 2-1-15,1-2 0 16,3-4 0-16,-3 0 0 0,-1 4 1 16,4 2 0-16,-7 4 1 15,0 9 0-15,4 3 2 16,-8 1 0-16,5 12 0 15,2-1 0-15,-6 4-1 16,-1 3 1-16,4-3-3 16,0-3 1-16,0-6-7 15,4-1 0-15,-8-5-6 16,4-11 0-16</inkml:trace>
  <inkml:trace contextRef="#ctx0" brushRef="#br0" timeOffset="167891.34">5743 11630 41 0,'4'13'20'0,"-11"-4"-13"0,3-6 33 16,1 10-36-16,-8 6 0 15,0 9 2-15,-3-3 1 16,-3 16-8-16,-4 6 0 16,3 6 5-16,0 19 1 0,4-3-2 15,4 10 0-15,10-10-1 16,3 0 0-16,8-13-4 15,6-12 0-15,1-16-6 16,3-15 0-16,-7-7-10 16,-3-6 0-16</inkml:trace>
  <inkml:trace contextRef="#ctx0" brushRef="#br0" timeOffset="168538.96">6142 11925 47 0,'3'9'23'0,"-6"4"-18"15,3-4 32-15,-4 4-36 0,-6 6 0 16,-1 3 0-16,-10 3 0 15,-4 6-2-15,1 1 1 16,-1-7-2-16,4 0 1 16,0-3-6-16,6-4 1 15,1-2-9-15,4-6 1 16</inkml:trace>
  <inkml:trace contextRef="#ctx0" brushRef="#br0" timeOffset="168779.44">5828 11950 31 0,'3'6'15'0,"22"7"-4"15,-18-10 18-15,7 0-24 16,-3 4 0-16,14 2 2 16,-1 3 1-16,4 4-10 15,4 3 0-15,0 3 6 16,7 3 0-16,-7 0-4 15,3-6 0-15,0 0-4 16,-3-4 1-16,-4-2-8 16,-3-7 1-16,-4-3-5 15,-10-12 1-15</inkml:trace>
  <inkml:trace contextRef="#ctx0" brushRef="#br0" timeOffset="169033.79">6181 11499 50 0,'28'40'25'0,"39"29"-25"0,-46-40 48 16,7 5-46-16,4 4 0 0,17 12 1 15,-6 9 0-15,-4 7-5 16,-8 10 0-16,-13 8-2 16,-22 4 0-16,-20 9-13 15,-26-3 1-15</inkml:trace>
  <inkml:trace contextRef="#ctx0" brushRef="#br0" timeOffset="172080.86">2805 13139 48 0,'7'6'24'0,"-7"10"-13"16,0-16 24-16,0 9-34 15,0 7 1-15,0 2 0 16,0 8 0-16,0-4-3 16,-7 6 1-16,3 3 1 15,4 4 0-15,-7-4-1 16,3 0 1-16,4 1-1 16,-7-4 0-1,-3-3 0 1,-1-3 0-16,1-10-1 15,-8-5 1-15,4-1 0 16,-4-6 0-16,1-3 0 0,-8 0 0 16,0-4-1-1,4 7 0-15,7-3-1 0,-4 3 1 16,-3 0-1-16,4 0 1 16,-1-3-1-16,4 3 0 15,-7 6 1-15,7 7 0 16,-1 3 1-16,5 6 0 15,-1 3 0-15,11 3 0 16,0 0 0-16,0 4 1 16,11 2-1-16,-1-6 1 15,5-6 0-15,-1-3 0 16,0-10-1-16,7 1 0 0,4-4-5 16,-4-9 0-16,0-3-10 15,7-10 1-15</inkml:trace>
  <inkml:trace contextRef="#ctx0" brushRef="#br0" timeOffset="172515.02">2910 13656 43 0,'4'22'21'0,"-8"-6"-16"15,4-10 31-15,0 3-34 16,0 4 0-16,0-1 1 16,4 4 1-16,3 0-5 15,-7-1 0-15,11-2 3 0,-4-7 0 16,-4 1-2-16,8-1 1 16,-1-6-2-16,1-3 1 15,0-4-1-15,3-2 1 16,-11-7-1-16,8-2 0 15,-4-1-2-15,3-3 0 16,1-3-1-16,-4 3 0 16,-3 3 1-16,3 9 0 15,3 1 0-15,-6 6 0 16,6 3 3-16,-3 9 1 0,4 4 1 16,-4 3 1-16,4 2-1 15,-1 7 0-15,1-9 0 16,-1 3 1-16,8-6-3 15,-7-1 0-15,3-6-7 16,10-9 1-16,-2-12-8 16,-1-7 1-16</inkml:trace>
  <inkml:trace contextRef="#ctx0" brushRef="#br0" timeOffset="172771.77">3351 13509 49 0,'-3'15'24'0,"6"-24"-22"0,-3 9 43 16,0 0-43-16,7 3 1 15,8-3 0-15,9-6 0 16,8-4-5-16,-4-5 1 15,-3-4 0-15,0 3 0 32,-11 1-15-32,-7 8 0 15</inkml:trace>
  <inkml:trace contextRef="#ctx0" brushRef="#br0" timeOffset="172920.74">3397 13662 47 0,'14'7'23'0,"15"-7"-15"16,-12-7 29-16,-3 1-37 16,8-3 0-16,2-1-6 15,-3 1 0 1,-10-1-5-16,0 1 0 0</inkml:trace>
  <inkml:trace contextRef="#ctx0" brushRef="#br0" timeOffset="173822.37">4374 13346 62 0,'29'12'31'0,"-29"10"-37"0,0-16 52 0,0 4-46 16,-18 2 1-16,0 1-1 16,-3-1 1-16,0 4-1 15,-11-3 0-15,8-4-1 16,-1 4 1-16,0 2-1 16,11-2 0-16,-7 2 0 15,7-2 0-15,3 3-1 16,8-4 1-16,3-2 0 15,10-4 1-15,8 0 0 16,3 0 1-16,0-2 0 16,-3 2 0-16,3 0 0 15,-7 0 0-15,0 1-1 16,-3 5 0-16,-1 1 0 0,-10 2 0 16,-7 1-1-16,-3 9 0 15,-1-3 0-15,1 0 0 16,-1-6 0-16,1 3 0 15,-1-7 0-15,0 4 1 16,4-7 0-16,7 1 0 16,0-4 0-16,0 0 1 15,7-9 0-15,7 3 0 16,4-13 1 0,10 4 0-1,4-7 1-15,-4-2 0 0,15-4-1 0,-5-3 1 0,-6-4-1 16,7-2 1-16,-11 3-3 15,0-4 0-15,-3 10-1 16,-7 4 1-16,-1-4-1 16,-6 3 1-16,0 0-3 15,-11 7 1-15,0 2 0 16,0 10 0-16,-11 6-1 16,0-2 1-16,-3 8-1 15,0 1 1-15,4 9 2 16,-1 3 0-16,-3-3 1 15,10 6 1-15,4-3 1 16,4 3 0-16,10 3 0 16,-3-9 0-16,10 0-1 15,-4-9 0-15,5-13-5 0,-1-3 1 16,-4-10-8-16,5-2 0 16,6-7-8-16,4-13 0 15</inkml:trace>
  <inkml:trace contextRef="#ctx0" brushRef="#br0" timeOffset="174091.79">5041 13377 47 0,'11'6'23'0,"-8"-3"-18"0,-3-3 35 16,0 0-39-16,-3 3 0 0,-8 4 2 15,1 5 0-15,-4 1-4 16,-1 6 1-16,5-1 2 15,-11 1 1-15,7 10 0 16,-1-1 0-16,5 3-1 16,10-3 1-16,0 4-1 15,10-7 1-15,1-6-2 16,7-4 1-16,3-5-4 16,4-10 1-16,-1-3-6 15,-3-7 1-15,1 1-13 16,-1-16 1-16</inkml:trace>
  <inkml:trace contextRef="#ctx0" brushRef="#br0" timeOffset="174553.13">5193 13101 57 0,'7'22'28'0,"14"-22"-20"0,-17 0 42 16,3-3-47-16,3-3 0 16,8-7 1-16,-4 4 1 15,7-4-7-15,4-3 1 0,-4 4 3 31,-10 2 1-31,-1 10-3 0,-3 0 1 0,-7 7-2 16,-7 2 1-16,0 7-2 16,0 6 1-16,0 0-1 15,-4 3 1-15,1 3-1 16,-1 3 1 15,11-6 1-31,-7 1 0 0,14-5 0 16,-3-2 1-1,13-3-1-15,-2-4 1 32,9-8-4-32,-3-4 0 0,8 0-8 31,-8-4 0-31,-4-8-9 0,8-1 1 31</inkml:trace>
  <inkml:trace contextRef="#ctx0" brushRef="#br0" timeOffset="175021.97">5863 13066 39 0,'4'-15'19'0,"-4"18"-7"0,0-3 24 0,0 0-33 16,0 0 0-16,-4 3 2 16,-3 10 1-16,0 5-8 15,0 14 1-15,-4-1 4 16,1 4 1-16,-1 9-2 16,1 6 0-16,-1-3-1 15,4 9 0-15,4 7-1 16,3 0 1-16,10-4-1 0,-6-5 0 15,6-11-3-15,8-8 0 16,3-10-6-16,4-12 1 16,14-20-9-16,-4-12 1 15</inkml:trace>
  <inkml:trace contextRef="#ctx0" brushRef="#br0" timeOffset="175250.21">6258 13230 39 0,'7'53'19'0,"-7"-31"-17"0,-10-19 26 0,-1 9-26 15,-6 14 1 1,-12 5 1-16,1 0 1 0,-11 4-6 16,4 2 0-16,-11-2 3 15,11 6 1-15,7-4-4 16,3-8 1-16,11-4-9 15,-4-13 0-15,15-9-4 16,-4-12 0-16</inkml:trace>
  <inkml:trace contextRef="#ctx0" brushRef="#br0" timeOffset="175490.33">5937 13336 48 0,'25'19'24'0,"10"25"-22"0,-31-41 45 16,10 22-46-16,4-9 0 16,-1 9 1-16,4 3 1 15,4 10-4-15,7-4 0 16,-4 1-1-16,-3-10 0 16,3-6-5-16,0-10 0 15,0-9-9-15,-6-16 0 16</inkml:trace>
  <inkml:trace contextRef="#ctx0" brushRef="#br0" timeOffset="175697.31">6354 13066 63 0,'17'48'31'0,"47"14"-39"0,-50-43 58 0,14 6-51 16,0 7 1-16,-3 11-1 15,-7 4 0-15,-8 10-1 16,-10 6 1-16,-3-4-8 16,-15 4 1-16,0-16-9 15,-3-13 1-15</inkml:trace>
  <inkml:trace contextRef="#ctx0" brushRef="#br0" timeOffset="176899.46">7214 12853 44 0,'11'3'22'0,"-4"1"-10"0,-4-1 22 16,-3 6-32-16,0 4 0 15,0-1 1-15,-3 7 0 16,3 9-4-16,-7 4 1 15,7 8 2-15,0 1 0 16,0 6-1-16,7 0 0 0,-7-12 0 16,11-4 0-16,-11-6-1 15,3-3 0-15,1-6 0 16,-4-4 0-16,-4-5-1 16,1-4 1-16,-8 3-1 15,-7-6 1-15,-3 0-1 16,-7 3 1-16,-4-3-2 15,0-3 1 1,-3 6-1-16,7-3 1 0,3 9-1 16,1 4 1-16,-1 9-1 15,4 3 1-15,3 6 1 16,7-5 0 15,4-1 1-31,4-3 1 31,3 0 0-15,3-1 1 0,8-2-1-1,3-6 1-15,7-4-1 0,18-3 0 0,3-2-4 0,8-8 1 0,3 1-13 0,7-9 0 0,-14-4-3 0,-8-3 0 16</inkml:trace>
  <inkml:trace contextRef="#ctx0" brushRef="#br0" timeOffset="177180.17">7923 13095 39 0,'-3'31'19'0,"-18"-18"-16"0,14-7 32 16,-7 6-31-16,-4 17 0 0,-10-1 1 15,-4 13 1-15,-10 6-8 16,-4 0 0-16,3 3 5 15,5 6 0-15,-1-9-2 16,11-6 0-16,6-10-4 16,5-5 1-16,3-14-8 15,3-6 0-15,0-15-5 16,4-4 0-16</inkml:trace>
  <inkml:trace contextRef="#ctx0" brushRef="#br0" timeOffset="177389.49">7334 13236 56 0,'50'50'28'0,"31"25"-33"0,-53-50 53 0,18 7-48 0,3 5 1 16,4 1-1-16,0 0 0 16,-7-10-8-16,-11-3 1 15,-10-9-9-15,-14-10 1 16</inkml:trace>
  <inkml:trace contextRef="#ctx0" brushRef="#br0" timeOffset="178282.8">9211 9388 36 0,'-7'25'18'0,"14"-18"-12"0,-3-7 18 0,3-7-21 16,7 4 1-16,3-3 2 15,12-4 1-15,6-8-9 16,14-4 0-16,8-3 2 16,-4-4 1-16,-4-2-13 15,4-10 0-15</inkml:trace>
  <inkml:trace contextRef="#ctx0" brushRef="#br0" timeOffset="178528.39">9204 9724 62 0,'0'25'31'0,"35"-35"-33"0,-17 4 54 15,10 0-51-15,11-7 1 16,14-5-1-16,10 2 1 15,-10 0-7-15,4 0 0 16,-1 4-8-16,-3 3 0 16,-11-4-5-16,-3 0 0 15</inkml:trace>
  <inkml:trace contextRef="#ctx0" brushRef="#br0" timeOffset="179119.48">10573 10272 38 0,'49'117'19'0,"4"-70"-16"0,-39-38 29 16,4-6-26-16,-4-3 0 15,4-12 2-15,3-17 1 16,3-5-12-16,1-10 1 16,-7-22 7-16,-1-15 0 0,-10-23-3 15,-7-6 1-15,-7-12-2 16,-10-22 0-16,-1-7-2 15,-3 1 1-15,0-1-1 16,0 1 0-16,10 12-1 16,4 6 1-16,7 13 0 15,11 6 1 1,-4 22 0 0,7 13 0-1,3 18 1-15,8 13 1 0,7 22-1 0,7 19 0 0,-4 12-3 16,7 3 1-16,-6 10-7 15,-1 13 0-15,-11-4-9 16,-2 13 1 0</inkml:trace>
  <inkml:trace contextRef="#ctx0" brushRef="#br0" timeOffset="181332.78">11871 8877 34 0,'4'9'17'0,"-4"17"-4"0,0-17 18 15,0 13-28-15,0 0 0 16,-4 19 2-16,0 12 0 15,-3 19-7-15,0 13 1 0,-7 12 3 16,0 3 1-16,4 1-2 16,-1-7 0-16,4-16-4 15,3-15 1-15,1-16-4 16,-1-10 0-16,4-24-8 16,0-13 0-16,0-16 0 15,-3-6 0-15</inkml:trace>
  <inkml:trace contextRef="#ctx0" brushRef="#br0" timeOffset="181570.16">11539 9595 56 0,'4'16'28'0,"17"-10"-39"15,-10-9 61-15,10 0-49 0,11-7 1 16,13-5 0-16,1-4 1 16,7 3-5-16,7 1 1 15,0-1 0-15,-3 6 0 16,-8 7-9-16,-7 3 0 16,-3 0-7-16,-4 3 1 15</inkml:trace>
  <inkml:trace contextRef="#ctx0" brushRef="#br0" timeOffset="181989.36">12358 9670 48 0,'0'35'24'0,"-4"-29"-29"0,1-6 40 0,-8 3-35 15,1 0 1-15,-5 4 0 16,-2-1 0-16,-1 3-1 15,-3 1 0-15,3 5 1 16,1 1 0-16,-1 3-1 16,4 3 1-16,3 3-1 15,1-9 0-15,6-7 0 16,4-3 0-16,7-6-1 16,7-3 1-16,4-6 0 15,3-7 0-15,0 0 0 16,1 1 0-16,-1 2 0 0,-4 1 0 15,-2 2 0-15,-1 1 0 16,-4 3-1-16,1 2 1 31,-1 14 0-31,1 6 1 16,-4-1 0-16,0 10 0 16,0-6 0-16,0 0 1 15,-3 0-2-15,3 0 1 16,0-4-5-16,-4-8 0 15,4-7-10-15,8-10 0 16</inkml:trace>
  <inkml:trace contextRef="#ctx0" brushRef="#br0" timeOffset="182349.63">12654 9833 39 0,'7'35'19'0,"-7"-7"-18"0,0-22 24 0,0-2-24 16,0-1 1-16,0 0 3 15,0-3 1-15,7-3-6 16,0-7 0-16,4-2 4 16,-1-1 0-16,5-2-1 15,-1-4 0-15,3-3-2 16,1 0 0-16,3 0-1 15,0-3 0-15,0 6 0 16,1 6 1-16,-1 1-1 0,-4 6 1 16,1 9-1-16,0 6 1 15,-8 4-1-15,1 6 1 16,-4-1-1-16,0 11 1 16,0-4-4-16,0 0 1 15,4-6-7-15,-1-10 1 16,4-6-7-16,4-3 1 15</inkml:trace>
  <inkml:trace contextRef="#ctx0" brushRef="#br0" timeOffset="182636.91">13483 9332 46 0,'0'37'23'0,"-21"7"-24"15,14-34 39-15,-4 15-36 16,-6 6 0-16,-4 4 0 16,6 18 0-16,5 3-3 15,3 17 1-15,3-14 1 16,8-2 1-16,3-7-3 15,7-13 1-15,4-8-5 16,6-14 1-16,-3-5-10 0,4-20 0 16</inkml:trace>
  <inkml:trace contextRef="#ctx0" brushRef="#br0" timeOffset="182860.34">13896 9532 43 0,'3'41'21'0,"-24"-13"-14"0,11-15 30 16,-4 9-36-16,-11 3 1 0,-3 3-1 15,-4 0 1 1,-3 4-3-16,3-1 0 0,7 1 2 16,1-4 0-16,6-6-5 15,4-7 1-15,3-5-9 16,4-4 0-16,7-15-2 15,0-4 0-15</inkml:trace>
  <inkml:trace contextRef="#ctx0" brushRef="#br0" timeOffset="183085.12">13769 9645 40 0,'14'19'20'0,"4"6"-23"16,-11-18 38-16,0 5-32 15,0 4 0-15,0 3 1 0,3 2 0 16,5 8-6-16,-1-1 1 16,3 0 2-16,1-6 1 15,3-6-3-15,0-7 0 16,-3-6-3-16,0-9 0 16,-4-3-5-16,0-7 1 15,0-9-5 1,-3-10 0-16</inkml:trace>
  <inkml:trace contextRef="#ctx0" brushRef="#br0" timeOffset="183279.83">14093 9253 53 0,'18'22'26'0,"21"41"-31"15,-21-44 52-15,10 12-47 16,0 10 0-16,0 3 0 15,0 15 1-15,-6 7-2 16,-8 16 1-16,-7-7-3 16,-7 7 0-16,-7-13-12 15,-7-19 0-15</inkml:trace>
  <inkml:trace contextRef="#ctx0" brushRef="#br0" timeOffset="183805.08">15360 8946 45 0,'3'38'22'0,"5"9"-14"16,-12-28 30-1,-7 9-36-15,1 9 0 0,-4 17 1 16,-4 15 0-16,0 9-4 15,4 13 0-15,4 3 2 16,-1 0 1-16,4-12-3 16,0-20 0-16,0-18-4 0,0-22 1 15,3-15-5-15,-3-14 1 16,0-8-8-16,-7-11 1 16</inkml:trace>
  <inkml:trace contextRef="#ctx0" brushRef="#br0" timeOffset="184358.96">15092 9551 38 0,'21'28'19'0,"7"-6"-16"0,-17-22 30 16,-1 4-33-16,15-1 0 0,10 0 1 16,15 0 0-16,6 0-2 15,8-3 1-15,3-3 0 16,-11 3 0-16,-10 0-1 15,-4 0 1-15,-3 3-1 16,-7-6 1-16,-7 0-1 16,-4 3 1-16,-4-3 1 15,-2 0 0-15,-5-1 2 16,-3 1 1-16,-3 0 0 16,-4 3 0-16,-7 0 1 15,3 6 0-15,-3-2-2 16,-4-1 0-16,-3 6-1 15,0 4 0-15,-3 2-1 16,3 4 0-16,3 3-1 16,4 0 1-16,3 0-1 0,8-3 1 15,3-4 0-15,4-2 0 16,-1-7-1-16,4-3 0 16,0-3 0-16,-3-3 0 15,3 0-1-15,0-3 1 16,-3 0-1-16,-1-1 1 15,4-2-1-15,1 0 1 16,-1 2-1-16,0 4 1 16,0 3-1-16,-4 3 1 15,-3 4-1-15,1 5 1 16,-1 1-1-16,-4-1 0 0,1 1-1 16,-1 2 1-16,-3 10-3 15,4 1 0-15,-1-4-6 16,1-1 0-16,3-11-5 15,0-7 0-15</inkml:trace>
  <inkml:trace contextRef="#ctx0" brushRef="#br0" timeOffset="184767.72">16154 9752 41 0,'14'9'20'0,"-18"7"-18"16,4-10 33-16,-3 4-32 0,-1 2 1 16,1 4 2-1,-1 6 1-15,1-6-9 0,-1-1 0 16,4-5 6-16,0-1 0 16,0-9-3-16,7-3 1 15,4-6-2-15,-1-7 0 16,4 0 0-16,1-3 1 15,-1-3-2-15,3-3 1 16,-6 3 0-16,-1 0 0 16,5 7 0-1,2 2 0-15,1 7 0 0,0 9 1 16,-4 6 0-16,0 1 0 16,-4 6-1-16,4 5 1 0,-3 5-1 15,-4-1 0-15,4 6-2 16,-4-3 0-16,-4-3-3 15,4-3 0-15,-3-3-11 16,6-9 1-16,-10-10-1 16,7-7 0-16</inkml:trace>
  <inkml:trace contextRef="#ctx0" brushRef="#br0" timeOffset="185216.92">16531 8899 62 0,'11'6'31'0,"6"-9"-38"0,-6 0 66 0,3 0-58 0,4-3 1 15,6 2 0-15,5-2 1 16,-1-6-4-16,0 2 0 16,-7 1 2-16,-3 6 1 15,-4 6-2-15,-3 3 0 0,-8-3 0 16,-3 7 0-16,-3 8-1 15,-4 4 0-15,-4 10 1 16,0-10 0-16,4 9 0 16,4-3 1-16,-1 4-1 15,8-4 0-15,3-6 0 16,3-6 1 0,5-4-4-16,-1-6 1 0,0-9-7 15,7 0 1-15,-3-3-11 16,-4-7 0-16</inkml:trace>
  <inkml:trace contextRef="#ctx0" brushRef="#br0" timeOffset="185679.57">17530 9065 52 0,'-8'0'26'0,"-13"28"-25"0,14-18 39 0,-3 6-38 0,-4 2 0 0,-4 11 0 16,4 5 0-16,-7 16-3 15,3 7 1-15,0 12 1 16,1-3 1-16,3 6-2 15,7 3 1-15,7-9-1 16,10-4 1-16,1-11-4 16,6-17 1-16,12-15-8 15,6-10 1-15,7-21-8 32,1-10 1-32</inkml:trace>
  <inkml:trace contextRef="#ctx0" brushRef="#br0" timeOffset="185868.95">17858 9288 44 0,'7'28'22'0,"-7"16"-19"0,-7-28 34 15,-7 2-36-15,-8 11 1 16,-6 5 1-16,-4-2 0 16,1 5-4-16,-5 4 1 0,5-3 0 15,2-4 0-15,8-3-8 16,7-9 1-16,7-6-8 15,7-16 1-15</inkml:trace>
  <inkml:trace contextRef="#ctx0" brushRef="#br0" timeOffset="186088.12">17657 9316 46 0,'17'50'23'0,"18"4"-19"0,-27-42 38 0,2 13-41 16,1 7 0-16,3-4 0 16,3 16 0-16,1-4-3 15,7 4 1-15,-1-3-2 16,-2-6 1-16,-5-13-7 16,1-10 1-16,0-12-7 0,-1-16 1 15</inkml:trace>
  <inkml:trace contextRef="#ctx0" brushRef="#br0" timeOffset="186298.81">17978 9219 47 0,'10'44'23'0,"15"37"-16"0,-11-62 41 16,7 9-46-16,4 13 1 0,3 0 2 15,0 9 0-15,-3 6-8 16,-4 4 1-16,-7 6 1 16,-14 0 1-16,-10 3-12 15,-12-10 0 1,-9-12-6-16,6-15 1 0</inkml:trace>
  <inkml:trace contextRef="#ctx0" brushRef="#br0" timeOffset="186853.07">19145 8585 17 0,'-10'4'8'0,"-8"-4"3"0,15-4 2 0,-5 4-8 0,5 0 1 0,-1 7 6 0,4 2 1 0,4 10-13 0,3 15 0 15,4 13 10-15,3 10 0 16,0 15-2-16,0 10 0 0,0 2-4 15,0-2 1-15,-3-10-3 16,-1-9 1 0,-6-13-1-16,-4-13 0 0,-7-5-1 31,-7-7 0 0,-8-6-1-15,-2-7 0-1,-4-2 1-15,-4-4 0 16,-7-3-2-16,-3 0 0 16,-4 0 0-16,-4 0 0 0,12 4 1 0,-1 5 0 0,4 7-1 0,6 6 0 15,8 0 2-15,7 3 0 0,11 1 0 0,6-1 1 0,8 0-1 16,10-6 0-16,14 0-2 16,4-6 1-16,3-7-6 15,4-6 1-15,11-9-13 0,2-7 1 16,5-9-2-1,-1-6 1-15</inkml:trace>
  <inkml:trace contextRef="#ctx0" brushRef="#br0" timeOffset="187093.39">19805 9103 38 0,'11'41'19'0,"-43"15"-20"0,21-43 34 0,-10 12-32 15,-4 6 1-15,-3 4 2 16,0 12 0-16,-7 9-5 16,-4 4 0-16,0 9 3 15,4-4 1-15,7-2-5 16,6-6 1-16,5-20-6 16,6-21 0-16,8-19-4 15,3-22 0-15,0-7-3 16,0-15 1-16</inkml:trace>
  <inkml:trace contextRef="#ctx0" brushRef="#br0" timeOffset="187238.61">19385 9244 44 0,'7'9'22'0,"53"54"-24"16,-39-38 48-16,4 7-44 16,7 11 1-16,7-2 0 15,10 6 0 1,-3 0-6-16,-4-6 1 0,-10-10-12 15,-11-12 1-15</inkml:trace>
  <inkml:trace contextRef="#ctx1" brushRef="#br1" timeOffset="47729.02">7532 8629 0,'0'0'16,"0"0"-16</inkml:trace>
  <inkml:trace contextRef="#ctx0" brushRef="#br1" timeOffset="191013.22">11529 10254 44 0,'28'3'22'0,"28"-9"-10"0,-31 2 22 16,17 1-29-16,11 3 0 0,29 0 4 15,27-6 0-15,11 0-11 16,17 3 1-16,22-7 6 16,-4 1 1-16,1-4-3 15,-1 7 0-15,4-7-2 16,-25-2 1-16,3-1-3 16,-6 0 1-16,-8 1-1 15,-17 8 0-15,-14 4-2 16,-15 3 0-16,-17 3-3 15,-10 4 0-15,-15-1-6 16,-10 7 0-16,-18-10-6 16,-11 0 0-16</inkml:trace>
  <inkml:trace contextRef="#ctx0" brushRef="#br1" timeOffset="192543.84">3090 12759 37 0,'22'-15'18'0,"45"11"-12"0,-43 1 19 16,12 0-23-16,6-3 1 15,14-4 3-15,8-2 0 0,13-4-7 16,15 4 0-16,14-4 5 16,14 0 1-16,21 4-3 15,11-1 1-15,3 4-1 16,25-1 0 15,-11 1 0-31,1-4 1 0,2 1 0 0,8-7 0 16,-7-3 0-16,18-9 0 0,-11 12-1 15,-11 0 0-15,-10 3-2 16,-11 4 0-16,-14 9-3 16,-18 3 1-16,-13 6-5 15,-26-3 0-15,-24-3-11 16,-21-3 1-16</inkml:trace>
  <inkml:trace contextRef="#ctx1" brushRef="#br1" timeOffset="50326.45">11973 6246 0,'0'0'16,"0"0"0,0 0-16</inkml:trace>
  <inkml:trace contextRef="#ctx0" brushRef="#br1" timeOffset="194209.75">17911 8777 24 0,'17'3'12'0,"8"-31"-14"0,-15 15 13 15,1 1-10-15,0-4 1 16,-4 0 0-16,0 1 0 16,-4-1-3-16,-3-3 1 15,-7-3 1-15,-3 3 1 16,-4 4-1-16,-8-4 0 15,-9 3-1-15,-8 4 1 16,-7-4-1-16,-3 0 0 0,-8 0 0 16,-3 1 0-16,0 2 1 15,-3 4 1-15,-8-1-1 16,-14 4 1-16,4 0 0 16,-10 3 0-16,2 0-1 15,-2 3 1-15,-8 0-1 16,-7 6 0-16,-3 0-1 15,10 7 1-15,-3-4-1 16,-8 1 0-16,4 5 0 16,1 4 1-16,2 0-1 15,12 0 1-15,-5-1-1 16,5 8 0-16,2-1 0 16,1 6 1-16,0 4-1 15,7 2 1-15,7 7-1 0,7 0 0 16,0 6 0-1,3-3 1-15,1-3-1 0,6 0 0 16,4 3 0-16,7 3 1 16,4 0-1-1,3 13 1-15,11-3-1 0,3-1 1 16,8 1 0-16,3-4 0 16,3 1-1-16,4-1 1 15,4-3-1 1,6 1 1-16,4 2-1 0,4 4 0 15,3-7 0-15,3 7 0 16,5-4 1-16,6-6 0 16,7 0 0-16,4-3 0 15,3 1 0-15,4-8 1 0,11 1 0 16,13 0 1-16,18-7-3 16,11-2 1-16,10-7-1 15,4-3 1-15,14 0-1 16,0-7 0-16,0-2-1 15,4 3 1-15,3-7 0 16,0-3 1-16,0-6 0 16,-3 0 0-16,6-6-1 15,-3-10 0-15,-3-6 0 16,3 0 0-16,0-6-1 16,3-6 1-16,-13-4-1 15,-4 10 1-15,-7-4-1 16,-4-5 1-16,-3-7 0 15,-14-6 0-15,-15-10-1 16,-10-6 1-16,-14-9-1 0,-14-3 1 16,-7-4 0-16,-8-9 0 31,-45-47-1-31,-18 10 0 16,-6 5-2-16,-22 1 0 15,-8 12-9-15,-2 1 0 16</inkml:trace>
  <inkml:trace contextRef="#ctx0" brushRef="#br1" timeOffset="194757.98">15847 7510 37 0,'3'6'18'0,"1"13"-15"0,-1-13 27 15,-3 4-28-15,0 5 0 16,0 14 0-16,0 8 0 0,-3 4-3 16,3 9 0-1,-4 7 2-15,1-1 0 0,-1-6-2 16,1-6 0-16,3-6-6 15,0-10 1-15,0-12-6 16,0-23 0-16</inkml:trace>
  <inkml:trace contextRef="#ctx0" brushRef="#br1" timeOffset="195038.26">15748 7444 39 0,'21'3'19'0,"29"-25"-19"0,-29 16 32 0,7-3-31 15,4 2 1-15,14 1 2 0,-4 0 1 16,0 3-5-16,1 3 0 16,-12 9 3-16,-2 7 0 15,-12 6-1-15,-10 9 0 16,-7 3-3-16,-10 10 1 15,-12 3-4-15,-6-6 1 16,-3-3-5 0,-5-7 0-16,1-9-6 0,7-3 1 31</inkml:trace>
  <inkml:trace contextRef="#ctx0" brushRef="#br1" timeOffset="195338.06">16482 7638 39 0,'7'51'19'0,"-25"8"-21"0,15-43 32 0,-1 12-30 0,-3 3 1 0,7-5-1 16,-3 2 0-16,-1-3-1 15,4-6 0-15,0-7-6 0,0-12 1 16,-3-3-5-16,-1-16 1 16</inkml:trace>
  <inkml:trace contextRef="#ctx0" brushRef="#br1" timeOffset="195569.87">16252 7632 42 0,'8'16'21'0,"-1"-10"-19"0,-4-6 39 16,1-3-39-16,3-6 1 0,7-4 0 15,14 0 0-15,18-2-5 16,7-4 1-16,10 0 2 15,-3 0 0-15,-7 4-5 16,-7 2 1-16,-14 4-8 16,-7 6 1-16,-15 3-5 15,-13 6 1-15</inkml:trace>
  <inkml:trace contextRef="#ctx0" brushRef="#br1" timeOffset="195775.74">16069 8059 46 0,'-18'44'23'0,"36"-29"-18"0,-11-15 42 0,11-3-44 0,10-3 0 0,7-10 0 0,22-9 0 16,20-3-5-16,19 0 1 15,2-1 1-15,-20 1 1 16,-8 6-7-16,-13 7 0 15,-11 5-11-15,-22 4 1 16</inkml:trace>
  <inkml:trace contextRef="#ctx0" brushRef="#br1" timeOffset="200139.53">2424 14380 21 0,'17'7'10'0,"15"-10"-8"16,-21-1 10-16,-1 4-9 0,8-6 0 16,14 3 4-1,6-3 0-15,15-1-8 0,14 1 1 16,0-3 5-16,14 6 1 16,22-4-1-1,6 4 0-15,8-3 0 0,2-7 0 16,16-5-1-16,9-4 1 15,4-3-2-15,8-7 1 16,13 1-1-16,-3-1 0 16,7 4-1-16,14-3 0 15,-11 3-1-15,14-4 0 0,1-2-1 16,-15 6 0-16,4-4 0 16,-7 4 0-16,-7-6-1 15,-25-4 1-15,-3 7-1 16,-18-1 1-16,-11 7-4 15,-17 0 1-15,-15 0-10 16,-17 6 1-16,-21-3-3 16,-18 10 0-16</inkml:trace>
  <inkml:trace contextRef="#ctx0" brushRef="#br1" timeOffset="200770.41">2357 14700 37 0,'7'19'18'0,"31"-47"-20"16,-27 22 32-16,10-4-27 16,-3 1 1-16,21-4 2 15,14 1 1-15,14-7-7 16,17-3 0-16,11-3 5 15,25 3 1-15,11 0-2 16,7 3 1-16,3 3-2 0,17 1 1 16,5-1-1-16,6-6 0 15,18-3-1-15,-7-9 0 16,21-4-1 0,18-3 1-16,10-6-2 0,11 0 1 15,-18 9-1-15,4 7 0 16,-18 3 0-16,-10 9 0 15,-11 6-2-15,-15 1 1 16,-16-4-6-16,-22 1 0 16,-14-4-11-16,-14-6 0 0</inkml:trace>
  <inkml:trace contextRef="#ctx0" brushRef="#br0" timeOffset="206942.05">20398 8817 36 0,'0'10'18'0,"7"-1"-12"0,-7-9 18 15,0 3-22-15,3 4 0 16,1-1 3-16,-1 0 1 15,4-3-6-15,4 1 0 16,7-1 3-16,-1-3 1 16,8 3-2-16,7 0 1 15,-1 0-6-15,-2-6 0 16,-8 3-8-16,0-3 1 0,-3-7-4 16,-4 7 0-16</inkml:trace>
  <inkml:trace contextRef="#ctx0" brushRef="#br0" timeOffset="207122.81">20341 9078 54 0,'7'28'27'0,"11"-15"-31"16,-8-13 54-16,5 0-50 15,9-7 0-15,15 1-2 16,0-3 0-16,0 2-6 15,-4 1 1-15,-3 0-9 16,3 6 1-16</inkml:trace>
  <inkml:trace contextRef="#ctx0" brushRef="#br0" timeOffset="207722.42">21100 10131 48 0,'31'44'24'0,"26"-44"-30"15,-47-3 39-15,8-3-31 16,3-4 0-16,4-5 1 16,7-13 0-16,-4-7-3 15,-3-18 1-15,-1-19 3 0,-6-13 0 16,-7-25-1-16,-11-18 1 16,-11-20 0-16,-10-15 0 15,-7-6-2-15,3 12 1 16,-3-3-1-16,-1 16 0 15,8 3 0-15,11 9 0 16,6 19-1-16,8 13 0 16,-1 12 0-16,18 13 0 15,8 15-1-15,2 13 1 16,5 10-4-16,-1 11 1 16,0 14-5-16,4 12 1 0,-11 12-11 15,-3 1 0-15,-4 6-2 16,-3 6 1-16</inkml:trace>
  <inkml:trace contextRef="#ctx0" brushRef="#br0" timeOffset="208261.92">22243 8463 56 0,'0'35'28'0,"-14"43"-39"0,10-53 56 0,0 19-43 15,4 12 0-15,-3 20 0 16,-1 21 0-16,1 16-3 16,3 3 0-16,3-3 1 15,-3-4 1-15,0-24-5 16,0-19 1-16,-3-25-4 15,-1-16 0-15,-3-16-7 16,-3-15 1-16,-4-19-2 16,-4 0 0-16</inkml:trace>
  <inkml:trace contextRef="#ctx0" brushRef="#br0" timeOffset="208442.18">21869 9253 42 0,'-21'25'21'0,"35"-3"-20"0,-4-12 42 0,8-4-41 0,7 3 1 16,10 1 0-16,11 2 1 16,10-2-6-16,4-1 0 15,-7-2 1-15,0 5 0 16,-4 1-5-16,1-7 1 16,-1 0-10-1,-3-3 0-15</inkml:trace>
  <inkml:trace contextRef="#ctx0" brushRef="#br0" timeOffset="208861.18">22684 9354 46 0,'-4'-3'23'0,"4"6"-23"0,0-3 37 0,-3 3-37 16,-4 0 1-16,-4 6 0 15,0 4 1-15,-3-4-2 16,0 4 0-16,0 3 1 15,0 2 0-15,3 1 0 16,1 0 0-16,3-3 0 16,0-1 0-16,3-2-1 15,4-1 1-15,4-2-1 16,3-4 1-16,3-3-1 0,4-3 0 16,0-3 0-16,1 0 1 15,-1 0-2-15,0 0 0 16,0 3-1-16,-3 0 0 15,-1 3-1-15,1 0 1 16,-4 0 0-16,3 0 0 16,1 0 0-16,-4 1 1 15,4 2 1-15,-4 3 0 16,0 1 0-16,0-1 0 16,-4 0-1-16,-3 4 0 15,0 0-2-15,0-1 1 16,-3 1-5-16,-1-4 0 0,1 4-5 15,-1-7 0-15</inkml:trace>
  <inkml:trace contextRef="#ctx0" brushRef="#br0" timeOffset="209238.5">22888 9548 28 0,'4'6'14'0,"6"-9"0"16,-10 3 20-16,0 0-29 15,7 0 0-15,-3 0 2 16,3 0 0-16,-7 0-9 16,7 0 0-16,4 0 7 15,-1 0 0-15,1-3-4 0,-1-3 1 16,1-4-1-16,0-5 0 15,-1 2-1-15,4 1 0 16,0 2 0-16,0 1 0 16,1 6 0-16,-1 6 1 15,0 6-1-15,0 10 1 16,4 3-1-16,-1 3 1 16,1-3-1-16,-1 6 0 15,-2 1 0-15,-1-4 0 16,0-3-7-16,0-4 1 15,4-11-10-15,-4-7 0 0</inkml:trace>
  <inkml:trace contextRef="#ctx0" brushRef="#br0" timeOffset="209733.27">23883 8626 53 0,'0'28'26'0,"-21"-6"-25"0,14-12 41 16,-4 9-40-16,-10 15 0 0,-7 4 0 16,-4 12 0-16,0 9-3 15,-6 20 1-15,6 12 1 16,7 6 1-16,0 3-1 16,8-6 0-16,6-9-2 15,11-13 1-15,7-12-5 16,11-19 1-16,3-16-13 15,7-19 1-15</inkml:trace>
  <inkml:trace contextRef="#ctx0" brushRef="#br0" timeOffset="210004.31">24225 9162 56 0,'0'22'28'0,"-42"3"-30"0,24-15 42 16,-6 9-40-16,-5 6 1 16,-2 9-1-16,-8 4 1 15,-4 6-2-15,5 0 0 16,-1-4-4-16,11-8 0 15,10-4-10-15,7-3 1 0,11-19-1 16,4-12 0-16</inkml:trace>
  <inkml:trace contextRef="#ctx0" brushRef="#br0" timeOffset="210200.56">23908 9238 47 0,'28'44'23'0,"11"50"-24"16,-32-76 48-16,3 11-47 16,1 5 1-16,3 1-1 15,7 9 0-15,4-4-3 16,0-8 0-16,-1-10-4 16,1-10 0-16,-4-15-8 15,4-6 1-15</inkml:trace>
  <inkml:trace contextRef="#ctx0" brushRef="#br0" timeOffset="210425.26">24236 8620 57 0,'25'53'28'0,"31"51"-29"0,-38-76 53 15,10 22-50-15,7 16 1 16,-3 15-1-16,7 17 0 0,-8 2-4 16,-9 7 0-16,-8-4-2 15,-11-9 0-15,-3-6-14 16,-10-19 0-16</inkml:trace>
  <inkml:trace contextRef="#ctx0" brushRef="#br0" timeOffset="211249.59">25672 7996 57 0,'0'-6'28'0,"7"-13"-33"16,-14 13 41-16,0-1-35 16,-8 7 0-16,-9-3 0 15,-15 0 1-15,-7 3-3 16,-7-3 1-16,-7 6 1 15,4 3 0-15,-1 7-2 0,11 6 0 16,4 3-2-16,7 6 1 16,7 3 0-16,6 13 0 15,8 3-1-15,7 13 1 16,0 6 2-16,4 18 0 16,3 7 0-16,3 13 1 15,1 5-1-15,-8 7 1 16,1 7-1-16,-4 8 0 15,-11-2-1-15,-14 3 1 16,-3-10 0-16,0 3 0 16,-4-21 1-16,11-10 0 0,3-6 2 15,11-13 0-15,14-19 2 16,14-9 1-16,18-3 0 16,10-15 0-16,15-11-2 15,3-5 1-15,3 0-6 16,1-4 1-16,-8-6-9 15,-10 0 1-15,-4-12-11 16,-10-4 0-16</inkml:trace>
  <inkml:trace contextRef="#ctx0" brushRef="#br0" timeOffset="212090.25">26176 8886 42 0,'-14'0'21'0,"-28"7"-13"0,24-4 27 0,-7 6-34 0,-6 1 1 0,-5 9 0 16,1-1 0-16,-4 1-3 15,4 0 1-15,0 3 1 16,3 0 0-16,7 0-1 15,8 3 1-15,6-3 0 16,7-3 0-16,8-1 0 16,10-2 0-16,7-3 1 15,8 2 0-15,2 1 0 16,1 0 1-16,-7-4-1 16,-8 10 0-16,-3 0-2 15,-14 13 1-15,-14-4-2 16,-3 0 1-16,-1-2-2 15,0-1 1-15,4-3 0 16,-3-3 1-16,3-6-1 0,3-4 1 16,0 1 0-16,1-4 0 15,6 0 0 1,1-2 1-16,6-4-1 0,1 0 1 16,3-3 0-16,7-6 0 15,7-7-1-15,11 1 1 16,14-7 1-16,7 0 0 15,-7-6-1-15,3-10 1 16,0-2 0-16,1-1 0 0,-1 4-1 16,-7-4 1-16,-6 4-2 15,-8-7 0-15,-3 13-2 16,-8 6 1-16,-6 3-2 16,-11 3 1-16,-7 13-1 15,-7 6 1-15,-4 7-1 16,-3 2 1-16,0 7 0 15,0 3 1-15,3 0 1 16,4 9 0-16,3 7 0 16,8-1 1-16,3 1-1 15,7 3 1-15,3-4-2 16,8-2 1-16,7-4-4 16,-1-9 1-16,5-6-7 15,2-10 1-15,8-9-7 16,7-13 1-16</inkml:trace>
  <inkml:trace contextRef="#ctx0" brushRef="#br0" timeOffset="212344.49">26755 9053 42 0,'7'3'21'0,"-21"6"-22"0,17-6 35 15,-3 4-32-15,-7 2 1 16,-3 7 0-16,-5 3 1 15,-6 2-5-15,0 5 1 16,0-1 2-16,3 6 1 16,1 10-1-16,3-10 0 15,6 7-1-15,8 3 1 16,4-1-1-16,10-5 1 0,4-7-2 16,3-9 0-1,0-7-5-15,-3-5 1 0,-1-11-12 16,1-8 1-16</inkml:trace>
  <inkml:trace contextRef="#ctx0" brushRef="#br0" timeOffset="212735.47">26776 8579 62 0,'14'10'31'0,"4"8"-31"0,-11-21 52 15,3 3-49 1,8 0 0-16,7 0 0 16,3-6 1-16,0 3-6 0,-3 0 1 15,-4 3 3-15,-7-3 0 16,-3-1-3-16,-8 8 1 15,-3 2-1-15,-7 3 1 16,0 4-1-16,-4-1 1 16,-3 7-1-16,-3-3 1 15,6 3 0-15,0 3 0 16,4 0-1-16,4-1 1 0,10 1-2 16,0-3 1-16,7 0-3 15,7-6 0-15,0-4-5 16,4-3 1-16,3-3-11 15,1-3 1-15</inkml:trace>
  <inkml:trace contextRef="#ctx0" brushRef="#br0" timeOffset="213008.2">27397 8698 47 0,'3'25'23'0,"-24"7"-23"16,14-23 33-16,-7 13-32 0,3-3 1 15,-3 9 1-15,-3 7 0 16,-5 5-4-16,1 1 1 16,0 9 2-16,3 4 0 15,8 5-1-15,6 4 0 16,4-10-3-16,7-6 0 15,4-12-6-15,3-10 0 16,-3-9-7-16,6-16 1 16</inkml:trace>
  <inkml:trace contextRef="#ctx0" brushRef="#br0" timeOffset="213246.8">27573 9018 39 0,'0'35'19'0,"-25"12"-18"16,15-32 30-16,-8 7-32 16,-6 3 1-16,-1 7 1 15,-10-1 1-15,6 10-2 16,8-3 1-16,4-4 0 16,-1-3 1-16,4-2-3 15,3-7 1-15,4-10-6 16,4-6 1-16,-1-6-6 15,4-9 0-15,-3-16-2 16,-1-6 1-16</inkml:trace>
  <inkml:trace contextRef="#ctx0" brushRef="#br0" timeOffset="213460.21">27312 9112 27 0,'14'25'13'0,"11"-6"-6"0,-18-9 25 0,0 2-30 0,0 7 1 15,4 6 0-15,3 6 0 16,0 1-4-16,0-4 0 16,0 3 3-16,0-2 0 15,4-1-4-15,-4-9 1 16,4-10-4-16,-1-9 1 0,4-3-6 16,1-16 1-1,-1-19-3-15,0-9 1 0</inkml:trace>
  <inkml:trace contextRef="#ctx0" brushRef="#br0" timeOffset="213637.28">27668 8764 48 0,'25'32'24'0,"24"46"-28"0,-34-53 51 0,-1 10-47 15,0 5 1-15,-4 10-1 16,-3 10 0-16,-7 9-1 15,-3-3 1-15,-8 6-5 16,-3-9 0-16,-3-13-10 16,-5-16 1-16</inkml:trace>
  <inkml:trace contextRef="#ctx0" brushRef="#br0" timeOffset="214075.41">28388 9078 48 0,'0'12'24'0,"4"17"-15"15,-4-26 37-15,7 0-42 16,3 0 0-16,8 3 2 16,17 0 0-16,4-2-9 15,7-1 1-15,0-3 3 16,0 3 0-16,-4 0-8 16,-7-3 0-16,-3-6-12 15,-14-4 1-15</inkml:trace>
  <inkml:trace contextRef="#ctx0" brushRef="#br0" timeOffset="214327.95">29076 8664 57 0,'14'16'28'0,"-17"27"-30"0,3-24 44 16,-8 13-42-16,1 11 1 0,-7 11-1 15,-3 21 0-15,-1 7-4 16,4 9 0-16,3 3-4 16,4-7 0-16,4-18-8 15,3-15 0-15</inkml:trace>
  <inkml:trace contextRef="#ctx0" brushRef="#br0" timeOffset="-214343.05">28956 7892 56 0,'7'7'28'0,"-21"-7"-36"0,14 0 51 0,3 0-41 16,8-3 1-16,3-1 3 0,11 4 1 15,7-3-8-15,6-3 1 16,15-3 4-16,11-7 1 16,3-6-2-16,-11 6 0 15,1 1-2-15,-1-4 0 16,-3 0-1-16,-11 0 0 16,-6 3-2-16,-8 7 1 15,-14 6-2-15,-3 12 1 16,-11 10-2-16,-4 9 0 15,-3 7-1-15,0 9 1 16,0 12 0-16,3 16 1 0,4 13 1 16,4 12 0-16,7 19 1 15,10 22 1-15,7 10 0 16,4 5 1 15,6-2-1-15,-2-10 1-16,-4-6-1 0,-8-19 1 0,-10-10-1 0,-14-5 0 0,-17 2-1 15,-15-12 0-15,-21 0-2 16,0-3 0-16,-14-16-11 16,-7-19 0-16,7-18 0 15,18-16 0-15</inkml:trace>
  <inkml:trace contextRef="#ctx0" brushRef="#br0" timeOffset="-213248.35">30618 8124 38 0,'3'7'19'0,"4"18"-20"0,-7-13 35 16,0 13-32-1,0 7 0-15,0 12 3 16,-3 9 1-16,3 16-6 16,7 6 0-16,3 10 5 0,8 0 0 15,3-4-1-15,0-9 1 16,-3-18-2-16,-4-11 0 16,-3-2-3 15,-4-13 1-31,-7-6-2 0,-11-15 1 15,-10-7-1-15,0-10 0 0,-7-2 0 0,-8-7 0 0,-10 3 1 16,-3 4 0 0,0 2-1-16,-1 4 1 15,8 9 0-15,7 7 0 0,6 12 0 16,8-1 0-16,7 1 0 16,11 7 1-16,10 2-1 15,14 0 1-15,11-2-2 16,6-1 0-16,5-3-5 15,10-6 1-15,3-4-11 16,8-5 1 0</inkml:trace>
  <inkml:trace contextRef="#ctx0" brushRef="#br0" timeOffset="-213022.32">31242 8836 41 0,'7'47'20'0,"-35"29"-17"0,17-54 26 16,-3 15-29-16,-7 7 1 15,-4 6-1 1,-6 10 1-16,-1-7-2 0,0 4 1 16,4-14-5-16,3-8 0 15,7-19-7-15,4-13 0 16</inkml:trace>
  <inkml:trace contextRef="#ctx0" brushRef="#br0" timeOffset="-212871.41">30857 8742 44 0,'11'-3'22'0,"49"66"-18"0,-35-41 38 0,17 22-40 16,-7 15 0-16,18 13 1 31,11 7 0-31,3-1-5 0,-4-12 0 0,-10-3-6 15,-18-13 1-15,-17-16-8 16,-11-9 0-16</inkml:trace>
  <inkml:trace contextRef="#ctx0" brushRef="#br0" timeOffset="-211014.12">8869 10940 49 0,'17'69'24'0,"1"63"-15"0,-18-91 24 16,0 31-31-16,-3 31 0 15,-4 32 0-15,-1 38 1 16,5 21-4-16,3 38 1 15,3 22 2-15,8 35 0 16,7 12 0-16,-1 22 1 16,-3 12 1-16,-3-12 0 15,-7-6 0-15,-8-35 0 16,-3-18-1-16,-4-23 0 16,-3-37-5-16,4-28 1 15,-4-17-8-15,3-27 1 0,0-16-12 16,4-28 1-16</inkml:trace>
  <inkml:trace contextRef="#ctx0" brushRef="#br0" timeOffset="-210394.35">10044 12627 43 0,'0'13'21'0,"-4"-13"-10"16,4 0 25-16,0 0-33 15,7-3 0-15,7-3 1 16,7-4 0-16,8-2-6 0,9-4 1 16,8-3 0-16,4 0 1 15,-1 4-10-15,-7 5 0 16,-10 4-6-16,-11 12 1 15</inkml:trace>
  <inkml:trace contextRef="#ctx0" brushRef="#br0" timeOffset="-210227.82">10015 13041 49 0,'4'41'24'0,"28"-47"-23"0,-18 6 42 0,7-3-44 15,7-7 1-15,7-2-5 16,8-1 0-16,10 4-7 16,3-7 1-16</inkml:trace>
  <inkml:trace contextRef="#ctx0" brushRef="#br0" timeOffset="-209674.56">11038 13480 44 0,'11'38'22'0,"21"-16"-16"0,-22-16 28 0,4 1-32 0,4-1 0 0,3-3 2 0,4-3 0 0,0-3-4 0,-1-10 1 0,-2-2 2 16,-5-17 1-16,-3-18-1 15,-3-19 0-15,-4-19-1 16,-4-9 1 0,-13-22-2-16,-11-19 1 0,-11-13-1 15,-7-9 1-15,0-6-1 16,4 16 1-16,0-1-1 15,7 13 1-15,6 10-1 16,8 18 0-16,11 16 0 16,6 12 0-16,11 23-1 15,11 15 0-15,7 22-5 16,3 9 1-16,4 17-14 0,-4 5 0 16,0 13-1-16,1 6 0 15</inkml:trace>
  <inkml:trace contextRef="#ctx0" brushRef="#br0" timeOffset="-208923.9">12160 11862 58 0,'14'22'29'0,"-10"60"-41"16,-4-57 57-16,0 19-45 15,-4 12 0-15,1 13 1 16,-1 22 0-16,1 10-1 16,-1 5 0-16,1 7 0 15,3-22 0-15,0-13-3 16,0-15 0-16,0-13-7 16,0-22 1-16,-4-12-7 15,1-22 1-15</inkml:trace>
  <inkml:trace contextRef="#ctx0" brushRef="#br0" timeOffset="-208428.53">11910 12681 39 0,'24'22'19'0,"19"22"-17"0,-26-41 32 15,12 3-31-15,2-3 0 16,12-3 2-16,10 3 0 15,3-9-7-15,-3-6 1 0,0-4 4 16,-7 3 0-16,-7 1-2 16,3 2 1-16,-10 1-2 15,-4 0 0-15,-3 2 0 16,-4-2 0-16,-4-1 1 16,1 1 0-16,-7 0 1 15,-1 2 0-15,-3 7 0 16,-7 0 1-16,0-3-1 15,-3 0 1-15,-4 6-2 16,-4 0 1 0,-10 16-2-1,0-3 1-15,3 3 0 16,1-4 0-16,2 1-1 16,1 0 1-16,4 3 0 15,3 2 1-15,3 1-1 16,4 3 0-16,7-6-1 0,4-3 1 15,6-3-1-15,1-7 0 16,-4-3-2-16,4-3 0 16,-1-3-2-16,1-7 1 15,-4-2-5-15,0-1 1 16,0 1-7-16,1-4 0 16,-1 7-3-16,0-1 1 15</inkml:trace>
  <inkml:trace contextRef="#ctx0" brushRef="#br0" timeOffset="-207994.09">12749 12856 21 0,'11'13'10'0,"0"-4"-14"0,-8-6 13 0,1 1-12 0,-1 2 0 0,1 3 2 16,-4 1 1-16,0-1 4 15,-4 1 1-15,1 5 1 16,-1 1 0-16,1 0 3 15,-1-4 0-15,4 1-1 16,0-1 1-16,4-6-3 16,-1 1 1-16,4-7-4 15,4-7 0-15,3-2-2 16,0 3 1-16,0-7-2 16,4-6 0-16,-4-6-1 15,3-6 1-15,-2 0-1 16,-1 2 1-16,3 1 0 0,-6 0 1 15,3 6-1-15,-3 9 1 16,3 7 1-16,0 6 0 16,0 3 0-16,0 7 1 15,-3 5-1-15,-1 10 0 16,-6 1-1-16,-4-1 1 16,3-3-2-16,-3 3 1 15,4-3-2-15,3 3 1 16,0-6-4-16,0-4 1 15,7-2-6-15,4-10 0 16,3-12-7-16,7-7 1 0</inkml:trace>
  <inkml:trace contextRef="#ctx0" brushRef="#br0" timeOffset="-207093.77">13617 12386 52 0,'0'6'26'0,"0"-12"-27"0,0 6 48 0,-3 0-45 15,-1 0 1-15,-6 6-1 16,-5 7 1-16,1 9-5 16,-3 6 1-16,-1 7 2 15,0 12 1-15,1 0-3 16,3 9 1-16,3 7-2 15,8-4 0-15,3 4-2 16,7-10 1-16,3-6-5 16,8-12 1-16,3-10-9 15,7-19 0-15</inkml:trace>
  <inkml:trace contextRef="#ctx0" brushRef="#br0" timeOffset="-206850.51">13928 12483 44 0,'14'16'22'0,"0"12"-20"0,-14-18 33 15,-4 5-33-15,-6 7 0 16,-4 10 2-16,-11-1 0 16,0 7-5-16,-3 2 0 15,-4 4 3-15,1 0 0 16,2-6-3-16,5-7 1 15,2-3-6-15,5-6 1 16,10-12-8-16,3-7 1 16,4-16-3-16,-3-9 0 0</inkml:trace>
  <inkml:trace contextRef="#ctx0" brushRef="#br0" timeOffset="-206643.05">13681 12518 40 0,'28'-16'20'0,"14"44"-16"0,-31-18 39 0,-1 5-41 16,1 7 0-16,0 10 2 16,-1 2 0-16,4 7-5 15,0 6 0-15,8 3 3 16,-1-6 0-16,3-6-3 16,8-1 0-16,-4-12-4 15,-3-15 0-15,0-7-7 16,0-16 1-16,-1-15-4 15,-3-13 0-15</inkml:trace>
  <inkml:trace contextRef="#ctx0" brushRef="#br0" timeOffset="-206415.33">14079 12383 62 0,'18'38'31'0,"17"18"-41"0,-17-40 63 16,10 9-52-16,4 6 1 15,0 7 0-15,-8-1 0 16,-6 10-4-16,-7 10 0 0,-11-4-5 16,-15 4 1-16,-2-10-12 15,-8-13 1-15</inkml:trace>
  <inkml:trace contextRef="#ctx0" brushRef="#br0" timeOffset="-205620.26">15078 12352 40 0,'-21'-13'20'0,"-18"16"-9"0,25 0 24 15,-4 4-32-15,-3 2 1 16,0-3 2-16,-8 4 1 15,1 5-9-15,4-2 0 16,-1 6 5-16,0-1 1 16,4 1-3-16,7-3 1 15,0 0-3-15,3 2 0 0,4-5 0 16,11-4 1-16,6 4-1 16,11-4 1-16,4-2 0 15,0 2 0-15,-1 0 1 16,-2-2 0-16,-5 5-1 15,-6 4 0-15,-8 12 0 16,-10-3 0-16,-3 7-1 16,-8 2 1-16,-10-3-2 15,0 1 0-15,-1-4-1 16,5-9 1-16,3-3-1 16,6-4 0-16,5-6 0 15,10-3 1-15,10-3 1 16,12-6 1-16,6-3 2 31,11-4 0-31,7-6 0 0,3 1 1 0,4-7-1 16,-7-1 1-16,-7-2-1 15,-4-3 1-15,-3-4-2 0,-1 4 0 16,-2 0 0-16,-1-1 0 16,-7 4-1-16,-3 0 1 15,-4-3-2-15,-7 12 1 16,-7 6-1-16,-4 4 0 15,-3 6 0-15,-3 9 0 16,-1 3 0-16,0 7 1 16,1 6 0-16,3 6 0 15,3 7 0-15,1 5 1 16,-1 1 0-16,4 3 0 16,4 3-1-16,6-3 1 0,8 0-2 15,7-16 0-15,6-6-4 16,1-13 0-16,3-12-7 15,4-9 1-15,4-10-5 16,-8-10 0-16</inkml:trace>
  <inkml:trace contextRef="#ctx0" brushRef="#br0" timeOffset="-205366.12">15723 12399 41 0,'4'3'20'0,"-1"-6"-15"15,-3 6 34-15,-3 6-36 16,-4 4 0-16,-4 2 2 16,1 7 1-16,-8-3-7 0,0 6 0 15,1 7 5-15,-1 2 0 16,4 4-2-16,3-4 1 16,8 1-1-16,3-1 1 15,10 1-2-15,8-7 1 16,3-9-3-16,0-10 0 15,1-9-5-15,2-6 0 16,-3-13-12-16,1-15 0 16</inkml:trace>
  <inkml:trace contextRef="#ctx0" brushRef="#br0" timeOffset="-204976">15790 11875 62 0,'25'6'31'0,"7"-18"-30"0,-18 5 51 0,7 4-50 15,4-3 1-15,7 0 0 16,-4-1 1-16,-4 4-5 15,-2 0 0-15,-8 3 2 16,-4 3 0-16,-6 4-1 16,-4 2 0-16,-4 10-1 15,-3 3 1-15,0 6-1 0,-3 0 0 16,-5 4 1-16,5-4 0 16,-1 0 0-1,1 0 0-15,6-3 0 0,4 0 0 16,4-9-2-16,6-3 1 15,1-4-3-15,3 0 0 16,4-2-5-16,-1-1 0 16,4 0-10-16,1-9 0 15</inkml:trace>
  <inkml:trace contextRef="#ctx0" brushRef="#br0" timeOffset="-204629.67">16517 11941 44 0,'0'6'22'0,"-11"19"-15"15,1-19 29-15,-4 7-33 16,0-1 0-16,-4 10 3 15,-3 10 0-15,-7-1-7 16,6 7 0-16,5 6 5 16,-1 6 1-16,1 13-2 15,6 6 1-15,4 12-3 16,7 1 1-16,0-7-3 16,3-6 1-16,12-13-4 0,2-12 0 15,8-12-8-15,3-20 0 31,4-18-6 1,0-4 0-32</inkml:trace>
  <inkml:trace contextRef="#ctx0" brushRef="#br0" timeOffset="-204370.84">16831 12257 53 0,'4'38'26'0,"-8"15"-29"0,-3-43 45 0,-11 12-42 0,-6 6 1 0,-8 10 1 0,-3 6 1 0,-1 9-4 0,1-9 1 0,7 0 1 0,3-4 1 0,4-5-5 16,7-7 0-16,7-12-7 15,3-13 1-15,4-12-7 16,4-20 1-16</inkml:trace>
  <inkml:trace contextRef="#ctx0" brushRef="#br0" timeOffset="-204190.78">16591 12295 49 0,'35'38'24'0,"18"12"-23"0,-42-38 43 0,0 10-44 0,-1 7 0 0,1 2 0 0,3 3 1 0,-4 4-2 0,4 3 1 16,1-7 0-16,-5-5 0 16,1-4-5-16,-1-10 1 15,1-2-10-15,0-13 1 16,-1-13-2-16,4-9 1 16</inkml:trace>
  <inkml:trace contextRef="#ctx0" brushRef="#br0" timeOffset="-203969.52">16916 12019 64 0,'42'63'32'0,"50"18"-50"15,-71-49 69-15,0 15-52 0,0 19 0 0,0 12-2 16,-10 10 1-16,-11 9-1 16,-11-12 0-16,-10-13-13 15,-10-16 0 1</inkml:trace>
  <inkml:trace contextRef="#ctx0" brushRef="#br0" timeOffset="-203310.82">18034 11596 46 0,'18'44'23'0,"17"-10"-17"16,-28-15 31-16,0 9-34 15,-3-3 0-15,-1 13 2 16,-6 6 1-16,-1 3-7 16,1 9 1-16,3 4 5 15,3-7 0-15,-3 1-1 0,0-7 0 16,-3-10-2-16,-1-2 1 15,-3-10-3-15,-7-6 1 16,-4-7-2-16,-3-2 1 16,0-1-2-16,-4-3 1 15,-10-3-1-15,-7 4 0 16,3-1-1-16,-4 6 1 16,5 4 0-16,2 0 0 15,8 6 0-15,3 6 1 16,8 6 1-16,10 4 1 15,7 6-1-15,14-3 1 0,14 0 0 16,11-7 0-16,0-9-3 16,10-6 1-1,7-7-7-15,4-8 0 0,0-17-9 16,0-6 0 15</inkml:trace>
  <inkml:trace contextRef="#ctx0" brushRef="#br0" timeOffset="-203065.67">18623 12242 54 0,'21'44'27'0,"-31"3"-31"0,-1-35 45 0,-6 4-39 0,-5 12 0 0,-6 7 2 16,-7 5 0-16,0 14-5 0,-1-4 0 0,1 0 2 0,10-3 1 0,8-3-6 0,3-13 1 15,7-15-8-15,3-16 0 16,4-19-6-16,-4-12 1 16</inkml:trace>
  <inkml:trace contextRef="#ctx0" brushRef="#br0" timeOffset="-202884.03">18239 12204 41 0,'17'-6'20'0,"50"50"-8"0,-46-25 33 0,8 12-40 15,-5 3 0-15,8 13 0 16,10 7 0-16,4 9-8 16,-3 2 0-16,-1-2 4 15,-3-10 0-15,-7-15-9 16,-8-13 1-16,-6-15-10 15,-8-7 0-15</inkml:trace>
  <inkml:trace contextRef="#ctx0" brushRef="#br0" timeOffset="-202207.91">20080 12399 54 0,'0'9'27'0,"7"-3"-27"0,0-9 43 16,0 6-38-16,4 0 0 15,7 4 2-15,17-7 1 0,14 0-11 16,22-7 1-16,10 1 1 16,-7 0 0-16,-7 3-17 15,-11-7 1-15</inkml:trace>
  <inkml:trace contextRef="#ctx1" brushRef="#br0" timeOffset="85005.05">16129 10473 0,'0'0'16</inkml:trace>
  <inkml:trace contextRef="#ctx0" brushRef="#br0" timeOffset="-201357.17">21188 13204 42 0,'35'32'21'0,"-21"12"-16"0,-3-38 21 15,-1-3-23-15,5 3 0 16,2-9 3-16,4-12 0 15,-3-10-7-15,3-16 1 16,-7-13 5-16,-3-24 0 16,-15-19-2-16,-10-22 1 15,-11-22-2-15,-3-16 1 0,0-16-2 16,-7-5 0-16,-1-4-1 16,8 6 1-16,7-3-1 15,11 10 1 1,10 22-2-16,10 21 1 0,4 29-1 15,4 22 0-15,-4 21-3 16,7 29 0-16,4 16-13 16,0 9 0-16</inkml:trace>
  <inkml:trace contextRef="#ctx0" brushRef="#br0" timeOffset="-200812.72">22031 11455 53 0,'4'22'26'0,"10"18"-20"16,-7-18 38-16,0 7-42 16,3 21 1-16,-3 9 1 15,0 13 1-15,0 23-6 16,1 17 1-16,-5 4 2 15,1 4 0-15,3-4-2 16,0-16 1-16,0-25-3 16,-4-9 0-16,-3-22-5 0,0-25 0 15,-3-13-6 1,-4-15 1-16,-4-13-6 16,4-10 1 15</inkml:trace>
  <inkml:trace contextRef="#ctx0" brushRef="#br0" timeOffset="-200620.97">21823 12333 43 0,'25'47'21'0,"31"-28"-21"0,-38-13 35 0,6 3-33 16,8-2 0-16,10-7 1 15,8-4 1-15,6-2-6 16,-6 3 1-16,3 0-2 15,-1 0 1-15,1 0-11 16,-3-10 0-16</inkml:trace>
  <inkml:trace contextRef="#ctx0" brushRef="#br0" timeOffset="-200111.88">22807 12417 53 0,'11'10'26'0,"-11"-16"-31"0,0 6 43 0,-4-4-38 0,-6 4 0 0,-5 4 0 0,-2 2 0 15,-4 6 0-15,-1 1 0 0,1-1 0 16,0-2 1-16,4 2-1 16,2 1 1-16,5-1-1 15,6-2 1-15,4-4-1 16,7-3 1-16,7-3-1 15,4 0 1-15,0 0-1 16,-1 0 0-16,1 3 0 16,-4 4 0-16,0-1 0 15,0 3 0-15,-3 1 0 16,0 2 0-16,-1 4 0 16,1 0 1-16,-1 6-1 15,-3 3 0-15,0 0 0 16,0-10 0-16,0 1 0 15,1-3 0-15,-1-7-5 16,0 3 0-16,-4-5-10 16,1-14 0-16</inkml:trace>
  <inkml:trace contextRef="#ctx0" brushRef="#br0" timeOffset="-199736.59">23079 12599 43 0,'24'16'21'0,"-20"18"-21"0,-4-24 30 16,0 2-27-16,-4 4 0 16,1 0 2-16,-1-4 1 15,4 1-7-15,0-1 1 0,0-2 3 16,0-4 1 0,7-3-2-16,0-3 0 0,4 0-1 15,0-9 0-15,3-10-1 16,0-3 0-16,4-6-1 15,-1-7 1-15,4-2 0 32,4-1 0-32,0 4 0 0,-1 8 0 0,-2 5 0 15,-1 2 0-15,0 3 0 16,-3 10 1-16,-4 12-1 16,0 10 1-16,-7 3-1 15,0 9 0-15,0-3-2 16,0 9 1-16,-3-2-5 15,-4-4 0-15,3-3-10 16,1-6 1 15,6-13 0-31,1-6 0 0</inkml:trace>
  <inkml:trace contextRef="#ctx0" brushRef="#br0" timeOffset="-199390.54">23975 11771 47 0,'7'25'23'0,"-7"7"-26"0,-4-29 50 0,-3 10-46 16,-3 8 1-16,-8 11 0 15,0 12 0-15,-3 12-3 16,-3 1 1-16,2 12 1 16,1-4 0-1,14 39-1 1,7-23 1-16,11-21-3 16,10-10 1-16,4-12-5 15,-4-16 1-15,0-13-8 16,11-9 1-16,-1-12-4 15,5-17 1-15</inkml:trace>
  <inkml:trace contextRef="#ctx0" brushRef="#br0" timeOffset="-198986.69">24458 12079 47 0,'14'31'23'0,"-31"19"-28"0,2-40 46 16,-6 12-40-16,-7 15 1 15,-7-2 1-15,-8 12 0 16,-9 9-4-16,6-6 1 16,0 7 1-16,11-4 1 15,6-15-4-15,5-4 1 16,10-15-5-16,3-16 0 16,11-15-4-16,7-13 1 15,4-10-5-15,-1 1 1 0,1-10 2 31,-4 0 1-31,0-3 3 16,-4 9 0 0,1 7 7-16,-1 6 0 15,4 9 8-15,4 0 0 16,3 10 2-16,0 12 1 0,4 10 1 16,3 6 1-16,4 0-4 0,-1 9 1 0,5 10-5 15,2 3 1-15,-2 6-3 16,-1 10 0-16,0-13-4 15,-3-10 1-15,-8-5-7 16,5-17 1-16,-8-15-9 16,-7-22 0-16</inkml:trace>
  <inkml:trace contextRef="#ctx0" brushRef="#br0" timeOffset="-198745.22">24423 11950 56 0,'42'72'28'0,"11"10"-32"0,-32-60 48 16,11 12-45-16,0 13 1 15,-4 3-1-15,-3 10 0 0,-11 6 0 16,-11 6 1-16,-6-3-11 15,-11-16 1-15,-4-12-6 16,-7-16 1-16</inkml:trace>
  <inkml:trace contextRef="#ctx0" brushRef="#br0" timeOffset="-198174.28">25859 11426 43 0,'-7'-6'21'0,"7"16"-13"0,0-4 35 15,0 10-40-15,0 15 1 16,0 3 1-16,0 13 1 16,0 16-8-16,3-3 0 15,4 12 6-15,0 0 0 0,4 3-3 16,-1-6 1-16,-3-12-1 15,0-10 1 1,-3-10-3-16,-8-8 1 16,-3-11-1-16,-3-5 0 0,-11-7 0 15,-4 0 0-15,-7-6-1 16,0 0 1-16,1-3 0 16,-1 6 0-16,0-3 0 15,0 10 1-15,1 12-1 16,3 3 0-16,6 6 1 15,5-6 0-15,10 7 0 16,7-1 1-16,10-3-1 16,8-3 1-16,3-6 0 47,11 0 0-47,10-3-4 0,0-7 1 15,4-9-6-15,7-6 0 0,4-10-9 0,-8-6 0 0</inkml:trace>
  <inkml:trace contextRef="#ctx0" brushRef="#br0" timeOffset="-197962.25">26501 12145 45 0,'-14'75'22'0,"-36"-25"-24"0,40-28 33 16,-12 3-30-16,-6 10 1 0,0 8 0 15,0 1 1-15,3-3-5 16,4-6 1-16,7-13-4 16,3-10 1-16,1-12-9 15,3-19 1-15</inkml:trace>
  <inkml:trace contextRef="#ctx0" brushRef="#br0" timeOffset="-197782.82">26183 12072 44 0,'11'10'22'0,"17"62"-16"0,-10-53 36 0,13 22-38 16,5-4 0-16,10 16 1 15,10 7 1-15,7-3-8 16,-6-4 0-16,-8 3 3 0,-10-15 0 16,-7-10-12-1,-11-12 0-15,-21-13-6 0,-11-2 0 16</inkml:trace>
  <inkml:trace contextRef="#ctx1" brushRef="#br1" timeOffset="92963.48">7602 10398 0,'0'0'0,"0"0"15,0 0-15,0 0 16,0 0-16,0 0 16,0 0-16,-14 12 15,0 1 1,0-4 0,-7 10-1</inkml:trace>
  <inkml:trace contextRef="#ctx0" brushRef="#br1" timeOffset="-193250.43">12125 13311 13 0,'-21'6'6'0,"0"-9"4"0,14 3 6 15,0 3-8-15,-1 0 0 16,-2 1 5-16,3-1 1 16,0 0-16-16,3 0 1 15,4 0 11-15,0-3 1 16,7 0-3-16,11 0 1 0,14 0-2 16,21 0 1-16,17 0-3 15,29 0 0 1,31 0-1-16,-34 0 0 0,73-6-2 15,15-4 0-15,-12-8-1 16,-2 2 1 0,38-3-2-1,-56 7 0-15,-29-1-1 16,-28 7 1-16,-21 0-1 16,-17 2 0-16,-18 1-2 15,-15 6 1-15,-6 1-5 16,-7-1 1-16,-11 3-9 15,-11-6 0-15,-10-6-4 16,3-4 0-16</inkml:trace>
  <inkml:trace contextRef="#ctx0" brushRef="#br1" timeOffset="-192289.53">12735 13781 40 0,'7'-3'20'0,"11"0"-13"0,-18 3 31 0,7-3-35 16,-3 0 0-16,-4 3 1 16,0 0 1-16,3 6-7 15,-3 4 1-15,0 8 3 16,0 1 1-16,0 6-2 16,0 7 0-16,0-1-1 15,0 0 0-15,4-2 0 16,3-7 1-16,0 0-1 15,7-10 1-15,3-6-1 16,5 4 0-16,-1-10 0 16,0-7 0-16,-3-5-1 15,3-4 1-15,-11-6-1 16,1 3 0-16,0 1 0 16,-1 2 0-16,1-3-1 15,-1 3 1-15,1-2 0 0,-1-1 1 16,5 6-1-16,-5 7 1 15,4 6 0-15,-3 3 1 16,-1 10 0-16,1 6 0 16,-4 6-1-16,0 6 1 15,0 0-1-15,4 1 0 16,-1 5-2-16,8-2 1 16,0-7-8-16,-1-6 0 15,4-16-6-15,4-6 1 16</inkml:trace>
  <inkml:trace contextRef="#ctx0" brushRef="#br1" timeOffset="-191582.96">15304 13239 39 0,'3'-6'19'0,"1"6"-10"0,6-7 29 0,1 1-34 15,10 6 0-15,11-6 4 16,21 3 1-16,10-4-9 16,25-5 0-16,25-1 6 15,21-5 0-15,39-8-2 16,18 1 1-16,6 0-3 16,18-6 0-16,-17 9-2 31,3 3 0-16,-7 7-1-15,-21-1 0 0,-21 1-2 0,-18-4 1 16,-22 3-3-16,-16 4 1 0,-15 3-3 0,-18 6 1 16,-20 6-3-16,-15-3 0 15,-14 0-8-15,-14 0 1 16</inkml:trace>
  <inkml:trace contextRef="#ctx0" brushRef="#br1" timeOffset="-191178.42">15656 13465 46 0,'-3'15'23'0,"17"-11"-16"16,-7-4 37-16,7 0-40 15,7-4 0-15,25-2 5 16,25 0 0-16,31-10-11 0,18-3 0 15,32-12 7-15,13 6 0 16,22 3-2-16,0-3 0 16,-24 3-5-16,-15 6 0 15,-21 1-4-15,-18 5 1 16,-17 4-6-16,-15 3 0 16,-20 0-9-16,-18-4 0 15</inkml:trace>
  <inkml:trace contextRef="#ctx0" brushRef="#br1" timeOffset="-190487.8">16231 13769 43 0,'7'22'21'0,"-10"41"-13"0,-1-51 31 16,1 7-36-16,-4 6 0 15,-4 6 4-15,-3-6 0 0,0 7-8 16,3 5 1 0,1-5 5-16,-1-4 0 0,4-9-2 15,0 0 0-15,0-7-2 16,-4-6 0-16,1-6-2 16,-4-9 0-16,-7-3 0 15,-1-1 1-15,-6 0-2 16,-4 4 1-16,1 0-2 15,-8 2 1-15,7 4 0 16,4 0 0-16,3 3 0 16,4 13 0-16,3 2 1 15,4 4 1-15,0 3 0 16,7 0 1-16,11 0 0 16,6 3 0-16,15-6 0 15,7 0 0-15,3-4-1 16,4-8 0-16,3-4-3 15,0-3 1-15,1-6-9 0,-4-1 0 16,-1-5-6-16,-9-4 1 16</inkml:trace>
  <inkml:trace contextRef="#ctx0" brushRef="#br1" timeOffset="-190082.3">16394 14139 42 0,'-7'38'21'0,"-4"-13"-17"0,11-19 34 0,-4-3-35 15,1 10 1-15,3-4 3 16,0 0 0-16,0 1-8 16,0-4 0-1,3 0 5 1,4 1 0-16,4-7-3 15,0-7 1-15,-1 1-2 16,8-6 0-16,0-4-1 16,-1-3 1-16,-3 0-2 15,0-3 1-15,0 7-1 16,1-1 0-16,-1 7 0 16,0 2 1-16,0 4-1 15,4 9 1-15,-4 4 1 16,0 9 1-16,3 3 0 15,5 6 0-15,-1 3 0 0,3 4 0 16,5-1-2-16,-1-6 1 16,-7-6-7-16,-3-6 0 15,-1-13-9-15,-3-9 1 16</inkml:trace>
  <inkml:trace contextRef="#ctx0" brushRef="#br1" timeOffset="-189135.67">1799 11988 22 0,'7'-3'11'0,"11"-4"-4"0,-8 7 12 16,-6 4-14-16,3 2 0 16,4 3 2-16,-11 10 0 15,7 19-9-15,-7 9 0 16,-7 15 6-16,-4 26 0 15,0 28-3-15,1 16 1 16,-1 37-1-16,4 32 0 16,0 6 1-16,14 28 1 15,0 0 0-15,4-3 0 0,3-12 0 16,-3-10 1-16,3-16-2 16,-4-24 1-16,-6-26-5 15,3-22 0-15,-7-18-7 16,0-26 0-16,0-28-6 15,0-25 1-15</inkml:trace>
  <inkml:trace contextRef="#ctx0" brushRef="#br1" timeOffset="-187995.77">1767 11655 9 0,'-10'-6'4'0,"-1"0"13"0,11 6-6 16,0 0-10-16,-7 3 1 15,4 0 4-15,3-3 1 0,-7 3-7 16,7 4 1-16,7 2 4 16,3 0 0-16,8 1-1 15,14-1 0-15,-4-9-2 16,14-3 0-16,8-6-2 15,20-10 1-15,8-3-1 16,21-10 1-16,3 7 0 16,18 0 0-16,21 3 0 15,-4-3 0-15,22-3-1 16,11-3 1-16,6-1-1 16,7-2 0-16,15-4-1 15,10-6 0 1,11 7 1-1,-18 2 0-15,7 4 0 0,11 3 0 0,-22 3 0 16,11-4 1-16,-6-5-2 16,9 2 1-16,-3-2 0 15,-10-4 0-15,7 1 0 0,-1-1 0 16,-20-6-1-16,-1 13 1 16,-10-1 0-16,-7 1 0 15,-11 0-1-15,-3 3 1 16,3 9 0-16,-18 6 0 15,-13 7-1-15,-15 3 1 16,-3 6 0-16,-7 6 0 16,-11 1 0-16,-10-1 1 15,-8 13-1-15,-6 6 0 16,-11 4 0-16,-4 8 0 16,-3 14 0-16,-14 5 0 0,-1 10-1 15,-2 19 1-15,-5 3-1 16,-6 12 1-16,-4 14-1 15,-3-1 1-15,-8 18-3 16,1 20 0-16,-1 12-2 16,1 10 1-16,3 3 0 15,0-7 1-15,0-3 0 16,0-6 1-16,0-9 4 16,-7-13 0-16,0-9 1 15,-11-7 1-15,1-2-2 16,-1-7 0-16,-6-10-1 15,-22-5 0-15,-4-10-1 16,-6-4 0-16,-11-15 0 16,-3-6 0-16,-1-9 1 15,-3-13 0-15,-7-7 1 16,-18-8 0-16,-17-14 0 0,-4-2 0 16,-17-1-1-16,-19-2 1 15,-6-1-2-15,-18 1 1 16,-10-7-1-16,-8 6 0 15,-17-3 1-15,-11 4 0 16,-20 5 0-16,-1 11 0 16,-28 8 1-16,-8 4 0 15,-13 6-1-15,-4 12 1 16,-3-3-1-16,7 1 1 16,-1-1 1-16,1 0 1 0,0 1-1 15,10 5 1-15,-10-2-1 16,21-10 1-16,0 0-4 15,31-3 0-15,26-7-15 16,20-5 0-16</inkml:trace>
  <inkml:trace contextRef="#ctx0" brushRef="#br1" timeOffset="-186542.51">22874 10793 35 0,'14'9'17'0,"0"-21"-13"15,-7 12 17-15,8-3-20 16,2 3 0-16,4-3 2 15,4-7 0-15,0 1-3 16,3-1 1-16,4 1 2 16,6-4 1-16,5 4-1 15,-1 0 0-15,-3 6-1 16,-4 3 1-16,-7 6-2 16,-3 0 1-16,-7 0-2 0,-8 4 1 15,-6 5-1-15,-8 4 0 16,-6 3 0-16,-4 6 0 15,-4 4 0 1,-3 5 0-16,0 4 0 0,0-3 1 16,3 3-1-16,0-1 1 15,8-8-1-15,-1-4 0 16,8-9-3-16,6-7 1 16,8-5-12-16,6-11 1 15</inkml:trace>
  <inkml:trace contextRef="#ctx0" brushRef="#br1" timeOffset="-186117.87">23230 11477 41 0,'7'12'20'0,"-3"-15"-15"15,-4 3 27-15,4-9-30 0,-4-1 1 16,3 1 0-16,-3-1 1 15,0 1-6-15,0 0 1 16,0-1 2-16,-3 4 1 16,-1 0-2-16,-3 6 0 15,-4 6 0-15,1 6 1 16,-1 7-1-16,4 10 0 16,0 5 0-16,4-3 0 15,3 1-1-15,7-7 1 0,3-3 0 16,4-13 0-1,4-6-6-15,0-9 1 0,-4-19-9 16,-7 0 1 0</inkml:trace>
  <inkml:trace contextRef="#ctx0" brushRef="#br1" timeOffset="-173118.27">23961 10724 21 0,'0'0'10'0,"10"28"1"0,-6-15 10 15,-1 6-17-15,1-1 1 16,-1 8 3-16,1-1 1 16,-1-3-10-16,1 3 0 15,-4-3 8-15,0-7 1 16,0-5-2-16,3-4 1 16,5-9-2-16,6-10 1 15,10-15-2-15,12-10 1 16,17-27-3-16,17-23 0 15,8-13-7-15,10-5 0 16,14-13-13-16,-10 12 1 0</inkml:trace>
  <inkml:trace contextRef="#ctx1" brushRef="#br0" timeOffset="119458.35">5962 12665 0,'0'0'0</inkml:trace>
  <inkml:trace contextRef="#ctx0" brushRef="#br0" timeOffset="-166944.84">9490 15415 53 0,'14'10'26'0,"32"-20"-18"0,-25 7 27 15,7-6-33-15,18-1 0 16,10 1 0-16,4 3 0 0,4-1-7 16,-1 4 0-1,1 3-8-15,-11-3 0 16,-14-3-3-16,-8-1 0 0</inkml:trace>
  <inkml:trace contextRef="#ctx0" brushRef="#br0" timeOffset="-166734.16">9723 15669 60 0,'-29'41'30'0,"19"-25"-34"16,10-13 62-16,0-3-53 16,10 3 0-16,8-3 1 15,14 3 1-15,7-3-10 16,17-3 1-16,11 0 2 15,4 0 0-15,-15 3-10 16,-3 3 0-16,-7-3-11 16,-4 3 0-16</inkml:trace>
  <inkml:trace contextRef="#ctx0" brushRef="#br0" timeOffset="-165998.89">10784 16290 52 0,'15'28'26'0,"13"1"-25"0,-18-23 36 15,8 6-36-15,3 4 0 16,4 0 2-16,7-7 1 16,-1 1-3-16,1-4 1 15,-4-3 3-15,4-3 0 16,0-9-1-16,0-7 1 16,-4-9-2-16,0-16 0 0,-3-12-3 15,-11-23 1-15,-7-21-1 16,-11-9 0-16,-13-7 0 15,-8-13 0-15,-3-5 0 16,-4 2 0-16,4-6 0 16,-4 10 0-16,7 6-1 15,4 9 0-15,11 19-2 16,10 6 1-16,3 19-1 16,11 16 0-16,11 16 0 15,7 9 0-15,3 9 0 16,4 7 1-16,-7 5-7 15,-1 1 1-15,-10 0-9 16,-3 9 1-16</inkml:trace>
  <inkml:trace contextRef="#ctx0" brushRef="#br0" timeOffset="-165297.02">11949 15585 45 0,'-15'28'22'0,"8"3"-12"16,4-21 32-16,3 5-38 16,-4 1 1-16,1 3 3 15,3 6 0-15,0 6-10 0,0 1 1 16,3-4 6 0,8-3 0-16,3-3-2 0,4-3 0 15,3-4-2 1,4-5 0-16,-1-7-2 0,1-9 1 15,-4-10-1-15,0-12 0 16,-3 3-1-16,0-10 1 16,-4-6-3-16,0 4 1 15,-4 2-1-15,1 4 1 16,-4 6-1-16,4 9 1 0,-1 7 0 16,1 5 1-16,-1 14 1 15,-3 9 1-15,0 3 1 16,1 6 0-16,-1 6-1 15,0 1 1-15,0 6-1 16,3-7 1-16,4-3-1 16,4-2 0-16,0-14-4 15,-1-2 1-15,1-7-9 16,3-9 1-16,7-16-5 16,-7 4 0-16</inkml:trace>
  <inkml:trace contextRef="#ctx0" brushRef="#br0" timeOffset="-164711.39">13085 15108 58 0,'14'22'29'0,"0"15"-37"0,-14-33 56 0,3 14-44 16,1 8 1-16,-1 2 1 16,4 6 1-16,0 7-9 15,4 6 1-15,-4-9 5 16,0-4 0-16,0-6-2 16,-3 1 0-16,-4-7-2 15,-4-7 0-15,-10-5-1 16,-7-4 0-16,-4-3-1 15,1-3 1-15,-5-3 0 16,-6 0 0-16,0 3 0 16,-4-3 0-1,-3 6 0-15,3 3 1 0,4 10-1 16,6 6 1-16,8 3 0 0,11 3 0 16,10-6 1-16,10 0 0 15,11-3 1-15,11-4 0 16,0-2 0-16,3-4 1 15,7-2-2-15,4-4 0 16,0-6-4-16,-4 3 0 16,1-4-7-16,-4-2 0 15,-1-13-10-15,-2-3 0 16</inkml:trace>
  <inkml:trace contextRef="#ctx0" brushRef="#br0" timeOffset="-164212.28">13501 15622 56 0,'3'16'28'0,"-3"3"-29"0,0-10 44 0,0 4-41 0,-3-1 0 0,-1 1 1 0,4 2 0 0,0 1-3 15,0 0 0-15,0-1 3 16,4-2 0-16,-1 3-1 0,4-10 0 16,-3-3-1-16,3-3 1 15,4 0-2-15,3-6 1 16,3-7-3-16,1 4 1 15,3-4-2-15,-3-2 0 16,-1-7-1-16,1 0 0 31,-4 0-1-31,-3 3 1 16,-1 6 1 0,1 4 0-16,-4 9 2 15,0 6 0 32,0 10 2-47,0 3 1 0,4 6 1 0,3 6 0 47,3 1-1-47,5 5 1 0,2-5-1 0,8-4 1 16,0-9-6-16,0-10 0 0,-1-6-14 0,-6-12 1 0</inkml:trace>
  <inkml:trace contextRef="#ctx0" brushRef="#br0" timeOffset="-162965.45">14975 15563 58 0,'4'12'29'0,"10"7"-21"16,-7-16 42-16,4 3-46 15,6 1 1-15,8-4 3 16,3-3 1-16,15-7-11 15,17-2 0-15,10-3 5 16,11-1 1-16,0 0-9 16,-7 1 1-16,-21 3-18 15,-10-4 0-15</inkml:trace>
  <inkml:trace contextRef="#ctx0" brushRef="#br0" timeOffset="-161827.34">16171 16089 40 0,'7'25'20'0,"0"-18"-5"16,-3-7 21-16,3 0-34 0,0-7 1 15,4-2 3-15,3-16 1 16,0-9-7-16,11-17 1 16,10-11 4-16,7-20 0 15,-3-12-2-15,-4-6 1 16,-3-7-2-16,-7-3 1 16,-8 1-3-16,-6 2 0 15,-4 3-1-15,-7 14 0 16,-4 8-2-16,1 13 0 15,-8 19-1-15,4 12 0 16,-7 16 0-16,-3 16 0 0,2 15 0 16,-2 16 1-16,3 19 2 15,3 22 1-15,1 6 1 16,2 10 0-16,5 9 1 16,6 0 1-16,5-3-1 15,-1-4 1-15,3-12-2 16,1 4 1-16,6-7-2 15,1-13 1-15,-4-9-2 16,0-9 0-16,0-10-3 16,4-16 1-16,3-12-5 15,0-12 0-15,8-7-9 16,-1-6 1-16</inkml:trace>
  <inkml:trace contextRef="#ctx0" brushRef="#br0" timeOffset="-161451.66">16739 15776 49 0,'0'34'24'0,"-3"1"-21"0,3-29 38 16,0-3-40-16,0 3 0 16,0-2 1-16,3-1 1 15,1 0-4-15,3-3 1 16,0-3 1-16,4-13 0 15,-1-3-1-15,4 0 1 16,-3-2-2-16,3-8 0 16,0 1-1-16,0 0 1 15,4 6 0-15,-1 3 0 0,1 3 0 16,0 7 0-16,3 6 2 31,0 6 0-31,-3 10 1 0,-4 2 0 0,0-2-1 16,-4 6 1-16,-2 6-1 15,-1 3 1-15,0-3-2 16,0 3 0-16,3-3-3 16,1-3 0-16,3-6-8 15,4 0 0-15,6-13-5 16,5-6 0-16</inkml:trace>
  <inkml:trace contextRef="#ctx0" brushRef="#br0" timeOffset="-161182.39">17530 14484 64 0,'14'59'32'0,"-25"64"-44"0,11-82 63 15,0 28-51-15,0 25 1 16,4 34-1-16,3 29 0 16,-4 9 0-16,8 0 0 0,-1-6-2 15,-3-12 0-15,4-35-4 16,-4-23 0-16,4-17-11 16,3-20 0-16</inkml:trace>
  <inkml:trace contextRef="#ctx0" brushRef="#br0" timeOffset="-160401.05">18521 15403 40 0,'-21'-22'20'0,"3"9"-12"0,7 13 24 16,-3 3-27-16,-14 0 0 15,-4 4 2-15,-3 2 0 16,-4 4-10-16,0 5 1 15,8-2 6-15,6 3 0 16,0-3-2-16,11-1 0 16,4 1-1-16,6-7 0 15,11 1-1-15,11-1 1 16,10 1-1-16,7-1 1 0,4 4-1 16,-4 2 0-16,-6-2 0 15,-5 2 0-15,-6 1 0 16,-7 6 0-16,-11-3-1 15,-8-3 1-15,-6 2-1 16,-3 1 0-16,-4 0 0 16,3-3 1-16,0-1-1 15,1-5 1-15,6-1 0 16,0 1 0-16,4-1 0 16,4-3 0-16,3 1 1 15,10-4 0-15,8-3 0 16,7-3 0-16,7-10-1 15,-4 1 1-15,4-7 0 16,6-3 1-16,5-3-1 16,-5-7 0-16,-2 1-1 0,-4-4 0 15,-4-2 0-15,-4-1 1 32,-2 1-2-17,-8 2 0-15,-7 13-1 0,-7 3 1 0,-7 10-1 0,-4 6 1 16,1 12 0-16,-5 7 0 15,5 6 0-15,-4 9 1 16,3 1 1-16,4 2 0 16,4 4 0-16,3-7 1 0,7 0-1 15,3 1 0-15,4-7-1 16,4-3 1-16,7-3-4 16,3-10 0-16,11-6-7 15,3-9 0-15,4-7-7 16,-7-9 0-16</inkml:trace>
  <inkml:trace contextRef="#ctx0" brushRef="#br0" timeOffset="-160145">19286 15337 42 0,'7'3'21'0,"-10"6"-14"0,-1-6 31 0,-3 4-35 16,-7 2 0-16,-3 7 3 15,-5 3 0-15,-2 9-7 16,-1 0 0-16,0 10 5 16,4 3 1-16,4-1-2 15,2 7 1-15,5 0-2 0,6 0 0 16,11-3-2-16,11 0 0 16,3-12-4-16,4-11 0 15,3-8-8-15,0-10 0 16,4-12-7-16,0-10 1 15</inkml:trace>
  <inkml:trace contextRef="#ctx0" brushRef="#br0" timeOffset="-159859.96">19819 15305 45 0,'0'16'22'0,"-28"0"-19"16,17-10 36-16,1 0-38 15,-4 10 1-15,-4 9 2 16,-3 6 1-16,3 4-6 16,4 12 1-16,3 3 2 15,8-3 1-15,3 3-1 16,7 1 0-16,7-11-6 15,4-5 1-15,6-7-9 16,5-12 1-16,2-16-5 16,5-16 0-16</inkml:trace>
  <inkml:trace contextRef="#ctx0" brushRef="#br0" timeOffset="-159649.47">20165 15381 53 0,'10'40'26'0,"-24"23"-30"0,14-47 50 16,-7 3-45-16,-7 9 1 16,-7 3 0-16,-7 4 0 15,-8-4-3-15,1 0 0 16,0 4 2-16,3-4 0 16,4 1-6-16,7-7 0 15,3-10-9-15,8-5 1 0,6-16-3 16,8-10 0-16</inkml:trace>
  <inkml:trace contextRef="#ctx0" brushRef="#br0" timeOffset="-159439.62">19950 15497 43 0,'24'37'21'0,"19"-8"-16"15,-33-17 40-15,4 4-43 16,4 6 1-16,-4 0 0 15,0 0 0-15,-3-4-5 16,-1 1 1-16,1 3 1 16,0 0 1-16,3-3-3 0,0-10 0 15,3-5-7-15,5-8 1 16,2-5-8-16,4-16 1 16</inkml:trace>
  <inkml:trace contextRef="#ctx0" brushRef="#br0" timeOffset="-159213.21">20242 15255 61 0,'36'69'30'0,"27"-12"-30"0,-45-42 55 15,7 10-55-15,6-6 0 0,5 3-2 16,-12 3 1-16,-6 10-1 15,-11 6 1-15,-11-4-7 16,-13 10 1-16,-4 0-12 16,-18 0 1-16</inkml:trace>
  <inkml:trace contextRef="#ctx0" brushRef="#br0" timeOffset="-158809.68">20997 14409 57 0,'14'25'28'0,"4"47"-24"0,-11-47 45 16,-3 25-46-16,3 28 0 0,-4 17 0 15,-6 14 1-15,-1 32-6 16,-3 19 1-16,0 10 2 16,4 5 0-16,3-21-3 15,0-13 0-15,0-31-6 16,3-26 0-16,1-21-11 16,3-31 1-16</inkml:trace>
  <inkml:trace contextRef="#ctx0" brushRef="#br0" timeOffset="-158416.29">21957 15381 64 0,'0'22'32'0,"10"3"-29"0,-2-19 52 0,6 0-53 16,14 1 0-16,14-4 0 15,11-10 0-15,-3 1-5 16,-5 0 1-16,1 0-5 16,-10-4 0-16,-8 4-13 15,-7-10 0-15</inkml:trace>
  <inkml:trace contextRef="#ctx0" brushRef="#br0" timeOffset="-158208.5">22186 15233 55 0,'-10'63'27'0,"-15"34"-27"0,18-65 37 15,-4 21-37-15,-3 7 0 16,4 8-3-16,-1-2 0 16,4-6-7-16,7-7 0 15,11-18-5-15,3-20 1 16</inkml:trace>
  <inkml:trace contextRef="#ctx0" brushRef="#br0" timeOffset="-157774.98">24148 14763 57 0,'77'-3'28'0,"-10"-50"-41"15,-49 37 54-15,3 6-40 16,0-5 0-16,-3 2 2 16,-8 1 0-16,-10 2-3 15,-10 4 0-15,-15 3 3 16,-14 3 0-16,-21-3-1 16,0 9 1-16,-24 0-1 15,-22 13 0-15,-18 12-1 16,12 16 1-16,-5 16-1 0,11 25 1 15,11 12 0-15,21 16 1 16,21 13-1-16,25-13 1 16,21-3-1-16,28-10 1 15,25-18-1-15,35-13 1 16,42-15-2-16,19-17 1 16,20-18-3-16,-3-6 1 15,-25-7-7-15,-29-2 1 0,-30-4-15 16,-33-10 1-1</inkml:trace>
  <inkml:trace contextRef="#ctx0" brushRef="#br0" timeOffset="-155054.12">9331 17444 28 0,'-14'19'14'0,"3"6"-1"0,8-19 15 15,-1 1-26-15,4-1 1 16,0-3 5-16,4 0 0 15,6-3-9-15,-3-3 0 16,8 0 5-16,6-3 1 16,7-4-2-16,7-2 1 15,0 2-8-15,1-2 1 0,-5 5-7 16,-2 1 1-16,-8 0-6 16,-7 3 1-16</inkml:trace>
  <inkml:trace contextRef="#ctx0" brushRef="#br0" timeOffset="-154852.21">9373 17717 42 0,'-17'38'21'0,"20"-26"-15"16,-3-12 37-16,0 0-40 16,7-3 0-16,4 3 2 15,6 0 0-15,15-3-7 16,4-3 1-16,2-7 2 15,-2-3 0-15,-1 4-11 16,0-1 0-16,0 1-6 0,-6 9 0 16</inkml:trace>
  <inkml:trace contextRef="#ctx0" brushRef="#br0" timeOffset="-154148.52">10470 17190 46 0,'-3'25'23'0,"10"-19"-19"0,-7-2 37 16,0 2-40-16,-4 3 0 16,4 4 1-16,0-1 0 15,0 17-3-15,-3-4 1 16,-1 3 1-16,4 3 0 15,4 1-1-15,-1-7 1 16,8-7-1-16,3-2 0 16,4-10-1-16,6-6 1 15,1-6-1-15,0-6 0 0,0 2-1 16,-1-5 1 0,-3-7 0-16,-3-4 0 0,0 1-2 15,-4 3 0-15,0 4 0 16,-3 2 1-16,-1 3 1 15,1 7 1-15,-4 9-1 16,-4 7 1-16,1 5 3 16,-1 4 0-1,-3 6-1-15,0 0 1 0,0 4-2 16,0-1 0-16,7-3-3 16,0-3 0-16,4-6-7 15,3-10 1 1,7-12-6-1,4-7 0-15</inkml:trace>
  <inkml:trace contextRef="#ctx0" brushRef="#br0" timeOffset="-153669.89">11049 16845 60 0,'11'3'30'0,"3"0"-29"0,-7-3 58 16,3-3-58-16,8 0 1 0,7 0 0 16,3-3 1-16,-3-1-4 15,-4 1 1-15,-4 0 1 16,-2 3 0-16,-5 0-1 15,-3 3 0-15,-7 3-1 16,-7 3 1-16,-3 7-1 16,-1-7 0-16,-3 6 0 15,0 1 1-15,0 3 0 16,3 2 0-16,0 1 0 16,4 0 0 46,4-3 0-62,6-4 1 0,4-2-1 16,4-4 1-1,3 0-4 17,4-12 1-32,3-3-9 0,0 2 0 46,0-12-8-46,7 4 0 0</inkml:trace>
  <inkml:trace contextRef="#ctx0" brushRef="#br0" timeOffset="-153380.45">11786 16829 54 0,'-7'35'27'0,"-24"-13"-27"0,13-13 42 15,-7 13-36-15,-10 16 0 0,-14 18 1 16,-15 10 0-16,4 9-10 15,-14 20 0-15,-11 11 7 16,8 1 0-16,-8 9-4 16,4-6 1-1,10-10-4-15,15 0 1 0,6-15-6 32,8-10 1-32,10-18-9 46,11-14 0-46,7-21-3 16,7-9 1-16</inkml:trace>
  <inkml:trace contextRef="#ctx0" brushRef="#br0" timeOffset="-152986.78">11317 17673 48 0,'4'34'24'0,"3"-27"-22"0,-4-7 45 16,4 0-41-16,4 3 1 15,3 0 2-15,7-3 0 16,14-3-12-16,1 0 1 0,-1-7 7 16,-3 1 1-1,-4 0-4-15,-3-1 0 0,-8 7-1 16,-3 3 0-16,-10 6-1 15,-1-3 0-15,-13 13-1 16,-4 3 1-16,-7 6-1 16,-4 6 1-16,-3 4-1 15,-1-1 1-15,12-2 0 16,3-1 0-16,7 4 0 16,7-7 1-16,7 0-1 15,10-6 1-15,8-3-1 31,7-10 1-31,3-6-5 0,0-6 1 16,1-3-8 0,-5-10 0-1,-2 1-9-15,-8-4 0 0</inkml:trace>
  <inkml:trace contextRef="#ctx0" brushRef="#br0" timeOffset="-152536.47">12672 17491 56 0,'7'35'28'0,"35"-35"-27"0,-21 0 43 0,15 0-43 0,6-4 1 0,4 1-1 0,10-9 1 0,-6 2-5 0,-4 1 1 0,-4 0-6 0,-7 2 1 0,-3-5-10 0,0-4 1 15</inkml:trace>
  <inkml:trace contextRef="#ctx0" brushRef="#br0" timeOffset="-151769.18">13444 18027 58 0,'-10'38'29'0,"20"-35"-32"0,-3-3 49 16,0-9-45-16,8-4 1 15,2-3 3-15,11-15 0 16,15-19-6-16,3-13 1 0,0-18 2 15,-4-4 1-15,-3-9-1 16,-11-6 0-16,-10-7-2 16,-8 0 0-1,-6 7-1-15,-8 15 1 0,-3 4-2 16,0 6 0 0,-7 12-1-16,0 13 0 0,-4 15-1 15,4 13 0 16,-7 19 0-31,3 16 0 16,-3 12 2-16,3 12 0 0,11 26 1 0,4 25 0 0,3 12 1 16,7 13 1-16,7 9 0 15,0-2 1-15,0-8-2 16,0-24 1-16,-3-16-2 16,-1-15 1-16,1-10-6 15,0-16 1-15,3-15-7 16,3-4 1-16,5-21-5 0,2-13 1 15</inkml:trace>
  <inkml:trace contextRef="#ctx0" brushRef="#br0" timeOffset="-151386.9">13966 17632 34 0,'15'13'17'0,"-5"43"-13"0,-6-40 29 16,-1 6-31-16,-3 6 1 15,-3 7 2-15,-4-1 1 16,0-3-6-16,0-6 0 0,-1-9 4 15,5 0 0-15,3-4-2 16,0-5 1-16,7-1-2 16,4-6 1-16,3-9-2 15,0-7 0-15,0-3-1 16,0-6 1-16,-3 0-1 16,-1 0 1-16,4 0 0 15,4 0 0-15,3 3 1 16,-3 3 0-16,-1 6 0 15,5 10 1-15,-5 6-1 16,-3 4 1-16,-3 5-1 16,-4 7 0-16,-4 9 0 15,1 7 0-15,-4-4-1 16,4 7 0 15,3-10-3-31,7-3 1 16,0-3-4-1,3-10 0-15,5-12-10 16,6-3 0 0</inkml:trace>
  <inkml:trace contextRef="#ctx0" brushRef="#br0" timeOffset="-150971.39">14810 17021 28 0,'-7'28'14'0,"3"19"-6"0,1-38 12 0,-5 4-14 15,1 6 1-15,0 3 6 16,-3 0 0-16,-4 3-15 16,3 0 1-16,0 0 11 15,1-3 1-15,3 0-4 16,0-6 1-16,3-4-4 15,1 1 0-15,-1-4-1 16,4 0 0-16,0-2-3 16,-3 2 1-16,-1-3-1 15,-3 7 0-15,0 12-1 16,0 9 1 0,0 14 0-16,3 5 0 0,-3 16 0 31,4 6 0-16,-4-3 0 1,3 7 0-16,4-1-1 0,0-3 1 0,0-9-4 0,4-13 0 0,-4-9-7 0,3-9 1 16,4-16-10-16,4-13 1 15</inkml:trace>
  <inkml:trace contextRef="#ctx0" brushRef="#br0" timeOffset="-149966.28">15543 17403 66 0,'7'7'33'0,"-28"2"-42"0,11-6 58 0,-4 7-48 16,-11 5 1-16,-7 4 0 15,-7 3 1-15,1-3-4 16,-1 3 0-16,7 0 2 16,4 0 0-16,3 0-2 15,4-4 1-15,7-5-2 16,7-4 1-16,3 1 0 15,11-1 1-15,14 1-1 16,15-1 0-16,-1-3 0 16,0 7 1-1,-3 2 0-15,-4-2 1 0,-10-4-2 16,-4 4 0-16,-10 6 1 16,-15 3 0 15,0 3-1-31,-6-3 1 0,-1 0-1 15,0-3 0-15,4-1 0 16,0-5 1-16,4-4 0 0,6-2 0 0,8-4 0 16,10 0 0-16,3-6 0 0,12-4 1 15,9-5-1-15,12-7 1 16,-4-6-2 0,-4 3 1-16,-3-9 0 15,-7-4 0 1,-8 1-1 15,1-1 1-31,-4 1 0 0,-3 5 0 0,-4 1 0 16,-4 0 0-16,-3-3-1 0,-7 12 0 0,0 9 0 0,0 4 0 0,-3 6-1 15,-4 6 0-15,-4 7 0 16,1 9 1-16,3 9 1 16,3 4 0 15,1-7 0-16,3 3 1 1,0 4 0-16,7 3 0 16,0-1-1-16,0-2 1 0,3-7-3 0,4-3 0 0,8-13-7 0,9-5 0 0,8-17-7 15,4-5 0-15</inkml:trace>
  <inkml:trace contextRef="#ctx0" brushRef="#br0" timeOffset="-149698.18">16284 17435 42 0,'-3'12'21'0,"-33"26"-15"0,26-29 32 16,-4 7-35-16,3-4 1 16,-10 14 2-16,0 8 0 15,0 1-7-15,3-1 0 16,4 7 5-16,7 6 0 15,7 0-2-15,7-9 1 16,11-4-2-16,3 0 0 16,0-5-4-16,4-10 1 15,-4-10-8-15,3-3 1 0,8-15-9 32,7-10 0-32</inkml:trace>
  <inkml:trace contextRef="#ctx0" brushRef="#br0" timeOffset="-149397.8">16845 17410 52 0,'7'6'26'0,"-17"-6"-27"16,10 3 44-16,-4 10-40 15,-3-4 0-15,-4 7 3 16,-3 2 1-16,-3 4-9 15,-4 7 1-15,-4 2 5 16,0 7 0-16,0-1-2 0,-3 1 1 16,4 6-3-16,2 3 1 15,8 0-2-15,11-13 0 16,10 4-4 0,10-7 1-16,8-9-4 0,3-9 0 15,1-10-5-15,-1-3 1 31,4-16-5-15,-4-6 0-16</inkml:trace>
  <inkml:trace contextRef="#ctx0" brushRef="#br0" timeOffset="-149170.52">17145 17548 53 0,'4'25'26'0,"-36"3"-34"15,18-16 49-15,-11 4-39 16,-3 6 0-16,-8 3 1 16,1 0 0-16,3 7-4 15,1 2 1-15,6-3-2 16,4-2 0-16,3-7-8 16,8-10 0-16,6-15-6 15,1-10 1-15</inkml:trace>
  <inkml:trace contextRef="#ctx0" brushRef="#br0" timeOffset="-148974.71">16912 17541 42 0,'21'19'21'0,"-3"22"-16"0,-11-32 37 16,7 10-40-16,0 6 1 15,0-3 0-15,0 3 0 16,1 0-5-16,-1-3 0 15,0 0 0-15,0-3 0 16,-3-3-11-16,-1-7 0 16,4-9-2-16,0-6 0 15</inkml:trace>
  <inkml:trace contextRef="#ctx0" brushRef="#br0" timeOffset="-148735.45">17336 17441 62 0,'24'22'31'0,"-3"3"-44"16,-10-19 65-16,3 4-53 15,-3 5 1-15,-1 4-1 16,-3 9 0-16,-7 10 0 15,-10 0 1-15,3 6-6 16,0 3 0-16,-4 0-10 16,-3-10 0-16</inkml:trace>
  <inkml:trace contextRef="#ctx0" brushRef="#br0" timeOffset="-148436.09">17685 16632 55 0,'-4'50'27'0,"-3"66"-25"0,7-78 44 0,4 21-46 16,-1 32 1-16,1 19 0 15,6 28 0-15,4 22-2 16,-3-10 1-16,3 10 0 16,0-15 1-16,0-11-4 15,-3-21 0-15,0-25-11 16,-1-31 1-16,1-29-4 16,-4-19 1-16</inkml:trace>
  <inkml:trace contextRef="#ctx0" brushRef="#br0" timeOffset="-148015.66">18394 17560 69 0,'17'25'34'16,"8"-19"-45"-16,-14-6 69 0,3-6-58 16,11-6 1-16,6-1-3 15,8 1 1-15,0-4-6 16,-4 0 1-16,-3-3-13 15,-4-3 1-15</inkml:trace>
  <inkml:trace contextRef="#ctx0" brushRef="#br0" timeOffset="-147773.65">18584 17284 58 0,'4'50'29'0,"-25"38"-35"0,17-63 44 0,-3 10-38 16,-3 15 0 0,-1 9-4-16,4 4 1 15,0 0-6-15,3-10 0 0,4-15-6 16,7-13 1-16</inkml:trace>
  <inkml:trace contextRef="#ctx0" brushRef="#br0" timeOffset="-147398.89">19731 16927 62 0,'18'-13'31'0,"-26"-18"-40"16,5 28 60-16,-11-4-51 0,-11 7 1 15,0 7 1-15,-10 8 0 16,-11 7-3-16,-7 16 1 15,-3 18 2-15,-1 10 0 16,5 9 0-16,6 13 0 16,17 13 0-16,19-7 0 15,17-3 0-15,25-4 0 16,21-14-1-16,10-20 0 16,18-19-1-16,18-21 0 15,7-19-7-15,-18-13 0 0,-24-13-13 31,-29-5 1-31</inkml:trace>
  <inkml:trace contextRef="#ctx0" brushRef="#br0" timeOffset="-143870.02">20422 17178 41 0,'4'9'20'0,"-1"-6"-8"0,-3-3 21 0,4-6-30 16,10 0 0-16,0 2 1 16,4-2 1-16,10-3-6 15,7-1 0-15,1 4 2 16,-8 3 0-16,4 0-7 15,-4 3 1-15,0-7-10 16,-7 1 0-16</inkml:trace>
  <inkml:trace contextRef="#ctx0" brushRef="#br0" timeOffset="-143673.34">20369 17444 59 0,'11'22'29'0,"24"-25"-32"16,-17 0 49-16,17-4-46 0,8 1 0 15,-5-3-3-15,1-1 0 16,3 1-5-16,-3 0 0 16,-7-4-8-16,0 0 0 15</inkml:trace>
  <inkml:trace contextRef="#ctx0" brushRef="#br0" timeOffset="-143208.28">21777 16469 55 0,'4'41'27'0,"-12"46"-29"0,8-65 46 16,-7 16-44-16,0 6 1 15,-3 3 0-15,-1 9 0 16,1 4-2-16,-1 3 1 15,4-1-2-15,0-15 1 16,3-12-7-16,1-7 0 16,3-15-8-16,0-13 1 15,-4-19-1-15,1-6 0 0</inkml:trace>
  <inkml:trace contextRef="#ctx0" brushRef="#br0" timeOffset="-142565.22">21527 16876 51 0,'3'16'25'0,"4"3"-30"15,-7-19 56-15,11 3-50 16,-1 0 1-16,8 0-1 16,10 4 1-16,7-4-3 15,1-3 0-15,6 3-1 16,11-3 0-16,0 0-4 15,0 0 0-15,-4-6-3 16,1-4 0-16,-8 1 0 0,-3 3 0 16,-8-4 3-1,1 1 0-15,-4 6 6 16,-3-4 1-16,-4 7 5 0,-3-3 0 16,-4 3 2-16,0-3 1 15,-3 3-1-15,-4 0 1 16,-7 3-3-16,-7-3 0 15,-7 3-3-15,-4 4 1 16,-3 2-2-16,-4 4 0 16,0 2-1-16,4 1 0 15,0 3-1-15,0 0 1 16,3-1 0-16,4 1 0 16,7-3-1-16,4 0 1 15,3-4-1-15,7-2 0 0,3-4-1 16,4 0 1-16,0-3-1 15,4 0 0-15,-4-6-2 16,4 0 0-16,-4-3-1 16,4 0 0-16,-4-1 1 15,0 1 0-15,0 0 1 16,0 3 0-16,-3-1 1 16,-1 4 0-16,-3 0 1 15,0 4 0-15,0 2 0 16,0 3 0-16,-3 4 0 15,-1-1 0-15,1 4-1 16,-4 0 1-16,0-1-1 16,0 1 1-16,0 0-1 15,0-7 0-15,0 1-3 16,0-1 0-16,0 0-9 0,4-2 0 16</inkml:trace>
  <inkml:trace contextRef="#ctx0" brushRef="#br0" timeOffset="-142130.24">22490 17074 48 0,'0'31'24'0,"3"-21"-23"0,-3-7 38 15,0 0-37-15,0 6 1 0,-3-5 1 16,-1-1 0-16,1 3-6 16,3-6 1-16,0 0 2 15,3-6 1-15,4-4-3 16,4-5 0-16,3-1-2 16,0-3 0-16,-3 4-1 15,-1-4 1-15,1 3-1 16,-1 3 0-16,1 1 1 15,-1 3 1-15,1 2 1 16,0 7 1-16,-1 0 1 16,1 7 0-16,-1 2 2 15,-3 0 0-15,0 4 0 0,1 3 1 16,-1 2-2-16,0 4 1 16,0 0-2-16,-4 0 1 15,4-6-4-15,-3 0 0 16,3-4-7-16,3-2 1 15,5-7-7-15,-1-13 0 16</inkml:trace>
  <inkml:trace contextRef="#ctx0" brushRef="#br0" timeOffset="-141710.41">22864 16359 62 0,'7'3'31'0,"7"-9"-39"16,-11 6 60-16,8 0-50 15,3-3 1-15,7 3 0 16,4 0 1-16,-4 0-5 15,-3 3 0-15,-4 0 2 16,-4 0 1-16,-3 0-2 16,-7 0 0-16,-3 4-1 15,-4 5 0-15,0-2-1 16,-4-1 1-16,-3 7 1 16,0 3 0-16,3 3 0 0,-3 6 0 15,4-3 0-15,3 0 1 16,0 0-1-16,7-3 1 15,3-3-1-15,8-4 1 16,6-5-4-16,8-4 0 16,0-3-7-16,-1-3 1 15,5-6-10-15,2-7 1 16</inkml:trace>
  <inkml:trace contextRef="#ctx0" brushRef="#br0" timeOffset="-141426.68">23428 16441 55 0,'0'22'27'0,"-14"12"-27"15,7-25 44-15,-4 13-42 16,-3 0 1-16,-7 7 1 15,-7 11 1-15,-4 11-7 16,4-1 1-16,3 12 4 16,4 4 0-16,7 0-2 15,7-3 0-15,7 0-3 16,10-10 0-16,4-9-5 0,8-13 1 16,2-12-13-16,5-13 1 15</inkml:trace>
  <inkml:trace contextRef="#ctx0" brushRef="#br0" timeOffset="-140794.15">23887 16670 47 0,'10'6'23'0,"-6"-6"-18"0,-4 0 32 16,0 0-36-16,-4 3 1 0,-6 9 1 15,-8 4 1-15,-7 6-5 16,-3 6 1-16,-4-6 2 16,4 7 0-16,-7 2-1 15,3 6 1-15,0 4-2 16,4 0 0-16,3 0-6 16,4-13 0-16,7-9-10 15,7-19 0-15</inkml:trace>
  <inkml:trace contextRef="#ctx0" brushRef="#br0" timeOffset="-140567.28">23608 16666 46 0,'18'10'23'0,"-4"46"-16"0,-11-40 33 15,4 9-38-15,0-3 1 16,0 6 0-16,0 7 1 15,4 2-6-15,0 1 1 16,3-4 2-16,3 1 0 16,4-13-5-16,1-13 0 15,6-9-9-15,0-6 0 16,-3-19-3-16,-4-6 0 16</inkml:trace>
  <inkml:trace contextRef="#ctx0" brushRef="#br0" timeOffset="-140328.75">24084 16522 60 0,'14'35'30'0,"11"18"-37"15,-11-41 61-15,0 10-50 16,4 7 0-16,7 5 1 15,3-2 0-15,-4-7-8 16,-2-3 0-16,-8 0 4 16,-7 3 0-16,-11 6-8 15,-10 3 0-15,-21 13-13 16,-15 1 1-16</inkml:trace>
  <inkml:trace contextRef="#ctx0" brushRef="#br0" timeOffset="-139951.98">22020 17563 59 0,'-3'19'29'0,"31"-13"-28"0,-14-6 43 0,11 0-39 15,17 0 0-15,15-3 2 16,27-6 1-16,33-1-11 15,20-12 1-15,29-6 6 16,14 0 0-16,4-3-5 16,-22-1 1-16,-18 1-9 15,-24 9 0-15,-28 6-12 16,-28 4 1-16</inkml:trace>
  <inkml:trace contextRef="#ctx0" brushRef="#br0" timeOffset="-139518.18">22440 17993 64 0,'14'9'32'0,"32"-6"-30"0,-28-3 51 16,14 4-51-16,17-4 0 0,11-4 0 16,-7-2 1-16,3 0-5 15,1 3 1-15,-8 0 2 16,-7 3 1-16,-3-4-3 16,-11 1 1-16,-6 6-1 15,-5 1 0-15,-13 5-1 16,-11 7 1-16,-7 2-1 15,-8 1 0-15,5 0 0 16,-1 6 0-16,-3 3 1 16,7 4 1-16,0 5 1 15,7-8 0-15,3 2 0 16,8 0 1-16,6-6-1 16,26-3 1-16,13-6-3 15,11-13 0-15,0-9-9 16,-4-3 0-16,-13-17-10 15,-4-5 1-15</inkml:trace>
  <inkml:trace contextRef="#ctx0" brushRef="#br0" timeOffset="-138300.56">24546 17325 58 0,'4'22'29'0,"-8"-19"-15"16,4-3 30-16,0 0-40 15,0 0 1-15,4-6 2 16,10-1 0-16,14-2-9 0,11 0 0 16,21-4 3-16,14-3 1 15,0-2-12-15,-7 5 1 16,-3-6-13-16,-11 7 1 16</inkml:trace>
  <inkml:trace contextRef="#ctx0" brushRef="#br0" timeOffset="-136877.52">25118 17598 22 0,'-4'31'11'0,"22"-9"5"0,-11-19 11 16,4 0-22-16,6 0 0 15,8-3 5-15,0-3 1 16,3-9-13-16,4-10 1 16,3-13 8-16,7-9 1 15,4-18-3-15,0-20 0 16,-4-15-3-16,-7-7 1 16,-6-5-2-16,-5-7 0 15,-6 0-1-15,0 0 0 0,-4 15 0 16,0 14 0-16,-7 11-1 15,-4 14 1 17,-3 11-2-32,0 20 0 0,0 22-1 0,-3 9 0 0,-4 22 0 15,0 21 1-15,0 14 0 16,3 21 1-16,1 4 1 16,-1 12 0-16,8-3 2 15,-1 0 0-15,1-3-1 16,-1-4 1-16,1-15-1 15,-1-12 0-15,1-17-1 16,3-14 1-16,-4-14-2 16,5-12 1-16,6-9-1 15,-4-10 0-15,4-6 0 0,0-3 0 16,-3-1 0-16,0 4 1 16,3 3 0-16,-4 7 1 15,4 5-1-15,1 4 1 16,-5 9 0-16,1 6 0 15,-4 7 0-15,-4 3 0 16,4 3-1-16,-7 3 1 16,0 3 0-16,0 4 0 15,0-1-1-15,-3 0 1 16,3-2-1-16,0-8 0 16,3-5 0-16,1-3 0 0,3-10-1 15,0-6 1-15,4-7-1 16,3-5 1-16,3-10-1 15,1 3 0-15,3-16 0 16,0 3 1-16,4-2 0 16,-4 2 0-16,-3 10 0 15,-1 6 1-15,1 7 0 16,0 9 0-16,-1 12 0 16,-3 13 0-16,1 6 0 15,-1 7 0-15,0 2-3 16,0-2 1-16,0-1-6 15,-7-8 0-15,7-14-10 16,4-12 1-16</inkml:trace>
  <inkml:trace contextRef="#ctx0" brushRef="#br0" timeOffset="-136408.5">26815 16196 51 0,'0'6'25'0,"-4"23"-21"16,4-17 40-16,-7 7-41 15,-4 12 1-15,1 13 2 16,6 25 0-16,-3 13-7 16,-3 12 0-16,-1 22 4 15,4 19 0-15,-3-1-4 16,-1 4 1-16,4-15-7 0,0-17 1 16,3-27-11-16,1-29 1 15,3-28-3-15,0-16 1 16</inkml:trace>
  <inkml:trace contextRef="#ctx0" brushRef="#br0" timeOffset="-135720.08">27266 16525 67 0,'0'32'33'0,"-28"27"-44"15,17-49 69-15,-3 5-58 16,-7 4 1-16,-4 3 0 16,1 3 0-16,3-3-1 15,-1-3 0-15,8-3 0 16,4-4 0-16,3 1-1 15,10-4 1-15,8 1-1 16,10-4 0-16,7 0 0 16,0 3 0-16,1-2 0 15,-5-1 0-15,-6 7 0 16,-4 2 1-16,-7 7-1 16,-10 0 0-16,-4 3-1 0,-8-3 1 15,-2 6-1-15,-4-9 1 16,3-3 0-16,4-4 0 15,3 1 0-15,4-7 1 16,7-6-1-16,4-3 1 16,10-6 0-16,7-1 0 15,4-5 0-15,-1-1 0 16,8-12-1-16,7 6 1 16,0 0 0-16,0 0 0 15,-4-3 0-15,0-3 0 0,4-7-1 16,-7 1 1-16,-4 5-1 15,-3 4 1-15,-8 0-1 16,-6 0 1-16,-8 6-1 16,-6 10 0-16,-8 9 0 15,-3 0 1-15,0 9-1 16,0 16 1-16,0 4 1 16,3 2 0-16,1-3 2 15,3 4 0-15,7-1-1 16,3 0 1-16,4-3 0 15,4 1 0-15,3-4-4 16,7-10 0-16,4-2-7 16,3-4 0-16,0-9-10 15,4-18 0-15</inkml:trace>
  <inkml:trace contextRef="#ctx0" brushRef="#br0" timeOffset="-135463.85">28081 16616 41 0,'4'13'20'0,"-15"-4"-16"0,8-9 26 16,-5 3-27-16,-2 7 1 15,-8 5 4-15,-6 10 1 16,-1 4-9-16,-7 2 0 16,11 0 7-16,3 4 0 15,1 6-2-15,6-4 0 0,8 1-2 16,13 6 1-16,11-3-4 15,8-10 1-15,2-6-6 16,-6-12 0-16,-4-7-10 16,0-9 1-16,0-10-6 15,1-6 1-15</inkml:trace>
  <inkml:trace contextRef="#ctx0" brushRef="#br0" timeOffset="-135000.18">28607 16412 53 0,'3'19'26'0,"-17"9"-30"0,4-18 48 0,-5 6-42 0,-6 12 1 0,0 3 1 0,-7 7 0 0,10 12-5 16,1 0 0 0,-5 16 3-16,12-3 1 0,3 6-3 15,0-4 0-15,10-5-5 16,15-16 0-16,10-13-8 15,0-9 1-15,8-19-5 16,6-3 0-16</inkml:trace>
  <inkml:trace contextRef="#ctx0" brushRef="#br0" timeOffset="-134769.3">28952 16691 62 0,'-10'41'31'0,"-11"22"-42"0,7-47 62 15,-11-1-51-15,-7 7 1 16,-3 6 0-16,0 1 0 16,3-1-4-16,7-3 1 15,4-6-8-15,7-3 1 16,7-13-8-16,10-19 1 0</inkml:trace>
  <inkml:trace contextRef="#ctx0" brushRef="#br0" timeOffset="-134548.4">28730 16651 36 0,'14'3'18'0,"11"38"-8"0,-18-29 23 0,0 7-28 0,4 3 1 0,-4 6 1 15,0-6 0-15,3 6-10 0,1 4 1 0,3 2 6 0,4-2 0 0,-1-7-4 0,-2 0 1 0,-1-3-5 16,3-10 1-16,1-6-10 16,7-6 0-16,-8-9-3 15,4-7 0-15</inkml:trace>
  <inkml:trace contextRef="#ctx0" brushRef="#br0" timeOffset="-134290.99">28945 16362 56 0,'-3'32'28'0,"45"-1"-34"0,-24-19 55 0,10 14-47 0,4 11 1 0,7 4 1 0,-1 9 1 0,-2 7-7 16,-8-4 1-16,-10 0 2 15,-11 7 1-15,-7 2-5 16,-11 4 1-16,-3-3-9 16,-4-10 0-16,1-6-7 15,-4-9 0-15</inkml:trace>
  <inkml:trace contextRef="#ctx0" brushRef="#br0" timeOffset="-133975.89">29422 15610 60 0,'21'81'30'0,"-7"63"-35"0,-3-90 54 15,-4 30-49-15,0 23 0 16,3 28 0-16,-6 12 1 15,-1 16-2-15,1 0 0 16,-1-18-7-16,-3-20 0 16,-3-25-9-16,6-24 1 15</inkml:trace>
  <inkml:trace contextRef="#ctx0" brushRef="#br0" timeOffset="-133269.33">30286 16717 63 0,'4'9'31'0,"13"-9"-20"15,-6 0 31-15,10-3-41 16,11-3 0-16,10-1 0 15,0-2 1-15,-3-1-6 16,0-2 0-16,0 6-8 0,-8-4 1 16,-6-5-8-1,0-7 1-15</inkml:trace>
  <inkml:trace contextRef="#ctx0" brushRef="#br0" timeOffset="-133083.43">30575 16472 57 0,'-3'82'28'0,"-18"43"-37"0,10-81 49 0,-3 6-41 0,0 16 1 0,3 6-6 0,4-3 0 15,4-6-2-15,6-23 0 0,4-21-7 0,0-19 1 0</inkml:trace>
  <inkml:trace contextRef="#ctx0" brushRef="#br0" timeOffset="-132747.35">31898 16102 71 0,'18'-3'35'0,"-18"0"-58"0,-4 0 75 15,-13-10-53-15,-19 7 0 16,-2 3 1-16,-22 6 0 15,-18 6 1-15,-7 16 0 16,-6 13-1-16,6 9 0 16,4 19 1-16,14 22 0 15,14 18 0-15,18-2 0 16,20 2 0-16,12 1 1 0,31-10 0 16,25-19 0-16,28-15-1 15,4-28 1-15,31-29-4 16,15-15 1-16,-8-10-11 15,-24-16 1-15,-35-2-8 16,6 21 0-16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13:07.044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16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5:15:16.553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2561 4807 38 0,'-10'15'19'0,"-1"-18"-15"15,11 3 20-15,-7 0-17 16,7 3 1-16,0 4 1 0,0-7 0 16,7-7-13-16,-3 7 1 15,6 7 8-15,8-7 0 16,-4-7-4-16,21 1 1 15,4 0-2-15,3-3 1 16,-3-1-1-16,0 4 1 31,-7 0-2-31,-11 12 1 16,-11 6-1-16,-10 20 1 16,-3-4-1-16,-15 6 1 15,8-2-1-15,-12 2 1 16,5 1-1-16,-1-4 1 0,4-3-1 15,14 1 1-15,-7-17 0 16,4-2 0-16,13 2 0 16,11-2 0-16,0-4 0 15,18-3 1-15,0 3-1 16,0-6 1-16,-7 6-1 16,-4-2 0-16,-7 5 0 15,-3 13 1-15,-18 12-2 16,-18 4 1-16,-3 12-1 15,-18-3 1-15,-10 7-5 16,-8-11 0-16,4-5-5 16,4-10 0-16,-1-6-4 15,8-15 0-15</inkml:trace>
  <inkml:trace contextRef="#ctx0" brushRef="#br0" timeOffset="557">3193 4735 44 0,'35'-22'22'0,"-3"-19"-14"0,-29 32 38 16,-3-4-46-16,-3 0 1 0,-8 4 0 16,-10-7 0-16,-14 1-1 15,3 2 0-15,-17 7 0 16,-15 3 1-16,-3 6-1 16,-14 0 1-16,-4 0-1 15,15 0 1-15,-1 16-2 16,1 3 1-16,-1 9-1 15,11 4 1 17,0 9-5-17,4 12 1-15,13 4-1 0,11 3 1 0,15 12-1 0,6 19 1 0,11 6 3 16,18 7 1-16,14-10 3 16,10-3 1-16,7-15 0 15,18-10 0-15,15-16 0 16,16-28 1-16,1-25-4 15,25-19 0-15,10-22 0 0,-4-21 1 16,-20-20-2 0,-19-6 1-16,-10-6-1 0,-24 10 1 15,-18-7-1-15,-18 12 1 16,-21 4-2-16,-18 18 0 16,-14 10-5-16,-35 7 0 15,-7 8-9-15,-10 10 0 16</inkml:trace>
  <inkml:trace contextRef="#ctx0" brushRef="#br0" timeOffset="1382.9">4505 6428 38 0,'28'38'19'0,"43"12"-10"16,-57-38 23-16,11 4-27 16,-4 6 0-16,7-9 2 15,4-4 1-15,-4-9-10 16,-3-9 0-16,-1-10 7 15,-3-13 1-15,-6-12-2 16,-5-12 1-16,-6-16-2 16,-8-25 1-16,-10-19-1 15,-7-4 1-15,0-11-2 0,3 5 0 16,-3-12-1-16,-4 4 1 16,1 5-1-16,-1-6 0 15,4 16-1-15,7 0 0 16,7 18 1-16,3 1 0 15,4 15-2-15,0 29 0 32,4-4-4-17,6 23 1-15,1 12-7 0,6 12 0 0,-10 13-10 0,4 13 1 0</inkml:trace>
  <inkml:trace contextRef="#ctx0" brushRef="#br0" timeOffset="2389.92">5888 5600 47 0,'21'-19'23'0,"-21"4"-17"0,0 8 34 0,-3 4-39 15,-1 0 1-15,-10 6 1 16,3 7 0-16,-6 5-4 16,-1 10 1-16,-3 1 1 15,-4 8 1-15,-3 4-1 16,0-4 0-16,7-3-1 15,-8-2 0-15,8-4-2 16,4 0 1-16,6-3-1 16,4-6 1-16,7-7-1 15,7 0 1-15,11-2-1 16,-4-1 1-16,7 3 0 16,4-2 1-16,-11-1-1 15,3 0 1-15,1 7 0 16,-7-1 0-16,-1 4-1 15,-6 3 0-15,-1-1 0 16,-3 1 0-16,-7 3-1 16,-3 3 1-16,-1 0-1 15,-10 1 0-15,3-1 0 16,0-3 1-16,4-7-1 0,0-2 1 16,4 2 1-16,-1-5 1 15,8 6 0-15,-4-7 0 16,7 3 0-16,7-2 0 15,3-7 0-15,8-6 1 16,3-3 0-16,0-10 0 16,18-9 0-16,3-7 1 15,11-2 0-15,0-4 0 16,-7 1-1-16,0-4 1 16,-14 6-2-16,-1-5 1 0,-2-1-2 15,-1 6 1-15,-14 10-1 16,0-6 0-16,-3 6-1 15,-8 6 1-15,-3 10 0 16,-3 6 1-16,-8 6-1 16,-3 9 0-16,0 7 0 15,-4 0 0-15,4 3 0 16,3 9 1-16,4 7-1 16,4-7 1-16,3 1 0 15,3 2 0-15,4 1-1 16,4-4 1-16,10-3-1 15,-3-6 1-15,7-6-3 47,3-10 1-47,0-3-5 0,0-6 0 0,4-6-9 0,-11-4 0 16,-7-9-2-16,4-6 1 0</inkml:trace>
  <inkml:trace contextRef="#ctx0" brushRef="#br0" timeOffset="2689.23">6639 5801 52 0,'4'9'26'0,"-8"-6"-33"0,1 4 53 0,-8-4-46 16,1 6 1 0,-12 4 1-16,5-1 0 0,-4 7-2 15,-4 6 1-15,11 0 2 16,3 10 0-16,1-7 0 15,3 3 0-15,14 7 0 16,7 0 0-16,10-4-1 16,8-6 0-16,0-6-1 15,3-6 1-15,1-13-4 16,-5-6 1-16,-3-6-6 16,-3-7 0-16,-4-3-11 15,-10 3 1-15,0-6-2 16,-11-15 1-16</inkml:trace>
  <inkml:trace contextRef="#ctx0" brushRef="#br0" timeOffset="3200.45">6802 5189 55 0,'21'3'27'0,"3"-24"-33"0,-17 14 55 0,4 4-46 15,3-3 0-15,0 0 2 16,-3-4 1-16,7 1-7 15,3 3 0-15,-11 6 4 16,4 0 1-16,-3 0-3 16,-8 0 1-16,-3 6-2 15,-3 6 0-15,-4 4 0 16,0 3 0-16,0-4-1 16,3 4 0-16,-6 0-1 15,3-3 1-15,3 3-1 16,1-7 0-16,3-2 0 15,7-4 1-15,3 3 0 16,8-9 0-16,3 0 1 16,0 0 0-16,-3 3 0 15,-1 4 0-15,-6 2-1 16,0 4 1-16,-18 9-2 16,0 3 1-16,-8 6-2 0,-6-6 0 15,0 0-6-15,7-3 1 16,0-3-9-16,-7-7 1 15</inkml:trace>
  <inkml:trace contextRef="#ctx0" brushRef="#br0" timeOffset="3722.7">7789 5478 41 0,'0'-32'20'0,"0"20"-11"0,0 12 29 16,0 0-34-16,0 0 0 15,-10 3 2-15,3 6 0 16,-4 7-8-16,1 0 1 16,-19 6 5-16,8 12 0 15,0 1-2-15,-7 9 1 16,7 18-2-16,-4-5 1 0,11 6-2 16,3 2 1 15,11 4-4-31,11-12 0 0,6-20-7 15,8-11 1-15,0-11-9 16,7-8 1-16</inkml:trace>
  <inkml:trace contextRef="#ctx0" brushRef="#br0" timeOffset="3981.11">8202 5534 48 0,'7'19'24'0,"-17"-6"-21"15,-1-1 37-15,-3 7-39 16,-11 6 1-16,-3 16 0 16,-4 3 0-16,-3 3-3 15,0 0 1-15,-8 6 1 0,8-3 0 16,7-12-4-16,3 0 0 15,7-10-6-15,8-9 1 16,3-4-8-16,3-24 1 16</inkml:trace>
  <inkml:trace contextRef="#ctx0" brushRef="#br0" timeOffset="4191.26">7818 5685 44 0,'31'6'22'0,"19"13"-14"16,-29-13 36-16,-11 7-43 0,8 6 1 0,-4 6-1 16,4 0 1-16,7 3-3 15,3 10 0-15,4-1 0 16,6-2 0-16,-2-4-5 16,-5-6 0-16,-2-9-8 15,-1-10 0-15,-7-15-1 16,-3-10 0-16</inkml:trace>
  <inkml:trace contextRef="#ctx0" brushRef="#br0" timeOffset="4475.66">8156 5365 46 0,'0'16'23'0,"25"15"-24"0,-18-22 47 0,7 7-44 0,4 6 1 0,10-6 0 0,11 3 1 16,3 6-5-16,4 3 1 16,-4 6 2-16,-10 4 1 15,-4 12-2-15,-14 0 0 0,-3 10-2 16,-8 9 1-16,-10-6-8 15,-10 2 0-15,-11-14-9 16,-1-14 1-16</inkml:trace>
  <inkml:trace contextRef="#ctx0" brushRef="#br0" timeOffset="5090.6">9402 4901 37 0,'10'16'18'0,"11"31"-9"0,-14-38 21 16,0 7-26-16,4 12 1 15,0 3 1-15,3 10 0 0,0 0-7 16,0 6 0-16,4 6 6 15,3 10 0-15,0-13-2 16,-3 0 0-16,-4-6-1 16,-4-6 0-16,-3-10-2 15,-7-6 0-15,-10-6 0 16,-11-7 1-16,-11-3-1 16,-7-3 0-16,-10-3 0 15,-15-3 0-15,4 0 1 16,7 0 0-16,0 3-1 15,0-6 0-15,11 9 0 16,-4 6 1-16,7 10-1 16,8 9 0-16,6-3 0 15,11 10 0-15,10 6 0 16,4-4 0-16,14 1 0 16,8-7 0-16,2-3-1 15,8-2 0-15,10-8-4 16,15-5 0-16,3-4-6 0,0-6 1 15,-4-6-7-15,-3-12 0 16</inkml:trace>
  <inkml:trace contextRef="#ctx0" brushRef="#br0" timeOffset="5357.22">10118 5418 56 0,'21'10'28'0,"-32"34"-37"0,4-32 52 0,-7 7-42 15,-7 12 0-15,-4 1 0 16,-7 2 0-16,-6 4-2 16,-5 6 1-16,1 3-1 15,7-3 1-15,3-4-5 16,7-2 0-16,1-7-10 15,2-9 0-15</inkml:trace>
  <inkml:trace contextRef="#ctx0" brushRef="#br0" timeOffset="5542.94">9758 5494 57 0,'49'34'28'0,"32"10"-31"0,-52-22 47 0,2 6-44 16,12 13 0-16,-8 3 0 0,4 9 1 16,-4 7-3-16,0-4 0 15,1 4-9-15,-5 2 1 16,-9-18-6-16,-8-6 1 16</inkml:trace>
  <inkml:trace contextRef="#ctx0" brushRef="#br0" timeOffset="24412.89">17621 2330 44 0,'4'28'22'0,"-1"-13"-16"0,-3-5 22 16,0 12-26-16,0 9 1 15,-3 10-1-15,-4 18 1 16,-4 4-5-16,-6 6 1 0,-8 13 0 16,0-4 1-16,0-3-4 15,1 13 1 1,3-22-4-16,3-13 0 0,7-18-7 16,-3-20 1-16</inkml:trace>
  <inkml:trace contextRef="#ctx0" brushRef="#br0" timeOffset="24952.99">17956 2298 39 0,'0'22'19'0,"-10"13"-20"0,10-13 32 0,-4 12-30 16,1 10 0-16,-8 12 0 15,1 7 1-15,-5 9-3 16,-2-6 0-16,-1-3 1 16,4-7 1-16,0-6-3 15,3-9 1-15,4-6-5 16,4-10 0-16,3-13-5 15,0-12 0-15</inkml:trace>
  <inkml:trace contextRef="#ctx0" brushRef="#br0" timeOffset="25466.27">17844 2355 37 0,'10'9'18'0,"1"-15"-16"0,-8 6 31 15,4-3-30-15,0-1 0 16,4 1 2-16,-1 3 1 0,8-9-6 16,7 3 0-16,7 3 5 15,6-4 0-15,5 4 0 16,-1 3 0-16,-3-6-1 15,0 6 0-15,-11 6-2 16,-7-3 0-16,-10 7-2 16,-11-1 1-16,-11 4-3 15,-3 5 1-15,-11 1-3 16,1 0 1-16,-1 6-1 16,0-6 0-16,0-7 1 15,8 10 0-15,6-12 0 16,4 2 1-16,4-2 2 15,6-1 0-15,8 4 1 16,6-4 0-16,5 1 0 16,2-1 0-16,1-6 0 0,0 7 1 47,-4 2-1-47,-4 7 0 0,-2 0 0 0,-15 3 0 0,-11 18-1 0,-10-2 0 15,-14 3-2-15,-11 3 1 16,3-7-5-16,1 1 0 15,0-4-9-15,6-15 0 16</inkml:trace>
  <inkml:trace contextRef="#ctx0" brushRef="#br0" timeOffset="25795.69">18482 2562 43 0,'0'43'21'16,"-11"64"-16"-16,8-79 31 0,-4 7-36 15,-4 2 1-15,-3 7 0 16,-3 3 0-16,6-6-2 16,4-3 1-16,0-10-3 0,3-12 1 15,4-13-4-15,7-16 1 16,0-6-7-16,4-6 1 16,-4-12-3-16,-3 2 1 15</inkml:trace>
  <inkml:trace contextRef="#ctx0" brushRef="#br0" timeOffset="26079.06">18457 2383 40 0,'22'-6'20'0,"6"2"-23"0,-14-5 40 16,7 0-34-16,11-4 1 15,0 1 1-15,-1 2 1 0,1 1-8 16,0-1 1-16,0 7 4 15,-4 3 1-15,0 0-3 16,-7 3 1 0,-3 0-2-16,-4 4 0 0,-11 5-1 15,-10-2 1-15,-14 15-1 16,-14 9 0-16,-11 1-1 16,-3 2 1-16,3-2-3 15,7-7 1 1,-7-9-11-1,11 0 0-15</inkml:trace>
  <inkml:trace contextRef="#ctx0" brushRef="#br0" timeOffset="26543.55">18962 2696 42 0,'14'-9'21'0,"-7"-10"-19"0,-11 13 28 0,1 6-28 15,-8 6 1-15,-3 4-1 16,-10-1 1-16,-1 0-4 16,-3 4 0-16,3-1 2 15,0 1 1-15,1 6-4 16,2 3 0-16,5 0 0 16,3 0 0-16,7-3 0 15,3-1 0-15,11-8 0 16,7 2 0-16,11-2 3 15,7 2 0-15,-1-9 1 16,-2 4 1 0,-5 2-1-16,-3-9 0 0,-3 0-1 15,-14 3 1 1,-18 7-3-16,-15 5 1 0,-6 4-6 0,-21 6 0 16,-8 0-7-16,-3-6 0 15</inkml:trace>
  <inkml:trace contextRef="#ctx0" brushRef="#br0" timeOffset="27457.96">18902 2590 26 0,'77'-19'13'0,"-13"-31"0"0,-36 31 13 0,11-9-23 0,7 0 0 15,7-16 2-15,7-10 0 16,-7 1-6-16,-11-10 0 16,-7 4 5-16,-10-7 0 15,-18 3-2-15,-25 10 0 16,-27 9-1-16,-26 0 1 16,-31 16-2-16,-32 0 1 15,-18 12-3 1,-24 10 1-16,-19 3-2 0,-16 3 0 0,-8 9 0 15,11 7 0-15,10 12-2 16,1 6 1-16,24 7 1 16,18 16 0-16,17 5 1 15,15 13 1 1,20-6 0 0,19 4 0-16,17-1 1 31,17 19 1-31,26-10-1 31,24 13 0-31,31-6-4 0,22 3 1 0,43 16 0 16,38-1 0-16,31-9 3 0,33-6 1 0,28-15 4 15,21-20 0-15,14-15 4 16,3-16 1-16,19-19-1 0,-19-21 1 0,-10-14-5 16,-35-15 1-16,-25-25-4 15,-35-3 1-15,-43-15-3 0,-28-14 0 16,-28-12 0-16,-35 0 0 15,-46-9 0-15,-46 6 0 16,-32 0-1 0,-35 0 0-16,-21 25-1 0,-32 13 0 15,-7 21-2-15,-18 23 0 63,-3 12-2-48,14 12 1-15,7 10-3 0,3 0 0 16,15 10-5-16,14 2 0 16</inkml:trace>
  <inkml:trace contextRef="#ctx0" brushRef="#br0" timeOffset="32835.65">17646 1382 16 0,'3'-6'8'0,"5"12"0"15,-5-2 8-15,1 2-14 16,-1-3 0-16,1 3 1 15,-1 4 1-15,1-7-4 16,-1 3 0-16,1 0 3 16,-1 4 1-16,-3-7-2 15,4 3 1-15,-1 4-1 16,1 2 1-16,3 7-1 0,0-3 0 16,0-1-1-16,0 4 1 15,0-3-1-15,0-4 1 31,0-5-1-31,0 2 1 16,0-9-1-16,-3 3 1 16,3 3 0-16,-7-6 0 15,7-6 1-15,0-3 0 16,0-4 0-16,0-12 0 16,4-9 0-16,6-20 0 15,5-8-1-15,-1-1 0 0,14-28-9 16,32-25 1-16,7-6-9 15,0 2 1-15</inkml:trace>
  <inkml:trace contextRef="#ctx0" brushRef="#br0" timeOffset="38514.01">9317 2160 40 0,'46'57'20'0,"-25"46"-19"16,-18-62 20-16,-3 28-21 16,-3 12 1-16,-4 17-1 0,-7 24 1 15,-11 6-2 1,0 10 1-16,1 7-1 0,-1-7 1 15,-7-10-4-15,8-21 0 16,-5-7-5-16,1-28 0 16,-4-18-2-16,1-26 1 15</inkml:trace>
  <inkml:trace contextRef="#ctx0" brushRef="#br0" timeOffset="39591.57">9045 1822 24 0,'28'0'12'0,"1"9"-17"15,-19-9 22-15,4 0-17 0,4 0 1 16,3-6 0-16,7 3 0 15,-3-4-2-15,7 4 1 16,3-6 0-16,7-7 0 16,11-3 0-16,11 4 0 15,3 2 0-15,14-9 0 16,11 9 1-16,10-2 0 16,4-4 0-16,17 3 1 0,4-6-1 15,11 4 1-15,7-8 0 16,6-2 0-16,8-3-1 15,3 9 0-15,11-3-1 16,4-3 0-16,-1 12 0 16,11-3 0-16,3-6-2 15,4 6 1-15,0 0-1 16,-3 4 1-16,7 2 0 16,-11-2 1-16,-4 5-1 15,4 1 1-15,-4 2 0 16,1 7 0-16,-8 0 1 15,1 7 0-15,3-7 0 16,-22 3 1-16,1 3 0 16,-7-6 0-16,-11 0 0 15,-18-6 0-15,-13 3-1 16,-1 3 0-16,-14 0-2 16,-7 0 1-16,-6 9-2 15,-1 7 1-15,-7 3-1 16,-4 9 1-16,-3 6 0 0,0 10 0 15,4 3 0-15,-4 13 1 16,4 3 1-16,-1 9 1 16,4 9-1-16,-3 10 1 15,-8-3-1-15,4 9 0 16,7 10 0-16,0-7 1 16,-3 7-1-16,3-7 0 15,-10 4 0-15,-8-17 0 16,-7 7 0-16,-10-9 0 15,-7-10-1-15,-7-3 1 0,-4-3-2 16,-7-12 1-16,-3-4-1 16,-8 1 1-16,-3-4-1 15,-11 3 1-15,-3-15-1 16,-7-1 1-16,-11-2 0 47,-3-4 0-47,-18-12 0 0,-14 0 0 0,-7-10 1 0,-32-9 0 0,-24 0 0 15,31 0 0-15,-109-16 0 16,-18 7 0-16,-28-3-2 16,-25 2 0-16,-13 4-2 15,-29-4 1-15,-18 4-1 16,-7 12 0-16,-21 4-2 16,-17 2 1-16,-11 13 1 15,-4 7 0-15,-21 9 0 16,-7-1 1-16,-10-11-4 0,-15-4 0 15,-20-3 0-15,-5 0 1 16</inkml:trace>
  <inkml:trace contextRef="#ctx0" brushRef="#br1" timeOffset="48434.33">21107 793 39 0,'3'-6'19'16,"-3"6"-13"-16,0 0 20 0,0 0-24 16,-3 6 0-16,-1 3 3 15,-3 13 1-15,0 10-7 16,0 15 1-16,-4 6 3 16,1 16 1-16,-4 25-1 15,7 38 1-15,0 28-2 16,3 18 1-16,1 4-1 15,-1 19 0-15,1 0-1 16,-1-10 1-16,0-3-1 16,-3-6 0-16,-3-25-1 0,-1-19 1 15,1-25-1-15,-1-13 0 16,0-12-2-16,1-16 1 16,-1-19-6-16,4-15 0 15,7-19-10 1,7-19 1-16</inkml:trace>
  <inkml:trace contextRef="#ctx0" brushRef="#br1" timeOffset="49412.06">21699 2358 36 0,'18'25'18'0,"0"28"-11"0,-11-43 18 16,0 2-22-16,3 7 0 15,-3 3 4-15,4 0 0 16,0 3-8-16,3 0 1 15,3-6 5-15,1 6 1 16,0 3-2-16,-1-15 1 16,4-1-3-16,1-12 1 15,-1-16-2-15,0-9 1 16,-7-15-1-16,-3-20 0 16,-4-12-1-16,-11-35 1 15,-3-6-1-15,-7-6 1 16,-4-6 0-16,-6 9 0 0,10 3 0 15,3 6 0-15,4 13-1 16,3-3 1-16,4 15-1 16,0 14 0-16,4 5-3 15,6 9 0-15,8 11-4 16,0 17 1-16,6 17-12 16,1 0 1-16</inkml:trace>
  <inkml:trace contextRef="#ctx0" brushRef="#br1" timeOffset="49979.47">22546 2420 49 0,'4'16'24'0,"-4"-22"-20"16,0-7 34-16,0-2-37 15,-4-20 1-15,1-9 2 16,-8-12 0-16,0-13-4 16,4-13 0-16,0 1 2 15,4-7 1-15,3 6-1 16,3-9 1-16,1 13-2 16,3 9 0-16,3 13 0 15,1 2 0-15,0 20-1 0,-1-1 0 16,4 26-4-16,0 9 0 15,0 9-5-15,-3 16 0 16,-7 10-9-16,-8-7 1 16</inkml:trace>
  <inkml:trace contextRef="#ctx0" brushRef="#br1" timeOffset="50207.12">22229 2047 51 0,'10'41'25'0,"22"-13"-23"0,-22-21 42 0,5-1-42 16,-5-3 1-16,1 6 0 15,6 1 0-15,5-10-4 16,2 3 0-16,4 3 1 16,1-6 1-16,2 0-6 15,1 0 1-15,0 0-10 16,0 3 1-16,-4-6-4 15,0 3 0-15</inkml:trace>
  <inkml:trace contextRef="#ctx0" brushRef="#br1" timeOffset="50476.45">23061 2163 56 0,'25'7'28'0,"-25"-7"-37"0,0 0 56 16,-4-10-47-16,-3 4 0 16,-7 3 0-16,-4 6 1 15,1 3-1-15,-4 4 0 16,-1 2 1-16,8 10 0 16,4 6 0-16,-1 1 1 15,-3 5-2-15,7-6 0 16,0 7-2-16,7-1 0 0,7-9-6 31,14-6 1-31,0 0-10 0,8-19 1 0</inkml:trace>
  <inkml:trace contextRef="#ctx0" brushRef="#br1" timeOffset="50717.25">23407 2217 45 0,'3'6'22'0,"-10"3"-23"0,4-6 34 0,-8 13-32 16,-10 3 0-16,-4 6 0 15,-6-9 0-15,-1 12-2 16,0 0 1-16,4 7 1 16,3-7 0-16,0 0-3 15,4-6 0-15,11-3-7 16,3-7 1-16,7-5-5 0,3-17 1 15</inkml:trace>
  <inkml:trace contextRef="#ctx0" brushRef="#br1" timeOffset="50910.81">23237 2232 31 0,'18'0'15'0,"3"13"-7"0,-14-1 23 16,0 1-29-16,0 12 0 15,4-6 1-15,-4 6 1 0,0 3-5 16,0 7 1-16,4-1 1 16,-1-6 1-16,1 1-4 15,0-4 1-15,-1-16-7 16,1-3 1-16,-4-6-6 16,0-12 1-16</inkml:trace>
  <inkml:trace contextRef="#ctx0" brushRef="#br1" timeOffset="51153.06">23410 2179 47 0,'18'25'23'0,"-7"3"-24"0,3-15 44 16,3 3-43-16,8 9 1 15,0-10 0-15,-4 4 0 16,-11 3-2-16,1 9 0 16,-11-2 1-16,-7 5 0 15,-4-6-5-15,-6 7 0 16,3-13-10-16,-8-3 1 16</inkml:trace>
  <inkml:trace contextRef="#ctx0" brushRef="#br1" timeOffset="51796.52">24028 2217 49 0,'24'15'24'0,"-24"-12"-26"16,-3-3 39-16,-8 4-37 15,4 2 1-15,-3 6 0 16,-8-2 0-16,-7 9-2 16,-10-1 1-16,3 8 1 15,1-1 0-15,2 12-1 16,5-9 1-16,2-2-1 16,8-5 1-16,7-5-2 15,7-6 0-15,14-4 0 0,15-12 0 16,2-10-1-16,1-3 1 15,-7-3 0 1,-8 6 1-16,1 1-1 0,-4 2 0 16,-3-2-2-16,-4 2 1 15,-4 7-3-15,-3 6 1 16,-3 3-3-16,-1 9 1 16,-3 7 1-16,0 6 0 15,4 7 3-15,-1 2 1 16,4 10 4-16,7 9 0 15,0-15 4-15,0 12 0 16,7 3-1-16,1-12 1 0,-1 9-2 16,-4-6 1-16,1-9-2 15,-8 2 0-15,-6-8-3 16,-8 2 1-16,1-3-1 16,-8-6 1-16,-7-6-2 15,-10-4 1-15,0-5-1 16,-1-7 0-16,5-3 0 15,3-13 1-15,3-3-1 16,11 0 1-16,10-3 0 16,15 3 0-16,10-2-1 15,14-11 1-15,0 1-4 16,-3 6 1-16,0-10-5 16,0 1 0-16,-8-10-10 15,-2 0 1-15</inkml:trace>
  <inkml:trace contextRef="#ctx0" brushRef="#br1" timeOffset="52054.38">24232 1749 46 0,'14'0'23'0,"1"13"-20"0,-12-4 36 16,1 4-38-16,-4 6 0 16,0 12 0-16,0 4 1 15,-4-1-3-15,1 4 0 0,3-4-2 16,0-2 0-16,0-4-8 16,7-9 0-16,0-16-4 15,3 3 1-15</inkml:trace>
  <inkml:trace contextRef="#ctx0" brushRef="#br1" timeOffset="52503.99">24522 2013 31 0,'10'0'15'0,"-6"0"-7"0,-1 0 25 0,-3 3-33 15,0 6 1 1,0 1 0-16,0 9 0 0,-3 9-1 16,-1-3 0-16,-3 3 1 15,0 10 1-15,-4 6-1 16,1-4 0-16,-1-2 0 15,1 0 0-15,3 2-2 16,3-11 0-16,4-4-7 16,7-13 1-16,4-12-5 15,-1-3 0-15</inkml:trace>
  <inkml:trace contextRef="#ctx0" brushRef="#br1" timeOffset="52736.58">24797 2110 40 0,'3'9'20'0,"-17"26"-20"0,7-26 34 15,0 1-33-15,-7 5 0 16,-7 4 1-16,-4 6 1 16,-3 4-4-16,0-4 0 15,6 3 2-15,5 0 1 16,3 3-3-16,3-9 1 15,1-3-6-15,3-6 0 16,-1-13-7-16,5-13 1 16</inkml:trace>
  <inkml:trace contextRef="#ctx0" brushRef="#br1" timeOffset="52939.73">24606 2195 29 0,'18'9'14'0,"10"0"-5"0,-17 1 18 0,3 9-25 16,0 6 0-16,-3-6 0 16,-1 6 1-16,1-3-4 15,-1 0 0-15,4 6 2 16,0-9 1-16,-3-4-4 16,3-2 1-16,0-7-5 15,0-6 0-15,1-9-5 16,-1-7 0-16</inkml:trace>
  <inkml:trace contextRef="#ctx0" brushRef="#br1" timeOffset="53194.33">24825 2000 30 0,'-4'13'15'0,"12"18"-4"0,-1-18 23 16,0 12-33-16,3 0 1 15,4-9 2-15,4 2 1 16,3 1-5-16,4 0 0 16,0 6 3-16,-4-6 1 0,-4 3-2 15,-3 3 1 1,-10 0-3-16,-8 3 1 0,-6 10-5 16,-8 3 1-16,-3-4-10 15,-4-5 1-15,4-10-3 16,7-7 1-16</inkml:trace>
  <inkml:trace contextRef="#ctx0" brushRef="#br1" timeOffset="53658.45">25418 1624 44 0,'17'28'22'0,"-17"-12"-28"15,-3-4 42-15,-4 13-36 0,0 4 1 16,-4 8-1-16,0 14 1 16,1 2 0-16,-1 10 0 15,4-16 1-15,4 6 0 16,-1-3 0-16,1-6 0 15,-1-13-1-15,1 1 0 16,-1-14-1-16,1-8 0 16,-1-7-1-16,1-3 1 15,-5-3-1-15,1-3 1 16,-7 2 0-16,-3-5 0 0,-1 9 0 16,-3 0 0-16,0 0-1 15,3 9 1-15,4 1 0 16,0 2 0-16,3 4 0 15,4 3 1-15,7 0-1 16,4 3 0-16,6-13 0 16,8 4 0-16,3 2-3 15,4-12 1-15,-1 7-4 16,1-4 0-16,3 0-8 16,1-6 1-16</inkml:trace>
  <inkml:trace contextRef="#ctx0" brushRef="#br1" timeOffset="53898.96">25806 2129 42 0,'39'41'21'0,"-50"-16"-24"0,7-25 35 16,-10 9-29-16,-7 10 0 15,-7 3 1-15,3 3 0 16,-3 9-6-16,0 10 0 16,-4 0 4-16,4-9 0 15,7-4-6-15,-1-6 0 16,5-9-9-16,6-16 0 0</inkml:trace>
  <inkml:trace contextRef="#ctx0" brushRef="#br1" timeOffset="54064.94">25576 2116 41 0,'25'19'20'0,"7"50"-17"0,-29-50 29 0,11 6-29 16,4 6 0-16,7 10-1 16,0-6 0-16,3 5-7 15,-4-8 0-15,-6-10-7 16,-14-13 0-16</inkml:trace>
  <inkml:trace contextRef="#ctx0" brushRef="#br1" timeOffset="54785.6">26381 2207 38 0,'3'6'19'0,"8"-6"-11"0,-4 0 20 0,0 0-24 15,4 0 0-15,3 4 1 16,10 2 0-16,5-6-7 16,6 3 0-16,4-3 3 15,-4 0 1-15,-3 0-8 16,-8 0 0-16,-6 0-8 16,-11 0 1-16</inkml:trace>
  <inkml:trace contextRef="#ctx0" brushRef="#br1" timeOffset="54965.44">26285 2446 52 0,'15'25'26'0,"13"-7"-29"0,-11-18 45 15,5 0-44-15,9 0 0 16,5 0-14-16,6 0 0 15,-3-6 10-15,-7 0 1 16</inkml:trace>
  <inkml:trace contextRef="#ctx0" brushRef="#br1" timeOffset="55355.1">27284 2659 47 0,'3'28'23'0,"-3"-37"-22"15,0 9 38-15,-3-16-37 31,-4-3 1-31,0-9 2 0,-4-25 1 0,-3-7-6 16,0-3 0-16,-7-28 5 16,3 0 0-16,4-6-2 15,3 0 1-15,8 0-2 16,6 6 0-16,8 3-2 16,7 10 0-16,3 15-3 0,-4 16 1 15,5 9-3-15,-1 19 1 16,0 13-4-16,-7 6 0 15,-7 16-10-15,-3 12 1 16,-11-3 1-16,-8 13 0 16</inkml:trace>
  <inkml:trace contextRef="#ctx0" brushRef="#br1" timeOffset="55536.37">26931 2239 45 0,'-3'22'22'0,"13"6"-20"0,-6-22 46 0,6-3-48 0,11 0 1 0,8 0-1 16,6-3 1-16,4 0-2 15,0 0 1-15,-1-3-5 16,-6-3 1-16,-4 0-11 16,1-7 1-16</inkml:trace>
  <inkml:trace contextRef="#ctx0" brushRef="#br1" timeOffset="55791.52">27668 2025 38 0,'14'10'19'0,"-21"18"-16"0,4-19 23 15,-8 10-26 1,-3 0 1-16,-7 0 0 0,0 6 1 15,3 9-2-15,1 4 0 16,2-3 2-16,5 5 0 16,-1 1-1-16,8 3 0 15,3-10-1-15,7 1 0 16,3-13-8-16,1-6 0 16,7-10-4-16,-1-6 0 15</inkml:trace>
  <inkml:trace contextRef="#ctx0" brushRef="#br1" timeOffset="56018.28">27891 2226 41 0,'-4'13'20'0,"-21"24"-23"0,22-24 36 0,-4 2-33 15,-4 1 1-15,-6 3 0 16,-5 3 0-16,-2 9-1 15,3-6 0-15,-1 4 0 16,5-8 1-16,3 1-3 16,0-9 1-16,3-7-5 15,7 4 0-15,1-10-6 16,6-16 0-16</inkml:trace>
  <inkml:trace contextRef="#ctx0" brushRef="#br1" timeOffset="56226.71">27785 2245 35 0,'0'25'17'0,"0"25"-16"0,3-40 27 16,-3-1-26-16,0 7 0 16,4 2 1-16,-1 1 1 15,1 0-5-15,3 6 0 16,0-6 2-16,0-3 1 0,0 2-7 15,0-5 1-15,0-4-8 16,4-2 0-16</inkml:trace>
  <inkml:trace contextRef="#ctx0" brushRef="#br1" timeOffset="56544.48">27965 2110 36 0,'14'50'18'0,"14"-15"-18"0,-21-26 27 15,4 10-27 1,3 0 1-16,3 6 0 0,1-6 1 15,0 9-3-15,-8 6 1 16,-6 10-1-16,-4-9 1 16,-4-4-10-16,-3 0 0 15</inkml:trace>
  <inkml:trace contextRef="#ctx0" brushRef="#br1" timeOffset="57110.2">28487 2182 45 0,'21'22'22'0,"-32"-13"-24"0,4-9 36 0,-7 0-33 15,0 0 0-15,-4 4 0 16,1 2 1-16,-1 3-3 16,1 4 1-16,-1 3 1 15,4 2 1-15,3 1-1 16,4-6 0-16,4-1-1 16,6 4 1-16,8-7-1 15,-1-2 0-15,8-4 0 0,0 0 0 31,3-3-1-31,-4 0 1 16,-6-3-3-16,-4 0 1 16,-7 3-2-16,0 0 0 15,-3-4-2-15,-1 8 1 16,0-1-1-16,-3 12 0 16,0 7 2-16,4 10 0 15,-1-4 4-15,8 6 0 16,3 10 2-1,3 3 1-15,1-3 0 16,3 0 1-16,-3 9 0 0,-8-9 0 16,1-6-2-16,-11 0 1 15,-4-1-2 1,-6-2 1-16,2-10-1 0,1-6 0 0,-3-4-2 16,-1-5 1-1,0-10 0-15,1-16 0 0,3 7 0 16,3-4 0-16,4-3-1 15,7-9 1-15,7 3-3 16,4-3 0-16,-1 7-9 16,8-14 1-16</inkml:trace>
  <inkml:trace contextRef="#ctx0" brushRef="#br1" timeOffset="57398.36">28924 2063 39 0,'11'16'19'0,"-15"2"-20"0,1-8 29 0,-8 2-28 0,-3 4 0 0,-4 3 1 0,-3 6 0 16,4 9-1-16,-1-2 0 15,4-7 1-15,3 3 0 16,4 4-1-16,4-4 1 0,3 6-2 16,7-15 0-16,0-3-6 15,7-7 1-15,4-9-5 16,3-16 0-16</inkml:trace>
  <inkml:trace contextRef="#ctx0" brushRef="#br1" timeOffset="57626.38">29154 2110 46 0,'0'22'23'0,"-22"25"-31"16,15-38 44-16,-7 7-34 16,-10 6 1-16,-1 9 0 15,4-12 1-15,0 16-6 16,3-4 1-16,0 10 3 15,4-13 0-15,-4-9-6 16,8-3 0-16,3-7-7 0,3-9 0 16,4-9-3-16,0-7 1 15</inkml:trace>
  <inkml:trace contextRef="#ctx0" brushRef="#br1" timeOffset="57834.5">28945 2170 25 0,'0'-10'12'0,"11"29"-2"0,0-16 19 0,-1 10-26 0,1-4 1 0,-1 13 1 16,1 3 0-16,0 3-7 15,-1 4 0-15,-3-4 4 16,4 6 1-16,-1-5-3 16,4-11 1-16,4-2-4 15,-4-6 0-15,0-10-6 16,0-16 1-16,1 3-4 15,-5-12 0-15</inkml:trace>
  <inkml:trace contextRef="#ctx0" brushRef="#br1" timeOffset="58009.51">29274 2054 47 0,'28'53'23'0,"14"10"-29"16,-31-48 46-16,-1 13-41 15,1 4 1-15,-8 9-1 16,-6 3 0-16,-8 3-1 0,-3-7 1 16,-4-2-12-16,1-13 1 15</inkml:trace>
  <inkml:trace contextRef="#ctx0" brushRef="#br1" timeOffset="58469.34">29792 2314 55 0,'21'25'27'0,"18"-6"-28"0,-21-16 46 16,6-3-45-16,8 0 1 15,-4-6-2 1,8-1 1-16,-5-2-4 0,1 9 0 15,-4-6-12-15,-6 3 1 16</inkml:trace>
  <inkml:trace contextRef="#ctx0" brushRef="#br1" timeOffset="58942.54">30448 2913 48 0,'28'22'24'0,"8"-29"-22"0,-26-2 34 16,4-10-33-16,1-12 0 16,-5-19 2-16,-3-10 0 15,-3-31-6-15,-4-6 0 16,-11-19 4-16,-6-16 1 15,-5-9-2 1,-2-6 0-16,-1-4 0 0,4 7 0 16,14 12-1-16,7 13 1 0,10 22-1 15,11 12 1-15,-3 19-1 16,3 13 1-16,0 15-4 16,-3 23 1-16,-7 15-7 15,-1 6 0-15,-3 3-11 16,-10 1 0-16</inkml:trace>
  <inkml:trace contextRef="#ctx0" brushRef="#br1" timeOffset="59717">30893 2508 44 0,'0'3'22'0,"3"-6"-19"15,-3-12 28-15,0-4-28 0,0-6 0 16,-3-13 1 0,-1-12 0-16,-3-10-6 0,-3-9 1 15,-1-3 3-15,4 0 0 16,3-6-2-16,4 6 1 15,7-1-3-15,8 11 0 16,2 8-2-16,4 14 0 47,4 18-2-16,3 15 0-31,-3 7-8 47,-7 7 0-47</inkml:trace>
  <inkml:trace contextRef="#ctx0" brushRef="#br1" timeOffset="59897.61">30603 2170 43 0,'4'47'21'0,"31"-32"-15"0,-21-15 34 0,11 7-40 0,3-1 0 0,4 0 0 16,3 0 0-16,4 4-5 15,-4-10 0-15,1 0-9 16,-12-10 1-16</inkml:trace>
  <inkml:trace contextRef="#ctx0" brushRef="#br1" timeOffset="60085.39">31203 1715 42 0,'7'19'21'0,"-14"15"-20"0,7-28 30 0,0 13-31 16,-3 0 0-1,3 9 0-15,0 1 0 16,0 5-2-16,0-6 0 0,7-3-10 15,0 0 1-15</inkml:trace>
  <inkml:trace contextRef="#ctx0" brushRef="#br1" timeOffset="60395.16">31563 2047 38 0,'4'16'19'0,"-15"9"-17"16,4-22 26-16,-4 7-27 16,-6 5 0-16,-4 1 1 0,-4 3 1 15,-3 9-3-15,6 6 1 16,-2-5 2-16,3 24 0 15,-1 0-1-15,8 1 0 16,11-7-4-16,6-3 1 16,4-7-7-16,7-5 0 15,8-20-6-15,-1-6 1 16</inkml:trace>
  <inkml:trace contextRef="#ctx0" brushRef="#br1" timeOffset="60636.66">31785 2160 47 0,'4'13'23'0,"-29"18"-26"0,15-22 42 0,-1 10-39 15,-3 6 0-15,-4 4 0 16,-6-4 1-16,-5 12-2 15,1-2 1-15,3-1-5 16,4-5 1-16,7-8-9 16,7-8 0-16</inkml:trace>
  <inkml:trace contextRef="#ctx0" brushRef="#br1" timeOffset="60851.34">31623 2173 25 0,'18'6'12'0,"-1"19"4"0,-10-16 10 16,-3 13-25-1,3 10 1-15,-4-4 0 0,1 7 0 16,0 8-3-16,-1-5 1 16,-3-3 1-16,4-1 0 15,3-6-1-15,7-9 0 0,0-10-3 16,3-2 1-16,-2-14-7 15,-1-8 0-15,0-7-2 16,-4-10 1-16</inkml:trace>
  <inkml:trace contextRef="#ctx0" brushRef="#br1" timeOffset="61097.68">31768 2007 39 0,'28'28'19'0,"35"53"-23"0,-49-68 39 0,4 18-35 16,0 4 1-16,-1 2-1 15,-6-2 0-15,-4 9-1 16,-3 0 1-16,-8 3-3 16,-3-10 0-16,-4-5-8 15,1-4 0-15</inkml:trace>
  <inkml:trace contextRef="#ctx0" brushRef="#br1" timeOffset="61662.58">32346 2355 41 0,'25'18'20'0,"-22"-18"-21"0,-3 0 33 0,-10-6-32 16,-8 6 1-16,1 10 0 16,-5-4 0-16,-2 6-2 15,-5 4 1-15,-2 3 0 16,-1 0 1-16,4 3-1 16,3-4 1-16,7 1-2 15,8-6 0-15,6-4-2 16,8-3 1-16,10-2-1 15,7-1 0-15,0-10 0 16,0-2 1-16,4 3 0 16,-7-7 1-16,-4 4 0 15,-4-7 1-15,-2 4-2 16,-5-4 0-16,-3 10-3 16,-3 3 0-16,-1 3 0 15,0 3 1-15,1 12-1 0,-1-2 1 16,1 9 4-16,3 6 1 15,3 7 4-15,1 8 0 16,3-11 1-16,0 9 1 16,4-4 0-16,-4 7 0 15,-4-9-2-15,-6-4 0 16,-1 10-3-16,-3-13 1 16,-7 6-2-1,-7-8 0-15,-7-8-1 0,-4-2 1 16,-3-10-2-16,-1-9 1 0,5-6 0 15,6-7 1-15,7 7-1 16,8-7 1-16,10 3-3 16,10-12 1-16,11 0-5 15,11-3 0-15,3 0-7 63,1-10 1-63</inkml:trace>
  <inkml:trace contextRef="#ctx0" brushRef="#br1" timeOffset="61991.67">32643 2182 39 0,'3'3'19'0,"1"7"-19"0,-4-7 32 16,-4-3-31-16,-3 6 1 16,0 7 0-16,-4 9 1 15,1 6-4-15,-4 0 1 16,0 0 2-16,3 10 0 16,0 3-1-16,8-7 0 15,3-6-2-15,3 1 1 16,8-1-7-16,0-9 1 0,6-4-7 15,1-8 1-15</inkml:trace>
  <inkml:trace contextRef="#ctx0" brushRef="#br1" timeOffset="62175.23">32840 2279 25 0,'-7'25'12'0,"-11"19"-4"15,18-41 13-15,-3 10-21 16,-4 6 1-16,-4 0 0 16,-3 6 1-16,-4-6-2 15,1 6 0-15,3 3 1 16,3-6 0-16,4-3-3 16,0 3 0-16,4-10-7 15,3-6 1-15</inkml:trace>
  <inkml:trace contextRef="#ctx0" brushRef="#br1" timeOffset="62416.75">32745 2330 18 0,'14'18'9'0,"4"17"4"0,-11-26 8 15,0 10-17-15,-4 6 1 16,1-3 0-16,-4 9 1 15,3-2-8-15,4-1 0 0,4 6 5 16,0-5 0-16,-1-1-3 16,4-9 1-16,-3-7-4 15,-1-2 1-15,-3-20-6 16,0-6 1-16,1 1-4 16,-1-7 1-16</inkml:trace>
  <inkml:trace contextRef="#ctx0" brushRef="#br1" timeOffset="62668.77">32879 2170 35 0,'25'28'17'0,"20"-3"-15"16,-34-13 32-16,7 10-33 15,-4-3 1-15,0 0-1 16,0 6 0-16,-3-3-2 15,-8 13 1-15,-3 2 0 0,-7-2 1 16,-4 5-2-16,-3 1 1 16,0-6-7-16,-7-4 0 15,7-12-5-15,3-10 1 16</inkml:trace>
  <inkml:trace contextRef="#ctx0" brushRef="#br1" timeOffset="63139.09">33362 1859 39 0,'14'19'19'0,"-7"22"-19"15,-7-32 33-15,-3 4-33 16,-1 9 0-16,1-4 0 16,-1 8 1-16,1 14 0 15,-1 1 0-15,4 3 1 16,4 3 1-16,3-9-1 16,-4 2 1-1,4-11-1 1,-3-4 1-16,-1-6-2 15,-3-7 0-15,-3-3 0 16,-4 1 0-16,3-7-2 0,-6-3 1 16,-4 3 0-16,-4 7 0 15,0-4 0-15,-3-6 0 16,4 0 0-16,-1 0 1 16,7 3-1-16,1 13 1 15,6 9 0-15,4-6 0 16,7 6-1-16,4 3 1 15,-1-6-1-15,1 0 0 0,3-3-4 16,0-10 1-16,0-6-6 31,-3 3 0-31,3-15-6 32,7-7 1-32</inkml:trace>
  <inkml:trace contextRef="#ctx0" brushRef="#br1" timeOffset="63520.53">33648 2257 28 0,'-11'29'14'0,"-20"15"-7"16,24-35 18-16,-4 7-23 15,-7 12 0-15,-3 6 0 16,0 4 1-16,3-4-4 15,1-5 0-15,3-1 2 0,0-3 0 16,6-16-5 0,5-9 0-16,3-9-4 0,3-10 1 15,1-12-2-15,3 3 1 16,0-7 0-16,-3-3 0 16,-4 4 4-16,0-1 0 15,0 14 7-15,3 11 1 16,8 10 4-16,-1 10 0 15,4 8 1-15,4 17 1 16,3-1 0-16,4 4 0 16,0 6-5-16,-1-10 0 15,-6-2-10-15,-4-4 1 16,-10-6-8-16,-4-13 1 0</inkml:trace>
  <inkml:trace contextRef="#ctx0" brushRef="#br1" timeOffset="64706.39">22659 2888 38 0,'32'3'19'0,"49"-9"-9"0,-56-1 19 16,20 1-27-16,29 0 1 16,39-1 0-16,25-2 1 0,38 0-5 15,15-4 0-15,17 1 3 16,-10-1 0-16,-1 4-2 16,-13-1 1-16,-15 4-2 15,-28 0 1-15,-35 6-8 31,-25 3 1-31,-21 6-7 0,-18 1 0 0</inkml:trace>
  <inkml:trace contextRef="#ctx0" brushRef="#br1" timeOffset="65068.68">22938 3120 41 0,'31'3'20'0,"43"-19"-9"0,-45 16 32 16,17 0-39-16,24 0 1 0,22-3 3 15,38 0 1 1,19-6-12-16,30-4 1 16,12-6 4-16,-1 3 1 0,-27 7-8 15,-29 0 0-15,-28 9-13 16,-32 0 0-16</inkml:trace>
  <inkml:trace contextRef="#ctx0" brushRef="#br0" timeOffset="70817.78">11345 5428 46 0,'32'3'23'0,"39"-16"-13"0,-43 7 24 0,11 0-34 15,7-1 1-15,6 1-2 16,1-6 1-16,-3-1-4 16,-4-6 1-16,-4 10-9 15,-10-1 0-15,-11-2-2 16,-3 12 0-16</inkml:trace>
  <inkml:trace contextRef="#ctx0" brushRef="#br0" timeOffset="71016.73">11349 5616 48 0,'3'34'24'0,"33"-24"-27"15,-19-10 48-15,15-3-44 16,3-4 1-16,15 1 0 16,13-3 0-16,-3-1-12 15,-3 4 0-15,-4 0-4 0,-4 9 0 16</inkml:trace>
  <inkml:trace contextRef="#ctx0" brushRef="#br0" timeOffset="71585.42">12739 6566 52 0,'21'69'26'0,"46"-47"-29"16,-46-19 45-16,4 0-39 16,0-3 0-16,6 0 1 15,1-12 1-15,0-17-6 0,-4-11 0 16,-3-20 4 0,-8-12 1-16,-10-19-2 0,-14-25 1 15,-3-13-1-15,-4-27 1 16,-11-11-2-16,0 4 1 15,-3 7-2-15,-4-4 1 16,1 9-2-16,6 19 0 16,7 13 0-16,8 10 0 15,6 21-1-15,11 16 0 16,11 6-1-16,7 25 1 16,-4 3-1-16,10 23 0 0,-2 5-5 15,2 10 1 1,1 10-10-16,-11-1 1 0</inkml:trace>
  <inkml:trace contextRef="#ctx0" brushRef="#br0" timeOffset="72710.28">14228 5337 54 0,'3'12'27'0,"-10"4"-26"0,3-13 43 15,-3 0-43-15,-7 10 0 16,-7 2 1-16,0 4 1 15,-4 6-4-15,-3-3 1 16,0 7 1-16,-4 2 0 16,4 0-1-1,3 1 0-15,8-7-2 0,6-6 1 16,11-1-1 0,7-2 1-16,11-3-1 0,3-7 0 0,7-3 1 15,4 0 1-15,0 0 1 16,-1 0 0-16,-2 4-1 15,-5 5 1-15,-10 4-1 16,-10 9 1-16,-11 0-2 16,-4 3 1-16,-3 0-1 15,-4-6 0-15,4 0 0 16,4 0 1-16,-1-9 0 16,4 3 0-16,0-7 0 15,4-3 0-15,3 0 1 16,7-6 0-16,7-9 0 15,3 3 0-15,8-4 0 16,7-2 1-16,42-32 4 16,-32 13-4-1,1 2 1-15,-1-5-1 16,-3-4 1-16,-8 1-3 16,-2 2 1-16,-12 7-2 0,-3 0 0 15,-3 3-2 1,-7 0 1-16,-4 9-2 0,-8 6 1 15,-2 10-1-15,-4 4 0 16,-4 8 0-16,0 10 1 16,1 3 1-16,3 7 1 15,3 8 0-15,4-5 1 16,7 6 1-16,7-10 0 16,4-3-1-16,6-3 1 15,8-6-3-15,3-10 0 0,1-2-9 16,2-10 1 15,8-13-5-15,0-6 0-16</inkml:trace>
  <inkml:trace contextRef="#ctx0" brushRef="#br0" timeOffset="72965.28">15028 5450 51 0,'-3'22'25'0,"-32"-4"-30"15,24-8 47-15,-7-1-41 16,-3 7 1-16,-7 6 1 16,3 3 1-16,1 0-5 15,2 6 1-15,8 10 3 16,11 0 0-16,10-7-1 16,7 1 0-16,7-10-2 15,7-3 1-15,8-10-4 16,-5-5 1-16,1-7-11 0,0-7 0 15,-11-11-4-15,-3-4 0 16</inkml:trace>
  <inkml:trace contextRef="#ctx0" brushRef="#br0" timeOffset="73251.95">15459 5293 52 0,'-4'9'26'0,"-13"16"-29"0,6-15 47 0,-7 9-43 16,4 3 1-16,-7 6 0 16,3 3 1-16,-3 10-4 15,4 9 1-15,3 3 1 16,3 7 1-16,7 3-1 15,11 2 0-15,8-11-4 16,6-7 0-16,0-13-7 16,0-15 1-16,4-16-8 15,7-12 1-15</inkml:trace>
  <inkml:trace contextRef="#ctx0" brushRef="#br0" timeOffset="73477.25">15836 5453 56 0,'0'50'28'0,"-35"-6"-36"0,21-32 50 16,0 17-42-16,-4-7 0 16,-10 9 0-16,-4 10 0 15,0-4 0-15,1-5 1 16,6-1-4-16,4-3 1 15,3-9-7-15,4-3 1 0,7-13-7 16,7-16 1-16</inkml:trace>
  <inkml:trace contextRef="#ctx0" brushRef="#br0" timeOffset="73704.5">15649 5506 42 0,'21'31'21'0,"-3"-9"-18"16,-11-12 35-16,0 2-38 16,0 7 1-16,-3 3-1 15,3 6 1-15,-4 4-2 16,1 2 1-16,-1 1-2 16,4-7 1-16,0-6-5 15,4-10 0 1,14-34-7-1,-4-12 0-15</inkml:trace>
  <inkml:trace contextRef="#ctx0" brushRef="#br0" timeOffset="73897.06">15741 5186 38 0,'7'3'19'0,"18"60"-8"0,-15-50 29 0,8 9-39 16,10 6 1-1,0 19 0-15,1-3 1 0,-1 15-5 16,4 1 1-16,-11 9 1 16,-7 6 1-16,-7-6-8 15,-11 3 0-15,-6-12-7 16,-8-16 0-16</inkml:trace>
  <inkml:trace contextRef="#ctx0" brushRef="#br0" timeOffset="74842.02">16887 5309 62 0,'15'37'31'0,"-12"-21"-39"0,-6-10 56 0,-4 4-48 15,-4 8 1-15,-7 4-1 16,-6 3 1-16,-8-3-2 15,-3 0 1-15,-1 0-2 16,1-3 1-16,3 0-2 16,8-3 1-16,6-4-1 15,11 1 0-15,7-7 0 16,14 0 1-16,14-3 3 16,8 0 0-16,-5 1 1 15,5-1 0-15,-5 6 0 16,-6 4 1-16,-11 2-1 0,-3 4 0 15,-11 9-2-15,-7 4 0 16,-7 5-1-16,-8-8 1 16,-2 2-1-16,-1-3 0 15,0-6 0-15,1-9 0 16,6 2 0-16,4-5 0 16,10-4 0-16,8-3 1 15,10-3 0-15,7-6 1 16,4-4 0-16,10 1 1 15,4-3 1-15,7-7 1 0,0-6-1 16,3-4 1 0,-3 4-1-16,0-3 0 0,0-6-1 15,-4-4 1-15,-3 7-2 16,-8-4 0-16,-6 1-2 16,-7 5 1-16,-8 4-1 15,-6 6 0-15,-8 7-2 16,-3 9 1-16,-7 12-1 15,0-3 0 17,-4 13 1-32,1 3 0 0,-1 10 1 0,4-10 0 0,3 3 1 15,8 9 1-15,3 1 0 16,7-7 0-16,7 0-1 16,7 0 1-16,4-6-2 15,3-6 0-15,0-10-3 16,4-6 1-16,3-6-7 15,1-7 0-15,3-5-7 16,6-1 0-16</inkml:trace>
  <inkml:trace contextRef="#ctx0" brushRef="#br0" timeOffset="75066.66">17741 5478 35 0,'7'-32'17'0,"-14"36"-11"0,4-4 23 15,-8 0-25-15,-7 12 0 16,1 4 2-16,-4-4 0 15,-4 7-8-15,-3 6 0 16,3 4 5-16,0 2 1 16,8 0-2-16,6 1 0 0,4 2-1 15,14-3 1-15,11 1-1 16,6-7 1-16,8-6-2 16,3-10 1-16,1-3-6 15,-1-9 1-15,-3-9-11 16,-4-10 0-16</inkml:trace>
  <inkml:trace contextRef="#ctx0" brushRef="#br0" timeOffset="75486.42">17717 4932 60 0,'0'6'30'0,"14"4"-30"0,-7-10 50 15,3 0-46-15,8 0 0 16,7-3 2-16,6-4 0 16,-2 1-8-16,2-6 0 15,-6 5 5-15,-4 4 1 16,0-3-4-16,-10 9 1 15,-4 7-2-15,-7 5 1 16,-4-2-1-16,1 6 0 16,-1 6-1-16,-3 3 1 0,0-3 0 15,-7 6 0-15,4 1 0 16,3-4 0-16,3-3 0 16,4-6 1-16,4-4 0 15,3-2 0-15,3-10-2 16,15-3 0-16,-4 0-4 15,0 0 0-15,0 0-13 16,8-12 1-16,-5 2-2 16,8 1 1-16</inkml:trace>
  <inkml:trace contextRef="#ctx0" brushRef="#br0" timeOffset="75744.14">18429 5161 55 0,'7'0'27'0,"-32"16"-35"0,18-13 54 15,-7 9-45 1,-7 7 0-16,-4 10 1 0,1-1 0 16,-1 16-2-16,4 6 0 15,3 6 1-15,8 7 1 16,6 3-1-16,8 0 0 15,6-4-2-15,8-8 0 16,3-14-6-16,4-8 1 16,3-13-11-16,0-16 1 0</inkml:trace>
  <inkml:trace contextRef="#ctx0" brushRef="#br0" timeOffset="75969.61">18750 5346 46 0,'4'44'23'15,"-25"-3"-19"-15,13-26 33 0,-6 1-36 16,-7 6 1-16,-4 6-1 16,-3 4 1-16,0-1-3 15,7-6 1-15,0 0 1 16,3 10 0-16,0-10-6 15,8-6 0-15,-1-13-10 16,8-6 1-16</inkml:trace>
  <inkml:trace contextRef="#ctx0" brushRef="#br0" timeOffset="76181.17">18507 5371 47 0,'21'13'23'0,"0"46"-20"0,-14-40 34 16,0 0-37-16,4 6 0 16,-1 3 0-16,4 7 1 15,1-1-2-15,6 1 0 0,0 2-2 16,0-8 0-16,0-7-3 16,0-13 0-16,1-6-8 15,-1-6 1-15</inkml:trace>
  <inkml:trace contextRef="#ctx0" brushRef="#br0" timeOffset="76390.23">18782 5180 57 0,'39'50'28'0,"3"22"-38"15,-24-56 53-15,6 15-44 16,1 13 1-16,0 3-1 16,-8 10 0-16,-2 5-3 15,-12 7 1-15,-3 7-12 0,-14-14 1 16</inkml:trace>
  <inkml:trace contextRef="#ctx0" brushRef="#br0" timeOffset="77123.77">20077 4697 55 0,'3'25'27'0,"-6"16"-29"0,3-29 44 16,0 1-41-16,0 12 1 15,-4 10 1-15,1 2 1 16,-1 13-4-16,-3 1 0 16,0 8 3-16,0 7 0 15,3-6-2-15,1-7 0 16,-1-12-1-16,1-4 1 0,-1-15-3 16,-3-6 1-16,-7-10-1 15,-7-3 1-15,-4-9 0 16,-7 0 0-16,-3-7 0 31,0 1 0-31,0 2-1 0,-1 1 0 0,5 3-1 47,-1 2 0-31,4 14 0-1,6 9 0 16,1 3 0-15,7 15 0-16,0-2 3 0,7-1 0 0,3 4 2 0,1-1 1 0,14 1 0 16,13-3 1-16,11-10-1 0,11 0 0 0,7-3-2 0,11-7 0 0,-4-2-7 0,0-10 1 0,0-3-11 15,0-12 0-15</inkml:trace>
  <inkml:trace contextRef="#ctx0" brushRef="#br0" timeOffset="77463.42">20648 5246 41 0,'-7'41'20'0,"-35"15"-15"0,28-34 25 16,-11 9-30-16,-10 4 1 16,-4 9 1-16,4 6 1 0,-4-3-3 15,3 3 0-15,8-9-2 16,7-10 0-16,7-12-5 15,7-19 0-15,3-9-6 16,8-26 0-16</inkml:trace>
  <inkml:trace contextRef="#ctx0" brushRef="#br0" timeOffset="77544.13">20285 5271 46 0,'21'38'23'0,"39"24"-17"0,-39-37 43 0,11 10-48 0,14 9 0 0,0 6 0 0,-4-9 0 0,-10-1-6 0,-4-5 1 0,-3-7-12 0,-15-12 1 0</inkml:trace>
  <inkml:trace contextRef="#ctx0" brushRef="#br1" timeOffset="81777.69">14072 6287 44 0,'0'16'22'0,"7"-4"-13"16,0-12 23-16,8 0-28 16,9 0 0-16,15 3 3 15,17-6 1-15,26 0-8 16,13-3 0-16,32-1 6 15,21 1 1-15,18 0-3 16,24 6 0-16,-6-10-2 0,-4 1 0 16,-11-3-6-16,-21-4 1 31,-28 6-6-31,-28 4 1 0,-22 3-12 0,-31 3 1 16</inkml:trace>
  <inkml:trace contextRef="#ctx0" brushRef="#br1" timeOffset="82423.7">16824 6174 57 0,'7'9'28'0,"28"-5"-27"0,-21-4 45 0,15 0-44 16,13-4 1-16,18-2 2 15,21-6 0-15,25-1-6 16,28-6 0-16,25 0 4 16,21-3 1-16,17 1-4 15,8-5 0-15,-8 4-5 16,-13 1 1-16,-32 8-9 16,-25 0 0-16,-29 10-7 15,-24 6 1-15</inkml:trace>
  <inkml:trace contextRef="#ctx0" brushRef="#br1" timeOffset="84316.39">16284 4932 25 0,'0'-3'12'0,"4"3"1"0,-4 3 12 0,0-3-21 16,0 13 1-1,3-4 4-15,-3 1 1 0,4 15-12 16,-1 6 1-16,-3 19 7 15,4 4 0-15,-4 14-2 16,0 20 0-16,3 19-3 16,-3 15 0-16,0 10-1 15,0 3 0-15,0-19-1 16,0-10 0-16,4-21-3 16,-4-16 0-16,3-16-11 15,5-24 1-15,2-17-1 16,8-12 1-16</inkml:trace>
  <inkml:trace contextRef="#ctx0" brushRef="#br1" timeOffset="85171.43">16637 4841 28 0,'14'3'14'0,"7"-9"-9"0,-10 6 24 0,3-6-28 16,7 3 0-16,0 3 0 15,11 0 0-15,7 0-1 16,17 0 1-16,18-10 1 16,11 1 1-16,3-7 0 15,22-3 1-15,13-15-1 32,15 6 1-32,-8-4-2 0,15 10 0 0,7 0 0 15,-11 4 0-15,7 5-2 16,-11 4 0-16,-3-10 0 0,-10 0 0 15,-25-3-2-15,-8 0 1 16,-6 0-1-16,-11 10 0 16,-17-1 0-16,-15 1 0 15,-10 8 0-15,-11 14 0 16,-11 2 1-16,-6 4 0 16,-8 0 0-16,-3 3 0 15,0-1 0-15,0-2 1 16,0 9 0-16,4 0 0 15,-1 0 0-15,4 4 0 0,4 5 0 16,-1 16 1-16,4 10-1 16,7 12 1-1,1 6-1-15,6 16 1 0,10 19-1 16,1-6 1-16,7 3-1 16,0-4 1-16,0-5-1 15,-1 5 0-15,-9-18 0 16,-15 3 0-16,-21-3-1 15,-25-4 0-15,-35-5 0 16,-25-10 0-16,-49-6-9 16,-32-35 0-16,-28-19-1 15,-14-12 0-15</inkml:trace>
  <inkml:trace contextRef="#ctx0" brushRef="#br1" timeOffset="102225.99">23862 5923 41 0,'0'6'20'0,"-11"-37"-8"0,8 15 20 16,-1-12-28-1,-3-6 0-15,-3-20 2 0,-4-8 1 32,-18-76-9-32,7 15 0 15,7 14 4-15,8 8 1 16,6 10-3-16,8 19 0 16,10 9-1-16,7 13 1 15,7 19 0-15,8 15 0 16,-1 16-1-16,-7 13 0 15,-3 9-4-15,-4 3 0 0,-3 12-10 16,-8-8 0-16</inkml:trace>
  <inkml:trace contextRef="#ctx0" brushRef="#br1" timeOffset="102422.84">23527 5569 62 0,'14'44'31'0,"18"-25"-27"16,-18-16 52-16,0 0-54 16,7 0 1-16,7-3 0 15,4 0 0-15,7 0-7 16,0 0 1-16,-4 0-4 16,0-6 0-16,-7-4-14 15,1-5 1-15</inkml:trace>
  <inkml:trace contextRef="#ctx0" brushRef="#br1" timeOffset="102693.28">24190 5509 52 0,'4'6'26'0,"-4"7"-27"0,-4-7 36 16,-3-6-34-16,-4 7 0 15,-3 2 1-15,0 0 0 16,-7 20-2-16,0-7 0 0,0 6 1 16,3 9 1-16,7-2-1 15,4-1 1-15,7-2-3 16,11-4 0-16,3-6-4 31,7-3 0-31,7-13-9 0,1-6 0 0,-1-9-2 16,0-10 1-16</inkml:trace>
  <inkml:trace contextRef="#ctx0" brushRef="#br1" timeOffset="102887.27">24504 5547 46 0,'0'6'23'0,"-18"38"-28"15,11-31 47-15,-7 9-41 16,-7-4 1-16,0 7 0 15,0 4 1-15,-1 2-4 16,1 3 0-16,4-2 0 0,3-7 0 16,3-3-9-1,4-10 0-15,3-12-4 0,8-12 0 16</inkml:trace>
  <inkml:trace contextRef="#ctx0" brushRef="#br1" timeOffset="103082.81">24416 5544 54 0,'10'25'27'0,"-3"34"-37"0,-7-43 52 0,4 0-42 16,-4 6 0-16,3 9 0 16,1-3 1-16,7 0-4 15,-4-2 0-15,0-11-5 16,3-5 0-16,1-7-6 15,-1-16 0-15</inkml:trace>
  <inkml:trace contextRef="#ctx0" brushRef="#br1" timeOffset="103279.12">24592 5440 52 0,'18'57'26'0,"-8"-7"-30"0,-3-34 49 16,0 12-45 0,1 0 1-16,-8 13-1 0,-4 3 0 15,-3 0-6-15,-4-4 1 16,1-5-10-16,-8-4 1 16</inkml:trace>
  <inkml:trace contextRef="#ctx0" brushRef="#br1" timeOffset="103735.45">25178 5537 45 0,'-11'22'22'0,"-3"-12"-8"0,14-10 32 15,0 0-42-15,-3 0 0 16,3 3 4-16,3 0 0 16,8-3-10-16,10-3 0 15,4 0 5-15,-1-3 0 16,4-1-6-16,1 1 0 15,-8 3-10-15,-7 3 1 16,-7 0-8-16,-3 3 0 16</inkml:trace>
  <inkml:trace contextRef="#ctx0" brushRef="#br1" timeOffset="103892.37">25097 5738 42 0,'-4'28'21'0,"8"-25"-17"0,3-3 32 0,3-3-36 16,8-3 0-16,7 3-6 16,3-6 1-16,7 2-5 15,4 1 0-15,0-7-3 16,0-2 1-16</inkml:trace>
  <inkml:trace contextRef="#ctx0" brushRef="#br1" timeOffset="104598.8">25904 5544 60 0,'-3'6'30'0,"-29"-3"-43"0,25 0 66 15,-3 0-53-15,-8 4 0 16,-3 2 0-16,-7 4 1 15,-1-7-1-15,8 6 0 16,7 1 0-16,0 0 1 16,3-1-2-16,1 1 0 0,3-4 0 15,0-3 0-15,7 1 0 16,10-1 0-16,8 0 0 16,7-3 0-16,-1-3 1 15,-3 10 1-15,-3-10-1 16,-4 6 1-16,-3 3-1 15,-4 4 0-15,-4 3-1 16,-6 2 1-16,-8 1-1 16,-3 3 0-16,0-3 0 15,-4-3 1-15,4-1-1 16,0-2 1-16,4-1 0 16,3-2 0-16,3-7-1 15,4 0 1-15,7-6-1 16,7-3 1-16,7-1 0 15,4 1 1-15,3-6 0 16,8-4 0-16,2-3 0 16,5-3 1-16,3 0-1 0,-8 3 1 15,-2-3-1-15,-8 0 0 16,-3 4-1-16,-4-7 0 16,-7 6 0-16,0-3 0 15,-7 6-1-15,-4 4 1 16,-3 5-1-16,-7 7 1 15,-3 10 0-15,-1 5 0 16,-3 7 0-16,0-6 0 16,0 0 0-16,3 6 0 15,1-4 0-15,6 1 1 0,4 0-1 16,7 0 1-16,7 0-1 16,1-7 1-16,2 1-3 15,-3-10 1-15,4-3-5 16,3-6 0-16,0-1-8 15,7-8 0-15,4-7-2 16,0 6 0-16</inkml:trace>
  <inkml:trace contextRef="#ctx0" brushRef="#br1" timeOffset="104837.73">26494 5594 28 0,'14'-13'14'0,"-7"7"-5"16,-7 6 23-16,0 0-29 15,-4 0 1-15,-3 3 2 16,-7 7 1-16,0 2-8 15,-4 7 0-15,-6 0 5 16,-1 0 1-16,0 6-1 16,4 3 0-16,0 6-1 0,7-5 1 15,7 2-1-15,7 0 0 16,7-2-1-16,10-7 0 16,8-4-2-1,3-8 0-15,1-10-5 0,6-7 0 16,-3-2-8-16,-1-7 1 31,-2-12-5-31,-5-6 0 0</inkml:trace>
  <inkml:trace contextRef="#ctx0" brushRef="#br1" timeOffset="105110.63">26931 5428 44 0,'-7'25'22'0,"-14"19"-18"0,14-38 38 0,-4 10-41 15,-3 6 0-15,-4 6 2 16,-3 0 1-16,4 10-5 16,3 9 1-16,-1 0 2 15,8-7 0-15,0 4-1 16,4-3 1-16,3-9-6 15,7-7 1-15,10-16-5 16,5-6 1-16,9-6-9 16,1-10 0-16</inkml:trace>
  <inkml:trace contextRef="#ctx0" brushRef="#br1" timeOffset="105319.05">27266 5597 38 0,'4'25'19'0,"-18"3"-16"0,7-18 27 16,-8-1-28-16,-6 4 0 16,-7 9 3-16,0 3 0 15,-4 0-6-15,0 3 0 16,4 0 4-16,0-3 0 16,3 0-3-16,4-9 0 0,7 0-7 15,3-7 0-15,8-6-7 16,6-9 1-16</inkml:trace>
  <inkml:trace contextRef="#ctx0" brushRef="#br1" timeOffset="105545.77">27086 5606 39 0,'7'16'19'0,"-7"28"-18"15,0-31 29-15,-3-7-27 16,-1 6 1-16,1 4 1 15,3 3 1-15,3 0-8 16,1-1 1-16,6 1 4 16,1 0 0-16,3-3-2 15,4-4 0-15,3-2-5 0,-3-4 1 16,-1-3-9-16,1-3 0 16,-4-12-2-16,-3-7 1 15</inkml:trace>
  <inkml:trace contextRef="#ctx0" brushRef="#br1" timeOffset="105740.18">27309 5374 48 0,'17'44'24'0,"18"28"-24"0,-27-62 47 15,6 12-47-15,0 6 0 0,-4 10 0 16,1-10 0-16,-8 13-1 15,-6 6 1-15,-8 3-4 16,-3-3 1-16,-3-6-12 16,-12-1 0-16</inkml:trace>
  <inkml:trace contextRef="#ctx0" brushRef="#br1" timeOffset="106639.03">29813 7861 53 0,'11'25'26'0,"-11"-25"-27"16,0 0 41-16,-4-3-40 15,1 0 1-15,-11-3 0 16,-4-1 0-16,0 1-2 15,4 3 1-15,-14 9 1 16,0 7 0-16,0-1-1 16,3-2 1-16,4 2-1 15,7 10 1-15,7-3 0 16,7 0 0-16,7 0-1 16,10-4 1-16,12 1-1 15,6-10 1-15,0-6-1 0,0-3 0 16,-6-3-1-16,-5-7 1 15,-6 4-1-15,-8 3 1 16,-2-4-3-16,-5 4 1 16,-3 6-2-16,-3 0 1 15,-5 6-1-15,1 7 0 16,-3 9 0-16,-1 6 1 16,4 6 1-16,4 13 0 15,3 1 3-15,10 8 0 0,4 0 1 16,0-9 1-16,1 4 1 15,-5-7 1-15,-3-4-1 16,-7-5 0-16,-3-4-2 16,-8-6 1-1,-7-3-2-15,1-6 1 0,-11-4-2 16,-8-8 0-16,-2-4-1 16,-1-16 1-16,3-6 0 15,8-6 0-15,4-7-1 16,6-2 1-16,4 5-1 15,3 4 1-15,11 0-2 16,11 9 0-16,10-3-2 16,7 0 0-16,4 0-5 15,0 3 0-15,-1-9-6 16,-2-3 0 0</inkml:trace>
  <inkml:trace contextRef="#ctx0" brushRef="#br1" timeOffset="106885.19">30043 7576 44 0,'0'19'22'0,"0"-7"-20"0,3-6 37 16,-3 7-38-16,0 3 0 0,0 2 0 15,0 4 1-15,0-6-4 16,0 0 1-16,0 2-5 16,0 1 1-16,4-6-9 15,-1-4 1-15</inkml:trace>
  <inkml:trace contextRef="#ctx0" brushRef="#br1" timeOffset="107185.93">30378 7692 27 0,'-11'37'13'0,"-21"-18"0"0,22-13 12 15,-4 7-24-15,0 9 1 16,-4 3 0-16,-3 3 0 16,0-3-3-16,3 10 1 15,4 2 2-15,7 4 0 16,7 0-1-16,10-3 0 16,1-7-6-16,3-6 1 15,4-6-7-15,3-10 0 0</inkml:trace>
  <inkml:trace contextRef="#ctx0" brushRef="#br1" timeOffset="107423.8">30611 7867 42 0,'-4'29'21'0,"-24"5"-23"15,17-31 36-15,-10 10-32 16,-4 6 1-16,-3-1 0 16,3 4 0-16,-3-3-5 15,7 6 1-15,7-9-1 16,3 0 0-16,4-7-9 16,7-9 1-16,7-3-3 15,4-16 0-15</inkml:trace>
  <inkml:trace contextRef="#ctx0" brushRef="#br1" timeOffset="107615.68">30505 7852 42 0,'17'31'21'0,"-6"19"-23"0,-8-47 40 0,-3 10-37 0,0 6 0 0,0 6 0 0,4 0 0 0,0 3-2 0,3 0 1 0,0-3-2 0,0-3 0 0,0-9-8 16,0-10 1-16,0-12-4 16,3-13 0-1</inkml:trace>
  <inkml:trace contextRef="#ctx0" brushRef="#br1" timeOffset="107888.59">30649 7711 44 0,'29'69'22'0,"6"-19"-30"15,-25-31 41-15,-3 2-34 16,1 14 0-16,-8 6-2 16,0-1 1-16,-4 1-8 15,-3-6 1-15</inkml:trace>
  <inkml:trace contextRef="#ctx0" brushRef="#br1" timeOffset="108306.4">31210 7892 47 0,'-7'0'23'0,"28"-15"-12"16,-10 5 39-16,7 1-49 0,-1 0 1 15,4-1-1-15,8 4 1 16,-1 3-5-16,0 3 0 16,-3 3-4-16,-8 0 0 15,-2 0-10-15,-12 0 0 16</inkml:trace>
  <inkml:trace contextRef="#ctx0" brushRef="#br1" timeOffset="108471.2">31161 8005 39 0,'10'22'19'0,"8"-6"-12"15,-7-16 24-15,3 0-32 16,7-3 1-16,7 3-5 15,0-10 0-15,4 4-4 16,3-3 0-16</inkml:trace>
  <inkml:trace contextRef="#ctx0" brushRef="#br1" timeOffset="109141.58">31838 7795 52 0,'-10'16'26'0,"-36"6"-32"0,32-16 44 0,3 0-38 0,-3 4 0 16,0-1 0-16,-4 1 1 16,1 2-2-16,2 1 1 15,5-4-1-15,3-3 1 16,3 1-1-16,8-4 1 15,3 3 0-15,0 0 0 16,11 1 0-16,6 2 0 16,1 0 0-16,-4 1 1 0,-7 2-1 15,-10 4 0-15,-8 3-1 16,-6 6 1-16,-1 0-1 31,0 0 0-31,1-3-1 0,-1-3 1 16,1-3 1-16,3-4 0 31,3-2 0-31,4-10 1 0,0 0 0 0,7-7 1 0,11 1 0 16,10-7 1-16,11-2-1 47,0-4 0-32,3-3 0-15,0 0 0 0,-3-3-1 0,0 0 1 0,-7 9-1 0,-1 0 0 16,-6-2-1-16,-4-1 0 0,-7 3 0 15,-7 1 0-15,-10 2-1 16,-4 4 0-16,-7 9 0 16,-4 3 1-16,1 6-1 0,-5 1 1 15,1 2 0-15,4 4 0 16,2 6 0-16,8 0 0 16,4 3 1-16,6 3 0 15,8-3 0-15,3 3 0 16,4-3-2-16,3-3 1 15,0-6-5-15,0-3 1 16,0-7-12-16,1-12 1 31,-8-4-1 1,3-2 1-32</inkml:trace>
  <inkml:trace contextRef="#ctx0" brushRef="#br1" timeOffset="109401.99">32427 7936 44 0,'4'10'22'0,"-8"-7"-24"0,1-3 45 0,-4 0-41 16,-4-3 0-16,-6 6 1 16,-1 6 1-16,-3 7-5 15,0 3 0-15,6 0 3 16,1 3 1-16,0 3-2 15,4 0 1-15,3 3-1 16,7 0 0-16,-4 0-3 0,11 1 1 16,11-4-4-16,10-7 0 15,0-5-11-15,0-13 1 16,1-13-1-16,-1-2 1 16</inkml:trace>
  <inkml:trace contextRef="#ctx0" brushRef="#br1" timeOffset="109806.52">32466 7632 47 0,'0'22'23'0,"7"-31"-24"0,-7 9 48 0,7-3-44 15,4-1 0-15,3-2 2 16,4 0 1-16,6 0-7 16,5-1 1-16,-1 4 4 15,-4 3 1-15,-6 0-3 16,-4 3 1-16,-3 4-3 16,-8 2 1-16,-3 4-1 15,-3 2 0-15,-4 4-1 16,-4-6 0-16,-3 5 1 15,0 4 0-15,0 7 0 16,3-4 0-16,1 0 0 16,6 0 0-16,4-6 0 15,4-4 0-15,6-2-2 0,4-4 0 16,7-6-4-16,1-3 0 16,-1-6-8-16,0-3 0 15,-3-7-4-15,-4 4 0 16</inkml:trace>
  <inkml:trace contextRef="#ctx0" brushRef="#br1" timeOffset="110055.96">32914 7764 43 0,'-10'9'21'0,"-15"19"-22"0,14-18 37 0,1 2-32 16,-1 4 0-16,1 6 2 15,-1-6 1-15,0 9-9 16,4 6 1-16,0 10 5 16,4 0 0-16,3 9-3 15,3 3 1-15,1-12-6 16,-4-7 1-16,3-5-7 16,4-7 1-16,4-10-7 15,3-12 0-15</inkml:trace>
  <inkml:trace contextRef="#ctx0" brushRef="#br1" timeOffset="110263.66">33186 7980 42 0,'3'28'21'0,"-34"13"-24"0,20-31 35 16,-3 5-32-16,-7 4 1 15,-4 3-1-15,0 6 1 16,-3-3-1-16,0 7 0 16,7-10-3-16,-4-4 0 15,11-2-9-15,0-16 1 0</inkml:trace>
  <inkml:trace contextRef="#ctx0" brushRef="#br1" timeOffset="110472.16">33045 8012 44 0,'17'40'22'0,"5"-5"-25"16,-15-23 34-16,3 4-32 15,1 3 0-15,-4 6 0 16,0 3 1-16,0-3-4 15,0-3 1-15,0-6-9 16,0-16 0-16</inkml:trace>
  <inkml:trace contextRef="#ctx0" brushRef="#br1" timeOffset="110652.85">33341 7729 43 0,'18'72'21'0,"-22"26"-21"0,8-83 36 16,-1 14-39-16,4 11 0 15,4 7-5-15,-8 10 0 16,-6-4 1-16,-8 0 0 16</inkml:trace>
  <inkml:trace contextRef="#ctx0" brushRef="#br1" timeOffset="112330.79">30000 5898 40 0,'0'-6'20'0,"-17"12"-13"16,10-6 21-16,-8 0-27 16,-2 3 0-16,-4 3-1 15,-1-2 1-15,1 2-2 16,4 0 1-16,-1 0 2 16,4 4 0-16,3-1-1 15,11 10 1-15,7-3 0 16,11 6 0-16,10-4 0 15,8 1 0-15,-1 0 0 16,7-6 0-16,-7-7-1 16,-3-3 1-16,-11 0-2 15,-3-3 1-15,-7-9-1 16,-11-1 1-16,-8-2-3 16,1 6 1-16,0-1-3 0,0 1 0 15,0 6-1-15,0 6 0 16,0 7-1-16,0 3 1 15,4 5 0-15,3 11 1 16,0-4 4-16,3 13 1 16,4 3 2-16,4 3 1 15,-1-6 1-15,1 2 0 16,-4 4-1-16,0 0 1 16,-11-6-3-16,-3-3 1 15,0 0-3-15,-3-4 1 0,-8-6-2 16,-7-6 0-16,-6-12 0 15,-8-14 1-15,4-5 0 16,-1-19 1-16,5-13-1 16,6-9 1-16,7 3 0 15,8 0 0-15,6 12 0 16,11 4 1-16,11 3-2 16,14 6 0-16,3 6-3 15,0 4 1-15,0 2-11 16,11 1 1-16,-7-1-3 15,7-2 0-15</inkml:trace>
  <inkml:trace contextRef="#ctx0" brushRef="#br1" timeOffset="112586.78">30579 5738 39 0,'0'19'19'0,"-21"9"-19"0,10-22 36 15,-3 7-34-15,-4 3 0 16,-3 9 0-16,0 3 1 16,-4 13-4-16,4 3 0 15,7 6 2-15,7 3 1 0,3-12-5 16,11-3 1-16,8-10-11 15,2-3 0-15</inkml:trace>
  <inkml:trace contextRef="#ctx0" brushRef="#br1" timeOffset="112811.27">30879 5898 46 0,'-32'38'23'0,"-21"24"-26"15,42-40 34-15,-6-3-31 16,-8 6 0-16,0 3-1 16,4 4 1-16,4-7-4 15,2-6 1-15,8-10-9 16,4-15 0-16</inkml:trace>
  <inkml:trace contextRef="#ctx0" brushRef="#br1" timeOffset="113004.69">30671 5848 46 0,'21'34'23'0,"7"23"-20"0,-18-35 38 0,1 3-41 16,-4-3 0-16,0 9-1 15,0 4 1-15,0 5-2 16,4-11 0-16,-1-7-6 16,1 0 0-16,3-13-6 15,4-18 0-15</inkml:trace>
  <inkml:trace contextRef="#ctx0" brushRef="#br1" timeOffset="113186.65">30977 5851 51 0,'29'72'25'0,"-1"16"-36"16,-21-72 45-16,-7 9-40 15,-7 9 1-15,-7 4-20 0,-4-7 1 16</inkml:trace>
  <inkml:trace contextRef="#ctx0" brushRef="#br1" timeOffset="113787.43">31277 5945 28 0,'-3'-3'14'0,"10"6"-3"0,-7-3 14 16,0 0-21-16,3-6 1 0,4 3 3 15,0-4 1-15,8 1-11 16,2 0 0-16,4 0 7 16,11-1 0-16,3 4-3 15,4-3 0-15,0 0-6 16,-11 6 1-16,-7 0-11 16,-6-3 0-16</inkml:trace>
  <inkml:trace contextRef="#ctx0" brushRef="#br1" timeOffset="113968.21">31274 6158 44 0,'21'10'22'0,"4"-17"-24"16,-18 1 32-16,7 0-32 15,7-3 0-15,7-1-21 16,11 1 0-16</inkml:trace>
  <inkml:trace contextRef="#ctx0" brushRef="#br1" timeOffset="114266.73">32096 5465 45 0,'-11'25'22'0,"-14"4"-12"0,22-20 33 0,-8 16-41 15,1 10 1-15,-1 15 0 16,1 9 0-16,-1 13-5 15,4 10 1-15,3 9 2 16,1 3 1-16,3-9-4 16,0-16 1-16,0-16-8 15,0-12 1-15,0-22-9 16,-4-23 1-16</inkml:trace>
  <inkml:trace contextRef="#ctx0" brushRef="#br1" timeOffset="114462.78">31866 6092 59 0,'32'4'29'0,"3"2"-31"0,-24-6 52 16,10-6-50-16,7 2 1 16,1 4-2-16,2-3 1 15,-2 0-5-15,-1-3 0 16,-3-3-12-16,-8-1 1 15</inkml:trace>
  <inkml:trace contextRef="#ctx0" brushRef="#br1" timeOffset="114882.52">32350 6121 56 0,'0'-3'28'0,"-28"-1"-32"15,17-2 42-15,0 6-38 16,1 6 1-16,-4-2 0 16,0 5 0-16,-1 4-2 15,1 2 1-15,0 1 0 16,4 0 0-16,3-4-1 15,3-3 0-15,4-5 0 0,7-4 0 16,4-7 0 0,-1-2 0-16,8-4 0 0,3 1 0 15,0-1 0-15,0 1 1 16,-3 2-1 0,0 4 1-16,-1 6 0 0,-3 3 0 15,1 7 0-15,-5 2 0 16,-3 4 0-16,0 3 0 15,0-7 0-15,-3 7 0 16,-1 3-2-16,1 3 1 0,-1-9-7 16,1-4 1-16,3-5-7 15,4-11 1-15</inkml:trace>
  <inkml:trace contextRef="#ctx0" brushRef="#br1" timeOffset="115467.75">32593 6118 53 0,'7'31'26'0,"-14"3"-32"0,4-24 48 0,-1 5-42 15,1-5 0-15,-1 6 1 16,4 2 0-16,0-5-1 16,0-4 0-16,4-2 0 15,3-4 1-15,3-6-1 16,1 3 0-16,-1-10-1 15,4-5 0-15,1-11-1 16,-1 4 1-16,0 1-1 16,0 2 1-16,-3 3-1 15,3 7 1-15,-4 9 0 16,1 6 0-16,-1 6 1 16,-3 4 0-16,0 0 0 15,-3-1 0-15,0 7-2 16,-1-6 0-16,-3 3-5 15,4-3 0-15,-1-7-6 16,-3-6 1-16</inkml:trace>
  <inkml:trace contextRef="#ctx0" brushRef="#br1" timeOffset="115754.86">33087 5719 46 0,'11'7'23'0,"-25"2"-29"0,6 0 40 16,-2 7-33-16,-4 3 1 0,-7 3 1 16,-1 9 1-16,1 1-5 15,0 15 1-15,7-4 2 16,7 8 1-16,3 2-2 15,4-6 1-15,0-6-4 16,4-7 0-16,7-6-11 16,-1-12 0-16,8-10-1 15,3-6 0-15</inkml:trace>
  <inkml:trace contextRef="#ctx0" brushRef="#br1" timeOffset="115992.89">33345 5939 52 0,'-4'25'26'0,"4"25"-33"0,-7-37 53 16,-4 2-44-16,-6 4 0 16,-11 6 0-16,-1 7 1 15,-2-1-4-15,2-6 0 16,5 3 1-16,2 0 1 15,8-15-6-15,4-4 0 16,6-9-10-16,8 0 1 16,3-18-2-16,0-4 1 0</inkml:trace>
  <inkml:trace contextRef="#ctx0" brushRef="#br1" timeOffset="116175.22">33253 6014 54 0,'17'53'27'0,"1"-24"-40"16,-14-20 56-16,-1 7-43 16,1 9 0-16,-1 0 0 15,1 0 0-15,-1 9-4 16,1 4 1-16,-1-7-7 16,1-12 1-16,3-16-5 15,-7-15 0-15</inkml:trace>
  <inkml:trace contextRef="#ctx0" brushRef="#br1" timeOffset="116401.19">33338 5707 52 0,'10'28'26'0,"15"25"-30"0,-15-34 50 15,8 3-45-15,7 6 0 16,-1 7-1-16,1 2 1 16,-7 14-2-16,-8 8 0 15,-10-2-4-15,-14 8 0 16,-14-8-10-16,-7-1 0 16</inkml:trace>
  <inkml:trace contextRef="#ctx0" brushRef="#br1" timeOffset="118380.71">23798 8084 53 0,'7'-22'26'0,"1"-63"-24"0,-8 51 26 16,0-20-28-16,-4-15 1 15,4-19 0-15,0 1 0 16,0-11-1-16,0 14 0 16,0-7 0-16,4 16 1 15,3 6 0-15,3 12 0 16,1 13-1-16,3 16 1 0,0 12-2 15,0 13 1 1,0 13-3-16,0 8 1 0,-7 14-6 16,-3 15 1-16,-4 0-7 15,-11 3 0 1</inkml:trace>
  <inkml:trace contextRef="#ctx0" brushRef="#br1" timeOffset="118576.76">23608 7761 55 0,'14'22'27'0,"4"-22"-31"0,-11 0 49 16,7-3-46 0,7-1 1-16,7-2-1 0,4 3 1 15,0 3-5-15,-1-6 1 16,-2-4-11-16,-1-12 0 15</inkml:trace>
  <inkml:trace contextRef="#ctx0" brushRef="#br1" timeOffset="118816.97">24218 7083 43 0,'4'29'21'0,"-18"24"-14"0,10-44 29 0,-3 10-34 16,-4 12 0-16,-3 1 2 15,4 12 0-15,-1 0-5 16,4 3 0-16,4-3 0 16,3-1 1-16,3-8-10 15,1-10 1-15,3-12-6 16,0-10 0-16</inkml:trace>
  <inkml:trace contextRef="#ctx0" brushRef="#br1" timeOffset="119102.39">24335 7504 44 0,'0'34'22'0,"-22"-15"-21"16,15-10 38-16,-3 7-36 0,-4 6 0 15,-4 9 2-15,0-2 1 16,-3 11-7-16,0 10 0 16,0-6 4-16,7 10 1 15,0 2-3-15,7-3 1 16,7-2-5-16,10-8 0 0,4-14-7 15,4-10 1-15,3-10-8 16,7-15 1-16</inkml:trace>
  <inkml:trace contextRef="#ctx0" brushRef="#br1" timeOffset="119327.96">24624 7610 47 0,'-7'19'23'0,"-28"34"-23"16,28-37 39-16,-1 3-38 15,-6 9 0-15,-7 7 1 16,-7-1 0-16,0 4-3 16,-4 2 1-16,7 1-2 15,4-6 1-15,7-10-10 16,3-10 0-16,11-21-4 0,4-10 1 15</inkml:trace>
  <inkml:trace contextRef="#ctx0" brushRef="#br1" timeOffset="119543.26">24455 7698 44 0,'28'47'22'0,"-7"0"-27"0,-14-31 40 0,0 6-36 15,0-3 1-15,-3 6 0 16,3 3 1 0,0 0-3-16,0 0 0 0,0-6-8 15,0-12 0-15,4-20-2 16,-1-5 0-16</inkml:trace>
  <inkml:trace contextRef="#ctx0" brushRef="#br1" timeOffset="119729.57">24684 7344 53 0,'28'56'26'0,"-3"38"-35"16,-18-72 55-16,3 16-46 15,-3 6 1-15,1 12-1 0,-8 7 1 16,0 6-2-16,-11 3 0 15,-7 0-8-15,-6-6 0 16,-5-16-6-16,8-12 1 16</inkml:trace>
  <inkml:trace contextRef="#ctx0" brushRef="#br1" timeOffset="120318.47">25090 7698 35 0,'0'-6'17'0,"3"9"-8"0,-3-3 24 16,0 0-30-16,0 0 1 0,0 0 2 16,0 0 0-16,0 0-8 15,0 0 1-15,11-6 4 16,10-1 0-16,4-2-5 16,6 0 1-16,-2-1-13 15,-1 4 1-15,-4 9-2 16,-2 0 1-16</inkml:trace>
  <inkml:trace contextRef="#ctx0" brushRef="#br1" timeOffset="120496.57">25097 7939 47 0,'0'4'23'0,"28"-8"-32"16,-14 8 45-16,11-4-41 16,3-4 1-16,0 1-20 0,0-6 0 15</inkml:trace>
  <inkml:trace contextRef="#ctx0" brushRef="#br1" timeOffset="121188.03">25650 7698 51 0,'-14'25'25'16,"-3"13"-28"-16,10-41 42 0,-7 3-38 15,-1 3 1-15,-2 0 0 16,-1 0 0-1,4 3-2 1,3 1 0-16,8-1 1 16,6 0 1-16,8 3-2 15,7 1 1-15,-1-1-1 16,1 1 1-16,-4-1-1 16,-3 4 0-16,-1-1-1 15,-3 4 1-15,-7-4-1 16,0-2 1-16,-7 6-1 15,-3-4 0-15,-4 4 0 16,-1-1 0-16,1 1 0 16,0 0 1-16,0-7-1 0,4 1 1 15,2 2 0-15,1-2 0 16,7-1 0-16,0-3 1 16,7-3-1-16,8-3 1 15,-1-6-1 1,3-6 1-16,1 2 0 0,-4-2 0 15,7-4 0-15,0 3 1 16,8-2-1-16,2-4 0 16,-2-6-1-16,-5 0 1 0,1 0-2 15,-7 3 1-15,-4 3-1 16,-4-3 0-16,-3 3 0 16,-3 3 0-16,-4 4-1 15,0 6 1-15,-4 6-1 16,-3 3 1-16,0 3 0 15,-3 3 1-15,-1 7 0 16,1 6 0-16,-1 0 1 16,0 0 0-16,4 0 0 15,4 3 0-15,3 0-1 16,3 0 1-16,4-3-2 16,4-3 1-16,7-7-7 15,-1 1 1-15,4-7-9 16,1-15 1-16</inkml:trace>
  <inkml:trace contextRef="#ctx0" brushRef="#br1" timeOffset="121444.4">26190 7754 41 0,'-3'26'20'0,"-22"-17"-16"0,18-3 28 15,-4 4-29-15,-3 2 1 16,0 4 2-16,0 6 0 16,0 0-7-16,3-7 0 0,4 4 4 15,4 0 1-15,6 6-2 16,4 0 0-16,4-3-5 16,3-6 0-16,0-7-8 15,4-6 0-15,-4-12-5 16,0-4 0-16</inkml:trace>
  <inkml:trace contextRef="#ctx0" brushRef="#br1" timeOffset="121698.96">26437 7579 38 0,'-21'28'19'0,"-14"10"-18"16,24-29 32-16,1 13-30 16,-8-6 0-16,4 9 3 15,0 6 1-15,3 1-9 0,1 2 1 16,2 4 4-16,5 2 1 16,3 1-4-16,7 0 1 15,4-7-7-15,-1-8 1 16,8-8-10-16,3-8 0 15</inkml:trace>
  <inkml:trace contextRef="#ctx0" brushRef="#br1" timeOffset="121925.49">26691 7720 37 0,'-21'31'18'0,"-32"13"-11"0,39-28 25 0,-7 6-29 16,-4 3 0-16,0-6 2 16,1 9 0-16,3-3-7 15,-1 0 1-15,1-3 0 16,7-6 1-16,4-4-10 16,2-9 1-16,5-9-5 15,-1-10 0-15</inkml:trace>
  <inkml:trace contextRef="#ctx0" brushRef="#br1" timeOffset="122106.06">26476 7758 34 0,'18'34'17'0,"-1"23"-10"0,-13-42 29 16,-1-2-36-16,1 2 1 15,-1 7 0-15,1 3 0 16,-1 1-2-16,1-1 0 15,-1-10-3-15,5 1 1 16,-1-10-9-16,3-9 1 16</inkml:trace>
  <inkml:trace contextRef="#ctx0" brushRef="#br1" timeOffset="122298.56">26730 7598 54 0,'14'53'27'0,"-10"32"-36"0,-1-60 47 0,-6 9-39 16,-4 4 0-16,-4 9-6 16,0 0 1-16,-3-3-4 15,4-13 0-15</inkml:trace>
  <inkml:trace contextRef="#ctx0" brushRef="#br1" timeOffset="122796.1">27294 7394 41 0,'4'44'20'0,"-4"31"-12"16,0-59 27-16,0 9-35 15,0 16 0-15,-4 15 1 16,1 7 0-16,-8 9-2 16,1-6 1-16,-1-10-2 15,4-9 0-15,0-16-4 0,4-12 1 16,3-16-3-16,0-12 1 16,0-4-6-16,-4-2 1 15</inkml:trace>
  <inkml:trace contextRef="#ctx0" brushRef="#br1" timeOffset="123275.3">27122 7786 30 0,'21'25'15'0,"7"3"-6"0,-17-22 25 0,3 4-33 16,0-1 0-16,3-3-1 15,1 1 1-15,-4-7-2 16,7 0 1-16,8-7 1 15,2 1 0-15,-2-3-1 16,-5-1 1-16,-3-2 0 16,-3-1 1-16,-4 4-1 15,4 3 1-15,-8 2-1 16,-6 4 0-16,-4 7-1 16,-4 2 1-16,-3 4-1 15,-7 2 0-15,0 1-1 16,0 0 1-16,0-4 0 15,0-2 1-15,3-1-1 16,1-3 0-16,6 4 1 16,4-7 0-16,7-3 0 15,4 0 0-15,-1 0-1 16,4 3 0-16,0 0 0 0,1 3 1 16,2-6-1-16,-3 0 0 15,0 4-1-15,-3-4 1 16,0 3 0-16,-4 0 1 15,0 3-1-15,0 0 0 16,-4 1-1-16,1 2 1 16,-4 4 0-16,0-1 0 15,0 4-6-15,0-7 0 16,0 4-7-16,3-7 0 16</inkml:trace>
  <inkml:trace contextRef="#ctx0" brushRef="#br1" timeOffset="123575.79">27637 8027 18 0,'7'7'9'0,"7"-11"6"15,-11 4 3-15,4 0-14 16,0 0 1-16,0-3 3 16,-3 3 1-16,3 0-10 15,-3 3 1-15,-1 7 7 16,1-4 1-16,-1 3-3 15,1 1 1-15,3 2-3 16,0 1 1-16,-4-4-3 16,1-2 0-16,3 2-1 15,0 4 1-15,0-4-1 16,0 4 0-16,-3-1-1 16,-1 7 1-16,1-3-2 0,3-4 0 15,0-2-6-15,0-4 0 16,3-12-7-16,-3-4 0 15</inkml:trace>
  <inkml:trace contextRef="#ctx0" brushRef="#br1" timeOffset="123861.71">28081 7579 39 0,'-7'22'19'0,"-25"62"-6"0,25-58 29 0,-3 8-41 16,-1 4 1-16,1 2 0 15,-1 4 0-15,4 7-3 16,3-1 0-16,8-6 0 15,6-1 1-15,1-11-9 16,3-10 0-16,4-10-6 16,3-15 0-16</inkml:trace>
  <inkml:trace contextRef="#ctx0" brushRef="#br1" timeOffset="124072">28353 7877 43 0,'-25'47'21'0,"-28"-16"-22"0,39-25 34 15,-7 10-30-15,-4 0 1 16,0 3-1-16,4 3 1 16,0 3-6-16,4-7 0 15,2-2-4-15,5-6 1 16,6-7-9-16,4-13 1 0</inkml:trace>
  <inkml:trace contextRef="#ctx0" brushRef="#br1" timeOffset="124280.4">28208 7817 42 0,'14'38'21'0,"7"15"-16"16,-17-43 33-16,3 5-37 15,-3 7 0-15,3 9 0 16,0 4 0-16,3 9-3 16,1 0 1-16,-1-13-4 15,1-6 1-15,0-15-8 16,-1-10 0-16,1-16-2 16,-4-12 1-16</inkml:trace>
  <inkml:trace contextRef="#ctx0" brushRef="#br1" timeOffset="124461.12">28437 7604 54 0,'32'60'27'0,"25"43"-33"0,-43-75 57 16,0 4-51-16,0 15 1 15,-3 6-1-15,-11 10 0 0,-8 9-6 16,-16 3 1-16,-11-9-11 15,-11-10 1-15</inkml:trace>
  <inkml:trace contextRef="#ctx1" brushRef="#br0">2865 4070 0,'0'0'15,"0"0"1,0 0 0,0 0-1,0 0 1,0 0 0</inkml:trace>
  <inkml:trace contextRef="#ctx0" brushRef="#br0" timeOffset="129792.76">6325 8705 50 0,'0'15'25'0,"4"-12"-18"0,3 1 25 15,-4-4-30-15,4 3 0 16,4-10 0-16,3 1 0 16,11-3-3-16,24-4 0 15,1-2 0-15,10-1 1 16,0 0-8-16,0-3 0 16,-8 4-7-16,-16 2 0 15</inkml:trace>
  <inkml:trace contextRef="#ctx0" brushRef="#br0" timeOffset="130002.2">6375 8952 54 0,'-29'101'27'15,"33"-76"-22"-15,0-22 46 0,-1 3-46 16,8-6 0-16,10-3 0 15,18-3 1-15,3-1-9 16,7-2 0-16,8-7-1 16,-8-2 0-16,1-1-15 15,-22 0 0-15</inkml:trace>
  <inkml:trace contextRef="#ctx1" brushRef="#br0" timeOffset="1595.08">2321 7124 0,'0'0'16,"-14"6"0,-7 1-1,0-4 1,0 3 0,0-3-1,3 4 1,0-4-1,8 0 1,-1 3 0,8-6-1</inkml:trace>
  <inkml:trace contextRef="#ctx0" brushRef="#br0" timeOffset="131847.87">7549 8563 48 0,'4'13'24'0,"-15"0"-18"0,8-1 24 16,-8 7-30-16,-3 12 1 15,-7 7-1-15,-11 3 1 16,-7 6-2-16,-6-3 1 0,2 0 0 15,4-7 0 1,8-2-2-16,10-13 1 0,3-4-1 16,7-2 0-16,8-3 0 15,13-7 1-15,12-3 0 16,9-6 1-16,5 0 2 16,-1-4 0-16,-7 1 0 15,-7 6 1-15,0 3-1 16,-6 7 0-16,-8 5-1 15,-7 11 0-15,-11 2-2 16,-3 0 1-16,-11-3-1 16,4 3 0-16,-4 1 0 15,1-1 1-15,-1-3 0 16,4-3 0-16,3-3 0 16,8 3 0-16,-1-7 0 15,-3-2 1-15,10-7 0 16,8 0 1-16,10-6 0 15,0-9 0-15,14-7 0 16,8-9 1-16,-1-6-1 0,7-10 0 16,8 3-1-16,-1 4 0 15,-3-4-1-15,-7-3 0 16,-4 1 0-16,-7 5 0 16,-3-2-1-16,-4-1 1 15,-7 7 0-15,-3 2 0 16,-4 11-1-16,-4 2 1 15,-3 10-1-15,-3 6 1 16,-4 9 0-16,-4 4 0 16,1 5 0-16,-5 4 1 0,8 7-1 15,-3 2 1-15,-1-6-1 16,4 6 1-16,14 1-1 16,-3-1 1-16,10-3-1 15,7-3 1-15,0-6-4 16,7-6 0-16,4-7-11 15,10-12 0-15,-6-16-3 16,-5 6 1-16</inkml:trace>
  <inkml:trace contextRef="#ctx0" brushRef="#br0" timeOffset="132102.31">8234 8736 39 0,'-7'16'19'0,"-32"6"-20"0,28-10 34 15,-3 7-29 1,-3 0 0-16,-1 6 3 16,-3 3 1-16,3 7-9 0,1-4 1 15,-1 7 7-15,7 5 1 16,4-2-2-16,7-3 0 16,7-1-2-16,7-5 1 15,11-7-5-15,0-6 0 16,7-10-5-16,-4-6 1 15,4-3-9-15,-4-12 0 16,0-13-6-16,4-7 0 0</inkml:trace>
  <inkml:trace contextRef="#ctx0" brushRef="#br0" timeOffset="132376.93">8650 8538 52 0,'-3'7'26'0,"-22"11"-25"0,18-8 46 0,-4 6-45 16,4 2 1-16,-3 11 0 16,-1 2 0-16,-3 13-4 15,3 3 1-15,4 9 2 16,4-2 1-16,3 15-4 15,7-10 1-15,0-5-4 16,3-11 1-16,5-8-7 0,2-16 1 16,8-10-9-16,3-15 0 15</inkml:trace>
  <inkml:trace contextRef="#ctx0" brushRef="#br0" timeOffset="132600.56">9056 8695 48 0,'10'32'24'0,"-17"-4"-25"0,0-16 39 0,-7 10-37 15,-7 0 1-15,-7 6 0 16,-7 7 1-16,-1 3-4 16,-6-4 1-16,7 1 1 15,3-1 0-15,7 1-2 16,4-10 0-16,7-3-7 15,7-13 1-15,7-9-8 16,14-9 0-16</inkml:trace>
  <inkml:trace contextRef="#ctx0" brushRef="#br0" timeOffset="132811.07">8767 8720 41 0,'3'10'20'0,"32"27"-10"15,-31-24 30-15,6 9-35 16,1 0 0-16,3 6 0 16,0 6 0-16,0 1-8 0,4 9 1 15,7 0 3-15,-4-3 0 16,0-7-7-16,0-9 0 16,0-15-6-16,4-14 0 15,-4-14-5-15,0-14 1 16</inkml:trace>
  <inkml:trace contextRef="#ctx0" brushRef="#br0" timeOffset="133003.79">9123 8394 58 0,'21'60'29'0,"28"21"-32"0,-34-53 58 0,6 10-56 16,7 15 1-1,-3 41-4 1,-8 7 0-16,-3-4-2 16,-14-9 0-16,-7-16-11 15,-3-16 0-15</inkml:trace>
  <inkml:trace contextRef="#ctx0" brushRef="#br0" timeOffset="133438.43">10065 8150 44 0,'7'37'22'0,"3"29"-15"0,-10-53 31 0,-3 12-37 16,-1 15 0-16,-6 1 1 16,-1 13 0-16,1 8-3 15,3 13 1-15,-1 7 1 16,5 0 0-16,-1-10-5 16,1-13 0-16,-1-12-10 15,1-15 0-15,-4-20-1 16,0-15 0-16</inkml:trace>
  <inkml:trace contextRef="#ctx0" brushRef="#br0" timeOffset="134056.23">9814 8902 54 0,'39'22'27'0,"7"-12"-37"0,-25-10 57 15,11-7-47-15,10-2 1 16,8 3-1-16,-8-4 1 16,0 4-3-16,4 0 0 15,-4-1-2-15,-3-2 0 0,0 0 0 16,-7-4 1-16,-4 0-1 16,0 7 1-16,-7 0 2 15,1 0 1-15,-8-1 4 16,-4 4 0-16,1 0-1 15,-11 3 1-15,0 0 0 16,-4 3 1-16,-6 0-2 16,-4 7 0-16,-4 2-1 15,-3-5 1-15,0 5 0 16,0 1 0-16,-1 2 0 16,1 4 0-16,7 0-1 15,3 6 1-15,4-6-1 16,0 0 0-16,7-4-1 15,4-2 0-15,-1-1-1 16,4-2 0-16,1-4 0 16,2-3 0-16,1 0-1 15,3 1 1-15,0-8-1 16,4-2 1-16,-4 0-1 0,0 0 1 16,0 2-1-1,0 1 1-15,-3 0 0 0,-4 3 1 16,0 3-1-16,0 4 0 31,-4-4 0-31,1 0 1 0,-1 6-2 0,-3 4 1 16,0 6-2-16,0-1 0 15,-3 1-2-15,-1-3 0 16,4 0-4-16,4-7 1 16,3-3-11-16,3-9 0 0,5-9 2 15,2-1 0-15</inkml:trace>
  <inkml:trace contextRef="#ctx0" brushRef="#br0" timeOffset="134384.04">10682 9065 44 0,'7'3'22'0,"-7"19"-30"15,0-22 45-15,-3 3-36 16,3 1 0-16,-4-1 2 15,4 0 1-15,0-3-4 16,0 0 1-16,4-6 2 16,3-4 1-16,3 1-1 15,1-7 0-15,-1 0-2 16,5-2 1-16,-5-1-2 0,-3 0 1 16,4 6 0-1,-1 4 0-15,1 6-1 0,3 6 1 16,-3 3-1-16,-1 4 1 15,1 2-1-15,-4 1 1 16,0 9-2-16,0-3 1 16,0 6-5-16,0 3 0 15,0-6-11-15,4-10 1 16</inkml:trace>
  <inkml:trace contextRef="#ctx0" brushRef="#br0" timeOffset="134671.6">11271 8576 44 0,'-3'38'22'0,"-22"-4"-16"15,18-24 28-15,-4 5-31 16,-3 7 0-16,-3 10 2 15,-1-1 0-15,0 10-6 16,1 6 0-16,6-3 4 16,4 3 1-16,7-7-3 15,7-2 1-15,4-3-6 16,6-10 1-16,5-10-8 0,2-8 0 16,-3-20-6-1,4-9 1-15</inkml:trace>
  <inkml:trace contextRef="#ctx0" brushRef="#br0" timeOffset="134866.99">11621 8686 48 0,'3'28'24'0,"-35"32"-29"0,22-45 43 16,-11 7-38-16,-8 3 1 15,-6 7 0-15,3 2 1 0,4 1-2 16,-4-4 0-16,4 3 0 15,3-2 0-15,8-10-6 16,3-7 0-16,7-8-8 16,7-14 1-16</inkml:trace>
  <inkml:trace contextRef="#ctx0" brushRef="#br0" timeOffset="135060.04">11342 8789 43 0,'14'28'21'0,"14"23"-16"0,-17-42 34 0,-1 7-38 0,8 9 0 0,-4 6 0 15,0 1 0-15,0 2-2 16,0 4 1-16,4-4-1 16,0-2 0-16,-4-7-6 0,3-10 1 15,1-8-8-15,0-20 1 16</inkml:trace>
  <inkml:trace contextRef="#ctx0" brushRef="#br0" timeOffset="135285.01">11698 8457 59 0,'50'53'29'0,"-5"13"-35"0,-34-50 53 0,3 9-47 15,0 12 0-15,-7 7 0 16,4 6 0-16,-4 10-1 16,-4 3 0-16,-6 9-3 15,-8 0 0-15,-3-3-10 16,-7-9 1-16,0-20-3 16,3-18 0-16</inkml:trace>
  <inkml:trace contextRef="#ctx0" brushRef="#br0" timeOffset="135736.51">12721 8905 58 0,'0'22'29'0,"18"0"-27"0,-11-16 59 0,3 4-57 16,8-4 1-16,7 0 1 15,7-6 0-15,-1-6-9 16,1-3 1-16,10 6 2 15,-6-4 0-15,-5 7-11 16,-6 0 1-16,-7 0-12 16,-8 3 1-16</inkml:trace>
  <inkml:trace contextRef="#ctx0" brushRef="#br0" timeOffset="136231.29">13268 9802 52 0,'21'47'26'0,"18"-9"-24"0,-25-32 36 15,21-22-35 1,1-9 1-16,-5-19 0 16,-6-6 1-16,-4-16-5 15,-7-18 0-15,-7-23 4 16,-3-15 0-16,-18-29-2 15,-18-9 1-15,-10-3 0 16,-11 10 0-16,-4-1-2 16,8 16 0-16,7 19 0 15,3 15 0-15,11 20 0 16,14 15 1-16,10 15 0 16,15 20 0-16,13 12 0 0,8 6 1 15,3 7-3 1,-3-1 0-16,0 4-6 0,-8 6 1 15,-6 0-10-15,-11 6 0 16,-10 7-7-16,-1 9 1 16</inkml:trace>
  <inkml:trace contextRef="#ctx0" brushRef="#br0" timeOffset="138618.68">14369 8673 50 0,'-4'10'25'0,"-14"-4"-14"16,8 3 26-16,-8 1-35 15,-6 5 1-15,-8 7 0 16,-3 0 1-16,6 3-5 0,1-3 1 16,-4 0 2-16,1 0 1 15,2 0-3-15,5-3 0 16,6-3-1-16,4-4 0 16,7 1-1-16,14-4 0 15,7-3 1-15,0 1 0 16,14-1 1-16,8 0 1 15,2 1 1-15,-6 2 0 16,-4 0-1-16,-6 4 1 16,-5-4-2-16,-6 10 1 0,-11 9-2 15,-11 1 1 1,-6-4-2-16,-5 0 1 0,1 0 0 16,0-3 0-16,3-3 0 15,4-4 1-15,4 1 0 16,-1-10 0-16,4 4 0 15,4-7 1-15,10 0-1 16,3-6 1-16,8-4-1 16,7-5 1-16,6-10-1 15,5-3 1-15,2 0 0 16,5 0 0-16,3 0-1 16,-4-7 0-16,0 1 0 15,-10-7 0-15,-4 7-1 16,-3-4 1-16,-7-2-1 15,-4 9 1-15,-4 3-1 16,-3 6 0-16,-7 3 0 16,-3 10 1-16,-4 12-1 15,0 0 1-15,-4 10-1 16,1 6 1-16,-1 6 0 0,0 7 1 16,4-10 0-16,7 9 0 15,0 1 0-15,7-4 1 16,4 0-1-16,0-5 1 15,3-5-5-15,3-8 0 16,1-7-7-16,3-9 0 16,7-16-8-16,4-3 0 0</inkml:trace>
  <inkml:trace contextRef="#ctx0" brushRef="#br0" timeOffset="138860.1">14968 8789 39 0,'4'-6'19'0,"-11"12"-20"0,3-6 28 0,-3 0-24 16,-3 3 0-16,-4 4 4 16,-4 8 0-16,0 1-7 15,-6 0 1-15,-1 6 5 16,4 3 0-16,0 6 0 16,3 0 0-16,7 1-2 15,8 5 1-15,3-2-3 16,10-4 1-16,5-2-5 15,2-8 1-15,4-8-7 16,0-7 0-16,4-6-10 16,0-15 0-16</inkml:trace>
  <inkml:trace contextRef="#ctx0" brushRef="#br0" timeOffset="139228.7">15311 8620 64 0,'10'22'32'0,"-24"-10"-41"0,7-5 55 0,0 5-46 0,-4 10 1 0,-3 6 0 0,0 10 0 0,0 6-1 0,3 9 1 0,1 1 0 16,3 2 1-16,0-3-3 15,3-6 0-15,8-6-4 16,6-10 0-16,4-5-7 15,8-11 0-15,9-15-6 16,5-12 1-16</inkml:trace>
  <inkml:trace contextRef="#ctx0" brushRef="#br0" timeOffset="139443.9">15702 8736 55 0,'7'31'27'0,"-28"32"-29"0,10-54 50 16,-6 10-47-16,-8 6 1 15,-7 10 0-15,-6-4 1 0,-1 4-3 16,-4 5 0 0,1-2 0-16,3-3 1 15,8-7-8-15,6-6 1 0,11-10-11 16,3-18 0-16</inkml:trace>
  <inkml:trace contextRef="#ctx0" brushRef="#br0" timeOffset="139644.56">15392 8877 55 0,'35'47'27'0,"0"16"-25"16,-24-51 42-16,-1-2-44 15,1 9 0-15,0 3-1 16,-1-1 0-16,1 1-4 16,-1-3 1-16,1-3-10 15,0-7 1-15,3-21-3 16,0-1 1-16</inkml:trace>
  <inkml:trace contextRef="#ctx0" brushRef="#br0" timeOffset="139864.04">15727 8545 64 0,'10'56'32'0,"12"4"-41"0,-12-41 67 15,4 6-58-15,0 12 0 0,4 7 0 16,0 9 0-16,-8 1-3 15,-6 8 1 1,-8 1-5-16,-6-3 0 0,-4-1-11 16,-11-12 0-16</inkml:trace>
  <inkml:trace contextRef="#ctx0" brushRef="#br0" timeOffset="141891.06">25337 7466 26 0,'7'28'13'0,"7"7"1"16,-7-29 13-16,-4 6-23 15,1 7 0-15,-1 16 3 16,-3 6 0-16,0 18-10 15,-3 13 1-15,-4 13 5 16,-4 15 0-16,1 10-4 16,-1-16 1-16,4-9-6 15,0-16 1-15,0-13-8 16,7-24 0-16</inkml:trace>
  <inkml:trace contextRef="#ctx0" brushRef="#br0" timeOffset="142761.13">25481 7494 26 0,'21'6'13'0,"4"-6"-5"0,-14 0 13 16,10 4-16 0,0-1 0-16,14-3 4 15,11 0 1-15,11-7-13 16,20 1 1-16,11-6 6 15,11-4 1-15,10 0-3 16,11-3 1-16,4 1-3 16,-8-7 0-16,4-1 0 15,4-2 0-15,-1 0 0 16,-13 6 0-16,-1 3 0 16,-3 0 0-16,-7 1 0 15,-1-4 0-15,-2-3 0 16,-5 3 0-16,-20 0-1 0,-1 0 1 15,-6 6 0-15,-1 4 0 16,-6 2-1-16,-8 4 1 16,-6 3-1-16,-1 6 0 15,-7 0 0-15,0 6 0 16,-3 1-1-16,0 5 0 16,3 1 0-16,0 6 1 15,1-12 0-15,-4 2 0 16,-1 1 1-16,-6-1 0 15,-4 4 0-15,0 3 0 16,0 3-1-16,1 3 1 0,-1 0 0 16,-4 6 0-16,1 4-1 15,3-1 1-15,-3 1 0 16,3 2 0-16,0-2 0 16,4 5 1-16,7 8-1 15,6-5 0-15,8 8 0 16,0 5 1-16,-3-3-1 15,-8 7 1-15,-3 6-1 16,-4 3 0-16,-7 6 0 16,-3-12 0-16,-8-4-1 15,-3 1 1-15,-7-10 0 16,-7-9 0-16,-14-4 1 16,-25-2 1-16,-31-7 0 15,-19-6 1-15,-38-6-1 16,-32-7 1-16,-38-9-1 15,-22 0 1-15,-32-12-2 0,-10-4 1 16,-17-3-3-16,2 4 0 16,5-1-5-16,17 3 0 15,10-2-8-15,18 5 0 16</inkml:trace>
  <inkml:trace contextRef="#ctx0" brushRef="#br0" timeOffset="143452.67">31694 5340 35 0,'0'78'17'0,"14"70"-15"15,-14-111 23-15,0 26-25 16,0 22 0-16,0 9 0 16,0 3 1-16,-7 10-2 15,0-10 1-15,3-13-5 16,-3-11 0-16,0-23-5 15,0-28 1-15</inkml:trace>
  <inkml:trace contextRef="#ctx0" brushRef="#br0" timeOffset="144081.75">31838 5161 36 0,'25'3'18'0,"14"-3"-18"0,-25-3 30 0,11 9-28 15,17 4 0-15,7-7 1 16,1 3 0-16,13-3-4 16,11 0 1-16,18-9 1 15,10 0 1-15,1-10-2 16,2-6 1-16,5-6 0 16,6 0 0-16,-3 12-1 15,-18-9 1-15,1 13 0 16,-8-1 0-16,-7 0-1 15,-4 13 0-15,-6-9-1 16,-11 3 1-16,-11 0-1 16,-6-1 0-16,-8 7 0 15,-3 3 1-15,-8 4-1 0,-6 11 0 16,-4 4 0-16,-3 10 0 16,-8-4 0-16,-6 13 0 15,-1 6 0-15,-3 16 0 16,-3-1 1-16,-4 14 0 15,-4-1-1-15,0 16 1 16,11 6 0-16,7 13 1 0,4 9-1 16,-1-3 1-16,-3-3-1 15,-3 6 0-15,-15-9-1 47,-14-4 1-47,-24-5-1 0,-4-1 1 0,-25-9-2 0,-14-10 1 0,-13-12-1 16,-1-25 1-16,-11-22-10 15,-10-34 0-15</inkml:trace>
  <inkml:trace contextRef="#ctx0" brushRef="#br0" timeOffset="145073.44">16415 8256 44 0,'14'19'22'0,"-7"12"-10"15,-4-28 22-15,1 7-31 16,0 9 0-16,-8 6 1 16,-3 6 1-16,0 19-7 0,-7 10 1 15,3 18 3-15,1 20 0 16,3-1-3-16,-1-3 1 16,-2-10-5-16,3-15 1 15,3-15-6-15,-3-17 1 16,4-15-7-16,-4-15 0 15</inkml:trace>
  <inkml:trace contextRef="#ctx0" brushRef="#br0" timeOffset="145268.93">16189 8852 42 0,'35'19'21'0,"50"3"-20"0,-57-22 34 0,11 0-38 16,14-3 1-16,-4-1-12 15,1 1 1-15,-4 3 9 16,-8 3 0-16</inkml:trace>
  <inkml:trace contextRef="#ctx0" brushRef="#br0" timeOffset="145719.03">16831 8855 42 0,'4'22'21'0,"-4"-25"-25"15,0 3 37-15,0 0-32 16,-7 0 0-16,-4 3 3 0,-3 0 0 16,-4 7-4-16,-3-1 1 15,0 7 2-15,0 6 0 16,0 0 0-16,6 0 0 15,5-1-2-15,3-5 1 16,3 3-1-16,8 0 0 16,3 0-1-16,0-4 1 15,3-2-1-15,-2-4 0 16,2-6-1-16,1-3 1 16,-1-3-2-16,1-3 1 15,-1-3 0-15,1-1 0 0,0 1 0 16,-1 2 0-16,1 1 0 15,-1 0 1 1,-3 3-1 0,0 0 1-16,1 0 0 15,-1 6 0-15,-4 3 0 0,-3 0 0 0,4 7 0 16,-4 2 1-16,0 4-2 16,0 0 1-16,0 0 0 15,0-3 0-15,0 2-2 16,0-2 1-16,0 0-7 15,0 3 0-15,7-10-6 16,0-3 1-16</inkml:trace>
  <inkml:trace contextRef="#ctx0" brushRef="#br0" timeOffset="146093.54">17014 9209 45 0,'-7'0'22'0,"29"4"-28"0,-22-4 38 16,0 0-32-16,3-10 1 0,4 4-1 16,0-7 1-16,0-2-2 15,0-10 1-15,4 9 0 16,3-6 0-16,0 0-1 15,4-3 1-15,-1 3-1 16,1 3 1-16,0 3 0 16,-1 4 0-16,1 6 1 15,0 3 0-15,-1 6 0 16,1 3 1-16,-4 6-1 31,-3-2 1-31,-4 6-1 0,-7 9 1 0,0 3-2 16,-4 0 0-16,1-3-5 15,-1-3 0-15,4-9-8 16,0-7 0-16</inkml:trace>
  <inkml:trace contextRef="#ctx0" brushRef="#br0" timeOffset="146530.23">17364 8203 60 0,'10'3'30'0,"1"0"-33"0,-11-3 55 15,0 0-50-15,7-3 0 16,7 0 1-16,0 3 0 0,4 3-4 15,-4 0 0-15,-3 0 2 16,-1 0 1-16,-3 1-3 16,-3 2 0-16,-4 0 0 15,-4 0 1-15,1 4-1 16,-4 2 0-16,0 1 0 16,-4 3 0-16,0 2 1 15,-3 7 1-15,7 4-1 16,4-1 0-16,-4-6 0 15,3-3 1-15,4 6 0 16,4-6 0-16,6-1-1 16,15-5 0-16,0-4-4 15,3-2 0-15,-4-7-8 16,1 0 0-16,-4-7-7 16,8 4 1-16</inkml:trace>
  <inkml:trace contextRef="#ctx0" brushRef="#br0" timeOffset="146877.31">17974 8626 47 0,'7'0'23'0,"-17"19"-23"0,2-13 38 0,5 4-37 16,-4 5 0-16,-4 4 1 16,-3 6 1-16,0 10-4 15,0 2 1-15,0 10 1 16,0-3 1-16,3 10-1 15,4-4 1-15,4-3-3 16,3-3 1-16,7-10-7 16,3-9 1-16,4-6-9 15,0-19 1-15</inkml:trace>
  <inkml:trace contextRef="#ctx0" brushRef="#br0" timeOffset="147141.88">18320 8789 41 0,'-4'63'20'0,"-42"-16"-19"0,32-34 28 16,-7 12-27-16,-7 0 0 16,-4-6 1-16,-3 9 0 15,3 0-4-15,0 3 1 16,8-6 0-16,2-3 1 15,5-6-7-15,3-7 0 0,7-2-7 16,3-17 0-16</inkml:trace>
  <inkml:trace contextRef="#ctx0" brushRef="#br0" timeOffset="147382.81">18076 8899 47 0,'36'41'23'0,"-8"9"-21"0,-18-38 40 0,1 7-43 16,3 0 0-16,0 6 0 15,4 3 0-15,0 1 1 16,-1-1 1-16,1-6-5 16,-1-6 1-16,-2-4-6 15,2-9 1-15,4-12-6 16,-7-10 1-16</inkml:trace>
  <inkml:trace contextRef="#ctx0" brushRef="#br0" timeOffset="147535.29">18383 8595 47 0,'21'69'23'0,"4"-35"-26"0,-11-21 43 0,-3 9-38 0,-1 9 1 0,5 4-1 0,-1 5 0 0,-4 7-4 16,-3 16 1-16,-3 6 1 15,-4 3 0-15,-4 0-8 16,1-6 0-16,-8-6-6 16,-10-13 0-16</inkml:trace>
  <inkml:trace contextRef="#ctx0" brushRef="#br0" timeOffset="148205.65">19943 8259 50 0,'21'60'25'0,"-4"-19"-24"0,-13-19 43 0,3 6-42 16,-4 16 0-16,1 3 0 15,0 9 1-15,3 4-4 16,0-4 0-16,-4-9 1 15,-3-9 1-15,0-10-2 16,-3-6 1-16,-4-9-1 16,-8-7 1-16,-9 0-1 15,-8-6 0-15,-7-9 0 16,-7-7 1-16,-3-3-1 16,3 4 1-16,0-1-1 15,0 6 1-15,1 10 0 16,-1 7 0-16,3 5 0 15,8 10 1-15,10 3-1 0,8 7 1 16,3 8 0 47,10-2 0-63,11 9 0 15,7 0 0-15,7-3-1 0,4 0 1 31,10-10-4-31,11-5 1 16,11-14-7-16,6-8 0 0,15-20-7 0,-8-15 0 16</inkml:trace>
  <inkml:trace contextRef="#ctx0" brushRef="#br0" timeOffset="148392.97">20666 8532 48 0,'3'41'24'16,"-31"22"-24"-16,14-41 41 0,-7 12-41 15,-15 7 1-15,-9 12 0 16,-8 4 0-16,-11 12-4 16,4 6 0-16,18-6-5 15,7-10 1-15,3-15-7 16,0-19 0-16</inkml:trace>
  <inkml:trace contextRef="#ctx0" brushRef="#br0" timeOffset="148555.54">20084 8501 41 0,'10'6'20'0,"18"63"-21"0,-13-44 33 15,9 25-31-15,15 16 0 16,7 13 0-16,10 11 0 16,8 17-8-16,3 3 1 15,-14 0-5-15,-14 6 0 16</inkml:trace>
  <inkml:trace contextRef="#ctx0" brushRef="#br2" timeOffset="154472.87">4046 4220 27 0,'18'-3'13'0,"-7"3"2"0,-11 0 14 16,3 3-27-16,4 4 0 15,-7 15 1-15,0 15 0 16,0 7-4-16,0 13 1 15,-10 27 2-15,-1 20 0 16,4 24-2-16,0 29 1 0,7 19 0 16,7 28 0-1,11 153 0 1,-8-47 0-16,1-40-2 16,-1-44 1-16,-10-29-1 15,4-30 0-15,-4-20-2 16,0-28 1-16,-4-18-4 15,4-26 0-15,-10-25-6 16,10-25 0-16</inkml:trace>
  <inkml:trace contextRef="#ctx0" brushRef="#br2" timeOffset="155598.75">4117 4252 26 0,'21'6'13'0,"-3"-6"-3"15,-8 3 16-15,1-3-23 16,7 0 0-16,3-3 1 16,7 3 1-16,14 0-6 15,8 0 0-15,3 3 5 16,21 3 0-16,-11 1-1 16,18-4 0-16,15 0-1 15,2-3 1-15,12-6-1 16,13-4 0-16,15 4-1 15,10-10 0-15,4-2 0 0,24-1 0 16,-7-6-1-16,22-7 1 16,6 7-1-16,4 0 0 15,1 9 0-15,9 4 0 16,-3-1-1-16,0 4 1 16,1 3 0-16,-8-1 0 15,7 4-1-15,-14 0 1 16,7 3 0-16,4 3 0 15,-22 0 0-15,4 1 0 16,3 5-1-16,-24 7 1 0,0-1 0 16,-4 4 0-16,-10 6 0 31,-21-6 1-15,-8 3-1-16,-10 0 0 0,-11-3-1 0,-10 9 1 0,-11 3-2 15,-10 7 1-15,-4-7-1 16,-14 13 0-16,-11 0-1 15,-7 16 1-15,-10 12 0 16,-4-3 1-16,0 6 0 16,-3 16 0-16,-4 3 0 15,-3 6 1-15,-1 16 0 16,1 0 0-16,-8 0 0 16,-3 13 0-16,0 0 0 15,0-13 1-15,0 0-2 16,-3-16 1-16,-4 10 0 15,0-10 0-15,-4 0 0 16,-3-9 0-16,-4-18-1 0,-6-5 1 16,-8-2 0-16,-18-6 1 15,-9-10 0-15,-12-6 0 16,-24-6 0-16,-22-7 0 16,-6 0 0-16,-22-6 1 15,-24-6-1-15,-4-9 0 16,-32-4-1-16,-6-6 0 15,-15 0 0-15,-14 0 0 16,-14 6 0-16,-7 0 0 16,-14 4 0-16,3 6 0 15,-17 2 1-15,14 1 0 0,-18-3 0 16,14-4 1-16,-21-2 1 16,15-10 0-16,-8-3-1 15,7-7 1-15,7 1-3 16,8-4 1-16,17 7-7 15,21 0 0-15,14-4-10 16,22 1 1-16</inkml:trace>
  <inkml:trace contextRef="#ctx0" brushRef="#br2" timeOffset="156606.6">13010 7588 9 0,'4'10'4'0,"-11"5"11"16,7-12 4-16,0 1-14 16,-4 2 1-16,1 6 3 15,3 10 0-15,-4-6-11 16,1 19 1-16,-1 18 7 15,-3 25 0-15,4 26-3 16,-1 21 1-16,-3 13-3 16,7 25 1-16,-7 19-2 15,0 16 1-15,3-4-1 0,-3-6 0 16,4 0-1-16,3-12 1 16,3-10-2-16,1-12 1 15,-1-16-1-15,5-22 0 16,-1-19-7-16,-4-28 1 15,-3-28-4-15,-7-16 1 16</inkml:trace>
  <inkml:trace contextRef="#ctx0" brushRef="#br2" timeOffset="157672.51">13148 7563 30 0,'49'-9'15'0,"18"9"-13"0,-38-3 25 16,9 3-25-16,12 0 1 16,17 0 2-16,14 0 1 15,14 0-6-15,8-4 0 16,6-2 4-16,25-3 1 0,11-4-2 16,13-2 1-16,26-1-2 15,3 0 1-15,17 7-3 16,12 6 1-1,9 3-1-15,12 0 1 16,-15 0-1-16,18-10 0 0,-14 4 0 16,14-16 0-1,-11 6 0 17,4-2 0-17,7-4 0 1,-18-3 1-16,11-1-1 15,-18 1 1-15,155 7-1 16,-49-4 1 0,-46 9-1-1,-10 4 0-15,-14-1 0 16,-26 4 0-16,-9 3-1 0,-1-3 0 0,-32 2 1 0,1 1 0 0,-4 0 0 16,-15 6 0-16,-20 0 0 0,0-6 0 0,-25 6 0 15,-8 1 0-15,-9 2 0 0,-15 3 0 16,-10 1-1-16,-18 2 1 15,-11 1-1-15,-10-1 0 16,-11 1 0-16,-10 6 1 16,-8 6-1-16,-10 9 0 15,-3 13 0-15,-8 19 0 16,-3 6 0-16,-7 16 1 16,0 19 0-1,-4 15 0-15,0 0 0 0,4 13 1 16,-4 6-1-16,8 16 0 15,-26 110 0 1,-2-39 0 0,6-14 0-16,3-17 0 0,-2-24-1 15,-8-13 0-15,-11-16 1 16,-6-16 0-16,-18-12-2 16,-4-3 1-16,-17-22 0 15,-18-12 0-15,-18-13 1 16,-31-10 0-16,-29-15-1 15,-24-16 0-15,-28-16 1 16,-50-9 0-16,-35-12 0 16,-32-20 0-16,-28-5 0 15,-36-10 0-15,-24 0-1 16,-14 0 0-16,10 9-3 0,8 3 1 16,20-2-9-16,1-13 0 15</inkml:trace>
  <inkml:trace contextRef="#ctx1" brushRef="#br2" timeOffset="28573.82">2194 3267 0,'0'0'16</inkml:trace>
  <inkml:trace contextRef="#ctx0" brushRef="#br2" timeOffset="158558.44">7183 4452 47 0,'0'0'23'0,"3"4"-11"0,-3-4 23 0,7 6-33 0,-7-3 1 16,4 3 0-16,-4 4 1 15,0-7-6-15,0 3 1 16,0 0 2-16,0-3 1 16,0 1-7-16,0-4 0 15,0 0-11-15,3-13 0 0</inkml:trace>
  <inkml:trace contextRef="#ctx0" brushRef="#br2" timeOffset="158809.12">7430 4374 46 0,'10'25'23'0,"-6"-22"-15"0,-4-3 31 0,0 0-38 15,0 0 0-15,0 0 0 16,0 0 0-16,0 7-3 16,0-4 0-16,-4 3-4 15,1-12 1-15,-1 3-10 0,-3-4 0 16</inkml:trace>
  <inkml:trace contextRef="#ctx0" brushRef="#br2" timeOffset="159304.29">7112 4785 34 0,'-7'6'17'0,"-4"7"-6"0,11-13 20 0,-3-3-28 15,-1-1 0-15,4 1 3 16,0-3 1-16,4-3-9 15,6-4 0-15,5-6 5 16,2 0 1-16,-3 4-2 16,4-7 0-16,0 9-2 15,-1-6 0-15,1 10 0 16,-4-4 1-16,0 4-2 16,0 6 0-16,0 3 0 15,4 6 0-15,-7 7 0 16,-1 2 0-16,1-2 0 31,-1 3 0-31,1-4 0 0,3 4 1 16,0-4 0-1,0 1 1-15,11-10 0 0,-15-3 0 0,8-6 0 0,3-7 1 16,0 1-1-16,1-7 1 16,-1 0-6-1,-4 3 0-15,1-2-11 0,-7-1 0 16</inkml:trace>
  <inkml:trace contextRef="#ctx0" brushRef="#br2" timeOffset="159891.43">7641 4490 39 0,'50'-47'19'0,"-29"9"-13"15,-14 26 23-15,0-7-26 16,-4-3 0-16,-3 0 1 0,-3 3 1 16,-8-12-6-16,-10 3 0 15,-11 3 4-15,-6 3 0 16,-1 3-2-16,-11 6 1 16,-6 13-1-16,-4 13 0 15,-7 6 0-15,-4 3 0 16,1 3-2-16,6 9 0 15,11-9-1-15,4 7 1 16,7 2-2-16,3 10 1 16,4 3-2-16,13 6 1 0,8 7 1 15,18 9 0 1,10 3 2-16,11-15 0 16,13-7 2-1,12-13 0-15,17-8 1 0,14-11 1 0,4-18-2 16,17-22 1-16,11-21-2 15,-14-11 1-15,-18 1-2 16,-14-7 0-16,-18 1-4 16,-17 12 1-16,-29-3-8 15,-6-4 0-15,-25-5-4 16,-1 12 1-16</inkml:trace>
  <inkml:trace contextRef="#ctx0" brushRef="#br2" timeOffset="161003.66">18464 7541 31 0,'0'10'15'0,"4"-4"-2"0,-4-6 16 15,0 0-25-15,3-6 0 16,5-1 2-16,2 1 0 16,4 0-8-16,4 3 1 15,-1 0 6-15,5-1 0 16,-1 4-3-16,-4 0 1 15,5-3-2-15,-5 6 1 16,-3 1-2-16,-3 2 1 16,-4 0-2-16,-7 3 1 0,0 4-1 15,-4 3 1-15,-3 3-1 16,0 2 1-16,-3 1 0 16,-1 4 0-16,-3-5 0 15,4-2 0-15,-1 0 0 16,0 3 0-16,1-6 0 15,3-4 0-15,0-2-2 16,0-4 0-16,3-3-6 16,4 0 1-16,7-6-8 15,0 3 1-15</inkml:trace>
  <inkml:trace contextRef="#ctx0" brushRef="#br2" timeOffset="161259.62">18489 8062 46 0,'0'15'23'0,"0"-15"-23"0,0 0 37 0,0 0-37 0,4-6 0 16,-1-3-4-16,1-1 1 15,-1 4-9-15,4-13 1 16</inkml:trace>
  <inkml:trace contextRef="#ctx0" brushRef="#br2" timeOffset="161752.88">18930 7770 46 0,'53'-22'23'0,"-28"-53"-21"16,-22 59 34-16,-3-3-34 16,-3-3 1-16,-4-6 1 0,-15-6 1 15,-9 2-6-15,-22 4 0 16,-4 3 4-16,-10 3 0 16,4 6-2-16,-4 4 1 15,-4 9-3-15,1 9 0 16,-1 7-3-16,11 5 0 15,-3 1-2-15,3 6 1 16,3 7-4-16,8 12 1 16,7 6 1-16,10 12 0 0,11 17 2 15,14 2 0-15,17 7 4 16,18 0 0-16,18-6 5 16,18-13 1-16,10-22 2 15,21-16 1-15,18-15 0 16,7-32 0-16,-18-19-3 15,-10-8 0-15,-18-5-4 16,-14-8 1-16,-14-7-9 16,-25 4 0-16,-14-7-8 15,-18 3 0-15</inkml:trace>
  <inkml:trace contextRef="#ctx0" brushRef="#br2" timeOffset="179965.21">16245 8143 26 0,'0'13'13'0,"0"-10"-6"0,0 0 14 16,0 3-20-16,-3 4 0 16,-1 2 1-16,1 7 0 0,-1 3-2 15,1-3 0 1,-4 9 2-16,0 13 0 0,-4 3 0 16,1 12 1-16,2 10-1 15,1 19 0-15,0 6 0 16,-3 0 0-16,-1-7-1 15,1 1 0-15,-1 0 1 16,4-10 0-16,0 0 0 16,0-12 0-16,0 0-1 15,3-10 0-15,-3-6 1 16,4-6 0-16,-1-7-2 16,4-9 0-16,-3-6 0 15,3-3 1-15,-4-1-1 16,4-2 0-16,0-4-1 15,0-2 1-15,0-1 0 16,0 0 1-16,4 0-1 16,-1 1 1-16,1-1-1 15,3-3 1-15,-4 0-1 0,4-3 0 16,0 7 0-16,-3-4 0 16,3 3-1-16,0-3 1 15,0 0 0-15,4 0 1 16,-1 1-1-16,4 2 1 15,0-3 0-15,4-3 0 16,3 3 0-16,-3-3 1 16,10-6-1-16,-7 0 0 47,32 6 0-47,11-10 1 0,13-2-1 0,1-4 0 0,-4 0 0 0,14-3 0 0,4 1-1 15,7-4 1 1,7 6-1-16,-15 3 0 0,15-2 0 15,0 5 1-15,14-5-1 16,-7-1 1-16,-11 3-1 16,7 7 0-16,-3 6 0 15,7 3 0-15,-3 0 0 16,-12 4 0-16,12 5 0 16,-1 4 0-16,7 3 0 15,-3 3 0-15,-10 0 0 16,2 3 0-16,-6-6-1 15,-11-4 1-15,-10-5-1 16,-11-1 1-16,-10-6-1 16,-12 0 0-16,-9-3 0 0,-12-3 0 15,-10-3 0-15,-14-7 0 16,-7-5 0-16,-7-4 0 16,-3-7 0-16,-1-5 0 15,-7-10 1-15,4 0 0 16,4-9-1-16,-1-7 1 15,7 1 0-15,1-10 0 16,6-7 0-16,-3-2 0 16,7-7 0-16,0 1 0 15,0 2 0-15,0-3 0 16,0 4 0-16,0 6 0 16,0-1 0-16,0 11 0 0,0-1 0 15,0 9 1-15,-3 4-2 16,-1 3 1-16,-3 12 0 15,0 4 0-15,-4-1 0 16,1 7 0-16,-4 3-1 16,-4 3 1-16,0 6 0 15,4 1 0-15,-3 2 0 16,-5 4 0-16,-6-1 0 16,-7 4 0-16,-7 0-1 15,-11 2 0-15,-11 1 1 16,-6 0 0-16,-1 3-1 15,-21 0 1-15,-13-3-1 16,-15 3 1-16,-11 0 0 16,-17 3 1-16,-18 0-2 15,4 4 1-15,-7-4 0 16,-8 0 0-16,4-3-1 16,-3 0 1-16,-11-3 0 15,28 0 0-15,-7-1 0 16,4 4 0-1,-39 0-14-15,49-3 1 16</inkml:trace>
  <inkml:trace contextRef="#ctx0" brushRef="#br0" timeOffset="185055.78">6068 11749 39 0,'-11'7'19'0,"15"-10"-11"0,-4 3 20 15,0 0-24-15,7-4 0 16,0 1 1-16,7-3 1 16,4 0-8-16,3-4 1 15,0-2 4-15,11-4 1 16,6 7-5-16,-2-4 1 16,6-2-8-16,-3 2 0 0,-7-3-7 15,6 4 0-15</inkml:trace>
  <inkml:trace contextRef="#ctx0" brushRef="#br0" timeOffset="185283.23">6167 11856 48 0,'-11'22'24'0,"11"6"-22"16,0-28 40-16,0 3-40 15,4 4 1-15,3-7 1 16,7-7 0-16,7 1-5 16,4 0 0-16,3 6 0 15,-4-6 0-15,5-1-10 0,2-2 1 16,1-1-6-16,11 4 0 16</inkml:trace>
  <inkml:trace contextRef="#ctx0" brushRef="#br0" timeOffset="186075.64">7391 11492 58 0,'10'3'29'0,"-24"7"-38"0,7-4 55 0,-7 4-46 16,-11 8 0-16,-6 4 0 16,-5-6 1-16,-6 6-1 15,3 6 1-15,-7 0-1 16,4 7 1-16,10-4-1 16,0-9 0-16,8 0-1 15,10-6 1-15,0-4-2 16,14-2 1-16,14-1-1 15,7-3 1-15,7 1 0 16,4-1 1-16,7-3-1 16,-8 0 1-16,1-3 0 0,-4 3 0 15,-7-3 0 1,-6 4 0-16,-8 5-1 16,-7 7 1-16,-7 2-1 0,0 4 1 15,-11 3-1-15,0-6 1 16,4 0-1-16,-7-3 1 15,3-1-1-15,4-2 1 16,7-4 0-16,-3 1 0 16,-1-4 1-16,11 3 0 15,-7-2-1-15,7-4 1 16,7 0-1-16,4 0 1 0,-1-3 0 16,1-3 0-1,10-3 0-15,7-4 1 0,0-2 1 16,11-4 0-16,4-3 0 15,-5-3 1-15,1 4-1 16,0-8 0-16,-7 11-2 16,-4-4 0-16,-3 6-1 15,-1 4 1-15,-6 3-1 16,0-4 0-16,-8 4-2 16,1 0 1-16,-4 0 0 15,-7 6 1-15,0 0-1 16,-7 0 0-16,3 3-1 15,-6 3 0-15,3 6 1 16,-4 1 1-16,4 6-1 16,0 6 0-16,0-6 1 15,3 3 0-15,8 3 0 16,6-3 1-16,1-3-2 16,7-4 0-16,3-5-3 0,7-4 0 31,11-19-13-31,3-5 1 15</inkml:trace>
  <inkml:trace contextRef="#ctx0" brushRef="#br0" timeOffset="186360.03">8128 11743 44 0,'4'-3'22'0,"-4"6"-21"0,-4-3 27 0,-7 3-28 15,-3 4 1-15,0 5 4 16,4 4 0-16,-8-4-5 16,0 7 1-16,-3 3 3 15,0 3 1-15,3 7 0 16,8 2 0-16,6-3-2 16,4 4 1-16,4-1-2 15,10-2 0-15,-4-10-3 16,12-7 1-16,-8-8-5 15,7-7 0-15,4-7-13 16,-4-5 0-16,7-7 1 16,7 0 0-16</inkml:trace>
  <inkml:trace contextRef="#ctx0" brushRef="#br0" timeOffset="186681.94">8569 11477 54 0,'4'18'27'0,"-8"-5"-36"0,8-4 55 16,-8 4-45-16,-3 6 0 15,-4-7 1-15,-3 10 1 0,-10 13-3 16,-1 9 0-16,-3 0 2 15,3 9 1-15,7 3-2 16,1 10 1-16,10 3 0 16,7-19 1-16,14-6-3 15,3-9 0-15,8-13-3 16,3 0 1 15,-10-13-6-31,0-9 0 0,-4-6-10 16,3-10 1-16</inkml:trace>
  <inkml:trace contextRef="#ctx0" brushRef="#br0" timeOffset="186974.4">8957 11621 49 0,'7'6'24'0,"-10"4"-21"0,-1-4 37 16,-3 6-38-16,-11 4 0 16,-3 6 0-16,-4 6 0 15,-3-3-3-15,4-3 0 16,-5 3 2-16,5 7 1 16,2-4-4-16,5-3 0 15,3-3-5-15,3-6 1 0,4-13-10 16,7-13 1-16,4-5-1 15,-1-4 1-15</inkml:trace>
  <inkml:trace contextRef="#ctx0" brushRef="#br0" timeOffset="187195.06">8770 11640 26 0,'11'-7'13'0,"13"11"-1"0,-20-4 24 0,3 0-30 15,-4 9 0-15,1 10 2 16,0 9 0-16,-1 7-11 15,1-7 1-15,3 6 6 16,3 7 1-16,8-3-4 16,3-1 1-16,7 1-5 15,0-10 0-15,1-9-5 16,-8-10 0-16,0-9-8 16,0-12 1-16</inkml:trace>
  <inkml:trace contextRef="#ctx0" brushRef="#br0" timeOffset="187365.96">9095 11508 58 0,'24'69'29'0,"-6"9"-39"0,-4-49 54 16,11 11-45-16,3 17 1 0,4 9 0 15,-4 12 0-15,-14-12-5 16,-7 0 1-16,-17-7-11 16,-12-12 0-16</inkml:trace>
  <inkml:trace contextRef="#ctx0" brushRef="#br0" timeOffset="188108.9">10139 11097 28 0,'0'10'14'0,"-4"18"-3"0,1-19 11 16,-4 13-19-16,-4 3 1 16,-3 10 0-16,-7 9 1 15,-4 15-7-15,-3 7 0 16,0-6 2-16,0-7 1 15,3-6-8-15,4-6 1 16,-4-7-5-16,4-9 0 0</inkml:trace>
  <inkml:trace contextRef="#ctx0" brushRef="#br0" timeOffset="188791.49">9754 11640 40 0,'11'15'20'15,"17"-18"-20"-15,-10 0 37 0,6-3-33 16,8 0 0-16,7 2 0 16,10 1 1-16,-3 0-7 15,0 6 1-15,-7-3 2 16,0 0 1-16,3-3-4 15,4 0 1-15,3-3-2 0,-3-10 1 16,-3 4-1-16,-5-4 0 16,1 3 2-1,-11 4 1-15,-3-1 2 0,-4 4 1 16,-3 0 1 0,-8 3 0-16,-3 0 0 0,-3 3 1 15,-4 0-3-15,-7 3 1 16,-4 6-2-16,-6 1 1 31,-8 5-1-31,-3 1 0 0,0 3-1 0,-8 9 1 0,5 3-1 16,2 4 1-16,8-4-1 15,7-3 1-15,3 1-2 16,1-4 1-16,6-3-1 16,11-7 1-16,4-5-2 15,3-4 1 1,0-3 0-16,4-3 0 0,0-3 0 15,3 3 0-15,-4-3 0 16,1-6 1-16,3-4-2 16,0-3 1-16,0 1 0 15,1-1 1-15,-5 3-1 16,1 4 1 0,-8 6 0-16,1 6 1 0,-4 3-1 46,-3 4 1-46,-4 2-1 16,0 1 1 0,-4-1-1-16,-3 4 0 0,0 3-1 0,0 0 1 0,0-1-3 0,0-2 0 0,3 0-2 0,1-7 1 15,6-3-2-15,4 1 0 16,4-7-7-16,0-3 1 16,3-7 0-16,0 1 0 15</inkml:trace>
  <inkml:trace contextRef="#ctx0" brushRef="#br0" timeOffset="189167.9">10728 11831 40 0,'14'6'20'0,"-10"1"-22"0,-1-4 40 0,-3-3-38 16,0 0 1-16,-3 3 1 16,3 3 0-16,-4 0-3 15,1 1 1-15,-1 2 1 16,4-3 0-16,-3 1-1 15,3-4 1-15,0-3-1 16,7-7 0-16,0-2 0 16,3 0 1-16,-3-1-1 15,4-2 1-15,6-7-1 16,1-6 1-16,3 0-1 16,4 3 1-16,0 0-1 15,-1 0 0-15,1 9 1 16,-7 1 0-16,-1 9 0 15,-3 6 1-15,-3 9 0 16,-7 10 0-16,-1 0-1 0,-3 0 0 31,0 16-2-31,0-4 0 16,7-9-5-16,4-12 1 16,3-7-10-1,7-15 1-15</inkml:trace>
  <inkml:trace contextRef="#ctx0" brushRef="#br0" timeOffset="189441.37">11553 11310 40 0,'0'4'20'0,"-31"43"-19"16,20-35 28-16,-6 4-28 0,-5 6 1 0,1 6 4 0,-4 10 0 0,1-1-6 0,10 7 1 0,3 3 3 15,4 3 0-15,0-9-1 16,3-6 0-16,1-1-6 16,10-9 0-16,7-9-7 15,7-7 0-15,15-2-5 16,2-14 0-16</inkml:trace>
  <inkml:trace contextRef="#ctx0" brushRef="#br0" timeOffset="189640.55">11867 11542 43 0,'-14'51'21'0,"-42"24"-25"0,35-53 37 16,-7 9-33-16,-4-6 1 15,0 7 0-15,4-1 1 16,0-3-3-16,3-3 0 16,7-9-4-16,8-10 1 15,3-6-8-15,7-12 1 0</inkml:trace>
  <inkml:trace contextRef="#ctx0" brushRef="#br0" timeOffset="189846.33">11698 11552 37 0,'18'34'18'0,"6"17"-6"0,-16-39 28 0,2 10-38 15,-3 9 0-15,4 4-1 16,-1 3 1-16,1 2-3 16,3 1 0-16,-3-3-1 15,-1-7 0-15,4-12-4 16,0-10 0-16,4-2-7 15,3-20 1-15,7-9-2 16,-6-12 0-16</inkml:trace>
  <inkml:trace contextRef="#ctx0" brushRef="#br0" timeOffset="190052.62">12009 11332 62 0,'31'44'31'0,"15"10"-42"0,-32-39 67 16,4 10-56-16,7 10 0 0,-1 2 0 16,5 11 0-1,-8 8-1-15,-7-3 1 0,-11 7-2 16,-6 6 0-16,-11-4-10 16,-7-2 0-16,-11-16-5 15,4-19 0-15</inkml:trace>
  <inkml:trace contextRef="#ctx0" brushRef="#br0" timeOffset="190574.33">12996 11608 69 0,'7'19'34'0,"11"0"-36"0,-7-16 65 0,10 0-60 15,11-3 0-15,10 3 0 16,14-3 1-16,8 0-8 16,-4 0 1-16,-11 0-3 15,-10 0 0-15,0-9-16 16,-11-4 1-16</inkml:trace>
  <inkml:trace contextRef="#ctx0" brushRef="#br0" timeOffset="191085.56">13998 12367 55 0,'18'54'27'0,"0"-48"-24"0,-11 0 34 0,3 7-36 16,-3-4 1-16,4 0 1 16,3-5 0-16,11-4-4 15,6-4 1-15,5-11 2 16,-1-1 0-16,0-15-1 16,-3-16 1-16,-7-22-1 15,-8-25 0-15,-10-7 0 16,-10-24 1-16,-18-19 0 15,-8-7 0-15,-2-12 0 16,-1 6 0-16,7 10 0 16,4 15 0-16,7 10-1 15,10 12 1-15,8 10-1 16,7 6 1-16,13 22-2 0,8 9 0 16,3 13-5-1,4 9 1-15,0 19-12 16,0 9 0-16,-11 7-4 15,-7 3 0-15</inkml:trace>
  <inkml:trace contextRef="#ctx0" brushRef="#br0" timeOffset="192773.25">5634 10699 47 0,'7'41'23'0,"0"-26"-13"0,-7 1 23 16,0 9-32-16,0 3 1 0,0 7-1 15,0-1 0-15,0 1-2 16,0-1 0-16,-7-9-2 16,3-9 1-16,1-19-5 15,-4-10 0-15,3-5-8 16,1-7 1-16</inkml:trace>
  <inkml:trace contextRef="#ctx0" brushRef="#br0" timeOffset="193056.44">5549 10548 42 0,'11'0'21'0,"10"7"-17"15,-14-7 33-15,4 0-35 16,3 0 0-16,3-3 3 16,5-7 0-16,6-2-5 15,3-7 1-15,1-3 4 0,4 0 1 16,-8 6-1-16,3 4 0 15,1 9-2-15,-11 12 1 16,-3 10-2-16,-18 9 0 16,-18 13-4-16,4 0 0 15,-7-1-2-15,-7 1 0 16,-4-3-2-16,4-7 0 16,3-6-6-16,11-9 1 15,4-10-6-15,2-6 1 16</inkml:trace>
  <inkml:trace contextRef="#ctx0" brushRef="#br0" timeOffset="193342.67">6184 10530 39 0,'-3'22'19'0,"-8"6"-13"15,8-16 28-15,-4 10-31 16,3 3 0-16,-3 4 1 16,3 8 1-16,1 4-7 15,3-10 0-15,0-6 0 0,3-9 1 16,1-10-7-16,3-6 1 15,-7-12-7-15,4-4 0 16</inkml:trace>
  <inkml:trace contextRef="#ctx0" brushRef="#br0" timeOffset="193552.98">6018 10558 45 0,'-3'12'22'0,"6"-8"-16"0,-3-4 39 15,0 0-42-15,7-4 1 0,4-2 2 16,10 3 1-16,7-6-9 16,15-7 0-16,-1-6 5 15,4 0 1-15,-14 3-5 16,-1 4 1 0,-2 5-7-16,-8 10 0 0,-11 16-11 15,-3 3 0-15</inkml:trace>
  <inkml:trace contextRef="#ctx0" brushRef="#br0" timeOffset="193748.47">5927 11082 43 0,'-18'31'21'0,"7"-25"-9"16,11-6 27-16,8-3-35 0,6-3 1 15,14-10 2 1,11-9 1-16,21-6-11 0,0-10 1 15,3 3 3 1,4 1 0-16,-14 5-10 0,-4 7 1 16,-10 3-10-16,-7 7 1 15</inkml:trace>
  <inkml:trace contextRef="#ctx0" brushRef="#br0" timeOffset="194137.34">6703 10730 49 0,'113'-66'24'0,"-18"-50"-25"16,-77 85 37-16,-1-3-34 15,-6-4 0-15,-4-3 3 16,-7-3 0-16,-7 4-6 16,-21 5 1-16,-29 4 3 15,-20 2 1-15,-22 11-2 0,-18 5 1 16,-13 7-4-16,-15 12 0 15,11 13-2 1,4 9 1-16,-4 0-5 0,7 7 1 16,10 9-7-16,25 6 1 15,15 13-3-15,13-1 0 16</inkml:trace>
  <inkml:trace contextRef="#ctx0" brushRef="#br0" timeOffset="194301.92">5313 11182 57 0,'56'75'28'0,"103"-44"-31"0,-99-31 56 0,14-6-49 0,43-16 1 16,20-22 0-16,4-21 0 16,-10-8-8-16,-8-8 0 0,-6 2 4 15,-19-5 1-15,-20-1-6 16,-18-3 1-16,-14 7-6 16,-11-1 1-16,-24 1-11 15,-11 9 1-15</inkml:trace>
  <inkml:trace contextRef="#ctx1" brushRef="#br0" timeOffset="65252.63">11917 6757 0</inkml:trace>
  <inkml:trace contextRef="#ctx0" brushRef="#br0" timeOffset="195652.58">15102 11430 52 0,'-7'6'26'0,"-31"22"-20"0,27-18 27 0,-7-1-32 16,-3 3 0-16,-4 7 0 16,1 0 0-16,3 3-2 15,-4-3 1-15,7 3 0 16,8 0 1-16,3-3-2 16,0-4 0-16,3 1-1 15,11-4 1-15,7 1-1 16,11-4 1-16,10 1 0 15,0-4 1-15,-3 0 1 16,0 1 0-16,-7 2 0 0,-4 0 0 16,-7 4-1-16,-7 3 1 15,-11-4-1-15,-6 1 1 16,-8 6-2-16,-6-1 1 16,-8 4-1-16,4-3 1 15,-1-3 0-15,5-4 0 16,-5 7 0-16,12-9 0 31,3-1 0-31,7 0 0 0,3-9 1 16,4 0 0-16,11 0 2 0,6-6 0 15,8-3 1-15,3-4 0 0,8-6 0 16,2 7 1 0,-2-7-3-16,-1-6 1 0,4-6-2 15,0-4 1-15,-1 4-2 16,-2-4 0-16,-5 1-1 15,-6-1 1-15,-4 7-1 16,-7 0 1-16,-3 9-2 16,-4 3 1-16,-4 7-1 15,-3 3 1-15,-7 9-1 16,0 9 0-16,0 7 0 16,0 6 1-16,-3 7 0 15,-1 2 1-15,4 1 0 16,0-7 1-16,3-3 0 15,8 0 0-15,7-6-1 0,6-4 1 32,29-11-6-32,0-1 1 15,3-6-7-15,-3-10 0 16,-3-6-6-16,-5-3 0 16</inkml:trace>
  <inkml:trace contextRef="#ctx0" brushRef="#br0" timeOffset="195878.23">15783 11533 36 0,'0'-16'18'0,"-7"23"-14"0,4-4 28 16,-4 3-27-16,3 10 0 0,-3 3 3 15,-4-1 0-15,-3 4-10 16,-3 10 1-16,-1 2 6 16,-3 1 1-16,7-10-2 15,3 6 1-15,8 0-2 16,6 1 0-16,8-4-1 15,3-3 0-15,7-9-4 16,4-7 0-16,7-6-10 16,6-6 1-16,5-9-7 15,3-4 0-15</inkml:trace>
  <inkml:trace contextRef="#ctx0" brushRef="#br0" timeOffset="196151">16274 11423 57 0,'-18'29'28'0,"-7"14"-31"0,18-27 49 15,-7 9-45-15,0 3 1 16,0 7 2-16,0 12 1 15,3-3-6-15,8 6 0 16,6 0 1-16,8-3 0 16,3-6-4-16,4-10 1 15,-1-6-7-15,1-12 1 0,3-10-9 16,7-12 1-16</inkml:trace>
  <inkml:trace contextRef="#ctx0" brushRef="#br0" timeOffset="196359.66">16690 11495 56 0,'-11'38'28'0,"-20"25"-31"16,16-51 48-16,-6 10-45 16,-7 0 1-16,-7 6 0 15,-4 4 0-15,0-7-2 16,0 9 1-16,8 1-2 15,6-10 0-15,7-3-6 16,8-10 1-16,-1-12-9 16,11-6 0-16</inkml:trace>
  <inkml:trace contextRef="#ctx0" brushRef="#br0" timeOffset="196619.46">16429 11524 49 0,'10'44'24'0,"22"28"-18"0,-25-53 39 15,4 9-45-15,3 6 1 16,4-6-1-16,3 1 1 0,3 2-3 16,5-9 0-16,-1 0 0 15,0-6 0-15,0-10-7 16,1-12 1-16,-8-7-8 15,-4-12 1-15</inkml:trace>
  <inkml:trace contextRef="#ctx0" brushRef="#br0" timeOffset="196783.78">16813 11276 57 0,'22'56'28'0,"2"23"-29"15,-10-64 51-15,8 11-50 16,6 8 1-16,4 4 0 16,-11 6 0-16,-4 15-3 0,-6-6 0 15,-11 10-4-15,-11 0 1 16,-10-4-12 0,-11-2 0-16</inkml:trace>
  <inkml:trace contextRef="#ctx0" brushRef="#br0" timeOffset="197723.51">18055 10646 46 0,'21'-7'23'0,"1"-8"-21"0,-19 8 31 0,-3 4-30 0,-3 3 1 0,-12 0 0 0,-9 3 1 0,-1 4-6 0,0 2 0 0,-6 1 4 15,-12 2 0-15,-10 4-2 16,4-4 1-16,3-5-1 15,0 5 0-15,0 1-2 16,4 2 0-16,7 1 0 16,3 0 0-16,7-4-2 15,8 4 1-15,6 3 0 0,8 0 1 16,3 6 0 0,3 12 0-16,1 7 0 15,-8 9 1-15,-3 13 0 0,-7 6 0 16,-4 4-2-1,-3 11 1-15,3 1 0 0,4 0 0 16,-7-6-1-16,7 9 1 16,-4-10 0-16,8 4 1 15,-1-1 3-15,4-8 0 16,4-10 2-16,3-7 1 16,7-9 1-16,0-9 1 15,14-3-1-15,25-13 1 0,14-13-4 16,17-9 0-16,1-6-7 15,-11-3 1-15,-7 0-18 16,-7-7 0-16</inkml:trace>
  <inkml:trace contextRef="#ctx0" brushRef="#br0" timeOffset="200757.6">18383 11486 38 0,'32'-19'19'0,"-11"-6"-11"16,-17 16 19-16,-1-1-24 15,-3 1 1-15,-3 3 2 16,-11 6 0-16,-4 6-7 15,4 0 0-15,-25 16 5 0,0 3 0 16,0 3-2-16,1 4 1 16,2-4-2-16,5-6 0 15,6 0 0-15,4 0 0 16,7-6-1-16,7-7 0 16,7 0 0-16,7-2 0 15,7-4 0-15,3 0 1 16,5 0-1-16,2 0 0 15,1 3 0-15,0 1 0 16,-4-1 0-16,-4 0 0 31,-2 4 0-31,-8 2 0 0,-11 7-1 0,-7 3 1 0,-3-6-1 16,-3 2 1-16,-1-2-1 16,-3 0 1-16,-4 0 0 15,4-7 0-15,7-3-1 16,3 4 1-16,4-4 0 15,4-6 0-15,3 0 0 16,7-6 0-16,7-1 0 16,11 7 1-16,6-6 0 15,12-3 0-15,-1-4 0 16,0 1 1-16,-6-7-1 16,2-3 1-16,5-3 0 15,-4 0 1-15,3-7-2 16,-3 1 0-16,-4-4-1 15,-3 1 0-15,-8 9 1 16,-2 0 1-16,-8 6-4 0,-7 0 1 16,-4 7 1-16,-10 2 0 15,0 7-1-15,-3 6 1 16,-4 7-2-16,-1 8 1 16,1 4 0-16,4 3 1 15,3 7 0-15,0 2 0 16,7-2 0-16,3-4 1 15,8 0-1-15,3-3 1 16,0-6-3-16,4-3 0 16,3-7-8-16,7-6 1 0,4-9-8 15,-4-3 0-15</inkml:trace>
  <inkml:trace contextRef="#ctx0" brushRef="#br0" timeOffset="201013.06">19099 11474 48 0,'-10'15'24'0,"-18"-5"-21"15,24-4 38-15,-3 3-39 16,-4 10 0-16,-6 3 3 16,-1-3 1-16,1 6-6 15,-1 9 0-15,4 1 4 16,3 3 0-16,11-7-1 15,7-3 0-15,7 0-2 16,4-3 1-16,3-6-4 0,0-9 0 16,4-4-6-16,3-9 1 15,0 0-12-15,4-13 1 16</inkml:trace>
  <inkml:trace contextRef="#ctx0" brushRef="#br0" timeOffset="201404.53">19297 11060 67 0,'3'9'33'0,"19"4"-32"0,-12-13 57 0,1-4-55 16,3 8 1-16,7-4 1 15,7-4 1-15,4 1-8 16,-4-3 0-16,-3 0 4 16,-7 3 1-16,-4-1-3 15,-4 8 1-15,-10 5-1 16,-7 0 0-16,-3 7 0 16,-8 6 0-16,-3 3-1 15,0 3 1-15,-4-3 0 16,7-3 0-16,4 7-1 15,4-7 1-15,3-4-1 16,7-2 1 0,10-3-3-1,8-4 1-15,10-6-4 0,0-6 0 0,-3-6-8 0,-4 2 1 16,-3 1-9 0,-1-3 1-16</inkml:trace>
  <inkml:trace contextRef="#ctx0" brushRef="#br0" timeOffset="201674.43">19837 11223 57 0,'-4'25'28'0,"-21"6"-30"15,15-31 46-15,-4 16-43 16,-4-1 1-16,-3 11 1 15,0 2 0-15,0 6-3 16,7 7 0-16,3 6 2 16,7-3 1-16,1-3-2 15,6-1 1-15,8 1-5 16,7-9 1-16,3-10-9 16,0-10 1-16,4-9-8 15,3-6 0-15</inkml:trace>
  <inkml:trace contextRef="#ctx0" brushRef="#br0" timeOffset="201900.37">20147 11326 54 0,'7'16'27'0,"-10"15"-29"0,3-18 45 15,-7 6-43-15,-4 12 1 16,-10 3 0-16,-11 1 1 15,-7 2-2-15,-3 7 0 16,0 0 1-16,-1-3 0 16,8-6-1-16,7-7 1 15,3-9-7-15,15-10 1 16,6-9-11-16,11-16 0 0</inkml:trace>
  <inkml:trace contextRef="#ctx0" brushRef="#br0" timeOffset="202123.6">19988 11326 60 0,'11'41'30'0,"-4"0"-31"16,-3-29 49-16,3 7-49 16,0 6 1-16,0 3 0 15,3 4 1-15,-3-4-1 16,0-3 0-16,0 0-2 15,1-3 0-15,2-9-4 16,1-7 0-16,-1-3-7 16,1-9 0-16,-4-16-4 15,0-10 1-15</inkml:trace>
  <inkml:trace contextRef="#ctx0" brushRef="#br0" timeOffset="202318.84">20158 11107 65 0,'21'40'32'0,"18"42"-39"0,-29-63 66 15,4 12-59-15,1 16 0 16,-5 10-1-16,-3 8 1 0,-7 8-2 16,-3-4 0-16,-11-4-6 15,-4-14 0-15,0-14-11 16,-3-15 1-16</inkml:trace>
  <inkml:trace contextRef="#ctx0" brushRef="#br0" timeOffset="202755.7">20941 11542 59 0,'10'19'29'0,"22"3"-23"0,-21-19 46 0,6 1-48 16,12-1 0-16,6 0 1 15,4-3 0-15,0-3-8 16,-1-4 1-16,1-2-2 16,0 3 0-16,-7-4-16 15,-1-2 0-15</inkml:trace>
  <inkml:trace contextRef="#ctx0" brushRef="#br0" timeOffset="202994.69">21611 11320 70 0,'11'22'35'0,"-22"31"-39"0,8-37 53 16,-4 12-50-16,-8 19 1 31,1 31-19-31,4-12 1 16,6-12 9-16,4-17 0 15</inkml:trace>
  <inkml:trace contextRef="#ctx0" brushRef="#br0" timeOffset="203822.21">21548 10733 57 0,'0'0'28'0,"10"4"-27"0,-6-4 43 0,3 0-43 16,0 0 1-16,7-4 1 15,4 4 1-15,6-3-5 16,5-9 1-16,2-1 2 16,1-2 1-16,7-4-1 15,3 3 0-15,-3 4-2 16,-7 5 1-16,-8 7-2 16,-6 10 1-16,-4 5-2 0,-7-2 0 15,0 9-2-15,-7 15 1 16,-7 4 0-16,14 6 0 15,4 10 1-15,3 12 0 16,7 6 3-16,7 6 0 16,8 14 0-16,2 8 1 15,-2 1-1-15,-12-10 1 16,-16-7-1-16,-19-2 0 16,-14-10-2-16,-14-6 1 15,-17-6-7-15,-8-3 1 16,-20-13-11-16,3-19 1 0</inkml:trace>
  <inkml:trace contextRef="#ctx0" brushRef="#br0" timeOffset="204872.18">23103 10432 41 0,'7'-6'20'0,"4"38"-4"0,-11-23 20 15,4 7-33-15,-4 2 1 16,0 17 0-16,-4 6 1 0,1 12-7 16,-1 10 1-16,0 21 3 15,1 4 1-15,3 3-1 16,0 3 1-16,3-12-1 16,1-10 1-16,0-13-1 15,-1-15 1-15,-3-9-2 16,-7-16 1-16,-11-16-2 15,-10-16 0-15,-7-2-1 16,3-11 1-16,-3-2-1 16,-15-6 1-16,1 2-2 15,0 7 1-15,3 6-1 16,3 10 0 0,8 12-1-1,7 13 1-15,7 3-1 0,10 6 1 0,8 9 2 16,10 10 0-16,14 3 0 0,14 7 0 15,8-1-1-15,-1 0 0 16,11-3-5-16,3-12 1 16,11-16-11-16,4-16 0 15</inkml:trace>
  <inkml:trace contextRef="#ctx0" brushRef="#br0" timeOffset="205099.9">23932 11034 47 0,'18'51'23'0,"-36"-4"-20"0,8-28 34 0,-8 6-35 16,-14 6 1-16,-6 7 1 16,-12 2 0-16,-3 11-5 15,0 5 0-15,8 0 2 16,6-15 0-16,7-6-6 15,11-10 0-15,10-25-11 16,4-19 1-16</inkml:trace>
  <inkml:trace contextRef="#ctx0" brushRef="#br0" timeOffset="205262.83">23530 10975 56 0,'39'69'28'0,"42"41"-25"0,-56-85 46 15,14 19-48-15,10 9 1 16,4 7-2-16,-11-1 1 16,-6-2-9-16,-12-7 1 15,-10-6-10-15,-14-13 0 16</inkml:trace>
  <inkml:trace contextRef="#ctx0" brushRef="#br0" timeOffset="206326.74">5997 14079 45 0,'0'7'22'0,"-7"-11"-8"15,14 8 23-15,-7-4-34 16,11 0 1-16,-11 3 4 16,7-3 0-16,3 0-10 15,12-3 1-15,2-1 6 16,15-2 0-16,11-3-4 16,-5-4 1-16,5-2-7 15,-4 2 0-15,-1 1-12 16,-6-4 0-16,-10 6-3 15,-8 4 1-15</inkml:trace>
  <inkml:trace contextRef="#ctx0" brushRef="#br0" timeOffset="206549.77">5997 14330 62 0,'0'19'31'0,"18"-25"-35"0,-11 3 62 16,7-1-58-16,11-2 1 16,14-3-2-16,10-7 1 0,0-3-5 15,1 1 1-15,-1 2-14 16,0-3 0-16</inkml:trace>
  <inkml:trace contextRef="#ctx0" brushRef="#br0" timeOffset="208013.16">7606 13672 54 0,'-4'3'27'0,"-17"0"-22"0,11 0 37 0,-4 0-40 0,-1 10 0 0,-6 9 2 16,-11 3 1-16,-6 3-6 15,-1-6 0-15,-14 3 4 16,11 0 0-16,6 0-2 15,5-3 1-15,2-3-2 16,8 0 1-16,7-3-3 16,11-4 1-16,3 1-1 15,14-4 1-15,7-3-1 16,14-3 0-16,4 1 2 16,3 2 1-16,-14 3 0 15,-3-2 1-15,3 2-1 16,-10 3 1-16,-7-5-1 15,-1 8 0-15,-10 4-1 16,-3 3 0-16,-8 3 0 16,-3-3 0-16,0 0 0 15,-11 0 0-15,4 0-1 0,0-6 1 16,0-4-1-16,0 1 1 16,-1-4 0-16,5 1 0 15,3-4-1 1,7-3 1-16,-4 0 1 0,0 0 1 15,8-3-1-15,6 0 1 16,8-3 0-16,7 0 0 16,3 0 0-16,0-6 0 47,4 2-1-16,3-2 0 31,-3-1-1 16,-4 1 0-78,7-7 0 125,-7 4 1-31,11-1-1-94,0-6 0 16,6 1-1 31,1 2 1-32,-11-3-1 17,4-3 1-32,-11 0-1 15,1 3 1-15,-5 1-1 0,-6-1 1 0,-1-3-2 0,-3 6 0 16,-3 0 0-16,-4 4 1 0,0 3-3 0,-4 9 1 0,1 6 0 0,-4 3 0 15,-7 7 0-15,0 3 1 0,3 0 1 0,0 6 0 0,1 0 0 0,3 3 1 0,3-3 0 16,4 0 1-16,7-6-2 0,4-3 1 0,7-4-2 0,6-9 0 0,11-3-4 0,11-9 0 0,-3-10-5 0,-1 0 1 16,11-3-2-16,-7-6 0 15,0-3 4-15,3-4 1 0,-10 1 6 0,-7-1 0 0,-4 1 6 0,-7 2 1 0,-3 1 3 0,-4 6 1 0,-4 9-2 0,-3 4 0 0,-7 5-3 16,0 1 1-16,-14 16-1 0,-7 8 0 0,0 1-2 0,-4 6 1 0,1 7 1 0,6 2 0 16,0-6-1-16,4 7 1 0,0 6-2 0,3-7 1 0,8 4-1 0,6-10 0 0,12-3-3 0,2-3 1 31,1-6-5 16,14-7 1-16,-4-6-6-31,4-9 1 16,6-7-12-16,8-9 1 0,-3-6-1 0,-8-6 1 0</inkml:trace>
  <inkml:trace contextRef="#ctx0" brushRef="#br0" timeOffset="208674.57">8904 13455 44 0,'-3'3'22'0,"-8"4"-24"0,4-4 43 0,-4 9-39 15,-3-2 1-15,-3 12 0 16,-8 6 0-16,0 6-5 16,4 10 1-16,0 13 3 15,3 9 0-15,4 0-2 16,4-4 1-16,6 7-2 15,11 0 0-15,11-9-4 16,3-10 1-16,4-12-5 16,6-13 1-16,8-16-7 47,0-15 0-47</inkml:trace>
  <inkml:trace contextRef="#ctx0" brushRef="#br0" timeOffset="208854.24">9303 13606 54 0,'-7'12'27'0,"-22"20"-33"0,19-20 51 15,-4 7-44-15,-11 19 1 16,4-1 0-16,-7 10 0 16,-11 10-3-16,-7-10 0 0,0 0 1 15,7-6 0-15,8-1-4 16,6-14 0-16,7-11-6 15,11-15 0-15,7-6-6 16,7-13 0-16</inkml:trace>
  <inkml:trace contextRef="#ctx0" brushRef="#br0" timeOffset="209070.17">8957 13672 46 0,'18'28'23'0,"6"25"-19"0,-17-37 40 0,4 9-42 16,7 0 0-16,-8 3 0 16,8 4 1-16,-4 2-5 15,4-2 1-15,-1-7-2 16,1-7 1-16,0 1-8 0,3-6 1 16,7-13-7-16,4-16 0 15</inkml:trace>
  <inkml:trace contextRef="#ctx0" brushRef="#br0" timeOffset="209285.25">9264 13311 59 0,'11'35'29'0,"20"30"-33"0,-20-43 56 0,3 3-49 0,7 10 0 0,4 9 0 0,10 19 1 0,-3 6-6 16,-4 15 0-16,-7-9 1 15,-7-2 0-15,-7-4-9 16,-7 0 1-16,-7-16-10 16,0-9 1-16</inkml:trace>
  <inkml:trace contextRef="#ctx0" brushRef="#br0" timeOffset="209690.74">10185 13010 53 0,'-11'35'26'0,"4"62"-24"0,7-60 42 15,0 14-44-15,-3 11 1 0,-1 7 0 16,4 10 0-16,4 12-2 16,-1 0 1-16,1 6-2 31,-1-19 1-31,1-21-3 0,-1-14 1 0,1-14-4 16,-1-23 0-16,-3-19-9 15,0-15 1-15,-7-13 1 16,-7-2 0-16</inkml:trace>
  <inkml:trace contextRef="#ctx0" brushRef="#br0" timeOffset="210261.97">9927 13709 44 0,'21'19'22'0,"36"-13"-22"0,-33-6 47 0,12-6-45 0,3-6 1 0,17 2 0 0,4-9 0 0,7 4-4 0,7-7 0 0,4-6 2 0,-8 2 1 0,-13 11-2 0,-11-1 1 15,-11 7 0-15,-7-1 1 16,-7 4-2-16,-3 0 1 16,-4 6 0-16,0-3 0 15,-10-1-1-15,-4 4 1 16,-11 7-1-16,-7 2 0 0,-6 7 0 15,-5 3 1-15,1 3-1 16,0 3 0-16,0 3 0 16,3 0 1-1,4 3-1-15,3 1 1 0,8-7-1 16,3-3 1-16,7-3-1 16,10-4 1-16,8-8-1 15,3-4 0-15,4-10-1 16,3 1 1-16,-3-3-1 15,-1-7 1 1,-2 0-1 15,-1 1 1 16,-4-1 0-31,-3 4 0-1,-3 2 0 1,0 1 0-16,-1 2 0 0,-3 7 1 0,0 7-1 0,-3 5 1 0,-1 4-1 0,1 6 0 16,-4 0 0-16,0 0 0 0,-4 3 0 0,4 3 0 0,0 0-2 0,0-3 0 0,0-6-5 0,0-3 1 15,0-10-5-15,7-6 0 0,8-6-6 0,-1-7 0 16</inkml:trace>
  <inkml:trace contextRef="#ctx0" brushRef="#br0" timeOffset="210667.84">11024 13725 48 0,'0'35'24'0,"0"-7"-25"0,0-19 44 0,0 1-41 15,0-1 1-15,0-3 0 16,0 4 1-16,0-4-5 16,0 3 0-16,4-2 2 15,-1-4 1-15,4-6-2 16,4-10 0-16,0-3-1 15,3-2 1-15,3-8-1 16,1 1 1-16,0 0 0 16,3 0 0-16,0 0 0 15,0 6 0 17,0 4 0-32,-3 5 1 0,-4 7-1 0,0 3 1 15,-3 3-1-15,-1 7 1 0,-3 2-1 16,0 4 1 15,-3 9-1-15,-1 3 0-16,5-6-3 15,-1 0 0-15,-4-6-8 32,1-4 1-17,6-9-6-15,8-12 0 16</inkml:trace>
  <inkml:trace contextRef="#ctx0" brushRef="#br0" timeOffset="210908.02">11748 13277 48 0,'-8'37'24'0,"-27"-15"-23"0,25-9 42 0,-8 9-41 0,-3 6 0 0,0 3 2 15,-1 7 0-15,1 9-5 16,11 16 1-16,3 6 2 15,3 12 1-15,4-6-1 16,7-6 0-16,7-6-2 16,7-13 0-16,11-9-3 15,7-19 1-15,3-16-6 16,-3-9 1-16,7-13-10 16,0-15 0-16</inkml:trace>
  <inkml:trace contextRef="#ctx0" brushRef="#br0" timeOffset="211327.84">12188 13509 52 0,'8'12'26'0,"-12"-6"-27"0,0 1 41 16,-6 8-38-16,-8 4 0 16,-6 6 2-16,-8 7 0 15,-3 5-5-15,-4 7 1 16,7 0 2-16,4 0 1 0,0 0-3 15,3 0 1-15,0-13-6 16,8-9 0-16,2-12-4 16,5-14 1-16,6-8-7 15,4-16 0-15,0-10-1 16,0-6 1-16,0 0 7 31,-39 88 8-31,85-151 3 16,-39 57 0-1,8 13 10-15,2 15 0 0,1 6 2 16,6 16 1-16,-2 9-7 16,-5 7 1-16,1 9-5 15,0 10 0-15,-1 12-3 16,1-3 1-16,-1 3-2 16,-2 0 0-16,-1-10-4 15,3-12 0-15,5-15-5 16,2-16 1-16,1-16-10 15,0-19 0-15</inkml:trace>
  <inkml:trace contextRef="#ctx0" brushRef="#br0" timeOffset="211563.52">12330 12991 55 0,'28'28'27'0,"0"10"-26"0,-21-25 44 0,11 12-44 0,6 22 0 16,5 9 0-16,6 10 0 15,4 16-2-15,-4 15 1 0,-3 6 0 16,-4 7 0 15,-7-6-5-31,-7-14 1 0,-7-8-13 0,-3-19 1 47</inkml:trace>
  <inkml:trace contextRef="#ctx0" brushRef="#br0" timeOffset="212245.79">13526 13694 64 0,'-22'31'32'0,"33"-22"-28"0,-4-5 52 16,-3-1-54-16,10 3 1 15,7-3 2-15,18 7 0 16,17-4-6-16,15-3 0 15,6-3 1-15,-6-6 0 16,3-4-9-16,-7 1 0 16,-7-4-13-16,-7 7 1 15</inkml:trace>
  <inkml:trace contextRef="#ctx0" brushRef="#br0" timeOffset="213008.05">14796 14340 56 0,'35'72'28'0,"-7"-44"-27"16,-21-22 38-16,4 1-37 15,-1-1 1-15,4 0 3 16,4-3 1-16,3-6-8 16,-3-3 0-16,3-4 6 15,0-8 0-15,0-14-2 16,-3-5 0-16,0-7-1 15,-4-13 0-15,-4-15-2 16,-10-22 1-16,-10-16-1 16,-1 4 0-16,-3-13 0 0,-4-7 0 15,1 1-1-15,-1-1 1 16,4 13 0-16,0 4 0 16,7 11-1-16,3 14 1 15,4 18-2 1,4 16 1-16,3 12-1 0,3 13 1 15,8 16-4-15,3 5 1 16,0 11-2-16,1 5 1 16,-1 10-5-16,-4 0 0 15,-3 0-8-15,-6-6 0 16</inkml:trace>
  <inkml:trace contextRef="#ctx0" brushRef="#br0" timeOffset="214072.69">15882 13587 67 0,'21'6'33'0,"-21"-6"-38"0,0 3 62 0,-3 4-57 0,-8-1 0 0,-3 3 0 0,-4 1 1 0,-3 2-1 0,0 4 0 0,3 0 0 0,4-1 0 0,0 4-1 0,4 0 1 16,-1-3-3-16,4 3 0 0,0-7 0 0,7 4 0 0,0-7 0 15,7 1 1-15,7-4-1 16,7 6 1-16,4-2 2 16,3-1 0-16,-3 1 2 78,-4-1 0-78,-3 0 0 15,-4 4 0 32,-4 3-1 47,1 2 0-94,-11 4-1 0,-11 0 1 63,-3 0-3-63,-3 3 1 0,-1-12 0 15,0 3 0 48,1-4 0-63,3 1 1 0,3-4 0 78,4 0 0-47,7-2 1-31,3-4 1 16,8 0 0-16,7-6 1 0,6 0 0 0,5 3 0 0,6-7 0 15,7-5 0-15,1-7-1 0,2-3 0 0,-2-9-1 0,-1-1 0 0,-10-8-1 16,-4 2 0-16,0-3 0 0,-7 4 0 16,1 2-2-16,-8 4 1 15,-4 3-2-15,-3 3 0 0,-3 6-1 0,-4 6 1 0,-4 7-1 0,1 9 1 0,-1 3 1 0,1 10 0 16,-4 3 3-16,0 12 0 0,0-3 1 0,3 4 0 0,1-1 1 0,3 0 1 0,3-2-1 15,1-1 1-15,3-3-2 0,-4-3 0 0,8-6-5 0,3-4 1 0,7-6-9 0,7-2 1 16,8-11-10-16,6-5 0 0</inkml:trace>
  <inkml:trace contextRef="#ctx0" brushRef="#br0" timeOffset="214215.76">16813 13628 60 0,'4'15'30'0,"-18"1"-33"0,7-13 49 0,-4 4-43 0,-6 5 0 0,-5 1 3 0,-2 9 0 0,-1 3-7 0,-3 3 0 0,3 3 4 0,0 7 1 0,8 3-1 0,10-1 0 15,10 1-1-15,11 3 0 16,11-3-2-16,10-7 1 16,1-5-3-16,-1-14 0 15,4-5-5-15,-8-7 0 0,1-9-14 16,-7-7 0-16</inkml:trace>
  <inkml:trace contextRef="#ctx0" brushRef="#br0" timeOffset="-214625.37">17014 13082 62 0,'8'38'31'0,"30"-13"-23"0,-27-22 46 16,3 0-50-16,4 3 0 15,3-2 2-15,7-4 1 16,0-4-8-16,4-2 0 16,-4 0 5-16,-3 0 1 15,-7 2-3-15,-4 1 0 16,-7 3-1-16,-4 3 0 16,-3 4-3-16,0-1 1 15,-3 0-2-15,-1 4 0 0,1-1-2 16,-1-3 1-16,1 1 0 15,3-1 1-15,3 0 0 16,4 7 0-16,0-1 3 16,7 4 0-16,1-10 0 15,-1 10 1-15,3-10 0 16,1 0 0 46,-4-2 0-46,0 2 0-16,-3 0 0 94,-8 7 1-94,-6 5-1 31,-1 14 0-15,-10 2-2-16,-7-2 1 0,-4-10-5 15,-3-4 0 1,0 1-8-16,3-9 1 0,7-7-9 0,11-3 0 0</inkml:trace>
  <inkml:trace contextRef="#ctx0" brushRef="#br0" timeOffset="-214123.32">18136 13308 56 0,'29'-44'28'0,"-40"47"-29"0,4 3 46 15,-7 4-43-15,-7-1 0 16,-4 7 2-16,-7 6 0 16,4 6-5-16,0 3 1 15,-4 13 3-15,0 7 0 16,0 8-1-16,8 13 0 16,6 10-1-16,8 6 0 15,6-19-3-15,8-10 1 31,3-15-5-31,7-9 1 0,0-10-12 16,11-16 0-16,6-9-2 31,5-6 1 1</inkml:trace>
  <inkml:trace contextRef="#ctx0" brushRef="#br0" timeOffset="-213905.29">18500 13471 59 0,'3'38'29'0,"-10"-1"-37"16,0-24 57-16,-7 9-48 15,-11 6 1-15,-17 6-1 16,-7 14 1-16,-1 2-4 0,-3-3 0 16,7-7-3-16,4-5 1 15,10-7-13-15,8-12 1 16</inkml:trace>
  <inkml:trace contextRef="#ctx0" brushRef="#br0" timeOffset="-213690.41">18242 13518 47 0,'32'6'23'0,"3"26"-9"0,-24-20 31 0,6 10-42 15,5 0 1-15,2 6 0 16,-3 4 0-16,1 8-7 16,6 1 0-16,-3 0 1 15,-1-3 1-15,4-10-6 16,-3-6 0-16,3-10-11 16,1-9 0-16</inkml:trace>
  <inkml:trace contextRef="#ctx0" brushRef="#br0" timeOffset="-213455.54">18630 13123 61 0,'28'31'30'0,"15"35"-29"0,-29-44 52 15,11 3-49-15,10 7 0 16,11 8 0-16,0 1 1 16,-8 6-7-16,1 0 0 15,-11 6 3-15,-13 16 1 16,-5 10-10-16,-17 9 0 16,-25-10-12-16,-10-3 0 15</inkml:trace>
  <inkml:trace contextRef="#ctx0" brushRef="#br0" timeOffset="-212104.26">19798 13035 31 0,'21'10'15'0,"-14"-10"-5"15,-3 6 16-15,-4 0-22 0,0 7 0 16,-4 5 5-16,1 8 0 16,-1 8-10-16,-3 4 1 15,3 12 7-15,1 9 0 16,-1-5-1-16,4 8 0 16,-3 1-3-16,3-3 1 15,0-7-2-15,0-12 1 16,-4-16-3-16,-3-9 1 15,-3-13-2-15,-8-10 0 16,-3-8 0-16,-4-7 0 0,4-3-1 16,-4 6 1-16,-6 0 0 15,-5 3 0-15,-2 4 0 16,-1 6 0-16,0-1 0 16,4 10 0-16,3 16 0 15,11 6 1-15,3 10 0 16,8 15 0-16,10 6 0 15,10 1 1-15,11-1-1 16,7-2 1-16,8-14-3 16,-4-8 1-16,6-7-10 15,8-6 1-15,7-7-7 16,0-15 1-16</inkml:trace>
  <inkml:trace contextRef="#ctx0" brushRef="#br0" timeOffset="-211842.67">20468 13399 43 0,'-7'47'21'0,"-25"3"-13"0,22-47 32 16,-8 10-37-16,-10 9 0 15,-4 0 2-15,-7 6 1 16,4 10-7-16,7 9 0 16,0 3 2-16,3-6 0 0,4-7-9 15,3-9 0-15,4-12-9 16,0-13 1-16</inkml:trace>
  <inkml:trace contextRef="#ctx0" brushRef="#br0" timeOffset="-211667.75">20161 13320 58 0,'18'35'29'0,"31"56"-26"16,-35-72 50-16,4 15-52 16,3 4 1-16,0 9-1 15,1 9 1-15,-1-5-11 16,0-1 1-16,-3-13-10 15,-1-18 0-15</inkml:trace>
  <inkml:trace contextRef="#ctx0" brushRef="#br0" timeOffset="-210180.19">21287 13669 45 0,'-4'12'22'0,"32"-9"-8"16,-17-6 23-16,7 3-35 16,6 3 1-16,12-3 0 15,13-6 1-15,7 0-5 16,4-4 0-16,-3-2 1 16,-4-1 0-16,-4 1-10 15,-3-1 0-15,-11 4-7 16,-3 2 1-16</inkml:trace>
  <inkml:trace contextRef="#ctx0" brushRef="#br0" timeOffset="-209959.19">21654 13465 63 0,'3'50'31'0,"-6"16"-40"0,-1-47 59 16,0 12-50-16,1 16 1 16,-1 16-2-16,1 6 1 15,-1 3-4-15,1 0 1 16,3-3-12-16,0-16 0 16,0-18-2-16,3-16 1 15</inkml:trace>
  <inkml:trace contextRef="#ctx0" brushRef="#br0" timeOffset="-209386.35">22437 14343 58 0,'56'47'29'0,"-10"-38"-41"0,-35-15 57 16,6-3-46-16,1-10 1 16,3-6 1-16,0-13 0 0,-3-9 0 15,-4-19 0-15,-7-22 1 16,-11-18 0-16,-6-1 0 15,-11-21 0-15,-8-17 0 16,-2 7 1-16,3 3-2 16,-1 7 1-16,5-1-1 15,2 16 1-15,5 16 0 16,3 6 0-16,7 19-1 16,7 13 1-16,3 18 0 15,11 13 0-15,0 12-1 16,8 10 1-16,-1 6-3 15,0 3 0-15,0 6-6 16,4 4 0-16,-4-1-13 16,-3 4 1-16</inkml:trace>
  <inkml:trace contextRef="#ctx0" brushRef="#br0" timeOffset="-208545.75">23488 13314 61 0,'3'-6'30'0,"-27"6"-30"0,20 3 46 0,-3 6-44 16,-7 4 1-16,-4 9-1 15,-6 3 1-15,-1 10-4 16,-3-13 0-16,0 3 3 16,3 3 0-16,4-3-2 15,7 0 1-15,7-9-1 16,3-1 1-16,8-2-1 16,10-1 0-16,10-5-1 15,8 5 1-15,0-2-1 16,0-1 1-1,-1 0 0-15,-6 10 0 0,-7 3 0 0,-11 10 0 16,-11 2-1-16,1-3 1 16,-8 1-1-16,-10-1 1 15,0-3-2-15,0-3 1 16,3-6-1-16,4-3 1 16,7-7 0-16,7-2 0 15,10-7 0-15,8-7 0 16,3-2 0-16,15 0 1 0,9-4 0 15,5-6 0-15,6-9 0 16,1-3 0-16,-1-10 1 16,-7 3 0-16,-3-6 0 15,-3 0 1-15,-8 10-1 16,-7 3 0-16,-7-1 0 16,-3 4 0-16,-4 3-1 15,-7 6 1-15,-7 3-2 16,-7 7 1-16,-7 6 0 15,-4 9 0-15,1 4 0 16,-4 2 0-16,3 10 0 16,0 9 0-16,8 1 1 15,6 12 0-15,11 6-1 16,4-3 1-16,3-3-1 16,7-3 1-16,0-7-5 0,0-9 1 15,-3-9-7-15,10-10 1 16,0-6-10-16,1-9 1 15</inkml:trace>
  <inkml:trace contextRef="#ctx0" brushRef="#br0" timeOffset="-208276.04">24515 13386 47 0,'0'22'23'0,"-18"13"-17"0,11-26 35 0,-7 4-38 15,-7-4 1-15,-8 4 2 16,1 9 1-16,0 6-8 16,0 3 0-16,-1 4 5 15,5 12 1-15,6 0-2 16,8 3 1-16,6 3-2 16,11-3 0-16,14-6-2 15,7-6 1-15,4-10-5 16,3-12 1-16,-3-13-10 15,-4-6 1-15,4-10-8 16,-4-9 1-16</inkml:trace>
  <inkml:trace contextRef="#ctx0" brushRef="#br0" timeOffset="-207964.25">25090 13195 57 0,'3'16'28'0,"-21"18"-30"0,11-21 48 16,-7 9-45-16,-7 12 0 15,-7 10 0-15,-7 0 1 16,-4 9-3-16,7 1 1 0,7 11 1 15,8 4 1 1,10 10-3-16,7-4 0 0,7-9-3 16,3-13 1-16,8-12-6 15,7-16 1-15,6-3-9 16,1-28 0 31</inkml:trace>
  <inkml:trace contextRef="#ctx0" brushRef="#br0" timeOffset="-207747">25446 13361 48 0,'3'35'24'0,"-45"34"-21"16,28-60 39-16,-11 7-40 15,-14 9 0-15,-3 0 1 0,0 3 0 16,10 7-4-1,4 5 0-15,0-2-2 0,6 3 1 16,5-10-12-16,3-9 1 16,3-19-3-16,4-9 0 15</inkml:trace>
  <inkml:trace contextRef="#ctx0" brushRef="#br0" timeOffset="-207524.34">25142 13305 28 0,'8'-3'14'0,"6"21"-3"0,-7-14 22 0,3 5-28 15,1 10 1-15,-1 9 2 16,5 3 1-16,-1 4-12 16,0 3 1-16,0-1 7 15,0 13 0 1,11 16-8-1,-4-12 0-15,0-14-12 16,0-21 1-16</inkml:trace>
  <inkml:trace contextRef="#ctx0" brushRef="#br0" timeOffset="-207284.59">25601 13214 66 0,'39'66'33'0,"0"3"-43"0,-25-41 57 16,7 6-48-16,-7 17 1 15,4 14-4-15,-11 14 1 16,-11 6-2-16,-13-1 0 15,-5-21-12-15,-9-10 0 16</inkml:trace>
  <inkml:trace contextRef="#ctx0" brushRef="#br0" timeOffset="-206684.19">26892 12794 47 0,'7'31'23'0,"7"41"-12"0,-14-56 34 16,0 12-43-16,0 16 1 16,7 16 0-16,-3 18 0 15,3 7-4-15,0-1 1 16,4-2 3-16,3-1 0 15,-7-12-1-15,0-9 1 16,-7-13-1-16,0-13 0 16,-11-12-1-16,-13-15 0 15,-8-10-1-15,-3-4 1 0,-1-2-2 16,-6-4 1-16,-7-6-1 16,-4 1 0-16,0 2-1 15,3 10 0-15,5 6-1 16,-1 3 1-16,7 9-1 15,4 10 1-15,13 7 0 16,15 11 1-16,7 1 2 16,11 6 0-16,14 0 1 15,21 0 0-15,3-9-1 16,0-10 1-16,8-3-3 16,3 0 0-16,3-12-7 15,8-13 1-15,3-13-11 16,-4-12 0-16</inkml:trace>
  <inkml:trace contextRef="#ctx0" brushRef="#br0" timeOffset="-206458.18">27658 13292 53 0,'17'32'26'0,"-45"27"-29"0,18-34 39 15,-12-3-35-15,-9 6 0 16,-15 16 0-16,-7 10 1 0,4 18-3 16,3 9 0-1,0 1-2-15,0-16 0 0,7-13-11 16,7-18 1 0,11-14-2-16,7-24 1 0</inkml:trace>
  <inkml:trace contextRef="#ctx0" brushRef="#br0" timeOffset="-206277.23">27065 13248 42 0,'14'10'21'0,"46"78"-17"16,-35-57 42-16,3 10-43 16,4 9 1-16,21 16 0 15,3 12 1-15,4 7-7 16,0 3 0-16,-7-19-1 15,-11-13 0-15,-6-12-13 16,-15-22 1-16</inkml:trace>
  <inkml:trace contextRef="#ctx0" brushRef="#br1" timeOffset="-202091.01">25329 12182 45 0,'0'25'22'0,"4"-15"-12"0,0-7 23 0,-1 3-31 15,1 4 1-15,3 2 1 16,0 4 1-16,0 3-6 16,0 2 1-16,3-2 3 15,1-3 1-15,0 6-1 16,-1 0 1-16,-3 3-2 16,4 3 1-16,-4-3-1 15,0 0 1-15,3-6-1 16,-6 0 0-16,0-10 0 15,3-9 0-15,3-12 0 16,11-16 1-16,8-32-1 16,6-31 1-16,28-25-4 15,26-44 0-15,23-31-17 16,-2-7 0-16,24-5-4 16,-21 33 1-16</inkml:trace>
  <inkml:trace contextRef="#ctx0" brushRef="#br1" timeOffset="-198862.09">14566 12326 41 0,'7'13'20'0,"-3"18"-14"16,-1-24 21-16,-3 8-23 16,0 14 0-16,0 21 1 0,4 9 0 15,-1 23-7-15,-3 12 0 16,0 28 5-16,-3 19 0 16,-8 10-3 15,1 15 1-31,-1 6-2 0,-3-15 1 0,3-6 0 0,1-4 0 15,-1-12 0-15,1-13 0 16,-1-18-3-16,4-13 1 16,0-13-3-16,-4-12 0 15,1-10-9-15,3-5 1 16</inkml:trace>
  <inkml:trace contextRef="#ctx0" brushRef="#br1" timeOffset="-197061.23">14982 12408 24 0,'0'3'12'0,"0"-12"-4"0,4 12 9 15,0-3-13-15,3 0 0 16,0 0 1-16,3-3 1 15,4 3-7-15,0 3 0 16,4 0 5-16,0 0 0 16,3-3-2-16,0-3 1 15,4 0-1-15,3 3 1 16,11 3-1-16,3-6 1 16,4 6-1-16,7-3 1 15,7 0-1-15,3 3 0 0,-6 0-1 16,3 4 0-16,10 2 0 15,4-9 0-15,8 3-1 16,9-9 1-16,-3 0 0 16,8 2 0-16,10 1 0 15,6 3 0-15,8 0 0 16,-7-3 1-16,11 3-2 16,6 0 1-16,8-3-1 46,-11 0 1-46,10 0-1 0,12-7 0 0,-8-2 0 0,10-1 0 0,5 1 0 16,6-1 0-16,-17 4 0 16,3 6 0-16,3 3 0 15,-2 0 0-15,-22-4 0 16,3 4 0-16,1-3 0 0,-4-3 0 16,-7-7-1-16,-11-2 1 15,7-7-1-15,4 3 1 16,-3-6 0-16,-8-6 0 15,-14 6 0-15,8-4 1 16,-8 4-1-16,-3 3 0 16,-8 0 0-16,-3 0 0 15,-6 7 0-15,-8 2 0 16,-15 4 0-16,-2-1 0 16,-8 4 0-16,-7 9 0 15,-6 0-1-15,-8 10 0 16,-7 9-1-16,-3 6 1 15,-4 0-1-15,-11 10 0 0,1 9-1 16,-1 3 0-16,-3 0 0 31,-4 7 1-15,1 5 0-16,-1 11 0 0,1-1 0 0,-4 0 1 16,-1 3 0-16,1 0 1 0,4 7-1 15,3-4 1-15,0 10-1 16,3 3 1-16,1 0-1 15,-5-6 0-15,-2-1 1 16,3 4 0-16,0-3 0 16,3-4 0-16,1-2 0 15,-1-1 1-15,-3-15-1 16,0-4 0-16,-3-2 0 16,-5 6 0-16,1-10-1 15,-3-3 1-15,-5-3-1 0,-6-3 1 16,-3 0-1-16,-8-10 1 15,0 1-1-15,-3-10 0 16,-8-6 0-16,-17-4 1 16,-7-5-1-16,18-4 0 15,-43-15 0-15,-7-7 1 16,-14-3 0-16,-14 0 0 16,0-3 0-16,-11-3 0 15,-17 3 0-15,7 0 0 16,-15 4 0-16,-9 2 0 0,6-3 0 15,-11 0 1-15,1 4-1 16,6-1 0-16,1 3 1 16,-4 1 1-16,4 2-1 15,-1 4 1-15,-3 3-1 16,8 0 0-16,-1 9 0 16,3 4 1-16,-6-4-2 15,17 0 1-15,-3 0 0 16,3-2 0-16,8-4 0 15,16 0 1-15,-2 3-1 16,10 3 1-16,0 0-1 16,10 7 1-16,19 6-2 15,-1-1 1-15,4 4-1 16,-1-3 1-16,5 0-1 16,-1 0 0-16,7 0-6 0,18-1 0 15,7 1-8-15,11-6 1 16</inkml:trace>
  <inkml:trace contextRef="#ctx0" brushRef="#br1" timeOffset="-196175.5">19099 12505 22 0,'4'-3'11'0,"-4"-22"6"15,0 25 12-15,0 0-25 16,0 0 1-16,3-3 5 16,5 3 0-16,-1-3-12 15,3 3 1-15,4 0 7 16,7 0 1-16,4 6-2 16,3-3 0-16,4 0-3 15,0-3 0-15,-4 3 0 0,0 1 1 16,-7 2-3-16,-3 0 1 15,-7 3-1-15,-8 1 0 16,-3 2 0-16,-7 1 0 16,0 3-1-16,-3 2 0 15,-1 1 1-15,-3 0 0 16,0-3-1-16,3 3 1 16,1-4-3-16,-1 4 0 15,4-6-7-15,3-4 0 16,8-3-7-16,6-3 0 15</inkml:trace>
  <inkml:trace contextRef="#ctx0" brushRef="#br1" timeOffset="-195931.9">19223 13004 56 0,'0'15'28'0,"-4"1"-33"15,4-16 50-15,4 3-45 16,3-3 0-16,0 3-1 16,0-3 1-16,4 0-6 15,3-3 0-15,0 3-9 16,-4-3 0-16</inkml:trace>
  <inkml:trace contextRef="#ctx0" brushRef="#br1" timeOffset="-195380.88">19547 12775 39 0,'50'-47'19'0,"34"-54"-19"0,-66 76 25 0,7-9-23 16,-8-1 0-16,-2-5 3 16,-8-4 0-16,-11 0-6 15,-14 3 1-15,-10 0 3 16,0 4 1-16,-14-1-1 16,-11 10 0-16,-7 6-2 15,-7 12 0-15,-7 17-1 0,0 2 1 16,7 16-4-1,0 10 1-15,-8-1-3 0,5 16 1 16,6 10-2-16,1 15 0 16,14 22 1-16,10-2 1 15,14 2 3-15,18 6 0 16,18-9 3-16,24-15 1 16,11-17 3-16,31-24 0 15,19-32 0-15,16-21 0 16,8-29-2-16,-3-13 0 15,-15-2-2-15,-21-20 0 16,-21-2-11-16,-21-13 1 0,-28 9-7 16,-22 7 1-16</inkml:trace>
  <inkml:trace contextRef="#ctx0" brushRef="#br1" timeOffset="-189465.43">4247 6742 17 0,'0'-4'8'0,"11"-11"-3"0,-11 15 9 16,7-3-13-16,-3 3 0 15,3-4 1-15,0 4 1 16,3 0-3-16,-6 0 0 16,3 0 1-16,3-3 1 15,1-3 1-15,0 0 0 16,-4 0-1-16,7-4 1 0,-4 4 0 16,1 0 1-1,7-1-1-15,-1 4 0 0,-6 0-2 16,3 3 0-16,0 0 0 15,7 0 0 17,-7 0-1-32,4 0 0 0,3 0 0 0,0 0 1 15,4 0 0 1,-4 0 0-16,4 3 0 16,0 0 0-1,-11 0 0-15,3-3 1 0,4 0-1 0,1 0 0 0,6 0-1 16,0-3 1-16,4 0-1 15,0 3 1-15,3 0-1 16,4-3 1-16,-4 3-1 16,11 0 1-16,-4 0-1 15,4-3 0-15,-4 3 1 16,-3-3 1-16,0 3-1 16,3-10 1-16,8 4-1 15,-1 3 0-15,0 0 0 16,11 0 1-1,0 0-2-15,0 3 0 0,-7 0 0 0,4 3 0 16,6 0 0-16,4 0 1 16,0 0-1-16,7 0 0 15,0 0 0-15,1 1 1 16,-8-1-1-16,3 0 1 16,1 0-1 15,6-3 1-31,1 0-1 0,7 0 1 0,-4 0-1 0,-4 0 0 15,4 0 0-15,1 0 0 0,6 0 0 16,0 0 0-16,0 0 0 16,-10 0 1-16,6 0 0 15,8 0 0-15,3 0-1 32,4-6 1-17,-7-4-1 1,-4 1 1-16,11-1-1 0,-11 4 1 0,4 0-2 0,7 0 1 0,-8-1 0 15,-6 1 0-15,10 0 0 16,0 0 1-16,4-1-1 16,4 1 0-16,-12 0 0 15,5-4 0-15,6-5 0 16,-3 8 1 0,-8-2-1-16,5 3 0 0,-12-1 0 15,-6 1 1-15,-8 0-1 0,-3 0 0 16,4 2-1-16,-7 1 1 15,-8 0 0-15,-3 0 0 16,0-3-1-16,0-1 1 16,-7 1-1-16,-4 0 1 15,-3-3 0-15,-4-1 0 16,-7 4-1 0,-7-4 1-16,4 4 0 0,-4 3 0 15,-3 0 0-15,-4-3 0 16,0 3 0-16,-3 3 0 15,-1-4 0-15,-3 1 0 0,0 3 0 16,0 0 0-16,0 0 0 16,-7 0 0-16,8 0 0 15,-1 0 0-15,0 0 0 16,-7 0 0-16,3-3-1 16,-3 3 1-16,4-6 0 15,-4 0 1-15,7-4-2 16,-7 1 1-16,3-4 0 15,1-2 0-15,-4 2 0 16,3 4 0-16,1-4-1 16,-1-3 1-16,1-6 0 15,-4 0 1-15,0-6-2 16,0 6 1-16,-4-15 0 16,1-1 0-16,-4-3-1 15,0-3 1-15,0 0 0 0,3 1 0 31,-3-8 0-15,0-2 0 47,0 3 0-63,0 3 1 15,3 3 0 32,1-6 0 0,-1 0-1-31,-3 3 1-1,4 0 0-15,-1-4 0 16,1-2-1-16,-1 0 0 0,1 3 0 0,-1 3 0 15,4-7 0-15,0 4 0 0,-3 0 0 0,-1-7 0 0,1 1 0 0,3 0 1 0,0-4-1 16,0 4 1-16,0 2-1 0,0 7 0 0,0 0 0 0,0 3 1 0,-4 10-1 16,1 2 0-16,-1-2 0 0,-3-1 0 0,0 10 0 0,0-3 0 0,-4 3 0 15,4 3 1-15,-3 0-2 0,-1 0 1 0,-3 3 0 0,0-3 0 0,0 7 0 0,0-1 1 0,-4 0-1 16,0 1 0-16,-3 5 0 16,0 4 0-16,0 0 0 15,-4-1 0-15,-3-2 0 0,0-4 0 16,-8 7 0-1,5-6 0-15,-1 5 0 16,4 1 0-16,-1 3-1 0,-2 9 1 16,-1-3 0-16,-3 4 0 15,-4 2 0-15,-3-3 0 16,-1-6 0 46,-6 3 0 1,-4-3 0-32,7 0 0-15,-10 0 0-1,10-3 0-15,-4 0-1 0,-3 3 1 0,-3 0 0 0,0 3 0 0,-1-3 0 0,-6 3 0 0,-1-3 0 16,8 0 0-16,-1 4 0 0,11 2 0 0,4-6 0 0,-7 3 1 0,3 3-1 16,-4-6 0-16,4 3 1 0,-3 4 0 0,-7-7-1 0,-1 3 1 0,1 0-1 15,-1 3 1-15,4 1-1 0,4-4 1 0,-11 3-1 0,0 0 0 0,0 4 0 16,-10-10 0-16,6 3 0 0,1 3 0 0,3-6-1 16,0-6 1-16,-7 12 0 15,-4-6 0-15,0 3 0 16,-10 0 0-1,4 0 0 79,6 1 0-47,1-4 0-47,-8 3 0 0,4-3 0 0,-4-7 0 16,-6 4 0-16,2-3 1 0,5 0-1 0,3 3 0 0,3-4 0 0,-10 4 0 0,3 3 0 0,-3-6 0 15,-7-3 0-15,11-1 0 0,6 1 0 0,0-1 0 0,1-5 0 16,-1 2 1-16,-3 4-1 0,0 2 0 0,4 7 0 0,10 0 1 0,0 4-1 0,14 5 0 0,-4-6 0 16,8 3 0-16,-25 7 0 15,14-1 1-15,4 1-1 16,-1-4 0-1,-10 10 0 1,11 3 1 62,7 3-1-62,6 0 1-1,5-3-1-15,-1-3 1 0,7 3-1 0,0-3 0 0,4 6 0 0,7-6 0 47,0 9 0-47,7-3 1 16,4-3-1-16,-8 0 0 31,4 6 0 0,3 0 1 1,-6 1-1 15,3 2 1-32,0-6-1-15,3 6 0 0,4 1 0 0,-7 5 1 0,4 4-1 0,3-3 0 0,0 9 0 16,-8 6 0-16,5 0 0 0,-4 10 0 0,-4-3 0 0,1 9 0 0,-1 6 0 0,-6 13 0 15,-1-10 0-15,-3 10 0 0,7 0 0 0,-8 6 0 0,5-6 1 16,6 3 0-16,-6-4 0 0,6 4 0 16,4-3 0-16,3 9 0 0,-3-9 1 0,4-6 0 0,-4-4-1 0,3-6 0 0,-6-15 0 0,3-7 0 0,3-3 0 0,1-13 0 15,-1-2-1-15,4-7 0 0,-7-3 0 0,3-3 0 0,4-7-1 0,-7-2 0 0,4-4-3 16,3-12 1-16,0-1-16 16,3-5 0-16</inkml:trace>
  <inkml:trace contextRef="#ctx0" brushRef="#br1" timeOffset="-187658.99">1161 9050 30 0,'7'0'15'0,"3"-7"-5"16,-10 1 15-16,0 6-22 15,0-6 0-15,-7 3 1 0,4-1 0 16,-4 8-6-16,3-1 1 16,-6 0 3-16,-8 3 1 15,0 10-2-15,-3 6 0 16,-7 3-1-16,3 3 1 15,-3 3-1-15,-4 7 1 16,8 9 0-16,2 0 0 16,1 3 0-16,11 4 0 15,-1-10 0-15,4-1 0 16,7-5-1-16,18-7 1 0,3-6-1 16,7-12 0-16,0-7-1 15,4-3 0-15,0-3-4 16,7-6 1-16,-8-6-9 15,5-4 0-15</inkml:trace>
  <inkml:trace contextRef="#ctx0" brushRef="#br1" timeOffset="-187346.06">1499 9209 34 0,'-3'26'17'0,"-15"8"-10"0,15-18 21 16,-11 12-27-16,3 6 0 15,-3 17 0-15,-14-1 1 16,-4 9-3-16,-3 7 1 16,10-6 0-16,-3-7 0 15,6-9-6-15,5-13 1 16,6-15-6-16,1-10 0 16</inkml:trace>
  <inkml:trace contextRef="#ctx0" brushRef="#br1" timeOffset="-187133.25">1309 9319 35 0,'0'28'17'0,"7"10"-15"15,-7-29 28-15,10 1-30 16,-6-1 0-16,3 1 0 15,-3-1 1-15,3 1-4 16,-7-4 0-16,10-6-8 16,-10 0 1-16</inkml:trace>
  <inkml:trace contextRef="#ctx0" brushRef="#br1" timeOffset="-186807.3">1757 9184 44 0,'7'-3'22'0,"-7"13"-23"0,0-10 38 0,0 0-37 15,-7 3 0-15,7 3 0 16,-11 0 1-16,1 4-1 15,-8 9 0 1,-3 24 1 0,0-5 0-16,10 3 0 15,1 0 1-15,10-1-1 16,0-2 0 0,3-10-3-16,8-6 1 0,6-3-5 15,1-16 0-15,3-12-8 16,0-16 1-16</inkml:trace>
  <inkml:trace contextRef="#ctx0" brushRef="#br1" timeOffset="-186522.78">1877 8689 40 0,'7'31'20'0,"3"38"-12"0,-6-50 31 16,3 16-36-16,-7 5 0 15,-7 11 1-15,3 8 0 16,4 7-5-16,4 12 0 16,3-6 3-16,4 1 0 0,-4-14-3 15,-4-6 0 1,4-12-3-16,4-9 1 0,-1-14-6 15,1-8 1-15,0-10-7 16,6-10 0-16</inkml:trace>
  <inkml:trace contextRef="#ctx0" brushRef="#br1" timeOffset="-186293.75">2138 9241 46 0,'7'28'23'0,"-7"3"-22"15,-7-21 38-15,7-1-39 16,-4 4 0-16,4-4-1 16,0-3 1-16,0 1-4 15,0-7 1-15,11-10-10 16,-11-5 0-16,7-10-1 0,-7-1 1 15</inkml:trace>
  <inkml:trace contextRef="#ctx0" brushRef="#br1" timeOffset="-185861.19">2117 9053 30 0,'10'12'15'0,"15"-18"-14"0,-14 6 28 0,-1-3-30 15,1 0 0-15,-1 3 0 16,1 0 1-16,7-3 0 16,3-4 1-16,7 1-2 15,-7 0 0-15,7-1 1 16,-7 1 0-16,8 0 0 16,-5 0 0-16,5-4 2 15,-8 1 1-15,-4-1 1 16,5 1 1-16,-5 3-1 15,-6 3 1-15,3-1-1 16,0 4 1-16,-10 0-3 16,-4 4 0-16,0 2-2 15,0 3 1-15,-4 4-1 16,-3-1 0-16,-4 10 0 16,-6 10 0-16,3 2 0 15,7 4 1-15,0-4 1 16,7 1 1-16,7-1-1 15,3-2 0-15,-3-14-1 0,7-8 1 16,11-7-3-16,-4-9 1 16,0-4-8 15,-3 1 1-31,3-4-9 16,-10 1 1-16</inkml:trace>
  <inkml:trace contextRef="#ctx0" brushRef="#br1" timeOffset="-185276.53">1595 10094 41 0,'14'-13'20'0,"-7"23"-16"0,-7-4 30 0,3 6-31 15,-3 10 0-15,0 10 1 16,0 5 0-16,0 10-6 16,0 13 1-16,0 9 3 15,-3 9 0-15,-4 4-5 16,3-4 1-16,4-9-5 15,0-9 1-15,4-16-9 16,3-13 1-16</inkml:trace>
  <inkml:trace contextRef="#ctx0" brushRef="#br1" timeOffset="-184867.04">1905 10163 26 0,'4'0'13'0,"3"6"0"0,-7-6 13 0,0 3-23 16,0 7 1-16,-7 5 3 16,3 10 0-16,-7 7-9 15,11 5 1-15,-10 7 4 16,10 3 1-16,-7 3-2 15,3-3 0-15,4-6-6 16,0-6 1-16,0-10-7 16,0-13 0-16,11-9-4 15,-11-9 1-15</inkml:trace>
  <inkml:trace contextRef="#ctx0" brushRef="#br1" timeOffset="-184164.91">1827 10135 33 0,'-3'3'16'0,"3"-3"-9"0,0 0 28 0,0 0-30 16,10-7 0-1,-6 4 1-15,7-6 0 0,6 6-8 16,1 0 1-16,3-4 5 16,-3 1 1-16,3 0-3 15,0 3 1-15,0-1-2 0,0 4 1 16,-3 7-2-16,0 2 0 15,-15 4-1-15,4 2 1 16,-7-2-3-16,-10 3 1 16,3-4-3-16,3 1 1 15,-10-4-2-15,3 1 0 16,8 2-1-16,-8-3 0 16,11 1 2-16,0-4 0 15,0-3 3-15,11-3 0 16,-1-3 2-16,1-3 0 15,10 0 2-15,7-4 1 16,1 4 0-16,-5-3 0 16,1 2-1-16,-4 7 1 15,-21 28-2 1,-10 4 1-16,-8-1-3 16,-3 4 1-16,-7-1-3 15,6 1 0-15,-6-1-7 16,7-12 0-16,0-3-1 15,0-13 1-15</inkml:trace>
  <inkml:trace contextRef="#ctx0" brushRef="#br1" timeOffset="-183801.62">2275 10135 39 0,'7'43'19'0,"-7"-8"-21"0,0-19 38 15,0 9-35-15,0 3 0 16,-7 13 0-16,4 6 0 15,3 0-1-15,-7 3 0 16,7-6 0-16,-4-10 1 16,-3-9-2-16,7-9 0 0,7-13-2 15,-3-12 0-15,3-13-6 16,3-10 1-16,-10-8-4 16,4-4 1 15</inkml:trace>
  <inkml:trace contextRef="#ctx0" brushRef="#br1" timeOffset="-183549.85">2254 9906 29 0,'11'-10'14'0,"-1"-5"-7"0,-3 8 23 0,4 4-28 16,3 0 1-16,0-3 1 15,7 6 0-15,8 3-4 16,2 3 0-16,-2 4 3 15,-15-4 1-15,3 6-2 16,-2 1 0-16,-1-1-1 0,-4 1 1 16,-6 3-3-16,3 2 0 15,-7 8-1-15,-11 2 1 16,-13 0-1-16,-1-3 1 16,-3 3-2-16,-15-3 1 15,8-6-3-15,10-3 1 16,1-4-8-16,9-5 0 15</inkml:trace>
  <inkml:trace contextRef="#ctx0" brushRef="#br1" timeOffset="-183164.63">2731 10028 39 0,'10'3'19'0,"-17"16"-19"16,4-13 31-16,-8 4-30 15,0 2 0-15,-6 1 0 16,-4-1 1-16,-8 1-3 16,8 2 1-16,0 1 1 15,7-7 0-15,0 7-1 16,3-3 1-16,4-4-1 15,4 4 1-15,-4-1 0 16,7 1 0-16,7 2 0 16,14 1 0-16,0-3 0 0,7-1 1 15,-7 1-1 1,8-1 1-16,-8 1-3 0,-11 2 0 16,-17 7-2-16,-7 10 1 15,-7 2-6-15,-7 4 1 16,-18 3-7-16,-14-4 1 15</inkml:trace>
  <inkml:trace contextRef="#ctx0" brushRef="#br1" timeOffset="-182563.84">3323 9002 23 0,'25'-50'11'0,"7"-78"-11"0,-25 90 11 0,-7-15-12 0,-7-7 1 0,-4-15-1 0,-10 3 1 0,-14-7 0 15,-15 7 0-15,-3-3 0 0,-14 3 0 0,-14 12 1 16,-18 1 0-16,-91 15 0 16,10 9 1-16,11 29 0 15,-11 16 1-15,3 11 0 16,15 8 0-16,-18 11 0 16,11 11 0-16,-1 8-2 15,1 4 1-15,10 18-3 16,-6-2 0-16,20 24-3 15,-603 421 8-15</inkml:trace>
  <inkml:trace contextRef="#ctx0" brushRef="#br1" timeOffset="-182211.77">3059 11276 41 0,'0'0'20'0,"151"-179"-20"0,-101 113 20 0,27-31-21 16,-6-25 1-16,3-29-1 15,-7-5 1 1,-14-17 0-16,-14 1 0 0,-18-10 0 16,-25-6 1-16,-6 3-1 15,-22-10 0-15,-28 1-3 16,-28 9 0-16,-11 9-7 16,-21 7 1-16</inkml:trace>
  <inkml:trace contextRef="#ctx0" brushRef="#br1" timeOffset="-180951.38">9465 1671 41 0,'32'47'20'0,"-4"31"-22"16,-24-52 21-16,-1 17-20 15,-3 30 1-15,-7 14-4 16,-7 20 1-16,-4 28 2 15,-6 25 1-15,2 6-2 16,1 25 0-16,-3-9 2 16,6-6 0-16,7-16 2 15,-3-26 1-15,4-18-1 16,6-31 0-16,1-25-8 16,-1-23 1-16,1-30-4 0,3-17 0 15</inkml:trace>
  <inkml:trace contextRef="#ctx0" brushRef="#br1" timeOffset="-179976.2">9243 1894 43 0,'46'53'21'0,"59"-25"-37"16,-69-28 41-16,6 0-26 16,0-3 1-16,15 3-5 15,13-9 0-15,12 2 5 16,16-2 1-16,1 0-3 16,14-7 0-16,18 3 0 15,13-9 1-15,26 4 4 0,16-4 0 16,5-3 0-1,21-13 1-15,-1-3-2 0,19-3 1 16,2-3-1-16,15-6 0 16,0 9-2-16,11 0 1 15,3-3-1-15,4 6 1 16,3 10-1-16,-4-4 0 16,1 10 1-16,-8 13 0 15,-10-1-1-15,-14 1 1 0,-14 5-2 16,3-2 1-16,-28 6 0 15,-7-3 1-15,-7 6-1 16,-18-4 0-16,-28-2 0 16,-10 6 1-16,-15 0-1 15,-14-3 1-15,-13 3 0 16,-15-6 0-16,-11 6-1 16,-7 0 1-16,-13 6-1 15,-8-12 0-15,-7 15 0 16,-7 10 0-16,-7 12-1 15,0 10 0-15,-10 12 0 16,-4 16 1-16,-11 13-1 16,-7 9 0-16,-3 22-1 15,3 6 1-15,-3 3-1 16,7 13 1-16,10 9 0 16,8 4 1-16,14-4 1 15,13 10 0-15,15-4 2 16,7-6 0-16,0-3 1 15,0-18 1-15,-4-13-1 0,-7-13 1 16,-10-9-3-16,-18-23 1 16,-21-8-2-1,-21-10 1-15,-25-9-3 0,-11-10 1 16,-42-9-1-16,-28-10 1 16,-25-9-2-16,-31-9 0 15,-15-10-1-15,-24-9 0 16,-11-4 0-16,-21 1 1 0,-4-1-1 15,-17 1 1-15,-11-3 4 16,-11-4 0-16,-24 3 1 16,-14 1 1-16,-4-4-1 15,-24-2 0-15,17 8-14 16,-7 1 0-16</inkml:trace>
  <inkml:trace contextRef="#ctx0" brushRef="#br1" timeOffset="-171628.68">3242 4430 16 0,'11'0'8'0,"-11"7"-1"15,7-17 8-15,-7 4-14 16,0-3 1-16,-11-13 1 16,1-10 0-16,-1-5-4 15,0-17 0-15,-6-8 2 16,6-7 1-16,-10 12-1 15,3-5 0-15,1 8-1 16,3 1 0-16,3 9 0 16,4 3 1-16,0 13 0 0,3 6 0 15,-3 6-1-15,7 4 0 16,-3 9 0-16,6 9 0 16,8 10-1-16,14 6 1 15,6 0 0-15,8 6 0 16,3 13-1-16,15-4 1 15,3 10 0-15,0-3 1 16,-11 0-1-16,1-3 1 16,-15 0 0-16,0-10 0 15,-10-6-1-15,-7-3 0 0,-8-6 0 16,-10-7 1-16,-3-6-1 16,-4 0 1-16,-15-3-1 15,-9-6 0-15,-19 0 1 16,-17-4 0-16,-14 7-1 15,10-3 0-15,1 0 1 16,-8-1 0-16,8 7-1 16,-1 7 0-16,11-4 1 15,0 6 0-15,11 4 0 16,14-1 0-16,13-2-1 16,8-1 1 15,18 1 0-31,6-7 1 0,12-3-1 0,13-10 0 0,14-5 0 15,1-17 0-15,20-9-1 16,-20 7 1-16,34-29-1 16,4 10 0-16,-6-7 0 15,-8 10 1-15,-11 6-1 16,-6 4 0-16,-8 11-1 0,-7 20 1 16,-13-7-1-16,2 23 1 15,-20 8-2-15,-11 32 1 16,-11 19 0-16,-10 19 0 15,-28 9-2-15,-11 19 0 16,-11-4-6-16,-6-5 0 16,6-7 0-16,4-15 0 15</inkml:trace>
  <inkml:trace contextRef="#ctx0" brushRef="#br1" timeOffset="-171056.45">3969 4205 19 0,'67'-88'9'0,"-39"-38"-8"16,-24 92 17-16,-4-19-16 0,-4-19 0 16,-3-4 3-1,-4-8 1-15,-10 8-8 0,-14 1 1 16,-11 12 4-16,-10 13 1 15,-11 16-2-15,-15 15 1 16,-20 22-1-16,-18 22 0 16,-10 13 0-16,-8 15 0 15,-17 16-1-15,21 6 1 16,-4 10-1-16,8 0 1 0,20 12-1 16,22-6 0-16,28 6-1 15,18 6 0-15,31 7-1 16,36 3 0-16,21-3-1 15,28-7 1-15,35-21 0 16,11-23 1-16,25-27 1 16,7-32 1-16,-11-41 1 15,14-34 1-15,-14-26 0 16,-14-27 0-16,-35-23-2 16,-29-2 1-16,-28 2-5 15,-35-2 0-15,-28 18-11 16,-32 6 0-16</inkml:trace>
  <inkml:trace contextRef="#ctx0" brushRef="#br0" timeOffset="-162333.15">2113 14562 45 0,'25'22'22'0,"24"3"-13"16,-31-22 23-16,10 4-29 15,0 2 0-15,4 10 2 16,0-3 0-16,0-4-7 0,3-2 1 15,-10-1 4-15,-1-9 0 16,-3-3-2-16,8-10 0 16,2-9-2-16,1-15 1 15,-4-17 0-15,-17-11 0 16,-4-17 1-16,-14-21 0 16,-4-26 1-16,-17-9 0 15,-4-9 0-15,-17-4 0 16,0-3 0-16,-1 10 0 15,11 16-1-15,8 12 1 0,2 18-1 16,15 4 0-16,0 10-1 16,11 12 1-16,6 6-2 15,4 12 0-15,4 10-6 16,6 10 1-16,-2 15-13 16,2 3 0-16</inkml:trace>
  <inkml:trace contextRef="#ctx0" brushRef="#br0" timeOffset="-161445.78">3182 13640 31 0,'-14'22'15'0,"-25"7"1"0,29-14 10 0,-1 1-25 16,-3 6 0-16,0 3 0 16,3-3 1-16,-10 3-3 15,3 3 1-15,1 0 1 16,3 1 1-16,-4-4-2 15,11-3 1-15,3-7-1 16,8-5 1-16,7-4-1 16,6-6 1-16,1-3-1 15,10-3 0-15,-3-1 0 16,3 4 1-16,-10 3 0 16,3 3 0-16,-11 7-1 15,1 5 0 1,-11 4 0-1,-7 0 0-15,-4 6-1 0,1-3 0 0,-1 0 0 16,1 0 0-16,-1 0 1 0,4 0 0 16,-4 3-1-16,8-6 1 15,-4-4 1-15,7-2 0 16,-4 0 1-16,4-4 1 16,11-6 0-16,10-3 0 15,7-6 0-15,11-13 1 16,3-3-1-16,8-6 0 15,-8 6-1-15,-3-9 0 16,0-7-2-16,-1-3 1 0,-16 7-1 16,-1-4 0-16,-4 7-1 15,-6-1 1-15,-11 4 0 16,0 9 0-16,0 7 0 16,-11 5 0-16,1 11-1 15,-1 5 1-15,1 13 0 16,3 6 0-16,-4 4-1 15,4 2 1-15,3 7 0 16,4 3 1-16,11-4-1 16,0-2 1-16,6-3-1 15,-3-7 1-15,8-6-3 16,2-10 0-16,-3-12-7 16,8-6 1-16,-5-13-8 15,12-9 0-15</inkml:trace>
  <inkml:trace contextRef="#ctx0" brushRef="#br0" timeOffset="-161148.89">3881 13841 51 0,'-4'28'25'0,"-7"-12"-24"0,1-10 42 15,-1 4-41-15,-3 5 0 0,0 4 0 16,-4 3 0-16,4 3-3 16,-3 0 1-16,6 7 1 15,1-1 1-15,-1 0-1 16,11 1 0-16,3-1 0 16,15-3 1-16,3-6-3 15,7-6 1-15,4-13-4 16,7-9 0-16,-7-7-7 15,0-6 1-15,-8-6-7 16,-10-3 0-16</inkml:trace>
  <inkml:trace contextRef="#ctx0" brushRef="#br0" timeOffset="-160651.72">3676 13267 51 0,'21'22'25'0,"7"-41"-23"0,-17 19 44 16,10-3-45-16,0-3 1 15,7-7 0-15,-3 1 1 16,0 2-4-16,-11 1 0 0,4 3 2 16,-8-1 1-16,1 7-2 15,-4 4 1-15,-4 2-1 16,-3 6 0-16,0-2 0 16,-3 6 0-16,3-4-3 15,-7 1 1-15,3-1 0 16,4 1 0-16,-7-4 0 15,7 0 0-15,7-2 0 16,-3-4 0-16,6 0 2 16,8 0 0-16,-7-3 0 15,6 0 0-15,-3 3 0 16,4 0 0-16,-11 4 0 16,4 8 0-16,-11 4-1 15,0 6 1-15,0-6-3 16,-11 3 0-16,4-3-9 15,0 0 1-15,3-7-3 16,-3-5 0-16</inkml:trace>
  <inkml:trace contextRef="#ctx0" brushRef="#br0" timeOffset="-160354.97">4244 13499 42 0,'11'10'21'0,"-11"2"-20"0,-8-9 38 0,5 7-38 16,-15 5 0 0,1 26 0-1,3 0 0-15,3 6-1 16,-3 3 1-16,10 0 0 15,-3 0 1-15,14 1-2 16,-7-11 0-16,18 1-4 16,-7-6 1-16,10-7-8 15,7-16 0-15,-7-5-4 16,7-20 1-16</inkml:trace>
  <inkml:trace contextRef="#ctx0" brushRef="#br0" timeOffset="-160143.87">4576 13653 39 0,'0'34'19'0,"-18"26"-19"0,14-41 36 16,-13 3-35-16,-4 6 0 16,-1 10 0-16,1 2 1 15,-7-2-3-15,7-4 0 16,0-2-1-16,3 2 0 15,0-9-7-15,8-9 0 16,6-10-4-16,4-12 1 16</inkml:trace>
  <inkml:trace contextRef="#ctx0" brushRef="#br0" timeOffset="-159933.75">4385 13738 38 0,'28'34'19'0,"-14"26"-17"16,-7-45 36-16,4 10-37 16,-4 7 1-16,7 2-2 15,4 4 1-15,3 0-3 16,0-7 1-16,0-9-4 16,4-10 0-16,-4-12-6 15,0-6 1-15,-10-13-3 16,-4-12 1-16</inkml:trace>
  <inkml:trace contextRef="#ctx0" brushRef="#br0" timeOffset="-159677.52">4604 13515 40 0,'28'31'20'0,"-7"32"-26"0,-17-47 41 16,3 2-35-16,3 8 1 16,1 5-1-16,-4 7 0 15,4-1-1-15,-8 1 1 0,4 3 0 16,-7 6 0-16,0-3-2 16,0-1 1-16,0-2-9 15,-7-6 0-15,4-17-1 16,-8-2 0-16</inkml:trace>
  <inkml:trace contextRef="#ctx0" brushRef="#br0" timeOffset="-159199.39">5031 13239 41 0,'0'41'20'0,"-22"18"-25"0,19-34 40 16,-1 7-35-16,-6 12 1 16,-1 9 0-16,11 7 0 15,0 2 1-15,11-5 0 16,-1-1 1-16,-3-9 1 15,8-9 0-15,2-13 0 16,-6-9-1-16,-1-4 1 16,-3-9-4-16,-7-3 1 15,-7 0-1-15,-3-3 0 16,-8-9-1-16,-3 2 0 0,0 1 1 16,-7 2 0-16,6 7-1 15,1 10 1-15,4-1-1 16,6 7 1-16,4 6 0 15,7 6 0-15,7 0 0 16,4-3 0-16,6-3 0 16,-6 7 0-16,3-11-2 15,0-2 0-15,7-3-3 16,0-7 0-16,-3-3-5 16,14-12 0-16,-4-7-5 15,4-9 1-15</inkml:trace>
  <inkml:trace contextRef="#ctx0" brushRef="#br0" timeOffset="-158985.18">5620 13581 35 0,'0'22'17'0,"-21"28"-16"0,10-38 28 15,-7 14-27-15,-13 14 1 16,-8 1 0-16,-7 12 1 15,11 1-5-15,-4 5 0 16,7-2 2-16,7-4 1 16,4-9-5-16,4-13 1 15,3-12-10-15,3-16 1 16</inkml:trace>
  <inkml:trace contextRef="#ctx0" brushRef="#br0" timeOffset="-158817.96">5249 13691 48 0,'22'37'24'0,"48"57"-24"16,-42-72 39-16,8 10-39 15,-1 8 0-15,4 1-5 16,-8 0 0-16,-9 0-5 16,-1-10 0-16,-11-6-4 15,1-6 1-15</inkml:trace>
  <inkml:trace contextRef="#ctx1" brushRef="#br0" timeOffset="141758.06">9666 12025 0,'0'0'16,"0"0"0,0 0-1,0 0 1,0 0-16,0 0 16</inkml:trace>
  <inkml:trace contextRef="#ctx0" brushRef="#br0" timeOffset="-157832.5">14055 15095 29 0,'0'3'14'0,"0"-6"0"0,0 3 15 15,0 0-25-15,0 0 1 16,7-6 1-16,0 0 1 15,7 0-9-15,18-1 1 16,10 7 5-16,4 0 1 16,7 3-3-16,3-3 0 15,-3 0-2-15,-3 0 0 16,-5 4-7-16,-9-4 0 16,-5-7-8-16,1 1 0 15</inkml:trace>
  <inkml:trace contextRef="#ctx0" brushRef="#br0" timeOffset="-157499.39">14397 14785 52 0,'3'25'26'0,"12"16"-30"15,-12-26 44-15,-3 7-39 0,-3 13 0 16,-5 3 0-16,-2 9 0 15,-4 0-2-15,0 3 0 16,-4 6-5-16,0 4 0 16,4-7-9-16,4-6 1 15</inkml:trace>
  <inkml:trace contextRef="#ctx0" brushRef="#br0" timeOffset="-156764.65">15910 14675 26 0,'39'-12'13'0,"-21"18"-2"15,-15-3 13-15,-3 3-22 16,-3 7 1-16,-8 3 1 16,-3 5 1-16,-11 8-6 15,8 5 0-15,-4 7 3 0,-1 6 1 16,5 9-4-16,3-2 1 15,3-4-11-15,8-9 0 16,3-13-1-16,10-6 1 16</inkml:trace>
  <inkml:trace contextRef="#ctx0" brushRef="#br0" timeOffset="-156537.4">16245 14556 52 0,'4'44'26'0,"-8"-16"-30"16,1-22 55-16,-4 16-49 15,-4 3 1-15,1 7 0 16,-4 12 0-16,-1 6-7 16,1 6 0-16,0 7-9 15,4-10 0-15,-4-15-4 16,3-4 0-16</inkml:trace>
  <inkml:trace contextRef="#ctx0" brushRef="#br0" timeOffset="-155818.52">2473 15340 42 0,'18'6'21'0,"6"-25"-15"0,-13 19 21 16,7 4-24-16,-1-8 1 0,15 4-1 15,-4 0 1-15,4-3-9 16,0 3 1-16,3-6-4 16,0-10 1-16,0-2-7 15,-10-11 1-15</inkml:trace>
  <inkml:trace contextRef="#ctx0" brushRef="#br0" timeOffset="-155608">2762 15073 40 0,'0'32'20'0,"-7"5"-21"15,4-30 34-15,-8 8-32 0,-7 10 0 16,4 13 0-16,-3 0 0 16,-4 9-5-16,10 3 1 15,-3-6-8-15,10-13 0 16</inkml:trace>
  <inkml:trace contextRef="#ctx0" brushRef="#br0" timeOffset="-155114.49">3387 14942 37 0,'0'19'18'0,"0"12"-15"0,0-22 24 15,0 7-27-15,0 6 0 16,-7 6 0-16,7-3 1 16,-7 10-3-16,7-4 0 0,7-3-9 15,-7-6 1-15</inkml:trace>
  <inkml:trace contextRef="#ctx0" brushRef="#br0" timeOffset="-154932.33">3676 14797 34 0,'-7'38'17'0,"-11"47"-18"16,15-63 24-16,-8 9-26 15,4 13 0-15,-7 3-15 16,-4 0 0-16</inkml:trace>
  <inkml:trace contextRef="#ctx0" brushRef="#br0" timeOffset="-153822.55">1408 16751 29 0,'-11'13'14'0,"22"-10"-9"16,-11-3 19-16,0 0-19 15,0 0 0-15,0-7 5 16,7 1 0-16,3-3-12 15,11-4 1-15,11-2 8 16,7 2 0-16,3 4-3 16,4 2 1-16,-4 7-2 15,-3 10 0-15,-10 15-2 0,-8 3 1 16,-11 13-3-16,-17 12 0 16,-3 19-3-16,-4 7 1 15,-22-1-2-15,1-6 0 16,-11-3 0-16,4-6 0 15,3-13 1-15,0-15 1 16,7-10 1-16,1-16 0 16,-5-6 2-16,15-3 0 15,0-6 1-15,10-4 1 16,1-2 1-16,10-4 1 0,10 1 1 16,1-1 0-16,10 7 0 15,-3 2 1-15,21 4-1 16,-8 3 0-16,8 6-1 15,4 10 1-15,-12 3-3 16,5 0 1-16,-1 6-2 16,0 6 1-16,-3 0-4 15,7 4 0-15,-8 3-6 16,8-7 1-16,-11 0-11 16,1-12 0-16,-19-13-1 15,11-6 1-15</inkml:trace>
  <inkml:trace contextRef="#ctx0" brushRef="#br0" timeOffset="-153283.72">2173 17798 45 0,'14'22'22'0,"4"0"-26"0,-11-12 44 0,7-1-38 16,4 4 0-16,3-1 1 16,7-6 1-16,0-2-5 15,-3-4 1-15,3-7 3 16,0-11 0-16,-6-4-1 16,-5-7 0-1,-6-58-1 1,-1-1 1-16,-10-9-2 15,-10-10 1-15,-8 0-1 16,1 1 1-16,-8-4-1 16,-3 3 1-16,-1-2-1 15,8 8 1-15,0 4 0 16,0 6 0-16,14 19 0 0,3 9 0 16,8 13-2-1,3 12 0-15,7 13-3 0,7 13 1 16,4 12-5-16,-4 6 0 15,7 7-9-15,-7 5 1 16</inkml:trace>
  <inkml:trace contextRef="#ctx0" brushRef="#br0" timeOffset="-152442.21">3210 16999 44 0,'18'15'22'0,"-7"-15"-16"16,-11 0 33-16,-8 10-37 15,-2 2 0-15,-8 10 0 16,-6 10 1-16,-1-1-4 0,0 0 0 16,-3 4 2-16,0-1 0 15,3 1-2-15,-3-4 1 16,7-6-1-16,3-3 1 15,7-6-2-15,4-3 1 16,14-4 0-16,8-6 0 16,9-6 0-16,1-6 1 15,10-1 0-15,4-2 0 16,-7 2 0-16,-1 7 1 16,-9 3-1-16,-5 13 1 15,-17 5-2-15,-7 11 1 0,-7 5 0 16,-7 7 0-16,-4-3-1 31,11-1 1 0,4 1 0-31,-1 3 0 47,-3-10 0-47,10-6 0 16,15-6 0-16,0-10 1 15,10-6 0-15,7-9 0 0,11-6 0 0,0-10 0 16,-1-7 0 0,-6 7 0-1,17-21-1-15,4 2 1 0,-7-3-1 0,-10 9 1 0,-1-12-2 0,-3 7 1 0,-4-4 0 0,-7 3 0 16,-3 10-1-16,-8 5 1 0,1 8-1 16,-11 8 1-16,0 10 0 0,-7 6 0 15,3 7 0-15,4 6 0 47,-10 6 0-47,3 6 0 31,-4 1 1-31,0 5 0 0,4 4-1 16,4 0 1-16,13 3-1 0,-6-4 1 0,10 8-1 0,7-5 0 0,11-11-4 0,7-13 1 16,0-13-6-16,-1-12 0 0,-2-13-7 15,2-16 1-15</inkml:trace>
  <inkml:trace contextRef="#ctx0" brushRef="#br0" timeOffset="-152165.22">4159 17080 44 0,'7'10'22'0,"-17"15"-20"16,10-16 38-16,0 7-37 15,-11 0 0-15,1 6 3 16,-1 6 0-16,-3 6-8 16,3 4 1-16,1 6 5 15,6 0 0-15,-3 3-1 16,14-7 0-16,-3-2-3 0,13-7 1 16,-10-9-4-16,8-12 1 15,2-10-7-15,4-3 1 16,-3-10-10-16,3-12 1 15</inkml:trace>
  <inkml:trace contextRef="#ctx0" brushRef="#br0" timeOffset="-151408.47">4314 16318 58 0,'4'7'29'0,"3"-7"-30"0,-3-4 51 15,3 4-48-15,3 0 1 16,8-3 1-16,-8 0 0 16,12 0-6-16,-1 3 1 15,0-3 2-15,-3 0 1 16,-1 3-2-16,-13 6 0 16,3 3-1-16,-7 4 1 15,-7 3-1-15,3 2 1 16,-3 4-2-16,4 0 1 0,-4 0-1 15,3 0 0 1,1-6 0-16,3 0 0 0,0-4 0 16,3 1 0-16,8-4 1 15,-1-3 0-15,1 1 0 16,-1-4 1-16,-6 3 0 16,3 7 0-16,0-4-1 15,-3 7 1 16,-4-1-1 1,-7 4 1-32,-4 6-2 47,-3 7 0-1,-4 2-5-30,-3-2 0 0,3-4-9-16,-3-9 1 0</inkml:trace>
  <inkml:trace contextRef="#ctx0" brushRef="#br0" timeOffset="-151180.41">4942 16638 54 0,'11'19'27'0,"-32"-3"-30"0,10-1 46 16,-6 7-43-16,-5 10 1 0,-6 2 1 15,0 13 0-15,3 6-2 16,11 13 0-16,4 10 1 16,-1 5 1-16,8 4-1 15,3-4 0-15,10-2-2 16,4-13 0-16,11-10-5 16,3-18 1-16,4-16-9 15,0-16 1 1,-1-16-3-16,5-15 0 0</inkml:trace>
  <inkml:trace contextRef="#ctx0" brushRef="#br0" timeOffset="-150982.04">5253 17083 51 0,'0'51'25'0,"-32"21"-33"0,22-53 50 15,-15 9-42-15,0 6 0 16,-3-2 0-16,7-1 1 16,0-3-5-16,-1-6 0 15,8-9-10-15,4-10 1 16</inkml:trace>
  <inkml:trace contextRef="#ctx0" brushRef="#br0" timeOffset="-150740.15">5020 16936 28 0,'11'13'14'0,"10"27"5"0,-18-27 11 0,11 12-23 15,8 3 0-15,-1 7 3 16,7-1 1-16,4 7-15 16,-15 0 1-16,8-4 8 15,0-2 1-15,7 3-7 16,-8-7 0-16,1 0-6 15,0-9 0-15,-1-9-10 16,-10-13 1-16</inkml:trace>
  <inkml:trace contextRef="#ctx0" brushRef="#br0" timeOffset="-150519.03">5320 16557 49 0,'25'44'24'0,"35"-10"-17"0,-36-21 37 15,-3 12-42-15,11 12 0 16,0 1 0-16,3 9 0 16,-7 3-4-16,4 13 1 15,-14 6 1-15,-4 12 1 16,-7-5-5-16,-14-1 1 15,-4 0-11-15,1-18 0 0,-18-20-2 16,17-12 0-16</inkml:trace>
  <inkml:trace contextRef="#ctx0" brushRef="#br0" timeOffset="-149920.3">6463 16554 57 0,'0'59'28'0,"-4"-2"-34"0,4-39 55 15,-3 7-49-15,3 4 1 16,0 5 4-16,3 4 0 15,4-1-5-15,-3-5 0 16,-1-4 3-16,5-6 0 0,-5-6-1 16,-3-1 0-16,0-5-3 15,-7-7 0-15,-7 6-1 16,-4-9 0-16,1-6 0 16,-5 0 0-16,-9-1 1 15,-5 1 0 1,-2 6 2-16,2 6 0 0,-2 4 0 15,-5 12 1-15,8 3-1 16,3 13 1-16,11-1 0 16,3 7 0-16,8 6-1 15,10-6 0-15,7 6-1 16,14-3 0-16,4-9-3 16,10-10 1-16,4-9-4 15,3-13 1-15,0-6-12 16,18-19 1-16,-3-9-3 15,10-13 1-15</inkml:trace>
  <inkml:trace contextRef="#ctx0" brushRef="#br0" timeOffset="-149266.65">7063 16864 52 0,'-11'38'26'0,"-52"37"-30"0,48-47 49 0,-2 13-44 0,-11 9 0 0,-15 10 1 0,1 2 0 0,0 7-3 0,6-9 0 15,5-10-1-15,6-9 1 0,4-16-6 16,7-19 0-16,7-15-5 16,3-19 1-16,4-16-3 15,-7-13 0-15,0-12 3 63,-7 6 0-63,3 10 7 0,1 6 1 47,3 13 9-47,7 9 1 62,7 12 5-46,7 13 1 93,7 16 1-109,14 15 0 63,7 7-2-63,4 6 0 62,-3-1-6-46,6 5 0-1,4-5-6-15,-7-5 0 0,-14-3-12 0,-4-10 1 0,-14-7-6 0,-3-5 1 0</inkml:trace>
  <inkml:trace contextRef="#ctx0" brushRef="#br0" timeOffset="-149038.12">7620 16808 56 0,'-11'9'28'0,"22"7"-30"0,0-13 52 0,-1 0-49 0,11 0 0 16,8-3 0-16,13-3 1 15,14-7-4-15,-6-5 1 16,-8-1-4-16,0 4 0 16,-13 2-12-16,-8-2 0 15</inkml:trace>
  <inkml:trace contextRef="#ctx0" brushRef="#br0" timeOffset="-148877.22">7722 17146 54 0,'-17'69'27'0,"6"-44"-16"0,8-18 41 0,3 2-46 0,3 0 0 0,4-2 0 15,14-4 0-15,18-10-9 16,11-5 0-16,-1-4 1 15,0-3 1-15,-6 4-14 16,-8-7 0-16,-3 6-6 16,-11 0 0-16</inkml:trace>
  <inkml:trace contextRef="#ctx0" brushRef="#br0" timeOffset="-147937.22">7193 14939 39 0,'7'15'19'0,"43"-15"-9"0,-26-3 19 16,15-3-26-16,14 3 0 15,32-4 3-15,21 4 1 16,17-3-7-16,18 3 1 16,32-10 5-1,14 1 1-15,21-4-3 0,11-6 1 0,17 0-2 16,18-6 0-16,21-3-2 15,4-7 0-15,7 0-1 16,-8-6 0 15,1 1 0-15,-28-4 0-16,-15 9-1 16,-24 0 1-1,-36 7-5 1,-24 9 0-1,-32 13-13 17,-32-10 0 15</inkml:trace>
  <inkml:trace contextRef="#ctx0" brushRef="#br0" timeOffset="-147120.95">22042 14697 31 0,'-29'31'15'0,"-2"1"0"0,27-26 7 0,1 0-17 16,3-2 1-16,7-4 3 16,7-4 0-16,14 1-11 15,25-12 0-15,17-7 7 16,29 0 1-16,35 3-2 16,25 3 0-16,31 4-1 15,33-1 0 1,246-18 0-1,-25 6 1-15,-45 3-2 16,-21 0 1-16,-1 0-1 16,-21 0 1-16,-3 3-2 15,-18 6 0-15,-14-8-1 16,-3 5 0 0,-22-9-1-1,-31 6 0-15,-22 3-4 31,-31 1 0-31,-50 5-14 16,-28-2 1 0,-42-1-1-16,-25 4 1 31</inkml:trace>
  <inkml:trace contextRef="#ctx0" brushRef="#br0" timeOffset="-145658.12">9313 16804 57 0,'-7'19'28'0,"14"-16"-23"0,-7-6 28 0,-7 3-30 15,-7 3 1-15,-7 4-1 16,-7 2 1 0,-4 7-5-16,-7 9 0 0,-3 0 3 15,-4 6 1-15,4-6-2 16,6 4 0-16,8-8 0 16,7-2 0-16,7-3-1 15,10-3 1-15,15-4-1 16,14 0 0-16,3 1 0 15,7-1 0-15,8 1 0 16,2 2 1 0,1 4-1-16,-7-1 1 0,-11 1-1 15,-3 6 0-15,-18 3 0 16,-11 3 0 0,-6 4-1 30,-8-1 1-30,-3-3-1-16,7-3 0 0,-7-3 0 0,7-3 0 0,0-3 0 0,3-4 1 16,4-5-1-16,3-4 0 0,1-3 0 0,6-6 0 0,12-1 1 0,6-2 1 15,14-7 0-15,-3-6 0 16,14-6 0-16,7-3 1 16,3-13-1-16,0 0 1 15,-10 0-1-15,-7 3 0 16,-4 10-1-16,-6-1 0 0,-5 4 0 15,-10 6 0-15,4 7-3 16,-14 2 1 0,-4 4-1-16,-4 9 0 0,-7 6-1 15,-3 6 0-15,0 7 1 16,-3 10 0-16,-1-1 2 16,4 0 0-16,0 3 1 15,7 4 1-15,0 2 1 16,7-2 0-16,7-4-1 15,0-6 1-15,10-9-3 16,5-10 0 0,2-9-6-1,8-6 1 48,7-10-11-48,3-6 1 17</inkml:trace>
  <inkml:trace contextRef="#ctx0" brushRef="#br0" timeOffset="-145456.18">10142 16898 48 0,'-14'26'24'0,"-25"8"-18"0,29-25 36 0,-4 10-38 0,-4 3 0 0,-3 6 4 0,0 4 1 0,0 2-10 0,3 4 0 0,4 3 7 0,3 3 0 0,8-7-2 0,3 10 1 0,10-6-4 0,12-3 1 0,6-7-3 16,7-6 0-16,4-12-4 16,-7-10 1-16,6-10-7 15,5-2 0-15,3-10-10 16,-8-9 1-16</inkml:trace>
  <inkml:trace contextRef="#ctx0" brushRef="#br0" timeOffset="-145145.35">10732 16782 52 0,'-4'35'26'0,"-3"-7"-21"0,0-25 38 16,-4 10-40-16,-3 2 0 16,-7 11 1-16,0 8 1 15,0 10-6-15,-4 12 0 16,4 7 4-16,3 3 0 16,8-6-2-16,6-1 0 15,11-9-4-15,4-9 1 16,10-13-5-16,7-12 0 15,0-10-5-15,1-12 0 0,2-16-7 16,8-9 1-16</inkml:trace>
  <inkml:trace contextRef="#ctx0" brushRef="#br0" timeOffset="-144919.48">11169 16864 56 0,'14'12'28'0,"-17"-8"-31"15,-5 5 52-15,-9 10-48 16,-8 9 1-16,-7 3 2 16,-6 10 0-16,-5 3-5 15,-6 3 1-15,10 0 1 16,0 3 0-16,4-6-4 16,7-9 0-16,3-1-8 0,11-15 0 15,7-16-8-15,3-15 1 16</inkml:trace>
  <inkml:trace contextRef="#ctx0" brushRef="#br0" timeOffset="-144681.49">10781 16964 29 0,'10'7'14'0,"5"8"4"0,-8-8 15 0,0 5-27 0,3 10 0 0,1 6 2 0,-1 7 1 16,1-4-12-16,3 4 0 0,4 2 7 15,6 1 0-15,-6-4-4 16,0 1 0-16,-1-13-4 16,1-10 1-16,0-12-4 15,3-12 1-15,4-13-10 16,-1-16 1-16</inkml:trace>
  <inkml:trace contextRef="#ctx0" brushRef="#br0" timeOffset="-144497.37">11127 16679 54 0,'14'44'27'0,"28"31"-21"16,-31-62 46-16,3 15-48 16,3 3 1-16,1 10-1 15,0 6 1-15,-4 9-9 16,0-2 1-16,-4 5-1 0,-2 1 1 15,-8 0-17-15,-4-4 1 16,-10-9-1-16,0-16 1 16</inkml:trace>
  <inkml:trace contextRef="#ctx0" brushRef="#br0" timeOffset="-144154.62">12164 16212 36 0,'-14'28'18'0,"-15"10"-18"16,19-32 31 0,-18 41-24-1,6 22 1-15,5 12 0 16,3 13 1-16,3 13-13 16,8 19 0-16,3-4 8 15,0-12 1-15,0-16-7 16,0-16 1-16,3-22-7 15,-3-15 0-15,0-19-7 0,0-16 1 16</inkml:trace>
  <inkml:trace contextRef="#ctx0" brushRef="#br0" timeOffset="-143502.16">11864 17096 45 0,'3'22'22'0,"15"-3"-17"0,-7-16 36 0,10 0-40 16,4 3 1-16,10 1 0 16,11-11 0-16,10-5-3 15,8-4 1-15,-4-2 1 16,0-4 0-16,-8 0-1 16,-6 4 1-16,-10 2-2 15,-5 4 1-15,-6-1 0 16,-7 1 1-16,-1-1 0 15,-3 1 0-15,-6 6-1 16,-8 3 1-16,-4 0 0 16,-10 3 1-16,0 6-2 15,-4 7 1-15,-3 3-1 16,-7 9 1-16,0-3-1 16,3 0 1-16,0 0-1 15,4-3 0-15,7 0 0 16,7-3 1-16,7-6-1 15,10-4 1-15,8-3-1 16,3-6 0-16,0-3 0 31,1-3 1-31,2-4-2 16,1-2 1-16,-4-1 0 0,0 1 0 16,-3-1-1 30,0 4 1-30,-4-4 0 0,0 4 0-16,-4 3 1 62,1 6 0-62,-4 9 1 16,-4 4 0 15,-3 9 0-31,-3 3 0 0,-4 3-1 16,0 0 1-16,0 0-1 15,0-3 0-15,3-6-3 0,1-3 1 0,3-4-4 0,0-2 0 0,3-4-6 16,4-3 1-16,4-6-8 0,-1-9 0 0</inkml:trace>
  <inkml:trace contextRef="#ctx0" brushRef="#br0" timeOffset="-143216.75">12778 17181 37 0,'7'28'18'0,"-4"-16"-13"0,-3-5 24 0,0 2-25 15,0 7 1-15,-3 3 3 16,-1 6 1-16,1-3-11 15,-1 0 0-15,4-7 6 0,0-2 1 16,0-4-3-16,7 1 1 16,4-7-3-16,-1-6 1 15,4-7-1-15,4-5 0 16,3-7 0-16,0-3 0 16,1-1 0-16,2-2 0 15,-10 6 0-15,0 0 0 31,4 3 1-31,0 7 0 16,-4 6-1-16,0 9 1 0,0 6 0 0,-3 4 0 16,-1 6-1-16,1-1 0 0,-1 1-5 15,1-3 0-15,0 0-11 32,3-13 0-17</inkml:trace>
  <inkml:trace contextRef="#ctx0" brushRef="#br0" timeOffset="-142939.8">13663 16707 44 0,'4'16'22'0,"-29"3"-17"0,14-10 28 0,-3 7-29 16,-3 6 0-16,2 0 2 15,-6 6 1-15,-3 9-9 16,-1 11 1-16,0 14 5 0,4 1 1 16,7 6-4-16,7 0 1 15,7 0-2-15,7-3 0 16,4-16-5-16,3-19 0 16,10-12-7-16,5-13 0 15,2-15-5-15,15-13 0 16</inkml:trace>
  <inkml:trace contextRef="#ctx0" brushRef="#br0" timeOffset="-142698.02">14115 16905 56 0,'-7'44'28'0,"-18"9"-35"0,18-34 54 0,-7 9-47 16,-11 6 1-16,-7 4 1 15,-7 3 0-15,-3 3-3 16,0-3 1-16,3-4-1 16,4-9 0-16,3-6-8 15,11-6 1-15,7-10-8 16,7-15 0-16</inkml:trace>
  <inkml:trace contextRef="#ctx0" brushRef="#br0" timeOffset="-142522.15">13783 17030 42 0,'18'22'21'0,"13"16"-11"16,-24-23 31-16,4 7-37 15,0 7 0-15,-4 2 2 16,0 3 1-16,3 4-10 0,1-3 1 16,3-4 5-16,4-3 0 15,-4 3-5-15,0-9 0 16,4-3-9-16,-1-12 1 15,1-11-7-15,-4-11 0 16</inkml:trace>
  <inkml:trace contextRef="#ctx0" brushRef="#br0" timeOffset="-142309.25">14175 16632 58 0,'24'31'29'0,"12"35"-29"16,-22-44 52-16,0 3-51 16,3 10 1-16,1 15-1 15,7 13 1-15,-4 12-4 16,-3 13 0-16,-11-1-2 16,-11 11 1-16,-10 2-12 15,-11-12 1-15,-6-13-4 16,-1-28 0-16</inkml:trace>
  <inkml:trace contextRef="#ctx0" brushRef="#br0" timeOffset="-141715.42">15219 17021 56 0,'-7'25'28'0,"17"-3"-32"0,-10-22 53 0,7 6-47 0,8 0 1 16,2 4 1-16,15-1 1 15,14-3-7 1,14-6 1-16,10-3 0 0,-13-6 0 15,-11 3-9-15,-11-4 0 16,-14-9-8-16,-3 4 0 16</inkml:trace>
  <inkml:trace contextRef="#ctx0" brushRef="#br0" timeOffset="-141541.15">15416 16898 68 0,'-14'51'34'0,"-28"58"-48"0,31-74 64 0,-3 18-55 0,0 4 0 0,4 8-18 16,-1-2 1-16,0-10 18 15,8-12 1-15</inkml:trace>
  <inkml:trace contextRef="#ctx0" brushRef="#br0" timeOffset="-139680.78">15727 17767 54 0,'-7'28'27'0,"14"-21"-17"15,-7-7 28-15,0 0-34 16,3-10 0-16,11-15 2 0,8-13 1 16,9-12-9-16,12-12 1 15,13-26 5-15,15-19 0 16,-4-15-2-16,-7 0 0 15,-14-4-2-15,-11-2 0 16,-7 12 0-16,-7 3 0 16,-7 22-1-16,-3 22 1 15,-4 12-2-15,0 20 0 16,-7 12-1-16,-3 21 0 16,-8 17 0-16,-3 21 1 15,-4 17 0-15,-3 24 0 16,-4 13 1-16,1 18 0 0,-1 7 2 15,4 6 0-15,7-9-1 16,3-13 1-16,8 1-1 16,3-23 0-16,7-9-1 15,10-16 0-15,4-19-1 16,1-18 0-16,2-7-4 16,1-12 0-16,0-13-8 15,-1-6 0 1,-2 0-3-1,-1-4 1-15</inkml:trace>
  <inkml:trace contextRef="#ctx0" brushRef="#br0" timeOffset="-139484.72">16383 17322 22 0,'0'15'11'0,"7"29"-5"15,-10-34 14-15,-5 9-15 16,1 3 0-16,0 3 3 16,0-3 1-16,-3 0-10 0,3-1 0 15,0 1 7-15,0 0 1 16,0 3-3-16,-1 1 1 15,5-1-3-15,-1 0 0 16,1-6-4-16,3-4 0 16,7-5-6-16,4-4 0 15,3-9-6-15,3-10 0 16</inkml:trace>
  <inkml:trace contextRef="#ctx0" brushRef="#br0" timeOffset="-138721.15">16277 17601 39 0,'7'6'19'0,"0"-3"-19"0,-7-3 31 0,0 3-30 15,0 1 1-15,-3-1 5 16,3 6 0-16,-4-6-7 16,4 3 1-16,-3-2 5 15,3-1 0-15,0-3 0 16,0 0 0-16,0-10-2 15,0-5 0-15,10-7-1 16,8-10 0-16,7 1-2 16,6 0 1-16,5-7-1 15,2 0 0-15,-6 1-1 16,0 5 0-16,-4 7 0 16,0 3 0-16,-6 10-1 15,-1 6 1-15,-4 12-1 16,-3 6 0-16,-3 10-1 0,-4-6 1 15,-3 12-1-15,-4 7 1 16,-4 2 0-16,1 4 0 16,-1 0-3-16,4 3 1 15,0-7-9-15,7-15 0 16,0-19-6-16,4-9 1 16</inkml:trace>
  <inkml:trace contextRef="#ctx0" brushRef="#br0" timeOffset="-138283.91">17201 16419 72 0,'4'44'36'0,"-15"31"-45"16,8-50 70-16,-4 25-61 0,-4 13 0 15,1 25 0-15,-4 21 1 16,-1 17-2-16,1 5 1 16,0 4-2-16,0-3 1 15,4-13-6-15,2-15 1 16,5-26-11-16,10-21 0 15,7-26-3-15,11-15 1 16</inkml:trace>
  <inkml:trace contextRef="#ctx0" brushRef="#br0" timeOffset="-137504.02">17731 17024 62 0,'14'25'31'0,"-11"0"-36"15,-6-16 62-15,-8 10-56 16,-6 3 0-16,-8-3 1 0,-7 3 1 16,-3 0-4-16,0 0 0 15,-1 0 2-15,4 0 1 16,8-3-1-16,3 3 0 16,7-7-1-16,3-2 1 15,11-1-1-15,7-2 1 16,11 2-1-16,3 1 1 15,3-4-2-15,1 1 1 16,-4-4 0-16,-3-3 1 16,0 6-2-16,-8 1 1 15,-6 6-1-15,-8-1 1 0,-10 4-1 16,-7 0 1-16,0-3-1 16,0-1 0-16,3-5 1 15,0 2 0-15,4-2 0 16,7-4 0-16,4 3 0 15,3-6 1-15,10 1-1 16,8-4 1-16,10 0-1 16,4-7 1-16,7-2-2 15,6-7 1-15,1-9 0 16,0 3 0-16,-7-3-1 16,-4-6 1-16,1-1-1 15,-5-2 1-15,-6-4 0 31,-4 4 0-15,0-1 0-16,-10 10 0 0,-4 3-1 0,-7 10 1 0,-4 8 0 16,1 8 0-16,-4 5 0 15,-4 7 1-15,-3 3-1 0,4 6 0 16,-1 3 0-16,0-3 1 16,4 0 0-16,4 0 1 15,-1 3-2-15,4 1 1 16,0-4-3-16,7-7 1 15,0-2-5-15,8-6 0 16,9-7-8-16,4-13 0 16,18-5-6-16,4-11 1 0</inkml:trace>
  <inkml:trace contextRef="#ctx0" brushRef="#br0" timeOffset="-137234">18464 17102 42 0,'0'0'21'0,"-17"32"-15"16,10-23 34-16,-11 7-36 16,-3 3 0-16,-7 6 3 15,-4 3 1-15,0 3-9 16,0 4 1-16,8-7 6 16,3 3 0-16,-1 4-2 15,8-1 1-15,4 4-1 16,10 0 0-16,7-4-3 15,7 1 0-15,7-4-4 16,7-12 1-16,4-13-5 16,3-9 1-16,-3-7-9 0,3-8 1 15,4-14-6-15,7 1 0 16</inkml:trace>
  <inkml:trace contextRef="#ctx0" brushRef="#br0" timeOffset="-136948.18">18994 17033 49 0,'-4'25'24'0,"-45"47"-14"0,27-53 41 0,-2 6-47 16,-4 10 0-16,-1 6 1 15,1-4 1-15,0 7-8 16,3 6 0-16,8 1 5 16,10 2 0-16,7-3-5 15,10 3 0-15,8-21-3 16,6-4 1-16,8-16-7 16,0-12 0-16,3-15-9 15,-7-10 1-15</inkml:trace>
  <inkml:trace contextRef="#ctx0" brushRef="#br0" timeOffset="-136689.84">19272 17209 58 0,'-3'25'29'0,"-18"9"-32"0,14-18 49 15,-11 0-45-15,-7 6 1 16,-7 0 2-16,4 6 1 15,0 3-6-15,0-2 0 16,3-1 0-16,4-3 1 16,3-9-7-16,8-4 1 15,3-6-10-15,7-12 0 0,3-13-2 16,4-3 0-16</inkml:trace>
  <inkml:trace contextRef="#ctx0" brushRef="#br0" timeOffset="-136524.93">19036 17225 40 0,'0'18'20'0,"10"26"-11"0,-6-31 38 0,0 3-43 15,-1 2 0-15,4 4 1 16,4 0 0-16,-1 6-6 16,4 1 0-16,1-1 4 15,2-3 0-15,1-6-5 16,-1-7 1-16,5-2-6 15,-1-7 1-15,-4-13-12 16,5-11 0-16</inkml:trace>
  <inkml:trace contextRef="#ctx0" brushRef="#br0" timeOffset="-136317.06">19371 17005 60 0,'7'63'30'0,"0"25"-35"0,-3-66 50 16,-4 6-45-16,3 9 1 15,-6-2-1-15,-4 15 0 0,-7 0-1 16,-4 4 0-16,-7-1-5 16,-7 0 0-16,1-6-10 15,-5-15 0-15</inkml:trace>
  <inkml:trace contextRef="#ctx0" brushRef="#br0" timeOffset="-135893.83">19808 17359 64 0,'11'35'32'0,"10"-13"-33"0,-7-22 55 0,11 0-54 16,7 0 1-16,14 0-1 15,-4-3 0-15,-3-10-5 16,-7 1 1-16,-4-7-10 15,-4-6 1-15,-9-10-6 16,-5-2 1-16</inkml:trace>
  <inkml:trace contextRef="#ctx0" brushRef="#br0" timeOffset="-135681.78">19943 17231 44 0,'-22'81'22'0,"-16"17"-28"16,31-73 36-16,-4 12-34 0,0 13 1 15,4 1-10-15,4-1 1 16,6-13 9-16,8-8 0 16</inkml:trace>
  <inkml:trace contextRef="#ctx0" brushRef="#br0" timeOffset="-135418.16">20754 16569 54 0,'3'28'27'0,"-17"26"-30"16,11-39 53-16,-4 20-49 16,3 3 1-16,-6 15-1 15,-1 19 0-15,0 19-2 16,1 16 1-16,-1 9-1 16,4 3 0-16,4-16-3 15,-1-15 1-15,1-22-9 16,3-19 0-16,0-25-5 15,-4-25 1-15</inkml:trace>
  <inkml:trace contextRef="#ctx0" brushRef="#br0" timeOffset="-134876.29">20486 17334 43 0,'7'38'21'0,"11"-4"-12"0,-11-34 36 16,0 7-41-16,7-1 0 15,0 0 1-15,11-3 1 16,-1 1-8-16,15-8 1 16,10 4 3-16,8-3 1 15,-1 0-4-15,-3-3 0 16,-3 0-2-16,-1 2 0 16,-10-2-1-16,0 0 1 0,-8-4 0 15,1 4 1 1,-4-3 2-16,-3-1 0 0,-7 4 1 15,-4 0 1-15,0 3 0 16,-4 3 0-16,-10 6 0 16,-3 3 0-16,-8 1-1 15,-6-1 0-15,-1 1 0 16,-3 2 0-16,-4 4 1 16,1 3 0-16,2-1 1 15,5 4 0-15,-1 0 0 16,8 0 0-16,2-6-1 15,8 0 0-15,4-4-1 16,3 1 0-16,4-4-1 16,-1-3 0-16,1 1-1 15,-1-1 1-15,1-3 0 16,0-3 0-16,-1 0-1 0,4 0 1 16,0 0 0-16,0 0 0 15,-3 0-2-15,0 0 0 16,-4 0-2-16,0 6 0 15,0-2-5-15,0 2 1 16,-4 0-7-16,1-3 0 16,3-3-2-16,-7 0 0 15</inkml:trace>
  <inkml:trace contextRef="#ctx0" brushRef="#br0" timeOffset="-134517.58">21283 17704 39 0,'0'22'19'0,"7"-12"-17"0,-3-7 34 0,-1 0-33 16,4 3 1-16,0-6 0 15,4-3 0-15,-1 3-6 16,1-9 0-16,3-1 4 16,0-5 1-16,0-7-3 15,1-3 1-15,2-1-1 16,1-2 0-16,3 0 0 15,0-3 1-15,-3 9 0 16,3 3 0-16,-3 6-1 16,-1 4 1-16,-3 9 0 15,0 3 1-15,-3 7 0 16,0-1 0-16,-4 3-1 16,0 4 1-16,-4 3 0 15,-3 9 0-15,-3 0-2 0,-1 4 1 16,1-4-4-16,-1 0 0 15,1-3-6-15,6-9 0 16,8-10-8-16,3-9 1 16</inkml:trace>
  <inkml:trace contextRef="#ctx0" brushRef="#br0" timeOffset="-134216.45">22289 16858 38 0,'-11'15'19'0,"-31"10"-14"16,31-15 28-16,-10 9-30 16,-4 6 1-16,-3 16 3 15,0 6 0-15,-1 9-8 16,1 10 0-16,4 9 5 15,6 7 1-15,11 2-3 16,7-5 1-16,7-7-4 16,7-9 1-16,7-20-7 15,7-14 1-15,4-14-11 16,0-15 1-16,-7-15 0 16,-1-10 0-16</inkml:trace>
  <inkml:trace contextRef="#ctx0" brushRef="#br0" timeOffset="-134003.91">22571 17174 53 0,'7'47'26'0,"-42"19"-32"0,17-44 57 16,-7 3-49-16,-7 7 0 16,-3 5 0-16,0 7 1 15,0 0-4-15,-1 3 1 16,1 0 1-16,3-9 0 15,8-13-12 1,9-16 1-16,8-18-7 16,7-16 1-16</inkml:trace>
  <inkml:trace contextRef="#ctx0" brushRef="#br0" timeOffset="-133806.25">22313 17247 42 0,'14'15'21'0,"-3"39"-12"15,-8-36 30-15,-3 7-36 16,0 7 1-16,0 5 1 16,0 4 0-16,4 3-7 15,-1 9 0-15,5-2 4 16,2-8 1-16,1-2-5 16,-1-9 0-16,8-10-7 0,3-16 0 15,7-16-7 1,1-15 0-16</inkml:trace>
  <inkml:trace contextRef="#ctx0" brushRef="#br0" timeOffset="-133585.62">22610 16811 58 0,'35'53'29'0,"7"50"-31"0,-28-68 53 0,7 9-51 0,1 9 1 16,2 10-1-16,-3 6 0 0,-6 9-1 16,-1 4 1-16,-11 2-2 15,-6 4 1-15,-11-3-6 16,-8-19 1-16,-2-16-11 16,-1-22 1-16</inkml:trace>
  <inkml:trace contextRef="#ctx0" brushRef="#br0" timeOffset="-133150.58">23636 17228 58 0,'11'15'29'0,"28"7"-28"0,-18-15 46 0,14 8-47 16,11-2 1-16,0-1-1 15,7-2 1-15,3-4-3 16,0 0 0-16,-13-3-8 15,-11-3 1-15,-8-12-8 16,-10-1 0-16</inkml:trace>
  <inkml:trace contextRef="#ctx0" brushRef="#br0" timeOffset="-132939.53">23925 16993 47 0,'-7'69'23'0,"4"31"-21"0,-1-69 37 16,-6 16-38-16,-4 10 0 15,-4 12 0-15,0 9 0 16,1 4-5-16,3 5 0 16,7-11-7-1,7-20 0-15,7-21-4 0,7-20 1 16</inkml:trace>
  <inkml:trace contextRef="#ctx0" brushRef="#br0" timeOffset="-132565.12">25227 16751 65 0,'53'0'32'0,"-28"-31"-47"0,-22 21 67 0,-3-2-52 0,-3 2 1 0,-15 1-1 16,-21 6 0-16,1 9 0 16,-15 13 0-16,-14 6 0 15,-8 9 0-15,-16 10 1 16,6 19 0-16,18 19 1 15,11 24 0-15,13 7-1 16,15 9 1-16,28-9-1 16,25-12 1-16,24-7-1 62,22-28 0-62,3-26-4 16,28-24 0-16,22-19-8 0,-12-28 0 0,-27-23-8 0,-18-5 1 15</inkml:trace>
  <inkml:trace contextRef="#ctx0" brushRef="#br2" timeOffset="-126017.5">1139 17773 30 0,'0'3'15'0,"8"4"-3"16,-8-7 15-16,10 3-22 15,-6 0 0-15,3 0 3 16,3 0 0-16,-3 0-10 15,-3 1 1-15,6-1 7 16,-2-3 0-16,6 0-2 16,3-3 0-16,4-1-2 15,8-2 0-15,-1 0-1 0,4 0 0 16,10-13-1 0,7-6 0-16,8-4 0 0,-8 1 0 15,11-6 0-15,-7-1 0 16,4-2-3-16,-8 2 0 15,-14 7-5-15,0 6 0 16,-6 6-9-16,-15 4 1 16</inkml:trace>
  <inkml:trace contextRef="#ctx0" brushRef="#br2" timeOffset="-125373.24">1207 18071 41 0,'0'16'20'0,"10"-7"-11"16,-6-9 28-16,3 0-35 0,3 3 1 16,1 1 1-16,6-4 1 15,-6-4-7-15,10 1 1 16,-3 0 4-16,-4 0 0 15,4-3-2-15,-1 0 1 16,-3-1-2-16,8-2 1 16,2-1-1-16,-10 1 1 15,4 6-1-15,0-3 0 0,-8 6 0 16,1 3 0-16,-8 6 0 16,4 1 0-16,-7 2-1 15,0 4 1-15,-7 3-1 16,4-1 1-16,-8 4 0 15,1 0 0-15,-4 10-1 16,10-7 1-16,-7-6 0 16,4-1 0-16,4 1 0 15,3-3 1-15,-7 0-1 16,7-1 0-16,-4 1 0 16,4 0 1-16,11-1 0 15,-1-5 1-15,5-7-1 16,9-6 0-16,8-7 0 15,-4 1 0-15,4-13-5 16,-4-3 1-16,-3 0-14 16,-8-7 0-1</inkml:trace>
  <inkml:trace contextRef="#ctx1" brushRef="#br2" timeOffset="176030.81">4487 12480 0,'0'0'15,"0"0"-15,0 0 16,0 0-1,0 0-15,0 0 16,-60-44 0,18 13-16,10 12 15,-7-12 1,8 15-16,13-3 16,8 16-16,10 3 15,0 0 1,0 0-16,0 0 15,0 0 1,0 0-16,0 0 16,0 0-1,0 0-15,0 0 16,0 0-16,0 0 16,0 0-1</inkml:trace>
  <inkml:trace contextRef="#ctx0" brushRef="#br2" timeOffset="-123692.66">8611 16353 22 0,'4'6'11'0,"-8"-6"-4"0,1 0 11 16,3 3-13-16,-7 3 1 16,7 1 3-16,-4-1 0 15,1 3-10-15,-1 1 1 16,1-1 7-16,3 4 0 15,0 9-2-15,0 3 0 16,-7 6-3-16,7 10 1 16,0 9-2-16,-4 7 1 15,4 2-2-15,-3-2 1 16,-1-4-2-16,0-6 1 16,1-13-6-16,3-5 1 15,-4-11-10-15,4-14 1 16</inkml:trace>
  <inkml:trace contextRef="#ctx0" brushRef="#br2" timeOffset="-123268.7">8287 17287 44 0,'-4'16'22'0,"11"-13"-16"0,-7-3 32 16,7 0-35-16,4-3 0 16,7 0 2-16,6 0 1 15,12-4-8-15,9 1 1 16,1-6 4-16,4 2 0 16,-1 1-2-16,0-1 1 15,-3 1-4-15,-7 0 1 16,-7-1-5-16,-7 4 1 0,-8 3-11 15,4-4 0-15,-10-2-1 16,-4 6 1-16</inkml:trace>
  <inkml:trace contextRef="#ctx0" brushRef="#br2" timeOffset="-122694.88">8340 17538 39 0,'-11'22'19'0,"11"-22"-19"0,0 0 38 15,0 0-34-15,0 0 0 16,0 0 3-16,0 0 1 16,7-3-10-16,4 0 1 15,10 0 7-15,-3 0 0 16,13-1-2-16,-2 4 1 16,2-3-2-1,-13-3 0-15,3 3-1 0,0-3 0 16,-3 6-2-16,-4 0 0 0,4 0 0 15,-11 3 0 1,0 6-1-16,-4 4 0 0,-10 2-1 16,0 4 0-1,-3 0 0-15,-1 6 1 0,-3-3-1 16,-4 0 0-16,1-3 1 16,-1 0 1-16,4-1 0 15,3 1 1-15,1 3-1 16,-4 0 1-16,3 0-1 15,4 0 0-15,3 0 0 32,4 0 1-1,4-3-1-31,3-4 0 16,4-2 0-16,3-4 0 0,3-2-2 15,1-7 0 1,10-10-8-16,4-5 1 15,3-14-8-15,4-5 0 0</inkml:trace>
  <inkml:trace contextRef="#ctx0" brushRef="#br2" timeOffset="-121949.29">9363 16024 49 0,'3'9'24'0,"-6"-15"-24"16,3 6 38-16,-11 3-37 15,-6 0 1-15,-5 6 0 16,1-2 1-16,-14 5-4 16,7 1 1-16,3 6 1 15,-7-4 1-15,4 1-2 16,0 0 1-16,0-4-1 15,3 4 1-15,0 3-1 0,4-7 0 16,0 10-1-16,0-3 1 16,3 3-1-16,4-6 1 15,0 9 0-15,0 6 0 16,-4 3 0-16,7-2 0 16,-3 15-1-16,0 0 1 15,0 3 0-15,4 7 0 16,-1-4 0-16,4 3 0 0,-4 1 0 15,11 2 1-15,0 7-1 16,0 3 0-16,0 13 0 16,4-1 1-16,3 1-1 15,-7 9 0-15,0 3-1 16,0-10 1-16,0 1 0 16,0 0 0-16,0-10 1 15,0-15 0-15,3-4 0 16,1-3 1-16,3-9 0 15,4 0 0-15,3-3 1 16,10-10 0-16,12-6 0 16,6-9 0-1,4-13-1-15,17-3 1 0,8-3-6 16,-4-6 1-16,-4 2-11 16,-3-5 1-16,-14 6-7 15,-17-1 0-15</inkml:trace>
  <inkml:trace contextRef="#ctx0" brushRef="#br2" timeOffset="-120821.75">22327 15882 44 0,'0'16'22'0,"4"0"-10"16,3-13 22-16,0 3-32 15,7-6 1-15,7 3 2 16,11 0 1-16,10 4-7 0,11-1 1 15,11-3 4-15,6-6 0 16,4 0-1-16,8 0 0 16,-5 0-2-16,-3 3 0 15,-14 0-1-15,-10 0 1 16,-8 3-2 0,-10 0 0-16,-8 3-2 0,-6 4 1 15,-4 2-1-15,-3 7 1 16,-8 3-1-1,-3 6 1 1,-3 3 0 15,-1 13 0-31,-3-3 1 0,0 3 1 0,0 6-1 0,-4 7 0 0,1 8 0 16,-1 11 1-16,4 8 0 0,4 1 0 0,3 9 0 16,10 16 0-16,8 3 0 15,3 0 0-15,0-16 0 16,0-6 0-16,1-3 0 15,-8-4 0-15,-4-5-1 16,-6-4 1-16,-11 0 0 16,-11-3 0-1,-52 16-1 1,-1 0 1-16,-10-10-5 16,-11-6 0-16,4-15-9 15,-4-13 0-15</inkml:trace>
  <inkml:trace contextRef="#ctx1" brushRef="#br2" timeOffset="179812.98">17635 14039 0,'0'0'15,"0"0"1</inkml:trace>
  <inkml:trace contextRef="#ctx0" brushRef="#br2" timeOffset="-119590.14">22867 16651 28 0,'-11'3'14'0,"1"0"-3"0,10-3 15 0,0 6-20 16,0 7 1-16,0 9 3 16,3 6 1-16,1 6-13 15,-1 14 1-15,5 11 9 16,-1 19 0-16,0 17-3 16,-4 5 0-16,1 7-2 15,-1 12 1-15,-3 3-3 16,-7-6 1-16,-7-3-2 15,-4-13 1-15,1-9-1 16,-1-9 0-16,4-13-1 0,0-19 0 47,7-9-5-31,3-23 1-16,8-18-13 31,3-25 0-31</inkml:trace>
  <inkml:trace contextRef="#ctx0" brushRef="#br2" timeOffset="-112627.34">3468 8996 43 0,'39'-62'21'0,"-57"-80"-22"16,0 98 21-16,-13-9-20 15,9 12 0-15,-59-43 0 16,-7 5 1-16,-18-2-2 16,-17 9 1-16,-4 12 0 15,-14 13 0-15,-11 13 0 16,-7 18 1-16,-7 10-1 16,4 24 0-16,-7 14 1 0,10 15 0 15,0 12 0-15,8 23 0 16,2 9 0-16,22 22 1 15,4 18-1-15,17 17 0 16,7 21-2-16,29 4 0 16,20 18-2-16,19 13 1 15,31 12-1-15,28-3 0 16,21-3 1-16,25 1 0 0,32-20 2 16,7-19 0-16,25-18 3 15,10-16 0-15,4-31 1 16,13-16 1-16,5-35-1 15,-1-31 1-15,11-25-2 16,21-34 0-16,-14-29-2 16,7-41 0-16,11-21-2 15,-22-41 1-15,-7-22-1 16,-6-23 1-16,-22-14 0 16,-28-10 0-16,-46 6 2 15,-28-3 1-15,-46 3 1 16,-60 12 0-16,-28 13 1 15,-60 4 0-15,-32 15-1 16,-43 25 1-16,-24 22-3 16,-10 28 1-16,-11 32-4 15,0 37 1-15,7 28-2 16,10 42 0-16,22 36-2 16,21 30 0-16,28 33-1 0,32 32 0 15,28 19 1-15,42 18 1 16,46 20-2-16,32 24 1 15,39 16-1-15,42 19 1 16,39-3 0-16,28 6 1 16,32-25 1-16,11-9 0 15,17-35 3-15,11-41 1 16,-1-40 3-16,1-48 0 0,-18-49 0 16,0-51 1-16,-14-41-2 15,-28-53 0-15,-29-50-3 16,-31-56 1-16,-32-38-5 15,-35-29 1-15,-39-24-5 16,-25-7 1-16,-28 10-2 16,-17 34 0-16,-15 38 1 15,-10 22 0-15,-15 31 5 16,15 31 1 0,-7 32 3-16,-1 31 1 0,-10 35 1 15,0 37 1-15,0 32 0 16,-7 37 0-16,-3 35-4 15,3 41 1-15,-4 24-1 16,4 32 1-16,7 16-1 16,-3 6 1-16,6 12-2 15,15-2 0-15,-4-4 1 16,15-12 0-16,13-16-1 0,25-16 0 16,14 0-2-1,18-6 1-15,14-31-2 0,25-6 1 16,10-17-4-16,14-15 1 15,29-12-3 1,17-4 1 0,21-21-3-16,29-7 0 0,21-12 0 0,21-13 1 15</inkml:trace>
  <inkml:trace contextRef="#ctx0" brushRef="#br2" timeOffset="-112432.95">3831 11013 60 0,'95'-135'30'0,"-24"-163"-45"0,-67 188 68 0,-19-62-53 16,-23-39 1-16,-44-55 0 16,-37-13 0-16,-47 0-2 15,-35 18 1-15,-36 20-2 16,-24 22 1-16,-21 34-15 16,-25 34 1-1,28 48-1-15,29 40 0 0</inkml:trace>
  <inkml:trace contextRef="#ctx0" brushRef="#br2" timeOffset="-110123.47">4494 6867 42 0,'18'35'21'0,"24"-17"-19"0,-31-21 21 16,0 3-22-16,-1-3 1 15,1-3-1-15,-1-10 1 16,1 4-4-16,3-4 1 16,7-6 1-16,4 0 0 15,21 3-1-15,7 0 0 16,24-3 0-16,22 4 1 15,14-1 2 1,32 3 1-16,13-12 0 0,33 0 1 31,20-7 0-15,33 1 0 0,239-4-1-16,-67 16 1 0,-38 10-3 0,-39 5 1 0,-25 7-2 15,-18 7 0-15,-28-4 0 16,-18 3 0-16,-24-3-1 15,-14 0 1-15,-25 3 0 16,-18-6 0-16,-31 10 0 16,-29-1 0-16,-28-2-1 15,-28-1 0-15,-35 0 0 16,-32 4 0-16,-39-1-1 16,-28 7 1-1,-39-7-1-15,-28 4 1 0,-46 5-1 16,-22 4 1-16,-31 0-1 0,-17 3 0 15,-29-3 1-15,4 0 0 16,-4-6 1-16,-10-4 0 16,10-5 1-16,3-1 1 15,12 3-1-15,6-5 1 16,15-11-1-16,27 1 0 16,26-7-1-16,24 1 1 15,28-1-1-15,22 4 0 16,31 0 0-16,28 2 0 15,15 4 0-15,13 0 1 0,33 0 0 16,20-3 0 0,33-4 0-1,34 1 0 1,26-1-1-16,45 1 1 16,39-10 0-1,32 0 0-15,20 1-1 0,30-8 0 16,20 5 1-16,18-5 0 0,10-2 0 0,4 9 1 0,-10 1-1 15,6 2 1-15,-27 6-1 16,-5 14 1-16,-24-1-2 16,-31 3 1-16,-36 3 0 15,-29 4 0-15,-38 0-1 16,-35-1 1-16,-35 1-2 16,-40 5 1-16,-34 1-1 15,-47-3 1-15,-42 0-1 16,-38-4 1-16,-47 1 0 0,-35-4 0 15,-24 4 0-15,-29 2 1 16,-21 10-2 47,-21 4 1 62,0 5-5 171,-10 13 0-280,-12 13-5 93,15 2 0-109,-14-2-6 32,35-16 1-1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18:43.4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9906 6155 24 0,'7'10'12'0,"-7"-1"1"0,0-9 13 16,4 3-23-16,-1 0 1 0,1 4 4 15,-1 2 1-15,4 3-11 16,4 4 1-16,3-3 6 16,4 9 1-16,6 0-2 15,4 0 0-15,1-4-2 16,6-2 1-16,0-3-1 16,8-4 1-16,2-3-1 15,8-15 1-15,-7-7-1 16,-3-18 0-16,-8-16 0 15,-3-26 0-15,-11-12-2 16,-11-2 1-16,-6-14 0 16,-15-6 0-16,-10 1-1 15,-14-14 1-15,0 7-1 16,3 3 0-16,-3-9 1 16,-1 3 0-16,8 6-1 15,0-3 0-15,7 3 0 16,3 10 1-16,7 9-1 0,8 9 1 15,-1 10-3-15,8 12 0 16,-1 16-5-16,8 19 1 16,-7 3-13-16,-4 12 1 15</inkml:trace>
  <inkml:trace contextRef="#ctx0" brushRef="#br0" timeOffset="1363.43">11522 5211 60 0,'10'7'30'0,"-10"-1"-37"0,0-6 48 16,-3 6-40-16,-4 7 1 16,-11 2-1-16,-7 10 0 15,-6 10-2-15,-1 9 0 16,-7-3 0-16,-3 2 0 15,-1-2-2-15,5-3 1 16,-1-4-1-16,11-2 1 0,3-7-1 16,11-3 1-1,10-10 1-15,11 1 1 0,11-7 0 16,7-3 1-16,3 0 1 16,-3-3 0-16,3 4 0 15,0-1 0-15,-7 3 0 16,-3 10 0-16,-8-1-2 15,-3 10 1-15,-10 0-2 16,-1 4 1-16,-3-4-1 16,0-3 1-16,0 0-1 15,0-3 1 1,0-1 0 0,4 1 0-16,-1-6 0 0,1-4 0 0,3 0-1 15,3-5 1-15,1-1 1 16,6-3 0-16,8-3 0 15,7-10 1-15,6-3 1 16,19-6 1-16,-1-3 0 16,4-6 1-16,3 3-1 0,-3 0 0 15,-7-1-1-15,-11-8 1 16,-3-1-3-16,-7 4 1 16,-4-7-2-16,-3 6 1 15,-4 7-1-15,-7 3 0 16,-4 3 0-16,1 16 0 15,-8 0-1-15,-3 12 1 16,-3 3-1-16,-1 4 0 16,1 6 0-16,-1 9 1 15,4 0 0-15,0 3 0 0,3 13-1 16,4 0 1-16,7-6 0 16,4-1 1-16,3-2-1 15,0-7 0-15,7-9-4 16,8-16 0-16,2 3-6 15,1-6 1-15,3-6-11 32,1-6 1-32</inkml:trace>
  <inkml:trace contextRef="#ctx0" brushRef="#br0" timeOffset="1755.2">12435 5481 57 0,'7'0'28'0,"-7"-9"-28"0,-3 2 47 15,-1 7-45-15,1 0 1 16,-4 0 0-16,-7 7 1 16,0 5-5-1,-4 1 0-15,-3 9 3 0,0 9 1 16,-1 7-1-16,5-4 0 15,6 13-1-15,8-3 0 16,10 0 0-16,7-6 1 16,7-10-2-16,4-9 1 31,3-10-5-31,4-9 1 16,3-9-9 46,-3-7 1-31,-8-3-9-31,-2-3 1 32</inkml:trace>
  <inkml:trace contextRef="#ctx0" brushRef="#br0" timeOffset="3422.28">12802 4810 44 0,'4'22'22'0,"-1"6"-18"15,-3-22 31-15,0 1-34 16,0 2 1-16,0 4 0 15,0-4 1-15,0-3-4 16,-3 4 1-16,3-1 1 16,-4-9 1-16,4-6-1 15,0-4 0-15,0-2 0 0,4-7 0 16,-1 3-1 0,1-2 1-16,3-1-1 0,0 0 0 15,4-3 0-15,-1 3 0 16,4-3 0-1,-3 7 0-15,-1 5 0 0,-2 1 1 16,-1 9-1-16,0 0 0 16,0 9 0-16,0-3 0 15,-4 10-1-15,4 3 1 16,-3 3-1-16,-1-6 1 16,1 2 0-16,-1 4 0 15,1-9-1-15,-1-1 1 16,1-5 0-16,3-7 1 0,0-3-1 15,-7 3 0-15,4-10 0 16,3 1 0-16,0-4 0 16,3-3 0-16,-3 4 0 15,4-1 0-15,0 1 0 16,-1-4 0-16,1 0 0 16,-1 4 0-16,1-1 0 15,-1 7 0-15,1-3 0 16,0-4 0-16,-1 10 0 15,4 3 1-15,-3 0-1 16,0 3 0-16,-1 10 0 16,-3-1 0-16,0 4 0 15,0 3 1-15,0-4-1 16,0-5 0-16,0 9-3 16,0-1 0-16,4-2-12 0,0-3 0 15</inkml:trace>
  <inkml:trace contextRef="#ctx0" brushRef="#br0" timeOffset="3832.75">13635 5033 45 0,'0'3'22'0,"-11"6"-19"16,8-6 30-16,-8 10-31 15,-3 6 0-15,3-1 1 16,-3 11 1-16,-3 11-5 16,-4 14 0-16,-1 18 3 15,1 9 0-15,4-9-1 16,2 7 0-16,5-7-1 16,3-6 1-16,3-10-3 15,8-9 1-15,6-15-4 16,5-17 1-16,6-8-11 0,3-7 0 15</inkml:trace>
  <inkml:trace contextRef="#ctx0" brushRef="#br0" timeOffset="4068.39">14026 5321 52 0,'-3'47'26'0,"-18"19"-29"0,10-47 42 0,-10 9-39 16,-7 6 1-16,-7 7 0 16,-4-9 0-16,0 5-2 15,0 4 1-15,4-10 0 16,7-2 1-16,3-7-6 16,7-16 1-16,11-9-5 15,7-4 1-15,11-15-7 16,3-9 1-16</inkml:trace>
  <inkml:trace contextRef="#ctx0" brushRef="#br0" timeOffset="4264.45">13787 5428 41 0,'10'34'20'0,"18"23"-16"16,-17-48 36-16,0 7-37 15,3 9 0-15,3 6 0 16,8-6 0-16,3 13-5 0,-3 3 1 15,0-10 0-15,-4-9 0 16,-4-3-6-16,5-13 1 16,-5-6-7-16,1-13 0 15,-4-2-2-15,4-10 1 16</inkml:trace>
  <inkml:trace contextRef="#ctx0" brushRef="#br0" timeOffset="4473.56">14168 4945 60 0,'31'44'30'0,"19"0"-44"0,-33-16 66 16,5 3-51-16,-1 22 0 0,0 20-1 15,-7 21 1-15,-11 15-2 16,-13-2 0-16,-11 0-5 15,-15-7 1-15,-2-15-12 16,-8-23 1-16</inkml:trace>
  <inkml:trace contextRef="#ctx0" brushRef="#br0" timeOffset="4982.74">15388 4813 41 0,'11'31'20'0,"-11"26"-9"16,-4-38 25-16,1 21-33 15,-11 17 1-15,-1 15 1 16,1 16 0-16,0 12-7 16,0 4 0-16,0-4 4 15,0-9 1-15,3-22-3 0,4-6 0 16,0-29-4-16,4-6 1 15,-4-18-6-15,0-7 0 16,-4-9-7-16,-7-7 1 16</inkml:trace>
  <inkml:trace contextRef="#ctx0" brushRef="#br0" timeOffset="5180.01">15011 5569 45 0,'17'6'22'0,"36"-9"-16"0,-35 0 37 0,0 0-40 16,6 3 1-16,8 0 0 16,14-3 0-16,3-1-6 15,8 1 1 1,6 3 0-16,1 0 1 16,-8 0-8-16,-10-3 1 0,-11 3-9 15,-3 0 0-15</inkml:trace>
  <inkml:trace contextRef="#ctx0" brushRef="#br0" timeOffset="5644.73">15977 5591 59 0,'4'9'29'0,"-18"-9"-34"15,7 0 51-15,-7 0-45 0,-11 0 0 16,-3 3 0-16,-4 4 1 16,4 2-3-16,3 7 1 15,-3 6 1-15,3-10 0 16,0 7 0-16,4 3 0 16,7-3 0-16,4 0 0 15,6-1-1-15,11-15 0 16,4-3-1-16,6-3 1 15,4-9-1-15,4 6 0 0,0-1-1 16,0 1 1 0,-1-3 0-16,1-1 1 0,-4 1-1 15,-3-1 1-15,-1 1 0 16,1 3 0-16,-4 6 0 16,0 3 1-16,-3 0-1 15,-4 6 0-15,0 13 0 16,0 0 1-16,0 6-1 15,0-2 1-15,4-1-2 16,-1-10 1-16,1-2-3 16,-1 3 1-16,1-7-6 15,0 0 1-15,3-9-10 16,-4 0 1 0</inkml:trace>
  <inkml:trace contextRef="#ctx0" brushRef="#br0" timeOffset="6003.65">16217 5726 38 0,'11'9'19'0,"-1"-9"-11"0,-6 9 24 16,-1 4-29-16,1-1 1 15,-4-2 2-15,0 2 0 16,0 1-8-16,0-7 1 16,0 4 5-16,0-7 0 15,0 3-3-15,0-6 1 16,0 0-1-16,7-3 0 15,0-3-1-15,0-7 1 16,0-6-1-16,4 4 0 0,6-4 0 16,5 0 0-16,6 0 0 15,0 7 0-15,0-1 1 16,0 10 1-16,-6 6 0 16,-5 0 1-16,1 13-1 15,-4 9 1-15,0 6-1 16,-3 7 1-16,-1 6-2 15,4-3 0-15,1-4-5 16,-1-5 1-16,-4-14-7 16,1-5 1-16,-8-4-10 15,1-15 1-15</inkml:trace>
  <inkml:trace contextRef="#ctx0" brushRef="#br0" timeOffset="6559.92">16633 4779 62 0,'22'22'31'0,"-5"21"-36"16,-13-30 54-16,-1 3-48 15,1 2 1-15,-4 1 0 16,-4-3 0-16,4-4-4 16,-3-2 1-16,-1-4 1 15,4-3 1-15,0-6-2 16,0-6 1-16,4-4-1 16,3-2 1-16,0-1-1 15,0-12 0-15,4 3 0 16,6-4 0-16,1 4 0 15,-1-6 0-15,1 9 0 16,0 6 1-16,6 13 0 16,-6 6 1-16,3 10 0 15,0 9 0-15,1 6-1 0,-5 13 0 16,1-10-3-16,3 4 1 16,0-1-8-16,-3 1 1 15,3-4-8-15,0-3 0 16</inkml:trace>
  <inkml:trace contextRef="#ctx0" brushRef="#br0" timeOffset="6889.71">17621 5133 58 0,'7'3'29'0,"-17"0"-35"16,6 0 51-16,-6 0-44 15,-12 1 1-15,-2 14-1 16,-8 7 1-16,0 10-2 16,1 15 0-16,-5 10 1 15,8 21 1-15,0-9-1 16,7 16 1-16,7 0-1 15,6-3 0-15,8-10-4 16,11-15 1-16,3-17-5 16,11-14 1-16,14-26-12 15,14-10 1-15,-1-11-1 0,1-11 1 16</inkml:trace>
  <inkml:trace contextRef="#ctx0" brushRef="#br0" timeOffset="7101.64">17928 5512 51 0,'0'41'25'0,"-14"12"-35"0,3-37 52 16,-6 0-42-16,-8 12 0 0,-3 10 0 16,0-7 1-16,-1 7-2 15,5-7 1-15,3-6-4 16,3-6 0-16,4-13-8 15,3-9 0-15,4-13-2 16,4-12 1-16</inkml:trace>
  <inkml:trace contextRef="#ctx0" brushRef="#br0" timeOffset="7281.36">17752 5534 41 0,'17'3'20'0,"8"19"-18"15,-18-9 40-15,4 9-38 16,-1 0 0-16,4 12 0 15,1 13 1-15,2 4-7 16,8 5 0-16,7 7 4 16,6-13 0-16,1-6-5 0,0-16 0 15,-4-9-6-15,-3-16 0 16,-7-9-7-16,-4-16 1 16</inkml:trace>
  <inkml:trace contextRef="#ctx0" brushRef="#br0" timeOffset="7610.58">18027 4979 47 0,'7'10'23'0,"28"27"-22"0,-17-21 41 0,3 12-40 16,7 7 1-16,8 9 2 16,6 21 0-16,4 14-7 15,-4 12 1-15,-14 3 3 16,-10 6 1-16,-18 19-5 15,-14-6 1-15,-14-12-13 16,-18-10 0-16,-4-22-3 16,8-22 1-16</inkml:trace>
  <inkml:trace contextRef="#ctx0" brushRef="#br0" timeOffset="8256.94">19590 4490 53 0,'7'31'26'0,"10"16"-28"15,-9-34 50-15,-1 18-46 16,0 16 1-16,3 16 0 16,4 12 0-16,4 1-3 15,0 5 0-15,3-6 3 0,-4-2 1 16,-2-14-2 0,-5-9 0-16,-10-12-1 0,-10-13 1 15,-12-6-2-15,-6-10 1 16,-7-6-1-16,-7-6 0 15,-11-6 0-15,-7-13 0 16,-4 3 0-16,-6 0 0 16,3 10 0-16,10 9 0 15,4 16 0-15,7 5 0 16,11 11 0-16,7 2 0 16,10 17 0-16,11-4 1 0,7 0-1 15,21 0 1-15,22-7-1 16,17-8 1-16,14-7-3 15,-4-3 0-15,4-10-3 16,4 1 0-16,-8-10-9 16,-2-9 0-16,-5-10-5 15,-3-3 0-15</inkml:trace>
  <inkml:trace contextRef="#ctx0" brushRef="#br0" timeOffset="8798.21">20468 4954 49 0,'25'0'24'0,"-22"19"-22"16,-6-13 42-16,-8 10-43 15,-10 9 0-15,-14 3 1 16,-7 10 0-16,-4 6-3 16,3 12 0-16,1-2 1 15,3 8 0-15,7 1-3 16,4-10 1-16,7-15-4 16,7-10 0-16,10-15-10 0,1-13 1 15</inkml:trace>
  <inkml:trace contextRef="#ctx0" brushRef="#br0" timeOffset="8992.07">20094 5033 54 0,'32'37'27'0,"7"42"-28"0,-18-48 46 15,14 10-44-15,8 18 1 16,6 1 0-16,4 6 0 0,7 0-4 15,-4-19 0-15,-10-7-4 16,-11-5 1-16,-10-10-11 16,-18-12 0-16</inkml:trace>
  <inkml:trace contextRef="#ctx0" brushRef="#br0" timeOffset="10132.86">10065 8623 42 0,'3'35'21'0,"-6"-17"-18"0,-1-11 21 16,1-1-24-16,-1-3 1 16,-3 3 1-16,4-6 1 15,-1 0-2-15,1-3 0 0,3-3 2 16,3-7 0-1,8-2-1-15,6-10 1 0,4-4-1 16,8-2 0-16,-5-7-1 16,1 1 0-16,3 5 0 15,4 4 1-15,-4 6 0 16,0 10 1-16,-6 9-1 16,-5 9 0-16,-3 6-1 15,-7 7 1-15,-3-6-2 16,-4 2 1-16,0 4-1 15,-4 0 1-15,4-3-1 16,-3-4 1-16,3 1 0 16,0-4 0-16,0-3-1 15,0 1 1-15,3-4-1 16,5-6 0-16,2-4-1 16,4-2 1-16,0-3-1 15,0 2 1-15,8-2 0 16,-5-4 0-16,1-6-1 0,0 3 1 15,-1-3-1-15,1 3 0 16,-1 1 1-16,1 2 0 16,3 0 0-16,4 4 0 15,0 5 0-15,-4 1 1 16,0 3 0-16,-3 6 1 16,-4 7-1-16,0 5 1 15,-7 4-1-15,0 6 1 16,-7-9-2-16,3-1 1 15,1 4-4-15,0-6 1 0,3 2-5 16,0-5 0-16,3-4-8 16,4-6 0-16,4 0-2 15,3-6 0-15</inkml:trace>
  <inkml:trace contextRef="#ctx0" brushRef="#br0" timeOffset="10583.94">11165 8322 54 0,'11'-6'27'0,"-22"3"-35"0,8 6 54 0,-8 0-46 16,-6-3 0-16,-1 0 0 16,-7 6 1-16,1 7-1 15,-1 6 1-15,-3 2 0 16,0 5 0-16,3-8 0 15,4 4 1-15,7 3-1 0,3 0 1 16,4-3-1-16,7-3 0 16,14-6 0-16,-3-4 0 15,-1-3-1-15,8 1 0 16,-4-7 0-16,0-7 1 16,0 1-2-16,0-3 1 15,0-1 0-15,0 1 0 16,1 0 0-16,-5 5 0 47,1 1-1-47,-1 0 1 15,-3-3 0-15,0 6 0 0,1 3 1 0,-1 3 0 32,0 7-1-32,0-1 0 0,0 4 0 0,0 0 1 15,-4-1-1-15,4 1 1 0,0 0-4 0,0-7 0 0,4 4-6 16,0-13 1-16,-1 0-9 15,1-13 0-15</inkml:trace>
  <inkml:trace contextRef="#ctx0" brushRef="#br0" timeOffset="10957.71">11356 8501 39 0,'3'15'19'0,"-6"-2"-17"0,-1-10 27 0,4 7-27 0,-3-4 1 0,-1 3 2 0,1-3 0 16,3 1-6-16,0-7 0 15,7-3 4-15,0-7 0 16,4-5-2-16,-1 5 1 16,4-6-2-16,4-6 1 15,3-3-2-15,0-3 0 16,0 3-1-16,-3 3 1 15,0 3 0 1,-1 10 0-16,1 3 0 0,0-1 1 16,-4 7 0 15,0 10 1-31,0 2 0 0,-4 7 0 0,5 6 0 16,-5 0 1-16,4 0-4 15,0-3 1-15,4 0-6 16,3-9 0-16,0-4-7 15,-3-12 1-15</inkml:trace>
  <inkml:trace contextRef="#ctx0" brushRef="#br0" timeOffset="11228.71">12280 8109 48 0,'-10'31'24'0,"-26"32"-22"0,26-38 43 0,-11 3-43 0,-15 13 0 15,-6 12 1-15,-4 16 0 16,4 22-4-16,10 16 0 16,4-4 3-16,3-6 0 15,4-9-4-15,0-19 1 16,7-22-6-16,7-25 0 15,3-22-6-15,4-22 1 16,-3-28-4-16,-8-22 0 0</inkml:trace>
  <inkml:trace contextRef="#ctx0" brushRef="#br0" timeOffset="11384.72">11758 8278 47 0,'11'16'23'0,"27"21"-19"0,-23-15 45 0,-5 7-46 0,1 2 0 0,3 3 0 15,0 1 1-15,-3-4-6 16,-1-2 1-16,1-4-3 16,-8-13 1-16,-3-9-14 15,-3-9 1-15</inkml:trace>
  <inkml:trace contextRef="#ctx0" brushRef="#br0" timeOffset="12039.61">14168 8636 61 0,'7'65'30'0,"-7"42"-36"16,0-79 47-16,0 4-42 15,0-1 1-15,-4-3-2 16,-3-3 1-16,0-12 2 0,3-10 0 15,-3-12-1 1,0-23 0-16,0-15 0 0,0-6 1 16,0-16-1-16,4 9 1 15,-1-12-1-15,1 6 0 16,-1-3-1-16,4 4 1 16,7 2 0-16,7 6 0 15,7 13 0-15,15 10 1 16,6 12 1-16,4 9 1 15,-4 17 0-15,-3 18 1 16,-4 3-2-16,-14 15 1 16,-13 7-3-16,-16 4 1 15,-9-1-5-15,-15 0 1 16,-3-6-9 0,0-10 1-16,-1-9-7 0,12-6 0 0</inkml:trace>
  <inkml:trace contextRef="#ctx0" brushRef="#br0" timeOffset="12594.58">15081 8316 55 0,'14'6'27'0,"-10"-6"-31"0,-8-3 48 0,-3 3-41 15,-7 0 1-15,-3 0 1 16,-5 0 1-16,-6 0-8 15,0 0 0-15,-4 3 5 16,-3 3 0-16,3 10-3 16,4 3 0-16,3 3-1 15,4 0 0-15,0 3 0 16,10 0 1-16,11-3-1 16,14-10 0-16,11-5 0 15,7-7 1-15,7-4-1 16,-4-2 1-16,4-9-5 15,-4-4 0-15,-3-3-12 16,-7 0 0-16</inkml:trace>
  <inkml:trace contextRef="#ctx0" brushRef="#br0" timeOffset="12940.05">15526 8193 55 0,'-4'13'27'0,"-24"-10"-24"0,21 0 40 15,-7 4-42-15,-4-1 0 0,-3 0 0 16,-7 3 1-16,7 1-3 16,3 2 1-16,0 1 1 15,4-4 0-15,4 1-1 16,3-1 1-16,10 1-1 15,8-1 1-15,6 0-1 16,1 7 0-16,3 0 0 16,-3 3 0-16,3-4 0 15,-10 4 0-15,-4-3-1 16,-7-1 1 0,-4 7-3-16,-10 0 1 0,-7 3-6 15,0-6 0-15,-1-3-9 16,5-4 0-16</inkml:trace>
  <inkml:trace contextRef="#ctx0" brushRef="#br0" timeOffset="13179.8">15734 8225 52 0,'3'19'26'0,"-3"21"-26"0,0-30 42 15,-3 2-40-15,-4 10 1 16,-4 7 0-16,1-1 1 16,-1-6-6-16,1 3 1 15,2-3 1-15,5-7 1 16,3-2-6-16,3-10 0 0,1 0-9 16,3-6 1-16,-3-13-3 15,-8-6 0-15</inkml:trace>
  <inkml:trace contextRef="#ctx0" brushRef="#br0" timeOffset="13362.74">15723 7780 38 0,'11'-19'19'0,"14"-22"-20"15,-15 28 33-15,4-5-33 16,4-7 1-16,7-7-2 15,10-9 0-15,4-6-5 16,7 3 0-16,-4-3-4 16,0 0 1-16</inkml:trace>
  <inkml:trace contextRef="#ctx0" brushRef="#br0" timeOffset="13571.09">16242 7246 25 0,'3'16'12'0,"1"28"-9"0,-4-31 19 15,-4 12-20-15,-3 9 0 16,0 7 3-16,0 18 0 15,0 17-5-15,0 8 0 16,0 20 5-16,4 6 1 16,3-1-1-16,0 7 0 15,0-21-1-15,3-27 0 16,-3-14-2-16,4-10 0 16,-4-16-4-16,-4-12 0 0,-3-16-6 15,-4-10 1-15,-6-2-7 16,-8-17 0-16</inkml:trace>
  <inkml:trace contextRef="#ctx0" brushRef="#br0" timeOffset="13737.06">15977 8052 47 0,'29'19'23'0,"13"0"-17"16,-28-16 42-16,11-3-46 15,3 0 0-15,4 0-1 16,-4-3 0-16,4 0-5 15,-1-3 0-15,-2-1-6 16,-5 1 0-16,-3 3-7 16,1 3 1-16</inkml:trace>
  <inkml:trace contextRef="#ctx0" brushRef="#br0" timeOffset="13930.8">16524 8190 45 0,'0'38'22'0,"-10"22"-22"0,6-51 37 16,0 3-37-16,1 1 1 15,-1 3-2-15,1-4 1 16,3-5-4-16,0-7 0 0,3-7-9 16,1-2 0-16</inkml:trace>
  <inkml:trace contextRef="#ctx0" brushRef="#br0" timeOffset="14126.14">16436 7939 39 0,'21'4'19'0,"-7"-4"-18"16,-7 3 28-16,0 0-30 15,0-6 1-15,4 3-1 16,0 0 1-16,-1 0-6 16,4-3 1-16,-3 3-6 15,-1-4 1-15</inkml:trace>
  <inkml:trace contextRef="#ctx0" brushRef="#br0" timeOffset="14380.14">16718 8131 55 0,'21'31'27'0,"-7"26"-32"0,-10-45 52 16,-1 7-46-16,1-3 0 15,0-1 2-15,-1 1 1 16,1 0-4-16,-1-4 1 16,1 1 2-16,-1-7 0 0,1-3-1 15,-1-6 0-15,4 0-3 16,0-13 1-16,0-6-4 15,0-6 0-15,1 0-4 16,-1 0 0-16,3 2-9 16,-3 1 1-16,0 3-1 15,0 4 1-15</inkml:trace>
  <inkml:trace contextRef="#ctx0" brushRef="#br0" timeOffset="14681.46">16937 8197 54 0,'14'28'27'0,"14"-22"-34"16,-21-12 56-16,11-4-49 16,0-2 1-16,3-7-1 15,-4 0 1-15,-3-3-2 16,1-3 0-16,-8 3 1 16,-4 0 0-16,-6 3-1 0,-4 7 0 15,-8-1-1-15,-2 13 1 16,-4 4-1-16,7 11 1 15,-1 4 0-15,12 9 1 16,3 7 0-16,7-1 0 16,4 1 1-16,3-10 1 15,3-3-1-15,8-7 1 16,7-2-4-16,3-10 1 16,0-9-6-16,-3-7 1 0,-7-2-9 15,-8-4 0-15</inkml:trace>
  <inkml:trace contextRef="#ctx0" brushRef="#br0" timeOffset="15073.06">17967 8077 60 0,'-7'51'30'0,"0"18"-35"0,3-51 53 16,4 4-49-16,-3 0 0 16,3-3-1-16,0-6 1 0,0-7-4 15,0-6 1-15,0-19-13 16,-4-6 1-16</inkml:trace>
  <inkml:trace contextRef="#ctx0" brushRef="#br0" timeOffset="15237.5">17886 7870 45 0,'14'0'22'0,"-3"-6"-18"16,-4 3 29-16,-4 0-33 15,1-3 0-15,-1 3-6 16,8-1 0 0,-1 1-4-16,4 3 0 0</inkml:trace>
  <inkml:trace contextRef="#ctx0" brushRef="#br0" timeOffset="15837.87">18210 8043 33 0,'4'47'16'0,"3"-9"-7"0,-7-26 18 16,0 4-26-16,0 0 1 15,0-1 0-15,0 1 0 16,0-7-3-16,4 1 0 16,-4-10 2-16,7-7 0 15,0-5-2-15,0-7 1 0,3 0 0 16,1-6 0-16,-1-3-1 15,5-3 1-15,2 5 0 16,4 1 0-16,1 10 0 16,-5 5 0-16,1 13 0 15,-4 4 0-15,0 5 0 16,0 7 0-16,4-3 0 16,-4-4 0-16,0-2 0 15,4-4 1-15,6-3 1 16,8-9 0-16,10-7 0 15,4-6 0-15,0-6 0 16,-4 3 0-16,1-12-2 16,-4-10 1-16,-8-9-1 15,-9-13 0-15,-5-13-2 16,-10-8 1-16,-10-7 0 16,-11-22 0-16,-11 3 1 15,-7 3 0-15,-3 19-1 0,-7 16 1 16,-1 18 1-16,1 20 0 15,10 15 0-15,4 28 1 32,7 16-1-32,7 25 1 0,3 22-1 0,7 25 1 15,15 16-1-15,10 28 1 16,4 6-2-16,3-6 1 16,-3-9-1-16,-8-23 0 15,-2-24-4-15,-5-23 1 16,1-30-5-16,-4-17 1 15,-7-12-7-15,0 0 0 16</inkml:trace>
  <inkml:trace contextRef="#ctx0" brushRef="#br0" timeOffset="16063.75">18489 7877 44 0,'0'22'22'0,"7"0"-17"15,0-19 38-15,0-3-41 16,0 3 0-16,4 0 0 16,3 0 0-16,7 0-3 15,11 4 0-15,0-7 1 16,-1 0 1-16,1 0-6 16,-4 0 1-16,1 0-10 15,-5 0 1-15,-3 0-2 16,-3-4 0-16</inkml:trace>
  <inkml:trace contextRef="#ctx0" brushRef="#br0" timeOffset="16408.08">18983 8008 56 0,'18'16'28'0,"3"-16"-35"0,-14-6 58 16,10 0-49-16,1-4 1 15,3 1 1-15,0-1 1 16,1 4-7-16,-5-3 1 15,-3-4 3-15,-3 1 1 0,-4-1-3 16,-7 1 1-16,-7 2-1 16,-4 1 0-16,1 2-2 15,-4 7 1-15,0 0-1 16,3 7 1-16,4-1-1 16,3 0 1-16,1 7 0 15,3 6 0-15,0 3 0 16,0-1 1-16,3 5 0 15,1-4 1-15,-1 6-2 16,8-9 1-16,3-4-2 16,4-2 0-16,6-4-5 15,1-3 1-15,0-6-8 16,0-3 1-16,-1-3-4 16,1-6 1-16</inkml:trace>
  <inkml:trace contextRef="#ctx0" brushRef="#br0" timeOffset="16904.21">19480 8121 41 0,'7'19'20'0,"-14"-25"-24"0,4 0 37 16,-1-7-33-16,-3-6 0 15,0-6 1-15,0-3 0 16,0 9 0-16,0 0 0 15,0 0 1-15,7 1 0 16,7 2 0-16,4 0 1 0,6 4-1 16,4-1 0-16,1 1-2 15,13-1 1-15,11-3-5 16,3 1 1-16,4-4-2 16,-4 6 0-16,-3 4 0 15,-7-7 1-15,-4 4 0 16,-10 2 0-16,-4 4 3 15,-7 3 1-15,-7 3 1 16,-7 3 0-16,-7-3 0 16,-7 3 0-16,-3 0-1 15,-8 4 1-15,0 2 0 16,-3 0 0-16,3 4 0 16,8 0 1-16,6 2 1 15,4 1 1-15,11 3 0 16,10-7 1-16,7 1 0 15,7 6 1-15,7 3-2 16,-3 3 0-16,-4 3-2 0,-3 6 1 16,-11 7-4-16,-14 6 0 15,-14-3-6-15,-14 0 1 16,-11-6-10-16,-14-7 0 16</inkml:trace>
  <inkml:trace contextRef="#ctx0" brushRef="#br0" timeOffset="17775.5">21904 8052 54 0,'-4'44'27'0,"8"-9"-32"0,3-29 46 15,-7-3-41-15,0 3 0 16,4-2 0-16,-4-4 1 16,0-7-1-16,7-5 1 0,0-4-1 15,10-12 1-15,-3 0-1 16,1-1 1-16,-1 7-1 16,0 4 0-16,0-1 0 15,0 6 0-15,0 7 0 16,0 3 0-16,0 3 0 15,-3 0 0-15,3 12 0 16,0 1 1-16,0 3-1 16,0-4 0-16,-3 1 0 15,0-4 1-15,-4 7-1 16,-4-10 0-16,1 0 0 16,-1-6 0-16,1 0-1 15,-1 0 1-15,8-9 0 16,-1-7 0-16,8-3-1 15,0 7 1-15,-1-4-2 16,4-6 1-16,-6-3-3 16,2-3 1-16,1 3 0 0,-1 3 0 15,1 3 0-15,0 3 1 16,-1 4 0-16,1-1 1 16,3 7 2-16,4 3 0 15,-7 3 1-15,-1 9 0 16,1 7 0-16,-4 3 1 15,0 3 0-15,-3-7 0 16,3 7-1 15,0 0 0-31,0 3-1 0,4-3 0 0,-1-6-6 0,1-7 1 0,3-2-11 16,0-7 1-16</inkml:trace>
  <inkml:trace contextRef="#ctx0" brushRef="#br0" timeOffset="18268.7">23745 7065 55 0,'22'18'27'0,"-29"29"-29"16,3-25 44-16,1 16-43 16,-5 6 1-16,1 19 0 0,0 9 1 15,4 19-1-15,6 6 1 16,4 0 0-16,4 3 0 16,3-12 0-16,0-19 0 15,-3-15-1-15,-8-26 0 16,-6-16-1-16,-8-21 1 15,-10-7-1-15,-11-15 0 16,-14-7 0-16,-3-9 1 16,-4 0-1-16,-10-3 1 15,-8 3-1-15,8 6 1 0,10 10 1 16,7 12 0-16,7 10 0 16,11 12 0-16,10 3 0 15,15 10 0-15,17-1 0 16,17 4 1-16,15-3-1 15,25 0 0-15,17-4 0 16,21-3 0-16,-10-5-4 16,-7 5 1-16,0-9-6 15,-11-13 0-15,-7 1-9 16,-11-4 1-16</inkml:trace>
  <inkml:trace contextRef="#ctx0" brushRef="#br0" timeOffset="18646.06">24310 7811 56 0,'0'44'28'0,"-21"15"-34"0,17-49 47 16,-3 5-41-16,4 1 0 15,-4 0 2-15,3-7 0 16,1-6-2-16,3-3 0 15,7-6 1-15,3-3 1 16,4-10-1-16,4-9 0 16,3-4-1-16,4 4 1 0,-4-3-1 15,0-1 0-15,0 4 0 16,4 3 0 0,0 3 0-16,-8 10 1 0,1 5-1 15,3 10 1-15,0 7-1 16,4 2 1-16,0 10-1 15,3 3 0-15,-3 7-1 16,-4-7 0-16,0 6-2 16,-3-3 0-16,-4 1-5 15,0-7 0-15,-4-7-8 16,1-2 0-16</inkml:trace>
  <inkml:trace contextRef="#ctx0" brushRef="#br0" timeOffset="18826.16">25224 8002 49 0,'38'63'24'0,"1"-44"-28"0,-35-22 40 15,-4 3-40-15,-11-10 1 16,-6-6-23-16,-8-5 0 15</inkml:trace>
  <inkml:trace contextRef="#ctx0" brushRef="#br0" timeOffset="26556.03">3567 11056 57 0,'14'-3'28'0,"7"-28"-18"15,-14 25 29-15,-7-4-35 16,0 4 0-16,0 6 2 16,0 0 0-16,0 3-9 15,-21 19 1-15,-11 3 5 16,-7 10 0-16,-10 5-3 15,-11 1 0-15,0 3-4 16,10 0 0-16,5 0 0 16,9 0 1-16,8-3-1 15,7-7 1-15,14-6 1 16,14 1 1-16,7-4 2 16,14-10 1-16,11-8 1 0,10-1 0 15,4 0 0-15,-3 3 0 16,-11 1 0-16,-8 6 0 15,-9 6-2-15,-15 18 0 16,-18 7-2-16,-21 13 1 16,-17 9-3-16,-11 6 0 15,0 4-3-15,3-7 0 16,8-3-1-16,7-10 0 16,3-2-3-16,7-20 0 15,11-8-7-15,3-8 1 0</inkml:trace>
  <inkml:trace contextRef="#ctx0" brushRef="#br0" timeOffset="26873.35">3856 11047 44 0,'39'-34'22'0,"-18"5"-21"15,-18 23 35-15,4 3-34 16,-7 6 1-16,-10 10-1 16,-1 9 1-16,-6 18-4 15,-1-8 1-15,-14 40 2 16,0 12 1-16,4 17-1 16,7 5 0-16,0 1-1 0,3 3 1 15,8-13-2-15,-8-6 1 16,15-16-2-16,-8-15 0 15,4-19-4-15,0-20 0 16,3-14-9-16,-6-14 1 16,-1-11-3-16,-6-1 1 15</inkml:trace>
  <inkml:trace contextRef="#ctx0" brushRef="#br0" timeOffset="27053.97">3528 11853 49 0,'28'12'24'0,"14"-33"-29"0,-20 11 49 0,16-6-44 15,1-2 0-15,11-1-6 16,-8 0 1-16,4 6-2 16,0 4 0-16,-1 3-7 15,-13-4 1-15</inkml:trace>
  <inkml:trace contextRef="#ctx0" brushRef="#br0" timeOffset="27458.21">4184 11746 40 0,'0'7'20'0,"14"2"-15"15,-17-9 35-15,3 3-37 16,-11 7 0-16,4-1 3 16,-4 3 1-16,-6-5-9 0,-4 2 1 15,-1 7 4-15,1 0 1 16,0 2-3-16,3-2 1 15,1 0-2-15,3-4 0 16,3 4-1-16,8-10 0 16,6 0-2-16,8-6 1 15,10-6-1-15,-7-3 0 16,4-7-2-16,-1 4 1 16,4-1 0-16,-10-3 1 15,7-2 0-15,-8-1 0 16,11 3 1-16,-10 3 0 0,-1 7 1 15,1 6 1-15,0 6 0 16,-4 4 1-16,-4 2 0 16,-3 7 0-16,0 3-1 15,-3 3 1-15,3 0 0 16,0 4 1-16,0-7-2 16,3-4 1-16,4-5-1 15,0-4 0-15,4-9-3 16,10-9 0-16,7-16-10 15,-7-10 1-15</inkml:trace>
  <inkml:trace contextRef="#ctx0" brushRef="#br0" timeOffset="27713.07">4494 10812 48 0,'4'19'24'0,"-15"56"-22"0,11-50 39 0,-3 13-39 0,-8 21 0 16,1 4 0-1,-1 12 1-15,4 13-4 0,0 9 1 16,3 0 2-16,-6-12 0 16,10-13-3-16,-11-9 0 15,11-19-6-15,-7-16 1 16,4-40-10-1,-11-10 0 1</inkml:trace>
  <inkml:trace contextRef="#ctx0" brushRef="#br0" timeOffset="27922.02">4187 11621 39 0,'18'34'19'0,"3"4"-7"0,-14-32 26 0,4 1-34 15,10-4 1-15,-3-3 1 16,13-10 1-16,8 1-10 16,11-10 1-16,-4-3 5 15,-1 3 1-15,-6 0-6 16,-11 10 0-16,-3 3-7 16,-7 0 0-16,-4 2-8 15,-7-2 1-15</inkml:trace>
  <inkml:trace contextRef="#ctx0" brushRef="#br0" timeOffset="28749.03">4745 11753 39 0,'10'9'19'0,"8"-15"-12"0,-7 3 27 0,6-4-30 16,4-2 1-16,4-4 3 16,0 1 0-16,3-1-10 15,-3 4 0-15,-4-4 6 16,4 1 0-16,-11-1-2 16,3-2 0-16,-10-1-2 15,1-3 0-15,-8 7-1 16,-8 5 0-16,1 7 0 15,-14 7 0-15,-3 5-1 16,-1 10 0-16,4 3 0 16,-8 3 1-16,8 1-1 15,4-4 1-15,6 3 0 16,4-3 0-16,3-3 1 16,15-10 0-16,10-2 0 15,7-7 0-15,11-6-2 16,0-10 0-16,3-2 0 15,-10-7 1-15,0 0-2 0,-4 0 1 16,0 0 0-16,-10 3 1 16,3-3 0-16,-7 0 0 15,0-3-1-15,-3 3 0 16,0 6-1-16,-11 10 1 16,0 6-2-16,0 3 0 15,0 10-2-15,-8 2 1 16,5 11 1-16,3 2 1 15,3 3 4-15,5 1 0 16,2-1 5-16,1 3 0 0,6 1 2 16,-6-4 0-16,10 7-1 15,-10 3 1-15,6-1-4 16,-3 1 0-16,-3 0-3 16,-4-3 0-16,-3-4-1 15,-4-6 1-15,-4 0-2 16,-7 1 1-16,1-10 0 15,-1-7 0-15,-6-6 0 16,-4-6 0-16,-11-9-1 16,-4 0 1-16,5-10 0 15,-8-3 1-15,7 3-1 16,11 3 0-16,3 7 1 16,1 3 0-16,13-1 0 15,8 7 0-15,13-6-1 16,1-3 1-16,14-4-5 15,-4-3 0-15,-7-2-8 16,4-11 1-16,0-5-5 0,-4-4 1 16</inkml:trace>
  <inkml:trace contextRef="#ctx0" brushRef="#br0" timeOffset="28947.68">5521 11699 58 0,'-4'35'29'0,"-10"6"-39"0,14-32 57 0,0 0-47 16,-3 1 0-16,3-1-3 16,0-6 0-16,3-9-4 15,4-13 1-15,-7-6-9 16,0-6 0-16</inkml:trace>
  <inkml:trace contextRef="#ctx0" brushRef="#br0" timeOffset="29123.6">5440 11505 37 0,'10'16'18'0,"5"-7"-17"16,-8-9 24-16,0 3-26 15,-4 0 1-15,8-3-1 0,6-3 1 16,-6-3-4-16,7 0 0 16,-8 2-6-16,4 1 1 15</inkml:trace>
  <inkml:trace contextRef="#ctx0" brushRef="#br0" timeOffset="29439.28">5743 11552 46 0,'28'-13'23'0,"4"13"-26"0,-18 0 43 16,7 0-38-16,-3-3 0 16,3-3 0-16,4 3 1 0,0-3-4 15,-4-4 0-15,-7 1 2 16,4-4 0-16,-1 1-2 16,-6 2 1-16,-11 4-1 15,-11 3 1-15,-10 3-2 16,3 6 1-16,1 7-1 15,3 9 1-15,-7 6-1 16,3 0 1-16,7 3 0 16,-3 4 0-16,7-7 1 15,4-3 1-15,6-3 0 16,11-6 0-16,14-10-4 16,11-9 1-16,-3-13-8 15,6 1 0-15,0-20-4 16,-10-6 1-16</inkml:trace>
  <inkml:trace contextRef="#ctx0" brushRef="#br0" timeOffset="29744.64">6385 11267 31 0,'11'9'15'0,"-32"0"-16"0,17-6 26 15,-3 4-24-15,-7-4 0 16,-7 6 0-16,-4 4 0 15,-3-1-1-15,3 1 0 16,11 3 2-16,-4 2 1 16,15 1 1-16,14 3 0 0,-1-3 1 15,18 0 0 1,4 0 0-16,7 3 1 0,3 0-3 16,8 3 1-1,-12-3-2-15,-9 0 0 0,-15 6-3 16,-14-3 1-16,-14 3-1 15,-18 3 0-15,-7-2-6 16,-21-1 1-16,-7-3-9 16,-25-6 1 15</inkml:trace>
  <inkml:trace contextRef="#ctx0" brushRef="#br0" timeOffset="30145.24">3154 12389 54 0,'-4'10'27'0,"8"-10"-24"0,3 0 45 15,11 3-43-15,6 0 1 0,33 0 6 16,20-3 1-16,43 0-14 16,39 0 0-16,42-13 9 15,39-18 1-15,28-7-4 16,11 4 1-16,-1-7-4 15,-16 4 0-15,-23 8-5 16,-13 4 1-16,-46 3-5 16,-21 3 1-16,-32 4-10 15,-14-1 1-15,-14-9-10 16,-25 3 1-16</inkml:trace>
  <inkml:trace contextRef="#ctx0" brushRef="#br0" timeOffset="30791.69">8382 11034 54 0,'11'35'27'0,"3"-4"-19"16,-14-18 28-16,-11 9-34 0,1 6 1 0,-1 0 0 0,-3 7 0 15,3-1-5-15,1 1 0 16,3-4-2-16,0 0 1 15,3-9-14-15,1-6 0 16</inkml:trace>
  <inkml:trace contextRef="#ctx0" brushRef="#br0" timeOffset="31105.82">8678 10997 55 0,'50'-10'27'0,"10"-27"-23"0,-50 27 40 0,1-2-41 16,-4-10 1-16,-4 3 1 16,-6-3 1-16,-8 0-7 15,-17 7 0-15,-7 2 4 16,-4 7 0-16,-14 12-2 16,-10 10 1-16,-4 6-2 15,-11 6 1-15,-3 13-3 16,10 3 1-1,4 12-3-15,4 0 1 0,6 10-1 16,11 6 1-16,18 13-1 16,11 3 1-16,17 0 1 15,10-13 0-15,18-9 2 16,18-19 0-16,21-13 2 0,21-31 1 16,18-28 1-16,14-31 0 15,-10-19-1-15,-8-7 0 16,-14-6 0-16,-21-9 1 15,-21 6-8-15,-11 13 0 16,-31 12-16 0,-15 6 1-16</inkml:trace>
  <inkml:trace contextRef="#ctx0" brushRef="#br0" timeOffset="31862.99">9920 10956 46 0,'11'-3'23'0,"-4"16"-12"15,-7-4 25-15,0 13-34 16,0 12 0-16,-4 13 1 16,-3 7 1-16,-7 15-6 15,-11 9 1-15,4 13 2 16,-3-3 1-16,2-7-4 0,5-15 0 62,6-12-5-62,4-17 0 16,4-12-5-16,-1-18 0 16,-3-20-4-16,0-15 0 15</inkml:trace>
  <inkml:trace contextRef="#ctx0" brushRef="#br0" timeOffset="32155.43">9652 11122 36 0,'0'0'18'0,"7"-6"-17"0,-7 6 32 0,7-13-31 16,4-2 1-16,6-4 4 16,8-3 1-16,10-3-8 15,8 0 1-15,6 3 7 16,11 3 0-16,4 3-1 16,-5 7 1-16,1 3-3 15,-3 6 0-15,-11 6-2 16,-7 10 0-16,-15 3-2 15,-13 9 0-15,-18 9-2 16,-7 4 0-16,-15 6-2 16,-13-9 1-16,-7-1-4 15,3-5 1-15,-4-10-8 16,12-7 0 0,-5-2-6-1,19-13 1 1</inkml:trace>
  <inkml:trace contextRef="#ctx0" brushRef="#br0" timeOffset="32457.78">11024 10890 57 0,'-3'13'28'0,"-29"62"-29"0,25-50 51 0,-7 10-49 16,-4 9 1-16,-3 6 0 15,0 16 1-15,3 6-4 16,4 12 0-16,7-12 0 16,0-9 1-16,4-16-4 15,-1-15 1 1,4-20-5-16,0-18 0 0,0-16-10 15,-4-19 0-15</inkml:trace>
  <inkml:trace contextRef="#ctx0" brushRef="#br0" timeOffset="32757.86">10456 11091 57 0,'4'-6'28'0,"6"-1"-26"0,-2 4 47 16,2 0-45-16,8 3 0 15,6 0 2-15,12 0 1 16,6-6-8-16,11-10 0 16,21-3 6-16,18-12 0 15,21-3-2-15,10-14 0 16,8 5-2-1,3-4 1-15,-11 3-3 0,-24 3 0 16,-14 6-5-16,-18 13 0 0,-18 10-6 16,-14 12 0-16,-17 12-10 15,-11 1 1-15</inkml:trace>
  <inkml:trace contextRef="#ctx0" brushRef="#br0" timeOffset="33012.71">10375 11834 80 0,'4'22'40'0,"31"-9"-46"0,-17-17 75 0,28-2-64 0,17 0 0 15,36-16 2-15,35-16 0 16,21-9-10-16,11-12 1 15,0 2 4-15,-25 4 0 16,-28 15-7 0,-29 10 0-16,-20 9-11 0,-22 13 1 15,-21 3-12-15,-21 12 1 16</inkml:trace>
  <inkml:trace contextRef="#ctx0" brushRef="#br0" timeOffset="33733.37">7997 13110 47 0,'0'16'23'0,"4"-10"-11"0,-4-6 28 0,0 0-36 15,11-3 0-15,10-3 5 16,7 0 1-16,7-1-12 16,8-5 1-16,-12 9 7 15,1-4 0-15,0 1-3 16,-7 6 1-16,-8 3-4 15,-3 0 1-15,-7 4-2 16,-17 8 1-16,-1 1-2 16,-6 3 1-16,-5 3-1 15,1 0 1-15,4 3 0 16,-12-3 0-16,12 0 0 16,3 0 0-1,7-3 1 1,3-1 0-16,4-2 0 15,0-3 0-15,11-4-1 0,10-6 1 0,7-3-8 0,-3-6 1 16,10 0-12-16,0-13 0 16</inkml:trace>
  <inkml:trace contextRef="#ctx0" brushRef="#br0" timeOffset="34169.87">8791 12947 54 0,'25'-6'27'0,"-11"-32"-21"0,-14 26 37 0,-3-1-37 0,-1-2 0 0,-10-1 2 0,-11 0 0 0,-10 4-11 0,-4-4 1 0,-10 7 6 16,-15 2 1-16,-6 11-3 15,-4 5 0-15,-11 13-3 16,-3 6 1-16,-4-6-4 16,0 13 1-1,15 5-3-15,-4 4 0 32,13 6-1-32,16 13 1 15,13 12 0 1,18-2 0 15,17 5 3-31,18-9 1 31,21-6 3-31,11-16 1 47,28-13 3-31,11-21 1-16,17-20 0 0,-24 4 0 0,31-34 0 0,-13-14 0 0,-1-18-3 0,-21 4 1 0,-18-1-5 0,-17 0 0 0,-14 0-9 0,-18-3 1 15,-14 3-11-15,-11 4 0 0</inkml:trace>
  <inkml:trace contextRef="#ctx0" brushRef="#br0" timeOffset="34618.58">9359 13521 48 0,'-3'19'24'0,"13"12"-20"0,-3-18 31 0,0 6-34 0,4 3 1 15,3 0 3-15,11 0 1 16,-1-10-5-16,5-2 0 16,2-10 3-16,-2-7 1 15,-5-5-1-15,-2-7 0 16,-5-9-2-16,1 3 0 15,-8-7-6-15,1-5 0 16,-4-4-14-16,-3 0 0 16,3 3-1-16,7 1 1 0</inkml:trace>
  <inkml:trace contextRef="#ctx0" brushRef="#br0" timeOffset="35112.94">10160 13305 56 0,'0'22'28'0,"0"-41"-37"16,-7 16 55-16,0 6-46 15,-4-3 1-15,1 3 0 16,-4 3 0-16,0 1-1 15,3-1 1-15,0 3 0 16,4-2 0-16,0-4 0 16,4 0 0-16,-1 0 0 0,4 0 1 15,0-3-2-15,0 0 0 16,0 0 0-16,0 0 1 16,0 3 1-16,0-3 0 15,0 3-1-15,0 1 0 16,4-1 1-16,-1 0 0 15,4 3-1-15,0 0 1 16,0 1-2-16,8-1 0 16,2 3 0-16,4-2 1 15,-3-1 1-15,0 3 0 0,-1 4 0 16,1 2 0-16,-4-2 0 16,-3-4 0-1,-4 7-1-15,-11 6 1 0,-3 3-3 16,-7 0 0-16,-4 3-4 15,-6-2 1-15,-5-8-9 16,1-2 0-16,0-10-7 16,10-15 0-16</inkml:trace>
  <inkml:trace contextRef="#ctx0" brushRef="#br0" timeOffset="35434.3">9747 13462 58 0,'-7'25'29'0,"7"-19"-21"0,-3-6 50 0,3 3-53 0,0 0 0 0,0-3 4 0,0 0 1 16,14-3-13-16,7 0 1 15,7-3 5-15,0-1 1 16,1 4-10-16,-5 0 1 0,-3 0-15 16,-3-3 0-16,-4-4-4 15,4 1 0-15</inkml:trace>
  <inkml:trace contextRef="#ctx0" brushRef="#br0" timeOffset="35789.37">10453 13399 55 0,'-4'25'27'0,"-3"0"-34"0,7-16 50 15,0 4-43-15,0-4 1 16,-3 4 2-16,6-4 0 15,1 1-3-15,3-4 1 16,3-3 1-16,8-3 1 16,3-3-1-16,4-6 0 15,3-13-1-15,0-3 0 16,1 0-7-16,-5-4 0 0,1-11-11 16,-11-4 0-1</inkml:trace>
  <inkml:trace contextRef="#ctx0" brushRef="#br0" timeOffset="36087.14">11000 12847 52 0,'-7'69'26'0,"-32"-6"-27"0,28-44 37 0,1 9-35 0,-5 16 1 0,1 15 0 16,11 7 0-16,-1 0-3 0,4-3 1 15,0-13 0-15,4-6 1 16,3-16-2-16,11-12 0 16,-1-16-3-1,-3-13 0-15,-3-9-4 0,-4-3 0 16,-7-3-7-16,-7-4 1 15</inkml:trace>
  <inkml:trace contextRef="#ctx0" brushRef="#br0" timeOffset="36257.43">10978 13211 54 0,'46'12'27'0,"35"7"-23"0,-52-19 49 0,6 0-49 0,-3 0 1 0,-1-3 0 0,-6 6 1 0,-4 0-9 15,-7 13 0-15,-7 3 2 16,-14 9 0-16,-14 6-9 16,-10 4 1-16,-12-3-11 15,-17-7 0-15</inkml:trace>
  <inkml:trace contextRef="#ctx0" brushRef="#br0" timeOffset="37455.91">7934 14791 62 0,'11'0'31'0,"13"-9"-27"0,-13 9 52 16,6 0-52 0,5 0 0-16,9-3 1 0,8 3 1 15,-7 0-8-15,0 0 1 16,-4 3 4-16,-7 0 1 15,-3 0-4-15,-8 6 1 16,-6 1-2-16,-4 6 1 16,-7-1-2-16,-4 1 0 15,1 0-2-15,-4-1 0 16,3 4-1-16,-3 0 0 16,3-3 1-16,4-4 0 15,4 1 1-15,-1-4 0 0,4 0 1 16,7 1 0-1,4-1 1-15,3 1 1 16,4-1 0 0,-1 1 0-1,4-1 1-15,4-3 1 0,0 0 0 0,-4 1 0 0,-7 2-1 16,-10 7 1-16,-12 6-2 16,-13-3 1-16,-14 6-4 15,-11 3 0-15,-3 3-8 16,-1-6 1-16,-3-9-8 15,8-7 0-15</inkml:trace>
  <inkml:trace contextRef="#ctx0" brushRef="#br0" timeOffset="37944.81">8784 14656 65 0,'39'-15'32'15,"-32"-23"-33"-15,-10 22 58 0,-5 1-55 0,-6-4 1 0,-17 0 0 0,-12 3 1 0,-3 7-5 0,-17 9 0 0,-15 9 2 16,1 10 1-16,-22 3-3 15,7 13 0-15,-7 9-3 16,1 3 0 15,6 6-2-31,25-12 0 16,-18 34-1-16,18 3 1 0,14 7 2 16,18 3 0-16,17 6 2 0,25-6 0 0,15-4 2 15,27-8 1-15,14-17 2 16,22-21 1-16,24-26 1 15,15-24 1-15,-4-32-1 16,-28 6 1-16,28-31-2 16,-22-12 1-16,-13-1-4 15,-32-6 0-15,-18 7-9 16,-21 9 0-16,-24 9-12 16,-15 0 0-16</inkml:trace>
  <inkml:trace contextRef="#ctx0" brushRef="#br0" timeOffset="38347.74">9694 15023 48 0,'11'22'24'0,"-4"16"-18"15,-7-26 30-15,-7 7-35 16,0 6 1-16,-4 10 0 16,1 6 0-16,-1-4-3 15,1 10 0-15,-1 0 0 0,0-6 0 16,4-3-8-16,7-10 1 15,0-9-7-15,0-16 0 16</inkml:trace>
  <inkml:trace contextRef="#ctx0" brushRef="#br0" timeOffset="38659.54">9994 14826 61 0,'0'34'30'15,"-10"32"-36"-15,6-47 56 0,1 12-49 16,-4 13 0-16,-1 0-1 15,1 3 1-15,0 6-2 16,0 4 0-16,0-4-3 16,4-3 1-16,-1-12-7 15,4-13 1-15,7-9-7 16,0-19 0-16,0-16-1 16,0-10 0-16</inkml:trace>
  <inkml:trace contextRef="#ctx0" brushRef="#br0" timeOffset="39108.33">9867 14863 43 0,'-7'7'21'0,"21"-7"-20"0,-10 3 44 16,-1-3-40-16,4 0 0 16,4 0 4-16,3-3 1 15,7-4-11-15,7 4 1 16,11-3 8-16,7 0 0 15,4-4-2-15,2 1 1 0,1-4-3 16,0 1 0-16,-3-1-2 16,-12 4 1-16,-6 3-2 15,-7 6 0 1,-7 6-2-16,-11 3 0 0,-14 10-3 16,-8 6 1 15,-2 0-3-31,-4 3 1 47,-4 7-1-47,4-1 0 31,3-2 1-31,4 2 0 16,7-6 3 15,3-2 0-31,11-5 2 15,4-5 1-15,7 0 1 16,3 0 1-16,-3-1-1 0,-1-2 1 16,-6 2 0-16,-4 4 0 0,-11 3-2 0,-10 0 1 0,-14 10-4 0,-4 5 0 0,-10 7-5 0,-8-6 0 0,-2-1-6 15,2-5 1-15,8-7-7 0,10-10 0 0</inkml:trace>
  <inkml:trace contextRef="#ctx0" brushRef="#br0" timeOffset="39407.86">10883 14860 53 0,'4'32'26'0,"-18"49"-27"0,7-59 47 0,-8 13-44 0,1 2 0 0,-3 13 1 16,-4 4 0-16,6 8-4 15,1 4 0-15,7-13 2 16,4-9 0-16,3-12-5 16,3-17 1-16,-3-15-4 15,7-18 0-15,0-11-7 16,-3-11 0-16,-4-4-2 16,-4-6 0-16</inkml:trace>
  <inkml:trace contextRef="#ctx0" brushRef="#br0" timeOffset="39680.35">10760 14769 45 0,'17'-15'22'0,"29"-23"-19"0,-28 32 43 0,7-4-41 0,6-2 0 15,12-1 4-15,3 4 0 16,6-1-10-16,5-2 1 16,-8 2 8-16,-6 4 0 15,-5 3-3-15,-2 3 1 16,-8 0-3-16,-7 9 0 15,-14 10-3-15,-7 9 1 16,-10 10-3-16,-19 12 1 16,-13-3-2-16,-7 0 0 15,-4-3-2-15,0-6 0 0,0-10-4 16,7-3 1-16,11-6-9 16,10-6 1-16,4-10-4 15,14-3 1-15</inkml:trace>
  <inkml:trace contextRef="#ctx0" brushRef="#br0" timeOffset="40066.89">11596 14964 58 0,'10'34'29'0,"-13"-31"-39"0,-4 0 56 16,0 1-45 0,-4 2 0-16,-6 3 1 0,-5 1 0 31,-16 5-3-31,2 4 1 16,12-3 0-16,2-1 1 15,1-2-1-15,11 0 1 16,6-1-1-16,15 1 1 15,10-7 2-15,7 0 0 0,7 4 1 16,4-4 0 15,-4 13 0-31,-6-7 1 32,-8 4-2-32,-11 6 1 0,-13 3-4 15,-11 9 1-15,-18-2-5 0,-14-1 0 0,0 1-8 0,-10-4 0 0,-15-19-8 16,18-12 0-16</inkml:trace>
  <inkml:trace contextRef="#ctx0" brushRef="#br0" timeOffset="42266.49">13942 14697 52 0,'-7'35'26'0,"0"-26"-15"15,7-6 26-15,0 0-32 0,0 0 0 16,0 1 3-16,0-4 0 16,0 3-10-16,0 0 0 15,0-3 6-15,0 0 0 16,3-3-2-16,1 0 0 15,-1-4-6-15,-3 1 1 16,0-7-6-16,-3-2 0 16,3-4-11-16,-4 0 0 15</inkml:trace>
  <inkml:trace contextRef="#ctx0" brushRef="#br0" timeOffset="42700.45">14362 14572 62 0,'-4'18'31'0,"-3"-5"-31"15,7-10 50-15,0 0-49 0,0 0 0 16,0 1 1-16,4-1 1 16,-1 3-4-16,4-6 1 15,0 0-2-15,0 3 0 16,-3-3-7-16,-4 0 0 15,-7 0-10-15,-7 3 1 16</inkml:trace>
  <inkml:trace contextRef="#ctx0" brushRef="#br0" timeOffset="43418.12">13942 15221 24 0,'-11'19'12'0,"4"-7"2"0,7-9 5 0,-7 0-16 16,7 4 1-16,-3-1 2 15,3 0 1-15,0-3-7 16,0 4 0-16,0-4 6 15,0-3 0-15,10-3-2 16,-3 0 0-16,4-7-1 16,3-6 1-16,4 4-3 15,3-4 1-15,0 1-1 16,7-4 0-16,4-3 0 0,10 3 0 16,1 3-1-16,-1 4 0 15,-3 5 0-15,-4 4 1 16,-3 3-1-16,-8 7 1 15,-2 2-2-15,-8 7 1 16,-7-4-1-16,-7 10 1 16,-4 10-1-16,1-1 0 15,-4 3-2-15,0-5 1 16,3-4-6-16,0-10 1 16,4-2-8-16,0-13 1 15</inkml:trace>
  <inkml:trace contextRef="#ctx0" brushRef="#br0" timeOffset="43956.03">14788 14957 48 0,'99'25'24'0,"0"-84"-26"15,-78 28 39-15,0-7-37 16,1-9 1-16,-5-10 1 16,-10-5 0-16,-14-4-2 0,-14-9 0 15,-14 2 2-15,-18 1 1 16,-21 10-1-16,0 2 1 15,-18 16-2-15,-10 7 1 16,-11 18 0-16,0 19 0 16,-4 12-3-16,1 16 0 15,0 16-3-15,3 13 0 16,14 9-2-16,7 6 1 16,11 6-2-16,10 26 0 15,12 5 1-15,9 4 0 16,15 13 3-16,17-1 0 0,22-3 2 15,13-12 1-15,12-16 1 16,20-12 1-16,22-23 2 16,24-15 0-16,14-22 1 15,32-31 0-15,18-29-1 16,0-31 1-16,-8-12-3 16,-9-10 1-16,-26 3-3 15,-28-12 0 16,-24 12-7-15,-26 0 1-16,-23 6-8 0,-15 1 1 0</inkml:trace>
  <inkml:trace contextRef="#ctx0" brushRef="#br0" timeOffset="46268.59">12658 11132 42 0,'0'19'21'0,"17"-1"-16"0,-10-11 21 0,0 2-25 16,0 4 0-16,1-1 3 15,-5-2 1-15,1-1-5 16,-1-3 1-16,1-3 3 16,3 4 1-16,3-1 0 15,8 0 0-15,10 0-1 16,11 4 1-16,3 9-2 16,18-4 0-16,4 1 0 15,6-7 0-15,4-5-2 31,4-11 1-31,-11-2-2 16,-14-1 0-16,-7 4 0 0,-11 0 0 0,-7 0-1 0,-7 9 0 31,-21 28-1-31,-10 4 0 16,-8-1-1-16,-6 7 0 16,-5 6 0-16,5-3 0 15,-1 3 0-15,4 6 1 16,7-9 1-16,7 9 0 15,3 4 1-15,11 12 1 16,14 9-1-16,15 1 0 0,2 2 0 16,1-9 1-16,0 4-1 15,-7-4 1-15,-8 3-1 16,-9 6 0-16,-15 4-1 16,-7-3 1-16,-15-7-1 15,-13 3 1-15,-11-2-1 16,7-20 0-16,-42 13 0 15,-3 3 0-15,-19-9 0 16,-10-19 1-16,-7-25-5 16,8-26 1-16,6-15-7 15,18-28 0-15,17-3-4 16,22-7 1-16</inkml:trace>
  <inkml:trace contextRef="#ctx0" brushRef="#br0" timeOffset="46704.8">14019 11950 52 0,'4'32'26'0,"3"-29"-31"0,-7-3 51 0,4 6-43 16,3 6 0-16,0 1 5 16,0 6 1-16,0 0-10 15,0-7 1-15,7-6 6 16,7-15 1-16,18-16-2 16,21-22 0-16,25-35-3 15,20-37 1-15,36-34-11 16,15-42 0-16,-5-15-13 15,1 16 0-15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19:39.220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4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5:19:46.733"/>
    </inkml:context>
  </inkml:definitions>
  <inkml:trace contextRef="#ctx0" brushRef="#br0">10259 6171 19 0,'7'6'9'0,"25"4"-8"0,-22-10 9 15,1 0-7-15,3 0 0 16,4 0 1-16,-1 0 1 16,1 0-6-16,-1 0 1 0,8 3 5 15,-4 0 0-15,0 0-2 16,4 0 1-16,0 3 0 15,3 1 0-15,4-1-1 16,0 0 0-16,-4 0 0 16,4-2 0-16,-8-4 0 15,4 0 0-15,4 0 0 16,7 0 1-16,3 0-2 16,-3 3 1-16,7 0-2 15,3 0 1-15,1 6-1 16,3-5 0-16,0 2-1 15,-4-6 1-15,4 0-1 16,7 3 1-16,3-3 0 16,11 3 0-16,4-3 0 15,3 0 1-15,-3 0-1 16,7 0 0-16,6 3 0 16,15 0 0-16,-4 0 0 15,1-3 0-15,6 7-1 0,0-4 1 16,15 0-1-16,-15 6 0 15,8-5 0-15,10 2 0 16,7 0 0-16,-7-3 1 16,-7 0-1-16,7 1 0 15,7-1 0-15,-7 0 0 16,-11 3 0-16,1 3 1 16,2-2-1-16,1 5 0 15,-3-2 0-15,-15-1 1 16,4-3-1-16,3-2 0 15,-10-4 0-15,-4 0 1 0,-6-7-1 16,-8 1 1-16,-14 0-2 16,-11-1 1-16,-10 1 0 15,-7 3 0-15,-7 0-1 16,-4-3 0-16,-11 2-3 16,-6 4 0-16,-11-12-12 15,-3 3 0-15</inkml:trace>
  <inkml:trace contextRef="#ctx0" brushRef="#br0" timeOffset="3184.96">4367 6284 31 0,'7'3'15'16,"22"16"-12"-16,-29-16 15 0,10 3-17 15,-6 7 0-15,6 5 1 16,-3 1 1-16,4 13-4 16,-7 12 1-16,3 6 1 15,0 22 1-15,-7 9-2 16,3 7 1-16,4 16-2 16,-3-1 1-16,3 1-1 15,3-7 0-15,-10-3 0 16,4-19 1-16,3-15-2 15,-7-13 1 1,0-6-2-16,4-16 1 16,-1-10-7-16,1-8 1 0</inkml:trace>
  <inkml:trace contextRef="#ctx0" brushRef="#br0" timeOffset="5561.17">4494 6481 17 0,'0'16'8'0,"11"-13"-2"16,-7 0 7-16,3-3-10 15,0 3 1-15,3 1 2 16,1-4 0-16,-1 0-7 16,1 0 1-16,7 0 5 15,3 0 0-15,-7-4-1 16,11 1 0-16,-11 0-1 0,7 0 0 16,7 3-1-16,0 0 1 15,4 0-1-15,7-3 0 16,0-3 0-16,-1-1 1 15,40-12 1 1,-36 10-3-16,8 0 0 16,-8 2 0-16,-3-2 0 15,7 3-1-15,7-4 1 16,-4 4-1-16,11 0 1 0,0 0 0 16,0-4 1-16,4-2-1 15,-1-1 0-15,-3 0 0 16,0 1 0-16,0 3 0 15,10 5 0-15,5 1-1 16,-1-3 1-16,7 6-1 16,-18-6 1-16,8 6 0 15,3-7 0-15,0 7-1 16,4-3 1-16,-1 0 0 16,1 3 0-16,-4 3 0 15,-7 0 0-15,4 7-1 16,-1-4 0-16,1 0 0 15,-1 1 1-15,-3 2-1 16,0-6 0-16,0 3 0 16,-7-6 1-16,-7 4-1 15,-3-4 0-15,6 3 0 0,0-3 0 16,-3 0 0-16,0 3 1 16,0 0-2-16,0 0 1 15,4 0 0-15,-8 0 1 16,0 1-1-16,-6-1 1 15,6 0-1-15,-3-3 0 16,7 3 0-16,0-3 1 16,0 0-1-16,3 0 1 15,1 0-1-15,3 0 0 16,-8 0 0-16,8 3 0 16,-3 0 0-16,6 0 0 15,4 1 0-15,0 2 0 0,4-3 0 16,-4 0 1-16,-4 0-1 31,-3-3 0-31,7 6 0 0,4-2 1 0,0 2-1 16,3 0 0-16,3 0 0 15,-3 1 0-15,-3-1 0 16,-4 0 0-16,7 0-1 16,4 4 1-16,-4-1 0 15,3 1 0-15,1-4 0 16,-4 0 0-16,-3 1 0 15,3 2 0-15,7-3 0 16,-4-3 0-16,1-3 0 16,3 3 1-16,-7 1-1 15,-7-4 0-15,0 0 0 16,4 0 0-16,-1-4 0 0,1 4 0 16,3 0-1-16,0 0 1 15,-7 0 0-15,-7 0 0 16,0 0 0-16,0-3 0 15,7-3 0-15,0 0 0 16,4-7 0-16,-4 4 0 16,3-1 0-16,-10 4 0 15,7-3 0-15,0 2 0 16,11 1 0-16,-4 0 1 16,-3 0-1-16,-4-1 0 15,-4 4 0 16,-3-3 0 1,-11 3-1-32,-3-3 1 31,0-1-1-31,-7 4 1 0,0 0 0 0,-7 6 0 0,-4 0 0 0,-4 0 0 16,-2 7-1-16,-5-1 1 0,1 1-1 15,0 2 1-15,-4 4-1 0,0 6 1 0,-4-3-1 0,1 9 1 0,0-12 0 16,-4-4 0-16,3 4 0 15,1 6 0 1,-1 6 0 0,4 3 0-1,1 4-1 17,2-7 1-17,4 7-1-15,1 5 1 0,-1 7 0 0,0-3 0 16,0 0 0-16,4 3 0 0,-4 0 0 0,-3-15 0 0,-4-4 0 0,3 0 0 0,-6 3-1 0,-4-2 1 15,-4-4-1-15,-3 0 1 16,0-3-1 0,-3 3 0-16,-8-3 0 15,-6-7 1-15,-4-5-1 0,-8 2 1 16,-6-2-1-16,0-4 0 16,-11-3 0-16,-7-3 1 15,-3 0-1-15,-1-3 1 16,-10-3 0-16,-7-4 0 15,-11-2 0-15,-3-4 0 0,3 0-1 16,1-2 1-16,-11 2 0 16,-8 0 0-16,-6 7-1 15,10 3 1-15,0-1 0 16,-7 1 0-16,-6-3 0 31,-5 2 0-31,8-5-1 16,-1 6 1-1,-6-1 0-15,-4 1 0 16,-3-3 0-16,13-1 0 0,-6-2 0 0,-11 2 0 16,-4 1 0-16,11 3 0 0,-7-4-1 15,-7 4 1-15,-7 0-2 16,11-4 1-16,-11 7-2 16,3 0 1-16,-17 0-1 0,21 6 1 15,-18 0-1-15,7 0 1 16,4 4 0-16,4 5 0 15,3 4 1 17,-4 3 0-32,-3-1 0 0,7-2 1 15,-4-3-1-15,-3 2 1 0,-3 1 0 0,9-4 1 32,-80-2-1-32,39-4 0 15,7-3 0-15,13 0 0 16,12-3 0-16,6 4 1 0,25-1-1 15,11 3 0 1,7 0 0-16,-4 4 0 16,18-1 0-16,3 0 1 0,8 1 0 15,3-4 0-15,14 0 1 16,7 1 0 0,7-1 0-16,7 0 0 0,4 1 0 15,7-1 1-15,3-3-1 16,4 3 0-16,3 0-1 15,1 1 1-15,-1-1-2 16,11-6 0-16,-7 0 0 16,4 0 1-16,-1 3-1 15,1 0 0-15,3-3 0 16,0 3 1-16,0 1-1 16,0-1 1-16,3 0-1 46,-3-3 1-46,4 6 0 0,-4 0 0 0,3 1-1 16,-3-4 0-16,7 0-5 0,-7 0 1 31,0-3-11-31,14-6 1 0</inkml:trace>
  <inkml:trace contextRef="#ctx0" brushRef="#br0" timeOffset="6705.64">11469 8494 17 0,'-11'7'8'0,"11"-14"-1"0,0 7 8 0,0 0-11 0,0 0 0 0,4 0 3 16,3 0 0-16,3 0-9 16,5 0 1-16,-1 0 6 15,0 0 1-15,7 0-2 16,7 0 0-16,7 0-1 0,8 4 0 15,3-4 0-15,-1-4 0 16,8 4 0-16,14 4 0 16,11-4-1-16,7 0 0 15,3 0-1-15,0 0 1 16,14-4 0-16,15 11 0 31,77-1 0-31,-7 3 0 16,-11-2 0-16,-3-1 0 15,0 0 0-15,3-9 0 0,-13 3-1 16,9-9 1-16,8 2-2 16,-10 1 1-16,6 0-1 15,15 0 0-15,-15-1 0 16,7 10 0-16,8-3 0 16,-22 0 1-1,4 7-1-15,-4-4 0 0,-13 6 0 16,-19 1 1-16,8-1-1 15,-11 1 1 1,-11-1-1 0,-10 0 1-1,-14-2 0-15,-14-1 0 0,-1 0-1 0,-2-3 1 16,-12 0-1-16,-10-3 1 0,-3 0-2 16,-15 0 1-16,-3-3-1 15,-11 0 1-15,-3-3-1 16,-4 0 1-1,-4-4-1 17,-3 1 1-32,1-1-3 15,-1 4 1-15,3-3-13 0,5-4 0 0,-5-3-2 0,-3 1 1 0</inkml:trace>
  <inkml:trace contextRef="#ctx1" brushRef="#br0">21721 3289 0,'0'0'16,"0"0"0,0 0-1,0 0 1,0 0 0,0 0-1,7 0 1,7 3-1,0 0 1,0 0 0,0 1-1,0-1 1,-3 3 0,-1-6-1,1 3 1,7 3-1,-4 4-15</inkml:trace>
  <inkml:trace contextRef="#ctx0" brushRef="#br0" timeOffset="8409.07">28078 5246 24 0,'-4'3'12'0,"11"0"-7"0,-3 0 13 0,-1 3-15 0,1 1 0 0,-1 5 2 16,4 4 0-16,0 3-6 16,0 9 1-16,0 13 4 15,1-7 0-15,-1 1-1 16,0 9 0-16,0-4-1 15,-4 11 1-15,1 11-2 16,-1 4 0-16,1 13 0 16,-1-1 1-16,1 10-1 0,3 12 0 15,3 19 0 48,8 22 1-63,0 7-1 0,6 21 0 15,1 7 0-15,-7 2 0 0,3 11-1 0,-3-8 1 0,-1 8-1 0,-6 11 0 0,6-8 0 0,8 18 0 32,28 141 0-32,0-66 1 15,-7-34 0-15,-4-31 0 16,-3-42 0-16,-4-24 0 0,-3-25-1 16,-7-29 1-16,-4-12-4 15,-7-16 1-15,-3-16-12 16,-4-15 1-16,-4-19-2 15,4-13 1-15</inkml:trace>
  <inkml:trace contextRef="#ctx0" brushRef="#br0" timeOffset="11892.1">27400 3966 40 0,'4'7'20'0,"-1"-17"-14"16,-6 10 20-16,-8 0-25 15,-6 10 1-15,2-4 1 16,-9 6 0-16,-8-2-4 16,-7-1 0-16,-3 7 2 15,-4-3 1-15,4 5-2 0,3 4 0 16,7-6-2-16,7 0 1 15,4 6-1-15,7-13 1 16,7 4-1-16,7-1 1 16,7 1 1-16,7 2 0 15,7-2 0-15,-3 3 0 16,0 2 0-16,-4 1 0 16,-4 9-1-16,-6 4 1 15,-8-7 0-15,1 6 0 16,-8 10-1-16,1-7 1 0,-1 4 0 15,1-7 0 1,2 4 0-16,5-1 1 0,6 1-1 16,5-7 1-16,6 0-1 15,3-6 1-15,8-3-1 16,0 0 1-16,3-10-1 16,-3 1 0-16,-4-7-9 15,-4-3 1-15,-6-10-4 16,-7 4 0-16</inkml:trace>
  <inkml:trace contextRef="#ctx0" brushRef="#br0" timeOffset="12101.6">26952 4515 39 0,'-7'38'19'0,"7"-4"-17"0,4-34 34 15,6 3-33-15,4 4 0 16,11-7 0-16,14 0 0 16,10 0-6-16,1-13 0 15,10 4-3-15,3-4 1 16,-6 4-8-16,-1-1 0 16</inkml:trace>
  <inkml:trace contextRef="#ctx0" brushRef="#br0" timeOffset="12312.79">27785 4374 36 0,'-11'53'18'0,"-24"-37"-19"0,21-7 27 0,-7 10-26 16,-8 3 1-16,-2 0-4 15,-1 6 1-15,0-3-2 16,7 4 1-16,4-10-7 16,7-7 1-16</inkml:trace>
  <inkml:trace contextRef="#ctx0" brushRef="#br0" timeOffset="12478.03">27506 4280 25 0,'7'-9'12'0,"7"27"1"15,-3-2 17-15,3 6-26 0,11 16 0 16,6 6 2-16,8-7 1 16,0 13-10-16,-4-3 0 15,4-9 0-15,-4 0 0 16,-6-7-9-16,-5-6 0 16</inkml:trace>
  <inkml:trace contextRef="#ctx0" brushRef="#br0" timeOffset="13286.24">24550 5986 42 0,'3'-22'21'0,"-6"-6"-16"15,3 18 34-15,0-2-37 16,-7-1 0-16,-7 1 1 16,-11 5 0-16,-10-8-4 15,-8 15 0-15,1 3 3 16,-4 0 0-16,0 10-1 15,4 5 0-15,3 23-2 16,7-6 1-16,11 5 0 0,7 11 0 16,11-4-1-1,13-4 0-15,8-2 0 0,14-9 1 32,13-14 0-17,5-14 0-15,-1-14 0 0,-3-6 0 0,-14-9-1 0,0 3 0 16,-8 0-7-16,-6-3 0 15,-8-6-7-15,-6 6 1 16</inkml:trace>
  <inkml:trace contextRef="#ctx0" brushRef="#br0" timeOffset="13783.11">24670 6168 49 0,'0'62'24'16,"-4"-30"-26"-16,1-26 41 0,3 7-39 15,0-1 1-15,0-2 0 16,3-4 1-16,4-3-2 16,0-9 0-16,7-1 1 15,-3 1 0-15,3-6 0 16,-3-1 0-16,-1-3-1 15,1 1 0-15,-1 8-1 16,1 1 1-16,0 12-2 16,-1 1 0-16,-3-4-1 0,4 13 1 15,-1-4-1-15,1 1 0 16,0-1 0-16,3-2 1 16,0-1 1-16,0 0 1 15,0 1-1-15,4-4 1 16,-4 3 0-16,7-5 0 15,-7-4 0-15,4-10 1 16,-4-2 0-16,0-1 0 16,0 4 0-16,-3-7 0 15,-1 0 0-15,1-2 1 16,-4-8-1-16,0 4 0 0,0-3-1 16,-3 7 1-16,-1-7-3 15,1 3 0-15,-1 0-9 16,-3 3 0-16,-3 3-2 15,6 7 0-15</inkml:trace>
  <inkml:trace contextRef="#ctx0" brushRef="#br0" timeOffset="14336.76">25238 6074 30 0,'0'22'15'0,"-4"22"-13"0,4-32 25 0,0 1-27 16,-3 2 1-16,6 1 2 16,4-4 1-16,-3-2-4 15,6-4 0-15,1 0 1 16,0-12 1-16,-1 0 0 15,4-7 0-15,0-5-2 16,4-4 0-16,0 0 0 16,-1-3 0-16,1-4 0 15,0 1 0-15,3 0 0 32,-4 3 0-32,8 6 0 0,-4 0 1 0,4 10-1 15,-4 6 1-15,0 6-1 16,-3 9 1-16,0 13-1 15,-4-9 1-15,-4 9-1 16,-3 7 1-16,0-1-2 16,-3 3 0-16,-1-5-6 15,1-7 0-15,-4-4-5 0,-7-2 1 16</inkml:trace>
  <inkml:trace contextRef="#ctx0" brushRef="#br0" timeOffset="14698.19">23911 6550 59 0,'21'29'29'0,"36"-36"-29"0,-25 7 59 0,24 3-57 0,32-9 1 0,15-6 0 0,31-7 1 0,24-3-5 0,8 0 0 0,4-3 3 31,2 0 0-31,-23 3-2 0,-15 0 0 0,-7 3-4 16,-25 0 0-16,-21 7-6 16,-17 8 0-16,-22 4-10 15,-10-6 0-15</inkml:trace>
  <inkml:trace contextRef="#ctx0" brushRef="#br0" timeOffset="16591">30039 5321 31 0,'4'16'15'0,"-4"-13"-1"16,3 0 13-16,-3 10-24 16,0 15 0-16,4 6 1 15,-4-2 1-15,-4 12-7 16,-3 3 1-16,-4 6 3 15,1 10 1-15,-4-13-3 16,0-3 1-16,3-3-5 16,4-13 0-16,3-12-6 15,4-13 0-15,0-6-3 16,0-19 0-16</inkml:trace>
  <inkml:trace contextRef="#ctx0" brushRef="#br0" timeOffset="16858.91">29552 5302 53 0,'11'10'26'0,"52"-7"-29"0,-38-9 54 15,17-1-47-15,18-8 0 0,11-4 2 16,17-6 0-16,18 0-9 16,7-7 1-16,-7-2 3 15,-18 6 1-15,-14-4-8 16,-14 13 1-16,-7 10-14 16,-18 6 1-16</inkml:trace>
  <inkml:trace contextRef="#ctx0" brushRef="#br0" timeOffset="17296.09">30180 5716 41 0,'11'10'20'0,"28"-1"-9"0,-25-9 22 16,7-3-32-16,14 0 1 16,11 0 0-16,0-4 0 15,-7-2-3-15,-1-7 0 16,-9-3 2-16,-5 1 0 16,-6-4-1-16,-4 3 0 15,-7 3-1-15,-7 4 1 16,-3 2-3-16,-8 1 0 0,-3 9-2 15,-7 9 0-15,-4 7-1 16,-7 6 1-16,8-3 0 16,-1 6 0-16,4 3 3 15,3 3 1-15,4 4 3 16,3-1 0-16,8-2 0 31,3-7 1-15,10 0 0-16,8-9 0 0,10-7-5 0,4-6 1 0,3-9-10 15,4-4 1-15,4-15-1 16,13-6 0-16</inkml:trace>
  <inkml:trace contextRef="#ctx0" brushRef="#br0" timeOffset="17505.18">30896 5559 29 0,'-46'44'14'0,"-6"32"-18"0,34-61 28 31,-14 23-23-31,4-4 1 16,7-12-6-16,10-3 0 16,4-6-1-16,4-20 0 15,3-5-3-15,0-4 1 16</inkml:trace>
  <inkml:trace contextRef="#ctx0" brushRef="#br0" timeOffset="17672.16">30748 5625 27 0,'18'38'13'0,"3"3"-8"0,-18-38 27 0,5 12-32 15,-1 4 1-15,0 9-1 16,0-2 1-16,0-1-5 15,3-3 1-15,4 0-7 16,8-10 1-16</inkml:trace>
  <inkml:trace contextRef="#ctx0" brushRef="#br0" timeOffset="17926.36">31464 4816 28 0,'21'-15'14'0,"-14"15"-5"0,-7 3 19 16,-3 12-28-16,-8 14 1 15,-6 5 1-15,-4 22 0 16,-1 7-3-16,-2 25 0 16,3 12 2-16,3 16 0 15,-3-3-1-15,7-19 1 16,0-12-4-16,6-26 0 15,1-18-5-15,4-22 1 16,-1-16-4-16,1-7 1 0</inkml:trace>
  <inkml:trace contextRef="#ctx0" brushRef="#br0" timeOffset="18136.57">30921 5412 47 0,'49'-3'23'0,"33"-7"-25"0,-61 1 49 0,14-3-46 15,21-7 0-15,15-6-1 16,10-4 0-16,0 1-4 16,-14 0 1-16,-3 6-9 15,-15 6 1-15,-10 10-4 16,-14 6 1-16</inkml:trace>
  <inkml:trace contextRef="#ctx0" brushRef="#br0" timeOffset="18452.41">29595 6259 49 0,'31'22'24'0,"82"-16"-20"0,-67-9 46 0,21-4-46 15,32-2 0-15,49-16 2 16,18-10 0-16,38-5-9 15,12-14 1-15,6-5 2 16,-7 2 0-16,-14-2-10 16,-24 12 0-16,-36 12-9 15,-36 7 1-15</inkml:trace>
  <inkml:trace contextRef="#ctx0" brushRef="#br0" timeOffset="21994.98">25202 7328 53 0,'4'0'26'0,"-8"13"-20"15,1-7 26-15,-8 3-32 16,-6 16 1-16,-4 16-1 16,-8 19 1-16,-9-1-2 15,-12 13 0-15,-3 4-3 16,0-4 1-16,7-6-5 0,8-13 0 16,2-12-7-16,15-13 1 15</inkml:trace>
  <inkml:trace contextRef="#ctx0" brushRef="#br0" timeOffset="22253.1">24818 7384 33 0,'18'0'16'0,"10"51"-9"0,-18-39 24 16,1 4-29-16,3-1 1 0,4 11 2 15,6 2 0-15,8 9-6 16,-4 4 1-16,8 6 3 16,2 7 1-16,1-1-3 15,0 0 1-15,-4-3-4 16,-6-6 1-16,-8-9-9 16,-7-10 0-16,-11-13-4 15,-6-5 0-15</inkml:trace>
  <inkml:trace contextRef="#ctx0" brushRef="#br0" timeOffset="22519.86">24416 7867 61 0,'39'19'30'0,"6"-28"-39"0,-9 2 60 16,13 1-50-16,29-6 0 15,17-4 0-15,11 0 0 16,17-3-4-16,1-2 1 16,-15-5-2-16,-17-2 0 15,-22 6-11-15,-17 10 0 0,-17-1-2 16,-19 1 1-16</inkml:trace>
  <inkml:trace contextRef="#ctx0" brushRef="#br0" timeOffset="22759.71">25008 7102 54 0,'15'38'27'0,"-1"21"-32"16,-11-37 53-16,-3 13-46 16,-3 21 1-16,-1 26 0 15,-3 28 1-15,-4 15-6 16,-3 26 1-16,-3-1 0 16,-1-15 1-16,-3-16-7 0,7-22 0 15,3-21-11 1,1-26 1-16</inkml:trace>
  <inkml:trace contextRef="#ctx0" brushRef="#br0" timeOffset="24143.45">30526 7018 31 0,'10'9'15'0,"1"3"-7"0,-11-12 16 16,0 4-22-16,-7 5 1 16,-11 10 0-16,-13 9 0 0,-15 7-4 15,0 12 0-15,-11-4 2 16,1 11 0-16,3 5-5 16,7-5 0-16,4-1-7 15,7-9 0-15,10-13 0 16,7-15 0-16</inkml:trace>
  <inkml:trace contextRef="#ctx0" brushRef="#br0" timeOffset="24371.8">30180 7156 38 0,'35'53'19'0,"-6"38"-23"0,-15-63 41 16,3 19-36-16,12 13 1 15,2 15-2-15,1-12 1 16,0-1-4-16,-7-8 0 16,-4-11-8-16,-11-8 0 15</inkml:trace>
  <inkml:trace contextRef="#ctx0" brushRef="#br0" timeOffset="24621.17">29757 7422 49 0,'56'44'24'0,"61"-22"-21"16,-79-25 40-16,22 3-43 15,25-7 1-15,21-5-2 16,3-10 1-16,1 6-5 16,-12 1 0-16,-20-1-10 15,-18-3 1 1</inkml:trace>
  <inkml:trace contextRef="#ctx0" brushRef="#br0" timeOffset="24861.62">30212 6886 45 0,'14'37'22'0,"14"7"-18"0,-24-25 32 16,-4 13-35-16,0 8 1 0,0 20-1 15,-4 12 1-15,-6 13-7 16,-1 21 1-16,-14 13-9 16,-3-9 0-1</inkml:trace>
  <inkml:trace contextRef="#ctx0" brushRef="#br0" timeOffset="25259.54">31662 6927 38 0,'3'-4'19'0,"-31"33"-16"0,7-14 23 15,-14 14-26-15,-18 14 1 16,-25 11-2-16,8 12 0 0,-12 9-7 16,-2 6 0-1,10 1-3-15,10-1 1 0</inkml:trace>
  <inkml:trace contextRef="#ctx0" brushRef="#br0" timeOffset="25425.56">30896 7146 30 0,'43'60'15'0,"31"2"-9"0,-53-40 26 0,4 7-32 15,6 8 1-15,12 13-2 16,6 7 1-16,0-1-4 15,-3-2 1-15,-3-4-7 16,-12-6 0-16</inkml:trace>
  <inkml:trace contextRef="#ctx0" brushRef="#br0" timeOffset="25732.92">30621 7547 54 0,'32'19'27'0,"60"-22"-32"15,-57 3 50-15,21-3-45 16,11-6 0-16,36-1 0 16,17-15 0-16,10-6-2 15,-3-1 0 1,-3-2-5-16,-22 6 1 0,-21 3-9 31,-21 0 0-31</inkml:trace>
  <inkml:trace contextRef="#ctx0" brushRef="#br0" timeOffset="25960.48">31260 6648 53 0,'17'62'26'0,"-20"70"-28"0,3-85 45 15,0 25-42-15,-7 32 0 16,-7 37-1-16,-4 28 0 16,0 13-5-16,4 12 0 15,-3-18-10-15,-5-22 0 16</inkml:trace>
  <inkml:trace contextRef="#ctx0" brushRef="#br0" timeOffset="32232.1">19371 10561 36 0,'7'3'18'0,"28"-9"-14"0,-21 3 19 0,18 3-21 15,0 0 0-15,24 0 1 16,26-3 0-16,27-1-4 15,18-2 1-15,25 3 2 16,6 0 0-16,26 6-1 16,24-3 0-16,-14 0-1 15,11 0 0-15,-4-3-3 16,-4-7 1-16,-13-5-10 16,-33-7 0-16</inkml:trace>
  <inkml:trace contextRef="#ctx0" brushRef="#br0" timeOffset="32652.74">19505 10802 46 0,'18'10'23'0,"13"-26"-23"0,-20 7 36 0,7 2-35 16,13-5 0-16,15 3 1 15,21 2 1-15,25 1-4 16,28 0 1-16,28 3 1 16,18-4 1-16,35 4-1 15,7-6 0-15,11 3-1 16,7-4 1-16,-22 1-1 16,-20 2 1-16,-25 4-5 15,-25 3 0-15,-29 0-10 16,-16 0 1-16,-36-3-2 15,-22 0 1-15</inkml:trace>
  <inkml:trace contextRef="#ctx0" brushRef="#br0" timeOffset="33063.93">19646 10981 46 0,'11'32'23'0,"-4"-39"-26"0,-7 7 45 0,7-3-40 16,3 3 0-16,12 3 1 16,9 0 0-16,22 1-4 15,25-4 1-15,31 0 3 16,43 0 0-16,28-7-2 16,42-5 1-16,11-4-1 15,17-6 0-15,-6-6-1 16,-1-3 0-16,-38-4-5 15,-32 7 0-15,-29 6-8 16,-34 6 1-16,-43 10-4 16,-28 12 0-16</inkml:trace>
  <inkml:trace contextRef="#ctx0" brushRef="#br0" timeOffset="34863.03">24966 8974 51 0,'4'16'25'0,"-4"-7"-19"0,0-6 26 15,3 4-31-15,-3-1 1 16,4 0 0-16,-4 1 0 15,0-1-3-15,0-3 0 0,0 0 2 16,0-3 0-16,0 0-1 16,0 0 0-16,0-6-3 15,0-4 0-15,0 1-9 16,-4 0 0 0</inkml:trace>
  <inkml:trace contextRef="#ctx0" brushRef="#br0" timeOffset="35116.15">24934 8959 46 0,'11'31'23'0,"0"-28"-24"0,-11-3 28 0,0 0-28 0,0 0 0 16,0-3 0-16,-4-3 1 15,4-1-1-15,0 1 0 16,0 0-9-16,7-4 1 16,0-2-2-16,0 3 0 15</inkml:trace>
  <inkml:trace contextRef="#ctx0" brushRef="#br0" timeOffset="35358.35">24966 8971 58 0,'18'44'29'0,"-1"-28"-41"0,-13-16 60 0,3 3-49 16,-4-3 1-16,1 0-1 16,0 0 1-16,-1 0-2 15,4-3 1-15,-3 0-6 16,3 3 1-16,-4-4-9 16,1-5 0-16</inkml:trace>
  <inkml:trace contextRef="#ctx0" brushRef="#br0" timeOffset="35598.37">25044 8968 42 0,'10'34'21'0,"-3"-30"-23"0,-7-4 30 16,0 0-29-16,0 0 1 0,0 0-1 16,-3-4 1-16,-1 4-4 15,1-3 0-15,-1 3-7 16,-3-9 1-16</inkml:trace>
  <inkml:trace contextRef="#ctx0" brushRef="#br0" timeOffset="35852.81">25030 9046 58 0,'7'25'29'0,"-7"-25"-41"0,0 4 56 16,-4-1-45-16,1 3 0 15,-1 0-7-15,1 1 0 16,-1-1-2-16,-3-12 0 16</inkml:trace>
  <inkml:trace contextRef="#ctx0" brushRef="#br0" timeOffset="36557.57">26271 6955 27 0,'7'-10'13'0,"-7"10"0"0,4 0 9 0,-4 0-18 16,0 10 0-1,-4 2 3-15,1 7 1 0,3 9-10 16,0 7 1-16,0 9 5 16,0 19 0-16,0 12-2 15,0 6 1-15,3 20-3 16,-3 8 1-16,-3-2-1 16,3 6 1-16,-4-6-2 15,4-1 1-15,-3-18-1 16,-1-13 1-16,-3-12-4 15,0-10 0-15,4-12-9 16,-4-7 1-16,3-12-2 16,1 0 1-16</inkml:trace>
  <inkml:trace contextRef="#ctx0" brushRef="#br0" timeOffset="37099.18">26010 8341 43 0,'11'22'21'0,"10"25"-28"0,-17-35 44 0,3 4-37 16,0 6 1-16,0 9 0 15,0 1 0-15,3 2-1 16,5 4 1-16,-1 6 0 16,0-3 0-16,-4-4 0 15,1-6 1-15,-1-2-1 16,1-7 0-16,-4-4-1 16,0-5 1-16,-3-4 0 15,3-5 1-15,10-14-1 16,5-6 0-16,9-5 0 15,5-8 1-15,6-2-1 16,0-4 0-16,1 1 0 16,2-4 0-16,-6 10 0 0,-3 0 0 15,-8 0-1-15,-4 6 0 16,-6 0-1-16,-7 6 0 16,-15 4 0-16,-13 8 0 15,-19 4-1-15,-10 7 1 16,-10-4 0-16,-4 3 0 15,4-3 1-15,-1 7 1 16,1 2-1-16,-1 1 0 16,8 2 0-16,3-2 0 15,11-4-4-15,6 1 1 16,8-7-11-16,7-13 0 16</inkml:trace>
  <inkml:trace contextRef="#ctx0" brushRef="#br0" timeOffset="38434.92">27097 8012 11 0,'74'-54'5'0,"-18"-46"15"15,-41 75-11-15,-5-19-6 16,1-3 0-16,-4-10 3 0,0-8 0 16,-4-1-8-16,-3-6 1 15,-7-10 5-15,-10 4 0 16,-8-1-2-16,-7-2 0 15,-7 6-2-15,-3 2 0 16,-7 4 0-16,-18 4 0 16,3 8 0-16,-10 10 1 15,-18 9 0-15,-14 4 0 16,1 9 0-16,-19 15 0 0,-10 7 1 16,-18 3 0-16,18 13-2 15,-17 15 1-15,-1 0 0 16,11 10 0-1,-81 50 0 1,28-4 0-16,42 4-1 16,14-6 1-16,15 9-1 15,13-7 1-15,12-2 1 16,6 12 1-16,11-9-2 16,7 2 0-16,10 1 0 15,15 6 0-15,10 7-1 16,11 2 1-16,14 7-2 15,7-4 0-15,17-2 1 16,15-1 1-16,10-2 0 16,15-1 0-16,10-9-1 15,3-13 0-15,18 1 1 16,18-4 1-16,17-12-1 0,4-10 0 16,21-6-1-16,25-9 1 15,-10-7 0-15,9-9 0 16,15-19-1-16,-10-6 1 15,9-16-1-15,16-15 1 16,-19-4-1-16,14-12 0 16,-6-6 0-16,-25-17 1 15,3-8-2-15,-14-7 1 16,-14-9-2-16,-21-7 0 16,-25-12 0-16,-17-3 1 0,-29-6-1 15,-24 9 1-15,-25-7 0 16,-22 4 0 31,-16 3 1-47,-8 3 0 0,-4 19-1 0,-13 3 1 0,-4-3 0 15,-1 13 0-15,8-4 0 0,4 0 1 0,3 13-1 16,7 0 0-16,14 6 1 16,11 10 0-16,3 9-1 15,4 12 1-15,4 13-3 16,2 7 1-16,1 5-3 15,4 4 1-15,-1 0-6 16,-3 0 0-16,0-7-3 16,-4 7 0-16</inkml:trace>
  <inkml:trace contextRef="#ctx0" brushRef="#br0" timeOffset="39365.01">32223 6773 30 0,'10'56'15'0,"-6"60"-8"16,-1-78 16-16,4 18-23 16,-3 17 1-16,-4 27 1 15,3 13 0-15,-3 15-3 16,0-2 1-16,0 9 1 0,0 3 0 31,0-4-1-15,0-2 1-16,-3-13-2 0,3-6 1 0,0-12-2 0,0-7 1 15,0-19-2-15,0-12 0 16,0-13-6-16,0-13 1 16,0-11-2-16,0-14 1 15</inkml:trace>
  <inkml:trace contextRef="#ctx0" brushRef="#br0" timeOffset="39829.75">31891 8444 39 0,'7'44'19'0,"11"-9"-27"16,-11-16 40-16,0 2-30 16,4 11 0-16,-1 12 0 15,4 6 1-15,4-3-4 16,-8 0 0-16,1 0 2 16,0-6 1-16,-4-7-2 0,3-5 0 15,1-8 1 1,6-11 0-16,8-10 0 0,7-13 1 15,0-2 0-15,17-20 0 16,11-6-1-16,7-3 1 16,0 1-1-16,-3-1 0 15,-4 6-2-15,-15 4 1 16,-9 2-2-16,-12 10 1 16,-10 10 0-16,-17 5 0 15,-15 14-1-15,-13-1 1 16,-15 3 0-16,-7 1 1 0,0-7 0 15,3-3 0-15,1-6-1 16,0-4 1-16,6-5-4 16,8-4 1-16,7 3-9 15,7-6 1-15</inkml:trace>
  <inkml:trace contextRef="#ctx0" brushRef="#br0" timeOffset="40805.15">32731 7494 22 0,'63'-47'11'0,"-10"-38"-5"15,-28 57 8-15,3-3-13 16,0-13 0-16,1-9 0 16,-1-7 1-16,-14-3-2 15,-11-2 0-15,-10-11 0 16,-24 10 1-16,-8-12-1 16,-25 6 1-16,-24 6-2 15,-28 3 1-15,-11 1-1 16,-36 11 1-16,-2 4 0 0,-26 4 0 15,-17 11 0-15,14 10 0 16,-7 7 1-16,7-1 0 16,0 19-1-16,0 13 1 15,7 12-1-15,17 16 1 16,-2 12 0-16,6 1 0 16,18 15-2-16,3 3 1 15,11 10-2-15,10 12 1 16,15 10 0-16,7 2 0 15,17 4 1-15,11 0 0 0,14 3 1 16,18 10 1-16,10-14 0 16,7 11 0-16,15 5-1 15,17 4 1-15,17 3-2 16,22 0 1-16,28 9-3 16,15-6 1-16,31-3-1 15,35-10 0-15,21-3 2 16,32-6 0-16,15-21 1 15,23-5 1-15,5-8 1 16,10-10 1-16,-7-15 0 16,7-7 0-16,-10-3-2 15,3-22 0-15,-11-22-2 16,0-9 0-16,-6-32-1 16,-22-28 1-16,-14-31-1 15,-39-19 0-15,-38-31 0 16,-25-10 0-16,-29-34 0 0,-42-7 1 15,-45-21-1-15,-29-26 1 16,-49-3-10-16,-40-18 1 16</inkml:trace>
  <inkml:trace contextRef="#ctx0" brushRef="#br0" timeOffset="43507.61">10901 10715 41 0,'7'12'20'0,"18"-9"-13"15,-22 7 20-15,1 5-27 16,-4 14 1-16,0 8 1 15,-4 13 0-15,1 23-2 16,-4 24 0-16,-1 28 1 16,5 16 0-16,-4 22-1 15,7 10 0-15,7-10-1 0,0-13 1 16,-3-15-1-16,-1-22 0 16,1-25-6-16,-1-22 1 15,4-25-6-15,4-23 0 16</inkml:trace>
  <inkml:trace contextRef="#ctx0" brushRef="#br0" timeOffset="44920.24">10855 10903 31 0,'11'6'15'0,"10"-3"-14"16,-11-3 20-16,8-3-20 16,7 0 0-16,3-3 1 15,7-4 0-15,7 4-3 16,11-3 1-16,4 2 2 0,6 4 0 16,18 3 0-16,8 0 0 15,13 3 0-15,-3 0 1 16,14 4 1-16,7-1 0 15,10 0-1-15,-3-6 1 16,11 0-2-16,3-3 1 16,7-3-1-16,-7 0 0 15,7-1-1-15,11-2 0 16,-14-1-1-16,13 4 1 0,8 3-1 16,-11 0 1-1,4 3-1-15,7-3 0 0,3 0 0 16,-13 0 1-16,6-1 0 15,11-2 0-15,-18-3 0 16,4-4 0-16,6 1 0 16,-2-1 0-16,-8 4 0 15,7 2 0-15,4 1-1 16,-18-3 1-16,14-1-1 16,4-2 1-16,-7 2-1 15,10 1 0-15,-3 0 0 16,4 2 1-16,-1 1-1 15,-3 6 1-15,7 3 0 16,-11 3 0-16,-3 4 0 16,6-1 0-16,-6-6 0 15,-14 4 0-15,3 2-1 0,0-9 1 16,-3 3-1 0,-18-3 1-16,-4 0-1 0,-3 0 1 15,-11 0-1-15,-3 0 0 16,-10 0 0-16,-19 0 1 15,-6-3-1-15,-1 3 0 32,-10 0-1-17,-7 0 1-15,-7 3-1 0,-7-3 1 0,-4 0-1 0,-3 0 1 16,-4 3-1-16,-3 4 1 16,-4 5 0-16,0 4 0 15,0 3-1-15,0 6 1 0,1 0 0 16,2 9 0-16,8 10 0 15,-4-3 0-15,1 6-1 16,2 13 1-16,-6-4 0 16,10 7 0-16,4 3 0 15,7-4 0-15,0 7 0 16,7-12 1-16,0-4-2 16,0-3 1-16,-4 0 0 15,0 1 1 1,-10-11-2-16,-7-2 1 0,-7-10-1 15,-11 0 0-15,-4 1 0 16,-10-4 1-16,-3 0-2 16,-11-6 1-16,-11-1 0 15,-7 1 0-15,-14 0-1 32,-14-6 1-32,-3-7 0 0,-11 0 0 0,-22-3 0 0,-20-6 1 15,-11 3 0-15,-25 0 0 16,-13 0 0-16,-8 3 0 15,-25 0 0-15,1 4 0 32,-181 5 0-32,36 1 0 15,42 6 0-15,7 3 0 16,25 6 0-16,-7 6 0 16,21-6 0-16,-14 1 1 15,7-1-1-15,-14-3 0 16,-1 6 0-16,-6-6 0 0,0 4-1 15,-14-4 1 1,10 0 0-16,-10-9 0 0,6 9 0 16,5-3 1-16,13 0-1 15,-3-4 1-15,14 1-1 16,-7-6 0-16,24-4 1 16,8-3 1-1,14-2-1 1,17-4 0-16,18 0-3 0,18 0 1 0,10-4-12 15,25-8 1-15,14-1-4 16,21 7 0-16</inkml:trace>
  <inkml:trace contextRef="#ctx0" brushRef="#br0" timeOffset="49920.21">8636 14760 47 0,'-7'6'23'0,"0"-6"-15"0,7-3 24 16,0 0-31-16,0 3 0 16,0-6 1-16,0-7 0 0,7 4-4 15,4-4 1-15,3 4 1 16,10-7 1-16,8 3-1 15,14 4 0-15,14-4 0 16,7-2 1-16,35-4 1 16,22 0 1-16,20-6 0 15,36 0 0-15,11 0 1 16,17-3 0-16,7 6-1 16,-21 0 1-16,-3 0-4 15,-18 3 1-15,-22 0-2 16,-20 4 0-16,-29-1-8 15,-21 3 1-15,-17-2-10 16,-22-1 0-16</inkml:trace>
  <inkml:trace contextRef="#ctx0" brushRef="#br0" timeOffset="50640.37">14132 14728 56 0,'14'19'28'0,"43"10"-37"0,-36-26 44 16,7 0-36-16,11-6 1 16,14-4-4-16,7-2 0 15,21-4 4-15,18-5 1 16,21 2-2-16,10 0 1 16,33 4 1-16,13-1 0 0,36 4 4 15,24-1 0-15,29 1 1 16,10 6 0-16,11-7-1 15,-15-5 1-15,-3-4-2 16,-31-6 0-16,-5 3-2 16,-16-3 0-16,-19 6-3 15,-20 0 0-15,-19 7-2 16,-17-1 0-16,-14 4-2 16,-21-4 1-16,-25 1-5 15,-24-7 0-15,-25-3-8 16,-22 0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5:20:34.018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3052 5117 42 0,'7'22'21'0,"14"-3"-15"0,-11-13 21 31,1 26-21-31,-4-1 0 16,-7-6 3-16,4-3 0 16,3 6-11-16,-4-15 1 15,4-4 8-15,-3 1 1 16,13-32 1-16,12-7-6 16,-5-21 0-16,12-25-2 15,13-22 1-15,21-35-5 16,5-6 0-16,9-3-10 15,8 12 0-15,-11 13-7 16,-3 35 1-16</inkml:trace>
  <inkml:trace contextRef="#ctx0" brushRef="#br0" timeOffset="523.47">3281 7560 48 0,'32'38'24'0,"3"9"-17"0,-25-41 38 0,1 3-41 15,0 1 1-15,6-13 3 16,4-13 1-16,1-15-11 16,9-23 1-16,5-21 6 15,6-38 1-15,36-19-4 16,13-27 0-16,19-5-8 15,-8 5 0-15,-7 30-15 16,-14 19 1 0</inkml:trace>
  <inkml:trace contextRef="#ctx0" brushRef="#br0" timeOffset="1163.13">3588 10890 56 0,'28'-56'28'0,"-17"-76"-33"0,-11 101 38 16,0-19-33-16,-18-1 1 15,-24 1 0-15,-15 9 0 0,-24 10-2 16,-18 19 1-16,-10 15 0 15,-11 22 1-15,-18 22-7 16,8 16 1 0,6 18-9-16,8 16 0 15</inkml:trace>
  <inkml:trace contextRef="#ctx0" brushRef="#br0" timeOffset="1358.85">2872 12076 61 0,'197'-19'30'0,"85"-110"-39"16,-193 60 54-16,20-25-45 16,7-16 1-16,-3-21 2 15,-25-14 0-15,-17-8-4 16,-32-4 1-16,-36 0 0 0,-34 13 1 16,-40 9-6-1,-21 28 1-15,-45 23-13 0,-18 15 0 16</inkml:trace>
  <inkml:trace contextRef="#ctx0" brushRef="#br0" timeOffset="1982.39">3457 13468 49 0,'71'-31'24'0,"-11"-48"-16"0,-50 54 33 16,-10-13-39-16,0 1 1 15,-10 2 0-15,-22-2 0 16,-7-1-5-16,-31 10 1 16,-15 9 3-16,-7 16 0 15,-17 15-3-15,-18 13 1 16,14 19-5-16,-7 13 0 16,4 9-3-16,13 3 0 15,5 9-6-15,27 7 1 16,11 12-3-16,28 6 0 0,15 4 14 31,-86-63 2-31,326 53 7 16,-86-3 0-16,-3-53 8 15,32-44 0 1,21-44 3-16,-18-50 0 0,-6-26-11 16,-36-12 0-16,-36-12-8 15,-31 9 1-15,-42 13-14 16,-29 9 1-16,-38 15-5 15,-29 17 0-15</inkml:trace>
  <inkml:trace contextRef="#ctx0" brushRef="#br0" timeOffset="3334.16">1468 16296 36 0,'0'35'18'0,"21"-54"-13"16,-11 10 26-16,8-7-25 16,10-9 1-16,4-10 2 15,7-15 0-15,0-9-13 16,3-13 1-16,-3 6 8 15,-1-3 0-15,-6 0-4 16,-4 3 1-16,-6 9-2 16,-5 7 0-16,-6 3 0 0,-1 10 0 15,1 8-1-15,-7 11 0 16,3 11-3-16,3 10 0 16,-10 13-1-16,0 15 1 15,0 10-1-15,0 9 1 16,0 10 1-16,11 18 0 15,-1 7 3-15,12 3 1 16,6 0 1-16,11-1 1 16,3-14 1-16,-3-8 0 0,-1-8 1 15,-6-10 0-15,-7-13-1 16,-4-12 1-16,-10-6-2 16,-11-7 0-16,-11-9-2 15,-17 4 0-15,-14-1-2 16,-15 9 1-16,-17 7-1 15,-32 6 0-15,-7 0 0 16,-3 3 1-16,-11 1-1 16,3-1 0-16,4 0 1 15,15 7 0-15,13-4-1 16,11-6 0-16,14-3 0 16,14-6 0-16,3-4 0 15,29 1 0-15,14-7 0 16,25-19 1-16,24-15 2 15,25-22 0-15,36-35 1 16,34-21 0-16,32-45 0 0,22-24 0 16,6-13-1-16,-17 15 1 15,-38 19-3-15,-44 32 0 16,-27 31-1-16,-43 38 0 16,-60 47-1-16,-66 68 1 15,-89 61-17-15,-103 62 0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Pythagoras (change sine into cosine or visa versa)</a:t>
            </a:r>
          </a:p>
          <a:p>
            <a:r>
              <a:rPr lang="en-US">
                <a:cs typeface="Calibri"/>
              </a:rPr>
              <a:t>Differentiation (u-substitution)</a:t>
            </a:r>
          </a:p>
          <a:p>
            <a:r>
              <a:rPr lang="en-US">
                <a:cs typeface="Calibri"/>
              </a:rPr>
              <a:t>Will keep this one simpler than sine/cosine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77893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\tan(x) ~dx = \ln|\sec(x)| + C requires u=\cos(x) sub (show)</a:t>
            </a:r>
          </a:p>
          <a:p>
            <a:r>
              <a:rPr lang="en-US">
                <a:cs typeface="Calibri"/>
              </a:rPr>
              <a:t>\int \sec(x) ~dx = \ln|\sec(x)+\tan(x)| + C requires u=\sec(x)+\tan(x) sub (see text, unpleasant)</a:t>
            </a:r>
          </a:p>
          <a:p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857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\tan^2(x) (pythagoras then done)</a:t>
            </a:r>
          </a:p>
          <a:p>
            <a:r>
              <a:rPr lang="en-US">
                <a:cs typeface="Calibri"/>
              </a:rPr>
              <a:t>\tan^3(x) (pythagoras then separate for u-sub)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5262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sec^3(x), cyclic integration by parts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92986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tan^m(x) \sec^n(x) ~dx </a:t>
            </a:r>
          </a:p>
          <a:p>
            <a:r>
              <a:rPr lang="en-US">
                <a:cs typeface="Calibri"/>
              </a:rPr>
              <a:t>Can do for SOME m,n positive integers</a:t>
            </a:r>
          </a:p>
          <a:p>
            <a:r>
              <a:rPr lang="en-US">
                <a:cs typeface="Calibri"/>
              </a:rPr>
              <a:t>Ideas: u-sub or identity (Pythagoras)</a:t>
            </a:r>
            <a:endParaRPr lang="en-US"/>
          </a:p>
          <a:p>
            <a:r>
              <a:rPr lang="en-US">
                <a:cs typeface="Calibri"/>
              </a:rPr>
              <a:t>Note: no need to consider cot / csc since can transfer into others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13830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customXml" Target="../ink/ink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cw.mit.edu/ans7870/resources/Strang/Edited/Calculus/Calculus.pdf" TargetMode="External"/><Relationship Id="rId2" Type="http://schemas.openxmlformats.org/officeDocument/2006/relationships/hyperlink" Target="https://en.wikipedia.org/wiki/Mercator_projection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maa.org/sites/default/files/pdf/cms_upload/0025570x15087.di021115.%2002p0115x.pdf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7.2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Trigonometric Integrals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3</a:t>
            </a:r>
          </a:p>
          <a:p>
            <a:r>
              <a:rPr lang="en-US">
                <a:ea typeface="+mn-lt"/>
                <a:cs typeface="+mn-lt"/>
              </a:rPr>
              <a:t>Tangent and Secant Combinations</a:t>
            </a:r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F1A91C10-D77E-4ECE-9E3B-CABAE1A5F5E4}"/>
                  </a:ext>
                </a:extLst>
              </p14:cNvPr>
              <p14:cNvContentPartPr/>
              <p14:nvPr/>
            </p14:nvContentPartPr>
            <p14:xfrm>
              <a:off x="4070520" y="4340520"/>
              <a:ext cx="7506000" cy="14781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F1A91C10-D77E-4ECE-9E3B-CABAE1A5F5E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061160" y="4331160"/>
                <a:ext cx="7524720" cy="1496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AAB4F-DC90-42DC-A019-AE489EAE93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Key Tangent and Secant Connections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0D3010C0-0941-4476-9633-78E131522CBA}"/>
                  </a:ext>
                </a:extLst>
              </p14:cNvPr>
              <p14:cNvContentPartPr/>
              <p14:nvPr/>
            </p14:nvContentPartPr>
            <p14:xfrm>
              <a:off x="209520" y="1238400"/>
              <a:ext cx="11608200" cy="52664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0D3010C0-0941-4476-9633-78E131522CB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0160" y="1229040"/>
                <a:ext cx="11626920" cy="5285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8963186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Basic Integrals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667FDCB1-3DD8-4FAA-8253-B1953EAF9073}"/>
                  </a:ext>
                </a:extLst>
              </p14:cNvPr>
              <p14:cNvContentPartPr/>
              <p14:nvPr/>
            </p14:nvContentPartPr>
            <p14:xfrm>
              <a:off x="1470600" y="86760"/>
              <a:ext cx="10485720" cy="6372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667FDCB1-3DD8-4FAA-8253-B1953EAF907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461240" y="77400"/>
                <a:ext cx="10504440" cy="6390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71197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22FCD7A-2E72-460C-9CFA-3FDFAD08AD01}"/>
                  </a:ext>
                </a:extLst>
              </p14:cNvPr>
              <p14:cNvContentPartPr/>
              <p14:nvPr/>
            </p14:nvContentPartPr>
            <p14:xfrm>
              <a:off x="353160" y="581400"/>
              <a:ext cx="11173680" cy="60238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22FCD7A-2E72-460C-9CFA-3FDFAD08AD0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43800" y="572040"/>
                <a:ext cx="11192400" cy="6042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23278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3EB89-C66C-4F6B-B61A-8F4BFA236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31606711-EAA4-4424-98D2-1AAD1C88B123}"/>
                  </a:ext>
                </a:extLst>
              </p14:cNvPr>
              <p14:cNvContentPartPr/>
              <p14:nvPr/>
            </p14:nvContentPartPr>
            <p14:xfrm>
              <a:off x="0" y="283320"/>
              <a:ext cx="12152880" cy="63356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31606711-EAA4-4424-98D2-1AAD1C88B12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273960"/>
                <a:ext cx="12171600" cy="635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40268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336500-F4E9-4BAF-81C0-01958B6A5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Summary: Tangent/Secant Integrals</a:t>
            </a:r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838E1C4-ECE4-4C0A-8C27-1054E01DEF4D}"/>
                  </a:ext>
                </a:extLst>
              </p14:cNvPr>
              <p14:cNvContentPartPr/>
              <p14:nvPr/>
            </p14:nvContentPartPr>
            <p14:xfrm>
              <a:off x="1090800" y="1515960"/>
              <a:ext cx="8019360" cy="411732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838E1C4-ECE4-4C0A-8C27-1054E01DEF4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81440" y="1506600"/>
                <a:ext cx="8038080" cy="413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0877071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7.2: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5, 6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5, 9, 13, 21, 23, 25, 29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A203FE7-DF4A-49D6-8D66-BA87EA2DD306}"/>
                  </a:ext>
                </a:extLst>
              </p14:cNvPr>
              <p14:cNvContentPartPr/>
              <p14:nvPr/>
            </p14:nvContentPartPr>
            <p14:xfrm>
              <a:off x="1572120" y="1184040"/>
              <a:ext cx="10510920" cy="4137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A203FE7-DF4A-49D6-8D66-BA87EA2DD306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62760" y="1174680"/>
                <a:ext cx="10529640" cy="4156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7.2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DE9D396C-9B2C-4B49-8734-A62F5B003554}"/>
                  </a:ext>
                </a:extLst>
              </p14:cNvPr>
              <p14:cNvContentPartPr/>
              <p14:nvPr/>
            </p14:nvContentPartPr>
            <p14:xfrm>
              <a:off x="306000" y="1556640"/>
              <a:ext cx="1172520" cy="4506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DE9D396C-9B2C-4B49-8734-A62F5B003554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6640" y="1547280"/>
                <a:ext cx="1191240" cy="4525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633372-26A0-4C65-97C5-6F6B4CB5B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Bonus: History, Mercator Map, and Secant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2EABE8-3B42-41A2-8ACD-6FA338AE69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r>
              <a:rPr lang="en-US">
                <a:ea typeface="+mn-lt"/>
                <a:cs typeface="+mn-lt"/>
              </a:rPr>
              <a:t>WIKI: 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  <a:hlinkClick r:id="rId2"/>
              </a:rPr>
              <a:t>https://en.wikipedia.org/wiki/Mercator_projection</a:t>
            </a:r>
            <a:r>
              <a:rPr lang="en-US" sz="2000">
                <a:ea typeface="+mn-lt"/>
                <a:cs typeface="+mn-lt"/>
              </a:rPr>
              <a:t> </a:t>
            </a:r>
            <a:br>
              <a:rPr lang="en-US" sz="2000">
                <a:ea typeface="+mn-lt"/>
                <a:cs typeface="+mn-lt"/>
              </a:rPr>
            </a:br>
            <a:endParaRPr lang="en-US">
              <a:ea typeface="+mn-lt"/>
              <a:cs typeface="+mn-lt"/>
            </a:endParaRPr>
          </a:p>
          <a:p>
            <a:r>
              <a:rPr lang="en-US">
                <a:ea typeface="+mn-lt"/>
                <a:cs typeface="+mn-lt"/>
              </a:rPr>
              <a:t>Gilbert Strang: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  <a:hlinkClick r:id="rId3"/>
              </a:rPr>
              <a:t>https://ocw.mit.edu/ans7870/resources/Strang/Edited/Calculus/Calculus.pdf</a:t>
            </a:r>
            <a:br>
              <a:rPr lang="en-US">
                <a:ea typeface="+mn-lt"/>
                <a:cs typeface="+mn-lt"/>
              </a:rPr>
            </a:br>
            <a:r>
              <a:rPr lang="en-US">
                <a:ea typeface="+mn-lt"/>
                <a:cs typeface="+mn-lt"/>
              </a:rPr>
              <a:t> </a:t>
            </a:r>
          </a:p>
          <a:p>
            <a:r>
              <a:rPr lang="en-US">
                <a:ea typeface="+mn-lt"/>
                <a:cs typeface="+mn-lt"/>
              </a:rPr>
              <a:t>Paper: </a:t>
            </a:r>
            <a:br>
              <a:rPr lang="en-US">
                <a:ea typeface="+mn-lt"/>
                <a:cs typeface="+mn-lt"/>
              </a:rPr>
            </a:br>
            <a:br>
              <a:rPr lang="en-US">
                <a:ea typeface="+mn-lt"/>
                <a:cs typeface="+mn-lt"/>
              </a:rPr>
            </a:br>
            <a:r>
              <a:rPr lang="en-US" sz="2000">
                <a:ea typeface="+mn-lt"/>
                <a:cs typeface="+mn-lt"/>
                <a:hlinkClick r:id="rId4"/>
              </a:rPr>
              <a:t>https://www.maa.org/sites/default/files/pdf/cms_upload/0025570x15087.di021115. 02p0115x.pdf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0758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5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7.2 Trigonometric Integrals</vt:lpstr>
      <vt:lpstr>Key Tangent and Secant Connections</vt:lpstr>
      <vt:lpstr>Basic Integrals</vt:lpstr>
      <vt:lpstr>Examples: Try on Own</vt:lpstr>
      <vt:lpstr>Examples: Try on Own</vt:lpstr>
      <vt:lpstr>Summary: Tangent/Secant Integrals</vt:lpstr>
      <vt:lpstr>Section 7.2: Textbook Examples and Exercises</vt:lpstr>
      <vt:lpstr>Section 7.2 Homework Submission to Canvas</vt:lpstr>
      <vt:lpstr>Bonus: History, Mercator Map, and Secant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2020-09-11T15:23:59Z</dcterms:modified>
</cp:coreProperties>
</file>