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notesSlides/notesSlide3.xml" ContentType="application/vnd.openxmlformats-officedocument.presentationml.notesSlide+xml"/>
  <Override PartName="/ppt/ink/ink5.xml" ContentType="application/inkml+xml"/>
  <Override PartName="/ppt/notesSlides/notesSlide4.xml" ContentType="application/vnd.openxmlformats-officedocument.presentationml.notesSlide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63" r:id="rId3"/>
    <p:sldId id="258" r:id="rId4"/>
    <p:sldId id="264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97672C-79C8-407A-AA10-00FCE2CD9641}" v="1" dt="2020-09-11T17:02:21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8468E685-CE97-64BA-1BF4-36FC1C5CD689}"/>
    <pc:docChg chg="addSld modSld">
      <pc:chgData name="Chad Vidden" userId="S::cvidden@uwlax.edu::fa919fd6-03f8-48d0-9b95-10ac8c9672df" providerId="AD" clId="Web-{8468E685-CE97-64BA-1BF4-36FC1C5CD689}" dt="2020-09-08T17:46:24.964" v="577"/>
      <pc:docMkLst>
        <pc:docMk/>
      </pc:docMkLst>
      <pc:sldChg chg="modSp">
        <pc:chgData name="Chad Vidden" userId="S::cvidden@uwlax.edu::fa919fd6-03f8-48d0-9b95-10ac8c9672df" providerId="AD" clId="Web-{8468E685-CE97-64BA-1BF4-36FC1C5CD689}" dt="2020-09-08T17:27:29.745" v="2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468E685-CE97-64BA-1BF4-36FC1C5CD689}" dt="2020-09-08T17:27:29.745" v="21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8468E685-CE97-64BA-1BF4-36FC1C5CD689}" dt="2020-09-08T17:31:22.111" v="291"/>
        <pc:sldMkLst>
          <pc:docMk/>
          <pc:sldMk cId="2599349530" sldId="258"/>
        </pc:sldMkLst>
      </pc:sldChg>
      <pc:sldChg chg="modSp new modNotes">
        <pc:chgData name="Chad Vidden" userId="S::cvidden@uwlax.edu::fa919fd6-03f8-48d0-9b95-10ac8c9672df" providerId="AD" clId="Web-{8468E685-CE97-64BA-1BF4-36FC1C5CD689}" dt="2020-09-08T17:33:02.160" v="358"/>
        <pc:sldMkLst>
          <pc:docMk/>
          <pc:sldMk cId="3766516014" sldId="264"/>
        </pc:sldMkLst>
        <pc:spChg chg="mod">
          <ac:chgData name="Chad Vidden" userId="S::cvidden@uwlax.edu::fa919fd6-03f8-48d0-9b95-10ac8c9672df" providerId="AD" clId="Web-{8468E685-CE97-64BA-1BF4-36FC1C5CD689}" dt="2020-09-08T17:29:36.561" v="194" actId="20577"/>
          <ac:spMkLst>
            <pc:docMk/>
            <pc:sldMk cId="3766516014" sldId="264"/>
            <ac:spMk id="2" creationId="{4A687D6A-89B6-4B2C-A5C6-F861F61D0FEE}"/>
          </ac:spMkLst>
        </pc:spChg>
      </pc:sldChg>
      <pc:sldChg chg="modSp new modNotes">
        <pc:chgData name="Chad Vidden" userId="S::cvidden@uwlax.edu::fa919fd6-03f8-48d0-9b95-10ac8c9672df" providerId="AD" clId="Web-{8468E685-CE97-64BA-1BF4-36FC1C5CD689}" dt="2020-09-08T17:46:24.964" v="577"/>
        <pc:sldMkLst>
          <pc:docMk/>
          <pc:sldMk cId="2904448574" sldId="265"/>
        </pc:sldMkLst>
        <pc:spChg chg="mod">
          <ac:chgData name="Chad Vidden" userId="S::cvidden@uwlax.edu::fa919fd6-03f8-48d0-9b95-10ac8c9672df" providerId="AD" clId="Web-{8468E685-CE97-64BA-1BF4-36FC1C5CD689}" dt="2020-09-08T17:33:09.395" v="375" actId="20577"/>
          <ac:spMkLst>
            <pc:docMk/>
            <pc:sldMk cId="2904448574" sldId="265"/>
            <ac:spMk id="2" creationId="{B7E9E02B-7893-4200-9470-BBA88495C49A}"/>
          </ac:spMkLst>
        </pc:spChg>
      </pc:sldChg>
      <pc:sldChg chg="modSp new modNotes">
        <pc:chgData name="Chad Vidden" userId="S::cvidden@uwlax.edu::fa919fd6-03f8-48d0-9b95-10ac8c9672df" providerId="AD" clId="Web-{8468E685-CE97-64BA-1BF4-36FC1C5CD689}" dt="2020-09-08T17:46:04.417" v="556"/>
        <pc:sldMkLst>
          <pc:docMk/>
          <pc:sldMk cId="812417331" sldId="266"/>
        </pc:sldMkLst>
        <pc:spChg chg="mod">
          <ac:chgData name="Chad Vidden" userId="S::cvidden@uwlax.edu::fa919fd6-03f8-48d0-9b95-10ac8c9672df" providerId="AD" clId="Web-{8468E685-CE97-64BA-1BF4-36FC1C5CD689}" dt="2020-09-08T17:44:32.180" v="527" actId="20577"/>
          <ac:spMkLst>
            <pc:docMk/>
            <pc:sldMk cId="812417331" sldId="266"/>
            <ac:spMk id="2" creationId="{E3B8D32F-6222-4B0E-8593-B656C40A6294}"/>
          </ac:spMkLst>
        </pc:spChg>
      </pc:sldChg>
    </pc:docChg>
  </pc:docChgLst>
  <pc:docChgLst>
    <pc:chgData name="Chad Vidden" userId="S::cvidden@uwlax.edu::fa919fd6-03f8-48d0-9b95-10ac8c9672df" providerId="AD" clId="Web-{B49ECADC-037F-D317-8376-B56C75C69533}"/>
    <pc:docChg chg="delSld modSld">
      <pc:chgData name="Chad Vidden" userId="S::cvidden@uwlax.edu::fa919fd6-03f8-48d0-9b95-10ac8c9672df" providerId="AD" clId="Web-{B49ECADC-037F-D317-8376-B56C75C69533}" dt="2020-09-07T02:52:16.682" v="15"/>
      <pc:docMkLst>
        <pc:docMk/>
      </pc:docMkLst>
      <pc:sldChg chg="modSp">
        <pc:chgData name="Chad Vidden" userId="S::cvidden@uwlax.edu::fa919fd6-03f8-48d0-9b95-10ac8c9672df" providerId="AD" clId="Web-{B49ECADC-037F-D317-8376-B56C75C69533}" dt="2020-09-07T02:37:19.811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49ECADC-037F-D317-8376-B56C75C69533}" dt="2020-09-07T02:37:15.311" v="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49ECADC-037F-D317-8376-B56C75C69533}" dt="2020-09-07T02:37:19.811" v="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B49ECADC-037F-D317-8376-B56C75C69533}" dt="2020-09-07T02:52:16.682" v="15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B49ECADC-037F-D317-8376-B56C75C69533}" dt="2020-09-07T02:51:52.745" v="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49ECADC-037F-D317-8376-B56C75C69533}" dt="2020-09-07T02:51:52.745" v="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49ECADC-037F-D317-8376-B56C75C69533}" dt="2020-09-07T02:52:03.901" v="14"/>
        <pc:sldMkLst>
          <pc:docMk/>
          <pc:sldMk cId="2601631797" sldId="264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3"/>
        <pc:sldMkLst>
          <pc:docMk/>
          <pc:sldMk cId="4096952960" sldId="265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2"/>
        <pc:sldMkLst>
          <pc:docMk/>
          <pc:sldMk cId="2392170391" sldId="266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1"/>
        <pc:sldMkLst>
          <pc:docMk/>
          <pc:sldMk cId="3325003499" sldId="267"/>
        </pc:sldMkLst>
      </pc:sldChg>
      <pc:sldChg chg="del">
        <pc:chgData name="Chad Vidden" userId="S::cvidden@uwlax.edu::fa919fd6-03f8-48d0-9b95-10ac8c9672df" providerId="AD" clId="Web-{B49ECADC-037F-D317-8376-B56C75C69533}" dt="2020-09-07T02:52:03.901" v="10"/>
        <pc:sldMkLst>
          <pc:docMk/>
          <pc:sldMk cId="482023334" sldId="268"/>
        </pc:sldMkLst>
      </pc:sldChg>
      <pc:sldChg chg="del">
        <pc:chgData name="Chad Vidden" userId="S::cvidden@uwlax.edu::fa919fd6-03f8-48d0-9b95-10ac8c9672df" providerId="AD" clId="Web-{B49ECADC-037F-D317-8376-B56C75C69533}" dt="2020-09-07T02:52:03.901" v="9"/>
        <pc:sldMkLst>
          <pc:docMk/>
          <pc:sldMk cId="3784972456" sldId="269"/>
        </pc:sldMkLst>
      </pc:sldChg>
    </pc:docChg>
  </pc:docChgLst>
  <pc:docChgLst>
    <pc:chgData name="Chad Vidden" userId="S::cvidden@uwlax.edu::fa919fd6-03f8-48d0-9b95-10ac8c9672df" providerId="AD" clId="Web-{B27456EE-027A-F342-C45F-F852B82A04DE}"/>
    <pc:docChg chg="addSld delSld modSld">
      <pc:chgData name="Chad Vidden" userId="S::cvidden@uwlax.edu::fa919fd6-03f8-48d0-9b95-10ac8c9672df" providerId="AD" clId="Web-{B27456EE-027A-F342-C45F-F852B82A04DE}" dt="2020-09-03T13:39:47.872" v="903"/>
      <pc:docMkLst>
        <pc:docMk/>
      </pc:docMkLst>
      <pc:sldChg chg="modSp">
        <pc:chgData name="Chad Vidden" userId="S::cvidden@uwlax.edu::fa919fd6-03f8-48d0-9b95-10ac8c9672df" providerId="AD" clId="Web-{B27456EE-027A-F342-C45F-F852B82A04DE}" dt="2020-09-03T12:58:09.551" v="1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B27456EE-027A-F342-C45F-F852B82A04DE}" dt="2020-09-03T12:58:09.551" v="15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B27456EE-027A-F342-C45F-F852B82A04DE}" dt="2020-09-03T12:56:32.364" v="14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B27456EE-027A-F342-C45F-F852B82A04DE}" dt="2020-09-03T13:28:30.520" v="37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B27456EE-027A-F342-C45F-F852B82A04DE}" dt="2020-09-03T12:58:34.926" v="179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B27456EE-027A-F342-C45F-F852B82A04DE}" dt="2020-09-03T03:01:32.972" v="7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B27456EE-027A-F342-C45F-F852B82A04DE}" dt="2020-09-03T03:01:32.972" v="7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9"/>
        <pc:sldMkLst>
          <pc:docMk/>
          <pc:sldMk cId="2208612352" sldId="264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57.588" v="747"/>
        <pc:sldMkLst>
          <pc:docMk/>
          <pc:sldMk cId="2601631797" sldId="264"/>
        </pc:sldMkLst>
        <pc:spChg chg="mod">
          <ac:chgData name="Chad Vidden" userId="S::cvidden@uwlax.edu::fa919fd6-03f8-48d0-9b95-10ac8c9672df" providerId="AD" clId="Web-{B27456EE-027A-F342-C45F-F852B82A04DE}" dt="2020-09-03T13:28:50.489" v="400" actId="20577"/>
          <ac:spMkLst>
            <pc:docMk/>
            <pc:sldMk cId="2601631797" sldId="264"/>
            <ac:spMk id="2" creationId="{2E2B3F89-8808-4182-A338-85CA7D05C2FC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91" v="98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6:31.479" v="785"/>
        <pc:sldMkLst>
          <pc:docMk/>
          <pc:sldMk cId="4096952960" sldId="265"/>
        </pc:sldMkLst>
        <pc:spChg chg="mod">
          <ac:chgData name="Chad Vidden" userId="S::cvidden@uwlax.edu::fa919fd6-03f8-48d0-9b95-10ac8c9672df" providerId="AD" clId="Web-{B27456EE-027A-F342-C45F-F852B82A04DE}" dt="2020-09-03T13:30:00.459" v="514" actId="20577"/>
          <ac:spMkLst>
            <pc:docMk/>
            <pc:sldMk cId="4096952960" sldId="265"/>
            <ac:spMk id="2" creationId="{0B08DA24-F5B9-45D6-8097-856933C90575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6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4:27.321" v="691"/>
        <pc:sldMkLst>
          <pc:docMk/>
          <pc:sldMk cId="2392170391" sldId="266"/>
        </pc:sldMkLst>
        <pc:spChg chg="mod">
          <ac:chgData name="Chad Vidden" userId="S::cvidden@uwlax.edu::fa919fd6-03f8-48d0-9b95-10ac8c9672df" providerId="AD" clId="Web-{B27456EE-027A-F342-C45F-F852B82A04DE}" dt="2020-09-03T13:32:15.710" v="563" actId="20577"/>
          <ac:spMkLst>
            <pc:docMk/>
            <pc:sldMk cId="2392170391" sldId="266"/>
            <ac:spMk id="2" creationId="{F88A3B02-063D-4374-8302-5826540B89EE}"/>
          </ac:spMkLst>
        </pc:spChg>
      </pc:sldChg>
      <pc:sldChg chg="del">
        <pc:chgData name="Chad Vidden" userId="S::cvidden@uwlax.edu::fa919fd6-03f8-48d0-9b95-10ac8c9672df" providerId="AD" clId="Web-{B27456EE-027A-F342-C45F-F852B82A04DE}" dt="2020-09-03T03:02:29.175" v="97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B27456EE-027A-F342-C45F-F852B82A04DE}" dt="2020-09-03T13:35:12.931" v="736"/>
        <pc:sldMkLst>
          <pc:docMk/>
          <pc:sldMk cId="3325003499" sldId="267"/>
        </pc:sldMkLst>
        <pc:spChg chg="mod">
          <ac:chgData name="Chad Vidden" userId="S::cvidden@uwlax.edu::fa919fd6-03f8-48d0-9b95-10ac8c9672df" providerId="AD" clId="Web-{B27456EE-027A-F342-C45F-F852B82A04DE}" dt="2020-09-03T13:33:08.773" v="635" actId="20577"/>
          <ac:spMkLst>
            <pc:docMk/>
            <pc:sldMk cId="3325003499" sldId="267"/>
            <ac:spMk id="2" creationId="{1471FEFB-6F5A-4CB7-9709-1CFA528D391C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8:25.386" v="865"/>
        <pc:sldMkLst>
          <pc:docMk/>
          <pc:sldMk cId="482023334" sldId="268"/>
        </pc:sldMkLst>
        <pc:spChg chg="mod">
          <ac:chgData name="Chad Vidden" userId="S::cvidden@uwlax.edu::fa919fd6-03f8-48d0-9b95-10ac8c9672df" providerId="AD" clId="Web-{B27456EE-027A-F342-C45F-F852B82A04DE}" dt="2020-09-03T13:37:52.339" v="809" actId="20577"/>
          <ac:spMkLst>
            <pc:docMk/>
            <pc:sldMk cId="482023334" sldId="268"/>
            <ac:spMk id="2" creationId="{54347E65-2451-4CCF-9294-190C4F4B6A96}"/>
          </ac:spMkLst>
        </pc:spChg>
      </pc:sldChg>
      <pc:sldChg chg="modSp new modNotes">
        <pc:chgData name="Chad Vidden" userId="S::cvidden@uwlax.edu::fa919fd6-03f8-48d0-9b95-10ac8c9672df" providerId="AD" clId="Web-{B27456EE-027A-F342-C45F-F852B82A04DE}" dt="2020-09-03T13:39:47.872" v="903"/>
        <pc:sldMkLst>
          <pc:docMk/>
          <pc:sldMk cId="3784972456" sldId="269"/>
        </pc:sldMkLst>
        <pc:spChg chg="mod">
          <ac:chgData name="Chad Vidden" userId="S::cvidden@uwlax.edu::fa919fd6-03f8-48d0-9b95-10ac8c9672df" providerId="AD" clId="Web-{B27456EE-027A-F342-C45F-F852B82A04DE}" dt="2020-09-03T13:39:27.278" v="877" actId="20577"/>
          <ac:spMkLst>
            <pc:docMk/>
            <pc:sldMk cId="3784972456" sldId="269"/>
            <ac:spMk id="2" creationId="{7B60830F-A2AD-4E92-9534-69B5625A0159}"/>
          </ac:spMkLst>
        </pc:spChg>
      </pc:sldChg>
    </pc:docChg>
  </pc:docChgLst>
  <pc:docChgLst>
    <pc:chgData name="Chad Vidden" userId="fa919fd6-03f8-48d0-9b95-10ac8c9672df" providerId="ADAL" clId="{E097672C-79C8-407A-AA10-00FCE2CD9641}"/>
    <pc:docChg chg="modSld">
      <pc:chgData name="Chad Vidden" userId="fa919fd6-03f8-48d0-9b95-10ac8c9672df" providerId="ADAL" clId="{E097672C-79C8-407A-AA10-00FCE2CD9641}" dt="2020-09-11T17:02:21.181" v="0"/>
      <pc:docMkLst>
        <pc:docMk/>
      </pc:docMkLst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3637318454" sldId="257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3637318454" sldId="257"/>
            <ac:inkMk id="5" creationId="{D4D570BF-94C0-438F-855E-EC422692A4B8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2599349530" sldId="258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2599349530" sldId="258"/>
            <ac:inkMk id="3" creationId="{CEF44F8A-6833-44A3-BE48-8AF5F21DF45B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541778303" sldId="263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541778303" sldId="263"/>
            <ac:inkMk id="4" creationId="{B3769A6C-C0A3-4B42-8050-DF1F18CD437E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3766516014" sldId="264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3766516014" sldId="264"/>
            <ac:inkMk id="4" creationId="{A1FD7CB3-58C0-4E7F-8FED-2A63775D5C93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2904448574" sldId="265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2904448574" sldId="265"/>
            <ac:inkMk id="4" creationId="{81DA1A51-CDC2-4DC8-830C-22996C62241A}"/>
          </ac:inkMkLst>
        </pc:inkChg>
      </pc:sldChg>
      <pc:sldChg chg="addSp">
        <pc:chgData name="Chad Vidden" userId="fa919fd6-03f8-48d0-9b95-10ac8c9672df" providerId="ADAL" clId="{E097672C-79C8-407A-AA10-00FCE2CD9641}" dt="2020-09-11T17:02:21.181" v="0"/>
        <pc:sldMkLst>
          <pc:docMk/>
          <pc:sldMk cId="812417331" sldId="266"/>
        </pc:sldMkLst>
        <pc:inkChg chg="add">
          <ac:chgData name="Chad Vidden" userId="fa919fd6-03f8-48d0-9b95-10ac8c9672df" providerId="ADAL" clId="{E097672C-79C8-407A-AA10-00FCE2CD9641}" dt="2020-09-11T17:02:21.181" v="0"/>
          <ac:inkMkLst>
            <pc:docMk/>
            <pc:sldMk cId="812417331" sldId="266"/>
            <ac:inkMk id="4" creationId="{857C4A80-B62B-4B90-BD4E-6516C884EC6A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6:31:12.5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8290 13700 39 0,'7'-3'19'0,"4"25"-10"15,-11-19 19-15,0 3-25 16,0 10 1-16,3 3 1 16,5 6 1-16,-1 9-8 15,3 16 1-15,1 10 3 16,-1 18 1-16,8 16-3 15,0 13 1-15,-1 3-2 16,-3-7 0-16,4-5-4 16,-4-11 1-16,7-11-8 15,-10-14 0-15,-4-24-2 16,-4-13 0-16</inkml:trace>
  <inkml:trace contextRef="#ctx0" brushRef="#br0" timeOffset="588.64">8809 13559 38 0,'21'9'19'0,"4"-12"-21"0,-15 9 35 0,-6 4-31 15,3 5 0-15,0 11 0 16,0 5 0-16,-3 16-2 16,3 13 0-16,3 5 2 15,-3 14 1-15,7 5-2 16,4 20 1-16,0-16-1 15,3 0 1-15,0-10-1 16,-3-15 0-16,-4-19-1 16,-4-4 1-16,1-11-1 15,-4-11 0-15,-7-11 0 16,-4-7 0-16,-6-10-1 16,-8-2 1-16,-10-4-2 0,-4 0 0 15,-3 1-1-15,-7 5 0 16,-1 4 0-16,1 3 0 15,-7 3 0-15,10 6 1 16,7 7 0-16,0 5 1 16,8 8 0-16,2-5 1 15,5 8 0-15,6 5 1 16,8 1 0-16,-4-7 1 16,7-3-1-16,10-6 1 0,8-7 0 15,10-5 1-15,14-7-2 16,4-13 1-16,7-3-4 15,-3 4 0-15,-1-4-10 16,4-6 0-16</inkml:trace>
  <inkml:trace contextRef="#ctx0" brushRef="#br0" timeOffset="1007.7">9197 14625 45 0,'18'13'22'0,"20"-20"-23"0,-24 4 34 15,4 0-31-15,3-3 1 16,0-7 0-16,1-3 0 15,2-2-5-15,-6-1 1 16,3-3 2-16,-7 3 0 16,-7 0-1-16,-3 0 0 15,-8-2-1-15,-3 5 0 16,-3 6-2-16,-12 14 1 16,1-1 0-16,-3 6 0 15,-1 10 0-15,4 6 0 16,0 3 1-16,10 4 0 0,4-1 1 15,7 7 1 1,0-4 0-16,11-6 0 0,6-3-1 16,4-6 1-16,4-3-5 15,10-7 0-15,-3-2-8 16,10-14 0-16</inkml:trace>
  <inkml:trace contextRef="#ctx0" brushRef="#br0" timeOffset="1425.78">9793 14493 21 0,'21'-19'10'0,"-10"4"2"16,-4 12 7-16,0 0-17 15,0-1 1-15,-7 4-1 16,-3 4 1-16,-5 2-4 16,-6 3 0-16,0 4 3 15,-3 2 0-15,-1 7-2 0,-3 0 1 16,7-3 0-16,0 3 1 15,3 0-2-15,4-3 1 16,0 0 0-16,3-1 0 16,4-2 0-16,7-6 0 15,4-4 0-15,3-6 0 16,4-6 0-16,3-7 0 16,-3 4-1-16,-1-1 1 0,4 1-2 15,-10-1 1-15,0 4-1 16,-1-3 1-1,-3 2-1-15,0 4 1 0,0 3 0 16,0 7 0-16,4-4 0 16,-1 6 0-16,8 7 0 15,0 3 1-15,-1 3-1 16,5-4 1-16,2 1-6 16,1-3 1-16,0-4-7 15,-4-12 0-15</inkml:trace>
  <inkml:trace contextRef="#ctx0" brushRef="#br0" timeOffset="1686.16">10291 14239 39 0,'7'16'19'0,"7"-7"-22"0,-11-5 32 16,1-1-30-16,-1 3 0 15,1 0-5-15,-1 4 0 0,4-1-1 16,-7-6 0-1</inkml:trace>
  <inkml:trace contextRef="#ctx0" brushRef="#br0" timeOffset="1863.16">10340 14590 46 0,'14'32'23'0,"-14"-23"-31"16,0-9 40-16,0 0-37 16,0 0 1-16,0 0-19 15,0-9 0-15</inkml:trace>
  <inkml:trace contextRef="#ctx0" brushRef="#br0" timeOffset="2568.64">11303 13879 47 0,'7'0'23'0,"0"-3"-24"0,-7 6 37 16,0 6-36-16,0 10 1 16,-3 12-1-16,-1 7 1 15,1 21-2-15,6 14 1 16,1 8 0-16,3 10 0 0,10-3-1 15,1-7 1 1,7-8 0-16,10-17 0 16,4-12 0-16,0-16 1 0,6-15 0 15,5-20 1-15,-1-11 1 16,-3-20 1-16,-11-15 0 16,-6-13 0-16,-5-6-1 15,-6-7 0 1,-11-40-18-1,-11 22 1-15</inkml:trace>
  <inkml:trace contextRef="#ctx0" brushRef="#br0" timeOffset="3312.87">12171 14506 48 0,'-7'3'24'0,"-25"-12"-24"0,25 5 26 16,-7-2-26-16,0 3 0 15,-7 3-1-15,-1 3 0 16,5 0 0-16,-1-3 1 15,1 3-2-15,2 1 1 16,5-1-1-16,6 0 1 0,4 3-1 16,7 0 1-16,11 4 1 15,3 2 0-15,0 1 0 16,0-1 1-16,4 1 0 16,-4-4 0-16,-3 4 0 15,-4 3 0-15,-7 6-1 16,-7 3 0-16,-10 0-1 15,-8 3 1-15,-7 0-1 16,1 0 0-16,-5-3 0 16,5-3 0-16,-1-3 0 15,4-3 1-15,7-4 0 16,0 1 0-16,6-4 2 16,8 1 0-16,8-7 1 15,2 0 0-15,8-6 0 0,6-6 1 16,8-4 0-1,3 0 1-15,8-2-2 16,3-7 0-16,0 0-1 16,-1 0 0-16,-6-3-1 0,-7-3 1 15,-4 6-2-15,-3-3 1 16,-4-4-2-16,-7-2 1 16,4-4-1-16,-11 7 1 15,-7 3-1-15,0 3 0 16,-4 10-1-16,-6 9 0 15,-1 9 1-15,1 13 1 16,3 6-1-16,-1 9 1 0,8 13 1 16,8-3 0-16,2 3 1 15,4 0 0-15,11-6-1 16,7-7 1-16,3-12-4 16,-3-9 0-16,-1-10-13 15,-2-12 1 1,-1-4-2 15,0-3 0-31</inkml:trace>
  <inkml:trace contextRef="#ctx0" brushRef="#br0" timeOffset="4821.02">13935 13524 44 0,'7'0'22'0,"0"13"-24"0,-4-7 42 15,1 7-38-15,-4 5 0 16,3 8 1-16,-3 8 0 16,0 10-4-16,0 16 0 0,-3 12 2 15,-4 3 1-15,0 13-2 16,-4 9 0-16,-3-9-2 16,4-4 0-16,-1-8-4 15,0-17 1-15,4-12-7 16,0-9 1-16,4-13-4 15,-4-9 1-15</inkml:trace>
  <inkml:trace contextRef="#ctx0" brushRef="#br0" timeOffset="5106.96">13557 14114 49 0,'7'16'24'0,"11"-10"-27"0,-11-9 49 16,7 3-44-16,7 0 1 15,11 0 0-15,10 3 1 16,8-9-6-16,6-1 1 15,-3 1 0-15,-3-3 1 16,-8-1-11-16,-7 1 0 16,-7-1-5-16,1-2 0 15</inkml:trace>
  <inkml:trace contextRef="#ctx0" brushRef="#br0" timeOffset="5451.57">14171 14321 47 0,'4'37'23'0,"3"-11"-28"16,-7-26 39-16,0 0-33 15,3-10 1-15,-3-2 0 16,0-4 1-16,0-3-3 16,0-3 0-16,4 0 2 15,-1 3 1-15,1 1-2 0,3-1 1 16,3 3-1-16,5 0 0 16,-1 7-1-16,0 3 1 15,3 3-4-15,1 3 0 16,0 3-9-16,-1 0 0 15,-3-3-3-15,4 0 1 16</inkml:trace>
  <inkml:trace contextRef="#ctx0" brushRef="#br0" timeOffset="5662.99">14601 14362 52 0,'8'40'26'0,"2"4"-36"0,-6-41 52 0,-4-3-48 16,7-3 0-16,-7-6-18 16,0-10 0-16,-4-9 25 15,1-10 1-15</inkml:trace>
  <inkml:trace contextRef="#ctx0" brushRef="#br0" timeOffset="6307.42">14601 14082 34 0,'15'4'17'0,"-1"11"-20"0,-7-12 30 16,3 1-29-16,4 2 1 15,4 3-5-15,0-2 1 16,3 2 3-16,4-3 1 16,-1 0-8-16,1 1 1 15,0-4 0-15,-1 0 0 16,-2-3 8 0,-40 47 0-16,74-85 5 15,-20 45 1-15,-5 2 4 16,-6-6 0-16,-4 4 3 15,0-7 0-15,-3 6-6 16,-4-6 0-16,-3 0-3 16,-4 0 1-16,-7 0-3 15,-4 0 1-15,-6 0-3 16,-4 3 0-16,-4 0-3 16,-7 3 1-16,1 1-3 15,2 5 1-15,5 4-1 16,-1 6 1-16,4 0 0 15,7 9 1-15,7-3 2 16,14 7 0-16,4 2 3 16,6 4 1-16,8-3 0 15,3 3 0-15,-3 2-1 16,-4 1 0-16,-3-6-1 0,-4 3 1 16,-10 3-2-1,-4 0 0-15,-4-4-2 0,-10-2 1 16,-7 0-1-16,-10-10 1 15,-12-12-1-15,-3-10 1 16,1-6 0-16,2-13 0 16,1-6 0-16,0-6 0 15,14-3 1-15,7 3 0 16,10-3 1-16,11 3 0 16,11-3-1-16,6-1 1 15,8 7-5-15,-4 4 0 16,1-11-7-16,-8 4 1 15</inkml:trace>
  <inkml:trace contextRef="#ctx0" brushRef="#br0" timeOffset="7177.38">16736 14079 54 0,'3'0'27'0,"1"3"-36"0,-4-6 51 15,-7 3-42-15,-4 0 0 16,-6 7 1-16,-5 2 1 16,-2 4-3-16,-1 2 1 15,0 4 0-15,-3 0 0 16,0 0-1-16,7-4 1 16,7 1-2-16,3-3 1 15,4-1 0-15,7-2 1 16,7-1-1-16,4 0 1 0,6 4 1 15,4-1 0-15,1 4 0 16,-1 0 1-16,-4 6-1 16,-6-7 0-1,-4 4-1-15,-7 6 0 0,-11 4-1 16,-6-1 0-16,-1-3-4 16,-3-3 0-16,0-3-6 15,3-4 1-15,4-5-4 16,7-10 0-16</inkml:trace>
  <inkml:trace contextRef="#ctx0" brushRef="#br0" timeOffset="7462.99">16912 14199 27 0,'11'12'13'0,"3"13"-8"15,-14-22 20-15,0 7-23 0,0 2 0 16,-4 4 3-16,1 3 1 16,-4 12-6-16,7-6 1 15,0 3 4-15,10 1 0 16,1-4-1-16,3-3 1 16,4-4-3-16,-1-5 1 15,4-7-2-15,1-9 1 16,-1-6-2-16,0-4 1 0,-3-9-5 15,-1-6 1 1,1-3-12-16,0-10 1 0</inkml:trace>
  <inkml:trace contextRef="#ctx0" brushRef="#br0" timeOffset="7717.36">17283 13741 44 0,'10'81'22'0,"-6"51"-23"16,-4-94 31-16,0 18-30 15,3 7 0-15,4 6 0 0,0-13 0 16,0-9-1-16,0-6 0 15,-3-10-3-15,0-12 1 16,-1-6-9-16,-3-13 1 16</inkml:trace>
  <inkml:trace contextRef="#ctx0" brushRef="#br0" timeOffset="7944.91">17357 14086 30 0,'17'15'15'0,"12"7"-4"0,-15-19 19 0,14 7-28 16,4-1 1-16,-1 7 2 15,-2-4 0-15,-5 7-6 16,-6 0 0-16,-11 3 3 16,-11 3 0-16,-10 0-2 15,-7 3 0-15,-4-6-7 16,-3-3 0-16,4-3-7 15,2-10 1-15</inkml:trace>
  <inkml:trace contextRef="#ctx0" brushRef="#br0" timeOffset="8301.82">17942 14148 41 0,'7'0'20'0,"7"-9"-22"0,-17 12 33 15,-1 3-32-15,-6 4 1 16,-8 2 0-16,-3 1 0 16,-4 3 0-16,-3-1 1 15,0 1-3-15,3-4 1 16,4 4-1-16,3-3 0 15,8-1 0-15,6 1 0 0,11-1-1 16,7-2 1-16,8-4 2 16,6 0 0-16,-7 4 1 15,0-1 0-15,-3 4 0 16,-4 2 0-16,-7-2-1 16,-4 6 1-16,-6 3-4 15,-8 3 0-15,-6 0-8 16,-4-6 1-16</inkml:trace>
  <inkml:trace contextRef="#ctx0" brushRef="#br0" timeOffset="8616.92">18376 13524 35 0,'4'3'17'0,"-15"10"-16"16,4 0 28-16,-3 5-28 0,-8 17 1 16,0 15 0-16,-3 16 0 15,0 9-2-15,3 10 0 16,1 3 2-16,3 9 0 15,6-16-1-15,1-9 1 16,4-9-5-16,-1-13 1 16,1-15-10-16,-1-16 0 15</inkml:trace>
  <inkml:trace contextRef="#ctx0" brushRef="#br0" timeOffset="8797.44">17928 14089 41 0,'11'15'20'0,"17"17"-20"15,-14-29 31-15,7 6-31 16,15-2 1-16,6-1-1 16,7-3 0-16,1 3-4 15,-4 1 1-15,-8 2-8 16,-6-3 0-16</inkml:trace>
  <inkml:trace contextRef="#ctx0" brushRef="#br0" timeOffset="9026.44">18397 14340 35 0,'25'47'17'0,"0"-16"-13"0,-18-25 24 15,0 1-26-15,3-1 0 0,-2-3 1 16,2-3 1 0,4-3-4-16,0-10 0 0,4-9 1 15,0-6 1-15,-1 3-8 16,4-3 1-16,8-19-7 16,2 3 0-16</inkml:trace>
  <inkml:trace contextRef="#ctx0" brushRef="#br0" timeOffset="9264.11">18958 13584 43 0,'-7'72'21'0,"-3"25"-26"0,6-65 36 15,-3 18-31 1,0 9 0-16,0 13 0 0,0 10 0 16,3 3 0-16,-3-13 0 15,4-9-6-15,-4-13 0 16,0-22-5-16,-4-9 0 16</inkml:trace>
  <inkml:trace contextRef="#ctx0" brushRef="#br0" timeOffset="9476.33">18771 14208 40 0,'21'16'20'0,"18"-10"-18"0,-25-6 33 0,4-3-33 15,3 0 0-15,4-4 0 16,7 1 1-16,-11 0-6 15,-4 3 0-15,1 0-3 16,-4 3 0-16,-3-13-7 16,-1-3 0-16</inkml:trace>
  <inkml:trace contextRef="#ctx0" brushRef="#br0" timeOffset="10077.76">19276 14327 45 0,'-4'16'22'0,"8"28"-21"0,-4-35 39 16,3 0-40-16,1 4 0 15,-1-4-4-15,1 1 1 16,-1-4-4-16,4-3 1 15,1-12-8-15,-1-10 1 16</inkml:trace>
  <inkml:trace contextRef="#ctx0" brushRef="#br0" timeOffset="10418.86">19248 14145 25 0,'21'32'12'0,"18"-4"-14"15,-25-19 15-15,7 1-16 16,4-1 0-16,6 0-6 16,8 4 0-16,-4-7 9 15,1 1 1-15,2-1-5 16,1 0 1-16,-3-3 3 16,-5 0 1-16,-3-3 5 15,-6-3 0-15,-5 0 3 16,-3 0 0-16,-3 0-1 15,-4 0 1-15,-3 0-2 16,-4 3 0-16,-7 0-3 16,-4 6 0-16,-3 3-2 31,3 4 0-31,-3 2-2 0,0 4 0 0,3 3-3 0,1 0 0 16,3 3-4-16,3-3 0 15,4-3-4-15,7-3 0 16</inkml:trace>
  <inkml:trace contextRef="#ctx0" brushRef="#br0" timeOffset="10798.87">19918 14384 33 0,'25'37'16'0,"-1"-27"-19"0,-17-10 28 0,0 0-25 16,0 0 0-16,0-4-3 16,1-8 1-16,-1-4 1 15,-4-3 0-15,-3-6-1 16,0 0 0-16,4-3 0 16,3 0 0-16,0 0 3 15,3 6 1-15,4 6 2 16,1 7 1-16,-1 9 0 15,0 6 1-15,0 6 1 16,7 7 0-16,4 13-2 16,6 5 1-16,1-6-2 15,0 1 1-15,3-1-2 16,1-6 0-16,2-6-4 0,-2-6 0 16,-1-13-7-16,0-7 0 15,-10-8-7-15,-11-14 0 16</inkml:trace>
  <inkml:trace contextRef="#ctx0" brushRef="#br0" timeOffset="11305.46">22193 13324 42 0,'25'15'21'0,"-14"32"-19"0,-11-25 33 15,-4 0-32-15,-3 10 1 16,-7 15 0-16,0 15 1 16,-4 20-7-16,0 12 0 15,4 19 4-15,0 6 1 16,4-9-4-16,-1-16 1 16,0-16-7-16,4-18 1 15,0-23-7-15,-3-18 0 0,3-22-2 16,0-16 0-16</inkml:trace>
  <inkml:trace contextRef="#ctx0" brushRef="#br0" timeOffset="11697.35">21795 14045 35 0,'3'22'17'16,"47"-7"-19"-16,-33-5 33 0,15 6-27 15,10 2 0-15,15 7 5 16,6 1 0-16,1-4-10 16,3-10 0-16,7-3 6 15,-4-9 0-15,-6-6-1 16,-4-6 0-16,-11-10-3 0,-10 0 1 16,-11 3-2-16,-10-6 1 15,-11-3-1-15,-11-1 1 16,-6 4-2-16,-8 3 1 15,-6 7-1-15,-8 15 0 16,4 15-2-16,-1 7 1 16,1 10 0-16,10 5 0 15,8 4 0-15,6-3 1 16,15-4-1-16,7-9 0 16,10-6-1-16,0-9 1 15,0-10-5-15,-3-7 1 0,-7-5-8 16,-4-10 0-1</inkml:trace>
  <inkml:trace contextRef="#ctx0" brushRef="#br0" timeOffset="12146.62">24215 13327 43 0,'-11'-3'21'0,"1"28"-14"0,10-13 36 15,-8 13-41-15,-2 10 1 0,-4 12 0 16,0 9 1-1,0 23-5-15,-1 15 0 0,1 9 3 16,7-2 0-16,7-7-3 16,-3-3 1-16,3-26-6 15,0-14 1-15,-4-26-9 16,-3-19 1-16,4-19-3 16,-4-15 0-16</inkml:trace>
  <inkml:trace contextRef="#ctx0" brushRef="#br0" timeOffset="12342.77">23961 13847 44 0,'17'32'22'0,"4"-1"-23"16,-10-25 43-16,7 1-42 0,13-1 1 15,1 3 0-15,7 1 0 16,0-1-5-16,-11-3 0 15,7 4-9-15,-3-4 0 16,-4-6-1-16,-3 0 1 16</inkml:trace>
  <inkml:trace contextRef="#ctx0" brushRef="#br0" timeOffset="12643.41">24423 14252 38 0,'7'6'19'0,"0"-28"-26"0,-4 10 37 0,1-4-30 16,3-6 0-16,-3 0 0 16,-1 0 1-16,-3 0 0 15,4 0 0-15,-1 0 2 16,1 3 0-16,3 1 0 15,0 2 1-15,3 0-1 16,4 1 0-16,1 2-1 16,2 4 1-16,4 2-5 15,1 4 0-15,-1 3-10 16,0 0 0-16,-3 0-1 16,6 6 0-16</inkml:trace>
  <inkml:trace contextRef="#ctx0" brushRef="#br0" timeOffset="13063.41">24941 14079 44 0,'15'3'22'0,"-19"-3"-29"0,4 0 42 16,-7 4-36-16,0-4 1 15,-4 3 0-15,1 3 0 16,-4 3 0-16,-1 1 1 0,1 6-1 16,4-7 1-16,-1 3 0 15,4 1 1-15,7 0-1 16,4-4 0-16,3 0-1 16,3-2 1-16,4-7-1 15,1 0 0-15,-1-7-1 16,0-2 0-16,-4 0 0 15,1 2 0-15,3 1 0 16,-3 0 1-16,-1-1 0 16,1 4 0-16,-1 6 2 15,-3 4 0-15,0 2 0 16,1 1 0-16,-5 2 0 16,4 1 0-16,-3 2-1 15,3 1 1-15,0 0-7 16,0 3 1-16,0-10-10 0,0-3 0 15</inkml:trace>
  <inkml:trace contextRef="#ctx0" brushRef="#br0" timeOffset="13424.79">25178 14211 39 0,'7'19'19'0,"3"12"-19"0,-6-28 26 0,-1 1-25 16,1-1 0-16,-4-3 1 16,0 0 1-16,0 0-4 15,4-7 1-15,-1-5 1 16,4-1 1-16,-3-2-1 16,3-4 0-16,0-3-1 15,3 0 0-15,1 3-1 16,3 7 1-16,0 2 0 15,4 1 1-15,-1 6-1 16,1-4 0-16,0 4 0 16,-1 6 0-16,-3 7 0 15,1 5 0-15,-5 4-3 16,1 0 1-16,-1 0-7 16,1 0 1-16,7-7-4 15,-8-6 1 16</inkml:trace>
  <inkml:trace contextRef="#ctx0" brushRef="#br0" timeOffset="13720.92">25785 13935 31 0,'3'6'15'0,"4"4"-20"0,-10-4 26 0,-8 3-21 0,0 4 0 16,-3 0 1-16,-3 2 1 15,-1-2-3-15,4-1 0 0,3 4 0 16,1-3 1-16,3-1 0 16,3-3 0-16,1 4 0 15,3 0 1-15,10-4 1 16,1 7 0-16,3-4 0 16,-3 4 1-16,-1-4-1 15,-3 1 1-15,-3 0-2 16,-4-1 1-16,-7 7-3 15,-7-7 1-15,3 4-4 16,0-3 0-16,1-4-6 16,-4-9 0-16</inkml:trace>
  <inkml:trace contextRef="#ctx0" brushRef="#br0" timeOffset="14218.42">26123 14352 46 0,'18'38'23'0,"-8"-23"-24"0,-6-15 43 0,-4 0-40 15,7-6 0-15,-3-19 2 16,-4-9 0-16,0-20-5 16,0-2 0-16,-4-19 2 15,-10-16 1-15,-4-10-1 16,1 1 0-16,-1-3-1 16,4 2 1-1,7 13-1-15,3 13 1 0,8 12-2 0,6 7 1 16,1 18-2-1,3 13 0-15,0 16-5 0,0 12 1 16,-3 6-10 0,-4 10 0-16</inkml:trace>
  <inkml:trace contextRef="#ctx0" brushRef="#br0" timeOffset="14668.04">25926 14079 49 0,'24'0'24'0,"22"0"-24"16,-32 0 39-16,7 3-39 0,8 1 1 0,-1-4 0 16,-3 0 1-16,3 0-3 15,4-4 0-15,3 4 0 16,0-3 1-16,-3 3-1 15,-4-6 0-15,-3-6-1 16,-4-4 0-16,-3-3 1 16,-1 0 0-16,-3 0 0 15,-3 4 1-15,0 2 0 16,-4 4 0-16,0 3 0 16,-4-1 1-16,-6 7-1 15,-1 0 0-15,-3 3 0 16,-4 4 0-16,-3 2 0 15,0 7 0-15,0 3 0 0,4-1 1 16,-1 7-1-16,4 4 1 16,3-1-3-16,4 0 1 15,7-3-2-15,11-6 0 32,3-10-3-32,0-2 0 0,1-7-6 0,-1-10 0 15,7-9 0-15,-3-2 0 16</inkml:trace>
  <inkml:trace contextRef="#ctx0" brushRef="#br0" timeOffset="14924.43">26691 14224 40 0,'-3'-4'20'0,"-1"-14"-25"0,4 5 42 0,0-6-36 15,-3-3 0-15,-1 0 2 16,-3-6 1-16,0-6-4 16,0-1 0-16,3 4 2 15,4 6 0-15,4 3 0 16,6 6 1-16,5 4-5 16,2 2 1-16,-3 1-7 15,4 2 0-15,3 1-6 16,7 3 1-16</inkml:trace>
  <inkml:trace contextRef="#ctx0" brushRef="#br0" timeOffset="15523.15">26980 14061 43 0,'11'25'21'0,"-4"-19"-18"0,-3-3 37 0,3-3-40 0,0-6 0 15,0 3-1-15,0 3 1 16,0-7-1-16,0 1 0 0,-4 0-1 16,-3 0 0-16,0-1-1 15,0 1 1-15,0 6 0 16,0 3 0-16,0 3 0 16,0 1 1-16,4-4 0 15,3-3 1-15,4 6 0 16,-1-3 1-16,1 0-2 15,-1 0 1-15,1 4-1 16,-4-1 1-16,4-3-1 16,-4 3 0-16,0-9-1 15,0-3 0-15,0 0 0 16,0 6 0-16,3-3 0 16,1-4 1-16,0-2 0 15,-1 0 0-15,1-1 1 16,-1 1 0-16,1-1 0 15,0-2 0-15,-1-4 0 16,1-3 0-16,-4 0-1 0,0 1 1 16,0-1 0-16,3 3 0 15,5 4 0-15,6 2 1 16,3 4 0-16,5 3 1 16,-1 3-1-16,4 0 1 15,6 0 0-15,5 3 1 16,3 3 1-16,3 7 0 15,-3-1-1-15,0 7 0 16,0 3-1 0,-1 0 1 15,-2-6-2-15,-4 3 0-16,-8-4-7 15,-2-2 1-15,-5-7-8 0,-13-9 1 16</inkml:trace>
  <inkml:trace contextRef="#ctx0" brushRef="#br0" timeOffset="16873.86">12326 15506 45 0,'14'6'22'15,"-3"-21"-17"-15,-11 15 23 0,0 0-24 16,0 0 0-16,0 0 2 15,0 0 1-15,-4 6-9 16,-6 3 1-16,-8-5 4 16,-3 2 1-16,-7 6-2 15,-4 4 0-15,0 6-2 16,-3 3 1-16,0 3-1 16,3-3 0-16,0 16-1 15,4 0 1-15,10 0-1 16,8 3 1-16,6-7 0 15,11-2 0-15,11-7-1 16,6-3 1 0,5-9-3 15,6-10 0-31,4-6-7 0,0-3 1 0,-4-19-7 0,-7 0 1 0</inkml:trace>
  <inkml:trace contextRef="#ctx0" brushRef="#br0" timeOffset="17250.68">12351 15766 44 0,'0'29'22'0,"14"-4"-18"0,-7-25 35 16,0 0-35-16,4-3 0 0,6-1 1 15,11-5 0-15,-3 0-7 16,3-7 0-16,-3 7 4 15,0-4 0-15,-8-3-3 16,-3-6 1-16,-3 0-2 16,-7-3 0-16,-8 3-3 15,-3 4 1-15,-4 2-2 16,4 3 1-16,-10 13-1 16,-4 13 0-16,-1 6 3 15,8 3 0-15,4 6 3 16,3 3 1-16,3 7 3 15,11 0 0-15,4-7 1 16,6-3 1-16,1-3-3 16,7-6 1-16,-1-10-6 15,1-2 0-15,-4-7-13 0,0-7 1 16</inkml:trace>
  <inkml:trace contextRef="#ctx0" brushRef="#br0" timeOffset="17621.06">12869 15898 51 0,'4'0'25'0,"6"-31"-29"0,-2 15 39 0,-1-3-35 0,0 0 0 0,0-9 1 0,3 0 1 0,-3 0-2 15,0 0 1-15,4 2 1 16,-4 5 0-16,4 5 0 15,3 3 0-15,3 7-5 16,5 3 0-16,-5 0-8 16,4 0 1-16,-3-4-5 0,0 1 0 15</inkml:trace>
  <inkml:trace contextRef="#ctx0" brushRef="#br0" timeOffset="17881.37">13381 15174 62 0,'-14'47'31'0,"-32"157"-43"0,35-135 62 0,8 9-50 15,-1 7 1-15,4 2-1 16,4-5 0-16,-1-19-5 16,4-16 0-16,0-16-7 15,-3-12 1-15,-1-25-6 16,-3-16 1-16</inkml:trace>
  <inkml:trace contextRef="#ctx0" brushRef="#br0" timeOffset="18421.71">13145 15660 46 0,'17'41'23'0,"18"-13"-24"16,-24-25 41-16,3 0-40 16,7 0 0-16,8 0 0 0,6-3 1 15,4 0-2-15,-1-3 1 16,12 0-3-16,-1 0 1 15,1 0-2-15,-5-3 1 16,-6-1-1-16,-3 1 0 16,-8-3 1-16,-4-1 0 15,-6 4 3-15,-4 0 1 16,-3 2 1-16,-4 4 1 16,-7 4 0-16,-4 2 0 15,-6 3 0-15,-4-2 0 16,-1 2-2-16,-2 4 1 0,-1-4-1 15,4 7 1-15,-4 2-2 16,4-2 0-16,4 3-1 16,3-7 0-16,3-5-1 15,8-1 0 1,3-3 0-16,3-3 1 0,4 0-1 16,1-9 1-16,2-1 0 15,1-2 1-15,-1-4 0 16,-2 10 0-16,-1-4 0 15,0 4 0-15,-4 0 0 16,1 3 1-16,0 3-1 16,3 9 1-16,-4 7 1 15,1 6 0-15,-1 0 0 0,1 0 1 16,0 0-2 0,3-4 1-16,0-2-6 0,0-3 0 15,0-7-10-15,4-6 1 16</inkml:trace>
  <inkml:trace contextRef="#ctx0" brushRef="#br0" timeOffset="18621.59">14076 15920 35 0,'3'28'17'16,"-3"-25"-20"-16,0-3 21 0,0-9-23 16,0-4 0-16,0-8-11 15,4-11 0-15</inkml:trace>
  <inkml:trace contextRef="#ctx0" brushRef="#br0" timeOffset="18808.07">14065 15585 37 0,'4'18'18'0,"6"-5"-20"15,-3-13 32-15,4-3-30 16,3 0 1-16,0-1-2 16,4 1 0-16,0 0-4 15,3 3 1-15,0 0-7 16,0-3 1-16</inkml:trace>
  <inkml:trace contextRef="#ctx0" brushRef="#br0" timeOffset="19112.99">14351 15763 24 0,'7'10'12'0,"7"27"-10"0,-7-37 15 15,0 3-17-15,0-3 1 16,0-3-2-1,4-6 0-15,3 0-1 0,-7-4 1 0,0 4 0 16,0 2 0-16,0 1-1 16,0 3 1-16,0 3 2 15,0 3 0-15,4 3 3 16,0 7 0-16,-1 6 0 16,1-4 0-16,3 4 0 15,0-3 0 1,0-1-2-16,4-2 1 15,-1-4-3-15,-2-2 1 0,-1-4-1 16,0 0 0-16,0-3-2 16,4 0 0-16,-1 0-8 15,1-6 1-15</inkml:trace>
  <inkml:trace contextRef="#ctx0" brushRef="#br0" timeOffset="19646.57">16023 15528 54 0,'-21'63'27'0,"10"6"-36"0,8-54 51 16,-1 4-42-16,1 10 1 16,-1-1-1-16,4-3 1 15,0-3-5-15,4-3 1 16,-1-10-11-16,4-12 0 16</inkml:trace>
  <inkml:trace contextRef="#ctx0" brushRef="#br0" timeOffset="19838.47">15808 15299 35 0,'11'25'17'0,"10"-22"-9"0,-11 1 18 0,1-4-26 15,7 0 0-15,3 0-1 16,7 0 0-16,-3 3-8 15,3-3 1-15,0-3-3 16,0 3 1-16</inkml:trace>
  <inkml:trace contextRef="#ctx0" brushRef="#br0" timeOffset="20255.22">16242 15779 25 0,'0'47'12'0,"7"-3"2"0,-4-38 20 16,1 0-31-16,0-2 0 16,-1-1 0-16,1-3 0 15,3-7-5-15,7-5 1 16,0-13 2-16,4-3 1 16,3-16-2-16,3-6 0 15,5-19 0-15,-1-7 1 16,0-8-2-16,-7-4 1 15,0-3 0-15,-3 3 0 0,-4-3 0 16,-3 10 0 0,-4 12-1-16,-4 6 1 0,-3 13-1 15,-3 12 1-15,-1 16-1 16,-10 10 0-16,0 15 0 16,0 12 1-16,0 20-1 15,-4 21 0-15,4 13 1 16,3 13 0-16,11 21 1 15,8 17 0-15,9-1 0 16,4-3 0-16,4-13-1 16,3-18 0-16,0-16-6 15,-3-16 0-15,0-22-6 16,-8-18 0-16</inkml:trace>
  <inkml:trace contextRef="#ctx0" brushRef="#br0" timeOffset="20453.93">16288 15434 56 0,'10'16'28'0,"29"-26"-36"0,-21 7 54 15,14 0-46 1,3 0 0-16,7 0-7 0,0 3 0 15,4 3-5-15,-3-6 1 16</inkml:trace>
  <inkml:trace contextRef="#ctx0" brushRef="#br0" timeOffset="20842.21">16880 15792 26 0,'7'-13'13'0,"-7"-6"-7"16,0 10 6-16,0-7-11 0,-3-6 1 16,-1-3 2-1,1 0 1-15,3 3-6 0,0 0 1 16,-4 3 2-16,4 0 1 16,0 4-1-16,0 2 0 15,4-2 0-15,-1 5 1 16,8 4-1-16,3-4 0 15,0 4-2-15,7 0 1 16</inkml:trace>
  <inkml:trace contextRef="#ctx0" brushRef="#br0" timeOffset="22416.99">16803 15556 13 0,'10'10'6'0,"12"-7"9"16,-12 0 6-16,4 0-13 15,4 0 0-15,7 0 6 16,6 1 1-16,-2-4-19 15,-1-4 1-15,0 1 11 16,4-3 1-16,-4 0-5 16,0-1 1-16,-3-5-4 15,-7-4 0-15,-1-3-1 0,-3 4 1 16,-10-10-2-16,-8 3 1 16,-3 6-1-16,-7 7 0 15,-4 5-1-15,-6 8 0 16,-1 5 0-16,-3 10 0 15,3 3 0-15,0 12 1 16,8 1 0-16,6 2 0 16,4-2 1-16,11 3 1 15,6-4-1-15,11-3 1 16,8-6-4-16,6-6 0 16,4-3-10-16,0-10 1 0,-1-12-2 15,-6-7 1-15</inkml:trace>
  <inkml:trace contextRef="#ctx0" brushRef="#br0" timeOffset="23002.91">17459 15469 39 0,'-4'-7'19'0,"4"1"-20"16,0 6 38-16,0 3-37 16,-7 3 1-16,-3 1-1 15,-1 5 1-15,-3 4-2 16,0-7 1-16,-4 4 0 15,-3 3 1-15,0-1-1 16,3 4 1-16,4 3-1 16,4 3 0-16,3 0-1 15,7-3 1-15,10-3-2 16,4-3 1-16,4-1 0 0,0-5 0 16,3-4 1-16,0-3 1 15,0-3-1-15,0-3 1 16,-7-3 0-16,-3-4 0 15,0 1-1-15,-4-1 0 16,-7 4-2-16,-4 3 1 16,1 3-1-16,-4 6 1 15,-4 10-1-15,0 12 0 16,-3 7 1-16,4 15 0 16,3 6 2-16,0 10 1 0,3 9 2 15,-3 1 0-15,0-4 1 16,3-6 0-16,-3-4-1 15,4-11 1-15,-4-8-3 16,0-14 1-16,-4-7-2 16,1-10 0-16,-8-9-1 15,-3-6 0-15,-4-6-1 16,-3-13 1-16,0 0 0 16,-4-13 1-16,4-2-2 15,6-7 1-15,5 6 0 16,10 1 0-16,7-1 0 15,7 0 1-15,7 4-1 16,7-4 0-16,7 10-2 16,4 3 1-16,0 3-8 15,3 6 0-15,4-3-6 16,7 4 0-16</inkml:trace>
  <inkml:trace contextRef="#ctx0" brushRef="#br0" timeOffset="23751.43">17833 15741 43 0,'11'3'21'0,"3"-31"-23"0,-7 16 35 0,0-7-33 16,0-3 0-16,3 0 0 15,1 0 0-15,0 3 0 16,-4 0 1-16,3 4-1 16,8 5 1-16,7 4-2 15,-1 0 0-15,8 6-1 16,0 0 1-16,3 0-1 16,0 0 0-16,-3 0 0 15,0 0 0 1,0 0 1-16,-4 0 1 0,-4 0 1 15,-2 3 0-15,-5-3 0 16,-3 3 0-16,-3 0 0 16,-8 3 0-16,-3 1-1 15,-3-1 1-15,-8 3-1 16,1 4 1-16,-1-1-2 0,-3 1 1 16,3 3-2-16,1-1 0 15,-1-2-3-15,8-1 0 16,-1 1-1-16,8 0 0 15,3-7 1-15,0 3 0 16,3 7 2-16,1 3 0 16,3 0 2-16,0 6 0 15,4-3 1-15,0-4 1 16,-1 1 0-16,1-3 1 16,-1-4 0-16,1-5 0 0,3-7 0 15,0-10 1-15,8-18 0 16,2-3 0-16,1-16-1 31,0-10 0-15,-4-18-1-16,-7-13 1 47,-7-6 0-32,-3-9 0 1,-15-7 0-16,-3 6 0 0,-3 10 0 0,-4 10 1 0,0 12-1 0,-4 15 0 0,-3 29-1 0,3 22 1 15,4 21-1-15,3 26 0 0,1 31 0 0,3 16 0 0,10 22-1 16,8 15 0-16,7-6 0 16,3-9 1-16,0-16-7 15,7-22 1-15,0-15-7 16,1-26 0-16</inkml:trace>
  <inkml:trace contextRef="#ctx0" brushRef="#br0" timeOffset="24036.81">19015 15494 19 0,'-25'59'9'0,"-10"-62"-2"0,28 6 5 0,0 0-6 16,3 4 1-1,-3-1 4-15,14 6 0 0,4 1-12 16,6 3 0-16,1-1 10 16,-4 4 0-16,0 0-3 15,0-3 0-15,-7 2-3 16,-3 11 0-16,-15 5-6 16,-13 4 0-16,-15-4-12 15,-14-9 1-15</inkml:trace>
  <inkml:trace contextRef="#ctx0" brushRef="#br0" timeOffset="24519.69">20401 15813 48 0,'-3'44'24'0,"-1"-15"-21"16,4-20 35-16,0 4-37 16,0-1 0-16,4 1-2 15,-1 2 1-15,4 4-5 16,0-6 0-16,0-7-9 16,0-9 0-16</inkml:trace>
  <inkml:trace contextRef="#ctx0" brushRef="#br0" timeOffset="24666">20309 15585 41 0,'11'18'20'0,"17"-2"-36"0,-14-13 28 15,8 3-26-15,9-2 0 16</inkml:trace>
  <inkml:trace contextRef="#ctx0" brushRef="#br0" timeOffset="24996.85">20690 16011 36 0,'4'19'18'0,"-1"-19"-23"0,-3 0 36 0,4-10-32 15,3-5 1-15,0 2-1 16,0-6 0-16,0 1 1 16,0-4 0-16,0 0-2 15,4 0 1-15,0 3 0 16,-1-3 0-16,1 9 0 16,-1 1 1-16,4-1 0 15,0 10 0-15,-3 6 1 0,0 4 0 16,-1 5-1-1,1 7 1-15,-1 0-2 0,1 3 1 16,0 3-4-16,3 12 1 16,3-5-6-16,8-7 0 15,-4-6 0-15,4-7 0 16</inkml:trace>
  <inkml:trace contextRef="#ctx0" brushRef="#br0" timeOffset="25268.7">21227 14735 23 0,'0'-19'11'0,"-14"44"-2"0,10-12 22 0,-3 9-27 15,0 15 1-15,0 10 0 16,-4 28 1-16,-3 13-9 15,7 28 1-15,7 25 6 16,4 4 0-16,6 5-4 16,4-21 1-16,-3-16-2 15,3-29 1-15,-7-21-7 16,4-22 1-16,-4-22-7 16,-7-19 0-16</inkml:trace>
  <inkml:trace contextRef="#ctx0" brushRef="#br0" timeOffset="25494.08">20733 15393 62 0,'21'16'31'0,"32"-10"-37"0,-28-3 62 16,17-3-56-16,25 0 1 15,3-3-1-15,12 0 0 16,2 3-4-16,-10 0 1 0,-10 0-6 16,-15 6 1-16,-10-3-10 31,-11 4 0-31</inkml:trace>
  <inkml:trace contextRef="#ctx0" brushRef="#br0" timeOffset="25878.84">21710 15851 55 0,'18'0'27'0,"-4"-41"-31"16,-11 32 45-16,-3-7-41 0,-3 1 0 16,-4-1 0-16,-7 0 0 15,-8 4 0-15,1 2 0 16,0 10-2-16,-4 7 1 16,4 8-2-16,4 10 0 15,6 7 0-15,7-7 1 16,8 0 0-16,7-3 1 15,6-10 0-15,4-2 1 16,1-7-1-16,-1-6 1 16,-7-10-11-16,-4-9 1 0,-13-6-3 15,-4-3 0-15</inkml:trace>
  <inkml:trace contextRef="#ctx0" brushRef="#br0" timeOffset="26484.17">23470 14841 46 0,'0'38'23'0,"-14"31"-27"15,11-50 44-15,3 18-39 16,-4 10 1-16,-6 16 1 15,6 25 0-15,1 6-5 16,-1 3 1-16,-3 13-2 16,3-22 0-16,1-16-11 0,-1-25 0 15</inkml:trace>
  <inkml:trace contextRef="#ctx0" brushRef="#br0" timeOffset="26716.02">22987 15230 55 0,'35'13'27'0,"43"-4"-31"0,-50-3 44 0,18-2-41 0,7 5 0 0,0 4-7 16,7 2 0-16,-4 4-2 15,4-3 0-15,-7-7-5 16,-3 4 0-16</inkml:trace>
  <inkml:trace contextRef="#ctx0" brushRef="#br0" timeOffset="26978.44">23633 15512 54 0,'-4'51'27'0,"8"-14"-35"0,-4-34 57 0,0 4-48 0,0-4 1 15,0-3 0-15,0 0 0 16,7-7-3-16,-4-2 0 16,1-3 1-16,3 2 1 15,0-6-1-15,0 1 0 31,7-4-3-31,4 6 1 16,3 4-5-16,0 3 0 16,0 6-9-16,4-10 0 15</inkml:trace>
  <inkml:trace contextRef="#ctx0" brushRef="#br0" timeOffset="27218.3">23992 15635 42 0,'4'47'21'0,"-1"-13"-24"0,-3-31 31 0,0 1-30 16,0-4 1-16,0-10-3 16,0-6 0-16,0-6 2 15,0-6 1-15,0 0-6 16,0-10 0-16,-3 1-2 15,-1 2 0-15,1-2 0 16,-1 2 0-16</inkml:trace>
  <inkml:trace contextRef="#ctx0" brushRef="#br0" timeOffset="27448.17">23978 15340 21 0,'7'12'10'0,"15"26"-10"0,-12-25 22 15,8 5-17-15,10 8 1 16,4-4 4-16,3 3 0 15,11-7-11-15,0-2 0 16,3-6 8-16,-3-4 1 16,-7-3-3-16,-7-3 0 15,-8-3-3-15,-6 3 1 0,-4-3-3 16,-3 0 1-16,-15-1-4 16,-10-2 1-16,-4 3-6 15,-3 3 1-15,-4 3-5 16,4 0 0-16,0 7-2 15,3 5 1-15</inkml:trace>
  <inkml:trace contextRef="#ctx0" brushRef="#br0" timeOffset="27670.82">24324 15854 45 0,'42'72'22'0,"15"4"-31"0,-47-58 48 0,1 4-39 0,-4 7 0 0,-14 5-1 0,-11 1 1 0,-10 2-1 16,-11-12 1-16,-3-3-1 15,-11-6 1-15,0-13-1 16,11-6 0-16,7-10 0 16,6-5 1-16,8-4 1 0,4-7 1 15,17 1-1-15,14-3 1 16,14-1-2 31,11 4 1-47,10 0-5 0,4 3 0 0,0-3-9 0,-11-4 1 0</inkml:trace>
  <inkml:trace contextRef="#ctx0" brushRef="#br0" timeOffset="28124.18">25679 15450 62 0,'-21'31'31'0,"10"7"-37"0,7-29 58 16,1 10-50-16,-1 6 1 15,1 9-2-15,3-5 1 16,0-1-6-16,0-3 0 16,3-6-6-16,-3-10 0 15,0-9-9-15,0-19 1 16</inkml:trace>
  <inkml:trace contextRef="#ctx0" brushRef="#br0" timeOffset="28357.65">25432 14989 52 0,'3'6'26'0,"22"22"-28"0,-14-18 44 0,3 5-42 16,7 7 0-16,4 3-2 15,-1-6 0-15,-6 9-1 16,0-3 1-16,3 7-8 15,0-1 1-15,4-9-6 16,-4-3 1-16</inkml:trace>
  <inkml:trace contextRef="#ctx0" brushRef="#br0" timeOffset="28692.52">25802 15597 23 0,'14'25'11'0,"-7"-12"-14"0,-7-13 12 16,0 0-13-16,4-7 1 15,3-2-1-15,-4-4 0 0,1 1 6 16,0-10 0 0,3-3-4-16,0-3 0 0,3-4 2 15,1 7 1-15,-1 3 0 16,4 3 1-16,1 4 1 15,-1 5 0-15,0 7 1 16,3 10 1-16,-6 11 1 16,0 7 0-16,-4-3 0 15,0 10 0-15,0 2-2 16,0 4 1 0,3-1-2-16,1-8 0 31,3-1-3-31,4-3 0 0,3-6-6 0,4-10 1 15,-4-9-6 1,7-15 1-16</inkml:trace>
  <inkml:trace contextRef="#ctx0" brushRef="#br0" timeOffset="28947.37">26384 14656 42 0,'0'-15'21'0,"-10"43"-19"0,6-19 39 15,-3 13-39-15,4 6 1 16,-4 20 2-16,-1 8 1 16,-2 19-7-16,-1 10 0 15,8 12 4-15,10 19 1 16,3 3-2-16,1-18 0 16,0-10-5-16,-1-22 0 15,1-22-6-15,-4-22 0 0,-4-10-7 16,-3-15 0-16,0-25-1 15,-10-9 1 1</inkml:trace>
  <inkml:trace contextRef="#ctx0" brushRef="#br0" timeOffset="29132.55">26074 15070 36 0,'7'22'18'0,"21"10"-12"0,-17-26 37 0,3 3-40 15,0-2 1-15,11-1-1 16,13 0 1-16,8 10-6 16,7-1 0-16,4 4-2 15,3-3 0-15,0 0-11 16,-18-10 1-16</inkml:trace>
  <inkml:trace contextRef="#ctx0" brushRef="#br0" timeOffset="29576.77">26575 15563 48 0,'17'15'24'0,"15"10"-21"0,-18-22 37 16,4 1-39-16,0-1 0 0,-1-3 0 15,-3-3 1 1,4-4-3-16,-4-2 0 0,0 0 1 16,0-1 1-16,-3-2-3 15,-4-4 0-15,0 3-1 16,-7 1 0-16,0-1-1 16,-4 7 0-16,-3 9-1 15,0 3 1-15,4 1-1 16,-1 2 1-16,1 1 1 15,3 2 0-15,-4 1 1 16,4-1 1-16,0 1 1 16,0-1 0-16,-3 1 0 15,3-1 1-15,7 1-1 16,0-4 0-16,3 1 0 16,-3-4 0-16,0 0-2 0,1 0 1 15,2-2-2-15,1-1 0 16,3 0-3-16,0 0 0 15,4 0-3-15,-4-3 0 16</inkml:trace>
  <inkml:trace contextRef="#ctx0" brushRef="#br0" timeOffset="29982.85">27224 15610 59 0,'10'12'29'0,"-6"-12"-48"0,-4 0 64 0,0 0-46 16,-7-3 1-16,-4 0-1 15,-3 0 0-15,-3 3 1 16,-5 0 0-16,1 3 0 16,4 3 0-16,3 4-2 15,3-1 1-15,4 0-2 16,7 1 0-16,10-4 0 16,8 0 0-16,3 1-1 15,0-7 0-15,1 0 1 0,-5-7 1 16,-3-2-1-16,-3 0 0 15,-4-4-4-15,-3 0 1 16,-1 4-4-16,-3 3 0 31</inkml:trace>
  <inkml:trace contextRef="#ctx0" brushRef="#br0" timeOffset="30162.69">27139 15876 47 0,'-7'72'23'0,"7"35"-24"0,0-79 48 16,0 13-46-16,-3-3 0 0,-4-1-1 15,-4 4 1-15,0-7-2 16,-3-2 0-16,0-13 0 16,-3-10 1-16,-1-6-3 15,4-9 1-15,0-10-3 16,3-9 1-16,4-9-5 16,4-1 1-16,3-3-6 15,7-5 1-15</inkml:trace>
  <inkml:trace contextRef="#ctx0" brushRef="#br0" timeOffset="30957.69">27485 15798 59 0,'3'28'29'0,"5"-34"-39"0,-5-1 57 15,1-2-47-15,3-3 1 16,0-4-1-16,0 6 0 16,0-2-1-16,3-4 1 15,1-3 0-15,3 1 1 16,4-1-2-16,-1 3 1 0,5 4-3 15,2 2 1-15,1 4-6 16,0 3 0-16,-1 0-7 16,1-1 0-16,-4 1 0 15,-3-3 0-15,-4 3 1 32,60 66 14-32,-130-129 1 15,70 66 1-15,-4 3 7 16,-3 0 1-16,-3 0 1 15,-4 3 0-15,0 1-5 16,0-1 0-16,0 3-3 16,0 1 1-16,-4 2-2 15,1 1 1-15,-1-4-3 16,4-2 0-16,0-1-3 16,0 0 1-1,0-3-1-15,4 0 1 0,-4 1-2 0,0-4 1 16,3-7 1-16,4 1 0 31,0 0 2-15,0-1 0-16,1 4-1 0,-1 3 1 0,0 3-3 15,3 1 1-15,1 2-1 0,3 0 1 16,0-3-1-16,11 4 1 16,-1-1 0-16,5-6 1 15,2-10 1-15,5-8 0 16,6-17 0-16,0-6 1 15,-6-15 0-15,-5-10 0 16,-6-9 2-16,-7-7 0 16,-11 1 0-16,-14-7 0 0,-7 9-1 15,-1 11 1 1,-2 20-1-16,-1 14 1 0,1 18-2 16,-5 26 0-16,5 15-2 15,-1 19 1-15,11 15-5 16,4 17 0-16,10 11-4 15,3-2 1-15,4-10-3 16,7-12 1-16</inkml:trace>
  <inkml:trace contextRef="#ctx0" brushRef="#br0" timeOffset="31242.59">28522 15374 43 0,'0'13'21'0,"-25"9"-31"16,22-16 45-16,-4 7-35 0,0 2 0 15,0 4 0-15,0-3 0 16,-4 0 0-16,4-4 0 16,7 1 2-16,4 2 1 15,6 4 1-15,4 3 0 16,4 3 0-16,0 3 0 0,-1-2 0 15,-6 2 0 1,-15 3-3-16,-13 4 0 16,-8-1-6-16,-14 4 1 0,-14-10-11 15,-10-16 0-15</inkml:trace>
  <inkml:trace contextRef="#ctx0" brushRef="#br0" timeOffset="31843.12">30043 14569 60 0,'3'3'30'0,"-13"9"-37"0,2-6 51 0,-9 7-45 16,-8-4 1-16,-14 13 1 15,-3 7 1-15,-4 8-2 16,-3 23 0-16,-1 18 1 16,4 19 1-16,8 19 0 15,9 10 0-15,15-1-1 16,7-12 0-16,11-12-3 15,10-20 0-15,7-18-5 16,0-19 0-16,4-19-11 16,7-22 1-16</inkml:trace>
  <inkml:trace contextRef="#ctx0" brushRef="#br0" timeOffset="32232.95">30318 14769 45 0,'0'10'22'0,"-14"-1"-18"0,7-6 32 0,-4 3-35 16,0-2 1-16,-6 2 0 15,-1 3 0-15,-3 1-3 16,3 5 1-16,1 1 1 15,-1 3 1-15,4 6-1 16,3-6 0-16,4-4-2 16,4 4 1-16,3-3 0 15,7 3 0-15,7 3-1 16,4 3 1-16,-1 0 0 16,4 0 0-16,4-6 0 15,-4-4 1-15,-3 4-1 16,-11-3 0-16,-11 6-1 15,-6 9 1-15,-18-3-2 16,-8-2 1-16,1-4-10 16,-4-4 0-16,-3-8-3 0,7-4 0 15</inkml:trace>
  <inkml:trace contextRef="#ctx0" brushRef="#br0" timeOffset="32593.75">30177 15026 42 0,'0'22'21'0,"-7"-3"-19"0,3-16 36 0,-7 7-38 15,-6 2 0-15,-1 4 0 16,4 0 1-16,-4-4-1 15,1 4 0-15,-1 3-3 16,1-1 1-16,2-2-1 16,5-3 0-16,3-1 0 15,7-2 0-15,7-1 0 16,0 4 1-16,7-1 4 16,7 4 1-16,-3 3 0 15,-1 3 1-15,-2 6-1 16,-1 0 0-16,-14 6-2 15,-7 1 0-15,-4 6-5 16,-3-7 1-16,-7 1-10 16,-4-16 0-16</inkml:trace>
  <inkml:trace contextRef="#ctx0" brushRef="#br0" timeOffset="33089.68">30561 14785 52 0,'4'0'26'0,"20"16"-29"16,-17-13 44-16,11 0-39 16,7 3 1-16,10 4 1 15,4-1 1-15,3 7-7 16,1-1 1-16,-1 1 3 15,-7 9 1-15,-7-9-3 16,-10 3 1-16,-7 3-2 16,-8 6 0-16,-6 6 0 0,-8 1 0 15,-3 2 0 1,-4 7 0-16,-3 3 0 0,0 10 1 31,0 18-2-31,3-9 0 16,4-13-4-16,3-12 1 15,1-3-8-15,6-16 0 16,1-13-3-16,3-6 1 16</inkml:trace>
  <inkml:trace contextRef="#ctx0" brushRef="#br0" timeOffset="33315.56">30727 15299 47 0,'14'10'23'0,"14"-7"-22"0,-17 0 45 0,-1 0-45 16,8 0 1-16,3 0 0 16,4 4 0-16,3-4-4 15,0 0 1-15,-3 0-5 16,-7-6 1-16,-1-3-10 15,-10-7 0-15</inkml:trace>
  <inkml:trace contextRef="#ctx0" brushRef="#br0" timeOffset="33564.01">31108 15465 53 0,'18'54'26'0,"-15"-29"-26"0,-3-25 42 16,0 0-43-16,0 0 1 16,0 0-1-16,0 0 1 0,4 0-5 15,-4 0 0-15,3-10-10 16,-3-12 1-16</inkml:trace>
  <inkml:trace contextRef="#ctx0" brushRef="#br0" timeOffset="33884.22">31337 14964 54 0,'25'25'27'0,"14"-22"-28"0,-25-3 43 0,7 3-42 16,7 0 1-16,8 0-1 16,-5 4 1-16,1-1-2 0,-7 0 1 15,-4 4 0-15,-7 5 0 16,-14 10-1-16,-11 0 0 15,-13 7 0-15,-8 2 0 16,-7 4-3-16,-7-7 0 16,-3-6-2-16,0-6 0 15,6-3-4-15,4-7 0 16,11-6-4-16,7-3 0 0</inkml:trace>
  <inkml:trace contextRef="#ctx0" brushRef="#br0" timeOffset="34040.14">31221 15268 26 0,'32'3'13'0,"38"22"-3"0,-49-19 20 0,8 7-26 0,2 3 1 0,8 2 1 16,3 4 1-16,-6 0-11 15,-5 0 1-15,-2 0 4 16,-5-3 1-16,-2-3-12 16,-5-1 1-16,-3-5-4 15,-7-13 1-15</inkml:trace>
  <inkml:trace contextRef="#ctx0" brushRef="#br0" timeOffset="34291.05">31746 14459 46 0,'36'37'23'0,"24"48"-18"0,-43-50 45 0,12 12-48 0,2 22 0 15,5 15 2-15,-1 17 0 16,-10 15-6-16,-11 15 1 16,-21 14-1-1,-18 2 1-15,-31 7-15 0,-8-16 0 0</inkml:trace>
  <inkml:trace contextRef="#ctx0" brushRef="#br0" timeOffset="39139.07">8248 15061 28 0,'-11'25'14'0,"1"-9"-11"15,6-13 15-15,1 3-12 16,-1 0 0-16,1 1 5 16,3-1 1-16,0 3-13 15,7-2 0-15,3-4 10 16,8-3 0-16,17-3-2 16,25-7 1-16,21-9-3 15,25-3 1-15,28-6-2 16,-31 9 0-16,87-25-2 15,-52 13 1-15,63-19-2 16,-53 12 0-16,21-9-2 16,-42 13 1-16,-24 6-4 0,-22 6 1 15,-35 12-8-15,-8 4 1 16,-41 6-9-16,3 0 0 16</inkml:trace>
  <inkml:trace contextRef="#ctx0" brushRef="#br0" timeOffset="44034.74">13053 13195 38 0,'14'38'19'0,"0"2"-14"0,-7-30 20 0,0 6-24 16,0 5 1-16,0 11 3 16,-7 5 0-16,0 23-6 15,-3 9 1-15,-4 22 3 16,-4 19 0-16,0 15-1 15,-3 13 1-15,0 6-3 16,4-6 1-16,-1 0-1 16,4-9 0-16,0-16-2 15,3-19 1-15,4-16-4 16,0-15 1-16,0-16-8 16,8-19 0-16,2-18-2 15,4-23 1-15</inkml:trace>
  <inkml:trace contextRef="#ctx0" brushRef="#br0" timeOffset="46180.65">13346 13114 25 0,'17'0'12'0,"15"-13"-12"0,-21 7 20 16,6-1-18-16,1 4 1 15,-1 0 0-15,8 3 0 16,3 3-4-16,4 0 1 16,7 4 3-16,10-1 0 15,1 7-1-15,3-7 0 0,7-3 1 16,0 0 0-16,0 3-1 16,7-3 0-1,10 1 0-15,1-1 0 0,3 3-1 16,4 0 1-16,-1-3-2 15,8 4 1-15,7-1-1 16,3 3 1-16,4-5 0 31,-4-1 0-31,11-3 0 0,4-3 1 0,-1 3 0 16,-3-4 0-16,7 4 0 16,7-3 0-16,0 0-2 15,0 0 1-15,-4 0-1 16,11 0 1-16,0 3-1 15,-3 0 0-15,-4-3 0 16,7-4 0-16,-4 1 0 16,-3-3 1-16,0-1 0 15,4-5 0-15,-4-1 0 16,7-3 0-16,-7 10-1 0,0-1 1 16,7 1-1-16,0-1 0 15,-3 4 0-15,-4 3 0 16,3-3 0-16,4-1 0 15,-3 1 0-15,-8 3 0 16,4-3 0-16,4 0 0 16,-1-1-1-16,-13 1 1 15,3 6 0-15,3 0 0 16,-6 0-1-16,-5 0 1 0,-9 3 0 16,-11-3 0-1,3 3 0-15,-7-3 0 0,-3 3 0 16,-4 1 0-16,-4-1 0 15,-6 0 0-15,-11 3-1 16,-4 0 1-16,-13 1-1 16,-8 8 1-16,-3 1-1 15,-8 3 1-15,-6 0-1 16,-4 12 1-16,-3 3-1 16,-4 1 0-16,-4 3 0 15,1 2 0-15,-4 7-1 16,3 4 0-16,-3 5 2 15,0 4 0-15,0 2 0 16,4 7 1-16,-1-3-1 16,1 0 0-16,-1-3 1 15,1-7 1-15,3 1-2 16,-3-4 0-16,3 3 0 0,0-9 0 16,0-3 0-16,0-3 0 15,0 0 0-15,3 0 0 16,5-4 0-16,-5 1 0 15,1-4 0-15,-1 1 0 16,-3-4 0-16,-3 1 0 16,-4-1-1-16,0-3 1 15,-7 0 0-15,0 1 0 16,0 2-1-16,-4-9 1 16,1 0-1-16,-1-7 0 0,-3-2 0 15,0 0 0-15,0-4 0 16,-8 0 0-1,-27-5 0 1,-4-8 0-16,-3 4 0 16,-4-6 1-16,-7 0-1 15,10-7 1-15,1 4 0 16,-8 3 0-16,-3-4 0 16,-3 4 0-16,-1 0 0 15,-3-1 0-15,-7 1-1 16,14 3 1-16,-4 0 0 15,-3-3 0-15,-7-1 0 16,-3 4 1-16,-5-3-1 16,8 6 0-16,0 0 0 15,-7 3 0-15,0 0 0 16,-1 0 0-16,-6-3 0 0,11 3 0 16,2 1 0-16,-2 2 0 15,-4 0 0-15,3-3 0 16,-14 0 1-16,7 1 1 15,4 5-2-15,-4-3 0 16,1 0 0-16,-8-2 0 16,0 2 1-16,7-6 0 62,4 0-1-62,-7 0 1 0,-7 3 0 0,-1 0 1 0,1 0-1 0,10 0 0 16,1 1-1-16,-5-4 0 0,1 0 0 0,0-4 0 0,0 1 0 15,10 3 1-15,0-3-1 16,-10 0 1-16,3 6-1 16,-3-3 1-16,3 6-1 15,8 1 1-15,-1-1-1 16,-3 3 0-16,3 1 0 16,4-1 0-16,-7 4 0 15,7-4 1-15,3 1 0 16,4-4 0-16,0-3-1 15,0 0 1-15,3-3 0 16,-3 0 0-16,-3-3-1 16,-5 0 1-16,15 0-1 15,0 0 0-15,-3-1 0 0,-1 1 1 16,4-3-2 0,-10-3 1-16,-8 2 0 0,14-2 0 15,-3-4 0-15,-3 1 1 16,-1-1-1-16,4 1 0 15,-4 5 0-15,1 1 1 16,6 3-1-16,11 0 1 16,4 6-2-16,6 0 1 15,1 3 0-15,0 1 1 16,3-1-1-16,3 3 1 16,1-2-2-16,10-1 1 15,4 0-6-15,11 1 1 16,6-7-10-16,14-10 0 0</inkml:trace>
  <inkml:trace contextRef="#ctx0" brushRef="#br0" timeOffset="47637.39">20877 13295 31 0,'11'22'15'0,"0"-19"-8"16,-4-3 16-16,3 0-22 15,8 0 1-15,7-3 2 16,3-12 0-16,7-7-4 16,4-3 0-16,3-13 4 15,11 4 0-15,14-7 0 16,14-3 0-16,22-3-1 16,13-10 0-16,18 1-1 15,21-10 1-15,8-3-3 16,9 0 1-16,5-3-1 15,-11 6 1-15,-15 7-1 0,-10-4 0 16,-10 6-1-16,-15 10 0 16,-24 10-2-16,-11 8 0 15,-10 4-5-15,-11 10 1 16,-7 2-8-16,-22 1 1 16</inkml:trace>
  <inkml:trace contextRef="#ctx0" brushRef="#br0" timeOffset="48447.43">21043 12976 36 0,'11'15'18'0,"-8"-5"-11"0,-3-7 27 0,-3 6-32 16,-1 4 1-16,-3-1 1 16,-3 1 0-16,-8 2-6 15,-7 4 1-15,-6 6 3 16,-12 4 0-16,1 2-1 15,3 3 0-15,4 1-1 16,3-4 0-16,0 1 0 16,4-4 0-16,3-3 0 15,8-6 1-15,6-4-1 16,8-2 0-16,10 0 1 16,0-1 0-16,10 1-1 15,15 2 1-15,7-5-1 0,7 2 1 16,3 1-1-1,4-1 1-15,4 4-1 0,-8-3 0 16,-7-4-1-16,-6 0 1 16,-8 1 0-16,-7-7 0 15,-3-3 0-15,-4-3 0 16,-4-7 0-16,-3-8 1 16,-7-20-1-16,-3-12 1 15,-8-13-1-15,-6 0 0 16,-5 1-8-16,-2-1 1 15,-8 6-8-15,11 4 1 16</inkml:trace>
  <inkml:trace contextRef="#ctx0" brushRef="#br0" timeOffset="52981.46">24215 11561 31 0,'0'19'15'0,"3"6"-6"16,-3-12 15-16,0-4-22 16,0 1 1-16,0 5 0 15,-3 4 1-15,-1 3-6 16,1 3 1-16,-8 0 3 16,4-3 1-16,-4 3-2 15,1-6 1-15,-1-3-2 0,4-4 1 16,0-5-1-16,4-11 1 15,3 4-1-15,7-9 0 16,3-7 0-16,1-9 0 16,3-3 0-16,0 3 0 15,0 3 0-15,4 3 1 16,-4 7-1-16,0-1 0 16,-3 7-1-16,-1 3 1 15,-3 3 0-15,-3 3 0 16,-1 3 0-16,1 3 0 0,-4 1-1 15,3-1 1-15,1 1 0 16,-4-4 1-16,3 0-1 16,1-3 1-16,-4-3-1 15,7-3 1-15,0 0-1 16,0-3 1 0,0 0-1-16,0-1 1 0,0 1 0 15,4-3 0-15,-1-1-1 16,5-2 0-16,-1-4 0 15,0-3 1-15,0-6-1 16,7 6 1-16,-7 4-1 16,0-1 1-1,0 10 0 1,-3 9 1-16,0 6-1 16,-4 10 0-16,0-3 0 15,-4 2 0-15,1 8 0 0,-1-1 0 16,-3 0-1-16,0 3 1 15,0-6-4-15,4-3 0 16,3-7-6-16,3-2 0 16,1-7-5-16,0-6 0 15</inkml:trace>
  <inkml:trace contextRef="#ctx0" brushRef="#br0" timeOffset="53345.57">24888 11665 42 0,'4'3'21'0,"-8"-12"-18"0,4 2 36 0,-3 1-38 15,-1-3 0-15,-3 2 1 16,-3 1 1-16,-1 3-4 15,-3 3 1-15,4 6 1 16,-5-3 1-16,1 7-1 16,4 5 0-16,-1 7-1 15,4 3 1-15,4 1-1 16,3-1 0-16,3-10 0 16,8 1 0-16,3-10-1 15,3-6 1-15,1-9-1 16,0-7 1-16,-4-3-3 0,0-3 0 15,-4-3-8 17,1 0 0-32,-4-9-3 0,0-1 0 0</inkml:trace>
  <inkml:trace contextRef="#ctx0" brushRef="#br0" timeOffset="53702.42">25093 11728 24 0,'0'0'12'15,"0"-19"-11"-15,0 9 15 0,0 1-15 16,0-4 0-16,0-2 3 16,0-4 0-16,4 0-3 15,-4 0 0-15,3 4 4 16,4-1 1-16,4-3 0 16,3 6 0-16,4 4-2 15,-1 0 0-15,4 6-1 0,4 6 0 16,-4 0-6-1,-3 6 0-15,-1-3-10 0,-6-2 1 16</inkml:trace>
  <inkml:trace contextRef="#ctx0" brushRef="#br0" timeOffset="54123.68">25337 11781 45 0,'17'28'22'0,"33"-22"-25"0,-36-9 35 0,10 0-30 16,8-3 1-16,-4-4 0 15,-3-5 1-15,-4-4-6 16,-3-3 1-16,-8 0 2 16,-3 3 1-16,-7-3-2 15,-7 0 1-15,-3 0-2 16,-4 3 0-16,-4 10-1 16,0 12 0-16,1 10 0 15,3 6 1-15,0 12-1 16,3 3 1-16,7 7 0 15,4 3 0-15,11-3 1 0,7-4 1 16,6-5-3-16,1-7 0 16,0-9-9-16,3-7 1 15,0-15-2-15,0-10 0 16</inkml:trace>
  <inkml:trace contextRef="#ctx0" brushRef="#br0" timeOffset="54602.41">27058 10752 50 0,'4'25'25'16,"-8"16"-30"-16,4-28 51 0,-7 12-45 0,0 16 0 15,-4 6 0-15,-3 15 1 16,0 14-3-16,0-1 1 15,-4 3 0-15,4-6 0 16,0-3-5-16,4-15 0 16,3-14-10-16,-4-11 0 0</inkml:trace>
  <inkml:trace contextRef="#ctx0" brushRef="#br0" timeOffset="54899.06">26705 11194 49 0,'14'10'24'0,"11"-1"-16"15,-11-6 36-15,7 4-42 16,15 2 0-16,2 4 0 15,8-4 1-15,4 0-5 0,3 4 1 16,-8-4-1 0,-6 1 1-16,-7-1-9 0,-4-3 0 15,-7-6-7-15,-10-6 1 16</inkml:trace>
  <inkml:trace contextRef="#ctx0" brushRef="#br0" timeOffset="55297.84">27231 11395 45 0,'0'41'22'0,"7"0"-18"0,-3-29 36 0,-1 1-39 16,4 6 0-16,0-7 1 15,0-3 1-15,0-5-4 16,0 2 0-16,-3-12 2 15,-1-4 0-15,4-5-1 16,0 2 1-16,1 0-1 16,-1-2 0-16,0 5 0 15,0 4 0-15,3 0 0 16,-3 0 1-16,4 6-1 16,0 3 0-16,3 0-1 15,0 6 1-15,3 4 0 16,1-1 0-16,0 1-1 15,3 3 1-15,-7-4-1 16,0 1 1-16,-3-4 0 0,3-6 0 16,-4-6-1-16,1-6 0 15,3-7 0-15,-3-3 1 16,-1 3 0-16,1-2 0 16,-1-1-5-16,1 0 1 15,0 0-10-15,-4 0 0 16</inkml:trace>
  <inkml:trace contextRef="#ctx0" brushRef="#br0" timeOffset="55533.36">27781 11420 39 0,'0'22'19'0,"0"0"-14"0,0-16 25 0,0 7-30 16,0-1 0-16,0 1-2 15,0-7 1-15,0-3-5 16,0-3 0-16,0-6-6 16,0-6 1-16</inkml:trace>
  <inkml:trace contextRef="#ctx0" brushRef="#br0" timeOffset="55718.21">27750 11207 29 0,'10'16'14'0,"8"-10"-16"0,-11-6 21 15,0 0-19-15,0 0 0 16,3 0-1-16,-2-3 1 15,2 3-3-15,8 0 0 16,-1 0-5-16,8-3 1 31</inkml:trace>
  <inkml:trace contextRef="#ctx0" brushRef="#br0" timeOffset="56360.68">28275 11210 41 0,'7'3'20'0,"-7"4"-25"0,-3-4 40 0,-8 0-35 16,-3 3 1-16,-4 0-1 16,-3 1 0-16,-4-1-1 15,1 0 1-15,3-3 0 16,-1 4 0-16,8-4-1 16,0 3 1-1,11 3-1 1,6 7 0-16,4 6-1 15,7-6 1-15,4-4 0 16,-4-2 0-16,7 5 0 0,-3-2 1 16,0-4 0-1,-4 4 0 32,-4-1-1-47,-6 1 1 0,-8-1-1 16,-6 4 1-1,-4 0-1 1,-4-1 1-16,0-2-1 0,1-4 1 0,-1-2-1 0,4-4 0 16,3-3-1-16,8-6 1 0,6-1-1 0,8-5 1 0,7-7-1 0,10-12 0 15,11-7 0-15,3-12 1 16,7-13-1-16,8-12 1 16,6-13 2-1,4 0 0-15,-7-9 2 0,-10 6 0 0,-8 3 1 16,-10 0 0-16,-8 13 0 15,-2 9 0-15,-5 10-2 16,-10 9 1-16,-3 9-2 16,-8 19 0-16,-6 13 0 15,-8 16 0-15,-7 15-1 16,-10 19 0-16,-4 12 0 16,-3 19 0-1,7 16 0-15,6 16 0 0,5 3 0 16,-1-10 0-16,4-6-1 15,3-16 0-15,4-18-3 16,4-16 0-16,3-16-4 16,3-15 1-16,-3-7-5 15,-4-19 1-15</inkml:trace>
  <inkml:trace contextRef="#ctx0" brushRef="#br0" timeOffset="56543.59">28321 11119 31 0,'42'19'15'0,"8"-3"-16"0,-29-13 27 16,14 0-27-16,0-3 1 0,8 3-12 16,6 0 1-16,4 0 8 15,4-3 1-15</inkml:trace>
  <inkml:trace contextRef="#ctx0" brushRef="#br0" timeOffset="56749.64">29051 11119 38 0,'-10'22'19'0,"-33"35"-21"0,33-42 36 0,-4 10-33 15,-15 7 1-15,-6 2 2 16,-7 10 1-16,-4 13-6 15,0 2 1-15,7 10 3 16,4-3 0-16,3 0-4 0,4-10 0 16,3-15-10-16,8-16 1 31,-1-12-4-31,7-20 1 0</inkml:trace>
  <inkml:trace contextRef="#ctx0" brushRef="#br0" timeOffset="56920.08">28603 11132 43 0,'21'9'21'0,"11"41"-21"0,-21-31 40 15,3 9-40-15,0 7 1 16,4 12-3-16,-1 0 1 0,1 0-4 16,-8-3 1-1,1-3-9-15,-11-10 1 0</inkml:trace>
  <inkml:trace contextRef="#ctx0" brushRef="#br0" timeOffset="57495.32">25626 12022 39 0,'0'41'19'0,"-7"31"-17"15,7-53 29-15,-4 19-30 16,-3 9 0-16,-3 12-1 15,-1 4 1-15,4 0-2 16,0-10 0-16,0-6-8 16,3-16 1-16,-3-12-4 15,0-16 1-15</inkml:trace>
  <inkml:trace contextRef="#ctx0" brushRef="#br0" timeOffset="57997.34">25132 12380 42 0,'14'25'21'0,"21"-28"-18"0,-21 6 39 16,8 0-40-16,6-6 1 0,7 3 0 15,7 0 1-15,8-10-5 16,3-12 0-16,3-6 3 15,-3 0 1-15,4-16-3 16,-1-3 0-16,-7 3 0 16,-6 10 0-16,-8 5-1 15,-7 8 1-15,-7 8-3 16,-3 13 1-16,-7 9 0 16,-4 13 1-1,-4 0-1-15,-3 3 0 0,-3 7 0 16,-1 2 1-16,-3-6 0 15,4 1 1-15,-5-7-1 16,1-7 1-16,0 1 0 16,4-3 0-16,3-7 0 15,3-3 0-15,1-6 0 16,3-7 0-16,0 1-1 0,4 0 1 16,3-1 0-1,0 4 1-15,3 0-1 0,1 6 1 16,0 3-1-16,-4 6 0 15,3 1 0-15,-2 2 1 16,-1-2-4-16,0-1 1 16,0-3-5-16,0-3 0 15,4 7-6-15,-4-7 0 16</inkml:trace>
  <inkml:trace contextRef="#ctx0" brushRef="#br0" timeOffset="58400.94">26257 12314 35 0,'14'16'17'0,"-21"-10"-17"16,7-3 27-16,-7 0-27 16,-3 0 0-16,-1 0 1 15,1 1 1-15,-1-1-2 16,0 6 1-16,1-3 0 15,-1-3 1-15,4 7-1 16,0 2 0-16,4-2 0 16,3-4 0-16,3 0-1 15,4-6 1-15,0 0-1 16,0-6 0-16,4-3 0 16,-1-4 0-16,5 1 0 0,-1 2 0 15,0 1-1-15,0 3 1 16,0 2 0-1,-3 8 1-15,-1-1-1 0,1 6 1 16,-1-3-1-16,4 1 0 16,-3 2 0-16,0 0 1 15,-1 4-2-15,-3 3 1 16,0-4-4-16,0 1 0 16,0-4-8-16,-7-3 1 0</inkml:trace>
  <inkml:trace contextRef="#ctx0" brushRef="#br0" timeOffset="58748.36">26494 12427 27 0,'3'-3'13'0,"1"9"-3"15,-1-12 16-15,4-1-24 16,0 4 1-16,0-3 2 16,4-3 0-16,0-4-6 15,3-3 0-15,3 1 4 16,1-1 1-16,3 3-3 16,-3 1 1-16,-1 2-1 0,1 4 1 15,0 6 0-15,-4 6 0 16,-4 10-1-16,1 0 1 15,-4 12-1-15,0 7 1 16,0 2-2-16,0-2 0 16,0-10-8-16,0-6 1 15,4-13-7-15,-1-22 0 16</inkml:trace>
  <inkml:trace contextRef="#ctx0" brushRef="#br0" timeOffset="59243.74">27781 12348 39 0,'4'41'19'0,"-4"-16"-15"0,0-9 29 15,-4 3-30-15,1 6 1 16,3-3 0-16,3 6 1 16,1-3-6-16,3-6 1 15,0-3 4-15,3-10 1 16,5-6-3-16,2-13 0 15,1-6 0-15,3-6 1 0,0-6-4 16,0 3 0-16,1-4-9 16,-1 1 1-16,-7-3-7 31,0 5 1-31</inkml:trace>
  <inkml:trace contextRef="#ctx0" brushRef="#br0" timeOffset="59610.37">28155 12436 49 0,'7'19'24'0,"4"-25"-19"16,-8 3 39-16,4-1-42 15,4 4 1-15,7-3 1 16,3-3 0-16,4-3-5 0,3 2 1 16,-4 4 2-16,1-3 1 15,-4 0-3-15,-3-1 1 16,0 1-2-16,-8 0 1 16,1 0-3-16,-4 2 1 15,-7 4-2-15,3 0 1 16,-3 4-1-16,0-1 0 15,4 0-1-15,-1-3 0 0,4 3-2 16,0-3 0-16,1-3-8 16,6-7 1-16</inkml:trace>
  <inkml:trace contextRef="#ctx0" brushRef="#br0" timeOffset="60098.21">28984 12383 45 0,'18'-6'22'0,"-8"-7"-18"0,-10 13 36 16,0-3-40-16,-3 3 1 16,-4 3 0-16,-4 0 1 15,1 3-3-15,-4 1 1 16,-4-1 0-16,0-3 1 15,1 3-2-15,-1-2 0 16,4 2-2-16,0-3 1 0,3 0-1 16,4 3 1-16,7 1-1 15,4-1 1-15,6 3 2 16,1 1 0-16,3 2 0 16,-3 1 1-16,-1 3-1 15,-3-1 0-15,0 4 0 16,-3 0 0-16,-8 0-3 15,-3-1 1-15,-3 1-7 16,-1-6 0-16,-7-7-3 16,4-3 0-16</inkml:trace>
  <inkml:trace contextRef="#ctx0" brushRef="#br0" timeOffset="60415.1">29192 12493 35 0,'0'28'17'0,"-3"-22"-15"0,3-3 30 15,-4 0-31-15,1 4 1 16,-1 2 0-16,4 4 1 15,0-1-4-15,4 4 0 16,-1 3 2-16,8-4 1 0,3 1-2 16,0-7 1-16,4-5-2 15,-1-8 1-15,5-8-3 16,-1-7 1-16,0-3-6 16,0-6 0-16,0-10-4 15,-7-6 1-15</inkml:trace>
  <inkml:trace contextRef="#ctx0" brushRef="#br0" timeOffset="60656.75">29552 11947 31 0,'4'85'15'0,"-1"2"-10"0,-3-65 25 0,0 13-27 15,-3 12 0-15,-4 6 1 16,0 4 0-16,0-4-6 0,0-3 0 16,3-9 2-16,0-7 1 15,1-12-6-15,-1-9 0 16,1-13-6-16,-1-6 1 16,4-7-2-16,0-9 0 15</inkml:trace>
  <inkml:trace contextRef="#ctx0" brushRef="#br0" timeOffset="60851.4">29545 12399 36 0,'35'9'18'0,"22"19"-18"0,-36-22 38 0,7 4-37 16,0-1 1-16,1 1 1 15,-8 2 0-15,-7 1-5 16,-10 9 0-16,-15-3 2 15,-21 2 0-15,-14-2-10 16,-3-6 0-16,-15-13-3 16,-3-6 0-16</inkml:trace>
  <inkml:trace contextRef="#ctx0" brushRef="#br0" timeOffset="62095.34">30639 11364 17 0,'35'-13'8'0,"-10"-31"-3"0,-22 25 8 16,-3-9-12-1,-7-9 1-15,-7-4 0 0,-7-9 0 16,-11-4-3-16,-10-11 1 16,-15 2 1-16,-10-3 1 15,-10-6-1-15,-8-3 0 16,-14-13 2-16,-10-3 1 15,-25 0 0-15,7-6 0 16,-18 6-1-16,-17-6 1 16,0-1-1-1,-8 4 1-15,-10 6-3 0,1 7 0 16,-8 6-1-16,-7-1 1 0,3 11-1 16,-7 2 0-1,1 3 0-15,-8 13 0 0,-6 13 0 16,10 6 1-16,-4 6-1 15,-3 15 0-15,7 7 0 16,-4 7 1-16,11 8 0 16,4 7 0-16,-1 13-1 15,8 9 1-15,10 12-1 16,0 10 1-16,7 9 0 16,14 10 0-16,-3 15-1 15,11-3 1-15,6 4-1 16,4 15 1-16,25 3-1 15,13 6 1-15,12 7 0 16,10 3 0-16,10 9 0 16,15-6 0-16,10 3 0 0,18-6 1 15,17 6-1 1,11-9 0-16,14 3 0 0,25 0 0 16,14-1 0-16,25-5 1 15,10-13-1-15,22-3 1 16,20 3-1-16,11-13 1 15,11 4-1-15,-43-32 1 16,82 26-2-16,3 5 1 16,14-5-1-16,-7-14 0 15,11-2-1-15,3-13 1 0,11-6-1 16,4-13 1-16,6-9-1 16,4-3 1-16,3-7 0 15,4-2 1-15,-7-13 0 16,7-10 1 15,-17-3-1-31,3-9 1 16,-18-9-1-16,7-10 0 0,-3-19-1 0,-18-16 1 0,-10-8-1 15,-8-17 1-15,-13-9-1 16,-33-12 1 0,15-129-1-1,-46 3 0-15,-36 9-2 16,-41-2 1-16,-29 5-5 15,-28 1 0-15,-32-7-10 16,-32 7 1-16,-28 9-1 0,-7 9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6:32:20.7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3140 5073 20 0,'0'3'10'0,"-11"-3"-2"15,11 4 11-15,0-1-15 16,0 0 0-16,0 3 2 0,4 0 1 16,3 1-8-16,-4 2 0 15,4 1 5-15,4-4 1 16,-4 0-2-16,-4 0 0 15,5 1-1-15,-8-4 0 16,0-3-1-16,0 0 1 16,0 0-2-16,3 6 1 15,4-3-1-15,-7 3 0 16,0 4 0-16,4-7 0 16,-4 3 0-16,7-3 0 0,-7 0-1 15,3 1 1-15,-3 2 0 16,0 0 0-16,0-3 0 15,7 0 0-15,0 1 1 16,4-1 0-16,-8-3 0 16,8 6 0-16,0-3-1 15,6-3 1-15,-10 0-1 16,4-9 0-16,3-4 0 16,4 1 0-16,10-13 0 15,4-13 0-15,6-25-1 16,1-25 1-16,11-21-5 15,24-36 0-15,14-18-8 16,4-19 0-16</inkml:trace>
  <inkml:trace contextRef="#ctx0" brushRef="#br0" timeOffset="1772.25">3228 7573 17 0,'-25'-47'8'0,"-10"3"-1"0,21 28 8 0,0-3-13 16,-7 0 0-16,-18 7 1 16,-11 2 0-16,-10 4-4 15,-17 12 1-15,-4 10 2 16,10 12 1-16,1 7-2 16,-1 12 1-16,4 6-1 15,-4 13 1-15,1 6-1 16,3 10 0-16,7-4-2 15,10 7 1-15,19-1-2 16,10-2 1-16,10-4-3 16,11 7 0-16,21 3-1 15,0-7 0-15,18 1 2 16,10-10 0-16,1-3 2 16,10-22 0-16,10-13 3 15,19-15 1-15,2-28 0 0,8-23 0 16,10-21-2-16,11-13 1 31,18-53-1-31,-36 9 1 16,-24-2-2-16,-29-1 1 15,-24 3-1-15,-25-6 1 16,-21 9 1-16,-22 1 0 16,-13 21-3-16,-7 10 1 15,-26 12 0-15,-9 10 0 16,-12 12 0-16,18 13 0 0,-6 12 0 15,6 13 1 1,7 9-6-16,1 10 1 0,-15 9-4 16,21 3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6:32:33.47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6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6:33:15.653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3203 3916 39 0,'14'3'19'0,"-3"-6"-14"16,-11 3 19-16,0 0-22 15,-11 0 1-15,4 3 1 0,-14 0 0 16,0 4-5-16,-14 2 0 15,-8 7 3-15,-6 3 1 16,-7-7-2-16,3 4 0 16,-14 0-2-16,14-1 1 15,-4-2-1-15,15-4 0 16,0 7-1-16,13-4 0 16,1 1 0-16,14 0 1 15,-4-4 0-15,8 7 0 0,3-7 0 16,3 7 1-16,-6 12 0 15,3-9 0-15,7 9-1 16,-4 6 1-16,-3 1 0 16,7 6 0-1,0 25 0 1,-7 6 0-16,3-10 0 16,4-8 1-16,0-7 0 15,0-10 0-15,4-2 1 16,3-7 0-16,0 3 1 15,4-12 0-15,-1-3-1 16,11-4 1-16,-3-2-2 16,14-4 1-16,-4-6-2 15,4 0 1-15,-4-9-2 16,4-1 0-16,-11 1-3 16,7 0 0-16,-7-4-8 15,-3 10 1-15,-4-13-3 0,-3 7 0 16</inkml:trace>
  <inkml:trace contextRef="#ctx0" brushRef="#br0" timeOffset="274.26">2452 4672 31 0,'0'6'15'0,"-7"-3"-8"0,7-3 26 0,7-6-30 16,-7 0 0-16,10 6 2 15,-6-6 0-15,7 6-7 16,3-4 1-16,10 4 4 16,15-9 0-16,11-4-4 15,6 7 0-15,4-3-5 16,0-1 1-16,0-2-8 15,-11-4 0-15</inkml:trace>
  <inkml:trace contextRef="#ctx0" brushRef="#br0" timeOffset="558.97">3277 4437 35 0,'-7'0'17'0,"-14"15"-13"0,11-5 24 16,-1 2-28-16,-7 4 1 15,-3 3 0-15,0 0 0 0,-4 6-2 16,11 0 1-16,-7 6-1 15,7-3 1-15,0 4-7 16,3-13 0-16,4-1-4 16,4-8 0-16</inkml:trace>
  <inkml:trace contextRef="#ctx0" brushRef="#br0" timeOffset="781.57">3030 4503 22 0,'11'25'11'0,"-4"0"-5"15,-3-22 15-15,3 3-19 16,-4 0 1-16,15 4 2 16,3 9 0-16,7 0-6 15,-3 2 0-15,3 5 1 16,0-1 1-16,-10 0-10 0,-15-6 0 31</inkml:trace>
  <inkml:trace contextRef="#ctx0" brushRef="#br0" timeOffset="1114.12">2244 5246 39 0,'0'3'19'16,"28"-9"-12"-16,-14 6 31 0,14 3-35 15,11-9 1-15,10-1 1 16,22-2 1-16,17-7-8 16,11 0 1-16,-4-9 3 15,0-3 1-15,-3 0-6 16,0 3 1-16,-7 3-12 16,-1 3 0-16,-10 0-2 15,-14 0 0-15</inkml:trace>
  <inkml:trace contextRef="#ctx0" brushRef="#br0" timeOffset="1445.92">3665 3973 44 0,'4'0'22'0,"-11"15"-31"0,3-8 42 0,4 5-33 15,-10 10 1-15,3 19 0 16,3 12 1-16,4 22-2 15,-7 13 1-15,4 16 0 16,3 9 1-16,0-4-3 16,0 1 0-16,0-19-11 15,-11-22 1-15</inkml:trace>
  <inkml:trace contextRef="#ctx0" brushRef="#br0" timeOffset="2222.84">5779 6447 44 0,'24'34'22'0,"29"13"-17"0,-32-40 33 16,11 2-35-16,7 4 1 16,-7-7 1-16,6-6 0 15,1 0-7-15,0-6 0 16,-4-13 4-16,1-3 1 15,-8-10-3-15,4-15 1 16,-4-12-1-16,-4-16 1 16,-6-16-1-16,-14-16 1 15,-8-6 0-15,-17-15 1 0,-14-4 0 16,-8-9 0-16,-6 0 0 16,-4-7 0-16,4 10-1 15,10 3 1-15,-4 19-1 16,15 10 0-16,11 12-1 15,3 6 1-15,-1 10-2 16,15 5 1-16,11 8-2 16,3 5 0-16,7 13-3 15,4 12 0-15,3 17-6 16,0 8 1-16,4 10-8 16,-7 13 1-16</inkml:trace>
  <inkml:trace contextRef="#ctx0" brushRef="#br0" timeOffset="4567.53">7186 5330 38 0,'0'10'19'0,"7"-10"-16"16,-7 0 20-1,0 3-22-15,-7 13 0 0,-3 12 0 16,-8 3 1-16,-7 10-3 15,-10 9 1-15,0 7-3 16,-1 9 0-16,5-1-3 16,6-5 0-16,7-7-5 15,-3-12 0-15</inkml:trace>
  <inkml:trace contextRef="#ctx0" brushRef="#br0" timeOffset="4805.8">6876 5428 38 0,'28'28'19'0,"-3"44"-20"0,-11-53 35 0,10 6-33 15,12 6 0-15,-1 10 0 16,4 3 1-16,0-3-4 15,-4-10 1-15,-3 0-6 16,-11-2 1-16,-7-11-6 16,0-5 1-16</inkml:trace>
  <inkml:trace contextRef="#ctx0" brushRef="#br0" timeOffset="5315.36">7225 4728 39 0,'-4'10'19'0,"8"-1"-12"0,3-12 34 16,-4 0-38-16,8 3 1 16,3-3 1-16,7 3 1 15,4-3-8-15,0 0 1 0,-1-4 4 16,-2 4 1-16,-5 3-3 15,1 0 0-15,-8 0-1 16,-2 0 0-16,-5 3-2 16,-3 10 1-16,-3-1-1 15,-1 4 1-15,-3 3-1 16,3 3 1-16,4 9 0 16,0-6 0-16,4 3 1 15,3-12 0-15,0 0 2 16,4-7 0-16,-1 4-1 15,1-4 1-15,3-9-2 16,4 0 0-16,-1 0-9 16,4 0 1-16,-3 6-8 15,0 7 0-15</inkml:trace>
  <inkml:trace contextRef="#ctx0" brushRef="#br0" timeOffset="6171.62">7920 5923 38 0,'10'25'19'0,"12"10"-15"0,-15-20 26 16,3 1-27-16,-6 0 0 16,3-1 3-16,0-2 0 15,-4 0-7-15,1-4 0 16,-1-3 5-16,-3-6 0 16,0-9-2-16,0-13 1 15,-3-13-2-15,3-12 1 0,0-12-2 16,0-1 1-1,0-6-2-15,0 4 1 0,0-7-1 16,-4 0 1-16,4 6-2 16,0 3 1-16,0 1-1 15,0 2 1-15,0 10 0 16,0-3 0-16,4 6 0 16,3 3 1-16,0 7 0 15,7 3 0-15,7 9 1 16,8 3 0-16,9-3-1 15,5 12 1-15,10 1 0 16,10 6 0-16,1-7 1 16,20-5 0-16,4 2 0 15,18-2 1-15,7-11 0 16,11 5 0-16,13-5-1 16,8 8 1-16,-8-1-2 15,19 3 1-15,-1-3-3 0,-3 4 1 16,3-1-5-16,4 3 1 15,-11-2-10-15,-18 2 1 16,-27 4-5-16,-26 12 1 16</inkml:trace>
  <inkml:trace contextRef="#ctx0" brushRef="#br0" timeOffset="6817.19">8431 5365 43 0,'4'3'21'0,"3"-9"-17"0,-7 6 37 0,4 0-38 16,-4 6 0-16,3 10 0 15,-3 12 1-15,0 6-6 16,-3 17 0-16,-5 5 3 15,1 13 1-15,0 0-5 16,4 0 0-16,-1-9-8 16,4-7 1-16,7-25-5 15,0-9 0-15</inkml:trace>
  <inkml:trace contextRef="#ctx0" brushRef="#br0" timeOffset="7209.55">8925 5644 46 0,'7'19'23'0,"18"-16"-24"16,-14-3 41-16,6 0-40 15,8-3 1-15,0 0-1 16,10-7 0-16,11 4-4 16,7 0 0-16,0 0-9 15,3-1 0-15,-3 4-1 16,-4 0 1-16</inkml:trace>
  <inkml:trace contextRef="#ctx0" brushRef="#br0" timeOffset="7495.99">10107 5443 46 0,'0'13'23'0,"-14"25"-26"0,7-32 47 16,-7 6-43-16,-7 10 0 0,-8 3 0 15,-2 4 0-15,-8 8-3 16,4 10 1-16,3-6-2 16,7-3 0-16,4-4-11 15,7-9 0-15</inkml:trace>
  <inkml:trace contextRef="#ctx0" brushRef="#br0" timeOffset="7720.18">9712 5356 36 0,'18'15'18'0,"31"51"-10"0,-38-44 21 16,6 3-26-1,4 13 0-15,4-1 0 16,3 4 1-16,8 3-6 0,-5 0 1 16,5-6-2-16,-5-7 1 15,1-12-11-15,-7-7 1 16,-4-12-1-16,-10-12 1 16</inkml:trace>
  <inkml:trace contextRef="#ctx0" brushRef="#br0" timeOffset="8137.08">10097 5036 53 0,'10'6'26'0,"11"-15"-33"16,-14 2 56-16,4 1-48 16,3-3 0-16,0 5 2 15,0-2 0-15,7 0-4 16,1 3 0-16,-5 0 2 16,1 3 1-16,-4-3-2 15,-7 3 0-15,-3 0-2 16,-8 6 1-16,-3 3-1 15,-4 7 1-15,4 3-1 16,0 6 1-16,0 0 0 16,0-3 0-16,4 6 1 15,3-3 1-15,0 0-1 0,3-6 1 16,11-3-1-16,7-10 1 16,8-3-3-16,2-6 1 15,1-3-9-15,3-1 0 16,-3-2-5-16,-4 0 0 15</inkml:trace>
  <inkml:trace contextRef="#ctx0" brushRef="#br0" timeOffset="8815.24">11635 4926 38 0,'3'28'19'0,"-3"-3"-16"0,0-22 30 16,0 10-30-16,0 9 0 16,-3 3 2-16,-1 6 1 0,4 20-7 15,4 2 1-15,6 13 4 16,1 0 0-16,3 3-2 16,0-10 1-16,-3-9-2 15,-4-9 1-15,-4-10-2 16,-6-2 0-16,-8-17-1 15,-7-6 1-15,-3-6-1 16,-3-6 0-16,-12-6-1 16,1 2 0-16,-4 4-1 15,0 0 0-15,4-1-1 16,-4 7 1-16,8 10 0 16,-1 9 0-16,4 6 1 15,6-3 1-15,12 12 1 16,6 1 1-16,8-10 0 15,6 3 0-15,15-3 0 16,14-3 1-16,10-6-5 16,11-4 1-16,4-2-10 15,-1-14 0-15</inkml:trace>
  <inkml:trace contextRef="#ctx0" brushRef="#br0" timeOffset="9071.94">12404 5368 46 0,'-7'50'23'0,"-32"29"-25"0,21-61 35 0,-10 14-33 16,-4 9 1-16,4 3-2 15,0 6 1-15,3-6-3 16,4-10 0-16,3-6-9 16,4-9 0-16,7-19-1 15,4-12 0-15</inkml:trace>
  <inkml:trace contextRef="#ctx0" brushRef="#br0" timeOffset="9236.84">12005 5450 57 0,'74'75'28'0,"53"10"-37"0,-85-67 62 15,8 14-54 1,6 2 0-16,1 7-8 0,3 3 1 16,-14 0-4-16,-8 3 1 15</inkml:trace>
  <inkml:trace contextRef="#ctx0" brushRef="#br0" timeOffset="12931.15">13286 5199 31 0,'-4'12'15'0,"4"-5"-6"0,0-7 16 0,4 3-22 16,-1-10 1-16,4 4 3 16,4 0 0-16,6-3-8 15,12-4 0-15,6 4 4 16,4-3 1-16,7 3-5 15,10-1 1-15,0 4-11 16,1 3 1-16,-1-6-4 16,-6 0 1-16</inkml:trace>
  <inkml:trace contextRef="#ctx0" brushRef="#br0" timeOffset="13155.27">13257 5515 58 0,'7'22'29'0,"50"-22"-38"0,-32-9 58 16,13-4-49-16,12 4 0 15,10-3-4-15,3 2 0 16,4-2-4-16,-3 12 1 15,-4-7-9-15,-18 7 1 16</inkml:trace>
  <inkml:trace contextRef="#ctx0" brushRef="#br0" timeOffset="13907.08">15162 6027 39 0,'-3'18'19'0,"6"14"-20"0,-3-32 29 16,0 0-26-16,0 0 0 15,7-3 1-15,4-4 0 16,3-2-6-16,4-4 0 15,6 10-7-15,15 0 0 16</inkml:trace>
  <inkml:trace contextRef="#ctx0" brushRef="#br0" timeOffset="14145.44">15970 6017 48 0,'0'22'24'0,"25"-25"-34"16,-14-3 39-16,6 6-34 15,8-3 1-15,7-1-18 16,3 1 0-16,-3 3 24 15,6 0 0-15</inkml:trace>
  <inkml:trace contextRef="#ctx0" brushRef="#br0" timeOffset="14360.56">16817 6049 35 0,'14'25'17'0,"0"-44"-29"0,-3 16 34 16,3 3-31-16,7-3 0 0,0-1-6 16,14-2 0-16</inkml:trace>
  <inkml:trace contextRef="#ctx0" brushRef="#br0" timeOffset="14598.63">17558 6083 41 0,'10'13'20'0,"4"-23"-29"16,-6 4 40-16,2 3-37 0,4 0 1 15,4 0-11-15,3 3 1 16,11-7 15-16,0 1 0 16</inkml:trace>
  <inkml:trace contextRef="#ctx0" brushRef="#br0" timeOffset="14852.68">18260 6096 24 0,'7'3'12'0,"0"3"-10"0,-4-9 21 0,1-3-19 15,3 6 0-15,0 0 1 16,0 0 1-16,4 0-8 16,3 0 0-16,3-4 3 15,5 4 0-15,2-6-8 16,-3 0 1-16,11 0-5 16,-7-1 1-16</inkml:trace>
  <inkml:trace contextRef="#ctx0" brushRef="#br0" timeOffset="15183.38">19244 6114 44 0,'0'0'22'0,"7"-9"-30"0,-7 9 43 0,4 0-36 15,-4 0 1-15,7-3-8 16,3 3 0-16,4 0 1 16,4 0 0-16</inkml:trace>
  <inkml:trace contextRef="#ctx0" brushRef="#br0" timeOffset="16430.71">16245 3668 34 0,'4'26'17'0,"3"14"-10"16,-3-21 17-16,-4 13-24 15,3 8 1-15,-3 17-1 16,0 2 1-16,0 7-2 15,0-9 1-15,0-7-3 16,0-13 0-16,0-2-7 16,-3-26 0-16</inkml:trace>
  <inkml:trace contextRef="#ctx0" brushRef="#br0" timeOffset="16637.25">15995 4064 45 0,'11'-7'22'0,"20"1"-22"0,-17 6 39 16,8-6-37-16,6 0 0 16,4-1-1-16,3 4 0 0,-3 3-9 15,-1 0 1-15,1 6-6 16,0-6 0-16</inkml:trace>
  <inkml:trace contextRef="#ctx0" brushRef="#br0" timeOffset="16953.89">16517 4133 39 0,'4'22'19'0,"-4"-26"-19"16,0-2 28-16,0 6-27 15,-4-3 0-15,4-6 0 16,0-7 1-16,0 3-2 16,0-2 0-16,0 5 1 0,4 1 1 15,3-1-2-15,0 4 1 16,0 6-1-16,0-3 1 15,3 0-2-15,1 3 0 16,0-3-2-16,3 0 1 16,0 0-7-16,3 6 0 15,5-3-3-15,-5 0 1 16</inkml:trace>
  <inkml:trace contextRef="#ctx0" brushRef="#br0" timeOffset="17161.32">16845 4104 29 0,'11'19'14'0,"-22"-9"-8"0,11-10 24 0,0 3-29 15,0 3 0-15,0 0 0 16,-3-3 0-16,3 1-6 15,0-4 1-15,0 0-6 16,7-10 1-16</inkml:trace>
  <inkml:trace contextRef="#ctx0" brushRef="#br0" timeOffset="17746.21">16810 3957 27 0,'7'19'13'0,"4"-4"-6"0,-8-11 16 15,4 2-24-15,4 0 1 16,3-3 0-16,3 4 0 16,8-4-1-16,10 3 0 15,-3-12-1-15,3 3 0 16,4-7 1-16,-3-2 0 0,-5 2-1 15,1 1 1-15,-7-1 0 16,-1 7 1-16,-6-6 0 16,-4 9 0-16,-3-6 0 47,-4 2 0-47,-7 4 0 0,-4 10 0 0,1-1 0 0,-4 1 0 0,-4 2-1 15,-3 1 0-15,0-1-2 16,0 4 0-16,3 0-1 15,8 2 0-15,-1 11 1 16,8-10 0-16,3 6 3 16,7 0 0-16,7 6 4 15,7-3 1-15,0 4 2 16,1 2 0-16,-8-6-1 16,-4-3 1-16,-2-3-3 15,-8 3 0-15,-7 1-3 16,-7 2 1-16,-8-3-3 0,-6-3 1 15,-7-7-1-15,0-5 1 16,-4-7-1-16,4-6 0 16,3-7 0-16,4 1 1 15,7-7 0-15,7 4 0 16,3-10 0-16,8 3 1 16,6 0-3-16,8 0 1 15,3 4-9-15,4-4 1 16</inkml:trace>
  <inkml:trace contextRef="#ctx0" brushRef="#br0" timeOffset="18228.41">16242 4612 48 0,'3'13'24'0,"-10"-7"-30"0,4-3 43 15,-4 0-37-15,-7 1 1 16,-4 5-2-16,-3 0 0 16,0 1-1-16,0-4 0 15,3 3-1-15,4 1 0 32,7 2-1-32,10 4 1 15,8-3 1-15,3 2 0 16,4 4 2-16,-1-3 0 15,-3 6 1-15,-3 3 0 16,-4-3 0-16,-7 3 0 0,-7-3-2 16,-4-6 0-16,-3 5-1 15,-3-2 1-15,-1-3-8 16,4-3 1-16,0-7-2 16,7 0 0-16</inkml:trace>
  <inkml:trace contextRef="#ctx0" brushRef="#br0" timeOffset="18482.4">16344 4885 28 0,'7'25'14'0,"-10"10"-11"15,6-26 25-15,4-3-27 16,0 1 0-16,0 2 3 16,8 1 0-16,-1-4-5 0,3-6 1 15,-3 0 2-15,-7-6 1 16,1-7-4-16,-1-6 1 16,3-6-11-16,4-3 1 15</inkml:trace>
  <inkml:trace contextRef="#ctx0" brushRef="#br0" timeOffset="18739.27">16612 4644 47 0,'-3'44'23'0,"-4"28"-24"0,7-47 39 0,0 12-38 16,0 4 0-16,0 3-3 15,0-3 0-15,0-7-2 16,0-5 1-16,0-14-5 16,0-12 1-16,0-9-6 15,0 0 1-15</inkml:trace>
  <inkml:trace contextRef="#ctx0" brushRef="#br0" timeOffset="18948.53">16704 4854 28 0,'28'12'14'0,"18"7"-5"0,-32-13 24 15,4-6-30-15,0 10 0 16,-4-10-1-16,-4 3 1 15,-3 0-5-15,-7 7 0 16,-7 5 3-16,0-2 0 16,-10 2-6-16,-12 1 0 0,-2 0-7 15,-5-1 1-15</inkml:trace>
  <inkml:trace contextRef="#ctx0" brushRef="#br0" timeOffset="19190.86">17156 4804 34 0,'3'9'17'0,"-10"19"-24"15,0-21 25-15,-4-1-20 0,1 3 1 16,-4 4-10-16,-4 2 1 16,4-5 8-16,3-1 1 15</inkml:trace>
  <inkml:trace contextRef="#ctx0" brushRef="#br0" timeOffset="19309.39">17184 5011 13 0,'35'6'6'0,"-14"10"-6"0,-17-13 7 16,-1 3-10-16,-3 3 1 16,0 4-4-16,-3-7 0 15</inkml:trace>
  <inkml:trace contextRef="#ctx0" brushRef="#br0" timeOffset="19612.27">17575 4556 28 0,'0'16'14'0,"-24"12"-15"0,17-22 30 15,-4 16-29 1,-7 0 0-16,-3 9 0 16,0 10 1-16,3 12-1 0,8-6 1 15,-8 4-1-15,11-4 0 16,0-7-4-16,0-8 0 16,4-13-5-16,-1-13 0 15</inkml:trace>
  <inkml:trace contextRef="#ctx0" brushRef="#br0" timeOffset="19791.78">17328 4844 47 0,'43'19'23'0,"13"-41"-29"15,-20 19 46-15,6-13-42 16,11 4 1-16,3-1-10 15,-6 1 0-15,-8-4 4 16,-10 0 1-16</inkml:trace>
  <inkml:trace contextRef="#ctx0" brushRef="#br0" timeOffset="20690.79">20239 6334 38 0,'35'44'19'0,"29"-22"-16"0,-47-19 28 15,4 0-28-15,8 0 0 0,6 0 1 16,-3-3 1 0,-4-6-6-16,0-6 0 0,0-10 3 15,1-4 1-15,-5-24-2 16,-3-12 1-16,-6-14-1 15,-5-24 1-15,-3-16 0 16,-10-16 1-16,-8-18 0 16,-7-7 1-16,-6-16-1 15,3 1 1-15,-1 9-1 16,5 9 0-16,6 4-1 16,8 2 0-16,6 7-2 15,8 13 1-15,-1-4-2 16,4 16 1-16,1 3-3 15,2 16 0-15,-3 22-4 16,0 15 1-16,1 16-8 16,-5 13 0-16,1 15-3 15,-1 16 1-15</inkml:trace>
  <inkml:trace contextRef="#ctx0" brushRef="#br0" timeOffset="21486.87">19717 5089 37 0,'0'13'18'0,"7"-10"-12"15,-4-3 30-15,-3 0-34 16,11 0 1-16,3-7 0 16,0-2 1-16,7 0-6 15,8-1 1-15,2 1 0 16,1-7 0-16,-4 10-11 0,-3 6 1 16,-7 3-3-16,-11 3 1 15</inkml:trace>
  <inkml:trace contextRef="#ctx0" brushRef="#br0" timeOffset="21636.32">19653 5280 48 0,'21'22'24'0,"32"-12"-32"0,-31-7 48 15,9-3-46-15,8-6 1 0,3 6-21 16,-3-7 1-1</inkml:trace>
  <inkml:trace contextRef="#ctx0" brushRef="#br0" timeOffset="22548.48">21558 5130 35 0,'7'-3'17'0,"4"-13"-11"16,-11 10 20-16,0 3-21 0,-4 3 1 15,-6 3 1-15,-4 6 0 16,-4 1-10-16,-3-4 0 16,-4 9 6-16,-3 4 0 15,-4 3-4-15,8 0 0 16,2-3-1-16,1 6 0 16,7-3 0-16,3-3 0 15,4-7 0-15,7 1 0 16,7-4 2-16,8 7 0 0,6 3 0 15,0-3 0 1,4 2 0 0,-1 4 0-16,5-6 1 0,-5 0 1 0,-6-4-1 15,-4 1 0-15,-7 2 0 16,-7-5 0 15,-7 2 0-15,-4 4 1-16,-3 0-3 0,-3-1 0 0,-5 1-2 0,-6-3 1 0,11-4-6 15,3 0 0-15,3-5-5 16,7-4 0 15</inkml:trace>
  <inkml:trace contextRef="#ctx0" brushRef="#br0" timeOffset="22802.38">21805 5337 54 0,'4'31'27'0,"-8"4"-39"0,4-20 53 15,0 1-44-15,0-4 0 0,4-2-6 16,-1-7 0-16,4-6 3 15,-3-7 0-15,3-5-8 16,-4-4 1-16</inkml:trace>
  <inkml:trace contextRef="#ctx0" brushRef="#br0" timeOffset="22957.4">21788 5167 19 0,'3'19'9'0,"22"0"-18"15,-11-19 13-15,7-3-10 16,0 3 1-16</inkml:trace>
  <inkml:trace contextRef="#ctx0" brushRef="#br0" timeOffset="23690.62">22158 5387 48 0,'-4'25'24'0,"-6"3"-30"0,6-15 48 15,1 6-43-15,-1-7 0 16,1-2 1-16,-1-1 0 16,1-3 0-16,3-3 1 15,0 0-1-15,3-9 0 16,4-6-1-16,0-4 0 15,0-6-2-15,4 0 0 0,0 3-1 16,-1-3 0-16,4 4 0 16,0-1 0-16,4 0 2 15,0 9 0-15,-4 7 1 16,3 0 1-16,-2 9 1 16,-5 7 1-16,1 9-1 15,-1 3 1 1,1 10-1-1,-4-4 0 1,0 0-1-16,0-3 1 0,0-2-3 0,0-4 1 0,-3-7-4 16,3-2 0-16,0-7-6 15,7-12 0-15</inkml:trace>
  <inkml:trace contextRef="#ctx0" brushRef="#br0" timeOffset="24112.49">22348 4625 44 0,'0'9'22'0,"29"1"-18"0,-22-10 40 0,0 6-41 0,3-6 1 15,1 9 1-15,3-9 0 16,7 0-7-16,0 0 1 0,4 4 4 16,3-8 0-16,1 8-2 15,-5-4 0-15,-6 6-2 16,-4-6 1-16,-3 6-1 16,-8 0 0-16,-3 4-1 15,-7 5 0-15,0 1-1 16,-4 3 1-16,-3 3 0 15,0 0 0-15,4-3 0 16,-1-4 1-16,4-2 0 16,3-1 1-16,4-2 0 15,4 2 1-15,7-5-4 16,6-1 1-16,4-3-9 16,4 6 0-16,3 1-4 15,1-10 0-15</inkml:trace>
  <inkml:trace contextRef="#ctx0" brushRef="#br0" timeOffset="24429">22973 4917 48 0,'7'28'24'0,"-32"9"-28"0,18-30 46 0,-7 11-42 15,11 1 1-15,-4 6 0 16,-4 16 0-16,-3 6-2 16,3 3 1-16,1 13 1 15,3-3 0-15,3 2-1 16,1-2 0-16,3-7-5 15,0-6 0-15,3-15-9 16,4-10 0-16</inkml:trace>
  <inkml:trace contextRef="#ctx0" brushRef="#br0" timeOffset="24639.05">23350 5240 38 0,'-14'53'19'0,"-35"-28"-17"0,35-9 25 15,-7 9-27-15,-8 6 1 16,1 0 0-16,-25 42-2 16,29-39 0-1,2-6-7-15,5-6 1 16,6-9-4-16,4-16 0 15</inkml:trace>
  <inkml:trace contextRef="#ctx0" brushRef="#br0" timeOffset="24835.98">23089 5246 36 0,'25'25'18'0,"10"22"-12"0,-24-35 32 0,3 4-36 15,4 9 1-15,3 7-1 16,3-4 1-16,5 3-6 16,-1 1 0-16,0-4-2 15,0-6 1-15,-3-10-10 16,0-5 1-16</inkml:trace>
  <inkml:trace contextRef="#ctx0" brushRef="#br0" timeOffset="25073.48">23449 4948 44 0,'11'53'22'0,"45"38"-20"0,-38-59 35 16,7 8-36-16,-4 14 1 15,3 11-1-15,-6 11 0 16,-7-1-4-16,-8-12 0 16,-10-1-10-16,-14-5 1 15,-7-7-2-15,-8-9 1 0</inkml:trace>
  <inkml:trace contextRef="#ctx0" brushRef="#br0" timeOffset="25718.06">24433 5033 55 0,'22'0'27'0,"-15"6"-35"0,-7-6 56 0,0 0-46 0,-4 6 1 0,-10 10-1 0,-4-7 1 0,-6 7-5 16,-8 0 1-16,0 6 2 15,0 6 0-15,1 6-2 16,2 1 0-16,5 2 0 16,3 1 0-16,10 9-1 0,11-6 0 15,11-7-4 1,6-12 0-16,11 0-10 0,11-6 1 16</inkml:trace>
  <inkml:trace contextRef="#ctx0" brushRef="#br0" timeOffset="25978.19">24694 5287 44 0,'25'-16'22'0,"-7"19"-15"0,-15-9 30 16,-3 6-36-16,0 0 1 0,-7-7-1 16,-3 7 1-1,-8 0-3-15,-7 4 1 0,-3-1 0 16,3 9 1-16,4 4-3 15,0 3 1-15,3 3-1 16,4 3 1-16,0-6-3 16,7 3 0-16,4-7-1 15,6 1 1-15,4-4-5 16,11-2 0-16,10-10-4 16,7-3 1-16</inkml:trace>
  <inkml:trace contextRef="#ctx0" brushRef="#br0" timeOffset="26260.01">25093 5211 24 0,'-3'22'12'0,"-8"10"-9"0,4-26 16 0,-4-3-19 0,-6 3 0 16,-1 1-1-16,0-1 1 15,4 3 0-15,4-2 1 16,3 2 0-16,7-3 1 16,7 0 1-16,7 4 1 0,3 6 1 15,1-7 1-15,-4 0-1 16,0 4 0-16,-3-1-2 16,-4 7 1-16,-3-3-7 15,-12 3 1-15,-9 3-11 16,-11 0 1-16</inkml:trace>
  <inkml:trace contextRef="#ctx0" brushRef="#br0" timeOffset="26738.51">25347 4669 43 0,'-10'9'21'0,"13"1"-12"0,-3-10 34 0,0 0-39 0,0 0 1 16,11 0 3-16,3 0 1 16,3 0-11-16,8 3 1 15,3 0 6-15,1 0 0 16,-8 0-3-16,-4 0 1 16,-6 0-4-16,-4 4 0 0,-7 2-1 15,-4 1 0-15,-3 2-1 16,-3 7 0-16,-1-3 0 15,1 2 1-15,-1 4 1 16,4-3 0 0,-4 3 1-16,11 3 0 0,7-9 0 15,1 3 1-15,6-10-2 16,0 7 0 0,3-13-4-16,1 3 0 0,0-3-12 15,-1-6 0-15</inkml:trace>
  <inkml:trace contextRef="#ctx0" brushRef="#br0" timeOffset="27046.12">25834 5001 48 0,'3'16'24'0,"-10"3"-23"0,4-13 33 15,-8 13-34-15,-6-7 1 16,-8 4 0-16,0 12 1 16,1 13-3-16,-1 9 1 0,7 7 1 15,1 5 1-15,2 4-2 16,1-3 1-16,4-10-5 15,3-9 0-15,3-9-10 16,4-17 0-16</inkml:trace>
  <inkml:trace contextRef="#ctx0" brushRef="#br0" timeOffset="27302.54">26120 5211 44 0,'-4'38'22'0,"-35"22"-22"16,25-45 31-16,-7 7-31 0,-7 10 0 31,-14 21-3-31,3-6 0 16,7-6-4-16,4-10 1 15,7-12-6-15,3-10 1 16</inkml:trace>
  <inkml:trace contextRef="#ctx0" brushRef="#br0" timeOffset="27494.22">25915 5497 37 0,'46'56'18'0,"7"-9"-24"0,-39-34 31 0,4 2-32 15,-4-2 0-15,3 6-11 16,-6-13 1-16</inkml:trace>
  <inkml:trace contextRef="#ctx0" brushRef="#br0" timeOffset="27719.85">26247 5205 55 0,'46'56'27'0,"14"17"-39"0,-46-36 54 0,0 4-46 0,-4 19 1 0,-6 2-3 0,-15 7 0 15,-6 0 2-15,-12-12 1 16,-6-10-11-16,-4-10 1 16</inkml:trace>
  <inkml:trace contextRef="#ctx0" brushRef="#br0" timeOffset="28362.45">27167 4518 42 0,'25'50'21'0,"-7"-6"-18"0,-11-25 37 15,0 9-39-15,0 4 1 16,0 15 1-16,0 9 1 16,0 7-5-16,0 3 1 15,0 6 2-15,0-3 1 0,-3-9-2 16,-1-17 1-16,1-8-2 15,-4-10 0-15,0-6-1 16,-4-7 0 0,-6-2 0-16,-8-7 0 15,-10-3-1-15,-7-6 1 0,-4 2 0 16,-4-2 0-16,-2 3 0 16,-5 6 0-16,4 7-1 15,-3 2 1-15,14 7-1 31,3 3 0-15,4 9 1-16,10 13 0 0,4-6 1 0,7 3 1 0,3-10 0 16,15 3 0-16,17-2 0 31,7-7 1-31,15-3-5 16,13-6 1-1,-3-7-9-15,0-6 1 0,-10-9-4 0,-1 0 1 16</inkml:trace>
  <inkml:trace contextRef="#ctx0" brushRef="#br0" timeOffset="28625.03">27675 5481 41 0,'-24'69'20'0,"-47"-13"-24"0,54-34 37 0,-5 0-33 16,-2 7 1-16,-1 2-1 16,0-6 0-16,4 0-5 15,7-12 1-15,3-7-7 16,8-19 0-16</inkml:trace>
  <inkml:trace contextRef="#ctx0" brushRef="#br0" timeOffset="28754.07">27330 5293 45 0,'21'37'22'0,"60"51"-21"0,-53-60 38 0,11 20-39 0,10-1 1 0,4 9-5 0,-3 4 0 16,-8-7-2-1,-10-3 0-15,0-9-8 16,-4-13 1-16</inkml:trace>
  <inkml:trace contextRef="#ctx0" brushRef="#br1" timeOffset="41603.54">7588 6130 12 0,'4'10'6'0,"3"8"1"16,-7-15 7-16,3 4-12 16,1-1 1-16,-4 0 0 0,3 4 1 15,1-1-5-15,-4 4 0 16,7-4 3-16,-7 0 0 15,0 7-1-15,-7 3 0 16,3-3-1-16,1-1 1 16,-1 4-1-16,1-3 1 15,3-1 0-15,0-5 1 16,0-1 0-16,-4 1 0 16,4-4 1-16,4 0 0 15,-4 1-1-15,3-4 1 16,4 0-1-16,-3 0 0 0,3 0-1 15,4 0 0-15,-1 0-1 16,-3-3 1-16,4 0-1 16,-1-3 1-16,5 0-1 15,-5 0 1-15,4 0-1 16,0 0 1-16,4 0-1 16,-7 3 1-16,6 0-1 15,4 0 1-15,-3 0-1 16,3 3 0-16,0 0 0 15,0-3 1-15,1 0-1 16,6-3 1-16,-10 0-1 16,3 3 1-16,-4 0-1 15,4 0 1-15,1 3-1 16,-1 0 1-16,0 0-1 16,7-3 0-16,-7-6 0 15,8 3 0-15,-1-1 0 16,4-2 1-16,-8 3-1 15,8-3 1-15,0-1-1 0,3 7 1 16,0 0 0-16,1-3 1 16,2 3-1-16,-2-3 1 15,-8 0-1-15,7-3 1 16,4-1-1-16,3 7 1 16,4-9-1-16,-3 3 0 15,-1 3-1-15,4 0 1 16,0-1-1-16,-1 4 0 15,5 4 0-15,-11-4 1 16,3 3-1-16,0 0 0 0,1 0 0 16,6 0 0-16,-7-3 0 15,4 0 1-15,0 3-1 16,0-6 1-16,3 3 0 16,4-3 0-16,-7 3-1 15,-4-3 1-15,1 0-1 16,-1 3 1-16,0 0-2 15,4 0 1-15,0 3 0 16,0-3 1-16,0 0-1 16,0 0 0-16,3 0 0 15,1 0 0-15,-5 0 0 16,1 0 1-16,-7 0-1 16,0-6 0-16,3 2-1 15,1 1 1-15,-1 0-1 16,0 0 1-16,1 3 0 15,-1-3 0-15,4 3 0 16,-4-3 0-16,0-4 0 16,1 4 0-16,-4-3 0 0,-4 3 0 15,-7 0-1-15,-3 0 1 16,-1-1 0-16,1 1 0 16,-4-3 0-16,-7 3 0 15,0 3-1-15,-3 0 1 16,-4-3-1-16,-3-3 0 15,-1-7 0-15,-3 0 1 16,0-2 0-16,0-7 0 0,-3 3 0 16,-1-9 1-16,4 0-1 15,4-7 0-15,-1 1-7 16,4-4 1-16,0 0-8 16,-3-2 0-16</inkml:trace>
  <inkml:trace contextRef="#ctx1" brushRef="#br1">3665 5544 0,'0'0'15,"-7"9"1,0 7-1,-7 9 1,-7 3 0,3-6-1,-3-3 1</inkml:trace>
  <inkml:trace contextRef="#ctx0" brushRef="#br1" timeOffset="42913.07">8509 7281 38 0,'11'28'19'0,"6"7"-16"0,-13-29 19 0,-1 3-21 16,1 10 0-16,-4 6 0 16,3 3 0-16,-3 10-2 15,0 3 1-15,4 0 1 16,-1 3 0-16,-3-1-1 16,0 1 1-16,0-6-1 15,0-4 1-15,0-8-3 16,0-8 1-16,0-5-4 15,0-10 0-15,0-6-6 16,0-10 0-16</inkml:trace>
  <inkml:trace contextRef="#ctx0" brushRef="#br1" timeOffset="43255.13">8350 7262 27 0,'18'3'13'0,"10"-15"-8"0,-14 5 19 0,4-2-22 16,7 3 1-16,-1 3 3 15,12-7 0-15,6 1-6 16,7 3 0-16,-3 6 5 15,-7 0 1-15,-7 3-3 16,-11 0 1-16,-4 6-3 16,-6 7 1-16,-4 3-2 15,-3 3 0-15,-8 0-2 16,-6 0 1-16,-8 9-1 16,-7-6 0-16,-3 3-1 15,-4-3 0-15,4-6-10 16,-4-6 0-16</inkml:trace>
  <inkml:trace contextRef="#ctx0" brushRef="#br1" timeOffset="43709.78">9021 7544 29 0,'14'13'14'0,"-11"-7"-9"0,-3-3 15 0,0 4-18 16,0 8 1-16,-3 4 0 16,-8 9 0-16,-7 4-5 15,-3 12 1-15,-10 6 3 16,2 3 0-16,-2 7-3 15,6-1 1-15,0-2-1 16,4-7 1-16,7-16-6 16,3-9 0-16,1-12-4 0,3-13 1 15</inkml:trace>
  <inkml:trace contextRef="#ctx0" brushRef="#br1" timeOffset="43886.94">8735 7573 29 0,'21'25'14'0,"0"25"-17"0,-10-34 23 0,-4 5-21 16,3 1 0-16,1 7-10 15,-11 2 0-15,3-9 9 16,-3-3 1-16</inkml:trace>
  <inkml:trace contextRef="#ctx0" brushRef="#br1" timeOffset="44230.18">9193 7083 36 0,'11'25'18'0,"-7"44"-24"0,-4-59 37 15,-4 9-31-15,4 12 1 16,-11 13 0-16,1 12 0 16,-1 13-2-16,1 16 0 15,-1 3 0-15,8-13 0 16,-1-3-4-16,-3-9 1 16,0-19-6-16,3-16 0 0</inkml:trace>
  <inkml:trace contextRef="#ctx0" brushRef="#br1" timeOffset="44718.91">8936 7488 27 0,'18'3'13'0,"17"-19"-9"0,-25 13 20 0,4-3-22 15,8 0 0-15,-8-4 0 16,3-2 1-16,5 2-4 16,2 1 1-16,8 0 2 15,-11 2 1-15,4 4-2 0,0-3 1 16,-4 3-1-16,7 0 0 16,-10 3-1-16,-1-4 1 15,-3 8-2-15,-3 8 0 16,0 7-1-16,-4 12 0 15,-4-3 0-15,1 1 0 16,-8-1 0 0,1-3 0-16,-1-6 1 0,8 0 1 15,-4-7 1-15,0-2 0 16,7-10 0-16,0-4 1 16,3 1-1-16,1-6 1 15,3 0-1-15,7 2 1 0,-3 4-2 16,3 3 1-16,0 3 0 15,7 7 1-15,1 5 0 16,2 1 0-16,-2 6-1 31,-1-6 1 1,0-4-6-32,0-2 1 15,0-7-8-15,-10-3 0 16</inkml:trace>
  <inkml:trace contextRef="#ctx0" brushRef="#br1" timeOffset="45265.84">10439 6986 45 0,'14'35'22'0,"0"5"-25"16,-14-24 36-16,0 12-30 16,0 4 1-16,0 15-1 15,3 3 0-15,5 16-5 0,-1 0 1 16,3 6 3 0,1 0 0-16,-1-13-4 15,-3-8 0-15,0-11-6 16,0-15 0-16,1-9-6 0,-1-19 0 15</inkml:trace>
  <inkml:trace contextRef="#ctx0" brushRef="#br1" timeOffset="45751.78">10862 7021 38 0,'11'25'19'16,"3"25"-22"-16,-11-34 30 0,-3 6-25 16,0 9 1-16,4 3 2 15,-1 4 1-15,4 9-6 16,4 3 0-16,0-3 4 15,3-3 1-15,-4-6-2 16,1-10 1-16,-4-6-2 16,0-6 0-16,-7-1-2 15,-4-2 0-15,-3-7-1 16,-7-3 0-16,-3-3-1 0,-12-6 1 16,5 0-2-1,-1-7 1-15,0 4-1 16,1 3 1-16,-1 6 0 0,0 0 0 15,8 9 0-15,2 3 1 16,8 7 1-16,4 6 0 16,6 0 1-16,8 4 1 15,0-10-1 32,3 2 1-47,3-5-2 16,4-3 0-16,8-4-4 15,2 0 1-15,-2-12-10 0,6-6 1 0</inkml:trace>
  <inkml:trace contextRef="#ctx0" brushRef="#br1" timeOffset="48299.98">18852 893 34 0,'4'3'17'0,"-15"10"-11"0,8-13 18 16,-8 3-23-16,-3 7 0 0,0-1 0 15,-7 10 0-15,0 3-2 16,0 0 0-16,-1-4 2 16,8 4 0-16,0 0-1 15,7 0 0-15,4-3 0 16,6 0 1-16,4 0 1 15,7 0 0-15,11-1 0 16,3 1 1-16,7-3 0 16,1-7 1-16,-8-2-2 15,-3 2 1-15,-8 0-2 16,-6 7 0-16,-11 3-2 16,-7 9 1-16,-11-3-2 15,-3 3 1-15,0-9-2 16,0 6 1-16,0-6-3 15,3-3 1-15,4-4-7 16,7 4 0-16,7-13-1 16,7 3 0-16</inkml:trace>
  <inkml:trace contextRef="#ctx0" brushRef="#br1" timeOffset="48540.47">19043 1160 44 0,'3'12'22'0,"5"7"-24"0,-8-13 45 0,0 4-42 16,0-1 0-16,3 7 0 15,-3-7 1 1,4 1-5-16,-1 5 0 0,1-11-6 15,-1 2 0-15,-3-16-5 16,0 4 0-16</inkml:trace>
  <inkml:trace contextRef="#ctx0" brushRef="#br1" timeOffset="48705.4">19039 1012 11 0,'15'26'5'0,"20"-1"-11"0,-21-22-2 0</inkml:trace>
  <inkml:trace contextRef="#ctx0" brushRef="#br1" timeOffset="49065.95">19248 1188 12 0,'7'35'6'0,"-4"-7"-10"0,-3-22 13 15,0 7-9-15,0 2 0 16,0 4-3-16,0-9 0 16,0 5 4-16,0-12 0 15,0 4 2-15,0-7 0 16,0 0 0-16,0-7 0 0,0-2 2 16,4-4 0-16,-1 1-2 15,4 2 1-15,4-2-4 16,-1 2 1-16,5-5 0 15,-1-1 0-15,0 4 0 16,0 2 1-16,0 1 0 16,0 2 1-16,-3 7 0 15,-1 7 1-15,1 2-1 16,-1-6 0-16,1 7 0 16,0-1 1-16,-4 1-2 15,0-4 0-15,0 9-1 16,0-2 1-16,-4 3-1 15,1 3 1-15,3-4-2 16,0 4 0-16,0-6-8 0,0-1 1 16,-3-9-4-1,-4-3 0-15</inkml:trace>
  <inkml:trace contextRef="#ctx0" brushRef="#br1" timeOffset="49501.81">19473 793 45 0,'11'19'22'0,"7"-19"-23"0,-11 0 42 0,0 3-40 15,3-3 0-15,1-3 1 16,-1 3 1-16,1 0-4 16,0-10 0-16,-1 10 2 15,-3-6 0-15,-7 6-1 16,0 0 0-16,0 0-1 16,4 6 1-16,-4-2-1 15,-4 2 1-15,-3 3-1 16,0 1 1-16,4 5 0 15,-1 4 0-15,1 0 0 16,3 6 1-16,3 3-1 16,4-9 1-16,0 0-1 15,-3 0 1-15,6-4-2 0,4-5 1 16,4-4-5-16,0-3 1 16,-4 3-10-16,3-6 0 15,-6 0-1-15,0 0 1 16</inkml:trace>
  <inkml:trace contextRef="#ctx0" brushRef="#br1" timeOffset="50161.56">19985 1066 12 0,'-11'-13'6'0,"-3"-12"5"0,14 22 5 0,-3 3-9 16,-1 3 0-16,-3 3 3 16,-7 7 1-16,3-7-14 15,-3 13 1-15,0 0 9 16,0 15 1-16,3-5-3 16,4 11 0-16,4 1-3 15,3 0 1-15,3-3-2 16,8-4 1-16,3 0-5 15,4-5 0-15,-1-14-11 16,8-5 1-16</inkml:trace>
  <inkml:trace contextRef="#ctx0" brushRef="#br1" timeOffset="50386.41">20182 1110 34 0,'7'15'17'0,"-10"20"-9"0,-1-26 19 16,-3 10-27-16,0-3 1 15,-3 6-1-15,-8 9 1 16,0-9-1-16,1 6 0 16,3-3-2-16,0-6 1 0,3-3-8 15,4-1 1-15,7-15-3 16,0-12 1-16</inkml:trace>
  <inkml:trace contextRef="#ctx0" brushRef="#br1" timeOffset="50568.9">20080 1204 38 0,'25'47'19'0,"3"-22"-23"16,-24-13 36-16,6 10-32 15,8 7 0-15,-1-7 0 16,5 3 0-16,-1 0-4 16,0-13 0-16,0 1-7 15,-7-13 1-15</inkml:trace>
  <inkml:trace contextRef="#ctx0" brushRef="#br1" timeOffset="50791.44">20228 956 47 0,'46'53'23'0,"21"13"-21"0,-46-44 41 0,8 6-42 0,-1-3 1 0,0 13-2 0,-10 6 1 16,-8-6-5-16,-6 6 0 0,-8-1-9 15,-6-8 1-15,-1-7-3 16,8-12 0-16</inkml:trace>
  <inkml:trace contextRef="#ctx0" brushRef="#br1" timeOffset="51227.66">20839 1135 41 0,'7'6'20'15,"21"3"-20"-15,-21-9 37 16,0 10-36-16,4-1 0 0,3 1 1 16,3-1 0-16,4-3-4 15,1 4 1-15,2-10-7 16,5 3 0-16,-8-6-5 16,-4-7 1-16</inkml:trace>
  <inkml:trace contextRef="#ctx0" brushRef="#br1" timeOffset="51438.25">20824 1097 44 0,'15'44'22'0,"-19"38"-27"0,4-54 39 15,4 6-35-15,-1-5 0 16,1-1-18-16,-1-3 0 16,4 0 17-16,7-16 0 15</inkml:trace>
  <inkml:trace contextRef="#ctx0" brushRef="#br1" timeOffset="51827.08">21668 1141 55 0,'7'-6'27'0,"-11"6"-41"16,1-7 55-16,-8 7-41 15,-3 7 0-15,-4-1 0 16,1 3 1-16,-5 10-1 16,1 3 0-16,7 3 1 15,0 10 0-15,7-1-1 16,4 1 0-16,3-7-2 15,7-3 0-15,7-3-3 0,7-6 1 16,4-7-4-16,-1-3 1 16,1-2-5-16,0-8 0 15,-1-2 0-15,-3 0 0 16</inkml:trace>
  <inkml:trace contextRef="#ctx0" brushRef="#br1" timeOffset="52072.37">21851 1295 29 0,'21'-25'14'0,"-7"12"-7"0,-7 13 27 15,-3 0-31-15,-4 0 1 0,0 0 1 16,0 0 0-16,0-6-7 16,-7 6 0-16,-4-6 5 15,-3 6 0-15,4 0-2 16,-5 0 1-16,1 6-2 16,0 0 1-16,0 3 0 15,4 1 0-15,-1-1-1 16,4 1 0-16,7-10-2 15,7 3 0-15,0-3-3 16,11-3 1-16,6-4-5 16,8 4 1-16,0-3-5 15,0-7 1-15</inkml:trace>
  <inkml:trace contextRef="#ctx0" brushRef="#br1" timeOffset="52381.75">22341 1038 35 0,'7'9'17'0,"-14"16"-17"0,4-19 29 16,-4-3-28-16,0-3 0 16,-4 7 1-16,-3-7 0 15,0 3-2-15,3 3 0 16,1-3 2-16,3 4 0 15,3 2-1-15,8 0 1 0,3 1-1 16,3-1 0-16,1 1 0 16,3-1 1-16,-3 0-2 15,-4 1 0-15,0-4-1 16,-4 0 1-16,4 4-1 16,-3-1 1-16,-1-6-5 15,-3 7 0-15,-3 5-7 16,-4 1 0-16</inkml:trace>
  <inkml:trace contextRef="#ctx0" brushRef="#br1" timeOffset="52847.23">22602 608 39 0,'8'16'19'0,"-1"2"-13"0,-4-18 30 15,1 4-32-15,3 2 0 16,3-3 2-16,4 3 0 15,4-3-8-15,3-3 0 0,7 0 5 16,1-3 1-16,-5-3-3 16,1 3 1-16,-7 3-2 15,-4 0 0-15,-4 0-2 16,-6 3 1-16,-4 3-1 16,-7 4 1-16,-4 5-1 15,-3 7 1-15,0 0 0 16,0 0 0-16,0-3 0 15,3 3 1-15,4-3 0 16,7 0 1 0,7-4-2-1,4-2 0-15,3 2-4 0,4-5 1 16,-1-1-11-16,-3-9 1 0</inkml:trace>
  <inkml:trace contextRef="#ctx0" brushRef="#br1" timeOffset="53134.74">23146 856 45 0,'10'9'22'0,"-17"19"-24"0,4-18 33 15,-8-1-31-15,-6 10 0 16,-5 6 0-16,-2 0 1 0,-1 6 0 16,4 10 0-16,3-3 0 15,4 6 1-15,3 0-1 16,4 0 1-16,4-7-4 16,6-2 0-16,8-10-11 15,7-6 1-15,3-19-1 16,11-7 0-16</inkml:trace>
  <inkml:trace contextRef="#ctx0" brushRef="#br1" timeOffset="53355.05">23407 1047 38 0,'-4'60'19'0,"-24"-26"-24"0,21-15 37 0,-7-7-32 0,-4 13 1 0,1 10 0 16,-1-7 0-16,0 7-2 0,4-10 0 15,4 3-5-15,-1-15 0 16,4-7-5-16,3-12 1 16</inkml:trace>
  <inkml:trace contextRef="#ctx0" brushRef="#br1" timeOffset="53532.78">23273 1135 39 0,'42'44'19'0,"-7"9"-25"0,-24-40 35 0,0 12-29 15,-4 0 0-15,0 9-5 16,3-6 1-16,-3-3-4 15,-3-6 0-15</inkml:trace>
  <inkml:trace contextRef="#ctx0" brushRef="#br1" timeOffset="53785.74">23523 878 49 0,'39'50'24'0,"14"50"-26"0,-42-81 43 16,-1 22-42-16,-6-1 1 16,-8 20-1-16,-6 3 0 15,-5-7-2-15,-2-2 1 16,-8-4-12-16,0-22 1 15,-3-12-1-15,0-7 1 16</inkml:trace>
  <inkml:trace contextRef="#ctx0" brushRef="#br1" timeOffset="54218.09">24007 1019 42 0,'3'25'21'0,"8"3"-18"0,-4-25 42 16,0 0-43-16,3 0 0 15,4 4 0-15,11-7 1 16,3 0-5-16,11 3 1 16,4-6-1-16,-5 3 0 15,-2-13-9-15,-8 10 1 0,-14-6-5 16,-3 9 0-16</inkml:trace>
  <inkml:trace contextRef="#ctx0" brushRef="#br1" timeOffset="54403.47">23982 1342 37 0,'7'15'18'0,"32"-5"-18"16,-22-7 30-16,12 0-33 15,6-3 1-15,7-6-8 16,-10 6 1-16,21-16 4 15,-7 4 1-15</inkml:trace>
  <inkml:trace contextRef="#ctx0" brushRef="#br1" timeOffset="54652.06">24811 793 48 0,'0'38'24'0,"-4"40"-23"0,1-50 45 0,-1 19-46 16,1 22 0-16,-1 13-1 15,-3 9 1-15,0 3-5 16,-3-13 0-16,-12-9-10 31,-2-9 1-31</inkml:trace>
  <inkml:trace contextRef="#ctx0" brushRef="#br1" timeOffset="55356.48">19491 2195 44 0,'7'3'22'0,"4"3"-22"0,-11-6 31 0,0 0-30 0,-7 0 1 15,-4 0 0-15,-7 0 0 16,-3 3-3-16,-7 7 0 15,0 5 2-15,0 10 1 16,3-3-2-16,4 10 1 16,3 5 0-16,4 7 0 15,10 0-1-15,8-6 0 16,10 6-5-16,11-10 0 0,6-6-9 16,8-15 1-16</inkml:trace>
  <inkml:trace contextRef="#ctx0" brushRef="#br1" timeOffset="55640.18">19706 2411 44 0,'11'0'22'0,"-1"-16"-15"16,-10 16 34-16,0 0-40 16,-3-3 1-16,-1 3 1 15,-6 0 0-15,-4 3-4 16,-4-3 0-16,0 0 3 15,4 7 0-15,-3 8-1 16,-5 4 0-16,5 3-3 16,-1 9 0-16,4 7-2 15,3-3 1-15,4-1-1 0,7-3 1 32,7-6-1-32,4-9 1 0,0-6-2 0,6-20 1 15,4-2-6-15,4-1 1 16,0-6-4-16,3 0 1 15</inkml:trace>
  <inkml:trace contextRef="#ctx0" brushRef="#br1" timeOffset="55970.86">20066 2279 43 0,'7'25'21'0,"-21"1"-25"0,7-17 41 0,-4-6-37 16,-3 3 0-16,-3-3 0 16,-5 1 1-16,1 2-2 15,0 0 1-15,-4 10 1 16,8-4 0-16,-1 4-2 16,4 0 0-16,3-4-1 15,8 4 1-15,6-4 0 16,8 1 0-16,7 0 1 15,6 2 0 1,15-2 1 0,-11 2 0-1,-10 1-2-15,-7 3 1 0,-15 6-9 16,-7-3 0-16,-3-3-4 0,0-7 0 16</inkml:trace>
  <inkml:trace contextRef="#ctx0" brushRef="#br1" timeOffset="56421.15">20147 1975 56 0,'4'25'28'0,"3"-22"-34"15,-4 1 59-15,4-4-50 0,0 0 0 0,7 3 1 16,4-3 0-16,0 3-5 16,6-3 0-16,-2 3 3 15,-5-3 1-15,1 3-3 16,-4-3 0-16,-7 6-2 15,-3-6 1-15,-4 3-2 16,-4 4 1-16,-3 2-1 16,0 1 1-16,0-1 0 15,-4 16 1-15,4-6 0 16,0 0 0-16,4-1 1 16,3 8 0-16,0-8 0 0,3 1 1 15,4 0-1-15,4-3 0 16,3-1-3-1,4-5 1-15,3-10-6 16,3 0 1-16,1 0-10 0,0-10 1 16</inkml:trace>
  <inkml:trace contextRef="#ctx0" brushRef="#br1" timeOffset="56740.9">20722 2160 48 0,'0'13'24'0,"-17"12"-24"0,17-19 38 0,-4 3-37 15,-3 10 0-15,-4 6 0 16,1 4 1-16,-4 15-3 15,3 3 1-15,4-4 1 16,7 11 0-16,4-1-5 16,-1-15 0-16,4-7-9 15,0-12 0-15,0-16-2 16,11-6 1-16</inkml:trace>
  <inkml:trace contextRef="#ctx0" brushRef="#br1" timeOffset="56951.93">21004 2286 40 0,'-7'53'20'0,"-24"-9"-23"0,20-35 39 16,-3 4-33-16,-11 9 0 15,1 6 1-15,-1-6 1 0,0 9-7 16,4 1 1-16,0-1 3 15,3-9 0-15,8 0-8 16,-5-13 0-16,5-6-7 16,3-12 0-16,7-10-1 15,0-9 0-15</inkml:trace>
  <inkml:trace contextRef="#ctx0" brushRef="#br1" timeOffset="57137.95">20793 2383 37 0,'28'22'18'0,"18"9"-19"16,-32-21 38-16,4-1-36 15,6 7 0-15,4 2-1 16,-3 1 0-16,0 0-3 0,0-3 1 16,-4 3-9-16,0-10 1 15,-3-6-2-15,-4-6 1 16</inkml:trace>
  <inkml:trace contextRef="#ctx0" brushRef="#br1" timeOffset="57359.82">21220 2185 52 0,'17'54'26'0,"19"30"-37"0,-26-59 55 0,1 13-45 16,-1 6 1-16,1 9-1 15,-8 7 0-15,-3-10-3 16,-7-6 0-16,-7-3-10 16,0-19 0-16</inkml:trace>
  <inkml:trace contextRef="#ctx0" brushRef="#br1" timeOffset="57982.78">21745 2339 47 0,'0'16'23'0,"11"-4"-18"0,-4-6 36 15,0-6-40 1,0 0 1-16,7-6 0 0,7 3 0 16,15-3-4-16,-1-1 0 15,-3-2-2-15,-1 6 0 16,-6-6-11-16,-11-1 0 16</inkml:trace>
  <inkml:trace contextRef="#ctx0" brushRef="#br1" timeOffset="58150.58">21795 2489 41 0,'17'19'20'0,"22"-9"-24"0,-25-10 27 0,7 3-32 16,4 3 1-16,3-6-12 15,8 0 1-15</inkml:trace>
  <inkml:trace contextRef="#ctx0" brushRef="#br1" timeOffset="58442.5">22433 2170 52 0,'-3'72'26'0,"-4"9"-32"0,7-53 49 15,0 23-44-15,3-4 1 16,1 12-2-16,-4-5 1 15,3-11-5-15,-3-11 1 0,4-7-10 16,6-9 1-16</inkml:trace>
  <inkml:trace contextRef="#ctx0" brushRef="#br1" timeOffset="58666.98">22691 2489 55 0,'17'13'27'0,"22"-13"-35"16,-21-3 48-16,6-7-44 15,-2 1 0-15,2-4-12 16,-3 4 1-16,1-3 10 15,-5 2 1-15</inkml:trace>
  <inkml:trace contextRef="#ctx0" brushRef="#br1" timeOffset="59078.11">23439 2339 45 0,'10'19'22'0,"-20"-4"-25"0,6-5 37 0,-7-1-34 16,-6 4 0-16,-4-1 0 16,-8 7 1-16,1-9-2 15,4 8 1-15,-1-5 0 16,4 3 1-16,7-1-1 15,3-5 1-15,4-1-1 16,7-3 1-16,10 1-1 16,8-1 1-16,3 0-1 15,0 4 1 1,1-7-1 0,-5 6 1-16,-6 7-2 15,-4 3 0-15,-7 6 0 16,-7-3 1-16,0 0-1 15,-4-4 0-15,1-5 0 16,3-1 0-16,0 7-1 0,3-9 1 16,0 2-5-16,1 1 0 15,3-4-6-15,0-6 1 16</inkml:trace>
  <inkml:trace contextRef="#ctx0" brushRef="#br1" timeOffset="59339.2">23675 2458 42 0,'0'41'21'0,"-4"-13"-24"0,1-22 35 0,-1 4-32 16,1 2 1-16,-1 4-1 16,1-7 0-16,3-5-5 15,0 2 1-15,0-6-7 16,7-10 0-16</inkml:trace>
  <inkml:trace contextRef="#ctx0" brushRef="#br1" timeOffset="59844.05">23869 2637 21 0,'11'41'10'0,"-4"-23"0"0,-4-18 7 0,-3 0-17 16,7-6 0-16,-3-3 0 16,-1-10 0-1,1 0 0 1,-1 0 0-16,1-6 0 0,3 0 1 16,3 3-1-16,-2-3 1 0,6 9 0 15,-4 4 0-15,1 2 0 16,-8 4 1-16,1 12-1 15,-1 4 1-15,4-1 0 16,0 1 0-16,1 5-2 16,-1 7 1-16,0 3 0 0,-4 0 0 15,-3-3-4-15,0 0 0 16,0-3-7-16,0-19 1 16</inkml:trace>
  <inkml:trace contextRef="#ctx0" brushRef="#br1" timeOffset="60277.85">24003 1981 45 0,'7'10'22'0,"11"-7"-22"0,-11-3 40 0,3 0-38 0,8 0 0 0,3-3 1 0,4 3 0 0,3-6-4 0,-3 2 0 0,-4 4 2 0,-3-6 1 0,-4 6-2 15,-4-3 0-15,-6 3-1 16,-4 3 0-16,-4 3-1 16,-3 4 1-16,-3 2 0 0,-1 4 0 15,0 9 0-15,4 0 1 16,4 3 0 0,6-2 0-16,1 2 0 0,3-9 1 15,4-1-1-15,3-2 1 16,3-3-6-16,4-7 1 15,-3 3-10-15,0-9 1 16</inkml:trace>
  <inkml:trace contextRef="#ctx0" brushRef="#br1" timeOffset="60552.17">24543 2141 42 0,'3'29'21'0,"-10"-4"-19"15,4-22 30-15,-4 6-31 16,-4 10 1-16,-3 12 0 16,-4-9 0-16,1 19-3 15,-1-3 1-15,4 15 1 16,7 0 1-16,3 4-3 15,4-7 1-15,4-12-8 16,3-10 0-16,7-9-6 16,-7-16 1-16</inkml:trace>
  <inkml:trace contextRef="#ctx0" brushRef="#br1" timeOffset="60781.32">24807 2311 36 0,'7'44'18'0,"-24"3"-18"0,6-32 29 15,-6 7-27-15,-8 3 0 16,0 4 1-16,-3 5 1 16,0 10-5-16,3-10 0 0,7 4 1 15,4-3 1-15,0-13-8 16,4-1 1-16,-1-11-6 15,-3-10 0-15</inkml:trace>
  <inkml:trace contextRef="#ctx0" brushRef="#br1" timeOffset="60974.57">24557 2499 37 0,'10'47'18'0,"36"6"-14"15,-32-37 30-15,1 6-33 16,2 0 0-16,4 6-4 16,-7-15 1-16,11 2-2 15,0-5 0-15,3-4-8 16,0-12 1-16</inkml:trace>
  <inkml:trace contextRef="#ctx0" brushRef="#br1" timeOffset="61184.44">25068 2295 56 0,'32'69'28'0,"-4"13"-39"0,-14-64 53 0,1 17-43 15,-5 12 0-15,-10 0-4 16,-10 9 0-16,-5 7-7 16,-13-13 1-16</inkml:trace>
  <inkml:trace contextRef="#ctx0" brushRef="#br1" timeOffset="64121.81">10111 5343 17 0,'0'-9'8'0,"0"5"-1"16,0-2 8-16,-4 3-13 15,1 0 0-15,-1-3 1 16,-3-1 0-16,0-2-4 15,-4 6 0-15,-3-7 3 16,0 7 0-16,-4 3 0 16,-3-3 0-16,-3-3-1 15,-5 3 0-15,-2-4 0 16,-5 4 1-16,8 0 0 16,-4 0 0-16,4-3-2 15,0 9 1-15,7 3 0 16,-4 7 1-16,0 2-2 15,4 7 1-15,0 0-1 16,0 0 0-16,3 3 0 0,1 0 1 16,3 4-1-16,3-4 1 15,4 3-1-15,3 3 0 16,4 7 0-16,0 0 1 16,4-7-1-16,3 7 0 15,-4-1 0-15,5-2 0 16,-1-4 0-16,0 4 1 0,0-7-1 15,0 0 0 1,0-3 0-16,3-6 1 16,1 3-1-16,-4 0 1 0,4 0-1 15,-1-3 1-15,4-1-1 16,4 1 1-16,3-6 0 16,7-1 1-16,1 1-1 15,-1-4 1-15,0-2-1 16,4-1 1-16,3-3 0 15,0-3 0-15,-3 3-1 16,0-9 1-16,0-4-1 16,-4-2 1-16,0-4-1 15,-3-6 0-15,-1 3-1 16,-6-12 1-16,3 0-2 16,0-7 1-16,-3 0 0 15,0 7 0-15,-1 0 0 16,-6-1 0-16,-1-8 0 15,-3 2 0-15,1 7 0 0,-5-7 1 16,-3 7-1-16,-3-4 0 16,-5 1-1-16,-2 2 0 15,-1 4 0-15,-3 0 0 16,-7 6-1-16,-7 0 0 31,-7 6-5-31,-1 1 1 16,1-7-7-16,7 3 1 0</inkml:trace>
  <inkml:trace contextRef="#ctx0" brushRef="#br1" timeOffset="65597.81">23107 2972 27 0,'-7'10'13'0,"3"-7"-1"0,4-3 14 0,0 0-23 16,7-3 1-16,0 3 3 16,4 0 1-16,3-7-10 15,4 4 1-15,3 3 6 16,7 0 0-16,7 3-1 15,8 4 0-15,-1-4-2 16,15 0 1-16,13-3-1 16,11-3 0-16,11 0-1 15,-11-4 1-15,-3-5-1 16,-4 3 0-16,-7 2-1 16,-7 1 0-16,-14 3 0 15,-7 3 0-15,-8 0 0 16,-3-3 0-16,-6 0-1 15,-1 3 1-15,-4 0 0 16,1 0 0-16,0-4-2 16,-4 4 1-16,-4 0-2 0,-3 0 0 15,-3 4-8-15,-4-1 0 32</inkml:trace>
  <inkml:trace contextRef="#ctx0" brushRef="#br1" timeOffset="67562.25">7285 5302 25 0,'10'-22'12'0,"-2"-18"-6"16,-8 30 13-16,0-2-16 15,0-1 0-15,0 0 1 16,0 7 1-16,0-3-7 16,-11-1 0-16,0-2 4 15,-6-4 1-15,-4 1-2 16,-4-1 0-16,-10 3 0 0,-4 1 1 16,0 2 0-1,0 7 0-15,7-3 0 0,1 6 0 16,-8 6-1-16,4 4 1 15,-8 2-2-15,11 1 1 16,-6 6-1-16,6 6 1 16,-3 3-1-16,10 3 0 15,-7 4 0-15,15 5 0 16,-8 7-1-16,7 4 1 16,4-1 0-16,0 6 0 0,3 4-1 15,4-1 0 1,7 4 1-16,7-3 0 0,4-1-1 15,3 4 1-15,4-10-1 16,10 4 1-16,-3-7 0 16,3 0 0-16,4-6-1 15,3-6 1-15,-10-1 0 16,-1-5 0-16,1-4 1 16,0-3 0-16,6-13 0 15,1-2 1-15,7-10 0 16,3-6 1-16,8-4 0 15,6-5 0-15,4-11 0 16,-7-5 0-16,-4 0-2 16,-10-10 1-16,-3-9-2 15,-1-4 1-15,-7-5-1 16,-10-7 1-16,-4 0-1 16,-7 7 0-16,-4-4 0 15,-3-3 0-15,0 10 0 0,-3-4 0 16,-4 7-1-16,-4 12 1 15,-3 3-2-15,-4 13 1 16,-3 10-7-16,-3 2 1 16,2 10-7-16,8-3 0 15</inkml:trace>
  <inkml:trace contextRef="#ctx1" brushRef="#br1" timeOffset="26043.29">17590 2975 0,'0'0'16,"0"0"-1</inkml:trace>
  <inkml:trace contextRef="#ctx0" brushRef="#br1" timeOffset="68957.78">21347 5989 22 0,'-11'-6'11'0,"-7"12"-4"15,15-3 11-15,-1 3-14 16,-3 1 0-16,4-7 3 15,-4 9 1-15,3-3-9 16,4 7 0-16,4-7 7 16,-1 4 1-16,4-1-2 15,4 0 1-15,6-2-3 16,5-1 1-16,2-3-1 16,12 0 1-16,13 0-2 15,7 0 1-15,4 1-1 0,11-1 1 16,14-3-2-16,20-3 1 15,15 3-1-15,7-13 0 32,71-15-1-32,-15 6 1 15,-27 3-2-15,-15 10 1 16,-25-4 0-16,-14 7 0 16,-17-4-1-16,-14 4 1 15,-15 0-1-15,-6 3 1 16,-8 0-1-16,-7 3 1 0,-7 0-1 15,-6 0 1-15,-5 0 0 16,1 3 0-16,-8 0-1 16,1 6 1-16,-4 4-1 15,0-1 1-15,-7-5 0 16,0 2 0-16,7-6-1 16,-7 3 1-16,0-6-1 15,0 4 1-15,0-4-1 16,0 3 1-16,0-3-1 15,0 0 1-15,0-7 0 16,0 1 0-16,0 0-1 16,-7 3 1-16,4-3-6 15,-4 2 1-15,-4-5-10 16,-7 3 0-16</inkml:trace>
  <inkml:trace contextRef="#ctx0" brushRef="#br1" timeOffset="70279.23">7701 4832 18 0,'11'19'9'0,"-1"21"2"0,-6-24 10 16,-1 3-17-16,-3 9 0 15,0 10 1-15,0 31 0 16,0 6-8-16,0 16 1 16,0 12 3-16,0 10 0 15,4-6-4-15,3 6 1 16,-7-16-4-16,0-6 1 31,0-9-4-31,0-10 0 0</inkml:trace>
  <inkml:trace contextRef="#ctx0" brushRef="#br1" timeOffset="71387.56">7987 4769 12 0,'10'0'6'0,"22"10"0"0,-25-14 5 0,11 4-9 15,7-6 0-15,-1 6 2 16,12 0 0-16,6-3-4 16,7 3 0-16,11-6 3 15,0 6 1-15,18-10-2 16,14 4 1-16,13-3-1 16,8-1 0-16,7-9-1 15,14-6 1-15,4 3-1 16,-11 4 1-16,-7-1-1 15,3 3 1-15,-10-6-1 16,-3 3 0-16,-5 1-1 16,-13 5 1-16,-4-3-2 0,-7 1 1 15,-6 2 0 1,-12 4 0-16,-7-4-1 0,-6 1 1 16,-8 2-1-16,-3 4 1 15,-11 3-1-15,-3-4 1 16,-4 14-3-16,0-1 1 15,-3 13-1-15,0 9 1 16,-4-9-1-16,0 6 1 16,0 9 0-16,-4 4 0 15,1-3 1-15,0 5 1 16,3 7 0-16,0 10 1 0,3-4-1 16,1 13 0 30,-4 0 0-46,0 9 1 0,0 4-1 0,1 2 0 0,-1-3 1 0,0 4 0 0,0-7-1 16,0 4 1-16,0 5-1 16,4 4 1-16,-1 0-1 15,5-10 1-15,-5-6 1 16,-6-3 1-16,-8-15-1 16,-6-7 1-16,-4 0-1 15,-11-6 0-15,-3-7 0 16,-7-12 0-16,-15 0-2 15,-13-6 0-15,-15-10-1 16,-13-3 0-16,-1 0 0 16,-21-3 0-16,-14 0 0 15,-10 3 1-15,-15 0-1 0,-28 1 1 16,-3-4 0-16,-15 0 1 16,-17 0-2-16,11-10 1 15,-1 4-4-15,8-7 0 16,10-9-5-16,21 0 1 15</inkml:trace>
  <inkml:trace contextRef="#ctx0" brushRef="#br1" timeOffset="73897.38">18972 2038 20 0,'11'9'10'0,"3"1"-2"0,-10-4 11 15,-1-3-14-15,1 13 0 0,-1-1 3 16,1 4 0-16,-4 6-10 16,0 16 0-16,-4 12 7 15,-6 13 0-15,3 16-3 16,0 2 0-16,-1 11-2 16,1-14 1-16,4-15-4 15,-1-10 1-15,1-9-6 16,-1-21 0-16,4-8-4 15,0-15 1-15</inkml:trace>
  <inkml:trace contextRef="#ctx0" brushRef="#br1" timeOffset="74681">19184 1991 19 0,'28'0'9'0,"4"-16"-1"0,-21 13 10 16,3-6-17-16,10-1 1 0,8 4 3 16,11-3 0-16,2 9-6 15,12-7 1-15,6 4 4 16,11-6 0-16,11 2-1 16,10-5 0-1,-10-1-1-15,10 1 0 0,0-4-1 16,8 4 0-16,3 2-1 15,-15 4 0-15,5-3 0 16,2-1 1-16,1-6-2 16,0 4 1-16,-7-4 0 15,-11 7 0-15,-11-1-1 16,-10 1 0-16,-7 0 0 16,-3-4 0-16,-5 4 0 15,-6-1 0-15,-3 7 0 0,-5 3 1 16,-2 0-1-16,-8 9 1 15,-4 10-1-15,-6 6 0 16,-8 10-1-16,-6 3 1 16,-4-1-3-16,-4 13 1 15,1 4-1-15,3-17 1 16,-4 32-1-16,0 3 1 16,8 4 1-16,3-4 0 15,3-6 2-15,5-4 0 16,-1-2 1-16,0-4 0 15,0-9 1-15,0-9 0 0,-4-7-1 16,-3 1 1-16,-3-4 0 16,-8 3 1-16,-10-2-1 15,-4 5 0-15,-10-12-2 16,-21 0 1-16,-18 3 0 16,-18 3 1-16,0 0-2 15,-24-2 0-15,-15 2-1 16,-6-13 1-16,-19 4-1 15,-13-9 1-15,3-10-3 16,-10 0 1-16,6-10-7 16,8 4 1-16</inkml:trace>
  <inkml:trace contextRef="#ctx0" brushRef="#br1" timeOffset="76750.19">24201 6092 25 0,'0'26'12'0,"3"-30"-6"0,1-5 12 0,3 3-17 16,3-4 1-16,8-12 1 15,7-3 0-15,-1-3-4 16,5 6 1-16,-1 3 1 15,-4 4 1-15,1-1-1 16,-4 10 1-16,-3 3-2 16,3 3 0-16,-7 3-1 15,-3 3 1-15,-1 6-1 16,1 7 1-16,-4 6-1 16,0-6 1-16,0 0 0 15,0-3 0-15,-3 3 0 16,-1 2 0-16,1 1 0 15,-1-9 1-15,4 0-1 16,4-7 0-16,3-6 0 0,4-6 0 16,3-4 0-16,4 1 1 15,-4-7-1-15,0 3 0 16,4 1 0-16,-4 3 1 16,3-1-1-16,-2 7 1 15,-1 3-1-15,0 6 0 16,-3 1 0-16,-1-4 0 15,1 0 0-15,-1 3 0 16,-2 0 0-16,2 1 0 16,-3 5 0-16,4 4 0 15,0 3 0-15,-1 3 1 0,1-4-2 16,0-2 1-16,-1-7 0 16,-3-5 0-16,0-4-1 15,4-7 1-15,3 1 0 16,7-3 0-16,-3-4 0 15,3 1 0-15,-3-1 0 16,0 1 0-16,-1 2 0 16,1 4 1-16,3 0-1 15,1-7 0-15,-1 0-1 16,0-2 1-16,4 2 0 16,3 1 0-16,-3-1 0 15,-4 4 1-15,-3-4-1 16,3 1 0-16,4-1 0 15,-4 1 1-15,7-1 0 16,4 4 0-16,3-4 0 16,1 7 0-16,10 6 0 15,7 0 0-15,3 15 0 0,1 11 0 16,10-1 0-16,3-3 0 16,8-7-7-16,7-5 0 15,-8-4-5-15,22-9 1 16</inkml:trace>
  <inkml:trace contextRef="#ctx0" brushRef="#br1" timeOffset="84059.76">8093 7014 23 0,'10'-3'11'0,"4"13"-2"16,-14-7 11-16,11 0-18 16,-11 6 1-16,0 4 0 0,0 3 1 15,-7 12-5-15,0 3 1 16,7 19 3-16,-7 10 0 16,3 15-2-16,4 13 1 15,0 12-1-15,0 1 1 16,0-7-2-16,-7-10 1 15,4-15-3-15,-1-9 1 16,4-10-6-16,-7-15 0 16,7-17-4-16,0-11 0 15</inkml:trace>
  <inkml:trace contextRef="#ctx0" brushRef="#br1" timeOffset="85173.03">8188 6958 11 0,'18'6'5'0,"6"-9"8"0,-17 0 0 15,4 3-11-15,3 0 1 16,4 0 3-16,3 0 1 16,7 3-7-16,0-6 0 15,8-3 5-15,2-4 1 16,1 1-1-16,11-1 0 16,10-5-3-16,7 2 1 15,7-2-1-15,10 2 0 16,-17 4-2-16,15-1 1 0,-1-2-1 15,0-1 1-15,7 1 1 16,-3-4 0-16,-1-3 0 16,-6 0 0-16,7 0-1 15,-1 1 1-15,8-1 0 16,-4 9 1-16,0-2-3 16,-10 6 0-16,-4-7 0 15,-3 7 1-15,-1-7-1 16,-3 13 1-16,-7-3-2 15,0 0 1-15,0 0 0 16,-7 3 0-16,-4-6 0 16,-3 6 0-16,-7-4 0 15,-4 1 1-15,-6 0-1 16,-1 6 0-16,0-3 0 16,0 0 0-16,4 3 0 0,0 4 0 15,0-1-1-15,-1-3 1 16,1 3 0-16,-4 7 0 15,0 6-1-15,1 6 1 16,-5 0-1-16,5-3 1 16,-5 9-1-16,1 4 1 15,-4 2 0-15,0 4 0 16,0 3-1-16,1 3 1 16,-1 0 0-16,0-3 0 15,-3 6-1-15,-1 10 1 0,-3-4 0 16,-7 4 0-16,4-1 0 15,-4 1 0-15,0-1-1 16,0-5 0 0,0-10 0-16,-3-4 1 0,-1-5-1 15,-3-4 0-15,0-2 0 16,0-4 0-16,0 0 1 16,0-6 0-16,-3-1-1 15,-4-2 0-15,-4 0 1 16,-7-4 0-16,-10-2 0 15,-11-1 0-15,-13 0 0 16,-23 1 1-16,-9-1 0 16,-36 4 1-16,-21-7-2 15,-7 0 0-15,-22 4 0 16,-13-1 1-16,-11 10-1 0,-18 0 1 16,4 6-1-16,-11 3 1 15,-3 7-2-15,7-1 0 16,3-3-2-16,22 7 1 31,-11 3-5-31,7-10 1 0,21-6-7 0,3-6 0 16</inkml:trace>
  <inkml:trace contextRef="#ctx0" brushRef="#br1" timeOffset="91342.56">7341 2743 39 0,'0'0'19'0,"4"-3"-13"0,-4-6 20 15,0-16-25-15,7 0 0 16,-7-13 3-16,0-15 0 16,3 3-6-16,1-7 0 15,-1 1-2-15,5 2 1 16,-1 1-9-16,-4 0 1 16</inkml:trace>
  <inkml:trace contextRef="#ctx0" brushRef="#br1" timeOffset="91851.95">7006 2355 34 0,'11'18'17'0,"3"-18"-15"16,-7 0 24-16,4-6-24 15,3 3 0-15,3-3 1 16,1-4 1-16,7-5-5 16,-1-7 1-16,12 0 3 15,-1 0 0-15,4-6-2 16,-1-4 1-16,-6 4-2 0,-7 0 1 15,-4 0-2-15,-3 2 1 16,3 8-2-16,-14 2 1 16,4 7-2-16,-4-1 1 15,0 10-1-15,0 3 0 16,3 13-2-16,-6 3 0 16,6 6 1-16,1-3 1 15,3 3 3-15,7 3 0 16,-7 3 3-16,4-5 0 15,3 2 1-15,0-6 1 16,-3 0-1-16,-7-13 1 0,-15 1-4 16,-14-1 1-16,-10 0-2 15,-18-6 1-15,-21 7-3 16,-28 6 0-16,3-10-10 16,1-6 0-16</inkml:trace>
  <inkml:trace contextRef="#ctx0" brushRef="#br1" timeOffset="92559.19">4946 965 30 0,'7'-6'15'0,"-3"-13"-3"16,-1 19 16-16,-3 0-25 16,4 7 1-16,3 2 1 15,-7 0 0-15,0 10-7 0,0 0 1 16,0 12 3-1,0 10 1-15,-7 0-2 0,0 6 0 16,3 13-1-16,-7-17 1 16,4-5-1-16,4 0 1 15,-4-7 0-15,3-3 1 16,4-9 0-16,0 0 0 16,4 0-1-16,3-4 1 15,3 1-1-15,5-3 1 16,9 2-2-16,1-12 1 15,10 4-4-15,4-7 1 0,3 0-10 16,-13-10 1-16,2 1-5 31,1 0 1-31</inkml:trace>
  <inkml:trace contextRef="#ctx0" brushRef="#br1" timeOffset="92995.15">5271 1455 31 0,'3'9'15'0,"8"-9"-7"0,-8-6 23 0,8 3-30 16,3-7 1-16,3-5 0 15,-2 5 1-15,2-9-4 0,1 0 1 16,-4 4 1-16,0-4 0 16,-3 0-1-1,-11 10 1-15,0-1-2 0,-11 4 0 16,4 6-1-16,-4 3 1 16,1 0-2-16,-1 1 0 15,-3 2 0-15,4 3 1 16,-1 1-1-16,7 2 1 15,-6 7 1-15,10 3 0 16,0-3 1-16,0 9 1 16,3 6-1-16,8 1 1 0,3-7 0 15,0-3 0-15,4-6-2 16,7 0 0-16,-1-13-4 16,1 4 1-16,0-7-6 15,-4-13 0 1</inkml:trace>
  <inkml:trace contextRef="#ctx0" brushRef="#br1" timeOffset="93264.74">5609 1420 28 0,'11'16'14'0,"-8"6"-7"15,-3-16 22-15,4-3-27 16,-1 13 1-16,1-10 2 15,3 4 1-15,0 2-6 16,4 4 0-16,-8-13 5 16,4 3 0-16,4-6-1 0,-8 0 0 15,1-9-2-15,3-1 1 16,0-8-2-16,0-8 0 16,4 8-4-16,-1-7 1 15,1 6-5-15,-1-6 0 47,1 6-8-47,-4 0 0 0</inkml:trace>
  <inkml:trace contextRef="#ctx0" brushRef="#br1" timeOffset="93637.59">5793 1436 39 0,'10'9'19'0,"15"1"-16"15,-22-17 29-15,8 4-29 16,3-6 0-16,7-4 0 16,-7 1 0-16,4-4-5 15,0 3 0-15,-8-2 3 16,-6-4 0-16,-4 0-3 16,0 4 1-16,-4 5-2 15,-3 1 1-15,4 2-1 16,-8 14 1-16,4-4 0 15,4 6 0-15,-5 4 1 16,1-4 0-16,4 4 1 0,3 2 1 16,0 4-1-1,3-3 1-15,8 3-1 0,-4-7 1 16,4 1-1-16,6-1 1 16,-6-2-4-16,6-1 0 15,5-3-8-15,-8-6 0 16</inkml:trace>
  <inkml:trace contextRef="#ctx0" brushRef="#br1" timeOffset="93893.43">6117 1517 27 0,'0'0'13'0,"4"-25"-10"0,3 19 14 0,-7-7-17 16,0-2 0-16,0-4 0 16,3 3 1-16,1-3 0 15,3 7 0-15,0-7 0 16,0 3 1-16,4 7 0 16,3 3 0-16,3 3-1 15,4-7 0-15,1 4-4 16,2-3 1-16,1 2-7 0,0-2 0 15</inkml:trace>
  <inkml:trace contextRef="#ctx0" brushRef="#br1" timeOffset="94359.85">6526 1361 28 0,'4'9'14'0,"-15"7"-10"0,8-10 20 16,-8 3-24-16,-6-6 1 15,-1 7 0-15,-3-1 0 16,7 4-2-16,-4-4 1 16,7 1 1-16,-6 8 0 15,13-8-1-15,-3 6 1 16,7-7-1-16,0 0 0 0,7 1 0 16,4-10 0-16,7-7 0 15,3-2 0-15,0-3 0 16,-7-1 0-16,4-6 0 15,-1 7 1-15,-6 2-1 16,-1 1 1-16,-3-4-2 16,1 4 0-16,-1 6-1 15,0-7 0-15,-7 10-1 16,0 0 1-16,0 0-1 16,0 3 1-16,0 4 0 15,10-7 1-15,-6 9 0 16,6-9 1-16,1 3 1 15,3 0 0-15,-3 7 0 16,-1-10 1-16,-3 3-1 16,4 3 0-16,-1-6 0 15,1 3 0-15,0 4-2 0,-1-7 1 16,-6 0-4-16,6-7 0 16,1 4-5-16,-4-6 1 15</inkml:trace>
  <inkml:trace contextRef="#ctx0" brushRef="#br1" timeOffset="94988.77">6967 1329 27 0,'18'-15'13'0,"0"8"-14"16,-18 7 23-16,0 0-23 15,0 0 1-15,0 0-1 16,-7 0 1-16,3 0-1 16,-3 3 1-16,-4 7-4 15,1 2 1-15,3 4-3 16,3 3 0-16,-3 9 0 16,4 7 1-16,13 8 4 15,1 1 0-15,-4 0 4 16,7-6 1-16,-3 6 3 15,-1-7 1-15,-3 4-2 16,-7 0 1-16,0 0-4 16,-10-7 0-16,-12-6-2 15,8-3 0-15,0-12-2 0,-10 3 1 16,-1-16-1-16,-3-7 1 16,6-5-3-1,1-4 1-15,7-9 0 0,7 0 1 16,11-3-1-16,13-4 1 15,-3 7 2-15,15-9 0 16,17 6 2-16,6-7 1 16,1 1 0-16,0-1 0 15,0 4-1-15,-3-4 0 16,-12 1-2-16,1-4 0 0,-7 4-1 16,-7-1 0-16,-8 7-2 15,-6 0 1-15,-11 3 0 16,-4 6 0-16,-6 0-1 15,-4 13 1-15,0 6-2 16,3 0 0-16,0 9 1 16,4 16 0-1,14 4 1-15,4 5 1 0,3-9 1 16,11 3 0-16,3-9 1 16,-3-9 0-16,13-4-9 15,1-19 1-15</inkml:trace>
  <inkml:trace contextRef="#ctx0" brushRef="#br1" timeOffset="95546.11">8576 592 42 0,'11'-3'21'0,"-11"6"-18"16,0 4 35-16,3-4-35 15,1 9 0-15,-1 7 0 16,1 19 1-16,-1 9-6 0,-3 22 1 16,4 0 2-16,3 15 0 15,-4-12-3-15,1-12 1 16,-1-7-6-16,-3-15 0 15,0-10-8-15,-3-15 1 16</inkml:trace>
  <inkml:trace contextRef="#ctx0" brushRef="#br1" timeOffset="95744.85">8266 1088 52 0,'17'3'26'0,"50"3"-28"16,-39-6 44-16,18-16-42 15,7 7 0-15,0 0-3 16,7-10 1-16,-3 9-3 16,-8 4 1-16,-14 3-11 15,-3-3 1-15</inkml:trace>
  <inkml:trace contextRef="#ctx0" brushRef="#br1" timeOffset="96054.6">8904 1298 31 0,'11'34'15'0,"-8"-27"-9"0,-3-7 16 15,0 0-20-15,0-7 1 16,0-5 0-16,-3-1 1 16,-1 4-5-16,-3-4 0 15,4-2 3-15,3-4 1 16,0 0-1-16,10 3 0 16,4 4-1-16,-3-4 1 15,7 7-1-15,3-1 1 0,-7 10-1 16,3 0 0-16,1 0-2 15,0 0 0-15,-1 3-8 16,-3 4 1-16,-3-4-5 16,3-3 1-16</inkml:trace>
  <inkml:trace contextRef="#ctx0" brushRef="#br1" timeOffset="96322.07">9278 1285 38 0,'7'25'19'0,"-7"-25"-25"16,0 0 32-16,0 0-28 16,4-3 0-16,-1-6-3 15,-3 6 1-15,-3-13 2 0,-1 3 1 16,-3-8-7-16,0 2 1 15,0-3-2-15,-11 6 1 16</inkml:trace>
  <inkml:trace contextRef="#ctx0" brushRef="#br1" timeOffset="96701.17">9197 1107 18 0,'14'3'9'0,"21"3"-3"0,-17-12 16 0,0 3-17 0,3 3 0 15,7-7 3-15,7 4 1 0,11-6-11 16,0 9 1-16,-4 0 6 15,-6 0 0-15,-5 0-3 16,-6 3 0-16,-4-3-2 16,-7-3 0-16,-3 6-1 15,3-3 0-15,-10 0-1 16,-4 0 1-16,-4 6-2 16,-14 7 1-16,1 2-4 15,-1 10 0-15,0-6-1 16,8 6 1-16,3 4 0 15,3-1 0-15,11 6 5 16,7-5 1-16,8 5 5 16,2-6 0-16,5 7 2 15,-1-1 0-15,-7-6-2 16,-3 7 1-16,-11-4-5 16,-7 4 0-16,-7 6-2 0,-4-4 1 15,-14-2-2 1,-10-1 0-16,-18-6 1 0,0-9 0 15,-3-3-2-15,6-7 0 16,4-18-5-16,15-7 0 16,13-9-1-16,25-13 1 15</inkml:trace>
  <inkml:trace contextRef="#ctx0" brushRef="#br1" timeOffset="97357.06">10767 1191 37 0,'3'13'18'0,"4"-4"-20"0,-7-6 38 0,0 7-35 16,0-4 0-16,-3 7 0 16,-1-1 0-16,-3 7-4 15,4-7 1-15,-1 4-8 16,4-6 0-16,-3-10-2 16,-1-10 1-16</inkml:trace>
  <inkml:trace contextRef="#ctx0" brushRef="#br1" timeOffset="97530.81">10643 981 34 0,'11'3'17'0,"3"4"-30"0,-7-14 33 16,0 4-25-16,4-6 1 15,-1-7-10-15,1 7 0 0</inkml:trace>
  <inkml:trace contextRef="#ctx0" brushRef="#br1" timeOffset="98203.38">11172 661 33 0,'8'44'16'0,"-5"53"-16"0,4-75 30 0,0 13-29 16,4 15 0-16,-1 0 2 15,1 0 0-15,-4-3-3 16,0-6 0-16,0-13 2 15,-3-12 1-15,-4-3-1 0,-4-7 0 16,1-6-1-16,-8 0 0 16,-3-10-1-16,-4 4 0 15,-10-3-2-15,-4 2 1 16,4 4-2-16,-7-3 0 16,-1 6-1-16,5 6 0 15,3 4 1-15,3-1 0 16,7 7 1-16,4 3 1 0,3-4 1 15,8 14 0 1,6-1 1-16,5-3 1 16,9 3 1-16,8-3 0 0,3-3 1 15,4-3 0-15,7-7-1 16,3-2 1 0,0-10-1-1,-3 0 1-15,-4-10-3 16,-3-5 1-16,0-4-2 0,-4 0 0 0,-3 4 0 15,-4-1 0-15,-3-3-1 16,-4 0 0-16,-4 4-1 16,1 2 1-16,-8-6-1 15,-3 10 0-15,-10-7-1 16,3 10 1-16,0-4 0 16,-4 10 1-16,4 7 0 15,0 2 0-15,0 0 0 16,0 7 0-16,3 3-1 15,1 6 1-15,6 6-1 0,4 1 0 16,4-4-1-16,0-9 0 16,6 0-5-16,4-4 0 15,-3-15-2-15,0 0 1 16</inkml:trace>
  <inkml:trace contextRef="#ctx0" brushRef="#br1" timeOffset="99397.69">11543 1144 27 0,'7'25'13'0,"0"3"-10"0,-7-18 24 0,0-4-24 16,0 4 1-16,0-1 0 15,0 0 1-15,0 1-8 16,0-1 1-16,-4-3 4 15,4-2 0-15,-3-8-2 0,3 4 1 16,0 0-2-16,7 0 0 16,0 0 0-16,0-9 0 15,4 3-2-15,-1 6 1 16,1-6-1-16,3 2 1 16,0-2-1-16,0 3 1 15,0-6 0-15,0-1 0 16,4 1 1-1,0-4 0-15,-1 1 1 0,1 2 0 16,-4 1 0 0,0-1 0-16,-3 10 0 15,-1 0 0-15,1 10 0 0,-4-1 0 0,0 4-1 16,0-1 0 0,0-2 2-16,4-1 0 0,-4 1 1 15,3-10 1 1,8 0-1-16,10-7 1 0,15-5 0 15,-5-13 0-15,1 6-2 16,-4-16 0-16,-3-2-1 16,-7-17 1-16,-4 1-1 15,-7-10 0-15,-7 1 0 16,-7-1 0-16,-3 10 0 16,-8 2 0-16,-10 8-1 15,-4 5 0-15,-3 19-3 16,-4 0 0-16,4 13-1 15,0 12 1-15,7 23 0 16,3-4 0-16,4 15 3 0,3 14 0 16,8 15 4-1,10 9 0-15,7 4 1 0,7-10 0 16,0-3-2-16,-3-29 1 16,-4-5-12 30,-7-10 1-46</inkml:trace>
  <inkml:trace contextRef="#ctx0" brushRef="#br1" timeOffset="99574.77">11755 991 39 0,'21'18'19'0,"18"-8"-17"0,-29-10 31 0,4 0-33 15,7 0 1-15,8 0-3 16,6 0 0-16,0 0-4 16,0 6 1-16,1 3-7 15,-5 1 1-15</inkml:trace>
  <inkml:trace contextRef="#ctx0" brushRef="#br1" timeOffset="99776.74">12224 1232 29 0,'17'38'14'0,"1"-4"-15"0,-14-28 21 0,-1 4-21 0,1-1 1 16,-1-9-5-16,-3 0 1 16,0 0-1-16,0-9 1 15,0-7-4-15,-3 7 1 31</inkml:trace>
  <inkml:trace contextRef="#ctx0" brushRef="#br1" timeOffset="99931.65">12167 1038 28 0,'11'-4'14'0,"-1"-5"-19"0,1 3 29 0,0-4-24 15,6 1 0-15,1-10-1 16,3 3 1-16,0-2-1 15,0-1 0-15,4-6-4 16,-7-10 0-16,-1-2-2 16,1 2 0-16</inkml:trace>
  <inkml:trace contextRef="#ctx0" brushRef="#br1" timeOffset="100139.14">12450 517 10 0,'-4'-34'5'0,"4"24"7"0,0 13 3 0,0 7-13 0,0 5 0 0,4 1 2 15,-1 12 1-15,1 7-4 16,-4 9 0-16,3 3 5 16,1 12 0-16,3 4-1 0,3 9 0 15,1 10-1-15,-1-20 0 16,-2-15-4-16,-5-6 1 16,1-13-5-16,-4-9 1 15,-4-13-4-15,1-6 1 16,-8-9-5-16,-3-4 0 15</inkml:trace>
  <inkml:trace contextRef="#ctx0" brushRef="#br1" timeOffset="100309.02">12337 1047 38 0,'21'19'19'0,"11"-22"-18"0,-25 3 36 0,7 0-35 16,14-7 1-16,0-2-4 15,4 0 0-15,-4-4-7 16,0 7 1-16,1-1-5 16,-1 4 1-16</inkml:trace>
  <inkml:trace contextRef="#ctx0" brushRef="#br1" timeOffset="100531.93">12644 1232 41 0,'21'28'20'0,"10"-22"-23"0,-23-6 34 16,2-6-31-16,1 3 0 15,-4 3-2-15,0 0 0 16,-4 0-2-16,-3 0 0 15,-3 0-7-15,-4-6 1 16</inkml:trace>
  <inkml:trace contextRef="#ctx0" brushRef="#br1" timeOffset="100784.86">12672 1097 38 0,'10'0'19'0,"-6"-9"-25"0,-1 9 32 0,1 0-31 15,3 0 0-15,-3-10-14 16,3 4 1-16</inkml:trace>
  <inkml:trace contextRef="#ctx0" brushRef="#br1" timeOffset="101221.42">12845 1232 42 0,'24'9'21'0,"8"-18"-23"0,-21 3 36 0,6-4-34 16,-3-2 1-16,-3-4-1 15,-4-3 1-15,0 4-2 16,-3 2 1-16,-1 0-1 16,1 4 1-16,-1 6-1 15,-3-6 1-15,0 2-3 16,-3 7 1-16,-4 7-1 16,0 2 0-16,-4 10 0 15,4-4 0-15,-4 7 0 16,4-3 0-16,0 3 2 15,4-3 0-15,3 0 1 16,0-4 1-16,3 7-1 16,4-6 1-16,4-10-1 0,-1 4 1 15,-2-1-8-15,2-15 1 32,4-3-3-32,7-7 0 0</inkml:trace>
  <inkml:trace contextRef="#ctx0" brushRef="#br1" timeOffset="101536.13">13353 918 23 0,'-7'19'11'0,"-29"-9"-9"0,26-10 17 0,-4 9-19 16,-4-6 0-16,-3 3 0 15,3 4 0-15,8-1 2 16,3 7 1-16,7-4 2 16,3 10 0-16,11-12 2 15,7-1 1-15,11 1 0 16,3-1 1-16,-3-3-4 16,-4 4 1-16,-10 2-4 15,-11 7 0-15,-18 12-5 16,-13-9 0-16,-22 19-6 15,-21 3 0-15,-11-6-6 16,-13-4 1-16</inkml:trace>
  <inkml:trace contextRef="#ctx0" brushRef="#br1" timeOffset="105094.13">14270 608 25 0,'10'-16'12'0,"5"4"2"0,-15 12 12 15,3 0-23-15,-3 0 1 16,0 12 4-16,-3 4 0 15,-8 3-9-15,0 9 0 16,-6 13 6-16,-1 6 0 16,4 16-2-16,0-13 1 0,10 34-2 15,1-5 1-15,6-1-2 16,-3-25 1-16,4 1-1 16,3-26 1-16,0-15-1 15,0-7 0-15,-3-22-1 16,-8-12 0-16,-7 0-1 15,-3-10 1-15,-3 4-2 16,-4-1 1-16,-1-3-2 16,1 13 1-16,-3 7-2 15,-1-1 0-15,-3 3 0 16,-1 7 1-16,5 9 1 16,3 0 1-16,3 0 1 15,4 3 1-15,7 3 2 16,7-6 0-16,14 3 2 15,11-6 0-15,3-13 0 0,21 4 1 16,18-13-2 0,11-13 0-16,-4 7-4 0,-7 3 0 15,-14 9-16 1,-14 9 1-16,-22 20-3 0,-10-1 0 16</inkml:trace>
  <inkml:trace contextRef="#ctx0" brushRef="#br1" timeOffset="105738.95">14841 1251 42 0,'0'6'21'0,"4"-3"-22"0,-4-3 37 0,0 0-35 16,0 0 1-16,3-3-1 15,-3-13 1-15,0-12-3 16,0 3 0-16,0-9 2 15,0 5 0-15,0-8-1 16,4 5 0-16,-1 4 0 16,5 9 1-16,6 1-1 15,7 8 1-15,11 4-3 16,-4 3 1-16,0 3-5 16,-3 0 0-16,-4 0-7 15,-7-7 0-15</inkml:trace>
  <inkml:trace contextRef="#ctx0" brushRef="#br1" timeOffset="106190.15">15127 1213 53 0,'4'19'26'0,"3"-6"-27"0,-4-13 47 16,4 0-44-16,4-4 0 0,-4-2 0 16,4-3 1-16,-1-4-5 15,1-6 1-15,-1-3 1 16,-3 4 0-16,0-1-2 15,-3 0 1-15,-4 0-3 16,-4 0 0-16,-3 7-2 16,4 2 1-16,-4 10-3 15,0 7 0-15,0 2 0 16,3-3 1-16,1 13 3 16,-1 0 0-16,4 9 5 15,4-3 0-15,-4 13 3 16,3-4 1-16,4-9 0 15,0 4 0-15,7-10-3 16,0-10 1-16,8-3-6 16,2-15 0-16,5-7-9 15,-1-9 0-15</inkml:trace>
  <inkml:trace contextRef="#ctx0" brushRef="#br1" timeOffset="106432.5">15420 332 37 0,'11'44'18'0,"-11"53"-14"0,0-69 26 16,3 16-29-16,1 28 1 16,-1 10 2-16,4 6 0 0,0 3-5 15,4-4 0-15,-4-5 2 63,0-13 1-63,0-16-6 0,-4-9 1 15,5-16-8-15,-1-12 1 0,7-16-3 0,0-6 0 0</inkml:trace>
  <inkml:trace contextRef="#ctx0" brushRef="#br1" timeOffset="107091.9">15766 1091 42 0,'17'0'21'0,"-10"0"-29"16,-7 0 43-16,0 0-36 0,-3 0 1 15,-8 0 0 1,4 6 0-16,0-3 0 0,0 4 1 16,-4 5-1-16,1 4 1 15,-1 9-1-15,1-3 1 16,3-7-1-16,0 1 0 15,3-3-2-15,4 2 1 16,4-5 0-16,3-10 0 16,0 0 0-16,0 0 0 15,0 0-1-15,0-6 1 16,0 2-1-16,0-5 0 0,4 0-1 16,-1-1 0-16,1 1 0 15,-1 2 1-15,1 1 0 16,0 6 1-16,3 6 2 15,0 10 0-15,-4-6 1 16,1 8 0-16,3-2 0 16,0 6 1-16,0-3-1 15,0-3 1-15,4-7-1 16,-4-9 0-16,4-9-1 16,6-1 1-16,1-18-1 15,0-7 1-15,0-9-2 16,-8-12 1-16,-6 3-1 15,-4-16 0-15,-7-3 0 16,-4 3 0-16,-6 3-1 16,-1 3 1-16,-3 10 0 15,3-1 0-15,-3 11 0 16,4 8 1-16,-1 16-1 0,1 10 1 31,-8 43-1-31,4 29 1 16,10 9 1-16,8 10 1 15,10 5-1-15,0 1 0 16,4-22-2-16,-8-6 0 16,1-23-5-16,-4-8 1 15,-4-11-8-15,-6-8 0 16,-1-23-2-16,-3-2 1 16</inkml:trace>
  <inkml:trace contextRef="#ctx0" brushRef="#br1" timeOffset="107290.7">15783 909 28 0,'11'19'14'0,"17"9"-5"0,-17-22 26 0,3 4-32 16,3-1 0-16,5 1 2 16,-1-1 1-16,7-6-8 15,0 3 0-15,0-3 2 16,1 4 1-16,-1-1-8 15,-3-3 0-15,-1 3-6 16,-3-2 0-16</inkml:trace>
  <inkml:trace contextRef="#ctx0" brushRef="#br1" timeOffset="107453.02">16277 1135 38 0,'7'19'19'0,"-7"31"-18"0,0-41 32 15,4 1-34-15,-4-1 0 16,0 0-3-16,0-9 1 16,3 4-2-16,-3 2 1 15,0-6-7-15,0-19 0 16</inkml:trace>
  <inkml:trace contextRef="#ctx0" brushRef="#br1" timeOffset="107843.3">16351 1135 16 0,'21'0'8'0,"-3"0"-4"0,-7-10 7 0,-4 10-9 15,0-9 0-15,-4 3 2 16,8 3 1-16,-8-4-6 15,-3 4 1-15,-3 3 2 16,-8 0 1-16,4 0-2 16,0 0 1-16,-3 3-2 15,-1 4 0-15,0 2 0 16,-3 0 0-16,7 7-2 16,-3-3 1-16,3 2-2 15,3 4 1-15,4-3-2 0,4 3 0 16,3-1-1-16,3-8 1 15,4-1 2-15,4-3 0 16,0-6 2-16,-1-6 1 16,1-3 1-16,-7-1 1 15,-4-8-4-15,-4 2 1 16,-3-3-4-16,0 0 0 16</inkml:trace>
  <inkml:trace contextRef="#ctx0" brushRef="#br1" timeOffset="108217.03">16559 1251 30 0,'7'0'15'0,"-3"9"-21"15,-4-9 30-15,0 0-25 16,0 0 1-16,0 0-3 16,0 0 0-16,0-9 2 15,0 3 1-15,7-7-3 16,0-3 0-16,0 4 0 16,0-4 0-16,0-3 1 15,4 10 0-15,-1-1 0 0,1 1 1 16,3 9 2-16,0 3 1 15,-3 7 1-15,3 5 0 16,-3 4 0-16,-1-3 0 16,-3-7-1-16,4 10 0 15,-4 0-7-15,0-4 0 16,0-5-2-16,-4-1 0 16</inkml:trace>
  <inkml:trace contextRef="#ctx0" brushRef="#br1" timeOffset="108516.67">16919 1088 35 0,'0'19'17'0,"-10"-29"-23"16,6 10 37-16,-3 0-31 15,-4 3 0-15,1 4 0 16,3 2 1-16,0 0-2 15,0 1 1-15,0-4 0 16,3 3 1-16,4 4 0 16,0 3 0-16,7-4 1 15,4 1 0-15,3-4 1 16,7 1 1-16,-3-1-2 16,-1-6 1-16,-6 3-2 15,-11-2 0-15,-4 8-5 16,-13-3 1-16,-1 10-10 0,-14-6 1 15</inkml:trace>
  <inkml:trace contextRef="#ctx0" brushRef="#br1" timeOffset="109416.9">14714 1749 36 0,'4'13'18'0,"14"-1"-6"0,-8-2 25 16,11-10-33-16,15 3 1 15,24 3 3-15,21-6 0 16,28-9-10-16,39-7 1 16,18-3 6-16,32 1 1 15,-8-17-4-15,18 7 0 16,-7-7-3-16,-28 7 0 15,-14 6-7-15,-25 10 1 16,-28 2-11-16,-36 10 0 16</inkml:trace>
  <inkml:trace contextRef="#ctx0" brushRef="#br2" timeOffset="118185.88">10206 5475 9 0,'-4'0'4'16,"4"-3"-4"-16,0 3 5 0,-3-13 0 16,-1 7 0-16,1-1 4 15,-1 1 0-15,-3 0-11 16,4 0 1-16,-1-1 8 16,-3 4 0-16,0-6-2 15,0-1 1-15,3 4-3 16,1-3 1-16,-1-1-1 15,1 1 0-15,-1 3-2 16,1-10 1-16,-1 10-1 16,1-4 0-16,-1 4 0 0,-3 0 1 15,0 3-1-15,-3 0 0 16,-1 3 0-16,-3 0 0 16,0 3-1-16,0-3 1 15,-1 0-1-15,1 0 1 16,0 0-1-16,4 0 1 15,-8 0-1-15,4-3 0 16,-4-1 0-16,4 1 0 16,-7 6 0 15,7-6 0-31,-4 3 0 0,4 3 1 0,0 1-1 0,0 2 1 0,3 0-1 16,-6 0 0-16,3 1 0 15,3-1 1-15,4 3 0 16,-4 4 0-16,4-7-1 15,-3 4 1-15,3 2 0 16,0 1 0-16,0 2-1 16,0 1 1-16,3 3-1 15,-3 0 0-15,0-7 0 16,7-2 0-16,-4-1 0 16,1 3 0-16,-1 1 0 15,1 3 1-15,-1 3-1 16,4-1 1-16,-3 1-1 15,3 0 0-15,0-3 0 16,0-1 0-16,0 4 0 16,0-3 0-16,0 3 0 15,0-7 0-15,0 7 0 16,0 3 1-16,-4-3-1 0,4 0 0 16,0-1 0-16,0 1 0 15,0-6 0-15,0 2 1 16,7 1-1-16,-3 0 0 15,3-7 0-15,3 1 1 16,1 5 0-16,3-2 0 16,4 2-1-16,3-5 1 15,-3-4-1-15,3 4 1 16,0-1-1-16,-3 4 1 16,3-4-1-16,-4-3 1 0,4 0-1 15,4 1 0-15,-4-4 0 16,1-3 1-16,-1 3-1 15,0-6 0-15,0 3 0 16,0-3 1-16,0-4-1 16,1 4 1-16,-5 0-1 15,1-6 0-15,-1 3 0 16,-2-7 1-16,-1 0 0 16,-4 1 0-16,1-4 0 15,-1 4 0-15,5-7-1 16,-1-3 1-16,0 3-1 15,3-9 1-15,-3 0-1 16,-3 3 0-16,-4-1-1 16,0-2 1-16,-7-6-1 15,-3-1 1-15,-1 4 0 16,-3 0 0-16,0-4 0 16,-4 7 0-16,1-4 0 0,-1 4 0 15,1 3 0-15,-1 0 0 16,1 6 0-16,-5-3 0 15,-2 7-2-15,-1 2 1 16,-7 7-5-16,1 3 0 16,-4 0-9-16,-4-4 0 15</inkml:trace>
  <inkml:trace contextRef="#ctx0" brushRef="#br2" timeOffset="126291.34">2194 10931 18 0,'11'13'9'0,"-4"-1"-1"0,-4-6 10 0,5 4-15 16,-8 2 1-16,10 1 3 15,-6 3 0-15,6 2-8 16,4-2 0-16,-3 0 6 16,3 3 0-16,4 2-2 15,3 1 1-15,7-3-2 16,-7-3 0-16,7-4 0 15,-6-5 1-15,-1-4-1 16,-4-9 1-16,5-4 0 16,-5-9 0-16,-3-6-1 15,4-3 0-15,0-10-1 16,-4-9 0-16,3-6-1 16,-6-3 0-16,-4-7 0 15,-7-3 1-15,-14-19 0 16,0 4 0-16,3-7 0 15,1-3 1-15,-15-9-1 16,0 3 1-16,1 3-1 0,-1-4 1 16,7 7-2-16,-3-3 1 15,3 0-1-15,4 3 1 16,4 0-1-16,3 0 0 16,7 0-2-16,7 4 1 15,-4 2-2-15,15 10 0 16,3 6-3-16,0 12 0 15,-3 7-5-15,3 13 1 16,0 5-5-16,7 16 1 0</inkml:trace>
  <inkml:trace contextRef="#ctx0" brushRef="#br2" timeOffset="127044.66">3687 10100 50 0,'0'3'25'0,"0"-3"-29"0,-8 0 47 16,5 3-43-16,-8 7 0 16,-3 12 0-16,-7 9 0 15,-11 10-1-15,1 3 0 16,-8 12-4-16,7 1 1 15,4 2-8-15,7-2 1 16,7-10-3-16,3-13 0 0</inkml:trace>
  <inkml:trace contextRef="#ctx0" brushRef="#br2" timeOffset="127283.79">3330 10100 40 0,'21'53'20'0,"39"1"-17"16,-42-39 39-16,10 10-40 16,8 10 0-16,2 6 1 15,8 3 1-15,4-1-6 16,-1-2 0-16,-7-6-5 15,-13-7 1-15,-5-9-8 0,-10-7 0 16</inkml:trace>
  <inkml:trace contextRef="#ctx0" brushRef="#br2" timeOffset="128019.64">3835 9291 42 0,'14'3'21'0,"-4"3"-19"0,-3-6 32 16,4 0-32-16,0 0 0 16,10-3 2-16,7-3 1 0,0 0-6 15,4-1 1-15,-4-2 2 16,-3 3 1-16,0-1-2 16,-11 4 1-1,-7 13-3 1,-4 5 1-16,-3 1-1 15,-3 9 1-15,-4 0-1 16,-4-6 0-16,8 3 1 16,-8 0 0-16,11 0 1 15,0 0 1-15,0-3 0 16,11-4 1-16,-1-2-1 16,1-7 1-16,3-3-2 15,11-3 0-15,-1-3-8 16,4 0 1-16,1-3-11 15,-1 6 1-15</inkml:trace>
  <inkml:trace contextRef="#ctx0" brushRef="#br2" timeOffset="128875.67">4618 10621 40 0,'7'25'20'0,"-7"6"-15"15,0-22 25-15,0-2-25 16,0 8 0-16,7 10 3 0,-7 1 0 16,4 2-9-1,3 3 0-15,3 0 7 0,-6 1 1 16,3-4-3-16,3-3 1 16,-6-6-3-16,3-3 1 15,0-10-2-15,4-6 1 16,-11-9-3-16,3-10 1 15,4-13-1-15,-7-8 1 16,4-4-1-16,3-13 1 16,-4-12-2-16,4 0 0 15,4-3 0-15,-4-6 0 0,4-7-1 16,-1 0 1-16,1 4-1 16,-11 2 0-16,0-2 2 15,0 9 0-15,0 3 0 16,0 3 0-16,-7 10 1 15,3 12 1-15,4 9-1 16,0 7 0-16,11 3 0 16,-8 6 0-16,11 0-1 15,7 4 1-15,-3 2-1 16,14 4 1-16,7 2 0 16,3 1 1-16,18 0 1 15,0-4 0-15,21-2 1 16,18-1 1-16,21 1-1 15,10-7 1-15,26 3-2 16,13 1 1-16,11 2-2 16,7 0 1-16,3-5-2 15,8-1 1-15,6-6-1 16,-6-3 0-16,0 2-3 0,-8 1 1 16,-17 7-9-16,-18 5 0 15,-24 0-8-15,-15 10 1 16</inkml:trace>
  <inkml:trace contextRef="#ctx0" brushRef="#br2" timeOffset="129415.68">5352 9874 47 0,'7'19'23'0,"-4"9"-20"0,-3-15 34 16,7 3-35-16,-7 12 0 15,0 9 0-15,-7 14 1 16,7 14-4-16,0 8 0 0,7 8 2 16,4 4 0-16,-8-7-2 15,4-15 0-15,8-13-5 16,-1-12 0-16,7-13-7 15,-4-10 0-15,15-21-2 16,-4-10 1-16</inkml:trace>
  <inkml:trace contextRef="#ctx0" brushRef="#br2" timeOffset="129642.14">6008 10279 48 0,'7'9'24'0,"0"-12"-28"0,0-3 49 0,4-1-45 0,6 1 0 16,-3 0-1-16,15 0 0 16,13-1-3-16,7-2 1 15,1-4-9-15,-1 1 1 16,7-4-3-16,-6 1 0 15</inkml:trace>
  <inkml:trace contextRef="#ctx0" brushRef="#br2" timeOffset="129943.57">7158 10200 37 0,'-32'19'18'0,"-42"47"-23"0,53-50 33 0,3 6-29 16,-6 3 1-16,2 9 0 15,1-2 1-15,4 2-1 16,-1-3 0-16,4-2-2 16,10-7 0-16,-6-7-8 15,6-5 1-15</inkml:trace>
  <inkml:trace contextRef="#ctx0" brushRef="#br2" timeOffset="130152.93">6837 10122 38 0,'17'16'19'0,"5"15"-13"0,-15-22 30 15,3 13-34-15,-6 3 1 16,10 7 0-16,4 9 1 16,6 6-6-16,4-7 1 15,8 4 2-15,-4-6 1 0,-4-7-6 16,-4-3 0-16,-2-6-10 15,-1-15 0-15</inkml:trace>
  <inkml:trace contextRef="#ctx0" brushRef="#br2" timeOffset="130557.26">7264 9652 44 0,'7'0'22'0,"25"0"-16"16,-29 0 32-16,8 0-35 0,-4 0 0 15,10-7 1-15,-3 4 1 16,4 0-6-16,3-3 1 15,0 0 3-15,4 2 1 16,-4 1-2-16,-3 0 0 16,0 3-1-16,-4 6 0 15,-4 10-1-15,-10 3 0 16,-7 6-2-16,4 0 1 16,-8 3-1-16,8 0 1 31,-1 7 0-31,0-4 1 0,12-6 0 0,6-3 0 0,0-6 0 15,14-7 1-15,7-12-7 16,8-3 1-16,-8-3-11 16,0-4 0-16</inkml:trace>
  <inkml:trace contextRef="#ctx0" brushRef="#br2" timeOffset="131188.13">9250 9611 42 0,'7'0'21'0,"0"9"-17"0,-7-2 26 16,7 24-26 0,0 7 0-16,4 2 1 15,-1 14 0 1,4-11-7-16,-7 1 1 0,4-3 5 16,-4-6 0-16,-3-7-3 15,-1-3 1-15,-6-9-2 16,-1-7 1-16,-10-3-2 15,-7-6 1-15,-7-3-1 16,-4-3 1-16,0 0-1 16,-3-1 0-16,-4 4-1 15,0 3 1-15,0 6 0 16,4 4 1-16,7 9-1 0,7 6 0 16,10 0 1-1,11 9 0-15,11 1 1 0,6-1 0 16,8-5-1-16,0-1 1 15,3 0-4 1,4-3 0-16,10-6-11 0,7-7 1 16,4-12-1-16,0 0 0 15</inkml:trace>
  <inkml:trace contextRef="#ctx0" brushRef="#br2" timeOffset="131414.29">10051 9931 44 0,'14'12'22'0,"-25"20"-28"16,4-23 42-16,-7 13-37 16,-11 6 1-16,-3 4 0 15,-7 8 0-15,-4 7 0 16,11 4 1-16,3-4-3 15,4-7 0-15,3-8-10 16,8-17 1-16</inkml:trace>
  <inkml:trace contextRef="#ctx0" brushRef="#br2" timeOffset="131591.24">9613 10003 53 0,'43'37'26'0,"13"42"-29"0,-24-60 45 16,14 9-42-16,7 6 0 16,-1-2-3-16,5 5 0 15,-8 4-8-15,-10 6 1 16,-18-6-5-16,-14 3 1 16</inkml:trace>
  <inkml:trace contextRef="#ctx0" brushRef="#br0" timeOffset="137371.26">7257 10044 17 0,'7'3'8'0,"-4"-6"-1"15,-3 3 8-15,0-7-12 16,4-2 0-16,-4-4 4 16,0 1 1-16,-4 6-9 15,1-4 0-15,-1-2 6 16,-3 2 0-16,-3-2-2 16,-1-1 0-16,0 1-2 15,-6-1 1-15,-1-3-1 16,-7 1 1-16,1 2-1 0,-1 1 0 15,-7-1 0-15,4 4 0 16,3 2 0-16,4 1 1 16,0 3-1-16,3 6 0 15,4-3-1-15,-7 9 1 16,3-5-1-16,-3 2 1 16,-3 3-1-16,2 4 0 15,1-4 0-15,4 7 0 16,-5 3 0-16,8-4 0 15,0 4-1-15,4 6 1 0,-1 4-1 16,0-1 1-16,1 3-2 16,3-3 0-1,0 4-1-15,3 2 0 0,1 1 0 16,-1-1 1-16,4 1 0 16,0-1 0-16,0 4 1 15,4 3 0-15,-1-7 1 16,4 1 1-16,0-4-1 15,4 0 1-15,3 1-1 16,4 2 1 0,10 4 0-1,0-7 1-15,-7 0-1 16,0-2 1-16,-10-4-1 0,0 0 0 16,6-6 0-1,-3-4 1-15,4 1 0 0,3-7 0 16,4-2 1-16,7-10 0 15,3-7 1-15,4-2 1 16,0-4-1-16,-4-9 0 16,-3-13-1-16,-4-3 0 15,-4-9-2-15,-6-6 1 16,-7-7-2-16,-8-6 1 16,-3 0-6-16,-3-3 0 15,-8 9-11 1,1 1 0-16</inkml:trace>
  <inkml:trace contextRef="#ctx0" brushRef="#br0" timeOffset="138019.84">4096 12584 44 0,'0'3'22'0,"-11"-3"-15"0,11 3 29 0,-10 6-35 16,-8 13 0-16,-10 10 0 15,-4 2 1-15,0 13-4 16,-3-3 1-16,-7 16-3 16,10-4 1-16,4-6-4 15,6-9 1-15,1-13-6 16,7-6 0-16,11-25-1 0,3-10 0 15</inkml:trace>
  <inkml:trace contextRef="#ctx0" brushRef="#br0" timeOffset="138214.04">3630 12533 31 0,'18'-3'15'0,"10"31"-11"0,-14-21 28 16,7 8-30-16,15 7 1 15,-5 13 3-15,12-4 0 0,6 10-8 16,7 6 1-16,-3 0 3 16,-7 3 1-16,4-3-6 15,-15-6 1-15,0-10-11 16,-7-12 0-16</inkml:trace>
  <inkml:trace contextRef="#ctx0" brushRef="#br0" timeOffset="138605.34">4477 12722 36 0,'-4'28'18'0,"-6"-16"-9"0,10-12 25 0,0 0-30 0,10 0 0 16,1-3 1-16,3-3 0 16,11-7-7-16,10 1 0 0,4-7 2 15,-4 3 0-15,-3-2-9 16,-1 2 0-16,-2 0-5 16,-12 7 0-16</inkml:trace>
  <inkml:trace contextRef="#ctx0" brushRef="#br0" timeOffset="138784.57">4572 12897 45 0,'11'41'22'0,"-1"-19"-17"16,1-25 39-16,-1 3-42 15,8 0 0-15,-4 0-1 0,7-7 0 16,7-2-6-1,8 0 1-15,6-1-11 0,-3-5 1 16</inkml:trace>
  <inkml:trace contextRef="#ctx0" brushRef="#br0" timeOffset="139310.87">5570 12627 45 0,'-17'7'22'0,"-4"2"-16"0,10-6 30 0,-7 4-34 16,4-1 1-16,-7 0 1 15,3 7 0-15,1-4-5 16,3 4 0-16,-11-1 3 16,11 1 0-16,3-4-2 15,1 1 0-15,3 2-1 16,0 1 0-16,3-4-1 15,4 0 0-15,0 1 0 0,4-4 0 16,6 3 0-16,15 1 1 16,3-4 0-16,-3 0 1 15,3 1 0-15,-7-1 1 16,0 3-1-16,-7 1 1 16,-3-1-1-16,-7 7 1 15,-8 0-2-15,-10 6 1 16,-7 9-3-16,-7 0 1 15,-4-3-4-15,0-2 1 16,4-5-8-16,7-5 0 16,3-3-1-16,7-10 1 15</inkml:trace>
  <inkml:trace contextRef="#ctx0" brushRef="#br0" timeOffset="139553.01">5817 12844 50 0,'0'37'25'0,"0"7"-35"15,0-40 54-15,0 8-44 16,0 1 1-16,0 2-4 15,0-5 1-15,0-4-3 16,0-15 0-16,0-1-9 16,0-15 1-16</inkml:trace>
  <inkml:trace contextRef="#ctx0" brushRef="#br0" timeOffset="139730.07">5789 12568 34 0,'11'22'17'0,"17"-25"-17"0,-25 3 24 0,8 0-24 15,0 0 0-15,-1-3-5 16,4-1 1-16,0 4-3 16,8-3 0-16</inkml:trace>
  <inkml:trace contextRef="#ctx0" brushRef="#br0" timeOffset="140060.41">6107 12888 30 0,'0'37'15'0,"3"-12"-12"16,-3-25 21-16,0 0-23 15,0 4 1-15,0-4-2 16,0 0 0-16,7 0-2 15,-3-4 1-15,3-5 0 0,3-7 1 16,1-6-2-16,7-3 0 16,-8 0 0-16,4 3 1 15,4-6 1-15,0 6 0 16,-1 3 0-16,4 4 0 16,1 8 2-16,-5 4 0 15,4 10 0-15,-10 2 1 16,3 10-1-16,-3 3 0 15,3 6-1-15,-4 0 1 16,1-3-5-16,3-3 1 16,-3-6-9-16,3-7 1 15</inkml:trace>
  <inkml:trace contextRef="#ctx0" brushRef="#br0" timeOffset="140539.65">6675 12279 42 0,'0'22'21'0,"0"-3"-17"0,0-13 36 15,0 7-38-15,-7 0 0 16,3-4 0-16,-7 3 1 16,8 10-4-16,-4 4 0 15,3 5 2-15,1 3 1 0,-1 7-2 16,1 3 1-16,3-3-1 16,3 0 0-16,4-1-2 15,0-2 1-15,4-7-3 16,7-6 0 15,-4-6-7-31,10-6 1 0,8-20-5 0,-4-2 1 0</inkml:trace>
  <inkml:trace contextRef="#ctx0" brushRef="#br0" timeOffset="141290.76">7377 12298 43 0,'10'28'21'0,"22"19"-16"0,-18-34 35 16,4 9-37-16,-4 9 0 0,14 1 1 16,4-1 1-1,-4 4-7-15,0-4 1 0,-7 7 3 16,-3-1 0-16,-18 7-6 15,-18 13 0-15,-3 2-12 16,-11 4 1-16</inkml:trace>
  <inkml:trace contextRef="#ctx0" brushRef="#br0" timeOffset="142416.44">18535 1963 34 0,'3'12'17'0,"5"-15"-10"0,-5 6 18 16,-3 3-23-16,0 4 0 16,0 6 1-16,0 15 0 15,-3 19-4-15,-5 13 0 16,-2 9 2-16,3 16 1 16,0 15-3-16,0 4 1 15,0-10-1-15,0 0 0 0,0-15-2 16,-4-13 0-16,4-16-5 15,0-15 1 1,3-10-4-16,-3-19 0 0</inkml:trace>
  <inkml:trace contextRef="#ctx0" brushRef="#br0" timeOffset="144488.09">18616 1865 26 0,'11'-9'13'0,"3"9"-7"0,-7-6 19 0,3 6-24 15,1 0 1-15,3-3 0 0,0 3 1 16,0 0-4-16,4 0 1 16,3 0 2-16,0 0 0 15,4 0-1-15,3 0 1 16,0 0-1-16,4-10 0 16,0 7 0-16,0 0 1 15,-4-3 0-15,7 3 0 16,4 3 0-16,0-7 0 31,0 4-1-31,3 3 1 0,0 0-1 0,8 0 1 16,-1 0-1-16,4 0 0 0,-4 0 0 15,-3 0 0-15,7-9 0 16,0 2 1 0,0 4 0-16,3-3 0 0,4 3-1 15,4 3 1-15,-1 0-1 16,1 0 0-16,-4 0-1 15,7 3 1 1,53 3-1 0,-7 4 0-1,-11-1 1-15,7 1 0 0,-3-7-1 16,7 3 1-16,0 3-1 16,-7-2 1-1,7 2 0-15,0 0 0 0,7 1-1 0,-4-10 0 16,-7 9 0-1,4-9 1-15,4 0-1 0,3 0 0 16,-8-6 0 0,-2 3 0-1,3-7 0-15,3 1 0 0,1 0 0 0,-8-1 0 16,-3 4 0-16,0 0 0 16,3 3 0-16,11-7 0 15,-14 1 0-15,-4-1 0 16,0 1 0-1,1-7 0-15,6 7 0 0,-3-1 0 16,-18-5 0-16,7 5 0 31,1 1-1-15,6-1 1-16,-3-5 0 16,-1 12 0-16,-16-7 0 0,-5 1 0 0,4-4-1 0,0 1 1 0,-6-4 0 15,-1 4 0-15,-4-4 0 16,1 0 0-16,-8 4 0 15,-13 2 0-15,3 1 0 16,-8-7 0-16,-2 7 0 16,-1-1 0-16,-3 1 0 15,-4 0 0-15,-3-1-1 16,-4 4 1-16,-3 6 0 16,-4 0 0-16,-3 0 0 15,-1 0 0-15,-3 3 0 16,0 10 0-16,-3-4 0 0,0 10 0 15,-1 6 0-15,-3-6 0 16,0 3-1-16,0 3 1 31,0 3 0-31,0 3 0 16,-3-3 0 0,0 16 0-16,-1 0-1 0,1-6 0 0,-4 6 1 0,0 3 0 15,0 12 0-15,0-12 0 16,0 13-1-16,0 3 1 15,0-10 0-15,3 4 1 16,4 5-1-16,4 7 0 0,-1 3 0 16,4-9 0-16,-3 0 0 15,0 3 0 1,-4-1-1-16,-4-11 1 0,1 2 0 47,-4-2 0-32,-4-4-1-15,1 0 1 16,-4 0-1-16,0-6 1 0,-4-6 0 0,-7-1 0 0,1-9-1 16,-4-2 1-16,-4-5-1 0,-3-2 1 0,-8-6-1 15,-6 3 1-15,7-7-1 16,-1-3 1-16,-6 0-1 16,-11-2 1-16,-3-1-1 15,-8-3 1-15,-10 6-1 16,0-6 1-1,7 0 0 1,-3 3 0-16,-12-3 0 0,-6 0 0 0,-7 0-1 0,0 0 1 16,10 6 0-16,-10-12 0 15,-8 6 0-15,-2 6 0 16,-12-6 0 0,11 0 0-16,-10 0-1 0,-4 0 1 15,-14-6 0-15,18 6 0 16,-11 0 0-16,-4 0 0 15,-10-3 0-15,14-3 0 16,-11-1 0-16,-10 1 0 16,0-3 0-16,7 3 0 15,-11-1-1-15,-10-2 1 0,14 6 0 16,-7 3 1-16,-11 0-1 16,14 3 0-1,4 13 0 1,-11-10 0-16,11 0 0 0,7 0 0 0,0-3 0 15,-11 4 0-15,0 2 0 16,15 1 0-16,-8-1 0 16,0 4 0-16,4-4 0 15,11 3 0-15,-4 4 0 16,0-6 0-16,3-4-5 16,1 0 1-16,13-3-10 15,11 3 1-15</inkml:trace>
  <inkml:trace contextRef="#ctx0" brushRef="#br0" timeOffset="150403.79">21075 2207 22 0,'0'6'11'0,"0"-12"-5"0,0 6 12 16,0 0-16-16,0 0 1 16,0 0 1-16,0 0 1 15,0 0-5-15,0 0 0 16,0 0 4-16,0 0 0 16,0 0-1-16,0 0 0 15,-4 0-1-15,1 0 1 16,-1 0-2-16,-3 0 0 15,0 6-1-15,0-6 0 16,0 4 0-16,0 2 1 0,0 3-1 16,0-6 0-16,0 7 0 15,-4 2 0-15,1-2 0 16,-1-7 0-16,1 3 0 16,-1 4 0-16,4-7-1 15,-7 3 1-15,3 3 0 16,4 1 1-16,-3-1-1 15,3 1 0-15,0-4 0 16,-1 3 1-16,1-9-1 16,0 7 0-16,0-4 0 15,0 0 0-15,4 3 0 16,-1 0 0-16,1 4 0 16,-1-1 0-16,-3-6 0 15,4 4 0-15,3 2 0 16,-4-3 1-16,0 7-1 0,4-4 0 15,0 1 1-15,0-1 1 16,0 0-1-16,0-2 0 16,0-1 0-16,4 3 1 15,3-5 0-15,0 2 0 16,0 3-2-16,4 1 1 16,-1-7-1-16,1 3 1 15,-4 0-1-15,0 1 0 16,0-1 0-16,0 0 1 15,0-6-1-15,4 3 1 0,3-3-1 16,-4 0 1 0,1 0-1-16,0 0 1 0,-1 0-1 15,1-3 1-15,-1 3-1 16,1-9 0-16,0 6 0 16,-4-4 0-16,0 4 0 15,3 0 1-15,1-6-1 16,-1-1 0-16,-3 1 0 15,1-1 0-15,-1-2 0 16,0-1 0-16,0 4 0 16,0 0 0-16,-4-10 0 15,1 6 0-15,-4 4 0 16,0-1 0-16,0-2 0 16,0-4 1-16,0 0-1 15,0 4 0-15,0 3 0 16,0-1 0-16,-4 1 0 15,1-1 0-15,-4 4 0 16,-4 6 0-16,1-9-1 0,-1 9 1 16,0-7-1-16,-3 4 1 15,0 3 0-15,0-6 0 16,3 3 0-16,1 3 0 16,-1 0-1-16,1 0 1 15,3 3-3-15,0 3 0 16,3-6-10-16,1 3 1 15,3-3-2-15,3 0 0 16</inkml:trace>
  <inkml:trace contextRef="#ctx0" brushRef="#br0" timeOffset="150884.47">20793 2373 17 0,'3'10'8'0,"-10"-7"1"0,7-3 8 15,0 6-12-15,0-6 0 16,0 0 3-16,0-6 0 16,0 12-9-16,0-6 0 15,0 0 8-15,0 0 1 16,0 10-3-16,0-7 0 15,4 3 0-15,-4 0 0 16,3 4-1-16,4-7 0 16,0 3-1-16,7-3 0 0,4 7 0 15,3-4 0-15,11 3 0 16,3-6 0 0,8 4-3-16,-5-4 0 0,-2 0-6 15,-5-3 1-15,-6 0-12 16,-14-6 0-16</inkml:trace>
  <inkml:trace contextRef="#ctx0" brushRef="#br0" timeOffset="152310.2">24698 2339 25 0,'18'-9'12'0,"-4"-10"-1"0,-11 9 12 16,1 4-21-16,-1-3 0 16,1-1 1-16,-1 1 1 15,1 3-5-15,-4 2 1 16,0 4 2-16,0 0 0 15,0 0-1-15,-4-9 1 16,-3 6-2-16,-3 3 0 16,-1 3 0-16,-3 6 1 15,-7 1-1-15,3-1 1 16,-3 1-1-16,0 8 0 0,7-2 0 16,-4 3 1-1,1 3-1-15,2 9 0 0,1-3 0 16,0 7 1-16,7-7-1 15,0 10 1-15,4 3-1 16,3 2 1-16,0-11-1 16,3 9 1-16,1-13-1 15,3 0 1-15,0-3 0 16,0 0 0-16,3-12 0 16,8 2 1-16,7-8-1 15,3-1 1-15,0-3-1 16,0-3 1-16,1-3-1 15,-1-6 0-15,4-4-1 16,-4 4 1-16,0-16-1 16,-3-4 1-16,-4-5-1 15,-4-4 1-15,-2-3-1 16,-5-2 1-16,-3-1-1 0,-7 6 0 16,-3-6 0-16,-4 0 1 15,-4 3-2-15,-3 7 1 16,0 6 0-16,-4 6 0 15,-3 12-2-15,0 7 0 16,-4 13-4-16,0-7 0 16,1 6-8-16,-4-3 0 15</inkml:trace>
  <inkml:trace contextRef="#ctx0" brushRef="#br0" timeOffset="152646.84">24486 2574 38 0,'7'10'19'0,"11"-20"-7"0,-11 7 28 0,0 3-36 16,7-6 0-16,7 3 2 15,18-7 0-15,4 4-8 0,6 0 0 16,4-4 4-16,-4 7 1 16,-6-3-4-16,-12 3 0 15,-6 3-7-15,-14 3 1 16,-15-3-10-16,-3 0 1 15</inkml:trace>
  <inkml:trace contextRef="#ctx0" brushRef="#br0" timeOffset="153836.69">20257 1107 24 0,'3'0'12'0,"-3"-7"1"0,-3 7 8 0,3 0-17 16,-4-3 0-16,-3-6 2 16,-4-1 0-16,1 4-8 15,-4-3 0-15,3 2 5 16,-3 14 1-16,-4-4-3 16,-3 3 1-16,-4-6-2 15,-3 6 0-15,4 4-1 16,-1 2 1-16,4 7-2 15,3 6 1-15,4 0-1 16,7-3 0-16,10 10 0 16,8 2 1-16,7-3 1 15,6 1 1 17,1-4 1-32,7-6 0 0,3 0 2 0,-3-13 1 15,0-9-1-15,-1-6 0 0,1-7-2 0,-7-18 1 16,-8 12-2-16,-3-3 0 15,-3-3-3-15,-7-3 1 32,-8 3-3-17,-10-3 0-15,-11 3-6 32,-3 6 1-32,3 9-5 0,-3-5 0 0</inkml:trace>
  <inkml:trace contextRef="#ctx0" brushRef="#br0" timeOffset="154068.46">19960 1169 59 0,'46'0'29'0,"21"-6"-38"16,-53 6 59-16,4 0-50 15,7-3 0-15,-1 3 0 16,4 0 0-16,-6 0-5 16,-1 0 0-16,-4 0-11 15,-2 0 0-15</inkml:trace>
  <inkml:trace contextRef="#ctx0" brushRef="#br0" timeOffset="155042.54">23439 994 34 0,'0'-19'17'0,"10"-19"-7"0,-6 29 17 0,-1-1-25 16,-3-5 1-1,-7-1 2 1,-7 3 0-16,-7 13-7 16,-7 0 1-16,-4 4 2 15,-3 14 0-15,-1 4-2 16,1 0 1-16,3 10-2 16,4-10 1-16,3 9-2 15,8 0 1-15,3 10 1 16,7-3 1-16,10-1-1 0,8 7 1 15,10-9 0-15,7-1 1 16,7-12 1 0,4 0 1-16,-4-12 1 0,-3-7 0 15,-7-6-1-15,0-13 1 16,3 0-1-16,0-3 0 16,0-3-2-16,-7-9 0 15,-10 3-2-15,-4-7 1 16,-10 4-2-16,-5 0 1 15,-6 2-4-15,-7 4 0 16,-7 3-10-16,0 7 1 16</inkml:trace>
  <inkml:trace contextRef="#ctx0" brushRef="#br0" timeOffset="155375.09">22980 1125 40 0,'3'0'20'0,"19"10"-6"15,-12-10 27-15,4 0-37 16,0 6 0-16,8-6 4 16,9 3 1-16,8 3-11 0,7-6 1 15,3-9 5-15,1 3 1 16,-11-4-5-16,-4 1 1 16,-7 9-8-16,-10-9 1 15,-8 9-13-15,-13-7 0 16</inkml:trace>
  <inkml:trace contextRef="#ctx0" brushRef="#br0" timeOffset="159562.34">7091 12336 23 0,'7'0'11'0,"-7"-16"2"16,3 10 12-16,-3 0-23 16,4-1 1-16,-4 7 1 15,7-6 1-15,-7 6-6 16,0 0 0-16,0 0 4 0,-7 0 0 16,3 0-2-1,-3 3 1-15,-3 0-2 0,-1 0 1 16,1 1-1-16,-12 2 0 15,5 0 0-15,-1 4 0 16,4 2-1-16,3 1 1 16,1-1-1-16,3 1 1 15,-4 9-1-15,1 0 1 16,-1 3-1-16,4 0 0 16,4 0 1-16,-1 3 0 15,4 0 0-15,0 1 1 16,4-1 0-16,6 3 0 0,1-3-1 15,3-3 1-15,0 1 1 16,4-8 1-16,-1-2-1 16,4-3 0-16,4-7 0 15,0-6 1-15,-1-3 0 16,1 0 0-16,0-7-2 16,0-5 1-16,-4-1-1 15,0-9 0-15,-4 0-1 16,1-4 1-16,0-5-1 15,-4-1 0-15,4-2 0 16,-11 9 0-16,0-4 0 16,-4 4 1-16,-6-3-1 15,-4 2 0-15,-8 7 0 16,1 4 0-16,-3 2-1 16,-1 7 1-16,4 2-2 15,-7 4 1-15,3 3-1 16,1 0 0-16,-1 0-2 0,0 0 1 15,1 0-1-15,-5-3 0 16,5 3-3-16,-1 0 1 16,4 0-7-16,3-3 1 15</inkml:trace>
  <inkml:trace contextRef="#ctx0" brushRef="#br0" timeOffset="159985.14">6925 12574 39 0,'0'0'19'0,"-3"3"-15"15,3-3 31-15,3 0-31 16,4 0 1-16,4-3 2 0,-1-3 1 15,1 0-8-15,10-7 0 16,7 4 6-16,8-4 1 16,2 4-3-16,1-4 0 15,7 7-4-15,-11 0 0 16,1 3-10-16,-5 3 0 16,-10-10-9-16,-6 4 1 15</inkml:trace>
  <inkml:trace contextRef="#ctx0" brushRef="#br0" timeOffset="165568">3140 13960 38 0,'21'6'19'0,"-21"4"-12"0,-7-7 20 16,3 3-26-16,4 7 1 15,-10 9 4-15,3 6 0 16,3 6-6-16,-3 10 0 15,7 13 4-15,7 6 1 16,-3 9 0-16,6-6 0 16,-3-10-2-16,4-9 0 15,-4-6-2-15,-7-13 1 16,0-6-2-16,0-10 1 16,-7 1-2-16,-4-7 1 15,-6-6-1-15,6-3 1 16,-3-9 0-16,-4 2 0 0,-10 1 0 15,0-1 0-15,3 4-1 16,-10 6 0-16,3 6 0 16,0 4 1-16,4-1 0 15,0 1 0-15,14 15-1 16,-4 0 1-16,8 0 1 16,10 3 0-16,0-3 0 15,10-3 0-15,8-3 1 16,7-3 0-16,10-4 0 15,-3-6 0-15,-4-6-3 16,4-6 1-16,6 0-8 16,1-7 1-16,0-2-11 15,3-4 0-15</inkml:trace>
  <inkml:trace contextRef="#ctx0" brushRef="#br0" timeOffset="165870.66">3796 14459 45 0,'3'6'22'0,"-17"16"-18"0,7-9 31 16,-3 5-35-16,-11 4 1 0,-8 10 0 16,8 5 1-16,0 4-2 15,3 0 0-15,1 0 0 16,3-1 0-16,3-5-5 16,4-7 1-16,0-9-10 15,3-13 0-15</inkml:trace>
  <inkml:trace contextRef="#ctx0" brushRef="#br0" timeOffset="166065.57">3528 14346 34 0,'0'-22'17'0,"28"19"-1"0,-17 12 21 0,-1 13-34 15,1 3 1-15,-1 13 1 0,1 6 1 16,10 6-8-1,0 6 0-15,7 4 4 0,4-10 0 16,7-9-7-16,-4-13 1 16,1-9-12-16,-1-16 1 15</inkml:trace>
  <inkml:trace contextRef="#ctx0" brushRef="#br0" timeOffset="166609.6">4336 14352 43 0,'0'19'21'0,"3"-16"-14"0,-3-3 29 16,14 0-34-16,-3 0 1 16,3-3 0-16,14-3 1 0,4-7-6 15,7 1 0-15,0-1-2 16,-1 1 1-16,-9 2-12 16,-8-2 1-16</inkml:trace>
  <inkml:trace contextRef="#ctx0" brushRef="#br0" timeOffset="166801.44">4385 14619 49 0,'-11'19'24'0,"15"-10"-15"16,3-12 37-16,4 3-44 15,-1 0 1-15,8 0 0 16,10-3 0-16,14-4-7 0,-3-2 0 15,0-7-5-15,-4 1 0 16,1 2-8-16,-1 4 0 16</inkml:trace>
  <inkml:trace contextRef="#ctx0" brushRef="#br0" timeOffset="167640.12">5648 14352 58 0,'0'3'29'16,"-35"19"-35"-16,24-22 51 0,-3 10-45 16,-4-1 0-16,-10 0 0 15,3 4 0-15,-3 3 0 16,-7 6 0-16,3 3 0 15,0 3 1-15,11 0 0 16,0 0 0-16,3 10-1 16,11-3 1-16,4-1 0 0,6-6 0 15,8-3 0-15,7-3 0 16,10-9 0-16,11-4 0 16,3-6-3-16,7-9 1 15,1-3-8-15,-1-1 0 16,-6 1-8-16,-8-10 0 15</inkml:trace>
  <inkml:trace contextRef="#ctx0" brushRef="#br0" timeOffset="168042.72">6071 14456 42 0,'11'0'21'0,"-11"-3"-11"16,0 3 30-16,0 0-37 16,0-4 1-16,-4 1 2 15,-3 0 1-15,-7 3-8 16,-10 0 0-16,-1 3 5 15,-10 0 1-15,10 4-2 0,-3 5 0 16,6 7-4 0,1 6 1-16,4 0-3 0,6 10 0 15,0 2-1 1,11 1 0-16,0-7 0 0,4-6 0 16,14-6 2-16,10-13 0 15,0-6 1-15,4-9 0 16,-4-10-2-16,-7 0 1 15,-3-9-7-15,-4-3 0 16,4-7-6-16,-4 7 1 16</inkml:trace>
  <inkml:trace contextRef="#ctx0" brushRef="#br0" timeOffset="168390.76">6389 14396 55 0,'7'13'27'0,"-7"-13"-34"0,0-4 51 0,-7 8-43 16,3-4 1-16,-6 3-1 16,-1 0 1-16,-3 0-3 15,0 0 1-15,3-3 1 16,-6 3 0-16,6 4-2 15,4-1 1-15,4 0-1 16,6 4 1-16,4 2 0 0,7 1 0 16,0-1-1-1,-3 4 1-15,-1-4 0 16,1 4 1-16,0 3-1 0,-4-7 0 16,-7 10-2-16,0 10 1 15,-7 2-5-15,-11 1 1 16,-3-4-11-16,-7-3 1 15</inkml:trace>
  <inkml:trace contextRef="#ctx0" brushRef="#br0" timeOffset="168721.62">6844 14217 43 0,'3'13'21'0,"-6"-7"-22"16,-8 0 29-16,1 7-28 15,-4 3 1-15,-8 15 4 16,-2 0 0-16,-1 10-5 15,4 9 1-15,3 4 2 16,4-1 1-16,7 3-1 16,4 10 1-16,3-9-4 15,10-7 0-15,-3-9-8 0,7-7 0 16,4-15-7-16,3-13 0 16</inkml:trace>
  <inkml:trace contextRef="#ctx0" brushRef="#br0" timeOffset="169066.21">7271 14465 39 0,'21'-6'19'0,"-7"-10"-17"0,-14 16 29 0,-3-6-28 15,-5 0 0-15,-6 2 2 16,0 1 0-16,-3 6-6 15,-1 1 0-15,-10 11 4 16,0 10 1-16,-1 7-3 16,5-1 1-16,-1 7-1 15,7 6 1-15,4-1-1 16,11 8 0-16,3-4-1 16,10 0 1-16,4-13 0 15,11-6 0-15,7-15 0 16,7-13 1-16,-1-13-1 15,1-9 0-15,-4-9 0 16,-3-6 0-16,-7 5-6 16,-7-2 1-16,-8-4-13 0,-6 0 1 15</inkml:trace>
  <inkml:trace contextRef="#ctx0" brushRef="#br0" timeOffset="169283.95">6964 14776 56 0,'3'21'28'0,"11"-17"-28"0,-6-4 44 0,9-7-42 16,8-2 0-16,10-7 0 16,11-6 1-1,-4 3-6-15,4-2 1 0,-3 8-4 16,-5 0 0-16,-9 1-11 15,-8-7 1-15</inkml:trace>
  <inkml:trace contextRef="#ctx0" brushRef="#br0" timeOffset="169546.28">7532 14220 54 0,'14'22'27'0,"-3"32"-26"16,3-32 43-16,3 0-44 16,8 6 1-16,3 9 0 0,0 4 1 15,-3-3-3-15,-4 3 1 16,-10 3-2-16,-8 3 0 15,-6-7-11-15,-15 1 0 16,1-3-3-16,-5-4 0 16</inkml:trace>
  <inkml:trace contextRef="#ctx0" brushRef="#br0" timeOffset="170159.4">8467 13828 47 0,'17'41'23'0,"1"0"-25"0,-15-22 42 16,5 9-38-16,-1 3 0 15,0 13 3-15,-7 3 0 16,10 0-6-16,-3 7 1 16,0-4 4-16,0-9 1 15,0-4-3-15,-3-12 1 16,-4-6-3-16,4-6 1 16,-8-7-1-16,-7-6 0 15,-6-6-2-15,-8 6 1 16,-7-3-1-16,-3-1 1 0,-4 8-2 15,0 5 0-15,4 4 0 16,0 8 0-16,3 8-1 16,0 5 1-16,8-2 1 15,10 2 0-15,3 7 2 16,11 0 0-16,11-7 2 16,3-6 0-16,10-3 0 15,12-9 0-15,6-3-3 16,0-10 1-16,1-3-8 15,-5-10 0-15,1-5-7 16,-3-7 1-16</inkml:trace>
  <inkml:trace contextRef="#ctx0" brushRef="#br0" timeOffset="170610.08">9225 14064 47 0,'25'-16'23'0,"-18"-12"-24"0,-7 22 40 0,-4-4-38 16,-6 1 0-16,-8 6 0 16,1 6 1-16,-12 12-3 15,-6-5 1-15,-7 15 1 16,-4 12 0-16,0 7 0 16,4 13 0-16,3 2 0 15,7 17 1-15,14-10-1 16,8 3 0-16,10-7-1 15,7-12 1-15,11-3-1 16,13-18 1-16,8-17-1 16,0-15 0-16,0-6-1 15,0-13 1-15,-4-13-3 16,-7 4 0-16,-7-10-7 16,-7-3 0-16,-10-3-5 15,-8-3 0-15</inkml:trace>
  <inkml:trace contextRef="#ctx0" brushRef="#br0" timeOffset="170823.04">8809 14459 63 0,'7'22'31'0,"25"-29"-34"0,-15 1 62 15,12 0-59-15,13-10 1 16,-3-9-1-16,7-6 0 15,-1-1-4-15,-2 4 1 0,-8 0-9 16,-14 0 0-16,-10 6-7 16,-4 3 0-1</inkml:trace>
  <inkml:trace contextRef="#ctx0" brushRef="#br0" timeOffset="180343.17">1136 12540 40 0,'3'12'20'0,"5"4"-18"15,-8-10 20-15,0 7-21 0,0 9 0 16,0 6 0-16,0 3 1 15,-8 7-2-15,8 9 0 16,-3-3 1-16,-4 6 0 16,-4 0-3-16,1-9 1 31,-1-19-10-31,4-10 0 0</inkml:trace>
  <inkml:trace contextRef="#ctx0" brushRef="#br0" timeOffset="180642.43">818 12750 45 0,'11'-3'22'0,"10"-16"-17"15,-14 13 35-15,4-7-38 16,14-6 0-16,10-3 0 16,14-6 0-16,4 0-6 0,-3-4 0 15,-1 4-2-15,-7 0 1 16,-6 3-10-16,-5 6 1 15</inkml:trace>
  <inkml:trace contextRef="#ctx0" brushRef="#br0" timeOffset="181034.51">1288 13023 30 0,'0'0'15'0,"0"-7"-7"15,0 1 17-15,3-3-24 16,4-4 0-16,-7 7 1 16,11-7 1-16,-4 1-3 15,-4-4 1-15,4 0 1 16,4 1 1-16,0-1-1 16,-1 0 1-16,1 4-2 0,-1 2 1 15,1 4-5-15,-4 3 1 16,-7 3-5-16,11 0 1 15,-11 3-7-15,0-3 1 16</inkml:trace>
  <inkml:trace contextRef="#ctx0" brushRef="#br0" timeOffset="181254.86">1545 13004 21 0,'0'25'10'0,"-17"-16"-9"0,17-9 10 0,0-3-12 16,0-6 1-16,0-4-8 15,0 1 1-15,7-4 5 16,-7-3 1-16</inkml:trace>
  <inkml:trace contextRef="#ctx0" brushRef="#br0" timeOffset="181468.05">1535 12860 18 0,'3'9'9'0,"4"0"-9"0,-3-6 16 16,3 1-15-16,-7-1 1 15,10-3-1-15,-6 0 1 16,10-3-3-16,-3-1 0 16,-1-2-1-16,4 0 1 15,4-3-5-15,0-1 1 16,3-2-1-16,0-1 0 16</inkml:trace>
  <inkml:trace contextRef="#ctx0" brushRef="#br0" timeOffset="181632.52">1944 12762 25 0,'0'7'12'0,"0"-7"-19"0,0 3 26 0,0 3-20 15,-7 3 1-15,3 4 0 16,-6 6 0-16,-8 0 0 16,7-4 0-16,-10 7-4 15,11-6 0-15,-8-4-2 16,7 1 0-16</inkml:trace>
  <inkml:trace contextRef="#ctx0" brushRef="#br0" timeOffset="181873.84">1884 13032 11 0,'39'22'5'0,"-18"3"-4"15,-11-22 5-15,-10 0-6 16,4 4 0-16,3-1 0 0,-7 0 0 16,0 4 1-1,-11-1 1-15,1 0 0 0,-1 1 0 16,-13 2 1-16,-1-2 1 15,4-4 0-15,-4 0 0 16,11-3 0-16,-4-3 1 16,11 0 0-16,4-3 0 15,6-6-1-15,11-10 0 16,0-3-4-16,15-9 1 16,-8-1-7-16,7 7 0 15,-17 0-4-15,-4 3 0 0</inkml:trace>
  <inkml:trace contextRef="#ctx0" brushRef="#br0" timeOffset="182441.45">1390 13480 31 0,'7'7'15'0,"-7"5"-11"0,0-9 28 16,0-3-31-16,-11 13 1 16,1-1 0-16,-8 7 0 15,-3 3-3-15,0-3 0 16,3 0 2-16,-3 0 0 0,10-4-1 15,1-2 1-15,-1-1 0 16,4 1 0-16,14 0 0 16,4-4 0-16,3 3 0 15,14-5 0-15,-7-1 1 16,-3 0 0-16,0-3-1 16,-4 7 0-1,-7-1-2 1,3 10 1-16,-10 3 0 0,-7 3 0 0,4 3-3 15,-15 1 1-15,1-1-3 16,2-3 1-16,-2-3-6 16,6-7 1-16,1-5-3 15,-1-7 0-15</inkml:trace>
  <inkml:trace contextRef="#ctx0" brushRef="#br0" timeOffset="182758.3">1461 13800 19 0,'-4'0'9'0,"4"19"2"0,0-16 12 16,0 7-21-16,0-4 0 15,4 3 2-15,3 1 0 16,3-1-4-16,-3-3 0 0,4 1 4 15,-1-4 1-15,1-3-3 16,7-3 1-16,-8-7-2 16,1-2 0-16,-1-10-7 15,1-3 1-15,0-4-7 16,-4-8 0-16</inkml:trace>
  <inkml:trace contextRef="#ctx0" brushRef="#br0" timeOffset="182966.86">1637 13574 32 0,'0'44'16'0,"0"29"-10"16,0-45 24-16,7 3-29 0,-4 0 0 15,5 4 0-15,-8-4 0 16,3-6-2-16,4-6 0 16,-3-6-2-1,3-10 0-15,3-9-6 0,-3-1 0 16,-3-2-2-16,3-13 0 16</inkml:trace>
  <inkml:trace contextRef="#ctx0" brushRef="#br0" timeOffset="183195.23">1704 13728 27 0,'0'6'13'0,"21"-2"-6"0,-17-4 24 0,3 0-29 16,3 0 1-16,-3 0 1 15,-3 0 0-15,3 3-6 16,-7 6 0-16,-7 4 2 15,3 5 1-15,-3 1-6 16,-3 3 1-16,-1 3-8 16,1-3 1-16,-8-3 0 15,7-3 0-15</inkml:trace>
  <inkml:trace contextRef="#ctx0" brushRef="#br0" timeOffset="183536.5">1958 13618 19 0,'0'10'9'0,"0"-4"-3"0,0-6 17 31,-4 3-23-31,-3 3 1 15,-3 1-1-15,-1 2 1 16,1 1-2 0,-1-1 1-16,0 0-2 0,1 1 1 0,3-1-1 15,3-6 1-15,4 0 0 16,11-3 1 0,3 0 3-16,4 4 0 0,-8-4 1 15,-3 3 1-15,4 0-2 16,-1 3 1-16,-10 4-4 15,0 12 0-15,-17 3-10 16,-11-3 1 0</inkml:trace>
  <inkml:trace contextRef="#ctx0" brushRef="#br0" timeOffset="184347.84">2462 12662 17 0,'29'-66'8'0,"-8"-19"4"0,-18 60 4 0,4-6-11 15,-14-10 1-15,-7-3 2 16,-10 10 1-16,-12-10-12 16,-24 6 1-16,-7 4 7 15,-3 2 1-15,-11 11-4 16,-18 8 1-16,-7 7 0 16,-14 12 0-16,18 10-1 31,-8 15 0-31,1 16 0 0,0 0 1 15,6 13-2 1,5-1 1-16,13 13-1 0,11 0 0 0,3 7 0 16,4-10 0-16,4 12 0 15,13 4 0-15,4 9-1 16,15 3 0-16,10 7 0 0,10 9 0 16,4 3-1-16,7 9 0 15,7 1-1-15,4-13 1 16,10-10 0-16,10-15 0 15,8-4 0-15,11-11 0 16,10-11 0-16,-7-8 0 16,10-7-2-16,1-3 1 15,-5-13 0-15,9-12 0 0,-16-7 2 16,15-18 0 0,15-16 1-16,16-19 1 15,12-25 0-15,31-18 0 0,25-26-2 16,-25-9 0-16,-18 12-2 15,-6-6 0-15,-19-3-1 16,-23 7 1-16,-30-11-1 16,-16 11 0-16,-36 2 2 15,-11 0 1-15,-31 4-3 16,-26 6 1-16,-23 0-9 16,-12 12 0-16</inkml:trace>
  <inkml:trace contextRef="#ctx0" brushRef="#br2" timeOffset="193785.14">10929 9893 41 0,'11'9'20'0,"6"1"-11"0,-6-13 20 15,-1 6-27-15,8 0 0 16,7-3 0-16,10 0 0 16,7-3-4-16,4 0 0 15,0-7 0-15,4 1 0 16,-5-7-8-16,5 1 0 0,3-7-4 15,0 0 1-15</inkml:trace>
  <inkml:trace contextRef="#ctx0" brushRef="#br2" timeOffset="194020.01">10964 10169 63 0,'4'13'31'0,"10"-17"-38"15,-7 4 65-15,7 0-57 16,14-3 0-16,8 0 0 16,10-3 1-16,-1-4-5 15,-6 1 0-15,0 0-4 0,-4-1 0 16,-7 1-12-1,-3-1 1-15</inkml:trace>
  <inkml:trace contextRef="#ctx0" brushRef="#br2" timeOffset="194664.41">11885 10846 41 0,'21'47'20'0,"36"-6"-8"0,-36-25 24 16,7 3-33-16,0 3 0 15,1-4 1-15,2 1 0 16,1-13-6-16,0-9 1 16,0-15 3-16,-1-8 0 15,-2-11-2-15,-1-10 1 16,-7-25 0-16,-11-19 0 15,-13-22 1-15,-15-16 1 16,-13-18 0-16,-12-13 1 16,-6-9-1-16,-4-1 0 0,7-5 0 15,7 8 0-15,8 17-2 16,9 3 0-16,12 18 0 16,13 13 1-16,15 6-1 15,14 19 1-15,10 7-3 16,7 12 0-16,4 15-5 15,-3 13 0-15,-11 13-14 16,-15 6 1-16</inkml:trace>
  <inkml:trace contextRef="#ctx0" brushRef="#br2" timeOffset="196045.78">13511 9796 38 0,'4'0'19'0,"-8"-3"-9"0,4 3 19 0,-3-3-24 16,-4-1 0-16,-4 8 1 16,-6 2 0-16,-8 3-8 15,-7 4 0-15,4 6 6 16,-4-1 0-16,4 1-3 16,3 3 1-16,4-3-1 15,3-6 0-15,8-1-1 16,3 1 1-16,7-1-1 15,7 1 1-15,7-1-1 16,11 1 1-16,6 2-1 16,1-2 1-16,0 0 0 15,-4-1 0-15,0 1-1 0,-10-1 0 16,-4 4-1-16,-7-4 0 16,-10 14 0-16,-11 2 1 15,-8 0-2-15,-6-3 1 16,3-3-3-16,4-3 0 15,4-4-6-15,3-2 1 16,10-4-7-16,8-5 1 16</inkml:trace>
  <inkml:trace contextRef="#ctx0" brushRef="#br2" timeOffset="196285.33">13864 10116 49 0,'-3'37'24'0,"-19"-24"-24"16,19-4 42-16,-4 7-42 15,3 0 0-15,1 2 0 16,-1 1 1-16,4-6-5 15,0-4 0-15,7-3-10 16,0-15 0-16</inkml:trace>
  <inkml:trace contextRef="#ctx0" brushRef="#br2" timeOffset="196459.29">13684 9802 48 0,'18'13'24'0,"14"5"-23"0,-22-11 36 16,4-4-41-16,8 3 1 16,2 0-10-16,8 1 1 0,3-4 6 15,-3 0 1 1</inkml:trace>
  <inkml:trace contextRef="#ctx0" brushRef="#br2" timeOffset="196809.01">14157 10219 43 0,'11'44'21'0,"-11"-19"-23"16,3-19 34-16,-3 1-32 16,0-4 1-16,4 3-1 15,-4-6 1-15,7-9-2 16,3-4 0-16,1-6-1 15,3-3 0-15,0 7-2 16,0-7 1-16,0-3-1 16,0-4 1-16,1 4 2 0,2-3 0 15,-3 9 3-15,0 7 0 16,0 2 1-16,4 7 1 16,0 6 1-16,-1 7 0 15,-2 5-1-15,2 4 1 16,-6 3-2-16,-1 3 0 15,1 7-3-15,-1-4 0 16,1-3-8-16,-4-6 0 16,0-10-7-16,0-9 1 15</inkml:trace>
  <inkml:trace contextRef="#ctx0" brushRef="#br2" timeOffset="197395.15">15296 9238 39 0,'4'-3'19'0,"-18"6"-11"0,10-6 30 0,-3 6-35 15,-3 3 0-15,-1 6 1 16,-3 7 1-16,0 6-6 15,-7 10 0-15,-7 15 4 16,-4 0 0-16,-4 16-1 16,1 19 1-1,7 62-2 1,10-15 0-16,11-22-1 16,11-19 1-16,6-16-5 15,8-12 0-15,0-16-8 16,-1-16 0-16,-6-15-4 15,7-10 0-15</inkml:trace>
  <inkml:trace contextRef="#ctx0" brushRef="#br2" timeOffset="197755.99">15656 9696 53 0,'18'3'26'0,"-18"-25"-34"0,-4 15 50 16,-3-2-41-16,-7 3 0 15,-3 3 0-15,-12 3 1 16,-2 6-2-16,-1 10 0 0,-7 2 1 16,0 7 0-16,8 10 0 15,-5 6 0-15,8 12 0 16,3 7 0-16,8-4 0 15,3 4 0-15,10-1 0 16,8-5 0-16,13-14 2 16,11-8 0-16,8-17 0 15,13-18 1-15,4-6-1 16,0-13 0-16,-14-6-2 16,3-10 0-16,-3 3-9 15,-11 1 0-15,-7-4-11 16,-10-2 0-16</inkml:trace>
  <inkml:trace contextRef="#ctx0" brushRef="#br2" timeOffset="197983.34">15215 9968 55 0,'11'22'27'0,"28"-19"-26"16,-22-6 41-16,8 3-42 0,14-3 1 16,10 3 0-16,15 0 1 15,-4-6-4-15,-11-4 0 16,0-2-4-16,-3 3 0 16,0-4-10-16,0-6 1 15</inkml:trace>
  <inkml:trace contextRef="#ctx0" brushRef="#br2" timeOffset="198251.05">15967 9567 55 0,'24'28'27'0,"43"-9"-27"16,-45-16 44-16,6 16-41 16,4 0 0-16,-1 9 3 15,-6 6 0 1,-4 10-8-16,-3 7 0 0,-11 11 0 0,-14 1 1 16,-28 3-14-16,-25 3 0 15,-11-3-4-15,-10-13 1 16</inkml:trace>
  <inkml:trace contextRef="#ctx0" brushRef="#br2" timeOffset="198865.1">14591 9046 46 0,'-7'7'23'0,"10"-7"-16"16,-3 3 42-16,0 3-45 0,4-3 1 15,3 3 3-15,0 1 0 16,0 5-10-16,7-5 1 15,4 5 6-15,7 1 1 16,6-1-3-16,1 1 0 16,-4-1-2-16,-3 1 0 15,-7-4-2-15,-4 1 1 16,-11-1-2-16,-3 4 1 16,-7-4-1-16,-3 4 0 15,-1-4 0-15,0 7 1 0,1-1 0 16,-1 4 1-16,1 0 0 15,3-3 1-15,0-1-1 16,-1 1 1-16,8-3 0 16,4-4 0-16,7 0-1 15,10-2 1-15,0-4-4 16,0-3 0-16,0 0-10 47,0 0 1-47,-3-3-8 0,3 6 0 0</inkml:trace>
  <inkml:trace contextRef="#ctx0" brushRef="#br2" timeOffset="201059.19">4170 8908 3 0,'-4'7'1'0,"-13"2"3"0,13-9 2 15,-17 13-3 1,-7-1 0-16,-4 1 2 16,-7-1 0-16,4 4-7 15,0-4 1-15,-11 4 3 16,3 3 1-16,-2 6-2 16,2 0 1-16,4 3-2 15,1-3 1-15,-5 4 0 16,1 2 0-16,-7 7-1 0,-1 2 1 15,1-2-1-15,-1 6 1 16,1 6 0-16,0 0 0 16,-1-3-1-16,8 10 0 15,3-4 0-15,11 0 0 16,-4 1 0-16,4 2 1 16,-4 1-2-16,4-1 0 15,7 4 0-15,-7-4 0 16,6 4 0-16,1 2 0 15,4-2 0-15,-1 0 1 16,7 2 0-16,8-8 0 16,-4 5-2-16,7 1 0 0,7-7-1 15,3-3 0-15,1 7-1 16,7-4 1-16,-8 0-1 16,4-3 1-16,4 1 2 15,-7-7 0-15,6-7 1 16,-6-5 1-16,10-4 0 15,-3-6 0-15,13 0-1 16,19-10 1-16,-1-2-2 16,4-1 0-16,14-6 0 15,-3-6 0-15,3-6 0 16,0-4 1-16,3-9 1 16,1 0 1-1,-1 0 0-15,8-6 1 0,-8 0 0 16,1-10 1-16,-11 0-2 0,0-9 0 15,-7-3-1-15,7-6 0 16,-4-1 0-16,-6-5 0 16,-12-1 0-16,1-6 1 15,-3 0 1-15,-1-9 0 16,-7-1-1-16,-7-5 1 16,-7-7-1-16,-3-3 0 15,-4 6-2-15,-18-6 1 16,1 3-1-16,-1 3 0 15,-17-3 0-15,7 6 0 16,-18 4-1-16,7 9 0 16,-7 3-5-16,-6 9 0 0</inkml:trace>
  <inkml:trace contextRef="#ctx1" brushRef="#br2" timeOffset="159709.5">12231 7130 0</inkml:trace>
  <inkml:trace contextRef="#ctx0" brushRef="#br2" timeOffset="202694.98">16552 10407 44 0,'4'35'22'0,"14"6"-12"0,-11-32 23 0,3 4-30 15,1-4 0-15,3 0 2 16,0 1 0-16,0-1-7 16,0-6 1-16,0-3 4 15,0-6 0-15,4-16-2 16,-4-12 0-16,0-10-1 16,0-16 1-16,-3 1-2 15,-4-10 1-15,0-4-1 16,-7-14 1-16,-3 8 0 15,3-9 1-15,0 13-2 16,-4-3 0-16,0 6 0 16,1 6 0-16,-1 6-1 15,1 1 1 1,-1 8-1-16,1 8 1 0,-1 8 0 0,4 4 0 16,0 6 0-16,4 6 1 15,3 3-1-15,3 0 1 16,5 1 0-16,2 5 1 15,8-2-1-15,10 6 1 16,18-4 1-16,21 10 0 16,14-3 0-16,11 0 1 15,28 0 1-15,25 0 0 0,17-4-1 16,18-2 1 0,4 0-2-16,17-7 1 0,-4 0-2 15,15-9 0-15,7 6-1 16,-7 4 0-16,-1-1-2 15,-2 0 0-15,-15 1-1 16,-18-1 0-16,-10-3-5 16,-28-6 1-16,-36 3-12 15,-17-6 1-15</inkml:trace>
  <inkml:trace contextRef="#ctx0" brushRef="#br2" timeOffset="203373.86">17173 9507 39 0,'18'3'19'0,"7"1"-8"0,-18-1 23 16,0 3-30-16,-7 7 1 15,0 2 2-15,-4 1 1 16,-6 12-11-16,-5 13 1 16,1 6 6-16,0 16 0 15,-3-1-4-15,2 11 1 16,1-8-4-16,7-14 0 16,4-11-7-16,3-5 0 0,10-10-7 15,8-13 1-15</inkml:trace>
  <inkml:trace contextRef="#ctx0" brushRef="#br2" timeOffset="203613.11">17395 9871 65 0,'18'16'32'0,"17"-19"-39"16,-20 0 61-16,13-7-56 0,11 1 1 15,10-1-7 1,4 1 0-16,0-1-2 0,-4 1 0 16,-17 9-8-16,3 6 0 15</inkml:trace>
  <inkml:trace contextRef="#ctx0" brushRef="#br2" timeOffset="204165.24">18542 9627 52 0,'11'-7'26'0,"-18"1"-29"16,3 9 49-16,-3-3-45 16,0 10 1-16,-4 5 0 15,-6 1 1-15,-1 3-4 16,-3 0 1-16,0-1 1 0,-4 1 1 16,4 0-2-16,7 3 0 15,0-3-1-15,7-4 1 16,3 1-2-16,8 3 1 15,10-7 0-15,3-2 1 16,4-1 0-16,-3 4 0 16,7-1 0-16,-8 1 0 15,-2 3 0-15,-8-4 0 16,-4 4-1 0,-3 6 0-16,-7 6 0 0,-3 0 0 15,-8 0-2-15,0-6 0 0,-3-3-2 16,7-3 0-1,3 3-6-15,8-7 1 0,6-6-5 16,4-2 1-16</inkml:trace>
  <inkml:trace contextRef="#ctx0" brushRef="#br2" timeOffset="204424.53">18747 9993 52 0,'7'16'26'0,"-4"9"-32"16,-3-15 51-16,0-1-45 0,-3 4 0 16,3 2 0-1,0 1 0-15,0-4-3 0,0-2 0 16,0-1-8-16,0-9 1 15,7-15-5-15,3-4 1 16</inkml:trace>
  <inkml:trace contextRef="#ctx0" brushRef="#br2" timeOffset="204588.39">18718 9752 41 0,'11'12'20'0,"14"-8"-34"0,-18-4 35 0,3 0-36 0,8 0 1 0,0-4-3 16,-1 4 1-16</inkml:trace>
  <inkml:trace contextRef="#ctx0" brushRef="#br2" timeOffset="204947.23">19015 10053 31 0,'3'53'15'0,"1"-15"-14"0,-4-32 29 0,0-3-30 15,0 0 0-15,0 1-1 0,0-4 1 16,3-7 0-16,4-5 1 15,-3-10-1-15,-1-3 0 16,4 0 0-16,4-4 0 16,-4 1 0-16,4 0 0 15,-1 6 0-15,1 3 1 16,3 7-1-16,0 5 0 16,0 14 1-16,4 5 0 15,-1 1 1-15,-2 6 1 0,-1 3-1 31,0 6 0-31,-4 0 0 0,1-3 0 16,0-3-1-16,-1-3 0 0,1-3-6 16,-4-10 0-16,0 0-7 15,3-6 0-15</inkml:trace>
  <inkml:trace contextRef="#ctx0" brushRef="#br2" timeOffset="205337.47">19251 9385 48 0,'7'19'24'0,"7"0"-19"0,-7-19 42 15,4 3-45 1,-1-3 0-16,5 0 2 0,6 0 0 15,7 3-5-15,4-3 1 16,-4 3 2-16,0-3 0 16,-10 3-2-16,-4 0 1 15,-7 4-2-15,-7-1 1 16,-4 3-2-16,-3 1 0 16,-3 2 0-16,-1 4 1 15,1 0 0-15,-1 2 0 16,-3 1 0-16,7-6 0 0,3-4 1 15,4 4 1-15,4-1-1 16,6-2 0-16,8-1-1 16,3-6 1-16,0-6-6 15,1 3 1-15,-5 3-12 16,4-9 1-16</inkml:trace>
  <inkml:trace contextRef="#ctx0" brushRef="#br2" timeOffset="205637.41">19925 9467 48 0,'7'6'24'0,"0"3"-22"0,-14-2 35 15,-4 2-36-15,-3 10 1 16,-3 6 0-16,-8-3 0 16,-3 15-3-16,-4 7 0 15,4 13 2-15,3 9 1 16,4 12-2-16,3-9 1 16,1 6-4-16,2-9 1 15,8-16-9-15,4-6 1 16,6-19-5-16,12-12 0 15</inkml:trace>
  <inkml:trace contextRef="#ctx0" brushRef="#br2" timeOffset="205967.81">20158 9752 40 0,'14'0'20'0,"0"-6"-17"0,-11-4 33 0,-3 1-34 15,-3-1 1-15,-4 4 0 16,-4 0 1-16,-6 6-5 16,-8 3 0-16,-3 6 3 15,-8 7 1-15,1 6-3 16,0 16 1-16,0 6-2 16,-1 3 1-16,12 6-1 15,6-3 0-15,7-6 0 16,11-3 1-16,15-10 0 0,9-3 0 15,19-18 2-15,-1-4 0 16,-10-12-1 0,3-7 1-16,-3-9-2 0,-4 0 0 15,-3 0-7-15,-8 0 0 16,-6-6-9-16,-11 0 1 16</inkml:trace>
  <inkml:trace contextRef="#ctx0" brushRef="#br2" timeOffset="206166.02">19791 9943 56 0,'32'16'28'0,"28"-19"-33"0,-36 0 50 0,19-4-45 15,-1-5 0-15,4-4-4 16,3 4 1-16,4-1-2 15,-11 4 1-15,-3-4-11 16,-3-3 0-16</inkml:trace>
  <inkml:trace contextRef="#ctx0" brushRef="#br2" timeOffset="206406.97">20316 9489 55 0,'18'50'27'0,"21"9"-26"0,-21-49 46 16,6 9-46-16,12 9 0 16,-1 9-1-16,0 7 0 15,-7 6-1-15,-10 7 0 16,-18 9-2-16,-18 3 0 15,-17 6-14-15,-18 7 1 16</inkml:trace>
  <inkml:trace contextRef="#ctx0" brushRef="#br2" timeOffset="208789.52">3560 13496 13 0,'7'13'6'0,"3"-4"0"0,-6-12 7 0,3 3-9 15,3 3 1-15,-6-3 3 16,-4 0 1-16,7 0-10 16,0-3 1-1,18 3 7 1,3 0 1-16,11 0-3 16,-8 0 0-16,8 3-1 15,4 0 0-15,2 0-2 16,8 0 1-16,4 1-1 15,-8-4 0-15,11-4 0 16,0 1 1-16,11 3-1 16,-1 0 1-16,18-3-1 15,-10-3 0-15,7 0-1 0,10 3 0 16,-3-1-1-16,17-2 1 16,-7-3-1-16,4-1 0 15,14 1 0-15,4-4 1 16,-1-2 0-16,11-4 0 15,4 0 0-15,-1 3 1 16,-3 4-1-16,-3-1 0 16,-4 4-1-16,0 3 1 15,3-1-1-15,-20 1 0 16,-11-7 0-16,3-2 0 16,-10-4-1-16,3 0 1 0,-18 0-1 15,-2 1 0-15,-8 2-1 16,-15 6 0-16,-6-2-4 15,-7 9 1-15,-7 0-11 16,-22 3 1-16</inkml:trace>
  <inkml:trace contextRef="#ctx1" brushRef="#br2" timeOffset="167731.49">5390 7830 0,'0'0'16,"4"15"-16</inkml:trace>
  <inkml:trace contextRef="#ctx0" brushRef="#br2" timeOffset="210486.42">8897 10683 25 0,'-14'16'12'0,"0"-7"3"0,10-9 13 0,4 4-24 16,-7-4 1-16,7 0 4 16,0 0 0-16,7 0-10 15,0 0 1-15,18-4 6 16,17 1 1-16,4-6-3 15,25-1 1-15,17-2-3 16,25-4 1-16,3 1-2 16,4-4 0-16,-3 6-3 15,-4 4 1-15,-11 2-5 16,-14 4 1-16,-17 0-11 16,-18 0 1-16,-18 3-2 0,-10 6 0 15</inkml:trace>
  <inkml:trace contextRef="#ctx0" brushRef="#br2" timeOffset="210847.56">8858 10962 49 0,'0'19'24'0,"7"-19"-24"16,-7 0 49-16,11-6-45 16,7 0 0-16,13-4 5 15,12-2 1-15,17-4-11 16,28-6 0-16,32 0 6 15,17-9 1-15,26 6-2 16,-8 0 0-16,-21-1-5 16,-11 5 0-16,-24 5-4 15,-18 6 1 1,-38 4-17 0,-19 6 0-16</inkml:trace>
  <inkml:trace contextRef="#ctx0" brushRef="#br2" timeOffset="212046.87">2692 15189 27 0,'10'10'13'0,"29"-7"-6"16,-28-9 14-16,-1 6-18 16,11-7 1-16,8 7 3 15,9-6 1-15,12-6-8 16,10-4 0-16,10-3 5 16,19-6 1-16,20-3-4 15,-7-4 0-15,15-5-5 16,-8 5 1-16,-17 4-5 0,-15 6 0 15,-13 7-3 1,-18 5 1-16,-15 4-3 0,-20 6 0 16</inkml:trace>
  <inkml:trace contextRef="#ctx0" brushRef="#br2" timeOffset="212331.01">2752 15296 45 0,'38'0'22'0,"61"-25"-26"0,-63 19 45 0,9-7-40 16,26 1 0-16,7-1-3 16,13-3 1-16,-3-6-4 15,-6 4 0-15,-5 2-8 16,-6 3 0-16</inkml:trace>
  <inkml:trace contextRef="#ctx0" brushRef="#br2" timeOffset="212992.96">5405 15321 39 0,'24'10'19'0,"47"-14"-18"0,-43 1 29 15,18 0-28-15,14-3 0 16,35-4 3-16,18 4 1 16,32-3-6-16,17-1 0 15,25 1 5-15,32 0 0 16,3-10 0-16,25 9 0 15,0-8-2-15,14-8 0 16,7-2-1-16,-3-3 0 16,-4-4-2-16,-25 10 1 47,-24-3-2-47,-18 0 1 15,-32 0-2-15,-39-1 1 0,-20 7-6 0,-22 0 1 0,-32 7-11 0,-24 2 1 0</inkml:trace>
  <inkml:trace contextRef="#ctx0" brushRef="#br2" timeOffset="213384.21">5592 15832 43 0,'21'0'21'0,"77"-19"-15"0,-66 4 29 0,25 2-31 0,24-2 1 16,35-4 3-16,22-6 1 0,45-7-10 16,22-5 0-16,28-1 6 15,7-3 1-15,-1 1-3 16,-13 2 1 0,-7 3-6-16,-21 10 1 0,-19 3-7 15,-16 7 0-15,-15 5-11 16,-25 1 0-16</inkml:trace>
  <inkml:trace contextRef="#ctx0" brushRef="#br2" timeOffset="-214236.8">21798 9648 27 0,'7'-28'13'0,"7"28"-3"16,-7 0 14-16,-7 0-17 15,4-3 1-15,-1 0 3 0,-3 3 0 16,0 0-13-16,-3-3 0 16,-4-3 11-16,3 2 0 15,-3 1-4-15,-3 3 1 16,-8 3-2-16,-7 1 1 15,-3-1-3-15,0 3 1 16,-4 10-2-16,0 6 0 16,1 6-2-16,2 3 1 15,5 7-3-15,6 9 1 16,8-3-2-16,10-3 1 16,14-4-4-16,14-5 0 15,11-7-5-15,-1-10 0 0,8-5-5 16,11-7 1-16</inkml:trace>
  <inkml:trace contextRef="#ctx0" brushRef="#br2" timeOffset="-213966.75">22147 9824 30 0,'18'-22'15'0,"0"13"-1"16,-18 9 20-16,0 0-31 15,0 0 0-15,-4-3 2 16,-6-4 1-16,-8-2-7 15,-7-1 0-15,1 4 5 16,-5 3 0-16,-2 3-2 16,-1 6 1-16,7 4-2 15,0 9 0-15,1 12-3 16,10 7 1-16,7-7-3 0,7 3 1 16,10-2-1-16,4-7 0 15,11-9 0-15,7-13 0 16,3-6-1-16,0-7 0 15,4-9-7-15,-7-6 1 16</inkml:trace>
  <inkml:trace contextRef="#ctx0" brushRef="#br2" timeOffset="-213666.18">22599 9639 47 0,'21'3'23'0,"-28"16"-23"0,4-19 38 0,-8 3-38 16,-3 0 1-16,-4 4-1 16,-3-1 1-16,0 0-1 15,0 0 0-15,0 4 1 16,3-1 0-16,4 4-1 16,0 2 1-16,14 1 0 15,3 0 0-15,11 3-1 16,4-4 1-16,0 1-1 15,-4 3 0-15,-4-4 0 16,-10 4 0-16,-7 0-3 16,-10 3 1-16,-12 0-6 15,1 0 0-15,0-6-7 0,0-4 1 16</inkml:trace>
  <inkml:trace contextRef="#ctx0" brushRef="#br2" timeOffset="-213334.42">23245 9209 55 0,'-4'4'27'0,"-45"36"-33"16,31-30 50-16,-7 9-43 16,-6 12 0-16,-8 10 0 15,3 12 1-15,-2 3-3 16,-1 20 1-16,0 5 1 16,7 7 0-16,8 3-2 15,2-9 1-15,12-17-5 16,10-11 1-16,7-17-12 15,3-15 1-15,12-12-1 16,13-4 1-16</inkml:trace>
  <inkml:trace contextRef="#ctx0" brushRef="#br2" timeOffset="-213003.39">23530 9416 48 0,'7'10'24'0,"-10"-20"-30"0,-8 7 49 16,-3 6-43-16,0 1 0 15,-11 5 1-15,-10 10 0 16,-4 12-1-16,-3-3 0 16,0 19 1-16,3 7 0 15,3 8 0-15,5 4 0 16,10-3-1-16,6 0 1 0,12-10 1 15,17-12 0-15,14-13 0 16,11-12 0-16,0-16 0 16,-4-10 0-16,-3-5 0 15,0-17 0-15,-4-2-5 16,-7-1 1-16,0-2-12 16,-10-7 0-16,-11 6-3 15,-7 7 1-15</inkml:trace>
  <inkml:trace contextRef="#ctx0" brushRef="#br2" timeOffset="-212804.03">22991 9777 57 0,'28'19'28'0,"42"-19"-36"0,-45 0 55 16,14-6-48-16,14-4 1 15,0 1-5-15,3-7 1 16,-3 4-2-16,-4-4 1 16,-3 0-10-16,-7-3 0 15</inkml:trace>
  <inkml:trace contextRef="#ctx0" brushRef="#br2" timeOffset="-212568.92">23682 9238 54 0,'28'40'27'16,"29"39"-29"-16,-40-54 47 0,8 16-45 15,3 3 1-15,-3 9-1 16,-7 13 1-16,-8 3-2 15,-13 6 1-15,-12 7-4 16,-16-1 1-16,-8-18-13 16,-10-13 1-16</inkml:trace>
  <inkml:trace contextRef="#ctx0" brushRef="#br2" timeOffset="-211922.58">24557 8846 50 0,'10'12'25'0,"-2"32"-21"15,-5-28 35-15,1 12-38 16,-1 0 1-16,1 13 1 15,-4 6 1-15,3 13-5 16,-3 9 1-16,7 15 2 16,-3-5 0-16,-1 2-1 15,1-9 1-15,-4-12-2 16,0-16 0-16,-4-10-1 16,-3-12 1-16,0-6-1 15,-3-7 1-15,3-5-1 16,-4-11 1-16,-7-2-1 15,-6-7 1-15,-8 7-1 0,-3-1 1 16,-8 1-1-16,1 0 1 16,0 5-1-16,3 1 0 15,0 10 0-15,4 11 1 16,3 7 0-16,4 1 0 16,10 5 1-16,11 6 0 15,3 1-1-15,12 0 1 16,9-4 0-16,11-2 0 15,18-4-1-15,14-9 1 16,0-7-2-16,11-9 0 0,6 0-8 16,-6-12 0-16,-1-7-8 15,-2-6 1-15</inkml:trace>
  <inkml:trace contextRef="#ctx0" brushRef="#br2" timeOffset="-211532.53">25474 9075 55 0,'25'-22'27'0,"-36"25"-32"15,1-3 47-15,-8 0-42 0,0 0 1 16,-24 6 0-16,-7 7 0 15,-4 9-1-15,7 6 0 16,0 16 1-16,0 9 0 16,0 16 0-16,4 6 0 15,7 7-1-15,10 6 1 16,14-7-1-16,11-2 1 16,14-14-1-16,8-14 0 15,9-11 0-15,15-18 0 16,4-22 0-16,3-15 0 15,-4-11 0-15,0-11 1 16,-3-4-1-16,-3 0 0 16,-12-3-6-16,-2-3 1 0,-19 7-11 15,-10-4 0-15,-10 6 0 47,-12 7 0-47</inkml:trace>
  <inkml:trace contextRef="#ctx0" brushRef="#br2" timeOffset="-211337.17">24888 9476 55 0,'0'31'27'0,"29"1"-25"0,-15-26 58 0,11-3-56 16,3 0 1-16,3-6 1 16,26-6 0-16,10-10-8 15,21 0 0-15,0-6 3 0,-14 3 0 16,-7 0-8-1,-21 6 1-15,-14 7-15 16,-21 6 1-16</inkml:trace>
  <inkml:trace contextRef="#ctx0" brushRef="#br2" timeOffset="-204311.44">4403 12339 19 0,'0'-22'9'0,"0"-19"-1"0,-7 29 9 15,-4-1-13-15,4 4 1 0,3-4 0 16,-6 1 0 0,-1-4-8-16,-3 7 1 0,4-1 4 15,-1 4 1-15,0 0-2 16,-3 3 0-16,0-4-1 16,-7 1 1-16,0 6 0 15,0 3 0-15,-11 0 0 16,-7 7 0-16,0-1-1 15,-3-3 1-15,3 1-1 16,0 5 0-16,-6 4 0 16,2 0 0-16,1-1 0 15,-4-2 0-15,7-1 0 16,7 1 0-16,1-1 0 16,-1 4 1-16,-3 0-1 15,3-4 0-15,0 4 0 16,-3 6 0-16,10 0-1 15,-3 3 1-15,7 0-1 16,0 0 1-16,3 0 0 16,7 3 0-16,1 1 0 15,-1 2 0-15,11 0 0 16,0-2 1-16,0-1-1 0,11 3 1 16,-1 1-1-16,-6-7 1 15,7 12-1-15,-4-5 0 16,0-4 0-16,3 0 0 15,-6-3 0-15,3 0 0 16,3 0 0-16,-6-3 0 16,7 3 0-16,3-3 0 15,-4 0 0-15,4 0 0 0,4 0 0 16,0 3 0 0,-8-9 0-16,4 3 0 0,4-4 0 15,3 1 0-15,7 3 0 16,1-3 0-16,-5-4 0 15,12 7 0-15,-12-7-1 16,4-2 1-16,1-4 0 16,2 0 0-16,5-2-1 15,-5-11 1-15,1-2 0 16,0-1 0-16,3-5 0 47,-10-1 0-32,0-6 0-15,-4 0 0 0,0 0 0 0,0 0 0 0,7-3-1 0,1-6 1 0,-8 3 0 16,7 3 0-16,-7-1 0 16,0-2 0-16,-3 0 0 15,-4-6 0-15,4-1-1 16,-8 4 1-16,8-4 0 0,-8-2 0 16,1 2-1-16,7 4 1 15,-8 2 0-15,-6 1 0 16,3 0 0-16,-7-3 0 15,0-1-3-15,-7-5 1 16,3 2-7-16,-6 1 1 16,-4-7-1-16,-1 3 0 15</inkml:trace>
  <inkml:trace contextRef="#ctx0" brushRef="#br2" timeOffset="-203455.1">5073 12154 25 0,'0'13'12'0,"7"15"-11"0,-7-28 23 16,0 9-22-16,0 10 0 15,0 6 1-15,0 6 1 16,0 7-5-16,-7 9 1 16,3 10 2-16,1 15 0 15,-1 9-1-15,4 1 0 16,-10 2-1-16,10 4 1 62,-7-9-2-62,3-4 1 0,4-6 0 0,0-10 0 0,-7-15-1 0,7-9 0 0,0-7-5 0,0-9 0 16,0 0-4-16,0-16 1 0</inkml:trace>
  <inkml:trace contextRef="#ctx0" brushRef="#br2" timeOffset="-202495.18">5249 12320 30 0,'11'16'15'0,"0"-22"-15"0,-8-1 25 0,8 1-24 16,-1 0 0-16,8-4 0 15,10 1 1-15,4-4-2 16,14 4 0-16,-4 0 2 16,11-1 0-16,3 1 0 15,1 3 0-15,-4 2 0 16,7-2 0-16,10-3 0 16,8-7 0-16,3-6 0 15,7 0 0-15,-14 0 1 16,11-3 0-16,10 6-1 15,8 0 0-15,-1 1 0 16,-3 5 0-16,-1-3-1 16,8 4 0-16,4-1-1 15,-8 4 0-15,0 0-1 16,-21-1 1-16,8-2 0 16,-12-1 0-16,4 0 0 0,-17 1 0 15,-1 6-1-15,-6-4 1 31,6 7-1-31,-13 0 1 16,-8 3-2-16,-14 3 1 16,4 10-1-16,-18-4 0 15,0 4 0-15,-3 5 0 16,3 8 0-16,-7 2 0 16,-4 12 1-16,-3 11 1 0,0 11-2 15,-3 14 1 1,3 2-1-16,0 10 1 0,7 0 0 15,7 6 1-15,4-13-1 16,-8 4 1-16,1-4 1 16,-1-12 0-16,-3-6 0 15,1-6 0-15,-5-14-1 16,1 8 0-16,-4-11 0 16,-7-5 1-16,-8-7-2 15,-13 4 1-15,-14-4-1 16,-25 0 1-16,-11-3 0 15,-6-3 0-15,-33-3 0 16,-17-7 1-16,-11-2-1 16,-13-4 0-1,-146 7-1 1,47-1 0-16,6 1-2 0,1-4 1 47,17 0-4-47,4-2 0 0,-1-10-5 0,19-10 1 0</inkml:trace>
  <inkml:trace contextRef="#ctx0" brushRef="#br2" timeOffset="-196501.19">10079 11872 39 0,'3'-13'19'0,"1"19"-11"0,-4-6 19 16,7 4-24-16,-3 5 0 15,-4 13 1-15,0 12 0 16,0 20-6-16,-4 15 1 16,-7 25 3-16,1 34 1 0,-1 29-2 15,-3 31 0 1,0 38-1-16,0 16 1 0,0 21 0 15,0 13 1-15,-4 6-1 16,0-3 0-16,1-9-1 16,6-4 1-16,8-8-4 62,3-11 0-46,0-8-4-16,0-20 1 0,3-21-8 0,1-35 1 0,3-28-1 15,0-41 0-15</inkml:trace>
  <inkml:trace contextRef="#ctx0" brushRef="#br2" timeOffset="-195890.2">11109 13336 44 0,'-7'6'22'0,"3"1"-20"16,4-7 45-16,0 0-44 0,7 0 0 15,1-3 0-15,9-1 1 16,11-2-6-16,8 0 1 16,-1-10 2-16,11 1 0 15,7-4-5-15,3 0 1 16,-3 0-11-16,-11 3 1 16,-10 4-3-16,-11 9 0 15</inkml:trace>
  <inkml:trace contextRef="#ctx0" brushRef="#br2" timeOffset="-195692.55">11038 13609 45 0,'-21'63'22'0,"11"-16"-16"0,10-41 42 0,3 0-45 16,4 4 1-16,7-4 2 15,15-9 0-15,13-7-9 16,7-5 1-16,1-4 1 15,3 0 1-15,3 3-11 16,-14 4 0-16,11 12-7 16,-3 6 0-16</inkml:trace>
  <inkml:trace contextRef="#ctx0" brushRef="#br2" timeOffset="-194897.18">11959 13992 37 0,'-14'50'18'0,"0"-13"-11"15,10-27 25-15,1 5-28 0,-1 4 0 16,1 6 2 0,3 0 1-16,7 10-9 0,3 9 1 15,12 6 5-15,9 3 1 16,5 1-2-16,6-4 0 16,4-13-1-16,7-11 0 15,3-5 0-15,4-14 0 16,7-17-2-16,-3-15 1 15,3-12-1-15,-11-17 0 16,-6-15-1-16,-8-6 1 0,-14-13-1 16,-10-18 0-16,-15-20 1 15,-6 1 0-15,-18-19 0 16,-8 2 0-16,1 8 0 16,-7-4 1-16,3 6-1 15,0-3 0-15,4 10 0 16,3 9 1-16,1 0-1 15,-1 12 0-15,7-3-3 16,8 13 1-16,6 13-2 16,8 9 0-16,6 15-3 15,12 13 1-15,13 13-4 16,4 12 0-16,10 10-4 16,0 9 0-16</inkml:trace>
  <inkml:trace contextRef="#ctx1" brushRef="#br0" timeOffset="196538.1">10784 6707 0,'0'0'15</inkml:trace>
  <inkml:trace contextRef="#ctx0" brushRef="#br0" timeOffset="-190302.89">16288 8990 25 0,'0'-3'12'0,"3"-7"-2"0,-3 4 13 16,0 6-18-16,0 0 0 15,0 19 5 1,4 9 0-16,-4 16-12 16,0 6 0-16,0 19 8 15,0 19 0-15,0 9-3 16,0 16 0-16,-4 19-2 16,-3 6 0-16,-3 6 0 15,3 3 0-15,0 4-2 16,-1-26 1-16,1-2-3 15,0-17 1-15,4-18-2 16,-1-16 0-16,4-15-5 16,0-26 0-16,0-18-5 15,-3-29 0-15</inkml:trace>
  <inkml:trace contextRef="#ctx0" brushRef="#br0" timeOffset="-189342.25">16676 8852 37 0,'25'3'18'0,"17"-15"-21"16,-28 8 30-16,0-5-26 15,7 6 0-15,15-3 0 16,13 6 1-16,11 0-2 16,10 0 0-16,12 0 2 15,-1 0 0-15,17-4 1 16,19 1 0-16,13-6-1 16,15 0 1-16,17-1-1 15,8-2 0-15,17-1 0 16,7-3 0-16,-4-2-1 0,4 2 0 15,0-6-1-15,-14-3 1 16,4-3 0-16,6-7 0 16,-28 1-2-16,-3-1 1 15,-4-6 0-15,-10 1 0 16,-14 2-1-16,-22 0 1 16,0 4-1-16,-10-4 1 15,-11 10 0-15,-10 9 0 16,-4 3 0-16,-7 10 0 15,-7 6 0-15,-7 3 0 0,-7 13 0 16,-8 0 0-16,-9 6-1 16,-5 9 1-16,-9 10-2 15,-8 0 0-15,-7 9-1 16,-4 6 0-16,-3 16-1 16,-4 10 0-16,4 2 0 15,0 14 1-15,7 11 1 16,4 4 0-16,-1 10 1 15,1-1 0-15,3-6 1 16,4 13 1-16,-4-7 0 16,0-6 0-16,-7 6-1 15,3-9 0-15,1 6 0 16,-4-15 1-16,-7-7-1 16,-7-12 0-16,-11-13 1 15,-7-13 0-15,-17-5 0 0,-15-14 0 16,-6-8 0 31,-19-10 0-47,-31-7-1 0,-14-8 1 0,-38-7-1 0,-19 0 0 0,-21 0-1 0,-24-4 0 31,-173 17-1-31,49 6 1 16,35 3 0-16,19 6 1 15,30 3 0-15,5 1 1 16,24-7 0-16,3 0 1 15,12-9-12-15,16-7 1 16</inkml:trace>
  <inkml:trace contextRef="#ctx0" brushRef="#br0" timeOffset="-187947.77">19043 1991 20 0,'3'3'10'0,"-6"-6"1"16,3 3 11-16,-4-6-17 15,4 6 0-15,0 6 2 16,0-6 1-16,-3 9-9 16,-1 4 0-16,1 18 7 15,-1 4 0-15,-6 15-3 16,-4 9 1-16,-4 20-2 16,0 9 1-16,-3 12-2 15,-4 7 0-15,4-7-2 16,4-3 1-16,3-9-4 15,-1-22 0-15,5-7-8 16,3-21 0-16,3-13-2 16,4-25 0-16</inkml:trace>
  <inkml:trace contextRef="#ctx0" brushRef="#br0" timeOffset="-187286.1">19061 1963 31 0,'17'9'15'0,"4"-43"-18"15,-6 27 27-15,13-2-23 16,11-4 1-16,17 4 2 16,18 3 0-16,18-4-4 15,24-9 1-15,18 10 2 16,4 0 1-16,17-7-2 15,11 0 1-15,-14-3-2 16,6-6 1-16,5 7-2 16,-15 5 0-16,-14 4-2 15,0 2 1-15,-18 7-1 0,-13 0 1 16,-15 7-2-16,-14-4 1 16,-7 6-2-16,-18 1 1 15,-10-1-1-15,-7 3 1 16,-11 7-1-16,-10 3 0 15,-11 3 1 17,-11 4 0-32,-7 2 2 0,-3 7 0 0,0-1 0 15,0 13 1-15,0-6 0 0,3 13 0 16,7 43 2 0,11-6 1-16,0 3 0 15,0 4 0-15,-3-14 0 16,-4-5 0-16,-18-10 0 15,-10-6 0-15,-11-6-2 16,-24-10 1-16,-33 0-1 16,-17 0 1-16,-35-12-3 15,-18-10 1-15,-7-6-10 16,-28-13 0-16</inkml:trace>
  <inkml:trace contextRef="#ctx1" brushRef="#br2" timeOffset="203608.97">9130 10875 0,'0'0'15,"0"0"1,0 0 0,0 0-1,-4-13 1,-3-6-1,0-9 1,0 0 0,-3 6-1</inkml:trace>
  <inkml:trace contextRef="#ctx0" brushRef="#br2" timeOffset="-183203.62">13656 12944 56 0,'21'3'28'0,"-17"7"-21"15,-11-7 28-15,-4 3-34 16,-10 7 0-16,-4-4-1 15,-7 7 1-15,-6 3-2 16,-5-1 1-16,-3 4 0 16,1 3 1-16,6-3-1 15,4 0 1-15,6 0-1 16,8 0 0-16,4 0-1 16,6-3 1-16,11 0 0 15,14-3 0-15,11-1 0 16,10-5 0-16,0 2 0 0,1 1 1 15,-5-4 0-15,-6 4 0 16,-4-4-1-16,-7 4 0 16,-7 2-1-16,0 4 1 15,-10 9-1-15,-11-6 1 16,-14 3-1-16,-8 0 0 16,-3 1-1-16,1 2 1 15,2-3-2-15,5-3 0 16,6-7-3-16,7 1 1 15,11-3-9-15,7-4 0 16,14-12-1-16,8-3 1 0</inkml:trace>
  <inkml:trace contextRef="#ctx0" brushRef="#br2" timeOffset="-182961.96">13910 13443 55 0,'0'31'27'0,"-7"-3"-38"16,7-24 56-16,0-4-45 15,0 3 0-15,0 3-6 16,4-3 1-16,-1 0-3 0,4-6 1 15,4-3-7-15,-4-7 0 16</inkml:trace>
  <inkml:trace contextRef="#ctx0" brushRef="#br2" timeOffset="-182781.32">13903 13060 36 0,'21'19'18'0,"0"-16"-24"0,-10-3 29 0,-1 0-27 16,5-3 1-16,2 3-12 15,1-3 1-15,3-3 14 16,4-1 0-16</inkml:trace>
  <inkml:trace contextRef="#ctx0" brushRef="#br2" timeOffset="-182409.2">14256 13430 41 0,'3'44'20'16,"-17"-12"-25"-16,11-32 42 0,-1 0-38 16,1 0 1-16,-1 0-1 15,1 0 0-15,3 3 1 0,0-6 1 16,0-7-2-1,7-6 1-15,3-6-1 16,1-6 0-16,3 0 0 0,4-3 1 16,3 2-1-16,3 4 1 15,1 0 0-15,3 10 1 16,1 5 0-16,2 10 1 16,-6 6 1-16,0 4 0 15,-4-1 0-15,-7 7 0 16,0 3-1-16,-3 3 1 15,-4 3-1-15,0 0 0 32,0 0-2-17,0-6 1-15,0-4-3 0,0-2 1 0,0-7-5 0,0-6 1 0,-3-9-9 16,-1-10 0-16</inkml:trace>
  <inkml:trace contextRef="#ctx0" brushRef="#br2" timeOffset="-182002.45">14584 12565 58 0,'14'9'29'0,"7"-6"-34"15,-17 0 53-15,3-3-47 0,7 0 1 16,3 0 1-16,8-3 0 16,-4 0-4-16,0 3 1 15,-6-3 1-15,-1 0 0 16,-4 3-1-16,-3 0 0 16,-7 0-1-16,0 6 0 15,-7 0-1-15,0 4 0 16,0 6 0-16,-3 5 1 15,-1 5 0-15,0-1 0 16,1 0 1-16,3 3 0 16,3-3 2-16,1 0 0 0,3-3 0 15,3 0 0 1,4-9-1-16,7-7 0 0,4-3-5 16,3-3 1-16,4-6-15 15,3-1 0-15</inkml:trace>
  <inkml:trace contextRef="#ctx0" brushRef="#br2" timeOffset="-181658.38">15244 12800 55 0,'3'6'27'0,"-35"26"-27"0,29-20 38 16,-8 10-38-16,-10 3 1 15,-7 10 0-15,-4 9 1 16,-3 21-3-16,0 11 1 15,-1 11 1-15,8-2 0 16,7 3-2-16,7 0 1 16,7-19-5-16,7-10 0 15,10-24-11-15,15-16 1 0,3-19-1 16,4-16 1-16</inkml:trace>
  <inkml:trace contextRef="#ctx0" brushRef="#br2" timeOffset="-181356.73">15487 13007 45 0,'25'-3'22'0,"-8"0"-25"15,-17 3 46-15,0 3-43 16,-7 3 1-16,-3 7 0 16,-8 2 0-16,-7 1-1 15,-6 6 0-15,-5 0 1 16,1 12 0-16,0 1 0 15,3 2 0-15,11 4 0 16,3 6 1-16,4 3-2 16,3-6 1-16,4 3 0 31,7-12 1-31,11-4-1 0,14-12 0 0,6-13-1 16,1-9 0-16,0-3-1 0,0-10 1 15,-8-12-5-15,1-3 1 16,-11 2-12-16,-3-11 1 15</inkml:trace>
  <inkml:trace contextRef="#ctx0" brushRef="#br2" timeOffset="-181161.16">15173 13242 54 0,'11'0'27'0,"-1"6"-30"0,-3-9 43 0,7-3-39 15,0 0 0-15,11-7-1 16,10 1 0-16,4-1-5 16,4 4 1-16,2-4-8 15,5 1 0-15,-11-4-3 16,-8-3 1-16</inkml:trace>
  <inkml:trace contextRef="#ctx0" brushRef="#br2" timeOffset="-180906.05">15688 12668 55 0,'18'35'27'0,"6"9"-33"0,-10-32 54 16,11 13-47-16,10 19 1 15,4 6 0-15,0 10 0 16,-7 9-3-16,-4 3 0 16,-14 6 0-16,-14 1 0 15,-17-7-11-15,-19-6 0 16,-6 3-4-16,-7-10 0 16</inkml:trace>
  <inkml:trace contextRef="#ctx0" brushRef="#br2" timeOffset="-180020.47">16256 13553 53 0,'4'28'26'0,"-4"25"-35"0,3-37 48 0,1 6-39 0,-1 15 1 0,1-2 3 16,-1-4 0-16,1-3-4 16,3-6 1-16,-4-6 3 15,4-10 1-15,4-18-2 16,3-16 1-16,0-10-3 15,0-12 1-15,0-7-2 16,0-9 1-16,-10-12-3 16,-4-7 1-16,0-12-1 15,-4 6 1-15,-3-6-2 16,-7-3 1-16,0-1-1 0,4 10 1 16,-1 7-1-16,4 5 1 15,0 13 1-15,3 4 1 16,4 2 0-16,4 13 0 15,10 6 0-15,11 4 1 16,6 9 0-16,12 6 1 16,17 6-1-16,10 3 1 15,4 7 1-15,22 0 1 16,24 3 1-16,14 0 0 16,21-1 1-16,32 1 1 0,14-3-1 15,28 0 0-15,8-4-3 16,13-2 1-16,-3-1-2 15,0-12 0-15,-21-6-3 16,-4-4 1-16,-21 4-4 16,-21 0 1-16,-42 5-5 15,-26 5 0-15,-23 2-9 16,-26 3 1-16,-35 10-6 16,-21 6 1-16</inkml:trace>
  <inkml:trace contextRef="#ctx0" brushRef="#br2" timeOffset="-179406.06">17247 12966 58 0,'7'10'29'0,"-14"-14"-37"15,4 4 53-15,-4-3-44 16,-7 3 0-16,-4-3 0 16,-7 6 0-16,1 10-2 0,-1 3 1 15,-7 5 1-15,0 11 0 16,4 9 0-16,3 12 0 15,11 0 0-15,4 4 0 16,13-4-1-16,8-9 1 16,7-10-3-16,6-2 0 15,12-10-5-15,6-10 0 16,4-9-10-16,0-9 1 16</inkml:trace>
  <inkml:trace contextRef="#ctx0" brushRef="#br2" timeOffset="-179134.02">17639 13223 44 0,'32'-25'22'0,"-4"-3"-13"0,-25 22 32 0,1-4-38 0,-4 4 0 0,0 0 1 15,-7 3 0-15,-4-4-6 16,-3 4 1-16,-11 6 3 16,-3 0 1-16,-7 1-2 15,0 11 0-15,3 7-1 16,4 6 1-16,3 1-1 15,4 2 0-15,0 0-1 16,10-2 1-16,8-4-1 16,-1-10 0-16,18-5-1 15,11-10 0-15,3-6-2 16,0-4 0-16,1 1-8 16,6-4 1-16,4-15-5 0,-1 0 0 15</inkml:trace>
  <inkml:trace contextRef="#ctx0" brushRef="#br2" timeOffset="-178849.98">18013 13001 41 0,'10'-3'20'0,"15"-1"-15"0,-25 4 34 15,0 0-38 1,-3 7 0-16,-8 2 1 0,-7 4 0 16,1-1-3-16,-4 1 1 15,-1 2 1-15,-6 1 0 16,7 0-1-16,0 6 1 0,7-7 0 15,3 4 0-15,8-3 0 16,10 6 0-16,7-7 0 16,0-2 1-16,4 6 0 15,6 0 0-15,-6-4-1 16,0 1 0-16,-8 3-1 16,-6 3 1-16,-8 3-6 15,-3 0 0-15,0-3-10 16,0-3 1-16,-4-13-2 15,4-6 0-15</inkml:trace>
  <inkml:trace contextRef="#ctx0" brushRef="#br2" timeOffset="-178425.97">18210 12558 60 0,'11'16'30'0,"14"-10"-35"0,-15-6 63 16,4 0-56-16,8 4 1 16,6-4 1-16,4 0 1 15,-4 0-6-15,-4 0 0 16,-2 0 3-16,-5 3 1 15,-6 0-2-15,-1 3 0 0,-6 4-2 16,-8 5 1-16,-6 7-1 16,-4 0 0-16,-11 0-1 15,4 0 1-15,0 0 0 16,3-3 0-16,4 3 0 16,3-3 1-16,8 2 0 15,6-2 1-15,8 0-1 16,7-6 1-16,3-4-2 15,3-6 0-15,-2-3-4 16,-1-3 1-16,3 0-8 47,5-3 0-47,-1-4-8 16,0 4 1-16</inkml:trace>
  <inkml:trace contextRef="#ctx0" brushRef="#br2" timeOffset="-178127.39">19071 12562 49 0,'7'3'24'0,"-14"3"-23"0,0 0 40 15,0 7-39-15,-4 6 0 31,-27 34 3-31,-5 10 1 0,-3-1-7 16,4 17 0-16,3 5 5 16,8 11 0-16,6 8-4 15,7-21 1-15,8-10-5 16,3-16 1-16,7-15-9 16,10-10 1-16,11-15-7 15,4-13 0-15</inkml:trace>
  <inkml:trace contextRef="#ctx0" brushRef="#br2" timeOffset="-177798.73">19424 12878 46 0,'28'-3'23'0,"-24"-3"-23"0,-8 3 39 16,-6 0-38-16,-12 3 1 15,-6 3-1-15,-4 6 1 16,-6 7-3-16,-8 0 1 16,0 9 1-16,7 6 0 15,4 7 0-15,7 6 0 16,3 9 0-16,7 0 0 16,4-3 0-16,11-6 0 15,3-6 0-15,17-13 1 16,15-13-1-16,10-12 1 15,8-15-1-15,3-10 0 16,-7-7-1-16,-11 1 0 16,-7-10-6-16,-10 4 0 0,-11-4-11 15,-11 6 1-15</inkml:trace>
  <inkml:trace contextRef="#ctx0" brushRef="#br2" timeOffset="-177587.94">18979 13048 44 0,'0'15'22'0,"18"-2"-16"15,-11-16 31-15,4 0-38 16,3 3 1-16,14-4 0 16,14 1 0-16,11-6 0 15,11 0 0-15,6-4-3 16,1-3 0-16,-11 1-5 0,0 2 1 15,-7-6-7-15,0-9 1 16</inkml:trace>
  <inkml:trace contextRef="#ctx0" brushRef="#br2" timeOffset="-177363.05">19572 12649 54 0,'21'63'27'0,"39"12"-34"15,-39-50 52-15,8 7-44 0,6-1 0 0,0 13-1 16,-7 3 0-16,-6 10-1 16,-12 8 0-16,-13 4-4 15,-19 4 0-15,-20-11-10 16,-14 10 0-16</inkml:trace>
  <inkml:trace contextRef="#ctx0" brushRef="#br2" timeOffset="-176238.87">21385 12841 58 0,'11'15'29'0,"-4"-11"-34"0,-7-4 49 0,-7-4-44 16,-4 1 0-16,-10 0 0 15,0 3 0 1,-7 3 0-16,-4 7 1 0,-10 8-1 15,-4-2 1-15,-3 12-1 16,3 7 1-16,3 3-1 16,8 12 0-16,7 6-1 15,7-3 0-15,10-2-1 16,15-4 1-16,17-7-2 16,14-11 0-1,7-11-5-15,1-8 0 0,13-10-7 16,4-6 1-16,0-4 0 15,0-12 1-15,-3-3 7 16,-1-3 0-16,-10-3 8 47,-4 5 1-31,-3 1 10-1,-7 3 1-15,-4-3 0 0,-7 7 0 0,-3-4-4 0,-8 6 0 0,-6 0-4 0,-8 4 1 0,-6 5-4 0,-11 4 1 16,-8 3-3-16,-2 7 0 15,-5 2-1-15,-2 7 1 16,2 6-3 15,1 12 1-15,3-3-2-16,11 7 1 0,10-3-1 0,8-4 1 0,14-6-1 0,6-6 1 0,18-13-2 16,8-6 1-16,3-6-7 15,-1-13 1 1,-9-12-6-16,3 2 1 0</inkml:trace>
  <inkml:trace contextRef="#ctx0" brushRef="#br2" timeOffset="-175876.17">22137 12885 25 0,'3'25'12'0,"-20"0"1"16,10-22 13-16,-4 3-23 15,-3-3 0-15,0 0 4 0,-4 1 0 16,1 2-8 0,-5 6 1-16,1 7 5 0,4-3 0 15,2 0-2-15,1 2 1 16,0-2-3-16,7 0 1 16,7-4-1-16,7 4 0 15,7 0 0-15,4 2 0 16,7 1 1-16,6 0 0 15,5 3 0 1,-5-3 1-16,-6 3-2 0,-7 0 1 16,-15 6-1-16,-13 6 0 15,-15 7-4-15,-7-13 1 0,-6 4-10 16,-5-4 1-16,-3-6-6 16,4-3 1-1</inkml:trace>
  <inkml:trace contextRef="#ctx0" brushRef="#br2" timeOffset="-175407.87">22871 12634 50 0,'-7'15'25'0,"-11"1"-27"0,11-6 44 15,-4 2-41-15,-6 4 0 16,-12 9 2-16,-2 12 0 0,-8 4-4 16,0 16 1-16,-3 5 2 15,3 14 0-15,11 2-1 16,7 10 1-16,6-7-3 15,15-21 0 1,7-10-3-16,15-12 0 0,13-10-10 16,7-12 0-16,1-23-2 15,-5-8 0-15</inkml:trace>
  <inkml:trace contextRef="#ctx0" brushRef="#br2" timeOffset="-175126.45">23280 12712 50 0,'21'25'25'0,"-14"-9"-29"15,-10-13 49-15,-8 6-45 0,-3 4 1 16,-11 6-1-16,-7 6 1 16,1 3-1-16,-8 0 0 15,-4 10 1-15,5 3 0 16,6 6 0-16,4 6 0 15,10 4 0-15,7-7 1 16,15-6 1-16,17-10 0 31,36-24-2-31,-4-17 1 16,-8-8-3-16,-6-4 0 0,-11-6-7 16,-6-4 1-16,-12-2-11 15,-10-3 1-15</inkml:trace>
  <inkml:trace contextRef="#ctx0" brushRef="#br2" timeOffset="-174927.57">22800 13013 48 0,'4'6'24'0,"24"1"-24"0,-18-7 38 0,4-3-38 16,1 3 1-16,9 0 0 15,15-4 1-15,7 1-3 16,10-3 0-16,8 0-5 16,3-7 0-16,-7 7-8 0,-11-7 0 15</inkml:trace>
  <inkml:trace contextRef="#ctx0" brushRef="#br2" timeOffset="-174689.34">23456 12696 48 0,'14'73'24'0,"22"-8"-20"0,-19-43 39 0,8 3-42 15,3 10 1-15,0 3-1 16,-3 2 1-16,-7 1-4 15,-11 9 1-15,-11 4-2 16,-17-4 0-16,-14 0-13 16,-11-3 1-16</inkml:trace>
  <inkml:trace contextRef="#ctx0" brushRef="#br2" timeOffset="-174089.66">25015 12029 34 0,'-10'-10'17'0,"3"10"-1"0,7 3 16 16,0 13-28-16,0 12 1 0,0 7 0 15,0 15 1-15,0 0-8 16,0 22 1-16,0 0 5 15,3 13 1-15,4-13-2 16,0-3 1-16,-3-9-2 16,0-10 0-16,-4-9-1 15,-4-7 0-15,-7-6-1 16,-3-6 1-16,-10-3-3 16,-15-13 1-16,0-6 0 15,-7-3 0-15,-7-3 1 16,4-4 0-16,-1-2-1 15,1 6 0-15,-4 9 0 16,4 6 0-16,3 10 1 16,4 6 0-16,3-3-1 15,14 0 1 1,11 6 1-16,10 0 1 0,19 1 0 16,9-7 0-16,15 0 0 0,7-4 0 15,14-2-2-15,10-10 1 16,12-6-5-16,-5-6 0 15,-6-10-14 1,-1-6 0-16</inkml:trace>
  <inkml:trace contextRef="#ctx0" brushRef="#br2" timeOffset="-173746.23">25813 12201 45 0,'10'31'22'0,"-48"-15"-16"0,20-13 27 0,-7 0-33 15,1 0 1-15,-5 4 1 16,-13 8 1-16,-4 10-3 16,-3 10 1-16,-1 9 1 15,8 12 0-15,3 20 0 16,11 8 1-16,10-8-2 15,8 5 1-15,13-6-1 16,15-12 0-16,14-16 0 16,17-16 1-16,0-15-1 15,8-22 0-15,-1-4-1 16,-6-18 1-16,-8-9-3 16,-7-4 1-16,-10-9-8 15,-7-7 1-15,-11 1-9 0,-14 2 1 16</inkml:trace>
  <inkml:trace contextRef="#ctx0" brushRef="#br2" timeOffset="-173547.66">25210 12728 69 0,'21'28'34'0,"21"-31"-36"0,-17-6 64 0,21-10-62 15,17-10 1-15,18-2-3 16,7-7 0-16,1 1-7 16,-12-1 1-16,-17 7-12 15,-21 0 0-15</inkml:trace>
  <inkml:trace contextRef="#ctx0" brushRef="#br2" timeOffset="-171685.59">10978 15559 42 0,'-3'13'21'0,"-4"-4"-9"0,3-5 21 15,1-1-30-15,3 0 0 16,0 0 4-16,3 0 0 16,4 0-9-16,4 0 1 15,7-3 4-15,13-6 1 16,12-3-4-16,6-1 1 15,-3-5-7-15,0-1 1 16,-7 0-11-16,-8 7 1 0,-17 6-2 16,-14 6 0-16</inkml:trace>
  <inkml:trace contextRef="#ctx0" brushRef="#br2" timeOffset="-171507.59">10859 15898 47 0,'-8'35'23'0,"23"-29"-18"16,-8-9 46-16,3 0-47 16,11-1 1-16,11 1 1 15,10-6 0-15,11 0-11 16,7-1 1-16,-7 1 0 16,-3 2 0-16,-8 4-14 15,-7 10 0-15</inkml:trace>
  <inkml:trace contextRef="#ctx0" brushRef="#br2" timeOffset="-170921.77">11642 16619 53 0,'63'38'26'0,"15"-25"-29"16,-57-7 39-16,0 6-35 16,11 1 0-16,7-1 4 15,7-2 1-15,-4-7-6 16,0-3 1-16,-3-9 3 15,0-4 0-15,-4-15 0 16,-3-10 0-16,-7-12-2 0,-11-6 0 16,-11-20-2-16,-10-18 1 15,-14-12 0-15,-7-4 0 16,-4-12-2-16,-3-1 1 16,3-2 0-16,7 15 1 15,11 10-1-15,11 15 1 16,3 16-1-16,10 9 1 15,8 13 1-15,3 10 0 16,4 9-2-16,-1 9 0 16,1 9-5-16,-4 4 0 15,-3 3-14-15,-8 6 0 0</inkml:trace>
  <inkml:trace contextRef="#ctx0" brushRef="#br2" timeOffset="-169735.91">13215 15682 52 0,'0'12'26'0,"-3"-9"-26"15,-1 1 32-15,-7 5-32 16,-6-3 0-16,-4 7 0 16,-4-4 1-16,0 7-1 0,1 3 1 15,2 6-1-15,8-3 1 16,0-3 0 0,4-4 0-16,3 1-1 0,-1 0 0 15,5-1 0-15,6-2 1 16,12 2-1-16,9 4 1 15,8-3 0-15,0 3 0 16,-4 0 0-16,-3-1 1 16,-8 1-1-16,-10 3 0 15,-7 13-1-15,-14-1 1 16,-10 1-3-16,-8-1 0 0,4-2-4 16,-1 2 1-16,5-6-6 15,3-3 0-15,6-3-4 16,5-9 0-16</inkml:trace>
  <inkml:trace contextRef="#ctx0" brushRef="#br2" timeOffset="-169493.68">13511 16111 55 0,'0'16'27'0,"-3"9"-34"15,-1-19 53-15,1 7-46 0,-1 3 0 16,1-1 0-16,-1 1 0 16,4 0-4-16,0-4 0 15,0-2-11-15,-3-14 0 16</inkml:trace>
  <inkml:trace contextRef="#ctx0" brushRef="#br2" timeOffset="-169300.22">13455 15867 33 0,'25'12'16'0,"-1"-15"-14"0,-13 0 15 0,3-3-34 15,7-1 0-15</inkml:trace>
  <inkml:trace contextRef="#ctx0" brushRef="#br2" timeOffset="-168867.9">13808 16202 35 0,'3'35'17'0,"-3"-13"-18"0,0-16 36 15,0 3-33-15,-3-2 1 16,-1-1-1-16,4-3 1 16,-3-3-4-16,3-6 0 15,3-4 2-15,1-8 1 16,3-7-3-16,3-1 1 16,4-5-2-16,1-3 1 15,-1-1-1-15,0 1 0 0,0 9 1 16,0-1 0-16,7 11 0 15,-3 2 0-15,-1 7 2 16,5 6 0 0,-1 25 0-1,0-3 0-15,-10 6-1 16,-1 7 1-16,-3-1-1 16,0 1 0-16,-3-7-2 15,-1-3 0-15,4-6-9 16,0-7 0-16</inkml:trace>
  <inkml:trace contextRef="#ctx0" brushRef="#br2" timeOffset="-168281.4">14175 15268 59 0,'10'16'29'0,"22"9"-31"15,-18-22 54-15,7 0-48 16,7 3 0-16,8-3 0 15,3 0 1-15,-1 1-8 16,-2-1 1-16,-12 0 4 16,-6 0 0-16,-4 0-5 15,-10 3 1-15,-8 4-2 16,-7 5 1-16,-6 1-1 16,-1 6 1-16,-6 3-1 0,2-3 1 15,5-3 1-15,3 3 1 31,3 0 2-31,4 0 1 0,3-3 1 0,4-1 1 16,11-2-1-16,7-3 0 16,6-4-4-16,12-6 1 15,-5 0-10-15,1-3 1 16,-7 0-10-16,0 3 1 16</inkml:trace>
  <inkml:trace contextRef="#ctx0" brushRef="#br2" timeOffset="-167981.19">15046 15453 52 0,'0'22'26'0,"-14"19"-29"15,7-35 42-15,-7 6-35 16,-4 10 0-16,-7 10 1 16,1 2 1-16,-12 10-8 15,1 9 1-15,0 10 4 16,0 15 1-16,3 4-4 16,4-4 1-16,6 1-5 0,8-13 1 15,7-10-8-15,11-9 0 16,6-12-7-16,22-23 0 15</inkml:trace>
  <inkml:trace contextRef="#ctx0" brushRef="#br2" timeOffset="-167666.33">15413 15748 49 0,'21'3'24'0,"-14"-16"-24"0,-7 13 41 0,-3-3-40 15,-4 3 0-15,-15 0 0 16,-6 0 1-16,-7 13-3 16,0 9 1-16,-4 9 1 15,0 3 1-15,-3 10-1 16,3 3 0-16,4 4 0 16,3 5 1-16,7 4-1 15,11-17 0-15,10-2 0 16,15-3 1-16,7-10 0 15,6-12 0-15,5-10-1 16,6-6 0-16,4-9-1 16,-4-13 1-16,-3-7-5 15,-8-5 1-15,-9-7-15 16,-8-6 0-16</inkml:trace>
  <inkml:trace contextRef="#ctx0" brushRef="#br2" timeOffset="-167469.08">14972 16039 60 0,'28'3'30'0,"29"-9"-33"0,-36-6 46 16,3-4-43-16,15-3 0 15,4 0-3-15,6-3 0 16,-3 0-3-16,-4 4 0 0,0-4-10 15,-3-4 0-15</inkml:trace>
  <inkml:trace contextRef="#ctx0" brushRef="#br2" timeOffset="-167243.15">15670 15563 63 0,'32'69'31'0,"-4"25"-39"15,-21-69 56-15,4 19-49 16,-4 15 1-16,-3 7-3 16,-8 6 1-16,-3-6-4 15,-7-10 1-15,-11-15-12 0,-7-6 1 16</inkml:trace>
  <inkml:trace contextRef="#ctx0" brushRef="#br2" timeOffset="-166449.34">16771 15870 63 0,'14'6'31'0,"-7"-6"-35"16,-7 0 53-16,0 0-49 15,-3 0 0-15,-4 3 0 0,-7 7 0 16,-8 2 0-16,-2 7 1 16,-8 3-1-16,4 9 1 15,-1 1 0-15,8 5 0 16,7 10-2-16,4-3 1 16,10-6-1-16,10-4 0 15,15-2-3-15,10-4 1 16,0-6-3-16,8-9 0 15,-1-10-3-15,8 0 1 16,-1-3 0 0,-3-10 0-16,7-5 2 0,-4-7 1 15,0-6 3-15,-3-1 0 0,-7 7 4 16,-7 0 1-16,-4 0 3 31,-7 4 0-31,-3-1 0 16,-8 3 1-16,-6 4-1 0,-8 5 0 0,-3 7-2 15,-10 3 1-15,-8 1-3 16,-3 2 0-16,0-3-1 16,-4 10 0-16,0 2-1 15,-3 4 0-15,3 6-1 16,4 3 0-16,3-3 0 16,11 4 0-16,7-1-1 15,7-6 1-15,14-3 0 16,7-10 0-16,8-6-2 0,6-6 1 15,0-3-5-15,4-7 0 16,0-12-8-16,-8-3 0 16</inkml:trace>
  <inkml:trace contextRef="#ctx0" brushRef="#br2" timeOffset="-166179.91">17688 15804 50 0,'11'9'25'0,"-22"10"-30"0,4-16 42 0,-3 1-36 0,-4 2 0 0,-4 0 0 0,-7-3 1 0,1 7-3 15,-1-1 1-15,4 0 1 16,3 4 1-16,4 0-1 16,3 5 1-16,11 1 0 15,11 6 0-15,3 0 1 16,4 0 0-16,-1 4-1 15,-6 2 1-15,-4 3-3 16,-4 1 0 0,-13-4-7-16,-11-6 0 0,-11-3-11 15,-7 3 1-15</inkml:trace>
  <inkml:trace contextRef="#ctx0" brushRef="#br2" timeOffset="-165683.29">18394 15396 46 0,'-4'10'23'0,"-24"5"-18"0,18-8 34 0,-8 8-38 15,-10 4 0-15,-4 3 1 16,4 10 1-16,-8 8-4 16,-6 4 1-16,3 19 2 15,8 12 0-15,2 13-1 16,12 3 1-16,6-6-1 0,15-10 0 31,10 0-3-31,14-18 1 0,7-14-8 16,8-14 1-16,2-17-8 0,-6-9 0 15</inkml:trace>
  <inkml:trace contextRef="#ctx0" brushRef="#br2" timeOffset="-165310.04">18796 15660 61 0,'4'6'30'0,"-40"-6"-37"0,22 3 55 0,-7 0-48 15,-11 7 1-15,-7 2 0 16,8 1 1-16,-5 15-3 15,-2 7 1-15,2 15-1 16,1 6 1-16,7 1-2 16,3 5 0-16,11 4 0 15,14-9 0 1,11-10 0-16,6-10 1 0,19-8 2 16,9-14 0-16,5-12 0 15,6-15 1-15,-3-16-2 16,-7-7 1-16,-7-9-7 15,-15-9 1-15,-9 3-12 16,-12 3 1 31</inkml:trace>
  <inkml:trace contextRef="#ctx0" brushRef="#br2" timeOffset="-165126.37">18267 15998 61 0,'7'16'30'0,"35"-13"-36"0,-21-3 50 16,11-3-43-16,7-3 0 0,17 0 0 15,8-4 1-15,6-2-6 16,-3-4 1-16,-7-3-10 16,-7 0 0-16,-10-3-4 15,-4-3 1-15</inkml:trace>
  <inkml:trace contextRef="#ctx0" brushRef="#br2" timeOffset="-164918.4">19043 15556 60 0,'14'63'30'0,"39"15"-39"15,-35-52 58-15,6 8-50 16,-3 13 1-16,-3 13-4 0,-7 5 1 16,-15 14-8-16,-17 6 0 15,-14-4-5-15,-11-6 0 16</inkml:trace>
  <inkml:trace contextRef="#ctx0" brushRef="#br2" timeOffset="-164407.53">20094 15792 63 0,'7'21'31'0,"-7"-8"-36"16,-3-7 61-16,-8 4-56 15,-3 2 0-15,-4 1 0 0,-6 2 1 16,-4 7-1-16,-4 10 1 16,4-1 0-16,-4 4 0 15,11 5 0-15,3 7 0 16,7 0 0-16,8-9 0 15,13 0-3-15,12-4 1 16,13-6-4-16,11-12 1 16,-4-13-4-1,7 0 1-15,1-6-9 0,3-6 1 16,0-13-2-16,0 0 0 0</inkml:trace>
  <inkml:trace contextRef="#ctx0" brushRef="#br2" timeOffset="-164152.79">20662 15970 51 0,'14'-9'25'0,"-7"-1"-26"0,-7 10 47 16,0-6-44-16,-3 3 0 0,-11 3 2 15,-7 0 0-15,-8 3-5 16,-6 3 0-16,-4 7 3 16,-3 6 1-16,3 6-1 15,-7 0 0-15,7 6-3 16,4 7 0-16,7 0-2 15,10-1 1-15,11-5-1 16,18-4 1-16,6-6-2 0,12-13 0 16,6-3 2-1,7-12 0-15,4-13-2 16,-7-9 0-16,0 0-11 0,-11-13 1 16</inkml:trace>
  <inkml:trace contextRef="#ctx0" brushRef="#br2" timeOffset="-163836.52">21029 15770 49 0,'7'3'24'0,"-21"16"-22"0,7-16 36 0,-4 3-36 15,-6 0 0-15,-8 0 1 16,-7 1 1-16,4-1-5 15,-4 3 1-15,4 4 2 16,3 3 0-16,8-1-1 16,6 1 1-16,8 0-1 15,6 2 0-15,11 1-1 16,4 10 1-16,7-4 0 16,-1-3 0-16,-2 0-1 15,-5-1 0-15,-6 11-2 16,-11-1 1-16,-7 4-5 15,-14-4 0-15,-11 0-11 16,-7-2 0-16</inkml:trace>
  <inkml:trace contextRef="#ctx0" brushRef="#br2" timeOffset="-163520.39">21657 15531 53 0,'-7'13'26'0,"-46"12"-27"0,35-9 40 0,-10 9-38 16,-7 3 0-16,-7 13 1 15,-4 9 0-15,7 13-2 16,11 5 0-16,3 11 1 16,7-1 1-16,8-2-2 15,10-7 1-15,7-4-7 16,7-8 0-16,4-10-10 16,10-16 0-16</inkml:trace>
  <inkml:trace contextRef="#ctx0" brushRef="#br2" timeOffset="-163205.45">22151 15748 48 0,'7'3'24'0,"-25"0"-22"0,8-3 36 15,-8-3-38-15,-10 3 1 16,-11-3 0-16,-7 6 1 15,4 12-2-15,-4 14 0 16,0 2 2-16,0 10 0 16,4 6-1-16,7 3 1 15,6 6-1-15,15 1 1 16,11-7-1-16,10-9 1 16,11-10-1-16,6-9 0 15,12-6 0 1,6-13 0-16,0-12-1 0,-7-10 0 0,-6-3-6 15,-5-6 0-15,-10-4-11 16,-14-2 0-16</inkml:trace>
  <inkml:trace contextRef="#ctx0" brushRef="#br2" timeOffset="-162995.65">21576 16074 57 0,'7'15'28'0,"18"-21"-27"16,-11 6 45-16,7-3-46 16,11 0 0-16,-1-7 0 15,15-5 0-15,11-1-2 0,6-6 1 16,1 0-4-16,-1-3 1 16,-10 0-11-16,-7-6 1 15,-11-4-2-15,-6-2 0 16</inkml:trace>
  <inkml:trace contextRef="#ctx0" brushRef="#br2" timeOffset="-162786.72">22239 15475 61 0,'42'78'30'0,"4"10"-38"0,-39-69 63 15,22 62-53 1,-8 13 0-16,-11 4-6 16,-17-4 1-16,-7 0-7 15,-11-6 0-15,-13-13-7 16,-1-22 0 0</inkml:trace>
  <inkml:trace contextRef="#ctx0" brushRef="#br2" timeOffset="-162171.02">23506 15352 53 0,'7'57'26'0,"3"6"-26"0,-3-38 45 0,0 6-43 15,0 13 0-15,4 3 4 16,0 9 1-16,6 7-7 16,-3 0 0-16,0-13 4 15,-3-9 1-15,-4-10-3 16,-7-9 1-16,-7-12-3 15,-11-10 0-15,-13-7-1 16,-1-2 0-16,-10-1-1 16,-8-5 1-16,-10 2-2 15,4-2 0-15,-4 5-1 16,0 10 0-16,7 3 0 0,3 10 1 16,12 9 0 15,9 9 0-16,12 4 3-15,13 5 1 0,22 1 0 0,10 0 1 0,25-10-1 0,14-6 1 16,4-9-2-16,10-3 0 16,-7-7-7-16,3-6 0 15,-2-10-10-15,-12-2 1 16</inkml:trace>
  <inkml:trace contextRef="#ctx0" brushRef="#br2" timeOffset="-161569.49">24522 15374 53 0,'3'4'26'0,"-21"-8"-30"0,4 4 41 0,-10 0-37 15,-15 4 0 1,-3 2 0-16,-15 6 1 0,-3 13-1 15,0 10 1-15,11 12 0 16,3 6 0-16,4 10 0 16,13 6 1-16,12 13-1 15,13 5 0-15,15-5 1 16,21-10 0 0,13-19 1-16,22-15 0 0,11-29 0 15,-7-15 0-15,-4-28-2 16,-4-10 1-16,-14-10-4 15,-10 1 0-15,-14-10-14 16,-18 1 0 0,-18-4-2-16,-13 6 0 15</inkml:trace>
  <inkml:trace contextRef="#ctx0" brushRef="#br2" timeOffset="-161389.08">23992 15697 86 0,'32'7'43'0,"85"-10"-63"0,-72-7 92 0,26-6-73 0,10-9 0 15,14 0-6-15,8-3 0 16,-12 0-2-16,-20 6 0 16,-25 3-14-16,-14 7 1 15</inkml:trace>
  <inkml:trace contextRef="#ctx1" brushRef="#br2" timeOffset="-202775.72">6643 14823 0,'0'0'0,"0"0"16</inkml:trace>
  <inkml:trace contextRef="#ctx0" brushRef="#br2" timeOffset="-160169.31">10756 17990 42 0,'7'6'21'0,"7"-19"-12"0,-3 10 22 16,10-3-29-16,11 0 1 15,7-1-2-15,17-2 0 16,4-3-10-16,0-1 0 15,-7-3-4-15,-14 10 1 16</inkml:trace>
  <inkml:trace contextRef="#ctx0" brushRef="#br2" timeOffset="-160000.33">10760 18137 54 0,'10'0'27'0,"33"-16"-30"15,-22 10 50-15,14 0-47 16,11-4 1-16,7-2-9 16,7-4 0-16,-7 7-4 15,-7-4 0-15</inkml:trace>
  <inkml:trace contextRef="#ctx0" brushRef="#br2" timeOffset="-159394.06">11878 18526 45 0,'18'6'22'0,"10"10"-13"15,-18-16 28-15,1 0-34 0,3-3 0 16,0 0 1-16,7-10 1 16,-3-12-7-16,0-16 1 15,-8-9 3-15,-10-13 1 16,-7-9-3-16,-7-3 1 16,-7-19-1-16,-4-10 1 15,1 1-2-15,2-10 1 16,1 19 0-16,7 3 0 15,7 6 0 1,4 16 0-16,3 13 0 16,0 9 0-16,14 9 1 0,14 13 0 15,0 0-2-15,4 9 1 0,3 7-6 16,0 3 1-16,1 6-12 16,-5 9 1-16</inkml:trace>
  <inkml:trace contextRef="#ctx0" brushRef="#br2" timeOffset="-158732.59">13335 17535 53 0,'-4'9'26'0,"-3"1"-24"0,4-7 39 0,-4 3-39 16,-7 1 1-16,-11 5 0 16,-3 4 0-16,-7 3-5 15,3-1 1-15,0 1 2 16,0 3 1-16,8-3-3 16,2-3 0-16,8-7-1 15,4 0 0-15,6 1 0 16,4-1 0-16,11 1 0 15,10-1 1-15,7 0 1 16,0 4 1-16,1 0 0 16,-1-1 1-16,-3 1-2 15,-8 2 1-15,-10 7-1 0,-10 6 0 16,-11-6-3-16,-11 4 1 16,-7 2-5-16,0 0 0 15,4-3-8-15,3-6 0 16,8-10 0-16,13-2 0 15</inkml:trace>
  <inkml:trace contextRef="#ctx0" brushRef="#br2" timeOffset="-158474.12">13667 17921 52 0,'-7'25'26'0,"7"-6"-34"15,-4-19 55-15,-3 3-46 16,3-3 0-16,-3 9 0 16,0-3 1-16,4 1-5 15,-1-1 1-15,4-6-6 16,0 0 0-16,7-9-7 15,0-7 0-15</inkml:trace>
  <inkml:trace contextRef="#ctx0" brushRef="#br2" timeOffset="-158280.58">13585 17551 37 0,'4'22'18'0,"-15"-19"-14"0,11-3 26 16,0 0-31-16,7 0 1 15,4-3-8-15,7 0 0 0,3-1 1 16,11 8 1-16</inkml:trace>
  <inkml:trace contextRef="#ctx0" brushRef="#br2" timeOffset="-157907.78">14055 18034 40 0,'0'28'20'0,"0"-12"-18"16,0-16 32-16,0 0-33 15,0 0 1-15,0-10 1 16,3 1 1-16,4-10-5 16,-3 6 0-16,3-9 3 0,3-3 0 15,8-3-3-15,0-3 1 16,-1-1-2-16,1 4 0 16,-4 9 0-16,0 7 1 15,0 6-1-15,0 6 1 16,1 6 1-16,-5 3 0 15,1 7 1-15,-1 0 0 16,1 5 0 0,-4-2 0-16,0-3-1 0,0-7 0 15,0 4-3-15,0-4 0 16,0 1-10-16,4-7 1 16</inkml:trace>
  <inkml:trace contextRef="#ctx0" brushRef="#br2" timeOffset="-157472.59">14340 17115 59 0,'7'41'29'0,"22"-7"-27"16,-22-31 52-16,3 0-50 16,4 0 0-16,4 1 1 15,3-4 1-15,7-7-8 16,1 1 1-16,-5 0 4 0,-2 3 0 16,-5 3-4-16,-3 0 1 15,-3 0-3-15,-4 3 1 16,-7 0-1-16,-4 0 1 15,-3 6-1-15,0 4 0 16,0 3 2-16,0 3 0 16,4 2 2-16,3 11 0 15,0-7 0-15,3-6 0 16,1 3-1-16,3-7 1 16,3 1-2-16,4-7 0 15,-3-5-5-15,7-4 1 0,3-4-13 16,7-5 0-16,0-4-1 15,11-5 0-15</inkml:trace>
  <inkml:trace contextRef="#ctx0" brushRef="#br2" timeOffset="-157130.04">15184 17065 60 0,'0'15'30'0,"3"17"-38"0,-3-20 62 16,-3 7-52-16,-8 3 1 16,-7 9 0-16,-6 10 1 15,-8 0-5-15,-7 15 0 16,0 7 3-16,0 19 1 15,4 5-2-15,-4 4 1 16,8 3-4 0,2 4 0-16,12-7-3 0,6-13 1 62,8-18-6-46,10-20 0-16,7-24-8 0,11-13 1 0,6-19 0 0,8-9 0 15</inkml:trace>
  <inkml:trace contextRef="#ctx0" brushRef="#br2" timeOffset="-156779.98">15547 17359 46 0,'21'7'23'0,"-21"-7"-29"16,0 0 46-16,-7 0-40 15,-7 0 1-15,-4 3 0 16,-6 3 1-16,-12 0-2 16,-6 7 0-16,-4 9 1 15,4 3 0-15,7 9 0 16,3 10 1-16,7 7-1 16,7 2 0-16,4 3 0 0,7-2 0 15,11-7 0 1,10-7 1-16,18-8-1 0,6-17 0 15,8-15-1-15,0-12 1 16,4-7-2-16,-12-9 1 16,-6-7-8-16,-7-2 0 15,-11-1-7-15,-7-3 0 16</inkml:trace>
  <inkml:trace contextRef="#ctx0" brushRef="#br2" timeOffset="-156597.09">15180 17673 58 0,'4'13'29'0,"17"-7"-32"0,-11-3 52 0,11-6-48 16,11-3 0-16,7-7 0 16,7-3 0-16,3-3-3 15,4-2 0-15,-7-1-4 16,-4-3 0-16,-3-1-11 15,-11 1 0-15</inkml:trace>
  <inkml:trace contextRef="#ctx0" brushRef="#br2" timeOffset="-156375.22">15808 17137 64 0,'39'50'32'0,"28"31"-41"0,-46-52 54 15,0 2-46-15,-3 16 1 16,-8 19-2-16,-10 12 0 16,-10 13-2-16,-15-12 0 15,-14-7-12-15,-3-16 0 16</inkml:trace>
  <inkml:trace contextRef="#ctx0" brushRef="#br2" timeOffset="-155805.92">16803 17623 62 0,'7'6'31'0,"-7"7"-35"0,0-10 52 0,-4 3-48 15,-3 7 0-15,-7 2-1 16,-7 4 1-16,-7-6 0 16,-7 2 0-16,-1 4 0 15,4 6 0-15,4 3-2 16,0 10 0-16,7-3-2 15,10 5 0-15,11 4-4 16,11 0 1-16,14-3-4 16,10-10 1-16,7-9-5 15,4-9 0-15</inkml:trace>
  <inkml:trace contextRef="#ctx0" brushRef="#br2" timeOffset="-155533.56">17247 17830 52 0,'21'-13'26'0,"4"1"-32"0,-21 9 50 16,-4 3-44-16,0 0 1 15,-7-4 0-15,-7 1 1 16,-8 3-2-16,-9 0 1 16,-5 0 0-16,1 0 1 15,-4 3-1-15,0 7 1 16,4 2-2-16,3 7 1 0,8 3-3 15,6 6 0-15,4-3-1 16,10 1 0-16,12-1-3 16,13-3 1-16,10-7-2 15,8-8 0-15,7-7-7 16,3-7 0-16</inkml:trace>
  <inkml:trace contextRef="#ctx0" brushRef="#br2" timeOffset="-155249.62">17759 17601 27 0,'-7'28'13'0,"-36"3"-4"16,29-24 14-16,-3-1-21 16,-1 0 1-16,-7 4 0 15,-3-1 1-15,3-3-5 0,8 4 1 16,3-1 3-16,7 1 0 15,10-1 1-15,8 7 0 16,3 2 1-16,7 8 0 16,4-1-1-16,-1 3 1 15,-6 0-2-15,-4-6 1 16,-10-6-4-16,-8 6 1 16,-10 3-7-16,-11 3 1 15,-6-6-11-15,-1 0 1 16</inkml:trace>
  <inkml:trace contextRef="#ctx0" brushRef="#br2" timeOffset="-154499.28">18023 16971 56 0,'11'3'28'0,"0"9"-26"0,-4-12 45 0,0 0-43 16,3 0 0-16,8 0 2 16,0 3 1-16,3-3-9 15,3 0 0-15,-2 0 6 16,-1 0 0-16,-4 0-3 16,-6 4 1-16,-4 5-3 15,-7 3 0-15,-7 4-1 16,-4 6 0-16,1 3-1 15,-1 3 0-15,1-3 0 0,-1 1 1 16,4-1 1-16,3 0 1 16,1 0 0-16,3 0 1 15,11-6 0-15,6 0 1 16,11-10-3-16,11-9 0 16,0-3-6-16,0-7 0 15,-4-2-12-15,-3 2 1 16</inkml:trace>
  <inkml:trace contextRef="#ctx0" brushRef="#br2" timeOffset="-154198.37">18990 17137 58 0,'-3'28'29'0,"-15"6"-30"16,7-24 44-16,-6 9-40 15,-15 9 1-15,-3 10 0 16,-4-4 1-16,-7 13-7 16,0 10 1-16,-3 12 4 15,6 3 0-15,12 9-3 16,6-9 0-16,4-3-4 15,3-6 1-15,15-7-7 16,13-12 1-16,11-9-10 16,15-16 0-16</inkml:trace>
  <inkml:trace contextRef="#ctx0" brushRef="#br2" timeOffset="-153868.02">19329 17410 57 0,'21'-7'28'0,"-14"-2"-33"0,-7 9 47 0,-4 0-42 15,-6 0 1-15,-8 6 0 16,-10-3 0-16,-11 7-1 16,-7 12 0-16,4 3 0 15,-4 9 1-15,-3 7 0 16,-1 12 1-16,4-3-1 15,8 10 0-15,6 0 0 16,18-16 0-16,10-1 0 16,15-5 1-16,14-13-1 15,6-9 0-15,8-10-1 16,7-12 1-16,-4-13-3 16,-6-12 1-16,-8-1-8 15,-7-5 0-15,-10-4-9 16,-11-6 0-16</inkml:trace>
  <inkml:trace contextRef="#ctx0" brushRef="#br2" timeOffset="-153651.78">18771 17541 58 0,'7'25'29'0,"7"0"-33"0,-6-21 50 16,2 2-46-16,8 0 1 15,6-3 0-15,8-3 0 32,53-15-4-32,0-14 0 0,-1 4-7 15,-6 0 1-15,-11-3-7 16,-14-3 0-16</inkml:trace>
  <inkml:trace contextRef="#ctx0" brushRef="#br2" timeOffset="-153417.85">19336 17134 62 0,'21'59'31'0,"25"10"-38"16,-25-44 58-16,7 0-50 15,-3 13 1-15,0 9 0 16,-4 9 0-16,-7 10-5 0,-4 10 0 16,-10 5-6-16,-10-9 1 15,-18 4-10-15,-4-11 1 16</inkml:trace>
  <inkml:trace contextRef="#ctx0" brushRef="#br2" timeOffset="-152818.28">20697 16836 46 0,'0'28'23'0,"11"13"-15"0,-7-29 33 0,-4 7-39 16,3 12 0-16,1 16 1 16,3 4 0-16,0 8-4 0,0 4 0 15,0 12 3-15,0-3 1 16,0-9-2-16,0-13 1 16,-3-9-2-16,-4-13 0 15,-4-9 0-15,-10-6 0 16,0-10-2-1,-4-10 1 1,-10-2 0-16,-7-7 0 0,-8-6-1 0,-6 4 0 16,3 2 0-16,4 6 0 15,-4 4 0-15,7 0 0 0,4 12 1 16,7 10 0-16,10 6 1 16,14 6 0-16,11 13 1 15,8 6 1 1,13-6-1-16,11-1 0 0,14 1-1 15,-1-9 0-15,-6-7-5 16,11-10 0-16,3-5-10 16,3-10 0-16</inkml:trace>
  <inkml:trace contextRef="#ctx0" brushRef="#br2" timeOffset="-152488.45">21675 17027 45 0,'14'3'22'0,"-21"-6"-18"15,-4 3 31-15,-6 0-33 0,-12 6 0 16,-6 1 1-16,-11 5 1 16,-7 1-4-16,0 12 1 15,7 6 2-15,1 16 1 16,-1 6-1-16,3 16 0 15,12 10-1-15,13 9 0 16,11-1-2-16,10-2 1 16,8-16-1-16,14-12 1 15,17-17-1-15,7-18 0 16,4-19-1-16,7-12 0 16,-7-16-2-16,-10-10 1 0,-12-9-8 15,-6-3 1-15,-14-3-8 16,-11-9 0-16</inkml:trace>
  <inkml:trace contextRef="#ctx0" brushRef="#br2" timeOffset="-152301.55">21086 17453 75 0,'28'26'37'0,"39"-11"-40"16,-50-21 71-16,22-3-68 15,21-4 1-15,18-9-2 16,14-9 1-16,-18-4-8 16,-14 4 0-16,-15 6-14 0,-13 12 0 15</inkml:trace>
  <inkml:trace contextRef="#ctx0" brushRef="#br2" timeOffset="-149558.18">24507 17080 40 0,'18'-3'20'0,"-7"6"-11"0,-11-3 20 0,0 3-26 16,-7 4 0-16,-7 5 0 16,-18 7 1-16,-14 0-6 15,-3 0 1-15,-1 0 3 16,1-1 0-16,-4 1-2 15,3 0 1-15,12-3-1 16,9 2 1-16,5 1-1 16,6-3 0-16,15-3 0 15,10-1 0-15,10 4 1 16,8 3 0-16,7-7-1 16,10-3 1-16,4 10 0 15,-4-3 0-15,-10 3 0 16,-7 0 0-16,-8 3-2 15,-10 0 1-15,-14 6-1 0,-7-6 0 16,-10 0-5-16,-8 0 1 16,-7-7-10-16,-7-5 1 15</inkml:trace>
  <inkml:trace contextRef="#ctx0" brushRef="#br2" timeOffset="-149135.3">24250 17400 47 0,'14'10'23'0,"-10"-7"-19"15,-4-3 35-15,-4 3-37 16,1 3 0-16,-5-3 1 15,-2 0 1-15,-8 7-5 16,-6-1 0-16,-5 4 3 16,1-1 0-16,0 1-1 15,3-1 0-15,8-2-1 16,-1 2 1-16,4-2-2 16,3-1 0-16,4 1 0 15,7 5 1-15,14 4-1 16,7 3 1-16,8 6 0 15,-5-3 0-15,-2 0 1 0,-5-3 1 16,-6 3-1-16,-8 4 0 16,-17 2-1-16,-18 4 0 15,1-1-5-15,-12-6 0 16,-6-6-9-16,-4-6 1 16,11-10-3-16,10-6 0 15</inkml:trace>
  <inkml:trace contextRef="#ctx0" brushRef="#br2" timeOffset="-148671.39">24596 17156 55 0,'0'12'27'0,"7"-12"-31"0,0 0 55 0,3-3-48 16,8 0 1-16,7 0 1 15,3-4 0-15,7 1-7 16,4 0 0-16,0 0 5 0,-4-1 0 16,-3 1-3-16,-7 9 1 15,-8 7-2-15,-6 5 1 16,-11 1 0-16,-4 9 0 16,-6 10-1-16,-8 5 0 15,-3 4-1-15,-7 6 0 16,-4 10 0-16,-3 12 0 15,-4-3-2-15,4 0 1 16,3-9-3-16,7-10 0 0,7-9-3 16,8-13 1-16,6-12-9 15,11-10 1-15</inkml:trace>
  <inkml:trace contextRef="#ctx0" brushRef="#br2" timeOffset="-148459.45">24606 17582 42 0,'7'16'21'0,"4"-23"-16"16,-4 7 34-16,4-3-37 15,6 0 0-15,4-6-1 16,4 9 1-16,0 0-7 15,3-3 0-15,-3 3-8 16,-4 0 0-16</inkml:trace>
  <inkml:trace contextRef="#ctx0" brushRef="#br2" timeOffset="-148235.39">24984 17664 49 0,'0'34'24'0,"-4"-15"-24"0,4-16 36 0,-3 3-36 16,3 1 0-16,0-1-10 15,0-6 1-15,0-6 0 16,-4-7 0-16</inkml:trace>
  <inkml:trace contextRef="#ctx0" brushRef="#br2" timeOffset="-147636.28">25090 17162 44 0,'0'19'22'0,"7"-7"-16"0,-7-12 34 15,0 0-37-15,7 0 0 16,7 0 3-16,3 0 0 0,12 3-7 16,-1 0 1-16,4 1 4 15,3 2 0-15,0 3-2 16,-7 4 1-16,-6 3-3 16,-12 5 1-16,-10 8-2 15,-10-4 0-15,-8 6-1 16,-14 4 1-16,-10-1-2 15,10-3 0-15,0-5 0 16,4-4 0-16,3-4 0 16,4-5 0-16,7-4 1 15,7-6 1-15,4-3 0 16,6-6 1-16,4-3 0 16,4-4 0-16,10 4 0 15,7 3 1-15,0 6 0 16,1 3 0-16,-1 6 0 15,-7 4 1-15,0 5-1 0,-3 8 1 16,-1 5-1 0,1 0 0-16,0-6-1 0,-4 0 1 15,3 0-5-15,-2-6 0 16,-1-6-8-16,-4-4 0 16,-6-2-4-16,-4-7 1 15</inkml:trace>
  <inkml:trace contextRef="#ctx0" brushRef="#br2" timeOffset="-146796.08">25516 17557 31 0,'53'-28'15'0,"-3"-32"-5"0,-29 44 23 15,7-9-29-15,7-6 1 16,-3-7 3-16,-7-9 0 15,-4-9-10-15,-7-1 1 32,-42-30 6-32,0 5 0 0,-11 4-2 15,-18 9 1 1,-10 9-3-16,-10 10 0 16,-15 6 0-16,4 16 0 0,-18 9 0 15,-3 13 0 16,-15 6-2-31,1 15 0 16,-4 11-1-16,3 2 1 0,-3-3-1 0,7 9 0 16,4 7-2-16,-1 9 0 0,12 13 0 15,9 6 0-15,8 6 0 16,11 4 0-16,13 5 1 16,8 10 1-16,17 4 1 15,11 2 0-15,17-6 4 16,11-9 0-16,14-4-1 15,14-2 0-15,22-14 0 16,17-8 0-16,10-16-1 0,22-7 0 16,32-15 0-16,6-16 0 31,22-9 1-31,21-13 0 0,-7-9 0 0,3-13 0 16,4-12 0-16,-35-13 0 15,-18-9-2-15,-18 3 1 16,-10-4-2-1,-25 10 1-15,-14-9-1 0,-18 0 1 16,-17-10-2-16,-29 7 1 16,-17-1-7-16,-32 4 0 15,-28 3-7-15,-32 0 0 16</inkml:trace>
  <inkml:trace contextRef="#ctx1" brushRef="#br2" timeOffset="-187814.51">17427 14189 0</inkml:trace>
  <inkml:trace contextRef="#ctx0" brushRef="#br2" timeOffset="-145068.36">21982 17344 35 0,'0'6'17'0,"7"-3"-10"0,-7 0 17 0,3 4-23 16,1 2 0-16,-1 0 1 15,1-2 0-15,-1 5-2 16,-3 1 0-16,0 2 3 16,0-2 0-16,0-7 0 15,4-3 1-15,3-9 0 16,11-6 1-16,10-23-1 15,18-18 0-15,7-29-4 47,28-6 0-47,24-24-15 0,5-23 1 0</inkml:trace>
  <inkml:trace contextRef="#ctx0" brushRef="#br1" timeOffset="-133028.54">4413 699 18 0,'-24'-3'9'0,"9"-4"-3"0,15 4 9 0,0 3-10 16,0 0 1-16,-7 0 3 15,4 10 0-15,-4 12-12 16,3 12 1-16,-6 10 7 16,6 19 1-16,-6 18-4 0,-5 13 0 15,-6 16-2 1,4 31 0-1,-4 91-2 1,-1-34 1-16,5-38-1 0,6-32 1 16,1-24-2-16,2-32 0 15,5-19-4 17,3-24 0-32,-7-14-2 0,3-24 0 0</inkml:trace>
  <inkml:trace contextRef="#ctx0" brushRef="#br1" timeOffset="-131391.56">4494 646 23 0,'15'15'11'0,"41"1"-2"0,-38-13 17 16,-4 3-25 0,7-6 1-16,4-6 0 0,-4 3 1 15,10-3-4-15,15 6 0 16,4-7 2-16,13 4 1 15,15 3-1-15,-4-9 1 16,0 3-1-16,18 2 1 16,7-5-1-16,10 0 1 0,-7-1 0 15,15-5 0-15,3 5-1 16,17-6 0-16,-3 4-1 16,11-4 0-16,7 1 0 15,-4 2 1-15,7 4-1 16,7 2 0-16,8-8 0 15,-12 2 0-15,12-3 0 16,10 4 1-16,-11-10-1 16,7 9 0-16,8 4-1 15,-4-7 1-15,10 7-1 16,8-1 1-16,-15 10-1 16,18-6 1-16,-7 3 0 15,14 3 0-15,-3 0-1 16,-7-6 1-16,10 3 0 15,-4-4 0-15,-10 4 0 0,11-6 0 16,-15 3 0-16,11-1 0 16,-3 4 0-16,-18-6 0 15,14-1 0-15,-4 4 0 16,-10-3-1-16,4-1 1 16,-4 1 0-16,0-7 1 15,-4 13-1-15,4-13 0 16,3 4 0-16,-10 6 1 15,11-4-1-15,3 1 1 16,-18 2-1-16,11 4 0 16,3-3 0-16,-17 3 0 15,4-6 0-15,2 2 0 0,-13 7 0 16,3-3 0-16,1-3 0 16,-5 6 0-16,-9 0 0 15,6 0 0-15,-3-6 0 16,-4 2 0-16,-14 8 0 15,10 2 0-15,-6-6-1 16,0 0 1-16,-8 0 0 16,-10 0 0-16,-7 6 0 15,-7-3 0 17,-7-3 1-32,-8 7 0 0,-13-4-1 0,-11 3 1 0,-11 3 0 15,-13 1 0-15,-5-1-2 16,-2 7 1-16,-8 6-1 0,-3 3 0 15,-4 13-1 1,0 5 1-16,-3 8 0 16,-8 2 0-16,4 3 0 0,-7 13 1 15,4 3 0-15,0 16 0 16,3-3 0-16,-4 18 0 16,4-12 0-16,0 7 0 15,4 8 0-15,-4-5 0 16,-3 5 0-16,-11-15 1 15,-7 3-2-15,-7-9 1 16,-4-1 0-16,-7 1 0 16,1-6-1-16,-5-17 1 0,-9 1-1 15,-12-10 0-15,-13-9 0 16,-11-9 0-16,-11-7 0 16,-7-6 1-16,-21-6-1 15,-24-10 1-15,6 3 0 16,-20-9 0-16,-19-9-1 15,8-1 1-15,-18-5-1 16,-18-1 1-16,4-6-1 16,-21 0 1-16,4 0-1 15,-15-6 0-15,-7 12 0 16,-3-3 0-16,-8 1 0 16,1 5 0-16,-15 10 0 15,15 3 0-15,-11 0 0 16,3 0 0-16,-17 3 1 15,14 3 0-15,-21 10 0 16,14 3 0-16,-18-10 0 0,8 10 1 16,-12 0-1-16,5-10 0 15,-8 7 0-15,0 0 1 16,-3-4 0-16,-4 7 0 16,0 0 0-16,-3 6 1 15,0 0 0-15,-11 0 0 16,14-15-1-16,-14 2 1 15,28-6-1-15,-6 1 1 16,31-4-2-16,-4 3 0 16,18-3 0-16,11 3 1 0,14-2-1 15,10 2 0-15,36 3-5 16,14 4 0-16,20 2-6 16,19 1 1-16</inkml:trace>
  <inkml:trace contextRef="#ctx1" brushRef="#br1" timeOffset="-173153.06">2582 4029 0,'0'0'16</inkml:trace>
  <inkml:trace contextRef="#ctx0" brushRef="#br1" timeOffset="-130193.15">10724 4465 15 0,'-14'-35'7'0,"-39"-21"2"0,36 37 7 0,-11-3-16 16,-22 3 0-16,-10 1 0 15,-7-1 1-15,-14 0-1 16,-11 10 0-16,-17-7-1 15,0 7 0-15,-8 9-1 16,-13 6 1-16,-8 6-1 16,4 13 0-16,-14 10 0 15,-4-4 0-15,0 10 2 16,8 6 0-16,-4-3 1 16,7 9 0-16,6 1 0 15,12 8 1-15,14 7 1 16,6 7 0-16,12 5 0 15,2 4 1-15,19 3-2 16,-1 9 1-16,22 6-2 0,14 4 1 16,21 6-2-16,14-3 0 15,14 2-1-15,21-5 1 16,14 0 1-16,11-4 0 16,21-3 1-16,18-5 0 15,11-8 0-15,27-2 1 16,22-13-1-16,0-19 1 15,24-12-2-15,18-13 0 16,0-21-2-16,18-17 1 16,-11-24-1-16,11-16 1 15,3-16-1-15,-21-16 1 0,0-21-1 16,-17-13 0 0,-29 3-1-16,-35 0 1 0,-32-6 0 15,-28-3 0-15,-28-7 0 16,-53-15 0-16,-64-16 0 15,-53-13 1-15,-56-15-8 16,-56-34 0-16</inkml:trace>
  <inkml:trace contextRef="#ctx0" brushRef="#br1" timeOffset="-127746.78">26906 7974 34 0,'7'34'17'0,"-7"20"-9"0,0-45 18 0,0 10-25 15,-7 9 1-15,0 13 3 16,-10 12 0-16,-1 10-6 16,-7 22 0-16,4 24 2 15,0 23 1-15,-4 37-3 16,4 35 0-16,0 19-1 16,3 28 1-16,4 31 0 15,-3 16 0-15,6 19 2 16,-3 12 1-16,0 0 1 15,3 29 1-15,4 2-1 16,0 1 0-16,14 21 0 16,7 1 0-16,-3-26-1 15,6-12 1-15,-6-37-1 16,3-17 0-16,0-34-2 16,-7-34 1-16,-3-28-6 0,-8-7 0 15,-13-19-11 1,-15-25 1-16</inkml:trace>
  <inkml:trace contextRef="#ctx0" brushRef="#br1" timeOffset="-126438.54">28871 7127 44 0,'11'-12'22'0,"14"-10"-14"16,-15 12 22-16,1 1-28 16,3 0 0-16,11 9 2 15,3 3 0-15,0 3-4 16,-3 7 0-16,-4 5 2 15,-7 1 1-15,-3 6-2 16,-11 3 1-16,-11 7-2 16,-14 3 0-16,-3 9-3 15,-11 3 0 1,-17 3-2-16,-4 0 1 0,0-9-1 16,-4-9 1-16,8-16 0 15,3-7 0-15,7-6 1 16,4-6 1-16,14-6 1 15,6-6 0-15,12-7 0 16,6-3 0-16,4 0 0 16,11 0 1-16,3 3 1 0,4 3 0 15,-1 10 2-15,4 6 0 16,4 3 0-16,3 7 1 16,4 12 0-16,3 3 0 15,4 6 0-15,4 7 1 16,-5 6-3-16,-6-7 1 15,-7 1-1-15,7-4 1 0,-4 1-6 16,7-13 0-16,-3-10-13 16,-11-8 1-16</inkml:trace>
  <inkml:trace contextRef="#ctx0" brushRef="#br1" timeOffset="-125808.48">30117 7391 52 0,'7'12'26'0,"-7"-5"-25"0,-4-7 38 0,-3 3-37 15,-3 0 0-15,-1 0 1 16,0-3 0-16,-6 6-5 16,-4 0 1-16,-4 7 2 15,-3 0 1-15,-8 8-1 16,8 5 0-16,3 5-1 16,4 10 1-16,4-1 0 15,6 1 0-15,8 0 0 16,10-3 0-1,7-1-1-15,14-9 1 0,4-9-3 16,10-6 0-16,0-4-8 16,4-2 1-16,-3-4-8 0,-1 0 0 15</inkml:trace>
  <inkml:trace contextRef="#ctx0" brushRef="#br1" timeOffset="-125252.64">30434 7598 42 0,'-3'12'21'0,"-29"-9"-19"0,21-6 30 0,-6 6-32 16,-5-3 0-16,1 0 0 16,-3 0 1-16,-1 3-1 15,4 1 1-15,3 2 0 16,0 0 1-16,4 4-1 15,4 5 1-15,6 1-1 16,8 3 0-16,-1 0-1 0,4-1 1 16,0 4-1-16,0-6 0 15,4-3 0-15,0-4 0 16,-1-3 0-16,1-3 0 16,-1 0 0-16,5-3 0 15,-1-3 0-15,0-3 0 31,-4 3 0-31,1 3 0 0,-1 3 1 0,1 3 0 16,-4 4 0-16,0 2 1 16,0 4-2-16,-3 3 1 15,3 0-3-15,0-4 1 16,0-5-6-16,4 2 0 16,-1-5-8-16,1-11 1 0</inkml:trace>
  <inkml:trace contextRef="#ctx0" brushRef="#br1" timeOffset="-125013.75">30593 7679 34 0,'3'50'17'0,"-6"1"-10"0,3-39 23 0,0 4-28 16,3 3 0-16,1-4 4 15,-1 4 0-15,-3-3-6 16,4-4 1-16,3-5 4 16,0-4 0-16,4-10-2 0,3-5 1 15,-4-7-3-15,1 0 1 16,3-9-8-16,0-3 1 16,0-7-11-16,7-3 1 15</inkml:trace>
  <inkml:trace contextRef="#ctx0" brushRef="#br1" timeOffset="-124727.3">30960 6908 44 0,'3'56'22'0,"-10"26"-15"0,4-51 30 0,-4 4-36 16,-7 18 0-16,-1 6 2 16,1 7 0-16,0 13-4 15,4 5 0-15,-1-11 2 16,0-14 1-16,4-15-3 16,0-16 1-16,4-9-5 15,-1-16 0-15,1-12-4 16,-1-7 0-16,1-3-6 15,-4-3 1-15</inkml:trace>
  <inkml:trace contextRef="#ctx0" brushRef="#br1" timeOffset="-124523.77">30660 7494 42 0,'3'16'21'0,"26"-4"-15"0,-19-12 37 0,8 0-41 0,3 0 1 16,7-3 0-16,4 0 1 15,7 0-6-15,-4 3 1 16,0 0 1-16,-3 3 0 16,3 0-8-16,-6 0 0 15,-5 4-8-15,-10-1 1 0</inkml:trace>
  <inkml:trace contextRef="#ctx0" brushRef="#br1" timeOffset="-124352.35">31150 7670 54 0,'0'44'27'0,"0"9"-33"16,4-44 47-16,-4 1-41 16,3-1 0-16,-3-3-6 15,0-2 1-15,0-4 0 16,0-10 0-16,0-5-9 15,0-7 0-15</inkml:trace>
  <inkml:trace contextRef="#ctx0" brushRef="#br1" timeOffset="-123902.75">31154 7532 30 0,'10'28'15'0,"12"-15"-8"0,-15-10 19 15,3 0-26-15,4-3 0 16,4 0 0-16,0 0 0 16,10 0-1-16,0-3 0 0,0 3-2 15,-3 0 0 1,-4 0-1-16,-3 0 1 0,-1 0-1 16,-2-3 0-16,-1-1 1 15,-4-2 1-15,4 3 4 16,-3 0 0-16,-4 0 2 15,0 3 0-15,-3 0 1 16,-1 6 0-16,-3 0-1 16,-3 1 1-16,-5-1-3 15,-2 0 0-15,-8 4-1 16,4-1 0-16,0 0-1 16,0 7 1-16,0-3-1 15,3 9 0-15,4-4-2 16,0 1 0-16,4 3 0 15,6 0 0-15,8-6 0 47,6-4 0-47,5-9 0 0,-1-6 1 16,3-9 2-16,-2-17 0 0,-5 1-3 16,-3 0 0-16,0-3-7 0,-3-1 0 0</inkml:trace>
  <inkml:trace contextRef="#ctx0" brushRef="#br1" timeOffset="-123556.43">31672 7745 38 0,'4'38'19'0,"-1"-23"-20"0,-3-15 32 0,0 0-31 16,0 0 1-16,4-6 1 15,0-6 0-15,-1-4-3 16,1-12 1-16,-1-1 1 16,4-2 0-16,4 3-1 15,3 0 1-15,3-1-1 16,-2 7 1-16,2 10-1 16,-3 6 1-16,4 6-1 15,3 6 0-15,-3 10 0 16,-1 9 1-16,1 6-2 15,0 0 1-15,-4 1-4 16,3-1 1-16,1-3-8 16,3-9 0-16,-3-9-1 15,3-7 1-15</inkml:trace>
  <inkml:trace contextRef="#ctx0" brushRef="#br1" timeOffset="-123241.39">32300 7444 36 0,'18'-9'18'0,"-4"5"-21"0,-10 4 35 16,-4 4-31-16,-4 5 1 16,-6 0-1-16,-5 1 0 15,1 2-2-15,0-2 1 16,-7-1 0-16,-4 4 1 16,1-1-2-16,-1 4 0 0,4 3 0 15,3-4 1-15,8-2 0 16,6 0 0-16,8-1 0 15,10 1 1-15,3-4 1 16,1 0 1-16,10-2 0 16,11 8 1-16,0 1-1 15,-4 3 1-15,-7-7-2 16,-7 1 1-16,-6 3-3 16,-15 2 1-16,-15 1-7 15,-9 0 0-15,-4 3-8 16,-18-3 0-16</inkml:trace>
  <inkml:trace contextRef="#ctx0" brushRef="#br1" timeOffset="-122520.48">28385 8209 40 0,'3'19'20'0,"4"15"-13"0,4-30 30 16,6 2-34-16,15 0 1 15,7-3 2-15,10 4 1 16,22-1-7-16,6-3 0 16,26 3 5-16,24 0 1 15,10-9-2 1,19 3 0-16,20 3-1 0,4 1 0 16,7-1-1-16,10-3 0 15,4 3-1-15,4 0 1 16,-4-6-1-16,11-3 0 0,14-7-1 15,-4 1 1-15,4-7-1 16,-18 0 0 0,-18 6 0-1,-27 7 0-15,-26 3-4 0,-28 6 1 0,-24 3-7 16,-21 10 0-16,-29 0-10 16,-17 9 1-16</inkml:trace>
  <inkml:trace contextRef="#ctx0" brushRef="#br1" timeOffset="-118585.39">27270 9053 41 0,'10'3'20'0,"-10"12"-13"15,0-2 21-15,-3 9-26 16,-1 3 1-16,1 6 0 16,-1 7 1-16,-3 12-6 15,0-12 1-15,4-1 1 16,-1-5 0-16,4-7-8 15,0-6 0-15,4-10-6 16,-4-6 1-16</inkml:trace>
  <inkml:trace contextRef="#ctx0" brushRef="#br1" timeOffset="-118135.41">27651 8999 45 0,'39'-12'22'0,"-15"-20"-23"0,-20 20 39 0,-4-4-36 15,-7 7 0-15,-7-7 0 16,-11 0 1-16,-7 4-4 15,-14 3 0-15,-7 9 2 16,4 3 1-16,-7 9-2 16,-1 10 1-16,-3 10-2 15,0-7 0-15,0 9-2 16,4 7 1-16,6 6-1 16,8 9 0-16,10 16 0 15,15 16 0-15,13-9 1 16,15-1 1-16,17-12 2 15,14-7 1-15,8-24 1 16,27-16 0-16,18-22 1 16,15-13 1-16,-11-22-2 15,-11-21 1-15,-18-7-3 16,-20-6 1-16,-22-3-7 0,-17-10 0 16,-29 3-10-16,-14-5 0 15</inkml:trace>
  <inkml:trace contextRef="#ctx0" brushRef="#br1" timeOffset="-111650.96">3020 11897 23 0,'21'-6'11'0,"-3"2"-5"0,-18 4 12 15,21 4-11 1,-11 2 1-16,8 0 0 16,-7 7 1-16,-1-4-12 15,1 4 1-15,-1 2 8 16,8 7 1-16,-7 13-4 16,3 5 1-16,3 14-2 15,-10 5 1-15,-7 17-1 16,0 5 0-16,0 13-2 15,0 3 1-15,-7 1-2 16,-3-4 1-16,-1-6-3 16,4-1 0-16,4-5-2 15,3-1 0-15,0-8-5 16,0-17 1-16,0-6-5 16,0-15 0-16</inkml:trace>
  <inkml:trace contextRef="#ctx0" brushRef="#br1" timeOffset="-110521.52">3009 12232 33 0,'0'10'16'16,"14"-16"-23"-16,-7 2 28 0,4 1-21 15,-4 0 1-15,14 0 0 16,0 0 1-16,8 3-1 16,6-3 0-16,11 0 2 15,3-7 0-15,11-2 0 16,11-4 1-16,-4-6-1 16,14-3 1-16,7 0-1 15,4 0 0-15,6 0-1 16,12 0 1-16,-1-4-1 0,1 1 0 15,10 0-1-15,-11 3 1 16,14 3-2-16,4 3 1 16,0 0 0-16,-7-3 0 15,14 0-1-15,4 0 1 16,3-3-1-16,-3 0 1 16,10 3-1-16,0 7 1 15,4-4-1-15,-4 0 0 0,11 3 0 16,-8 1 0-1,1-11 0-15,-4 8 1 0,0-1-1 16,0 0 0-16,-17 0 0 16,0 0 0-16,3 1 0 15,-4 2 1-15,-10 7-1 16,-18-1 0-16,1 4 0 16,-8 6 0-16,-3 0-1 15,-11 3 1-15,-7 0-1 16,-7 0 1-16,-7 4 0 15,-4 8 0-15,-6 7-1 16,-4 9 1-16,-8 4-1 16,-6 12 0-16,-7 6 0 15,-4 7 1-15,-3 9-1 16,-1 12 1-16,4 7 0 31,-6 3 0-31,-1 0 0 0,-4 6 0 0,4 4 0 16,-3 2 0-16,3 7 0 0,-14-10 1 15,0 4-1-15,0 2 0 16,0-12 0-16,0-9 0 16,-14-3-1-16,3-17 1 15,1-8-1-15,-11-10 1 16,-11-9-2-16,-11-10 1 16,-9-9-1-16,-23-10 1 15,-2 4 0-15,-15-4 1 16,-17-6-2-16,-22-3 1 15,-13 3 1-15,-12 0 0 16,-20-3 0-16,0 0 0 0,-8 0-1 16,4 0 1-16,-14 4 1 15,0-1 0-15,0 3 0 16,0 3 1-16,-18-2 0 16,15 5 0-16,-1-2 1 15,-10-4 0-15,0 0-1 16,0-6 1-16,7 0-1 15,0-3 0-15,3-6-1 16,25-1 1-16,15 4-5 16,9 3 1-16,19 3-3 15,21 6 0-15,10 0-4 16,18 4 0-16,14-1-7 16,24 10 1-16</inkml:trace>
  <inkml:trace contextRef="#ctx1" brushRef="#br1" timeOffset="-152065.86">23513 6930 0,'0'0'16,"0"0"-16,-4-7 16</inkml:trace>
  <inkml:trace contextRef="#ctx0" brushRef="#br1" timeOffset="-109233.33">28388 9068 25 0,'-3'-6'12'0,"10"-3"6"0,-7 9 13 0,7 0-26 15,0 0 0-15,0 0 3 16,-7 0 1-16,0 6-11 15,-4 0 1-15,1 7 7 16,-8 6 0-16,-10-4-3 16,-7 7 0-16,-8-3-2 15,-2 3 1-15,-1 0-3 16,0 3 1-16,0 6-1 16,4-6 1-16,10 4-1 15,8-4 0-15,6 3 0 16,11 0 0-16,11 4 0 15,13 2 1-15,12 1 0 16,2-10 1-16,1 0-1 0,-7-3 0 16,-7-4 0-16,-11 4 1 15,-14 0-2-15,-14 7 1 16,-18-1-1-16,-7 0 0 16,-14 0-3-16,-3 0 0 15,3-2-5-15,10-8 0 16,1-5-6-16,10 3 0 15</inkml:trace>
  <inkml:trace contextRef="#ctx0" brushRef="#br1" timeOffset="-108918.66">28483 9623 34 0,'4'10'17'0,"-4"9"-14"15,-4-16 24-15,1 3-26 16,-1 10 0-16,1 3 1 16,3 6 1-16,3 3-2 15,4 3 0-15,7-3 2 16,8 4 1-16,-5-17-1 15,4-5 1-15,1-16-2 0,-5-7 1 16,1-12-4-16,-4-3 0 16,-3-1-11-16,-4-2 0 15,0 0-2-15,3 3 0 16</inkml:trace>
  <inkml:trace contextRef="#ctx0" brushRef="#br1" timeOffset="-108616.33">28924 9087 45 0,'4'3'22'0,"-8"32"-23"16,1-20 43-16,-4 4-41 16,0 10 0-16,0 18 0 15,-8 6 1-15,1 16-4 16,-3 3 1-16,3 3-1 16,3 0 1-16,7-15-5 15,1-13 0-15,-1-16-8 16,4-15 0-16</inkml:trace>
  <inkml:trace contextRef="#ctx0" brushRef="#br1" timeOffset="-108347.92">28811 9583 31 0,'29'18'15'0,"9"-11"-6"0,-23-7 19 15,2-3-25-15,11 3 0 16,18 0 4-16,-3 3 0 0,-5 0-8 16,-9-3 1-16,-12 3 4 15,-10 6 1-15,-17 10-2 16,-11 9 0-16,-8 1-4 16,-2-4 0-16,-1 0-5 15,-7-3 1-15,7-3-6 16,4-1 1-16,7-2-5 15,10-3 1-15</inkml:trace>
  <inkml:trace contextRef="#ctx0" brushRef="#br1" timeOffset="-107988.28">29446 9554 38 0,'-3'16'19'0,"-25"3"-22"0,17-13 34 15,-7-3-30-15,-3 0 0 16,0 4 0-16,0 2 1 16,3 4-2-16,4-1 0 15,4 4 1-15,3-4 0 16,3 1 0-16,11-4 0 15,7 1 0-15,4-1 1 16,6-3-1-16,1 1 1 16,-4 2-1-16,-3 1 1 15,-7 5-2-15,-4 1 1 0,-11 6-1 16,-10 12 0-16,-7-5-4 16,-4-1 1-16,-3-6-5 15,0-7 0-15,3-2-5 16,7-10 0-16</inkml:trace>
  <inkml:trace contextRef="#ctx0" brushRef="#br1" timeOffset="-107714.78">29665 9162 35 0,'-28'35'17'0,"-22"28"-15"0,40-41 28 16,-4 18-30-16,3 14 0 16,1 2 1-16,-1 7 1 15,4-4-3-15,3-2 1 16,1-16-3-16,-1-13 0 15,1-9-7-15,-1-13 0 16</inkml:trace>
  <inkml:trace contextRef="#ctx0" brushRef="#br1" timeOffset="-107536.46">29312 9463 39 0,'18'22'19'0,"24"-3"-7"16,-24-16 31-16,3-3-38 15,7-3 0-15,22-3 1 16,6-3 1-16,8-4-10 16,-1 4 0-16,-3-4 0 15,-7 7 1-15,-11 0-15 16,-10 6 1-16</inkml:trace>
  <inkml:trace contextRef="#ctx0" brushRef="#br1" timeOffset="-107072.89">30900 9169 46 0,'3'25'23'0,"1"6"-14"16,-1-12 30-16,-3 6-37 16,0 10 1-16,0 18 0 15,0 3 1-15,0 13-6 16,0 7 1-16,4-4 0 15,-1-6 1-15,1-13-8 16,3-12 1-16,-3-19-9 16,-4-16 0-16</inkml:trace>
  <inkml:trace contextRef="#ctx0" brushRef="#br1" timeOffset="-106788.27">30815 9611 42 0,'46'9'21'0,"39"1"-13"0,-54-4 31 16,5 3-37-16,6 1 1 0,7 2 1 16,-3 4 1-16,4 3-6 15,-15 0 0-15,-10 3 3 16,-15 6 1-16,-13 3-3 15,-15 7 1 1,-42-4-5 0,-3-9 0-16,3-9-11 15,3-3 1-15,1-7-2 16,17-6 1-16</inkml:trace>
  <inkml:trace contextRef="#ctx0" brushRef="#br1" timeOffset="-106320.08">31754 9733 48 0,'3'6'24'0,"-21"-9"-29"0,11 0 47 16,-7 3-41-16,-7 0 1 16,-7 3-1-16,-7 0 1 15,-4 4-3-15,4 5 1 16,3 4 1-16,4 3 1 16,3 0-2-16,0 6 1 0,11-7-2 15,11 1 1-15,6-6-2 16,11-4 1-16,14-9-1 15,1-6 1-15,-1-3-2 16,0-1 1 0,-7 1 0-16,0-1 0 0,-3 1 0 15,-4 3 1-15,-3 6-1 16,-1 3 1-16,1 3 2 16,-1 7 0-16,-2 9 1 15,-5-1 0-15,4 5-1 16,-3-1 1-16,-1 0-1 15,1 0 1 1,3-6-6-16,0-1 0 0,3-8-9 16,1-4 0-16</inkml:trace>
  <inkml:trace contextRef="#ctx0" brushRef="#br1" timeOffset="-105990.88">32212 9711 46 0,'7'13'23'0,"-14"-10"-26"0,4-3 35 16,-4 3-30-16,0-3 0 0,-4 3 1 15,0-3 1-15,-6 3-5 16,-1 4 0-16,0-1 3 15,1 3 0-15,-4 7-1 16,3 3 1-16,4 9-2 16,3 3 1-16,4-2 0 15,7-4 0-15,11-3-1 16,10-4 0-16,7-2-4 16,4-7 1-16,-4-2-6 15,-7-4 0-15,-3 0-6 16,0-9 1-16</inkml:trace>
  <inkml:trace contextRef="#ctx0" brushRef="#br1" timeOffset="-105495.7">32526 9065 46 0,'25'3'23'0,"-8"35"-23"0,-13-22 41 0,-4 9-41 16,0 12 1-16,-4 20-1 16,-6 6 0-16,-4-1-1 15,0 14 1-15,3 5-2 16,0-3 1-16,1-9-4 16,3-9 1-16,3-13-7 0,8-19 1 15,3-18-3-15,7-10 0 16</inkml:trace>
  <inkml:trace contextRef="#ctx0" brushRef="#br1" timeOffset="-105210.83">32727 9332 43 0,'11'19'21'0,"-11"34"-25"0,-4-41 40 15,-6 7-36-15,-8 3 1 16,-7 3 1-16,-3 0 1 0,-4 0-4 15,1-3 1-15,2-12 1 16,8-1 0-16,4-3 0 16,2 4 1-16,8-7 0 15,7 0 0-15,11 0 1 16,10 7 0-16,7 2 0 16,8 7 1-16,-1 3-2 15,0 6 1-15,-3 7-4 16,0 2 1-16,-4 4-9 15,-10 3 1-15,-15-9-9 16,-6-7 1-16</inkml:trace>
  <inkml:trace contextRef="#ctx0" brushRef="#br1" timeOffset="-103287.08">28991 10893 44 0,'0'7'22'16,"-3"-1"-11"-16,-1-3 23 0,1 0-32 15,-4 7 1-15,-4 8 0 16,-10 11 1-16,-7 8-6 15,-11 13 1-15,-7 1 1 16,0 8 0-16,-7 1-5 16,7-7 0-16,4-9-8 15,10-10 0-15,4-8-3 16,10-11 1-16</inkml:trace>
  <inkml:trace contextRef="#ctx0" brushRef="#br1" timeOffset="-103061.64">28631 10959 54 0,'36'69'27'0,"59"32"-33"0,-67-73 55 16,4 0-49-16,-4 10 0 15,-3 2-1-15,-4-2 0 16,0 3-3-16,-7-4 0 0,-3-8-11 16,-11-4 0-16</inkml:trace>
  <inkml:trace contextRef="#ctx0" brushRef="#br1" timeOffset="-102703.47">29305 10994 54 0,'-3'3'27'0,"3"13"-25"15,0-13 41-15,3 3-41 0,4-3 0 16,0 0 3 0,7-3 0-16,4 0-6 0,7-12 0 15,3 2 1-15,-3-2 0 16,3-1-4-16,0 1 1 15,-10 2-10-15,-8 4 0 0,-13 9-5 16,-8 7 1-16</inkml:trace>
  <inkml:trace contextRef="#ctx0" brushRef="#br1" timeOffset="-102536.86">29178 11298 60 0,'14'6'30'0,"22"10"-35"15,-22-16 56-15,7-6-49 16,4 2 0-16,6 1-3 16,1-3 0-16,0 0-6 15,-7 3 0-15,3-4-10 16,4 1 1-16</inkml:trace>
  <inkml:trace contextRef="#ctx0" brushRef="#br1" timeOffset="-102118.3">30166 10966 56 0,'4'9'28'0,"-26"-9"-30"0,12 0 43 15,-4 0-41-15,0 3 1 16,-8 3 0-16,1 7 1 16,-3-1-2-16,-8 10 0 0,4-6 1 15,-4 0 0 1,7-1-1-16,4-2 1 0,3-1-1 16,8-2 1-16,6-1-1 15,11 1 0-15,11-1 0 16,7 1 1-16,-1 2-1 15,1 1 1-15,0 2-1 16,-4 1 0-16,-3-3 0 16,-8 2 0-16,-10 7-1 15,0 6 1-15,-10 1-1 16,-5-1 0-16,-2-3-3 16,-4-6 1-16,-1-7-6 15,8-2 1-15,4-7-8 16,6-3 1-16</inkml:trace>
  <inkml:trace contextRef="#ctx0" brushRef="#br1" timeOffset="-101844.08">30395 11122 47 0,'14'19'23'0,"-21"6"-16"0,4-19 37 16,-4 7-40-16,-4 3 0 16,1 3 1-16,-1-7 1 0,4 7-8 15,3-3 0-15,1-1 2 16,3-5 1 0,3-7-8-16,1-3 0 0,0-10-11 15,-1-8 0-15</inkml:trace>
  <inkml:trace contextRef="#ctx0" brushRef="#br1" timeOffset="-101685.18">30282 10849 45 0,'22'26'22'0,"-1"-4"-24"16,-11-22 32-16,4 0-31 15,8 0 0-15,6 0-9 16,0 6 0-16,0 3 3 16,-3 4 1-16</inkml:trace>
  <inkml:trace contextRef="#ctx0" brushRef="#br1" timeOffset="-101367.14">30547 11326 42 0,'0'16'21'0,"7"-10"-27"0,-3-6 35 16,3-9-29-16,0-4 0 15,0-3-1-15,3 1 1 0,4-4-2 16,4-3 1-16,0-6-2 16,-1 3 0-16,-2 0-1 15,-1 0 1-15,0 3 1 16,0 9 0-16,0 7 3 15,0 3 0-15,0 6 3 16,-3 6 0-16,-1 7 1 16,1 6 1-16,-4 3-1 15,0 0 0-15,-3 3-2 16,-1 7 0-16,1-4-4 16,-4 0 1-16,0-9-7 15,3-6 1-15,1-10-8 16,3-9 1-16</inkml:trace>
  <inkml:trace contextRef="#ctx0" brushRef="#br1" timeOffset="-101082.18">31327 10724 44 0,'24'19'22'0,"-24"-22"-25"0,-7 0 38 16,0 9-32-16,-7 6 1 15,-7 7 1-15,0 3 0 16,0 6-7-16,-1 13 1 0,5 9 4 16,3 7 0-16,3 9-2 15,1-4 1-15,-1 7-3 16,4-3 0-16,3-9-5 15,4-10 0-15,0-16-9 16,4-12 0-16</inkml:trace>
  <inkml:trace contextRef="#ctx0" brushRef="#br1" timeOffset="-100734.83">31683 10897 40 0,'7'-26'20'0,"11"14"-17"16,-18 12 27-16,0-6-28 15,0 6 1-15,-4 0 1 16,-6 3 1-16,-8 6-7 16,-3 4 1-16,-4 6 3 15,-3 15 1-15,-4 1-2 0,4 2 1 16,3 10-1-16,0 0 0 15,8-6-1-15,3 0 1 32,10 0-1-32,8-7 1 0,13-6-1 0,8-12 1 15,7-10-1-15,0-6 0 16,-1-12-1-16,-10-7 1 16,1-6-3-16,-5 0 1 0,-3 0-12 15,-7-4 1-15,-10 1-2 16,-1 3 1-16</inkml:trace>
  <inkml:trace contextRef="#ctx0" brushRef="#br1" timeOffset="-100522.27">31263 11147 41 0,'14'19'20'0,"7"-13"-28"0,-10-6 39 0,3 0-32 16,-3 0 1-16,17-6 0 16,11-3 1-16,10-4-3 15,8 4 1-15,-4-10-7 16,6-3 1-16,5-6-4 16,-8 0 1-16</inkml:trace>
  <inkml:trace contextRef="#ctx0" brushRef="#br1" timeOffset="-100270.35">31926 10633 43 0,'7'31'21'0,"32"23"-19"0,-25-42 41 0,8 7-40 15,6 9 0-15,7 7 0 16,4 9 1-16,-7 6-6 16,-8 6 0-16,-3 10 3 15,-10 3 0-15,-18 3-10 16,-18 16 1-16,-21 6-7 16,-21-12 0-16</inkml:trace>
  <inkml:trace contextRef="#ctx0" brushRef="#br1" timeOffset="-98555.13">17551 18589 28 0,'0'6'14'0,"14"6"-7"15,-14-12 14-15,0 0-20 0,0 0 1 16,3 0 1-16,4 0 1 15,0 0-5-15,1-3 1 16,-1 0-4-16,3 0 1 16,8-3-7-16,3 0 1 15</inkml:trace>
  <inkml:trace contextRef="#ctx0" brushRef="#br1" timeOffset="-98349.61">17918 18573 22 0,'7'3'11'0,"7"-12"-29"16,-7 9 13-16,0 3 2 15,3-6 1-15</inkml:trace>
  <inkml:trace contextRef="#ctx0" brushRef="#br1" timeOffset="-98106.55">18330 18548 23 0,'14'12'11'0,"-3"10"-10"0,-7-22 23 16,-1 4-24-16,4-1 0 16,0 0-1-16,4-3 1 15,-1 0-4-15,4 0 0 16,1-3-3-16,-1-7 0 15</inkml:trace>
  <inkml:trace contextRef="#ctx0" brushRef="#br1" timeOffset="-97851.49">18747 18557 24 0,'3'10'12'0,"4"-1"-8"15,-3-6 20-15,-1 0-23 16,4-3 1-16,0 4-2 16,0-1 0-16,4 0-3 15,0-3 0-15,3-3-5 0,3 0 1 16,1-1-2-16,3-5 1 15</inkml:trace>
  <inkml:trace contextRef="#ctx0" brushRef="#br1" timeOffset="-97673.72">19142 18526 35 0,'17'16'17'0,"-10"-10"-22"0,-7-6 37 0,0 0-35 16,4 0 1-16,-4 0-17 15,0 0 0-15</inkml:trace>
  <inkml:trace contextRef="#ctx0" brushRef="#br1" timeOffset="-96833.1">20553 18375 35 0,'21'7'17'0,"14"-14"-14"15,-28 4 17-15,-3-3-17 16,-1 0 1-16,-3-1 0 0,-7 1 1 16,-7 0-7-16,-14 0 0 15,-11 3 4-15,-3-1 1 16,-8 8-3-16,-6 2 0 16,3 6-3-16,7 10 0 15,4 10-2-15,0-4 0 16,3 16-1-16,11 3 0 15,10 6 2-15,14 7 1 16,8-7 5-16,10-6 0 16,14-6 5-16,15-13 0 15,17-12 1-15,10-16 1 0,1-16-2 16,-4-15 1-16,-18-10-5 16,-3-3 1-16,-11 6-3 15,-14-2 0-15,-6-4-6 16,-5 3 1-16,-13 3-9 15,-12 7 1-15,-9 9-3 16,-8 6 1-16</inkml:trace>
  <inkml:trace contextRef="#ctx0" brushRef="#br1" timeOffset="-96584.33">19974 18642 43 0,'18'16'21'0,"31"-23"-18"0,-31 4 41 15,7-3-41-15,17 0 0 16,14 3 1-16,11-1 0 16,4-5-6-16,-4 0 0 15,-3-1-1-15,-15-2 0 16,-10 2-12-16,-18 1 0 15</inkml:trace>
  <inkml:trace contextRef="#ctx0" brushRef="#br1" timeOffset="-96033.7">19932 18284 41 0,'14'19'20'0,"-14"-3"-16"0,0-13 24 0,0 7-28 15,-3 8 1-15,-8 14-1 16,0-1 1-16,-3 16-2 15,0 16 0-15,-3 9-1 16,-1 0 1-16,4-3-2 16,0-6 0-16,3-19-6 15,4-13 1-15,3-15-4 16,12-19 1-16</inkml:trace>
  <inkml:trace contextRef="#ctx0" brushRef="#br1" timeOffset="-95465.88">20045 18087 27 0,'28'9'13'0,"18"10"-9"0,-28-19 22 0,10 0-23 0,14 6 0 0,4 1 4 0,14-4 0 0,7-3-8 15,4-6 0-15,3-7 5 16,7-3 1-16,-4 1-2 15,1-1 0-15,-7 0-2 16,-11 1 0-16,-4 5-2 16,-14-2 1-16,-3 5-3 15,-7 7 1-15,-7 0-2 16,-8 0 1-16,-3 7-1 16,-7 2 0-16,-3 7 0 15,-4-1 1 1,-4 1 1-16,1 6 1 15,-1 3 0-15,1 3 1 0,3 13 0 16,7-6 0-16,7 2 0 16,4 4 1-16,-1 3 0 0,4-3 1 31,1-4 1-31,-5 1 0 0,-3 0 0 16,-10-4 1-16,-8 1-3 0,-13-1 1 15,-22 7-1-15,-21 0 0 16,-28 2-3-16,-8 1 0 15,-24 0-10-15,-10-9 0 16</inkml:trace>
  <inkml:trace contextRef="#ctx0" brushRef="#br1" timeOffset="-91669.25">27510 12411 29 0,'-18'-3'14'0,"0"3"1"16,15-3 15-16,-1 3-25 16,1-3 1-16,-1 3 3 15,4 0 0-15,7 3-11 16,7-3 0-16,11 0 7 0,14 3 1 15,17-3-5-15,8-3 1 16,6 3-6-16,4 0 1 16,-3-3-7-16,-4 3 1 15,-3-10-7-15,-12-5 0 16</inkml:trace>
  <inkml:trace contextRef="#ctx0" brushRef="#br1" timeOffset="-91293.42">28109 12135 39 0,'14'22'19'0,"8"13"-9"16,-15-29 29-16,3 3-36 15,8 7 1-15,10 0 1 16,4-1 0-16,0 1-7 16,6 3 1-16,1 0 4 15,-3-1 1-15,-5-2-3 16,-10 6 1-16,-14 3-3 15,-14 7 1-15,-7 8-2 16,-14 10 0-16,-14-3-3 0,-8-3 0 16,-3-6-5-16,4-7 1 15,3-6-7-15,4-3 1 16</inkml:trace>
  <inkml:trace contextRef="#ctx0" brushRef="#br1" timeOffset="-91078.5">28145 12352 49 0,'14'28'24'15,"-7"3"-25"-15,-4-25 43 0,-3 13-42 16,0 6 1-16,-3 13-3 15,-1 9 0-15,1-3-11 16,-4-7 0-16</inkml:trace>
  <inkml:trace contextRef="#ctx0" brushRef="#br1" timeOffset="-88843.51">29344 12223 52 0,'-3'0'26'0,"-12"-19"-29"16,12 13 37-16,-8 0-34 16,-6 2 0-16,-8 1 0 15,-3 10 1-15,-8 2-2 0,-6 10 1 16,0 3-2-16,7 9 0 16,-1 0-2-16,1 17 1 15,7 8 0-15,7 13 0 16,6 6 0-16,12-3 1 15,3-9 4-15,7-13 1 16,21-12 2-16,4-16 0 16,7-19 0-16,0-12 1 15,3-23-1-15,-3-12 1 16,0-6-3-16,-4-9 0 16,-7 8-5-16,-7-8 1 15,-7 2-5-15,-10 1 0 0,-11 6-5 16,-7 9 0-16,-7 16-6 15,-1 3 1-15</inkml:trace>
  <inkml:trace contextRef="#ctx0" brushRef="#br1" timeOffset="-88604">28766 12427 55 0,'17'6'27'0,"29"-3"-30"15,-25-9 54-15,4 3-47 16,17-3 1-16,18-1-1 0,11 4 1 16,6-3-9-16,-3 0 1 15,-10 2-1-15,-11 1 1 16,-7 3-15-16,-7 0 0 15</inkml:trace>
  <inkml:trace contextRef="#ctx0" brushRef="#br1" timeOffset="-88290.05">29722 12461 54 0,'3'3'27'0,"1"-6"-24"15,-1 0 37-15,4 3-38 16,0 0 0-16,4 0 0 15,3-3 1-15,4 0-5 16,3 0 1-16,7 0 1 16,4-1 1-16,-4-2-8 15,-3 0 1-15,-8 9-11 16,-10-3 1-16</inkml:trace>
  <inkml:trace contextRef="#ctx0" brushRef="#br1" timeOffset="-88106.03">29517 12696 54 0,'-4'32'27'0,"29"-23"-21"0,-14-6 43 16,10 4-47-16,11-4 1 16,10-6-1-16,11-4 1 15,3 1-8-15,-3-3 0 0,-10 2-12 16,-15 4 1-16</inkml:trace>
  <inkml:trace contextRef="#ctx0" brushRef="#br1" timeOffset="-85390.71">30455 12389 28 0,'0'10'14'0,"0"-10"-4"0,0 0 15 0,0-4-20 16,-3 1 0-16,-1 0 4 15,1 0 0-15,-1 0-12 16,-3 3 1-16,-3 3 7 15,-1 3 1-15,-3-3-4 16,0 1 0-16,0 2-2 16,0 0 1-16,-4 0-1 15,0 1 0-15,1 2-2 16,-1 0 1-16,-3 4-2 16,3 0 0-16,1 5-1 15,6-2 0-15,0 6 0 16,8-6 0-16,3-4 2 15,7-2 0-15,3-1 1 16,5-6 1-16,2-6 0 0,1-3 1 16,0-4 0-16,-1-2 0 15,-3-1-1-15,0-2 1 16,0-1-1-16,-3 7 1 16,0-1-1-16,-1 4 0 15,-3 6 0-15,0 3 0 16,0 3 0-16,0 7 1 15,1 6 1-15,-5-1 1 16,1 7-1-16,-1 4 0 16,1 2 0-16,-1 0 1 0,4-5-4 15,4-5 0 1,-1-5-8-16,4-6 1 0,-6-7-6 16,-1-13 1-16</inkml:trace>
  <inkml:trace contextRef="#ctx0" brushRef="#br1" timeOffset="-85059.5">30572 12609 46 0,'0'9'23'0,"3"-15"-30"16,-3 6 43-16,0 0-34 16,4-6 0-16,-4-1 1 0,0-5 0 15,0-4-4-15,3-3 0 16,1-3 3-16,-1-3 0 16,-3 6-1-16,4 4 1 15,3-1-1-15,4 0 0 16,-1 4-2-16,4 2 1 15,4 4-3-15,0 3 0 16,-1 3-5-16,1 0 0 16,-1-3-6-16,1-3 0 15</inkml:trace>
  <inkml:trace contextRef="#ctx0" brushRef="#br1" timeOffset="-84751.46">31002 12352 44 0,'18'15'22'0,"-18"-9"-22"16,0-6 38-16,0 0-37 16,-4 0 0-16,-3 0 0 15,0 4 1-15,-3-1-2 16,-1 0 0-16,-7 3 1 15,4 7 1-15,0 6-1 16,0 2 0-16,3 5-1 16,1-1 1-16,3 3-1 15,7-3 1-15,7-6-4 0,3-4 0 16,5-2-6-16,2-10 0 16,1-6-6-16,-1-3 1 15</inkml:trace>
  <inkml:trace contextRef="#ctx0" brushRef="#br1" timeOffset="-84356.7">31313 12345 52 0,'17'22'26'0,"-10"-16"-30"16,-7-6 49-16,-7 0-44 15,-3 4 1-15,-8 2 0 16,-3 0 0-16,0-3-3 16,-1-3 1-16,5 3 1 15,3 7 0-15,0-4-1 16,3 0 1-16,0 1-1 15,4-1 0-15,4 0 0 16,3-3 0-16,7 4 0 16,7-1 1-16,4 0-1 15,-1 0 0-15,1 4 0 16,-4-1 0-16,-7 4-2 0,-10 9 1 16,-8-3-5-16,-7-1 1 15,1 1-6-15,-1-3 1 16,0 0-6-16,-3-4 1 15</inkml:trace>
  <inkml:trace contextRef="#ctx0" brushRef="#br1" timeOffset="-84101.93">31440 12552 53 0,'-4'22'26'0,"4"3"-36"16,4-22 49-16,-4 1-40 16,3-4 1-16,-3 0-5 15,7-7 1-15,0-2-1 16,-3-4 0-16,-1-2-8 15,4-7 0-15</inkml:trace>
  <inkml:trace contextRef="#ctx0" brushRef="#br1" timeOffset="-83919.93">31422 12320 40 0,'21'32'20'0,"7"-7"-25"0,-21-22 34 16,4-3-30-16,3 0 0 16,4-3-3-16,-4-1 0 15,3-2-4-15,1 3 0 16</inkml:trace>
  <inkml:trace contextRef="#ctx0" brushRef="#br1" timeOffset="-83590.29">31658 12505 42 0,'4'38'21'0,"3"-4"-24"16,0-27 35-16,-4 2-33 15,1-3 1-15,0 1 0 16,-1-7 0-16,-3 0 0 16,0-10 0-16,4-2-2 15,-1-4 1-15,4-3-2 16,-3-12 1-16,3 6-2 15,0-4 0-15,3 1 0 16,4 3 0-16,1 3 2 16,-1 10 0-16,0 5 3 0,0 14 0 15,0-1 3 1,4 10 0-16,-4 9 0 0,-4 0 0 16,1 3-2-16,0 0 1 15,-4 4-4-15,0-4 1 16,-4-3-8-16,1-6 1 15,-4-10-4-15,0-6 0 16</inkml:trace>
  <inkml:trace contextRef="#ctx0" brushRef="#br1" timeOffset="-83230.4">32396 12047 35 0,'0'7'17'16,"3"8"-16"-16,-6-8 31 0,-8 2-29 15,0 7 0-15,-6 6 2 16,-4 3 0-16,-1 3-6 16,1 13 1-16,-3-4 4 15,-1 7 0-15,0 10-2 16,4 5 1-16,7 7-1 16,3 3 0-16,4-9-3 15,7-7 1-15,0-9-6 0,7-13 0 16,4-12-9-16,0-10 1 15</inkml:trace>
  <inkml:trace contextRef="#ctx0" brushRef="#br1" timeOffset="-82976.73">32727 12245 54 0,'7'25'27'0,"-24"0"-33"16,6-16 45-16,-3 4-38 15,-11 6 0-15,-3-3 0 16,-4 9 1-16,4 3-3 16,3 3 1-1,-3 7-8 1,7-13 0-16,0-3-7 15,10-16 1-15</inkml:trace>
  <inkml:trace contextRef="#ctx0" brushRef="#br1" timeOffset="-82762.76">32480 12308 43 0,'21'50'21'0,"8"-16"-14"0,-22-24 32 15,0 5-37-15,3 4 0 16,4 6 1-16,8 0 0 16,2 7-5-16,5-4 1 15,-1-6 1-15,0 0 1 16,-7-3-9-16,-3-4 1 16,-4-8-8-16,-7-4 1 15</inkml:trace>
  <inkml:trace contextRef="#ctx0" brushRef="#br1" timeOffset="-82490.02">32844 11988 42 0,'28'31'21'0,"42"41"-15"16,-52-47 32-16,10 0-37 16,0 4 0-16,-3 5 0 15,-4 7 0-15,-10-10-2 16,-11 10 1-16,-11 6-2 16,-13 3 0-16,-15 7-9 15,-11 2 1-15,-6-5-4 16,0-7 1-16</inkml:trace>
  <inkml:trace contextRef="#ctx1" brushRef="#br1" timeOffset="-124123.33">23573 9815 0,'0'0'0,"0"0"16,0 0-1,0 0 1,0 0 0,0 0-1</inkml:trace>
  <inkml:trace contextRef="#ctx0" brushRef="#br1" timeOffset="-81323.13">28392 13145 25 0,'7'-3'12'0,"0"9"5"0,-7-6 12 0,3 3-26 16,1 3 0-16,-1 1 4 15,-3 12 0-15,0 2-8 16,-3 11 1-16,-1 9 4 16,1 6 1-16,-4 3-2 15,-4 6 0-15,-3 4-3 16,0 3 1-16,3-7-4 0,1-3 0 15,3-9-5-15,0-9 0 16,3-16-7-16,0-16 1 16</inkml:trace>
  <inkml:trace contextRef="#ctx0" brushRef="#br1" timeOffset="-80902.69">28540 13631 45 0,'-4'31'22'0,"-3"7"-22"15,4-22 38-15,-1-1-38 0,4 4 0 16,-3 0 0-16,-1 3 0 16,4-10-2-16,0 1 0 15,4-16-6-15,3-7 1 16,0-8-6-16,-4-4 0 16</inkml:trace>
  <inkml:trace contextRef="#ctx0" brushRef="#br1" timeOffset="-80363">28504 13750 29 0,'8'19'14'0,"-5"-16"-5"16,1 0 20-16,-4 0-27 15,0-3 0-15,0 0 4 16,0 0 0-16,3-6-7 15,4 0 0-15,0-7 5 16,4 4 0-16,-4-7-1 0,7 0 0 16,0-12-2-16,0 3 0 15,0-3-1-15,4 3 1 16,0 6-1-16,-1 3 0 16,1 1-1-16,-1 5 1 15,-2 4-1-15,-1 3 1 16,0 0-1-16,-4 3 0 15,1 6 0-15,-4 3 0 16,0 4 1-16,0 6 1 0,-3 3-1 16,-1 6 0-1,-3 10 0-15,0 5 0 16,-3-5 0-16,-1-7 0 0,1-5-6 16,3-8 1-16,0-5-8 15,3-7 0-15,1-12 0 16,3-7 0-16</inkml:trace>
  <inkml:trace contextRef="#ctx0" brushRef="#br1" timeOffset="-80048.79">28952 13502 31 0,'4'16'15'0,"-8"15"-12"0,4-21 31 15,0 2-32 1,0 7 1-16,0 9 1 0,0 1 0 16,0 2-4-16,0 7 0 15,0-4 4-15,4-6 0 16,3-6-1-16,-3-6 1 16,6-7-1-16,1 1 1 15,3-20-2-15,4-12 0 16,3-3-1-16,3-9 1 15,1-4-2-15,0-3 0 16,-1 7-5-16,1 3 1 16,-4 2-8-16,-7 7 0 15,-3 7-4-15,0 2 0 16</inkml:trace>
  <inkml:trace contextRef="#ctx0" brushRef="#br1" timeOffset="-79491.53">30163 13120 42 0,'7'25'21'0,"-4"28"-19"0,-6-34 38 0,-4 6-39 16,-4 10 1-16,-7 8 0 16,1 8 0-16,3 15-3 15,3 6 0-15,0 0 2 16,8 0 0-16,-4-9-5 16,3-19 1-16,4-13-5 15,0-19 0-15,0-12-6 16,-3-15 0-16</inkml:trace>
  <inkml:trace contextRef="#ctx0" brushRef="#br1" timeOffset="-79297.55">29863 13487 52 0,'28'15'26'0,"11"-11"-29"0,-25-4 49 15,3 0-46-15,5 0 0 16,2 0-1-16,5 0 1 0,6 0-4 16,0 3 0-16,-3 0-11 15,0-3 0-15</inkml:trace>
  <inkml:trace contextRef="#ctx0" brushRef="#br1" timeOffset="-78953.05">30335 13716 43 0,'4'40'21'0,"-1"-11"-13"16,-3-23 27-16,0-3-34 15,0 0 1-15,0-3 0 16,4 0 1-16,3-9-4 16,0-4 0-16,0-2 2 15,0-4 1-15,0 3-1 0,0 0 0 16,4-2-1-16,-1 5 1 16,1 4 0-16,3 2 0 15,0 4-3-15,7 3 1 16,-6 3-5-16,2 0 1 15,-3 1-8-15,0-4 0 16,-3 3-2-16,3-3 0 16</inkml:trace>
  <inkml:trace contextRef="#ctx0" brushRef="#br1" timeOffset="-78738.16">30723 13681 46 0,'15'28'23'0,"-26"10"-28"16,11-32 47-16,-4 7-42 15,1 2 1-15,-1 1-1 16,1 3 1-16,3-7-2 16,0-2 0-16,0-7-5 15,0-12 0-15,3-10-8 16,-3-9 1-16</inkml:trace>
  <inkml:trace contextRef="#ctx0" brushRef="#br1" timeOffset="-78214.43">30656 13540 23 0,'29'16'11'0,"13"9"-4"0,-21-25 9 16,4 3-11-16,7-3 1 15,6 0 1-15,8-3 1 16,4-4-10-16,-1-2 0 16,-7 0 8-16,1 2 0 15,-5-2-3-15,-2 3 0 16,-4-1-1-16,-8 1 1 16,-6 0-3-16,-11 6 1 0,-11-3-3 15,-6 3 0-15,-1 6-4 16,-3 3 1-16,-4 7-2 15,-3 6 1-15,7 0 0 16,4 9 0-16,3 7 3 16,7 12 1-16,3 4 4 15,4-1 0-15,0 0 2 16,-3-9 0-16,-1 0-1 16,-3 0 0-16,-7 0-2 15,-7-4 0-15,-7-2-2 16,-11-3 1-16,-3-7-1 15,0-12 1-15,-4-7-1 16,7-15 0-16,7-7 1 16,4-12 0-16,7 0 1 15,7-10 0-15,11-2 1 16,10-1 1-16,7 4 2 16,11 2 0-16,10 1-1 15,-3 9 1-15,-8 0-2 0,1 13 0 16,-4 2-9-16,-10 4 1 15,-7 0-9-15,-4-6 1 16</inkml:trace>
  <inkml:trace contextRef="#ctx0" brushRef="#br1" timeOffset="-77374.38">28056 12941 35 0,'0'22'17'0,"4"0"-14"0,-4-9 24 16,-4 5-25-16,1 17 0 15,-4 12 1-15,0 19 0 16,-7 9-4-16,-4 13 0 16,-3 15 2-16,-4 7 1 15,-3-3-2 1,7-10 0-16,3-22-3 0,4-12 1 16,0-10-5-16,7-12 0 15,3-19-4-15,4-10 0 16</inkml:trace>
  <inkml:trace contextRef="#ctx0" brushRef="#br1" timeOffset="-76151.58">27926 12935 22 0,'10'15'11'0,"26"-8"-4"0,-22-7 14 16,4 3-18-16,6 3 0 16,11 0 5-16,11-2 1 15,11-1-10-15,3-3 1 16,17 3 6-16,8 6 0 16,10 4-1-16,4-4 0 15,0 7-3-15,7-4 1 16,0 7-1-16,10 0 0 15,-7-3-1-15,8 6 0 16,10 0-1-16,14 3 0 16,-4 0 0-16,8 3 1 0,7-3 0 15,-1-3 1-15,-20-6 0 16,-1-4 0 0,43-12-1-1,-28-9 1-15,-25-7-1 16,-11-6 0-16,1-3-2 15,-19 0 1-15,-9-3-1 16,-8 3 1-16,-7 3 0 16,-7 0 0-16,-7 6-1 15,-4 4 1 17,-10-1-1-32,-4 7 0 31,-7 6 0-31,-3 3 0 172,-4 0 0-16,0 0 0-156,0 3 0 31,-3 4 1-31,0 6 0 47,-4-4 0-47,-7 7-1 31,-4 9 1-31,-6 7-1 0,-1 2 0 0,-3 7-1 16,0 6 1-16,-7-3-3 0,-7 10 1 0,0 2 0 0,3 1 0 0,4 9 0 0,3-3 1 16,8 3 0-16,6-6 1 0,8-4 1 0,0-12 1 0,3 0 1 0,-4 3 0 15,1-9 0-15,-1-6 1 0,1-1-1 0,-7-6 1 0,-1-3-1 0,-6 1 0 16,-12-5-1-1,-16-2 0-15,-26-6-1 0,-31-7 1 0,-21-3-2 16,-39-6 1-16,-32-6 0 0,-39-4 0 16,-21-6 0 15,-32-3 0-31,8-3-3 0,-8 0 0 16,22 6-2-16,-1-3 0 0,18 0-6 0,4 1 0 0,10-5-3 15,8 5 1-15</inkml:trace>
  <inkml:trace contextRef="#ctx0" brushRef="#br1" timeOffset="-75477.04">32600 13327 34 0,'4'-3'17'0,"-1"12"-8"0,-3-9 17 15,0 3-22-15,-3 0 1 16,-1 0 2-16,4-3 0 16,0 0-9-16,0 4 1 15,0-4 6-15,0 0 0 16,0 0-2-16,0 0 0 16,7 0-5-16,0 0 1 15,0 0-9-15,0-7 0 16,0 4-6-16,1-3 1 0</inkml:trace>
  <inkml:trace contextRef="#ctx0" brushRef="#br1" timeOffset="-75158.27">32918 13342 54 0,'3'22'27'0,"-10"-15"-32"0,7-7 50 0,0 0-45 16,0 0 1-16,0 0 0 16,0 0 0-16,0 0-3 15,7-7 1-15,-3 4-7 16,-4 3 1-16,-7 0-9 0,0 3 1 15</inkml:trace>
  <inkml:trace contextRef="#ctx0" brushRef="#br1" timeOffset="-74323.04">32441 13728 4 0,'11'6'2'0,"-4"4"23"15,-7-10-17-15,0 0-5 0,0 0 1 16,0 0 2-16,0-3 1 15,0 3-7-15,0 0 1 16,0 0 5-16,0 0 1 16,0 0-2-16,0 0 1 15,0 3-2-15,0 0 1 0,0-3-3 16,0 0 1-16,7-9-1 16,4-1 0-16,-4-2 0 15,3-4 0-15,4 3-1 16,1 4 1-16,2 0-1 15,4 2 1-15,1 1-2 16,-5 3 1-16,1 3-1 16,-1 0 1-16,-2 0-1 15,-1 3 0-15,0-3 0 16,-4 6 0 0,1-3 0 30,0 1 0-46,-1-1 0 0,1 0 0 63,-1 6 0-63,-3 1 0 16,0 2 0 15,0 1 0-31,1 2 0 15,-1-2 0-15,0 3 0 0,-4-1 0 0,1-5 1 16,3 5 0-16,7-8 0 0,4-7 1 0,-1-3 0 0,1-7 0 0,3 1-1 0,-3-10 1 16,3 3-2-16,-4 1 1 0,1-4-3 0,3-6 0 0,-3 0-7 0,-4 3 0 15,-3 0-7-15,-1 12 1 0</inkml:trace>
  <inkml:trace contextRef="#ctx0" brushRef="#br1" timeOffset="-73487.26">33115 13643 29 0,'36'-15'14'0,"-1"-26"-7"0,-25 25 15 16,8 4-19-16,0-7 0 16,-1-9 4-16,-3-4 0 15,1-5-7-15,-5-4 0 16,-6 0 6-16,-8-3 0 0,-6 4-2 16,-12 2 1-16,-6 0-3 15,-7-2 1-15,-4 5-2 16,-3-3 0-1,-25 4-1 17,10 9 1-32,-3 6 0 0,4 3 0 0,-1 7-2 15,-3 3 1-15,4-1 0 16,3 7 0-16,-3 7-2 16,-1 12 1-16,1 2-2 15,3 5 1-15,10 14 0 16,5 17 0-16,6 5 1 15,0 7 0-15,7-6 0 16,4 0 1 0,7 3 0-1,7-7 1-15,7-2-1 32,7 2 1-32,4-5-1 15,10-4 1 1,11-9-1-16,3-4 1 0,11-2-1 0,3-4 1 0,15-6-1 0,-1-6 1 0,-6-6-1 15,6-4 1-15,4-3-1 0,-7-3 0 16,-3-3 0 0,-8-9 1-16,-3-7-1 0,0-6 1 15,-11-15-1-15,-3-7 0 16,0-3 0-16,-4-13 0 16,-4-3-1-1,-6-2 0-15,-4-1-7 0,-7-6 0 0,-7-4-6 16,0 7 0-16</inkml:trace>
  <inkml:trace contextRef="#ctx0" brushRef="#br1" timeOffset="-69462.54">28624 3060 13 0,'4'3'6'0,"-1"-22"2"15,-3 19 6-15,0 0-12 16,0 0 1-16,0 0 1 16,4 4 1-16,-4-1-6 15,0-3 0-15,0 0 5 0,0 0 0 16,4-7-1-16,3-2 1 15,3-7-1-15,4-2 0 16,7 5 0-16,1-9 1 16,6-3-1-16,7-6 0 15,0-10 0-15,1-9 0 16,6-10-1-16,14-12 1 16,11-6 0-16,8-10 0 15,6-6-1-15,-7-13 0 16,7 4-1-16,11 2 0 15,10-12 0-15,-3 0 1 16,-8-3-2-16,-2 4 1 16,-5 14-1-16,-3-2 1 0,-3 18 0 15,-11 4 0-15,-7-3-1 16,-4 8 0-16,-3 11 0 16,-3 8 1-16,-8 4-1 15,-3 6 0-15,-7 13 0 16,-1-10 0-16,-6 16 0 15,-7 3 1-15,-4 7-1 16,0 2 0-16,-3 0 0 16,-1 4 0-16,1 6 0 15,-1 3 1-15,-3-6-1 16,-3 12 1-16,-1-3 0 16,4 3 0-16,4 4-1 15,-7 5 1-15,3-5-1 16,-4 9 1-16,1 6-1 15,-1 3 0-15,-3 16 0 0,0 3 0 16,0 12 0-16,-3 14 0 16,-1 14 0-16,1 17 0 15,-1 9-1-15,1 12 1 16,3-6-1-16,3 13 1 16,1 0-1-16,-1 3 1 15,1-7-1-15,-1 4 0 16,-3-16 0-16,4-10 1 15,-1-15-1-15,4-6 1 16,0-10-1-16,4-12 1 16,3-10 0-16,-3-2 0 0,-1-11 0 15,1-5 0-15,-4-1 0 16,-7 1 0-16,-4-10-1 16,-3 6 1-16,-3-6-1 15,-8 0 1-15,4-6-1 16,0-3 1-16,-7 3-1 15,-8-7 1-15,-16-2 0 16,-19-1 0-16,-24 0 0 16,0-2 1-16,-22-1-1 15,-13-6 1-15,-15-6 0 16,4 6 0-16,-10-10 0 16,-8-2 0-16,7-4-1 15,8 0 1-15,6 7-4 16,11 0 0-16,7-1-10 15,18 4 1-15,21 3-3 16,28-7 0-16</inkml:trace>
  <inkml:trace contextRef="#ctx0" brushRef="#br1" timeOffset="-69025.04">28949 2489 37 0,'3'10'18'0,"15"-7"-17"16,-11 3 32-16,4-3-29 15,3 7 1-15,4 9 3 16,3 12 0-16,0 13-10 15,-4 9 0-15,-9 0 6 16,-8 4 0-16,-8 3-4 16,-6-4 0-16,-3-3-5 15,-1-3 0-15,0-9-10 0,1-6 0 16,-4-16 0-16,3-7 0 16</inkml:trace>
  <inkml:trace contextRef="#ctx0" brushRef="#br1" timeOffset="-68666.88">29584 2439 45 0,'28'0'22'0,"-28"-3"-24"0,0 3 45 0,-7 0-43 15,-7 3 0-15,-4 4 1 16,1 11 0-16,-4-2-1 16,-1 6 0-16,1 6-1 15,0 13 1-15,-4 3-2 16,4 9 0-16,4 10-1 16,2-10 1-16,8-6-1 15,7-6 1-15,11-13 0 16,7-9 1-16,3-19 1 15,11 0 0-15,-1-6 0 16,1-7 0-16,-4-12-1 16,0 6 1-16,-10-15-5 15,-7-4 0-15,-11 4-6 0,-7-1 0 16</inkml:trace>
  <inkml:trace contextRef="#ctx0" brushRef="#br1" timeOffset="-68425.3">29351 2715 42 0,'7'19'21'0,"0"-3"-15"0,-3-16 35 0,6 0-39 16,1-10 1 0,7 1 3-16,3-10 0 0,3 3-7 15,19-12 0-15,6 3 3 16,-3 6 1-16,-7 0-10 15,-7 10 1-15,-11 3-11 16,0 6 1-16</inkml:trace>
  <inkml:trace contextRef="#ctx0" brushRef="#br1" timeOffset="-65200.33">31295 1633 26 0,'0'10'13'0,"3"-7"-5"16,-3-3 13-16,-3 6-18 16,-4-3 1-16,-4 10 1 15,-3-1 0-15,-7 7-7 16,3 3 1-16,1 16 4 16,-8 15 0-16,0 0-2 15,-3 10 0-15,-4 9-1 0,1-3 1 16,-1 3-4-1,4-18 1-15,3-4-8 0,4-16 0 16,7-12-2-16,7-9 1 16</inkml:trace>
  <inkml:trace contextRef="#ctx0" brushRef="#br1" timeOffset="-65004.29">30960 1740 30 0,'28'9'15'0,"4"16"-7"16,-25-15 27-16,0-1-33 15,-4 10 0-15,1 0-1 16,-4 6 0-16,0 3-9 16,0 7 1-16,-4-4-4 15,1 0 0-15</inkml:trace>
  <inkml:trace contextRef="#ctx0" brushRef="#br1" timeOffset="-64491.18">29880 3509 41 0,'21'0'20'0,"-3"3"-13"15,-14-6 34-15,-1-4-40 16,-3 7 0-16,-7 7 1 16,-11 2 1-16,-10 10-4 15,-11 12 1-15,-10 7-2 16,-4 9 1-16,4 3-4 16,10-3 0-16,7-3-7 15,4-16 1-15,7-3-4 16,3-15 1-16</inkml:trace>
  <inkml:trace contextRef="#ctx0" brushRef="#br1" timeOffset="-64262.58">29545 3493 40 0,'25'16'20'0,"17"49"-19"0,-24-43 37 16,3 7-36-16,11 14 0 0,10 1-3 15,4 3 1 1,-4-3-8-16,-3-6 1 16,-14-7-5-16,-11-12 0 0</inkml:trace>
  <inkml:trace contextRef="#ctx0" brushRef="#br1" timeOffset="-63846.51">29214 972 31 0,'24'-41'15'0,"1"19"-1"0,-18 16 20 0,0-1-29 15,-3 7 1-15,3 7 1 16,-4 8 1-16,-3 17-11 16,-3 9 0-16,-8 15 4 15,0 7 0-15,4 9-11 16,-3-3 1-16,3 0-7 15,7-13 1-15</inkml:trace>
  <inkml:trace contextRef="#ctx0" brushRef="#br1" timeOffset="-58564.37">29609 7002 33 0,'-4'72'16'0,"8"69"-15"0,-8-100 16 16,-3 15-16-16,0 20 0 15,-4 11 2-15,-3 1 0 16,4-6-4-16,-1-20 1 15,1 1 1-15,-5-10 1 0,1-9-5 16,4-9 1-16,-1-7-8 16,4-12 0-16</inkml:trace>
  <inkml:trace contextRef="#ctx0" brushRef="#br1" timeOffset="-57977.79">29566 7005 30 0,'29'3'15'0,"9"-25"-6"15,-16 16 21-15,9-4-28 16,15 1 1-16,14-3 2 0,14-1 1 16,18 0-8-16,24-5 1 15,4-1 4-15,18 6 0 16,10-2-2-16,7-10 1 16,4-1-2-16,3-2 0 15,4 0-1-15,-21-10 0 16,3 1-1-16,-3 2 1 15,-11 4-2-15,-11 3 1 0,-10 6-1 16,0 3 1 0,-11 6 0-16,-3 4 0 0,-4 6-1 15,-7 3 1-15,-7 9 1 16,-17 10 0-16,-4 12-1 16,-11 4 0-16,-10 9 0 15,-11 0 0-15,-10 9-1 16,0 10 1-16,-4 21 0 15,-4 7 1-15,4 10 1 16,8 15 0-16,9 9 1 16,1 10 0-16,-4-13 1 15,-3 1 0-15,-4-1 0 16,-14-12 0-16,-31-7-1 16,-22-6 0-16,-39-15-1 15,-49-7 1-15,-32-6-3 16,-38-28 0-16,-22-32-8 15,-4-24 0-15</inkml:trace>
  <inkml:trace contextRef="#ctx0" brushRef="#br1" timeOffset="-56476.76">27104 14920 32 0,'25'22'16'0,"3"-13"-12"0,-21-12 17 16,3 3-20-16,5-6 0 16,2-1 2-16,4 1 1 15,-3 0-4-15,-4 3 0 16,0 9 3-16,-7 3 0 15,-3 7-1-15,-8 9 0 16,-10 7-2-16,-10 2 0 16,-5-6-3-16,-6-3 1 0,0 0-1 15,-4 1 1 1,0-8-1-16,0 4 0 16,4 0 0-16,-4-3 0 0,11-3 0 15,3-4 1 1,8 1 0-16,-1-7 0 0,11-3 1 15,7-3 0-15,11-3 3 16,3 0 0-16,10 6 1 16,5 3 1-16,6 4 1 15,-3-1 0-15,-1 4-1 16,-2 2 1-16,-1 4-2 16,-3 3 0-16,-1 3-2 15,-3-3 0-15,-3 0-5 16,-4-6 0-16,-7-4-9 15,-14-2 1-15</inkml:trace>
  <inkml:trace contextRef="#ctx0" brushRef="#br1" timeOffset="-55936.51">27467 15240 39 0,'71'-22'19'0,"-4"-13"-18"16,-53 19 29-16,4-9-28 16,-4-6 0-16,0-3 2 15,-11-7 0-15,-6-3-4 16,-15 0 0-16,-6 0 2 16,-22-3 1-16,-11 16-1 15,1 2 0-15,-11 14-2 16,-7 9 1-16,0 9-3 15,-8 9 0-15,5 10 0 16,3 13 0-16,7 18-1 16,10 10 0-16,8 18 1 15,14 4 0-15,17 9 2 0,11-9 1 16,17-10 1-16,22-9 1 16,21-13 2-16,21-25 0 15,11-21 1-15,17-17 1 31,39-71-4-31,-28 12 1 16,-28 0-10-16,-32 0 1 16,-32 0-12-16,-10 3 1 15</inkml:trace>
  <inkml:trace contextRef="#ctx0" brushRef="#br1" timeOffset="-53262.63">16027 12038 10 0,'7'-3'5'0,"3"-10"4"0,-10 13 6 0,0 0-10 16,0 0 0-16,0 0 5 15,0 0 1-15,0 3-13 16,0 7 0-16,0-1 8 15,0 10 0-15,-3 12-2 16,-1 1 0-16,1 12-3 16,3 6 1-16,0 9-1 15,3 10 1-15,1 13 0 16,-1 12 0-16,-3 3-1 16,-3-9 1-16,-1 6-1 15,1 3 0-15,-4-3 0 16,0 0 0-16,0 4-2 0,0-14 1 15,-4 1-1-15,0 0 1 16,1-1-2-16,-4 7 1 47,0-6-2-47,-4-7 0 0,0-15-2 0,4-7 1 0,7-8-5 16,0-5 1-16,0-2-4 0,0-13 1 15</inkml:trace>
  <inkml:trace contextRef="#ctx0" brushRef="#br1" timeOffset="-51148.72">16055 11941 22 0,'11'6'11'0,"-1"-19"-9"0,-3 13 16 0,0 0-17 16,4 0 1-16,-1 0 2 15,1-3 1-15,3 0-5 16,0 3 0-16,4 0 4 15,-1-3 0-15,1 0 0 16,3 0 0-16,4 0-1 16,3 3 0-16,7-7-1 15,8 4 1-15,3-3-1 16,7-3 1-16,3-1 0 16,4 1 0-16,-4-1-1 15,4 1 1-15,7 0-1 16,4-1 1-16,7-2-2 15,6 2 1-15,-3 1-1 16,-3-1 0-16,7 4-1 0,6 3 1 16,5 0-1-16,2 3 0 15,-6-3 1-15,-7-4 0 16,-1 4 0-16,5 0 0 16,2-3 0-16,1 0 0 15,-4-1-1-15,-7 1 1 16,8 0-1-16,2 3 1 15,8 0-1-15,0-4 0 16,-4 1 0-16,-10-3 0 0,7-1 0 16,3 1 1-16,-3-1-2 15,-1-5 1-15,-3-7 0 16,-10 0 0-16,3-6 0 16,11 6 0-16,-7 3-1 15,-1-3 1-15,-3 0 0 16,-3 0 0-16,-7 6 0 15,-11-3 0-15,-4 1-1 16,0 5 1-16,-3 1 0 16,0-1 0-16,-7 7 0 15,0 3 0-15,-4 3-1 16,-6 3 1-16,-1 0-1 16,-3 3 1-16,-4 7-2 15,0-4 1-15,-7 7 0 16,-3 6 0-16,-4 6-1 15,-3 6 1-15,-4 1 0 16,-7 9 0-16,-7 9 0 16,-4-9 1-16,-3 6-2 15,3 0 1-15,1 7 0 0,-1 9 1 16,1-4-1-16,-8 7 0 16,7 3 1-16,1 1 0 15,-4 8 0-15,0 1 0 16,-1-1 0-16,1 4 0 15,-3-4-2-15,3-5 1 16,-8-4 0-16,5 0 0 0,3-6-1 16,0 0 1-1,3-4 0-15,4 4 0 0,0-3 1 16,3-7 0-16,-3-5 0 16,4-4 0-16,-1-7 0 15,-3-2 0-15,0-4 0 16,0-2 0-16,-4-4 0 15,4 7 0-15,-3 2 0 16,3 4 0-16,-4-7 0 16,1 1 0-16,-1-4 0 15,0 4 0-15,1-7-1 16,-4-6 1-16,-4-3 0 16,-3 0 0-16,-4-4 0 15,-3-5 1-15,-4 2-2 16,-7-2 1-16,-3-4 0 15,-14 0 0-15,3-3 0 16,-4-3 0-16,-6-3-1 0,-11 0 1 16,-4-10 0-16,-14-5 0 15,8 2 0-15,-4 0 0 16,-8 7 0-16,1-4 1 16,-11 1-1-16,0 2 0 15,15 7 0-15,-1 3 1 16,0-3-1-16,4 3 0 15,-7-3 0-15,-1 6 1 16,12 3-1-16,-4-2 0 16,-4-1 0-16,-10 0 0 47,-1 0 0-47,5-3 1 0,-5 0-2 0,-3 0 1 0,-10-6-1 0,3 6 1 15,7 0 0-15,0 6 0 0,1 6-1 16,-1 7 1-16,-4 0-1 15,12 0 1-15,6 3 0 16,0 3 1-16,-3-3-1 16,7 0 0-16,7 0 0 15,-1-3 0-15,5-4-5 16,10-2 0-16,3 6-7 16,11-13 1-16</inkml:trace>
  <inkml:trace contextRef="#ctx0" brushRef="#br1" timeOffset="-50229.98">16334 15205 23 0,'0'19'11'0,"7"0"-5"0,-7-10 12 0,0 10-14 16,0 3 0-16,0 6 3 15,-4 10 0-15,1 6-9 16,-1 6 1-16,-3 9 5 15,0 1 1-15,0 9-3 16,0 3 1-16,0 13-2 16,3-1 0-16,-3-2-1 0,0-10 0 47,0-3-1-47,0-9 1 0,0-7-2 0,3-9 1 0,1-6-3 15,3-10 0-15,0-6-5 0,3-13 1 16,1-12-3-16,3-10 1 15</inkml:trace>
  <inkml:trace contextRef="#ctx0" brushRef="#br1" timeOffset="-49164.36">16461 15158 24 0,'56'9'12'0,"1"-5"-8"16,-40-4 19-16,8 0-20 16,3 0 1-16,4-4 1 0,3-2 0 15,7-3-7-15,18-1 1 31,78-12 4-31,3 0 0 16,-3 1-1-16,3 5 0 16,-11 3-2-16,-3 4 1 15,-3 6-1-15,3 3 1 16,7 3 0-16,-14 0 0 16,10 0 0-16,8-3 0 0,3-3 0 15,-10-3 0-15,-1 0 1 16,-14-1 0-16,-3 1-1 15,-7 3 0-15,-11 3 0 16,-13 3 1-16,-8 0-2 16,3 7 1-16,-6 2-1 15,-8 1 1-15,-6 2-1 16,-8 1 0-16,-6 0-2 16,-8-1 1-16,-7 1 0 15,-10-3 0-15,-4 2 0 16,-7 1 0-16,-7 6-2 15,-4 3 1-15,-3 3 1 16,-3 4 0-16,-1 8-2 16,-7 10 1-16,-6 10-1 15,-8 9 1-15,-3 3 0 16,3 3 1-16,4 10-1 0,-4 9 1 16,0-3 0-16,0-6 1 15,1-19-1 1,-1 3 1-16,4-10 0 0,3-6 0 15,-3-9 0-15,10-6 0 16,-3 3 0-16,-4 3 1 16,1-4-1-16,-5 1 1 15,1-3-1-15,-4-7 0 16,4 1 1-16,-4-7 0 16,8-3-1-16,3-4 1 15,-4-2 0-15,0 0 0 16,-7-7 0-16,-6-3 0 0,-15 1 0 15,-11-4 0-15,-6-3 0 16,-4 0 0-16,-4 0 0 16,-10-6 0-16,-11-4 0 15,-14-2 0 17,0-4 0-32,-14-3 0 15,-10-3-1-15,-4 3 1 0,-1 7-1 0,-6-4 1 0,-3-3-1 16,13 4 0-16,4 2 0 15,-4-3 1-15,-3 4-1 16,7-1 0-16,4 4-2 16,-1 3 0-16,4-1-5 15,7 1 0-15,7-3-5 16,11 2 0-16</inkml:trace>
  <inkml:trace contextRef="#ctx0" brushRef="#br1" timeOffset="-40997.69">28000 15860 35 0,'11'38'17'0,"6"-32"-9"0,-13-2 17 16,-1 2-22-16,4 6 0 15,0 4 3-15,0 3 1 16,0 9-8-16,1-6 0 15,-1-3 5-15,-4 0 1 0,4-4-2 16,-3-2 1-16,3-1-2 16,0-5 0-16,3-7 0 15,1 0 0-15,0-16-1 16,-1-3 1-16,1-9-1 16,-4-7 0-16,3-5-1 15,-3-4 1-15,4-3-1 16,-4-10 0-16,0-2-1 15,0-1 1-15,-3 4 0 16,-1-1 0-16,1 4-1 16,-1-3 0-16,1 8 0 15,-1-2 1-15,1 13-1 16,-1 5 0-16,4 4 0 16,1 3 1-16,2 3 0 15,1 3 0-15,-1 0 0 16,4 7 1-16,0 6-1 15,4-1 1-15,-4 1 0 0,11 3 1 16,14 3 0-16,10-3 1 16,15-3 0-16,17-4 0 15,0-2-1-15,18-1 1 16,-1 7-4-16,1-1 1 16,-14 4-7-16,-11 3 1 15,-18 3-13-15,-20-3 0 16</inkml:trace>
  <inkml:trace contextRef="#ctx0" brushRef="#br1" timeOffset="-40503.4">28825 15494 34 0,'15'0'17'0,"2"6"-7"0,-17-6 14 15,0 0-23-15,-3 6 0 16,-8 0 1-16,-10 1 1 15,-7 8-2-15,-8 7 0 16,1 10 1-16,-4 2 1 0,-3 13-1 16,-4 7 1-16,7 2-2 15,8 10 0-15,6-10-3 16,4-9 1-16,3-9-5 16,4-10 0-16,3-9-8 15,8-16 1-15</inkml:trace>
  <inkml:trace contextRef="#ctx0" brushRef="#br1" timeOffset="-40244.82">28452 15522 38 0,'28'28'19'0,"0"0"-18"16,-17-18 30-16,3 5-29 15,3 7 0-15,1 0 3 0,7 6 0 16,-1 7-6-16,1 3 0 16,-4 6 3-16,0-4 1 15,-3 4-3-15,-4-6 0 16,-3-10-5-16,-1-6 0 16,1-6-7-16,-1-10 1 15,1-15-3-15,-4-7 1 16</inkml:trace>
  <inkml:trace contextRef="#ctx0" brushRef="#br1" timeOffset="-39811.66">28942 15349 35 0,'3'7'17'0,"1"-14"-13"15,-4 7 33-15,0 0-33 16,7-3 1-16,4-3 3 16,-4 0 0-16,7 3-10 15,3-4 1-15,5 1 6 16,2 0 1-16,1 6-3 15,-7-7 1-15,-4 7-3 16,0 0 0-16,-7 4-2 0,-7 2 1 16,-7 3-1-16,-4 1 0 15,-3 5-1-15,0 1 1 16,0 6 0-16,0 0 1 16,3 0 0-16,4 0 0 15,7-6 0-15,4-4 1 16,10 4 0-16,3-7 1 15,5-3-3-15,-1-6 1 16,0 0-8-16,-3 0 1 16,-1-6-10-16,-3 3 1 15</inkml:trace>
  <inkml:trace contextRef="#ctx0" brushRef="#br1" timeOffset="-39208.49">29559 15738 44 0,'7'0'22'15,"7"-6"-15"-15,-7 3 31 0,8 3-36 16,2 0 0-16,8 3 1 16,7 0 0-16,3-3-5 15,4 6 1-15,0-6 1 16,-1 0 0-16,-6 3-6 15,-4 1 1-15,-6-4-10 16,-8-4 0-16</inkml:trace>
  <inkml:trace contextRef="#ctx0" brushRef="#br1" timeOffset="-38971.97">29436 15857 59 0,'3'13'29'0,"15"-7"-34"0,-7-6 51 0,-1 3-45 15,8 0 1-15,10 4-1 16,14-1 1-16,8-3-3 16,-1 0 0-16,-3 4-2 15,-4-1 0-15,-3-3-9 16,-4-3 0-16,-10-6-5 15,-4-4 1-15</inkml:trace>
  <inkml:trace contextRef="#ctx0" brushRef="#br1" timeOffset="-38565.62">31073 15412 39 0,'3'16'19'0,"-13"9"-18"0,3-16 30 16,-8 4-30-16,-9-1 1 15,-8 13 3-15,-7 1 0 16,7 8-6-16,-3 0 1 0,-4 14 3 16,4 2 1-16,0 3-2 15,3 7 0-15,4-7-2 16,7-3 1-16,3-12-3 15,7-7 0-15,1-6-6 16,-1-6 1-16,4-6-7 16,4-13 0-16</inkml:trace>
  <inkml:trace contextRef="#ctx0" brushRef="#br1" timeOffset="-38279.38">30614 15603 48 0,'0'25'24'0,"28"4"-26"0,-14-17 42 16,11 1-38-16,7 18 1 15,10 7-1-15,4 9 1 16,3 9-5-16,1 1 1 16,-8-1 1-16,-3-3 1 15,-14-6-12-15,-11-6 1 16,-14-16-5-16,-7-12 1 16</inkml:trace>
  <inkml:trace contextRef="#ctx0" brushRef="#br1" timeOffset="-33459.72">32247 15130 29 0,'0'16'14'0,"4"-1"-4"0,-4-12 15 0,0 4-23 16,-4 8 0-16,-3 10 1 16,0 0 0-16,0 10-4 15,0 9 0-15,-3 3 2 16,-4 9 1-16,-1 7-2 16,-2-6 1-16,3-1-3 15,0-9 1-15,-1-3-4 16,5-13 1-16,3-9-4 15,0-9 0-15,3-13-3 16,1-3 1-16</inkml:trace>
  <inkml:trace contextRef="#ctx0" brushRef="#br1" timeOffset="-33233.94">31891 15594 34 0,'4'12'17'0,"13"-8"-15"0,-6-4 33 15,3 0-33-15,11 0 1 16,13 0-1-16,5 0 1 0,-4 0-6 16,-4 0 1-16,-7 0-3 15,-3 0 1-15,-8 0-8 16,-6-7 0-16</inkml:trace>
  <inkml:trace contextRef="#ctx0" brushRef="#br1" timeOffset="-32877.24">32283 15729 27 0,'-4'22'13'0,"11"-10"-5"0,-7-12 17 16,0 0-24-16,0 3 1 16,0-3 1-16,0-6 0 15,0 0-4-15,4-4 1 16,-1 1 2-16,1-3 0 15,3-1 0-15,0 0 0 16,0 1-1-16,0-1 1 16,4 4-1-16,-1 3 1 15,1 3-2-15,3 3 0 16,0 0-3-16,-3 0 1 16,-1 3-9-16,1 0 0 0,3-3-1 15,0 0 0-15</inkml:trace>
  <inkml:trace contextRef="#ctx0" brushRef="#br1" timeOffset="-32589.08">32544 15654 39 0,'7'37'19'0,"-7"-15"-21"16,0-16 38-16,0-2-33 16,0 2 0-16,3 3 1 0,1 1 1 15,3 2-7-15,-4-2 1 16,5-4 3-16,-1-3 0 16,3-3-3-16,1-6 1 15,-1-1-3-15,1-2 0 16,-1-7-6-16,5-6 1 15,2-6-6-15,-6 0 0 16</inkml:trace>
  <inkml:trace contextRef="#ctx0" brushRef="#br1" timeOffset="-32217.02">32748 15685 41 0,'14'22'20'0,"1"-16"-21"0,-8-6 35 0,0-3-34 16,3 0 0-16,8-3 1 16,0-1 0-16,-1-2-2 15,1-7 1-15,-4-3 0 16,-3 1 0-16,-4-1-1 15,-7 0 0-15,-7 3-2 16,-1 4 1-16,-2 5-1 16,-4 7 0-16,3 7 1 15,4 8 0-15,0 7 0 16,0 7 1-16,0-1 1 0,3 0 0 16,1 7 1-16,3-7 0 15,3-3 0-15,8 0 0 16,3-9-2-16,4-7 0 15,3-6-9-15,4-9 0 16</inkml:trace>
  <inkml:trace contextRef="#ctx0" brushRef="#br1" timeOffset="-31795.1">33133 15236 39 0,'7'13'19'0,"4"0"-18"16,-4-13 30-16,0-4-29 15,3 1 0-15,4 0 1 16,8-3 1-16,2 0-4 16,1 2 0-16,-4 1 3 15,-3 3 1-15,-1 0-2 16,-3 3 0-16,-3 7-2 16,-7-4 1-16,-1 7-2 15,-3-1 1-15,-3 1-1 0,-1 2 0 16,-3 4 0-16,-4-3 1 15,1 3-1-15,-1 3 1 16,1-3-2-16,-1-4 1 16,4 1-7-16,0-4 1 15,7 1-7-15,-4-7 1 16</inkml:trace>
  <inkml:trace contextRef="#ctx0" brushRef="#br1" timeOffset="-31566.59">33179 15779 45 0,'14'25'22'0,"-4"-22"-27"16,-10-3 39-16,4 0-35 15,-4 0 1-15,0 0-11 16,0 0 0-16,-7-9 4 16,-4 3 1-16</inkml:trace>
  <inkml:trace contextRef="#ctx0" brushRef="#br1" timeOffset="-30683.58">33581 15393 23 0,'11'-6'11'0,"-1"-57"5"16,-10 41 11-16,-3 4-26 0,-4-11 0 15,-4-5 0-15,-7-4 1 16,-6 1-3-16,6 8 1 16,-14 4 1-16,-7 3 0 15,-6 0 0-15,-19 7 0 16,-10-1-1-16,-11 0 1 16,1-3-1-16,-8 4 1 15,-10-1-1-15,6 0 1 16,1 4-1-16,3 2 1 15,11 10-2-15,0 10 1 0,0 2-2 16,0 4 1-16,3 6-1 16,8 0 0-16,3 3 0 15,7 3 0-15,3 1 1 16,8 14 0-16,14 8 1 16,10 21 1-16,14 6 0 15,15 10 0-15,10 3 0 16,14-6 1-16,14-1-1 15,18-9 1-15,-3 1-1 16,28-17 1-16,17-12 0 16,21-6 0-16,4-13-1 15,0-9 0-15,7-13 0 16,-7-9 0-16,-14-16-2 0,-17-2 1 16,-5-11-1-1,-3-9 1-15,-3 4-1 0,-11-13 0 16,-7-13 0-16,-17 6 1 15,-22-5-1 1,-18 2 0-16,-24-3-8 0,-25-9 0 16,-17 0-2-16,0-3 0 15</inkml:trace>
  <inkml:trace contextRef="#ctx0" brushRef="#br1" timeOffset="-24723.22">26614 16858 30 0,'7'22'15'0,"7"-19"-8"15,-7 6 16-15,0 4-21 16,0 6 0-16,3-1 2 15,5 11 1-15,-1-1-4 16,0-6 0-16,-7 0 3 16,0-3 1-16,4-1-2 15,-1-5 1-15,4 3-2 16,0-7 0-16,4-3-2 16,-7-3 0-16,6-6-1 0,-3-3 1 15,0-10-1-15,1-3 1 16,-1-9 0-16,0-13 0 15,0 1 0-15,-4-4 0 16,1-6 0-16,-4 3 0 16,0 3 0-16,-3-3 0 15,-1 0-1-15,-3 3 1 16,0 3-1-16,-3 10 0 16,-1 6 0-16,-3 3 0 15,4 3-1-15,-1 3 1 16,4 4 1-16,4-1 0 0,3 7 1 15,3 3 0 1,8-1 0-16,-1 4 1 0,8 4 0 16,7-4 0-16,10 0 0 15,8 0 0-15,3-7-1 16,10 4 1-16,8 0-1 16,6 0 0-16,4-3-1 15,-10 2 0-15,-11 1-5 16,-7-3 1-16,-14 6-11 15,-8-3 0-15</inkml:trace>
  <inkml:trace contextRef="#ctx0" brushRef="#br1" timeOffset="-23729.89">27298 16688 26 0,'3'3'13'0,"-6"1"-7"16,6-1 9-16,-3 3-13 15,0 0 0-15,0 4 1 16,0 2 0-16,-3 4-4 0,-1 0 0 15,1 2 2-15,-1-2 1 16,-3-3-1-16,4-1 0 16,-1 4 0-16,1 21 2 15,6-21-1 1,1 3-1-16,3-6 1 16,3-4-3-16,5 0 1 15,6-2-8-15,0-7 0 16,0-4-3-16,0-8 1 15</inkml:trace>
  <inkml:trace contextRef="#ctx0" brushRef="#br1" timeOffset="-23494.05">27506 16691 34 0,'0'13'17'0,"-7"9"-15"16,7-16 33-16,-7 7-33 15,0 6 0-15,-4-1 1 16,-3 8 0-16,-7 8-4 16,0 7 0-16,0 6 3 15,0 12 0-15,6-2-2 16,1 2 1-16,0-2-3 16,4-7 0-16,-1-9-8 15,4-10 0-15,0-15-3 16,0-13 1-16</inkml:trace>
  <inkml:trace contextRef="#ctx0" brushRef="#br1" timeOffset="-22988.62">27845 16823 35 0,'0'19'17'0,"0"-6"-14"15,0-10 31-15,0-3-30 16,0 3 0-16,0-3 2 0,3 3 1 16,-3-3-10-16,0 0 1 15,7 0 5-15,4 0 1 16,3 0-4-16,7 0 1 16,4 0-7-16,0 0 0 15,-1-3-8-15,-6 0 0 16</inkml:trace>
  <inkml:trace contextRef="#ctx0" brushRef="#br1" timeOffset="-22737.76">27834 16908 34 0,'0'34'17'0,"0"1"1"16,4-23 22-16,-4-8-39 15,3 2 1-15,4 0 0 16,0 0 0-16,7-3-3 16,4-6 0-16,3 0-2 15,4-3 0-15,7 0-11 16,-4-1 0-16</inkml:trace>
  <inkml:trace contextRef="#ctx0" brushRef="#br1" timeOffset="-21945.41">28310 17040 34 0,'11'22'17'0,"3"21"-5"0,-10-36 17 16,-1 5-26-16,1 4 0 15,-1-4 2-15,1 1 1 16,-1-4-8-16,1-2 1 15,3-4 4-15,0-9 1 16,-4-7-3-16,1-6 1 16,0-9-2-16,-1-3 1 15,1-7-2-15,-1-3 1 16,-3-3-1-16,0-3 0 16,-3-6 0-16,-1 6 0 0,1-3 0 15,-5 3 0-15,1 0 0 16,0 6 0-16,0 3 0 15,4 10 1-15,3 6 0 16,0 3 0-16,3 4 1 16,4 2 0-16,0 4-1 15,0-1 1-15,8 4 0 16,6 3 1-16,10 0-1 16,12 3 0-16,6 0 0 15,11 3 1-15,4 3-2 16,-4 0 1-16,-11 4-3 15,-3-1 1-15,-7 1-7 16,-11-4 1-16,-3-3-8 16,-15-3 0-16</inkml:trace>
  <inkml:trace contextRef="#ctx0" brushRef="#br1" timeOffset="-21451.91">28554 16754 36 0,'3'6'18'0,"15"4"-12"0,-14-7 25 0,3 0-28 16,3 3 1-16,4 1 1 16,0-1 1-16,1 0-8 15,2 4 1-15,-3-1 3 16,-3 0 0-16,-4-2-2 15,-7-1 1-15,-4 0-2 16,-3 4 1-16,-3 2-1 16,-1 1 1-16,1 2 0 0,-1 1 0 15,4-3 0 1,0 2 0-16,0-2 0 0,3 3 0 16,4-1 0-1,4 1 1-15,-1-4-1 0,4 1 0 16,4-4 0-16,3-2 0 15,0-4-5-15,4-3 1 16,3-6-10-16,0-4 1 16</inkml:trace>
  <inkml:trace contextRef="#ctx0" brushRef="#br1" timeOffset="-21001.17">28833 16676 34 0,'14'3'17'0,"0"-3"-11"0,-7 0 21 0,0 0-26 15,0 0 0-15,-4 0 4 16,5 3 1-16,-1 3-6 16,0-6 0-16,0 0 3 15,3 0 0-15,-3 0-1 16,0 0 1-16,-7 0-3 0,4 0 1 16,-4 3-1-16,0 7 0 15,-4 2-1-15,-3 1 1 16,0 3 0-16,-3-1 0 15,-1 1 0-15,4-3 0 16,0-1 0-16,0-2 1 16,3-1-1-16,4 0 0 15,4-2 0-15,7-4 0 16,-1 0 0-16,4 0 0 16,-7-3-7-16,4 0 0 15,-1-6-7-15,1-1 1 16</inkml:trace>
  <inkml:trace contextRef="#ctx0" brushRef="#br1" timeOffset="-20535.2">29136 16839 44 0,'0'6'22'0,"0"-3"-24"0,0-3 36 0,3 0-33 15,5 0 1 1,-1 0 0-16,3 0 0 0,4 0-4 16,4 0 1-16,0 0-5 15,-1 0 0-15,-3 3-7 16,-7-3 0-16</inkml:trace>
  <inkml:trace contextRef="#ctx0" brushRef="#br1" timeOffset="-20342.37">29034 17011 44 0,'17'19'22'0,"19"-13"-27"0,-22-6 36 15,7-3-32-15,0 0 1 16,7-3-5-16,-3 0 1 15,3-4-5-15,-7 1 0 16</inkml:trace>
  <inkml:trace contextRef="#ctx0" brushRef="#br1" timeOffset="-19800.1">29528 16673 38 0,'-8'15'19'16,"1"1"-17"-16,7-13 28 0,0 3-28 16,0 1 1-16,4-1 3 15,3 0 1-15,0-3-8 16,4 1 1-16,6-1 5 16,8 0 0-16,3 0-2 0,4-3 1 15,0 0-3-15,-1 0 1 16,-6 3-2-16,-4 3 1 15,-7 1-2-15,-10 5 1 16,-8 1-1-16,-3-1 0 16,-3 1-1-16,-8-4 1 15,-7 4-1-15,-3-1 1 16,0 4 0-16,3 6 0 16,1 0 1-16,6 3 0 15,4 3 0-15,3 4 1 16,4-7 0-16,7 0 0 15,11-6 0-15,6-1 1 16,43-11-6 0,-7-4 1-16,-10-10-12 15,-15 1 1-15</inkml:trace>
  <inkml:trace contextRef="#ctx0" brushRef="#br1" timeOffset="-17848.29">30021 17099 37 0,'11'41'18'0,"-7"-7"-12"0,-4-24 19 0,0 2-24 16,-4 4 0-16,-3 3 0 15,-7 3 0-15,-7 3-6 16,-8 6 0-16,1-9-6 15,7 0 1-15</inkml:trace>
  <inkml:trace contextRef="#ctx0" brushRef="#br1" timeOffset="-16975.87">30621 17112 40 0,'11'37'20'0,"13"1"-17"0,-17-32 33 15,4 0-34-15,3 4 1 16,0-1 2-16,0 1 0 16,-3-4-6-16,0 0 1 15,-1-3 3-15,1-3 1 16,-1-9-2-16,-3-4 1 15,4-12-3-15,-4-9 0 16,0-4-1-16,0-6 1 16,-3-3 0-16,-4 3 0 0,-4-9-1 15,1 0 0-15,-4 6 1 16,-4 3 0-16,0-3 0 16,1 6 0-16,-4-3-1 15,3 6 1-15,4 7 0 16,0 3 1-16,3 3-1 15,4 3 1-15,11 6 0 16,7 1 0-16,3 2 0 16,7 4 0-16,11 2 0 15,7 1 0-15,7 0 0 16,0-4 0-16,7 1-1 16,3-4 1-16,1-2-3 15,-1-4 1-15,-3 3-9 16,-11 4 0-16,-10 2-7 15,-11 13 1-15</inkml:trace>
  <inkml:trace contextRef="#ctx0" brushRef="#br1" timeOffset="-16422.03">31030 16663 28 0,'7'0'14'0,"-3"-6"-7"0,-4 6 15 0,0 3-21 16,-4 3 1-16,-3 4 1 15,4-4 0-15,-8 13-4 0,1 3 1 16,-1 3 2-16,0 0 0 16,-3-6-1-16,-3 6 0 15,3 3-1-15,3 0 1 16,0 1-1-16,4-1 0 15,4 0 0-15,10-6 1 16,4 3-1 0,6-9 0-16,1-4-5 0,6-2 1 15,-6-7-7 1,-4-3 1-16</inkml:trace>
  <inkml:trace contextRef="#ctx0" brushRef="#br1" timeOffset="-16153.18">31062 16908 46 0,'4'3'23'0,"6"-6"-29"15,-3 0 41-15,4-4-34 16,-1 1 1-16,1 0-4 16,0 0 1-16,-1 2-10 0,1 1 1 15,-11 3-2-15,7 0 0 16</inkml:trace>
  <inkml:trace contextRef="#ctx0" brushRef="#br1" timeOffset="-15672.75">31253 16773 35 0,'7'16'17'0,"0"-13"-14"0,-7-3 30 0,3 0-31 15,4 0 1-15,4 0 2 16,-1 0 1-16,5 0-7 16,-5 3 0-16,1 0 4 15,-4 0 0-15,0 0-2 16,-4 1 1-16,-3-1-3 15,0 0 1-15,0 0 0 16,-7 3 0-16,0 0-1 16,0 1 1-16,-3 2 0 15,-1-6 0-15,0 4 0 0,1 2 0 16,-1 3 0 0,1 1 0-16,-1 0 0 0,1 2 0 15,2 1 0-15,5-4 0 16,3 1 0-16,3-4 1 15,5-2-1-15,2-1 0 16,1 3 0-16,6-5 1 16,1-1-5-16,-4-3 0 15,0-3-10-15,0-1 1 16</inkml:trace>
  <inkml:trace contextRef="#ctx0" brushRef="#br1" timeOffset="-15340.92">31394 16673 38 0,'10'18'19'0,"4"23"-18"16,-7-31 25-16,1 2-23 16,2 4 0-16,1 3 3 15,6 0 1-15,-3-7-8 16,-3 4 0-16,0 6 5 0,-4 0 0 16,0 3-2-1,-7 3 0-15,-4 3-5 0,-3 10 1 16,-7 0-5-16,-7-7 0 15,-4-5-7-15,4-4 0 16</inkml:trace>
  <inkml:trace contextRef="#ctx0" brushRef="#br1" timeOffset="-14861.75">31496 16648 35 0,'4'3'17'0,"13"-3"-15"0,-10 0 25 0,4 0-25 16,3 0 1-16,4 0 2 15,-1-3 1-15,1-4-6 16,-1 4 0-16,-2-3 3 16,-1 0 1-16,-4 2-2 15,-3 4 1-15,-3 0-2 0,-4 4 0 16,0 2-2-16,0 0 1 15,-4 0-1-15,1 1 1 16,-4 2 0-16,3 1 0 16,-3 2 0-16,4 4 0 15,-1-1 0-15,4-2 0 16,4 0 0-16,3-4 1 16,3 0-3-16,1-6 1 15,-1-3-9-15,-2-3 1 16,-1 0-5-16,3 0 1 15</inkml:trace>
  <inkml:trace contextRef="#ctx0" brushRef="#br1" timeOffset="-14031.8">31814 16855 35 0,'-8'3'17'0,"8"-6"-11"0,0 3 27 0,0 0-29 16,0 0 1-16,8-4 1 15,2 1 1-15,1 0-9 16,3-3 0-16,3 3 5 16,12-4 0-16,2 4-7 15,5 3 1-15,-1 0-12 16,-10 3 1-16</inkml:trace>
  <inkml:trace contextRef="#ctx0" brushRef="#br1" timeOffset="-13816.93">31718 17049 52 0,'21'16'26'0,"50"-7"-29"0,-46-9 41 16,13 0-39-16,8-3 0 15,7-3-11-15,-10 3 0 16,-5-1 4-16,-13 4 1 16</inkml:trace>
  <inkml:trace contextRef="#ctx0" brushRef="#br1" timeOffset="-13360.75">32050 16525 38 0,'0'13'19'0,"0"-16"-12"0,3 6 27 16,-3 0-30-16,0 10 1 16,0 2 0-16,-7 7 0 15,-3 9-8-15,-8 17 1 16,-3 2 4-16,-11 9 0 16,4 10-6-16,0 7 1 15,0-7-7-15,3-10 1 16,4-6-6-16,7-12 1 15</inkml:trace>
  <inkml:trace contextRef="#ctx0" brushRef="#br1" timeOffset="-12951.9">32251 16917 48 0,'-7'3'24'0,"14"-3"-24"0,0 0 44 16,0 0-43-16,14-6 0 15,4 6 0-15,3-3 0 16,0 0-5-16,-3 0 1 15,0 3-9-15,-4 0 0 16,0 0-3-16,4 0 0 0</inkml:trace>
  <inkml:trace contextRef="#ctx0" brushRef="#br1" timeOffset="-12458.06">32660 16673 45 0,'0'15'22'0,"4"4"-22"0,-1-16 41 15,1 4-38 1,3-1 0-16,0 0 2 0,3 0 0 16,5 1-7-16,-1-1 1 15,3-3 4-15,-3 0 0 16,1 0-2-16,-1-3 1 16,-4 3-3-16,-3 1 1 15,-3-1-1-15,-4 3 1 16,3 3-1-16,-6 4 0 15,-4 3-1-15,-4-4 0 16,-6 1 0-16,-1 6 0 0,-3 2 1 16,0 1 0-1,3-3 0-15,4 3 1 0,7 0 0 16,3 6 1-16,8-6 0 16,6-3 0-16,8-3 0 15,3-4 0-15,0-8-1 16,8-4 1-16,6-4-6 15,0-2 0 1,4-6-10-16,-11-1 0 0</inkml:trace>
  <inkml:trace contextRef="#ctx0" brushRef="#br1" timeOffset="-6573.27">30325 15196 36 0,'0'3'18'0,"3"3"-12"0,-3-6 19 0,0 0-22 16,0 3 0-16,0 7 2 16,0 2 0-16,0 10-6 15,0 6 0-15,0 7 4 16,-3 6 0-16,-1 3-1 15,1 6 1-15,-1 12-2 16,1-2 1-16,-1 6-1 16,1-3 1-16,-1 9-1 15,1 0 0-15,-1-3-1 16,-3 0 0-16,0-6 0 16,0-7 0-16,0-15 0 15,3-10 0-15,1 0 0 16,-1-9 0-16,4-3-3 15,0-6 1-15,4-4-9 16,3-3 0-16,0-9-4 0,3-6 1 16</inkml:trace>
  <inkml:trace contextRef="#ctx0" brushRef="#br1" timeOffset="-5701.14">31358 15161 28 0,'-3'0'14'0,"3"-3"-4"0,0 3 19 0,0 0-26 16,0 3 1-16,0 0 0 15,0 0 0-15,0 10-5 16,0 12 1-16,-4 0 4 16,1 7 0-16,-4 2-2 15,7 10 1-15,0 3 0 16,0 6 0-16,0 10-2 15,0-7 1-15,0 4-1 16,0 0 1-16,0-1-2 16,0 7 1-16,3-3 0 15,-3-1 1-15,4 1-1 0,-4-6 0 16,3-7-1-16,-3-9 0 16,4-10 0-16,-1-6 1 15,1-6-2-15,-4-7 1 16,3-2-2-16,-3-4 1 15,0-6-7-15,0-6 0 16,4-7-8-16,3 4 1 16</inkml:trace>
  <inkml:trace contextRef="#ctx0" brushRef="#br1" timeOffset="-2191.44">20115 13678 26 0,'4'3'13'0,"7"16"-5"0,-8-7 13 16,1 4-18-16,3 6 0 16,3 6 3-16,1 1 0 15,3 8-6-15,4 10 0 16,3 13 5-16,7 18 1 16,0 7-3-16,-3 18 1 15,-8 4-3-15,-6 3 1 16,-7-4-3-16,-15-2 1 15,-7-20-3-15,-10-11 1 0,0-17-5 16,3-6 1-16,1-18-7 16,-5-10 1-16</inkml:trace>
  <inkml:trace contextRef="#ctx0" brushRef="#br1" timeOffset="-1709.75">20105 14669 45 0,'14'25'22'0,"-3"9"-22"0,-8-21 38 16,1 9-36-16,-1 9 0 15,-3 10 0-15,-3-3 0 16,-4 6-3-16,-4 0 1 16,-7-1 1-16,-6-5 0 15,-5-10-1-15,1-3 1 16,0-3-1-16,0-3 0 16,3-6-1-16,4-4 1 15,7 0-1-15,7-5 1 16,10-1 0-16,11 0 1 15,18-3 0-15,7-3 0 0,-4-4 0 16,0-2 0-16,8 0 0 16,-1 2 1-16,-3 1-1 15,-4-3 1-15,-7-1-2 16,-6-2 1-16,-5-1-1 16,-6 1 1-16,-11-1-3 15,-7 1 1-15,-11-1-2 16,-3-9 1-16,0-9-5 15,0-7 1-15,-4-3-9 16,0-9 0-16</inkml:trace>
  <inkml:trace contextRef="#ctx0" brushRef="#br1" timeOffset="-1156.33">21022 14117 52 0,'4'34'26'0,"-8"26"-29"16,4-38 43-16,-3 13-39 15,-1 8 0-15,0 11 0 16,1-1 0-16,-1 19-2 15,1-6 1-15,-4-3-3 0,0-13 0 16,3-9-11-16,1-13 0 16,6-9-1-16,8-7 1 15</inkml:trace>
  <inkml:trace contextRef="#ctx0" brushRef="#br1" timeOffset="-807.55">21258 14829 46 0,'11'15'23'0,"-11"-15"-33"16,0-6 45-16,0-3-32 15,0-10 0-15,0-6 3 16,-4-10 0-16,1-8-7 16,3-14 0-16,-4-9 4 15,1-6 1-15,-1 6-2 16,4-3 0-16,0 3-2 16,0 10 1-16,7 9-1 15,8 9 1-15,2 7-1 16,8 9 1-16,-4 9-2 0,0 7 1 15,-3 0-6-15,-1 12 1 16,-9 4-10-16,-8 12 1 16,-8 6-2-16,-2 0 0 15</inkml:trace>
  <inkml:trace contextRef="#ctx0" brushRef="#br1" timeOffset="-625.1">21138 14587 68 0,'15'13'34'0,"13"-7"-45"0,-18-6 75 0,4 0-63 16,11 0 0-16,7 0 0 15,3 0 0-15,-3 0-5 16,-4 0 0-16,-3 3-11 16,-7 0 0-16,-11-6-5 15,-7 3 1-15</inkml:trace>
  <inkml:trace contextRef="#ctx0" brushRef="#br1" timeOffset="-73.83">22698 14418 37 0,'17'19'18'0,"-10"-22"-11"0,-7 3 26 0,0 0-30 15,-3 0 0-15,-1-3 5 16,-3 3 0-16,-3 0-9 16,-8 0 0-16,-3 6 6 15,-4 6 0-15,1 7-2 16,-5 6 1-16,1 0-3 16,0 4 0-16,3 2-2 15,4 3 1-15,3 1-1 16,8-4 0-16,6 1-3 15,8-4 0-15,10-6-5 16,11-3 1-16,6-7-8 0,8-9 0 16</inkml:trace>
  <inkml:trace contextRef="#ctx0" brushRef="#br1" timeOffset="226.97">22913 14572 40 0,'25'-10'20'15,"10"-5"-11"-15,-28 11 29 0,0 1-35 0,-7 3 0 16,7-3 0-16,-7 3 1 16,-11 0-6-16,-3 3 1 0,0 0 3 15,-3 7 0-15,-5-1-1 16,-6 4 0-16,-4-4 0 16,1 7 0-16,-1 0-1 15,4 2 1-15,0 7-1 16,6-3 0-16,8 0 0 15,7-3 0-15,11-3-1 16,6-7 1-16,11-2-1 16,8-11 0-1,10-21-14 1,3 0 1-16,0-3-1 16,1-3 0-16</inkml:trace>
  <inkml:trace contextRef="#ctx0" brushRef="#br1" timeOffset="512.79">23216 14393 41 0,'7'16'20'0,"0"-4"-22"0,-7-12 35 0,-3 3-30 0,-4 0 0 16,-4 4 1-16,1-1 1 16,-4 0-7-16,-1 4 1 15,5-1 4-15,-1 0 0 16,4 1-2-16,0-4 1 15,7 0-1-15,7 4 0 16,7-1 0-16,4 1 0 16,3 2-1-16,-3 1 1 0,-1 2-1 15,-6-2 0 1,-4 3-1-16,-10 9 1 0,-5 0-2 16,-6 3 1-16,-7-3-7 15,-7-3 0-15,0-9-7 16,3-1 1-16</inkml:trace>
  <inkml:trace contextRef="#ctx0" brushRef="#br1" timeOffset="844.33">23573 14233 42 0,'7'13'21'0,"-18"-1"-21"16,4-2 33-16,-4 5-30 0,-3 13 1 16,0 1 1-16,-3 5 1 15,6 7-8-15,0 6 1 16,1 3 4-16,-1 7 0 15,4-1-1-15,4 0 0 16,-1-9-2-16,4 1 0 16,0-17-2-16,0-3 1 15,4-9-10-15,6-16 1 16,4-6-5-16,8-10 0 16</inkml:trace>
  <inkml:trace contextRef="#ctx0" brushRef="#br1" timeOffset="1172.86">23989 14336 43 0,'0'10'21'0,"10"-20"-26"16,-10 10 35-16,-3 7-30 15,-4 5 0-15,-7 1 0 16,-7 6 0-16,-11 9 0 15,0 6 0-15,0 4 0 16,4-10 1-16,3 7-1 0,4-1 1 16,4 1 0-16,6-4 0 15,8-6 0-15,13-6 0 16,8-3 1-16,10-10 1 16,4-6-1-16,3-9 1 15,-10-7-2-15,-4 3 1 16,-3-2-3-16,-1-1 1 15,-6-3-10-15,-4 0 1 16,-7-6-5-16,-11 6 0 16</inkml:trace>
  <inkml:trace contextRef="#ctx0" brushRef="#br1" timeOffset="1370.75">23661 14543 46 0,'17'10'23'0,"12"2"-30"16,-19-8 42-16,8 2-34 16,3 0 1-16,4-3 0 15,3 0 0-15,4-6-4 16,-1-6 1-16,-2-10-3 16,-1-6 0-16,4-3-9 15,-8-7 1-15</inkml:trace>
  <inkml:trace contextRef="#ctx0" brushRef="#br1" timeOffset="1641.36">23992 14070 42 0,'4'6'21'0,"38"13"-16"0,-21-10 33 16,11 4-37-16,7 6 1 15,3 3 0-15,1 3 1 16,-8 6-4-16,-7 13 0 0,-14 3 1 16,-17 13 1-16,-11-1-5 15,-15 13 0-15,-9 1-11 16,-5-4 1-16</inkml:trace>
  <inkml:trace contextRef="#ctx0" brushRef="#br1" timeOffset="2270.03">24606 14255 43 0,'4'9'21'0,"3"-12"-14"15,-7 3 30 1,7 3-33-16,7 1 0 0,7-1 3 15,7 0 0-15,8-3-9 16,6 0 1-16,7 0 4 16,-3 3 1-16,-7 0-3 15,-7 3 1-15,-4 1-3 16,-14 11 1-16,-14 7-2 16,-7-3 1-16,-14 4-2 0,-11 2 1 15,0 3-4 1,-3-3 0-16,-7-3-10 0,-1-6 0 15</inkml:trace>
  <inkml:trace contextRef="#ctx0" brushRef="#br1" timeOffset="2945.68">25093 14518 34 0,'4'13'17'0,"-4"-4"-6"16,0-6 18-16,-4 4-25 16,-3 2 1-16,-7 4 1 15,-11 2 1-15,-7-2-10 16,-6 9 1-16,-8 0 5 15,3 6 1-15,1-3-4 16,3 0 1-16,4 0-6 16,3 0 0-16,11-3-9 15,7-3 0-15</inkml:trace>
  <inkml:trace contextRef="#ctx0" brushRef="#br1" timeOffset="3378.67">25608 14336 37 0,'35'-9'18'0,"-35"-7"-12"0,0 16 22 0,4-6-27 15,-4-6 1 1,0 2-1-16,0 1 0 0,-7 3-1 16,-7 2 0-16,-11 8 1 15,-7 5 1-15,-6 16-1 16,-5 0 1-16,-3 3-2 16,8 13 0-1,-8 34-2 1,17-6 0-16,12-3-1 15,17-16 1-15,10-3 0 16,15-15 0-16,14-17 2 16,10-15 0-16,8-15 4 15,-4-10 0-15,-4-10 0 16,-7-12 0-16,-10-3-1 16,-14-3 0-16,-18-1-10 0,-7 7 0 15,-18 7-7 1,-7 8 0-16</inkml:trace>
  <inkml:trace contextRef="#ctx0" brushRef="#br1" timeOffset="11309.53">27333 7786 39 0,'18'22'19'0,"10"6"-13"0,-17-25 20 0,3 0-22 16,3-3 1-16,1-3 2 15,7-9 0-15,-1-7-10 16,1-6 1-16,0-16 5 16,0-9 1-16,-1-13-3 15,-6-3 0-15,-4-6-1 16,-7 3 0-16,-3 0-3 15,-8 9 0-15,-7 7-2 16,1 12 0-16,-4 13-2 16,0 16 0-16,3 21-1 15,4 7 1-15,7 18 2 16,7 16 1-16,7 13 3 16,14 12 1-16,11 10 2 15,4 3 1-15,-8-13 1 16,0 3 0-16,-3-5-1 15,-11-20 1-15,-3-9-3 16,-8-13 1-16,-6-9-2 16,-8-12 1-16,-13-4-1 0,-19-12 0 15,-20-4 0-15,-15-6 0 16,-6-2 0 0,6-1 1-16,-6 0-1 0,2 3 1 15,8 7-1-15,7 3 0 16,11 6 0-16,14 6 0 15,14 3 0-15,14 1 1 16,17-4 0-16,18-3 0 16,4-9 1-16,28-4 0 15,21-8 0-15,22-7 1 0,-1-19-3 16,14-13 1-16,-3-12-1 16,-7 3 0-16,-25 10-1 15,-21 15 0-15,-35 16-1 16,-32 19 1-16,-36 31 0 15,-48 38 1-15,-47 24-2 16,-59 36 1-16,-57 34-10 16,-32 24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6:40:02.58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6:40:58.303"/>
    </inkml:context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4106 5741 26 0,'11'25'13'0,"7"13"0"16,-15-22 13-16,4-7-23 15,4 10 1-15,6 3 4 16,-3 6 0-16,8 0-9 16,2 0 1-16,-2-2 5 15,6-4 1-15,3-4-1 16,-6-5 0-16,10-10-2 15,8-6 0-15,3-13-1 16,-11-9 0-16,4-6-1 16,-4-13 1-16,-3-3-2 15,-15-16 0-15,-6-12 0 16,-11-13 1-16,-18-6-1 16,-3-10 1-16,-14-5-1 15,3-10 0-15,-7 3 0 16,8 3 1-16,2 0-1 0,5 12 1 15,-12-5-1-15,15 12 0 16,4 9 0-16,6-3 0 16,7 10-1-16,8 3 1 15,14-1-3-15,-1 7 1 16,8 19-4-16,10 13 0 16,-10 8-11-16,0 20 0 15</inkml:trace>
  <inkml:trace contextRef="#ctx0" brushRef="#br0" timeOffset="696.38">6597 3769 28 0,'11'6'14'0,"-4"-6"0"15,-7 3 9-15,0 16-21 16,0 3 1-16,0 16 0 16,0 9 1-16,-11 15-5 15,4 4 0-15,3 6 2 0,4-3 1 16,0-9-3-1,0-13 0-15,4-6-8 0,3-13 1 16,-7-12-4-16,0-4 1 16</inkml:trace>
  <inkml:trace contextRef="#ctx0" brushRef="#br0" timeOffset="1066.46">5500 4873 42 0,'-18'28'21'0,"18"-16"-22"0,7-12 39 0,-3 7-32 16,6-4 0-16,12 0 5 16,13-3 0-16,14-6-13 15,11-4 1-15,32-9 9 16,35-6 1-16,14-9-4 16,32-23 0-16,3 4-3 15,22-10 1-15,-8 10-3 16,-10 0 1-16,-3 3-6 15,-15 12 1-15,-17 10-7 16,-26 18 1-16,-23 1-11 0,-29 9 1 16</inkml:trace>
  <inkml:trace contextRef="#ctx0" brushRef="#br0" timeOffset="2014.52">5380 5820 36 0,'3'28'18'0,"-3"-9"-7"0,7-10 20 16,-7 4-27-16,11 9 0 0,-7 3 0 15,-1 12 1-15,8-8-7 16,-8 2 0-16,4 3 5 16,4-2 0-16,-1-7-2 15,-6-3 1-15,3-7-1 16,4-8 0-16,-1-10 0 15,1-13 0-15,-1-3 0 16,-3-15 0 0,0-51-1-1,-3 7 0-15,0-1 0 16,-4 13 0-16,3-3-2 16,1 0 1-16,3 10 0 15,3 9 0-15,-6 6 0 16,6 6 1-16,1 10-1 15,3 3 1-15,-3 3 0 0,3 3 1 16,3 0-2-16,1 7 1 16,3-1 0-16,0 1 0 15,8-4 0-15,-12-6 1 16,8 0 0-16,10 0 0 16,11-3 1-16,14 0 0 15,11-3 0-15,13-4 1 16,8 7-1-16,14 3 0 15,24-6-1-15,1 3 1 16,17-6-2-16,0-1 1 16,7-5-1-16,1 2 0 15,2-3-3-15,-6 7 1 0,-25 9-4 16,-25 6 0-16,-21 4-7 16,-24 12 1-16,-29 6-5 15,-28 13 0-15</inkml:trace>
  <inkml:trace contextRef="#ctx0" brushRef="#br0" timeOffset="2543.62">6033 5393 31 0,'7'-9'15'0,"-7"12"-2"0,7-3 24 0,-7 0-32 16,0 9 0-16,0 7 1 16,-7 6 0-16,3 16-8 15,-7 9 0-15,-3 12 5 16,0 7 0-16,4 6-3 16,3-3 0-16,7-6-4 15,0-10 1-15,7-12-6 16,-4-3 0-16,8-26-6 15,3-12 0-15</inkml:trace>
  <inkml:trace contextRef="#ctx0" brushRef="#br0" timeOffset="2813.38">6339 5788 41 0,'0'22'20'0,"7"-31"-14"0,-7 6 33 16,8-4-38-16,-1-2 1 0,7 0 0 15,7-7 1-15,18 3-4 16,3 7 0-16,11-3-3 15,3-1 1-15,-3 4-11 16,-3-3 0-16</inkml:trace>
  <inkml:trace contextRef="#ctx0" brushRef="#br0" timeOffset="3172.05">7511 5440 41 0,'10'16'20'0,"-20"9"-22"0,3-16 27 15,3 4-24-15,-7 9 1 0,-13 9 0 16,-11 1 0 0,-11 15-3-1,3 6 0-15,5-3 2 0,-1 3 0 0,7-12-3 16,4-3 1-16,10-7-11 15,8-15 1-15</inkml:trace>
  <inkml:trace contextRef="#ctx0" brushRef="#br0" timeOffset="3388.16">7112 5384 35 0,'21'25'17'0,"11"31"-11"15,-21-43 22-15,6 12-27 16,1 16 1-16,14 3 0 16,-4 9 1-16,7 3-4 0,0-5 0 15,-6-1 0 1,-5-13 1-16,1-2-9 0,-11-10 1 16,4-16-4-16,-8-12 0 15</inkml:trace>
  <inkml:trace contextRef="#ctx0" brushRef="#br0" timeOffset="3782.9">7581 5142 44 0,'7'7'22'0,"-3"-4"-19"0,-4-3 42 0,7 0-42 15,3 0 1-15,12-3 1 16,-8-1 1-16,14-2-7 16,4-3 0-16,3 3 4 15,-10-1 1-15,-1 4-3 16,-13 13 1-16,-4-4-3 15,-7 13 1-15,-4 9-2 16,1 0 1-16,-8 7-1 16,-3-10 1-1,7 3 1-15,0-3 0 0,4-3 0 16,3 0 1-16,7-10 0 0,7-2 0 16,10-10-1-16,8-6 0 15,3-1-6-15,4-2 1 16,-14 3-13-16,0 6 1 15</inkml:trace>
  <inkml:trace contextRef="#ctx0" brushRef="#br0" timeOffset="4461.54">8897 4543 48 0,'28'35'24'0,"-14"3"-18"0,-10-20 32 15,-1 7-37-15,1-3 0 16,-4 10 2-16,4 2 0 16,3 10-3-16,-4-3 0 15,1-10 2-15,3-3 1 16,-7-2-2-16,0-8 0 0,0-5-1 16,-7-7 1-16,-4-3-1 15,-7-6 0-15,-3-6-1 16,-11-7 1-16,-3 4 0 15,-7 2 0 1,-4 4-2-16,11 0 1 0,3 6-1 47,-7 15 0-31,7 1 0-1,1 3 0-15,2 9 0 16,8 6 1-16,7-2 0 0,11 9 1 15,-4 3 1-15,14-13 1 16,-4 3 0-16,11-5 0 0,7-7 0 0,8-7 0 0,6-5-3 0,11-7 1 0,3 0-9 16,8-6 0-16,3-7-8 15,-7-5 1-15</inkml:trace>
  <inkml:trace contextRef="#ctx0" brushRef="#br0" timeOffset="4734.6">9514 4788 42 0,'7'19'21'0,"-28"25"-21"0,11-25 32 15,-8 2-32-15,-7 11 0 0,-10 12 0 16,-4 9 1-16,1 3-1 15,2-2 1-15,8-4-3 16,0-12 0-16,7-7-9 16,3-15 1-16,4-23-2 15,0-11 0-15</inkml:trace>
  <inkml:trace contextRef="#ctx0" brushRef="#br0" timeOffset="4899.34">9102 4810 52 0,'14'31'26'0,"7"73"-32"0,-7-79 55 0,11 16-49 15,10 18 0-15,11 1 0 16,10 6 1 0,-3-7-2-16,7-9 0 0,-10-15-7 0,-8-13 0 15,-17-19-7-15,-15-9 0 16</inkml:trace>
  <inkml:trace contextRef="#ctx0" brushRef="#br0" timeOffset="5596.92">10428 4747 39 0,'-21'19'19'0,"32"-10"-14"0,-8-9 27 0,1 0-28 16,3 0 0-16,3 0 2 15,4 0 0-15,15-6-8 16,9 3 1-16,12-3 5 15,6-7 0-15,8 7-5 16,6 3 1-16,-6 0-8 16,-8 3 0-16,-6 0-8 15,-15 3 1-15</inkml:trace>
  <inkml:trace contextRef="#ctx0" brushRef="#br0" timeOffset="5830.17">10301 5177 76 0,'7'25'38'0,"25"-9"-47"0,-11-16 76 16,18 0-66-16,28-13 1 15,11 0-1-15,24 7 0 0,11-13-3 16,7 4 0-16,-18 2-3 15,-21 1 1 1,-14-1-16-16,-14 1 1 16,-14 2-3-16,-7-12 0 0</inkml:trace>
  <inkml:trace contextRef="#ctx0" brushRef="#br1" timeOffset="14908.67">5888 6375 19 0,'0'-16'9'0,"3"3"-2"16,-3 13 9-16,0 0-11 16,0 0 0-16,11 0 4 15,-4 0 0-15,0 0-11 16,4 0 1-16,-1 4 8 16,4-4 0-16,11 3-1 15,7-6 0-15,17 6-1 16,11 0 1-16,11 0 0 15,20-3 0-15,15-3-1 16,14-3 0-16,-10 2-2 16,13-11 0-16,-3-1-1 0,3 4 0 15,-13 2-3-15,-18-2 0 16,-4-7 0 0,-4-3 0-16,-2 0-1 0,-22 0 0 15,-11 3-5-15,-10 3 1 16,-11 4-11-16,-10-1 0 15</inkml:trace>
  <inkml:trace contextRef="#ctx0" brushRef="#br1" timeOffset="17326.06">17226 1047 35 0,'18'0'17'0,"-8"0"-5"0,-6 6 17 16,-1-6-26-16,1 3 0 15,-1 4 2-15,-3-4 0 16,0 6-6-16,-3 13 1 16,-4 16 4-16,-4 15 1 15,1 4-2-15,-1 18 0 0,-3 6-1 16,3 4 0-16,1-10-3 15,3-12 0-15,3 0-8 16,4-10 1-16,7-19-8 16,0-2 0-16</inkml:trace>
  <inkml:trace contextRef="#ctx0" brushRef="#br1" timeOffset="17615.1">17441 1445 57 0,'7'0'28'0,"11"19"-32"0,-11-25 49 15,7 3-45-15,11-4 1 16,3 4-1-16,7-6 1 16,4 3-3-16,4-1 1 15,-1 4-5-15,-3-6 1 16,-4 2-11-16,-7-2 0 16</inkml:trace>
  <inkml:trace contextRef="#ctx0" brushRef="#br1" timeOffset="18394.23">18468 1339 48 0,'7'9'24'16,"-7"0"-23"-16,0-9 36 0,-4 0-38 15,-6 10 0-15,-8-4 0 16,-10 7 1-16,-4 2 0 16,1 4 1-16,-1 0-1 15,0 6 0-15,4-6 0 16,7 6 1-16,3-6-1 16,4-10 1-16,3 1-2 0,8-1 1 15,10 0 0 1,7 1 0-16,11-1 0 0,6 1 0 15,5 2 0 1,-5-2 0-16,-6-1 0 0,-4 0 0 16,-7 1-1-16,-7 5 1 15,-10 14-1-15,-15-1 1 47,-10-3-3-47,-7 19 0 0,-1-13-4 16,-2 1 1-16,-1-14-7 0,11 1 0 0</inkml:trace>
  <inkml:trace contextRef="#ctx0" brushRef="#br1" timeOffset="18650.8">18641 1571 52 0,'3'44'26'0,"-20"-1"-32"16,13-30 48-16,1 3-42 15,-4 2 0-15,0 1 0 16,3-3 1-16,4-3-5 16,0 2 1-16,4-15-7 15,3 0 1-15,0-19-6 0,0-6 1 16</inkml:trace>
  <inkml:trace contextRef="#ctx0" brushRef="#br1" timeOffset="18842.97">18620 1386 22 0,'21'28'11'0,"14"-22"-7"0,-28-6 13 15,4 0-22-15,-1 0 0 16,-3 0-2-16,0 0 0 16,0 0 6-16,1 0 1 15,-1-6-7-15,3 3 1 0</inkml:trace>
  <inkml:trace contextRef="#ctx0" brushRef="#br1" timeOffset="19362">18916 1652 49 0,'11'6'24'0,"-8"26"-35"0,-3-23 57 16,0 1-46-16,0-1 1 15,0 4 0-15,0-10 1 16,0 3-2-16,0 3 0 15,0-9 1-15,0 4 1 16,7-8-1-16,-3-5 0 0,3-10-1 16,0 3 0-16,3-9-1 15,1 0 1-15,0 3 0 16,-1 4 0-16,1 2-1 16,-1 6 1-16,-3 4-1 15,0 12 1-15,0 4-1 16,0-1 1-16,1 7-1 15,2 3 0-15,-3 0 0 16,-3 6 1-16,-1 3-2 16,1-3 0-16,-1 3-4 15,1-3 0-15,-1-6-8 16,1-9 1 15</inkml:trace>
  <inkml:trace contextRef="#ctx0" brushRef="#br1" timeOffset="19758.25">19036 1025 51 0,'-4'19'25'0,"26"-7"-26"0,-12-5 44 15,4-7-42-15,0 3 0 16,8-3 2-16,6 6 0 16,3-6-3-16,5 0 0 0,-4 0 1 15,-4-6 1-15,-7 6-1 16,-3 0 1-16,-8 6-2 16,-3-3 0-16,-7-3-1 15,-7 6 0-15,0 10 0 16,-4-3 1-16,4 2-1 15,0 4 1-15,0 6 0 16,4-6 1-16,3-3-1 16,0-7 1-16,7 1-1 15,7-1 1-15,0 0-2 16,0-5 0-16,7-4-6 16,1 0 0-16,-1-4-10 15,-7-5 1-15</inkml:trace>
  <inkml:trace contextRef="#ctx0" brushRef="#br1" timeOffset="20271.24">19741 981 46 0,'4'0'23'0,"-4"-6"-17"15,0 12 33-15,-4-3-38 16,-3 7 0-16,-3 15 1 15,-4-6 1-15,0 15-4 16,-4 4 1-16,4 12 2 16,0 13 0-16,3 9-1 0,1 3 1 15,6 0-2-15,1 0 1 16,10-15-5-16,0-13 1 16,7-12-7-16,10-10 0 15,5-16-6-15,2-15 0 16</inkml:trace>
  <inkml:trace contextRef="#ctx0" brushRef="#br1" timeOffset="20570.7">20140 1241 45 0,'0'19'22'0,"0"-22"-21"0,-7 6 37 0,-7 13-37 0,-7-4 0 0,-7 7 0 15,-8 6 1-15,1 10-3 16,0-1 1-16,-1 10 1 16,8 3 0-16,7 3-1 15,7 1 1-15,7-8 0 16,10-2 0-16,12-13 0 16,9-9 0-16,8-3-1 15,7-16 1-15,-4-9-2 16,-3-7 1-16,-11-12-4 15,0-4 1 1,-17-18-12 0,-11 6 1-16</inkml:trace>
  <inkml:trace contextRef="#ctx0" brushRef="#br1" timeOffset="20771.27">19710 1483 54 0,'14'3'27'0,"18"19"-27"0,-22-19 42 16,8 3-41-16,10 4 0 15,11-10 0-15,10 3 0 16,4-6-3-16,-11-7 0 0,-3 4-3 16,-3-3 1-16,-8-1-12 15,-4-9 1-15</inkml:trace>
  <inkml:trace contextRef="#ctx0" brushRef="#br1" timeOffset="20992.37">20204 1019 62 0,'35'53'31'0,"28"0"-36"16,-45-28 52-16,7 7-47 16,3 12 0-16,-3 9-2 15,-8 19 0-15,-10 0-2 16,-17 13 1-16,-8-19-14 0,-17-4 0 16</inkml:trace>
  <inkml:trace contextRef="#ctx0" brushRef="#br1" timeOffset="21461.05">20687 1276 55 0,'3'28'27'0,"15"-37"-22"15,-11 9 41-15,7-7-45 0,11 14 0 0,10-7 0 0,8 0 1 0,6-7-5 0,0 4 1 16,1 3-4-16,-11 0 1 16,-11 0-12-16,-14-6 0 15</inkml:trace>
  <inkml:trace contextRef="#ctx0" brushRef="#br1" timeOffset="21656.53">20697 1527 57 0,'11'25'28'0,"31"16"-32"0,-35-35 45 15,25 0-45-15,7 4 1 0,7-10-15 16,3 9 1-16,4-15 12 16,-10 3 1-16</inkml:trace>
  <inkml:trace contextRef="#ctx0" brushRef="#br1" timeOffset="21935.14">21791 1367 59 0,'0'3'29'0,"7"-3"-36"0,-7-3 54 15,-7-7-46-15,-3 10 0 16,-12 0 0-16,-6 4 1 16,-7 5-2-16,0 7 0 15,-4 9 1-15,0 9 0 16,4 10-1-16,6-3 0 16,5 9-2-16,6-6 0 0,8-10-4 15,10 4 1 1,10-13-4-16,11-6 1 0,8-6-6 15,6-4 0-15,4-12-1 16,-4-7 0-16</inkml:trace>
  <inkml:trace contextRef="#ctx0" brushRef="#br1" timeOffset="22191.17">22077 1539 40 0,'39'-19'20'0,"-15"16"-18"0,-20 3 40 0,-1-9-41 15,-3 3 1-15,-7-4 1 16,-7 1 0-16,-7-1-4 16,-7 10 1-16,-7 0 2 15,-1 10 0-15,1 9-1 0,0 6 1 16,7 3-3-16,10 6 1 16,0 1-2-16,8-4 0 15,-1 1-1-15,11-10 0 16,11-7-2-16,10-5 0 15,0-4-5-15,4-15 1 16,6-4-4-16,1 0 0 16</inkml:trace>
  <inkml:trace contextRef="#ctx0" brushRef="#br1" timeOffset="22461.71">22359 1310 43 0,'14'19'21'0,"-28"-9"-21"0,11-10 39 0,-1 3-38 16,-3 3 0-16,-4-3 0 15,-3 3 0-15,0-2-1 16,0 5 1-16,7 3 1 16,3 1 0-16,8 3 0 15,10 9 0-15,-3-6 0 16,3 9 1-16,0-3-1 15,-4 3 0-15,-6-3-3 16,-4 3 1-16,-4 1-5 16,-6 5 0-16,-11 1-11 15,-15-7 0-15</inkml:trace>
  <inkml:trace contextRef="#ctx0" brushRef="#br1" timeOffset="23183.62">22581 893 38 0,'-7'0'19'0,"7"3"-2"0,0-3 23 16,4 7-36 0,-1-7 0-16,1 6 4 0,3-6 1 15,7 3-10-15,4 3 0 16,6-6 7-16,5 4 0 16,-1 2-3-16,0-3 1 15,-7 3-3-15,-3-3 1 16,-8 13-3-16,-6 0 0 15,-4 3-2-15,-7-1 0 0,-7-2-1 16,0 3 0-16,-4 3 0 16,4 0 1-16,3 0 1 15,4 3 0-15,7-10 1 16,4 4 1-16,6 0 1 16,4-10 0-16,4 1 0 15,0-4 0-15,-1 4-5 16,1-7 1-16,0 3-9 15,-1-6 0-15,-6 0-5 16,3-9 0-16</inkml:trace>
  <inkml:trace contextRef="#ctx0" brushRef="#br1" timeOffset="23497.78">23364 1107 40 0,'15'3'20'0,"-15"3"-21"0,-4-3 32 16,-3 3-29-16,-11 10 0 15,-6 3 2-15,-5 9 0 16,-6-3-5-16,0 13 1 0,-4 6 3 15,0 18 0-15,0 4-1 16,1 19 0-16,-1-4-1 16,11-2 0-16,6-7-3 15,5-16 0 17,3-12-7-32,0-9 1 0,24-16-6 0,11-13 0 0</inkml:trace>
  <inkml:trace contextRef="#ctx0" brushRef="#br1" timeOffset="23825.6">23562 1288 40 0,'7'-3'20'0,"-10"-12"-18"0,-1 15 32 0,-7 9-32 0,-6 7 1 0,-1-7 0 0,1 10 0 15,-8 6-5-15,0 0 1 16,-3 6 3-16,3 13 0 16,4 7-1-16,3-4 1 15,4 6 0-15,7 0 0 16,7-9 0-16,7 0 0 16,7-10 0-1,8-5 0-15,-5-17-1 0,8-5 0 16,7-14-1-16,-4-2 0 0,-3-4-4 15,-8-9 1 1,-3 0-6-16,-10 4 0 0,-8-14-7 16,-3 1 1-16</inkml:trace>
  <inkml:trace contextRef="#ctx0" brushRef="#br1" timeOffset="24060.07">23163 1618 53 0,'11'15'26'0,"21"-15"-25"0,-18 0 48 0,11 0-48 0,6-9 0 0,5 0 0 15,-1-4 1-15,7 4-3 16,1-1 0-16,2 7-2 16,-9-6 0-16,-5-7-11 15,1 0 1-15,0-6-4 16,3-3 0-16</inkml:trace>
  <inkml:trace contextRef="#ctx0" brushRef="#br1" timeOffset="24247.12">23774 1204 54 0,'35'62'27'0,"14"-18"-31"0,-31-25 52 0,7 9-49 0,-4 16 1 16,0 3-1-16,4 13 0 15,-11-4-1-15,-7 4 0 0,-18 12-11 16,-27 0 0-16,-12 7-3 16,-24-14 1-16</inkml:trace>
  <inkml:trace contextRef="#ctx0" brushRef="#br1" timeOffset="25633.75">3577 7949 35 0,'4'6'17'0,"-4"-12"-8"16,0 15 17-16,-4 4-24 15,-6 9 0-15,-1 9 0 16,-14 10 1-16,-6 6-4 16,-1 3 0-16,-7 7 0 0,7 2 1 15,-7-9-5 1,4 4 1-16,10-14-8 0,8-5 0 16</inkml:trace>
  <inkml:trace contextRef="#ctx0" brushRef="#br1" timeOffset="25841.18">3337 8103 55 0,'74'59'27'0,"36"38"-33"0,-89-72 51 0,4 7-46 15,-4 5 0-15,-7 1-5 16,0-3 1-16,0-4-4 16,-7-12 1-16,-7-10-7 15,0-9 0-15</inkml:trace>
  <inkml:trace contextRef="#ctx0" brushRef="#br1" timeOffset="26307.3">4085 7955 39 0,'-7'16'19'0,"4"-13"-16"0,3 3 33 0,0 4-32 16,0-4 1-16,0 3 3 15,0-2 1-15,0-1-10 16,10-3 1-16,1-3 6 16,-1 0 0-16,19-6-3 15,2-1 0-15,1-2-6 16,7 3 0-16,-7-1-8 15,-8-2 0-15,-10 6-7 16,-7 9 0-16</inkml:trace>
  <inkml:trace contextRef="#ctx0" brushRef="#br1" timeOffset="26483.46">3997 8313 61 0,'21'3'30'0,"18"3"-37"0,-21-9 56 16,3 3-51-16,7 0 1 16,4-3-10-16,17 3 1 15,-7 0-1-15,4-7 1 16</inkml:trace>
  <inkml:trace contextRef="#ctx0" brushRef="#br1" timeOffset="27012.41">5253 7939 44 0,'-18'4'22'0,"-17"21"-14"0,21-19 29 15,-7 6-36-15,-4 1 0 16,-3 3 1-16,0-1 0 15,-4 7-3-15,4-3 1 16,-1-6 1 0,8 2 1-16,4-2-1 0,6-1 0 15,0-2-1-15,11-1 0 16,11-2-1-16,3-1 1 0,11 0 0 16,7-3 1-16,3 0-1 15,-3 1 1-15,-4 2 0 16,0 3 0-16,-7 1-1 15,-10 12 0-15,-4-4-1 16,-11 7 1-16,-6 4-2 16,-4 5 0-16,-15 1-1 15,8-7 1-15,-7-6-3 16,7-3 0-16,10-7-7 16,1-6 0-16,10-12-2 15,10-3 1-15</inkml:trace>
  <inkml:trace contextRef="#ctx0" brushRef="#br1" timeOffset="27236.37">5525 8140 44 0,'7'22'22'0,"-18"19"-19"0,11-29 43 15,-4 4-44-15,4 3 1 16,-7-3 0-16,7-1 0 16,-7 4-5-16,4-6 0 15,3-1-3-15,3-6 1 16,4-12-11-16,0 0 0 16</inkml:trace>
  <inkml:trace contextRef="#ctx0" brushRef="#br1" timeOffset="27430.58">5419 7943 57 0,'10'6'28'0,"4"-16"-35"15,-3 10 45-15,3 0-41 16,0 0 0-16,4 0-12 15,-4 0 1-15,11 0 8 16,-4 0 1-16</inkml:trace>
  <inkml:trace contextRef="#ctx0" brushRef="#br1" timeOffset="27821.87">5807 8172 40 0,'10'31'20'0,"-17"25"-20"0,7-43 31 15,0-4-30-15,0 1 0 16,0-1 3-16,0-6 0 0,7 0-5 16,-7-3 1-16,4-6 0 15,3-10 1-15,3-9-2 16,1-3 1-16,-4 0-2 15,7-3 1-15,4-1-1 16,0 7 1-16,-4 6 1 16,3 7 0-16,-6 5 0 15,3 7 1-15,0 7 0 16,7 5 1-16,-10 4 0 16,3 12 0-16,0 10-1 15,0-4 1-15,-3 1-1 16,3 6 1-16,-4-7-5 15,1-3 1-15,0-12-5 16,3-9 0-16,3-10-7 16,5-10 1-16</inkml:trace>
  <inkml:trace contextRef="#ctx0" brushRef="#br1" timeOffset="28106.42">6650 7651 42 0,'0'9'21'0,"-7"13"-22"31,0-12 36-31,0 2-31 0,-7 10 0 0,-4 16 1 0,-3-1 1 0,-7 14-8 16,3 11 1-16,7 14 4 15,-3 5 0-15,7 1-2 16,0-10 1-16,7-3-3 16,3-3 1-16,4-19-7 15,11-13 0-15,3-18-8 16,14-7 0-16</inkml:trace>
  <inkml:trace contextRef="#ctx0" brushRef="#br1" timeOffset="28443.41">7126 7921 43 0,'25'3'21'0,"-22"-16"-20"16,-3 10 30-16,-10 0-29 16,-8 0 1-16,-10 3 1 0,-7 6 0 15,6 4-5-15,-2-1 0 16,-5 7 3-16,1 9 1 15,-4 6-1-15,8 4 0 16,6 12-1-16,7 3 1 16,8-9-1-16,3 2 1 15,10-2-1-15,11-6 1 16,11-13-1-16,0-7 0 16,10-12-1-16,-3-6 1 0,-1-12-3 15,-2-10 1 1,-1-7-4-16,-14 1 0 15,-3-1-9-15,-11-2 0 0,-8-4-2 16,-6 4 1-16</inkml:trace>
  <inkml:trace contextRef="#ctx0" brushRef="#br1" timeOffset="28617.55">6646 8165 51 0,'11'16'25'0,"21"-19"-29"0,-15 0 50 0,12-7-46 16,9-2 1-16,-2-7-1 16,9 0 1-16,12-3-4 15,-1-3 0-15,-6 0-5 16,-4 3 1-16,-8 3-8 0,-2-3 1 16</inkml:trace>
  <inkml:trace contextRef="#ctx0" brushRef="#br1" timeOffset="28894.49">7352 7695 42 0,'14'25'21'0,"35"28"-20"0,-34-37 33 0,6 9-32 16,0 0 0-16,18 10 0 16,-8 9 0-16,8 3-4 15,-11 6 1-15,-6 6 0 16,-22-5 1-16,-18 5-13 16,-14 7 1-16,-24-6-1 15,-4 12 0-15</inkml:trace>
  <inkml:trace contextRef="#ctx0" brushRef="#br1" timeOffset="30176.74">2949 9235 36 0,'4'0'18'0,"3"-10"-7"0,-7 10 19 15,0 0-26-15,3 0 0 16,-3 0 3-16,7 3 0 16,-7 10-9-16,0 2 1 15,4 14 5-15,-4 2 0 16,-4 13-2-16,4 9 0 15,-7 4-1-15,4 9 1 0,3-4-2 16,0-2 1-16,0-4-1 16,0-12 0-16,0-6-1 15,0-10 1-15,0-9-1 16,-11-13 0-16,-6-3-1 16,-5-6 1-16,-6 0 0 15,7-3 0 1,-35-4-1-1,6 4 0-15,8 6 0 16,3 13 0-16,7 5 0 16,11 8 0-16,0-1 0 15,3 6 1-15,8 0 1 16,-1 7 1-16,4-4 0 16,4-2 0-16,-4-1-1 15,14 1 1-15,7-7-1 16,14-7 0-16,11-2-5 15,3-10 1-15,15-6-10 16,6-9 0-16</inkml:trace>
  <inkml:trace contextRef="#ctx0" brushRef="#br1" timeOffset="30432.2">3521 9630 43 0,'-4'28'21'0,"-20"31"-14"0,13-43 32 0,-3 12-38 16,-14 10 1-16,-1 9 0 16,-2 6 0-16,-1 4-3 15,4-7 1-15,-1-3-3 16,15-6 1-16,-3-13-10 15,6-15 1-15,4-13-4 16,4-22 1-16</inkml:trace>
  <inkml:trace contextRef="#ctx0" brushRef="#br1" timeOffset="30599.77">3150 9749 41 0,'21'3'20'0,"39"41"-14"0,-31-32 36 0,2 20-39 0,8-1 1 0,4 7 1 0,6 9 0 0,-3-3-7 0,-14-4 0 16,-4-5-1-16,0-10 1 15,-3-6-14-15,3-16 1 16</inkml:trace>
  <inkml:trace contextRef="#ctx0" brushRef="#br1" timeOffset="31051.91">3979 9733 46 0,'-10'13'23'0,"10"-26"-11"0,0 13 32 15,0 0-41-15,7-3 1 16,7 0 3-16,11-3 0 16,6-4-9-16,8 1 0 15,0-7 2-15,10 0 0 16,4 4-10-16,-14 2 0 15,0-5-9-15,-7-1 1 16</inkml:trace>
  <inkml:trace contextRef="#ctx0" brushRef="#br1" timeOffset="31216.96">3976 9937 56 0,'0'50'28'0,"25"-44"-31"0,-11-6 48 0,10 0-46 16,12-3 0-16,6-9-7 16,18-7 1-16,0-3-5 15,7-3 1-15</inkml:trace>
  <inkml:trace contextRef="#ctx0" brushRef="#br1" timeOffset="31906.91">5302 9761 52 0,'-3'7'26'0,"-15"-4"-22"0,18-3 38 0,-7 3-41 0,-4 0 1 0,-3 0 0 16,-3 3 1-1,-12 7-4-15,5 3 0 0,-4 12 3 16,3 3 0-16,4-3-2 16,7 7 1-16,3 3-1 15,4-1 1-15,14-5-1 16,14-4 0-16,11-9-3 16,-4-7 0-16,11-6-3 15,10-9 0-15,1-6-5 16,-1-10 1-16,8 0-5 15,-8-6 1-15,0-9 3 16,1-4 0-16,-4 4 8 16,-11 2 0-16,0 4 8 15,-7 3 0-15,-6 3 7 0,-5 6 0 16,-3 4 1-16,-3-1 1 16,-4 7-5-16,-7 3 0 15,-18 6-4-15,-3 3 1 16,-7 4-4-16,-4 2 1 15,0 4-1-15,-3 9 0 16,3 3-2-16,11-3 0 16,-3 3-1-16,16 4 0 15,8 2-1-15,8-2 0 0,9-7-2 16,11-10 1 0,11-8-3-16,0-14 1 15,-4-8-4-15,1-4 0 0,-5-12-7 16,8-13 1-16</inkml:trace>
  <inkml:trace contextRef="#ctx0" brushRef="#br1" timeOffset="32174.02">6184 9598 25 0,'32'-3'12'0,"-18"13"5"0,-14-4 12 0,-3-3-27 0,-5 6 0 0,-6 1 2 15,-3 5 1 1,-1 4-6-16,-3 0 1 0,0 0 3 15,0-3 1-15,-1-1-2 16,5-2 1-16,6-1-1 0,1 1 0 16,10-1-1-1,10 1 1-15,1 0-1 16,3 5 0-16,11-2 0 0,-4 0 1 16,-4 3-2-16,5-4 1 15,-12 1-1-15,-3 0 0 16,-10 6-5-16,-11 6 1 15,-8 0-12-15,-6-6 1 16</inkml:trace>
  <inkml:trace contextRef="#ctx0" brushRef="#br1" timeOffset="32498.54">6745 9347 48 0,'14'-3'24'0,"-14"10"-20"16,0-7 35-16,-7 6-37 16,-7 10 0-16,-7-1 3 15,-4 17 0-15,-10 5-6 16,-4 10 0-16,0 16 4 15,4 3 0-15,7 12-1 16,7-3 1-16,3 4-3 16,11-16 0-16,7-13-4 15,11-10 1-15,13-8-6 0,1-13 1 16,10-13-10-16,8-22 1 47</inkml:trace>
  <inkml:trace contextRef="#ctx0" brushRef="#br1" timeOffset="32806.51">7235 9429 50 0,'11'16'25'0,"-14"-23"-26"0,-8 7 40 16,-3 7-38-16,-7 2 0 0,-15 10 1 15,-2 3 1-15,-8 0-4 16,10 15 1-16,-2 4 2 15,2 6 0-15,5 0-1 16,6 7 1-16,7-4-1 16,11-10 1-16,14-8-1 15,4-7 1-15,10-13-2 16,18-12 1-16,35-37-1 16,-39 15-4-1,-14-9 1-15,1-1-7 16,-5 1 0-16,-13-1-7 15,-4-5 1 1</inkml:trace>
  <inkml:trace contextRef="#ctx0" brushRef="#br1" timeOffset="32988.21">6823 9743 53 0,'-7'21'26'0,"10"-14"-24"0,4-7 46 16,4 0-48-16,6-7 1 15,5-2-1-15,13-10 1 16,7 4-3-16,1-7 1 16,2 3-3-16,5-3 0 15,3-6-9-15,0-4 1 16,-4-2-4-16,-10 2 0 0</inkml:trace>
  <inkml:trace contextRef="#ctx0" brushRef="#br1" timeOffset="33224.44">7320 9282 54 0,'21'37'27'0,"18"32"-33"15,-25-56 51-15,7 12-45 16,-6 12 1-16,6 1-1 15,-7 12 1-15,-4 7-2 16,1-13 1-16,-11 28-2 16,0-3 1-16,-7-3-10 15,-11-13 1-15,-10-12-5 16,7-13 1-16</inkml:trace>
  <inkml:trace contextRef="#ctx0" brushRef="#br1" timeOffset="33832.14">8142 9213 57 0,'-3'22'28'0,"17"25"-28"0,-4-29 52 16,8 11-48-16,0 5 0 0,3 13 1 0,7-6 0 0,-3 9-7 0,3-3 1 0,-3-9 4 16,-4-7 1-16,0-6-3 15,-7-3 1-15,0-6-2 16,0-7 1-16,-7-6-2 16,-7-3 1-16,-7 0-1 0,-14-3 0 15,0-3-1-15,-11-3 0 16,-3-1-2-16,-7 1 0 15,-4 2-1-15,3 7 1 16,1 4-1-16,-7 8 0 16,-1 10 1-16,1 3 0 15,10 3 2-15,7 7 1 16,1-1 1-16,13 7 1 16,18-13 0-16,3-3 1 15,19-3 0-15,13 0 0 0,4-6-1 16,10-7 0-16,11-5-5 15,11-1 1-15,6-16-9 16,-3-12 0-16,-3-13-4 16,3-5 0-16</inkml:trace>
  <inkml:trace contextRef="#ctx0" brushRef="#br1" timeOffset="34141.53">8968 9147 52 0,'-4'19'26'0,"-42"-1"-29"0,29-11 49 16,-12 2-46 0,-6 7 1-16,3 6 0 0,-6 3 1 15,6 6-2-15,0 7 0 16,4 12 1-16,7 3 1 15,14 10-1-15,7 9 0 16,10-3-1-16,18-6 1 16,8-7-3-16,2-15 1 15,1-22-1 1,0-16 0-16,-4-9-3 0,-6-13 0 16,2-9-5-16,-9-7 1 15,-8-9-6-15,-7-6 1 16</inkml:trace>
  <inkml:trace contextRef="#ctx0" brushRef="#br1" timeOffset="34378.39">8555 9642 66 0,'7'25'33'0,"18"-37"-36"0,-15 2 65 0,22-2-62 0,17-16 1 0,15-10 0 15,13-6 0-15,-10 0-6 16,-3 3 0-16,-18 7-10 16,-7 6 1-16,-22 12-6 15,4 3 0-15</inkml:trace>
  <inkml:trace contextRef="#ctx0" brushRef="#br0" timeOffset="40042.3">12206 5748 40 0,'11'25'20'0,"24"12"-13"0,-24-27 21 16,6 5-22-16,4 1 0 15,4 9 3-15,-4 0 1 16,-3 3-11-16,0 4 0 16,-1-7 8-16,4-6 1 15,-3-10-3-15,0-3 0 16,-1-15-2-16,4-16 0 16,1-16-2-16,2-15 0 15,-13-23 0-15,-15-27 0 16,-10-23 0-16,-7-15 0 0,-14-26 0 15,-4-2 0-15,-7-10 0 16,7-9 0-16,8 18 0 16,2 4 0-16,12 12-1 15,6 10 1-15,15 12 0 16,10 28 0-16,7 23 0 16,7 18 0-16,4 19-4 15,7 22 1-15,14-3-8 16,-4 21 1-16,-3 7-13 15,-4 0 1-15</inkml:trace>
  <inkml:trace contextRef="#ctx0" brushRef="#br0" timeOffset="40612.78">15134 3631 59 0,'4'12'29'0,"-1"4"-27"15,-3-7 43-15,4 13-41 0,3 13 0 16,-4 15 1-1,4 7 1-15,-3 27-8 16,3 7 0-16,-3-6 4 0,-1-10 0 16,-3-15-6-16,0-13 0 15,0-10-9 1,4-15 0-16,-11-15-7 0,-1-11 1 16</inkml:trace>
  <inkml:trace contextRef="#ctx0" brushRef="#br0" timeOffset="41062.81">13889 4960 53 0,'-11'29'26'0,"-3"-26"-25"15,11-3 45-15,-1 3-40 0,4 0 0 16,0 0 4-16,7 3 1 15,11-6-13-15,14-6 0 16,13 3 10-16,30 0 0 16,34 0-3-16,36-3 1 15,59-13-3-15,32-3 0 16,29-19-1-16,21 3 0 16,-15 1-2-16,8-4 1 15,-25 3-4-15,-28 10 1 16,-21 9-4-16,-26 13 1 15,-30 12-7-15,-26 4 0 16,-38-1-12-16,-32 7 0 16</inkml:trace>
  <inkml:trace contextRef="#ctx0" brushRef="#br0" timeOffset="41889.74">13832 6008 41 0,'-7'69'20'0,"18"3"-12"0,-4-47 21 16,0 3-25-16,7 13 0 0,7 3 3 15,8 0 1-15,2 0-9 16,-2 0 0-16,-8-4 7 15,0-5 0-15,-3-10-2 16,-1-9 0-16,1-13-3 16,-4-13 0-16,-4-8-1 15,1-17 0-15,0-9-2 16,-4-9 1-16,-4-13-1 16,1-16 1-16,-4-2 0 15,0-7 1-15,3 6-2 16,4-3 1-16,0 10 0 15,8 6 0-15,-1 6 0 0,0 3 0 16,0 10 0-16,7 9 1 16,4 10 0-16,3-4 1 15,0 10-1-15,7 6 1 16,8 0 0-16,10 0 0 16,0 6 1-16,17 7 0 15,25 6 1-15,25 3 1 16,18 0 1-16,42 0 0 15,10 0 0-15,43-3 1 16,11-4-3-16,27-12 1 0,1-6-3 16,7-3 1-16,-25 3-4 15,-22 0 1 1,-31 6-5-16,-42 7 0 0,-39 8-12 16,-39 11 1-16,-42 18-4 15,-25 6 0-15</inkml:trace>
  <inkml:trace contextRef="#ctx0" brushRef="#br0" timeOffset="42387.87">14728 5704 58 0,'11'12'29'0,"-7"32"-32"0,-8-22 54 0,1 9-51 16,-1 26 1-16,-3 6-1 16,-4 12 1-16,1 0-2 15,-1-3 0-15,4-9-1 16,4-7 0-16,3-18-6 16,7-13 1-16,7-16-10 15,7-15 0-15</inkml:trace>
  <inkml:trace contextRef="#ctx0" brushRef="#br0" timeOffset="42639.74">15169 6039 58 0,'11'13'29'0,"24"-20"-37"0,-17 7 48 0,10 0-41 0,7 0 0 0,4-6-5 0,4 0 1 0,-1 0-6 16,0-4 1-16,-10 4-5 15,-7 0 1-15</inkml:trace>
  <inkml:trace contextRef="#ctx0" brushRef="#br0" timeOffset="43030.63">16136 5829 60 0,'0'13'30'0,"-28"12"-42"16,17-19 62-16,-6 7-49 16,-8 2 0-16,-3 4-1 0,-8 3 1 15,5 3-1-15,2-3 0 16,1 3 1-16,11-6 0 16,2-3-1-16,8-4 1 15,11-2 1-15,10-4 0 16,7-3 0-16,11-3 0 15,7 0-1-15,0 3 1 16,-4 3-1-16,-7 4 0 16,-10 5-2-16,-11 11 0 15,-11 2-1-15,-10-9 0 0,-7 9-3 16,0-3 0-16,3 3-4 16,1-12 1-16,2-1-8 15,12-5 1-15,10-16-1 16,7-7 0-16</inkml:trace>
  <inkml:trace contextRef="#ctx0" brushRef="#br0" timeOffset="43269.98">16305 5954 62 0,'-3'44'31'0,"-8"-12"-39"16,15-20 67-16,-4 1-59 16,0-1 1-16,-4 1-1 15,4-1 1-15,-3 1-4 16,3-4 1-16,0-9-5 0,3-6 0 16,-3-3-10-16,0-13 1 15,4-10-2-15,-1-2 0 16</inkml:trace>
  <inkml:trace contextRef="#ctx0" brushRef="#br0" timeOffset="43451.21">16228 5766 54 0,'7'13'27'0,"0"-19"-35"0,-4 2 54 0,4 1-46 0,1 3 0 0,-5-6 0 0,4 0 0 0,-7 6-5 16,7 3 0-16,4-3-10 16,3-3 1-16</inkml:trace>
  <inkml:trace contextRef="#ctx0" brushRef="#br0" timeOffset="43855.06">16492 5986 54 0,'14'47'27'15,"-21"-6"-28"-15,7-38 43 0,0 3-42 0,0 3 1 16,0 1 0-16,0-4 0 16,4 0-1-16,-1-2 0 15,1-8 0-15,3 4 1 16,4-12-2-16,-1-1 1 15,1-9-2-15,3 4 1 16,0-8-1-16,0 5 1 16,0-1-1-16,0 6 1 15,0 0 1-15,4 7 0 0,0 9 1 16,-4 6 0 0,0 10 0-1,0 6 1-15,0 0-1 0,-3-4 1 16,-1 8-1-16,1 2 0 0,-4 0-1 15,0 0 1-15,0-3-3 16,0-6 0 0,0-6-5-16,0-10 1 0,-3-9-10 15,-1-10 1-15,-3-12-1 16,0-1 1-16</inkml:trace>
  <inkml:trace contextRef="#ctx0" brushRef="#br0" timeOffset="44258.25">16796 5559 55 0,'10'10'27'0,"1"-1"-25"16,-11-9 58-16,3 0-56 0,5 0 1 15,-8 0 2-15,7 0 0 16,7 0-10-16,3 0 1 15,4 0 6-15,1 3 0 16,-1 4-3-16,-4-7 0 16,-2 3-2-16,-8-3 0 15,-7 3 0-15,-4 0 0 16,-3 3-1-16,0 1 1 16,0 2 0-16,0 0 0 0,-7 4 0 15,3 3 1-15,4-1 0 16,0 7 0-16,0 6 0 15,3 1 0-15,1-1 0 32,3-12 1-17,7-1-2-15,7-5 1 0,4-7-4 0,10-3 1 0,-3-3-4 16,-4-7 0-16,0 1-12 16,0-10 1-16,4 3-2 15,0-2 1 1</inkml:trace>
  <inkml:trace contextRef="#ctx0" brushRef="#br0" timeOffset="44562.81">17392 5522 52 0,'3'15'26'0,"-6"-11"-28"0,3-4 50 16,-4 6-44-16,-3 3 0 16,-3 10 2-16,-4 9 0 15,-7-3-8-15,-8 19 1 16,1 3 4-16,3 10 1 16,4 9-2-16,4 9 0 15,2 0-3-15,8-12 1 0,7-4-5 16,7-12 1-16,8-9-8 15,6-22 0-15,7-10-7 16,-7-15 0-16</inkml:trace>
  <inkml:trace contextRef="#ctx0" brushRef="#br0" timeOffset="44876.21">17618 5729 48 0,'10'15'24'0,"-17"-5"-24"16,4-7 38-16,-8 6-37 16,-3-6 0-16,-4 7 1 15,-6 2 1-15,-5 4-3 16,5 3 0-16,3 3 2 16,3 6 0-16,0 3-1 0,1 10 1 15,6-6-1 1,4-1 1-16,4 1-1 0,-1-4 1 15,8-6 0 1,10-3 1-16,17-9-2 0,1-10 1 16,0-9-2-1,0-7 1-15,-1 0-3 16,-2-9 0 0,-5 1-5-16,-3-5 1 0,-6 1-12 0,-8-6 1 15</inkml:trace>
  <inkml:trace contextRef="#ctx0" brushRef="#br0" timeOffset="45073.06">17279 6017 62 0,'32'10'31'0,"17"-29"-38"15,-31 13 52-15,10-7-46 16,18 0 1-16,0-5-4 15,0-4 1-15,0 6-2 16,-1-9 1-16,-2 0-13 16,-4-10 1-16</inkml:trace>
  <inkml:trace contextRef="#ctx0" brushRef="#br0" timeOffset="45291.83">17748 5519 61 0,'28'44'30'0,"32"28"-28"0,-42-57 52 0,0 10-54 0,3 7 1 16,7 9-1-16,7 9 0 16,-6 9-5-16,-12 4 1 15,-20 15-12-15,-15-2 1 16,-21 5-4-16,-14-2 0 15</inkml:trace>
  <inkml:trace contextRef="#ctx0" brushRef="#br0" timeOffset="48854.7">2731 10752 26 0,'24'19'13'0,"22"-35"-6"16,-32 13 14-1,43 0-15-15,10-3 1 16,14 3 2-16,0 0 1 16,21-1-13-16,4-5 0 15,25 3 8-15,17 3 0 16,3 0-3-16,19 3 1 15,17 3-2-15,-14 0 0 16,24 6 0-16,1-9 0 16,10 3 0-16,21-3 1 15,-17 0-1-15,17-6 1 0,-14-13-1 16,8-3 0 0,2-6 0-16,-6 3 0 0,-4 0-1 15,-7-3 1 1,8 9-1-1,-8 9 0-15,-18 7-1 0,-10 3 0 0,-28 3 0 16,-4 4 0-16,-17-1-2 16,-22 0 0-16,-24 1-4 15,-18-4 1-15,-14 0-9 16,-15 0 0-16</inkml:trace>
  <inkml:trace contextRef="#ctx0" brushRef="#br0" timeOffset="49791.42">8368 5729 56 0,'3'3'28'0,"8"-6"-19"15,-4 0 28-15,11-4-34 16,10-2 1-16,7-4 1 16,32 1 1-16,18-4-8 15,28-9 1-15,28 0 4 0,28-6 0 16,-3-13-5-16,3 0 1 16,-13 9-9-1,-29 4 0-15,-29 9-9 16,-31 9 0-16</inkml:trace>
  <inkml:trace contextRef="#ctx0" brushRef="#br0" timeOffset="52118.81">18715 4590 44 0,'3'7'22'0,"-10"-4"-12"15,4-3 22-15,-4 0-31 16,-4-3 1-16,-3 3 1 16,-7 3 0-16,-4-3-4 15,-3 0 1-15,7 9 2 16,-4 10 1-16,0 6-1 16,1 13 0-16,-1 6-1 15,0 12 1-15,8-9-1 0,-1 6 0 16,15 1 0-1,6-10 0-15,11-7-2 0,0-2 1 16,11-13-3-16,10-7 0 16,4-5-6-16,0-4 0 15,-4-9-8-15,0-10 1 16</inkml:trace>
  <inkml:trace contextRef="#ctx0" brushRef="#br0" timeOffset="52398.11">19029 4816 54 0,'7'-3'27'0,"-4"19"-32"0,-3-16 47 0,-7-7-43 16,-3-2 1-16,-8 3 0 15,-3 0 1-15,0 6-1 16,0 6 1-16,-4 6-1 15,4 17 1-15,0-4-1 16,3 6 0-16,4 0 0 16,7-2 0-16,7-4-1 15,10-13 1-15,12-12-1 16,6 0 1-16,0-15-1 16,4-7 0-16,-15-4-4 15,5 5 0-15,-1-5-10 16,0 5 1-16</inkml:trace>
  <inkml:trace contextRef="#ctx0" brushRef="#br0" timeOffset="52735.14">19396 4609 46 0,'21'10'23'0,"-25"-20"-20"0,-3 7 34 15,-7 3-37-15,-10 0 1 0,-5 0-1 16,-2 3 1-16,-1 0-1 16,0 7 0-16,4 5 1 15,-18 23 1 1,35-13 0-16,11 0-1 16,11 0 1-16,7 4-1 15,6-1 1-15,8 3-2 16,0-3 1-16,-4-3-1 15,-10-3 1-15,-8 10-2 16,-10-1 0-16,-7 4-4 16,-7-4 1-16,-4-3-7 15,-3-15 0-15,-3-1-4 16,9-9 0-16</inkml:trace>
  <inkml:trace contextRef="#ctx0" brushRef="#br0" timeOffset="53044.39">20087 4242 48 0,'11'10'24'0,"-15"5"-28"0,-3-5 44 0,-7 6-40 16,-7 12 1 0,-11-3 0-16,-7 19 0 0,1 3-1 15,-12 12 0-15,8 10 1 16,-1 16 0-16,5 0-1 16,6 9 0-16,11-19-3 15,10-3 0-15,8-12-9 16,13-13 0-16,11-22-3 15,11-9 1-15</inkml:trace>
  <inkml:trace contextRef="#ctx0" brushRef="#br0" timeOffset="53358.12">20479 4597 39 0,'14'9'19'0,"-32"-9"-19"16,8 0 36-16,-8 3-36 0,-14-6 1 16,-7 6-1-16,-3 4 0 15,3 8 0-15,1 4 1 16,-1 9 0-16,3 7 1 16,8 12 0-16,4 0 0 15,9 6 0-15,8 4 0 16,11-7 0-16,3-10 0 15,7-11-2-15,14-4 1 16,11-6-1-16,0-19 0 16,3-10-1-16,1-12 1 0,-5 0-5 15,-9-9 1 1,-8-4-10-16,-14-2 0 0</inkml:trace>
  <inkml:trace contextRef="#ctx0" brushRef="#br0" timeOffset="53564.68">19964 4860 52 0,'42'31'26'0,"22"-27"-26"0,-50-8 43 0,17-8-44 0,19-4 1 0,10 1-3 16,3-4 0-16,1-3-3 15,-4 3 0-15,-7-6-9 0,-18 0 0 16</inkml:trace>
  <inkml:trace contextRef="#ctx0" brushRef="#br0" timeOffset="53847.23">20715 4471 55 0,'25'54'27'0,"24"43"-31"0,-38-69 48 0,-1 10-44 15,-6 21 1-15,-11 10-4 16,-11 6 1-16,1-6-6 16,-12 0 0-16,-6-18-7 15,-4-14 0-15</inkml:trace>
  <inkml:trace contextRef="#ctx0" brushRef="#br0" timeOffset="54394.34">22112 4057 57 0,'-7'85'28'0,"-7"25"-32"0,10-76 51 0,1 20-46 0,-1 2 1 0,1 4 0 16,-1-1 0-16,1-6-3 15,-1-5 0-15,1-5 2 16,-1-11 0-16,-3-7-1 16,0-9 0-16,-11-7-1 15,-3-6 0-15,-7-6 0 16,-4-6 1-16,1-1-2 16,-1-6 1-16,-11 1-1 15,-6 5 1-15,-4 10-1 16,0 7 0-16,4 8 0 15,3 4 1-15,7 6 0 0,7 13 0 16,11 6 2 0,11-10 0-16,17 7 2 0,17 0 0 15,22-4-1 1,4-2 1-16,17-10-2 0,3 3 0 16,4-12-6-16,0-7 0 15,1-12-12 1,-15-6 0-1</inkml:trace>
  <inkml:trace contextRef="#ctx0" brushRef="#br0" timeOffset="54739.03">22948 4261 53 0,'21'-3'26'0,"-28"3"-29"0,0-6 40 0,-7 3-37 16,-7 6 1-16,-14 6 0 16,-11 7 0-16,-7 18-1 15,0-2 0 1,-25 62 1 0,15 6 0-16,17 0 1 15,18-5 0-15,17-5-1 16,18-21 1-16,14-15-1 15,22-13 0-15,10-20-1 16,3-27 0-16,-10-13-1 16,-4-9 0-16,-3-13-1 15,-4-6 1-15,-6-6-8 0,-15 0 1 16,-11-10-7-16,-10 10 0 16</inkml:trace>
  <inkml:trace contextRef="#ctx0" brushRef="#br0" timeOffset="54905.08">22377 4562 72 0,'21'16'36'0,"71"-4"-38"0,-61-12 68 0,26-3-67 0,17-6 1 0,3-4-2 16,8 1 0-16,-7 2-5 15,-8-5 1-15,-20 8-16 16,-15 4 1-1</inkml:trace>
  <inkml:trace contextRef="#ctx1" brushRef="#br0">3397 7610 0,'0'0'15,"0"0"1,0 0-1,4-22 1,3-59 0,7 2-1,11-30 1</inkml:trace>
  <inkml:trace contextRef="#ctx0" brushRef="#br0" timeOffset="56077.66">9433 6557 47 0,'21'-29'23'0,"-6"14"-22"0,-15 15 23 0,0 0-24 0,3 9 0 0,-3 22 0 0,0 26 1 0,-3 28-2 0,3 40 1 15,-7 51 0-15,-1 49 1 32,-2 51 0-32,-8 28 1 0,-6 41 0 0,6 44 1 15,0 25 1-15,8 28 0 16,3 10 0-16,7 21 0 16,3 13-2-16,4 13 0 0,7 3-3 15,-7-13 1 1,0-22-2-1,0-43 0 1,-3-36 0-16,-4-55 0 0,0-42-2 0,-4-40 0 0,1-44-10 16,3-44 0-16</inkml:trace>
  <inkml:trace contextRef="#ctx0" brushRef="#br0" timeOffset="56665.7">10340 9046 59 0,'7'4'29'0,"25"-8"-30"15,-18-5 48-15,14-7-44 16,14-6 0-16,18-3-3 16,0 0 1-16,14-3-6 0,4 3 0 15,-7 9-5-15,-11 7 1 16,-11 9-9-16,-17 9 0 15</inkml:trace>
  <inkml:trace contextRef="#ctx0" brushRef="#br0" timeOffset="56844.73">10273 9479 63 0,'-7'28'31'0,"21"-15"-31"0,-3-13 58 0,6 0-57 15,15-6 1-15,17-4-7 16,18 1 0-16,0-1-2 16,0 4 0-16,4 3-12 15,0 6 0-15</inkml:trace>
  <inkml:trace contextRef="#ctx0" brushRef="#br0" timeOffset="57382.67">11391 10338 33 0,'11'57'16'0,"6"-1"-3"0,-6-40 15 15,3 0-22-15,0 6 1 16,7 3 5-16,4 6 0 16,7 0-15-16,10 1 1 15,8-10 9-15,6-7 1 16,4-2-4-16,18-1 1 15,6-8-3-15,12-14 0 0,-8-12-2 16,-11-9 1 0,-3-22 0-16,-10-13 0 0,-8-16-1 15,-17-28 1-15,-14-21-1 16,-15-23 1-16,-10-18-1 16,-7-17 1-16,-10-2 0 15,-4-10 0-15,3-2-1 16,-3 2 1-1,-4 7-1 1,7 8 1-16,4 11 0 0,4-1 0 16,10 10 0-16,3 22 0 0,4 9-1 15,4 25 0-15,3 22-4 16,0 19 0-16,4 19-7 16,3 16 0-16,4 21-10 15,13 16 1-15</inkml:trace>
  <inkml:trace contextRef="#ctx0" brushRef="#br0" timeOffset="57937.38">14728 7397 57 0,'8'-9'28'0,"2"9"-27"15,-6 0 45-15,-1 6-45 16,1 10 0-16,-1 18 3 0,1 10 1 16,3 15-6-16,0 23 1 15,0 6-1-15,0 9 1 16,4-3-5-16,-1-6 0 15,1-10-9-15,-1-18 0 16,4-13-5-16,1-19 1 0</inkml:trace>
  <inkml:trace contextRef="#ctx0" brushRef="#br0" timeOffset="58343.03">12972 8805 55 0,'3'25'27'0,"-3"-9"-27"0,0-16 53 0,0 0-48 0,7-7 1 16,11-2 2-16,17-7 1 15,25 4-11-15,32-7 0 16,24 6 7-16,47 1 0 16,24-4-2-16,45 1 0 15,29-4-2-15,18-6 1 16,24 0-2-16,4-13 0 15,4 7-2-15,-15 5 0 16,-17 1-2-16,-39 7 1 0,-36 2-6 16,-31 10 1-16,-39 6-14 15,-35 0 0-15</inkml:trace>
  <inkml:trace contextRef="#ctx0" brushRef="#br0" timeOffset="59377.78">13610 9692 52 0,'39'47'26'0,"7"16"-21"0,-36-41 32 0,5 16-35 0,-5 2 0 15,4 14 2-15,-3-7 1 16,-4 3-6-16,0 0 1 15,0 0 4-15,-3-9 0 16,-1-6-2-16,1-7 1 0,-1-9-1 16,4-7 0-16,-3-12-1 15,6-19 0-15,4-9-1 16,4-22 1-16,0-10-2 16,-1-18 1-16,1 0-3 15,-4 2 1-15,0-5-2 16,-10 2 1-16,-8 14-1 15,-6 2 1-15,-1 0-1 16,-3 0 0 0,3 13 2-1,4 3 1-15,7 6 0 0,7 7 0 0,7 3 1 16,11 5 1-16,7-2 0 16,0 6 0-16,17 7 2 15,18 2 1 1,18 1 0-16,17-4 1 0,11-3 0 15,24 0 0-15,15-9-1 16,7-13 1-16,17 0-3 0,-6-6 0 16,-15 4-5-16,-7 14 1 15,-17 4-5-15,-15 10 0 16,-21 5-11-16,-21 13 0 16,-21 4-2-16,-21 8 0 15</inkml:trace>
  <inkml:trace contextRef="#ctx0" brushRef="#br0" timeOffset="59859.6">14503 9928 54 0,'28'-7'27'0,"-17"10"-30"0,-11-3 52 15,0-6-47 1,0-3 0-16,-4-1 2 0,-3 1 0 16,0 0-5-16,-4 5 0 15,-3 11 4-15,-3 8 0 16,-8 1-3-16,4 6 0 16,-4 6-1-16,4 4 0 15,3-1 0-15,4-3 0 16,0 0-1-16,7-3 1 15,3 10 2-15,4-4 0 16,7 1-2-16,8-4 1 16,9-3-4-1,8 0 1-15,7-6-7 0,0-10 0 0,-1-2-8 16,12-11 0-16</inkml:trace>
  <inkml:trace contextRef="#ctx0" brushRef="#br0" timeOffset="60147.99">15039 10106 29 0,'18'-15'14'0,"-1"-4"0"0,-10 13 15 0,-3 2-25 0,-1 1 1 0,-3 3 3 0,-3-3 0 0,-4 0-10 16,-7 3 1-16,-8 3 6 16,-2 0 1-16,-4 7-3 15,-1 2 0-15,1 7-1 16,-4-3 0-16,8 12-2 15,2-3 0-15,5 0-2 16,6 0 1-16,11 0 0 31,11-6 0-15,6-6-1-16,12-10 0 0,2-10-3 31,8-5 1-31,-3-7-10 0,-1-3 1 0,-7-6-2 16,4 0 1-16</inkml:trace>
  <inkml:trace contextRef="#ctx0" brushRef="#br0" timeOffset="60429.21">15392 9821 44 0,'21'16'22'0,"-18"15"-24"0,-3-28 43 0,-7 7-39 0,-3-4 0 0,-8 3 1 15,0 1 1-15,1 2-5 16,-1 1 0-16,1-1 3 15,-1 4 0-15,4 0-1 16,3 2 1-16,4 1-1 16,4 0 0-16,6 0 0 15,11-3 1-15,4-1-1 16,3 1 1-16,0-4-1 16,-3 1 1-16,0 0-2 15,-8-7 1-15,-3 6-4 16,-7 7 0-16,-10 3-7 15,-12 0 0-15,1-6-7 16,-3-4 1-16</inkml:trace>
  <inkml:trace contextRef="#ctx0" brushRef="#br0" timeOffset="60835">15452 9520 65 0,'17'6'32'0,"12"-12"-34"0,-15 3 60 15,7-4-55-15,11 4 0 0,-1 0 0 16,1 0 0-16,-11 3-5 15,-3 0 1-15,0 3 1 16,-8 3 1-16,1 1-3 16,-8 8 1-1,-13 1 0 1,-4 0 0-16,3 6 0 16,-3 0 0-16,3 3 0 15,1 0 1-15,6-3 0 16,1-3 0-16,6-1-1 15,4-5 1-15,7-7-4 16,0-3 1-16,8-3-5 16,2-3 0-16,4-3-11 0,4-3 0 15</inkml:trace>
  <inkml:trace contextRef="#ctx0" brushRef="#br0" timeOffset="61163.8">16263 9482 48 0,'7'16'24'0,"-10"0"-19"0,-1-10 32 0,-7 10-35 0,-6-1 1 0,-8-2 2 0,-7 12 0 0,-3 6-6 16,0 13 0-16,3 9 4 15,4 7 0-15,0 18-1 16,3-2 1-16,4 2-3 16,10-3 1-16,8-6-5 15,3-15 1-15,10-17-9 16,4-9 0-16,11-18-6 15,3-10 0-15</inkml:trace>
  <inkml:trace contextRef="#ctx0" brushRef="#br0" timeOffset="61480.52">16461 9761 48 0,'31'3'24'0,"-9"7"-23"0,-22-10 42 0,-4 0-43 0,-10 0 1 16,-11 3 0-16,-3 3 1 16,-4 1-1-16,8 8 0 15,-1 13 1-15,0 1 0 16,-3 8 0-16,3 10 1 16,1 0 0-16,2-3 0 0,8 3-1 15,7 0 0-15,7-9-1 16,7-10 1-16,4-12-1 15,6-13 1-15,8-12-3 16,3-1 0-16,1-5-3 16,-1-11 0-16,-7-8-5 15,-7 6 0-15,-7-10-9 16,-7-3 0-16</inkml:trace>
  <inkml:trace contextRef="#ctx0" brushRef="#br0" timeOffset="61679.55">16157 9978 47 0,'4'12'23'0,"28"-18"-18"0,-22 3 34 0,4 3-38 0,4-3 0 16,-8 3 0-16,5-3 0 16,2-4-2-16,1 4 0 15,7 3-3-15,3-9 0 16,7-4-9-16,0-2 0 15,8-7-2-15,-1-7 1 16</inkml:trace>
  <inkml:trace contextRef="#ctx0" brushRef="#br0" timeOffset="61901.58">16655 9564 56 0,'21'63'28'0,"14"-10"-34"16,-21-34 58-16,7 12-51 15,1 13 1-15,-5 6-2 16,-3 16 1-16,-10 3-3 16,-11 12 0-16,-11 1-7 15,-14 0 0-15,-10-17-8 16,-7-18 0-16</inkml:trace>
  <inkml:trace contextRef="#ctx0" brushRef="#br0" timeOffset="62575.92">18489 8501 60 0,'0'6'30'0,"0"-15"-35"0,0 12 53 0,0-3-45 0,0 0 0 16,-3 0 1-16,-8 0 0 16,-10 9-5-16,-11 7 0 15,-3 6 4-15,-4 3 0 16,0 9-2-16,4 20 1 16,7-1-1-16,3 10 1 15,7-4-2-15,8 10 0 16,10 0-3-16,14-12 0 15,7-13-5-15,14-13 1 0,8-15-11 16,3-13 1-16,6-9-2 16,5-10 0-16</inkml:trace>
  <inkml:trace contextRef="#ctx0" brushRef="#br0" timeOffset="62847.89">18930 8683 54 0,'14'0'27'0,"-17"3"-35"0,-8 0 54 0,0 3-46 16,-10 0 0-16,-7 1 1 15,-7 2 0-15,0 4-1 16,-4 5 0-16,0 11 1 16,0 2 1-16,4 7-1 15,7 2 0-15,6-2-1 0,12 0 0 16,6-1 0-16,11-8 0 15,18-11-1-15,7-14 1 16,7-1-1-16,-1-10 0 31,5-5-4-31,-1-10 1 0,-3-3-12 16,-11-7 1-16</inkml:trace>
  <inkml:trace contextRef="#ctx0" brushRef="#br0" timeOffset="63132.32">19297 8560 47 0,'7'16'23'0,"-32"9"-20"0,15-19 33 0,-11 4-36 0,-1-4 0 0,-2 7 2 0,-1-4 0 0,7 4-1 0,4 2 0 0,4 4 2 16,10 3 0-16,7 3 0 15,10 3 1-15,5-6-1 16,2 0 1-16,-3 3-3 16,-3 0 1-16,-7 0-2 15,-4 4 1-15,-7 2-4 32,-11-9 0-32,-10 9-6 0,-4-6 1 0,1-3-9 15,-1-3 0-15</inkml:trace>
  <inkml:trace contextRef="#ctx0" brushRef="#br0" timeOffset="63432.03">19851 8429 53 0,'3'25'26'0,"-27"6"-28"0,17-22 42 16,-15 10-39-16,-6 6 1 0,-4 10 1 15,1 15 0-15,6 13-4 16,0 9 0-16,1 0 3 16,-1 6 0-16,7 1-1 15,8-13 0-15,6-13-3 16,4-9 0-16,4-16-5 15,10-9 0-15,7-7-9 16,11-15 0-16</inkml:trace>
  <inkml:trace contextRef="#ctx0" brushRef="#br0" timeOffset="63763.86">20278 8551 51 0,'14'3'25'0,"-35"6"-30"0,10-5 41 15,-3 5-36-15,-7 0 1 0,0 7 1 0,-4 6 1 16,0 13-3-16,-3 5 0 16,0 4 2-16,0 10 1 15,3-1-1-15,4-6 0 16,10 6-1-16,8-6 1 15,13-6-1-15,11-13 1 16,4-6-2-16,10-19 1 0,15-6-1 31,-4-3 0-31,-4-10-4 16,-7-6 0-16,-10-3-10 16,-8-3 0-16,-6 0-2 0,-11-7 0 15</inkml:trace>
  <inkml:trace contextRef="#ctx0" brushRef="#br0" timeOffset="63945.77">19837 8902 56 0,'17'16'28'0,"36"-7"-33"0,-32-9 55 0,15 0-49 0,6-6 0 0,0-3-1 0,18-1 1 16,4-2-3-16,3-7 0 15,-7 0-5-15,-11 0 1 16,-10 0-10-16,-7-3 0 16</inkml:trace>
  <inkml:trace contextRef="#ctx0" brushRef="#br0" timeOffset="64160.25">20486 8551 46 0,'28'47'23'0,"21"28"-17"0,-31-50 33 0,3 13-38 15,0 6 0-15,-3 12-1 16,-4 4 1-16,-10 12-2 16,-4-6 1-16,-11 6-5 15,-7-6 0-15,-6-16-10 31,-8-9 1-31</inkml:trace>
  <inkml:trace contextRef="#ctx0" brushRef="#br0" timeOffset="64815.24">22334 7943 40 0,'7'3'20'0,"-7"16"-19"0,-3-4 27 0,-4 7-23 16,0 10 1-16,0 11 1 15,0 4 1-15,0-6-9 16,0 3 0-16,3 6 8 15,4 0 0-15,0 7-2 16,4-1 0-16,3-9-1 16,0-6 1-16,-4-13-3 15,1-6 0-15,-4-6-2 16,-4-13 1-16,-6-3-2 16,-12-6 0-16,-13-7 0 15,-11 4 0-15,-7-4 0 16,-7 1 1-16,0-1 0 0,11 10 0 15,-4 0-1-15,4 9 0 16,-1 13 0-16,1 6 0 16,7 7-1-16,6 2 1 15,8 7 1-15,14 0 0 16,14-4 1 0,14 1 1-1,14-1-1-15,4-5 1 16,21-4-4-16,7-6 0 0,11-6-4 0,6-10 0 15,-6-9-8-15,-11-7 1 16,0-15-6-16,7-12 1 16</inkml:trace>
  <inkml:trace contextRef="#ctx0" brushRef="#br0" timeOffset="65143.18">22927 8081 48 0,'25'9'24'0,"-29"-6"-28"0,-3 0 44 15,0 0-39-15,-3 7 1 0,-8 2 0 16,-10 10 0-16,-11 10-3 16,-7 2 1-16,-3 19 2 15,-1 10 1-15,4 22-2 16,15 18 1-16,13 7 0 15,7-13 0-15,11-12-1 0,14-19 1 16,15-16-2-16,17-22 1 16,-1-18-1-16,5-20 0 31,6-18-1-31,-3-7 1 0,-3-8-3 16,-8-4 0-16,-21-7-7 0,-14 4 0 15,-14-6-6-15,-11 2 0 16</inkml:trace>
  <inkml:trace contextRef="#ctx0" brushRef="#br0" timeOffset="65325.24">22370 8560 81 0,'28'7'40'0,"81"-7"-52"0,-63-10 81 0,21-5-70 0,4 5 1 0,20 1-2 0,5-4 0 0,-5 4-4 16,-20 2 1-16,-25 7-17 16,-25-3 0-16</inkml:trace>
  <inkml:trace contextRef="#ctx1" brushRef="#br0" timeOffset="10076.82">6057 9040 0,'0'0'16</inkml:trace>
  <inkml:trace contextRef="#ctx0" brushRef="#br0" timeOffset="66053.36">10361 12527 37 0,'-10'25'18'0,"6"-19"-5"0,4-6 18 0,0 0-26 16,7-9 1-16,7-3 1 16,11-7 0-16,24-9-10 15,18 9 0-15,0 0 1 16,4 3 1-16,-4 7-14 15,-7 3 0-15</inkml:trace>
  <inkml:trace contextRef="#ctx0" brushRef="#br0" timeOffset="66243.08">10107 12976 75 0,'0'28'37'0,"46"-3"-42"16,-28-25 67-16,17 3-62 16,25-9 0-16,25-10-5 15,13 7 0-15,5-4-3 0,-5 4 1 16,-13 2-14-16,-11 1 0 47</inkml:trace>
  <inkml:trace contextRef="#ctx0" brushRef="#br0" timeOffset="67139.56">11391 13919 54 0,'50'73'27'0,"24"-11"-26"0,-50-49 39 0,15 6-37 16,11 3 1-16,2 0 5 15,-2-7 0-15,3-5-11 16,3-4 1-16,1-12 6 16,-1-13 0-16,-3 0-3 15,-7-19 0-15,-7-15-2 0,-11-28 0 16,-7-10-1-16,-14-19 1 16,-10-19 0-16,-15-2 0 15,-10-11 0-15,-8-5 1 16,-6-7-1-16,3 4 1 15,-3 12-1-15,-7 6 1 16,-1-9-3-16,8 16 1 16,7 9-2-16,10 9 1 15,11 10-4-15,14 12 1 16,17 19-3-16,15 26 0 0,3 24-4 16,8 19 0-16,6 13-5 15,4 9 1 1</inkml:trace>
  <inkml:trace contextRef="#ctx0" brushRef="#br0" timeOffset="67613.95">14108 11734 53 0,'7'3'26'0,"0"6"-26"0,-7-6 48 16,3 10-47-16,-3 3 1 15,0 6 2-15,-3 15 1 0,-1 10-6 16,1 19 1-16,3 3 2 15,0 13 1-15,0-7-3 16,3 0 0-16,4-12-4 16,0-10 1-16,-3-12-6 15,3-10 0-15,-7-9-9 16,-4-12 0-16</inkml:trace>
  <inkml:trace contextRef="#ctx0" brushRef="#br0" timeOffset="67874.39">13056 12960 69 0,'14'28'34'0,"64"-22"-35"0,-43-6 63 16,29-3-58-16,17-6 1 15,42 3 2-15,26-13 1 16,41-9-11-16,22-10 1 16,17 0 2-16,0-3 1 15,-42 1-7-15,-35 12 0 16,-21 6-10-16,-33 9 1 16,-34 7-9-16,-22 6 1 15</inkml:trace>
  <inkml:trace contextRef="#ctx0" brushRef="#br0" timeOffset="68626.53">13416 13471 60 0,'-3'3'30'0,"-19"-6"-34"0,15 3 51 16,-3 0-46-16,-4 0 0 16,-7 6 2-16,-4 4 1 15,0-1-4-15,0 10 0 0,-6 3 2 16,2 6 0-16,8 7 0 15,4 8 0-15,3 5-2 16,10 5 0-16,11-6-2 16,11 0 0-16,13-9-2 15,19-10 0-15,6-13-5 16,4-5 1-16,11-7-4 16,-4-6 0 15,-11-3 3-31,-6-4 0 0,-4-2 1 0,-4-4 1 0,-7-6 6 15,-3 0 0-15,0-6 5 16,-4 3 1-16,0 3 0 16,-7 3 1-16,-3 0 1 15,-4 3 1 1,0 1-2-16,-10 5 0 16,-8 1-1-16,-10-4 1 15,-4 4-3-15,-3 3 0 0,-11 3-2 0,-3-1 1 16,0 4-2-16,-4 7 1 15,7-1-2-15,4 7 1 16,3 5-2-16,4 11 1 16,7 2-3-16,11 0 0 15,10-2-5-15,14-4 0 16,11-3-5-16,10-13 1 16,11-6-2-16,0-9 1 15</inkml:trace>
  <inkml:trace contextRef="#ctx0" brushRef="#br0" timeOffset="68928.2">14436 13468 36 0,'10'-6'18'0,"-20"9"-19"16,3 0 36-16,-11 3-34 16,0 4 1-16,-3-4 1 15,-4 0 0-15,-3 0-4 16,0 4 1-16,0 2 3 15,3-2 0-15,4 2 0 16,7 1 0-16,3-1 0 16,8 1 0-16,3 3 0 15,14-4 1-15,11 1-1 16,6 2 1-16,-2-2-2 16,-1 3 1-16,-7 2-2 15,-7 7 0-15,-10 4-3 0,-12 2 1 16,-9 0-7-16,-11 1 1 15,-4-4-10-15,-3-6 0 16</inkml:trace>
  <inkml:trace contextRef="#ctx0" brushRef="#br0" timeOffset="69227.12">14926 13299 36 0,'21'9'18'0,"-7"-18"-8"0,-14 9 20 0,0 0-27 16,-7 6 1-16,-3-3 2 16,-8 9 0-16,-10 10-8 15,-4 7 1-15,-3 2 5 16,0 7 0-16,3 6-2 15,4 6 1-15,6 6-2 16,5 4 1-16,6-4-3 16,8-9 0-16,10-9-7 15,14-10 1-15,4-9-9 16,10-10 0-16</inkml:trace>
  <inkml:trace contextRef="#ctx0" brushRef="#br0" timeOffset="69557.5">15272 13484 35 0,'39'-19'17'0,"-11"6"-8"0,-21 10 21 15,-7 3-30-15,0 0 1 16,-7 0 2-16,-7 0 1 16,-7 3-4-16,-4 3 1 15,4 4 2-15,-4-1 0 16,0 4 0-16,-3 6 1 15,0 9-1-15,3 3 0 0,4 1-1 16,7 5 0-16,7 1-1 16,7 6 1-1,10-10-1-15,8-6 1 0,0-9-2 16,6-6 1-16,8-10-1 16,7-9 0-16,0-13-1 15,-8-3 0-15,-6-3-4 16,-7-3 1-16,-4-10-10 15,-11 7 1-15,-10-1-3 16,-7 4 1-16</inkml:trace>
  <inkml:trace contextRef="#ctx0" brushRef="#br0" timeOffset="69730.84">14965 13662 48 0,'10'13'24'0,"26"-7"-28"0,-22-9 46 0,11 0-42 16,3-7 0-16,3 1-2 0,8 0 1 16,7-7-3-16,0-6 1 15,0 3-11-15,0-3 1 16</inkml:trace>
  <inkml:trace contextRef="#ctx0" brushRef="#br0" timeOffset="69950.92">15473 13358 53 0,'28'104'26'0,"18"-64"-29"15,-28-27 44-15,-1 9-43 16,1 6 1-16,-4 7-1 15,-7 12 0-15,-11 0-2 16,-13 9 1-16,-15 1-12 16,-14-14 1-16</inkml:trace>
  <inkml:trace contextRef="#ctx0" brushRef="#br0" timeOffset="70501.82">17043 12270 56 0,'14'13'28'0,"-14"2"-29"0,0-9 48 0,-7 7-47 0,-7 3 1 15,-11 3-1-15,-3-1 1 0,0 11-2 0,-4 5 1 0,4 7 1 0,-4 18 0 16,0 1-1-1,4 9 1-15,0-3 0 16,10-3 1-16,7 2 0 16,11-8 1-16,14-10-2 0,8-13 1 15,13-5-4-15,7-11 0 16,4-8-9-16,0-7 1 16,-4-9-9-16,-3-4 1 15</inkml:trace>
  <inkml:trace contextRef="#ctx0" brushRef="#br0" timeOffset="70894.47">17533 12643 54 0,'25'10'27'0,"-8"-14"-30"16,-17 4 46-16,0-6-40 16,-3 0 0-16,-4-4 0 15,-7 1 1-15,-4 3-5 16,-7 0 1-16,1 9 3 16,3 3 1-16,-1 10-2 15,-2 9 1-15,2 3-2 16,5 10 0-16,-1 2-3 15,11 1 1-15,4-6 0 0,10-10 0 16,0-7 0 0,10-2 0-16,8-3 0 0,10-10 1 15,-3-13 0-15,-7-8 0 16,-8-7-5-16,-6-4 0 16,-7-5-13-16,-1-4 0 15,1 4 1-15,-1-1 1 16</inkml:trace>
  <inkml:trace contextRef="#ctx0" brushRef="#br0" timeOffset="71209.67">18013 12402 52 0,'32'6'26'0,"-32"7"-36"16,-7-7 53-16,-8 3-44 15,-2 1 1-15,-1 2 1 16,-3 1 0-16,-4-1-1 16,-3 4 1-16,3 3 0 15,4 3 0-15,7-4 1 16,4 1 0-16,6 0-1 16,11 0 1-16,7 3-1 15,4 3 1-15,6-3-1 16,8-3 1-16,-7 3-1 15,-7 3 0-15,-8 3-1 16,-6 10 0-16,-11-10-5 0,0 3 0 16,-8 1-12-16,-6-7 1 15</inkml:trace>
  <inkml:trace contextRef="#ctx0" brushRef="#br0" timeOffset="71538.95">18563 12170 46 0,'18'-7'23'0,"-1"-5"-20"0,-17 12 32 0,-3 3-34 16,-11 6 0-16,-4 4 2 15,4 12 1-15,-7 16-4 16,-11 3 0-16,-10 15 2 16,-4 13 0-16,4 7 0 15,3 18 1-15,7-6-2 16,7 0 0-16,8-6 0 16,10-16 0-1,10-13-5-15,11-15 1 0,4-16-9 16,7-10 1-16,3-15-5 15,-7-9 0-15</inkml:trace>
  <inkml:trace contextRef="#ctx0" brushRef="#br0" timeOffset="71869.08">19004 12449 47 0,'11'9'23'0,"-8"-6"-25"0,-3-3 42 16,-7-3-38-16,-3 3 1 16,-12 3 0-16,-6 7 0 15,-11 5-4-15,4 14 1 16,0 2 3-16,-4 13 0 16,4 0-2-16,3 6 1 0,7 3-1 15,8-9 1-15,6 6-1 16,15-3 1-16,6-6-2 15,15-10 1 1,14-12-1-16,7-12 1 0,3-11-1 16,-10-8 0-16,3-10-1 15,-7-6 0-15,-6-4-5 16,-8 4 1-16,-7-6-12 16,-11-7 1-16</inkml:trace>
  <inkml:trace contextRef="#ctx0" brushRef="#br0" timeOffset="72096.81">18567 12762 55 0,'35'16'27'0,"21"-3"-25"0,-38-13 41 15,7 0-42-15,14-4 1 16,6 1 0-16,8-3 0 15,0-10-3-15,4 1 0 16,-8-4-2-16,-3-3 0 16,-11 0-10-16,-7-3 1 15,-6-7-5-15,-5-2 1 16</inkml:trace>
  <inkml:trace contextRef="#ctx0" brushRef="#br0" timeOffset="72304.5">19170 12157 58 0,'67'79'29'0,"-7"24"-38"0,-42-84 56 0,3 15-47 16,3 10 1-16,1 10-2 15,-11 11 1-15,-14 14-1 16,-10-4 1-16,-15 7-4 15,-14-4 0-15,-10-9-12 16,-8-13 0-16</inkml:trace>
  <inkml:trace contextRef="#ctx0" brushRef="#br0" timeOffset="72949.42">21156 12082 59 0,'18'56'29'0,"-1"32"-29"16,-13-60 48-16,-1 4-46 16,1 12 1-16,3 3 2 15,0 0 0-15,0-7-6 16,-3-2 1-16,-1-3 3 0,1-17 1 16,-4-2-2-16,-7-10 1 15,-7-3-2-15,-8-9 0 16,-13-6-2-16,-11-4 1 15,-10 0-2-15,-11-3 0 16,0 1-2-16,-4 11 0 16,-6 7-2-16,-1 10 1 15,4 5 0-15,7 11 0 16,10 11 1-16,15 4 1 0,7 9 4 16,21 10 0-16,17-13 3 15,29 0 0 1,88-3-1-1,10-16 0-15,-3-9-5 16,-14-10 0-16,-3-6-15 16,-8-18 1-16</inkml:trace>
  <inkml:trace contextRef="#ctx0" brushRef="#br0" timeOffset="73295.55">21996 11909 59 0,'42'0'29'0,"-42"19"-35"0,-7-16 43 0,-18 7-38 16,-6 5 1-16,-8 4 0 15,7 6 0-15,-10 13 0 0,-8 6 0 16,-3 19 0-16,4 9 1 15,7 12 0-15,10 17 1 16,18 12-1-16,14-13 0 16,14-15 0-16,18-16 1 15,6-16-1-15,19-25 0 16,6-15 0-16,4-26 0 16,0-9-1-16,-10-22 1 0,-15-9-3 15,-10-3 1-15,-14-1-7 16,-15-9 0-16,-13-9-8 15,-8 9 0-15</inkml:trace>
  <inkml:trace contextRef="#ctx0" brushRef="#br0" timeOffset="73475.93">21304 12402 72 0,'32'22'36'0,"84"-13"-42"0,-73-12 67 0,24-3-61 16,10-7 0-16,22-9-5 16,14-12 1-16,-7-1-7 15,-25 4 0-15,-35 6-9 16,-21 0 0-16</inkml:trace>
  <inkml:trace contextRef="#ctx0" brushRef="#br0" timeOffset="75822.52">10040 15766 58 0,'7'29'29'0,"18"-20"-24"16,-11-6 30-16,7 0-34 15,7 4 0-15,11-1 0 16,7 0 0-16,7-3-3 0,0 0 0 15,-4-3-6 1,-6 0 1-16,-12-3-9 0,-10 3 0 16</inkml:trace>
  <inkml:trace contextRef="#ctx0" brushRef="#br0" timeOffset="76015.9">9998 16224 55 0,'-4'32'27'0,"15"-10"-25"0,-4-19 45 16,3 0-44-16,12 0 0 15,31-12 0 1,3-1 1-16,7 1-13 16,-3-1 1-16,4-2-8 15,-4-1 0-15</inkml:trace>
  <inkml:trace contextRef="#ctx0" brushRef="#br0" timeOffset="76720.02">11352 16610 48 0,'22'63'24'0,"20"-13"-15"0,-32-34 32 0,8 2-39 16,3 4 0-16,0-6 1 16,4 0 1-16,3 2-5 15,4-2 1-15,7 3 2 16,0-10 1-16,0-2-3 16,-4-4 1-16,-3-10-2 15,-4 1 1-15,-7-13-1 16,-7-15 1-16,0-16-1 15,-3-19 1-15,-4-22 1 0,-4-13 0 16,-10-24 0 0,-10-7 1-16,-5-6-1 0,-6-3 1 15,0 9-1-15,0 3 1 16,3 19-1-16,4 16 1 16,7 15-1-16,7 10 0 15,10 10 1-15,8 8 0 16,10 4 0-16,7 9 0 15,4 13-1-15,-4 6 0 16,-7 6-4-16,1 10 0 0,-5 12-12 16,4 4 1-1,-6-1-7-15,2 1 1 0</inkml:trace>
  <inkml:trace contextRef="#ctx0" brushRef="#br0" timeOffset="77274.88">12700 15434 52 0,'7'13'26'0,"11"-1"-23"0,-15-6 44 0,1 4-43 16,-1 2 1-16,1 10 1 15,-1 13 1-15,-3 9-9 16,4 9 1-16,3 10 5 16,0 18 0-16,4-2-2 15,-4-4 0-15,3-6-2 16,-3-13 0-16,0-6-4 16,0-15 1-16,4-10-8 15,0-12 1-15,-1-20-10 16,1-2 0-16</inkml:trace>
  <inkml:trace contextRef="#ctx0" brushRef="#br0" timeOffset="77889.86">14086 15227 28 0,'0'31'14'0,"0"10"2"0,0-31 10 0,0 2-19 16,0 4 0-16,0 3 4 15,0 9 0-15,0 6-14 16,0 4 0-16,0 12 9 16,0 0 1-16,0 0-4 15,4 1 0-15,-1-4-2 16,1-7 0-16,0-8 0 15,-1-4 0-15,-3-9-1 16,-3-10 0-16,-1-2-1 16,0-7 0-16,-6-7 0 15,-8-5 0-15,-10-4 0 0,-7 4 0 16,-8-1 0 0,-2 4 0-16,-1 2-1 0,-7 4 1 15,3 6 0-15,1 13 0 16,10 6 0-16,4 6 1 15,10 0 0-15,8 10 0 16,2 6 1-16,12 3 1 16,14 0 0-16,17 0 0 15,7-6 1-15,14-10 0 16,11-9-3-16,4-13 1 16,-8-9-6-16,4-9 0 0,0-10-13 15,-3-9 1-15</inkml:trace>
  <inkml:trace contextRef="#ctx0" brushRef="#br0" timeOffset="78446.14">15169 15215 47 0,'0'3'23'0,"-3"-3"-17"0,3-3 30 15,0 3-34-15,0 0 1 16,-4 0 2-16,1 0 1 15,-1 3-7-15,4 0 1 16,0 0 4-16,0-3 1 16,0 6-2-16,0-6 1 15,-3 3-3-15,-1 0 1 16,-3 1-2-16,-7-1 0 16,-7 6-1-16,-11-3 0 0,-3 4 0 15,-4 6 1-15,-3 2 0 16,-8 14 0-16,5 5-1 15,2 13 0-15,8 16 0 16,7 13 0-16,10-1 0 16,11 7 0-16,11-1 1 15,17-21 0-15,7-10 2 16,11-15 1-16,14-16 0 16,7-22 0-16,-11-19-1 15,-7-15 1-15,-3-10-3 16,-7-6 1 15,-11-13-4-31,-7 7 0 0,-7-7-6 0,-10 0 0 0,-11 10-10 16,-8 3 0-16</inkml:trace>
  <inkml:trace contextRef="#ctx0" brushRef="#br0" timeOffset="78685.87">14496 15817 78 0,'28'18'39'0,"25"-30"-47"0,-32-1 72 16,21 1-63-16,22-13 0 15,24-10-3-15,4-6 1 0,6 7-5 16,-9 3 1-16,-15 12-8 15,-21 3 0-15,-22 4-9 16,-16-1 0-16</inkml:trace>
  <inkml:trace contextRef="#ctx0" brushRef="#br0" timeOffset="81164.12">16125 15638 46 0,'4'12'23'0,"14"1"-14"16,-11-10 24-16,3 0-31 16,-3 0 1-16,11 0 1 15,0-3 0-15,-1-3-5 16,4 0 1-16,11-6 2 16,11-1 1-16,13-2-4 15,15 2 0-15,-1 4-9 0,-3 3 1 16,-14 0-8-1,-7 6 1-15</inkml:trace>
  <inkml:trace contextRef="#ctx0" brushRef="#br0" timeOffset="81396.53">16027 16020 59 0,'-21'47'29'0,"31"-25"-31"0,-3-18 53 16,11-4-46-16,14 3 1 0,13 0 0 15,15 0 0-15,22-3-10 16,13 0 0-16,4-3-2 16,-18 3 1-16,-7-10-15 15,-21-2 1-15</inkml:trace>
  <inkml:trace contextRef="#ctx1" brushRef="#br0" timeOffset="26512">13374 12744 0</inkml:trace>
  <inkml:trace contextRef="#ctx0" brushRef="#br0" timeOffset="82922.17">18524 15431 48 0,'14'-6'24'0,"-17"-16"-19"16,-1 12 25-16,-6 1-30 0,-4-1 0 15,-14 4 1 1,-22 3 0-16,-10 3-1 16,-10 9 0-16,-4 13 0 0,3 10 1 15,-3 9-3-15,0 15 1 16,-4 7-1-16,11 15 0 16,11 22 0-16,10 23 0 15,21-7 2-15,18-3 0 16,25-13 3-16,21-12 1 15,6-26 2-15,26-18 0 16,21-31 0-16,14-26 1 16,-4-21-2-16,0-13 0 15,-10-10-3-15,-15-8 1 0,-17-8-6 16,-21-2 1-16,-21 6-3 16,-25-6 0-16,-14 0-3 15,-4 3 1-15,-17 9-6 16,-11 10 1-16,-7 9-4 15,0 12 1-15</inkml:trace>
  <inkml:trace contextRef="#ctx0" brushRef="#br0" timeOffset="83220.03">17628 16089 62 0,'29'16'31'0,"48"-19"-34"0,-45-3 62 16,10-10-57-16,18-6 0 15,21-3 0-15,8-6 0 16,2-1-6-16,-10-5 0 16,-10 2-5-16,-11 1 1 15,-14 2-12-15,-11 10 1 0</inkml:trace>
  <inkml:trace contextRef="#ctx0" brushRef="#br0" timeOffset="83709.48">19283 15955 55 0,'3'18'27'0,"19"-5"-23"0,-12-13 42 0,8 0-42 15,10 0 0-15,14 3 0 16,8 0 0-16,13 0-8 15,8 0 1-15,3 1-3 16,-7-4 0-16,-7-4-12 16,-18-2 0-16</inkml:trace>
  <inkml:trace contextRef="#ctx0" brushRef="#br0" timeOffset="83893.52">19558 15632 54 0,'0'91'27'0,"-21"25"-30"0,17-76 40 0,1 17-38 0,-1 18 1 0,1 3-9 0,3-5 1 0,0-8-2 0,-4-5 1 0</inkml:trace>
  <inkml:trace contextRef="#ctx0" brushRef="#br0" timeOffset="84606.78">21484 15559 60 0,'43'-15'30'0,"-12"-45"-34"0,-24 45 52 15,0-7-48-15,-3-4 1 16,-8 1 0-16,-10-3 0 16,-14 3-2-16,-18 6 1 0,-14 10 1 15,-7 9 1-15,-17 16-2 16,-12 9 0-16,-10 19-1 15,15 12 1-15,-5 16-1 16,8 16 1 15,11 22-2-31,17 15 1 16,24-3 2-16,29 4 0 0,21-4 2 0,15-15 0 0,27-16 0 16,29-25 0-16,14-29 0 15,31-15 0-15,4-22-3 16,0-16 0-16,-24-6-9 15,-19-3 0-15,-24 3-11 16,-17 7 1-16</inkml:trace>
  <inkml:trace contextRef="#ctx1" brushRef="#br2" timeOffset="32546.12">13000 12038 0,'-11'9'16,"11"-9"-16,-91 126 15,31-20 1,10-8 0,18-29-1,15-35 1,3-6-1</inkml:trace>
  <inkml:trace contextRef="#ctx0" brushRef="#br2" timeOffset="88669.45">17279 15230 17 0,'14'-25'8'0,"4"9"-3"0,-11 10 9 16,-4 0-8-16,4 3 0 15,-7 3 6-15,0 0 0 16,4 6-14-16,-4-6 1 15,0 9 9-15,0 17 0 16,-4 8-3-16,4 16 1 16,0 16-4-16,-3 16 1 15,-4 24-2-15,0 20 0 32,-4 15 0-32,-6-6 0 0,-1 3-1 0,0-16 0 0,-3-9-2 15,4-7 0-15,-1-21-4 16,4-19 1-16,3-19-9 15,8-25 0-15</inkml:trace>
  <inkml:trace contextRef="#ctx0" brushRef="#br2" timeOffset="89392.17">17374 14964 36 0,'7'25'18'0,"57"-13"-12"0,-36-12 25 16,14 0-27-16,22-3 1 0,14 0 0 16,3-13 1-16,17-2-9 15,12-11 1-15,-1 1 4 16,-7-6 1-16,4 2-3 15,0-2 0-15,4-4-1 16,-8 10 0-16,-10 3 0 16,-11-3 0-16,-11 2 0 15,-3 5 0-15,-3 2 0 16,-8 6 1-16,-6 7-1 16,-12 9 0-16,-2 3-1 15,-8 7 1-15,-10 12-2 16,-8 9 0-16,-6 10 0 15,-8 13 0-15,-6 5 1 16,-8 14 0-16,-7 5 1 16,8 13 0-16,-1 16 1 15,0 12 0-15,1 13 0 16,6 16 0-16,0 2 0 0,4-5 0 16,4-13 0-16,3-10 1 15,3-15-1-15,1-7 1 16,-4-5 1-16,-7-14 0 15,-11-9 0-15,-13 4 0 16,-12-10-1-16,-13-6 1 16,-15-13-2-16,1-10 1 15,-8-8-1-15,-21-10 1 16,-17-16-1-16,-15-15 0 16,-17-16-5-16,-18-7 0 0,1-15-7 15,27 0 1-15</inkml:trace>
  <inkml:trace contextRef="#ctx0" brushRef="#br2" timeOffset="90065.72">16870 13841 38 0,'3'9'19'0,"-6"29"-13"16,3-29 28-16,0 7-30 0,-4 12 0 16,1 7 0-16,-4 15 1 15,0 6-8-15,3 13 1 16,1 7 1-16,3 5 1 15,0-15-11-15,0-13 1 16,0-12-5-16,7-19 1 16</inkml:trace>
  <inkml:trace contextRef="#ctx0" brushRef="#br2" timeOffset="90865.4">16616 13954 47 0,'0'22'23'0,"0"-22"-21"16,0 0 45-16,3-3-44 15,4-4 1-15,4-5 0 16,7-4 1-16,6-3-6 15,5-6 1-15,2-12 4 16,8-1 0-16,7 4-2 16,10-1 0-16,1 4-1 0,-4-4 1 15,-4 7-2 1,-3 9 1-16,-7 7-2 16,-7 5 0-16,-11 14-1 15,-11 5 0-15,-10 10 0 0,-7 6 0 16,-10 7-1-16,-5-1 1 15,-6 4 0-15,0 0 0 16,0-1 0-16,0 1 1 16,6-7-1-16,5-6 1 15,3-3 0-15,0 0 0 16,3-9-1-16,4-1 1 16,3-2 0-16,4-7 1 15,7 6-1-15,4-2 1 0,3-1-1 16,4 3 1-16,-1 1 0 15,-2-1 0-15,-1 4 0 16,0 2 0-16,0 1 0 16,0 0 1-16,0-1-1 15,0 1 0 1,0-3 0-16,0-1 0 16,1 1 0-16,-5-4 0 0,4 0 1 15,-3-2 1-15,3-10-1 16,-3-7 0-16,3-6 0 15,0 1 1-15,0-4-1 16,0-3 0-16,0 3-1 16,-3 4 0-16,-4 2-1 15,-4 0 1-15,-3 1-2 0,-3 2 1 16,-1 7 0 0,-3 3 0-16,0 0-1 15,-4 10 1-15,1 2 0 0,-1 7 1 16,4 3 0-16,4 3 0 15,3-3 0-15,3 3 1 16,8-6-1-16,3 0 0 16,4-7-2-16,3 4 1 15,-4-7-11-15,1-2 1 16,0-1-4-16,3-6 0 16</inkml:trace>
  <inkml:trace contextRef="#ctx0" brushRef="#br2" timeOffset="91253.5">17427 14205 43 0,'11'34'21'0,"-8"-9"-17"16,-3-18 38-16,4 5-39 15,-4 7 0-15,0-3 3 16,7-4 0-16,0 1-7 15,0-1 0-15,4-2 4 16,-1-10 1-16,1-7-3 16,-1 1 1-16,-3-6-3 15,0-1 1-15,1 1-1 16,-1 2 0-16,3 1-1 16,-3 6 1-16,4 3-1 0,-1 3 0 15,1 6 1-15,0 1 0 16,3-1-1-16,0 3 1 15,0-2 0-15,0-1 1 16,0-9 0-16,0-3 1 16,-3-6-2-16,-1-4 1 15,1-2 0-15,-4-7 1 16,0 0-5-16,0-3 1 16,0-1-12-16,0-5 0 15</inkml:trace>
  <inkml:trace contextRef="#ctx0" brushRef="#br2" timeOffset="91600.97">17918 14192 40 0,'3'25'20'0,"4"-18"-10"15,-7-7 23-15,0 0-31 16,0 0 1-16,0 0 0 16,7-10 1-16,-7 1-5 15,0-4 0-15,0 4 3 16,4-10 0-16,-4 3-1 16,0 4 0-16,3-1-1 0,4 4 0 15,4-1-5-15,3 4 1 16,0 6-8-16,0 3 0 15,4 0-3-15,0-6 0 16</inkml:trace>
  <inkml:trace contextRef="#ctx0" brushRef="#br2" timeOffset="91762.95">18182 14139 51 0,'4'31'25'0,"-1"13"-30"0,-3-34 50 16,0-1-45-16,0 4 1 0,0-1-1 15,0 1 1-15,4-4-6 16,-1-6 1-16,1-9-10 16,-1-7 1-16,4-9-2 15,0-9 0-15</inkml:trace>
  <inkml:trace contextRef="#ctx0" brushRef="#br2" timeOffset="92136.76">18066 13781 34 0,'3'-9'17'0,"15"0"-18"16,-4 9 32-16,0-3-31 16,4-1 0-16,-1-5-1 15,5 0 1-15,2-7 0 0,5-9 0 16,2 0-5-16,1-10 1 15,0 1-2-15,-4-7 0 16,-3-3 1-16,-4 3 0 16,-4 7 1-16,-2 6 0 15,-1 6 5-15,-4 12 1 16,-3 13 1-16,0 13 0 16,-3 9 2-16,-1 6 0 15,-3 7 0-15,0 9 1 16,4 16-1-16,0 3 1 15,-1 9 0-15,1-6 0 0,-4 6-3 16,0-6 1-16,0-6-4 16,0-16 1-16,3-13-4 15,-3-5 1-15,7-17-4 16,-3-9 0-16,-4-15-5 16,0 2 0-16,0-8-1 15,-7-8 1-15</inkml:trace>
  <inkml:trace contextRef="#ctx0" brushRef="#br2" timeOffset="92335.62">18426 13929 34 0,'14'28'17'0,"0"-3"-16"16,-11-22 33-16,4 0-34 15,0 1 1-15,-3-4-1 0,3 0 1 16,4-4-1-16,6 1 0 15,4-3-1-15,1 3 0 16,-1 0-6-16,-4 0 1 16,5-1-5-16,-8 1 0 15</inkml:trace>
  <inkml:trace contextRef="#ctx0" brushRef="#br2" timeOffset="92632.09">18715 13929 42 0,'18'22'21'0,"31"-7"-22"0,-31-11 39 0,3-1-37 16,3-3 0-16,-2-7-2 15,-5-5 0-15,-3-4 0 16,-10 4 0-16,-8-1 0 16,-10 1 1-16,-7-1-2 15,-4 1 1-15,-3 5 1 16,0 7 0-16,-4 10 0 15,7 8 0-15,8 8 2 16,6 5 0-16,4-3 0 16,11 7 1-16,10-4 0 15,11-3 0 17,13-3-1-32,8-6 0 15,0-6-4-15,-7-10 1 0,-4-6-14 0,-7-10 1 0</inkml:trace>
  <inkml:trace contextRef="#ctx0" brushRef="#br2" timeOffset="93038.46">19798 13923 45 0,'3'9'22'0,"1"19"-15"15,-4-18 31-15,3 5-37 16,1 7 0-16,0-9 0 16,-1 6 0-16,1 6-3 15,-4 0 1-15,3 0-8 16,1-9 1-16,3-7-6 15,0-9 0-15</inkml:trace>
  <inkml:trace contextRef="#ctx0" brushRef="#br2" timeOffset="93203.81">19678 13750 21 0,'18'35'10'0,"10"-23"1"0,-18-6 8 15,1 1-19-15,3-1 0 16,0-3-6-16,7 3 1 16,4-6 0-16,3 3 0 0</inkml:trace>
  <inkml:trace contextRef="#ctx0" brushRef="#br2" timeOffset="93501.93">20140 14079 37 0,'7'32'18'0,"-7"-20"-22"15,0-12 34-15,0 0-31 16,0 0 1-16,0-6-1 16,0-3 0-16,4-7 1 15,3-3 1-15,0-6-1 16,3-3 0-16,-3 0 0 15,4 6 1-15,3 6 0 16,0 7 0-16,4 9 0 0,0 12 0 16,-1 7 0-16,1-3 0 15,-1 9-1-15,5-3 1 16,-1 0-6-16,3-1 1 16,5-2-7-16,-1-9 0 15</inkml:trace>
  <inkml:trace contextRef="#ctx0" brushRef="#br2" timeOffset="93897.1">21872 13650 46 0,'0'6'23'0,"-3"0"-22"0,-1-6 40 16,-6 3-41 0,-1 13 1-16,-3 15 0 0,-4 4 0 15,-6 9-2-15,-8 9 1 16,-3 0-2-16,-1 7 0 16,5 0-8-16,9-13 1 15,5-16-5-15,10-9 0 16</inkml:trace>
  <inkml:trace contextRef="#ctx0" brushRef="#br2" timeOffset="94076.36">21484 13612 48 0,'39'75'24'0,"63"66"-22"15,-66-97 45-15,2 7-47 16,8 8 0-16,0-2-2 15,0-10 0-15,-7-10-10 16,-11-5 1-16,-17-10-4 16,-8-7 0-16</inkml:trace>
  <inkml:trace contextRef="#ctx0" brushRef="#br2" timeOffset="96027.24">2921 8131 34 0,'-7'6'17'0,"3"-6"-12"0,4 3 18 15,0 0-21-15,0 0 0 0,4 7 1 16,3-4 1 0,-7 0-3-16,4-2 1 0,3 2 2 15,-7-3 1-15,7 0-1 16,-7-3 0-16,0 3 0 15,0 0 0-15,0-3-3 16,0 3 1-16,-7 1-1 16,7 2 0-16,-7-3 0 15,3 3 0-15,-7 4-1 16,4-4 0-16,4 0 0 16,-15 4 0-16,1 2 0 15,2 1 0-15,-13-1 0 16,-11 10 0-16,-3 3 0 15,-4 13 1-15,4 0-1 16,-18 2 0-16,-11 7 0 16,1 0 1-16,-18 7-1 15,-1 12 0-15,-2-1 0 16,-8 11 1-16,-10 2-1 16,-1 13 0-16,8 3 0 0,3 3 1 15,0 10-1 1,1-10 1-16,6-3-1 15,14 7 0-15,-3-1 1 0,11 0 0 16,3 1-1-16,14 2 0 16,-4 4 0-16,8 2 1 15,-1 1-1-15,8-9 1 16,-4 8-1-16,14-5 1 16,1 9-1-16,13 6 0 15,15-6 0-15,3 6 0 16,21-3-1-16,0-3 1 15,21 44-1 1,4-23 0-16,3-2 1 16,11-19 0-16,0-10-1 15,11-15 1-15,7-16 0 16,3-21 0-16,10-14-2 16,15-15 1-16,-3-9-7 15,-5-10 1-15,-9-3-9 16,-8-6 0-16</inkml:trace>
  <inkml:trace contextRef="#ctx0" brushRef="#br2" timeOffset="96477.5">1655 11947 36 0,'3'6'18'0,"8"-9"-10"0,-4 0 22 0,10 0-26 15,5 0 1-15,9 6 2 16,8 3 1-16,0 0-10 16,3 4 1-16,1-1 6 15,-8 4 0-15,-3 6-3 16,-11 6 0-16,-14 12-2 15,-7 7 0-15,-7 13-1 16,-4 2 0 0,-49 26-8-1,7-16 0-15,7-16-7 16,8-15 1-16</inkml:trace>
  <inkml:trace contextRef="#ctx0" brushRef="#br2" timeOffset="96688.52">1658 11985 39 0,'11'40'19'0,"-15"26"-21"0,4-41 27 0,0 13-27 15,0 9 0-15,-7 0-18 16,7-6 1-16</inkml:trace>
  <inkml:trace contextRef="#ctx0" brushRef="#br2" timeOffset="98100.84">2882 12167 38 0,'7'-7'19'0,"-17"26"-12"0,3-13 19 0,-4-3-25 15,-7 4 0-15,-10 12 0 16,-14 6 0-16,0 6-2 15,-4 3 1-15,3 10 0 16,-6 7 0-16,7 14-3 16,3 1 0-16,0 10-1 15,18-1 0-15,3 9 0 16,18 11 1-16,18-11 4 16,-4-9 0-16,11-18 5 15,17-19 0-15,7-26 2 16,11-24 0-16,11-23 0 15,-4-15 0-15,-14-10-4 16,-4-6 1-16,-21 4-6 0,-6-4 1 16,-15 6-8-16,-14 7 1 15,-15 6-10-15,-16 6 1 16</inkml:trace>
  <inkml:trace contextRef="#ctx0" brushRef="#br2" timeOffset="98310.45">2385 12668 30 0,'-11'41'15'0,"11"-6"2"0,0-29 16 0,7 0-26 15,-3 0 1-15,13-3 4 16,5-3 1-16,-1 0-16 16,11-6 1-16,13-13 9 15,8 1 0-15,4-4-6 16,-4 0 0-16,-7 3-10 15,-4 6 1-15,-3 1-11 16,-18 5 0-16</inkml:trace>
  <inkml:trace contextRef="#ctx0" brushRef="#br2" timeOffset="98700.59">3270 12725 47 0,'-7'15'23'0,"21"-18"-15"0,-3 0 32 0,-1-3-38 15,5 0 1-15,9-4 0 16,8-2 0-16,7-1-6 15,0-3 1-15,-8 1-3 16,-2 5 0-16,-8 4-11 16,-11-3 0-16</inkml:trace>
  <inkml:trace contextRef="#ctx0" brushRef="#br2" timeOffset="98880.71">3298 12960 47 0,'4'0'23'0,"14"19"-26"0,-1-22 35 15,4-4-37-15,18 7 1 32,11-22-21-32,-8 4 1 15</inkml:trace>
  <inkml:trace contextRef="#ctx0" brushRef="#br2" timeOffset="99512.7">4279 12502 41 0,'-3'3'20'0,"-18"-6"-12"16,13 3 29-16,-2 3-36 0,-1 3 0 16,-10 4 1-16,0-1 0 15,-7 4-2-15,0 2 0 16,-1 4 2-16,5 6 0 16,6 4-1-16,-3-4 1 15,10 0-1-15,4 0 1 16,7 0-2-16,7 0 1 15,7-3-1-15,11-6 1 16,-4-7-2-16,-7-9 1 16,4-6-1-16,3 0 1 0,-3-7-1 15,-4-3 1-15,3-2-1 16,1-4 1-16,-4-4-1 16,0 5 0-16,-3 5 1 15,0 6 0-15,-1 7-1 16,1 6 1-16,-8 10 0 15,4 6 0-15,0 3 1 16,4 6 0-16,-1 3-1 16,1 7 1-16,0-4-1 15,-1 1 1-15,8-4-3 16,-8-2 1-16,5-8-6 16,9-17 1-16,-10-4-9 15,8-13 0-15</inkml:trace>
  <inkml:trace contextRef="#ctx0" brushRef="#br2" timeOffset="99808.04">4625 12740 47 0,'-7'10'23'0,"-7"-10"-20"0,7-6 36 15,3-10-37-15,-6-3 1 16,-1-3 0-16,0-3 1 16,4 3-5-16,7 0 0 15,0 3 4-15,0 0 0 16,7 4 0-16,8 2 0 0,6 1-1 16,3-1 1-16,-2 4-4 15,-1-4 0-15,0 7-5 16,7 0 0-16,-7 3-12 15,8-4 1-15,-8 1-1 16,7 0 0-16</inkml:trace>
  <inkml:trace contextRef="#ctx0" brushRef="#br2" timeOffset="100094.87">5211 12405 46 0,'10'0'23'0,"-10"-3"-28"0,-7 3 46 16,-4 0-40 0,-6 0 0-16,-4 3 3 0,-4 6 0 15,-3 4-4-15,-4 9 1 16,7 3 3-16,1 6 0 16,2 10 1-16,8 3 0 15,11-3-2-15,3 3 1 16,10 3-2-16,8-4 1 15,7-5-3-15,10-7 0 16,-3-12-5-16,-4-9 1 16,4-13-9-16,-15-10 0 15,5-6-6-15,2-15 0 16</inkml:trace>
  <inkml:trace contextRef="#ctx0" brushRef="#br2" timeOffset="100447.86">5669 12395 55 0,'-28'19'27'0,"-25"-19"-34"16,39 7 50-16,-7 2-43 15,-4-3 1-15,-3 7 1 16,7 2 0-16,-4 4-2 15,11-3 0-15,3 0 1 16,11-4 0-16,0-2 0 16,11-1 0-16,10 0 0 0,7-2 1 15,-3-1-1-15,3 0 0 16,0 4-1-16,-10-1 1 16,3 4-1-16,-10 2 0 15,-4 4-1-15,-4 3 1 16,-6-3-3-16,-1 0 1 15,1-4-5-15,3-2 0 16,-7-7-9-16,14-3 0 16</inkml:trace>
  <inkml:trace contextRef="#ctx0" brushRef="#br2" timeOffset="100667.21">5849 12568 55 0,'-7'22'27'0,"-7"25"-30"0,14-38 44 0,0 7-40 16,0 3 0-16,0-4-1 15,3-2 0-15,4-4-6 16,-7-5 1-16,4-11-10 15,3-12 1-15</inkml:trace>
  <inkml:trace contextRef="#ctx0" brushRef="#br2" timeOffset="100868.09">5800 12345 44 0,'17'19'22'0,"-17"-19"-25"0,0 0 31 16,4-6-32-16,3-4 1 16,-4 1-13-16,8-4 0 15,3-2 14-15,0 2 1 16</inkml:trace>
  <inkml:trace contextRef="#ctx0" brushRef="#br2" timeOffset="101178.14">6117 12477 29 0,'11'66'14'0,"-4"-7"-10"0,-4-46 23 0,1 6-24 15,-1 0 0-15,1-1 1 16,3-2 0-16,-7-7-5 16,4-2 1-16,3-10 3 15,3-7 0-15,-3-5-2 16,4-7 0-16,-1-4-1 15,1-2 0-15,0 0-1 16,-1 3 0-16,4 3 0 16,0 0 1-16,0 6 0 15,4 7 0-15,-7 12 1 16,6 7 0-16,-6 5 0 16,-1 7 0-16,-6 6-1 15,3 7 1-15,-3-1-3 0,-1-5 1 16,4-4-7-16,0-3 1 15,11-7-5-15,-4-5 0 16</inkml:trace>
  <inkml:trace contextRef="#ctx0" brushRef="#br2" timeOffset="101505.82">6862 12016 46 0,'0'9'23'0,"-25"-2"-25"0,21-4 43 0,-13 6-39 15,-1 13 1-15,-3 10 2 16,0-1 0-16,0 13-6 15,-1 9 0-15,5 13 4 16,6 12 1-16,11 4-2 16,0 9 0-16,11-3-2 15,3-16 1-15,3-10-3 16,5-5 0-16,2-26-7 16,1-12 0-16,0-10-8 0,-4-18 0 15</inkml:trace>
  <inkml:trace contextRef="#ctx0" brushRef="#br2" timeOffset="102302.37">7207 11900 47 0,'18'44'23'0,"38"25"-9"16,-34-53 20-16,6 5-33 0,0 8 1 16,14-1-1-16,1 6 1 15,-5 7-3-15,-6 9 0 16,-14 13-2-16,-15 9 0 15,-13 16-13-15,-22 19 1 16</inkml:trace>
  <inkml:trace contextRef="#ctx0" brushRef="#br2" timeOffset="105520.73">7193 12198 29 0,'4'-16'14'0,"-8"13"-1"0,4 6 14 15,0 0-21-15,-7-3 0 16,4 0 3-16,-8 16 0 16,-14 15-12-16,1 4 0 15,-8 12 8-15,4 3 0 0,-4 10-5 16,14 6 0-16,-3-4-6 16,7-15 0-16,7-9-9 15,0-16 0-15</inkml:trace>
  <inkml:trace contextRef="#ctx0" brushRef="#br2" timeOffset="105710.7">6876 12157 52 0,'31'66'26'0,"-2"25"-23"16,-12-66 44-16,8 9-46 15,14 10 0-15,7 3-1 16,-11 7 1-16,4-7-8 0,-4-10 1 16,-14-2-10-16,-10-19 1 15</inkml:trace>
  <inkml:trace contextRef="#ctx0" brushRef="#br2" timeOffset="106623.93">3069 7384 28 0,'-7'-12'14'0,"18"18"-2"16,-15-6 9-16,4 3-18 15,0 10 0-15,0 9 3 16,0 9 0-16,0 7-6 0,0 15 0 15,0 13 4-15,-7 15 1 16,4 23-2-16,-4 12 1 16,3 13-2-16,4-4 0 15,-7-15-3-15,-4-16 0 16,4-19-4-16,4-19 0 16,-8-15-9-16,11-25 0 15</inkml:trace>
  <inkml:trace contextRef="#ctx0" brushRef="#br2" timeOffset="107558.47">3062 7281 21 0,'-3'9'10'0,"13"-6"6"0,-10 1 5 16,0 2-18 0,4 3 1-16,3 4 3 0,-7-1 1 15,10 1-8-15,1-1 0 16,7 4 6-16,3-3 1 15,18-4-2-15,3-9 1 16,18-6-2-16,17 0 0 16,5-1-1-16,20 1 0 15,25 0-1-15,3-4 1 16,19 4-2-16,9 0 0 0,1-4-1 16,190-21 1-1,-176 12-1 1,25 0-1-16,6 1 0 15,1-8 0-15,10 8 0 0,-7-4-1 16,0 6 0-16,4 0 0 16,-4 4 1-16,-7 9 0 15,0 3 1 1,92 12-1 0,-67-2 1-16,-28 2 0 15,-40-6 0-15,-20 4 0 16,-25-7 0-16,-21 0-1 15,-18 0 0-15,-14 0 0 16,-11-3 1-16,-14 0-1 16,-7 0 0-16,-6 4-1 15,-5 5 1-15,1 7 0 16,-8 9 1-16,8 3 0 0,3 13 0 16,-10 6 0-16,3 0 0 15,0 12-1-15,0 1 1 16,0 12-3-16,-3 0 0 15,-1 13 0-15,1 0 0 16,3-1 0-16,-3 1 0 16,-4-7 0-16,-4 1 1 15,-3-10 1-15,-7-7 0 16,-10 7 1-16,-12-6 1 16,-9-10-2-16,-15 1 1 0,-21-1 0 15,-8 3 0-15,-30-2 1 16,-44 5 1-16,-27 4-2 15,-29-7 1-15,-21 13 1 16,-10-6 1-16,-25 0-1 16,0 0 0-16,-21-1 0 15,3 1 1-15,-18 3-1 16,1 3 1-16,-11-16-1 16,0-12 0-16,4-7-1 15,-11-12 1-15,3-22-8 16,-10-28 1-16,18-19-10 15,24-16 1-15</inkml:trace>
  <inkml:trace contextRef="#ctx0" brushRef="#br0" timeOffset="114675.54">22564 15541 45 0,'-14'18'22'0,"17"4"-12"0,-3-18 22 15,0-1-28-15,0 0 0 16,4 0 3-16,3 0 1 16,3 0-9-16,4 3 0 15,8 1 5-15,9 2 1 16,8 1-7-16,0-1 1 16,-4-3-9-16,-3-3 0 15,-7 1-8-15,-15-1 0 16</inkml:trace>
  <inkml:trace contextRef="#ctx0" brushRef="#br0" timeOffset="114826.26">22384 15920 64 0,'7'22'32'0,"25"-9"-35"0,-18-7 58 0,10-3-55 16,8 0 0-16,10-3-3 15,11 0 1-15,0-3-4 16,-3 0 0-16,-8 0-12 16,-10-4 0-16</inkml:trace>
  <inkml:trace contextRef="#ctx0" brushRef="#br0" timeOffset="115498.9">24578 15575 55 0,'-3'10'27'0,"-5"-10"-24"0,8 0 41 0,-3 0-42 16,-1-4 0-16,-3 1 2 16,-7 3 1-16,-10 0-6 15,-12 3 0-15,-10 10 3 16,1 9 1-16,2 6-1 16,1 0 0-16,-4 10-3 15,0 6 1-15,11 3-1 0,10-3 0 16,11 0 0-1,14 0 0-15,11-10-1 0,6-15 1 16,4-13-1-16,8-12 1 16,-1-7 0-16,0-9 0 15,-3-3 0-15,-4 0 0 16,-3 0 0-16,-1 3 0 16,-3 3 0-16,0 7 1 15,-3 12 0-15,0 6 1 16,-1 10-1-16,1 12 0 15,3 7 1-15,0 2 0 16,-3 4-1-16,-1 3 1 0,1 0-1 16,-1 0 1-16,1-10-3 15,0-6 1-15,-4-9-7 16,3-6 0-16,8-13-9 16,3-10 0-16</inkml:trace>
  <inkml:trace contextRef="#ctx0" brushRef="#br0" timeOffset="115827.77">24765 16064 55 0,'-14'35'27'0,"14"-32"-28"15,0-6 44-15,0-7-40 16,0-8 1-16,0-4 1 0,0-10 0 16,0-2-7-16,3-4 1 15,1-3 4-15,-1 10 1 16,1 3-2-16,3 3 0 16,0 3 0-16,4 3 1 15,6 6-1-15,8 4 0 16,7 6-3-16,3 0 1 15,0 0-4-15,1-1 0 16,-8 4-7-16,-7 0 0 16,-3-3-10-16,-4-3 1 0</inkml:trace>
  <inkml:trace contextRef="#ctx0" brushRef="#br0" timeOffset="116144.54">25464 15738 53 0,'17'10'26'0,"1"-10"-33"16,-18 0 43-16,0 0-35 16,-4 0 1-16,-3 0 1 15,-7 0 0-15,-4-4-2 16,-10 11 0-16,4 5 4 0,-1 10 0 15,-7 10 1-15,4-1 0 16,7 16 0-16,3 0 0 16,4 3-2-16,10 4 1 15,8-1-3-15,10-9 1 16,11-10-4-16,10-9 1 16,4-9-7-16,-4-13 0 15,-3-12-14-15,-7-4 0 16</inkml:trace>
  <inkml:trace contextRef="#ctx0" brushRef="#br0" timeOffset="117179.65">26183 15694 48 0,'7'0'24'0,"0"-3"-17"0,-7 3 27 15,0 0-32-15,-3 3 1 16,-4 0 0-16,-4 4 1 16,-3-1-5-16,-4 3 0 15,-3-5 3-15,-3 2 0 0,2 6-2 16,5 1 1-16,-1-1-1 16,4 4 1-16,0 0-1 15,7-1 0-15,7 1 0 16,7-3 0-16,3-1 0 15,8 1 1-15,3-1-1 16,4-2 1-16,-4-1-1 16,0 1 1-16,-7-1-1 15,-3 7 0-15,-8 2-1 16,-6 8 0-16,-8-1-1 16,-6 0 1-16,-8 0-2 15,0 3 0-15,-3 3-1 16,3-6 0-16,4-3-5 15,7 0 1-15,11-3-7 16,6-9 0-16</inkml:trace>
  <inkml:trace contextRef="#ctx0" brushRef="#br0" timeOffset="117437.29">26384 15933 45 0,'-3'37'22'0,"-4"13"-15"0,3-37 37 15,-3 3-41-15,-3 6 0 16,-1 9 0-16,-3 0 1 0,0 1-6 16,3-4 0-16,4-6-1 15,7-10 1-15,4-8-6 16,3-14 1-16,0-9-6 15,-4-6 0-15,-3-9-3 16,-3-7 1-16</inkml:trace>
  <inkml:trace contextRef="#ctx0" brushRef="#br0" timeOffset="117618.56">26194 15613 39 0,'3'0'19'0,"1"19"-15"0,-1-16 37 0,-3 6-39 15,0 4 1-15,0-1-1 16,0 1 1-16,11-1-5 0,7 1 0 16,6 6-2-16,8-1 1 15,0 1-10 1,3-3 1-16,0-10-2 0,1 4 0 16</inkml:trace>
  <inkml:trace contextRef="#ctx0" brushRef="#br0" timeOffset="117989.58">26582 15898 44 0,'10'53'22'0,"-6"1"-29"0,-4-39 45 0,0 1-39 15,-4 0 1-15,1-1 3 16,-1-2 0-16,4 0-3 15,0-7 0-15,0-3 2 16,4-3 1-16,6-6-1 16,1-16 0-16,3-6-3 15,0-4 1-15,4-2 0 16,3-1 0 0,-7-2-1-16,0 5 0 0,0 10 1 15,1 3 0-15,-1 16 1 16,-4 3 0-16,4 10-1 15,-3 5 1-15,-1 10 0 16,1 7 0-16,0 2-1 16,-4 1 1-16,0-1-2 15,3 1 1-15,-3-4-5 0,0-3 0 16,4-6-9-16,3-12 0 16</inkml:trace>
  <inkml:trace contextRef="#ctx0" brushRef="#br0" timeOffset="118304.64">27496 15149 59 0,'3'47'29'0,"-10"-19"-34"0,-4-12 50 0,-10 9-43 16,-7 9 1-16,0 16-1 16,3 13 1-16,-10 19-4 15,-8 2 0-15,1 13 3 16,3 7 0-16,4 9-1 16,10-22 0-16,11-3 0 15,11-7 0-15,10-15-4 16,14-19 0-16,0-12-12 15,0-17 0-15,-10-5-4 16,7-4 1-16</inkml:trace>
  <inkml:trace contextRef="#ctx0" brushRef="#br0" timeOffset="119014.42">27894 15694 52 0,'0'3'26'0,"-28"16"-30"0,24-16 48 0,-10 10-43 16,-10 12 0 0,-40 38-1-1,8-7 0-15,10-6-5 16,7-3 1-16,7-6-8 16,11-6 0-16,10-17-3 15,15-14 1-15</inkml:trace>
  <inkml:trace contextRef="#ctx0" brushRef="#br0" timeOffset="119206.87">27545 15600 40 0,'10'47'20'0,"29"22"-15"15,-25-50 37-15,4 9-40 0,7 13 1 16,6 6-1-16,1 3 1 15,-4-6-5-15,-6 0 0 16,-1 0-3-16,-4-6 1 16,-2-4-10-16,2-15 0 15</inkml:trace>
  <inkml:trace contextRef="#ctx0" brushRef="#br0" timeOffset="119475.65">27975 15058 44 0,'11'37'22'0,"24"26"-18"15,-28-41 32-15,7 19-33 16,7 22 0-16,8 12 1 15,10 13 0-15,-1 3-6 16,-2-7 1-16,-8-2 3 16,-11 9 0-16,-17-13-6 15,-21 4 1-15,-14-7-12 16,-7-3 1-16</inkml:trace>
  <inkml:trace contextRef="#ctx0" brushRef="#br0" timeOffset="119881.93">28900 15823 55 0,'3'22'27'0,"25"-13"-29"16,-21-6 42-16,11 7-39 15,24-4 0-15,4 10-2 16,11-1 1-16,-1 1-5 16,-3-3 0-16,-7-4-10 15,-14-12 0-15</inkml:trace>
  <inkml:trace contextRef="#ctx0" brushRef="#br0" timeOffset="120063.46">29048 15500 44 0,'0'81'22'0,"-32"35"-26"0,21-75 31 15,1 28-34-15,3 16 0 16,-4 3-15-16,1-1 0 0</inkml:trace>
  <inkml:trace contextRef="#ctx0" brushRef="#br0" timeOffset="120483.36">30981 15365 57 0,'56'-3'28'0,"-27"-10"-39"0,-26 10 53 15,-3 3-43-15,-7-3 0 16,-14 6-1-16,-18 3 1 16,-24 1 1-16,-8 2 1 15,-7 7-2-15,-13 18 0 16,-12 4 0-16,1 22 1 16,0 12 0-16,21 19 0 15,14 12 1-15,17 13 0 16,15-12 1-16,17-7 0 15,22-13 1-15,31-8 0 0,32-20 0 16,14-18 0 0,29-10-3-16,17-6 0 0,-7-13-9 15,-22-9 1-15,-31-12-9 16,-28 12 1-16</inkml:trace>
  <inkml:trace contextRef="#ctx0" brushRef="#br1" timeOffset="126068.63">23509 14835 12 0,'11'0'6'0,"3"-3"3"15,-7 3 6-15,0 0-11 16,0 0 1-16,0 0 5 15,0 0 1-15,0 0-13 16,-3 6 1-16,-1 10 7 16,-6 12 1-16,-4 22-3 15,-7 13 1-15,-4 25-4 16,-3 28 1-16,7 16-1 16,-1 31 0-16,5 9-1 15,-4 10 1-15,7 0-1 0,0-13 0 16,-4-18-2-1,4-32 0-15,4-31-9 0,3-23 1 16,0-39-2-16,10-26 1 16</inkml:trace>
  <inkml:trace contextRef="#ctx0" brushRef="#br1" timeOffset="126803.16">23714 14728 36 0,'24'0'18'0,"29"13"-21"0,-31-10 34 0,9 3-29 15,5 4 0-15,16 2 1 16,19 4 1-16,14-3-6 16,13-1 1-16,12 4 2 15,24-1 1-15,25-5-2 16,10-1 1-16,32-6-1 16,0-6 0-16,18 0 0 15,3-6 1-15,11-7-1 16,-7-9 0-16,7-13-1 0,6-2 1 15,-16-14-1-15,2-5 1 16,-13-23-1-16,-21 1 1 16,-4-10-1-16,-15 6 1 15,-16 4-2-15,-22 8 1 16,-11 17-2-16,-13 9 1 16,-8 12-3-16,-7 10 1 15,-10 13 0-15,-15 15 0 16,-10 16 2-16,-10 3 0 15,-15 25 2-15,-7 12 0 16,-10 23 2-16,-15 15 0 0,-10 28 0 16,-3 26 0-16,-8 25-2 15,-3 24 0-15,0 20-2 16,7 15 0-16,7-6 0 16,3-22 1-16,4-16-1 15,0-25 1-15,0-18 2 16,-3-23 0-16,-5-21 1 15,-2-17 1-15,-18-8-2 16,-18-16 1-16,-11-7-1 16,-20-3 1-16,-29-9-1 15,-18-9 0 17,-38-7-1-32,-32-12 1 0,-32-10 0 15,-35-3 1-15,-39-6-1 0,-17 0 1 0,-8-4-1 16,-20-5 1-16,6-1-7 0,0-5 1 15,1-11-7-15,6-5 1 16</inkml:trace>
  <inkml:trace contextRef="#ctx0" brushRef="#br1" timeOffset="127720.75">5002 3700 43 0,'11'-6'21'0,"-7"6"-14"0,-4 0 21 16,0 3-26-16,0 12 0 15,0 17 2-15,-4 18 0 16,-3 22-5-16,3 25 0 16,-6 19 3-16,-1 35 1 15,-6 21-2-15,6 23 0 16,11 12-1-16,0 9 1 15,4-3-1-15,-1-3 1 16,1-21-3-16,3-30 0 16,-7-14-6-16,0-26 1 15,-7-31-8 1,0-29 1-16</inkml:trace>
  <inkml:trace contextRef="#ctx0" brushRef="#br1" timeOffset="128337.05">4678 3512 45 0,'25'25'22'0,"-4"-47"-29"0,-4 16 36 16,5-1-29-16,16 4 0 15,8-3 1-15,18 3 0 16,6 3-1-16,4 0 0 16,32 0 0-16,18 0 0 15,10 0 1 1,17-10 0-16,22-2-1 0,11-7 1 15,6-3-1-15,4-3 0 16,18-3-3-16,10-4 1 16,-21-5-1-16,0-1 0 0,-7-3-1 15,-14 4 1 1,-28-1 0-16,-14-3 0 0,-19 4 2 16,-20 8 1-16,-18 4 0 15,-21 7 0-15,-14 2-1 16,-14 19 0-16,-14 13 1 15,-15 15 0-15,-10 22 0 16,-7 10 0-16,-14 19 0 16,-11 15 1-16,4 9 1 15,-1 10 0-15,-6 19 0 16,3 19 1-16,4 22-2 16,10 15 1-16,8 22-2 15,10 19 0-15,21 16-1 16,3 0 1-16,19 9-1 15,-1-6 1-15,7-22 1 16,-3-29 0-16,-18-27-4 16,-28-29 1-16,-32-25-7 15,-17-19 0-15</inkml:trace>
  <inkml:trace contextRef="#ctx0" brushRef="#br1" timeOffset="142043.5">2187 12170 13 0,'-10'0'6'0,"6"3"7"0,4-3 7 0,0 0-16 16,0 3 1-16,0-3 2 15,4 6 0-15,-4 0-9 16,7 4 0-16,-7 9 6 15,0 6 1-15,-11 6-3 16,4 7 0-16,-7 12-1 16,7 10 1-16,-4 18-2 15,-6 19 1-15,3 3-1 16,-4 10 1-16,-3-3-1 16,3-7 0-16,4-3-1 15,0-15 1-15,0-16-4 16,3-13 0-16,4-12-7 15,4-13 1-15</inkml:trace>
  <inkml:trace contextRef="#ctx0" brushRef="#br1" timeOffset="143367.54">2053 11997 5 0,'0'19'2'0,"14"-10"10"0,-7-5-13 0,4-4 8 15,0 0 1-15,-1 3 5 16,8-3 1-16,3-3-17 15,7-4 0-15,4-2 11 16,7-1 0-16,10 1-4 16,0-10 1-16,11 0-4 15,11 4 1-15,7 2-1 16,13 1 0-16,8-4 0 16,-7 3 0-16,24 1 0 15,4-7 1-15,0-6-1 16,0 0 1-16,11 0-1 15,6 6 1-15,-3 3 0 0,4 4 0 16,10 2 0-16,0 4 0 16,-14 3 1-16,14-3 0 15,-3-1 0-15,7-2 0 16,-25 0-2-16,-25 2 1 16,57-8-1-16,-8-7 1 15,-6-7-2-15,0 11 0 16,3-4 0-16,0 0 0 15,-10 3 0-15,10 6 0 16,-4-2-1-16,5 2 1 0,-12-2 0 16,1 2 0-16,3-3 0 15,-7-3 0-15,-14 4-1 16,3-7 1-16,-3 6 0 31,0 4 0-31,-10 2-1 0,-12 4 1 0,-13 3 0 16,-7 3 0-1,17 12 0 1,-21 1 0-16,-10-1 0 16,-15 4 0-16,-7 0-1 15,-10-1 0-15,-7 7 0 16,-8 7 0-16,-6 5-1 16,-4 4 1-16,-4 9-1 15,1 9 1-15,-4-6 1 16,-7 13 0-16,7 0 0 15,-11 12 0-15,8 0 0 0,-1 4 0 16,1-7 0-16,-1 3 1 16,1 0-1-16,-1-2 0 15,1-1-1-15,3 3 1 16,-4-6 0-16,-3-3 0 16,-3-4-1-16,-8-8 1 15,0-4-2-15,-10 3 1 16,3-6-1-16,1-3 1 15,-19-3-1-15,-3-7 1 0,-6-2-1 16,-19-7 1-16,-3 0 0 16,0 3 1-16,-11 0-1 15,-14-2 1-15,-14-8-1 16,1 1 1-16,-1 3 0 16,-11-3 0-16,-17 3 0 15,7 0 0-15,-11 3 0 16,-3 3 0-16,-11 0 0 15,8 7 0-15,-8-16 0 16,-10 3 0-16,13 6-1 16,-6 0 1-16,-14 0 0 15,14 0 0-15,-4 4 0 16,-7-1 0-16,4 1 0 16,-1-1 1-16,-10-3 0 15,4-3 1-15,14-6 0 16,-4 6 0-16,4-6-1 0,17-7 1 15,0 1-1-15,-3 0 1 16,0-1-5-16,17 4 1 16,1 3-9-16,3 6 1 15,7 3-3-15,11 13 0 16</inkml:trace>
  <inkml:trace contextRef="#ctx0" brushRef="#br1" timeOffset="146470.01">26384 2377 34 0,'4'-10'17'0,"-4"10"-11"0,0 0 17 15,0 0-21-15,0 10 0 16,-4 8 2 0,1 14 0-16,-4 5-4 0,3 26 0 15,-6 15 3-15,-8 20 0 16,-3 11-1-16,-4 14 1 15,4 5-2-15,7-15 0 16,0-9-3-16,0-26 0 16,3-15-9-16,4-16 1 15,0-16-3-15,7-18 0 16</inkml:trace>
  <inkml:trace contextRef="#ctx0" brushRef="#br1" timeOffset="146923.74">26529 3104 38 0,'7'38'19'0,"0"34"-21"0,-7-50 34 0,-4 0-32 0,1 9 1 0,-4 4-1 0,0-4 0 16,0-3-1-16,0-12 0 15,0-4-3-15,0-9 1 0,3-9-5 16,1-6 0-16,3-1-3 15,0-3 1-15</inkml:trace>
  <inkml:trace contextRef="#ctx0" brushRef="#br1" timeOffset="147267.29">26444 3289 22 0,'-3'9'11'0,"10"4"-7"0,-7-13 18 0,3 0-19 0,-3 0 1 0,7 3 3 15,-3 3 0-15,-1-6-8 16,-3 0 0-16,4 0 5 16,3 0 1-16,0-9-1 15,0-13 0-15,4-6-2 16,-1-4 1-16,4-2-2 16,4-1 1-16,0 7-1 15,3-3 1-15,-4 9-1 0,1 6 0 16,0 10-1-16,-4 6 1 15,-4 6-1-15,-3 10 0 16,1 6 0-16,-1 3 0 16,-4 13 0-16,1-7 0 15,-4 7 0-15,0 9 0 16,0-7-1-16,-4-2 0 16,1-3-5-16,3-10 0 15,0-7-8-15,0-8 1 0</inkml:trace>
  <inkml:trace contextRef="#ctx0" brushRef="#br1" timeOffset="147581.18">26829 3117 43 0,'-4'34'21'32,"4"10"-22"-32,4-25 33 0,-1 0-30 0,-3 6 0 0,4 0 3 15,-1 3 0-15,4-3-5 16,0-3 0-16,1-6 4 0,2-7 1 16,4-6-2-16,0-12 1 15,0-4-2-15,4-5 1 16,3-14-2-16,7-5 0 15,-3-1-4-15,0 3 1 16,0 7-8-16,-1 6 0 16,-3 3-7-16,-6 4 1 15</inkml:trace>
  <inkml:trace contextRef="#ctx0" brushRef="#br1" timeOffset="147930.38">27125 3195 39 0,'25'-16'19'0,"17"26"-12"0,-28-10 28 0,4 0-32 15,0-7 0-15,-4-2-1 16,0-4 0-16,3 4-4 16,-3-10 1-16,1 4 2 15,-5 2 0-15,-6 1-2 16,-4-1 1-16,-4 13-1 15,1-9 1-15,-8 12-1 16,0 3 1-16,-3-3 0 16,4 13 1-16,-1 3-1 15,4 6 0-15,4 3 0 16,-1 0 1 0,4 0-1-16,4 7 1 0,-1 2-1 15,4-2 0-15,0-4-1 16,4-9 1-16,-8-6-6 0,8-7 0 15,3-9-8-15,4-6 1 16</inkml:trace>
  <inkml:trace contextRef="#ctx0" brushRef="#br1" timeOffset="148213.99">27506 3399 40 0,'11'9'20'0,"-4"-40"-20"0,-4 18 29 0,1 4-29 16,-1-10 1-16,1-3 0 15,-1-3 0-15,1-6-1 16,3 9 0-16,0 0 2 16,4 3 1-16,-1 0-1 15,4 3 0-15,7-2 0 16,8 2 0-16,-1 3-3 15,0 1 1-15,-3 3-6 16,-4 5 0-16,-3 4-8 16,-8 0 1-16</inkml:trace>
  <inkml:trace contextRef="#ctx0" brushRef="#br1" timeOffset="148768.6">27884 2982 43 0,'3'15'21'0,"-13"4"-26"0,6-19 36 16,-3 3-32-16,3 4 1 15,-3-4-1-15,0 6 1 16,-3 4 0-16,3-1 1 16,0 4-1-16,7 3 0 15,0-7 0-15,7 10 1 16,-4-3 0-16,8-3 0 0,3 3-1 15,4-1 0-15,-4-2 0 16,0 0 0-16,-7-1 0 16,-4 4 0-16,-6 0-1 15,-4 6 1-15,-4 0 0 16,4 3 0-16,0-2-1 16,0-11 0-16,-4 4 0 15,4-10 1-15,0 1-1 16,7-1 1-16,0-2 0 15,0-4 0-15,11-6 0 16,10-4 0-16,11-2 1 16,0-10 0-16,6-6-1 15,-2 6 0-15,-5-6 0 16,1-3 0-16,-7 0 0 16,-4 3 0-16,-7-13 0 15,-3 7 0-15,-8 2 0 16,-3 10 0-16,-7 1 0 15,-3 2 0-15,-1 10 0 0,-7 9 0 16,1 16 1-16,3 6 0 16,3 12-1-16,4 7 1 15,7 10 0-15,3-10 0 16,8 3 0-16,10-10 0 16,15-5-3-16,6-14 0 15,4-5-10-15,-7-16 1 16</inkml:trace>
  <inkml:trace contextRef="#ctx0" brushRef="#br1" timeOffset="149386.91">30293 2605 41 0,'4'-12'20'0,"-19"3"-18"0,5 12 29 15,-11 3-30-15,-8 6 0 16,-6 7 2-16,7 6 1 15,-4 4-5-15,-3 2 0 0,0 3 3 16,-1 1 0-16,5-1-1 16,9-8 1-16,5 2-2 15,10-6 1-15,7 0 0 16,10 6 0-16,12-3 0 16,-1 0 0-16,14-3 1 15,7 3 0-15,1 0-1 16,-8 3 1-16,-10 7-1 15,-11 6 0-15,-11 3-1 16,-10 9 1-16,-10-3-1 16,-8 3 0-16,0-3-2 15,0-6 0-15,-3-3-3 16,4-13 1-16,6-3-5 16,7-6 1-16,4-9-7 15,4-7 0-15</inkml:trace>
  <inkml:trace contextRef="#ctx0" brushRef="#br1" timeOffset="149611.21">30399 3358 44 0,'14'28'22'0,"-18"13"-18"0,1-38 37 0,-1 7-41 15,1-1 0 1,-1-3 1-16,4 1 0 16,0-4-4-16,4-6 1 0,3-7-8 15,0-2 1-15,0-7-5 16,-3-6 0-16</inkml:trace>
  <inkml:trace contextRef="#ctx0" brushRef="#br1" timeOffset="149839.29">30311 2988 27 0,'24'22'13'0,"8"12"-6"16,-21-34 17-16,-1 4-24 15,1-1 0-15,3 0-1 16,0-3 1-16,0 3-7 15,0-3 0-15,4 0-2 16,-7-3 0-16</inkml:trace>
  <inkml:trace contextRef="#ctx0" brushRef="#br1" timeOffset="150404.15">30625 3208 25 0,'14'72'12'0,"-14"-13"-14"0,0-43 21 15,0 6-19-15,-4 0 1 0,1-7-1 16,-1-2 0 15,1-4 0-15,3 1 0-16,3-7 0 0,1-6 0 0,3-13 0 0,0 0 1 16,0-2-1-16,3-1 0 0,1 0 0 15,0-3 1-15,-1 6-1 16,4 1 0-16,0 8 0 15,1 7 1-15,-1 4-1 16,0 5 0-16,-4 0 0 16,1 1 1-16,0 6-1 15,-1 2 1-15,1-5 0 16,-1 3 0-16,4-1 1 16,0 4 0-16,1-6-1 15,2-4 1-15,1-3 0 16,0 1 0-16,-1-1 0 15,4 0 1-15,4-6-2 0,0-6 1 16,-1-7 0 0,1-6 0-16,-7-3-1 15,-1-6 1-15,1-6-2 0,-4 2 1 16,-3-8-1-16,-4 2 1 16,-4 10-2-16,-3 3 1 15,0 9 0-15,0 10 1 16,-7 9-1-16,0 13 0 15,-3 12 0-15,3 6 1 16,3 16 1-16,0-6 0 16,4 13 0-16,8-4 0 0,-1-3 1 15,3-9 0-15,15 3-1 16,14-16 1-16,10-6-4 16,4-12 1-16,-4-4-8 15,-10-6 1-15,-11-10-7 16,-13-2 0-16</inkml:trace>
  <inkml:trace contextRef="#ctx0" brushRef="#br1" timeOffset="151365.44">25929 3875 37 0,'11'16'18'0,"24"3"-11"0,-21-16 28 0,7 0-33 16,8 0 0-16,6 0 0 15,4 1 1 1,17 2-4-16,18 6 1 0,21 1 3 15,-24-4 0-15,59 7 0 16,22-3 0-16,0-1 2 16,28-2 0-16,17-7-1 15,4 3 0-15,25-6-1 16,-4-6 0-16,18 6-1 16,-7-3 0-16,18 6-2 15,-8 3 0-15,25-3 0 16,-3 0 1-16,13 0-1 15,-9 1 0 1,157-1 0 0,-69 3 1-16,-82 3-1 15,-39 7 1-15,-38 0-9 0,-36-1 1 16,-38-8-11-16,-36-7 0 16</inkml:trace>
  <inkml:trace contextRef="#ctx0" brushRef="#br1" timeOffset="154744.81">17103 9485 24 0,'3'4'12'0,"11"8"-7"0,-7-6 12 0,0 4-14 15,0-1 0-15,1 7 2 16,-1-4 1-16,3-2-7 16,-3 2 0-16,0 1 4 15,0 6 1-15,-3 6-2 16,-1 6 1-16,4 4-2 15,4 9 1-15,3 6 0 16,0-6 0-16,0 3 1 16,0 3 0-16,1 0-1 15,-5-3 1-15,-3 6-1 16,0 7 0 0,-3 34-1-1,-4-9 1-15,0-13-2 0,-4-3 1 16,-3-16-1-16,-3-9 1 15,-1-6 0-15,-3 2 0 16,-4 1-1-16,-3 6 1 16,0-3-1-16,3 3 0 15,1-3 1-15,-1-3 0 16,0-4 0-16,4-8 0 16,4-7 0-16,-1 0 0 15,4-4 0-15,0-2 1 16,4-3-1-16,-5-1 0 15,1 7 0-15,0 3 0 16,-3 0-1-16,-4 3 0 0,-4-3-1 16,-3 0 1-16,-4 6 0 15,-3 7 0-15,0 2 0 16,3 7 0-16,-7 3 0 16,-10 6 1-16,-7 10-1 15,-11 6 1-15,-7-3-1 16,-8 0 1-16,12 0-1 15,-1-4 0-15,-6 4 0 16,-1 0 1-16,1 3-1 16,-1 6 0-16,1-9-3 15,3 3 1-15,3-3-6 16,11-3 1-16,7-7-9 16,1-2 0-16</inkml:trace>
  <inkml:trace contextRef="#ctx0" brushRef="#br1" timeOffset="155328.25">15720 12226 28 0,'7'6'14'0,"-7"7"-3"0,0-10 13 0,0 3-21 15,0 4 1-15,-4 2 5 16,1 4 0-16,-4 6-10 15,-4 0 0-15,-3 9 6 16,-4 10 1-16,-3 3-2 16,0 15 0-16,-4-5-3 15,4 2 1-15,0-2-2 16,3-7 1-16,4-10 0 16,4-5 0-16,3-4 0 15,3-9 0-15,8-4 0 16,10-2 0-16,10-7 0 0,12-6 0 15,-5-3-1-15,12-3 1 16,6-1-1-16,1 1 1 16,-5 0-1-16,-6 0 0 15,-7 2-1-15,-11 1 0 16,-3 0 0-16,-11 3 1 16,-7 0-1-16,-7-9 0 15,-11-4-1-15,4 7 1 16,-18-29 0-16,4-8 1 15,-7-4-2-15,-4-4 1 16,0 1-13-16,-3 13 0 0,7-1-1 16,10 16 0-16</inkml:trace>
  <inkml:trace contextRef="#ctx0" brushRef="#br1" timeOffset="156633.66">18154 10458 33 0,'0'-10'16'0,"0"1"-5"0,-4 12 17 15,-3 0-24-15,-7 6 0 0,-7 4 2 16,-4 6 1-16,-3 0-9 16,7 6 0-16,-4 9 5 15,4 1 1-15,-4 12-2 16,8-10 0-16,-1 23 0 15,15-1 0-15,3 4 0 16,3-10 1-16,8-5-1 16,6-8 0-16,8-5-1 15,10-13 1-15,4-10-6 16,4-5 1-16,2-4-11 16,5-13 1-16,-4-9-4 15,-8 1 0-15</inkml:trace>
  <inkml:trace contextRef="#ctx0" brushRef="#br1" timeOffset="156906.59">18514 10730 42 0,'7'-3'21'16,"0"-6"-15"-16,-7 6 38 0,0-4-42 0,-7-2 0 16,3 0 1-16,-3-4 1 15,-7 4-5-15,-3 2 1 16,-5 7 2-16,-6 7 1 15,3 5-2-15,1-2 1 16,3 8-2-16,3 11 0 16,4 2-2-16,3-3 1 15,8 0-1-15,10 1 1 47,7-4-2-47,4-10 1 0,3-11-1 0,0-11 0 16,0-8-4-16,0-7 0 0,4-7-8 0,3-2 1 0</inkml:trace>
  <inkml:trace contextRef="#ctx0" brushRef="#br1" timeOffset="157205.6">18877 10492 55 0,'11'22'27'0,"-25"3"-33"0,7-25 48 0,-8 3-42 15,-2 7 1-15,-4-1 0 16,-1 7 0-16,1 2-1 0,4 4 0 16,-1 0 1-1,4 0 0-15,7-9 0 16,7 3 0-16,7-4 0 0,4-2 0 16,6 2 0-16,1-3 0 15,-1 1-1-15,-2-1 0 16,-5 4-1-16,-13 2 0 15,-8 11-3-15,-10 5 0 16,-11 0-5-16,-7 4 0 16,-3-10-7-16,3-3 0 15</inkml:trace>
  <inkml:trace contextRef="#ctx0" brushRef="#br1" timeOffset="157507.59">19283 10272 46 0,'10'7'23'0,"-13"2"-23"0,-4-3 40 0,-11 7-38 16,-6 6 0-16,-8 9 0 15,0 7 1 1,-7 49-3 0,4-2 1-16,7-4 1 15,10-6 0-15,7 0-3 0,8-12 0 16,3-7-8-16,0-9 1 16,11-16-8-1,6-9 0-15</inkml:trace>
  <inkml:trace contextRef="#ctx0" brushRef="#br1" timeOffset="157835.78">19583 10517 46 0,'0'13'23'0,"-29"2"-28"16,19-15 39-16,-11 3-33 15,-7 7 1-15,-4 6 1 16,-7 9 0-16,7 6-4 16,4-3 1-16,7 10 2 15,3 6 1-15,8-4-1 16,6 1 0-16,11 0-1 16,14-6 0-16,8-14 0 15,6-11 0-15,0-7 0 16,-3-12 0-16,-7-4-1 15,-1-9 0-15,-3-3-3 16,-7-6 0-16,-3 2-10 16,-4-2 1-16,-7-7-4 15,-10 1 1-15</inkml:trace>
  <inkml:trace contextRef="#ctx0" brushRef="#br1" timeOffset="158015.12">19205 10746 44 0,'4'16'22'0,"20"-23"-21"0,-16 7 41 0,6-6-41 0,7 6 1 15,7-3 0-15,11-3 0 16,3-4-5-16,-3-2 0 16,0 2-5-16,-11-2 1 15,0-4-7-15,-3 0 0 0</inkml:trace>
  <inkml:trace contextRef="#ctx0" brushRef="#br1" timeOffset="158241.72">19710 10138 49 0,'7'40'24'0,"28"20"-23"15,-21-38 43-15,7 19-43 16,0 9 0-16,1 13-1 16,-5 6 1-16,-10 9-3 15,-10 7 1-15,-11 2-8 16,-15-11 1-16,-9-14-7 0,6-18 0 16</inkml:trace>
  <inkml:trace contextRef="#ctx0" brushRef="#br1" timeOffset="158796.62">20158 10351 53 0,'7'9'26'0,"3"1"-22"0,-6-10 46 16,6 6-48-16,5 3 1 15,9 4 2-15,8 6 0 16,7 6-6-16,10-3 0 16,-3-7 4-16,-7 4 0 15,-4 3-2-15,-17 6 1 16,-18 7-3-16,-14-1 0 16,-7 10 0-16,-11 3 0 0,-3-3-5 15,-1-3 1 1,8-13-6-16,3 0 1 0,11-2-9 15,11-8 1-15</inkml:trace>
  <inkml:trace contextRef="#ctx0" brushRef="#br1" timeOffset="159170.03">21223 10392 51 0,'11'-7'25'0,"-8"-18"-27"15,-3 16 40-15,0-4-37 16,-7 1 1-16,-7-1-1 0,-18 7 1 16,-14 6-3-16,-14 6 0 15,-3 7 2-15,-1 18 1 16,8 13-3-16,10 19 0 15,7-7 0-15,8 4 1 16,9 3 0-16,12-7 0 16,13-3 1-16,29-15 0 15,21-16 2-15,18-19 0 16,3-22 1-16,-18-6 0 16,-10-9-2-16,-11-10 0 15,-17 0-2-15,-25-3 0 0,-18-7-15 16,-14 4 0-16,-14 3-3 15,8 6 1-15</inkml:trace>
  <inkml:trace contextRef="#ctx0" brushRef="#br1" timeOffset="159579.76">20627 10868 46 0,'3'3'23'0,"-10"1"-20"0,4-1 41 15,-8 3-43-15,-3 7 1 16,-3 5 0-16,-12 14 0 15,-2 2-3-15,-5 13 0 0,-3 3-3 16,-3-6 0-16,3-3-12 16,8 0 1-16</inkml:trace>
  <inkml:trace contextRef="#ctx0" brushRef="#br1" timeOffset="167489.81">25150 796 35 0,'24'35'17'0,"-20"-1"-13"0,-1-25 18 0,4 10-22 16,0 6 0-16,-7 7 1 15,0 12 1-15,4 9-2 16,-4 10 0-16,0 9 1 15,0 12 0-15,0 7 0 16,0 7 1-16,-4 2-1 16,-3 0 1-16,0 4 0 15,0-7 0-15,0 10 0 16,-3 9 0-16,3 9-1 16,-1 4 1-16,5 12-2 15,-4 9 1-15,7 10 0 16,-4 0 0-16,1 13-1 15,-1 5 0-15,4-5 0 0,-3 6 1 16,-1 6 0-16,1 0 0 16,3 9-1-16,0 13 0 15,-4 16 0-15,4 2 1 16,0 17-1-16,0 6 1 16,0-4-1-16,0 13 1 15,0 4 0-15,4 11 0 16,-1-5-1-16,-3 3 1 15,7-7 0-15,0 4 0 16,4-10-1-16,-4-3 1 0,4 6-1 16,3-9 0-16,0-7 0 15,-4-8 1-15,5-4-2 16,-1 3 1-16,-4-13 0 16,1 1 1-16,-1-16-1 15,1-6 1-15,0-4-1 16,-4-12 1-16,0-15 0 15,3-20 1-15,-3-15-1 16,0-19 0-16,0-6-1 16,-3-16 0-16,-1-9 0 15,-3-16 0-15,0 0-2 16,-3-7 1-16,-1-2-1 16,1-1 1-16,-4 4 0 15,-4 3 0-15,8-10 0 16,-1 4 1-16,1-4 0 15,-1-2 1-15,1-10-1 16,3-7 1-16,-4-2-1 0,1-7 1 16,-1 0-4-16,-3-3 1 15,3-3-10-15,1-3 0 16,-1-3-3-16,4 3 1 16</inkml:trace>
  <inkml:trace contextRef="#ctx0" brushRef="#br1" timeOffset="173193.97">26317 5139 29 0,'0'-3'14'0,"7"3"-2"15,-7 0 14-15,0 0-23 16,0 0 1-16,0 3 2 16,-3 0 0-16,-4 0-7 15,-4 10 0-15,-7 6 5 16,1 9 0-16,-4 7-2 16,-8 8 0-16,-9 14-1 15,-5-1 0-15,1-2-2 16,0-7 0-16,3-7-3 15,7-5 1-15,7-10-6 0,4-9 0 16,18-13-5-16,3-3 0 16</inkml:trace>
  <inkml:trace contextRef="#ctx0" brushRef="#br1" timeOffset="173480.87">26053 5167 47 0,'0'-3'23'0,"0"35"-28"16,0-23 44-16,0 7-39 15,0 6 1-15,3 9 1 16,4 10 0-16,4 6-2 15,6 9 1-15,5-2 0 16,-5-1 1-16,1-12-2 16,3-4 1-16,0 1-9 15,0-7 1-15,1-15-8 16,-5-7 1-16</inkml:trace>
  <inkml:trace contextRef="#ctx0" brushRef="#br1" timeOffset="173851.19">26451 5189 45 0,'-3'-3'22'0,"6"16"-15"0,4-10 37 0,-3 0-41 0,-1 0 0 0,4 0 1 15,1 0 0-15,2-3-5 16,8-3 0-16,6-3 2 15,5-3 1-15,-1 2-4 16,-3 4 0-16,-4-3-10 16,-4 12 1-16,-10-6-6 15,-10 0 1-15</inkml:trace>
  <inkml:trace contextRef="#ctx0" brushRef="#br1" timeOffset="174020.29">26420 5384 55 0,'0'19'27'0,"14"3"-27"0,-7-19 49 0,10 0-48 0,5 3 0 0,2-6 0 0,8 0 0 16,3-6-4-16,-3 3 1 16,-4 3-5-16,-3 0 0 15,-7-3-10-15,-11 9 1 16</inkml:trace>
  <inkml:trace contextRef="#ctx0" brushRef="#br1" timeOffset="174544.07">27294 5073 53 0,'0'25'26'0,"-10"4"-26"15,3-23 41-15,-4-3-40 16,-6 6 0-16,-5 4 0 16,-2 0 0-16,-1 2-2 15,0 1 1-15,1 0 0 0,6-4 1 16,4-2-2-16,3-1 1 16,8 0-1-16,6-2 1 15,8-1-1-15,10 0 1 16,4 0-1-16,3 4 1 15,-3-1 0-15,-4 4 1 16,-4-4-1-16,-2 7 0 16,-8 9-1-16,-7-3 1 15,-7 3-1-15,-8 0 1 16,-6-3-1-16,-3 0 0 16,-1-3 0-16,0 0 1 0,4-4-3 15,3-2 0-15,8-7-5 16,6-3 1-16,11-3-8 15,7-3 1-15</inkml:trace>
  <inkml:trace contextRef="#ctx0" brushRef="#br1" timeOffset="174796.09">27488 5318 61 0,'0'28'30'0,"-24"-3"-39"15,20-9 57-15,-3 0-48 0,0 2 1 16,0 7-1-16,4-6 0 16,-1-3-3-16,4-7 0 15,4 1-8-15,3-10 1 16,3-13-6-16,-3-2 0 15</inkml:trace>
  <inkml:trace contextRef="#ctx0" brushRef="#br1" timeOffset="174955.13">27393 5145 49 0,'11'10'24'0,"3"12"-22"0,-11-22 41 0,4 3-44 0,1 3 0 16,2-6-9-16,4 3 0 0,0-3 1 0,8-3 0 0</inkml:trace>
  <inkml:trace contextRef="#ctx0" brushRef="#br1" timeOffset="175310.58">27619 5481 42 0,'4'28'21'0,"3"-3"-20"0,-7-25 29 0,3 3-30 0,1-3 1 0,3-3-3 0,3-9 1 16,1-4 0-16,3-6 0 15,-3-3-1-15,3-3 0 16,0 3-3-16,3 0 1 15,-2 3 1-15,2 0 0 16,-3 12 1 0,0 4 1-16,-3 9 2 0,0 7 1 15,-4 5 3-15,0 7 0 16,0 3 0-16,-4 7 0 16,1-7-2-16,-1-3 1 15,-3 0-3-15,4 0 0 0,-1-4-4 16,4 1 0-16,4-6-8 15,3-7 1 1,0-9-2-16,7-10 0 0</inkml:trace>
  <inkml:trace contextRef="#ctx0" brushRef="#br1" timeOffset="175625.79">28374 4857 52 0,'7'22'26'0,"-11"3"-31"16,4-22 53-16,-7 10-47 15,-7 5 0-15,-3 14 1 16,-8 5 0-16,-3 17-2 0,3-1 0 15,4 22 1-15,0 7 0 16,3 15 0-16,4-12 0 16,3-4-2-16,4-12 0 15,7-9-5-15,7-19 0 16,4-13-9-16,7-16 0 16,-1-12-1-16,1-6 0 15</inkml:trace>
  <inkml:trace contextRef="#ctx0" brushRef="#br1" timeOffset="175956.67">28603 5189 48 0,'21'10'24'0,"-10"2"-27"0,-11-9 49 0,0 1-46 15,-7 2 0-15,-11-3 0 16,-6 10 1-16,-8-4-1 15,0 7 0-15,7-1 0 16,1 10 1-16,-5 0-1 16,8 19 1-16,0-6-1 15,4 0 0-15,6-1 0 16,4-2 0-16,7-7 0 16,7-6 0-16,4-13 0 15,13-2 1-15,11-17-1 0,-3 4 1 16,0-7-1-16,0-5 0 15,-8-1-3-15,-2 0 0 16,-8-3-8 0,-7-3 0-1,-7 0-4-15,-7 3 0 0</inkml:trace>
  <inkml:trace contextRef="#ctx0" brushRef="#br1" timeOffset="176157.63">28339 5434 42 0,'10'16'21'0,"8"-13"-19"0,-11 0 37 0,0-3-39 15,4-3 1-15,6-7-1 16,4-2 0-16,15-1-1 16,-1-2 0-16,0-4-5 15,-3 6 0-15,0-2-7 16,-1-11 0-16</inkml:trace>
  <inkml:trace contextRef="#ctx0" brushRef="#br1" timeOffset="176390.55">28748 4954 55 0,'32'32'27'0,"21"43"-27"0,-39-56 49 16,3 12-48-16,1 10 0 15,-4 6 0-15,0 19 0 16,-7 6-4-16,-7 9 0 16,-10 10-3-16,-19 3 1 15,-16-3-12-15,-5-16 0 16</inkml:trace>
  <inkml:trace contextRef="#ctx0" brushRef="#br1" timeOffset="188989.42">26938 6080 36 0,'7'28'18'0,"7"19"-11"15,-10-28 18-15,-1 0-25 16,1 12 1-16,-1 13-1 0,1 6 1 15,-4 13-1-15,-4 9 0 16,1 6 0-16,-1 4 0 16,-10-7 0-16,4-12 0 15,3-13-5-15,0-12 1 16,3-10-7-16,0-12 0 16</inkml:trace>
  <inkml:trace contextRef="#ctx0" brushRef="#br1" timeOffset="189469.2">26705 6817 39 0,'4'19'19'0,"10"-19"-16"0,-7 6 31 0,-3 10-32 16,-1-1 0-16,8 14 2 16,3-1 0-16,0 3-6 15,-4 4 1-15,1 5 3 16,-4-5 0-16,-3-4-2 16,-1-6 1-16,1 0-1 15,-4-6 0-15,3 0 0 16,1-3 1-16,-1-4 0 15,-3-2 0-15,7-4 1 16,7-9 1-16,8 0 0 0,-1-16 1 16,10-9 0-16,15-13 1 15,0 3-1-15,0-6 0 16,-4 0-2 0,-6 4 0-16,-8 8-1 15,-7 10 1-15,-7 4-2 0,-10 2 0 16,-11 3-1-16,-15 1 1 15,-13 5 0-15,-7 4 0 16,-11 0-4-16,-11 9 1 16,4 7-7-16,-3 3 0 0,-1-7-8 15,12 1 0 1</inkml:trace>
  <inkml:trace contextRef="#ctx0" brushRef="#br1" timeOffset="-146391.97">25820 4327 36 0,'7'31'18'0,"-7"10"-14"0,0-28 18 0,-4 12-20 15,-3 6 1-15,-3 0 0 16,-4 13 1-16,-4 0-5 15,-3 0 0-15,3 6 2 16,1-6 1-16,2-16-3 16,5-2 0-16,3-14-5 15,0-9 1-15,7-12-7 16,3-10 1-16</inkml:trace>
  <inkml:trace contextRef="#ctx0" brushRef="#br1" timeOffset="-145371.02">25668 4374 31 0,'4'9'15'0,"-1"13"-6"0,1-15 23 16,-4-7-30-16,7-7 0 16,3 4 3-16,4-6 0 15,4-7-6-15,3 4 0 16,0-10 4-16,1 3 1 15,2 6-2-15,-3-5 1 16,1 5-2-16,-5 4 0 16,1-1-1-16,-4 7 1 15,-3 9-1-15,-4 10 0 16,-4 9 0-16,-6 0 0 0,-4 10-1 16,-8 5 0-1,1 1 0-15,-3-3 1 0,-1-7-1 16,0-9 1-16,1-3-1 15,3-7 0-15,3 1 0 16,1-7 1-16,2-3 0 16,5-3 0-16,3 0 0 15,0 0 1-15,7 0-1 16,4 7 1-16,3-7-1 16,0 0 1-16,0 0-1 15,4 0 0-15,-4 0 0 16,0 0 1-16,0 9-1 15,-4-6 0-15,1 10 0 16,0 2 0-16,-1 1 1 16,1 0 1-16,6 3-1 15,1-4 1-15,0-2 0 16,3-7 0-16,-3 0 0 0,-1-2 1 16,-3-4-2-16,0-7 1 15,-3-5-2 1,0-10 1-16,-4 3-1 31,0 0 0-15,-4-3 0-1,-3 3 0-15,0 4-1 0,-3 2 1 0,-1 7-1 0,-3 9 0 0,-3 0 0 0,-1 10 0 16,0 6-1-16,4 9 1 16,0 0 0-1,4 0 1-15,3-6-1 31,7 3 1-31,3 3-3 0,4-12 1 16,4-6-3-16,0-14 1 16,3-2-2-16,7-6 1 0,4-14 0 15,3-2 0-15,0 3 2 0,-6-6 1 0,-5-4 0 16,-6 1 1-16,-4 6 0 16,-3 3 1-1,-4 6 0-15,-4 3 0 0,-3 7 0 16,0 9 1-16,-3 3 0 15,-8 3 1 1,1 3 0 0,-5 4 1-16,1-4-1 0,0 1 0 0,0-4 0 15,4 0 0-15,-1 1 0 16,4-4 1-16,3 0-1 16,4 0 0-16,7 0 0 0,4 3 0 15,3 1 0-15,4 2 1 31,-4-6-2-31,-4 7 0 16,-2-1-1-16,-8 4 0 0,-8 5 0 16,-6 1 0-16,0-3-3 0,-3-4 1 15,2 4-3-15,1-6 1 16,11-4-7-16,3 0 0 16,7 0-3-1,3-6 1-15</inkml:trace>
  <inkml:trace contextRef="#ctx0" brushRef="#br1" timeOffset="-144953.78">26585 4133 41 0,'-7'43'20'0,"-7"14"-25"0,11-32 39 16,-1 10-34-16,-3 15 0 0,0 3 1 16,0 16 1-16,0 0-2 0,0-16 0 15,0-6 0-15,3-12 0 16,4-10-3-16,0-13 0 16,4-5-5-16,-4-20 0 15,0-9-4-15,-4 3 1 0</inkml:trace>
  <inkml:trace contextRef="#ctx0" brushRef="#br1" timeOffset="-144793.28">26374 4518 41 0,'3'19'20'0,"1"-13"-22"0,3-2 38 0,3 2-33 0,8-6 0 0,7 3-1 0,10 0 0 0,-3 0-5 15,-1 0 0-15,1 0-3 16,-4-3 0-16,-3 0-7 16,-11-6 0-16</inkml:trace>
  <inkml:trace contextRef="#ctx0" brushRef="#br1" timeOffset="-144500.35">26737 4634 39 0,'4'38'19'0,"-4"-41"-23"0,0 3 32 15,0 0-28-15,0-6 0 16,0 6 1-16,3-13 0 16,-3 4 0-16,4-1 0 0,-4 1 0 15,3 3 1 1,-3 6 0-16,0-7 0 0,0 4-1 15,4-6 1-15,3-1-2 16,0 4 1-16,7 0-6 16,-4-1 1-16,5 1-8 15,-1 3 0-15</inkml:trace>
  <inkml:trace contextRef="#ctx0" brushRef="#br1" timeOffset="-144321.43">26959 4559 29 0,'4'41'14'0,"-4"-16"-9"16,0-16 17-16,0 7-22 16,-4-3 0-16,4 2-1 0,0-2 1 15,0-4-5-15,0-6 0 16,7-6-4-16,0-13 1 15</inkml:trace>
  <inkml:trace contextRef="#ctx0" brushRef="#br1" timeOffset="-143824.62">26952 4437 28 0,'14'31'14'0,"-3"-9"-10"0,-4-22 24 0,0 3-28 16,4 3 0-16,-1-2-1 16,4-1 0-16,4 0-1 15,3-3 0-15,7-3-3 16,1-4 0-16,-1 1-2 16,-4-3 1-16,-2-1 0 15,-5-2 0-15,-3 2 2 16,1 1 1-16,-5 3 3 15,-3 6 1-15,0 0 2 16,0-7 1-16,-7 7 2 16,0 0 0-16,0 7-1 15,-3-4 1-15,-4 6-2 16,-4 10 1-16,1 3-2 16,-5-3 1-16,1-3-3 15,4 2 0-15,-1 1 1 16,4 0 0-16,4 6 0 15,3-3 0-15,3 0-1 0,4-3 0 16,0-7 0-16,0 1 1 16,0-4-1-16,4 1 0 15,-4-1-1-15,0-6 1 16,0 0-2-16,4 1 1 16,-4-1 0-16,0-3 0 15,-4 0-1-15,4 0 1 16,-7 0-2-16,0 0 1 15,7 0-10-15,-7 0 1 16</inkml:trace>
  <inkml:trace contextRef="#ctx0" brushRef="#br1" timeOffset="-143450.99">27513 4195 31 0,'-3'10'15'0,"-11"15"-11"0,6-19 18 0,1 10-22 0,-3 9 0 16,-1 3 1-16,-3 10 0 15,4 9-2-15,-1-7 1 16,4 4 0-16,0 0 1 16,0-9-3-16,3-7 1 15,1-9-7-15,3-7 0 16,0-12-1-16,0-6 0 15</inkml:trace>
  <inkml:trace contextRef="#ctx0" brushRef="#br1" timeOffset="-143013.78">27305 4565 43 0,'7'16'21'0,"39"-10"-27"16,-28-3 44-16,6 4-38 15,-3-7 0-15,1 0 0 16,2 3 0-16,-3 3-2 16,-3-6 1-16,0 0-4 15,-4 0 0-15,0-6-3 16,-3 3 1-16,-4-7-2 16,-4 1 1-16,1-4 0 15,-1 4 1-15,1 0 5 16,-1 5 1-16,4-2 5 0,0 6 1 15,4 6 3 1,0-2 0-16,3 2 1 0,3-3 0 16,1 0-3-16,0-3 1 15,-1-3-4 1,1 0 1-16,-4-7-3 0,-3 10 0 16,-4-6-2-16,-4 3 1 15,-6 3-1-15,-4 0 1 16,-4 0-2-16,-3 9 0 15,0 1 0-15,3-1 0 16,1 4 0-16,2 2 1 0,5 4-1 16,6 0 0-1,5 3-3-15,2-13 1 0,4 1-6 16,4-1 0-16</inkml:trace>
  <inkml:trace contextRef="#ctx0" brushRef="#br1" timeOffset="-142716.78">27965 4437 25 0,'3'6'12'0,"-20"25"-3"16,10-24 15-16,-4 2-23 16,-7-6 1-16,4 3-1 15,4 4 1-15,-1-1-3 16,4 1 0-16,0-1 2 15,3-3 0-15,1 4 0 0,3-7 1 16,3 3 0-16,8 0 0 16,0-2 1-16,3 2 0 15,-4 6-1-15,-6 7 0 16,-8 3-2-16,-3 6 1 16,-3-6-6-16,-4-3 0 62,-8-3-7-62,-6-10 0 0</inkml:trace>
  <inkml:trace contextRef="#ctx0" brushRef="#br1" timeOffset="-141699.45">28183 4195 38 0,'4'16'19'0,"-15"12"-20"0,11-18 29 16,-3 5-28-16,-4 10 0 15,-4 7 2-15,1-10 1 16,-1 9-3-16,0 0 0 15,4 7 3-15,0 0 0 16,4-16 0-16,3-7 1 0,0 1-1 16,0-3 0-1,-4-4 0-15,1 0 0 0,-4-6-2 16,-4-6 1-16,1-3-1 16,-1-6 0-16,-3-1-2 15,-7-3 1-15,-4 4-2 16,0 2 0-16,-3 10 0 31,10 10 0-31,4 5 0 0,4 7 0 0,-1 0 1 16,1 10 1-16,10-7 2 15,10 3 0-15,8-6 1 16,3-10 0-16,11-2 0 16,-4-7 1-16,0-6-5 15,4-7 1-15,0 1-15 16,-1-3 0-16</inkml:trace>
  <inkml:trace contextRef="#ctx0" brushRef="#br1" timeOffset="-141301.87">28938 4430 47 0,'-3'0'23'0,"-18"7"-24"0,10-7 30 0,-7 6-29 15,-6 0 0-15,-4 7 0 16,-4-4 1-16,4 1-1 15,3 2 0-15,4-2 1 16,7-1 0-16,3 0 0 16,11-2 0-16,7-1 0 15,11 3 1-15,3-5-1 16,0 2 1-16,0 0-2 16,-3 3 1-16,-8-2-2 15,-6 2 1-15,-8 4-1 16,-6 6 1-16,-8 6-3 15,-3-7 0 1,0 1-4-16,3-3 0 0,8 3-6 16,3-10 0-16</inkml:trace>
  <inkml:trace contextRef="#ctx0" brushRef="#br1" timeOffset="-141089.9">28952 4534 37 0,'-7'50'18'0,"18"-22"-16"0,-11-24 29 16,-4 2-32-16,8 0 1 0,-4 0-1 16,0-6 1-1,0-6-5-15,0 0 0 0,11-4-6 16,-4-5 1-16</inkml:trace>
  <inkml:trace contextRef="#ctx0" brushRef="#br1" timeOffset="-140941.99">28967 4324 22 0,'10'25'11'0,"18"6"-9"0,-17-24 12 0,3-1-21 15,7 3 0-15,-3-2-5 16,3-4 1-16</inkml:trace>
  <inkml:trace contextRef="#ctx0" brushRef="#br1" timeOffset="-140622.54">29136 4575 24 0,'0'41'12'0,"3"-35"-10"0,1 0 22 15,0 0-21-15,-1 1 0 16,1 2 0-16,-1-9 1 16,4 0-6-16,0-9 1 15,0 5 2-15,4-8 0 16,-1-7-1-16,1-3 1 0,0 0-2 16,-1 3 1-1,1-3 0-15,-1 10 0 0,-3 6 1 16,0 6 0-16,1 9-1 15,-1 7 0-15,-4 3 0 16,1-7 1-16,3 4-1 16,-4 6 1-16,1-10-3 15,-1 7 1-15,4-10-9 16,-3 4 1-16</inkml:trace>
  <inkml:trace contextRef="#ctx0" brushRef="#br1" timeOffset="-140190.28">29446 4619 11 0,'11'-7'5'0,"0"7"0"0,-11 0-5 16,3-3 6-16,1 0 1 16,-1 6 5-16,4-6 1 15,0-3-15-15,0 6 0 16,-7 0 10-16,0 0 0 16,4-3-3-16,-1-7 1 31,1 1-3-31,-1-1 0 0,4 1-1 0,-3-3 0 0,0-1-1 15,-4 0 0-15,0 1-1 16,-4 2 1-16,4 10-1 16,-4 4 0-16,1 8 0 15,-4 7 0-15,0 0 0 16,0 3 1-16,3 12-1 16,1-2 1-16,6-1 0 15,1-3 0-15,6-6-1 16,8-6 0-16,10-7-5 15,7-9 1-15,-3-6-8 16,-4-10 0-16</inkml:trace>
  <inkml:trace contextRef="#ctx0" brushRef="#br1" timeOffset="-138913.24">30018 5534 53 0,'14'7'26'0,"4"-11"-27"0,-11 4 47 16,7 0-46-1,14 0 1-15,4 0-1 0,7 4 0 16,3-1-4-16,4-3 0 16,0-3-11-16,-8 3 0 15</inkml:trace>
  <inkml:trace contextRef="#ctx0" brushRef="#br1" timeOffset="-138641.54">30685 5180 41 0,'10'22'20'0,"-20"9"-16"0,6-21 24 0,-3 5-28 15,0 1 1-15,0 12-1 16,-4-3 0-16,4 13-1 16,0-7 0-16,4-6-4 15,-1-9 0-15,1-7-7 16,3-12 0-16</inkml:trace>
  <inkml:trace contextRef="#ctx0" brushRef="#br1" timeOffset="-138280.71">30529 5083 35 0,'-3'12'17'0,"13"7"-12"0,-6-9 27 16,3-7-30-16,4 3 1 16,-1-3 3-16,-3-3 0 15,11 3-7-15,14 0 0 0,3-3 5 16,7-3 0-1,1-3-2-15,-5 3 1 0,-2 0-3 16,-8 0 1-16,-7 3-1 16,-7 0 0-16,-10 0-2 15,-8 3 0-15,-3 3-1 16,-3 3 0-16,-1 7 0 16,4 12 1-16,0-6 0 15,3 3 0-15,1-3 1 16,-1 0 0-16,4 3 1 15,0-3 0-15,4 0-2 16,3-3 1-16,0-3-8 16,7-1 1-16,0-2-4 15,4-10 0-15</inkml:trace>
  <inkml:trace contextRef="#ctx0" brushRef="#br1" timeOffset="-138029.72">31140 5073 30 0,'17'0'15'0,"-17"32"-7"0,0-23 24 15,-3 1-30-15,-4 11 1 16,-11 11 3-16,-10-1 0 16,-7 19-7-16,-8 13 0 15,-3 6 5-15,-3 3 0 16,0 3-2-16,3 1 1 15,3-10-3-15,12-10 0 0,-1-9-4 16,11-9 0 0,7-10-4-16,7-9 0 0,10-4-6 15,4-11 0-15</inkml:trace>
  <inkml:trace contextRef="#ctx0" brushRef="#br1" timeOffset="-137637.03">30889 5707 46 0,'7'3'23'0,"7"-3"-22"15,-7 0 42-15,4 3-42 16,7-3 0-16,10 0 1 15,0 0 1-15,0 0-4 16,-3 0 1-16,-4 0 1 0,-3 0 0 16,-8 0-1-16,-3 0 0 15,-7 3-1-15,-7 10 1 16,-7-1-2-16,-3 1 1 16,-1 2 0-16,0 1 0 15,-3 3 0-15,7-3 1 16,0 6 0-16,7 0 0 15,3 0 1-15,8 3 0 16,7-7-1-16,3-5 1 16,7-1-1-16,0-8 1 15,0-4-5 17,-3-10 0-32,-4 1-11 0,4-7 1 0</inkml:trace>
  <inkml:trace contextRef="#ctx0" brushRef="#br1" timeOffset="-137263.39">31552 5343 45 0,'22'13'22'0,"-19"5"-19"0,-3-11 31 16,-3 5-36 0,-8 1 1-16,-3 9 1 0,-7-7 0 15,-4 4 0-15,-3-3 1 16,-4 0-1-16,7-1 1 16,1 1 0-16,3 0 0 15,3-4 1-15,7 1 0 16,8-4-1-16,6 4 1 15,8-10-1-15,7 3 1 16,3-3-1-16,3 0 0 0,1-3-4 16,3 3 1-1,-7-3-6-15,-3 4 0 0,-7-1-7 16,-8 0 1-16</inkml:trace>
  <inkml:trace contextRef="#ctx0" brushRef="#br1" timeOffset="-137065.28">31246 5776 43 0,'-4'15'21'0,"25"7"-14"16,-10-22 34-16,6 7-41 16,8-7 1-16,3 0-1 15,4 0 0-15,0 0-3 16,0-7 0-16,3 1-8 15,-7 3 0-15,-10-3-3 16,-4-4 0-16</inkml:trace>
  <inkml:trace contextRef="#ctx0" brushRef="#br1" timeOffset="-136693.4">32025 5421 43 0,'21'-18'21'0,"-14"-1"-26"0,-7 19 40 0,-3-6-36 16,-8 2 1-16,-6 1-1 16,-5 6 1-16,-6 1 0 15,-11 5 1-15,4 7-1 16,0 9 1-16,3-3-1 15,11 6 1-15,3 3-1 16,4 4 0-16,0-1-1 16,4 4 0-16,10 3 0 15,14-13 0-15,10-3-1 16,8-13 1-16,3-8 0 16,1-8 0-16,-5 1 0 15,-6 0 1-15,3-22-1 16,-10 0 0-16,-7-3-7 15,-4 0 0-15,-11-4-3 16,-3 1 1-16</inkml:trace>
  <inkml:trace contextRef="#ctx0" brushRef="#br1" timeOffset="-136494.25">31694 5556 39 0,'3'10'19'0,"57"-7"-21"0,-39-3 37 16,7 0-35-16,4 0 0 15,3 0-1-15,4-3 1 0,-3-4-3 16,-1 4 0-16,-10-3-8 16,-4 3 0-16</inkml:trace>
  <inkml:trace contextRef="#ctx0" brushRef="#br1" timeOffset="-136135.02">32350 5346 34 0,'7'22'17'0,"-11"-9"-19"16,1-10 24-16,-4 6-23 16,-4 1 1-16,-3 5 1 15,3-2 1-15,1 6-2 0,-4 3 1 16,0-13 0-16,-1 4 1 16,1 2-1-16,4 1 0 15,3 0 0-15,3-1 0 16,4-2 0-16,7-1 0 15,0-5 0-15,4-1 1 16,10-3-1-16,7-3 1 16,1 0-1-16,-5 0 0 15,-3 0-5 1,-3 0 0-16,-7 0-8 0,-11 0 1 0</inkml:trace>
  <inkml:trace contextRef="#ctx0" brushRef="#br1" timeOffset="-135926.33">32159 5766 57 0,'28'10'28'0,"11"-1"-37"15,-32-9 53-15,7 0-44 16,8 3 1-16,2 4-4 15,1-1 0-15,-7 0-4 16,-1 0 1-16,-10 4-9 16,-10-7 1-16</inkml:trace>
  <inkml:trace contextRef="#ctx0" brushRef="#br1" timeOffset="-135412.93">32932 4945 39 0,'14'44'19'0,"-7"-26"-20"0,-7-8 28 16,-4 15-27-16,-3 3 1 16,-3 10-1-16,-4 6 1 15,3 3-2-15,1-3 1 16,-1-7 0-16,4-5 1 15,3-4-5-15,1-9 1 16,-1-16-8-16,1-9 1 16,-1-13-1-16,-3 0 1 15</inkml:trace>
  <inkml:trace contextRef="#ctx0" brushRef="#br1" timeOffset="-135052.15">32770 5020 42 0,'7'16'21'0,"7"-7"-27"0,-7-9 45 0,0 0-37 15,3 3 0-15,12 0 0 16,9 7 1-16,8-10-4 16,11 0 0-16,6 0 2 15,-3-10 0-15,-4 4-2 16,-6-3 1-16,-12-1-1 15,-9 4 0-15,-12 3-1 16,-6 6 1-16,-11 6-1 16,-4 10 1-16,-3 6 1 0,-7-6 0 31,-8 28 0-31,5-6 0 16,3-3 0-1,7-4 0-15,3-3 0 0,4-2 1 16,3-7-5-1,8-7 1 1,3 1-8-16,7-10 1 0,4-3-2 0,3-6 1 16</inkml:trace>
  <inkml:trace contextRef="#ctx0" brushRef="#br1" timeOffset="-134801.53">33408 5127 30 0,'-18'28'15'0,"-6"16"-12"15,17-32 28-15,-11 17-30 16,-10-4 0-16,-7 12 0 16,-11 7 1-16,-4 3-3 15,1 3 1-15,-8 4 0 16,5-4 0-16,6 3-3 15,3-3 0-15,8 4-6 16,3-14 0-16,1 1-2 16,2-6 0-16</inkml:trace>
  <inkml:trace contextRef="#ctx0" brushRef="#br1" timeOffset="-134396.99">33062 5679 27 0,'18'15'13'0,"7"4"-7"0,-15-16 26 16,4-3-31-16,0 0 1 0,4-3 2 15,3 3 0 1,4 3-5-16,-4 0 1 0,-3 0 2 15,-4 4 0-15,-4-1-2 16,-2 0 1-16,-5 4-1 16,-6-4 0-16,-8 3-1 15,-3 1 1-15,0-1-1 16,-4 1 1-16,-7 2 0 16,1 7 0-16,3 3 0 15,-1 3 0 1,1 3 0-16,7 0 1 0,4 4 1 15,6-7 1-15,11-3-1 16,11-3 1-16,6-13-1 16,8-3 0-16,0-3-7 15,-4 3 1-15,-10 0-9 16,-11-6 0-16</inkml:trace>
  <inkml:trace contextRef="#ctx0" brushRef="#br1" timeOffset="-132459.8">26229 7764 42 0,'7'-3'21'0,"-14"6"-15"0,7 0 21 0,-3 0-27 15,-1 0 0-15,-3 0 0 16,-4 1 0-16,-6 2-1 16,-12 3 1-16,-6 4 0 15,-4 6 0-15,1 6-1 16,-1 3 1-16,7 10-1 15,0 5 1-15,11 8 0 16,7 11 0-16,14-8 1 16,14-1 0-16,14-9 1 47,18-13 0-47,-3-15 1 0,-1-10 1 0,0-18 0 0,1-17 0 0,-5-2-2 15,-9 6 1-15,-1-22-6 16,-11 3 0-16,-10-6-12 15,-14-7 0-15</inkml:trace>
  <inkml:trace contextRef="#ctx0" brushRef="#br1" timeOffset="-132172.87">25834 8096 55 0,'28'3'27'0,"14"-9"-24"0,-20 3 43 0,16 0-46 15,8-7 0-15,-3 1-1 16,6-4 0-16,0 7-3 15,-3 0 1-15,-7 6-9 16,-11 0 1-16,-10-3-5 16,-4 6 0-16</inkml:trace>
  <inkml:trace contextRef="#ctx0" brushRef="#br1" timeOffset="-131810.72">26628 7999 45 0,'-7'16'22'0,"3"-23"-16"0,4 11 39 0,0-1-43 15,4 0 0-15,6 0 1 16,4 3 1-16,4-6-5 16,3 0 0-16,0 0 2 15,8 0 1-15,-5 0-5 16,-3 0 1-16,-3 3-8 15,-7-3 0-15,-11 0-7 16,-7 0 1-16</inkml:trace>
  <inkml:trace contextRef="#ctx0" brushRef="#br1" timeOffset="-131648.09">26582 8197 60 0,'14'22'30'0,"18"-10"-36"0,-18-12 55 15,3 3-49-15,5 0 1 16,-8-3-6 0,3 3 1-16,1 1-4 0,-4-4 0 15,0 3-9-15,-7-3 1 16</inkml:trace>
  <inkml:trace contextRef="#ctx0" brushRef="#br1" timeOffset="-130973.46">27340 7986 48 0,'7'19'24'0,"4"-9"-22"0,-11-10 40 16,-4 6-41-16,-6 0 0 15,3-3 0-15,-7 7 0 16,-4-4-2-16,-3 0 1 15,0 1 1-15,-4-1 0 16,4 3-1-16,0 1 1 16,3-1-1-16,4 1 1 0,3-1-2 15,8 0 0-15,10-6 0 16,3 1 1-16,5-4-2 16,2 0 1-16,1-4-1 15,-4 4 0-15,0 0 0 16,-3 4 1-16,-1 2-1 15,-3 0 1-15,0 4 0 16,0 5 1-16,0 7 0 16,-7 6 1-16,4-6 1 15,3 0 0-15,4 0-1 16,-1 0 1-16,4-3-2 16,4 0 1-16,3-7-8 15,-3-5 1-15,-1-7-9 16,1-3 1-16</inkml:trace>
  <inkml:trace contextRef="#ctx0" brushRef="#br1" timeOffset="-130656.86">27573 8294 43 0,'0'22'21'0,"0"-22"-16"0,0 3 32 16,-3-6-35-16,-1-13 0 0,4-3 0 15,0-3 0-15,0-6-2 16,0 0 0-16,4 0 2 16,-1-1 1-16,1 4 0 15,3 3 0-15,3 7-1 16,4 2 1-16,4 7-3 15,3 3 1-15,0 0-5 16,4 6 0-16,-4-3-7 16,4 6 0-16,-7-3-6 15,-4-3 0-15</inkml:trace>
  <inkml:trace contextRef="#ctx0" brushRef="#br1" timeOffset="-130402.2">28085 7986 54 0,'3'10'27'0,"-13"-1"-34"0,6-6 50 15,-7 7-43-15,1-1 0 16,-8 7 0-16,-3 0 1 16,0 6-1-16,0 3 0 15,-4 3 1-15,7 6 0 16,1 1 0-16,6 2 0 15,8-2-1-15,3-1 1 16,7-2-3-16,7-4 1 16,7-9-5-16,4-7 0 15,-1-8-10-15,1-8 1 16</inkml:trace>
  <inkml:trace contextRef="#ctx0" brushRef="#br1" timeOffset="-130072.25">28395 8049 52 0,'-3'10'26'0,"-1"12"-31"16,1-22 42-16,-5 3-37 15,-2-3 1-15,-1 0-1 16,-3 3 1-16,0 3-1 15,3 0 1-15,4 1 0 16,4-1 0-16,3 0-1 16,7 0 1-16,4 1 0 0,3-1 0 15,-4 3-1-15,4 1 0 16,-3-1 0-16,-4 7 0 16,-3 6-1-16,-1 0 1 15,-3-3-3-15,-3-1 1 16,-5 1-5-16,1-3 0 15,0-4-8-15,-3-2 0 16</inkml:trace>
  <inkml:trace contextRef="#ctx0" brushRef="#br1" timeOffset="-129842.84">28540 8206 45 0,'3'44'22'0,"-3"9"-22"0,0-47 36 0,0 4-36 16,0 2 0-16,0 1 0 16,4-4 0-16,3-2-4 15,0-4 0-15,0-9-9 16,-4-4 1-16</inkml:trace>
  <inkml:trace contextRef="#ctx0" brushRef="#br1" timeOffset="-129648.84">28473 7936 36 0,'14'10'18'0,"18"2"-16"0,-22-12 23 15,1 7-26-15,-1 2 0 16,4-3-4-16,-3 0 1 16,3 1-2-16,0-1 0 15,0-3-4-15,0-3 0 16</inkml:trace>
  <inkml:trace contextRef="#ctx0" brushRef="#br1" timeOffset="-129272.52">28769 8247 44 0,'18'41'22'0,"-11"-20"-33"16,-4-17 47-16,1-1-37 15,-4-3 1-15,0 0-1 16,3-10 0-16,4-5 1 15,-3-4 0-15,3-6-1 16,0-3 1-16,0-1-1 16,4 1 1-16,-1 0 0 15,4 3 0-15,-3 6 1 16,3 6 0-16,-3 10-1 0,-1 6 1 16,-3 4-1-16,4 5 0 15,-8 7 0-15,1 0 1 16,-1 6-2-16,-3 0 1 15,0 0 0-15,4-3 1 16,3-3-2-16,4 0 1 16,-4-4-5-16,0-2 1 15,0-7-7-15,0-6 0 16</inkml:trace>
  <inkml:trace contextRef="#ctx0" brushRef="#br1" timeOffset="-128974.9">29450 7660 45 0,'25'19'22'0,"-15"13"-25"15,-10-29 39-15,-3 6-34 16,-4-3 0-16,-4 10 0 15,-10 6 1-15,0 9-4 16,-4-2 1-16,-3 11 2 16,3 7 1-16,0 13-2 15,4 12 0 1,11 22-2 0,3-19 1-16,10-18-8 15,8-16 0-15,6-13-6 0,4-19 0 16</inkml:trace>
  <inkml:trace contextRef="#ctx0" brushRef="#br1" timeOffset="-126452.7">30014 7792 42 0,'11'3'21'0,"-8"3"-15"0,-3-2 21 0,0 2-27 16,-3 3 1-16,-4 7 0 15,-7 6 0-15,-11 0-1 16,-10 9 1-16,-4 7 0 16,4 3 0-16,-1 3-1 15,5 3 1 1,2-10-6-16,8-9 1 0,7-6-9 15,7-12 0-15</inkml:trace>
  <inkml:trace contextRef="#ctx0" brushRef="#br1" timeOffset="-126241.65">29633 7870 42 0,'29'60'21'0,"13"-22"-17"16,-28-23 33-16,4 7-37 0,6 0 1 16,8 6-1-16,3-2 0 15,4-8-2-15,-4 1 0 16,-6-3-5-16,-5-4 1 16,-2-2-7-16,-12-10 0 15</inkml:trace>
  <inkml:trace contextRef="#ctx0" brushRef="#br1" timeOffset="-125986.54">29993 7478 45 0,'11'38'22'0,"13"34"-16"0,-9-44 39 0,9 13-43 16,12 16 1-16,2 12 1 16,1 6 1-16,-4 13-7 15,-6-4 1-15,-19 10-1 16,-13-9 0-16,-33 9-14 16,-20 3 0-16</inkml:trace>
  <inkml:trace contextRef="#ctx0" brushRef="#br1" timeOffset="-123932.1">27517 840 34 0,'24'-16'17'0,"-6"7"-10"0,-18 9 17 0,0-3-21 16,0 3 0-16,-4 0 1 15,-3-6 0-15,-14 2-6 16,-10-5 1-16,-5 3 4 16,1-1 0-16,-4 14-2 15,-3-1 0-15,-8 7 0 16,-2 15 1-16,-1 12-1 16,0 14 0-16,0 18-1 15,0 0 0-15,11 10 0 16,-1 21 1-16,22-9-3 15,14 3 1-15,14-9-1 16,18-9 1-16,21-7-1 16,6-19 1-16,1-9 0 15,7-16 0-15,11-18 2 16,-1-17 0-16,5-15 1 16,-5-22 0-16,-3-18-1 15,-14-10 0-15,-11-7 0 16,-6-21 0-16,-19-13-1 0,-13-3 0 15,-11 6-3-15,-14-3 1 16,-4 13-11-16,-10 12 0 16</inkml:trace>
  <inkml:trace contextRef="#ctx0" brushRef="#br1" timeOffset="-123164.2">31087 991 37 0,'14'-16'18'0,"-14"-9"-13"0,-4 15 21 0,-3-2-24 15,-7-7 0-15,-7-3 0 16,-7 0 1-16,-11 0-4 16,-10 0 0-16,-1 3 3 15,-6 4 1-15,6 8-1 16,1 20 0-16,-4 6-1 15,-3 15 0-15,-1 23-1 16,1 21 0-16,3 13-2 16,7 25 1-16,7 16-2 15,14 3 0-15,18-1 0 16,18-14 1-16,21-7 1 16,17-32 0-16,18-28 2 0,18-28 0 15,14-25 2-15,6-34 1 16,-6-35 0-16,-4-25 0 15,-13-22-1-15,-15 0 1 16,-29 9-5-16,-20-9 0 16,-21 10-13-16,-19-1 0 15</inkml:trace>
  <inkml:trace contextRef="#ctx0" brushRef="#br1" timeOffset="-122309.21">27291 269 31 0,'-4'7'15'0,"4"5"-1"0,4-6 12 16,-4-2-26-16,3 11 1 16,1 1 0-16,-4 15 1 15,0 10-3-15,3-10 1 16,-3 1 0-16,0 2 0 0,0-12-7 15,0 3 0-15,0-9-4 16,4-13 0-16</inkml:trace>
  <inkml:trace contextRef="#ctx0" brushRef="#br1" timeOffset="-122024.3">27213 216 27 0,'7'-3'13'0,"18"6"-4"16,-14-6 20-16,-1 3-25 15,11 0 1-15,11 0 4 16,18 3 1-16,9 6-11 16,19 7 1-16,-7-7 7 0,-11 10 0 15,-7 6-2-15,-15 4 0 16,-13 8-3-16,-11 13 0 15,-21 7-2-15,-25-7 0 16,-14 6-3-16,-13-2 0 16,-5-17-9-16,8-5 1 15,-1-23-5-15,11-9 0 16</inkml:trace>
  <inkml:trace contextRef="#ctx0" brushRef="#br1" timeOffset="-121406.85">30593 266 33 0,'-4'19'16'0,"8"9"-10"0,-1-18 21 0,1 5-27 16,-1 17 0-16,-3 2 1 15,0 1 1-15,0-1-3 16,0 1 1-16,0-7-4 16,0-9 0-16,0-4-7 15,0-5 1-15</inkml:trace>
  <inkml:trace contextRef="#ctx0" brushRef="#br1" timeOffset="-121002.81">30593 163 23 0,'3'-3'11'0,"1"21"1"0,-4-18 12 15,7 3-21-15,4 4 0 16,3-7 2-16,3 3 0 16,5-3-6-16,2 6 0 15,4 4 4-15,4-4 0 16,0 13-1-16,-4-10 0 15,-7 10-1-15,-7-3 0 0,-7 6-1 16,-10 9 0-16,-8-9-1 16,-10 3 1-16,-3-9-1 15,-5-7 1-15,-2-9-1 16,6 0 1-16,0-6-1 16,4-4 1-16,3 1 0 15,4-1 0-15,4 4 1 16,6 3 0-16,4 6-1 15,7 7 1-15,7 12-1 16,11 6 1-16,3 0 0 16,4 7 0-16,0-1-1 15,-1 4 0-15,-2-4-5 16,-1-9 1-16,-7 7-9 16,-10-7 1-16</inkml:trace>
  <inkml:trace contextRef="#ctx0" brushRef="#br1" timeOffset="-120132.04">27298 1169 27 0,'7'0'13'0,"-11"0"-5"15,4 0 14-15,-3 10-20 16,-4-1 1-16,-4 7 0 0,-3-4 1 16,-3 4-6-16,-5 9 0 15,1-6-1-15,4 0 1 16,2 0-8-16,5-4 0 16</inkml:trace>
  <inkml:trace contextRef="#ctx0" brushRef="#br1" timeOffset="-119965.53">27242 1172 22 0,'21'69'11'16,"-4"-6"-5"-16,-6-47 13 0,7 3-21 15,3 3 1-15,3-7-13 16,-2 1 0-16</inkml:trace>
  <inkml:trace contextRef="#ctx0" brushRef="#br1" timeOffset="-119227.22">30921 1342 26 0,'0'19'13'0,"-28"6"-11"0,17-10 13 0,-3-2-15 15,-11 18 1-15,-6 10-3 16,-1 0 0-16,0 3-4 16,4 0 1-16,7-7-2 15,3-12 0-15</inkml:trace>
  <inkml:trace contextRef="#ctx0" brushRef="#br1" timeOffset="-119049.45">30699 1426 37 0,'10'29'18'0,"4"15"-26"15,-7-35 39-15,1 3-37 16,-1 4 0-16,-4-10-13 16,-3-2 0-16</inkml:trace>
  <inkml:trace contextRef="#ctx0" brushRef="#br1" timeOffset="-117596.95">27520 1223 10 0,'0'-10'5'0,"7"10"11"0,-7 0-4 16,7 0-9-16,0 0 0 15,4 0 3-15,0-6 0 16,-1 3-7-16,4-7 1 16,0 4 4-16,4-10 1 15,0 7-2-15,3-4 1 16,3 4-2-16,1-4 1 16,0 10-1-16,0-6 1 0,-8 0 0 15,4-7 1-15,4 0-1 16,0 4 0-16,3-13-1 15,4 12 1-15,-1-3-1 16,5 1 0-16,-4 2-1 16,3-3 1-16,0 1 0 15,0 2 0-15,1 4 0 16,-5-7 0-16,1 7 0 16,0-7 0-16,0 3-1 15,-4 4 0-15,4 0-1 16,-1 2 1-16,5 1 0 15,6 3 0-15,4 3 0 16,-7 0 0-16,3-6 1 16,0 3 1-16,1 3-1 15,-1 0 1-15,0 0-1 16,1 0 1-16,-8 0-2 16,-3 0 1-16,-1 3-2 15,8 3 1-15,0-6-1 0,7 3 1 16,-4 3-1-16,1 1 0 15,-1-7 0-15,0 3 1 16,1 3 0-16,-1 3 0 16,0 1-1-16,1-1 1 15,-12 7 0-15,5-7 0 16,2 4-1-16,5-4 1 16,-1 7-1-16,0-7 0 0,1 7 0 15,-1 3 0-15,4 0 0 16,3-4 0-16,1-5 0 15,-4 2 0-15,-4 4-1 16,-10 0 1-16,-1 3 0 16,5-1 0-16,-8 7-1 15,4-6 0-15,-4 0-2 16,4-3 1-16,-4-4-3 16,0-2 0-16,-7-1-5 15,0 1 0-15,-3-4-9 16,0-6 1-16</inkml:trace>
  <inkml:trace contextRef="#ctx0" brushRef="#br1" timeOffset="-117174.14">30177 950 30 0,'0'6'15'0,"7"0"-4"0,-7-6 13 15,0 0-21-15,0 0 0 0,0 0 3 16,3 3 0-16,1 4-7 15,6 2 0-15,4 4 5 16,4 5 1-16,3-2-3 16,11 0 1-16,0 3-2 15,3-4 1-15,-3 4-2 16,-8 3 1-16,-6 0-1 16,-7 6 0-16,-11-9-1 15,-11 6 1-15,-7 3-1 16,-3 7 1-16,-3-7-4 15,-8-3 1-15,-3-6-6 16,3-10 1-16,4 1-6 16,3-10 1-16</inkml:trace>
  <inkml:trace contextRef="#ctx0" brushRef="#br1" timeOffset="-116947.97">30159 1044 46 0,'11'47'23'0,"3"-19"-26"0,-11-12 42 16,1 3-39-16,-4 6 1 15,0 9-1-15,0-6 1 0,-4 7-6 16,4-13 1-16,-3-6-9 15,-1-1 0-15</inkml:trace>
  <inkml:trace contextRef="#ctx0" brushRef="#br1" timeOffset="-115810.42">28811 677 25 0,'11'19'12'0,"-4"-26"0"16,-7 7 9-16,4-3-21 15,-1-6 1-15,1-4 2 0,-1 1 0 16,-3-7-3-1,0 0 0-15,0-15 2 0,-3-7 0 16,-4 0 0-16,3-3 0 16,0-15-1-16,4 5 0 15,4 7 0-15,3 3 0 16,4 7-1-16,-1 2 1 16,4 10 0-16,4 16 0 15,-4 3 0 1,-3 6 1-16,-1 12-4 0,1 7 0 15,-4 0-7-15,0 6 0 0,-7-3-3 16,-4 3 1-16</inkml:trace>
  <inkml:trace contextRef="#ctx0" brushRef="#br1" timeOffset="-115624.7">28621 467 47 0,'28'16'23'0,"36"2"-24"16,-40-11 46-16,12-4-46 15,2 3 1-15,-9 3-6 16,-5-9 0-16,1 10-5 16,-7-7 0-16</inkml:trace>
  <inkml:trace contextRef="#ctx0" brushRef="#br1" timeOffset="-113978.75">30170 1615 18 0,'0'18'9'0,"7"-5"6"0,-7-7-2 0,-4-6-12 16,-3 0 1-16,0 0 1 15,-4 3 0-15,1 0-4 16,-1 1 0-16,1 2 3 16,-1 3 1-16,0 1-1 15,4-1 1-15,-3 4-2 16,-1-1 1-16,1 1 0 15,-4 2 0-15,-4-2-1 16,-3-4 0-16,-4 4-1 16,-3-1 0-16,-4 4 0 15,0 3 1-15,1-3-1 0,-1-7 0 16,-7 10 0 0,-3-10 0-16,-4 7 0 0,4-7 0 15,3 1 0-15,-4 2 0 16,1 4 0-16,0 0 0 15,-4-7 0 1,0 0 0 31,4 1 1-31,-1-1 0-1,-3 1 0-15,-3-4 0 0,0 3 0 0,6 1 0 16,1-1 1-16,0 1 0 0,-1-1-1 0,-6 0 1 0,0 1-1 0,-1-4 1 0,1-6 0 0,-1 0 0 0,-3 0-1 15,1 0 1-15,-1 0-1 16,14 0 1 0,0 0-2-16,-3 0 1 15,-8-6-1-15,4-7 1 0,-6 7-1 16,2-3 1-16,-6-1 0 16,3 1 1-16,0-7-1 15,0 4 0-15,7-4 0 16,4 0 1-16,-8 4-1 15,5-10 0-15,-5 0 0 16,-3-3 1-16,4 9-1 0,-1-3 0 16,1-3 0-16,0 0 0 15,-1 0 0-15,8-3 0 16,3 6-2 15,11 1 0-31,10 5-8 0,11 0 1 0,11-5-9 0,20-1 1 16</inkml:trace>
  <inkml:trace contextRef="#ctx0" brushRef="#br1" timeOffset="-113196.65">27284 1890 29 0,'0'19'14'0,"10"-6"1"0,-10-7 13 15,0-6-26-15,0 3 1 16,0-3 2-16,0 0 1 15,0 0-7-15,0-3 1 16,0-6 3-16,4-10 1 16,-4 3-2-16,0-9 0 15,3 0-1-15,-3-6 0 16,-3-4-1-16,-4 7 0 0,-4-3-1 16,1-1 1-16,-4-2-2 15,0-1 1-15,3 7-1 16,0 3 1-16,4 6-2 15,0 3 1-15,4 7 0 16,-1 0 0-16,4 9 0 16,0 0 1-16,7 0-1 15,4 0 1-15,3-3 0 16,0 3 0-16,0-7 0 16,4 4 1-16,6-3 0 15,5 6 1-15,2 0-1 31,1 0 1-15,-4 3 0-16,-3 3 0 0,0 1 0 0,-8 2 0 16,-9 0-1-16,-5 10 1 15,-3-3-1 1,0 3 1 0,-7-1-2-16,-11 8 1 15,-10 5-1-15,0 0 1 0,-7-3-1 0,-8 7 1 16,-6-1-11-16,-4 4 0 15,7-19-1-15,14 6 1 16</inkml:trace>
  <inkml:trace contextRef="#ctx0" brushRef="#br1" timeOffset="-112544.47">28395 2003 34 0,'-3'10'17'0,"6"-23"-19"0,-3 4 31 0,4-10-29 16,-1-15 0-16,1-1 1 15,-4-9 0-15,0 0-1 16,0-9 0-16,0-4 1 16,0 7 0-16,-4 3-1 15,4 10 1-15,0 2-1 16,7 7 0-16,0 3 0 15,11 6 0-15,0 10-4 16,3 9 1-16,-4 3-8 16,-3 12 1-16</inkml:trace>
  <inkml:trace contextRef="#ctx0" brushRef="#br1" timeOffset="-112298.55">28222 1815 47 0,'18'0'23'0,"10"16"-24"0,-17-22 41 0,6 3-40 16,4-7 0-16,-3 1-1 15,7-1 0 1,0 1-7-16,3-1 1 0,-4 4-7 15,-6 0 1-15</inkml:trace>
  <inkml:trace contextRef="#ctx0" brushRef="#br1" timeOffset="-112053.39">28586 1552 44 0,'3'3'22'0,"8"6"-18"0,-4-12 37 15,3 6-42-15,4-3 1 16,4 7-1-16,3-7 1 15,4 0-4-15,0 0 1 16,-1 0-11-16,1 0 1 16</inkml:trace>
  <inkml:trace contextRef="#ctx0" brushRef="#br1" timeOffset="-111861.89">28917 1445 54 0,'11'38'27'0,"3"-1"-33"0,-11-21 44 0,-3 0-40 16,0 6 1-16,4 3-14 16,3 3 1-16,0 0 8 15,-3 4 0-15</inkml:trace>
  <inkml:trace contextRef="#ctx0" brushRef="#br2" timeOffset="-105675.09">27037 8623 27 0,'-14'22'13'0,"-7"-9"0"0,17-13 13 0,1 0-22 16,-1 0 1-16,1 0 5 15,3-4 1-15,3-2-12 16,8 0 1-16,13-7 8 16,12 4 1-16,13 3-2 15,18-1 1-15,35 4-3 16,29 0 0-16,31 0-2 16,32 0 0-16,18-3-2 15,7-4 0-15,-25 4-3 16,-7-4 1-16,-22 1-5 15,-24 0 1-15,-21 2-7 16,-28 11 0-16,-25 2-8 16,-28 6 1-16</inkml:trace>
  <inkml:trace contextRef="#ctx0" brushRef="#br2" timeOffset="-105032.08">27506 9166 44 0,'-3'6'22'0,"6"6"-23"0,-3-5 33 16,-3-1-29-16,-1 0 0 15,-3 4 0-15,0-1 1 16,0 4-6-16,0 2 1 0,0-2-2 15,-4-1 0-15,8-2-10 16,-1-10 0-16</inkml:trace>
  <inkml:trace contextRef="#ctx0" brushRef="#br2" timeOffset="-104858.53">27436 8874 31 0,'17'16'15'0,"11"-7"-12"16,-21-6 16-16,1 3-26 16,2 1 1-16,1 2-11 0,-1 1 1 15</inkml:trace>
  <inkml:trace contextRef="#ctx0" brushRef="#br2" timeOffset="-104460.54">27623 9184 34 0,'0'44'17'0,"0"-3"-15"0,0-35 29 0,0 1-32 16,0 2 1 0,0-6 0-16,0-3 0 0,0 0 0 15,3-6 0-15,1-7 0 16,-1 1 1-16,4-7-1 16,0-6 0-16,4 3-1 15,-1-6 1-15,4 3-1 16,1 6 1-16,-1 3 0 15,0 0 0-15,0 7 0 16,0 3 1 0,-3 3 0-16,-1 6 1 0,-3 9 0 15,-3 4 0-15,-4 6-1 16,0 6 1-16,0 4-1 16,0-1 1-16,-4 3-3 15,4-5 0-15,0-7-6 16,0-4 1-16,0-8-6 0,7-10 1 15</inkml:trace>
  <inkml:trace contextRef="#ctx0" brushRef="#br2" timeOffset="-104187.5">27841 9109 26 0,'4'16'13'0,"-8"18"-4"0,8-24 17 16,-1-1-22-16,-3 4 0 0,4 2 4 15,3 1 0-15,-4 6-9 16,1 3 0-16,-1-3 6 16,5 0 1-16,-1-3-3 15,3-4 1-15,-3-2-2 16,4-7 0-16,-1-6-2 16,4-9 1-16,-3-10-1 15,7-9 0-15,-1-7 0 16,-3-5 0-16,1-1-3 15,-1 0 0-15,0 3-12 16,3 4 0-16</inkml:trace>
  <inkml:trace contextRef="#ctx0" brushRef="#br2" timeOffset="-103754.75">28787 9119 45 0,'0'6'22'0,"-29"-6"-24"0,19 0 29 0,-4 3-27 16,-4 0 0-16,0 3 1 15,1-3 0-15,-1 4-1 16,4-1 0-16,4 0 0 16,2 1 1-16,5-1-1 15,6-3 0-15,5 0 0 16,6 3 0-16,3 1 0 15,4 2 0-15,-3 0 0 16,0 4 0-16,-8 6 0 16,-6 0 0-16,-8 3-2 15,-6 3 1-15,-4 0-5 16,-4-3 0-16,4-7-6 16,3-2 0-16</inkml:trace>
  <inkml:trace contextRef="#ctx0" brushRef="#br2" timeOffset="-103523.64">28921 9247 47 0,'0'25'23'0,"0"-19"-25"0,0-2 43 0,0-1-41 15,0 3 0 1,0-3 0-16,0 3 0 0,0-2-5 16,0-4 1-16,3-13-10 15,1 0 1-15</inkml:trace>
  <inkml:trace contextRef="#ctx0" brushRef="#br2" timeOffset="-103376.08">28942 9002 20 0,'10'19'10'0,"-6"-9"-4"16,7-7 3-16,-1-3-20 16,4 3 0-1</inkml:trace>
  <inkml:trace contextRef="#ctx0" brushRef="#br2" timeOffset="-102704.95">29150 9291 27 0,'0'31'13'0,"-3"-15"-15"0,3-13 27 0,0 3-26 16,0-2 1-16,0-1 1 15,0-3 0-15,0 0-2 16,3-7 1-16,1-2 0 16,-1-4 0-16,4-2 1 15,0-4 0-15,0 0-1 16,0 0 0-16,4-6 0 15,3 3 1-15,0 4 0 16,4 2 0-16,-4 3-1 16,0 4 1-16,0 6 0 15,-3 3 0-15,-1 6 0 16,-3 3 1-16,0 4-1 16,0 0 0-16,0-4 0 15,-3 3 1-15,3 1-1 16,0 6 0-16,0-7-1 15,0 4 0-15,0-3 1 16,0-1 0-16,4 1-1 0,0-7 0 16,3 0 1-16,0-3 0 15,3-9 0 1,-6-3 1-16,7-4-1 0,-4-3 1 16,3-2-1-16,-3-1 1 15,1-6-1-15,-5 3 0 16,-3 0-2-1,-3 0 1-15,-4 0 0 0,-7 6 0 16,0 7 0-16,0 15 0 16,0 10 0-16,-1 3 0 15,5 9 0-15,3 13 1 16,0 9 0-16,0-9 0 0,11-4-1 16,6-5 1-16,11-7-2 15,4-10 0-15,3-8-7 16,-3-4 0-16,-11-13-5 15,-3 1 0-15</inkml:trace>
  <inkml:trace contextRef="#ctx1" brushRef="#br2" timeOffset="-146196.34">20772 9166 0,'0'0'16,"0"0"-1,0 0 1,0 0-1</inkml:trace>
  <inkml:trace contextRef="#ctx0" brushRef="#br2" timeOffset="-79508.36">26942 7670 27 0,'0'31'13'0,"-4"22"-2"16,4-40 13-16,-3 12-22 15,-1 6 0-15,1 13 2 16,-1 13 0-16,0 12-5 0,1 12 0 16,-4 7 2-16,-4-3 1 15,1-4-7 1,-1-18 1-16,1-3-7 0,-5-17 0 16</inkml:trace>
  <inkml:trace contextRef="#ctx0" brushRef="#br2" timeOffset="-78770.79">27132 7632 19 0,'14'10'9'0,"11"-17"1"16,-18 4 6-16,4 3-14 0,3 3 0 16,0 0 3-16,3 1 0 15,1-4-6-15,7 0 1 16,14 0 3-16,14 3 0 15,14-3-1-15,21 0 0 16,0 0-2-16,21 3 1 16,15 3 0-16,6-3 0 15,15-3 0-15,0 0 0 16,-8-9-1-16,-13-4 1 0,-26-2-1 16,-13-1 1-16,-4 3-2 15,-7 1 1-15,-7-1-1 16,-7 1 1-16,-14-1-1 15,-4 1 1-15,-10 2-1 16,-4 4 1-16,-6 0-2 16,-5 6 1-16,-6 0-2 15,-8 3 0-15,1 6 0 16,-4 1 0-16,0 2 0 16,0 1 1-16,0 2 1 15,0 4 1-15,3 3 1 16,1 6 1-16,3-2-1 15,0 11 1-15,0 16-1 16,0 4 1-16,0 18-2 16,-3 22 1-16,-8 10-3 15,-10 0 1-15,-14 2-8 0,-11 1 1 16</inkml:trace>
  <inkml:trace contextRef="#ctx0" brushRef="#br2" timeOffset="-67478.73">29647 4838 29 0,'4'10'14'0,"0"62"1"0,-4-60 15 16,-4 13-29-16,0 13 0 15,-3 12 0-15,-7 19 1 16,0 16-3-16,-7 21 0 16,3 17 2-16,4 2 0 15,0 1-1-15,0-20 0 0,0-18-2 16,3-16 0-16,1-15-4 16,-1-26 1-16,4-19-6 15,0-8 0-15</inkml:trace>
  <inkml:trace contextRef="#ctx0" brushRef="#br2" timeOffset="-66415.11">29916 4797 24 0,'14'-12'12'0,"17"-4"-6"0,-16 10 15 16,-1-4-18-16,0 10 1 15,7 7 2-15,7-4 1 16,7 0-9-16,8 6 1 0,3-5 6 16,3 2 1-16,7-6-3 15,8-6 1-15,-1 2-1 16,22-5 0-16,7 3-1 15,14-4 0-15,-4 10-2 16,11 0 1-16,7 3-1 16,0 7 1-16,0-4-1 15,-14 0 1-15,10 4-1 16,0-16 0-16,8 6 0 31,-4-10 1-15,-4 4-1-16,11-10 0 0,0 7-1 0,0-4 1 0,-21 4 0 15,7 6 0-15,-4 3 0 16,-3-10 0-16,-4 10-1 16,1-6 0-16,-19-3 0 15,-10-1 1-15,4 1-1 16,-7-10 0-16,-11 3-1 16,-4 10 1-16,-7 0 0 0,-3 0 0 15,-14-1 0 1,-4 4 0-16,-7 3-1 0,-3 0 1 15,-7 0 0-15,-4 0 1 16,-7 0-1-16,0 10 0 16,0 2 0-16,0 4 1 15,0 3-1-15,0 6 1 16,0 9-1-16,-4 7 0 0,1 6 0 16,-1 0 0-16,1 13 0 15,3-7 0-15,3 16 0 16,1 9 1-16,3 13-1 15,0 3 1-15,3-3 0 16,-3 3 0-16,0 0 0 16,1 0 1-16,-1 0-1 15,-4-12 0-15,1-4 0 16,-8-2 0-16,-3-20 0 16,-11-9 0-16,-3 0 0 15,-7-3 0-15,-11-3-1 16,0 0 1-16,-10-7-1 15,-11-3 1-15,-14-12-1 16,-18-3 0-16,-7-10 1 16,-10-6 0-16,-25-9 0 15,-14-13 1-15,-21 0 0 0,-33 3 0 16,8 7 0 0,-21 5 1-16,0 1-2 0,-14 3 1 15,-1 6-2-15,8 6 0 16,-11 4-1-16,22 3 1 15,-12-4-1-15,1-6 0 16,14-6-4-16,-4-9 0 31</inkml:trace>
  <inkml:trace contextRef="#ctx0" brushRef="#br2" timeOffset="-40608.19">25636 10708 34 0,'7'7'17'0,"0"-17"-7"16,-7 10 17-16,8-6-25 15,2-3 1-15,4-4 1 16,4-6 0-16,0-9-6 16,6-3 1-16,-3-13 3 15,4-3 0-15,-4-7-2 16,0-5 1-16,-3 9-1 15,0 3 0-15,-4 3 0 0,-4 6 0 16,1 10-2-16,-8 9 0 16,1 13-1-16,-8 6 1 15,1 12-1-15,-1 10 1 16,4 10 0-16,4 5 0 16,3 13 1-16,4-3 0 15,6 4 2-15,11-1 1 16,1-13 1-16,2-12 1 15,1-12 0-15,-4-10 1 16,1-12-1-16,-8-10 1 16,-4-12-3-16,1-4 1 0,-4-9-3 15,-3-9 1-15,-4 3-5 16,3 0 1-16,-3-1-7 16,-3 7 0-16,0 7-4 15,-4 12 0-15</inkml:trace>
  <inkml:trace contextRef="#ctx0" brushRef="#br2" timeOffset="-40247.94">26480 10345 34 0,'14'3'17'0,"-11"-19"-15"0,-3 7 26 16,0-4-28-16,-3-3 1 15,-4 4 0-15,0-1 0 16,-4 7-2-16,-7 3 1 16,1 6 1-16,-5 10 0 15,-2 5 0-15,6 8 0 16,4 8-1-16,3 4 1 15,8-1 0-15,6-8 0 16,8-8-1-16,3-5 0 16,4-10 0-16,6-15 1 0,1-7-2 15,3-6 1-15,-6-6-6 16,-1-3 0-16,0-1-5 16,0-8 0-16</inkml:trace>
  <inkml:trace contextRef="#ctx0" brushRef="#br2" timeOffset="-39964">26744 9808 39 0,'0'35'19'0,"4"34"-19"16,-4-53 33-16,-4 18-32 0,1 7 1 15,-8 15 0-15,0 13 0 16,1-3-3-16,-1 9 0 16,4-15 1-16,0-16 1 15,4-10-7-15,3-5 0 16,0-17-7-16,0-21 1 16</inkml:trace>
  <inkml:trace contextRef="#ctx0" brushRef="#br2" timeOffset="-39810.36">26525 10175 41 0,'18'16'20'0,"17"-22"-17"0,-21-1 33 0,8 7-35 15,2 0 0-15,1 4-1 16,-4 5 0-16,0 4-5 15,-3-1 0-15,3-3-8 16,-7 1 1-16</inkml:trace>
  <inkml:trace contextRef="#ctx0" brushRef="#br2" timeOffset="-39483.23">26875 10370 40 0,'45'15'20'0,"1"4"-20"0,-32-19 31 16,4 0-32-16,0-6 1 15,-4 0-1-15,-4-4 0 16,1-2 0-16,-7-7 1 16,-8 3-1-16,-7 1 0 15,1-1 0-15,-4 6 1 16,-4 4-1-16,-3 6 1 15,3 10 2-15,-3 5 0 16,11 10 2-16,6 13 0 16,8 0-1-16,6 6 1 15,15-4-1-15,3-5 1 0,4-7-5 16,3-12 1 0,-3-10-11-16,-7-12 0 0,-11-13-3 15,-7 0 0-15</inkml:trace>
  <inkml:trace contextRef="#ctx0" brushRef="#br2" timeOffset="-38952.77">27527 10207 46 0,'0'12'23'0,"0"-2"-23"0,0-10 43 0,0 6-43 16,0 0 0-16,0-3 0 16,0 0 1-16,0-3-3 15,0 4 1-15,0-1-8 16,0-3 1-16,0 0-6 15,11 3 0-15</inkml:trace>
  <inkml:trace contextRef="#ctx0" brushRef="#br2" timeOffset="-38807.71">27453 10495 50 0,'28'35'25'0,"-17"-23"-37"0,-11-12 46 16,0 0-58-16,0-6 0 16</inkml:trace>
  <inkml:trace contextRef="#ctx0" brushRef="#br2" timeOffset="-38162.77">29094 10508 41 0,'7'-3'20'0,"-7"18"-18"0,0-15 41 0,-4-6-40 15,-3 0 1-15,0 3 1 16,-7-7 1-16,0 7-8 16,-4 0 0-16,4 3 5 15,3 3 1-15,-3 10-3 16,0-1 1-16,-3 7-1 16,-5 12 0-16,5 4-1 15,3 6 1-15,3 2-2 16,11 1 0-16,7-9-3 15,0-10 1-15,11-6-4 16,10-10 1-16,4-3-5 16,3-9 0-16,4-9-4 15,0-4 0-15</inkml:trace>
  <inkml:trace contextRef="#ctx0" brushRef="#br2" timeOffset="-37906.17">29404 10548 41 0,'18'0'20'0,"-1"-3"-13"0,-17 3 35 16,0 0-42-16,0 0 1 16,-3-3 1-16,-4 3 0 15,-7-3-2-15,-8 3 0 16,-2 0 1-16,-1 6 1 0,-3 7-2 16,0 9 1-1,3 6-2-15,7-3 1 0,4 3-2 16,7-3 0-16,7 4-1 15,14-7 0 1,7-13-1-16,8-3 0 0,2-6-4 16,1-6 0-16,-4 0-5 15,-6-10 0-15</inkml:trace>
  <inkml:trace contextRef="#ctx0" brushRef="#br2" timeOffset="-37604.66">29750 10429 48 0,'7'25'24'0,"-14"-12"-27"0,3-10 43 16,-3 0-40-16,-3 3 0 16,-5 4 0-1,-2 2 1-15,-1-2-1 0,1 2 0 16,-1 4 1-16,0 0 0 15,8-1-1-15,6 1 1 16,1 0-1-16,10 3 1 16,7-1-1-16,0 1 0 15,-3-6-1-15,-4 2 1 16,-7 4-5-16,-11 9 1 16,-7-2-9-16,-6-1 0 15,-5-7-1-15,-2-2 0 0</inkml:trace>
  <inkml:trace contextRef="#ctx0" brushRef="#br2" timeOffset="-36419.12">30282 10213 24 0,'0'16'12'0,"0"-13"-8"0,-3 0 12 16,-1 0-13-1,-3 3 1-15,-7 7 4 0,0 2 0 16,-7 11-7-16,-4 5 0 16,-3 16 7-16,7 13 0 15,-4 2-2-15,4 4 0 16,0 0-2-16,7 0 1 15,7-3-6-15,7-7 0 0,0-6-7 16,14-9 1-16,10-10-8 16,8-15 0-16</inkml:trace>
  <inkml:trace contextRef="#ctx0" brushRef="#br2" timeOffset="-36091.01">30526 10407 38 0,'7'25'19'0,"-11"-12"-17"16,1-7 29-16,-4 1-30 16,-4 2 1-16,-3 0 0 15,0 7 0-15,-7-7-3 0,3 7 0 16,-3 9 3-1,3 10 0-15,1-4-1 0,3 10 1 16,7 3-1-16,7 0 1 16,7-10-1-16,10-3 1 15,8-12-2-15,3-9 1 16,4-10-1-16,-4-10 0 16,-7-2-2-16,1-7 1 15,-8 0-5-15,0-3 0 16,-7-3-8-16,-4-6 1 0</inkml:trace>
  <inkml:trace contextRef="#ctx0" brushRef="#br2" timeOffset="-35873.23">30290 10715 55 0,'17'18'27'0,"11"-14"-33"15,-17-1 49-15,7-3-44 16,3 0 1-16,7-3-1 16,4-4 1-16,-1 1-6 15,-2-6 1-15,-8-1-10 16,4-6 1-16</inkml:trace>
  <inkml:trace contextRef="#ctx0" brushRef="#br2" timeOffset="-35654.82">30632 10282 48 0,'21'63'24'0,"32"59"-20"0,-39-91 36 16,4 16-41-16,-4-3 1 15,0 10-1-15,-7 2 1 0,-11 7-3 16,-10-4 1-16,-7-2-12 16,-4-17 1-16,-6-14-1 31,-1-8 0-31</inkml:trace>
  <inkml:trace contextRef="#ctx0" brushRef="#br2" timeOffset="-33267.86">27298 11668 45 0,'0'6'22'0,"0"-6"-19"0,0 0 23 15,-4-3-26-15,-3 0 0 0,-7 0 0 16,-3 3 0-16,-5 3 0 16,-2 3 0-16,-4 7 0 15,-1 6 1-15,1 3-1 16,0 3 1-16,7-3-2 15,7-1 1-15,10-2-1 16,11-6 0-16,11-10-1 16,10 0 1-16,4-9-4 15,-1-4 1-15,-2-2-8 16,-12-1 1-16</inkml:trace>
  <inkml:trace contextRef="#ctx0" brushRef="#br2" timeOffset="-32859.81">27446 11853 26 0,'-3'12'13'0,"-12"-5"-3"0,8-4 15 15,0 3-22-15,-3 0 0 16,-1 4 1-16,1-1 0 16,-1 4-5-16,4-4 0 15,0-3 3-15,3-2 1 16,8-11-2-16,7-5 1 0,6-7-2 16,4 0 1-16,0-6-1 15,4 0 1-15,3 0-1 16,-3 3 1-16,-4 6 0 47,0 7 1-47,1 9-1 0,-1 6 1 0,-4 7 0 0,1 2 0 0,0-2 0 15,-1 6 0-15,1 6-1 16,0 3 1-16,-1 0-4 16,1 4 0-16,-4-10-13 15,0-13 1-15</inkml:trace>
  <inkml:trace contextRef="#ctx0" brushRef="#br2" timeOffset="-32198.1">28836 12007 43 0,'-7'6'21'0,"11"6"-10"0,-4-12 28 15,0 0-36-15,7-3 0 16,3 0 1-16,4-3 1 0,4 3-7 16,0 0 1-1,10-1 1-15,7 4 0 0,0 4-12 16,1-1 1-16,2-6-5 15,1-4 0-15</inkml:trace>
  <inkml:trace contextRef="#ctx0" brushRef="#br2" timeOffset="-31964.87">29415 11800 45 0,'-11'31'22'0,"-14"-6"-26"16,18-12 37-16,-3 9-34 16,-1 3 0-16,4 0-10 0,0-6 0 15,3-7 5-15,4-9 0 16</inkml:trace>
  <inkml:trace contextRef="#ctx0" brushRef="#br2" timeOffset="-31632.26">29210 11593 29 0,'0'25'14'0,"18"-10"-2"0,-11-11 19 0,7-1-29 16,7 0 1-16,4 0 3 15,6 0 1-15,5 3-8 16,-5 1 1-16,-2-1 4 16,-1 0 1-16,4 0-3 15,-8 1 1-15,-2-4-3 16,-5 0 0-16,-3-3-2 16,-3 0 0-16,-4 0-2 15,0 0 1-15,-4 3 0 16,-3 3 0-16,-3 7 0 15,-4 6 0-15,0 0 1 16,-4 9 1-16,1 3 1 16,3 1 0-16,0-1-2 15,0-3 0-15,3-3-4 16,8-9 0-16,6-4-5 16,11-8 0-16</inkml:trace>
  <inkml:trace contextRef="#ctx0" brushRef="#br2" timeOffset="-31371.91">30000 11684 33 0,'-3'28'16'0,"-18"25"-6"0,6-37 27 0,-6-4-34 15,-10 10 1-15,-5 13 1 16,-10 6 1-16,-14 15-8 15,4 7 1-15,7 9 4 16,-1-6 0-16,4-10-4 16,8 1 1-16,6-17-7 15,14-11 0-15,11-17-6 16,11 1 0-16,3-13-2 16,3-10 0-16</inkml:trace>
  <inkml:trace contextRef="#ctx0" brushRef="#br2" timeOffset="-31030.6">29707 12119 56 0,'7'29'28'0,"11"-10"-40"0,-11-16 61 15,4 3-48-15,6-6 0 16,8 6 1-16,3-3 0 15,1 0-3-15,-5 1 0 16,-3-1 2-16,-6-3 0 16,-8 3-1-16,-7 0 0 15,-7 3-1-15,-4 10 1 16,-3 3-1-16,-4 6 0 16,1 0 0-16,-1 0 0 15,4-6 1-15,3 0 0 16,8 3-1-16,3-4 1 15,3-5 0-15,8 0 0 0,3-4-3 16,4-6 0-16,3-3-6 16,3-6 0-16,5-4-6 15,-8-5 0 1</inkml:trace>
  <inkml:trace contextRef="#ctx0" brushRef="#br2" timeOffset="-30698.4">30378 11919 49 0,'-7'22'24'0,"-11"9"-28"0,14-25 43 16,-3 1-38-1,-3 2 0-15,-1 4 0 0,-3-1 0 16,4 1-2-16,-1 2 1 16,4-2 1-16,0-4 0 15,3 10 1 1,8-13-1-16,3 1 1 16,7-4-1-16,4-3 1 15,3 3-3-15,0 0 1 16,4 0-7-16,-1-3 1 15,-2 0-9-15,-5-9 0 0</inkml:trace>
  <inkml:trace contextRef="#ctx0" brushRef="#br2" timeOffset="-30500.67">30198 12295 53 0,'17'31'26'0,"5"-5"-28"16,-12-23 43-16,4 3-42 16,7 0 1-16,4 0-7 15,0 1 1-15,3-4-3 16,0-3 0-16,1-10-6 16,-5-2 1-16</inkml:trace>
  <inkml:trace contextRef="#ctx0" brushRef="#br2" timeOffset="-30184.39">30981 11859 40 0,'0'6'20'0,"-42"-2"-24"0,31-4 38 16,-7 6-33-16,-3 6 0 15,-3 7 0-15,-5 6 1 16,1 7-3-16,-4 12 1 0,4 3 0 16,0 6 1-16,7 3-1 15,7-5 0-15,7-14 0 16,14-2 0-16,10-13-1 16,8-4 1-16,0-11 0 15,3-14 0-15,-3-8-1 16,-1-4 1-16,-3-3-4 15,-6-6 1-15,-8-7-9 16,-4-2 1-16</inkml:trace>
  <inkml:trace contextRef="#ctx0" brushRef="#br2" timeOffset="-30005.75">30646 12104 46 0,'25'25'23'0,"20"3"-30"0,-27-25 38 16,3-3-33-16,7 0 1 15,4-3-9-15,0-3 0 16,0-4 4-16,-1-2 0 16</inkml:trace>
  <inkml:trace contextRef="#ctx0" brushRef="#br2" timeOffset="-29694.76">31270 11931 35 0,'-3'25'17'0,"-11"1"-14"15,7-20 26-15,-4 3-29 16,-3 1 1-16,0-1 0 15,3 7 1-15,1 6-2 16,3-7 1-16,-1 1 1 16,1 0 1-16,4-7 0 15,-1 0 0-15,4-2 0 16,0 2 0-16,0-3-1 16,7-2 0-16,8-1-1 15,2 0 0-15,4 3-1 16,0-3 1-16,1 0-7 0,-5 1 1 15,-3-1-9-15,1-6 0 16</inkml:trace>
  <inkml:trace contextRef="#ctx0" brushRef="#br2" timeOffset="-29497.95">31119 12386 54 0,'7'19'27'0,"10"-16"-32"0,-10-3 45 0,11-3-41 16,7 0 1-16,3 3-4 15,0 0 0-15,-3 0-1 16,-4 3 0-16,-3-3-10 16,3-13 1-16</inkml:trace>
  <inkml:trace contextRef="#ctx0" brushRef="#br2" timeOffset="-29031.82">31817 11646 31 0,'4'16'15'0,"-4"6"-4"16,0-13 20-16,-4 7-29 16,-3 3 1-16,-4 2 2 15,1 5 0-15,-1 8-6 16,1 4 0-16,-1 2 3 15,4 4 1-15,0-9-5 16,3-10 1-16,1-6-7 16,-1-4 1-16,4-15-7 15,0-12 1-15</inkml:trace>
  <inkml:trace contextRef="#ctx0" brushRef="#br2" timeOffset="-28671.52">31655 11699 33 0,'3'19'16'0,"4"6"-7"0,-3-19 25 16,3 4-30-16,0-1 0 15,-3 1 1-15,3-1 1 16,7 4-8-16,10-7 0 16,8 0 5-16,3 0 0 15,4-2-3-15,-4 2 1 16,-6-3-1-16,-5 0 0 15,-6 0-2-15,-7-3 1 16,-4 3-2-16,-7-3 1 16,-4 0-1-16,-3-3 0 0,-3 10 0 15,-1 2 0-15,-3 3 1 16,0 7 0-16,0 3 2 16,-1 6 0-16,1-2 0 15,4-1 0-15,3 0 0 16,3-3 1-16,4-4-2 15,7-5 0-15,7 3-8 16,0-10 1-16,8-9-3 16,2 0 0-16</inkml:trace>
  <inkml:trace contextRef="#ctx0" brushRef="#br2" timeOffset="-28415.38">32251 11881 48 0,'-7'28'24'0,"-18"19"-29"0,15-34 47 16,-12 9-42-16,-9 12 1 15,-12 7 0-15,-2 9 0 16,-5 10-2-16,-3-7 1 15,7 1-1-15,0-4 0 16,11-10-4-16,7-8 0 0,7-7-9 16,7-3 0-16</inkml:trace>
  <inkml:trace contextRef="#ctx0" brushRef="#br2" timeOffset="-28072.45">32060 12399 45 0,'25'22'22'0,"-4"-35"-18"16,-10 16 35-16,-1-3-38 16,5-3 1-16,-1 3-1 15,0 0 1-15,0-3-3 16,-3 3 0-16,-4 0 1 15,-4-3 1-15,-6 9-2 0,-8 3 0 16,-3 7 0-16,-4 0 0 16,-3 3 0-16,0 6 0 15,0 3 0-15,3 3 1 16,4 4 0 0,7-1 0-16,7-6 0 0,7-6 1 15,11-6-1-15,10 0 1 16,4-7-5-16,-8-6 1 15,1-15-11-15,-4-10 1 16</inkml:trace>
  <inkml:trace contextRef="#ctx0" brushRef="#br2" timeOffset="-27500.11">31140 10269 40 0,'3'35'20'0,"-3"-26"-12"0,0-9 27 16,4 3-31-16,3 1 0 15,0-1 4-15,7 0 0 16,4 3-9-16,6 0 0 0,8 4 6 16,7-1 0-16,3 4-2 15,4 2 0-15,-7-2-2 16,-7 3 0-16,-4 2-3 15,-18 4 1-15,-13-3-1 16,-15 3 0-16,-6 6-2 16,-8 1 1-16,-7-4-2 15,-3-3 0-15,6-4-4 16,12-2 1-16,3-3-8 16,-1-10 0-16</inkml:trace>
  <inkml:trace contextRef="#ctx0" brushRef="#br2" timeOffset="-27182.64">31002 10928 60 0,'7'22'30'0,"7"-6"-30"0,-7-16 55 16,4-4-53-16,3 4 1 0,7 0 0 16,4 0 0-16,14-3-5 15,10 0 1-15,4-6-2 16,-4 2 0-16,-6 1-8 15,-12-3 0-15,-6-4-9 16,-7 1 1-16</inkml:trace>
  <inkml:trace contextRef="#ctx0" brushRef="#br2" timeOffset="-26677.32">32276 10548 41 0,'21'0'20'0,"-11"-18"-21"0,-10 5 28 0,-7 1-28 0,-3-4 1 16,-8 0 0-16,-7 1 1 16,-10 2-1-16,-4 7 0 0,-3 9 0 15,-4 9 1-15,4 7-1 16,-4 9 1-16,0 13-1 15,7 3 1-15,11 13-2 16,10-4 0-16,15 0-1 16,17-6 1-16,14-6 0 15,15-13 0-15,13-12 1 16,-3-16 1-16,-7-10 2 16,0-15 1-16,-4 0 0 15,0-3 1-15,-10-6-1 16,-7-10 1-16,-11 6-5 15,-11-3 0-15,-10-3-12 16,0 7 1-16,-14-4-4 16,-4 6 1-16</inkml:trace>
  <inkml:trace contextRef="#ctx0" brushRef="#br2" timeOffset="-25069.49">17579 10144 48 0,'21'31'24'0,"-7"-18"-19"16,-14-1 25-16,0 10-29 16,0 7 0-16,-3 14 0 15,-1 17 0-15,-6 25-2 16,-5 15 1-16,-2 25 0 16,3 20 1-16,-4-10-1 15,4-7 0-15,3-12-2 0,1-16 0 16,-1-21-5-16,8-20 1 15,-1-18-8-15,11-19 0 16</inkml:trace>
  <inkml:trace contextRef="#ctx0" brushRef="#br2" timeOffset="-24289.22">17657 10100 34 0,'17'3'17'0,"33"-28"-16"16,-26 16 25-16,15-4-25 15,10 1 1-15,22-4 0 16,31 6 0-16,8-5-3 16,24-1 1-16,17-3 1 15,5 1 0-15,9-1-1 0,8-3 1 16,-7-3-1-16,3 0 0 15,4-1-1-15,0 1 1 16,-25 10-2-16,4 2 0 16,0 4-1-16,-11 2 1 15,-21 7 0-15,0 0 1 16,7 4 0-16,-11-4 0 16,-6-4 2-16,-8 1 0 15,-18 3-1-15,-13 0 1 16,-4 3-1-16,-7 1 1 15,-7-1-1-15,0 6 0 16,-7 4-1-16,-7 6 1 0,-8 9-1 16,-6 3 1-16,-4-9-1 15,-7 3 0-15,0 7 0 16,-10 2 1 0,-18 35-2-1,7 6 1-15,3 4-1 16,4 5 1-16,4 14 0 15,3 11 0-15,7 1 0 16,0 0 1-16,7 0 1 16,4-10 0-16,-4-12 1 15,-3-10 0-15,-8-6-1 16,-10-6 1-16,-7-10-1 16,-21 1 0-16,-21-10-1 15,-15 0 0-15,-28 0 0 16,-35-12 1-16,-17-7 0 0,-50-13 1 15,-25-5-1-15,-46-16 1 16,-38-4-5-16,-32 4 1 16,-25-4-8-16,-24 4 0 15</inkml:trace>
  <inkml:trace contextRef="#ctx0" brushRef="#br2" timeOffset="-21103.7">29513 4189 16 0,'4'0'8'0,"3"-13"1"16,-7 13 8-16,0 0-13 16,0 0 1-16,4 10 3 15,-4-1 0-15,3 1-10 16,-3 2 0-16,0 4 7 16,0 0 0-16,0 2-3 15,4-2 1-15,-4 3-1 0,3 0 0 16,1-4 0-16,3 1 1 15,0 0 0-15,0-10 0 16,3 0 0-16,4-12 1 16,11-16-1-16,7-16 0 15,14-18-1-15,21-29 1 16,3-18-4-16,29-23 0 16,18 7-7-16,13 6 0 15,-13 7-7-15,-12 15 0 0</inkml:trace>
  <inkml:trace contextRef="#ctx0" brushRef="#br2" timeOffset="-19258.87">29884 10000 17 0,'10'9'8'0,"5"-6"1"16,-12-3 9-16,4 0-16 16,0 0 1-16,-3 3 2 15,3-3 0-15,0 0-5 16,0 0 0-16,0 0 4 0,7-3 0 15,-3 0-1-15,3-3 1 16,0-7-1-16,11-9 1 16,10-9-2-16,14-7 1 15,18-15-3-15,18-16 1 16,-4-16-12-16,25-21 0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6:47:14.48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8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6:48:13.116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17642 1938 39 0,'15'0'19'0,"-15"-10"-13"0,0 10 19 0,-4 0-24 15,-7 0 0-15,-13 13 1 16,-15 9 0-16,0 9-2 15,-7 13 1-15,-14 25 1 16,-10 12 0-16,3 20 0 16,7 24 1-16,3 13-1 15,15 6 1-15,17 1-1 16,11-1 1-16,14-31-2 16,14-16 1-16,11-15-5 15,3-26 1-15,4-15-13 16,-4-22 1-16</inkml:trace>
  <inkml:trace contextRef="#ctx0" brushRef="#br0" timeOffset="811.5">17713 3427 38 0,'-21'38'19'0,"0"-20"-12"0,17-18 21 15,1 7-25-15,-1-7 1 16,4 0 2-16,0 0 1 16,4-10-8-16,6-18 0 15,8-3 5-15,10-26 1 16,7-15-3 0,8-12 1-16,-8-14-2 0,4-5 1 15,3-4-3-15,4-6 0 16,-7 22-1-16,-4 0 0 15,-7 13-1-15,-3 15 1 0,-7 10-2 16,-4 9 0-16,-4 16 0 16,-3 19 0-16,0 9 1 15,-7 18 0-15,-3 17 2 16,3 18 0 46,0 13 2-62,0 28 1 0,0 13 0 0,3 2 1 16,1 7 0-16,-1-6 0 0,4-16-1 0,1-22 0 0,-1-15-5 0,0-7 0 0,0-25-6 16,0-9 1-16,0-13-6 15,-7-3 1-15</inkml:trace>
  <inkml:trace contextRef="#ctx0" brushRef="#br0" timeOffset="1019.78">17642 3098 56 0,'-7'28'28'0,"21"-12"-32"0,-6-23 55 16,6 4-48-16,14-3 1 16,11-3-1-16,3-4 1 15,11-3-7-15,0-2 0 16,3 5-2-16,-6 0 1 15,-8-2-14-15,-7 2 0 0</inkml:trace>
  <inkml:trace contextRef="#ctx0" brushRef="#br0" timeOffset="1334.57">18475 2364 37 0,'4'0'18'0,"-1"19"-10"15,-3-10 18-15,-7 10-25 0,0 9 1 16,-4 13-1-16,1 19 1 15,-8 15-3-15,0 6 1 16,1 20 1-16,3 15 0 16,3-3-1-16,1-16 0 15,3-22-6-15,3-15 0 16,4-20-6-16,7-27 0 16</inkml:trace>
  <inkml:trace contextRef="#ctx0" brushRef="#br0" timeOffset="1561.89">18535 2223 34 0,'21'-28'17'0,"-7"6"-3"0,-10 28 25 0,-1-6-36 16,-6 19 0-16,-4 15 1 15,-7 29 0-15,3 25-6 16,0 18 1-16,4 29 3 15,4 13 0-15,-1-1-2 16,1-15 0-16,3-19-6 16,7-19 0-16,3-32-9 15,5-27 1-15</inkml:trace>
  <inkml:trace contextRef="#ctx0" brushRef="#br0" timeOffset="5255.9">20126 2493 36 0,'4'-13'18'0,"-4"13"-4"0,0 9 18 16,-4 1-28-16,0 12 1 15,-3 19 2-15,0-4 0 16,-3 23-9-16,-1 12 1 16,-3 13 4-16,7 18 1 15,7 4-3-15,4-10 1 16,-1-12-4-16,4-16 0 16,-3-22-4-16,3-13 0 15,0-18-3-15,0-16 0 16,-4-22-7-16,-6-10 0 0</inkml:trace>
  <inkml:trace contextRef="#ctx0" brushRef="#br0" timeOffset="5539.56">20010 2430 40 0,'21'0'20'0,"28"-16"-23"0,-35 7 34 0,4 6-25 16,10-4 1-16,14 4 4 15,4 6 0-15,0 16-12 16,0 6 0-16,-4 7 8 16,-10 8 1-16,-11 11-4 0,-14-8 0 15,-14 8-4-15,-10 8 0 16,-15-5-5-16,-7-4 1 15,0-10-8 1,-3-14 0-16,-4-20-6 0,4-12 0 16</inkml:trace>
  <inkml:trace contextRef="#ctx0" brushRef="#br0" timeOffset="6108.45">20712 2903 44 0,'3'-3'22'0,"1"6"-20"0,-8-3 35 15,1 10-35-15,-1 5 1 0,-7 20-1 16,-6 3 1-16,-4 9-4 16,-11 18 0-16,-7 17 1 15,-3 25 1-15,-1 9-5 16,8-3 0-16,7-10-5 16,3-21 1-16,11-23-6 15,4-34 0-15</inkml:trace>
  <inkml:trace contextRef="#ctx0" brushRef="#br0" timeOffset="6326.59">20331 2878 45 0,'14'41'22'0,"10"41"-28"0,-17-57 39 15,-3 6-34-15,3 25 1 16,0 4-2-16,0 6 0 16,0-10-4-16,4-15 1 15,-1-10-7-15,8-15 1 16</inkml:trace>
  <inkml:trace contextRef="#ctx0" brushRef="#br0" timeOffset="6605.41">21156 2339 49 0,'14'34'24'0,"-24"20"-30"0,6-32 45 0,-3 18-39 16,0 11 1-16,-7 27-1 16,-4 16 1-16,-3 10-3 15,0 8 1-15,3-5-3 16,1-25 0-16,3-13-7 16,-1-19 0-16,8-19-3 15,0-15 1-15</inkml:trace>
  <inkml:trace contextRef="#ctx0" brushRef="#br0" timeOffset="7133.64">20645 3173 44 0,'7'22'22'0,"7"-31"-27"0,-11 2 43 15,4-5-35-15,7-4 1 16,15-12 1-16,6-7 1 0,4-5-8 16,3-11 0-16,4-5 5 15,0 3 1-15,0-4-3 16,-8 4 1-16,1 6-2 16,-3 6 1-16,-8 7-1 15,-4 12 0-15,-2 12 0 16,-5 10 0-16,-3 19-1 15,-3 0 1-15,0 19-1 16,-4 2 0-16,0-5 0 16,-4-4 0-16,1 4 0 15,-1-4 0-15,1 0 1 16,-4 1 0-16,0-4 0 16,0-6 0-16,0-3 0 15,0-7 1-15,3-2-1 16,4-7 0-16,4 3 0 15,3-6 0-15,7 0 0 16,0 0 1-16,8 0-1 0,-1 9 1 16,0-2 0-1,4 8 0-15,3 7 0 0,0 3 1 16,4 4-1-16,0-7 0 16,0-4-4-16,-4-5 1 15,-7-19-11-15,-7-1 0 16,-3-8-4-16,0-1 1 15</inkml:trace>
  <inkml:trace contextRef="#ctx0" brushRef="#br0" timeOffset="7566.83">22885 2361 48 0,'7'-13'24'0,"-4"13"-25"0,1 3 46 16,-4 1-44-16,0 14 1 16,0 11 0-16,-4 5 0 15,1 13-3-15,-1 16 0 16,1 25 2-16,-1 3 0 15,1 3-1-15,6-3 0 16,1-7-3-16,-1-15 1 16,1-25-7-16,-4-16 0 0,10-21-6 15,4-14 0-15</inkml:trace>
  <inkml:trace contextRef="#ctx0" brushRef="#br0" timeOffset="7997.82">23432 2373 46 0,'17'19'23'0,"-27"44"-29"16,13-51 39-16,-3 10-33 15,0 16 0-15,0 6 1 16,-3 3 0-16,-1 13 0 15,1-7 0-15,3 3 2 16,-4 4 0-16,4-7 0 16,0-12 1-16,0 3-1 0,0-13 0 15,-4-12-2-15,-3-3 1 16,-3-10-2-16,3 0 1 16,-21-9-2-16,6 0 1 15,-20-6-1-15,0-10 1 16,-8 0-2-16,4 3 1 15,4 7 0-15,3 6 0 16,8 6 0-16,2 9 1 16,8 7 0-16,11 3 0 0,6 6-1 15,11 4 0-15,11 5-4 16,10-2 1-16,11-1-8 16,10-5 1-16,8-11-4 15,-4-11 1-15</inkml:trace>
  <inkml:trace contextRef="#ctx0" brushRef="#br0" timeOffset="8272.56">23855 2875 33 0,'28'-19'16'0,"-21"13"-8"16,-7 6 29-16,4 6-35 16,-8-3 1-16,-3 10 0 15,-7-4 0-15,-11 1-5 16,-3 2 1-16,-4 4 3 15,1 3 0-15,-1 6-2 16,4-6 0-16,3 0 0 0,7-4 0 16,8 4 1-16,6-10 0 15,15 7 0-15,6-6 0 16,12-1 0-16,-1 0 1 16,0-5-2-16,-7 5 1 15,-7 0-2-15,-7 13 1 16,-14 0-3-16,-14 10 0 15,-7-4-11-15,-11-3 0 16</inkml:trace>
  <inkml:trace contextRef="#ctx0" brushRef="#br0" timeOffset="9008.35">23999 1822 41 0,'-7'0'20'0,"32"68"-15"15,-14-49 26-15,10 10-28 16,14 27 1-16,11 13 1 16,10 19 0-16,8 28-6 0,-1 22 0 15,-13 22 4-15,-11 18 1 16,-18-2-3-16,-21 3 1 16,-18-19-2-16,-10-16 0 15,-11-22-8-15,-3-15 1 16,-11-26-9-16,7-18 1 15</inkml:trace>
  <inkml:trace contextRef="#ctx0" brushRef="#br0" timeOffset="18390.47">26691 1276 46 0,'39'-16'23'0,"-35"22"-11"0,-4-6 23 16,-4-6-33-16,-7 3 0 16,-6 3 0-16,-11 0 1 15,-4 3-4-15,-3 3 0 16,3 4 2-16,4-1 1 16,3 1-1-16,7 2 0 15,4 4-1-15,7 0 1 16,4 2-1-16,10-5 1 0,7-1-1 15,10 1 1 1,8 3-1-16,0-7 1 0,0 7-1 16,-4-7 1-16,-7 10-2 15,-10 6 0-15,-8 13-1 16,-10-13 1-16,-11 12-4 16,-10-2 1-16,-4-4-3 15,4 1 0-15,4-10-8 16,2 0 0-16,8-13 0 15,11-9 1-15</inkml:trace>
  <inkml:trace contextRef="#ctx0" brushRef="#br0" timeOffset="18634.1">26913 1458 47 0,'-3'25'23'0,"-4"9"-24"0,3-21 48 15,1 12-46-15,-1 0 0 16,-3-3-2-16,4 0 0 16,3 0-3-16,7-6 0 15,0-7-10-15,0-3 1 16,3-12-2-16,1-3 1 0</inkml:trace>
  <inkml:trace contextRef="#ctx0" brushRef="#br0" timeOffset="18826.68">26755 1310 39 0,'10'19'19'15,"22"-9"-24"-15,-21-10 37 0,6 0-34 16,4 9 0-16,4-6-2 16,3 7 0-16,1-1 1 47,-5 3 1-47,4-2-9 0,-6-1 1 0</inkml:trace>
  <inkml:trace contextRef="#ctx0" brushRef="#br0" timeOffset="19141.39">27104 1589 12 0,'-7'16'6'0,"7"12"6"0,0-25 1 16,0 4-10-16,3 2 0 16,1-6 5-16,-1 0 0 15,5-3-9-15,-1-3 0 16,0 0 5-16,0-6 1 16,3-7-2-16,-3-6 1 15,4-3-3-15,-4-3 0 16,4 3-1-16,-1 0 1 15,1 6 0-15,-1 0 1 16,1 10 0-16,-1-1 0 0,1 10 0 16,0 3 1-16,-1 7-1 15,1 15 1-15,-4 0-1 16,0 3 0 0,-7 7-2-16,3-1 1 0,1-6-5 15,-1-3 0-15,5-6-8 16,-1-9 1-16,3-10-2 15,1-10 0-15</inkml:trace>
  <inkml:trace contextRef="#ctx0" brushRef="#br0" timeOffset="19548.12">27266 956 44 0,'14'28'22'0,"4"7"-20"0,-18-29 44 15,3-6-43-15,8 0 0 16,3 3 2-16,4-6 1 16,7-3-7-16,-1-1 1 15,1 4 4-15,-4-6 0 16,0 9-2-16,-7-9 0 15,-3 9-2-15,-8-7 1 16,-3 7-2-16,-7 0 0 16,-3 7-1-16,-8 2 0 0,4 3 0 15,0 1 1-15,3 0 0 16,1 2 1-16,3 4 0 16,3 0 0-16,4 0 0 15,7-4 1-15,0 1-1 16,7-7 0-16,1-5-3 15,2 2 1-15,8-6-5 16,-4 0 0-16,4 0-10 16,-1-6 0-16</inkml:trace>
  <inkml:trace contextRef="#ctx0" brushRef="#br0" timeOffset="19821.78">27806 1160 45 0,'0'12'22'0,"-14"32"-18"0,10-28 32 16,-6-7-36-1,-8 10 1-15,-3 9 1 0,0 13 0 16,-4 3-3-16,4 19 1 15,3 0 1-15,4-7 0 16,4 4-3-16,6-23 1 0,8 1-6 16,6-13 1-1,8-6-8-15,6-4 0 0</inkml:trace>
  <inkml:trace contextRef="#ctx0" brushRef="#br0" timeOffset="20300.58">28021 1320 37 0,'14'-16'18'0,"-7"19"-13"0,-7-3 26 16,0 0-29-16,0 0 0 16,0 0 3-16,-7 3 1 15,-3 7-7-15,-4-7 1 16,-4 13 3-16,0 2 1 15,-3-2-1-15,3 12 0 16,4 7-2-16,4 12 0 16,6-3 0-16,4 3 0 0,7 3 0 15,7-16 0-15,4-2-1 16,7-7 1-16,-1-6-1 16,1-13 0-16,-4-15-1 15,0-7 1-15,1-12-1 16,-8-4 1-16,0 4-3 15,-7 0 1-15,-4-7-6 16,-3 10 0-16,-3 3-7 16,-4 7 0-16</inkml:trace>
  <inkml:trace contextRef="#ctx0" brushRef="#br0" timeOffset="20498.3">27848 1599 47 0,'-3'3'23'0,"17"10"-17"0,-7-13 37 16,7-7-43-1,7 1 0-15,7-3 0 0,4-1 0 16,0 1-3-16,0-1 1 16,-1 7-6-16,-2-6 1 15,-5-4-8-15,-2 1 0 16</inkml:trace>
  <inkml:trace contextRef="#ctx0" brushRef="#br0" timeOffset="20718.45">28187 1135 46 0,'25'47'23'0,"13"28"-24"0,-27-47 38 0,3 10-37 16,0 21 1-16,-3 4-1 16,-8 19 0-16,-10-1-1 15,-10-2 0-15,-4-17-6 16,-8-8 1-16,1-26-8 16,3-12 1-16</inkml:trace>
  <inkml:trace contextRef="#ctx0" brushRef="#br0" timeOffset="21170.76">28561 1395 54 0,'7'16'27'0,"18"-7"-28"0,-18-6 49 0,0 0-47 16,7 1 0-16,4 2-1 15,6-6 1-15,8 0-4 16,7 0 1-16,-4-6-6 15,-3 2 1-15,-4 1-9 16,-10-6 0-16</inkml:trace>
  <inkml:trace contextRef="#ctx0" brushRef="#br0" timeOffset="21336.09">28635 1216 43 0,'-7'44'21'0,"3"44"-22"0,4-69 30 16,0 9-29-16,0 22 0 15,0 4-5-15,4-1 1 16,-1-6-5-16,5-10 0 0</inkml:trace>
  <inkml:trace contextRef="#ctx0" brushRef="#br0" timeOffset="21707.14">29365 1517 49 0,'21'10'24'0,"-14"-29"-22"16,-7 10 41-16,-3-1-42 15,-4 4 0-15,-4-4 0 16,-6 4 0-16,-5 12-2 16,-6 7 1-16,0 9 1 0,3-3 0 15,1 6-1-15,2 3 0 16,1-3 0-16,7 13 1 15,4-4-2-15,6-6 1 16,4 1-3 0,7-4 1-16,11 0-4 0,6-22 0 15,8 3-10-15,4 4 1 16,-5-17 0-16,-6-2 1 16</inkml:trace>
  <inkml:trace contextRef="#ctx0" brushRef="#br0" timeOffset="21917.95">29513 1677 39 0,'15'-6'19'0,"6"6"-15"0,-14-3 38 0,0 3-39 0,0-6 0 0,-4 2 2 15,-3-2 0-15,-3 6-7 16,-4-9 1-16,-4 2 3 16,4 14 1-16,0-7-2 15,-3 9 1-15,-1-3-3 16,-3 13 0-16,0 0-3 15,3 6 1-15,1-6-6 16,-1 0 1-16,11-7-8 16,11 4 1-1</inkml:trace>
  <inkml:trace contextRef="#ctx0" brushRef="#br0" timeOffset="22219.12">29753 1615 29 0,'25'-22'14'0,"-7"9"-2"0,-15 16 18 16,-6 3-30-16,-8 4 1 16,-3-1 0-16,-4-2 1 15,-6 2-2-15,-1 0 0 16,0 4 1-16,-3-1 0 16,3 1 0-16,8 3 1 0,6 2-1 15,4-5 1-15,7 3 0 16,11-1 0-16,6 4-1 15,1-16 1-15,0 10-2 16,-4-4 1-16,-4 4-2 16,-10 3 0-16,-7-1-4 15,-7 4 1-15,-7 0-9 16,-4-4 1-16,-3-5-1 16,0-10 1-16</inkml:trace>
  <inkml:trace contextRef="#ctx0" brushRef="#br0" timeOffset="22654.79">29834 1066 49 0,'22'22'24'0,"-1"-32"-26"0,-14 13 51 16,3 4-47-16,1 2 0 16,3 1 2-16,0-1 0 15,4-6-4-15,3 3 0 16,-3-3 4-16,-4 4 0 16,0-7-1-16,-4 0 0 15,1 0-2-15,-4 6 0 0,-3-3-1 16,-1 7 0-16,-3 5-1 15,-3-2 0-15,-1-1-1 16,-3 1 1-16,0 3 1 16,0 2 0-16,0 1 0 15,3 6 1-15,1-6-1 16,3-3 1-16,3 3-2 16,4-7 1-16,0-2-3 15,4-4 0-15,7-3-5 16,3-3 1-16,-4 3-9 15,1 0 1-15,-7-6-2 16,-1-3 0-16</inkml:trace>
  <inkml:trace contextRef="#ctx0" brushRef="#br0" timeOffset="23087.49">30607 1401 4 0,'-4'-19'2'0,"-6"-2"6"16,6 8-8-16,-3 4 9 0,0 2 0 0,0 4 7 15,0-6 1-15,-3 9-20 16,3 0 1-16,-4 0 14 16,0 9 1-16,-3 1-5 15,-3 8 0-15,-5 1-4 16,-2 6 1-16,-1 10-2 15,0 12 0-15,4 0-3 16,0 12 1-16,7 4-2 16,3 6 0-16,8 3-4 15,3-9 1 1,7-7-7-16,10-5 0 0,12-14-4 16,-1-18 1-16</inkml:trace>
  <inkml:trace contextRef="#ctx0" brushRef="#br0" timeOffset="23391.6">30790 1430 43 0,'4'0'21'0,"-25"15"-25"0,10-5 40 15,-3-1-36-15,-4 13 1 16,-3 0-1-16,4 9 1 0,-1 1-2 15,0 5 1-15,4 7 1 16,4 0 0-16,3 3 0 16,3 6 0-16,4-9-1 15,0-9 1-15,11-7-1 16,6-9 0-16,5-10-3 16,-1-2 1-16,-4-17-3 15,-3 1 1-15,-7-16-5 16,-7 9 1-16,-3-6-4 15,-8-9 0-15</inkml:trace>
  <inkml:trace contextRef="#ctx0" brushRef="#br0" timeOffset="23572.56">30402 1768 46 0,'0'25'23'0,"22"-15"-22"0,-8-10 46 16,7 0-46-16,11 0 0 15,-8 0 0-15,15 0 1 16,10-7-4-16,4 4 1 16,4-6-5-16,-4-13 1 15,-7 3-10-15,-8 0 0 16</inkml:trace>
  <inkml:trace contextRef="#ctx0" brushRef="#br0" timeOffset="23797.23">30956 1426 46 0,'32'29'23'0,"14"24"-22"0,-32-34 34 0,-3 6-35 31,-4 6 0-31,-4 13-2 0,-6 0 1 0,-11 16-1 16,-8-7 0-16,1-3-11 16,-4-9 0-16</inkml:trace>
  <inkml:trace contextRef="#ctx0" brushRef="#br0" timeOffset="24106.79">31334 1593 54 0,'17'6'27'0,"1"-3"-32"0,-7-3 46 16,3-3-42-16,7 3 1 0,7 0-1 15,4 0 1-15,-4 0-5 16,-7 3 1-16,-3 0-10 16,-11 0 0-16</inkml:trace>
  <inkml:trace contextRef="#ctx0" brushRef="#br0" timeOffset="24273.69">31224 1831 47 0,'32'16'23'0,"67"2"-28"0,-71-18 34 0,4-6-40 0,0 3 1 15,3-6-13 1,-7-4 1-16</inkml:trace>
  <inkml:trace contextRef="#ctx0" brushRef="#br0" timeOffset="24531.29">32202 1204 40 0,'7'9'20'0,"-14"35"-17"0,3-22 32 0,-3 13-33 16,0 18 0-16,-4 16 0 15,-6 12 1-15,-8 20-6 16,0 12 0-16,1-4-5 15,-5 4 1-15,8-22-6 16,0-12 0-16</inkml:trace>
  <inkml:trace contextRef="#ctx0" brushRef="#br0" timeOffset="25382.9">26744 2866 42 0,'4'62'21'0,"-18"54"-19"15,10-72 22 1,0 13-24-16,-3 18 0 0,-3 0-1 16,-1-6 1-16,1-15-4 15,3-10 0-15,0-13-7 16,7-22 1-16</inkml:trace>
  <inkml:trace contextRef="#ctx0" brushRef="#br0" timeOffset="25588.62">26381 3286 57 0,'10'12'28'0,"29"-12"-34"0,-18-3 53 16,15-6-47-16,9 0 0 16,1-7-3-16,0 6 1 15,11 17-4-15,-1-7 0 0,-3 12-10 16,-4-5 1-16</inkml:trace>
  <inkml:trace contextRef="#ctx0" brushRef="#br0" timeOffset="25976.94">27002 3336 37 0,'-4'13'18'0,"-6"2"-12"0,6-15 24 0,-3 3-30 15,0 4 0-15,3 2 1 16,-3 1 1-16,0 2-2 15,4 4 0-15,-4-1 2 0,3-5 0 16,1-1-1 0,3 4 1-16,3-1-1 0,1-2 0 15,3-1-1-15,-4-9 0 16,8 0 0-16,-8 0 0 16,4-9 0-16,0-1 0 15,1-5-1-15,-1-4 1 16,0 3 1-16,0 4 0 15,0 2-1-15,-7 10 1 16,3 6-1-16,-3 7 1 16,0-4 0-16,0 4 0 0,4 3-1 15,-1 2 1-15,1 8-5 16,3-8 0-16,0 1-10 16,4-9 1-16</inkml:trace>
  <inkml:trace contextRef="#ctx0" brushRef="#br0" timeOffset="26347.69">27185 3527 40 0,'0'51'20'0,"0"-23"-15"16,0-28 27-16,0 0-30 15,4 0 0-15,3 0 0 16,3-10 0-16,1 1-3 16,3-4 0-16,0-5 1 0,0 5 1 15,-3-9-3 1,-4 3 0 0,0-3-1-16,-4 0 1 15,1 10-1-15,-1-4 1 0,1 13 0 0,-4 3 0 16,7 0 2-16,-3 9 0 15,-1 1 0-15,1-4 1 16,3 7-1-16,-4 2 1 16,1 7-1-16,-1 0 1 15,1-3-2-15,3 0 0 16,0 0-7-16,0-10 1 0,7-3-5 16,0-18 1 15</inkml:trace>
  <inkml:trace contextRef="#ctx0" brushRef="#br0" timeOffset="26782.7">27316 2759 49 0,'3'16'24'0,"29"-16"-22"16,-22 0 47-16,5 3-47 0,6 3 0 15,3-6 3-15,5 0 0 16,9-6-6-16,-6 0 1 16,-4 6 3-16,-3-7 0 15,-4 1-2-15,-7 6 1 16,-3 0-2-16,-4-6 0 15,-7 6-1-15,0 0 1 16,-7 6-2-16,0-3 1 16,-4 10 0-16,-3 6 1 15,0 3-1-15,4 0 0 16,-1-4 0-16,4 4 1 16,3 3 0-16,1 0 0 0,6-9-2 15,4 3 0-15,8 0-4 16,6-7 1-16,3-5-9 15,5-1 1-15,-5-6-5 16,1-3 1-16</inkml:trace>
  <inkml:trace contextRef="#ctx0" brushRef="#br0" timeOffset="27040.49">28000 2875 43 0,'-11'28'21'0,"-31"-12"-20"0,24-7 38 0,1 17-38 0,-4 11 1 0,-8 16-1 0,-2 7 0 0,-5 15-2 0,1-6 1 0,3-3-1 0,11-3 0 0,4-10-3 0,13-12 0 15,11-10-6-15,11-15 1 16,6-13-5-16,-2-3 1 16</inkml:trace>
  <inkml:trace contextRef="#ctx0" brushRef="#br0" timeOffset="27336.2">28169 3098 45 0,'0'0'22'0,"-28"0"-28"0,18 3 42 0,-8 0-34 15,-7 3 1-15,-7 4 1 16,-3 5 1-16,0 14-6 16,10 5 0-16,-3 10 4 15,10 6 0-15,4-3-2 16,4-3 1-16,6 0 0 15,15-16 0 1,27-18-2 0,-2-10 1-16,-8-13-4 0,-3-3 0 15,-8-6-11 1,-3 1 0-16,-3-14-2 0,0 7 0 16</inkml:trace>
  <inkml:trace contextRef="#ctx0" brushRef="#br0" timeOffset="27521.47">27845 3358 57 0,'3'16'28'0,"40"-16"-41"0,-26 0 59 16,11-7-46-16,4 4 0 0,0-6-2 15,0 0 0-15,-1 2-3 16,1-2 0-16,0-7-10 15,0-12 1-15</inkml:trace>
  <inkml:trace contextRef="#ctx0" brushRef="#br0" timeOffset="27731.2">28342 3026 53 0,'11'72'26'0,"13"3"-31"16,-20-44 43-16,0 4-39 15,-8 18 1-15,-7 1-6 16,-10 8 1-16,0-2-6 0,-4-10 1 16,4-12-4-16,4-10 0 15</inkml:trace>
  <inkml:trace contextRef="#ctx0" brushRef="#br0" timeOffset="28136.66">28801 3098 44 0,'0'6'22'0,"17"10"-17"15,-10-13 43-15,4 6-47 16,7 1 1-16,3-1 0 16,4 0 1-16,6-5-6 15,12 2 1-15,-8 0-4 0,-3-3 0 16,-4-6-10-16,0-9 1 15</inkml:trace>
  <inkml:trace contextRef="#ctx0" brushRef="#br0" timeOffset="28316.16">28931 3001 44 0,'-7'65'22'0,"4"29"-27"0,6-59 32 0,-3 6-30 16,0 15 1-16,0-12-14 16,7-3 1-16,-3-10 13 15,3-12 0-15</inkml:trace>
  <inkml:trace contextRef="#ctx0" brushRef="#br0" timeOffset="28568.97">29729 2687 56 0,'0'72'28'0,"-15"10"-37"16,12-54 58-16,-11 22-49 0,0 22 0 15,3 10 0 1,4 9 1-16,0 6-4 0,4-6 0 16,3-16-11-16,10-12 0 15,8-32-2-15,3-9 1 16</inkml:trace>
  <inkml:trace contextRef="#ctx0" brushRef="#br0" timeOffset="29034.67">30201 3007 44 0,'-3'19'22'0,"10"15"-27"0,0-28 41 0,3 1-36 0,5-1 0 0,6 3-2 0,11-9 1 0,10 0-3 0,7-9 0 0,1-4-8 0,-5 1 0 15</inkml:trace>
  <inkml:trace contextRef="#ctx0" brushRef="#br0" timeOffset="29192.47">30170 3427 41 0,'31'19'20'0,"15"-19"-25"16,-25 0 32-16,11-10-38 16,10 4 0-16,4-3-10 15,-10-1 1-15</inkml:trace>
  <inkml:trace contextRef="#ctx0" brushRef="#br0" timeOffset="29920.66">31193 3088 45 0,'3'0'22'0,"-20"0"-25"0,13 0 42 0,-7 4-38 16,-3 2 1-16,-7-3-2 16,-4 6 1-16,1 1-2 15,-1 2 1-15,7-2 1 16,4 2 0-16,4 1-1 16,3-1 1-16,10 4 0 15,11-7 0-15,4 1-1 16,3-7 1-16,0 6 0 15,-3 1 0-15,0 2-1 16,-8-2 0 0,-3 9-1-16,0-1 0 0,-7 7 0 15,0-3 1-15,-7 3-2 16,0 1 1-16,0-11 0 16,-4 4 0-16,4-6 1 15,0-1 0-15,4-2 0 16,-1-7 1-16,4 6-1 15,4-3 1-15,-1-6 0 0,1 10 0 16,3-10-1-16,0 0 0 16,4-7 0-16,-4-5 0 15,10-4 0-15,8-9 1 16,7 3 0-16,3-9 0 16,0-4-1-16,-3 4 1 15,0-10-1-15,-4 4 1 16,-7 2-1-16,-3 7 0 15,-4 3-1 1,-3 3 1-16,-8 3-1 0,-6 13 1 0,-5 6-1 16,-2 6 1-16,-1 7 0 15,1 2 0-15,-4 13 0 16,-1 1 0-16,5-1 0 16,3 3 0-16,0 7 0 15,3-4 1-15,4 1-1 16,7-4 0-16,4-9-4 15,3-3 0-15,4-10-6 16,3 1 1-16,0-4-5 16,4-6 0-16</inkml:trace>
  <inkml:trace contextRef="#ctx0" brushRef="#br0" timeOffset="30205.03">31814 3110 37 0,'7'13'18'0,"-11"-4"-19"0,-3-6 31 16,-7 4-29-16,-4 2 1 15,4 0 0-15,0 4 1 16,0 12-2-16,0 0 0 16,0 0 2-16,0 10 1 15,7 2-1-15,3-5 0 16,4-1-1-16,4 4 1 15,-1-7-4-15,4-12 0 0,7-4-5 16,4-6 0-16,3-6-8 16,0 0 0-16</inkml:trace>
  <inkml:trace contextRef="#ctx0" brushRef="#br0" timeOffset="30588.7">31926 2806 54 0,'-17'10'27'0,"24"-14"-32"15,0-2 47-15,3 3-40 16,8-3 0-16,7 3 2 15,3-7 0-15,4 4-5 16,3-3 0-16,0 5 3 0,-6-2 1 16,-8 9-2-16,-4 0 0 15,-6 7-2-15,-4 2 1 16,-7 4-1-16,-7 6 1 16,-4 0-2-16,1-3 1 15,-4-7 0-15,0 4 1 16,3 3 0-16,0 3 0 15,4-3 0-15,7 9 0 0,7-9 0 16,4-1 0 0,3-8-4-16,4-4 0 0,-4-3-6 15,3-6 1-15,-2-6-7 16,-8-7 0 0</inkml:trace>
  <inkml:trace contextRef="#ctx0" brushRef="#br0" timeOffset="31121.99">32494 2812 34 0,'14'0'17'0,"11"-18"-8"0,-18 8 23 0,0 4-27 0,0 3 1 0,-3 0 2 0,-4 3 1 0,0 6-12 0,-7 10 1 0,-4 2 6 15,-6 8 1-15,-5-5-4 16,-6 14 1-16,-7 9-2 16,3 15 1-16,4 10-1 15,7 7 1-15,3-4-1 16,8 6 1-16,3-6-2 16,14-15 0-16,3-7-5 15,15-9 0-15,3-10-11 16,7-12 1-16</inkml:trace>
  <inkml:trace contextRef="#ctx0" brushRef="#br0" timeOffset="31558.51">32844 3098 38 0,'14'-6'19'0,"-7"-23"-15"0,-7 23 24 0,-4-3-28 16,-6-1 0-16,-1 7 0 15,-3 3 0-15,-7 3 0 16,-7 3 0-16,-4 7 0 16,0 9 1-16,0 9 0 15,4 13 0-15,7-3 0 16,7 12 1-16,10-3 0 16,11-2 1-16,11-8-2 15,7-5 1-15,3-16 0 16,0-13 1-16,11-3-2 15,3-6 0-15,-3-16-1 16,-7-6 0-16,-4 6-5 16,-10-6 1-16,-8-3-10 0,-10 0 0 15</inkml:trace>
  <inkml:trace contextRef="#ctx0" brushRef="#br0" timeOffset="31775.44">32431 3277 61 0,'35'34'30'0,"43"-34"-35"0,-50 3 54 0,14-3-49 16,1 0 0-16,-1 0 0 16,7 0 0-16,1-3-3 15,-8 3 0-15,-7-9-7 16,-6-1 0-16,-8-5-7 15,-4-4 1-15</inkml:trace>
  <inkml:trace contextRef="#ctx0" brushRef="#br0" timeOffset="32007.84">32911 2574 49 0,'31'16'24'0,"29"21"-24"0,-42-12 40 15,7 10-40-15,3 12 1 16,4 13-1-16,-1 12 0 16,1 16-1-16,-11 15 1 15,-21 7-2-15,-17 12 0 16,-19 3-12-16,-16-15 0 15</inkml:trace>
  <inkml:trace contextRef="#ctx0" brushRef="#br0" timeOffset="40297.05">4505 4935 40 0,'4'19'20'0,"-1"-19"-8"0,-3 0 20 15,11-9-29-15,-8 2 0 16,15-2 1-16,-4-3 1 15,11-4-6-15,6-3 0 16,1 3 4-16,7-6 0 16,3 7-2-16,4-4 1 15,-7 10-2-15,-11-1 1 16,-7 7-2-16,-7 9 0 16,-7 7 0-16,-14 9 0 15,-3 6-2-15,-1 0 1 0,-6 4-2 16,2-1 0-16,-2 0 1 15,6-3 1-15,4-9 0 16,7 0 0-16,7 0 2 16,11-10 0-16,7-2 3 15,10-1 0-15,4-3 1 16,7 0 0-16,-1-3-1 16,-2 3 1-16,-8 4-2 15,-14 8 1-15,-21 10-2 16,-10 19 0-16,-19 10-2 15,-13 11 1-15,-7-5-5 16,-1-7 0-16,-6-12-11 16,3-3 0-16</inkml:trace>
  <inkml:trace contextRef="#ctx0" brushRef="#br0" timeOffset="40791.24">5969 4713 44 0,'0'9'22'0,"4"7"-15"16,-4-10 29-16,-4 13-35 15,-3 15 1-15,3 10 0 16,-13 19 1-16,6 19-4 16,-3 8 0-16,4 5 2 15,2-14 0-15,1-12-4 16,7-12 1-16,0-17-4 0,-3-18 0 15,3-6-7-15,-11-19 1 16,1-10-2-16,-4-2 0 16</inkml:trace>
  <inkml:trace contextRef="#ctx0" brushRef="#br0" timeOffset="41164.44">5708 5315 28 0,'11'22'14'0,"20"12"-6"0,-20-31 25 15,-1-3-30-15,8 10 0 0,10-4 4 16,4-6 0-16,7-3-8 16,14-3 1-16,7-10 4 15,7-9 1-15,0 3-3 16,-14 0 1-16,0 0-2 16,-7 0 0-16,-18 10-2 15,3-7 1-15,-16 3 0 16,-5 0 0-16,-3 4 0 15,-7-4 0-15,-3 7-1 16,-8 6 1-16,-7 3 0 16,-3 3 1-16,-7 9-2 15,-4 10 0-15,-3 10-2 16,7 8 0-16,7 4-1 16,7-6 0-16,3 0 0 15,4-7 0-15,14-12 2 16,14-13 1-16,4-15 2 0,10-7 0 15,-7-9-3-15,-3-3 0 16,0-7-9-16,-4 1 0 16</inkml:trace>
  <inkml:trace contextRef="#ctx0" brushRef="#br0" timeOffset="41427.25">6466 4650 47 0,'0'56'23'0,"-10"29"-24"16,10-54 38-16,0 13-37 16,0 13 0-16,-7-4 1 15,3 0 0-15,4-6-3 16,-7-12 1-16,4-13-4 15,6-6 1-15,-3-16-9 16,0 0 1-16,-3-13-1 16,3 1 0-16</inkml:trace>
  <inkml:trace contextRef="#ctx0" brushRef="#br0" timeOffset="42188.94">6378 5089 41 0,'7'25'20'0,"96"-28"-22"0,-72-3 41 16,8-7-40-16,7 1 0 15,0 2-1-15,0 1 0 16,-4-7 2-16,-3 10 1 16,-7 0-2-16,-8-4 0 15,-3 4 1-15,-6-4 0 16,-1 10 0-16,-4-9 1 0,-10 9 0 15,0 3 0-15,-10 7 0 16,-8 5 0-16,-3 7-1 16,-4 3 1-16,1 4-1 15,-5 2 1-15,8-3-2 16,0 0 1-16,3-3-1 16,8-6 0-16,6-6 0 15,11-4 1-15,7-9-1 16,11-9 0-16,0-4 0 15,-1-6 0 1,-2 10 1-16,2 0 0 0,-13-1 0 16,3 1 0-16,-3 9-1 15,-1-6 1-15,4 2-1 16,-10-2 1 0,3 6-1-16,0 0 0 0,-4-3 1 15,-3 3 0-15,4 3-1 16,0 3 1-16,-1 7 0 0,-3 3 0 15,0 2 0 1,0 1 1-16,0 0-1 0,0-3 0 16,4-4 0-1,10 1 1-15,-4-4 0 0,8-9 1 16,7-6 0-16,6-7 1 16,5-9-1-16,2 1 1 15,5-27-1-15,6 1 0 16,-10-22-1-1,-4-6 0-15,1-9-1 0,-12-4 0 16,-10-3 0-16,-10 6 0 16,-8 0-1-16,-6 13 1 0,-4 13 0 15,0 5 1 1,-8 20-1 0,1 12 1 15,-7 16 0 0,0 25 1-31,7 15-1 16,-4 10 1-16,14 37-1 0,15 26 1 0,6 9-1 0,12-9 1 0,6-1-2 0,4-21 0 0,-1-16-7 0,-2-16 1 0,-8-9-9 15,-4-19 0-15</inkml:trace>
  <inkml:trace contextRef="#ctx0" brushRef="#br0" timeOffset="42637">4643 5923 41 0,'-11'10'20'0,"22"-17"-6"0,-8 7 28 0,8-6-38 15,6 3 1-15,22 0 4 16,21-4 0-16,21-2-11 16,25 0 1-16,35-4 6 15,21 1 1-15,29-10-3 16,24 0 1-16,4-7-4 16,21 4 1-16,-14-15-4 15,3-1 1-15,-10 0-6 16,-40 13 0-1,-27 0-12-15,-32 6 0 0</inkml:trace>
  <inkml:trace contextRef="#ctx0" brushRef="#br0" timeOffset="43514.82">6565 6616 33 0,'14'-12'16'0,"-3"8"-1"0,-11 4 16 0,0 4-27 15,3 2 1-15,-3 0 3 16,0 0 0-16,0 10-10 16,0 6 0-16,-3 9 6 0,3 1 1 15,-4 9-3 1,4-1 0-16,0-2-3 0,4-4 1 16,3-8-5-16,0-14 0 15,4-6-9-15,-1-15 1 16,-3-10-3-16,7 0 0 15</inkml:trace>
  <inkml:trace contextRef="#ctx0" brushRef="#br0" timeOffset="43934.21">6981 6444 53 0,'11'-16'26'0,"-11"-9"-29"0,0 19 52 0,-7-7-48 15,-4 1 0-15,1-4 1 16,-18-3 0-16,-11 10-3 16,-4 6 1-16,-9 6 0 15,-12 9 0-15,1 10-4 16,-4 6 1-16,14 10-4 15,3 6 0-15,1 12 0 16,3 10 0-16,11 13 2 16,24 5 0-16,15 7 4 15,24-9 0-15,21-13 5 0,22-19 1 16,17-16 1-16,-7-24 1 16,-3-26 0-16,-4-12 0 15,-4-19-3-15,-13-16 1 16,-18-9-3-16,-18-16 0 15,-21 4-12 1,-11-4 1-16,-10 0-8 16,-7 19 0-16</inkml:trace>
  <inkml:trace contextRef="#ctx0" brushRef="#br0" timeOffset="44723.99">7549 7645 40 0,'11'34'20'0,"0"35"-10"0,-1-56 27 15,-6 12-35-15,3 6 1 16,3-3 1-16,1 4 1 16,0 2-6-16,-1-2 1 0,1-4 4 15,3-3 0-15,-4-3-2 16,1-6 1-16,0-4-2 15,3-15 1-15,0-13-2 16,0-6 0-16,4-22-1 16,-11-9 1-16,0-19-1 15,-7-3 1-15,-4-10-1 16,-3 4 0-16,4-4 0 16,-5 6 0-16,5 4-1 15,3 6 0-15,-7 6 0 16,3 7 0-16,4 3 0 15,0 6 1-15,4 3 0 16,3 0 0-16,4 13 0 16,-4 9 1-16,10 0-1 15,8 6 1 1,24 3 0-16,1 4 1 16,27 3 1-16,12-4 1 15,23-8 0-15,19-8 1 16,31-5 1-16,15-3 0 15,41-10-1-15,1-10 0 16,21 1-2-16,-11 0 1 16,-7 9-3-1,-6 3 1 1,-33 10-4 0,-10-1 1-16,-14 10-6 0,-32 4 0 0,-28-1-11 0,-25 6 1 0</inkml:trace>
  <inkml:trace contextRef="#ctx0" brushRef="#br0" timeOffset="45316.11">8537 7149 38 0,'0'3'19'0,"0"-9"-5"0,0 9 21 0,0 10-32 0,0-4 0 0,-7 10 2 16,4 19 1-16,-11 9-7 15,3 15 1-15,0 14 5 16,4 5 0-16,4 1-3 15,3-10 1-15,0-13-4 16,7-8 0-16,3-20-6 16,5-19 1-16,-1-8-12 15,3-11 0-15</inkml:trace>
  <inkml:trace contextRef="#ctx0" brushRef="#br0" timeOffset="45627.82">9017 7469 58 0,'0'19'29'0,"4"0"-33"0,-4-19 48 0,3 3-42 16,8-6 0-16,3 0 2 15,3-7 1-15,12-2-8 16,13-1 1-16,11-6-1 16,3 4 1-16,4 2-10 15,7-3 0-15,-14-2-6 16,-14 5 1-16</inkml:trace>
  <inkml:trace contextRef="#ctx0" brushRef="#br0" timeOffset="45939.4">10224 7193 46 0,'0'13'23'0,"3"2"-25"0,-3-5 39 0,-11 12-36 16,-6 3 0-16,-11 9 0 0,-8 10 1 0,1 6-2 15,3 10 0-15,1 0 0 16,2-10 1-16,12-6-6 16,-4-10 0-16,10-12-9 15,4-9 1-15</inkml:trace>
  <inkml:trace contextRef="#ctx0" brushRef="#br0" timeOffset="46179.01">9977 7265 54 0,'3'47'27'0,"1"0"-31"16,3-34 45-16,-4 6-40 15,8 6 0-15,6 12 0 16,8-5 0-16,7-1-3 0,0-6 0 15,-8-6-3-15,1-6 1 16,-7-7-11-16,-1-6 0 16</inkml:trace>
  <inkml:trace contextRef="#ctx0" brushRef="#br0" timeOffset="46659.48">10319 6798 48 0,'7'3'24'0,"-11"-3"-18"16,4 0 37-16,0 0-39 16,7 0 0-16,-3-3 5 15,3 0 0-15,7 3-11 16,4-3 1-16,3 0 6 16,0-1 0-16,11 1-2 15,0 0 1-15,-4 0-4 16,-7 3 1-16,-3 3-2 0,-8 3 0 15,-6 1 0-15,-8 5 0 16,-3 7-1-16,-7 6 1 16,3 0 0-16,1 0 0 15,-1 0 1 17,4-3 0-32,4-3 0 0,3-3 1 0,7 0 0 0,7-7 0 15,10-6 0-15,12-6 0 16,-1-3-3-16,-3-4 0 15,-4 4-9-15,-7 0 0 16,-14-1-9-16,-10 7 1 16</inkml:trace>
  <inkml:trace contextRef="#ctx0" brushRef="#br0" timeOffset="47491.95">11437 7262 38 0,'-7'10'19'0,"14"-1"-9"0,-3-9 19 0,-1 3-25 15,4-3 0 1,4 0 2-16,6 0 1 0,5-3-8 16,13-3 0-16,14-7 5 15,11 4 0-15,-7-7-5 16,4 0 1-16,-5-2-8 16,-9 5 1-16,-8 4-9 15,-10-1 0-15</inkml:trace>
  <inkml:trace contextRef="#ctx0" brushRef="#br0" timeOffset="47698.17">11494 7529 57 0,'-11'18'28'0,"32"-14"-26"15,-10-8 49 1,56-14-48-1,0-4 0-15,3 0-10 16,4 6 0-16,-10 4-8 0,-1 2 0 16</inkml:trace>
  <inkml:trace contextRef="#ctx0" brushRef="#br1" timeOffset="51910.61">9017 9062 44 0,'4'9'22'0,"-1"-5"-11"16,-3-1 22-16,-3 6-30 16,-5 7 1-16,-6 3 0 15,0 6 0-15,-14 3-6 16,-4 6 1-16,-7 7 3 16,4-3 0-16,0-1-3 15,0-2 1-15,3-7-3 0,4-6 0 16,3-3-6-16,7-10 1 15,8-5-8-15,3-17 1 16</inkml:trace>
  <inkml:trace contextRef="#ctx0" brushRef="#br1" timeOffset="52121.9">8816 9109 49 0,'18'35'24'0,"-4"2"-23"0,-7-27 41 0,3 8-41 16,8 14 0-16,10 5 1 16,4 1 1-16,3 0-5 15,0 2 1-15,-6-2-3 16,-1-10 0-16,-3-6-9 16,-4-9 0-16,0-16-3 15,0-4 1-15</inkml:trace>
  <inkml:trace contextRef="#ctx0" brushRef="#br1" timeOffset="52384.03">9402 9181 55 0,'-4'13'27'0,"8"-23"-33"0,-4 10 57 15,0 0-50-15,14 0 1 16,0-6 0-16,7-6 1 16,11-1-6-16,-8-6 1 15,5 10-4-15,-5 6 1 16,-6-4-12-16,-7 1 1 15</inkml:trace>
  <inkml:trace contextRef="#ctx0" brushRef="#br1" timeOffset="52545.68">9391 9379 57 0,'11'6'28'0,"13"-15"-32"16,-10 6 46-16,4-7-43 15,7 1 1-15,-4-4-10 16,4 4 0 15,3-1 0-31,-7-8 0 0</inkml:trace>
  <inkml:trace contextRef="#ctx0" brushRef="#br1" timeOffset="52984.58">10132 9084 61 0,'-4'3'30'0,"-20"-6"-35"0,17 3 51 15,-4 3-45-15,-7 0 0 16,-3 7 0-16,0-1 0 0,0 4-1 15,7-4 0 1,-7 4 0-16,6-1 0 0,1-2-2 16,4-1 1-16,6 0-1 15,4 1 1-15,7-1-1 16,7 4 1-16,4-1 1 16,7 4 0-16,3-4 0 15,-3 1 1-15,-4 0-1 16,-4 2 1-16,-6 1-1 15,-7 3 0-15,-8 0-1 16,-7-1 0-16,-6 1 0 16,-4 0 1-16,-1 0-2 15,-2-3 1-15,6-4-4 16,4-3 1-16,3-2-9 16,4-4 0-16,11-9-3 0,10-4 1 15</inkml:trace>
  <inkml:trace contextRef="#ctx0" brushRef="#br1" timeOffset="53235.97">10329 9263 60 0,'4'25'30'0,"-18"16"-42"0,14-32 62 16,-4 4-51-16,1-4 1 0,-1 0-5 16,4-2 0-16,4-4-1 15,3-9 0-15,0-7-10 16,3-9 1-16</inkml:trace>
  <inkml:trace contextRef="#ctx0" brushRef="#br1" timeOffset="53399.9">10298 9068 52 0,'10'19'26'0,"-3"-16"-27"16,-3-6 44-16,3 0-43 15,0-3 1-15,0 6-2 16,0-7 0-16,7 4-4 15,0 0 1-15,4 0-11 16,3 0 0-16</inkml:trace>
  <inkml:trace contextRef="#ctx0" brushRef="#br1" timeOffset="53792.07">10622 9263 44 0,'7'15'22'0,"-7"26"-24"0,0-35 31 0,0 1-29 15,0-1 1-15,0 0 1 16,0-3 1-16,7-3-3 16,0-6 0-16,4-3 1 15,-1-4 1-15,1-2-2 16,3-1 0-16,0 0-2 15,0-3 1-15,1 1-2 16,-5-4 1-16,4 9 0 16,0 1 1-16,-3 8 0 15,-1 4 1-15,1 4 1 16,0 2 0-16,-1 0 1 16,1 0 0-1,-1 10-2 1,1 6 1-16,-4-3-1 15,0 0 0-15,0 3-6 0,0-4 0 16,4-5-7-16,10-10 1 16</inkml:trace>
  <inkml:trace contextRef="#ctx0" brushRef="#br1" timeOffset="54080.11">11282 8874 40 0,'0'6'20'0,"-4"13"-12"0,1-13 32 0,-4 7-38 16,0 9 1-16,-7 0 1 15,-1 0 0-15,-6 15-5 16,4 7 0-1,3 3 3-15,3 10 1 0,4-1-4 16,7-6 1-16,3-9-6 16,8-6 1-16,7-10-8 15,6-13 0-15,-2-12-2 16,-1-9 0-16</inkml:trace>
  <inkml:trace contextRef="#ctx0" brushRef="#br1" timeOffset="54413.27">11688 8937 46 0,'7'9'23'0,"-25"0"-25"0,11-5 45 16,-7 2-43-16,-4 0 1 15,-3 7 1-15,-7-1 0 16,-8 7-2-16,5 9 0 15,-1 7 1-15,7-7 1 16,1 22-1-16,2 3 1 0,5-2-1 16,10-7 0-1,7-4-1-15,10-8 1 0,15-10-1 16,7-10 0-16,3-6 0 16,4-6 0-16,3-12-1 15,-7-7 0-15,-3-9-1 16,-4 0 1-16,-6-4-6 15,-8-5 1 1,-4-10-9-16,-13 9 0 0</inkml:trace>
  <inkml:trace contextRef="#ctx0" brushRef="#br1" timeOffset="54606.93">11335 9219 56 0,'10'16'28'0,"26"-10"-28"16,-22-9 47-16,17-7-46 16,1 1 0-16,7-4 0 15,3-5 0-15,1-1-4 16,-4 0 1-16,-4 0-5 0,-3 3 1 16,-4 4-11-16,-4-4 1 15</inkml:trace>
  <inkml:trace contextRef="#ctx0" brushRef="#br1" timeOffset="54856.77">11875 8764 54 0,'0'19'27'0,"14"12"-26"0,-4-21 44 0,15 2-44 16,3 7 1-16,7 12-1 16,1 7 1-16,-1 6-3 15,-7 9 0-15,-3 10 0 16,-11 12 0-16,-14 4-9 16,-18 2 0-16,-20-2-6 15,-15-4 0 1</inkml:trace>
  <inkml:trace contextRef="#ctx1" brushRef="#br0">8107 4355 0,'0'0'0,"0"0"16</inkml:trace>
  <inkml:trace contextRef="#ctx0" brushRef="#br0" timeOffset="59392.12">12467 7595 44 0,'18'28'22'0,"7"9"-11"0,-15-24 22 16,1 6-30-16,-4-4 1 0,0 7 1 16,-4 7 0-16,-3-1-7 15,0-3 1-15,0 0 4 16,0-6 0-16,0-4-2 15,0-8 1-15,0-10-2 16,0-13 0-16,0-9 0 16,0-16 1-16,-3-6-1 15,3-9 1-15,0-10-1 16,0 0 1-16,3-9-2 16,-6-7 0-16,-1 1-1 15,1 2 0-15,-1 1-1 16,-3-1 1-16,0 7 0 15,-3 0 0-15,-1 9 1 0,0-2 0 16,4 5 0-16,0 10 1 16,4 6 0-16,6 6 1 15,4 7 0-15,7 9 1 16,4 6-1-16,7-6 0 16,3 7 0-16,7 2 1 15,11 4 1-15,14 2 0 16,7 4 0-16,28 3 1 15,32 3 0-15,11-3 1 16,31 4-2-16,22-4 1 16,-4-7-2-16,7 1 1 47,-7-3-3-47,-4-7 1 0,1 3-1 0,-12 4 0 0,-20 0-2 0,-4 2 1 0,-7 1-4 15,-17 0 1-15,-15 0-5 16,-17-1 0-16,-14 1-11 15,-29-7 0-15</inkml:trace>
  <inkml:trace contextRef="#ctx0" brushRef="#br0" timeOffset="59934.45">13085 6942 48 0,'3'28'24'0,"-3"10"-19"16,0-25 33-16,0 12-37 15,0 9 0-15,-3 10 0 16,-5 13 1-16,5 8-4 15,-1 1 1-15,1-3-3 0,6-3 0 16,1-10-8 0,3-13 0-16,4-15-3 0,6-19 1 15</inkml:trace>
  <inkml:trace contextRef="#ctx0" brushRef="#br0" timeOffset="60190.64">13448 7278 57 0,'0'9'28'0,"0"-9"-33"15,0 0 58-15,7 0-50 16,4 0 1-16,3-3 0 15,3 0 0-15,15 0-8 16,7 0 0-16,7 0-2 16,-4-4 1-16,-3 4-14 15,-7-3 1-15</inkml:trace>
  <inkml:trace contextRef="#ctx0" brushRef="#br0" timeOffset="60667.01">14330 7018 54 0,'-11'15'27'0,"-3"1"-29"0,7-13 41 0,-7 3-38 16,-4 7 0-16,1-1 0 16,-4 4 1-16,-1 3-3 15,5-3 1 1,-1 2 0-16,0-5 1 0,8 3-1 15,3-4 0-15,7 1 0 16,0-4 0-16,7 0-1 16,7 1 1-16,4-1-1 15,6 1 1-15,-3-1-1 16,-3 1 1-16,0 2-1 16,-4 1 1-16,-7 2-1 15,-7 1 0-15,-7 6 0 16,-7 6 0-16,-4-3-3 15,0 0 0-15,-3 4-3 16,7-8 0-16,4-5-7 16,6-3 0-16</inkml:trace>
  <inkml:trace contextRef="#ctx0" brushRef="#br0" timeOffset="60895.68">14563 7253 52 0,'0'40'26'0,"-7"17"-30"0,3-54 47 0,1 13-43 16,-1 3 0-16,1 3-1 15,3-4 0-15,0 1-6 16,3-13 0-16,1-12-7 15,-4-13 0-15</inkml:trace>
  <inkml:trace contextRef="#ctx0" brushRef="#br0" timeOffset="61072.57">14513 7074 43 0,'29'13'21'0,"-1"-13"-27"16,-21-4 32-16,0 1-34 15,3 0 1-15,1 0-14 16,-4 0 1-16</inkml:trace>
  <inkml:trace contextRef="#ctx0" brushRef="#br0" timeOffset="61462.39">14707 7391 28 0,'11'37'14'0,"-4"-2"-10"0,-4-32 19 0,-3 0-23 15,0 0 1-15,0-3 1 16,4-6 0-16,3-3-2 15,0-10 0-15,-3 3 1 16,3-3 1-16,0-6-1 16,3-3 1-16,1 3-1 15,3 3 0-15,-3 3 0 16,-1 7 0-16,4 8 0 16,0 11 0-16,-3 5 0 15,3 7 1-15,-3-6 0 16,-1 5 1-16,1 4-1 15,-1 0 1-15,5 3-1 16,-5-3 0-16,1 3-3 16,-1-9 1-16,1-3-6 15,-1-7 1-15,1-6-8 16,-4-13 0-16,4-9-1 16,-4-9 1-16</inkml:trace>
  <inkml:trace contextRef="#ctx0" brushRef="#br0" timeOffset="61824.1">14915 6804 48 0,'4'19'24'0,"7"-19"-23"0,-8 0 52 0,4 3-50 15,4-3 0-15,-1 0 3 16,8 0 1-16,7 0-8 15,6 0 0-15,-2 0 4 16,-1 0 1-16,-7 0-2 16,-3 0 0-16,-4 0-2 15,-4 0 0-15,-6 7-2 16,-4-4 1-16,-4 0 0 16,1 6 0-16,-1 1-1 15,-3 2 1-15,0 1-1 16,0 2 1-16,4 4 0 15,3-3 0-15,3-4-1 16,4 1 0-16,0-7-2 16,4-6 1-16,3 0-5 15,4-3 0-15,-1 0-9 0,1-6 0 16</inkml:trace>
  <inkml:trace contextRef="#ctx0" brushRef="#br0" timeOffset="62123.3">15603 6826 44 0,'-7'3'22'0,"-28"38"-17"0,24-31 32 0,-6 5-36 15,-4 10 0-15,-1 7 0 16,-2 12 1-16,3 9-3 16,-4 13 1-16,4 9 0 15,3 0 0-15,8-3-4 16,-1-9 1-16,7-6-8 16,4-17 1-16,11-18-5 15,7-12 1-15</inkml:trace>
  <inkml:trace contextRef="#ctx0" brushRef="#br0" timeOffset="62424.12">15804 7074 44 0,'11'9'22'0,"-11"-9"-29"0,-3 0 42 16,-5 0-34-16,-6 4 0 15,4 2 1-15,-8 3 1 16,-3 7-3-16,-4 3 0 16,1 12 1-16,-1 7 1 15,0-1-1-15,4 1 1 16,3 6-1-16,4 0 0 16,11-7 0-16,6 1 1 15,11-13-1-15,8-9 0 16,-1-7 0-16,-4-15 0 15,5-13-2-15,-1-3 1 0,-7-9-6 16,-4-1 0-16,-6-2-9 16,-4-7 1-1</inkml:trace>
  <inkml:trace contextRef="#ctx0" brushRef="#br0" timeOffset="62634.8">15512 7265 55 0,'7'19'27'0,"14"0"-29"16,-11-19 47-16,5 0-46 15,6 0 1-15,7-3-1 16,0-4 0-16,0 1 0 16,8-3 1-16,10-7-4 15,-4 7 1-15,0-10-9 0,-3-3 1 16,-4-9-4-16,4-4 0 15</inkml:trace>
  <inkml:trace contextRef="#ctx0" brushRef="#br0" timeOffset="62829.23">15942 7018 53 0,'42'56'26'0,"1"32"-29"0,-29-66 51 0,3 12-49 16,-6 4 0-16,-4 15-2 16,-10 7 0-16,-12 9-4 15,-6 3 1-15,-10-9-10 16,-5-13 1-16</inkml:trace>
  <inkml:trace contextRef="#ctx0" brushRef="#br0" timeOffset="63404.5">16937 6920 48 0,'0'25'24'0,"-4"0"-19"15,8-25 40-15,-1 4-44 16,8-4 1-16,10 0-1 16,7-4 1-16,8 4-4 0,6 0 0 15,0 4-4 1,-3-1 0-16,-4 3-10 0,-10-3 0 15</inkml:trace>
  <inkml:trace contextRef="#ctx0" brushRef="#br0" timeOffset="63567.1">16930 7243 52 0,'28'10'26'0,"18"-10"-32"0,-28 0 42 0,10 3-42 16,4 0 1-16,6 0-22 15,5-3 1-15</inkml:trace>
  <inkml:trace contextRef="#ctx0" brushRef="#br0" timeOffset="64135.98">17664 7494 52 0,'7'41'26'0,"-7"-3"-29"0,0-23 41 16,0 4-37 0,0 6 1-16,0 0 2 0,0-6 0 15,3 0-4-15,1-3 0 16,3-7 4-16,0 0 0 16,3-9-2-16,1-15 0 15,0-10-1-15,-1-10 0 16,1-18-2-16,-4-10 1 0,-4-9-2 15,-6-25 1-15,-4-4 0 16,-4 4 0-16,1-3 0 16,3 6 1-1,-1 12-1-15,5-2 1 0,6 15 0 16,5 9 0 0,2 7 0-1,8 9 1-15,6 9 0 0,8 1 0 0,11 12 1 16,16 0 1-16,26 3 1 15,28-6 0-15,21 3-1 16,28-3 1-16,8 0-1 16,10 6 0-16,10 0-1 15,-21 7 0-15,-3 2-2 16,0 4 0-16,-14 0-4 16,-25 3 0-16,-14 3-4 15,-11 3 0-15,-7 0-7 16,-24 3 0-16,-15 0-5 0,-13-2 0 15</inkml:trace>
  <inkml:trace contextRef="#ctx0" brushRef="#br0" timeOffset="64691.61">18440 7005 41 0,'-4'6'20'0,"-13"1"-15"0,9-7 34 15,1 0-37 1,-3 3 1-16,-4 0 1 0,-4 6 0 16,0 7-6-16,1 6 1 15,-4 6 3-15,-1 3 0 16,5 13-2-16,6-3 0 15,4 6-3-15,11 3 0 16,6-6-3-16,8-9 1 16,7-10-6-16,6-10 1 0,1-8-4 31,0-17 0-31</inkml:trace>
  <inkml:trace contextRef="#ctx0" brushRef="#br0" timeOffset="64916.6">18680 7337 21 0,'38'-31'10'0,"1"-7"5"0,-28 29 12 0,-1-4-24 0,-3 4 1 0,0 0 2 0,-7-1 0 0,-7 1-7 16,-3-1 0-16,-8 1 5 15,-3 3 1-15,-7-1-2 16,0 4 0-16,-4 6-2 16,0 7 1-16,-14 21-5 15,32-6-1 1,7 0 0-16,11-3-3 15,10-3 1-15,10-6-5 0,5-4 1 16,6 1-1-16,7-17 0 16</inkml:trace>
  <inkml:trace contextRef="#ctx0" brushRef="#br0" timeOffset="65189.27">19114 7011 29 0,'0'-3'14'0,"-32"31"-11"0,25-21 25 0,0 2-27 0,0 0 1 0,-4 1 1 16,0 6 0-16,1-7-4 15,-1 0 1-15,4 1 2 16,4-1 0-16,3 1-1 16,3 8 1-16,4-5 0 15,0-4 1-15,4 4-1 16,-1 3 1-16,1-1-1 15,-7 4 1-15,-4 0-2 16,0 6 1-16,-7-3-7 16,-8 0 1-16,-6-3-9 15,-3-7 0-15</inkml:trace>
  <inkml:trace contextRef="#ctx0" brushRef="#br0" timeOffset="65742.32">19251 6704 53 0,'0'3'26'15,"11"-3"-25"-15,-4-3 44 0,3 0-44 0,8 0 1 0,7 0 1 16,6-1 0-16,5 1-3 16,-5 0 0-16,1 3 2 15,-7 0 1-15,-7 0-2 16,-4 3 0-16,-7 4-2 16,-7 5 0-16,-4 4-1 15,-6 3 0-15,-1-1-1 16,-3-5 0-16,0 3 0 15,0 6 1-15,-4 0 0 0,7 3 1 16,1-3 0 0,6-4 1-16,4 1 0 0,7-6 1 15,7-4-2-15,8-6 1 16,-1 4-4-16,4-7 0 16,-4-4-9-16,3-2 0 15,1-3-2-15,0-4 0 16</inkml:trace>
  <inkml:trace contextRef="#ctx0" brushRef="#br0" timeOffset="66003.39">19879 6817 47 0,'-7'9'23'0,"-25"4"-24"0,22-1 46 0,-8 4-45 16,-3 6 1-16,-4 6 0 16,0 10 1-16,-3 15-3 15,4 7 1-15,2 6 0 16,5 9 1-16,-1-3-4 16,4-6 1-16,0-13-8 15,3-6 1-15,8-16-6 16,-4-15 0-16</inkml:trace>
  <inkml:trace contextRef="#ctx0" brushRef="#br0" timeOffset="66328.05">20165 6964 53 0,'14'3'26'0,"-49"16"-33"0,17-16 48 0,-10 7-41 16,-8 2 1-1,-2 7-1-15,-1 16 1 0,0-1-1 16,0 13 0-16,11 6 0 16,3-6 1-16,8 4-1 15,10-7 1-15,10-7-1 16,15-12 1-16,14-12-1 15,10-13 0-15,4-6 0 16,-7-4 0-16,-11-6-4 16,-4-6 0-16,-2-3-7 15,-8 0 1-15,-4-6-4 16,-10 0 0-16</inkml:trace>
  <inkml:trace contextRef="#ctx0" brushRef="#br0" timeOffset="66513.42">19741 7221 57 0,'29'7'28'0,"24"-14"-37"0,-29 4 55 0,15 0-46 0,14-3 0 0,-7-7-3 0,7-2 0 0,0-4-3 0,0-6 1 16,-8 6-10-16,1-9 1 15</inkml:trace>
  <inkml:trace contextRef="#ctx0" brushRef="#br0" timeOffset="66721.89">20316 6858 54 0,'15'31'27'0,"16"25"-32"0,-13-43 46 0,10 9-40 16,15 9 0-16,2 10-2 15,-6 0 1-15,-11 6-5 16,-13 6 1-16,-26 7-10 16,-21 2 0-16</inkml:trace>
  <inkml:trace contextRef="#ctx0" brushRef="#br1" timeOffset="70606.62">12569 9542 56 0,'15'41'28'0,"-5"-1"-20"16,-10-27 28-16,-3 6-36 15,-8 3 1-15,-3 3-1 16,-7 9 0-16,0 7-4 16,-4-3 0-16,0-1-12 15,1-12 0-15</inkml:trace>
  <inkml:trace contextRef="#ctx0" brushRef="#br1" timeOffset="71120.07">13529 9131 51 0,'-3'31'25'0,"6"-18"-22"0,4-10 35 15,0 0-38 1,11-3 0-16,10-3-3 0,7-3 1 16,1-4-5-16,-1-2 1 15,4-7-9-15,-8 0 1 16</inkml:trace>
  <inkml:trace contextRef="#ctx0" brushRef="#br1" timeOffset="71376.14">14093 8861 56 0,'-3'32'28'0,"3"15"-34"16,0-35 50-16,0 7-44 15,0 0 0-15,-4 9 0 16,4 0 1-16,-3 1-3 16,-1-4 0-16,4-6-6 15,0-10 1-15,0-9-8 16,-3-16 0-16</inkml:trace>
  <inkml:trace contextRef="#ctx0" brushRef="#br1" timeOffset="71717.59">14023 8865 47 0,'11'12'23'0,"-1"1"-18"0,-10-13 37 16,4 0-40-16,3-4 1 15,0 1 1-15,0-9 1 16,10-1-6-16,12-2 1 16,6-4 3-16,4 0 1 0,0 0-3 15,-4 0 0-15,-3 4-1 16,-8 2 1-16,-6 1-2 16,-4 2 0-16,-7 10-1 15,-3 10 1-15,-4 5-1 16,-4 10 1-16,-3 4-1 15,-4 2 1-15,4 3 0 16,0 4 0-16,0-3 1 16,4-7 0-16,6 3-1 15,4-6 0-15,7-6-5 16,4-6 1-16,3-7-11 16,4-6 0-16</inkml:trace>
  <inkml:trace contextRef="#ctx0" brushRef="#br1" timeOffset="72054.03">14810 8770 58 0,'-18'35'29'0,"-31"40"-32"0,31-56 48 15,0 16-44-15,-10 5 1 16,-11 14 0-16,-3 8 0 16,-7 10-3-16,-1 7 0 15,4-1 2-15,-3-6 0 16,3-3-4-16,7-12 1 16,11-10-6-16,3-16 1 109,11-3-10-109,14-18 0 0</inkml:trace>
  <inkml:trace contextRef="#ctx0" brushRef="#br1" timeOffset="72584.9">14570 9429 44 0,'3'13'22'0,"15"-23"-7"0,-11 4 32 16,4-4-45-16,-4 1 0 15,10-4 4-15,1 1 0 0,0-1-7 16,-4 7 0-16,0 0 4 16,-4 3 0-16,-3 3-2 15,-3 6 0-15,-8 3-4 16,1 4 1-16,-4 3 0 15,-4 2 0-15,1 8 0 16,3 2 0-16,0 0 1 16,3-6 0-1,-3 3 1-15,7-3 1 0,3-3 0 16,8-4 1-16,3-2-4 16,7-10 1-16,8-3-5 15,-1 0 1-15,4-6-12 16,6-13 0-1</inkml:trace>
  <inkml:trace contextRef="#ctx0" brushRef="#br1" timeOffset="72858.73">15339 9050 60 0,'7'6'30'0,"-21"6"-34"0,10-9 48 0,-6 4-44 0,-4 5 1 15,-1-2 0-15,-2 2 1 0,-1 4-3 16,4-4 1-16,3 4 1 16,1-3 0-16,-1-1 0 15,4 1 1-15,0-1-1 16,4 1 1-16,3 3 0 15,0-7 0-15,3 0-1 16,4 1 1-16,4-4-1 16,6-3 0-16,5 0-3 15,2-3 0-15,5-3-3 16,-5 0 1 15,-3-3-8-31,-3 3 0 0,0-4-7 0,-4 1 0 16</inkml:trace>
  <inkml:trace contextRef="#ctx0" brushRef="#br1" timeOffset="73059.39">15184 9435 58 0,'-4'35'29'0,"4"-20"-30"0,4-11 53 16,-4-1-48-16,3 0 0 15,8 0 1-15,6-3 1 16,8 0-9-16,7-3 0 15,0 0 2-15,3 0 1 16,0-4-8-16,-3 1 0 16,3 0-12-16,-7-7 1 15</inkml:trace>
  <inkml:trace contextRef="#ctx0" brushRef="#br1" timeOffset="73414">16041 9006 56 0,'14'6'28'0,"-11"-16"-34"0,-6 4 42 0,-11 6-35 15,-7 0 0-15,-11 3 0 16,-3 7 1-16,-8 2-3 15,8 10 1-15,0 10 1 16,-1 5 0-16,5 4-1 16,6 9 0-16,4 0 0 15,10-3 0-15,8-3-1 0,10-6 1 16,7-13-1-16,18-6 1 16,6-13-1-1,5-6 1-15,-1-12 0 0,0-10 0 16,-10-3-2-16,-7-4 0 15,-11-2-11-15,-3-7 1 16,-4-2-3-16,-4 2 0 16</inkml:trace>
  <inkml:trace contextRef="#ctx0" brushRef="#br1" timeOffset="73681.67">15667 9285 59 0,'10'53'29'0,"12"-72"-31"0,-15 13 60 0,0 0-57 16,7-4 1-16,11-2-2 15,17-4 1-15,4-3-4 16,3-3 0-16,-3 7-4 16,-7-1 1-16,-11 0-13 15,-7-6 1-15</inkml:trace>
  <inkml:trace contextRef="#ctx0" brushRef="#br1" timeOffset="74180.78">16792 8949 60 0,'7'10'30'0,"4"-1"-34"0,-11-6 48 0,-4 3-43 16,-3 4 0-16,-3 2-1 15,-8 1 0-15,-3-7 0 16,-4 4 0-16,1 8 0 16,-1-2 1-16,0 3-1 15,4 0 0-15,3-4 0 16,4 4 1-16,7-3 0 16,4-4 0-16,3 1 0 15,7 0 0-15,7-4 0 0,3-3 1 16,5-3-2-16,6-3 1 15,0 0-3-15,-3 0 0 16,-4-3-6-16,-3-3 0 31,-4 3-10-31,-7 0 0 16</inkml:trace>
  <inkml:trace contextRef="#ctx0" brushRef="#br1" timeOffset="74379.93">16415 9460 62 0,'28'16'31'0,"28"-10"-32"15,-34-6 52-15,16-3-51 16,12-6 1-16,-1 2-3 16,-3 1 0-16,0 0-5 15,-4 0 1-15,-3 3-12 16,-11-7 1-16</inkml:trace>
  <inkml:trace contextRef="#ctx0" brushRef="#br1" timeOffset="75035.02">17392 8510 45 0,'-4'25'22'0,"11"19"-24"0,-7-31 29 15,0 9-28-15,0 9 1 16,4 10 0-16,-4 3 0 16,0 0 0-16,-4-4 0 15,4-5-3-15,0-10 1 16,0-6-7-16,0-13 1 15,-3-9-3-15,-4-7 0 0</inkml:trace>
  <inkml:trace contextRef="#ctx0" brushRef="#br1" timeOffset="75432.13">17279 8701 38 0,'7'10'19'0,"0"-7"-18"0,-3-3 37 0,3-3-35 16,0 3 0-16,3-3 2 16,5-4 1-16,-1 7-7 15,7 0 1-15,7-3 4 16,14-3 0-16,1-6-2 16,-5-4 1-16,-2-6-3 15,-4-6 1-15,-8 6-3 16,-6 3 0-16,-8 6-2 0,-3 4 0 15,-3 6-3-15,0 9 1 16,-4 3 0-16,0 7 1 16,0 6 0-16,-4 3 1 31,-7 32 3-31,1-17 1 16,3 1 2-1,0-3 0-15,0-1 0 0,3-5 1 16,1-1-2-16,3-6 1 15,7-3-6-15,7-12 0 0,7-4-5 16,7-9 1-16,11-10-4 16,-4 1 1-16</inkml:trace>
  <inkml:trace contextRef="#ctx0" brushRef="#br1" timeOffset="75665.23">17949 8739 46 0,'-7'44'23'0,"4"12"-24"15,-8-43 48-15,-6 12-45 16,-12 13 1-16,-9 12 0 16,-8 13 1-16,-4 9-6 15,4 6 1-15,1 4 1 0,2-13 0 16,4-10-4-16,4-12 0 15,10-3-5-15,4-13 1 16,7 1-8 0,11-16 0-16</inkml:trace>
  <inkml:trace contextRef="#ctx0" brushRef="#br1" timeOffset="76116.57">17784 9435 45 0,'-4'-6'22'0,"4"15"-17"0,0-9 37 16,0 0-38-16,4 0 0 0,3 4 4 15,3-1 0-15,4-3-9 16,7-3 0-16,1-1 6 16,-5 1 0-16,8-3-2 15,-4 9 0-15,0-3-3 16,-7 0 1-16,-7 3-3 16,-7 7 0-16,-3 5-2 15,-1 4 0-15,-3 6 0 16,0-6 1-16,-7 9 0 15,4-6 0-15,-1 6 3 0,4-2 0 16,3-1 2-16,8 0 1 16,3-3 0-16,4-4 1 15,10 1-1-15,7-6 0 16,7-7-2-16,4-3 1 16,-4 3-7-1,-6-6 0-15,-8 0-14 0,-4-6 1 16</inkml:trace>
  <inkml:trace contextRef="#ctx0" brushRef="#br1" timeOffset="77363.56">19001 9601 43 0,'10'0'21'0,"4"-3"-9"0,-10 3 22 16,-1 3-30-16,1 1 1 16,-1 8 0-16,-3 13 0 15,0 10-7-15,-3 9 0 0,-4 9 4 16,-11 3 0-16,-6-2-7 16,-5-7 1-16,-6-10-12 15,3-12 0-15</inkml:trace>
  <inkml:trace contextRef="#ctx0" brushRef="#br1" timeOffset="78070.75">20451 9084 38 0,'7'-6'19'0,"-4"-4"-6"0,-3 10 20 15,0 0-30-15,-7-3 0 16,-4 3 2-16,-6 0 0 0,3 3-7 16,-4 4 1-16,-7 2 4 15,4 7 0-15,-3 6-3 16,2 3 1-16,1 6-2 15,7 10 0-15,7 6-1 16,11-3 0-16,6-3-3 16,8-7 0-16,10-12-1 15,11-9 0-15,10-10-2 16,4-6 1-16,-3-10 0 16,-12-6 0-16,5-3 1 15,-5 0 1-15,1 0 3 16,0 0 0-16,-4 0 4 15,-3 4 1-15,-7 2 2 16,-4 0 1-16,-7 4 2 16,-10-1 0-16,-11 7-1 15,-8 0 1-15,-6 9-3 16,4 0 1-16,-5 3-2 16,-2 7 0-16,-1 6-3 0,-3 2 1 15,0 5-2-15,3 2 0 16,4-3-3-16,7-3 0 15,3 0-2-15,15-7 0 16,10-5-3-16,7-7 0 16,4 0-2-16,6-12 0 15,12-10-2-15,3-3 0 16</inkml:trace>
  <inkml:trace contextRef="#ctx0" brushRef="#br1" timeOffset="78369.2">21191 9081 47 0,'-7'31'23'0,"-21"-6"-30"0,18-22 47 0,-5 7-40 16,-2-4 1-16,-4 4 0 16,3-1 1-16,0 0-2 15,4 1 0-15,4 2 1 16,6 1 1-16,8 3 0 15,6-1 0-15,8-2 0 16,3-1 0-16,0 4 0 16,-3-3 0-16,-4 2-2 15,-7 1 0-15,-7 3-3 16,-7-4 0-16,-7-2-8 16,-4-1 0-16,1-2-5 0,2-7 1 31</inkml:trace>
  <inkml:trace contextRef="#ctx0" brushRef="#br1" timeOffset="78653.19">21604 8692 59 0,'0'19'29'0,"-32"37"-39"0,22-34 57 0,-8 3-47 15,-3 10 1-15,-7 6-1 16,-4 9 1-16,-3 9-2 16,7 4 1-16,-1 9 0 15,8-3 0-15,11 3-4 16,6-9 1-16,8-13-10 31,6-12 1-31,8-16-4 0,10-10 0 0</inkml:trace>
  <inkml:trace contextRef="#ctx0" brushRef="#br1" timeOffset="78984.23">21936 8940 52 0,'17'0'26'0,"-24"3"-31"0,-3-3 50 15,-4 6-45-15,-11 0 1 16,4 4 1-16,-4 6 1 16,-3 2-4-16,-7-2 1 15,-4 6 1-15,0 9 1 0,4 4-1 16,6-1 1-16,8 4-1 15,7 3 0-15,11-1 0 16,13-5 1-16,11-10-2 16,11-9 1-16,-4-13-3 15,-3-9 0-15,0-10-4 16,-4 0 1-16,-7-9-5 16,-3-3 0-16,-11-3-7 15,-4-4 1-15</inkml:trace>
  <inkml:trace contextRef="#ctx0" brushRef="#br1" timeOffset="79183.33">21477 9175 55 0,'11'9'27'0,"38"-5"-31"0,-28-8 51 15,11 1-47-15,10-3 0 16,-3-3-1-16,3-4 0 15,1 0-3-15,-1-2 1 16,-3-1-8-16,-7 0 0 16,-1-9-5-16,5 0 1 15</inkml:trace>
  <inkml:trace contextRef="#ctx0" brushRef="#br1" timeOffset="79376.98">22020 8752 60 0,'11'59'30'0,"21"16"-43"0,-22-49 60 0,1 8-47 16,-1 13 0-16,-6 6-2 16,-4 10 0-16,-7 6-3 15,-7 6 1-15,-7-6-11 16,-8-12 0-16</inkml:trace>
  <inkml:trace contextRef="#ctx0" brushRef="#br1" timeOffset="79900.58">22433 8946 49 0,'0'13'24'0,"7"-4"-16"0,0-6 36 0,-3 3-41 15,3 4 0-15,0-1 3 16,3 1 0-16,5-1-7 15,2 0 1-15,11-2 5 16,8-1 0-16,-5 0-2 16,-2-3 0-16,-5-3-2 15,-6 0 0-15,-7 7-2 16,-15 2 0-16,-10 10-1 16,-7 3 0-16,-7-3-3 0,-8-1 0 15,1-2-3-15,3 0 0 16,4-7-11-16,7 1 1 15,7-1 0-15,10-3 0 16</inkml:trace>
  <inkml:trace contextRef="#ctx0" brushRef="#br1" timeOffset="80157.03">22310 9479 60 0,'3'16'30'0,"4"-7"-40"0,0-9 63 0,0-3-53 16,7 0 1-16,15-3-1 15,10-1 0-15,10-2-3 16,4 0 1-16,3-1-6 15,1 4 0-15,-8-7-9 16,-14 4 1-16</inkml:trace>
  <inkml:trace contextRef="#ctx0" brushRef="#br1" timeOffset="80798.98">23707 8949 50 0,'24'-37'25'0,"-13"2"-26"16,-11 26 39-16,-4-7-39 15,-6 0 1-15,-15 1-1 16,-14 2 1-16,-7 7 0 15,-6 12 1-15,-12 7-1 0,-10 12 0 16,3 15 0-16,4 8 1 16,4 11-2-16,10 10 1 15,18 6-1-15,17-6 1 16,15-6-1-16,20-16 1 16,26-12 1-16,13-20 0 15,11-21 2-15,18-19 1 16,3-13-1-16,-14-15 1 15,-21 0-3-15,-25-4 1 16,-21 4-15-16,-28 0 0 0,-21-1-4 16,-15 1 1-16</inkml:trace>
  <inkml:trace contextRef="#ctx1" brushRef="#br0" timeOffset="25549.6">17131 3537 0</inkml:trace>
  <inkml:trace contextRef="#ctx0" brushRef="#br0" timeOffset="84572.58">20934 6970 53 0,'0'7'26'0,"17"-7"-17"0,-9-7 26 16,2 4-34-16,8-3 1 15,6 0 0-15,5 6 1 16,2 0-5-16,5 0 0 16,-5 3-4-16,1-3 0 15,-4 3-10-15,-3-3 0 16</inkml:trace>
  <inkml:trace contextRef="#ctx0" brushRef="#br0" timeOffset="84750.06">20867 7199 55 0,'14'22'27'0,"14"0"-26"16,-14-19 43-16,18 1-44 16,10-1 0-16,4-3-8 15,-3 0 1-15,-1 3-5 16,4-6 0-16</inkml:trace>
  <inkml:trace contextRef="#ctx0" brushRef="#br0" timeOffset="85274.52">22172 6409 52 0,'-3'32'26'0,"-8"-17"-23"16,11-15 38-16,-4 13-39 16,1 6 1-16,-4 12 2 15,0 13 1-15,0 15-7 16,-4 7 0-16,1 22 4 0,-5 19 0 16,1 2-3-16,-3 11 0 15,-1-4-4-15,4-13 0 16,3-9-7-16,1-15 0 15,3-23-7-15,14-15 0 16</inkml:trace>
  <inkml:trace contextRef="#ctx0" brushRef="#br0" timeOffset="85837.74">22892 6886 54 0,'0'19'27'0,"0"-7"-27"0,0-12 47 0,0 0-46 0,0 3 1 15,-4-3 0-15,-6 3 0 16,-4 4-3-16,-8 2 1 16,-2 10 2-16,-5 6 0 15,-2 10-1-15,-1 2 0 16,4 4 0-16,3 3 0 0,7 6-1 15,11-9 1-15,14-7-2 16,15-2 0-16,9-7-3 16,5-10 1-16,-1-2-4 15,-3-7 0-15,-1 0-11 16,8-6 0-16</inkml:trace>
  <inkml:trace contextRef="#ctx0" brushRef="#br0" timeOffset="86130.95">23333 7159 51 0,'14'12'25'0,"-11"-12"-25"16,-3 0 38-16,-7-6-36 0,-7 0 0 16,-7-1 1-1,-4 1 1-15,-6 6-5 16,-1 3 0-16,4 7 3 15,-4-1 1-15,4 7-2 0,-1 6 0 16,1 6-2-16,4 3 1 16,6-3 0-16,7-2 0 15,11-1-1-15,14-13 1 16,8-2-1-16,6-4 1 16,4-6-2-16,-1-6 1 15,1-7-5-15,0-3 1 16,-4-2-11-16,4-4 1 0</inkml:trace>
  <inkml:trace contextRef="#ctx0" brushRef="#br0" timeOffset="86431.71">23675 7002 46 0,'-18'16'23'0,"-38"-7"-25"15,42-6 34-15,-4 0-32 16,0 0 0-16,-3 4 3 16,7-1 0-16,0 3-2 15,3 1 0-15,4-1 2 16,4 1 1-16,10 5 1 16,7 4 0-16,4 0-2 15,3 0 1-15,0-1-2 16,-7 4 0-16,0 0-2 0,-7 3 0 15,-10 1-3-15,-8-5 0 16,-6-2-6-16,-5 0 0 16,5-6-8-16,-4-4 0 15</inkml:trace>
  <inkml:trace contextRef="#ctx0" brushRef="#br0" timeOffset="86971.14">24285 6767 52 0,'11'15'26'0,"-22"7"-27"0,8-15 44 16,-4-4-42-16,-4 6 0 15,-3 7 1-15,-11 12 0 16,1 0-3-16,-5 10 1 15,5 9 2-15,-1 6 0 0,4 10-1 16,7 0 0 0,3 2 0-16,4-5 0 0,7-10-3 15,11-9 1-15,3-6-7 16,7-10 0-16,4-3-9 16,3-16 1-16</inkml:trace>
  <inkml:trace contextRef="#ctx0" brushRef="#br0" timeOffset="87317.6">24687 6967 49 0,'15'22'24'0,"-23"-34"-25"16,1 9 38-16,-7 3-35 15,-3-4 0-15,-5 4 3 0,1 7 0 16,-3 2-6-16,-1 10 1 16,0 3 3-16,1 12 1 15,-1-2-2-15,0 5 1 16,4 10-1-16,7 0 0 16,10-12-1-16,11-1 1 15,15-5-2-15,-1-7 1 16,0-13-1-16,7-3 0 15,4-9-2-15,0-9 1 0,-1-7-5 16,-6-6 0-16,-4 0-8 16,-10-7 0-1,-8-5-3-15,-10 5 0 0</inkml:trace>
  <inkml:trace contextRef="#ctx0" brushRef="#br0" timeOffset="87498.08">24317 7209 57 0,'28'-3'28'0,"29"9"-38"15,-40-6 55-15,4-3-45 16,4-7 0-16,3-2-4 16,11-1 1-16,4-5-4 15,-5-8 1-15,5 1-9 16,-5 3 0-16</inkml:trace>
  <inkml:trace contextRef="#ctx0" brushRef="#br0" timeOffset="87737.35">24864 6757 57 0,'14'47'28'0,"25"0"-33"0,-25-31 52 16,11 9-46-16,-1 6 0 31,4 38-2-31,-10 4 1 0,-11-4-3 16,-10-10 1-16,-12 1-10 16,-9-7 1-16,-4-9-5 15,3-16 0-15</inkml:trace>
  <inkml:trace contextRef="#ctx0" brushRef="#br0" timeOffset="88082.92">25368 6096 46 0,'4'6'23'0,"-1"47"-21"0,-3-31 40 16,-3 9-40-1,-1 20 0-15,1 8 1 0,-4 17 0 16,0 24-3-16,0 13 0 15,0 22 2-15,-4 12 1 16,7-3-2-16,1-3 1 16,3-6-4-16,0-19 1 0,3-15-7 15,1-26 0-15,3-22-9 16,7-18 1-16</inkml:trace>
  <inkml:trace contextRef="#ctx0" brushRef="#br0" timeOffset="88806.67">25908 6955 47 0,'4'9'23'0,"10"-6"-20"15,-7-6 35-15,10 3-37 16,12 0 0-16,6-6 0 0,4 0 1 15,3-1-6-15,4 1 1 16,0 0-9-16,-7 3 1 16,-11-4-4-16,-11 11 1 15</inkml:trace>
  <inkml:trace contextRef="#ctx0" brushRef="#br0" timeOffset="89002.76">25714 7275 62 0,'14'25'31'0,"32"-6"-42"15,-32-16 64-15,14 3-54 16,11-3 1-16,14 3-5 16,7-2 1-16,-7-1-5 15,-14 0 1-15,3-13-9 16,0 1 1-16</inkml:trace>
  <inkml:trace contextRef="#ctx0" brushRef="#br0" timeOffset="89657.72">27238 6817 39 0,'0'3'19'0,"-4"-3"-13"0,4 3 29 16,-3 0-31-16,-4 0 0 15,0-3 2-15,-7 0 0 16,-4-3-7-16,-3 3 0 16,-4 3 5-16,-3 10 0 15,0 9-2-15,0 3 1 16,-1 6-2-16,5 16 0 0,6 4-1 16,4 5 0-16,7 0-1 15,3 1 0-15,15-13-2 16,10-16 0-16,11-6-4 15,7 0 0-15,-1-6-9 16,1-10 0-16</inkml:trace>
  <inkml:trace contextRef="#ctx0" brushRef="#br0" timeOffset="89957.86">27619 7030 56 0,'11'16'28'0,"-26"-10"-31"16,5-3 47-16,-8-3-44 16,-6 0 1-16,-12 0 0 15,-3 6 0-15,-3 1-1 0,14 5 1 16,0 13-1 0,3-3 1-16,4 7-2 0,3-4 1 15,8 3-1-15,6-3 0 16,4-6 0-16,7-7 0 15,14-5 0-15,11-11 0 16,3-5 1-16,1-4 0 16,2 1-2-16,-6-7 0 15,-4-3-8-15,-3-3 0 16,-4-6-5-16,0 6 0 0</inkml:trace>
  <inkml:trace contextRef="#ctx0" brushRef="#br0" timeOffset="90272.87">27912 6930 52 0,'-14'19'26'0,"-22"-13"-31"15,33-9 46-15,-4 3-40 16,0 0 0-16,-4 0 1 15,1 3 0-15,-1 6-2 16,7 1 0-16,4-1 2 16,8 4 1-16,2 2 0 15,1 4 1-15,6 0-2 16,8 3 1-16,-4 0-2 16,-3 3 0-16,-8-6-3 0,-6 6 1 15,-11 3-5-15,-4 0 0 16,-6 4-10-16,-8-7 1 15,-7-7-3-15,0-5 1 16</inkml:trace>
  <inkml:trace contextRef="#ctx0" brushRef="#br0" timeOffset="90619.53">28473 6685 55 0,'-11'16'27'0,"-35"25"-35"16,43-26 55-16,-11 1-46 15,-8 9 0-15,-9 6 1 16,-5 13 0-16,1 6-2 16,0 10 0-16,3 15 1 15,4 1 1-15,7 5-2 16,7-9 1-16,7-12-6 16,7-13 1-16,10-13-7 0,8-5 0 15,14-17-6-15,-1-12 1 16</inkml:trace>
  <inkml:trace contextRef="#ctx0" brushRef="#br0" timeOffset="90966.21">28942 6970 48 0,'0'13'24'0,"-14"-26"-26"0,7 13 44 0,-11 0-41 16,-10 0 0-16,-7 7 1 15,-4 2 0-15,-7 7-3 16,0 15 1-16,0 7 1 16,0 9 1-16,8 6-1 15,6-9 1-15,11 0-2 16,10-6 1-16,15-4 0 15,17-9 0-15,14-9-1 16,14-13 1-16,8-3-1 16,-1-9 0-16,-10-10-3 15,-7-3 1-15,-11 0-8 16,-7 3 0-16,-14-6-6 0,-14 0 1 16</inkml:trace>
  <inkml:trace contextRef="#ctx0" brushRef="#br0" timeOffset="91162.43">28395 7228 59 0,'7'12'29'0,"0"-9"-33"0,4-3 54 16,10-3-50-16,14-3 1 15,4 3-1-15,10-4 1 16,15-8-4-16,3-1 1 0,-11-3-6 15,-10 1 0-15,-7-4-9 16,-7 0 0-16</inkml:trace>
  <inkml:trace contextRef="#ctx0" brushRef="#br0" timeOffset="91385.79">29034 6713 60 0,'24'44'30'0,"26"19"-35"16,-36-44 52-16,11 15-47 16,6 7 0-16,1 15-3 15,-7 4 0-15,-15 18-3 16,-17 7 0-16,-25 6-10 0,-24 6 0 15</inkml:trace>
  <inkml:trace contextRef="#ctx0" brushRef="#br2" timeOffset="99714.63">7370 6466 17 0,'0'6'8'0,"0"-3"-1"0,0-3 8 15,0 0-14-15,0 0 1 16,0 3 1-16,0 7 0 15,0 2-3-15,0 4 0 16,-4 6 3-16,0 0 0 0,-3 3-1 16,-3 12 1-16,-1 4-1 15,-3 19 1-15,0 6-1 16,0 21 0-16,-7 4-1 16,0 13 1-16,3 12-1 15,0 9 1-15,1 1-2 16,3-4 1-16,-4-3-1 15,7-6 1-15,1-13-1 16,3-9 0-16,-4-6-2 16,1-13 0-16,-5-12-9 15,-2-7 1-15</inkml:trace>
  <inkml:trace contextRef="#ctx0" brushRef="#br2" timeOffset="100782.78">7549 6353 23 0,'-3'9'11'0,"10"-3"-3"16,-3-6 10-16,3 4-14 16,3-1 0-16,4-3 1 15,7 0 1-15,11-7-8 16,-4 1 1-16,15 0 5 15,6-4 1-15,8 4-2 16,10-3 1-16,17-1-1 0,8-2 0 16,14 2-1-1,3-5 1-15,15-4-1 0,20-6 0 16,-6 3-1-16,10-3 0 16,14 0 0-16,1 3 0 15,-12 6-1-15,8 4 1 16,3-10-1-16,-14-10 1 15,4-2-1-15,-4 2 1 16,1-5-2-16,-19-1 1 16,1 7 0-16,-11-4 0 15,-8 7 0-15,-6 0 0 16,-3 9 0-16,-19 6 0 0,-13 1-1 16,-18 3 1-16,-7-1-1 15,-4 4 1-15,-7 0-1 16,-3-1 1-16,-7 14-1 15,-8-1 0-15,-3 13-1 16,-7 6 1-16,0 6-1 16,-10 16 0-16,-4 3 0 15,3 19 1-15,-6 3-1 16,-11 16 0-16,-8 9-1 16,-2 13 1-1,-15 72 0 1,7-16 0-16,7-6 0 15,8-16 1-15,2-9 0 16,1-9 0-16,4-10 1 16,-8 0 1-16,-3-16 0 0,-8-3 0 15,-2-3-1 1,-5-15 0-16,-3-7 0 0,-7-3 1 16,-10-10-2-16,-1-11 1 15,-10-5 0-15,0-5 0 16,-10-10 0-16,-26-9 1 15,-10 3-1-15,-7-6 0 16,-21-7 0-16,-25 1 1 16,0-4 0-16,-17 0 0 15,-8 0-2-15,1-3 1 16,-4 1 0 15,7-1 1-31,-11 0-1 0,4 0 0 16,14 0 0-16,-3 0 0 0,13-3 1 0,15 0 0 0,24 0-2 15,25 3 0-15,25 4-10 16,18-4 1-16</inkml:trace>
  <inkml:trace contextRef="#ctx0" brushRef="#br2" timeOffset="101737.38">26709 6155 31 0,'7'25'15'0,"0"29"-9"16,-7-45 16-16,-4 22-21 15,-3 7 0-15,4 9 1 16,-4 13 0-16,-4 21-2 15,-6 10 0-15,-5 9 1 16,-2 16 1-16,-1 4-2 16,0-8 1-16,4-5-1 15,3-19 0-15,4-16-4 0,7-19 0 47,4-12-6-31,3-19 0-16,7-22-1 0,7-12 1 0</inkml:trace>
  <inkml:trace contextRef="#ctx0" brushRef="#br2" timeOffset="102418.39">26631 6390 31 0,'53'25'15'0,"28"-28"-13"0,-45 0 32 0,24-3-33 15,21-3 1-15,10-4-1 16,22-3 1-16,18 7-3 15,-1-1 0-15,18-5 2 16,11 2 0-16,4 1-1 16,6-1 1-16,0-6-1 15,4-9 1-15,-4 0-1 16,-10-3 0-16,-4 5 0 16,-10-2 0-16,-29-3-1 15,-3 3 1-15,-7 3 0 0,-7 3 0 16,-7 9-1-16,-11 7 1 15,-11 6-1-15,-6 6 1 16,-11 7-1-16,-7-4 1 16,-8 10-1-16,-2 9 1 15,-8 7-1-15,0-1 1 16,0 10 0-16,4 6 1 16,3 7-1-16,4 5 1 15,4 4-1-15,-1 6 0 0,0 4 0 16,-3-1 1-16,-7 0-1 15,-4 0 0 1,-7 4-1-16,-7-10 1 0,-10 3-1 16,-11 3 0-16,-14 0 0 31,-15 1 0-31,-13-7 0 0,-8-4 0 0,-20 8-1 16,-25-8 1-16,-22-11 0 15,-21-14 0-15,-35-8 0 16,-24-10 0-16,-40-25 1 15,-24-10 1-15,-17-9-1 16,-33-3 1-16,-14 0-10 16,-6 0 0-16</inkml:trace>
  <inkml:trace contextRef="#ctx0" brushRef="#br0" timeOffset="110277.88">6329 11122 35 0,'0'10'17'0,"7"-10"-6"0,-7 0 17 0,0 0-24 16,0-3 0-16,3-4 1 15,4 4 0-15,1-3-7 16,6-7 1-16,7 1 4 16,14 2 0-16,4-2-2 15,3 2 1-15,-10 4-1 16,0 12 0-16,-8 4-1 15,-2 6 0-15,-19 9-1 16,-6 9 0-16,-8 1 0 16,-17 2 0-16,0 1-2 15,-4-4 0-15,-3-5 0 16,10-1 1-16,-3-13-1 16,6-5 1-16,1-4 0 15,7-6 0-15,4-3 2 16,6-3 0-16,4-1 0 15,0 1 1-15,4-3 0 0,3 3 0 16,3 2 1-16,8 4 0 16,-4 4 1-16,4 2 0 15,-1 3 0-15,1 1 0 16,3 2 1-16,0 1 0 16,0-1-2-16,1 1 0 15,-1-1-2-15,0-2 1 16,4-1-7-16,-11-3 0 15,3-9-10-15,1-6 1 16</inkml:trace>
  <inkml:trace contextRef="#ctx0" brushRef="#br0" timeOffset="110796.85">6883 11119 33 0,'42'-47'16'0,"-3"-19"-6"0,-32 47 16 16,0 1-23-16,-4-1 1 16,-3 0 2-16,-10 0 0 15,-8 7-8-15,-17 2 1 16,-18 4 4-16,-7 3 1 16,-10 6-2-16,-1 3 1 15,0 1-3-15,4 2 1 16,-3 10-2-16,-8 6 0 15,8 6-3-15,-1 10 0 16,1 3-3-16,3 3 0 16,7 9-3-16,10 10 1 0,18 13 2 15,11 5 1-15,25 4 5 16,20-10 0-16,22-2 7 16,21-14 0-16,15-24 3 15,23-19 1-15,26-32 0 63,-11-24 0-63,-7-20-4 0,-7-18 0 0,-15 3-6 0,-20-3 0 0,-22 2-15 0,-24-5 0 0</inkml:trace>
  <inkml:trace contextRef="#ctx0" brushRef="#br0" timeOffset="111742.37">7144 11969 28 0,'-11'28'14'0,"39"4"-1"0,-17-23 7 16,-7 10-16-16,6 9 1 15,4-3 4-15,0 3 0 16,4 1-10-16,-7-8 0 15,-4 5 7-15,3-8 0 16,-3-5-2-16,0-10 0 16,0-9-3-16,4-7 0 15,-11-15-1-15,0-13 1 0,0-9-2 16,-7-6 1 0,3-7-1-16,-3-9 1 0,0-13-1 15,-3 7 0-15,-1-4-2 16,0 1 0-16,8 15 0 15,-8 3 0-15,8 7 0 16,3 5 0-16,7 4 2 16,11 13 0-16,-4 6 2 15,14 6 1-15,7 6 0 16,-3 4 0-16,21 2 0 16,14 1 1-16,21-4 0 15,14-2 1-15,29 2-1 16,28-6 0-16,6-9 0 15,29-3 1-15,11-7-2 16,7-3 0-16,6-3-1 16,-20 0 0-16,-4 4 0 0,11 11 0 15,-36 1-2-15,-3 6 0 16,-15 0-3-16,-20 3 1 16,-25 1-10-16,-25 2 0 15,-28 0-5-15,-14 7 0 16</inkml:trace>
  <inkml:trace contextRef="#ctx0" brushRef="#br0" timeOffset="112271.42">7994 11395 37 0,'3'16'18'0,"5"-4"-12"0,-8-5 29 16,0 2-31-16,0 4 0 16,-4 5 0-16,0 11 1 15,1 5-7-15,-4 7 1 16,3 15 4-16,-3 1 0 16,0 2-3-16,7-5 0 0,-7-4-4 15,7-6 0-15,7-16-8 16,0-12 0-16,7-13-3 15,8-10 0-15</inkml:trace>
  <inkml:trace contextRef="#ctx0" brushRef="#br0" timeOffset="112510.22">8340 11790 48 0,'17'0'24'0,"22"-15"-29"0,-18 8 47 0,-3-2-42 0,14-4 0 16,-8 1-4-16,12-4 0 15,-1 4-6-15,0-1 1 16,-7 0-5-16,-3 4 1 15</inkml:trace>
  <inkml:trace contextRef="#ctx0" brushRef="#br0" timeOffset="112720.54">8527 11608 53 0,'-7'51'26'0,"-4"8"-38"16,11-40 53-16,-4 3-41 15,1 6 0-15,3 7-6 16,0-1 0-16,3-6-5 16,5-9 1-16</inkml:trace>
  <inkml:trace contextRef="#ctx0" brushRef="#br0" timeOffset="113146.33">9645 11511 54 0,'7'10'27'0,"-7"-1"-29"0,0-3 45 0,-11 7-42 15,1 6 0-15,-8-1 1 16,-6 7 0-16,-8 13-3 16,-4 3 0-16,5-3 0 15,-1-1 0-15,4-2-7 16,3-7 0-16,7-6-8 15,11-19 0-15</inkml:trace>
  <inkml:trace contextRef="#ctx0" brushRef="#br0" timeOffset="113364.9">9366 11423 45 0,'18'32'22'0,"3"-1"-15"0,-10-22 34 16,-4 7-39-16,0 9 1 16,3 0 0-16,4 7 0 15,4 12-5-15,7-4 1 16,3 1 0-16,0-3 0 16,0-4-7-16,1-2 1 15,-1-10-9-15,7-16 1 0</inkml:trace>
  <inkml:trace contextRef="#ctx0" brushRef="#br0" timeOffset="113798.92">9860 11154 48 0,'-3'6'24'0,"17"-6"-19"15,-14 0 39-15,7 0-40 16,0-3 0-16,-4 0 2 0,4 0 1 16,4-4-8-16,7 1 0 15,-1 0 5-15,4-1 1 16,1 1-3-16,-5 3 1 15,1 0-2-15,-4 3 0 16,-3 6-1-16,-4 4 0 16,-4 2-1-16,-6 4 1 15,-4 3 0-15,-4 6 0 16,0-3-1-16,1 6 1 16,3 3-1-16,3 7 1 15,1-7 0-15,3-6 0 0,7-6 0 16,7-6 1-1,7-10-2-15,11-6 1 16,0-7-7-16,-4-2 0 0,-7-4-12 16,-7-3 0-16</inkml:trace>
  <inkml:trace contextRef="#ctx0" brushRef="#br0" timeOffset="119520.82">10883 11480 44 0,'0'-3'22'0,"0"6"-11"0,0-3 23 15,7-6-32-15,4-1 0 16,14 1 0-16,-8 3 1 16,26-10-4-16,9 1 0 0,8-1 0 15,4 4 1-15,10 6-11 16,-3 3 1-16,-4-7-5 15,-7 11 0-15</inkml:trace>
  <inkml:trace contextRef="#ctx0" brushRef="#br0" timeOffset="119747.28">10943 11765 58 0,'-14'22'29'0,"39"-19"-36"16,-15-3 55-16,8-6-47 15,14-3 1-15,17-4 0 16,11 0 0-16,0 1-5 0,4 3 0 16,-8 5-13-16,-10 1 1 15,-18 6-2-15,-14 7 1 16</inkml:trace>
  <inkml:trace contextRef="#ctx0" brushRef="#br0" timeOffset="121607.3">6142 14804 25 0,'0'6'12'0,"-7"0"-2"0,7-3 12 16,-4 1-19-16,1-1 1 15,3 0 3-15,0 0 1 16,0 0-8-16,3 0 0 16,4-3 6-16,4-3 0 15,7 0-2-15,6 0 1 16,12 0-2-16,-5 0 1 16,8-1-3-16,-11 4 1 15,1 0-1-15,-8 0 0 16,0 4-1-16,-11 5 0 15,-6 3-1-15,-8 4 0 16,-6 6-1-16,3 0 0 16,-4 0-2-16,1-3 1 0,-1 0 0 15,0-1 1-15,1-2 0 16,3-3 1-16,3-1 0 16,4-2 1-16,0-4 1 15,11-3 0-15,-8 0 1 16,8 0 0-16,3 4 0 15,7-4 0-15,-10 3 0 16,3 0 1-16,-10 7-2 16,-8 6 0-16,0-1-1 15,-13 8 0-15,-8 2-2 16,-3 3 0-16,-7-9-6 16,-1-6 1-16,-2-10-8 15,-5-6 1-15</inkml:trace>
  <inkml:trace contextRef="#ctx0" brushRef="#br0" timeOffset="122161.27">6724 14779 46 0,'60'-60'23'0,"-60"13"-21"0,0 41 37 15,-7-4-37-15,-4-5 0 0,-6-4 0 16,-8-3 1-16,-14 0-4 15,-21 6 1-15,4 10 1 16,-15 9 1-16,-6 7-2 16,-5 2 0-16,-2-3-2 15,6 13 1-15,-3-3-3 16,10 6 0-16,4 7-3 16,0 2 1-16,7 10-2 15,11 6 0-15,3 7 1 16,11 12 0-16,7-3 2 31,14 6 1-31,7 0 4 0,24 6 1 16,11-9 3-16,15-12 1 0,17-13 2 15,21-13 0-15,25-31-1 0,3-16 1 16,22-15-3-16,-8-13 1 16,-7 0-5-16,-17-6 1 15,-28-7-4 1,-22 4 1-16,-21-6-2 0,-17-4 1 15,-29-3-8-15,-3-3 0 16,-25 6 0-16,11 7 0 16</inkml:trace>
  <inkml:trace contextRef="#ctx0" brushRef="#br0" timeOffset="123181.88">6893 15465 35 0,'4'32'17'0,"6"12"-20"16,-6-32 31-16,-1 7-27 15,1 6 1-15,-4 3 3 16,0 1 0-16,4 8-5 15,-4-2 0-15,7-1 4 16,0 4 0-16,0-10-1 0,3 0 1 16,1-3-1-16,-1-6 0 15,1-6-2-15,0-7 0 16,-1-9 0-16,8-10 0 16,-8-12-1-16,8-6 1 15,3-13-2-15,-7-13 0 16,-3-8 1-16,-4-8 0 15,0-2-1-15,-7-3 1 16,0-1-1-16,-7 4 1 16,0 3 0-16,-4 9 0 0,-3 7 0 47,4 6 0-16,3 6 0 0,3 9 1-31,1 7-1 0,-1 0 1 0,4 6-1 0,7-3 1 0,7 6-1 0,4 0 1 0,3 4 0 0,7-1 0 16,0 3 0-16,11 1 0 0,11 6 1 0,6-1 1 0,18 7-1 15,21-3 1-15,18-3-1 16,14-13 0-16,21-9 0 16,25 0 1-16,14-10-2 15,18-3 1-15,-22 4-1 16,1 5 0-16,-4 7 0 15,-22 6 0-15,-27 7-4 16,-11 5 1-16,-14 4-5 16,-25 3 0-16,-21-3-11 15,-25 3 0-15</inkml:trace>
  <inkml:trace contextRef="#ctx0" brushRef="#br0" timeOffset="123650.29">7874 15305 38 0,'4'0'19'0,"-1"0"-12"0,-3 0 22 0,-3 0-26 15,-5 4 0-15,-2 5 0 0,-11 7 1 16,-4 9-6-16,-10 6 1 16,-4 4 2-16,-3 5 1 15,-1 11-6-15,8-8 1 16,7-2-8-16,7-13 1 15,10-6-3-15,0-15 0 16</inkml:trace>
  <inkml:trace contextRef="#ctx0" brushRef="#br0" timeOffset="123860.72">7553 15309 41 0,'28'25'20'0,"0"25"-22"16,-17-34 39-16,10 12-37 16,-7 6 0-16,11 13 0 15,3 0 1-15,4-6-2 16,-4-6 1-16,4-10-4 16,-11-7 1-16,0-8-9 15,-3-16 0-15</inkml:trace>
  <inkml:trace contextRef="#ctx0" brushRef="#br0" timeOffset="124292.93">7938 14898 44 0,'7'0'22'0,"10"0"-17"0,-10-6 35 15,0 6-36-15,4-4 0 16,-1-2 4-16,5 0 1 0,2 0-11 16,-3-1 0-16,0 1 7 15,1 3 0-15,-5 3-3 16,-3 0 0-16,0 6-2 15,-7 0 0-15,0 7-1 16,-7 0 0-16,0 8-1 16,-3-5 1-16,-1 3 0 15,4 0 0-15,3 0 0 16,1 3 1-16,-1 0 0 16,1-4 0-16,6-5 0 15,4-4 0-15,8-6 0 16,9-3 0-16,-3-6-4 15,8 0 1-15,-1-4-13 16,4-2 0-16,-8 6-1 16,4 3 0-16</inkml:trace>
  <inkml:trace contextRef="#ctx0" brushRef="#br0" timeOffset="124642.18">8467 15575 54 0,'0'10'27'0,"14"-14"-35"0,-4 1 53 0,1-3-44 16,7 0 0-16,3-1 0 16,11 1 0-16,6-3-3 15,5 3 1-15,-1-7-5 16,4 4 0-16,0-7-10 15,-4-3 1-15</inkml:trace>
  <inkml:trace contextRef="#ctx0" brushRef="#br0" timeOffset="124909.72">9243 15030 48 0,'0'12'24'0,"-4"13"-22"0,1-15 37 16,-1 8-37-16,-3 4 1 16,-3 13-1-16,3 21 1 15,7 70-8 1,3 2 1-16,8-12-5 15,6-15 1-15,1-23-7 16,7-15 0-16</inkml:trace>
  <inkml:trace contextRef="#ctx0" brushRef="#br0" timeOffset="125432.32">10379 15233 53 0,'-7'16'26'0,"10"-25"-28"0,-3 9 48 0,4-4-45 16,10 1 1-16,0 0 0 15,18-3 1-15,7-3-4 16,6 5 1-16,5-2-3 15,-8 3 0-15,-7 0-10 16,-6 0 0-16,-8-4-4 16,-11 14 1-16</inkml:trace>
  <inkml:trace contextRef="#ctx0" brushRef="#br0" timeOffset="125592.76">10315 15625 59 0,'0'32'29'0,"39"-17"-37"0,-21-15 58 16,13-6-50-16,15-3 0 15,11-4-4-15,3-3 0 16,-7 4-10-16,0-4 0 16</inkml:trace>
  <inkml:trace contextRef="#ctx0" brushRef="#br1" timeOffset="129445.87">8555 13236 19 0,'0'-6'9'0,"7"-10"11"15,-7 10 10-15,0 6-24 0,0 0 1 16,-4 3 4-16,1 3 0 16,-4 0-14-16,-4 16 1 15,-13 0 9-15,-8 10 0 16,-7 8-4-16,-3 1 0 15,-1 6-3-15,1-3 0 16,7-6-4-16,3-7 0 16,7-9-7-16,8-3 0 15,13-19-5-15,8-10 0 16</inkml:trace>
  <inkml:trace contextRef="#ctx0" brushRef="#br1" timeOffset="129669.95">8319 13186 41 0,'7'31'20'0,"14"7"-16"16,-11-26 34-16,1 1-34 16,-1 2 0-16,12 7 0 15,6 7 1-15,0 2-8 16,-3-6 1-16,3 0 3 15,0-3 1-15,4 0-8 16,0-3 1-16,-4 0-10 16,0-10 0-16</inkml:trace>
  <inkml:trace contextRef="#ctx0" brushRef="#br1" timeOffset="130106.23">8837 13255 44 0,'-7'18'22'0,"-4"-30"-16"0,11 12 33 0,0 0-36 0,0 0 1 0,4-6 1 16,7 3 1-16,3-1-7 16,10-2 0-16,8-3 4 15,10-1 0-15,-3 4-5 0,-7 0 1 16,-4-1-10-16,0 7 1 16,-6-6-7-16,-12 6 0 15</inkml:trace>
  <inkml:trace contextRef="#ctx0" brushRef="#br1" timeOffset="130286.28">8865 13521 57 0,'7'10'28'0,"46"-14"-35"0,-49 4 51 0,28-6-45 16,3-3 0-16,4-4-13 15,-4 1 1-15,-3-4 5 16,-8 3 0-16</inkml:trace>
  <inkml:trace contextRef="#ctx0" brushRef="#br1" timeOffset="132178.69">7969 16782 41 0,'7'-12'20'0,"-3"6"-13"0,-4 6 21 16,-4 0-25-16,-3 6 1 15,-3 10 0-15,-11 2 0 16,-8 11-6-16,-10 11 0 15,1 7 0-15,-5 10 1 16,-6 2-10-16,7-5 1 0,10-7-4 16,7-10 0-16</inkml:trace>
  <inkml:trace contextRef="#ctx0" brushRef="#br1" timeOffset="132418.49">7497 16717 53 0,'24'18'26'0,"15"20"-35"16,-25-25 52-16,4-1-44 15,10 13 1-15,-3 13 0 16,10 9 1-16,-3 12-5 0,7 1 0 15,-1-4-5-15,-2-5 1 16,-1-7-6-16,-10-16 1 16</inkml:trace>
  <inkml:trace contextRef="#ctx0" brushRef="#br1" timeOffset="132749.43">8308 16798 43 0,'-7'19'21'0,"14"0"-17"16,-7-16 37-16,3 0-40 16,5 0 0-16,-1 0 0 15,3-3 0-15,4-6-2 16,4-3 1-16,3-7-3 16,7 0 1-16,-14 1-9 15,4 2 1-15,-7 0-4 16,-4 7 0-16</inkml:trace>
  <inkml:trace contextRef="#ctx0" brushRef="#br1" timeOffset="132926.84">8220 17058 54 0,'7'22'27'0,"17"-19"-35"0,-13-9 53 16,7 0-45-16,10-3 0 15,-3-1-2-15,10-2 1 16,-10 2-4-16,6 4 0 16,-6 0-10-16,-7 2 1 0</inkml:trace>
  <inkml:trace contextRef="#ctx0" brushRef="#br1" timeOffset="150493.56">7691 12286 26 0,'-11'-3'13'0,"15"6"-8"0,-4-3 13 31,7 3-15-31,-7 0 0 16,3 0 1-16,1 0 1 0,-1-3-6 16,4 0 0-16,0 0 4 15,0 0 1-15,0 0-2 16,4-3 1-16,0 0-1 16,-4 3 0-16,7 0 1 15,3 3 0-15,5 0-1 16,6 0 0-16,3 0 1 15,8 1 0-15,4-4 1 16,24-4 0-16,3-5 0 16,29-10 0-16,3-3 0 15,18 4 1-15,7-20-2 16,7 0 1-16,-10-3-4 16,6 4 1-16,-10 5-1 15,-7 11 0-15,-7 8-2 16,-14 7 1-16,-15 3-1 15,-17 6 1-15,-10-3 0 16,-4 3 1-16,-8 0-2 0,-6 3 0 16,-4-6 0-16,-3 0 1 15,-7-3-3-15,-1-3 1 16,-3 6-4-16,-3 0 0 16,-4 0-8-1,-7 0 1-15,-4 0 0 0,-3-6 0 16</inkml:trace>
  <inkml:trace contextRef="#ctx0" brushRef="#br1" timeOffset="152158.28">26377 3922 19 0,'-7'7'9'0,"-7"-1"-1"0,14-6 10 16,0 3-13-16,0 0 0 0,0 0 2 16,4 7 0-16,3-7-9 15,0 6 1-15,3 1 6 16,4 2 0-16,8-2-1 15,6-1 0-15,11 1 0 16,6-10 0-16,-2 0-1 16,10 0 0-16,14-7 0 15,14 4 0-15,18-6-2 16,-4 2 1-16,14 1-1 16,4 3 1-16,11 0-1 15,-4 0 0-15,-1 0 0 31,5 3 0-31,6-7-1 16,5 4 1-16,-5-6-1 0,1-1 1 0,3 4-1 16,0 0 0-16,-21 3 0 15,10 0 0-15,-10-1 0 0,0 4 0 16,0 0 0-16,-14 0 1 16,-18-3-1-16,-4 0 1 15,-6 0-1-15,-4 0 1 16,-4 3-1-16,-10-6 1 15,-3 3-2-15,-4-4 1 63,-4 4 0-63,-3 3 0 16,-4 0 0-1,-3 0 0 1,-4 0-1-16,-3 0 1 15,-4 0 0-15,-4-6 0 0,-2 3 0 0,-1 3 0 0,-4 0-1 0,-3 0 1 16,0 0-1-16,0 0 0 0,-3 0-5 0,-4 0 0 0,0-3-10 0,-7 3 1 0</inkml:trace>
  <inkml:trace contextRef="#ctx0" brushRef="#br1" timeOffset="155942.16">9391 12957 20 0,'0'0'10'0,"-4"3"-1"0,4-3 11 15,0-6-16-15,0 2 1 16,0-2 2-16,0 3 1 16,0 3-10-16,4 3 0 15,-4-3 6-15,0 13 1 16,0 6-3-16,0 12 0 16,0 10-1-16,0 15 0 15,0 4 0-15,-4 9 0 16,1-7-1-16,-1-2 1 15,1 3-3-15,-1-10 1 16,4-12-5-16,-7-10 0 0,0-12-3 16,4-10 1-16,-4-9-4 15,3-3 0-15</inkml:trace>
  <inkml:trace contextRef="#ctx0" brushRef="#br1" timeOffset="156170.88">9215 13333 28 0,'0'0'14'0,"3"0"-9"15,-3 0 26-15,0-6-28 16,4 6 1-16,3-7 2 16,3 7 1-16,1-9-8 15,3 3 0-15,7 0 5 16,11 2 0-16,10-5-5 15,15-4 1-15,-4-5-13 0,-4 8 1 16,0 4-2-16,1 3 1 16</inkml:trace>
  <inkml:trace contextRef="#ctx0" brushRef="#br1" timeOffset="156618.5">9892 13314 37 0,'-4'-3'18'0,"-27"9"-20"0,20-6 34 15,-3 3-31-15,-4-3 0 0,-3 0 0 16,0 4 0-16,3 2-1 16,4 3 0-16,0 1 1 15,4 2 0-15,6 1-1 16,-7-1 0-16,8 1 0 15,3 3 0-15,7-7 0 16,0 0 0-16,0-5-1 16,4-1 1-16,3-6 0 15,-4-4 0-15,4-2 0 16,4-1 0-16,0-5 0 16,-1 2 1-16,-3 1-1 15,1-1 1-15,-1 7 0 16,-4 0 0-16,1 6-1 15,-4 3 1-15,0 6 0 16,-4 7 1-16,1 6 0 0,-4 3 0 16,0-3-1-16,0-7 1 15,0 1 0-15,0-3 0 16,0-1-4-16,0 1 0 16,7-4-7-16,0-6 0 15,4-3-5-15,3-6 1 16</inkml:trace>
  <inkml:trace contextRef="#ctx0" brushRef="#br1" timeOffset="156963.91">10153 13484 30 0,'-4'25'15'16,"1"-16"-12"-16,3-9 22 0,0 0-25 15,0 0 1-15,0 0 0 16,0 0 1-16,3-6-2 16,8-4 0-16,-7-2 0 15,6-7 1-15,1-3-1 16,-1 0 0-16,1-3 0 16,-1 6 0-16,5 4-1 15,2 2 1-15,1 4 0 16,-4 2 1-16,0 4 1 15,0 0 1-15,0 6 0 16,-3 3 1-16,-4 7-2 16,-4 3 1-16,-3 2-1 0,0 11 0 15,-3-10-5-15,3 2 0 16,0-5-10-16,3-3 1 16</inkml:trace>
  <inkml:trace contextRef="#ctx0" brushRef="#br1" timeOffset="157278.64">10770 12935 43 0,'4'34'21'0,"-18"-2"-20"0,7-17 32 0,-7 7-32 16,-4 16 0-16,-7 18 1 15,1-2 0-15,-5 12-2 16,1 2 0-16,7 8 1 16,3 5 0-16,8-9-2 15,3-6 0-15,7-12-3 16,10-11 0-16,8-14-7 15,3-17 0-15,4-12-2 16,-1-12 0-16</inkml:trace>
  <inkml:trace contextRef="#ctx0" brushRef="#br1" timeOffset="157592.63">11074 13214 41 0,'0'9'20'0,"-7"-12"-24"0,0 3 40 16,-4 3-35-16,-10 10 1 15,-7 3 1-15,-4-1 1 0,-3 7-5 16,3 6 0 0,4 10 3-16,-1-7 0 0,5 10-2 15,3 0 1-15,3 0-1 16,7-1 0-16,8-5 0 15,3-7 0-15,10-6 0 16,8-9 0-16,7-10 0 16,-1-6 0-16,5-7-3 15,-1-2 0-15,0-7-6 16,-7-3 0-16,-3 6-4 16,-4-9 0-16</inkml:trace>
  <inkml:trace contextRef="#ctx0" brushRef="#br1" timeOffset="157806.09">10717 13474 48 0,'11'0'24'0,"21"-22"-27"15,-25 16 45-15,10-3-42 0,8-7 0 16,7-3-1-16,0 0 0 15,3 7-3-15,7-4 1 16,1-6-11-16,2-6 1 16,-2-10-1-16,-1 1 1 15</inkml:trace>
  <inkml:trace contextRef="#ctx0" brushRef="#br1" timeOffset="158027.6">11218 12944 49 0,'14'35'24'0,"29"59"-30"16,-33-66 51-16,15 13-43 16,7 0 1-16,0-1-1 15,-1 10 0-15,-6 1-5 16,-18-1 1-16,-21 13-7 15,-14 9 0-15,-25 12-6 16,-14 1 0-16</inkml:trace>
  <inkml:trace contextRef="#ctx1" brushRef="#br1" timeOffset="100303.57">6484 12141 0,'0'0'16,"0"0"-1,0 0-15,0 0 16,11-3-1,-1 0-15,1 0 16,3 0-16,-11 6 16,12-9 15</inkml:trace>
  <inkml:trace contextRef="#ctx0" brushRef="#br1" timeOffset="159216.26">11903 13386 43 0,'17'22'21'0,"1"32"-18"0,-18-45 22 0,-4 13-25 16,-6 12 0-16,-8 13-1 15,-6 13 1-15,-8-7-7 16,-7 4 0-16,4-10-4 16,10-10 0-16</inkml:trace>
  <inkml:trace contextRef="#ctx0" brushRef="#br0" timeOffset="166630.72">11811 11941 35 0,'4'9'17'0,"6"-9"-6"0,-6 3 17 16,-1 0-25-16,4 4 1 15,0 2 1-15,4 4 0 16,-4 2-7-16,0 7 1 16,0 3 4-16,4 4 0 15,-1-1-2-15,1-6 1 16,3-3-1-16,-4-4 0 16,-2-2 0-16,-1-4 0 15,3-3-1-15,1-9 1 16,-4-9-1-16,0-10 0 15,-4-10 0-15,-3-5 0 0,4-10 0 16,-1-3 0-16,-3-13 0 16,-3-9 0-16,-4-13 0 15,0 0 0-15,0-5-1 16,0 2 1-16,3 0 0 16,-3-3 1-16,0 0-2 15,0 13 1-15,3 2-2 16,1 1 0-16,-1 16 0 15,4 2 1-15,7 7-2 16,1 9 1-16,2 7 0 16,8 5 1-16,6 4 1 15,5 7 1-15,2-1-1 16,8 3 1-16,7 0 1 16,7-2 0-16,3 2 0 15,15-3 0-15,14 0 1 16,31-6 0-16,4 0-1 0,21 0 1 15,25 0-1-15,0 3 1 16,10-3-2-16,15 3 1 16,-4 0-1-16,14 0 0 15,-7-6-1-15,0-4 1 16,10 1-1-16,-24 9 1 16,7 3-3-16,-3 1 1 15,-18 2-6-15,-22 3 1 16,-13 7-11-16,-25 0 0 15</inkml:trace>
  <inkml:trace contextRef="#ctx0" brushRef="#br0" timeOffset="167156.79">12788 11050 44 0,'-3'19'22'0,"-18"15"-21"0,17-18 29 0,-3 9-30 16,0 3 0-16,3 20 0 16,1 11 0-16,-1 16 0 15,4 1 0-15,0 5-2 16,4-9 1-16,-1-15-7 15,4-10 1-15,0-10-5 16,4-12 0-16</inkml:trace>
  <inkml:trace contextRef="#ctx0" brushRef="#br0" timeOffset="167383.76">13010 11458 39 0,'22'9'19'0,"20"-6"-22"0,-28-3 33 16,14-3-30-16,8 3 1 16,9-3-2-16,5-3 1 15,-4 0-10-15,-4-1 1 16,-10 1-2-16,-11-3 1 15</inkml:trace>
  <inkml:trace contextRef="#ctx0" brushRef="#br0" timeOffset="167578.6">13254 11129 42 0,'-4'31'21'0,"-3"50"-26"15,4-55 41-15,3 14-35 16,-4 23 0-16,1 6-4 16,-1 16 1-16,4-10-4 15,4-3 1-15,3-12-7 16,3-23 1-16</inkml:trace>
  <inkml:trace contextRef="#ctx0" brushRef="#br0" timeOffset="168057.57">14298 10934 35 0,'-7'19'17'0,"-4"15"-11"0,8-18 27 0,-4 6-31 16,-4 6 0-16,-6 10 0 16,-1 6 0-16,-3 19-3 15,0 6 0-15,0 18 1 16,3 4 0-16,4-3-2 15,7-16 1-15,0-9-6 16,0-16 1-16,7-22-6 16,0-9 0-16,3-13 0 15,-3-9 1-15</inkml:trace>
  <inkml:trace contextRef="#ctx0" brushRef="#br0" timeOffset="168672.95">13991 11499 39 0,'7'18'19'0,"0"14"-21"0,-3-26 43 0,3 3-42 15,3-2 1-15,5 5 0 16,-5-2 0-16,11-1-1 16,15 0 0-16,9 1-1 15,12-7 0-15,-1-6-1 16,4-7 0-16,-10 4-3 15,-1-3 1-15,-10 3-3 16,-4-4 0-16,-3 7-1 16,-11 0 1-16,0 0 4 15,-3-4 1-15,0 4 7 16,-1-6 0-16,-3 6 7 16,0 0 0-16,-3-1 2 15,-4 4 0-15,-3 4-4 16,-11 2 1-16,-1 0-5 15,-2 7 0-15,-4-1-4 16,-4 1 1-16,-7-4-2 16,1 4 0-16,3-1 0 0,3 4 0 15,0 0-1-15,4 2 1 16,7 4-1-16,4-3 1 16,3 0-1-16,3 0 0 15,4-3-1-15,4-7 1 16,3-3 0-16,4-3 1 15,-1-6-1-15,1-3 0 16,-4-3 0-16,0-4 0 16,4 4 1-16,-1-1 0 15,1 4 0-15,-4 3 0 0,-3 3 0 16,-1 3 0-16,-3 6 0 16,4 1 1-16,-4 2-1 15,-4 1 0 1,4-4 0-16,-3 4 0 0,0-7-3 15,-1 0 1-15,-3 7-4 16,4-1 0-16,-1 4-8 16,1-3 1-16</inkml:trace>
  <inkml:trace contextRef="#ctx0" brushRef="#br0" timeOffset="169094.42">14930 11859 29 0,'0'13'14'0,"3"-10"-4"0,-3-3 16 16,0 0-23-16,7-6 0 16,0-1 2-16,4 4 0 15,-1 0-7-15,1-3 1 16,3-4 3-16,0-2 0 15,0-4-1-15,4-3 0 16,-4 1-1-16,4-1 0 16,-1 0 0-16,-3 0 0 0,1 0 0 15,-1 4 1-15,-4-1-1 16,1 3 1-16,3 4 0 16,0 6 0-16,0 6-1 15,-3 0 1-15,-1 7 0 16,-6 5 0-16,3 10-1 15,-7 4 0-15,0-4 0 16,0-7 0-16,0 4-1 16,0-3 1-16,3-6-4 15,4-4 1-15,4-9-10 16,0 0 1-16,-1-12-1 16,4-4 0 15</inkml:trace>
  <inkml:trace contextRef="#ctx0" brushRef="#br0" timeOffset="169485.12">15240 11072 58 0,'7'19'29'0,"11"-28"-40"0,-11 9 63 15,3-7-51-15,8 1 1 16,3-3 0-16,4 2 1 16,3 1-4-16,-3 0 0 15,3 3 2-15,-7-1 1 16,-3 1-2-16,-4 0 1 16,-7 3-2-16,-4 0 0 15,-3 3 0-15,-3 7 0 0,-4-1-1 16,0 1 1-16,-4 8 0 15,1 7 0-15,-1 7 0 16,4-1 1-16,0 4 0 16,0-1 0-16,3-2-1 15,4-4 0-15,11-3-2 16,3-6 0-16,7-7-9 16,7-6 1-16,1-6-5 15,-5 0 0-15</inkml:trace>
  <inkml:trace contextRef="#ctx0" brushRef="#br0" timeOffset="169800.52">16034 11103 60 0,'7'16'30'0,"-21"-6"-42"0,7-4 58 16,-4 6-46-16,-7 7 1 15,-6 6 0-15,-4 4 0 16,-8 11-2-16,4 7 1 0,4 22 1 16,7 3 0-16,0 10-2 15,7-7 1-15,7-3-3 16,3-12 0-16,4-10-5 15,7-19 0-15,4-9-8 16,3-9 0-16,4-16 0 16,3-3 1-16</inkml:trace>
  <inkml:trace contextRef="#ctx0" brushRef="#br0" timeOffset="170129.53">16203 11430 45 0,'11'18'22'0,"-18"-11"-31"15,3-4 49-15,-3 3-40 16,-4 0 0-16,-3 1 0 16,-3-1 1-16,-4 6-2 0,-1-2 1 15,1 9 1-15,0-1 0 16,3 4 0-16,4-3 0 15,4 3 0-15,3 6 1 16,3 1-1-16,8-4 0 16,3 0-1-16,3-6 1 15,4-7 0-15,4-6 0 16,3-9-1-16,7-6 0 16,1-10-1 15,-1-3 0-31,-3-3-6 0,-8-6 1 15,-3-1-8-15,-7 1 0 0</inkml:trace>
  <inkml:trace contextRef="#ctx0" brushRef="#br0" timeOffset="170357.45">15935 11577 41 0,'0'13'20'0,"0"-1"-17"15,0-12 32-15,4 0-33 16,3-3 1-16,3-6 0 16,8-1 0-16,6-2-5 15,12-4 1-15,6-3 2 16,4 0 0-16,0-3-6 0,-7 0 1 16,-4 0-10-16,-7-3 0 15</inkml:trace>
  <inkml:trace contextRef="#ctx0" brushRef="#br0" timeOffset="170550.59">16320 11179 57 0,'10'50'28'0,"22"28"-34"0,-18-46 50 0,14 12-44 16,4 15 0-16,-7 13-4 15,-4-3 1-15,-7 7-1 16,-11-7 0-16,-13-10-12 16,-15-12 1-16</inkml:trace>
  <inkml:trace contextRef="#ctx0" brushRef="#br0" timeOffset="171089">17053 11191 37 0,'4'13'18'0,"10"6"-11"0,-7-16 24 0,0 0-27 15,4 3 1-15,3-3 1 16,7 0 1-16,11-3-9 15,6-3 0-15,5-3 4 16,-8 0 0-16,0 0-8 16,1 2 1-16,-8 4-10 15,-7 0 0-15</inkml:trace>
  <inkml:trace contextRef="#ctx0" brushRef="#br0" timeOffset="171257.87">16972 11599 56 0,'42'22'28'0,"43"-10"-40"0,-46-12 49 16,10-3-38-16,1-3 0 15,6 3-15-15,-13 0 1 16,16-4 10-16,1 4 0 15</inkml:trace>
  <inkml:trace contextRef="#ctx0" brushRef="#br0" timeOffset="171977.87">18119 11680 31 0,'-11'22'15'0,"-7"16"-2"0,15-29 19 16,-4 7-27-16,3 0 1 15,1-4 2-15,3 4 1 16,0 3-12-16,7-3 1 16,0 2 7-16,7 1 0 15,0-6-3-15,0-1 1 0,0-2-2 16,0-7 0-1,4-3-1-15,0-16 0 0,-1 0-1 16,5-15 1-16,-1-13-1 16,-4-12 1-16,1-13-1 15,-4-16 1-15,-3 4-1 16,-4-14 1-16,-7-11 0 16,0-1 0-16,0 1-1 15,0 12 1-15,0 6 0 16,0 6 1-16,0 13-1 15,0 3 1-15,3 10-1 16,-3 6 0-16,4 6 1 16,-1 6 0-16,4 7 0 15,8 12 0-15,2 3 0 16,4 7 0 0,0 3 1-16,11 6 0 0,11 3 0 0,13 6 1 15,25-2-1-15,11-4 0 31,24 0 0-31,32 3 0 16,11-9-1-16,28 6 1 0,11-6-2 0,-1 9 0 16,-6 4-2-16,-11-4 0 15,-43-9-4-15,-17 3 0 16,-7 0-13 0,-28 0 1-16,-25 0-1 0,-14 6 1 15</inkml:trace>
  <inkml:trace contextRef="#ctx0" brushRef="#br0" timeOffset="173025.64">19068 11138 37 0,'7'3'18'0,"7"0"-8"15,-14-3 19-15,0 3-28 16,-4 4 0-16,1 2 2 0,-4 0 0 16,0 4-3-16,0 3 0 15,-8-1 2-15,-2-2 1 16,-4-4-2-16,-8 4 1 16,-6-1-2-16,-4 1 1 15,4-1-1-15,3 4 1 16,4 3-1-16,7-6 0 15,7-4-1-15,3 0 1 16,8 1-1-16,13-1 1 0,11 4 0 16,8-4 0-1,2 4 0-15,1-1 0 0,-4 1 0 16,-3-1 1-16,-7 1-1 16,-8 3 0-16,-3 2-1 15,-7 7 1-15,-7 0-1 16,-7-3 1-1,0 0-1 1,-11-3 1-16,4 6-1 0,0-6 1 0,0-3-1 16,0-4 1-16,3 1 0 15,0-4 0-15,4 1 0 16,0-1 1-16,4-3 0 16,-1 1 0-16,4-1 1 15,0 0 0-15,0 0-1 16,3 1 1-16,1-4-5 15,-1 0 1-15,4-9-12 16,11-4 0-16</inkml:trace>
  <inkml:trace contextRef="#ctx0" brushRef="#br0" timeOffset="174212.37">19075 11464 36 0,'10'10'18'0,"-3"-14"-13"0,-3 8 19 16,-1 2-22-16,4 3 1 15,1 7 2-15,2-4 0 0,4 1-5 16,4-1 1-16,3-5 3 16,4-7 1-16,-1-7-2 15,5-2 1-15,-1 0-2 16,0-4 1-16,-3 1-3 15,-4-4 1-15,-3 0-2 16,-4-3 1-16,-7 1-1 16,-7-4 0-16,-4 3-2 15,-3 6 1-15,-3 4-1 16,-5 9 0-16,1 6 0 16,0 7 0-16,0 2 0 15,0 7 1-15,0 3 2 16,3 7 0-1,1 2 0 17,3 1 1-17,3 2 0-15,8 7 0 16,3-3-1-16,3-3 1 0,4-13-2 0,4 0 0 16,0-9-5-16,3-1 0 0</inkml:trace>
  <inkml:trace contextRef="#ctx0" brushRef="#br0" timeOffset="174616.4">19699 11461 48 0,'14'6'24'0,"0"-9"-19"16,-14 3 30-16,0-6-35 16,0 6 1-16,-3 0-1 15,-8 0 1-15,1 3-1 16,-4 3 0-16,-4 1 0 15,4 5 1-15,3 7 0 16,1 3 0-16,-1 3 0 0,4 0 0 16,3 3-1-16,1 7 1 15,-1-7-1-15,4-3 1 16,15-3-3 0,2-6 1-16,4-7-7 0,4-9 0 15,0-9-7-15,3-4 0 16</inkml:trace>
  <inkml:trace contextRef="#ctx0" brushRef="#br0" timeOffset="175010.48">19805 11088 58 0,'7'15'29'0,"0"-15"-34"16,-3-3 53-16,3 3-46 16,7 0 0-16,3 0 3 15,8-6 0-15,7-3-6 16,10-4 1-16,-7 1 3 16,-6 2 0-16,-5 1-1 15,-6 2 0-15,-4 1-3 16,-7 9 1-16,-10 0-1 15,-4 7 0-15,-4-1-1 16,-3 1 0-16,0 5 0 0,0 4 0 16,0 6 0-1,3 4 1-15,4-1 1 16,3-3 0-16,8-9-1 0,3-1 1 16,4 1-4-16,3-7 1 15,3-2-8-15,4-1 1 16,-6-9-8-16,-1-4 1 15</inkml:trace>
  <inkml:trace contextRef="#ctx0" brushRef="#br0" timeOffset="175296.54">20429 11129 54 0,'0'22'27'0,"-31"28"-32"0,20-38 48 0,0 4-42 0,-10 9 0 0,-7 6 1 16,-4 13 0-16,1 10-3 16,9 5 1-16,1 7 1 15,4 6 0-15,-1-9-2 16,7-10 1-16,4-6-4 15,4-12 0-15,10-7-9 16,10-12 1-16,8-7-4 16,14-6 0-16</inkml:trace>
  <inkml:trace contextRef="#ctx0" brushRef="#br0" timeOffset="175608.84">20645 11383 49 0,'10'6'24'0,"-10"-9"-29"0,0 3 47 16,-7 0-41-16,-3 3 0 15,-8 0 1-15,-7 6 0 16,0 4-2-16,1 3 0 0,-4 2 1 16,3 11 1-1,0 5-1-15,4-9 1 0,-4 7-1 16,11-1 0-16,4 3-1 15,6-5 1-15,11-4-1 16,11-3 1-16,10-10-2 16,0-5 1-16,4-11-1 15,0-5 1-15,-4-4-5 16,-3 1 1-16,-8-7-8 16,-3-6 1-16,-7-10-5 15,-10 1 1-15</inkml:trace>
  <inkml:trace contextRef="#ctx0" brushRef="#br0" timeOffset="175808.96">20313 11458 48 0,'21'19'24'0,"14"-7"-27"0,-20-9 44 15,6-6-41-15,14 0 1 16,0 0-1-16,8-3 1 15,-5-1-2-15,-6 1 0 16,-4-3-6-16,1-4 1 16,-5 1-8-16,1-10 0 15</inkml:trace>
  <inkml:trace contextRef="#ctx0" brushRef="#br0" timeOffset="176017.94">20796 11169 59 0,'43'57'29'0,"13"18"-40"16,-35-47 53-16,11 10-42 16,-4 12 0-16,-3 7-1 15,-15 11 0-15,-13-2-2 16,-11 10 0-16,-14-7-12 15,-15-13 1-15</inkml:trace>
  <inkml:trace contextRef="#ctx0" brushRef="#br0" timeOffset="176650.62">21809 11216 42 0,'3'22'21'0,"15"-22"-17"0,-11 0 28 16,7-3-30-16,7 0 0 15,7-3 0-15,11-4 1 16,14 1-8-16,4 0 1 0,-1 5-8 15,-7 8 0-15</inkml:trace>
  <inkml:trace contextRef="#ctx0" brushRef="#br0" timeOffset="176864.77">21763 11483 46 0,'7'31'23'0,"18"-24"-26"16,-8-7 33-16,15 6-29 15,14 0 1-15,21 0-3 16,7-6 1-16,-7-6-6 0,-7-3 1 16,0-1-7-16,-7-2 1 15</inkml:trace>
  <inkml:trace contextRef="#ctx0" brushRef="#br0" timeOffset="177200.6">22793 10661 58 0,'14'29'29'0,"-17"18"-34"0,-1-29 54 0,-3 14-46 16,-4 24 0-16,-3 19 0 15,-3 20 1-15,-5 27-6 16,-2 13 1-16,-1 6 3 47,4-6 0-47,0-7-2 15,3-15 0 1,4-22-3-16,3-16 0 0,8-18-8 0,3-17 0 0,7-14-7 0,7-11 0 0</inkml:trace>
  <inkml:trace contextRef="#ctx0" brushRef="#br0" timeOffset="178054.56">23449 11169 56 0,'-7'32'28'0,"-7"-10"-31"15,10-16 48-15,-6 3-45 16,-4 4 0-16,-7-7 0 16,-8 4 1-16,-2 5-1 15,-5 1 0-15,5 0-1 16,2 2 1-16,8-5-1 16,4-4 0-16,2 1 0 15,8-4 0-15,11 0 0 16,14-6 0-16,10 7 0 0,11-1 1 15,-1 3 0 1,-6 1 0-16,-4 2 0 0,-6 4 0 16,-5 3 0-16,-10 6 0 15,-7 9-1 17,-7-2 1-32,-7-1-1 15,-7 0 1-15,-4 1-1 0,1-7 1 0,2-3-1 0,1-3 1 16,7-4-1-16,3-2 1 15,4-4 0-15,7 1 0 0,4-4 0 16,3 0 1-16,7 0 0 16,7-6 1-16,8-3-1 15,2-6 0-15,-3-7 0 16,11-3 1-16,0-9 0 16,7-3 0-16,-4-7-1 15,-3 1 0-15,-4 2-1 16,-3 1 1-16,-4-1-1 15,-3-3 0-15,-7 7-1 16,-4 6 1 0,-4 9-1-1,-6 1 1-15,-8 11-1 0,-3 11 1 0,-3 2-1 16,-4 10 1-16,0 3 0 16,-1 9 0-16,1 7 0 15,4-4 0-15,6 4 0 16,4 3 1-16,7 0-2 15,7-7 1-15,15-3-5 16,2-9 1-16,8-6-6 0,0-7 1 16,0-9-7-16,-4-9 1 15</inkml:trace>
  <inkml:trace contextRef="#ctx0" brushRef="#br0" timeOffset="178296.43">24328 11320 36 0,'-11'6'18'0,"-28"10"-13"0,29-10 28 16,-8 7-28-16,-7 2 0 0,-3 4 2 15,-4 3 0 1,1 6-9-16,2 10 1 0,12 0 6 16,3 5 0-16,-1 4-3 15,8 4 1-15,7-11-2 16,11-5 1-16,10-4-3 15,4-9 0-15,0-3-5 16,3-10 0-16,0-2-11 31,0-14 1-31</inkml:trace>
  <inkml:trace contextRef="#ctx0" brushRef="#br0" timeOffset="178646.45">24705 11003 45 0,'11'-3'22'0,"-8"19"-16"0,-3-4 31 15,-3 1-37-15,-8 2 1 16,-3 1 0-16,-7 9 0 0,-4 10-1 16,0 2 1-16,-3 17 0 15,0 11 0-15,3 17 0 16,1 9 0-16,6-3-1 16,7 3 0-16,11-19-4 15,7-13 1 16,4-15-7-31,3-12 1 0,0-10-6 16,4-13 0-16</inkml:trace>
  <inkml:trace contextRef="#ctx0" brushRef="#br0" timeOffset="179016.99">25111 11298 48 0,'28'6'24'0,"-17"-12"-29"0,-19 6 45 16,1 0-39-16,0 3 1 16,-3 3 0-16,-8 7 1 15,-7-1-4-15,-6 4 0 16,-5 3 3-16,1 6 0 15,-4 9-1-15,8 4 0 16,2 3 0-16,8 0 0 16,7 3 0-16,7-1 0 0,11-8 0 15,13-10 0-15,15-9-1 16,7-13 1 0,0-9-2-16,-8-4 1 0,-6-6-1 15,0 1 1-15,-8-7-6 16,-3-3 0-16,-3-7-10 15,-11 4 1-15</inkml:trace>
  <inkml:trace contextRef="#ctx0" brushRef="#br0" timeOffset="179232.23">24698 11474 42 0,'7'12'21'0,"28"-6"-20"16,-24-9 29-16,7 0-30 0,10 0 0 16,7-3 1-16,11-1 0 15,0-2-3-15,7 0 1 16,-4-4-8-16,-3 0 1 16,3-5-4-16,1-4 0 15</inkml:trace>
  <inkml:trace contextRef="#ctx0" brushRef="#br0" timeOffset="179453.45">25210 10981 49 0,'28'85'24'0,"21"37"-33"15,-35-84 48-15,11 21-39 16,0 23 1-16,-1 6 0 16,-6-1 0-16,-11 4-5 15,-14-6 0-15,-11-10-9 16,-13-6 1 0</inkml:trace>
  <inkml:trace contextRef="#ctx0" brushRef="#br0" timeOffset="179977.37">25781 10486 59 0,'11'59'29'0,"-15"29"-34"0,-3-57 51 0,0 23-46 15,0 34 1-15,-4 21-1 16,1 29 1-16,-1 22-2 16,1 13 1-16,6-10 0 15,1-3 1-15,-1-19-2 0,-3-19 0 16,7-28-9-16,-4-25 1 16,4-19-7-16,4-15 0 31</inkml:trace>
  <inkml:trace contextRef="#ctx0" brushRef="#br0" timeOffset="180609.84">26289 11304 41 0,'-7'10'20'0,"14"-23"-11"0,-7 13 29 15,4-3-34-15,6-3 0 0,8 6 1 16,3-4 1-16,11 4-8 15,10 0 0-15,7-3 4 16,1 0 0-16,-1-3-6 16,-10 0 1-16,-7-1-12 15,-1 1 1-15,-9 0-2 16,-8 3 0-16</inkml:trace>
  <inkml:trace contextRef="#ctx0" brushRef="#br0" timeOffset="180803.34">26271 11558 64 0,'43'35'32'0,"41"-4"-47"0,-48-25 66 16,13-3-55-16,0 1 0 15,-3 2-21-15,-7-3 1 16,-7-3 22-16,-4 0 0 15</inkml:trace>
  <inkml:trace contextRef="#ctx0" brushRef="#br0" timeOffset="182485.9">27757 11235 41 0,'-4'-3'20'0,"-3"0"-4"0,3 3 21 15,-3 0-34-15,-7 3 1 16,-3 0 0-16,-8 0 1 15,-3 4-7-15,0-1 0 16,-4 0 4-16,-4 0 1 16,1 1-3-16,0 5 0 15,-4-2-3-15,11 5 1 16,3 4-2-16,8-6 1 16,2-4-1-16,5-3 0 15,13 4 1-15,12-1 0 16,9 1 2-16,8 5 1 0,10 4 0 15,-6 3 1 1,-5 3 1-16,-10 0 0 0,-13 3-1 16,-12 1 0-16,-10 2-1 15,-14 3 1-15,-8 7-5 16,-2-3 1-16,6-10-8 16,0 3 0-16,0-2-3 15,8-7 0-15</inkml:trace>
  <inkml:trace contextRef="#ctx0" brushRef="#br0" timeOffset="183056.26">27718 11536 42 0,'-11'19'21'16,"8"3"-16"-16,3-22 39 0,3 3-41 16,4 0 1-16,7 0 0 15,8 1 1-15,-1-4-6 16,7 3 0-16,7-3 3 16,0-7 1-16,-6-5-3 15,-1 2 1-15,-3-8-2 16,-4-1 1-16,-11 0-2 15,-3 0 0-15,-7 0-1 16,-7 1 0-16,-3 2-3 16,-1 10 1-16,-10 6-1 15,3 6 1-15,4 3 1 16,4 7 0-16,-1 3 3 16,4 9 0-16,0 3 2 15,3 10 1-15,1 6-1 0,-1-3 1 16,8-9-1-16,7-4 0 15,10-9-3-15,7-6 1 16,7-4-8-16,8-9 0 16,6-9-3-16,0-10 0 15</inkml:trace>
  <inkml:trace contextRef="#ctx0" brushRef="#br0" timeOffset="183310.96">28529 11361 23 0,'-21'-4'11'0,"-11"26"-4"0,18-15 15 0,-4 2-18 16,1 4 1-16,-4 5 2 15,-4 8 1-15,-3 5-9 16,0 3 1-16,-1 1 6 16,5 9 0-16,2 6-2 15,8-6 1-15,11-6-2 16,6-4 0-16,15-3-2 15,7-12 0-15,3-6-3 16,0-7 1-16,4-6-6 16,7-3 0-16,-1-10-8 15,5-6 1-15</inkml:trace>
  <inkml:trace contextRef="#ctx0" brushRef="#br0" timeOffset="183790.91">29175 10828 41 0,'14'0'20'0,"-7"0"-13"0,-7 0 32 0,0 0-38 16,-4 6 1-16,-10 9 0 15,-10 14 1-15,-8 18-4 16,-3 6 0-16,3 16 2 31,-3 13 1-31,6 9-2 0,5 9 0 0,-1 3 0 16,7-12 0-16,4-6-3 0,7-7 1 15,7-15-6 1,7-13 0-16,0-12-6 0,4-7 0 16</inkml:trace>
  <inkml:trace contextRef="#ctx0" brushRef="#br0" timeOffset="184136.49">29711 11282 41 0,'18'0'20'0,"-15"-12"-21"0,-6 5 33 0,-8 1-31 16,-14 0 1-16,-10 3-1 16,0 6 1-16,-4 6-2 15,-7-2 0-15,-3 11 2 16,-8 11 1-16,8 11-2 15,3 14 1-15,7 5 1 16,7 4 0-16,11 0-2 16,14-7 1-16,14-9-1 15,14-9 1-15,15-13-1 16,-8-6 1-16,14-10-2 16,4-9 0-16,4-12-1 15,-8-7 0-15,-3-3-7 16,-4-6 1-16,-10-10-8 15,-11 0 0-15</inkml:trace>
  <inkml:trace contextRef="#ctx0" brushRef="#br0" timeOffset="184336.7">29122 11461 56 0,'42'16'28'0,"43"-26"-35"0,-53 4 49 0,10 0-42 16,0-1 0-16,8 4 0 16,6-3 0-16,1 3-4 15,-5-3 0-15,-2-4-11 16,-1-2 0-16</inkml:trace>
  <inkml:trace contextRef="#ctx0" brushRef="#br0" timeOffset="184585.54">29986 10577 48 0,'18'34'24'0,"-1"54"-21"16,-10-50 34-16,1 24-38 15,-1 23 1-15,-4 18 0 16,1 26 0-16,-8 6 0 16,-14 9 0-16,-13 0-3 15,-15 7 0-15,-7-26-8 0,-11-12 0 16,-17-19-3-16,-3-22 1 16</inkml:trace>
  <inkml:trace contextRef="#ctx0" brushRef="#br2" timeOffset="189225.15">6946 10859 38 0,'7'-10'19'0,"-7"14"-14"15,0-4 19-15,0 6-22 16,0 6 1-16,-7 17 2 16,4 8 0-16,-4 7-6 15,-4 22 0-15,-10 16 4 16,-7 9 0-16,6 3-1 0,1 22 0 15,7 3-1 1,7 9 0-16,4-2-1 0,3 9 1 16,0-16-2-16,-4-16 1 15,1-12-3-15,-1-19 0 16,1-15-6-16,3-13 0 16,-8-19-5-16,8-19 0 15</inkml:trace>
  <inkml:trace contextRef="#ctx0" brushRef="#br2" timeOffset="190186.58">6992 10834 30 0,'21'-10'15'0,"7"14"-10"0,-13-11 22 15,6 4-25-15,7-6 0 16,4-1 3-16,14-5 0 16,3 2-6-16,11-3 0 15,14-6 5-15,25-9 0 16,24-3-1-16,11-1 0 31,163-15-1-31,-26 0 0 16,-31 6-1-16,-7 3 0 0,-7-6-1 15,-18 6 1-15,0 1-1 16,-7 2 0-16,-24 7-1 16,-5-1 1-16,-13-2-1 15,-14-1 1-15,-29 1-2 16,-13 5 1-16,-15 4-1 15,-18 3 1-15,-10 7 0 16,-7 2 0-16,-11 7-1 16,-3 3 1-16,-10 6 0 15,-1 6 1-15,-7 7-1 16,-3 6 0-16,-8 0 0 16,-10 6 1-16,-3 13-1 15,-4 3 1-15,-4 9 0 16,-10 13 0-16,3 6-1 15,-3 10 0-15,0 12-2 0,7 15 0 16,0 11-1-16,-1-1 0 16,1 9 0-16,7-2 0 15,0-10 4-15,4 3 0 32,-18 25 2-32,-4-12 1 15,-7-16 2-15,-7-19 0 16,-7-3-2-16,-10-9 1 15,-11-10-3-15,0-18 1 16,-11-4-2-16,-13-6 1 16,-22-6-2-16,0-4 1 0,-21-2 0 15,-14-10 1-15,-4-3 0 16,-24-3 1-16,-18-7 0 16,-4-5 0-16,-17-11 1 15,10 4 0-15,-14 4-1 16,1-4 0-16,10 3-2 15,-4 3 0-15,18 10-4 16,17-4 1-16,15 4-6 16,11-7 1-16,16-6-6 15,26-3 0-15</inkml:trace>
  <inkml:trace contextRef="#ctx1" brushRef="#br2" timeOffset="131985.5">22169 7870 0</inkml:trace>
  <inkml:trace contextRef="#ctx0" brushRef="#br2" timeOffset="190998.34">27086 10617 42 0,'0'54'21'0,"-17"2"-16"15,10-34 22-15,-4 19-27 16,-7 25 1-16,-3 18 0 16,-3 17 0-16,-5 15-2 15,1 6 1-15,0 10-1 16,3-16 1-16,4-10-3 16,3-18 0-16,4-19-5 15,0-25 1-15,4-22-5 16,6-25 1-16</inkml:trace>
  <inkml:trace contextRef="#ctx0" brushRef="#br2" timeOffset="191704.08">27263 10367 28 0,'17'3'14'0,"12"-22"-11"0,-12 19 21 0,15-3-22 15,10 3 1-15,22 3 2 16,10 0 0-16,11 6-6 15,20 7 0-15,29-3 4 16,11-4 1-16,14 0-1 16,21-9 1-16,3-3-2 15,15-3 0-15,-4-10-1 16,14 4 0-16,0-7-1 16,-14-3 0-16,-7-6-1 15,-4-4 1 32,-13 4-1-47,-19 3 0 0,-9 0 0 0,-5-3 1 0,-13 0-1 0,-11-4 1 16,-22 10 0-16,-20 4 0 0,-8 5-1 15,-6 10 1-15,-11 12-2 0,-8 10 1 16,-6 3-1 0,-11 16 1-16,-3 9 0 0,0 15 0 15,-8 7-1-15,-3 7 1 16,-3-4 1-16,-8 9 0 15,-3 4 0-15,-3 22 0 16,3 2-1-16,-4 14 0 16,0 11 0-16,1 14 1 15,-8 12-1-15,-3 3 0 16,-4 3 1-16,-10-12 1 0,-14-10 1 16,-25-15 0-16,-11 2 1 15,-32-15 1-15,-41-3-1 16,-43-13 1-16,-36-18-1 15,-63-16 0-15,-21-16-1 16,-31-28 0-16,-22-28-2 16,-36-16 1-16,-38-25-9 15,-10-7 1-15,-22 11-7 16,36 17 0-16</inkml:trace>
  <inkml:trace contextRef="#ctx0" brushRef="#br1" timeOffset="202797.87">28949 4374 35 0,'-4'0'17'0,"4"0"-5"0,0 0 18 0,0 0-26 16,4 6 1-16,-4 1 1 16,3-1 0-16,8 3-8 15,3-2 0-15,7-4 5 16,4-3 1-16,0 0-3 15,3 0 0-15,4 0-5 16,3 6 0-16,0-6-11 16,1 0 0-16</inkml:trace>
  <inkml:trace contextRef="#ctx0" brushRef="#br1" timeOffset="203083.25">29513 4170 31 0,'4'10'15'0,"-15"8"-6"0,11-8 14 15,-3 15-23-15,-4 13 1 16,-4 12 2-16,-3 6 1 16,-7 7-5-16,3 3 1 15,4-7-4-15,0-5 0 0,3-14-6 16,4-8 1-16</inkml:trace>
  <inkml:trace contextRef="#ctx0" brushRef="#br1" timeOffset="203685.56">31778 4418 40 0,'0'0'20'0,"14"12"-17"15,-3-12 33-15,0-3-34 16,6 3 1-16,4 0-1 15,8 0 1-15,2 0-5 16,1 0 1-16,10 0-6 16,-3 0 1-16,-4 0-8 15,-10 10 1-15</inkml:trace>
  <inkml:trace contextRef="#ctx0" brushRef="#br1" timeOffset="203954.39">32572 4001 44 0,'0'9'22'0,"-7"13"-19"0,0-19 37 0,-4 10-38 16,1 12 0-16,-4 13 1 15,-1 9 0-15,-2 19-4 16,-1 21 0-16,-10 1 2 16,10 9 1-16,-3 7-6 15,7-16 1-15,0-10-12 16,0-15 0-16</inkml:trace>
  <inkml:trace contextRef="#ctx0" brushRef="#br1" timeOffset="206056.25">7451 16024 20 0,'-11'6'10'0,"11"-3"-2"0,0-3 10 0,0 0-15 15,0 0 1-15,0 0 1 16,11 0 0-16,-8 0-6 16,4 0 0-16,-3-6 5 15,3 3 0-15,3-1-2 16,8 4 1-16,3 0-1 15,11 4 1-15,3-1-1 16,11 0 1-16,14-3-1 16,11 0 1-16,13-3 0 15,12 3 1-15,13-3-2 16,7 3 1-16,1-4-2 16,13 8 1-16,-3-4-1 0,4 0 1 15,-15-7-2 1,11 1 1-16,-10-3-1 0,-1-7 0 15,-3-3-3-15,-25 0 1 16,0-6-10-16,-17-3 0 16,-15 0-3-16,-13 9 1 15</inkml:trace>
  <inkml:trace contextRef="#ctx0" brushRef="#br1" timeOffset="208726.81">9165 16666 40 0,'0'7'20'0,"-7"2"-16"16,0-3 21-16,0 1-21 15,7 2 1-15,-14 4 0 16,0 2 0-16,-4 7-7 16,-3 0 0-16,0-3 5 15,0-6 0-15,-1 5-2 16,5-2 0-16,6 0-1 16,-6-4 1-16,10 1-1 15,3-4 0-15,4 1-1 16,7-1 1-16,7 0-1 15,7 1 0 1,8 5 0 0,-5-2 1-16,-3 3-1 0,1-1 1 15,-12 1 0-15,-3 0 0 16,-3 3-1-16,-1 3 1 16,1-4-1-16,-4 4 1 15,-7 0-1-15,-4-3 1 16,1-3-2-16,-8-1 1 15,0 1 0-15,1 0 1 63,3-4 0-63,3 1 0 0,4-1 0 0,3-2 0 0,4-4 1 0,7-3 1 0,4-3 1 0,7-6 0 0,-1-3-1 16,1-1 0-16,10-9 0 15,4 4 0 1,7-10-1-16,3-4 1 0,4-2-2 15,-18 9 0-15,15-16 0 16,-1-2 0-16,-3 8-1 16,-8 1 1-16,-2 6-1 15,-8 3 1-15,-4 3 0 16,-6 3 0-16,-7 4-2 16,-8 6 1-16,-7 6 0 15,-3 6 1-15,-3 0-2 16,-1 3 1-16,0 4 0 15,1 6 0-15,3 3 0 16,0 3 1-16,6 6 0 0,5-3 1 16,3 1-1-16,7 2 1 15,11-6-3 1,3-3 1-16,7-3-9 0,4-7 1 16,0-18-5-16,-1-6 0 15</inkml:trace>
  <inkml:trace contextRef="#ctx0" brushRef="#br1" timeOffset="208996.69">9966 16676 43 0,'-11'19'21'0,"-20"12"-20"16,24-22 38-16,-15 7-35 15,-2 6 0-15,-1 0 0 16,0 3 1-16,-3 3-7 16,3 7 1-16,8 9 4 15,3 3 0-15,10 3-2 16,4-6 0-16,11-3-1 16,10-7 0-16,7-9-6 15,4-9 1-15,0-7-11 16,6-9 1-16</inkml:trace>
  <inkml:trace contextRef="#ctx0" brushRef="#br1" timeOffset="209327.42">10432 16475 48 0,'0'3'24'0,"-29"16"-19"0,22-10 35 0,-3 7-38 16,-4 9 0-16,-4 0 0 15,-3 13 1-15,0 9-4 16,3 9 1-16,-3 10 1 15,7 13 1-15,0 2-2 16,7 7 0-16,0-10-4 16,7-15 1-16,3-16-7 15,11-15 1-15,11-20-8 16,10-12 1-16</inkml:trace>
  <inkml:trace contextRef="#ctx0" brushRef="#br1" timeOffset="209659.39">10827 16613 52 0,'21'35'26'0,"-7"-39"-33"0,-14 4 46 16,-3 0-38-16,-8 0 1 15,-3 0 0-15,0 4 0 16,-11 2-3-16,-10 10 1 15,-4 12 1-15,7-9 1 16,-14 15-2-16,8 7 1 16,2 6 0-16,8 6 0 15,7-3 0-15,7 10 0 16,3-16 0-16,11-10 0 16,14-9 0-16,14-3 0 15,8-19 0-15,3-12 0 0,-8-7-1 16,1-9 0-16,0-6-6 15,-7-7 1-15,-8 7-12 16,-3-4 1-16</inkml:trace>
  <inkml:trace contextRef="#ctx0" brushRef="#br1" timeOffset="209870.22">10322 16908 45 0,'0'6'22'0,"39"-3"-19"16,-21-9 30-16,3 0-31 15,14-1 1-15,4 1-1 0,10-3 1 16,1-1-6 0,-8-2 1-16,-7-1-5 0,-3-2 1 15,7-7-8-15,-7 0 0 16</inkml:trace>
  <inkml:trace contextRef="#ctx0" brushRef="#br1" timeOffset="210111.25">10897 16516 61 0,'21'56'30'0,"29"26"-35"0,-40-54 57 0,1 16-53 15,0-6 1-15,-1 9-2 16,-6 3 1-16,-8 9-5 16,-17 1 0-16,-18 3-11 15,-21-4 0-15</inkml:trace>
  <inkml:trace contextRef="#ctx0" brushRef="#br1" timeOffset="211536.81">11631 17124 60 0,'32'60'30'0,"-15"-10"-28"0,-17-31 31 15,-7 12-34-15,-10-3 1 16,-4 10-1-16,3-10 1 0,-21 7-5 15,-3-4 1-15,0-12-12 16,3-10 1-16</inkml:trace>
  <inkml:trace contextRef="#ctx0" brushRef="#br0" timeOffset="-212768.32">11232 15465 41 0,'8'10'20'0,"-5"24"-11"16,-3-27 20-16,0-1-25 16,0 6 0-16,0 7 2 15,0 3 0-15,4 3-8 16,-1 0 1-16,1-3 5 0,3-3 0 16,0 6-2-1,3-6 1-15,1-3-1 0,-1-1 0 16,1-5-1-16,3-4 1 15,0-9-2-15,4 0 1 16,0-13-2-16,-4-12 1 16,0-16-1-16,0-19 1 31,-4-15-2-31,-2-13 1 0,-5-6-2 0,-3-10 1 16,-7-6 0-16,0 7 0 15,0 11 0-15,-7 1 0 0,3 13 0 16,4 18 1-16,4 7 1 15,-1 9 1-15,4 12 0 16,7 13 0-16,7 7 0 16,14-1 0-16,1 6 0 15,6 4 1-15,11 0 0 16,14 0 0-16,3-1 1 16,18 1 0-16,25 3 0 15,32-3 1-15,17 3-1 16,29-1 0-16,10-5-1 15,17 12 1-15,1 0-3 16,3-3 1-16,7 0-1 16,-14-3 0-16,-3-9-2 15,0-13 1-15,-25-4-5 16,-11 1 0-16,-17-3-7 16,-29 3 0-16,-21-4-6 0,-31 10 1 15</inkml:trace>
  <inkml:trace contextRef="#ctx0" brushRef="#br0" timeOffset="-211821.77">11980 15042 59 0,'-7'19'29'0,"-17"-10"-36"15,17-6 55-15,-4 4-48 0,0 2 1 16,-6 4 0-16,-4 2 0 15,-4 1-1-15,-3 0 0 16,-1 2-1-16,5 11 1 16,3-7-1-16,6-4 0 15,5 1-1-15,6-6 0 16,8 3-1-16,6-7 1 16,12 0 0-16,-1-2 0 15,7-4 1-15,-7 3 0 16,0 0 1-16,-3 1 0 15,-4 2 0-15,-3 3 0 0,-4 4-1 16,-11 6 1-16,1 3-1 16,-4 0 1-16,-4-3-1 15,-3-3 0-15,-4 0 0 16,1-7 1-16,-1 1 0 16,4-4 0-16,3 1 0 15,4-4 1-15,7 0-1 16,7-3 1-16,4 1 1 15,7-4 0-15,-4-4 0 16,3 1 0-16,8-9 0 16,7-7 1-16,7-3-1 31,-1-3 1-31,-2-3-3 0,-5 3 1 0,-2-7-1 16,-5 7 1-16,-3 3-1 15,1 0 0-15,-8-3 0 16,-4 6 0-16,-3 7-1 0,-3-1 0 15,-8 7-1 1,-3 3 1-16,-3 9-1 0,-4 4 1 16,-4 5 0-16,0 7 0 15,1 3 1-15,3 7 0 16,3 2 1-16,4-3 0 31,10 13 0-31,5-3 0 16,6-13-1-16,7-9 0 15,7-9-4-15,7-10 0 16,4-7-11-16,0-8 0 0,-7-7-1 16,-4-10 1-16</inkml:trace>
  <inkml:trace contextRef="#ctx0" brushRef="#br0" timeOffset="-211535.1">12566 15215 56 0,'-4'12'28'0,"-17"-3"-36"15,14-9 57-15,0 4-48 16,-3 2 0-16,-5 6 0 16,1 1 1-16,0 6-2 15,4 0 0-15,-1 6 1 16,0 3 0-16,1 3 0 0,6 1 0 15,1-4-1-15,3-3 1 16,0 3-2-16,10-9 1 16,8-6-3-16,3-7 0 15,4-6-9-15,3 0 1 16,0-16-6-16,4 0 1 16</inkml:trace>
  <inkml:trace contextRef="#ctx0" brushRef="#br0" timeOffset="-211129.57">12587 14879 58 0,'4'25'29'0,"6"-28"-35"16,-3 3 53-16,4-3-42 15,3-3 1-15,7 2-1 16,7-2 1-16,4-6-9 16,0-1 1-16,-4 4 5 15,-7-1 0-15,-3 4-3 16,-8 0 0-16,-2 3-1 16,-8 6 1-16,-8 3-1 15,1 6 0-15,-3 4 0 16,-4 6 0-16,0 3 0 15,3-6 1-15,0 3 0 16,4 3 1-16,0 3-1 0,4 1 1 16,3-4-1-16,0-3 1 15,3-4-3-15,4-2 1 16,8-3-3-16,2-7 0 16,4-6-9-16,4-6 0 15,-4-7-6-15,-3 0 1 16</inkml:trace>
  <inkml:trace contextRef="#ctx0" brushRef="#br0" timeOffset="-210859.87">13109 14948 57 0,'-10'34'28'0,"-29"-18"-32"16,28-6 51-16,-3 8-47 16,4 14 1-16,-8 2 0 15,-3 13 1-15,3 16-3 16,4 9 0-16,3-6 0 16,1-16 0-16,6 13-4 15,4-7 1-15,7-12-8 16,4-12 1-16,-4-20-5 15,7-3 1-15</inkml:trace>
  <inkml:trace contextRef="#ctx0" brushRef="#br0" timeOffset="-210529.44">13349 15167 55 0,'18'22'27'0,"-4"-15"-36"0,-14-7 52 16,0 0-44-16,-4 0 1 0,-6 0 0 16,-8-7 0-16,-3 17 0 15,-4 2 1-15,1 7 0 16,-1 3 0-16,-3 6-1 16,3 1 1-16,4 5 0 15,3 4 0-15,8-4-1 16,6-6 1-16,8-6-1 15,6-3 1-15,8-3-1 16,3-7 1-16,4-6-2 16,3-3 1-16,-3-12-2 15,-4-7 1-15,0-6-8 16,-3-3 1-16,-4-7-7 16,-7-6 0-16</inkml:trace>
  <inkml:trace contextRef="#ctx0" brushRef="#br0" timeOffset="-210330.98">13099 15356 58 0,'0'15'29'0,"14"-12"-35"0,-4 1 52 16,1-1-47-16,7-6 1 15,3-1-1-15,3-2 1 16,8-3-3-16,7-7 0 15,7-3-9-15,0-9 1 16,-11-3-5-16,4-4 1 0</inkml:trace>
  <inkml:trace contextRef="#ctx0" brushRef="#br0" timeOffset="-210122.94">13490 15117 64 0,'14'66'32'0,"0"0"-47"15,-10-44 64-15,7 16-53 16,-1 5 0-16,1 1-8 16,-4 3 1-16,-7 4 4 15,-4-7 1-15,-10-13-10 16,-7-9 1-16</inkml:trace>
  <inkml:trace contextRef="#ctx0" brushRef="#br0" timeOffset="-209689.05">13783 15236 64 0,'18'0'32'0,"17"7"-44"16,-21-7 67-16,7-3-55 15,7-4 0-15,8 4-2 16,-5-3 1-16,-2 0-5 0,-5-1 0 16,1 1-11-16,-4-10 0 15</inkml:trace>
  <inkml:trace contextRef="#ctx0" brushRef="#br0" timeOffset="-209463.37">14330 14957 64 0,'0'47'32'0,"-14"60"-42"0,10-76 53 0,1 26-46 15,3 15 1-15,0 9-8 16,3 4 1-16,4 3 1 15,4-10 1-15,-1-15-9 16,5-19 0-16</inkml:trace>
  <inkml:trace contextRef="#ctx0" brushRef="#br0" timeOffset="-208991.13">15205 14982 55 0,'-4'0'27'0,"18"0"-30"0,-7-6 54 0,4 3-50 15,7 0 1-15,6-3-1 16,5 3 1-16,6-4-6 16,7 4 0-16,4-3-6 15,-11 6 0-15,-7 0-7 16,-10 6 0-16</inkml:trace>
  <inkml:trace contextRef="#ctx0" brushRef="#br0" timeOffset="-208800.15">15148 15211 54 0,'0'13'27'0,"21"-22"-35"0,-13 2 48 15,2 4-43-15,8 0 1 32,28 0-25-32,-1-7 0 15,-2 1 27-15,-4-4 1 16</inkml:trace>
  <inkml:trace contextRef="#ctx0" brushRef="#br0" timeOffset="-208200.31">16203 15324 53 0,'-14'44'26'0,"3"9"-34"0,11-37 53 16,-3 3-44-16,3-3 0 16,0 6 4-16,3-7 0 15,1-2-5-15,3-1 1 16,0-2 3-16,4-10 0 15,3-6-1-15,0-16 0 16,0-16-3-16,0-6 0 16,7-9-1-16,-3-10 0 15,0-9-1-15,-8-19 0 16,1-3 0-16,-1-3 1 0,-3 6 1 16,0 0 0-16,0 9-1 15,-3 7 0-15,-4 0-1 16,3 18 1-16,1 13 0 15,3 13 1-15,4 9-1 16,6 10 1-16,4-1 2 16,4 16 0-1,7 3 1-15,14 7 1 0,14-4 0 16,7-2 1-16,21-1 0 16,35-3 0-16,19-6-2 15,23-7 0-15,12-8-1 16,13-1 0-16,-3 0-6 15,-14 0 1-15,-28 7-8 16,-25 5 0-16,-22 7-10 16,-20 0 0-16</inkml:trace>
  <inkml:trace contextRef="#ctx0" brushRef="#br0" timeOffset="-207794.97">16912 14575 48 0,'21'19'24'0,"-17"9"-20"0,-4-22 34 0,-4 4-39 15,-6 11 1-15,3 11 0 16,-7 18 0-16,-1 13 0 15,-2 18 0-15,-8 10-2 16,0-3 0-16,4-6-2 16,0-7 0-16,7-22-6 15,3-15 1-15,8-16-5 16,3-19 1-16</inkml:trace>
  <inkml:trace contextRef="#ctx0" brushRef="#br0" timeOffset="-207212.84">16559 15199 42 0,'7'12'21'0,"25"-21"-19"0,-18 9 37 0,15 0-38 15,9-6 1-15,1-7 1 16,21 4 1-16,4-4-5 15,-4 1 0-15,3 2 2 16,-10 4 1-16,-7 0-2 16,-7 3 0-16,-8-1-1 15,-2 1 1-15,-8 0 0 16,-4 0 0-16,-2 0 0 16,-8 3 1-16,-7 0 1 15,-4 0 0-15,-6 3 0 16,-5 3 1-16,-6 1-1 15,0-1 0-15,0 3 0 16,0 4 0-16,-4-7-2 16,0 0 1-16,8 7 0 15,-1 6 0 1,7-4 0-16,8 4 0 0,3 0 0 16,7-6 1-16,4-4-2 0,-1-3 1 15,1 1-2-15,3-7 1 16,0-4-1-16,0-2 0 15,4 0-2-15,-1 0 1 16,1-1 0-16,0 4 0 16,-1 0 0-16,1 3 0 15,-4 3 0-15,0 3 1 16,0 4 0-16,-3-1 0 16,-4 4 0-16,0-1 1 15,-4 1-2-15,1-1 1 16,-4 1-5-16,0-1 1 0,-4 4-10 15,4-3 1-15,0-7-1 16,0-3 1-16</inkml:trace>
  <inkml:trace contextRef="#ctx0" brushRef="#br0" timeOffset="-206761.15">17406 15280 36 0,'-3'7'18'0,"-5"27"-19"15,8-28 36-15,0 1-33 16,0-1 0-16,0 0 5 16,-3 0 0-16,3 1-8 0,0-4 1 15,0 3 5-15,3 0 0 16,1-2-2-16,0-4 1 15,3 0-3-15,0-4 1 16,0-2-2-16,7-3 0 16,-4-4 0-16,5-9 0 15,2-3-1-15,4 0 0 16,-3 3 0-16,0 0 0 16,-1 0 1-16,1 0 0 15,0 10 0-15,-4 5 0 16,0 7 1-16,0 7 0 15,-4-1 0-15,-3 10 1 0,1 3-1 16,-8 9 1-16,0-3-2 16,-4 0 1-16,0 0-1 15,1 3 0 1,-1 0-3-16,1-2 0 0,3-8-6 16,7-5 1-16,4-13-8 15,3-3 0-15</inkml:trace>
  <inkml:trace contextRef="#ctx0" brushRef="#br0" timeOffset="-206343.45">17766 14672 63 0,'10'6'31'0,"15"-15"-38"0,-14 3 58 0,6-1-49 0,5 4 0 16,-5-3-1-16,1-3 0 15,-1 2-3-15,-6 1 1 16,0 3 1-16,-8 3 0 15,-3 3-1-15,0-3 0 0,0 6 0 16,-3 7 1-16,-4 2 0 16,0 7 0-16,-1 0 0 15,1-3 0-15,4 3 0 16,-1 0 1-16,1 3 0 16,3-3 0-16,0-6-1 15,3-1 1-15,4 1-3 16,4-6 0-16,-4-4-5 15,7-3 1-15,11-9-12 16,7-1 0-16</inkml:trace>
  <inkml:trace contextRef="#ctx0" brushRef="#br0" timeOffset="-206083.95">18411 14694 49 0,'-14'34'24'0,"-28"1"-18"0,31-26 34 15,-10 10-38-15,-3 9 0 16,-5 7 0-16,1 9 1 16,0 12-4-16,0 7 0 15,3 9 2-15,7 3 0 16,8-3-2-16,10-9 0 15,3-13-5-15,4-9 0 16,7-13-10-16,4-3 0 0</inkml:trace>
  <inkml:trace contextRef="#ctx0" brushRef="#br0" timeOffset="-205771.19">18676 14989 47 0,'11'-7'23'0,"-25"7"-21"16,6 0 33-16,-6 0-33 15,-10 0 1-15,-1 4 1 16,4 8 1-16,-4 7-7 16,-7 9 1-16,-3 4 4 15,-4-4 0-15,-3 13-2 16,10-1 1-16,8 7-1 0,6-6 0 15,7-6 0-15,11-7 0 16,14-3-1-16,11-9 1 16,0-13-2-16,-4-6 1 15,0-7-2-15,7-2 1 32,4-29-16-32,-7-3 1 15</inkml:trace>
  <inkml:trace contextRef="#ctx0" brushRef="#br0" timeOffset="-205575.01">18246 15183 59 0,'28'25'29'0,"35"-31"-30"15,-41 6 43-15,6-3-43 16,4-10 1-16,17 1-1 15,-3-4 0-15,0-3-3 16,-8 0 1-16,-2-3-13 16,-1-3 1-16</inkml:trace>
  <inkml:trace contextRef="#ctx0" brushRef="#br0" timeOffset="-205375.56">18881 14785 64 0,'31'66'32'0,"1"28"-41"0,-25-66 52 16,-7 19-45-16,-7 6 1 16,-14 10-9-16,-7 12 1 15,-15-2-2-15,-6-8 1 16</inkml:trace>
  <inkml:trace contextRef="#ctx0" brushRef="#br0" timeOffset="-204764.77">19523 14879 53 0,'7'22'26'0,"17"-16"-25"0,-13-3 40 0,0-6-41 16,13-3 0-16,15-3-1 16,3 2 1-16,4-5-6 15,0-1 1-15,-7 1-10 16,-11-4 1-16</inkml:trace>
  <inkml:trace contextRef="#ctx0" brushRef="#br0" timeOffset="-204613.25">19526 15114 57 0,'4'19'28'0,"17"-13"-33"0,-10-9 47 16,6 0-42-16,11 3 0 15,11 0-8-15,4 3 0 16,9 0-3-16,5-6 0 15</inkml:trace>
  <inkml:trace contextRef="#ctx0" brushRef="#br0" timeOffset="-203744.56">20786 14227 62 0,'3'19'31'0,"-10"21"-36"0,4-15 52 16,-4 10-45-16,-4 18 0 16,-3 10-1-16,3 15 0 15,-3 26-3-15,-3 9 1 16,-8 0-1-16,0 3 1 16,4-7-5-16,3-5 1 0,8-16-7 15,3-10 1-15,7-18-6 16,0-16 0-1</inkml:trace>
  <inkml:trace contextRef="#ctx0" brushRef="#br0" timeOffset="-203442.22">21241 14380 55 0,'0'54'27'0,"-4"8"-34"0,1-33 50 16,-11 11-43-16,-4 23 0 15,-7 19-1-15,-3 24 0 16,0 4 0-16,7-6 1 15,3-4-3-15,7-15 1 16,1-23-6-16,6-21 0 16,1-22-6-16,-1-19 0 15</inkml:trace>
  <inkml:trace contextRef="#ctx0" brushRef="#br0" timeOffset="-202842.13">20793 15080 41 0,'17'31'20'0,"29"0"-19"16,-35-24 33-16,10-1-34 15,11-3 0-15,10 0-2 16,11 0 0-16,-4-6 0 16,8-3 0-16,-4 3-4 15,0-3 1-15,-11-1-1 16,-3 1 0-16,-7 0 3 15,-4-1 1-15,0 1 3 16,-7 3 0-16,-3 0 6 16,-1 0 0-16,-6 0 1 15,-4-1 1-15,-7 4-2 0,-3-3 0 16,-5 0-2-16,-6 3 1 16,-10 0-3-16,3 3 0 15,-1 4-2-15,1 2 1 16,4 7-2-16,-1-4 1 15,4 7-1-15,3-3 0 16,8-1-1-16,3 11 0 16,7-11 0-16,7-2 1 15,0-4-1-15,7-6 0 16,0-3 0-16,0-6 1 16,1-7 0-1,-5 1 0-15,8 3-1 0,-4 2 1 0,0 1 0 16,0 0 0-16,-6-1 0 47,-1 7 1-32,-4 0-1-15,-3 7 1 0,-3 2-1 16,-4 4 1-16,-4-1-1 0,1 1 0 0,-1-1 0 0,1 4 0 0,3-3 0 16,0-1 0-16,0 1 0 15,0-4 0-15,0 4-3 16,3-1 1 15,4-3-7-31,0-2 1 0,4-4-8 16,7-9 1-16</inkml:trace>
  <inkml:trace contextRef="#ctx0" brushRef="#br0" timeOffset="-202483.17">21812 15208 39 0,'4'57'19'0,"-15"-38"-18"0,11-16 28 16,-3 6-24-16,3 0 0 15,0 1 2-15,0-4 0 16,0 0-9-16,0 1 0 0,0-4 6 16,10-3 1-16,4-10-4 15,4-2 1-15,7-4-1 16,-1-6 0-16,5 7-1 15,2-4 0-15,-2 0-1 16,-1 3 1-16,0 4 0 16,-3-1 1-16,-1 10-1 15,-2 6 1-15,-8 0-1 16,-4 16 1 0,-3 6-2-16,-3 0 1 0,-1 4-5 15,-3-1 1-15,4 0-11 16,-1-6 1-16,5-10-2 15,2-8 1-15</inkml:trace>
  <inkml:trace contextRef="#ctx0" brushRef="#br0" timeOffset="-202198.34">22821 14619 59 0,'7'19'29'0,"-24"9"-42"0,10-16 62 16,-8 7-50-16,-6 9 1 16,-3 10-1-16,-5 6 1 0,-2 12 0 15,2 20 1-15,1-1-2 16,7 6 1-16,3 7-3 15,8-6 0-15,3-13-6 32,3-10 1-32,8-12-7 0,10-15 0 0</inkml:trace>
  <inkml:trace contextRef="#ctx0" brushRef="#br0" timeOffset="-201716.6">23312 14970 58 0,'24'12'29'0,"-27"-18"-40"0,-4 3 53 15,-11 3-42-15,-14 0 0 16,-7 0 0-16,-10 6 1 0,-11 13-1 15,11 9 1-15,-1 10-1 16,-3 3 1-16,1 9 0 16,9 6 0-16,11-2-1 15,8-4 1-15,13-6-1 16,15-10 1-16,10-12-1 16,7-16 0-16,18-12-1 15,10-6 1-15,1-4-5 16,-5-3 1-16,-6-6-10 15,-7-6 0-15,-11-1-1 16,-3-2 0-16</inkml:trace>
  <inkml:trace contextRef="#ctx0" brushRef="#br0" timeOffset="-201502.72">22814 15243 62 0,'21'28'31'0,"15"-34"-43"0,-26-1 65 16,15-2-54-16,17-4 1 15,1 4-3-15,6 3 1 16,0-4-2-16,-3-5 0 16,-3-7-11-16,-8-3 0 15,-7-4-1-15,-3-5 0 16</inkml:trace>
  <inkml:trace contextRef="#ctx0" brushRef="#br0" timeOffset="-201281.78">23361 14638 52 0,'14'25'26'0,"11"37"-31"16,-15-49 52-16,1 12-46 15,7 9 1-15,10 10-1 16,-4 16 1-16,-6 3-3 16,-7 9 0-16,-11 6 0 15,-11 10 1-15,-3-10-9 16,-7-2 1-16,-18-7-8 16,0-16 1-16</inkml:trace>
  <inkml:trace contextRef="#ctx0" brushRef="#br0" timeOffset="-200802.41">24215 14020 50 0,'-25'41'25'0,"11"-1"-24"15,7-15 41-15,-7 13-41 0,3 15 1 16,-7 35 0-16,-3 19 0 15,-3 34-3-15,6 31 0 16,0 20 0-16,1-1 1 16,-1-19-5-16,0-31 1 15,4-28-12-15,-3-31 1 16</inkml:trace>
  <inkml:trace contextRef="#ctx0" brushRef="#br0" timeOffset="-200361.98">24663 14826 52 0,'-4'3'26'0,"18"3"-24"0,-7-3 40 15,4-3-40-15,3 0 0 16,7 0 0-16,11-3 1 16,10-3-5-16,4 0 0 15,-4-1-6-15,-3 1 1 16,-7 0-9-16,-18 9 0 15</inkml:trace>
  <inkml:trace contextRef="#ctx0" brushRef="#br0" timeOffset="-200156.07">24546 15149 54 0,'11'18'27'0,"52"-18"-34"15,-38 0 45-15,14-3-40 16,14-3 0-16,10 0-21 16,-3 0 1-16,-7-4 20 15,4 4 0-15</inkml:trace>
  <inkml:trace contextRef="#ctx0" brushRef="#br0" timeOffset="-199688.05">26197 14349 52 0,'0'16'26'0,"4"28"-30"15,-4-35 50-15,-4 13-45 16,-3 12 0-16,-3 7 1 16,-8 13 1-16,-3 24-4 15,-4 10 0-15,-7 12 2 16,1 4 0-16,-1-13-4 15,7-13 0-15,4-15-7 16,7-23 0-16,0-18-6 0,10-19 0 31</inkml:trace>
  <inkml:trace contextRef="#ctx0" brushRef="#br0" timeOffset="-199506.93">25792 14932 40 0,'10'32'20'0,"8"-17"-17"0,-11-15 32 0,3 3-31 16,5 1 0-16,6-1 0 15,10 0 1-15,12 0-8 16,10 3 0-16,-4 1-2 16,8-4 1-16,3-3-10 15,3-7 0-15</inkml:trace>
  <inkml:trace contextRef="#ctx0" brushRef="#br0" timeOffset="-199119.1">26635 14982 38 0,'0'4'19'0,"-7"2"-13"16,0-9 27-16,-7 3-30 16,-4 3 1-16,-7 3 1 15,-3 4 0-15,0 5-7 16,3 4 1-16,-7 0 4 15,8 3 1-15,-1 0-3 0,4-3 1 16,7-7-1-16,3 1 0 16,8-7-1-16,6 0 0 15,4-3 0-15,7 4 0 16,4-4 0-16,-4-3 0 16,4-3 0-16,-4-1 0 15,3 4 0-15,-3 0 0 16,-3 0 0-16,0 4 1 15,-1-1-1-15,1 0 1 16,-1-3 0-16,1 3 0 16,-4 6 1-16,0 7 0 15,-3 0-1-15,-4 3 0 16,0 3-1-16,0 3 1 16,-4-3-3-16,4-4 0 15,0-2-6-15,4-7 0 0,6-5-8 16,4-11 0-16</inkml:trace>
  <inkml:trace contextRef="#ctx0" brushRef="#br0" timeOffset="-198774.39">26783 15180 42 0,'3'25'21'0,"-6"-9"-19"15,3-13 30-15,-4 0-29 0,4 0 1 16,0-3 1-16,0 0 1 16,0 0-8-16,7-6 0 15,4-3 4-15,3 2 1 16,0-2-2-16,4-10 0 16,0-3-2-16,3-3 1 15,0-3 0-15,7 3 0 16,7 6 0-16,-3 0 0 15,0 7 0-15,-4 8 0 16,0 14 1-16,-7-4 0 16,-6 22-1-16,-8-3 1 15,-7 7-3-15,-4-1 0 16,1 0-6-16,-1 1 0 0,4-10-7 16,7-7 0-16</inkml:trace>
  <inkml:trace contextRef="#ctx0" brushRef="#br0" timeOffset="-198489.52">27827 14478 56 0,'-10'40'28'0,"-26"36"-34"0,22-58 50 16,-11 17-44-16,-6 15 0 16,-8 16 0-16,0 22 0 15,0 6 0-15,8 3 1 16,6 3-1 0,7-9 0-16,8-15-2 0,6-17 0 15,8-15-5-15,10-16 1 16,14-9-10-16,11-16 1 15</inkml:trace>
  <inkml:trace contextRef="#ctx0" brushRef="#br0" timeOffset="-198172.49">28363 14794 52 0,'4'7'26'0,"-29"8"-30"0,11-8 43 0,-14 2-39 16,-7 3 0-16,-11 4 0 16,-4 9 1-16,-6 7-1 15,-1 5 1-15,8 13 0 16,-7 7 0-16,6 9 0 16,11 6 0-16,11-6 0 15,14-7 0-15,11-15 0 16,10-9 0-16,17-7 0 15,19-12 0 1,6-16-1-16,7-16 1 0,-6-9-2 16,-4-7 0-16,-7-5-5 15,-8 2 1-15,-10-2-11 16,-10-10 0-16</inkml:trace>
  <inkml:trace contextRef="#ctx0" brushRef="#br0" timeOffset="-197976.56">27714 15142 54 0,'14'41'27'0,"43"-28"-29"0,-47-13 44 0,19 3-42 16,16-3 0-16,8 0-1 16,18-3 0-16,7-10-3 15,-8-3 0-15,-10-5-10 16,-3-8 0-16,-5 1-1 15,-2-6 0-15</inkml:trace>
  <inkml:trace contextRef="#ctx0" brushRef="#br0" timeOffset="-197770.15">28490 14703 58 0,'36'73'29'0,"31"58"-41"16,-46-99 61-16,14 18-49 15,0 3 0-15,-3 13-2 0,-11 6 1 16,-21 6-4-16,-24 10 0 16,-26-6-11-1,-27 2 1-15</inkml:trace>
  <inkml:trace contextRef="#ctx0" brushRef="#br2" timeOffset="-194508.66">6713 14333 27 0,'11'-3'13'0,"10"6"-5"0,-17-3 18 16,3 3-22-16,-4-3 1 15,1 4 5-15,-4 5 0 16,0 4-11-16,-4-1 0 16,1 1 7-16,-4 15 1 15,-4 16-3-15,-3 9 1 16,-4 22-3-16,1 16 1 15,3 25-2-15,7 19 0 16,3 6 0-16,4 16 0 16,0-6-1-16,0-4 1 0,0-15-1 15,0-23 0-15,0-8-3 16,-7-20 0-16,3-15-6 16,4-13 0-16,0-12-8 15,4-22 1-15</inkml:trace>
  <inkml:trace contextRef="#ctx0" brushRef="#br2" timeOffset="-193667.99">6826 14255 29 0,'0'13'14'0,"18"12"-7"0,-15-16 15 16,8-3-19-16,3 1 1 15,0-4 2 1,11-6 1-16,7-1-8 0,17-5 1 0,11-7 6 16,21-2 0-16,7-4-2 15,25-7 1-15,25-2-2 16,-1 6 1-16,15 0-2 16,7 0 1-16,-11-10-2 15,-3 1 1-15,3-10-2 16,0 9 1-16,-10-5-1 15,-26-4 0-15,5-3-2 16,-1 0 1-16,-13 3-1 16,-12-3 1-16,-10 9-1 15,-10 13 0-15,-7 12-1 16,-4 10 1-16,-15 16 0 16,-9 2 0-16,-5 7 0 15,-2 22 1-15,-5-15 0 0,1 5 0 16,-7 13 0-1,3 6 1-15,0 1 0 0,-3 8 0 16,-1 7 0-16,4 13 0 16,-3-10 0-16,3 13 0 15,-7 3 0-15,4 9 0 16,0 12 1-16,-1 8 0 16,1-8-1-16,3 14 1 46,0 55 0-30,0-21 1-16,-3-13-1 0,0-6 0 0,-15-15-1 0,1-1 0 0,-8-9 0 16,-10-16 0-1,-7-6 0-15,-11-13 0 0,-17-15 1 16,-4-10 0-16,-25-6 1 16,-31-12 0-16,-22-1 0 15,-49-12 0-15,-21-12 0 16,-35-7 0-16,-7-3-1 15,-26-6 0-15,12 2-3 16,-11 4 1-16,14 10-4 16,0 15 0-16,14 13-7 15,7 2 0-15,25 4-4 16,25-3 1-16</inkml:trace>
  <inkml:trace contextRef="#ctx1" brushRef="#br2" timeOffset="177625.5">21368 11386 0</inkml:trace>
  <inkml:trace contextRef="#ctx0" brushRef="#br2" timeOffset="-192813.78">25665 14048 44 0,'-15'34'22'0,"8"29"-17"15,4-41 23-15,-1 19-25 16,-3 12 0-16,-10 29 2 16,-8 6 0-16,-7 28-6 15,-10 18 0-15,-4-2 3 31,0 6 1-31,0 0-5 0,4-19 1 16,3-18-5-16,4-17 1 0,7-18-9 0,10-19 0 16,15-28-1-1,13-25 1-15</inkml:trace>
  <inkml:trace contextRef="#ctx0" brushRef="#br2" timeOffset="-192123.6">25647 14120 40 0,'7'6'20'0,"32"-6"-27"0,-25 0 40 0,7 4-32 15,7 2 0-15,8 0 2 16,17 7 0-16,17-1-2 16,11-2 1-16,18 2 2 15,28-6 1-15,4-2-1 16,24-4 0-16,11 0-1 16,-15-10 0-16,12 1-2 15,-8-7 0-15,-4-3-2 16,-17 0 1-16,4 7-1 15,-7-1 1-15,-4-2-1 16,-4-4 1-16,-14-3-1 16,1 0 1-16,-11-3 0 15,-8 3 0-15,-6 6 0 16,-7 7 0-16,-11 6 0 0,-11 9 0 16,-10 13-1-16,-11 0 1 15,-7 21-2-15,-6 7 0 16,-5 10 0-16,1 6 0 15,-4 9 0-15,0 9 1 16,-3 1 0-16,-1-1 0 16,1 13 1-16,3 0 1 15,0 13-1-15,-3 9 1 16,3 6-1-16,10 4 1 16,8 9-1-16,-7-16 0 0,-4-3 0 15,0-10 1-15,-7-8-1 16,-7-14 1-16,-10-12-1 15,-18-9 1-15,-4-3 0 16,-28-4 0-16,-32-6-1 16,-24-9 0-16,-43-6 0 15,-31-20 0-15,-39-12 0 16,-22-21 1-16,-49-20-2 16,-17-22 1-16,-22-18-13 15,-42-7 1-15,-10-3-2 16,10-2 0-16</inkml:trace>
  <inkml:trace contextRef="#ctx0" brushRef="#br2" timeOffset="-184617.87">25718 834 29 0,'14'9'14'0,"3"13"-3"16,-10-22 14-16,-3 9-24 15,-8 10 0-15,8-3 1 16,-8 22 0-16,-3-1-3 0,-7 23 1 16,-3 15 1-16,2 38 1 15,1 16-1-15,-7 27 1 16,3 23 0-16,-3 15 1 15,4 23 0-15,-1 6 0 16,-3 9-1-16,0 0 1 16,0-10-1-16,-1-21 1 15,1-7-3-15,0-24 0 16,0-26-1-16,7-22 1 16,3-15-2-16,1-13 1 15,-1-16-4-15,-3-9 0 0,-4-15-9 16,-3-14 1-16</inkml:trace>
  <inkml:trace contextRef="#ctx0" brushRef="#br2" timeOffset="-183129.29">25654 937 21 0,'4'10'10'0,"13"-10"3"0,-17 3 5 0,7-3-15 16,-3 6 1-16,3-6 1 15,0 3 0-15,7 0-7 16,0-3 1-16,7-3 4 16,7 0 1-16,4-3-2 15,11 3 1-15,6 3-2 16,14-10 1-16,-6 10-2 15,10 0 1-15,14 0-1 16,14 3 0-16,8-3-1 16,2 0 1-1,93-3-1 1,-22-6 1-16,4-1 0 16,-3 10 0-16,-19-6 0 15,15 3 0-15,4 12-1 0,-11 4 1 16,17 6 0-1,11 3 0-15,-11 0-1 0,15-4 1 16,7 4-1-16,-8-3 1 16,8-9 0-16,-11-20 1 15,10 4-1-15,8-7 0 16,-14 4 0-16,3-4 0 16,3 10 0-16,-13 3 1 15,3-6-1-15,7 6 0 16,-21-3 0 15,7-6 1-15,3 2-1-16,-17-5 0 0,0-4 0 0,0 7 0 0,-14-7 0 0,-15 7 0 0,1 5 0 15,-11-2 0-15,-7 6 0 16,-14 0 0-16,-14 0 0 16,-15 6 0-16,-3-6-1 15,-6 0 1-15,-8-9-1 16,-15 3 1-16,-6-1-1 15,-3 4 0-15,-12-3 0 16,-6 6 1-16,-4 6-1 16,0 4 1-16,-3 9-1 15,-4 15 1-15,0-6 0 16,-3 13 1-16,-4 9-2 16,-7-6 1-16,-4 16 0 15,-3 2 0-15,-3 17-1 16,-1 2 1-16,-3 10 0 0,-4 6 0 15,1 10-1-15,3 9 1 16,-4 10-1-16,-7-10 1 16,8 12-1-16,-1 1 1 15,0 6-1-15,8-10 0 16,3 0 0-16,10 7 1 16,8-6 1-16,0-7 0 15,3-16 0-15,-7 4 1 16,-4-16-1-16,4-10 1 15,-3 1-1-15,-4-10 1 16,-4-13-2-16,-6-2 0 0,-11-7-1 16,3-9 1-16,-3 0-1 15,-8 3 1-15,-9-19-1 16,-12 3 1-16,-10-9-1 16,-3-7 1-16,-15 1-1 15,8-4 1-15,-19 1-1 16,-9-1 1-16,-12-9 0 15,1 0 0-15,-11 0 0 16,-21 0 0-16,-11-9 0 16,1 9 0-16,-22-10 0 15,0 1 1-15,-14-1-1 16,-21 1 1-16,14 3-1 16,-22-10 0-16,5 3 0 15,-15 1 0-15,-17-1 0 16,10 4 1-16,-14 3-1 15,10 3 1-15,-13 6-1 16,7 3 1-16,-11 3-1 0,10 4 1 16,-13-1-1-16,13 1 1 15,-10 3-1-15,0-4 1 16,14 1-1-16,-3-4 0 16,10 1-1-16,-3-7 0 15,-1 9-10-15,-6 1 0 16</inkml:trace>
  <inkml:trace contextRef="#ctx0" brushRef="#br2" timeOffset="-177171.3">17395 3584 27 0,'15'16'13'0,"41"-7"-10"0,-38-3 14 0,13-3-15 0,8 4 1 0,14-7 1 0,11 3 1 15,10-3-5-15,17-3 0 16,15 3 4-16,14 0 0 16,11 0-2-16,24 3 1 15,21 0-1-15,22 3 0 16,17 0 0-16,25 1 1 16,14-4-1-16,18 3 1 15,-4-12 0-15,7 6 0 16,-7-10-1-16,-3 10 1 15,-11 4-2-15,-25 2 1 16,-10 0-2-16,-18 7 1 0,-25 5-1 16,-10 8 0-16,-14-1 0 15,-11 3 1-15,-18-9-1 16,-17-1 0-16,-28-2-1 16,-15 0 1-16,-17-4-1 15,-11-2 0-15,-6 2-1 16,-12-5 1-16,-6-4 0 15,-8 0 0-15,-6-3 0 16,-4-3 0-16,0 3 0 16,0-3 1-16,3-1-4 15,4-5 0-15,0 0-9 16,0-7 0-16</inkml:trace>
  <inkml:trace contextRef="#ctx0" brushRef="#br2" timeOffset="-176163.56">26077 2204 23 0,'0'3'11'0,"4"7"1"0,-4-4 11 16,0 3-20-16,0 4 0 16,0 3 1-16,0-1 1 15,0 4-6-15,-4-3 0 16,4-7 5-16,0 4 1 15,4-7-1-15,6 3 0 16,5-6 0-16,6-12 0 16,10-13-1-16,26-19 0 15,24-21-2-15,21-29 0 0,32-19-15 16,15-19 1-16</inkml:trace>
  <inkml:trace contextRef="#ctx0" brushRef="#br2" timeOffset="-167936.9">26003 2035 11 0,'0'3'5'0,"7"3"6"0,-7-6 6 15,4 10-16-15,-1-1 1 16,4 7-1-16,-3 2 1 16,-1 1-2-16,5 0 1 15,-1 0 1-15,0 6 0 16,0 3 0-16,-4 0 1 16,1 4 0-16,-1-13 0 0,1 9 0 15,-1-3 0-15,1-6 0 16,-1 0 0-16,4-4 0 15,1-5 0-15,-5-1 0 16,4-3 0-16,0-6 0 16,0-3 0-16,4 0 0 15,-1-3 0-15,1-4-1 16,0 1 0-16,-1-10-1 16,8 0 1-16,6-9-1 15,12-6 1-15,3-10-2 16,10-3 1-16,14-13 0 15,12-12 0-15,2 0-3 16,15 0 1-16,7 0-9 16,-4-7 0-16,-14 7-4 15,-17 9 0-15</inkml:trace>
  <inkml:trace contextRef="#ctx1" brushRef="#br2" timeOffset="211942.77">2117 10966 0,'0'0'16,"0"0"-16,-32 75 31,0-31-15,11-10-1,7-21 1,10-10-16,-17-6 31,-25-19-31,-35-6 16,-11 6 0</inkml:trace>
  <inkml:trace contextRef="#ctx0" brushRef="#br2" timeOffset="-158042.83">5560 12963 38 0,'0'0'19'0,"10"-3"-12"0,-10 3 20 15,0 6-26-15,4 4 1 16,-4 5 3-16,0 10 0 0,0 0-5 16,-4 10 0-16,-3 18 3 15,4-3 1-15,-8 10-1 16,1 3 0-16,-1 3-2 15,0-4 0-15,4-5-2 16,-3-13 1-16,10-16-4 16,-7-13 0-16,3-8-5 15,15-17 1-15,-8-2-7 16,4-16 1-16</inkml:trace>
  <inkml:trace contextRef="#ctx0" brushRef="#br2" timeOffset="-157295.28">5454 13082 24 0,'-4'16'12'0,"4"-22"-6"0,0 6 13 16,0 0-15-16,0 0 1 15,4 0 1-15,3 0 1 16,4-7-9-16,6 1 1 15,-3-3 6-15,8-4 1 16,6-9-2-16,7 3 0 16,4-3-1-16,3 0 0 15,-10 4 0-15,3 5 0 16,-3 4-1-16,-11 9 0 16,-3 6-2-16,-8 10 1 0,-10 6-1 15,0 6 0-15,0 6-1 16,-14 4 0-16,0 9 0 15,-7-6 1-15,-7-4-1 16,7-2 1-16,-4-4 0 16,4-6 0-16,7-3-1 15,-4-6 1-15,7-4-1 16,4-2 1-16,7-4 0 16,4-3 0-16,3-3-1 15,7 0 1-15,-3 0 0 16,10 3 0-1,-7-3 0-15,3 0 0 16,1 4 0-16,0 2 1 0,-4 3-1 16,4 1 1-16,-15 5-1 0,4 1 0 15,0 0 0-15,0-4 1 16,0 1-1-16,0-4 0 16,4-3 0-16,3 1 0 15,0-1 0-15,7-3 1 16,-7-3-1-16,4-6 1 15,0-4-1-15,3-5 1 16,-7-4-2-16,4-3 1 16,-8-3 0-16,1 3 0 15,-4 9-1-15,0-2 0 16,-7 8-1-16,-4 7 0 0,-6 7 0 16,-1 8 0-1,1 4 0-15,-5 9 0 0,1-6 1 16,4 7 0-16,6-1 2 15,-3 0 0 17,4-6-1-32,6-3 1 0,4-10-4 0,7-6 1 0,8-9-7 15,2-6 0-15,8-4-4 16,0-12 1-16</inkml:trace>
  <inkml:trace contextRef="#ctx0" brushRef="#br2" timeOffset="-156992.47">6346 13183 30 0,'4'15'15'0,"0"32"-13"16,-4-34 25-16,-8-4-27 15,-2 4 0-15,-1 2 0 0,-10 1 0 16,4 3 0-16,-5 3 0 16,-6-3-1-16,7-1 1 15,3 1 0-15,4-6 0 16,7-4 0-16,0-2 1 15,14-1 0-15,7 0 1 16,11-3 1-16,-4 3 0 16,-3 1 1-16,3-1 0 15,-7 0-1-15,0 4 1 16,-10-1-3-16,-8 4 1 0,-10 9-3 31,-11 6 0-31,-3-3-5 0,0-3 0 0,3-6-7 16,8-7 1-16</inkml:trace>
  <inkml:trace contextRef="#ctx0" brushRef="#br2" timeOffset="-156719.22">6636 12825 25 0,'0'-3'12'0,"-11"15"-3"16,11-2 14-16,-10 6-20 16,-1 2 1-16,-10 14 1 0,-4 8 0 15,0 14-7 1,8 12 1-16,-4 3 4 0,3 6 1 16,7-6-3-16,4-3 0 15,4-4-2-15,3-15 0 16,0-15-6-16,0-13 0 15,0-16-5-15,0-3 1 16</inkml:trace>
  <inkml:trace contextRef="#ctx0" brushRef="#br2" timeOffset="-156538.12">6339 13302 30 0,'0'22'15'0,"7"-16"-7"0,-3-3 24 0,0 0-29 15,3-3 1-15,3-3 0 16,8 0 1-16,7 0-8 16,6 0 1-16,-10-7 1 15,8 1 1-15,-1-4-12 16,-3 1 0-16</inkml:trace>
  <inkml:trace contextRef="#ctx0" brushRef="#br2" timeOffset="-156361.95">6763 13458 48 0,'10'26'24'0,"-10"-20"-32"0,0-6 39 15,0 0-47-15,0-3 0 16,0-7-7-16,-10 1 0 15</inkml:trace>
  <inkml:trace contextRef="#ctx0" brushRef="#br2" timeOffset="-155721.85">5105 16698 42 0,'-4'41'21'0,"4"18"-23"0,0-46 38 0,0 5-34 16,-7 14 0-16,4 9-1 15,3 15 1-15,-7 7-4 16,3 3 1-16,-7-1-1 16,4-11 1-16,0-10-7 15,4-7 0-15,3-12-5 16,10-12 0-16</inkml:trace>
  <inkml:trace contextRef="#ctx0" brushRef="#br2" timeOffset="-155012.16">5020 16967 35 0,'0'10'17'0,"11"-26"-17"0,-8 10 28 16,4 0-26-16,4-1 1 16,3-2 0-16,11-4 0 15,-1 1-2-15,12 2 0 16,-5-2 2-16,8-1 1 16,0 1-1-16,-4 6 1 15,-7 6-1-15,-3 3 0 0,-4 3-3 16,-21 6 1-1,0 7-1-15,-7 6 0 0,-7 7-1 16,-4 5 0 0,-3 1-1-16,-7 0 0 0,-11-1-1 15,8-5 1-15,-8-4 0 16,11-6 0 0,6-3 0-16,1-7 0 15,0 1 2-15,10-7 0 0,4-3 1 16,7-3 1-16,11-3 0 15,7 0 1-15,6 0 0 16,1 0 0-16,0 3 0 16,-4 3 0-16,-4 6-1 31,1 4 0-31,-4 2-2 16,0 7 1-16,-10-3-1 0,3 0 0 0,-7-3 0 15,3-1 0-15,5 1 0 0,-8 0 0 16,10-1 0-16,1 1 0 15,6-7 0 1,-6-2 1-16,3-4-1 0,0 0 0 16,7-6 0-16,-10 0 0 15,10-10-1-15,-3-3 1 16,3-2 0-16,-7-4 0 16,-3 0-1-16,3 0 1 15,-11 3-3-15,-3 6 1 16,-3 7-2-16,3 0 0 15,-14 15 0-15,3 1 1 0,-3 5-1 16,3 1 1 0,-6 0 2-16,-1 3 1 0,7 2 0 15,1 1 1-15,6-3-1 16,4 0 0-16,11-6-3 16,3-7 1-16,14-12-9 15,7-4 0-15</inkml:trace>
  <inkml:trace contextRef="#ctx0" brushRef="#br2" timeOffset="-154679.33">6008 16939 38 0,'0'22'19'0,"-32"10"-18"0,21-26 28 16,-6 6-29-16,-4 4 1 15,-8 3-1-15,1 0 1 16,7-1-1-16,-7 1 1 16,7 3-1-16,3-6 1 15,7-4-1-15,8-2 1 16,6-1 1-16,8-2 0 16,3-1 0-16,7 0 1 15,0-3 0-15,1 3 1 16,-5-2-2-16,-3 2 1 15,-7 6-3 1,-14 4 1-16,-7 9-5 0,-7 10 0 0,-7-10-9 16,-18 0 0-16,4-3-1 15,10-7 0-15</inkml:trace>
  <inkml:trace contextRef="#ctx0" brushRef="#br2" timeOffset="-154245.6">6269 16814 41 0,'-4'37'20'0,"-20"-12"-25"0,20-9 39 0,-6 6-34 16,-1 9 0-16,-7 17 0 15,4-1 0-15,0 6 0 16,0 6 0-16,0-5-2 16,3-10 1-16,8-7-8 15,-4-8 1-15,14-14-3 16,-4-15 0-16</inkml:trace>
  <inkml:trace contextRef="#ctx0" brushRef="#br2" timeOffset="-154049.92">6050 17178 44 0,'18'12'22'0,"21"-21"-28"0,-18 2 42 16,-4-2-36-16,8 0 0 16,3-1-7-16,1 1 1 15,-5 2-3-15,1-2 1 16</inkml:trace>
  <inkml:trace contextRef="#ctx0" brushRef="#br2" timeOffset="-153883.98">6548 17341 39 0,'7'22'19'0,"3"-22"-27"16,-10 0 27-16,-7-4-36 15,7-8 1-15</inkml:trace>
  <inkml:trace contextRef="#ctx0" brushRef="#br2" timeOffset="-85499.92">12718 13114 45 0,'-7'15'22'0,"10"-18"-12"16,-3 3 22-16,0 0-29 16,7 0 0-16,0 0 1 15,4 0 1-15,3 0-7 16,7 0 1-16,7 0 2 16,4 0 0-16,0-3-9 15,0 3 0-15,6 0-8 16,-2-6 1-16</inkml:trace>
  <inkml:trace contextRef="#ctx0" brushRef="#br2" timeOffset="-85258.65">13370 12941 46 0,'-3'19'23'0,"-8"-19"-26"0,8 3 36 0,-4 13-32 15,3-4 0-15,-3 4-1 16,0 0 0-16,3-4-6 16,1 1 1-16,3-4-7 15,0-9 0-15</inkml:trace>
  <inkml:trace contextRef="#ctx0" brushRef="#br2" timeOffset="-84897.68">13243 12853 40 0,'0'13'20'0,"7"-1"-12"15,-7-12 31-15,4 0-37 16,3 0 0-16,4-3 2 15,6-6 0-15,4-1-5 16,8-2 1-16,-1-1 2 0,0 1 1 16,0-1-2-16,-7 4 0 15,1 3-2-15,-8-1 0 16,-4 7-3-16,1 0 1 16,-4 0-2-16,-4 3 1 31,-3 16 0-31,0 6 0 15,0-3 2-15,-3 0 0 16,-1-3 2-16,4-3 0 16,0-1 0-16,4-2 1 0,-1-4-2 15,4 1 1-15,8-7-8 16,2-6 1-16,4-4-5 16,8-5 1-16</inkml:trace>
  <inkml:trace contextRef="#ctx0" brushRef="#br2" timeOffset="-84659.18">13885 12794 44 0,'-10'40'22'0,"-29"20"-21"15,28-47 39-15,-10 5-39 16,-11 14 0-16,-3 5 1 15,0 10 1-15,3 7-4 0,0-1 1 16,4-6 1-16,3 0 1 16,1-6-3-16,6-7 1 15,4-2-8-15,7-7 1 16,3-10-8-16,1-5 1 16</inkml:trace>
  <inkml:trace contextRef="#ctx0" brushRef="#br2" timeOffset="-84177.1">13656 13308 42 0,'-7'16'21'0,"11"-16"-20"0,-4 0 33 0,0 0-31 15,0 0 0-15,0 0 2 16,7 0 1-16,3 0-7 16,4 0 1-16,4 0 4 15,3-4 1-15,7-2-2 16,1-3 0-16,-1 6-1 16,-7-4 0-16,0 1-1 15,-7 6 0-15,0 0-2 16,-7 6 1-16,-3-2-1 15,-8 2 0-15,-3-3-1 16,-3 6 0-16,-4 4 0 0,-1 3 0 16,1 2 0-16,0 7 0 15,0 4 1-15,0-10 1 16,0-4 1-16,3 4 1 16,4 0 0-16,7 0 1 15,7-1 0-15,0-5 1 16,4 0-1-16,7-7 1 15,-1 0-2-15,4-3 1 16,4-3-4-16,-4-3 0 16,0-3-8-16,-3 3 0 15,-4-4-10-15,-10 1 1 0</inkml:trace>
  <inkml:trace contextRef="#ctx0" brushRef="#br2" timeOffset="-83199.61">14721 12941 38 0,'4'0'19'0,"7"-3"-7"0,-11 3 23 16,0 0-31-16,0 0 0 15,-4 0 1-15,0 3 1 0,-3 0-8 16,-3 0 1-16,-1 4 4 15,1 5 0-15,-4 7-2 16,-1 3 0-16,1-3 0 16,0 3 0-16,4-4-1 15,-1-2 0-15,0-3 0 16,4-4 0-16,4 4 0 16,-1-7 1-16,4 0-1 15,7-3 0-15,0-3 0 16,1 3 0-16,2-9-1 15,4 3 0-15,0-3-5 16,4 3 0-16,0 0-10 16,-4-1 0-16</inkml:trace>
  <inkml:trace contextRef="#ctx0" brushRef="#br2" timeOffset="-82587.13">15395 12954 40 0,'25'-4'20'0,"0"-24"-15"15,-18 19 25-15,0-4-28 16,-4 1 1-16,-3-1 1 16,-3 4 0-16,-4 3-5 0,-7 2 0 15,-11 8 3-15,-3 2 1 16,-8 6-2-16,5 7 1 15,-5 0-2-15,1 9 0 16,3 7-1-16,1 5 1 16,6 11-1-16,7 2 0 15,8-3 0-15,6-6 0 16,11-6 0-16,4-13 0 16,17-13 1-16,11-5 0 15,7-17 0-15,3-9 1 16,-3-6-1-1,-7 0 0-15,0-3-3 0,-15 0 0 0,-10-1-11 16,-10-2 1-16</inkml:trace>
  <inkml:trace contextRef="#ctx0" brushRef="#br2" timeOffset="-82375.69">15064 13132 53 0,'3'0'26'0,"18"-3"-23"16,-10-3 43-16,3 0-45 15,7-1 1-15,11-2 0 0,14 0 0 16,3 2-4 0,-3-5 0-16,0 5-5 15,-4-2 1-15,-3-3-11 0,-7-1 1 16</inkml:trace>
  <inkml:trace contextRef="#ctx0" brushRef="#br2" timeOffset="-82015.78">15984 12910 54 0,'0'6'27'0,"-21"10"-33"0,11-10 43 0,-8 0-37 15,-10-6 1-15,0 6 0 16,-1 10 0-16,5 3-1 16,2 3 0-16,1-3 0 15,4 3 1-15,3-4 0 16,3 1 0-16,7-6 0 15,4 3 0-15,11-10 0 16,10 3 1-16,11-6-1 16,7 0 1-16,3-3-2 15,-3-6 1-15,0 3-1 16,-11 0 0-16,-3 0-6 16,-8 3 1-16,-3 0-11 0,-7 0 0 15</inkml:trace>
  <inkml:trace contextRef="#ctx0" brushRef="#br2" timeOffset="-81131">16630 12584 54 0,'11'22'27'0,"-4"31"-31"0,-7-31 42 16,0 0-38-16,0 12 1 16,-4 7-1-16,1-3 0 15,-1-7-2-15,0-3 1 16,1-6-4-16,3-3 0 16,0-13-8-16,-4 1 1 15,1-7-2-15,-4-13 0 16</inkml:trace>
  <inkml:trace contextRef="#ctx0" brushRef="#br2" timeOffset="-80741.76">16439 12703 49 0,'15'9'24'0,"-1"-6"-26"16,-7 0 50-16,0-3-46 15,3 0 0-15,4-3 2 16,8-3 0-16,9 0-4 15,8-4 0-15,7 1 3 16,-4-4 1-16,1 1-2 16,-4-1 0-16,-4 4-2 15,-3-4 0-15,-11 4-2 16,-4 3 0-16,-3-1-3 16,-3 4 1-16,-4 3-2 15,-7 7 1-15,-3 2-1 0,-4 7 1 16,-1-1 0-16,1 7 1 15,0 0 3-15,0 0 0 16,4 0 2-16,-4 0 1 16,3 0 0-16,1 0 1 15,3 0 0-15,0-3 0 16,3 0-2-16,4-4 1 16,4 1-4-16,3-4 1 15,4-2-8-15,3-7 0 16,11-9-5-16,-1-7 0 15</inkml:trace>
  <inkml:trace contextRef="#ctx0" brushRef="#br2" timeOffset="-80484.43">17321 12555 57 0,'4'32'28'0,"-11"12"-34"15,3-26 55-15,-10 8-48 16,-7 2 1-16,-7 13 2 16,-11 2 0-16,-7 20-5 15,0 12 0-15,-3 13 3 16,3 3 1-16,4 0-4 16,10-22 0-16,-3-9-4 15,10-10 1-15,7-3-5 16,4-13 1-16,7-12-10 15,4-12 0-15</inkml:trace>
  <inkml:trace contextRef="#ctx0" brushRef="#br2" timeOffset="-80079.88">17074 13280 54 0,'11'19'27'0,"7"-1"-29"0,-11-18 44 0,0-3-40 16,7 3 0-16,4-6 1 15,10 0 1-15,4-4-5 16,-1 1 1-16,-3-4 2 16,-6 1 0-16,-5 2-2 15,-3 7 1-15,-3 3-2 16,-7 7 1-16,-4 2-3 15,-8 0 1-15,-6 4 0 16,-3 6 0-16,-1 6 0 16,-3 3 0-16,0 3 0 15,3-2 1-15,4-7 3 16,7 3 0-16,3 0 0 16,8-3 1-16,10 0 0 15,11-4 1-15,6-8-1 16,1-7 0-16,7-6-3 15,0 3 0-15,0-3-7 0,-8-7 1 16,-13 7-12 0,-11 3 0-16</inkml:trace>
  <inkml:trace contextRef="#ctx0" brushRef="#br2" timeOffset="-78727.45">18263 13333 59 0,'43'3'29'0,"20"16"-22"0,-49-10 29 16,4 10-36-16,-4 13 1 0,-3-1-1 16,-11 10 0-16,-7 9-1 15,-15 9 0-15,-13 4-5 16,-7-3 1-16,-11-10-11 15,0-9 0-15</inkml:trace>
  <inkml:trace contextRef="#ctx0" brushRef="#br2" timeOffset="-77513.7">20235 12957 55 0,'11'9'27'0,"-15"-12"-20"0,4 3 27 15,-7 3-33-15,-3 3 0 0,-8 1 0 16,-7 8 0-16,-6 1-2 16,-5 6 1-16,-2 3 1 15,-1 10 0-15,4-1 0 16,6-3 0-16,5-2-1 15,2-4 1-15,12-3-1 16,10-3 0-16,14-7 0 16,14 1 0-16,4-4-1 15,0-3 1-15,3 1-1 16,4-1 1-16,-4-6-1 16,-7 3 1-16,-7 0-1 15,-14 6 1-15,-14 4-1 16,0 3 1-16,-7 3-1 15,-3 2 0-15,-5 1 0 16,-2-3 0-16,3 0 1 16,-1 0 0-16,5-3 0 15,3-10 0-15,3 0 0 16,8-3 1-16,3 0 0 0,10-3 0 16,8 4 0-16,3-4 0 15,0-7 0-15,11-5 0 16,3-7 0-16,7-6 1 15,1-7-1-15,3-5 0 16,0-7-1-16,-4 0 1 16,0 3-1-16,-3 0 0 15,-7 1 0-15,-4 5 1 0,-10 4-2 16,-4 6 1 0,-11 9 0-16,-10 4 0 0,-3 8-1 15,-8 11 1-15,-3 5-1 47,0 4 1-47,-1 9 0 31,-2 6 0-31,6 1 0 16,8 2 1-16,-1 4 0 16,7 3 0-16,8-1-1 0,10-2 0 0,11-10-3 0,14-9 0 0,3-6-6 0,-3-17 0 0,7-11-8 15,7-4 0-15</inkml:trace>
  <inkml:trace contextRef="#ctx0" brushRef="#br2" timeOffset="-77257.9">21103 12963 43 0,'-7'3'21'0,"-25"7"-17"0,22-1 31 16,-8 4-33-16,-3-1 0 15,-7 4 3-15,-4 6 1 16,-3 6-6-16,3 0 0 15,4 16 4-15,7-3 1 16,3 3-1-16,14 0 0 16,11-1-2-16,11-5 1 15,7-7-4-15,7-2 1 16,3-10-4-16,7-10 1 16,-3-9-11-16,-4-6 1 0,-10-7-5 15,-7-12 1-15</inkml:trace>
  <inkml:trace contextRef="#ctx0" brushRef="#br2" timeOffset="-76748.05">21745 12816 39 0,'4'9'19'0,"-1"10"-16"0,-3-13 30 15,-3 4-30-15,-1 2 1 0,-3-3 3 16,-3 4 1-16,-5 0-9 15,-2-4 0-15,-4 4 6 16,0 8 0-16,-4 8-1 16,0 2 0-16,4 13-3 15,-4 16 1-15,8 2-1 16,-1 7 0 0,7-9-4-16,8-7 1 0,10 0-7 15,11-12 1-15,10-13-10 16,0-12 1-16</inkml:trace>
  <inkml:trace contextRef="#ctx0" brushRef="#br2" timeOffset="-76342.13">22013 12957 47 0,'-3'3'23'0,"-4"3"-19"0,3-6 36 16,-3 0-38-16,-3 0 0 15,-5 3 0-15,-2 4 0 16,-11 2-3-16,3 10 1 0,4 3 1 15,3 12 1-15,0 7-1 16,4 15 0-16,4 7-1 16,3-3 1-16,3-13-1 15,1-10 1-15,10-2-1 16,14-7 1-16,11-15-2 16,3-13 1-16,4-13-1 15,0-6 1 1,-8-6-4-16,-2-6 1 0,-12-4-8 15,-10-2 0 1,-7-1-5 0,-3 4 1-16</inkml:trace>
  <inkml:trace contextRef="#ctx0" brushRef="#br2" timeOffset="-76144.28">21654 13252 56 0,'14'12'28'0,"35"-15"-34"0,-31-3 54 16,-1-4-48-16,8 1 1 16,14-7-1-16,7 0 1 15,0 1-4-15,-1-1 1 16,-6 0-7-16,-4 1 1 16,-6-4-8-16,-1-9 0 0</inkml:trace>
  <inkml:trace contextRef="#ctx0" brushRef="#br2" timeOffset="-75894.56">22154 12819 58 0,'22'44'29'0,"16"18"-36"16,-23-55 52-16,2 15-45 15,1 6 0-15,-1 6 0 16,-2 16 1-16,-5 10-2 16,-3 0 1-16,-7 2-3 15,-10-8 0-15,-8-7-11 16,-7-3 0-16,1-10-2 0,6-9 1 16</inkml:trace>
  <inkml:trace contextRef="#ctx0" brushRef="#br2" timeOffset="-75485.58">22648 13019 54 0,'0'19'27'0,"7"-12"-32"0,0-7 54 0,4 0-48 16,3 0 0-16,7-4 2 15,8-5 0-15,2 0-4 16,-2-4 0-16,-5 1 2 16,4 2 1-16,1 1-1 15,-5 2 0-15,-6 7-2 16,-7 7 0-16,-11 5 0 15,-7 7 0-15,-4 3-2 16,-7 3 0-16,-6 0-2 16,-5 10 1-16,-2-7-1 15,-1 6 1-15,0-2 0 47,4-4 0-47,3 0 0 0,8 0 1 16,2-3-6-1,8-6 0 1,7-6-3-16,11-4 1 0</inkml:trace>
  <inkml:trace contextRef="#ctx0" brushRef="#br2" timeOffset="-75243.66">22560 13553 66 0,'11'12'33'0,"6"10"-44"16,-10-22 69-16,8 3-59 15,9-3 1-15,8 0-3 16,7-3 1-16,0 3-2 16,-1-3 1-16,1 0-9 15,4-7 1-15,-1-2-7 16,14-4 0-16</inkml:trace>
  <inkml:trace contextRef="#ctx0" brushRef="#br2" timeOffset="-74886.38">23774 12966 45 0,'0'-3'22'0,"-53"0"-29"0,35 3 37 15,-10-3-31-15,-11 6 1 16,0 3 0-16,1 4 1 16,-5 5-1-16,1 10 1 15,-4 10-1-15,11 12 1 16,6 6 0-16,8-9 1 15,11 0-1-15,10-3 1 0,14-10 0 16,7-9 0-16,18-13-2 16,21-12 0-1,0-9-1-15,3-13 1 0,-6-10-2 16,-15-9 1-16,-7 0-6 16,-14-3 1-16,-17-6-6 15,-4 6 0-15</inkml:trace>
  <inkml:trace contextRef="#ctx0" brushRef="#br2" timeOffset="-72183.56">19872 8344 26 0,'4'-13'13'0,"3"-2"1"0,-7 15 13 31,0 0-24-31,7 3 1 0,0 3 0 0,0 16 1 16,-4 6-6-16,-3 13 0 16,0 22 3-16,-3 21 0 0,-8 26-1 15,1 19 1-15,-1 18-1 16,4 10 0-16,3 0-1 15,4-19 0-15,0-22-1 16,4-22 1-16,-1-25-8 16,5-25 1-16,-1-22-6 15,3-19 1-15</inkml:trace>
  <inkml:trace contextRef="#ctx0" brushRef="#br2" timeOffset="-71269.01">19826 8197 25 0,'21'22'12'0,"11"-19"1"0,-21-3 13 0,6-3-25 15,8-4 0-15,10 1 1 16,1-3 1-16,2 2-4 15,19 7 1-15,17 3 1 16,21 1 1-16,0-4-1 16,29 3 0-16,13-10-1 15,8 1 1-15,14-3-1 16,17-1 1-16,-6 1-1 16,20 0 0-16,1-1 0 15,-12 4 0-15,23 0-1 16,2 2 0-16,15-5 0 15,-4-7 0-15,-21-2 0 16,4-11 0-16,-11 1 0 16,-15 0 0-16,-16 0 1 15,-5-4 0-15,-6 4-1 16,-4 3 1-16,-21 9 0 16,-25 13 0-16,-3 13 0 0,-11 8 0 15,-3 1-1-15,-18 6 1 16,-14 0-2-16,-8 4 1 15,-16-1 0-15,-8 3 0 16,-4 1-1-16,-10 2 1 16,-10 4 0-16,-11 9 0 15,-1 12 1-15,-2 10 0 16,-1 25-1-16,0 16 1 16,4 12-1-16,3 13 1 46,11 0 0-30,4-6 0-16,3-10 0 0,0-13 0 0,3-8 0 0,1-7 0 0,-1-4 1 0,1-5 1 0,-4-7-1 16,-7-12 0-16,-11 0 0 15,-17-10 0-15,-21-9 0 16,-18-10 1-16,-8-12-2 16,-34-9 1-16,-36-10-1 15,-21-3 0-15,-35-3 0 16,-3-3 1-16,-22-1 0 15,0 7 0 1,-159 0-1 0,54 0 1-16,31 0-1 15,21-3 0-15,28-3-2 0,15 0 1 16,10-13-9-16,22 0 0 16,-1-3-1-1,28 3 1-15</inkml:trace>
  <inkml:trace contextRef="#ctx0" brushRef="#br2" timeOffset="-70319.24">19466 12342 29 0,'11'0'14'0,"3"16"-10"0,-10-10 28 16,-1 0-30-16,-3 13 0 15,-3 13 1-15,-1 15 1 16,-3 15-5-16,-7 29 0 16,-4 16 3-16,8 25 0 15,-5 2-2-15,8 4 1 16,4-6-1-16,3-7 1 15,0-12-1-15,0-31 0 0,0-23-7 16,0-11 0-16,-4-27-5 16,4-21 1-16</inkml:trace>
  <inkml:trace contextRef="#ctx0" brushRef="#br2" timeOffset="-69374.66">19332 12323 23 0,'11'3'11'0,"3"7"-4"0,-7-7 12 16,4 0-16-16,3 3 0 15,3 1 1-15,4-4 0 16,4 0-5-16,3-3 0 0,-3-6 5 15,3-1 0-15,18-2-2 16,7 0 0-16,21-1 0 16,18 4 1-16,0 0-2 15,21 6 1-15,17 0-1 16,-3 0 0-16,14 0-1 16,14 0 1-16,4 0-1 15,-7 3 1-15,7 0-1 16,3 0 0-16,-14-3-1 15,18-3 1-15,10 0 0 16,-17 3 0-16,21 6-1 16,3 0 1-16,-20 1 0 15,2 2 0-15,1 0 0 16,0-2 0-16,-18-4 0 16,7-3 0-16,1-3-1 0,-5-4 1 15,-27-2-1-15,-1 0 1 16,-6 2 0-16,-1 1 0 15,-10 3-1-15,-7 3 1 16,-11-3 0-16,-18 3 0 16,-3 0-1-16,-3 3 1 15,-1 3-1-15,-13 0 1 16,-11 4-1-16,-11 2 1 16,-14 4-1-16,-14 12 0 15,-14 13 0-15,0 19 1 16,-4 5-1-16,-3 4 1 15,-4 4-1-15,-6 11 1 16,-1 20 0-16,4 2 0 16,-15 73 0-1,11-13 0-15,4-25 0 16,4-21 1-16,2-20-1 16,1-19 0-16,-11-18-1 31,-6-16 1-31,-8-9 0 0,-7-4 0 0,-28-9 0 15,-36-15 1-15,-17-16 0 16,-42-20 0-16,-25-11 0 16,-53-23 0-16,-25-12 0 15,-14 6 0-15,-45-12-3 16,-26 6 0-16,4 3-4 16,-10 15 1-16,10 17-6 15,11 5 0-15,-7 14-1 16,13 8 1-16</inkml:trace>
  <inkml:trace contextRef="#ctx0" brushRef="#br2" timeOffset="11830.78">13413 16607 40 0,'14'6'20'0,"0"-9"-17"0,-11-3 20 16,1-1-21-16,-4 1 1 15,0 0 2-15,-7 0 0 16,-7-1-6-16,-11 7 0 15,-7 3 3-15,-3 4 1 16,0 8-2-16,-4 4 1 16,-3 9-3-16,6 10 0 0,1 6-1 15,10 9 1-15,11 13 0 16,4 3 0-16,13 3 0 16,11-15 1-16,7-13 2 15,15-16 1-15,13-16 2 16,4-24 0-16,-4-16 0 15,-3-16 0-15,-10 0-1 16,-5-10 0-16,-13 1-3 16,-11 3 0-16,-11-3-8 15,-10 6 1-15,-3 0-12 16,-8 3 1-16</inkml:trace>
  <inkml:trace contextRef="#ctx0" brushRef="#br2" timeOffset="12236.73">13988 16403 45 0,'0'16'22'0,"0"-23"-16"0,0 7 30 16,0 4-35-16,-4 2 1 16,1 3 0-16,-4 7 0 15,-4 6-3-15,-3 3 0 0,-4 6 2 16,-6-6 1-16,2 4-2 16,5-1 1-16,-1 3-1 15,4-9 1-15,3 6 0 16,4-3 0-1,28-9 0 1,4-6 0-16,3-7 0 16,8-3 0-16,-5 0-1 15,-2-3 0-15,-12 3-5 16,1 0 1-16,-4 0-11 16,-3 3 1-16,-11 3-2 15,-7 0 1-15</inkml:trace>
  <inkml:trace contextRef="#ctx0" brushRef="#br2" timeOffset="12447.56">13674 17002 58 0,'3'25'29'0,"40"-16"-36"0,-29-9 60 16,7 0-50-16,7 0 0 15,11-6-2-15,0 0 0 16,-1 0-5-16,5 2 1 15,-11 1-7-15,-4-3 0 16,-4 0-8-16,1 0 1 16</inkml:trace>
  <inkml:trace contextRef="#ctx0" brushRef="#br2" timeOffset="12774.06">14633 16657 47 0,'14'3'23'0,"18"-12"-19"16,-25 2 36-16,0-5-39 15,-3 2 0-15,-1 1 1 16,-6 3 1-16,-8 0-4 16,1 9 1-16,-8 3 2 15,-7 3 0-15,-7 7-1 16,-3 9 1-16,0 13-2 15,0-1 0-15,6 4-1 16,5 6 1-16,6 3-2 16,8 4 1-16,13-7 0 0,22-3 0 15,10-19 1-15,0-13 0 16,8-12 0-16,2-9 1 47,1-10-1-32,-3-9 1 1,-5-4-4-16,-9 4 0 0,-12-3-10 16,-13-4 0-16,-11 1-3 0,-7 6 1 0</inkml:trace>
  <inkml:trace contextRef="#ctx0" brushRef="#br2" timeOffset="12959.95">14333 16814 55 0,'0'28'27'0,"22"-19"-33"0,-8-9 54 0,10 0-47 15,19-3 1-15,-1-3-1 16,4-3 1-16,7 2-4 16,3 1 1-16,-6 0-5 15,-8 3 1-15,-3 0-11 16,0-7 0-16</inkml:trace>
  <inkml:trace contextRef="#ctx0" brushRef="#br2" timeOffset="13346.55">15279 16485 52 0,'17'21'26'0,"-2"-17"-27"0,-15 2 40 15,-4 0-39-15,-3 7 1 16,-4 2 1-16,-3 7 0 15,-3 0-2-15,3 3 0 16,-1 0 1-16,1 1 1 16,0 2-1-16,-3-3 1 15,2-3-1-15,1 0 1 16,0-3-1-16,4-1 1 16,3-2-1-16,3-7 0 0,4-2 0 15,7-1 0-15,0-3 0 16,4 0 1-16,3-3-2 15,4 3 1-15,3 1-1 16,7-4 0-16,0 0-2 16,4-4 1-16,-4-2-6 15,-3 0 1-15,-4 0-9 16,-3-1 0-16,-4 1-2 16,0 0 0-16</inkml:trace>
  <inkml:trace contextRef="#ctx0" brushRef="#br2" timeOffset="13549.93">15099 17055 64 0,'21'13'32'0,"18"-7"-46"0,-25-12 66 15,11-4-53 1,17 1 1-16,0-4-4 0,-3 4 0 15,-4 0-6-15,-3-1 1 16,-7 1-8-16,3-1 1 16</inkml:trace>
  <inkml:trace contextRef="#ctx0" brushRef="#br2" timeOffset="14505.13">17166 17090 54 0,'14'69'27'0,"-10"15"-28"16,-4-55 48-16,-7 2-47 15,-4 13 1-15,-6 3-1 16,-5 6 0-16,-6-3-2 16,3-6 1-16,-3 0-11 15,4-16 0-15,2-15-4 16,12-10 1-16</inkml:trace>
  <inkml:trace contextRef="#ctx0" brushRef="#br2" timeOffset="14982.59">19840 16500 52 0,'-7'22'26'0,"0"22"-27"16,4-25 46-16,-4 6-43 15,-1 16 0-15,-2 6 1 16,-4 15 0-16,-4 20-4 16,8 12 0-16,3 0 2 15,-1-12 1-15,1-20-5 16,4-18 0-16,3-19-5 16,-4-21 1-16,-3-14-10 15,-7-18 0-15</inkml:trace>
  <inkml:trace contextRef="#ctx0" brushRef="#br2" timeOffset="15537.78">19371 16858 50 0,'14'22'25'0,"39"-26"-24"0,-35 11 40 16,10 2-40-16,7 4 0 15,15-1 0-15,10 4 1 0,7 0-3 16,3 2 0-16,-3 1 1 15,-7-6 0-15,-3-7-1 16,-12-3 0-16,-6-9 0 16,0 0 0-1,0-10 0 1,-7 7 1-16,-8-4 0 16,-6 0 1-16,-7 4 0 15,-8 3 0-15,-6 0 1 16,-8 6 0-16,0 3-1 15,1 6 1 1,-4 7-1-16,3 3 0 0,-3 6 0 16,3 3 0-16,1-3 0 15,3 0 0-15,3-3-1 16,8-6 1-16,3-4-1 16,0-6 0-16,7-9 0 15,7-3 0-15,4-3-1 16,3-1 1-16,-3-2-1 0,-1 2 1 15,-6 4 0 1,0 3 0 0,-4 0 0-16,-4 3 0 0,1 3 0 0,0 6 0 15,-1 4 0-15,1 6 1 16,-4-1-1-16,0-2 0 16,0 3 0-16,-4 6 1 15,-3 3-3-15,0 1 1 16,0-1-3-16,0 0 0 0,0-6-6 15,4-3 1-15,0-7-8 16,6-9 1-16</inkml:trace>
  <inkml:trace contextRef="#ctx0" brushRef="#br2" timeOffset="15913.37">20602 17231 52 0,'-7'12'26'0,"7"-2"-28"16,0-10 47-16,0 0-44 0,0 0 1 16,7-3 0-16,0-4 0 15,0 1-3 1,4-3 0-16,-4-10 1 0,4-3 1 15,-4-6-1-15,3-1 0 16,-3 1-1-16,0 3 1 16,0 3 0-16,0 7 1 15,4 5-1-15,3 10 1 16,4 10-1-16,-1 12 1 16,5 9 0-16,-1 0 0 15,-4 7-1-15,1-1 0 16,-4-2-2-16,0-7 1 15,0-3-8-15,-3-9 1 16,0-10-9-16,3-12 1 0</inkml:trace>
  <inkml:trace contextRef="#ctx0" brushRef="#br2" timeOffset="16363.99">21784 16381 52 0,'4'0'26'0,"-11"22"-31"0,3-19 44 15,-7 3-38-15,-3 4 0 16,-3 2 1-16,-8 7 1 15,-3 13-4-15,-8 5 1 0,5 16 2 16,-1 10 0-16,7 16-1 16,4 2 1-16,3 10-1 15,8-9 0-15,6-7-3 16,11-16 1 0,4-8-6-16,10-17 1 15,0-9-10-15,0-12 0 0</inkml:trace>
  <inkml:trace contextRef="#ctx0" brushRef="#br2" timeOffset="16739.37">22020 16748 55 0,'7'-3'27'0,"-3"-7"-34"0,-8 7 46 15,1 0-38-15,-8 0 0 16,-13 6 1-16,-1 3 0 16,-10 10-3-16,10 6 1 15,-3 3 1-15,0 10 1 16,6 5-1-16,8 4 0 15,7 3 0-15,7 0 0 16,7-9 0-16,18-7 0 0,10-15-1 16,1-13 0-16,2-9 0 15,-6-10 0-15,-7-3-4 16,-8-9 1-16,-10-3-11 16,-10 3 1-16,-11-4-3 15,-7 1 1-15</inkml:trace>
  <inkml:trace contextRef="#ctx0" brushRef="#br2" timeOffset="16906.27">21657 16889 54 0,'11'9'27'0,"27"1"-34"16,-23-13 52-16,2 0-45 15,11-1 0-15,11-2-1 0,4 3 1 16,-1 3-6-16,-3-6 1 15,3-4-10-15,-7-8 0 16</inkml:trace>
  <inkml:trace contextRef="#ctx0" brushRef="#br2" timeOffset="17128.68">22214 16525 59 0,'22'79'29'0,"2"30"-39"0,-17-77 50 0,0 15-40 16,0 9 0-16,1 13-1 16,-8 3 1-16,-4-6-5 15,-7-9 0-15,-6-13-10 16,-4-16 1-16</inkml:trace>
  <inkml:trace contextRef="#ctx0" brushRef="#br2" timeOffset="17623.55">22500 16582 51 0,'0'9'25'0,"18"-3"-18"0,-11 1 39 0,7-4-44 16,11 3 1-16,10 0 3 16,14 1 0-16,4-1-7 15,-3 0 0-15,3 0 4 16,-4 1 1-16,-3 2-2 15,-7 4 0-15,-8 2-3 16,-20 4 0-16,-15 3-1 16,-10 3 0-16,-7-3-2 15,-4 0 1-15,-6 6-2 16,-5 1 1-16,1-4-2 16,3-3 0-16,8-4-7 15,6-2 0-15,4-3-3 16,10-1 0-16</inkml:trace>
  <inkml:trace contextRef="#ctx0" brushRef="#br2" timeOffset="17868.5">22518 17272 68 0,'14'34'34'0,"7"-15"-39"0,-10-16 68 0,13 0-63 16,15-3 1-16,14-3-1 15,-7-3 1-15,0 0-5 16,3-4 1-16,-3 1-7 16,-7-4 0-16,-11-3-10 15,0 7 0-15</inkml:trace>
  <inkml:trace contextRef="#ctx0" brushRef="#br2" timeOffset="18720.59">23738 16808 57 0,'32'12'28'0,"-32"-15"-33"0,-7 0 44 0,-3 0-39 15,-8 0 0-15,-7 3 0 16,-7 3 1-16,-10 6-2 16,7 0 0-16,0 10-1 15,-1 6 1-15,1 10-2 16,3 9 1-16,4 15-3 16,10-2 0-16,8 2 1 15,6-5 1-15,8-14 0 16,3-5 0-16,0-7 2 15,0-9 0-15,-3-6 1 16,-1-7 1-16,1-3 0 16,-4-3 0-16,0 0-1 15,0-6 1-15,0-1-1 0,0-2 0 16,0 3 0-16,0-1 1 16,0 7 0-16,0 0 0 15,0 0-1-15,0 4 1 16,0 2 0-16,0 0 0 15,0 4-1-15,3-1 1 16,-3 0 1-16,7 1 0 16,-3-1 0-16,3 1 1 15,3-4 0-15,1 0 0 16,3 0 0-16,7 1 0 16,0-1-1-16,8 0 0 0,6 0 0 15,7-6 0-15,8 4 0 16,2-11 0-16,-2-12 1 15,-8-9 0-15,-7-12 0 16,-6-20 0-16,-12-3-1 16,-3-6 1-16,-10 10-2 15,-11-4 1-15,-14-6-9 16,-15 6 0-16,-9 13-12 16,-5 6 0-16</inkml:trace>
  <inkml:trace contextRef="#ctx0" brushRef="#br2" timeOffset="66526.87">15681 16256 33 0,'7'9'16'0,"0"4"-9"0,-3-10 16 16,-1 0-21-16,1 0 0 15,-4 10 2-15,0-1 0 16,-4 4-5-16,1-1 0 16,-1 1 2-16,1 6 1 15,-1 3-4-15,1-6 0 16,3 0-5-16,0-4 1 0,-4-5-6 15,4-4 1-15</inkml:trace>
  <inkml:trace contextRef="#ctx0" brushRef="#br2" timeOffset="66974.39">15519 16278 34 0,'3'22'17'0,"8"-16"-14"15,-8-6 28-15,4 0-29 16,4-3 1-16,3 0 0 16,0-1 0-16,4-2-4 15,3 0 1-15,0 0 2 0,-3-4 1 16,-1 1-2-16,5-1 1 15,-5 1-2-15,1 0 0 16,0-1-1-16,-1 1 0 16,-3 2 0-16,0 1 0 15,-3 3-1-15,-4 3 0 16,0 3 0-16,0 3 1 16,0 4 0-16,-7-1 0 15,0 4-1-15,0-1 1 31,0 4 1-31,-7-3 0 0,0 9 0 0,0-1 1 0,0 1-1 16,0 0 0-16,0 3 0 16,0 1 1-16,3-8-2 15,4 4 0-15,0-3-3 16,4-6 0-16,3-1-7 16,3-6 0-16</inkml:trace>
  <inkml:trace contextRef="#ctx0" brushRef="#br2" timeOffset="67304.34">16200 16268 36 0,'0'13'18'0,"3"-1"-19"0,-6-9 29 15,-1-3-27-15,-10 10 0 16,-4 5 1-16,-6 7 0 16,-8 7-3-16,-3 11 0 15,-8 7 2-15,-3 4 1 0,-3 8-3 16,3 7 0-16,7-3-3 15,4-7 1 1,7-6-4-16,3-12 1 0,7-4-5 16,4-8 0-16</inkml:trace>
  <inkml:trace contextRef="#ctx0" brushRef="#br2" timeOffset="67769.6">15946 16760 43 0,'3'10'21'0,"11"-10"-25"0,-7 0 41 16,7 0-35-16,8-3 0 15,6 0 1-15,0-1 0 16,0 1-4-16,-3 3 1 16,-4 0 2-16,-3 0 0 15,-4 0-2-15,-7 7 1 16,-11 2-1-16,-6 4 0 15,-8 2-2-15,-3-5 0 0,-4 5 0 16,1 7 1-16,2-3 0 16,5 6 0-16,3 3 0 15,3-3 1-15,8 1 2 16,3-1 0-16,10-3 0 16,8-7 0-16,6-5-1 15,5-4 0-15,-1 0-4 16,-3-6 1-16,-8-3-12 15,-10 0 1-15</inkml:trace>
  <inkml:trace contextRef="#ctx0" brushRef="#br2" timeOffset="69864.56">13095 17551 31 0,'4'31'15'0,"6"-15"-7"16,-6-13 16-16,-4 9-22 15,3 4 1-15,-3 6 0 16,-3 3 1-16,-1 3-6 16,-3 7 1-16,0-4 2 0,0 1 1 15,0-4-3-15,0-6 0 16,0-3-5-16,3-4 0 16,1-12-5-16,3-3 0 15</inkml:trace>
  <inkml:trace contextRef="#ctx0" brushRef="#br2" timeOffset="70262.95">12954 17582 27 0,'0'9'13'0,"7"1"-7"16,-3-10 18-16,-4 0-22 15,3-6 1-15,11-4 1 16,4 1 1-16,3 3-6 16,7-4 1-16,8 1 3 15,-1-1 0-15,-3 4-1 16,-1-3 0-16,-2 2-2 16,-1 1 0-16,-7 0-1 15,0 0 1-15,-3 2-1 16,-4 4 0-16,-4 0-2 15,-6 4 1-15,-4 2-1 16,-4 3 1-16,-3 4-1 0,0 2 1 16,-3 4 0-16,3 6 0 15,0-3 1-15,0 0 1 16,3 0 0-16,1 0 1 16,6-3-1-16,4-7 1 15,4 1-4 1,3-7 0-16,3 1-6 0,1-4 1 15</inkml:trace>
  <inkml:trace contextRef="#ctx0" brushRef="#br2" timeOffset="73532.55">13907 17648 37 0,'7'6'18'0,"3"-9"-12"0,-10 3 18 16,0 0-22-16,-7 3 1 16,4 0 2-16,-4 0 0 15,-4 1-6-15,-7 8 0 16,1 1 3-16,-5 2 1 0,5-2-1 15,-1-1 0 1,1 4-2-16,2-3 1 0,1 2-1 16,7-2 1-16,0-1 0 15,7-2 0-15,4-1 0 16,3 1 1-16,3-4 0 16,8 0 0-16,3-3-1 15,4 0 1-15,0 1-2 16,-1-4 1-16,-3 0-7 15,4 0 0-15,-7 0-10 16,-8 0 1-16</inkml:trace>
  <inkml:trace contextRef="#ctx0" brushRef="#br2" timeOffset="73731.56">13663 17999 45 0,'7'6'22'0,"11"13"-18"0,-8-16 32 16,8-3-35-16,3 0 0 16,7 3 0-16,8-3 1 15,2-3-4-15,1 6 0 16,0-6-8-16,-4 3 1 16,-6-3-5-16,-1 0 0 15</inkml:trace>
  <inkml:trace contextRef="#ctx0" brushRef="#br2" timeOffset="74088.89">14577 17701 37 0,'14'-6'18'0,"0"-19"-16"16,-10 15 30-16,-4 1-31 15,-4-4 1-15,-3 4 2 16,-7 3 0-16,-7 0-4 16,-11 9 0-16,-3 3 3 15,-4 10 0-15,-7 9-1 16,4 3 0-16,3 10-1 16,4 5 0-16,10 1-2 15,7 0 1-15,11 3-1 16,11-6 0-16,13-10 0 0,12-5 0 15,2-11-1-15,8-12 0 16,3-9 1-16,1-3 1 16,-8-4-2-16,-7-3 0 15,-3-9-7-15,-7-3 1 16,-11-3-4-16,-11-1 0 16</inkml:trace>
  <inkml:trace contextRef="#ctx0" brushRef="#br2" timeOffset="74272">14199 17758 40 0,'-7'25'20'0,"32"-13"-14"0,-14-9 35 0,3 4-38 16,3-1 0-16,8-3 0 16,7 0 1-16,10-3-6 15,4-3 0-15,0-3 0 16,-11-4 0-16,-7 4-13 15,-7-3 0-15</inkml:trace>
  <inkml:trace contextRef="#ctx0" brushRef="#br2" timeOffset="74781.28">15085 17526 30 0,'-7'22'15'0,"10"-13"3"0,-3-6 12 0,0 3-26 16,0 1 0-16,-3 5 3 16,-1 1 0-16,1-1-9 15,-4 7 0-15,0 3 6 16,-4 0 0-16,0 0-2 15,-3 0 0-15,0 0-2 16,0 3 1-16,0-3-1 16,0 0 0-16,3-3 0 15,1-4 0-15,3-2 0 16,3-1 0-16,4-5-1 16,11 2 1-16,3-6-1 15,3-3 1-15,5 0-4 16,2 0 1-16,-3 0-8 15,1 0 1-15,-8-3-5 16,-7 0 0-16</inkml:trace>
  <inkml:trace contextRef="#ctx0" brushRef="#br2" timeOffset="74996.34">14834 17946 37 0,'-10'28'18'0,"6"-19"-12"0,4-9 29 16,7 0-32-16,0 4 0 0,4 2 2 16,7-3 1-1,6 3-8-15,8-3 1 0,7 4 3 16,0-4 0-16,-4-3-6 16,-3 0 1-16,-4-3-12 15,-7-7 0-15</inkml:trace>
  <inkml:trace contextRef="#ctx0" brushRef="#br2" timeOffset="75591.68">15409 17585 29 0,'0'0'14'0,"4"0"-2"0,-4 0 12 15,0 0-22-15,3 0 1 16,-3 0 0-16,11-3 1 15,-4-3-5-15,0 3 0 16,0 3 5-16,4-7 0 16,6 1-2-16,5 0 1 15,2 3-1-15,1 0 1 16,-4 3-1-16,0-4 0 0,-3-2-2 16,-4 3 1-16,-3 3-1 15,-4 0 0-15,-4 3 0 16,-3 0 0-16,-3 7-1 15,-4 2 0-15,-4-2-2 16,0 5 1-16,-3-5-1 16,4-1 0-16,-1 1 0 15,1-4 1-15,3 0 0 16,3-3 0-16,4 0 1 16,4 4 1-16,6-4 0 15,1 0 1-15,3 0 0 16,3 3 0-16,-2 1 0 15,-1-1 0-15,-4 3 0 16,-3 4 0-16,-7-1-1 16,-7 4 0-16,-7 3-2 15,-4 3 0-15,1 0-7 0,-1-7 0 16,1-2-3-16,2-4 0 16</inkml:trace>
  <inkml:trace contextRef="#ctx0" brushRef="#br2" timeOffset="75848.07">15752 17645 35 0,'3'34'17'0,"-10"-2"-14"0,7-23 30 0,0 0-31 15,-4 4 0-15,4 0 0 16,0 2 0-16,0 1-4 16,0-4 1-16,-3-2 0 15,3-4 1-15,0-3-6 16,0-6 1-16,0-3-7 16,-4 0 0-16</inkml:trace>
  <inkml:trace contextRef="#ctx0" brushRef="#br2" timeOffset="76176.89">15720 17598 30 0,'3'0'15'0,"1"12"-10"0,-1-9 21 16,1 1-23-16,3-1 0 16,4 0 2-16,-1 3 0 15,4-3-6-15,4 3 1 16,0-2 3-16,3 2 1 15,3 0-2-15,-2 0 0 16,-5 4-1-16,-3-1 0 16,-3 1-1-16,-1-4 0 15,-6 6 0-15,-4-2 0 16,-4 2-1-16,-6 1 1 0,3 3-2 16,0-1 1-16,0 4-1 15,0-3 1-15,3 0-1 16,1-1 1-16,3-2 0 15,0-4 0-15,0-3-4 16,3-2 1-16,4-4-7 16,4-4 0-16</inkml:trace>
  <inkml:trace contextRef="#ctx0" brushRef="#br2" timeOffset="76492.7">16267 17544 38 0,'7'7'19'0,"-4"-1"-14"0,-3-3 29 15,0 3-31-15,0 10 0 16,-7 0 1-16,-3 9 1 15,-12 6-6-15,-6 7 0 16,-11 15 4-16,-7-3 0 16,-6 13-2-16,-1 9 1 15,0 3-3-15,3-6 0 16,12-12-3-16,6-4 1 16,7-15-6-16,4-7 0 0,7-9-6 15,0-9 1-15</inkml:trace>
  <inkml:trace contextRef="#ctx0" brushRef="#br2" timeOffset="76899.87">16030 18052 46 0,'21'7'23'0,"8"-7"-22"16,-15 0 40-16,3 3-40 15,5-3 0-15,-1 3 2 16,0-3 0-16,-3 3-4 0,-1-3 0 16,-6 0 2-16,-4 0 0 15,-4 3-1-15,-6 4 0 16,-4-1-1-16,-4 0 1 15,1 7-1-15,-5-1 1 16,1 10-1-16,0 3 1 16,-3 7 0-16,2-4 0 15,5-3-1-15,6 0 1 16,4-3 0-16,7-3 1 0,8-4-1 16,6-2 1-16,3-7-2 15,1-6 1 1,3 0-9-16,1-3 1 0,-8-6-7 15,-4-4 1-15</inkml:trace>
  <inkml:trace contextRef="#ctx0" brushRef="#br0" timeOffset="184526.63">4597 15277 12 0,'10'19'6'0,"15"-3"5"0,-21-13 7 0,3 3-13 15,3 0 1-15,1 4 2 16,-1 2 0-16,1 1-11 15,-1-1 1-15,-2 4 7 16,-8 0 1-16,3-1-3 0,4 1 0 16,-7 0 0-1,4-4 1-15,3-2-1 0,-7-7 0 16,7-9 0-16,-4-10 1 16,8-15-1-16,7-20 0 15,3-24-1-15,17-22 0 16,12-32-3-16,20-21 1 15,8-38-14-15,14-13 0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6:56:43.79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6:57:24.503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2">
      <inkml:inkSource xml:id="inkSrc396">
        <inkml:traceFormat>
          <inkml:channel name="X" type="integer" max="21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5.03937" units="1/cm"/>
          <inkml:channelProperty channel="Y" name="resolution" value="85.2071" units="1/cm"/>
          <inkml:channelProperty channel="T" name="resolution" value="1" units="1/dev"/>
        </inkml:channelProperties>
      </inkml:inkSource>
      <inkml:timestamp xml:id="ts2" timeString="2020-09-11T17:02:01.187"/>
    </inkml:context>
  </inkml:definitions>
  <inkml:trace contextRef="#ctx0" brushRef="#br0">4766 5472 28 0,'11'22'14'0,"3"-4"-6"16,-11-11 15-16,4-1-20 15,4 6 0-15,3 7 3 16,4 3 1-16,3 3-7 15,0-3 0-15,4 10 5 16,-1-1 0-16,5 0-1 16,2 1 1-16,5-4-3 15,-1 0 1-15,4-6-1 16,-4-6 0-16,0-7-1 16,1-9 1-16,-5-9 0 0,8-16 0 15,-11-7 1-15,-3-15 0 16,-7-12 0-16,-11-20 1 15,-7-12-1-15,-11-3 0 16,-3-15-1-16,-7-4 1 16,0 3-1-16,0 0 0 15,-11 4-1-15,4 5 0 16,-4 4-1-16,4 6 1 16,6 9 0-16,5 10 0 0,6 0-1 15,4 10 1-15,4 5-1 16,6 16 0-16,8 10-2 15,6 3 0-15,1 15-3 16,-4 4 0-16,4 9-10 16,-4 9 1-16,-11 1-6 15,-6 5 0-15</inkml:trace>
  <inkml:trace contextRef="#ctx0" brushRef="#br0" timeOffset="6608.66">6523 4437 35 0,'3'3'17'0,"15"-6"-15"16,-14 6 22-16,3 6-23 15,-7 7 1-15,-11 3 0 16,0 0 1-16,-6 6-4 16,-4 6 0-16,-4 7 2 15,0-4 1-15,4 4-2 16,3-7 1-16,-10-3-2 15,11-6 1-15,2 3-4 16,5-12 0-16,-1 0-7 16,1-4 0-16</inkml:trace>
  <inkml:trace contextRef="#ctx0" brushRef="#br0" timeOffset="6880.59">6276 4512 37 0,'3'6'18'0,"15"10"-16"0,-14-13 29 16,3 3-29-16,3 4 0 15,1-4 3-15,6 10 0 0,1 6-6 16,3 6 0-16,8 6 3 15,6-5 0-15,0 5-3 16,-3-3 1-16,-4 4-10 16,-3-10 1-16,-8-6-5 15,1-7 1-15</inkml:trace>
  <inkml:trace contextRef="#ctx0" brushRef="#br0" timeOffset="7645.83">6625 3982 31 0,'0'0'15'0,"0"0"-8"0,0 0 24 0,0 0-26 16,0 0 0-16,4 0 2 15,3 3 1-15,0 0-10 16,3 0 1-16,5 1 6 16,2-1 0-16,1-3-3 15,3 0 1-15,0 0-2 16,0 0 0-16,0-3-1 15,-3 3 1-15,-4 0-2 0,0 3 1 16,-10 0-1-16,3 6 0 16,-7 1 0-16,-7-1 1 15,3 4-1-15,-6-1 0 16,-1 4 0-16,1-7 1 16,-5 1-1-16,5-4 1 15,-1 3 0-15,4-2 0 16,4-1 1-16,3 0 0 15,3 4-1-15,11-7 1 0,-3 3-1 16,3-6 1-16,4 0-2 16,-1 0 0-16,4 0-6 15,-10 0 0-15,7 0-8 16,-8 0 0-16</inkml:trace>
  <inkml:trace contextRef="#ctx0" brushRef="#br0" timeOffset="8166.6">6957 4578 32 0,'7'6'16'0,"-7"0"-9"0,0-6 19 0,3 0-24 16,4 0 0-16,0 0 2 15,1 0 1-15,6 7-6 16,-4-7 0-16,8 0 4 16,7 0 0-16,-1 0-2 15,8 0 1-15,-4 0-5 16,4 0 1-16,0-7-9 16,-1 4 0-16,-9 3-2 15,-5-6 1-15</inkml:trace>
  <inkml:trace contextRef="#ctx0" brushRef="#br0" timeOffset="8483.91">7609 4114 35 0,'25'19'17'0,"-11"3"-20"0,-10-7 32 16,-4 4-27-16,0 12 1 0,0 10 1 16,3 9 0-16,8 7-5 15,3 12 1-15,-3 3 2 16,-8-3 1-16,4-10-2 15,0-5 0-15,0-10-3 16,-3-4 1-16,-1-18-11 16,-3-6 0-16</inkml:trace>
  <inkml:trace contextRef="#ctx0" brushRef="#br0" timeOffset="9418.25">5743 4590 36 0,'18'69'18'0,"-8"-15"-13"16,-2-45 23-16,2 7-27 0,-6 6 1 15,3-7 2-15,3 4 1 16,1-3-6-16,-1-4 1 16,1-2 2-16,0-4 1 15,-1-6-2-15,4-6 1 16,-10-7-2-16,3-9 0 15,-4-9-2-15,4-13 1 16,-14-6 0-16,4-3 0 16,-8-10 0-16,-3 0 0 15,4 0-1-15,-1 7 1 0,7-4 0 16,-6 4 1-16,3 9 0 16,3 9 0-16,4-2 0 15,0 8 0-15,0 10 0 16,0-3 0-16,11 3 0 47,-1 7 1-47,1 5 0 0,3-6 0 0,11 7 0 0,3 0 1 15,7-7 0-15,11 0 1 0,14 1 0 16,0-7 0-16,11-7-1 16,17-8 0-16,11 2 0 15,14-5 0-15,3 2-1 16,4 3 1-16,3 4-2 15,8 3 1-15,-15 12-1 16,11 1 0-16,7 11-1 16,4-8 1-16,-22 2-4 0,-10-2 0 15,-10 2-6 1,-12 1 1-16,-10-3-6 0,-24 5 0 16</inkml:trace>
  <inkml:trace contextRef="#ctx0" brushRef="#br0" timeOffset="10152.08">5891 5337 38 0,'25'6'19'0,"67"-19"-19"15,-53 4 31-15,14 0-26 16,28-10 0-16,35-3 3 15,25-6 0-15,18-4-11 16,17-2 1-16,4-7 6 16,0 7 0-16,-21 8-5 15,-7 1 1-15,-22 13-9 16,-24 6 0-16,-14 6-6 16,-15 0 0-16</inkml:trace>
  <inkml:trace contextRef="#ctx0" brushRef="#br0" timeOffset="10750.48">7003 5889 46 0,'0'3'23'0,"-7"-9"-31"0,7 6 38 0,-7 6-30 16,-8 9 1-16,5 14 0 15,-11 8 0-15,-8 13-2 16,-6 7 1-16,0 3 0 15,0-1 0-15,3 1-3 16,4-10 0-16,6-13-7 16,5-8 0-16,-1-20-2 15,11-15 1-15</inkml:trace>
  <inkml:trace contextRef="#ctx0" brushRef="#br0" timeOffset="10930.85">6593 5961 42 0,'32'19'21'0,"28"24"-21"16,-35-30 43-16,10 15-42 15,4 10 0-15,10 6 0 16,-3 9 1-16,7 0-3 0,0-6 0 16,-11-6-3-16,-3-9 0 15,-11-14-10-15,-6-11 1 16</inkml:trace>
  <inkml:trace contextRef="#ctx0" brushRef="#br0" timeOffset="11277.94">7133 5418 42 0,'14'35'21'0,"-7"-42"-26"0,-7 11 30 0,0 8-25 15,0 1 0-15,0 2 0 16,-3-5 0-16,3 2 0 15,0 4 0-15,3 0 0 16,4-1 1-16,4-2 0 16,3-4 0-16,7-2-2 15,4-7 0-15,3-10-4 16,4 1 0-16,-7-7-6 16,-1-9 0-16</inkml:trace>
  <inkml:trace contextRef="#ctx0" brushRef="#br0" timeOffset="11439.97">7387 5302 21 0,'-10'-28'10'0,"-1"41"1"0,11-7 11 0,-4 3-17 16,4 4 0-16,-3 15 5 0,3 16 0 15,-4 3-12-15,4 9 0 16,0 13 8-16,4 0 0 16,-1 0-3-16,5-9 0 15,2-10-7-15,1-6 1 16,3-6-11-16,-7-20 0 0</inkml:trace>
  <inkml:trace contextRef="#ctx0" brushRef="#br0" timeOffset="12190.85">9084 4866 37 0,'0'7'18'0,"11"11"-14"0,-8-14 23 0,1 5-25 16,-1 7 0-16,-3-1 0 16,0 4 1-16,0 3-4 15,4 3 0-15,-4 3 3 16,3 4 1-16,-3-4-1 15,4 7 0-15,-1-10 0 16,-3 3 0-16,0-13-1 16,0 4 1-1,-14-9-2 1,-7-7 1-16,-7 3-2 16,-7 4 1-16,-1-7-1 15,-3 6 1-15,-10-3-1 0,7 4 1 16,3 5-1-1,-3-2 1-15,10 3 0 0,4 2 0 16,10 8 0-16,0-1 1 16,11 3-1-16,11 0 1 15,10 0-1-15,11-3 1 16,6-3-1-16,8-6 1 16,7-3-2-16,7-7 1 15,0-3-6-15,-4-6 0 0,4-3-8 16,-3-10 1-16</inkml:trace>
  <inkml:trace contextRef="#ctx0" brushRef="#br0" timeOffset="12446.89">9666 5114 45 0,'4'31'22'0,"-11"10"-26"16,-4-28 36-16,-10 9-32 15,-11 6 0-15,-7 3 0 16,0 7 0-16,1 3-1 16,-5-4 0-16,5-2-3 15,9-4 1-15,1-6-8 0,10-9 0 16,4-16-1-16,-7-16 1 15</inkml:trace>
  <inkml:trace contextRef="#ctx0" brushRef="#br0" timeOffset="12599.57">9225 5117 44 0,'25'10'22'0,"31"43"-24"0,-38-31 47 15,7 16-45-15,13 5 1 16,12 11-1-16,-4 2 0 0,-4-3-4 15,0-5 1-15,1-8-11 16,-12-15 1-16</inkml:trace>
  <inkml:trace contextRef="#ctx0" brushRef="#br0" timeOffset="13169.14">10915 4995 43 0,'-7'12'21'0,"3"-2"-12"0,4-10 30 0,0 0-35 15,11 0 0-15,-4 0 2 16,7 3 0-16,4-3-8 16,10-3 0-16,11-3 5 15,14-4 0-15,0 7-4 16,-4-3 0-16,0 0-7 16,-10-1 1-16,-7 7-10 15,-18 3 0-15</inkml:trace>
  <inkml:trace contextRef="#ctx0" brushRef="#br0" timeOffset="13375.63">10837 5334 49 0,'14'22'24'0,"50"-16"-25"0,-39-6 36 0,10 0-36 0,18 0 0 0,7 0-3 0,3-3 0 0,4 3-4 0,-3 0 0 0,-4-13-6 0,0 4 1 0</inkml:trace>
  <inkml:trace contextRef="#ctx1" brushRef="#br1">2805 3029 0</inkml:trace>
  <inkml:trace contextRef="#ctx0" brushRef="#br1" timeOffset="41933.33">8001 3976 27 0,'-4'0'13'0,"-3"-22"-7"16,4 12 13-16,-1 1-16 0,-3-4 0 15,0 1 1-15,-3 3 1 16,-4 2-7-16,-4 4 1 16,0-6 4-16,-13 6 0 31,-22-16-2-31,-7 0 0 16,0-3 0-16,7 3 0 15,0 4-1-15,-4-7 1 16,-3 3-1-16,0 0 0 15,-10 0 0-15,-1 3 1 16,1 4-1-16,6 2 1 0,1 1-1 16,3 9 1-16,-11-6-1 15,4 6 1-15,0 0-1 16,-3 6 1-16,-1-3-1 16,8 7 1-16,6 5-1 15,4 10 1-15,4 4 0 16,-1-1 0-16,-2 6-1 15,2 10 0-15,4 0 0 16,7-3 0-16,1 6 0 16,-1 0 0-16,4-3 1 15,-4 0 0 17,4 0-1-32,3 6 0 0,4 0-1 0,3-6 1 15,4-3-1-15,0 6 1 0,3 0-2 16,7-3 1-16,-3 0 0 15,7-1 0-15,4-2 1 16,3 0 0-16,3 0 0 0,4 3 0 16,7 6 0-16,7-6 1 15,8-7-1-15,-5 1 1 16,12 3-1-16,-1 0 1 16,11-4 0-16,-4-9 1 15,8 7-1-15,-5-4 1 16,-2 1-1-16,-1-4 0 0,4-3-1 15,3 0 0 1,4 0 0-16,4-3 0 0,3-3 0 16,3-10 1-16,4 1 0 15,-7-7 0-15,7-3 1 16,14 0 1-16,-3-10-2 16,7 1 1-16,-1-4-1 15,-3-12 1-15,8 7-2 16,6-4 1-16,11-4-1 15,3-8 1-15,-14 0-1 16,1 2 0-16,6-12 0 16,-10-3 0-16,-8-6 0 15,1-4 0-15,-11-5-1 16,-11-17 1-16,-13 7-1 16,-11-6 0-16,-15-4-5 0,-20-6 0 15,-15 4-9 1,-28-4 1-16</inkml:trace>
  <inkml:trace contextRef="#ctx0" brushRef="#br1" timeOffset="52140.57">4875 7554 38 0,'25'-3'19'0,"-11"-19"-11"0,-7 15 19 16,-7-2-24-16,0 3 1 16,0 6 1-16,0 3 1 15,-10 6-7-15,-8 16 0 16,-3 7 4-16,-7 8 0 0,-1 14-2 15,5 2 0-15,-4 16-3 16,-1-3 0-16,8-6-3 16,0-7 1-16,3-8-5 15,1-11 0-15,13-15-5 16,-6-19 0-16</inkml:trace>
  <inkml:trace contextRef="#ctx0" brushRef="#br1" timeOffset="52366.91">4554 7569 39 0,'22'7'19'0,"16"5"-15"16,-27-9 33-16,0 7-35 0,6 2 1 16,-6 4 1-16,3 6 1 15,0 3-7-15,7 10 1 16,7 5 2-16,-6 1 1 15,6 0-6-15,3-4 1 16,-9-2-8-16,6-10 0 16,-7-12-4-16,0-10 1 15</inkml:trace>
  <inkml:trace contextRef="#ctx0" brushRef="#br1" timeOffset="52665.78">5140 7642 43 0,'0'6'21'0,"11"-3"-25"16,-11-3 41-16,0 0-35 15,10-3 1-15,1-3 0 16,-1-4 0-16,8-2-5 16,3 2 1-16,-7 1 0 15,4 3 0-15,0-1-10 16,-4 7 1-16,-7 3-4 0,-4 7 1 16</inkml:trace>
  <inkml:trace contextRef="#ctx0" brushRef="#br1" timeOffset="52818.03">5175 7830 46 0,'7'19'23'0,"14"-7"-28"0,-13-12 45 0,2-3-40 0,4 0 0 0,-7-3-2 0,4-1 1 15,7-2-4-15,-1-4 1 0,4 4-9 16,0-1 0-1</inkml:trace>
  <inkml:trace contextRef="#ctx0" brushRef="#br1" timeOffset="53588.04">5867 7482 47 0,'3'-7'23'0,"8"14"-19"16,-11-4 38-16,-4 3-41 16,-6 3 1-16,-1 1-1 15,4 6 1-15,-11 2-3 16,4 1 1-16,-3 0 1 0,-4 3 0 15,3 3-2-15,0-3 1 16,4 0-1-16,4-6 1 16,2-4-2-16,5 1 1 15,6-4-1-15,8-6 1 16,3 7 0-16,7-1 0 16,-7-9 0-16,4 3 1 15,-7 0 0-15,6 0 0 16,-6 1-1-16,-1-1 1 15,-6 6 0-15,-4 1 0 0,-4 5 0 16,4 1 0-16,-7 0 0 16,7 2 0-16,-3 1 0 15,3-3 0-15,-7 0 0 16,3-7 0-16,4 0-1 16,0-2 1-16,0-4 0 15,0 0 0 16,0-3 1-31,4-6 0 0,13-4 1 0,1-2 1 0,14-4 0 16,7-6 1-16,-8 0-1 16,1 3 0-16,0-3-1 15,3-3 1-15,-10-6-2 16,3 0 0 0,-7 5-1-16,-3-2 1 0,0 6-1 15,-8 3 0-15,-6 4 0 0,-4 2 0 16,-4 7-1-1,-3 6 0-15,4 3 0 16,-8 7 0-16,4 2 0 0,-4 7 0 16,1 3 0-1,3 0 1 1,3-3 0-16,4 3 0 0,0 3 0 0,0 0 0 16,11-3 0 15,-4-4 1-16,7-5-4-15,7-4 0 16,4-5-4-16,7-11 0 16,-8-2-10-16,1-4 1 0</inkml:trace>
  <inkml:trace contextRef="#ctx0" brushRef="#br1" timeOffset="53851.39">6555 7497 56 0,'10'7'28'0,"-20"5"-34"0,10-9 48 0,-11 7-42 16,-3 2 1-16,0 1 0 16,-7 2 0-16,3 7-2 15,-3 13 1-15,3-7 1 16,8 3 0-16,-1 4 0 16,4 3 0-16,3-4 0 15,-6-6 0-15,20-3 0 0,8-6 0 16,7-6-4-16,3-4 0 15,0-9-4 1,0-6 0 0,4-7-10-16,-7-5 1 0</inkml:trace>
  <inkml:trace contextRef="#ctx0" brushRef="#br1" timeOffset="54513.87">7049 7237 46 0,'0'3'23'0,"-4"3"-22"0,0 1 36 0,-3 2-35 16,-3 4 0-16,-1 2 0 15,-6 7 0-15,2 10-3 16,1 8 1-16,0 7 1 15,7 10 1 1,4 28-5 0,3-10 1-16,10-16-6 15,8-8 0-15,7-14-7 16,6-15 1-16</inkml:trace>
  <inkml:trace contextRef="#ctx0" brushRef="#br1" timeOffset="54822.42">7415 7403 53 0,'7'-9'26'0,"-17"15"-32"0,3 0 47 16,-11 7-41-16,-7 6 1 16,-6 6-1-16,3-3 1 15,-15 3-1-15,1 0 0 16,7 13 0-16,-1 2 1 15,12-2-2-15,-1 3 1 16,11-1 0-16,7 1 0 16,7-9-1-16,10-7 1 0,8-10-1 15,14-15 1-15,7-12-1 16,-1-4 1 0,1-9-2-16,-7-6 1 0,-7-10-6 15,-8 6 0-15,-3-2-7 16,-14-4 1-1</inkml:trace>
  <inkml:trace contextRef="#ctx0" brushRef="#br1" timeOffset="55028.64">7073 7667 48 0,'7'22'24'0,"18"-29"-26"0,-14 1 41 0,6 0-39 15,1-4 0-15,3-2 0 16,4-4 1-16,3 0-2 16,0-5 1-16,0-1-5 0,4-4 1 15,0 1-10-15,-7-3 1 16</inkml:trace>
  <inkml:trace contextRef="#ctx0" brushRef="#br1" timeOffset="55286.16">7401 7196 44 0,'-10'16'22'16,"24"0"-16"-16,-7-10 32 0,3 6-36 15,5 7 1-15,-1 3 1 16,7-3 0-16,-4 9-6 16,8 7 1-16,-11 2 2 15,-3 4 0-15,-4 6-6 16,-11 6 1-16,-3-2-12 16,-7-1 1-16</inkml:trace>
  <inkml:trace contextRef="#ctx0" brushRef="#br1" timeOffset="55585.84">7923 7723 52 0,'15'53'26'0,"-30"-9"-32"0,5-22 41 16,-11 3-35-16,-4 10 0 16,-3 6-9-16,-4-4 0 15,0 1 0-15,-3 3 1 0</inkml:trace>
  <inkml:trace contextRef="#ctx0" brushRef="#br1" timeOffset="56541.61">8915 6826 52 0,'3'0'26'0,"-10"7"-30"15,0-11 43-15,0 1-39 16,-4 3 0-16,-3-3 0 16,-3 6 1-16,-8-3-1 15,0 3 0-15,1 7-1 16,-1 12 1-16,4 3-2 16,0 6 0-16,7 7-1 15,3 9 1-15,11 0-1 16,11-6 0-16,6-7 3 15,4-9 1-15,8-15 2 16,-1-4 0-16,4-15 0 16,-4-13 1-16,-4-4-1 15,-2-5 1-15,2-3-5 16,-13-1 0-16,-1-3-6 0,-2 7 1 16,-5 9-9-1,-3 0 0 1</inkml:trace>
  <inkml:trace contextRef="#ctx0" brushRef="#br1" timeOffset="56900.82">9296 6817 47 0,'3'0'23'0,"-3"0"-23"0,0 0 37 0,-7 0-36 16,-7 0 1-16,0 3 0 15,-7 0 0-15,0 10-3 16,3 2 0-16,-3 1 2 16,7 3 1-16,3 0-2 15,4-1 1-15,4 1 0 16,-1-3 0-16,4-4-1 15,0 1 1-15,4-7-1 16,10-3 1-16,3-3-1 16,12-3 1-16,-1 3-2 15,0-3 1-15,-3 0-5 16,-1-3 1-16,-10 3-11 16,4-4 0-16</inkml:trace>
  <inkml:trace contextRef="#ctx0" brushRef="#br1" timeOffset="57111.12">9081 7140 47 0,'3'22'23'0,"11"12"-21"0,-7-31 33 0,0-3-34 15,4 0 1 1,3-6 0-16,7 0 0 0,7 3-3 15,1-4 0-15,2-2-5 16,-2 3 0-16,-1 3-8 16,0-4 0-16</inkml:trace>
  <inkml:trace contextRef="#ctx0" brushRef="#br1" timeOffset="57515.41">9761 6801 48 0,'7'-9'24'0,"-17"-10"-27"0,6 13 39 16,-6 3-36-16,-4 3 1 15,3 3 0-15,-3 6 0 16,0 0-2-16,0 4 1 16,0 9 0-16,3 6 0 15,-3 0 0-15,7 1 0 16,3-1-1-16,8-3 1 16,6-3 0-16,5-3 0 15,6-13 0-15,3-3 1 0,8-9 0 16,-4-4 0-1,1-5-1-15,-5-7 1 0,-3-3-4 16,-6 3 0-16,-5 3-11 16,-6 3 0-16,-11-3 0 15,-4-2 1 1</inkml:trace>
  <inkml:trace contextRef="#ctx0" brushRef="#br1" timeOffset="57697.32">9567 6952 41 0,'-3'18'20'0,"6"-11"-16"0,1-10 40 0,3-1-42 15,7-2 0-15,4-3 0 16,-4-7 0-16,14-3-3 16,0 1 0-16,4 2-2 0,3 3 1 15,-3 1-9 1,-4 2 0-16,0-5-4 0,1-1 1 15</inkml:trace>
  <inkml:trace contextRef="#ctx0" brushRef="#br1" timeOffset="58024.74">10224 6701 47 0,'0'6'23'0,"-8"7"-32"0,5-7 45 0,-8 3-36 16,-3 4 0-16,-3-1 2 15,-1 1 0-15,0 3-2 16,1-1 0-16,-1 1 1 16,4 0 1-16,3-1-1 15,4-5 0-15,4 2 0 16,6-5 0-16,8-1-1 15,3-3 1-15,4 3-1 16,-1-3 1-16,1 1 0 16,0-4 0-16,-4 0-1 15,-4 0 0-15,1 3-4 16,-4-3 0-16,3 3-10 16,-6 0 0-16</inkml:trace>
  <inkml:trace contextRef="#ctx0" brushRef="#br1" timeOffset="58223.35">10075 7099 49 0,'4'19'24'0,"10"-13"-24"0,-7-9 39 16,7 0-39-1,4-3 0-15,-1-4 0 0,1 1 1 0,0-1-4 16,-1 1 1-16,1-4-12 15,-4 1 1 1,0 2-1-16,0-2 0 0</inkml:trace>
  <inkml:trace contextRef="#ctx0" brushRef="#br1" timeOffset="58854.49">10580 6657 44 0,'0'3'22'0,"-4"-3"-25"16,4 6 43-16,-3 7-40 15,-1 6 1-15,1 3-1 16,3 3 1-16,-4-10-2 15,4-2 0-15,0-1-5 0,4-2 1 16,-1-4-8-16,-3-6 0 16</inkml:trace>
  <inkml:trace contextRef="#ctx0" brushRef="#br1" timeOffset="59227.15">10439 6682 40 0,'7'9'20'0,"10"-12"-16"0,-10 0 31 0,4-3-32 15,7 0 1-15,6 2 1 16,12-5 0-16,2-3-6 16,5-4 0-16,-8-3 4 15,-3 3 1-15,-4 4-3 16,-10 6 0-16,-1-4-1 15,-6 4 1-15,-4 3-3 16,-7 3 1-16,3 6-2 16,-6 3 1-16,-1 4 0 15,4-1 0-15,-3 7 0 16,-4 3 0-16,0 6 0 16,-4 4 0-16,4-7 1 15,0 0 0-15,4 0-1 16,3 0 1-16,3-6-1 0,4-6 0 15,11-7-4 1,6-6 0-16,5-3-6 0,6-4 0 16</inkml:trace>
  <inkml:trace contextRef="#ctx0" brushRef="#br1" timeOffset="59526.68">11257 6563 57 0,'-10'22'28'0,"-36"22"-34"16,32-32 54-16,-11 10-46 15,-7 13 0-15,-14 5 0 16,-7 11 0-16,0 18-3 15,8 6 1-15,-5 10 1 16,11-4 0-16,4-3-2 16,0-9 0-16,7-12-4 15,6-13 1-15,8-10-6 16,7-15 1-16,7-6-8 16,7-16 0-16</inkml:trace>
  <inkml:trace contextRef="#ctx0" brushRef="#br1" timeOffset="59934.39">10957 7199 52 0,'4'7'26'0,"-1"-1"-27"0,4-12 46 15,0-1-42-15,1 1 0 16,2-3 2-16,8-4 0 16,3-2-6-16,0-1 0 0,-3 3 3 15,-1 4 1-15,-3-1-2 16,-6 10 1-16,-8 4-4 16,-4 5 1-16,-3 4-2 15,-4 5 0-15,1-5 0 16,-1-4 0-16,1 13 0 15,-1 3 1-15,4 0 1 16,0 1 0-16,3-5 2 16,4-5 1-16,11 0 0 15,7-4 0-15,10-5 0 16,7-7 1-16,4-7-3 16,-4-2 0-16,-7-4-8 15,-3 1 0-15,-11 2-9 16,-14 4 0-16</inkml:trace>
  <inkml:trace contextRef="#ctx0" brushRef="#br1" timeOffset="61047.11">8541 8052 38 0,'3'19'19'0,"4"13"-18"16,-7-23 24-16,0 7-23 16,0 2 0-16,0 8-1 15,0-1 1-15,-3 0-5 16,-1-7 1-16,1 1-5 16,-1-3 1-16,-3-7-5 15,4-2 0-15</inkml:trace>
  <inkml:trace contextRef="#ctx0" brushRef="#br1" timeOffset="61420.03">8410 8084 40 0,'18'19'20'0,"10"-26"-20"0,-17 7 37 16,-1-6-34-16,4 0 0 15,4-7 2-15,10 1 1 16,-3-4-7-16,10-3 0 16,4 0 5-16,-7 7 0 0,-4-1-3 15,-3 4 1-15,-4 3-1 16,-7 2 0-16,-3 4-2 16,-8 7 0-16,-3 5-1 15,-3 7 1-15,-1 0-2 16,-3 6 1-16,-7-3-1 15,3 6 0-15,1 0 0 16,-1 4 0-16,4 2 1 16,0-6 0-16,7-3 1 15,0-3 0-15,7-3 0 16,7-6 1-16,4-4-4 16,3-6 1-16,4 0-9 15,10-9 0-15</inkml:trace>
  <inkml:trace contextRef="#ctx0" brushRef="#br1" timeOffset="61765.16">9137 8024 46 0,'0'28'23'0,"-21"-3"-25"0,21-18 38 0,-7 2-35 0,0 1 1 16,0 5-1-16,-7 1 1 15,3-4-2-15,0 1 0 16,4 0 2-16,0-4 0 16,4 0-1-16,-1-2 1 0,8-4-1 15,3 0 0-15,3-9-1 16,4 2 1-16,1-2-1 15,-1 0 1-15,7-3-4 16,0-1 1-16,-7 4-5 16,4 0 1-16,-4-1-9 15,0 4 1-15,-10 3-1 16,-1 3 0-16</inkml:trace>
  <inkml:trace contextRef="#ctx0" brushRef="#br1" timeOffset="61961.42">8996 8429 51 0,'3'15'25'0,"15"-15"-32"16,-7 0 55-16,3-6-47 0,3-3 0 16,-3-4-1-16,8 4 1 15,6-4-6-15,4 1 0 16,-4 2-9-16,4 1 0 15,-8 3-1-15,4-7 0 16</inkml:trace>
  <inkml:trace contextRef="#ctx0" brushRef="#br1" timeOffset="62530.38">9670 8024 52 0,'7'19'26'0,"-4"-38"-34"0,-3 19 55 16,0-6-46-16,0-4 0 15,0 4 1-15,-3 0 1 16,-1-4-4-16,-6 10 1 16,-1 10 1-16,-10 2 1 15,0 4-2-15,-4 6 1 16,0 0-3-16,-3 13 0 0,3 2 0 16,4 1 0-16,7 3-1 15,7-1 1 1,7-2 0-16,11-4 0 0,6-5 2 15,11-17 1-15,4-12 0 16,-4-9 0-16,1-7-1 16,-5-9 1-16,1-3-4 15,-7-4 0-15,-4 4-8 16,-11 3 0-16,-6 0-4 16,-11 3 1-16</inkml:trace>
  <inkml:trace contextRef="#ctx0" brushRef="#br1" timeOffset="62724.65">9462 8131 48 0,'3'6'24'0,"8"-12"-28"16,-4 6 46-16,3-3-41 16,4-1 0-16,4 4 0 0,3-3 0 15,4 3-3-15,3-6 1 16,7 0-4-16,4-4 0 15,7-2-9-15,0-10 0 16</inkml:trace>
  <inkml:trace contextRef="#ctx0" brushRef="#br1" timeOffset="63025.46">10171 7927 48 0,'-11'12'24'0,"-28"20"-25"16,25-26 39-16,-4 7-37 15,1 2 1-15,-4-2 1 16,7-4 0-16,-4 7-3 16,0-4 0-16,8 1 2 15,-4 0 1-15,7-4-2 16,7 0 1-16,7 1-1 15,7-7 1-15,-4 3-2 16,11-6 1-16,4 3-1 16,3-6 1-16,1 0-4 15,-5-3 1 1,-3 0-6-16,-3-1 0 0,-4 1-9 16,-7 0 1-16</inkml:trace>
  <inkml:trace contextRef="#ctx0" brushRef="#br1" timeOffset="63236.37">9945 8407 56 0,'0'19'28'0,"10"-13"-34"0,-3-6 48 15,11-3-42-15,7-4 1 0,7-2 0 16,6-4 0-16,-6 1-4 15,0-1 1-15,0 1-11 16,-8 2 1-16,-3 1-3 16,-6 3 0-16</inkml:trace>
  <inkml:trace contextRef="#ctx0" brushRef="#br1" timeOffset="63866.2">10647 7817 56 0,'7'-3'28'0,"11"-10"-29"0,-11 10 54 0,7-3-48 0,-4 3 0 0,1 3-1 16,-4 0 1-16,-4 3-8 16,-3 0 0-16,-3 0 4 15,-4 4 1-15,-4-1-5 16,-3 0 1-16,4 4-2 15,-1 2 1-15,0 1-2 16,1-1 1-16,3 1-1 16,3-4 0-16,8 1 2 15,3-1 0-15,3-3 2 16,8 1 0-16,3-1 1 16,-3-3 1-16,-4-3 0 15,0 6 1-15,0-6-1 16,-10 0 1-16,-1 6-1 15,-3 13 0-15,-10 3-3 0,-4 0 1 16,-8 0-5-16,5 3 0 16,-1-9-9-16,4-4 0 15</inkml:trace>
  <inkml:trace contextRef="#ctx0" brushRef="#br1" timeOffset="64116.47">10968 7921 47 0,'-14'18'23'0,"-4"4"-21"0,11-15 36 0,0 2-38 15,0 7 1-15,-4-1 0 16,4-2 0-16,4-4-5 15,-1 4 1-15,4-7-5 16,0-6 0-16,0-9-6 16,0-10 0-16</inkml:trace>
  <inkml:trace contextRef="#ctx0" brushRef="#br1" timeOffset="64450.07">10844 7914 43 0,'11'19'21'0,"10"-13"-19"0,-10-6 37 0,3-3-37 0,7-3 0 0,0 0 1 0,4-4 0 15,3-2-4-15,7-1 0 16,-3 1 2-16,-4 2 1 16,-3 1-2-16,-7 3 1 15,-4-1-1-15,-4 7 0 16,-3 4-1-1,-3 2 0-15,-4 6-1 16,0 4 0-16,-4-3 0 0,1-4 1 0,-4 7-1 16,-4-1 0-1,1 7 0-15,3-3 1 0,0 0 0 16,3 0 0-16,4-4 0 16,4 1 0-16,6-7-1 15,8-5 1-15,3-4-5 16,4-7 1-16,-1-2-7 15,-6-7 0-15</inkml:trace>
  <inkml:trace contextRef="#ctx0" brushRef="#br1" timeOffset="64732.13">11497 7801 49 0,'-7'29'24'0,"-35"18"-25"0,31-35 43 0,-10 1-40 0,-4 12 0 15,-7 6 1-15,-3 7 0 16,-4 15-4-16,-3 4 0 16,0 2 3-16,3 1 0 15,7-4-4-15,7-9 1 16,4-6-4-16,4-10 0 0,6-2-8 15,4-11 1-15,11-2-4 16,6-10 1-16</inkml:trace>
  <inkml:trace contextRef="#ctx0" brushRef="#br1" timeOffset="65112.75">11296 8369 45 0,'14'9'22'0,"0"-15"-23"0,-14 6 41 0,4-6-37 16,6 0 0-16,4-1 2 16,8-2 1-16,6 3-7 15,4-1 0-15,-4 4 4 16,-7 3 0-16,-3-3-2 15,-8 3 1-15,-10 3-3 0,-7 10 1 16,-7-1-2-16,0 4 0 16,-7 3-1-16,0 6 1 15,-4-6 0-15,11 3 0 16,0 3 1-16,3-3 1 16,0 3 1-16,4 0 0 15,7-6 1-15,7 0 0 16,11-7-1-16,10-6 0 15,11-2-3-15,-4-8 1 16,-3-2-10-16,0-6 1 0,-4-7-6 16,-7 0 1-1</inkml:trace>
  <inkml:trace contextRef="#ctx0" brushRef="#br1" timeOffset="67679.25">4025 9075 42 0,'4'0'21'0,"3"6"-8"0,-7-6 22 15,0 3-32-15,0 6 0 0,0 7 2 16,-11 6 1-16,4 6-7 16,4 10 0-16,-8 12 4 15,8 3 0-15,3 7 0 16,3-4 0-16,8 4-1 15,-8-4 0-15,4-5-1 16,4-14 0-16,-8-9-2 16,4-9 1-16,-7-9-3 15,-7-13 1-15,-3-7-1 16,-4 1 1-16,-11-4 0 16,0-2 0-16,-3-1 1 15,-4 3 0-15,-7 4 0 16,4 9 0-16,3 3 0 15,4 6 0-15,-4 7 0 16,11 9 0-16,0 3 1 16,0 4 0-16,7 2 0 31,10 4 1-31,-6 0-1 0,10-1 1 0,3-9-2 0,11-6 1 16,8-3-6-16,9-3 1 15,8-16-11-15,10-10 1 16</inkml:trace>
  <inkml:trace contextRef="#ctx0" brushRef="#br1" timeOffset="67943.23">4434 9510 46 0,'-10'32'23'0,"-11"12"-21"0,7-41 33 0,-1 13-32 16,-13 6 0-16,7 6 0 15,-11 3 0-15,8 0-5 16,2-2 1-16,8-7-1 16,-3-4 0-16,6-5-11 15,4-10 1-15,-4-9-3 16,1-4 1-16</inkml:trace>
  <inkml:trace contextRef="#ctx0" brushRef="#br1" timeOffset="68136.2">4170 9583 42 0,'7'25'21'0,"21"-3"-15"0,-28-19 39 15,11 9-44-15,-8-2 1 16,11 5 0-16,8 4 0 15,-1-6-3-15,7-1 0 16,4 1-2-16,-4-4 0 16,-7 1-9-16,7-4 0 15,-7 0-3-15,-6-6 1 16</inkml:trace>
  <inkml:trace contextRef="#ctx0" brushRef="#br1" timeOffset="68433.85">4752 9420 48 0,'3'18'24'0,"-6"-18"-23"16,3 0 46-16,11 0-45 16,-8-3 0-16,4 3 1 15,7 0 0-15,11 0-5 16,0-3 1-16,3-3-1 0,0 0 1 16,-7-1-11-16,-3 4 1 15,-4 0-5-15,0 0 0 16</inkml:trace>
  <inkml:trace contextRef="#ctx0" brushRef="#br1" timeOffset="68580">4773 9623 62 0,'18'13'31'0,"13"-22"-43"0,-16 5 61 0,9 1-50 15,1-3 1-15,10-3-9 16,-10-1 0-1,0 1-3-15,-4-4 1 0</inkml:trace>
  <inkml:trace contextRef="#ctx0" brushRef="#br1" timeOffset="70338.11">5779 9363 47 0,'0'10'23'0,"0"8"-17"0,0-15 32 0,-8 4-37 15,5-1 0-15,-15 3 1 16,8 1 0-16,-11 9-3 16,-11 3 1-16,4 3 1 15,-1 0 0-15,8-3-1 16,-7-3 0-16,7-1-1 15,-7-5 0-15,6-1 0 16,12-2 0-16,-1-4 0 16,4 0 0-16,4 1 0 15,13-4 1-15,1 0 0 16,6 0 1-16,5 3 0 16,-1-3 0-16,-7 4 0 15,0-1 1-15,-3 3-1 0,-1 4 0 16,-10 3-1-1,-10 2 1-15,-1 8-1 0,-7-5 0 16,-3 5-1-16,0-1 1 16,-4 3-1-16,1-3 1 15,6-9 0-15,0 2 0 16,4-2 0-16,7-3 0 16,4-4 0-16,6 1 1 15,4-7-1-15,7-6 0 16,8-10 1-16,6 4 1 15,7-10-1-15,7-3 0 16,-3 0 0-16,0-3 1 0,0 0-1 16,-7-4 0-16,-8 1-1 15,4 0 0-15,-3 6-1 16,-4 0 1-16,0 0-1 16,-3 3 0-16,-4 4-1 15,-7 5 1-15,-3 4-1 16,-4 6 0-16,-4 0 0 15,-3 3 0 1,-3 16 0 0,3 3 1-16,-4 0 0 15,7 3 1-15,-6 0 0 16,10 0 1-16,0 0 0 16,0 0 0-16,0 3-1 15,3-9 1-15,15-6-2 16,-7-4 1-16,6-2-5 0,12-7 0 15,-5 0-10-15,8-10 1 16</inkml:trace>
  <inkml:trace contextRef="#ctx0" brushRef="#br1" timeOffset="70624.07">6290 9617 46 0,'-3'-6'23'0,"-19"15"-22"0,12-2 34 0,-4 2-34 16,0 3 0-16,-11 7 2 15,4 0 0-15,0 6-4 16,-1 0 1-16,12 3 2 16,-1 7 1-16,1-1-1 15,10-2 0-15,0-10-2 16,14-3 1-16,3-4-6 15,5-2 1-15,6-7-12 16,0-6 1-16</inkml:trace>
  <inkml:trace contextRef="#ctx0" brushRef="#br1" timeOffset="70907.11">6735 9344 47 0,'3'19'23'0,"-6"-22"-20"0,-5 6 34 16,-2 7-35-16,-4-1 0 16,-4 7 0-16,1 6 1 15,-8 9-4-15,-3 0 1 16,-4 7 2-16,4 12 0 15,3 0-1-15,4 4 1 0,7 5-1 16,7-2 0-16,7-1-2 16,10-6 0-16,8-6-3 15,-1-13 0-15,8-12-6 16,3-12 1-16,4-11-7 16,0-2 0-16</inkml:trace>
  <inkml:trace contextRef="#ctx0" brushRef="#br1" timeOffset="71238.4">6946 9561 42 0,'11'12'21'0,"-11"-12"-21"15,0 0 35-15,-4 0-31 16,-3 0 0-16,4 3 2 15,-4 4 0-15,-7-1-8 0,-4-3 1 16,-7 3 5-16,0 7 0 16,4 9-2-16,-7 3 0 15,7 3-1-15,0 0 1 16,3 4-1-16,8 2 0 16,-1 1-1-16,11-4 1 15,3-6-1-15,15-12 0 16,-4-10-2-16,11-9 0 0,-4-7-4 15,7 0 1 1,-14-2-8-16,1-7 0 0,-5 0-3 16,-3-3 0-16</inkml:trace>
  <inkml:trace contextRef="#ctx0" brushRef="#br1" timeOffset="71434.48">6646 9746 41 0,'11'3'20'0,"31"-9"-21"15,-24-1 37-15,10 4-36 16,0-6 1-16,-3-1-1 16,0 1 1-16,-1-7-7 15,1 1 0-15,7 5-6 16,-7-6 0-16</inkml:trace>
  <inkml:trace contextRef="#ctx0" brushRef="#br1" timeOffset="71676.97">7080 9388 46 0,'21'60'23'0,"11"-4"-22"0,-28-37 40 0,-1 3-41 16,-3 12 1-16,-3 4-1 15,-11 3 0-15,-4 6-1 16,-7 9 1-16,-3-2-3 16,3-1 0-16,1-3-11 15,-12-9 1-15</inkml:trace>
  <inkml:trace contextRef="#ctx0" brushRef="#br1" timeOffset="72859.75">7620 9344 33 0,'0'10'16'0,"0"5"-6"0,0-11 17 15,0 2-23-15,-7 3 1 0,3 1 0 16,-6 5 1-16,-1 10-9 16,-6 10 1-16,-1 2 4 15,4 17 1-15,0 2-5 16,3 7 1-16,1 0-4 15,3-10 1-15,-1-3-6 16,1-15 0-16,0-10-4 16,-3-10 1-16</inkml:trace>
  <inkml:trace contextRef="#ctx0" brushRef="#br1" timeOffset="73445.35">7267 9761 48 0,'25'19'24'0,"17"-13"-31"15,-24-6 49-15,0-3-43 0,6-3 1 16,15 0 0 0,3-7 0-16,11 1 0 0,0-4 1 15,-3 0-2-15,-8 4 1 16,-3-1 0-16,0 1 1 15,-11 2-1-15,-4 1 0 16,-2 3 1-16,-5-4 0 16,1 4 1-16,-11 3 0 15,-4 6-1-15,-3 3 1 16,-7 0 0-16,-3 1 0 0,-8-1-1 16,1 0 1-16,-1 4-2 15,0-1 1-15,1 4 0 16,3 2 0-16,-4 1-1 15,7 3 1-15,1-4-1 16,3-2 1 0,7-4-1-16,3-2 0 0,4-1-1 15,4-6 1 1,14-6-1 0,-4-1 0-1,-4 1 0-15,1 0 1 16,0 3-1-16,-1 0 1 0,1-1-1 15,-8 8 1-15,5-1 0 16,-1 3 0-16,7 0 0 16,-14 1 1-16,0 2-1 0,0 0 0 15,0 1 0 1,-3 5 0-16,-4 1-1 0,0-3 0 16,0-1-4-16,0 7 1 15,0-6-6-15,7-1 0 16,-7-6-5-16,0-6 0 15</inkml:trace>
  <inkml:trace contextRef="#ctx0" brushRef="#br1" timeOffset="73819.38">8040 9909 34 0,'7'6'17'0,"-7"-3"-19"0,0 0 27 0,0 0-25 16,0 4 0-16,3-4 0 16,-3 0 1-16,0-3-1 15,0 0 0-15,7-6 1 16,1-4 0-16,6-2 0 16,-11-4 0-16,15 0 0 15,-4 1 1-15,4-1-1 16,3 0 1-16,3 1-2 15,-2-1 1-15,-1 3 1 16,-4 4 0-16,1 3 0 16,0 3 0-16,-4 3 1 15,0 3 0-15,-4 6-1 0,-2 4 1 16,-5 6-2-16,1 6 1 16,-1 3-6-1,1-3 1-15,3-6-10 0,3-4 1 16,1-5-1-16,3-10 0 15</inkml:trace>
  <inkml:trace contextRef="#ctx0" brushRef="#br1" timeOffset="74110.78">8819 9263 44 0,'8'6'22'0,"-8"-3"-28"0,-4 0 44 0,0 4-35 16,-6 5 0-16,-4 10 1 15,-7 0 0-15,-4 9-5 16,0 13 0-16,1 3 4 16,-1 13 0-16,4 6-2 15,7 3 1-15,-1 3-2 16,8-13 0-16,4 1-4 15,6-10 0-15,4-9-9 16,15-7 1-16,-5-12-3 16,15-9 0-16</inkml:trace>
  <inkml:trace contextRef="#ctx0" brushRef="#br1" timeOffset="74404.1">9102 9573 39 0,'24'-12'19'0,"-27"2"-22"0,3 10 35 16,0 0-31-16,0 0 0 16,-7-3 1-16,-4 6 1 15,-6 7-3-15,-8 5 1 16,-3 4 1-16,-8 9 1 16,5 7-1-16,-1 3 1 15,0 12-1-15,11 0 0 0,3-3-1 16,4-3 1-16,11-3-1 15,3-10 1-15,17-9-2 16,1-10 0-16,10-12 0 16,0 0 0-1,1-15-3-15,-5-7 0 0,-3-3-7 16,-6 3 1-16,-8-6-5 16,-7-1 0-16</inkml:trace>
  <inkml:trace contextRef="#ctx0" brushRef="#br1" timeOffset="74618.2">8703 9940 55 0,'28'6'27'0,"32"-15"-34"0,-35-4 51 15,7-5-44-15,-4 5 1 16,21-12-1-1,-10 0 0-15,-4 0-4 0,1 0 1 16,-1 0-12-16,-3-7 1 16</inkml:trace>
  <inkml:trace contextRef="#ctx0" brushRef="#br1" timeOffset="74830.92">9208 9482 56 0,'14'32'28'0,"3"24"-30"0,-6-47 45 0,3 13-44 16,0 7 1-16,-3 5-1 16,-4 10 1-16,-4 9-1 15,-6 1 0-15,-11 2-8 16,-4 1 1-16,-17-10-7 15,-1-7 0-15</inkml:trace>
  <inkml:trace contextRef="#ctx0" brushRef="#br1" timeOffset="75454.25">10033 9250 45 0,'7'16'22'0,"4"-13"-17"0,-8 0 35 0,1 7-38 16,-4 2 1-16,0 7 1 15,0 6 0-15,-4 0-5 16,1 3 0-16,-1 7 4 15,4 2 0-15,-3-5-2 16,3-1 1-16,0 4-2 16,-4-10 1-16,-3-3-2 15,-4-3 1-15,-3-10-1 16,-3-3 0-16,-4-3 0 16,-8 0 0-16,-6 1-1 15,3-1 1-15,1-3-1 0,-1 6 1 16,4 0-1-1,3 4 1-15,0 5-1 0,8 1 0 16,2 6 1-16,5 3 0 16,3-3 1-16,7 3 1 15,0 6-1-15,7-5 1 16,14-8 0 0,7 1 0-1,11-3-1-15,10-4 1 0,4-8-4 0,7-8 0 16,-7-5-7-16,-3-7 0 0,-5-2-5 15,1-11 1-15</inkml:trace>
  <inkml:trace contextRef="#ctx0" brushRef="#br1" timeOffset="75786">10686 9310 46 0,'17'-3'23'0,"-6"-10"-24"15,-11 13 41-15,0-3-38 16,-4 3 0-16,-6 3 0 16,-8 3 0-16,-7 7-3 15,-10 6 1-15,0 3 1 16,-7 0 1-16,-4 6-1 16,3 10 0-16,1-1 0 15,3 10 1-15,11 6-1 16,3 1 1 46,15-1-1-62,6 0 0 0,11-2-1 0,14-8 0 0,11-21-1 32,7-15 0-17,10-14-1-15,-6-8 1 0,-1-13-2 0,-7-1 0 0,-6-2-5 0,-8 3 1 0,-11-4-8 0,-10 1 0 0</inkml:trace>
  <inkml:trace contextRef="#ctx0" brushRef="#br1" timeOffset="75974.06">10287 9711 64 0,'7'35'32'0,"14"-42"-33"0,-3 4 60 0,10-6-59 16,11-13 1-16,17 3 0 15,8-6 1-15,-11-6-5 16,-7 2 0-16,-11 4-10 15,-7 7 1-15,-17 5-8 16,-11 4 1-16</inkml:trace>
  <inkml:trace contextRef="#ctx0" brushRef="#br0" timeOffset="79960.47">12185 5766 43 0,'21'38'21'0,"18"28"-19"0,-28-44 22 0,6 0-23 16,4 12 1-16,0 1 4 15,4-7 1-15,0-3-7 16,0-3 1-16,10-6 4 16,4-10 1-16,-1-3-2 15,5-9 1-15,-1-16-3 16,-3-19 0-16,0-15 0 16,-8-20 1-16,-9-15-2 15,-12-25 1-15,-13-15 0 16,-11-14 0-16,-18-8 0 15,-3 5 1-15,-4-2-3 16,0 12 1-16,4 3 0 16,6 16 0-16,5 9-1 15,10 16 1-15,3 13 0 16,8 8 1-16,3 11-1 16,14 15 0-16,10 6 0 15,15 13 1-15,11 3-3 0,2 6 0 16,5 6-5-16,-4 7 1 15,-7 12-15-15,-15 4 0 16</inkml:trace>
  <inkml:trace contextRef="#ctx0" brushRef="#br0" timeOffset="82733.25">13889 3966 44 0,'7'19'22'0,"-7"13"-14"0,0-29 22 16,-4 9-28-16,-3 10 0 31,-7 60-1-31,0-4 1 16,4 10-6-16,2-22 1 15,5 3-4-15,-1-13 1 16,1-15-8-16,3-22 1 15</inkml:trace>
  <inkml:trace contextRef="#ctx0" brushRef="#br0" timeOffset="82907.75">13607 4380 43 0,'24'19'21'0,"47"9"-23"0,-50-28 35 0,14 0-34 0,8 0 1 0,6-6-2 15,0 6 0-15,-3 0-3 16,-7 6 1-16,0-15-8 16,0 0 1-16</inkml:trace>
  <inkml:trace contextRef="#ctx0" brushRef="#br0" timeOffset="83323.53">14369 4330 43 0,'10'3'21'0,"-10"16"-18"0,0-13 36 16,-3 1-38-16,-8 2 1 16,-3-3 0-16,-4 4 1 15,-3-1-4-15,-3 1 1 16,-1 2 1-16,0 4 1 15,4-4-1-15,7 7 0 16,0-3-1-16,3-4 1 16,4 1-1-16,7-4 0 0,4-2 0 15,6 2 0-15,4-9-1 16,4 0 0-16,0-6 0 16,-1-1 0-16,4-2 0 15,-3 0 0-15,0-1 0 31,-4 1 0-31,0 6 1 0,0-4 0 16,-3 14 0-16,-1-7 0 0,1 9 0 16,-1-6 0-16,-3 7 0 15,0 2 1-15,1 1-1 16,2 2 0-16,-6 1 0 16,-1-7 1-16,-3-2-2 15,0-1 0-15,0 10-4 16,0-7 0-16,0-3-9 15,4 1 1-15</inkml:trace>
  <inkml:trace contextRef="#ctx0" brushRef="#br0" timeOffset="83696.07">14609 4537 44 0,'7'35'22'0,"-7"-17"-26"0,0-11 34 16,0-14-29-16,0 14 0 0,0-7 0 15,0 0 1-15,3-13-3 16,1 1 1-16,-1-4 1 16,1-3 0-16,-1 0-1 15,4 0 0-15,0 4 0 16,4 2 1-16,0-2 0 15,3 2 0-15,3 0 0 16,4 10 0-16,1 3 1 16,-5 0 0-16,-3 10 0 15,0-4 0-15,-3 7-1 16,0 5 1-16,-8 1-1 16,1 0 0-16,-1-3-3 15,1-1 1-15,3-2-5 16,0-4 1-16,3-6-9 0,5-6 0 15</inkml:trace>
  <inkml:trace contextRef="#ctx0" brushRef="#br0" timeOffset="84028.43">15353 3998 52 0,'-4'9'26'0,"8"-9"-27"0,-8 0 43 0,1 0-40 16,-8 10 1-16,1-1 1 15,-8 0 1-15,-3 13-7 16,0 10 1-16,3 2 4 15,0 13 1-15,1 7-2 16,-1 2 0-16,4 7-2 16,0-7 0-16,7-3-4 15,3-6 1-15,4-12-7 16,7-16 0-16,4-10-8 16,10-3 0-16</inkml:trace>
  <inkml:trace contextRef="#ctx0" brushRef="#br0" timeOffset="84344.71">15723 4142 44 0,'7'0'22'0,"-3"-9"-19"0,-4 2 34 0,0 7-36 0,-7 0 1 15,-7 7 0-15,-11 2 1 16,-3 4-4-16,-4 8 1 15,-3 8 2-15,0 2 0 16,-1 10-1-16,4 3 0 16,4-7 0-16,4 4 0 15,-1 0-1-15,11 0 1 16,10-19 0-16,11-4 0 16,11-2-1-16,14-10 1 0,-1-6-1 15,5-9 0-15,-1-13-2 16,-3 6 1-16,-4-6-6 15,-3-9 0-15,-8 0-9 16,-10-1 1-16</inkml:trace>
  <inkml:trace contextRef="#ctx0" brushRef="#br0" timeOffset="84565.64">15399 4340 47 0,'3'12'23'0,"11"-6"-19"16,-3-6 36-16,0 0-39 16,6 0 1-16,4 0-1 15,8-6 1-15,2-3-4 0,8-7 1 16,-4 0-2-16,4-9 0 16,0 3-10-16,-4-3 0 15,1-9-2-15,-5 5 0 16</inkml:trace>
  <inkml:trace contextRef="#ctx0" brushRef="#br0" timeOffset="84785.04">15871 4017 52 0,'4'31'26'0,"17"-9"-30"0,-17-19 52 0,13 22-48 15,12 10 1-15,2 5 0 16,1 14 0-16,-4-7-2 16,-7 3 1-16,-6 3-1 15,-15-9 1-15,-11 0-5 16,-14-3 0-16,-17 0-11 16,-14-7 1-16</inkml:trace>
  <inkml:trace contextRef="#ctx0" brushRef="#br0" timeOffset="85155.31">13388 5080 58 0,'7'15'29'0,"71"-5"-29"0,-54-13 48 15,29 3-42-15,35-4 0 0,32-8 2 16,60-4 0-16,32-15-11 15,42-7 1-15,14-3 6 16,7-2 0-16,-21 8-6 16,-21 7 1-16,-35 6-5 15,-47 6 0-15,-20 4-8 16,-25-1 0-16,-32 7-7 16,-18 6 1-16</inkml:trace>
  <inkml:trace contextRef="#ctx0" brushRef="#br0" timeOffset="87334.07">14012 5682 46 0,'18'-3'23'0,"-11"-19"-12"16,-7 15 23-16,-3-2-33 15,-5 6 1-15,-6 3 0 16,-7 3 1-16,-4 6-4 16,-3 1 0-16,-3 2 2 15,6-5 1-15,4 8-2 0,3 1 1 16,4 3-1-16,3 0 0 15,4-1-1-15,7-8 0 16,7 5 0-16,7-5 0 16,8-1-1-16,2 1 1 15,1-7 0-15,3 0 1 16,-7 3 0-16,-3 0 0 16,-4 7-1-16,-7 0 1 15,-3 5-1-15,-8-2 1 16,-3 3-1-16,-7 0 0 15,-4 6 0-15,-3 0 0 0,-3 0-1 16,2-9 0-16,1-1 1 16,4-2 0-16,2-1 1 15,1-2 0-15,7-1 0 16,4-3 1-16,6 1 2 16,8-4 0-16,6-3-1 15,8-3 1-15,7 3-1 16,7-7 1-16,-8-8-1 15,5-10 0-15,3 0-1 16,-1-4 1-16,5-5-2 16,3-1 1-16,-4-2-1 15,-3-1 1-15,-4 10-1 16,0 0 0-16,-10 3 0 16,0 0 0-16,-8 3 0 15,-6 3 0-15,-4 6-2 0,-7 4 1 16,-4 9 0-1,-3 6 0-15,-3 7-1 0,-1-10 1 16,1 9 1-16,-8 13 0 16,4 4 1-16,0 2 0 15,3 3 0-15,8 10 1 16,6-6 0-16,4 3 0 16,7-10-1-16,11-6 1 15,7-6-2-15,10-10 0 16,-7-2-5-16,1-7 0 15,-8-13-12-15,-10 1 1 0</inkml:trace>
  <inkml:trace contextRef="#ctx0" brushRef="#br0" timeOffset="87977.46">14891 5697 53 0,'3'7'26'0,"-3"-14"-25"0,-3 7 38 0,-4 7-38 16,-4-7 1-16,-7 0 0 16,-6 3 0-16,-1 3-3 15,0 7 0-15,1 2 2 16,6 10 1-16,0 0-1 16,1 7 0-16,10 5 0 15,3 7 0-15,8-3-1 16,6-6 1-16,11-10-3 0,8-7 1 15,2-5-6-15,5-4 0 16,3-15-9-16,-1-6 0 16</inkml:trace>
  <inkml:trace contextRef="#ctx0" brushRef="#br0" timeOffset="88489.96">15134 5224 53 0,'4'9'26'0,"3"-2"-27"0,-7-7 42 15,-4 3-41-15,1 6 0 16,-1 0 0-16,1 4 1 16,-1-4-1-16,4 10 0 15,0-6 0-15,4-1 1 16,3 1-1-16,3-7 0 15,1-3-4-15,3-3 1 16,4-6-9-16,-1 0 0 16,-3-7-3-16,0-6 0 0</inkml:trace>
  <inkml:trace contextRef="#ctx0" brushRef="#br0" timeOffset="88668.12">15332 5127 46 0,'7'9'23'0,"-11"13"-20"0,4-13 43 0,-3 10-44 16,-8-3 0-16,1 9 0 16,-1 6 1-16,-3 13-4 15,0 10 0-15,3-4-1 16,1 0 1-16,3 0-10 16,7-9 1-16,3 0-6 15,4-7 1-15</inkml:trace>
  <inkml:trace contextRef="#ctx0" brushRef="#br0" timeOffset="88981.86">15727 5475 56 0,'3'-3'28'0,"-3"12"-34"0,0-9 52 0,-3 13-44 15,-4-4 1-15,-7 10 3 16,-11 12 1-16,-3 4-9 16,-4 2 1-16,-3 23 4 15,3 9 1-15,4 6-4 16,7 10 1-16,6-1-5 15,8-21 1-15,7-3-6 16,11-16 0-16,10-16-10 16,4-16 1-16</inkml:trace>
  <inkml:trace contextRef="#ctx0" brushRef="#br0" timeOffset="89405.37">16055 5679 59 0,'7'6'29'0,"-18"-6"-34"0,4 3 49 16,-3 0-44-16,-8 0 0 16,-7-3 0-16,-3 10 1 15,-4-4-1-15,-6 10 0 0,6 12 0 16,4 0 1-16,3-3 0 16,7 16 0-16,4 0-1 15,7-1 1-15,0-2 0 16,7-13 0-16,14-3-1 15,18-6 0-15,3-13 0 16,8-9 0-16,6-10-1 16,-7-6 0-16,-6-3-4 15,-5-6 1-15,-2 2-12 16,-8-5 0-16,-11-1-1 16,-6 4 1-16</inkml:trace>
  <inkml:trace contextRef="#ctx0" brushRef="#br0" timeOffset="89597.47">15706 5804 57 0,'14'60'28'0,"-7"-64"-37"0,0 8 58 16,3-1-49-16,8-6 1 15,10-1 0-15,11-5 1 16,3-10-4-16,4 0 1 15,7-3-4-15,-3 4 0 16,-4-1-11-16,-11-6 1 16</inkml:trace>
  <inkml:trace contextRef="#ctx0" brushRef="#br0" timeOffset="89840.4">16274 5365 59 0,'7'47'29'0,"7"19"-29"0,0-47 48 0,7 9-48 16,7 13 0-16,4-1 3 16,0 14 0-16,0-4-5 15,-11 6 1-15,-11 13-1 16,-13-6 0-16,-22 9-13 15,-21 0 1-15,-17 0-4 16,-4 1 0-16</inkml:trace>
  <inkml:trace contextRef="#ctx0" brushRef="#br0" timeOffset="93036.83">17198 4380 44 0,'3'22'22'0,"-10"3"-15"15,4-25 23-15,-8 0-30 16,-6 10 1-16,-5 2-1 15,-9 7 1-15,-5-3-1 16,-2 3 0-16,2-1 0 16,5-2 1-16,6 3-1 15,0-3 1-15,8-1-1 16,6 4 1-16,7-9-1 16,12 2 0-1,37 1 0-15,-2-4 1 16,-8 0-1-1,-3-5 0-15,-4 2 0 0,-7 0 1 16,-7 7-1-16,-7 2 0 16,-7 4-1-16,-7-3 1 15,-3 9-1-15,-4-3 1 16,-4-6-1-16,0-1 1 16,1 1 0-16,-1 0 0 15,4-1 0-15,3-2 0 16,1 2 0-16,-1 1 0 15,4-3 0-15,0 2 1 0,4-5-1 16,3-1 1-16,3-9-1 16,8 3 1-16,3-6 0 15,7-3 0-15,7-7 0 16,4-2 0-16,7-4 0 16,-11 9 1-16,11-18 0 15,3 3 0 32,-7 3-2-47,1-9 1 16,-1 6-1 15,0-13 1-31,0 13-1 0,-6 3 0 0,-1 6 0 0,-10 1 1 0,-4 2-1 0,-4 4 1 0,-10-1-1 0,-7 4 0 16,-3 6 0-16,-5-6 1 0,5 12-2 15,-8 0 1-15,4 10-1 16,0 6 1-1,3 3 0-15,4 3 1 0,4 7-1 16,3 2 0-16,3 1 0 0,4-3 1 16,8-7-1-16,9-3 0 15,8-19-2-15,-4 7 0 16,0-10-5-16,1-9 1 16,-5-1-10-16,1-2 1 15</inkml:trace>
  <inkml:trace contextRef="#ctx0" brushRef="#br0" timeOffset="93322.03">17914 4587 45 0,'11'10'22'0,"-11"-7"-20"0,0-3 33 0,-7 0-33 16,-4 0 0-16,-3 6 1 15,-4 0 0-15,-3 10-4 16,-4 6 1-16,4-3 2 16,4 12 1-16,2 4-1 15,8 9 0-15,4-7-1 16,3-2 1-16,7-7-2 16,7-3 1-16,7-9-5 0,4-4 1 15,-4-9-9 1,-3-6 1-16,-1-9-5 31,5-4 1-31</inkml:trace>
  <inkml:trace contextRef="#ctx0" brushRef="#br0" timeOffset="93922.58">18471 4296 37 0,'0'-13'18'0,"0"-6"-13"0,0 19 29 0,-3 0-31 0,-1 0 0 16,-3 7 2-16,-3-1 0 15,-11 6-7-15,-1 13 1 0,-2 4 4 16,-4 15 0-16,-1-4-2 16,1 17 1-16,7 12-2 15,0 3 1-15,7 9-2 16,7-2 1-16,7-20-6 16,10-8 0-16,8-17-9 15,6-9 1-15</inkml:trace>
  <inkml:trace contextRef="#ctx0" brushRef="#br0" timeOffset="94240">18775 4437 46 0,'3'6'23'0,"-27"0"-19"0,13-3 35 0,-3 10-39 0,-11-4 0 16,-3 7 1 0,-4 6 0-16,1 0-1 0,2 3 0 15,5 13 1-15,2-10 1 16,5 16-1-16,6 0 0 16,8-4-1-16,3 4 1 15,10-9-2-15,11-13 1 16,8-16-2-16,2-9 1 15,1-10-6-15,0-2 1 16,-4-7-9-16,-7-6 0 0</inkml:trace>
  <inkml:trace contextRef="#ctx0" brushRef="#br0" timeOffset="94438.62">18344 4747 57 0,'29'19'28'0,"24"-10"-33"0,-36-18 49 0,11-4-44 16,11 4 0-16,7-7-2 16,-4 1 0-16,1-14-6 15,-4 14 1-15,-4-10-8 16,-3-3 0-16</inkml:trace>
  <inkml:trace contextRef="#ctx0" brushRef="#br0" timeOffset="94647.81">18919 4377 59 0,'43'66'29'0,"-15"34"-40"0,-24-75 52 16,-8 13-42-16,1 9 1 0,-8 13-9 15,-10 2 0-15,-7-8-1 16,-4-4 0-16</inkml:trace>
  <inkml:trace contextRef="#ctx0" brushRef="#br0" timeOffset="94955.13">19558 4039 48 0,'21'9'24'0,"-24"16"-25"16,-1-9 36-16,-6 9-34 15,-5 9 1-15,-2 23 0 0,-8-4 0 16,0 19-3-16,1 0 0 16,-5 10 0-16,12-7 0 15,3-12-5-15,0-10 1 16,3-15-9 15,0-23 0-31</inkml:trace>
  <inkml:trace contextRef="#ctx0" brushRef="#br0" timeOffset="95469.06">19149 4663 45 0,'46'18'22'0,"21"1"-23"0,-43-22 35 0,12-3-34 16,6-4 0-16,0-2-1 16,1-4 0-16,-1 4 1 15,0-1 0-15,-3 1-1 16,0 2 1-16,-7 1 0 16,-4-4 0-16,-7 4 1 15,-3 2 0-15,-4 1 1 16,-7 6 0-16,-7 3 0 15,-7 4 1-15,0-1-1 16,-7-3 1-16,0 6-2 16,-4 7 1-16,4-6-1 0,3 8 0 15,1-2-1-15,-1-3 0 16,4 2 0-16,0-5 1 16,7 2 0-16,3-9 0 15,5 0-1-15,2 4 1 16,4-7-1-16,0 0 1 15,0-7-1-15,4 4 0 16,-4 0 0-16,0 3 0 16,4 0 0-16,-4 0 0 15,0 3 0-15,0 7 0 32,-3-7 0-32,-1 6 0 0,-3 1 0 15,-3 5 0-15,-4 4-2 0,0-3 0 0,0-4-3 16,0 4 0-16,0-10-7 15,4 4 1-15,3-7-4 16,0-6 0-16</inkml:trace>
  <inkml:trace contextRef="#ctx0" brushRef="#br0" timeOffset="95813.12">19960 4769 41 0,'4'32'20'0,"-11"8"-23"0,7-30 37 0,0-7-34 0,0 0 0 31,0-3 0-31,7-9 0 0,3-7 0 0,1-3 0 16,3 0 0-16,0-6 0 15,0-3 0-15,0 0 0 16,0 3 0-16,4 6 1 15,-4 3-1-15,0 4 1 16,-3 12 1-16,-1 9 0 16,1 0-1-16,0 10 1 15,-1 0 0-15,1 6 0 16,-1 3-1-16,-3 7 1 16,0-10-4-16,1 3 0 0,-1-9-6 15,3-3 0-15,1-10-6 16,-1-6 1-16</inkml:trace>
  <inkml:trace contextRef="#ctx0" brushRef="#br0" timeOffset="96129.81">20669 4101 48 0,'0'13'24'0,"-7"18"-26"0,4-21 44 16,-1 8-42-16,-3 4 1 16,-3 10 0-16,-5 8 0 15,-2 7-1-15,-4 13 0 16,-1 3 1-16,1 6 0 15,4-3-1-15,3 3 1 16,3-4-4-16,7-2 0 16,4-16-6-16,11-19 1 15,10-15-7-15,4-10 1 16</inkml:trace>
  <inkml:trace contextRef="#ctx0" brushRef="#br0" timeOffset="96446.74">21008 4365 44 0,'-4'9'22'0,"-27"-18"-26"0,20 9 38 0,-3 0-34 16,-11 9 1-16,-3 4 2 15,0 2 0-15,-4 10-4 16,4 4 1-16,7 5 2 15,3 4 0-15,0 2-1 16,4 1 1-16,4-6-1 16,3-1 0-16,7-6-1 15,14-9 1-15,14-3-1 16,11-10 1-16,0-9-1 16,3-9 0-16,-3-7-1 0,0-10 1 15,-8 4-6 1,-6-3 1-16,-11-3-9 0,-10-1 0 15</inkml:trace>
  <inkml:trace contextRef="#ctx0" brushRef="#br0" timeOffset="96659.77">20630 4600 52 0,'25'9'26'0,"3"-12"-26"0,-10 3 43 0,14 0-43 16,10-6 0-16,7 3 0 16,-3-10 1-16,-3 1-5 15,-1-1 1-15,-10 1-9 16,-8-1 0-16,-6-3-3 16,0 1 0-16</inkml:trace>
  <inkml:trace contextRef="#ctx0" brushRef="#br0" timeOffset="96911.28">21121 4274 56 0,'35'37'28'15,"4"42"-38"-15,-29-57 55 0,-2 12-46 0,-5 10 1 0,-6 3-1 0,-5 6 0 16,-2 7-2-16,-8 3 0 16,-6-1-11-16,-5-15 1 15,-2-3-2-15,6-9 1 16</inkml:trace>
  <inkml:trace contextRef="#ctx0" brushRef="#br0" timeOffset="97509.51">21798 3788 35 0,'-3'50'17'0,"6"6"-12"0,-3-40 31 16,4 6-32 0,3 3 1-16,3 9 1 0,1 1 1 15,3 9-9-15,4-3 0 16,3-1 5-16,-7 4 1 16,-3-15-3-16,-1-4 1 0,-3-7-3 15,-3-2 1-15,-8-10-1 16,-10-2 0-16,-4-4 0 15,1-7 0-15,-8-2 0 16,-7-1 0-16,-6 1-1 16,-5 3 0-16,-3 6 0 15,4 6 0-15,0 3 0 16,3 13 0-16,4 10 1 16,3-4 0-16,11 10 2 15,7 2 1 1,10-2-1-1,11-7 1-15,14 7-1 16,11-13 1-16,10 0-1 0,8-9 0 16,-4-7-3-16,3-9 0 0,7 0-8 15,-3 0 1-15,4-12-5 16,-4-10 0-16</inkml:trace>
  <inkml:trace contextRef="#ctx0" brushRef="#br0" timeOffset="97825.11">22416 3932 49 0,'0'9'24'0,"-32"4"-27"0,25-10 45 0,-7 6-42 0,-4 7 0 0,-10-3 1 16,-8 12 0-16,-2 9-1 15,-1 4 0-15,4 12 1 16,6 13 0-16,12 3-1 16,6 3 1-16,11-16-2 15,11-3 1-15,13-3-2 16,12-22 1-16,-1-6-2 16,7-19 0-16,-3-16-2 15,-7-3 0-15,-7-15-7 16,-11-10 0-16,-11 0-1 15,-3-3 0-15</inkml:trace>
  <inkml:trace contextRef="#ctx0" brushRef="#br0" timeOffset="97994.4">21999 4227 62 0,'11'25'31'0,"17"-13"-36"0,-14-15 66 16,14 0-61-16,15-13 0 15,3-6 0-15,17-3 1 16,11-15-5-16,-3 18 0 16,-11-10-15-16,-11 4 1 15</inkml:trace>
  <inkml:trace contextRef="#ctx0" brushRef="#br0" timeOffset="101654.1">11723 6481 41 0,'-4'0'20'0,"8"22"-12"0,-1-9 21 16,4 15-27-16,-3 19 0 15,-1 22 1-15,1 31 0 0,0 42-4 16,-1 33 0-16,4 45 1 16,4 43 1-16,-1 32-2 15,4 25 0-15,4 21 1 16,0 14 0-16,-8 9 0 15,4 6 1-15,0-22 0 16,8-16 1-16,-1-34 0 16,7-22 0-16,-3-38-1 15,3-47 0-15,0-31-6 16,0-37 1-16,4-29-10 16,7-35 0-16</inkml:trace>
  <inkml:trace contextRef="#ctx0" brushRef="#br0" timeOffset="102149.59">13324 8667 48 0,'36'9'24'0,"27"-40"-29"16,-42 12 37-16,11-3-32 15,14 0 0-15,10-3-10 0,8 3 1 16,3-6 1 0,-11 9 1-16</inkml:trace>
  <inkml:trace contextRef="#ctx0" brushRef="#br0" timeOffset="102358.84">13226 9184 59 0,'3'25'29'0,"18"-15"-33"0,-7-10 54 0,15-3-49 16,17-4 0-16,14-2-3 15,14-3 1-15,0-1-6 16,-4 7 0-16,-6 6-10 16,-15 3 1-16</inkml:trace>
  <inkml:trace contextRef="#ctx0" brushRef="#br0" timeOffset="103800.19">14041 10006 40 0,'21'31'20'0,"0"29"-18"16,-7-44 20-16,7 6-20 16,4 3 1-16,10 3 2 15,4 0 1-15,3 0-7 16,4-3 1-16,4-6 4 15,-1-9 1-15,4-7-2 16,-7-16 0-16,3-9-2 16,0-9 1-16,1-22-2 15,-4-29 1-15,-7-18-1 16,-11-19 1-16,-14-29 1 16,-11-9 0-16,-10-28 0 0,-14-22 1 15,-7 4 0-15,3-8 1 16,1 8-1-16,6 14 0 15,0 11-1-15,1 12 1 16,10 15-2-16,3 16 1 16,4 13-1-16,4 25 1 15,-1 25-2-15,1 15 1 16,10 26-4-16,7 21 0 16,0 17-5-16,0 24 0 15,-7 10-12-15,-7 18 1 16</inkml:trace>
  <inkml:trace contextRef="#ctx0" brushRef="#br0" timeOffset="105197.8">19177 4045 27 0,'35'-3'13'0,"-31"9"-4"0,-11-6 14 0,-7 6-22 15,-8 10 1-15,-6 6 2 16,-11 3 0-16,-17 0-5 16,-32 9 1-16,-22 10 3 15,-17 3 0-15,-31 16-1 16,-12 6 0-16,-20 22-1 15,-11 0 1-15,-4 9 0 16,8 7 0-16,10-16 0 16,35 0 0-16,14-16-1 15,15-9 1-15,17-13-1 16,18-15 1-16,14-7-2 16,17-6 1-16,22-6-3 15,17-3 1-15,15-16-7 16,13 0 0-16,8 0-6 15,-4 0 1-15</inkml:trace>
  <inkml:trace contextRef="#ctx0" brushRef="#br0" timeOffset="105934.26">15529 5196 38 0,'18'-10'19'0,"-18"13"-20"0,-4 4 31 0,-10 5-29 16,-10 10 1-16,-15 6 0 15,-11 7 1-15,1 2-3 16,7 14 0-16,-4-1 1 16,0 0 1-16,4-3-5 15,3-6 1-15,7-13-10 16,4-3 1-16</inkml:trace>
  <inkml:trace contextRef="#ctx0" brushRef="#br0" timeOffset="106548.34">15727 4989 36 0,'0'0'18'0,"3"0"-13"16,-3 0 25-16,0 0-27 15,0 0 1-15,4 0 1 16,3 0 1-16,4 0-8 16,3 0 0-16,3 0 5 15,1-3 0-15,3 3-2 16,-3 0 0-16,-1 0-1 15,-6 0 0-15,0 3 0 16,-4 0 0-16,-7 6-1 16,0 7 1-16,-4-7-2 15,-3 7 0-15,0 6-1 0,0-6 1 16,3-4-1-16,1-2 1 16,3 5-1-16,3-2 1 15,1-7 1-15,3-3 0 16,0 3 1-16,4-2 1 15,3-1-1-15,-4 0 1 16,-3 3-1-16,4-3 0 16,-11 10 0-16,-11-4 0 15,-3 4-1-15,-3 2 1 16,-12 4-1-16,-2 3 0 0,-8 3-9 16,-7-3 1-16,-3-3-2 15,6-3 0-15</inkml:trace>
  <inkml:trace contextRef="#ctx0" brushRef="#br0" timeOffset="107651.4">16140 7870 35 0,'0'-3'17'0,"-4"19"-7"0,4-7 18 16,-3 1-23-16,-1 6 0 15,-3 9 2-15,-4 9 0 16,-3 10-10-16,0 22 1 15,0-3 6-15,3 12 0 16,1 9-6-16,3 4 0 16,0-6-3-16,3-7 1 15,1-15-6-15,-1-13 0 16,1-22-5-16,-1-16 1 16</inkml:trace>
  <inkml:trace contextRef="#ctx0" brushRef="#br0" timeOffset="107841.87">15787 8498 44 0,'21'6'22'0,"25"-3"-27"16,-32-3 41-16,7 0-35 15,7 0 1-15,11 0-3 16,7 0 0-16,3 3-4 15,1 0 0-15,-4 0-7 16,-4-3 0-16</inkml:trace>
  <inkml:trace contextRef="#ctx0" brushRef="#br0" timeOffset="108380.51">16577 8510 29 0,'7'3'14'0,"0"0"-1"0,-7-3 17 16,0 0-27-16,0 0 0 16,0 0 4-16,-3 0 1 15,-8 0-9-15,-3 4 1 16,-7-1 5-16,-4 3 1 0,-3 0-2 15,3 1 0-15,0-4-2 16,-3 3 0-16,11 6-1 16,-1-2 0-16,4 2-2 15,0 1 1-15,7 0-2 16,7-1 0-16,0 1-1 16,7-7 1-16,3 0-1 15,4-3 1-15,4-3 1 16,0-3 0-16,3-3 0 15,-3 0 1-15,-4-4 0 16,0 7 0-16,-4 3 0 16,1 0 1-16,-4 3-2 15,0 7 1-15,0-7 0 16,0 3 0-16,0 0 1 16,0-3 0-16,-3 4 0 0,3-1 0 15,-4 3 0-15,1 4 0 16,-1 6 0-16,1 3 1 15,-1 3-3-15,-3 0 1 16,4-6-3-16,0-4 0 16,-1-2-3-16,4-4 0 15,4-9-10-15,3-9 1 16</inkml:trace>
  <inkml:trace contextRef="#ctx0" brushRef="#br0" timeOffset="108755.05">16789 8648 45 0,'14'28'22'0,"-4"-3"-21"0,-10-21 36 0,4-1-36 16,-4-3 0-16,0 3 1 15,0-3 1-15,0-3-4 16,0-4 0-16,0-2 1 15,3-7 1-15,1 1-1 16,0-7 1-16,3-3-1 16,0 0 0-16,3 3 0 15,-3 9 1-15,4 1 0 16,-1 2 0-16,1 7-1 0,3 6 1 16,0 0-1-16,4 0 1 15,-8 7-1-15,5 2 0 16,-5 4 0-16,1 3 0 15,3 0 0-15,-4 6 0 16,5-3-3-16,-5 3 1 16,1-6-5-16,-1-1 0 15,1-5-8-15,-1-7 1 16</inkml:trace>
  <inkml:trace contextRef="#ctx0" brushRef="#br0" timeOffset="109265.58">17053 7767 54 0,'0'9'27'0,"4"-2"-28"16,-4-7 48-16,3 0-45 16,1 0 0-16,6 0 2 0,1-3 0 15,7-1-5-15,6 1 1 16,5 3 2-16,2-6 1 15,1 0-2-15,-4-1 1 16,-7 7-2-16,-3 0 1 16,-7 4-2-16,-4-4 1 15,-7 6-2-15,-4 3 1 16,-3 7-1-16,0 3 1 16,-3 6-1-16,-1 0 1 15,4-9 0-15,0-1 1 0,7 4 0 16,0 0 0-16,7 0 1 15,7-4 0-15,4 1-2 16,3-10 1-16,-4 1-4 16,1-7 1-16,3-4-10 15,0 1 1-15,-3 3-6 16,3 0 1-16</inkml:trace>
  <inkml:trace contextRef="#ctx0" brushRef="#br0" timeOffset="109581.22">17935 7808 41 0,'4'15'20'0,"-22"20"-21"0,11-23 34 16,-11 1-31-16,-6 3 1 16,-8 15 1-16,-3 7 1 15,-1 12-6-15,5 16 1 16,2 15 3-16,1 7 1 16,7 12-3-16,7 4 1 15,7-7-4-15,3-12 1 16,4-19-7-16,7-19 0 0,11-13-7 15,7-15 1-15</inkml:trace>
  <inkml:trace contextRef="#ctx0" brushRef="#br0" timeOffset="109909.98">18253 8168 46 0,'10'-12'23'0,"-20"18"-26"16,3-3 40-16,-7 0-37 16,-11 7 1-16,-7 2 0 15,-3 13 1-15,0 0-2 16,3 7 0-16,4 5 1 16,3 4 1-16,0 0-1 15,4 3 0-15,3 0 0 16,11 0 1-16,4-4-1 15,6-2 0-15,15-19 0 0,10 0 1 16,11-16-2 0,3-9 1-16,1-13-1 0,-5-3 1 15,-2 3-5-15,-8 0 0 16,-7-3-10-16,-7-3 1 16,-10-3-3-16,-8 3 1 15</inkml:trace>
  <inkml:trace contextRef="#ctx0" brushRef="#br0" timeOffset="110094.18">17836 8429 54 0,'8'15'27'0,"27"-8"-37"16,-25-11 56-16,4-2-46 16,11 0 0-16,18-7 0 15,2 1 1-15,8-4-4 16,0 0 0-16,0 1-4 15,-3 5 1-15,-8-2-9 16,-7-10 0-16</inkml:trace>
  <inkml:trace contextRef="#ctx0" brushRef="#br0" timeOffset="110361.72">18486 7877 27 0,'-4'25'13'0,"4"-3"1"0,0-16 13 16,0 7-23-16,0 9 0 15,0 6 4-15,7 6 0 16,11 10-10-16,13 3 1 16,12 10 6-16,-1 5 1 15,0-8-3-15,-10 5 0 16,-7-2-3-16,-14-1 1 15,-11-3-4-15,-18-2 0 16,-49 24-12 0,-4-16 0-16</inkml:trace>
  <inkml:trace contextRef="#ctx0" brushRef="#br0" timeOffset="110799.35">15681 9485 46 0,'4'4'23'0,"10"-8"-16"0,-7 1 31 16,3 0-34-16,15-3 0 15,21 0 5-15,28-1 0 16,25 1-10-16,31 3 0 15,43 0 6-15,25-7 1 16,24-8-3-16,4-8 1 16,6 1-3-16,-20-6 0 0,-7 3-2 15,-25 0 0-15,-22-1-5 16,-24 4 0-16,-35 13-8 16,-21 2 0-16,-32 7-5 15,-18 9 0-15</inkml:trace>
  <inkml:trace contextRef="#ctx0" brushRef="#br0" timeOffset="111684.05">16320 10044 57 0,'0'0'28'0,"-15"3"-33"0,12 0 51 0,-4 3-46 16,-7 4 1-16,-7 2-1 16,-8 1 1-16,1 2-1 15,0-2 0-15,0 3 1 16,6-4 0-16,5 1-1 15,6-1 1-15,8 1-1 16,10 2 0-16,10-5-1 16,8-4 0-16,3 0 0 15,4 1 1-15,-4-1-1 16,1-3 0-16,-5 6 1 16,-6-2 0-16,-8 5 0 15,-10 4 0-15,-7 6-1 16,0 3 0-16,-3 3-1 15,-8 4 1-15,-3-7-1 0,0 0 1 16,0-6-1-16,3-1 1 16,4-5 0-16,3-1 1 15,8-2 0-15,10-4 1 16,7-3-1-16,7-6 1 16,4-9 0-16,14-4 1 15,14-9-1-15,3-3 1 16,4-4-1-16,0 1 1 15,-4-4 0-15,1-2 0 16,-8 8-2-16,-6-2 1 0,-5-3-1 16,-2 2 0-1,-5 1 0-15,-6 0 0 0,-4 9-1 16,-10 3 1-16,-8 3-1 16,-6 7 1-16,-1 9-1 15,-3 6 1-15,-3 10-1 16,-1 2 1-16,-3-2 0 15,0 9 0-15,0 7 1 16,3 2 0-16,4 7-1 16,7 0 1-16,7-1-1 15,4 1 1-15,-1-6-1 16,4-1 0-16,8-12-4 16,6-6 0-16,0-7-8 15,11-9 1-15,0-9-5 16,3-10 0-16</inkml:trace>
  <inkml:trace contextRef="#ctx0" brushRef="#br0" timeOffset="111969.02">17438 10040 47 0,'10'19'23'0,"-24"-3"-25"0,4-13 41 16,3 3-38-16,-4 7 1 15,-3-1 2-15,-7 1 0 16,-4 3-4-16,-3 6 0 16,0 6 3-16,-1 3 1 15,5 7-2-15,6 6 1 0,8 6 0 16,10-3 0-16,7 3-1 16,10-9 1-16,8-7-4 15,3-9 1-15,-7-12-4 16,0-7 0 15,4-6-6-15,0-3 1-16,0-13-10 0,-1-6 1 0</inkml:trace>
  <inkml:trace contextRef="#ctx1" brushRef="#br0" timeOffset="72111.13">12439 7629 0,'0'0'15,"0"0"1</inkml:trace>
  <inkml:trace contextRef="#ctx0" brushRef="#br0" timeOffset="113410.8">17558 9561 53 0,'28'6'26'0,"-14"0"-16"16,-10-6 26-16,3 3-35 15,3 0 1-15,1-3 1 16,3 4 0-16,4-4-4 16,-1 0 1-16,4 0 2 15,1 0 1-15,-1 0-2 16,0 0 0-16,-3 0-1 15,-4 0 1-15,-4 3-1 16,-6 3 0-16,-11 0-2 16,-4-3 1-16,-3 4-2 15,0 2 0-15,0 4 0 0,3-4 0 16,1 0 0-16,3-2 1 16,3 2 0-16,4-3 1 15,7 1 1-15,4-1 0 16,3 0 0-16,-4 1 1 15,1-1-1-15,-4 0 1 16,-3 3-1-16,-4 7 1 16,-8 0-1-16,5-4 1 15,-18 13-3-15,0 1 1 32,-8 11-14-32,8-9 0 0</inkml:trace>
  <inkml:trace contextRef="#ctx0" brushRef="#br0" timeOffset="113726.4">18330 9620 52 0,'4'-3'26'0,"-15"3"-27"16,4 0 36-16,-7 10-34 15,-7 8 1-15,-7 7 1 16,-8 10 0-16,-6 12-4 0,3 9 1 16,-3 13 2-16,10-3 1 15,4 13-2-15,7-1 0 16,3 7-2-16,8-4 0 15,-1-12-8-15,8-9 1 16,-1-7-8-16,8-22 0 16</inkml:trace>
  <inkml:trace contextRef="#ctx0" brushRef="#br0" timeOffset="114055.65">18542 9928 46 0,'21'-10'23'0,"-17"1"-23"0,-4 9 36 0,-7 0-36 15,-4-3 1-15,0 9 0 16,-6 3 0-16,-8 4-1 16,-7 6 1-16,-10 6 1 15,3 6 1-15,4 0-1 16,3 4 0-16,4 6 0 15,7 3 0-15,7 0-1 16,7-4 0-16,10 1-1 16,15-13 0-16,10-9 0 15,7-16 0-15,-3-6 0 16,0-6 0-16,3-10 0 16,4-9 1-16,-7 3-6 15,-11-4 0-15,-4-2-10 0,-9 0 0 16</inkml:trace>
  <inkml:trace contextRef="#ctx0" brushRef="#br0" timeOffset="114251.53">18147 10131 57 0,'21'16'28'0,"32"-7"-32"0,-32-9 44 0,14 0-41 15,8-6 1-15,-4-3-2 16,6-4 1-16,12-2-4 16,-8 2 0-16,-6-3-10 15,-5 1 0-15</inkml:trace>
  <inkml:trace contextRef="#ctx0" brushRef="#br0" timeOffset="114474.68">18718 9724 59 0,'43'66'29'0,"17"15"-35"16,-43-59 51-16,8 9-45 15,-4 13 1-15,-3 3-2 16,-15 13 1-16,-6 12-2 0,-15 13 1 15,-10 3-6-15,-7-4 1 16,-15-15-10-16,1-22 1 16</inkml:trace>
  <inkml:trace contextRef="#ctx0" brushRef="#br0" timeOffset="115167.63">19808 8557 43 0,'18'16'21'0,"0"6"-18"15,-15-13 29-15,1 4-29 0,-1 12 1 16,1 6 0-16,-4 10 1 15,0 0-7-15,-4 9 1 16,1 0 4-16,-1 13 1 16,1 6-2-16,-1-3 0 15,4 0-1-15,0-4 1 16,0-8-2-16,0-14 1 16,0-11-2-16,-3-8 1 15,-4-8-1-15,-7-7 1 16,-4-3-1-16,-7-9 0 47,1 0 1-47,-1 3 0 0,-3-4 0 0,6 4 0 0,5-3 0 0,-1 3 1 15,1-3-1-15,-1 6 1 0,0 0-1 16,-3 0 0-16,0 3 0 16,0 3 1-16,3 3-1 15,0 10 1-15,4 0-1 16,4 3 1-16,6 6 0 15,4 7 0-15,11-1 0 16,6-9 0-16,8 0 0 16,10-3 0-16,11-3 0 15,4-6 0-15,-4-1-1 16,-4-9 0-16,0-3-5 16,-7-6 1-16,-3-3-13 0,-7-4 0 15</inkml:trace>
  <inkml:trace contextRef="#ctx0" brushRef="#br0" timeOffset="115558.32">20676 8927 52 0,'18'-22'26'0,"-22"0"-29"0,8 19 36 0,-8 0-33 15,-3 3 1-15,-10 0-1 16,-19 6 1-16,-9 7-1 16,-5 9 0-16,-10 9 0 15,-10 1 1-15,13 21 0 16,11 10 1-16,8 9-1 15,6 12 0-15,11-5 0 16,7-17 1-16,10-8-1 16,15-13 1-16,20-20-2 15,15-5 1-15,14-22 0 16,4-13 0-16,-4-12-1 16,-11-7 1-16,-14 0-6 0,-10-2 0 15,-11 5-11-15,-14-2 1 16</inkml:trace>
  <inkml:trace contextRef="#ctx0" brushRef="#br0" timeOffset="115752.48">19893 9181 66 0,'11'35'33'0,"31"-29"-32"0,-21-3 57 16,11-3-57-16,7-6 0 15,31-4-1-15,19-8 1 16,9-4-7-16,-9 0 0 0,-15 0-13 16,-25 12 1-16,-17 7-3 15,-1 3 1-15</inkml:trace>
  <inkml:trace contextRef="#ctx0" brushRef="#br0" timeOffset="124580.09">23880 7096 44 0,'-11'6'22'0,"-14"10"-14"0,15-7 23 15,-11 10-28-15,-8-3 1 16,-2 12 1-16,-12 10 0 15,-10 12-7-15,0 16 1 16,-7 21 4-16,-10 23 0 16,-8 9-2-16,4 35 0 15,-3 6 0-15,-1 16 0 16,11 15-1-16,7-9 1 0,7-7-1 16,14-12 1-16,11-22-3 15,17-24 0-15,8-23-5 16,17-19 0-16,25-25-9 15,14-19 0-15</inkml:trace>
  <inkml:trace contextRef="#ctx0" brushRef="#br0" timeOffset="124957.68">24366 7027 38 0,'0'31'19'0,"-17"48"-19"0,10-57 24 15,-7 12-23-15,-4 7 0 16,0 12 0-16,4 7 0 16,0-1-2-16,0 4 1 0,3-10-1 15,4-6 0-15,0-15-5 16,4-17 1-16,3-11-6 15,0-14 1-15</inkml:trace>
  <inkml:trace contextRef="#ctx0" brushRef="#br0" timeOffset="125617.33">24243 7046 34 0,'7'9'17'0,"14"4"-12"15,-10-10 28-15,3 3-29 16,3-3 0-16,5-3 4 16,6-3 0-16,4-3-10 15,-1 0 1-15,5-4 6 16,-8 7 0-16,0 0-2 0,-3 3 0 16,-8 6-3-16,-10 7 1 15,-10 6-2-15,-4 6 1 16,-7 0-1-16,-11 6 0 15,-7 0-2-15,-10-2 0 16,3-1-1-16,4-6 1 16,7-3-1-16,3-4 1 15,11-2 0-15,7-7 0 16,10-3 2-16,8 0 1 16,10 1 0-16,4-1 1 0,3 0-1 15,-3 3 1-15,-1 0-1 16,1 1 1-16,-7 8-1 15,-4 4 0-15,-4 0 0 16,1 0 0-16,-4 3 0 16,0-10 1-16,4 1 0 15,-1-1 0-15,4-2 1 16,4-1 0-16,0-3 0 16,-4-2 0-16,0-4-1 15,0-4 0-15,-3-5-1 16,3-7 0-16,-4-3-1 15,1 1 0-15,-4 2 0 16,-4-3 1-16,1 7 0 16,-8 2 0-16,-6 4 0 15,-1 6 0-15,-3 13 0 16,4 2 0-16,-5 10 1 16,8 0 0-16,4 0-1 0,3 7 0 15,3-4 0-15,8-3 1 16,7-6-4-16,-1-7 1 15,4-2-4-15,1-7 0 16,-1-6-7-16,-4-3 0 16,1-4-1-16,-4-2 0 15</inkml:trace>
  <inkml:trace contextRef="#ctx0" brushRef="#br0" timeOffset="125929.06">24825 7485 31 0,'0'12'15'0,"11"13"-9"0,-8-18 30 0,1 5-32 15,-1 7 0-15,1 3 2 16,3 3 1-16,-4-3-9 16,4 0 0-16,0-6 6 15,4-7 0-15,3-3-3 16,4-3 1-16,-1-6-2 16,5-3 0-16,-5 0 0 15,-3 0 0-15,-3-1-1 16,-1 4 1-16,-3 0-1 15,1 3 1-15,-1 3 0 16,3 3 0-16,1-2 0 16,-1-1 0-16,1-3 0 15,-4 0 0-15,0-7-1 16,0-5 1-16,4-1-1 16,-4 1 1-16,0 2-5 0,0-2 1 15,3-1-10-15,1-9 1 16</inkml:trace>
  <inkml:trace contextRef="#ctx0" brushRef="#br0" timeOffset="126245.62">25315 7607 39 0,'4'16'19'0,"-4"-23"-14"0,0 7 25 0,0 0-27 16,0-6 0-16,3-3 1 15,-3-4 1-15,4-2-7 16,-1-4 1-16,1 0 4 16,3 0 0-16,0 3-1 15,4 1 0-15,3 5-1 16,3 4 1-1,12 12-6 1,-8 1 1-16,4-1-11 16,-4 0 1-16,-4-9-2 15,-3 0 1-15</inkml:trace>
  <inkml:trace contextRef="#ctx0" brushRef="#br0" timeOffset="126426.56">25633 7547 45 0,'3'38'22'0,"4"-22"-30"0,-7-10 44 16,0 0-37-16,4 1 0 16,-4-4-11-16,0-3 1 0,0-3 5 15,0-10 1-15</inkml:trace>
  <inkml:trace contextRef="#ctx0" brushRef="#br0" timeOffset="126786.35">25640 7284 27 0,'0'-3'13'0,"25"-16"-13"15,-15 10 17-15,8-1-17 16,-1-5 0-16,8-10 0 15,3-7 0-15,4-5-1 16,0-1 0-16,3-3-2 16,0-9 0-16,1 9-4 15,3-3 0-15,-8-3 1 16,-3 3 0-16,-3 7 3 16,-7 9 0-16,-4 9 5 15,-3 12 1-15,-4 17 3 0,-7 2 0 16,0 17 0-16,-7 11 1 15,-1 11-2-15,-2 14 1 16,-1 8-2-16,1 5 1 16,-4 16-1-16,3-9 0 15,0-7-1-15,4-15 0 16,4-10-6-16,-1-15 0 16,4-16-7-16,0-16 0 15</inkml:trace>
  <inkml:trace contextRef="#ctx0" brushRef="#br0" timeOffset="127253.25">25880 7466 29 0,'21'28'14'0,"7"-25"-7"15,-17 0 20-15,6 1-28 16,1-4 1-16,0 0-1 15,-1-4 1-15,4 1-1 16,1 3 0-16,-1-3-3 16,-4 3 1-16,1-3-1 15,-4 3 0-15,0 0 0 16,0-3 1-16,-3 0 2 16,0-4 0-16,-1 1 5 15,4 0 0-15,7 3 1 16,1 0 1-16,2 0 0 15,1-4 0-15,-4 4-2 0,0 0 0 16,-3-6-3-16,-4-1 1 16,-3 1-2-16,-4-1 1 15,-7 7-1-15,-7 0 0 16,-7-3 0-16,-4 9 1 16,0 6-1-16,1 7 1 15,-1 6 0-15,7 3 0 0,4 0 0 16,7 7 1-1,11-4-1-15,7 0 0 16,3-9-1-16,3-4 0 0,5-5-6 16,2-7 1-16,-6-9-8 15,-4-7 1-15</inkml:trace>
  <inkml:trace contextRef="#ctx0" brushRef="#br0" timeOffset="127857.4">27305 7353 45 0,'11'25'22'0,"-11"-28"-20"0,0 3 36 16,0 0-38-16,-4 0 1 15,1 0-1-15,3 0 0 0,-4 0 0 16,-3 3 0-16,0 0 1 16,-4 4 0-16,1 8-1 15,-1 1 1-15,4 3 0 16,4 3 0-16,-1-7-2 15,4-2 1-15,7-7 0 16,4-3 0-16,-1-3-1 16,8 0 1-16,0 0-1 15,3-3 0-15,0 0 1 16,0 0 0-16,-3 0-1 16,-4 0 1-16,-4 9-1 15,-3 3 1-15,0 4 0 16,1 3 0-16,-5-1-3 15,4 4 1-15,7-3-5 0,0-4 1 16,4-5-7-16,7-7 0 16</inkml:trace>
  <inkml:trace contextRef="#ctx0" brushRef="#br0" timeOffset="128138">27845 7341 33 0,'3'-7'16'0,"11"1"-9"0,-14 6 24 0,0 3-29 15,0 3 1 1,-3 4 0-16,-1-4 0 16,-3 0-4-16,-3 1 1 0,-1-1 2 15,1 6 1-15,-1 1-2 16,0 0 0-16,1-1 0 16,3-3 0-16,3 4 0 15,4-4 0-15,7 4-1 16,4 3 1-16,-1-4 0 15,1 4 0-15,-4-4-1 16,0 4 1-16,0 0-2 16,-3-1 1-16,-8 4-5 15,-3 3 0-15,-11-3-9 16,-6-6 0-16</inkml:trace>
  <inkml:trace contextRef="#ctx0" brushRef="#br0" timeOffset="129002.37">24529 8607 43 0,'-4'32'21'0,"1"-4"-22"0,-1-19 31 0,-3 4-29 15,-4 6 1-15,-3 6-1 16,0 6 1-16,0-6-3 15,-4 0 0-15,11 4 1 16,4-4 1-16,6 3-1 16,8-6 0-16,10 3-1 15,-3-9 1-15,3-4 0 16,0-2 0-16,0-1 0 16,0-3 1-16,-6 0-1 15,-8 1 0-15,-11-1-1 16,-3 0 1-16,-4 4-2 15,-6-1 0-15,-4 4-3 16,-1-4 0-16,1 0-5 0,4 1 1 16,6-4-3-16,4-6 1 47</inkml:trace>
  <inkml:trace contextRef="#ctx0" brushRef="#br0" timeOffset="129234.01">24804 8824 38 0,'0'62'19'0,"-4"-8"-18"0,1-39 37 0,-1 4-36 16,-3-3 0-16,4 0 0 15,-4-1 1-15,3 1-7 16,4-7 1-16,0-5-8 15,7-4 1-15,4-13-3 16,-1-6 0-16</inkml:trace>
  <inkml:trace contextRef="#ctx0" brushRef="#br0" timeOffset="129398.16">24776 8532 42 0,'14'31'21'0,"7"-9"-18"16,-14-18 40-16,4-1-43 0,3 0 1 16,3 3-4-1,4 0 0-15,1 4-3 0,-1-1 1 16,0 4-8-16,4-4 0 16</inkml:trace>
  <inkml:trace contextRef="#ctx0" brushRef="#br0" timeOffset="129939.95">25093 9015 34 0,'7'35'17'0,"-7"-17"-17"0,0-18 24 0,0 3-24 15,0-3 0-15,0 0 1 16,0 0 0-16,0-6-1 15,0 0 0-15,0-7 0 16,0-2 1-16,4-4 0 16,3 0 0-16,0 3-1 15,0 4 1-15,7-1-1 16,-3 4 1-16,3 6-1 16,3 3 1-16,4 6 0 15,-3 3 1-15,0 4-1 16,-1 0 1-16,5-4 0 15,2 0 1-15,4-2-1 16,1-4 1-16,-5 0-1 16,1-3 0-16,-4-3-1 15,0-7 0-15,1-2-1 0,-5-7 0 16,-3 0 0-16,-3 4 0 16,-8-4-2-16,-3 3 1 15,-3 3 1-15,-4 4 0 16,0 6 0-16,-4 3 1 15,1 6-1-15,-1 7 0 16,4 6 1-16,-4 6 0 16,8 0-1-16,6-6 1 15,12 6-1-15,-1 3 1 0,3-3-3 16,4-6 1-16,4-4-5 16,-4-11 1-16,0-8-8 15,8-5 1-15,2-7-2 16,8-6 1-16</inkml:trace>
  <inkml:trace contextRef="#ctx0" brushRef="#br0" timeOffset="130180.04">26226 8237 46 0,'10'25'23'0,"-35"29"-25"15,22-39 49-15,-8 17-46 16,-10-1 1-16,-18 16 0 16,-7 13 1-16,-6 18-4 15,-1 19 1-15,-7 4 1 0,7-1 0 16,3 4-3 0,12-10 0-16,9-19-5 0,8-16 1 15,4-15-10-15,6-25 0 16</inkml:trace>
  <inkml:trace contextRef="#ctx0" brushRef="#br0" timeOffset="130510.54">26345 8918 44 0,'25'-6'22'0,"-14"-7"-22"0,-8 7 34 0,-3 6-35 15,0-7 1-15,-3 7 1 16,-8 0 0-16,-3 7-1 16,-7 2 1-16,-4 10 0 15,4 6 0-15,3-3 0 16,4-3 0-16,0 6-1 15,0 3 0-15,3 3-3 16,4-5 1-16,4-1-4 16,6-7 1-16,12 1-6 15,9-9 1-15,11-4-3 0,8-9 0 16</inkml:trace>
  <inkml:trace contextRef="#ctx0" brushRef="#br0" timeOffset="130749.97">26737 8981 30 0,'0'-13'15'0,"7"10"-12"0,-7 3 27 16,0 0-29-16,-7 3 1 15,-4 0 0-15,-6 3 1 0,-8 1-3 16,-3 2 0-16,-7 4 2 16,-1-4 0-16,5 7-1 15,-1-1 1 1,7 10-1-16,0-3 0 0,4 0-1 15,11 0 0-15,10-6-3 16,10-7 1-16,11-2-3 16,8-10 0-16,2-7-7 15,1-6 0-15</inkml:trace>
  <inkml:trace contextRef="#ctx0" brushRef="#br0" timeOffset="131035.07">26952 8899 40 0,'25'16'20'0,"-25"3"-23"0,-4-16 35 15,1 3-32 1,-4 0 1-16,-7 0-1 0,3 1 1 16,-3-1-2-16,0 3 1 15,3 1 1-15,1-1 0 16,6 1-1-16,1-1 1 15,6 0 0-15,4 1 0 16,4-1 0-16,-8 1 1 16,-3 2-2-16,-10 7 0 15,-4 3-1-15,-15 3 1 16,5 0-6-16,-4-3 0 31,-4-6-7-31,-7-10 1 0</inkml:trace>
  <inkml:trace contextRef="#ctx0" brushRef="#br0" timeOffset="131472.94">27277 9071 47 0,'14'7'23'0,"-11"18"-20"0,-3-19 41 16,-3 7-44-16,-1-1 0 15,-3 4 0-15,-3-4 0 16,3 4 0-16,0-3 0 0,0-1-5 15,3 1 0-15,1-4-10 16,3-9 1-16</inkml:trace>
  <inkml:trace contextRef="#ctx0" brushRef="#br0" timeOffset="131649.34">27136 8833 44 0,'7'38'22'0,"17"-26"-22"16,-13-9 32-16,3 4-33 16,4-1 1-16,-1 3-4 15,1 1 1-15,-4-1-4 16,0 4 0-16,4-10-5 16,0 0 0-16</inkml:trace>
  <inkml:trace contextRef="#ctx0" brushRef="#br0" timeOffset="132130.88">27488 9081 23 0,'11'34'11'0,"7"1"-5"0,-15-29 15 16,1 0-21-16,-1 1 1 15,1-1-1-15,-1-3 0 0,-3-3 0 16,0-9 1-16,0-10-1 15,0 0 1-15,4 3 0 16,-1-2 0-16,4-1-1 16,4-6 1-16,0 3-1 15,6 0 1-15,4 6 0 16,4 4 0-16,0 2-1 16,-4 10 1-16,0 3 0 15,-3 7 0-15,-1 2-1 16,-2 1 1-16,-5-1-1 15,1 7 0-15,-1-3 0 16,1 3 0-16,-1-4 0 16,1 1 0-16,-4 0 1 15,4-4 1-15,3-2-1 16,0-4 1 15,4-3 0-31,3-3 1 0,0-3 0 0,4-3 0 0,-1-4-1 16,-3-5 0-16,-3 2-1 0,0 4 0 15,-4-4-1-15,-4 0 0 16,-3 1-1-16,-7-1 1 16,-3 7-3-16,-1 3 0 15,-3 6-9-15,4 0 0 16</inkml:trace>
  <inkml:trace contextRef="#ctx0" brushRef="#br0" timeOffset="132911.51">28141 9043 37 0,'21'7'18'15,"4"8"-14"-15,-18-18 25 0,4 3-27 16,-1-6 0-16,1 0 3 16,-1-7 0-16,1 0-6 15,-4-2 0-15,-3 2 4 16,-8-2 0-16,-3 5-2 16,-7 4 1-16,0 9-2 15,-4 6 1-15,0 7-1 16,1 0 1-16,-1 9-1 0,8 6 1 15,3 4 0-15,7-1 1 16,7-2-1-16,10-1 0 16,15-6-1-16,7 0 0 31,-4-19-4-31,-3-3 1 16,-8-6-9-16,-2-6 1 0,-8-7-4 15,0-3 1-15</inkml:trace>
  <inkml:trace contextRef="#ctx0" brushRef="#br0" timeOffset="133496.7">28928 6346 34 0,'-11'-47'17'0,"-6"22"-11"0,13 16 29 16,-3 0-29-16,0-4 0 0,0 7 4 16,0 6 0-16,3 3-13 15,8 31 1 1,10 32 7-16,4 41 1 0,20 56-4 16,22 41 0-16,4 53-2 15,-1 34 1-15,-17 7-2 16,-21 22 0-16,-32-22 0 15,-28-22 1-15,-15-31-2 16,-17-32 0-16,-21-31-5 16,-7-29 1-16,-8-27-10 15,5-20 0 1</inkml:trace>
  <inkml:trace contextRef="#ctx0" brushRef="#br0" timeOffset="135257.57">12993 11894 57 0,'-7'34'28'0,"10"-21"-20"0,-3-7 29 15,4 0-35-15,3 4 0 16,3-1 2-16,8-3 0 15,7-2-6-15,14-4 1 16,10 0 0-16,11-10 1 16,3-6-9-16,-3 1 0 15,-7-7-9-15,-14 3 1 0</inkml:trace>
  <inkml:trace contextRef="#ctx0" brushRef="#br0" timeOffset="135479.72">12958 12389 69 0,'0'22'34'0,"10"-6"-36"16,-6-13 63-16,6 0-60 16,11-3 0-16,15 0-3 15,13-6 1-15,15 0-4 16,6-1 0-16,-6 4-10 15,-11-3 1-15,-18 6-7 16,0 0 1-16</inkml:trace>
  <inkml:trace contextRef="#ctx0" brushRef="#br0" timeOffset="136411.03">13889 13396 44 0,'39'69'22'0,"14"12"-19"15,-39-59 35-15,3 3-36 16,8 7 1-16,3-1 3 16,0-3 0-16,4-3-7 15,4-15 0-15,2-13 5 16,-2-4 0-16,-1-15-2 15,4-9 0-15,-4 0-2 16,0-16 1-16,-3-16-2 16,-7-19 0-16,-11-21 1 0,-14-10 0 15,-14-19 0 1,-15-9 1-16,-2-6 0 0,-5-7 1 16,-2-6 0-1,6 13 0-15,4 3 0 0,6 12 0 16,8 3 0-16,7 13 0 15,7 10-1-15,14 8 1 16,8 11-1-16,-1 5 0 16,3 13 0-16,8 10 0 15,0 21-5-15,7 16 0 16,3 13-13-16,-7 12 0 16,-13 9-3-16,-8 1 1 0</inkml:trace>
  <inkml:trace contextRef="#ctx0" brushRef="#br0" timeOffset="137791.6">15656 11881 39 0,'11'-3'19'0,"-4"-19"-15"0,-7 22 32 15,0-6-32-15,0 6 1 0,-4-3 2 16,-3 0 0-16,-7 6-9 15,-7 6 0-15,-7 4 6 16,0 2 0-16,-1 4-2 16,-2 6 0-16,-1-6-2 15,4 0 0-15,7-7 0 16,-1 1 0-16,12-1 0 16,10 1 0-16,7-4 0 15,7 1 0-15,14-1 0 16,4 1 1-16,3-1 0 15,0 0 0-15,-6 1 0 16,-5 6 0-16,-10 5-1 16,-6-2 1-16,-16 10-1 15,-9 5 0-15,-8 4-3 16,-3-7 0-16,3-3-5 16,1-6 0-16,6-9-9 15,7-4 0-15</inkml:trace>
  <inkml:trace contextRef="#ctx0" brushRef="#br0" timeOffset="138049.12">15861 12072 54 0,'-4'22'27'0,"-10"10"-28"0,11-23 45 0,-4 7-43 16,3 0 0-16,1 2 0 15,-1 1 0-15,4 0-4 16,0-3 0-16,0-4-10 16,4-6 1-16,-1-12-4 15,1-3 1-15</inkml:trace>
  <inkml:trace contextRef="#ctx0" brushRef="#br0" timeOffset="138211.65">15748 11853 38 0,'21'22'19'0,"0"0"-25"16,-10-19 32-16,3 0-34 0,0-3 0 15,7 0-11-15,4-3 0 16</inkml:trace>
  <inkml:trace contextRef="#ctx0" brushRef="#br0" timeOffset="138587.56">16013 12270 34 0,'10'28'17'0,"-6"-22"-17"16,-4-6 27-16,3-6-28 15,1-3 1-15,-1-4-1 16,4-2 0-16,-3 2 1 16,3-3 0-16,0-9-1 15,4 0 0-15,-1-3 0 16,4 0 0-16,4 3 1 15,0 0 0-15,-1 3 1 16,4 6 1-16,-3 3 1 16,0 4 0-16,-4 6 2 15,0 3 0-15,-4 6 0 16,-3 0 0-16,1 10-1 16,-1 3 1-16,-4 3-3 15,4 3 1 1,4 6-7-1,-1-6 0-15,1-6-10 0,3-9 0 16</inkml:trace>
  <inkml:trace contextRef="#ctx0" brushRef="#br0" timeOffset="138870.96">16750 11637 49 0,'7'12'24'0,"-25"16"-21"0,11-15 38 0,-7 6-40 16,-7 9 1-16,-4 3 0 16,1 10 1-16,-1 9-4 15,4 22 1-15,3 0 1 16,4 10 1-16,7-7-2 15,3 1 1-15,4-17-7 16,7-12 1-16,8-16-9 16,6-18 1-16,7-13-3 15,-3-9 0-15</inkml:trace>
  <inkml:trace contextRef="#ctx0" brushRef="#br0" timeOffset="139172.47">17011 11859 47 0,'21'10'23'0,"-21"-1"-28"0,-7-6 45 15,-7 0-40-15,-7 4 0 16,-7 2 0-16,-1 7 1 16,-2-4-1-16,-1 10 0 15,4 3 1-15,3 3 1 16,0 7-1-16,8-1 0 15,6 4 0-15,7 0 0 0,12-4 0 16,6 1 0-16,0-13 1 16,7-13 0-16,7-9-1 15,4-9 1 1,0-1-2-16,-1-5 1 0,-6-17-6 16,-4 4 1-16,-7 0-12 15,-10-4 0-15</inkml:trace>
  <inkml:trace contextRef="#ctx0" brushRef="#br0" timeOffset="139370.34">16701 12076 49 0,'3'15'24'0,"18"4"-20"15,-14-16 37-15,4-3-41 0,6 0 1 16,1-3-1-1,7-3 1-15,7 0-3 0,6-1 1 16,1 1-7-16,4 0 1 16,-8-10-8-16,0-3 1 15</inkml:trace>
  <inkml:trace contextRef="#ctx0" brushRef="#br0" timeOffset="139607.81">17230 11702 45 0,'10'41'22'0,"18"9"-16"0,-17-37 35 0,3-1-39 16,4 10 1-16,-1 7-1 15,-2 8 1-15,-5 7-5 16,-3-3 1-16,0 6 0 15,-7-3 0-15,-7 0-10 16,-14-7 1-16,-7-8-5 16,0-4 0-16</inkml:trace>
  <inkml:trace contextRef="#ctx0" brushRef="#br0" timeOffset="140105.14">16305 11436 63 0,'4'22'31'0,"24"-6"-35"0,-21-13 60 16,4 3-54-16,6 0 0 15,-2-3 0-15,2 0 1 0,8-3-4 16,-4 0 1-16,0-3 1 16,-3 3 1-16,-4 0-2 15,-3 0 0-15,-4 0-1 16,-7 3 1-16,-4 4-3 15,-7-1 0-15,1 3-1 16,-8 4 1-16,1-1-1 16,-1 4 1-16,-3 0 0 15,10-4 0-15,1 4 2 16,3 3 0-16,3-3 2 16,11-1 1-16,7-2 1 15,7-4 0-15,8-3-1 47,2 1 1-47,1-4-4 0,0 0 1 0,-4 0-10 0,-3 0 0 0,-8 0-9 0,-2 4 1 16</inkml:trace>
  <inkml:trace contextRef="#ctx0" brushRef="#br0" timeOffset="140448.03">15279 12671 66 0,'-7'22'33'0,"28"-9"-34"0,-7-7 60 0,11-3-56 16,17 7 1-16,29-1 1 16,10-3 1-16,28 1-8 15,36-1 0-15,6 0 4 16,15 0 1-16,0-2-4 16,-18-1 1-16,-7-3-6 15,-21-3 0-15,-14 3-7 16,-18 0 0-16,-10-7-9 15,-18 1 0-15</inkml:trace>
  <inkml:trace contextRef="#ctx0" brushRef="#br0" timeOffset="141212.97">15667 13374 50 0,'7'15'25'0,"-11"-8"-20"15,1-4 37-15,-8 0-41 16,1 3 1-16,-8-3 0 0,-3 4 1 16,-4 2-4-16,1 7 1 15,-5-1 1-15,1 4 1 16,0 6-2-16,3 7 1 16,4 2 0-16,3 7 0 15,8 3-3-15,10 0 1 16,10-3-4-16,22-13 0 15,7-6-5-15,7-3 1 16,-4-10-7-16,0-6 0 16,1-12 2-16,3-10 0 15,-8 0 7-15,-2-3 0 16,3-6 8-16,-8-7 1 0,1 4 8 16,-4 0 1-16,0 6 2 15,-10 9 0-15,0 3-2 31,-8 1 1-31,-3 2-4 0,-7 4 0 0,-7 0-3 16,-3 3 1-16,-8-4-3 16,-10 4 0-16,3 6-1 15,-3 7 0-15,3 6-2 16,4 2 0-16,3-2-2 16,4 6 1-16,4-3-2 15,10-4 1-15,10-2-4 16,12-7 0-16,6-3-3 15,7-9 0-15,0-6-7 16,11-13 1-16</inkml:trace>
  <inkml:trace contextRef="#ctx0" brushRef="#br0" timeOffset="141515.1">16337 13267 44 0,'7'32'22'0,"-14"-4"-24"0,0-19 35 15,0 4-33-15,4 2 1 16,-5 1 2-16,-2 0 0 16,-1 3-3-16,-3-4 0 15,0 4 2-15,3-3 0 16,1-7 0-16,3-3 0 16,7 7-1-16,7-4 0 0,3 1 0 15,1-1 0-15,0 1 0 16,-4 2 0-16,0 1-1 15,0-1 0-15,-4 1 0 16,-3 6 0-16,-3 3-4 16,-1 3 1-16,-3 0-11 15,-3-3 1-15,-4-4-2 16,-1-5 1-16</inkml:trace>
  <inkml:trace contextRef="#ctx0" brushRef="#br0" timeOffset="141920.49">16457 13123 60 0,'18'6'30'0,"6"-3"-40"0,-17-3 62 16,4 0-49-16,7 0 1 16,-1-6 0-16,5 3 0 15,-5 3-6-15,1 0 1 0,-4 0 2 16,-4 0 1 0,-6 0-3-16,-4 6 0 0,-4 4-1 15,1 2 1-15,-1 4-1 16,-3 0 1-16,4-1-1 15,-1 4 1-15,4 0 1 16,0-3 1-16,0-4-2 16,0-3 1-16,0 1-2 15,4-1 1-15,-1-2-5 16,4-1 1-16,8-6-5 16,6 3 1-16,3-6-8 15,8-7 1-15</inkml:trace>
  <inkml:trace contextRef="#ctx0" brushRef="#br0" timeOffset="142235.74">17096 13110 45 0,'0'19'22'0,"-25"6"-18"0,14-18 36 15,1 5-39-15,-11 13 0 16,-1 3 1-16,-6 10 0 16,0 12-3-16,-4 4 1 15,0 15 1-15,8 3 1 0,3 6-2 16,3-6 1-16,7 0-4 15,8-12 0-15,6-10-6 16,4-15 1-16,11-14-7 16,7-11 0-16</inkml:trace>
  <inkml:trace contextRef="#ctx0" brushRef="#br0" timeOffset="142550.56">17388 13336 45 0,'11'6'22'0,"-15"-6"-26"15,4 0 37-15,-3 4-33 16,-4 2 0-16,-7 3 2 16,-7 7 1-16,-8 6-2 0,-2 6 1 15,-1-3 1-15,0 0 0 16,4 7 0-16,3 8 0 15,4-2-1-15,7 3 1 16,10 0-2-16,8-1 1 16,10-11 0-16,11-7 0 15,3-13-1-15,4-9 1 16,-4-9-3-16,-3-4 1 16,-4-3-7-16,-4-6 1 0,-2-3-11 15,-5-6 1 1</inkml:trace>
  <inkml:trace contextRef="#ctx0" brushRef="#br0" timeOffset="142788.29">16965 13615 55 0,'18'13'27'0,"35"-13"-29"16,-39-3 44-16,10 0-42 15,8-7 1-15,11-2-1 16,2-4 1-16,-2 3-4 16,6-2 1-16,4-4-6 15,0-6 1-15,-4-3-9 16,-3-7 1-16</inkml:trace>
  <inkml:trace contextRef="#ctx0" brushRef="#br0" timeOffset="142979.06">17642 13201 55 0,'29'79'27'0,"24"-17"-28"0,-36-40 47 0,1 13-46 15,-8-1 0-15,-6 10-1 16,-11 10 1-16,-14 15-7 15,-11 3 1-15,-17 3-10 16,-8-9 1-16</inkml:trace>
  <inkml:trace contextRef="#ctx0" brushRef="#br0" timeOffset="143937.65">18119 12552 38 0,'0'13'19'0,"-4"-16"-12"0,4 3 23 16,0 3-27-16,-3-3 1 16,-1 3 2-16,1-3 0 15,-1-3-7-15,-3 3 0 16,-4 0 5-16,1-3 0 0,3 3-2 15,-7 3 1-15,0 0-3 16,-1 0 1-16,5 3-2 16,-1 1 1-16,1-1-1 15,3 0 0-15,0-3 0 16,7 0 0-16,0 1 0 16,7-1 1-16,0 0 0 15,3 0 0-15,1 0 0 16,3-3 1-16,0-3-1 15,0-3 0-15,-3-1 0 16,-1 1 0-16,1-3 0 16,-4-1 1-16,-3-2-1 15,-1-1 1-15,-6 4-1 16,-5 3 1-16,-6 6-3 16,0 6 1-16,-3 6-11 15,2-2 1-15,5-1-5 0,6 1 1 16</inkml:trace>
  <inkml:trace contextRef="#ctx0" brushRef="#br0" timeOffset="146019.93">19449 11840 41 0,'14'0'20'0,"0"-3"-13"15,-11 0 21-15,-3 3-25 0,0-6 1 16,-3 0 1-16,-4 2 1 16,-7 4-7-16,-4 4 0 15,-7 2 5-15,1-3 0 16,-1 10-2-16,0 8 0 16,-3 8-1-16,3 11 1 15,4 8-1-15,7 2 0 16,7 0-1-16,7 3 1 15,7-6-1-15,11-3 1 16,10-13-4-16,14-5 1 16,4-11-5-16,0-5 1 15,0-7-10-15,-4-10 0 0,1-2 0 16,-5-7 0-16</inkml:trace>
  <inkml:trace contextRef="#ctx0" brushRef="#br0" timeOffset="146257.81">19801 12057 34 0,'7'-28'17'0,"1"9"-12"0,-8 19 32 0,0 0-33 16,0-3 0-16,-4-4 2 16,-3 4 1-16,-7-3-9 15,0 0 0-15,-4 3 6 16,-7 3 1-16,1 3-3 16,-1 3 1-16,4 13-1 15,7 6 0-15,-4 6-1 16,8 1 0-16,2 2-1 15,5-3 0-15,-1-6 0 16,11-9 0-16,8-3-2 16,2-13 0-16,4-3-3 0,4-13 0 15,0-3-11-15,7-9 0 16</inkml:trace>
  <inkml:trace contextRef="#ctx0" brushRef="#br0" timeOffset="146619.12">20214 11844 44 0,'11'3'22'0,"-22"3"-21"0,8-9 30 16,-4 0-28-16,-4 3 0 0,0 0 2 15,1 3 0-15,-4 3-6 16,0 0 1-16,-4 4 4 15,0-1 1-15,1 4-3 16,3-1 0-16,3 4 0 16,4-7 0-16,7 4-2 15,7-1 1-15,4-2 0 16,3-1 0-16,-4 1 0 16,4 2 0-16,1-2-1 15,-1 8 1-15,0-2-1 16,-4 3 0-16,-6 6-1 15,-8 0 1-15,1 0-4 16,-4 3 0-16,-11 4-7 16,-7-1 0-16,-3-9-6 0,3-6 1 15</inkml:trace>
  <inkml:trace contextRef="#ctx0" brushRef="#br0" timeOffset="147189.78">20525 11464 43 0,'-11'3'21'0,"0"7"-12"0,8-10 34 0,-1 0-40 15,1 0 1 1,3 0 3-16,0 0 1 0,0 0-8 16,7-3 0-16,4-1 5 15,3-2 1-15,7 3-2 16,3-6 1-16,1 2-3 15,-4 1 1-15,-7 3-3 16,1 0 1-16,-5 6-1 16,1 0 1-16,-4 3-2 0,-4 7 0 15,-6 3-1-15,-4-1 1 16,-4 1-2-16,-3 0 0 16,0-4 0-1,0 4 0-15,3-4 0 0,1 1 0 16,6-4 1-16,4 4 0 15,4-4 1-15,6 4 0 16,4-7 2-16,4 0 0 16,-4 1 0-16,0-1 0 15,-3 0-1-15,-4 4 1 0,-4 2-1 16,-6 4 0 0,-8 6-3-16,-10 3 0 0,-11-3-8 15,-3 0 0-15,3-10-7 16,8-9 0-16</inkml:trace>
  <inkml:trace contextRef="#ctx0" brushRef="#br0" timeOffset="147595.01">21174 11499 48 0,'-11'18'24'0,"-31"20"-30"0,28-22 40 16,-11 3-32-16,-7 15 1 15,-3 10 0-15,-7 3 0 16,-4 13-5-16,7 12 1 0,7 9 3 16,4-6 0-16,7-2-3 15,7-11 1-15,14-8-5 16,14-10 0-16,11-16-6 15,6-13 1-15,12-15-4 16,6-9 0-16</inkml:trace>
  <inkml:trace contextRef="#ctx0" brushRef="#br0" timeOffset="147893.43">21562 11796 48 0,'14'16'24'0,"-28"-3"-30"16,3-10 48-16,-6 0-42 16,-5 0 1-16,-6 0 0 0,-11 0 1 15,-6 10-2 1,13 3 0-16,-4 6 2 0,5 6 0 16,3 0 0-16,6 10 0 15,5-1-1-15,10 4 1 16,10-10-1-16,4-2 1 15,11-7-2-15,14-7 1 16,-1-5-2-16,1-10 1 16,0-7-3-16,-4-5 1 15,-3-10-6-15,-4 0 1 16,-7-3-9-16,-3-7 1 16</inkml:trace>
  <inkml:trace contextRef="#ctx0" brushRef="#br0" timeOffset="148099.73">21135 11997 61 0,'32'10'30'16,"10"-14"-36"-16,-31-2 53 0,10 0-48 15,11-3 1-15,10-4-4 16,7-6 0-16,4 0-2 15,0 4 1-15,-7-1-12 16,-7-6 1-16</inkml:trace>
  <inkml:trace contextRef="#ctx0" brushRef="#br0" timeOffset="148362.06">21643 11640 49 0,'11'19'24'0,"20"2"-18"0,-17-11 38 16,4 6-42-16,0 6 0 16,3 3 0-16,4 6 1 0,-4 10-4 15,0-1 0-15,-7 11 1 16,-14 2 1-16,-7 0-2 15,3 1 0-15,-10-1-6 16,-10-3 0-16,-12 0-10 16,-10-15 1-16</inkml:trace>
  <inkml:trace contextRef="#ctx0" brushRef="#br0" timeOffset="148871.38">19300 12737 36 0,'-17'7'18'0,"-1"-4"-10"0,15-3 22 16,-1 0-25-16,-3 3 1 0,4-3 3 15,-4 0 1-15,3 0-10 16,0 3 0-16,4-3 8 16,0 3 1-16,15 3-3 15,13 7 1-15,25 3-2 16,14-1 1-16,32 7-3 16,42-6 0-16,21-4-2 15,43-5 1-15,3-7-3 16,28-10 0-16,-14-5-2 15,-17-4 0-15,-25-3-4 16,-32 3 0-16,-32 6-6 16,-27 7 0-16,-26 3-7 15,-24 6 1-15</inkml:trace>
  <inkml:trace contextRef="#ctx0" brushRef="#br0" timeOffset="149203.41">20422 13183 64 0,'7'21'32'0,"-10"11"-35"0,-1-13 56 15,1 3-52-15,-4 12 0 0,0 13 1 16,0 3 0-16,0 4-3 16,-4 5 1-16,0 10-3 15,1-6 1-15,3 0-10 16,0-13 0-16,3-16-7 15,18-12 0-15</inkml:trace>
  <inkml:trace contextRef="#ctx0" brushRef="#br0" timeOffset="149876.91">22913 12079 44 0,'-4'0'22'0,"4"53"-16"0,0-37 33 0,0 3-35 16,4 6 0-16,-4 9 1 15,3 1 1-15,-3 5-8 16,4 7 1-16,0 7 5 16,3 5 0-16,0 10-2 15,-4-9 1-15,4-7-3 16,-7-6 1-16,4-9-2 16,-4-10 1-16,-11-9-1 0,4-10 0 15,-3-6-1-15,-12-9 1 16,-9-3 0-16,-12-4 0 15,-10-6 1 1,-3-3 0-16,-8 0-1 0,1 7 0 16,6 12-1-16,5 3 1 15,-5 12 0-15,8 4 1 16,3 6-1-16,11 9 1 16,10 4 1-16,14 5 0 15,15-8 2-15,13-4 0 16,12 0-1-16,24 0 1 15,14 1-2-15,17-7 0 0,1-4-3 16,-11-8 0-16,0-7-9 16,4-16 0-16,-1-5-8 15,1-7 1-15</inkml:trace>
  <inkml:trace contextRef="#ctx0" brushRef="#br0" timeOffset="150222.54">23848 12323 52 0,'24'7'26'0,"-31"-14"-33"16,-3 4 43-16,-11 3-36 15,-11 3 1-15,-10 4 1 0,-8 5 0 16,-6 4-2-1,3 12 0-15,0 13 2 0,4 12 0 16,3 13 0-16,3 6 0 16,15 3-1-16,7-12 1 15,14 3-1-15,14-16 1 16,11-12-2-16,20-16 1 16,19-16-1-16,-1-6 0 15,1-16 0-15,-4-9 0 16,-7-3-3-16,-15-10 1 15,-10-12-10-15,-17 3 1 16,-8-6-5-16,-3-1 0 0</inkml:trace>
  <inkml:trace contextRef="#ctx0" brushRef="#br0" timeOffset="150406.91">23181 12574 77 0,'60'10'38'0,"60"-23"-52"16,-81 7 78-16,31-4-65 16,15-5 0-16,3 2-8 15,-10 1 0-15,-18-1-5 16,-21 4 1-16,-22 6-8 16,-17 3 1-16</inkml:trace>
  <inkml:trace contextRef="#ctx1" brushRef="#br2" timeOffset="114024.88">12037 8632 0,'0'0'0,"0"0"16,0 0-16,0 0 16,-7 10-16,7-10 15,0 0-15,-99 59 16,-17-12 0,-19-18-1,54-14 1,7 7-1,25-6 1,17-3 0,11-4-1,14-3 1,0-3 0,7 1-1,0 2 1,0 0-1,10 13 1,5 3 0,20 22-1,18 3 1</inkml:trace>
  <inkml:trace contextRef="#ctx0" brushRef="#br2" timeOffset="155176.84">18239 13135 41 0,'31'13'20'0,"-20"-4"-12"0,-11-9 21 0,0 4-26 16,-11 2 0-16,-20 3 0 15,-26 7 1-15,-10 6-5 16,-28 3 0-16,-29 3 4 16,-13 4 1-16,-36 5-2 15,-14 7 0-15,-21 0 0 16,-14 3 1-16,13 3-1 0,8 3 0 15,0 7 0-15,32 3 0 16,7 6-2-16,10-7 1 16,21-5-2-16,19-13 0 15,16-7-1 17,19 1 0-32,13-7 0 0,22-9 0 0,10-3-4 15,18-6 0-15,18-13-9 0,24-7 0 16</inkml:trace>
  <inkml:trace contextRef="#ctx0" brushRef="#br2" timeOffset="155852.66">20842 11279 48 0,'28'0'24'0,"-17"0"-18"16,-11 0 34-16,-4 0-40 15,-10 3 1-15,-10 13 1 16,-5 9 0-16,-6 3-2 16,-14 10 0-16,-11 9 1 15,-7 6 1-15,0 7-1 16,0 2 0-16,3-5-3 15,8-10 1-15,13-9-6 0,12-10 1 16,6-9-10-16,18-10 0 16</inkml:trace>
  <inkml:trace contextRef="#ctx0" brushRef="#br2" timeOffset="156244.22">20750 10533 53 0,'7'25'26'0,"1"0"-27"15,-8-16 43-15,0 7-41 16,0 9 0-16,0-3 1 15,0 9 0-15,0 13-4 0,0-3 0 16,3-3-7-16,4-4 1 16,-3-6-8-16,-1-2 1 15</inkml:trace>
  <inkml:trace contextRef="#ctx1" brushRef="#br0" timeOffset="121277.55">8788 9743 0</inkml:trace>
  <inkml:trace contextRef="#ctx0" brushRef="#br0" timeOffset="162414.22">12707 15033 38 0,'-14'3'19'0,"0"-13"-9"16,10 10 20-16,1 0-23 15,-1 0 0-15,1 0 5 16,-1 0 0-16,4 4-15 0,4-4 0 15,10 0 10-15,11-4 1 16,17-2-5-16,7 0 1 16,1 0-6-16,10-1 0 15,3 4-5-15,-13 3 0 16,-8 0-11-16,-10 0 1 16,-8 6-2-16,-13 4 0 15</inkml:trace>
  <inkml:trace contextRef="#ctx0" brushRef="#br0" timeOffset="162594.37">12714 15299 61 0,'4'19'30'0,"24"-10"-38"0,-14-9 63 0,11 0-53 16,13-3 1-16,1 0-1 15,4-3 1-15,10 6-7 16,-4-6 0-16,-7 2-4 15,-3 1 0-15,-4-3-10 16,-6 0 0-16</inkml:trace>
  <inkml:trace contextRef="#ctx0" brushRef="#br0" timeOffset="163371.62">13772 15870 46 0,'18'63'23'0,"10"-13"-19"0,-17-38 32 0,3 7-33 0,4-3 0 15,-1-4 2-15,4-2 0 16,4-4-7-16,-4-3 1 16,0-6 4-16,1-13 0 15,-5-6-2-15,-3-6 0 16,1-13-1-16,-5-9 1 15,-3-19-1-15,-7-19 1 63,-7-12-1-63,-3-10 1 0,-8-18 1 0,-3 2 0 16,0 1 0-1,3 6 0-15,7 25 0 0,4 0 0 16,7 9 0-16,4 13 0 0,6 12-1 0,8-2 0 0,3 11 0 0,0 7 1 0,11 10-2 15,7 12 0-15,3 9-4 16,1 13 1-16,-5 4-10 16,-2 2 0-16,-5 0-7 15,-2 4 1-15</inkml:trace>
  <inkml:trace contextRef="#ctx0" brushRef="#br0" timeOffset="163944.6">15018 15152 57 0,'3'12'28'0,"-10"4"-36"0,0-10 50 0,-7-3-43 16,-4 7 1-16,-3 2 0 16,-3 1 1-16,-5 6 0 15,5-4 0-15,2 4 0 16,8-3 0-16,7 0 0 16,4 2 1-16,10 1-1 15,3 0 1-15,8 3-1 16,7 0 1-16,-1-3-1 15,5 0 1-15,-5-7 0 16,-6 4 0-16,-4-4-2 0,-7 4 1 16,-7 0-2-16,-10 9 0 15,-8 3-3-15,-3 0 0 16,0-3-3 0,-1-3 0-16,5-3-10 0,6-3 1 15,11-10 0-15,11-6 0 16</inkml:trace>
  <inkml:trace contextRef="#ctx0" brushRef="#br0" timeOffset="164218.7">15286 15403 60 0,'-4'34'30'0,"-6"-6"-43"16,3-24 65-16,3 8-52 16,-3 1 0-16,4-7-1 15,3 3 1-15,0-6-3 16,0 1 1-16,3-4-8 16,1-10 0-16,3-2-6 15,0-13 0-15</inkml:trace>
  <inkml:trace contextRef="#ctx0" brushRef="#br0" timeOffset="164352.7">15240 15227 45 0,'7'16'22'0,"0"-10"-25"0,-7-6 36 15,7-6-33-15,0-1 0 16,0 4-2-16,4-6 1 15,-1 3-6-15,5 3 1 16,2-1-6-16,8-2 0 16</inkml:trace>
  <inkml:trace contextRef="#ctx0" brushRef="#br0" timeOffset="164709.64">15529 15406 42 0,'14'34'21'0,"-14"7"-25"0,0-25 37 0,0-7-33 16,-3-3 1-16,3 1 3 15,0-1 0-15,0-3-4 16,3 0 0-16,4 0 2 16,8-9 0-16,-1-10-2 15,3-2 0-15,1-11-2 16,3 4 0-16,-3 0 0 15,-4 3 0-15,0 7 0 16,0 2 0-16,0 7 3 16,0 6 1-16,0 3 0 15,-3 6 1-15,0 7 0 16,-4 0 0-16,0 6-1 0,-4 3 1 31,1-3-3-31,-4 3 1 0,3-6-5 0,1-4 1 16,3-5-7-16,3-10 1 15,5-3-5-15,6-13 0 16</inkml:trace>
  <inkml:trace contextRef="#ctx0" brushRef="#br0" timeOffset="165116.07">15903 14735 55 0,'0'25'27'0,"11"-16"-31"0,-4-6 53 0,3-3-47 0,-2 0 0 0,2-3 3 16,8-3 1-16,3 0-6 15,4-1 0-15,3 1 3 16,-3 3 1-16,-4 0-2 15,-4 0 1-15,-3 6-3 16,-3 3 1-16,-7 4-2 16,-4 2 1-16,0 1-1 15,-4 5 1-15,-3 4-1 16,0 3 1-16,0 4 0 16,0-4 0-16,3 0 0 0,4-3 0 15,4 0 0 1,3 0 1-16,7-7-2 0,4-2 1 15,3-4-5-15,0-5 1 16,-3-4-9-16,3-4 1 16,-7-8-7-16,3 2 0 15</inkml:trace>
  <inkml:trace contextRef="#ctx0" brushRef="#br0" timeOffset="165444.63">16732 14807 55 0,'0'16'27'0,"-7"9"-31"15,0-16 47-15,-7 7-42 16,-7 9 1-16,-7 0 1 15,-4 9 0-15,-10 10-4 16,-4 6 1-16,3 16 1 16,5 22 1-16,-1 6-3 15,11 3 1-15,10 10-3 16,4-16 1-16,10-16-5 16,8-12 0-16,6-13-4 31,12-15 1-16,9-17-6 1,12-21 1-16</inkml:trace>
  <inkml:trace contextRef="#ctx0" brushRef="#br0" timeOffset="165759.07">16947 15196 55 0,'18'6'27'0,"-7"-12"-34"0,-11 6 52 0,0 0-44 16,-7 0 1-16,-4 0 0 15,-7 3 1-15,-3 6-4 16,0 4 1-16,-4 6 1 16,1-1 1-16,-5 8-2 15,-2 5 0-15,-1 3-2 16,4 4 1-16,0 6-1 16,6 3 0-16,5 6 0 15,10-9 0-15,7-6 1 16,10-13 0-16,11-6 1 15,11-13 1-15,0-12 0 16,7-7 0-16,-4-3-1 16,-7 4 1-16,4-7-5 15,-7-9 1-15,-11 0-13 16,-4-7 1-16</inkml:trace>
  <inkml:trace contextRef="#ctx0" brushRef="#br0" timeOffset="165973.26">16602 15403 61 0,'42'22'30'0,"7"-13"-39"0,-27-12 51 0,2 0-43 15,8-4 0-15,0-2-4 16,0 0 1-16,6-10-1 15,1 0 1-15,4-6-11 16,-8-6 0-16</inkml:trace>
  <inkml:trace contextRef="#ctx0" brushRef="#br0" timeOffset="166209.09">17191 14826 61 0,'32'56'30'0,"10"26"-38"16,-31-57 55-16,-1 16-48 15,-3 9 1-15,-7 12-2 0,-10 20 1 16,-12 6-3-16,-13 9 0 15,-4-9-12 17,-14-10 0-32</inkml:trace>
  <inkml:trace contextRef="#ctx0" brushRef="#br0" timeOffset="166721.22">18355 15284 56 0,'7'6'28'0,"0"13"-25"0,-3-16 43 0,-4-3-45 0,0 3 1 15,-4-3 1-15,-3 3 0 16,-7 0-4-16,-4 3 1 16,-3 4 2-16,0 5 0 15,-4 11-1-15,4 8 1 16,4 1-2-16,-1 5 0 16,7 7-3-16,8-6 1 15,6-6-4-15,11-4 1 16,11-6-4-16,14-9 1 0,0-1-8 15,0-11 1 1,-1-11-1-16,-2-5 0 16</inkml:trace>
  <inkml:trace contextRef="#ctx0" brushRef="#br0" timeOffset="166960.44">18704 15531 43 0,'32'-15'21'0,"0"-4"-15"0,-25 9 42 0,0 4-44 15,0 3 1-15,-7-3 0 16,-7 3 0-16,-4 3-7 15,-6 0 0-15,-12 0 4 16,-2 6 1-16,-8 0-2 16,7 10 0-16,4 3-2 15,0 6 1-15,3 3-2 16,4 3 1-16,7 1-1 16,7-10 0-16,7-4-2 15,3-5 0-15,22-4 0 0,10-6 0 16,4-9-3-16,0-10 0 15,3-5-9-15,4-5 1 16</inkml:trace>
  <inkml:trace contextRef="#ctx0" brushRef="#br0" timeOffset="167246.84">19075 15305 38 0,'28'7'19'0,"-10"-7"-8"0,-15 0 28 0,-3 3-38 0,-3 0 0 0,-4 0 2 0,-1 3 1 31,-9 10-5-31,-4 3 1 0,-1 0 2 16,5 3 1-16,3-4-1 15,3 4 0-15,8-3-1 16,3-3 0-16,7 3 0 16,3 0 1-16,4 3-1 15,0-1 0 1,1 1-1-16,-5 0 1 0,-6 3-2 15,-11-3 0-15,0 3-5 16,-11 1 1 15,-7-1-12-31,-6-10 1 16</inkml:trace>
  <inkml:trace contextRef="#ctx0" brushRef="#br0" timeOffset="167591.37">19777 14976 49 0,'21'13'24'0,"-14"-13"-23"0,-11 3 35 15,-6 6-36-15,-8 4 1 0,-10 6 1 16,0 9 1-16,-4 0-3 16,-3 16 0-16,-8 6 2 15,5 25 0-15,-1 4 0 16,7 15 0-16,7 0-1 16,8-3 1-16,6-10-2 15,8-12 1-15,6-9-5 16,15-22 0-16,3-20-7 15,0-11 0-15,7-14-5 16,8-8 0-16</inkml:trace>
  <inkml:trace contextRef="#ctx0" brushRef="#br0" timeOffset="168011.6">20228 15077 46 0,'4'-16'23'0,"-4"13"-19"0,0 3 41 16,0 3-44-16,-7 6 0 15,-4 4 0-15,1 2 1 16,-5 1-3-16,-6 3 1 0,-10 6 1 16,-8 6 0-16,0 10-2 15,0 9 1-15,4 4-2 16,3 2 1-16,4 4 0 16,10-1 0-16,8-9 0 15,10-12 0-15,14-10 1 31,21-6 0-31,4-12 1 16,-4-10 1-16,7-10-1 0,4-9 0 16,0 1-1-16,-11-7 0 0,-10-4-5 15,-11-2 1-15,-14 0-11 16,-7-4 0-16</inkml:trace>
  <inkml:trace contextRef="#ctx0" brushRef="#br0" timeOffset="168228.13">19844 15462 60 0,'17'25'30'0,"12"-25"-35"0,-15 0 50 16,7-6-44-16,11-6 0 15,3-7 0-15,-3 0 1 16,6-3-5-16,8 0 0 15,0 0-4-15,-3 0 1 16,-8 0-11-16,4-9 1 0</inkml:trace>
  <inkml:trace contextRef="#ctx0" brushRef="#br0" timeOffset="168449.07">20493 14870 62 0,'39'53'31'0,"10"13"-39"15,-35-44 53-15,4 15-46 16,-4 10 1-16,-3 13-1 16,-4 21 1-16,-7 7-2 15,-11 3 1-15,-14-9-6 16,-6-13 0-16,-5-10-9 15,8-15 0-15</inkml:trace>
  <inkml:trace contextRef="#ctx0" brushRef="#br0" timeOffset="169062.23">21791 14594 55 0,'-7'37'27'0,"-11"35"-28"16,15-50 46-16,3 10-45 15,0 15 1-15,0 3 1 16,3 13 1-16,1-4-2 15,-1-2 0-15,1-4 2 16,0-9 0-16,-1-10-1 16,-3-9 0-16,0-3-2 0,-7-6 1 15,-7-3-2-15,-11-10 0 16,-14-6-2-16,-6-4 1 16,-5-2-1-16,-6 0 0 15,-8-4 0-15,4 0 0 16,7 13 0-16,0 0 1 15,4 10 0-15,3 6 1 16,11 9 0 0,10 3 1-16,18 9 1 0,14 7 1 15,11-3 0-15,10-3 1 16,21-4-1-16,8-9 0 16,17-3-2-1,11-12 0-15,-15-4-7 16,1-19 0-16,3-12-10 0,10 0 0 0</inkml:trace>
  <inkml:trace contextRef="#ctx0" brushRef="#br0" timeOffset="169409.64">22475 14703 49 0,'0'4'24'0,"-49"-14"-26"16,35 4 37-16,-4 0-34 0,-10 2 1 16,-11 8 1-1,-7 8 0-15,-3 10-3 16,0 16 0-16,3 12 2 0,7 13 1 16,7 15-1-16,8 10 0 15,13 9-1-15,11-3 1 16,14-9-1-16,14-13 1 15,18-16-1-15,7-21 0 32,0-16-1-17,3-16 1 1,1-22-2-16,-4-9 0 16,-11-10-4-16,-10-9 0 0,-14-3-7 0,-15-13 0 0,-14-3-4 0,-13 4 0 0</inkml:trace>
  <inkml:trace contextRef="#ctx0" brushRef="#br0" timeOffset="169609.64">21724 15149 68 0,'21'22'34'0,"18"-38"-40"16,-14 10 69-16,21-7-62 15,24-9 0-15,18-6 0 16,-7 0 0-16,-3 0-5 15,-4 2 0-15,-14 11-7 16,-18 5 0-16,-24 10-10 16,-11 0 1-16</inkml:trace>
  <inkml:trace contextRef="#ctx0" brushRef="#br0" timeOffset="172260.69">4128 13672 39 0,'7'6'19'0,"-7"-12"-10"0,0 6 20 15,0 0-26-15,0 3 0 16,0 3 2-16,-7 0 0 15,3 13-6-15,-7 3 0 16,4 6 4-16,7 1 1 16,-7 5-3-16,7 4 1 15,7 2-1-15,-3-2 1 16,3-10-2-16,4-6 1 16,-1-3-1-16,1-6 1 15,6-7-2-15,1-9 1 16,-4-10-2-16,7-6 1 0,4-6-1 15,-11 3 1-15,4-6-1 16,-1 0 1-16,-3 0-1 16,4 3 1-16,-7 0-1 15,6 6 1-15,-6 3 0 16,-1 4 0-16,-6 5-1 16,3 14 1-16,-3 5-1 15,3 4 1-15,-7 3 1 16,0 6 0-16,7 3 0 15,-7 6 0-15,3 4 1 16,4-7 1-16,-3 1-2 16,6-4 1-16,8-9-5 15,0-10 1-15,3-6-10 16,7-6 0-16</inkml:trace>
  <inkml:trace contextRef="#ctx0" brushRef="#br0" timeOffset="172550.89">4717 13593 58 0,'-4'7'29'0,"15"5"-37"0,-8-12 51 0,11 0-42 16,-3-3 1-16,10-3-1 15,7-1 0-15,4 1-5 16,-4-3 1-16,-7 2-6 16,-3 1 0-16,3 0-7 15,-10 6 0-15</inkml:trace>
  <inkml:trace contextRef="#ctx0" brushRef="#br0" timeOffset="172710.53">4755 13863 58 0,'18'28'29'0,"3"-28"-35"16,-3 0 54-16,3-3-48 15,7-3 0-15,-3-7-2 0,14-2 1 16,-4 2-5-16,-3-3 0 15,-4 4-10-15,-7 2 0 16</inkml:trace>
  <inkml:trace contextRef="#ctx0" brushRef="#br0" timeOffset="173521.31">5793 13386 55 0,'7'-9'27'0,"-11"9"-28"0,1 3 45 0,-11 6-44 15,-8 10 1-15,-13 3-1 16,0 0 1-1,-18 6-3 1,11-2 0-16,10-1-1 16,0-7 1-16,14 1-2 15,8-3 1-15,10-7 0 16,10 1 0-16,5-4 3 16,9 0 0-16,8-3 0 15,0 1 1-15,3 2 2 16,-14-3 0-16,-3 3-2 15,-8 7 1-15,-6 6-2 0,-11 9 0 16,-7 13-2-16,-7-7 0 16,-4 1-3-16,0-4 1 15,4-6-5-15,7-3 1 32,3-6-6-32,11-10 0 0</inkml:trace>
  <inkml:trace contextRef="#ctx0" brushRef="#br0" timeOffset="173766.27">6071 13568 43 0,'-3'44'21'0,"-8"-6"-14"0,4-32 38 0,4 3-41 16,-11 4 1-16,-1 3 2 15,5 6 1-15,-8 0-11 16,8 6 1-16,3-9 4 16,-1-1 0-16,5-2-9 15,3-10 1-15,3-12-12 16,5-10 0-16</inkml:trace>
  <inkml:trace contextRef="#ctx0" brushRef="#br0" timeOffset="173947.94">5951 13515 42 0,'11'0'21'0,"24"0"-21"0,-31 0 26 16,3 0-27-16,3 0 0 15,5 0-12-15,2 0 1 16,4-3 8-16,4 0 0 15</inkml:trace>
  <inkml:trace contextRef="#ctx0" brushRef="#br0" timeOffset="174256">6216 13694 37 0,'0'31'18'0,"0"4"-20"0,0-32 30 15,0 3-27-15,0-6 1 0,11 0-1 16,-8 0 1-16,8-6-3 15,-1-1 0-15,4-5 0 16,-3-7 0-16,0 0-3 16,3-6 0-16,0 0 0 15,-4 3 1-15,1 0 0 16,3 3 1-16,0 4 2 16,7 2 1-16,0 1 3 15,-3 2 1-15,3 4 1 16,-10 6 1-16,3 6-1 15,-3 0 1-15,-8 7-3 16,1 3 0-16,-4 2-3 16,0 4 1-16,7 0-6 0,-4-3 0 15,4-3-10-15,7-10 1 16</inkml:trace>
  <inkml:trace contextRef="#ctx0" brushRef="#br0" timeOffset="174530.76">6918 13167 45 0,'11'16'22'0,"-18"21"-19"16,7-27 33-16,-4 8-33 15,-7-2 1-15,-3 9 1 16,-7 6 0-16,3 10-7 15,-3 0 0-15,0 12 5 16,11 7 0-16,10 6-4 16,7-4 1-16,7 1-4 15,7-9 1-15,-7-14-6 16,7-15 0-16,11-12-7 16,3-19 0-16</inkml:trace>
  <inkml:trace contextRef="#ctx0" brushRef="#br0" timeOffset="174827.61">7285 13480 45 0,'18'0'22'0,"-11"0"-19"0,-7 0 37 16,0 0-40-16,-4 0 0 16,-7 4 2-16,-3 2 0 15,-7-3-2-15,4 3 0 16,-12 10 1-16,8 3 0 15,-11 3 0-15,8 6 1 16,3 3-1-16,3 4 0 16,7 12-1-16,4-6 1 0,11-7 0 15,6-6 1 1,8-6-1-16,7-12 1 16,10-10-2-16,-3-10 1 0,-1-9-2 15,-2-6 1-15,-1 0-5 16,-10 0 1-16,-1-6-12 15,-3-1 0-15</inkml:trace>
  <inkml:trace contextRef="#ctx0" brushRef="#br0" timeOffset="175107.15">7003 13706 39 0,'14'-9'19'16,"14"3"-6"-16,-17-1 21 0,6 1-28 0,4-3 0 0,8-1 3 0,2 1 1 16,8-7-13-16,0 7 0 15,3-4 8-15,-3 1 0 16,0-1-5-16,-14 4 0 15,-1-1-7-15,-6-2 0 16,-4 2-11-16,-7 1 1 16</inkml:trace>
  <inkml:trace contextRef="#ctx0" brushRef="#br0" timeOffset="175397.31">7585 13073 35 0,'-4'19'17'0,"-6"-7"-10"15,13 1 17-15,4-1-22 16,-7 4 0-16,7 6 3 15,11 9 1-15,7-3-6 16,-8 10 1-16,1 9 3 16,-4-3 0-16,-3 3-1 15,-11 13 0-15,-11-1-8 0,-3 10 0 16,-11 0-10-16,-10 3 1 16</inkml:trace>
  <inkml:trace contextRef="#ctx0" brushRef="#br0" timeOffset="178746.99">3856 14747 37 0,'0'10'18'0,"3"-17"-11"15,-3 7 25-15,-3 4-29 16,3 2 1-16,-7 3 2 0,3 7 0 15,-6 9-8-15,3 9 0 16,-4 1 4-16,0 9 1 16,1 3-2-16,-1 0 0 15,4-13-1-15,7-2 1 16,-7-10-2-16,7-3 1 16,0-7-1-16,0-2 1 15,0-10-2-15,-3-7 1 16,-8-2 0-16,-7-1 0 15,4-2-1-15,-3-1 1 0,-1 4-3 16,4 3 1-16,0 6-1 16,0 6 1-16,-7 10-2 31,3-1 1-31,7 4 1 0,-6 3 0 0,3 9 3 16,3 1 0-16,4-4 2 15,7-3 1-15,0-3 0 16,7 0 0-16,4-3 0 15,-1-4 0-15,1-5-2 16,10-4 0-16,-3-3-7 16,13-6 0-16,12-13-6 15,3-2 0-15</inkml:trace>
  <inkml:trace contextRef="#ctx0" brushRef="#br0" timeOffset="179153.11">4036 15080 37 0,'10'31'18'0,"-6"7"-14"0,-4-29 28 15,-4-3-29-15,4 7 0 16,-10 6 2-16,3 0 1 16,3 2-7-16,4 1 0 15,0-3 5-15,11 0 0 16,-8-6-2-16,8-4 1 15,3-3-2-15,7-3 0 0,-10-6-1 16,3-6 1 0,4-4-2-16,-1-5 0 0,-3-1 0 15,4 0 0-15,0-6-1 16,-8 0 1-16,4-4-2 16,0 8 1-16,-3 5 0 15,-8 6 0 1,5 10 0-16,2 7 0 15,-10 2 2-15,0 4 0 0,0 5 1 16,0 11 0-16,0-1 0 16,4 0 0-16,6 4 0 15,4-4 1-15,-3-3-4 16,10-6 0 0,0-10-12-16,7-12 1 0</inkml:trace>
  <inkml:trace contextRef="#ctx0" brushRef="#br0" timeOffset="179553.19">4755 14998 57 0,'11'25'28'0,"7"-22"-32"16,-11-3 47-16,14-3-42 16,4-3 1-16,-1 0-2 15,1-1 1-15,3-2-6 16,0 0 1-16,-10 2-9 16,3 4 1-16,-10 3-4 15,-8 0 1-15</inkml:trace>
  <inkml:trace contextRef="#ctx0" brushRef="#br0" timeOffset="179709.81">4724 15230 55 0,'0'28'27'0,"28"-24"-33"0,-17-4 54 16,-1 0-48-16,18-7 1 15,4-2-1-15,7-1 0 16,0 1-6-16,-4-3 0 15,4-4-9-15,-4-9 0 16</inkml:trace>
  <inkml:trace contextRef="#ctx0" brushRef="#br0" timeOffset="180112.62">5902 15001 42 0,'-21'3'21'0,"0"-6"-8"0,17 3 27 0,-3 3-38 15,7 1 1-15,-7 2 1 16,3 0 1-16,-3 0-6 0,-3 4 0 16,-1-1 3-16,-3 7 1 15,0 3-1-15,0 3 1 16,-4-7-3-16,4 7 1 16,7 6-2-16,-3 7 0 15,10-7 0-15,3-3 0 16,11-3-3-16,0-6 0 15,15-13-3-15,2-3 1 16,12-9-8-16,10-10 1 16,-1 0-3-16,-2-6 1 0</inkml:trace>
  <inkml:trace contextRef="#ctx0" brushRef="#br0" timeOffset="180383.44">6287 15008 47 0,'10'-7'23'0,"-10"10"-21"0,0-3 45 0,0 4-46 15,-10-1 1-15,-1 3 0 16,-10 3 1-16,-4 7-4 16,-3 3 0-16,3 0 2 15,-7-1 1-15,4 1-1 16,0 0 0-16,7 3-1 16,0 0 1-16,3 6-1 15,11-3 1-15,7-3-2 16,11-6 0-16,6-7 0 15,11-9 1-15,11-9-3 0,0-4 1 16,-4-2-3 0,4-4 0-16,-4-3-9 0,-3-13 1 15,-4 1-3-15,4 3 1 16</inkml:trace>
  <inkml:trace contextRef="#ctx0" brushRef="#br0" timeOffset="180787.43">6706 14910 46 0,'4'10'23'0,"-4"-23"-26"0,0 10 44 0,-4 0-38 0,1 0 0 0,-4-3 3 0,0 6 1 0,3 0-7 16,-6 0 0-16,-1 6 5 15,0-3 0-15,1 3-2 16,-1 4 1-16,-3-4-2 16,0 6 1-16,0-2-4 15,0-1 0-15,-7 4-2 16,-1-1 1-16,5 1-2 16,6 3 1-16,4-1-1 15,4 1 1-15,6 0 1 16,15-1 1-16,3 1 2 15,7-4 0-15,4-2 1 16,0-1 0-16,-4 1-1 0,-7-1 1 16,-7 4-2-1,-7-4 1-15,-10 4-6 16,-8 2 1-16,1 4-8 0,-12-3 0 16,5-7-5-16,6-3 1 15</inkml:trace>
  <inkml:trace contextRef="#ctx0" brushRef="#br0" timeOffset="181118.31">7384 14500 48 0,'-4'12'24'0,"-24"16"-27"0,17-15 43 0,-10 3-38 15,-4 2 0-15,1 17 0 16,-4-4 1-16,-4 7-4 16,4 12 1-16,-1 3 1 15,8 4 1-15,0 9-1 16,10-10 0-16,8-3-3 15,6-12 0-15,8-6-6 16,10-17 1-16,0-2-8 16,18-16 0-16,0-16-1 15,-7-2 1-15</inkml:trace>
  <inkml:trace contextRef="#ctx0" brushRef="#br0" timeOffset="181432.57">7673 14669 58 0,'18'9'29'0,"-29"7"-46"0,-3-10 65 15,0 4-48-15,-4 2 0 16,-7 7 0-16,1 9 0 0,-1 4 0 16,4 5 0-16,-4-2 0 15,-3 9 1-15,3 3-1 16,1 0 1-16,6-3 0 15,11-4 0-15,0 1 0 16,14-6 0-16,3-7 0 16,12-16 1-1,6-5-2-15,11-10 1 16,3-4-1-16,-7-2 0 0,-3-7-3 16,-7-3 1-16,-4-6-7 15,-7-3 0-15,0-3-7 16,-7-1 0-16</inkml:trace>
  <inkml:trace contextRef="#ctx0" brushRef="#br0" timeOffset="181641.08">7384 15045 54 0,'28'16'27'0,"21"-22"-28"0,-38-1 47 16,10-2-45-16,14-4 1 15,8-5-2-15,6-11 1 16,-10 4-5-16,0-3 1 16,-4 3-8-16,-3-3 1 15,-4-4-7-15,0 1 1 16</inkml:trace>
  <inkml:trace contextRef="#ctx0" brushRef="#br0" timeOffset="181842.04">8033 14678 58 0,'7'41'29'0,"25"22"-42"0,-25-38 54 0,3 12-42 15,-10 7 1-15,-7 13-5 16,-3-7 1-16,-5 6-5 15,-6-2 1-15,-7-7-6 16,0-16 0-16</inkml:trace>
  <inkml:trace contextRef="#ctx0" brushRef="#br0" timeOffset="182470.84">9126 14622 37 0,'0'9'18'0,"-3"13"-7"0,3-12 30 0,-4 5-37 16,1 4 1-16,-1 3 1 16,4 0 1-16,0 3-8 15,0 0 0-15,0 0 5 16,4 0 1-16,-1-9-3 15,1 3 1-15,-4-7-2 16,0 1 1-16,0-7-3 16,-4-3 0-16,-6-9 0 15,-4-6 0-15,-15 2-1 16,-2-6 1-16,-5-2-1 0,-2-1 0 16,-12 0-1-16,4 0 1 15,0 7-1-15,4 2 1 16,7 13-1-16,3 4 1 15,4 8 1-15,7 7 1 16,0 6 0-16,3-6 1 16,7 19 0-16,4 0 0 15,0 3 0-15,7-6 0 16,11 2 1-16,10-8 0 16,18-4-1-16,10-9 1 15,11-10-3-15,4-6 1 16,-8-6-7-16,-3-6 0 0,-11-10-10 15,1 0 1-15</inkml:trace>
  <inkml:trace contextRef="#ctx0" brushRef="#br0" timeOffset="182800.96">9673 14415 53 0,'0'-13'26'0,"-7"-15"-28"0,0 22 43 16,-7 6-40 0,-7 9 1-16,-4 4 0 0,-7 15 0 15,1 10-3-15,-1-1 0 16,0 17 1-16,7 8 1 15,8 4-2-15,6 0 1 16,11-6-1-16,11-7 1 16,13-9-2-16,15-19 1 15,0-13 0-15,-4-18 0 16,1-16-3-16,-5-9 1 16,-6 3-9-1,-7-7 0-15,-4-6-2 0,-11 1 0 0</inkml:trace>
  <inkml:trace contextRef="#ctx0" brushRef="#br0" timeOffset="182990.13">9331 14816 75 0,'32'3'37'0,"24"-18"-52"15,-28 2 80-15,18-9-65 16,4-6 0-16,6 0-2 15,8-4 0-15,-8 1-3 16,-7 3 0-16,-10 6-15 16,-7 0 0-16</inkml:trace>
  <inkml:trace contextRef="#ctx0" brushRef="#br0" timeOffset="184047.56">23640 14989 49 0,'0'19'24'0,"21"-7"-18"0,-11-12 24 0,8-3-30 15,10-3 0-15,8-1-3 16,2-5 0-16,-2-4-1 16,-5 1 0-16,-9-1-9 15,-12 10 0-15</inkml:trace>
  <inkml:trace contextRef="#ctx0" brushRef="#br0" timeOffset="184228.4">23499 15230 60 0,'28'16'30'0,"35"-16"-38"16,-45-3 55-16,14 0-48 15,10-7 0-15,7 1-12 0,1 3 1 16,-8 2 2-16,-14-5 1 16</inkml:trace>
  <inkml:trace contextRef="#ctx0" brushRef="#br0" timeOffset="184797.79">24511 15660 45 0,'21'78'22'0,"-7"-43"-14"16,-3-26 31-16,3 1-37 15,7 2 1-15,7-6 1 16,4-9 1-16,0-6-6 0,0-4 0 16,-1-12 4-16,1-19 0 15,-7-15-1-15,-11-23 0 16,-11-12-1-16,-10-16 1 16,-10-21-1-16,-4-11 0 15,-8 11-1-15,-2-4 0 16,2 3-1-16,5 4 1 15,10 15-1-15,7 12 1 16,10 11 0-16,8 11 0 0,6 13 1 16,4 13 0-1,15 12 0-15,3 7 1 0,-1 15-6 16,5 9 1-16,-5 7-15 16,-6 6 0-16,-14 4 0 15,0 5 0-15</inkml:trace>
  <inkml:trace contextRef="#ctx0" brushRef="#br0" timeOffset="185383.99">25562 14926 52 0,'0'22'26'0,"-3"9"-32"0,3-24 51 0,0 11-44 16,0 8 0-16,0 8 1 15,-4-3 0-15,1 10-3 16,3 3 1-16,7 6 1 16,3-9 1-16,4-7 0 15,1-2 1-15,-1-10-2 16,3-13 0-16,4-9 0 15,8-6 0-15,-5-7-2 16,1-9 1-16,-4 0-3 16,-3-3 1-16,-4 7-3 15,-3-1 1-15,-1 0-1 16,-3 6 0-16,0 4 1 16,-3 6 1-16,-1 6 2 15,1 6 0-15,-1 7 3 16,1 3 1-16,3 6 0 15,0-6 0-15,0 0-1 16,0 6 1-16,4-7-3 16,-1-5 1-16,4-4-6 0,4-5 1 15,0-8-11-15,6-11 0 16</inkml:trace>
  <inkml:trace contextRef="#ctx0" brushRef="#br0" timeOffset="185819.19">26067 14358 52 0,'21'57'26'0,"-10"-38"-22"0,-8-19 41 0,4-7-41 16,4 1 1-16,-1-3 4 16,4-4 1-16,-3-2-12 15,0 2 0-15,-1 7 7 16,-3-4 1-16,-7 10-3 16,7 3 1-16,-3 4-4 15,-4 5 0-15,-4 1-2 16,1-4 1-16,-4 4-2 0,0 2 1 15,-4 4 0 1,4 3 0-16,0 3 1 16,3 4 1-16,4-4 0 0,4 0 1 15,3 3-1-15,4-6 0 16,-4 0-3-16,7-7 1 16,7 1-4-16,7-6 0 15,7-10-8-15,1-4 0 16,6-8-5-16,4-4 0 15</inkml:trace>
  <inkml:trace contextRef="#ctx0" brushRef="#br0" timeOffset="186344.1">27136 14261 53 0,'-4'47'26'0,"-13"32"-28"16,9-67 46-16,1 16-43 16,-3 16 0-16,-1 10 1 15,1 11 1-15,-1 23-3 16,4 22 0-16,3 0 2 15,4-7 0-15,0-12-1 16,8-12 1-16,-1-14 0 0,0-14 0 16,0-23-1-16,0-9 1 15,-4-10-3 1,-3-6 1-16,-7-9-1 0,-7-7 0 16,-7-2-4-16,-4-10 1 15,-3 6 0-15,-11 0 1 16,0 6 0-16,8 1 1 15,-1 6 1-15,0 9 0 16,-3 9 1-16,3 4 1 16,4 6 0-16,3 3 1 0,4 3 0 15,7 4 1-15,7-4 1 16,10 3 0-16,12-3 0 16,2-6 0-16,15-3-1 15,10-3 1-15,1-10-5 16,-1 0 0-16,-3-2-8 15,0-11 1-15,-1-5-11 16,-9-7 1-16</inkml:trace>
  <inkml:trace contextRef="#ctx0" brushRef="#br0" timeOffset="187230.42">27506 14898 42 0,'14'47'21'0,"-7"-3"-22"0,-7-32 27 15,0 10-25-15,0 6 0 16,-3 1 2-16,-1-1 0 16,4 0-2-16,0-3 1 15,4 0 2-15,13 16 3 16,1-32-3-16,3-5-1 16,4-11 0-16,0-2-3 15,3 0 0-15,-4-10-2 16,1-10 1-1,-4-2-2-15,-3 0 1 0,-4 3-1 16,0-1 0-16,-3 1 1 16,-1 3 0-16,-3 12 1 15,0 4 1-15,1 9 1 16,-1 3 0-16,-4 10 1 16,4 12 1-16,-3 9-1 15,-1 7 0-15,-3 9 0 16,4 7 0-16,3-4-3 15,7 0 0-15,4-9-12 16,6-12 0-16,4-14-2 16,11-11 1-16</inkml:trace>
  <inkml:trace contextRef="#ctx0" brushRef="#br0" timeOffset="188475.28">12287 17109 44 0,'18'-4'22'0,"21"-11"-13"16,-22 15 23-16,8-7-31 15,14 7 0-15,0 0 0 0,-1 0 0 16,-2-3-3-16,-5 3 0 15,-6 0-6-15,-4 3 0 16,-3-3-6-16,-4 4 1 16</inkml:trace>
  <inkml:trace contextRef="#ctx0" brushRef="#br0" timeOffset="188673.09">12196 17432 52 0,'-4'21'26'0,"64"-11"-20"16,-32-10 47-16,4-6-53 15,10-4 0-15,8 1-3 16,6-1 0-16,-3-2-7 16,-4-4 1-16,-3-3-8 15,-3 4 0-15</inkml:trace>
  <inkml:trace contextRef="#ctx0" brushRef="#br0" timeOffset="192935.19">13529 16732 40 0,'-3'3'20'0,"3"4"-16"16,0-4 28-16,3 3-28 0,1 3 0 16,-4 7 1-16,0 3 0 15,-4 0-7-15,-3 9 1 16,3 3 4-16,1 7 0 16,3 0-2-16,3-1 1 15,1-2-1-15,3-10 0 16,-7-6 0-16,7-7 0 15,4-6-1-15,6-9 1 16,4-3-2-16,4-6 1 16,3-7-1-16,1-3 0 15,-5-6-1-15,-3-1 0 16,1 7 0-16,-5-3 0 0,-3 0-2 16,-3 3 1-16,0 3 0 15,-1 4 1-15,-3 8 0 16,0 7 0-16,0 7 0 15,-3-4 1-15,-1 6 2 16,-3 10 1-16,0 3 0 16,0 3 1-16,0 3-1 15,0 1 1-15,0 5-1 16,0-3 1-16,4-5-5 16,3-8 1-16,4-2-12 15,6-16 1-15,1-9-2 16,-1-7 0-16</inkml:trace>
  <inkml:trace contextRef="#ctx0" brushRef="#br0" timeOffset="193459.84">14097 16390 54 0,'0'10'27'0,"11"-1"-35"0,-11-9 54 16,7-3-44-16,0 3 1 0,3-3 1 16,4-3 0-16,1 3-4 15,2-4 0-15,-3-2 3 16,-3 3 1-16,-1-1-2 15,-3 4 0-15,-3 6-1 16,-4 4 1-16,-4-1-4 16,1 6 1-16,-4-2-2 15,-4 2 1-15,4 1-1 16,-3-1 0-16,3-2 0 16,3-1 0-16,1 1 2 15,-1-1 0-15,4 1 0 16,0-1 1-16,7 0 1 15,4 1 0-15,3-4 0 16,0-3 0-16,0 0 1 16,0 0 0-16,0 1 0 15,-3 5 0 1,-1-3-1-16,-3 7 1 0,-3 2-2 16,-4 1 1-16,-7-3-2 0,-4 2 0 15,-6 4-2-15,-8 0 1 16,0 0-4-16,1 0 0 15,6-7-11-15,-3-2 0 16</inkml:trace>
  <inkml:trace contextRef="#ctx0" brushRef="#br0" timeOffset="193794.34">14633 16506 49 0,'0'7'24'0,"-3"-1"-20"16,-1-3 35-16,-3 3-36 16,-11 10 0-16,-10 6 1 15,-14 9 0-15,-7 16-6 16,-15 10 1-16,-7 9 3 15,8 12 1-15,-4 13-4 16,-4 13 1-16,1-10-3 16,6-3 1-1,8 0-5-15,7-7 1 0,3-5-7 32,10-17 1-17,8-12-4 1,7-15 1-1</inkml:trace>
  <inkml:trace contextRef="#ctx0" brushRef="#br0" timeOffset="194225.81">14115 17341 59 0,'14'6'29'0,"3"-12"-37"0,-6 2 60 0,10-2-49 16,4 0 0-16,0 0 1 16,-1-1 0-16,-3 1-6 15,-3 3 1-15,-4 3 3 16,-3 3 0-16,-8 7-4 16,-6 2 1-16,-4 4-3 15,-4-4 1-15,1 1-1 16,-1-4 0-16,0 4-1 15,1-1 1-15,-1 1 2 16,8-4 0-16,3 4 2 16,7-4 0-16,7 7 3 15,3-4 0-15,1 7 1 16,0 0 0-16,-4 0-1 0,-4 0 1 16,-10 6-3-16,-7 16 1 15,-14-7-4-15,-14 4 0 16,-4 2-5-16,7-2 1 15,-3-7-9-15,0-5 1 16,3-11-3-16,7-5 0 16</inkml:trace>
  <inkml:trace contextRef="#ctx0" brushRef="#br0" timeOffset="194541.89">14732 17221 66 0,'7'0'33'0,"25"-3"-43"16,-18 3 68-16,4 0-58 15,10-3 0-15,4-3-2 16,3-7 0-16,7 1-3 16,-7-4 0-16,-6 0-14 15,-8-2 1-15</inkml:trace>
  <inkml:trace contextRef="#ctx0" brushRef="#br0" timeOffset="194722.91">14990 16993 56 0,'-8'34'28'0,"-9"13"-27"0,13-31 41 15,-3 6-41-15,0 3 0 16,-7 34-7-1,-4-12 1-15,8 0-9 16,3-15 1-16</inkml:trace>
  <inkml:trace contextRef="#ctx0" brushRef="#br0" timeOffset="195141.66">15850 16782 56 0,'11'13'28'0,"-4"-22"-29"0,-7 9 40 0,0-4-37 0,0 1 0 16,-7 3 1-16,-11 3 1 16,-3 7-6-16,-4 2 1 15,-3 7 3-15,-11 9 0 16,-3 7 0-16,-4 12 0 16,0 16 0-16,4 3 0 15,10 9 0-15,4 0 0 16,14 0 0-16,10 1 0 15,11-7-1-15,15-7 1 0,13-8-1 16,7-14 1-16,8-21-2 16,17-9 1-16,-4-14-7 15,-3-5 1-15,-7-7-15 16,-7-6 1-16</inkml:trace>
  <inkml:trace contextRef="#ctx0" brushRef="#br0" timeOffset="196637.96">3877 13161 42 0,'0'40'21'0,"18"1"-22"0,-15-25 21 16,4 6-18-16,-7 15 0 16,0 7 1-16,-7 16 1 15,7 12-5-15,-3 13 0 16,-4 15 3-16,7-3 0 15,-7-3-1-15,3-6 0 16,4-6-2-16,-7-13 0 0,7-16-7 16,-4-15 1-1,4-23-5-15,4-15 0 16</inkml:trace>
  <inkml:trace contextRef="#ctx0" brushRef="#br0" timeOffset="197364.59">4029 13273 29 0,'46'26'14'0,"3"-26"-12"16,-38 0 21-16,10 0-20 15,7-4 1-15,7-5 3 0,11 3 1 16,3-7-9-16,22-6 0 16,10-6 6-16,25 3 0 15,14 4-2-15,14-1 1 16,35-3-3-16,15 3 1 15,6-6-2-15,11 6 1 16,-3 6-1-16,14 7 0 16,6 0 1-16,-10-3 0 0,-10-4 0 15,3-6 0-15,-21 7-1 16,-11 2 1-16,-6-2 0 16,-8-1 0-16,-32 4-2 15,-17-1 1-15,-7 4 0 16,-14 3 0-16,-8 3-1 15,-10 3 1-15,-17-3-1 16,-12 3 0-16,-2 3 0 16,-8 4 0-16,-7 6-1 15,0 9 1-15,-7 3-1 16,0 6 1-16,-3 7 0 16,-4 9 0-16,-7-3 0 15,-3 10 0-15,-1-4 1 16,-7 13 1-16,-3 3-1 15,0 0 0-15,0 0 1 16,-3-3 0-16,-5 0 0 0,-6-1 1 16,-7-2-1-16,-22 0 0 15,-17 0-1-15,-35-4 1 16,-7-12-1-16,-22-9 0 16,-24-10-1-16,-36-9 0 15,-17-7 1-15,-21-8 0 16,-11-4 0-16,-11-4 0 15,-6 1-2-15,-1 6 1 16,7 1-10-16,11 8 0 16,15 13-2-16,2 10 0 15</inkml:trace>
  <inkml:trace contextRef="#ctx0" brushRef="#br0" timeOffset="198161.75">16538 16999 45 0,'-7'25'22'0,"14"-22"-12"0,-3-3 23 16,3 0-31-16,7-3 0 16,7 0 1-16,7 0 0 15,8-4-5-15,2 1 1 16,-6 0-3-16,0 3 0 16,-4 3-11-16,-7-3 1 0</inkml:trace>
  <inkml:trace contextRef="#ctx0" brushRef="#br0" timeOffset="198343.13">16408 17403 55 0,'10'3'27'0,"29"-12"-31"15,-18 3 43-15,18-4-42 16,14-5 1-16,3-1-23 15,-3 0 0-15,-3 7 24 16,-4 3 1-16</inkml:trace>
  <inkml:trace contextRef="#ctx0" brushRef="#br0" timeOffset="198998.68">18203 16663 63 0,'-14'7'31'0,"-21"24"-42"16,24-25 64-16,-10 4-51 0,-3 2 0 15,-1 1 0-15,0 2 0 16,4 1-3-16,7 0 1 15,0-1 1-15,3-5 1 16,1-1-3-16,6 1 0 16,1-7-1-16,3 0 1 15,14 3-1-15,7-3 1 16,3 4 0-16,5 2 1 0,-1 3 1 16,-3 1 1-1,-8 3-2-15,-6 3 1 0,-8 6-1 16,-10 3 0-16,-10 9-2 15,-12 4 0-15,-2-3-3 16,6-7 1-16,0 1-4 16,4-7 0-16,7-10-9 15,0-2 0-15</inkml:trace>
  <inkml:trace contextRef="#ctx0" brushRef="#br0" timeOffset="199241.95">18479 16949 61 0,'-4'37'30'0,"0"-27"-35"0,4-4 53 15,-3 3-47-15,-1 1 0 16,-3 2 0-16,4 1 0 15,-1-1-3-15,1-2 0 16,-1-4-5-16,4-3 0 16,0-9-10-16,-3-3 0 15</inkml:trace>
  <inkml:trace contextRef="#ctx0" brushRef="#br0" timeOffset="199420.64">18344 16820 34 0,'11'19'17'0,"14"-19"-14"16,-18-3 18-16,3 0-25 16,4-4 0-16,1 1-14 15,2-3 0-15</inkml:trace>
  <inkml:trace contextRef="#ctx0" brushRef="#br0" timeOffset="199812.07">18595 16986 29 0,'-4'22'14'0,"1"0"-15"0,3-16 19 15,0 1-16-15,0-4 0 16,0 3 5-16,-4-3 0 16,4 0-7-16,0-3 0 15,0 0 5-15,7-9 1 16,4 0-2-16,3-4 1 16,7-3-3-16,0 1 0 15,1-4-1-15,2 0 0 16,-3 3-1-16,1 4 0 0,-5 6 0 15,-3 6 0-15,-3 3 0 16,0 6 1-16,-4 0-1 16,-4 7 1-16,4 3 0 15,-3 3 1-15,-1 3-2 16,1 3 1-16,-1-3-1 16,1 0 1-16,3-6-7 15,3-6 0-15,5-7-8 16,-1-12 0-16</inkml:trace>
  <inkml:trace contextRef="#ctx0" brushRef="#br0" timeOffset="200291">19008 16375 67 0,'7'6'33'0,"3"-12"-40"0,-3-1 63 16,-3 4-54-16,3-3 1 16,4 6-1-16,3-6 1 15,-4 3-4-15,1 3 0 0,-1 0 2 16,-6-3 0-16,-1 6-2 15,-3 0 0-15,0 3-1 16,-3 3 0-16,-1 4-2 16,-6 3 1-16,-1-4-3 15,4 1 1-15,0-1 0 16,4 1 0-16,-1-4 0 16,1-2 1-16,-1-1 2 15,0 0 0-15,4-3 3 16,4 4 0-16,3-1 2 15,7-3 0-15,0 3 0 16,-3 0 0-16,-1 1-1 16,-6 5 0-16,-8 7-2 15,-6 0 1-15,-1 3-4 16,-3 0 1-16,-7 0-6 16,0 0 1-16,3-3-9 15,1-1 0-15</inkml:trace>
  <inkml:trace contextRef="#ctx0" brushRef="#br0" timeOffset="200607.34">19583 16422 53 0,'-4'9'26'0,"-13"7"-26"0,9-10 42 0,-6 4-39 15,-10 8 0-15,-5 7 3 16,-6 4 1-16,-7 11-9 16,3 14 1-16,0 5 5 15,7 4 1-15,4 12-4 16,11 10 0-16,6 3-4 15,8-13 0-15,3-12-6 16,7-13 0-16,10-19-10 16,15-15 0-16</inkml:trace>
  <inkml:trace contextRef="#ctx0" brushRef="#br0" timeOffset="200935.95">19858 16717 60 0,'21'9'30'0,"-17"-9"-38"0,-4 0 51 15,-7 0-43-15,-8 3 0 16,-6 3 1-16,-7 4 1 16,-4 2-2-16,-3 7 0 15,7 3 1-15,0-3 1 0,-1 6-1 16,5 3 0-16,-1 7-1 15,7-1 0-15,8 1 0 16,6 2 1-16,4-12-1 16,4-3 0-16,10-9 1 15,3-10 0-15,5-6-1 16,-1-10 1 0,3-18-10-1,-6 0 1-15,-7-4-9 16,-11 4 0-16</inkml:trace>
  <inkml:trace contextRef="#ctx0" brushRef="#br0" timeOffset="201118.55">19427 16911 61 0,'25'16'30'0,"14"-19"-36"0,-21-1 50 16,-1-5-44-1,11-4 0-15,15 7-2 0,3-3 1 16,0-7-5-16,-1-3 1 16,5-3-11-16,-8 0 1 15</inkml:trace>
  <inkml:trace contextRef="#ctx0" brushRef="#br0" timeOffset="201402.31">20126 16428 62 0,'4'38'31'0,"6"18"-35"15,-6-31 52-15,-4 3-46 16,-7 19 1-16,-11 4-1 15,-10 15 0-15,-15 15-3 16,-6 7 0-16,-4 6 0 16,-10-6 1-16,-1-10-5 15,4-3 1-15,-7-2-10 16,0-8 1-16,4-8-5 16,13-13 0-16</inkml:trace>
  <inkml:trace contextRef="#ctx0" brushRef="#br0" timeOffset="202302.72">20796 16773 56 0,'7'3'28'0,"0"0"-32"16,-7-3 52-16,-3 7-47 15,-8 5 1-15,-6 1 0 16,-12 21 0-16,-20 16-2 0,-25 19 0 15,-18 25 2 1,-3 7 0-16,-25 12-2 0,-3 12 1 16,-8 4-3-1,18-7 1-15,4-6-3 0,10-6 1 16,7-7-4-16,11-21 1 16,14-16-4-16,11-7 0 15,10-15-5-15,18-13 0 16</inkml:trace>
  <inkml:trace contextRef="#ctx0" brushRef="#br0" timeOffset="202782.33">20140 17742 55 0,'4'9'27'0,"3"-5"-29"15,-7-8 50-15,0-2-44 16,0 6 1-16,3 0 1 16,8-3 1-16,6-3-9 15,8-1 0-15,7 1 5 16,0 0 1-16,-4 0-3 15,0 6 1-15,-7 0-2 0,-7 3 0 16,-10 6-2-16,-11 1 1 16,-4 2-3-16,-6 4 1 15,-8-1-1-15,0 4 1 16,1 0 0-16,2 3 0 16,5-3 1-16,3-3 0 15,7 2 2-15,10-2 0 16,8 0 1-16,6-7 1 15,4 1 0-15,1-1 0 16,-5 3 0-16,-6 1 0 16,-8 3-2-16,-10 3 1 15,-10 2-5-15,-12 8 1 0,1 8-10 16,-11-2 1-16,-3-1-6 16,3-9 1-16</inkml:trace>
  <inkml:trace contextRef="#ctx0" brushRef="#br0" timeOffset="203101.15">20983 17428 62 0,'14'0'31'0,"15"4"-37"0,-15-4 58 16,7-4-51-16,11 1 0 15,-1 0-1-15,5-6 0 16,6-4-3-16,0 1 1 15,-3-1-7-15,-7 4 1 16,-4-4-10-16,-3 7 1 16</inkml:trace>
  <inkml:trace contextRef="#ctx0" brushRef="#br0" timeOffset="203312.23">21234 17140 55 0,'7'50'27'0,"-7"3"-29"0,-4-34 44 0,-3 16-41 16,-3-4 1-16,-5 13-3 16,5 6 0-16,3 3-3 15,0 4 0-15,0-4-11 16,3-15 0-16</inkml:trace>
  <inkml:trace contextRef="#ctx0" brushRef="#br0" timeOffset="203699.96">22306 17005 52 0,'21'3'26'0,"-17"-12"-33"0,-4 6 39 0,-7 3-32 16,-11 3 1-16,-7 3 0 15,-10 7 0-15,-14 9-2 16,-8 9 1-16,-6 7 1 15,6 12 0-15,4 6 0 16,-3 19 0-16,14 10 0 16,10 6 1-16,14 9-1 15,11-9 1 17,4-12 0-32,20-13 1 0,22-13-1 0,14-12 1 0,21-16-1 15,4-13 0-15,-8-5-5 16,1-7 0-16,-11-7-13 15,-21-5 0-15</inkml:trace>
  <inkml:trace contextRef="#ctx0" brushRef="#br1" timeOffset="210934.51">17642 16246 22 0,'0'0'11'0,"7"0"1"0,-7 0 12 16,0 3-21-16,0 0 1 15,0 7 2-15,0-4 1 16,0 4-8-16,0 5 1 16,0 7 4-16,4 3 1 0,-4 7-2 15,4 15 1-15,-1 0-2 16,-3 15 0-16,0 14-2 15,-3 2 1-15,-1 10-1 16,-3 6 1-16,-4-3-1 16,4 3 0-16,0-16 0 15,0-2 0-15,-3-7 0 16,3-10 0-16,0-12-2 16,3-6 1-16,0-13-5 15,4-9 1-15,0-6-9 16,11-20 0-16</inkml:trace>
  <inkml:trace contextRef="#ctx0" brushRef="#br1" timeOffset="212152.51">17879 16149 18 0,'7'9'9'0,"3"1"-1"16,-3-7 3-16,1 3-9 16,-1 0 1-16,0-2 3 15,3-1 1-15,1-3-8 16,3 0 1-16,4 0 4 16,10-3 1-16,4-1-1 15,6-2 0-15,12 0-1 0,10 0 0 16,3-1-1-16,4 1 0 15,14 0-1-15,8 0 1 16,2-1-1-16,5 1 0 16,-8-3-1-16,3-1 1 15,8 1-1-15,4-10 1 16,2 6-2-16,-9 1 1 16,-1-1 0-16,7 7 0 15,-10 0 0-15,-4 0 0 16,-7-1-1-16,-3 4 1 15,-8-6 0-15,-10 2 1 16,25 1 0 0,-14 0 0 15,-8 0-1-31,-10 3 1 0,-7-1-1 0,-7 8 0 0,-8-4 0 16,-2 6 0-16,-5 0-1 15,-2 3 0-15,-5 4 0 16,-6 3 1-16,-4-1-1 15,-4 4 1-15,-3 9-1 16,-3 1 1-16,-1 5 0 16,1 1 0-16,-1-1 0 15,4 7 0-15,0-3 0 16,0 5 0-16,-3 4 0 16,-1 4 0-16,-3-4 0 15,0 6 0-15,0 3 0 16,0 1 0-16,0-1 0 0,3-2 0 15,1-4 0-15,-4-3 1 16,3-3-1-16,1-4 0 16,-4-5 0-16,3 6 0 15,-3-7-1-15,0 1 1 16,-4-1 0-16,-3-2 0 16,-3-1-1-16,-1 0 1 15,0-6 0-15,-3 0 1 16,7 1-1-16,0-8 0 15,-4-2 0-15,-3 0 1 0,-7-1 0 16,-7-2 1-16,-11-4-1 16,-7-2 1-16,-14-1-1 15,-4-3 1-15,4 0-1 16,-10 3 1-16,-15 4-2 16,-14-7 1-16,-7 6-1 15,-7 1 0-15,-7 2 0 16,-7 1 0-16,0-1 0 15,7 4 0-15,-3 0 0 16,-4-4 0-16,0 1 0 16,7-1 0-16,0 4 1 15,7-3 0-15,-4-4-4 16,18 0 0-16,11-5-10 16,7-8 0-16</inkml:trace>
  <inkml:trace contextRef="#ctx0" brushRef="#br1" timeOffset="-213829.85">20803 16052 31 0,'0'9'15'0,"11"10"-10"16,-4-16 16-16,-4 10-21 15,1-1 1-15,0 4 0 16,-1 6 0-16,1 3-2 16,-4 3 1-16,0-9 0 15,-4 6 1-15,-3 0-1 16,0 0 0-16,3 0-7 0,1-6 0 16,-1-6-2-16,4-10 0 15</inkml:trace>
  <inkml:trace contextRef="#ctx0" brushRef="#br1" timeOffset="-212992.53">20757 16121 31 0,'0'3'15'0,"0"-6"-12"0,0 3 26 0,8-3-28 16,-1-4 1-16,3-2 0 15,8-4 1-15,3-2-3 16,0-4 0-16,7 0 2 16,1 0 1-16,-1 4-1 15,4-1 0-15,-4 3-1 16,-4 4 0-16,-2 0-1 15,-5 5 0-15,1 4-1 16,-8 4 1-16,-2 8-1 16,-8 7 1-16,-4 0-1 15,-7 9 0-15,-6 3-1 16,-1 7 1-16,-3-7-1 16,0-2 1-16,3-4 0 0,1-3 0 15,2-7 0-15,1 1 0 16,4-7 1-16,3-2 1 15,3-4-1-15,1-3 0 16,3 0 0-16,0 0 1 16,7-3 0-16,0-4 0 15,0 1-1-15,0 3 0 16,7 0 0-16,-7 3 1 16,0 0-1-16,0 0 1 0,0 0 0 15,0 0 0-15,0 3-1 16,0 0 1-16,0 0 0 15,4 3 1-15,-4 1-1 16,4-1 0-16,-1 0 0 16,4 1 0-16,0-1 0 15,1-3 1-15,2 0-1 16,1 0 1-16,-1-3-1 16,1-3 1-16,-4 0-1 15,0-3 0-15,-3-4 0 16,-1-2 1-16,-2-4-2 15,-1 0 1-15,-4 1-1 16,1 2 0-16,-1 1 0 16,-3 2 0-16,-3 4-2 15,-1 3 0-15,1 3-1 16,-1 3 1-16,-3 3-1 16,0 4 1-16,0 2 0 0,3 1 0 15,1 2 1-15,3 1 1 16,0-3 0-16,0-1 1 15,0 4-1-15,3-4 0 16,1 1-3-16,3-4 1 16,0 1-9-16,0-7 0 15,0-9-1-15,4-1 1 16</inkml:trace>
  <inkml:trace contextRef="#ctx0" brushRef="#br1" timeOffset="-212602.62">21283 16215 31 0,'11'37'15'0,"-4"-2"-11"0,-7-32 29 0,3 3-31 0,-3 1 1 0,0 2 1 16,4 0 0-16,-1-2-5 15,-3-1 0-15,4 0 3 16,-1-6 0-16,4 0-3 15,0 0 1-15,1 0-3 16,2-6 1-16,1 0-2 16,-1 3 0-16,1-4 0 15,-1 4 1-15,-2-3 2 16,-1 6 0-16,0-3 2 16,0 6 0-16,0-3 0 0,0 0 1 15,7 0-1-15,-7 3 1 16,0-3-2-16,0 0 0 15,0 0 0-15,0 0 0 16,0 0-1-16,0-3 0 16,0-3-2-16,-3-4 1 15,-1-2-4-15,1-4 0 16,-1 0-4-16,5-2 1 16</inkml:trace>
  <inkml:trace contextRef="#ctx0" brushRef="#br1" timeOffset="-212222.38">21689 16284 41 0,'0'25'20'0,"0"-25"-25"16,0 0 38-16,0 0-32 15,0 0 0-15,0-3 1 16,0-3 1-16,0-1-3 0,0-2 0 16,0-1 1-1,0-2 1-15,3-1-1 0,1 1 1 16,-1 2-1-16,4 4 0 15,0 0-1-15,1 3 1 16,2 3-3-16,1 0 0 16,-1 0-3-16,1 0 0 15,-1 0-5-15,-2-3 0 16,-5-7-3-16,4 1 0 16</inkml:trace>
  <inkml:trace contextRef="#ctx0" brushRef="#br1" timeOffset="-211939.81">21971 16237 34 0,'4'15'17'0,"-8"-5"-16"0,4-7 32 0,-4 3-30 16,1 4 1-16,-1-4 2 16,-3 3 1-16,4 4-9 15,-1-1 1-15,-3 4 5 16,4-3 0-16,3-4-5 16,3 0 0-16,4-5-13 15,4-11 1-15,-1-5-2 16,8-7 1-16</inkml:trace>
  <inkml:trace contextRef="#ctx0" brushRef="#br1" timeOffset="-211729.41">21985 16033 39 0,'11'9'19'0,"-1"-40"-36"16,-3 25 37-16,0-4-30 15,4 1 0-15,3-7-5 16,4-3 1-16</inkml:trace>
  <inkml:trace contextRef="#ctx0" brushRef="#br1" timeOffset="-211488.55">22264 15795 35 0,'3'47'17'0,"-13"9"-18"0,6-37 33 15,1 9-31-15,-1 4 0 16,1 8 1-1,-4 10 1-15,0 4-4 0,-1-10 1 16,1-4 0-16,0-5 0 16,0-7-5-16,0-6 1 15,0-9-8-15,4-10 1 16</inkml:trace>
  <inkml:trace contextRef="#ctx0" brushRef="#br1" timeOffset="-211263.93">22049 16199 35 0,'14'19'17'0,"3"-10"-17"0,-10-9 27 0,4 4-28 16,3-4 1-16,4 0-4 15,-1-4 0-15,5-2-1 16,-1 0 1-16,0-4-6 16,0-2 1-16</inkml:trace>
  <inkml:trace contextRef="#ctx0" brushRef="#br1" timeOffset="-210965.03">22338 16183 34 0,'7'13'17'0,"0"3"-14"0,4-16 32 15,3 3-34-15,3-3 1 16,1-3 0-16,0-4 0 16,-1 1-3-16,-3-3 0 15,-3-1 1-15,0-2 1 16,-4-1-1-16,-4 1 0 16,-6 5-1-16,-4-2 1 15,-1 6-1-15,-2 6 0 16,-1 6 0-16,-3 7 0 15,4 6 0-15,-1 3 1 16,4-3 0 0,3 3 0-16,4 0 0 0,8-3 1 0,2-6-2 15,4 0 1-15,4-7-7 16,3-3 1-16,0-12-6 16,7-3 1-16</inkml:trace>
  <inkml:trace contextRef="#ctx0" brushRef="#br1" timeOffset="-210691.27">23015 16240 52 0,'0'28'26'0,"-10"0"-36"0,10-21 51 15,-4 5-41-15,4 1 0 16,0-1-3-16,0 1 0 16,0-7-4-16,0-6 1 15,0-9-7-15,0-4 0 16</inkml:trace>
  <inkml:trace contextRef="#ctx0" brushRef="#br1" timeOffset="-210543.95">22962 16074 15 0,'29'28'7'0,"-1"-25"-8"16,-18-3 1-16,-3 0-5 15,4 0 0-15</inkml:trace>
  <inkml:trace contextRef="#ctx0" brushRef="#br1" timeOffset="-210378.07">23128 16293 18 0,'11'19'9'0,"6"-16"-15"16,-13 0 19-16,-1 4-19 0,-3-7 0 16,0 0-2-16,7-7 0 15</inkml:trace>
  <inkml:trace contextRef="#ctx0" brushRef="#br1" timeOffset="-210230.41">23216 16224 20 0,'18'10'10'0,"10"15"-9"0,-21-19 21 16,4 3-21-16,-1 1 0 0,1-1 0 16,-4 7 0-16,0 0-3 15,0 2 1-15,0 1-5 16,0-3 0-16</inkml:trace>
  <inkml:trace contextRef="#ctx0" brushRef="#br1" timeOffset="-209956.76">23929 16136 34 0,'-11'35'17'0,"-27"21"-21"0,23-40 30 16,-2 0-27-16,-1 6 1 15,-3 6-2-15,3 0 1 16,1-3-3-16,3-9 0 16,-1-4-5-16,8-15 0 15</inkml:trace>
  <inkml:trace contextRef="#ctx0" brushRef="#br1" timeOffset="-209776.61">23657 16105 29 0,'25'25'14'0,"42"60"-5"0,-42-66 23 0,6 9-31 16,5 6 1-16,-1 4 0 15,4-4 0-15,3 7-4 16,-3-6 1-16,-7-13-7 15,-11-7 1-15,-11-8-4 16,-10-7 0-16</inkml:trace>
  <inkml:trace contextRef="#ctx0" brushRef="#br1" timeOffset="-208277.92">4046 7108 11 0,'0'-12'5'0,"0"6"8"16,0 6 5-16,0 0-15 15,0 0 0-15,0 0 3 16,0 3 0-16,0-3-7 16,0 6 1-16,0 3 4 0,4 7 1 15,3 6-2-15,-7 6 1 16,0 10-2-16,7 9 0 15,-7 13-1-15,0 12 1 16,11 12-1-16,-1-2 1 16,-6 3-1-16,3-4 0 15,3 7 0-15,-6-3 0 0,3-4-1 16,4-6 1 0,-4-9-1-16,3-6 1 0,-10-13-2 15,4-6 1 1,3-13-5-1,-7-6 0-15,0-7-7 16,0-8 0-16</inkml:trace>
  <inkml:trace contextRef="#ctx0" brushRef="#br1" timeOffset="-206865.75">3965 7215 13 0,'21'3'6'0,"11"-6"11"0,-21 3-3 0,6-3-12 15,-6 0 0-15,7 0 3 16,3 3 0-16,-4 0-6 16,8-3 0-16,7-4 5 15,14 7 0-15,-4-3-1 16,14 0 0-16,4-10-1 15,4 1 1-15,3-7-1 16,0-6 1-16,7 3-1 16,11 0 0-16,6 0-1 15,1 0 0-15,-11 3 0 16,4 1 0-16,0-4-1 16,10 3 1-16,-7 3-1 0,7 4 1 15,-10-1-1-15,0 1 1 16,13 2-1-16,8 1 0 15,4 2 0-15,-12-2 0 16,5 3 0-16,6-1 1 16,0 1-1-16,1 0 0 15,-1 3-1-15,-17 0 1 16,0 3 0-16,3-3 0 16,-7 3-1-16,-3-4 1 15,-4 4 0-15,-7 0 0 0,-11-3 0 16,-6 0 0-16,-4-3 0 15,14-4 0-15,-7 1 0 16,-7 0 1-16,3-4-1 16,-6 4 0-16,-8-1 0 15,0 1 1-15,-3-1-1 16,-4 4 0-16,-3 0 0 16,-4 0 0-16,-3 2 0 15,0 4 0-15,-1 0-1 16,-6 4 1-16,0 2-1 15,-8 3 1-15,1 1-1 16,-1 5 1-16,-3-2-1 16,1 6 1-16,-5 0-1 15,1 9 1-15,-4 3-1 16,0 4 1-16,0 2 0 16,0 7 0-16,7 0 0 0,-7 0 0 15,3 0 0-15,4 9 0 16,-7-3 0-16,0 1 1 15,0 2-1-15,-7-3 0 16,4 0 0-16,3 7 0 16,0-7 0-16,-7-3 0 15,3-10 0-15,-3-5 0 16,-4-1 0-16,-3-3 1 16,-3-3-1-16,-4 4 0 15,-32 21 1 1,28-25-1-16,-10-6 0 0,-1 0 0 15,-2-7 0-15,-8 4 0 16,0-4 0-16,7 1-1 16,4-1 1-16,-8 1 0 15,-2 0 1-15,-8-1-1 16,-11 4 0-16,-6-1 0 16,-5-2 1-16,5 0-1 15,-4 2 1-15,-4-2 0 16,-3-4 0-16,-18 4 0 15,-7-4 1-15,11 1-2 16,-11 2 1-16,-3 1 0 16,-11-4 0-16,4 4-1 15,-4 2 0-15,-4-2-1 16,-20-1 1-16,20 4 0 16,4 0 1-16,-10-1-1 0,-1 4 0 15,4 0 0 1,18 3 0-16,-1 6 0 0,-10 7 0 15,1-7 0-15,2-3 0 16,15-3-2-16,3-3 1 16,-3 3-4-16,14-7 1 15,-1-5-9-15,-2-10 0 16</inkml:trace>
  <inkml:trace contextRef="#ctx0" brushRef="#br1" timeOffset="-202195.58">3701 8002 17 0,'7'-6'8'0,"-7"-16"-3"15,0 16 8-15,0-1-11 16,0 1 0-16,0 0 1 16,0 3 1-16,-7 0-5 15,7 3 1-15,-4 0 3 16,4 0 1-16,-10 3-2 0,-1 3 0 16,0 3-1-16,4 1 1 15,-3-1-1-15,-1 4 0 16,1-1-1-16,-8 1 1 15,-3 3-1-15,0 5 1 16,-8 1 0-16,1 7 0 16,-4 5-1-16,1 1 1 15,-8 5-1-15,-11 11 0 16,1-1 0-16,0 6 1 0,-1 4-1 16,1-4 1-16,0 10-1 15,-4 3 1-15,-4 6 0 16,4 1 1-16,-3 2-2 15,-4 4 1-15,7-7 0 16,4 6 0-16,3-5-1 16,7 5 1-16,4 1-1 15,-4-4 0-15,0 0 0 16,7 1 1-16,4-1-1 16,7-6 1-16,3 0-1 15,8 10 1-15,-1-13 0 16,4 0 1-16,3-3-1 15,-6 0 1-15,3-7-1 16,7 4 1-16,0 0-1 16,7 3 0-16,3 9 0 15,1-3 0-15,0 3 0 16,-1 0 0-16,8 7-1 0,3-10 1 16,-10-3 0-1,-1 0 0-15,8-3-2 0,3-13 1 16,11-3-1-16,14-3 0 15,3-3 0-15,11-9 0 32,32-7-1-32,-4-3 0 15,-18-9 0-15,1 3 1 16,-11-4-1-16,-7-2 0 16,-7-1-4-16,-7-2 1 0,-8-1-6 15,-3-6 1-15</inkml:trace>
  <inkml:trace contextRef="#ctx0" brushRef="#br1" timeOffset="-201792.92">3200 10994 36 0,'28'28'18'0,"-3"-12"-24"15,-18-10 29-15,10 0-21 16,-6 4 0-16,10-4 2 0,0 0 0 15,7 4-5-15,11-1 1 16,-7 3 2-16,-4 4 0 16,-3 6-1-16,0 3 0 15,-15 3-2-15,1 13 1 16,-11 0-1-16,-11 9 0 16,1 3-1 30,-15 4 1-30,0 2-2-16,-14 4 0 0,1 0-3 0,-12-13 0 0,8-3-4 0,-4-9 0 0</inkml:trace>
  <inkml:trace contextRef="#ctx0" brushRef="#br1" timeOffset="-201530.91">3161 11210 31 0,'10'3'15'0,"8"16"-12"16,-7-10 27-16,-1 1-29 16,-3 9 1-16,-7 15-1 15,4 7 0-15,3 6-2 0,-4 6 0 16,5-6-4-16,-8-3 0 15,0-3-5-15,0-7 0 16</inkml:trace>
  <inkml:trace contextRef="#ctx0" brushRef="#br1" timeOffset="-200903.56">4445 11163 33 0,'18'-9'16'0,"-8"-4"-17"0,-10 13 25 16,-7-3-24-16,4 0 1 16,-8 3 0-16,-7 3 0 15,-3 10-1-15,-18 5 0 16,1 7 1-16,-1 10 0 16,-3 6 0-16,3 3 1 15,-4 12-2-15,8 7 1 16,7-4-1-16,7 10 0 15,10 0-1-15,8 0 1 0,13-3 0 16,4-13 1-16,11-9 0 16,10-9 0-16,22-13 1 15,3-19 1-15,0-19-1 16,7-3 0-16,-7-18-1 16,0-4 1-16,-18-12-3 15,-10-4 0-15,-8-2-5 16,-2-4 0-16,-12 0-2 15,-10 13 1-15,-17 6-5 16,-12 10 0-16</inkml:trace>
  <inkml:trace contextRef="#ctx0" brushRef="#br1" timeOffset="-200679.08">3976 11590 29 0,'-7'18'14'0,"14"-8"-7"0,-7-10 26 16,3-7-30-16,8 4 1 15,7-6 1-15,10-4 1 16,0-2-8-16,18-4 1 16,21-3 1-16,11-3 1 15,24-10-13 1,-7 4 1-16</inkml:trace>
  <inkml:trace contextRef="#ctx0" brushRef="#br1" timeOffset="-200392.7">5080 11486 39 0,'21'19'19'0,"7"-19"-16"16,-17 0 25-16,3-3-28 0,7-4 1 15,4-2-1-15,-4-3 1 16,7-1-3-16,4 0 0 15,-11 1-9-15,0 6 0 16,-3 2 0-16,-7 4 0 16</inkml:trace>
  <inkml:trace contextRef="#ctx0" brushRef="#br1" timeOffset="-200216.4">5091 11775 39 0,'10'37'19'0,"33"-31"-21"0,-26-9 38 0,4-3-33 16,8-3 1-16,-1-7-4 15,14-6 1-15,7 0-9 16,-6 3 0-16,3-3-4 16,-8 7 1-16</inkml:trace>
  <inkml:trace contextRef="#ctx0" brushRef="#br1" timeOffset="-195082.84">6364 11542 37 0,'0'-3'18'0,"0"-22"-14"0,0 25 18 16,0-6-20-1,0 6 1-15,-3-3 4 0,-4 0 1 16,-1 3-8-16,-9 3 0 15,3 0 6-15,-4 0 0 16,-3 3-2-16,0 7 1 16,-4 3-3-16,0-4 1 15,4 4-2-15,4-4 0 16,6 4-1-16,-7 3 1 16,8-3-1-16,3-1 0 15,3-2 0-15,4-4 1 16,0-3-1-16,0-2 0 15,11-1 0-15,-4-3 1 0,7 0-1 16,4-3 0-16,-8-4-1 16,4-2 1-16,0 3 0 15,0-4 0-15,4 1 0 16,-4-4 0 0,0 4 0-16,0 6 1 15,4 3 0-15,-7 6 0 0,6 3-1 16,-6 10 0-16,-1 6 0 15,-6 4 1-15,3-1-2 16,0-6 0-16,-7 0 0 16,7-7 1-16,-3 1-3 15,6-10 0-15,1-3-7 16,3-3 0-16,4-12-6 16,3-1 0-16</inkml:trace>
  <inkml:trace contextRef="#ctx0" brushRef="#br1" timeOffset="-194826.83">6636 11696 36 0,'3'13'18'0,"-6"-16"-14"0,-1-1 25 16,1-2-27-16,-1-3 0 15,4 2 3-15,-7 1 0 16,4-3-6-16,3-1 1 0,0-2 3 15,0 6 1-15,0-4-1 16,10 1 0-16,-3-1-1 16,7 4 0-16,4 3-1 15,3-3 0-15,4-1-4 16,0 1 1-16,3 0-7 16,4 3 1-16,-11-7-7 15,0 4 0-15</inkml:trace>
  <inkml:trace contextRef="#ctx0" brushRef="#br1" timeOffset="-194549.63">7144 11464 44 0,'17'13'22'0,"-6"-20"-26"16,-11 7 38-16,0 0-34 0,0 0 1 15,0-3 1-15,-11 3 1 16,-3 3-3-16,0 4 1 15,4 5 1-15,-12 7 1 16,5 6 0-16,6 3 0 16,1 4-1-16,10 8 0 15,0 1-1-15,3-6 1 16,11 2-2 0,4-5 1-16,7-10-3 0,3-10 1 15,4-6-5-15,-4-2 0 0,4-14-9 16,-4-6 0-1</inkml:trace>
  <inkml:trace contextRef="#ctx0" brushRef="#br1" timeOffset="-193863.72">7729 11307 52 0,'-3'3'26'0,"-22"16"-29"16,15-16 42-16,-8 4-38 16,-7 2 0-16,8 4 0 15,-12 5 0-15,8 1-2 16,-3 0 1-16,6 0 1 16,4 0 0-16,3 0-1 15,8-4 0-15,-4-5-1 0,7-1 1 16,7-3 0-16,3 1 0 15,8-4-1-15,0 3 1 16,-4-6-1-16,0 9 1 16,-4-2-1-16,-3 8 1 15,-3 1-1-15,-4 0 1 16,-4-1-1-16,-3 7 0 16,-3 0 0-16,-1 0 1 15,1-3-1-15,-1 0 1 16,4-3 0-16,0-1 0 15,3 1 0-15,-3-4 0 16,4-2 0-16,-1-1 0 0,8-3 0 16,-1-2 1-16,8-4-1 15,7-7 1-15,6-2 0 16,4-7 0 15,8-6 0-31,10 0 1 16,-8-3-1-16,-2 0 1 0,-1-6-1 0,-7-1 0 15,-3 7 0-15,-4 0 0 0,-3 3-1 16,-1 0 1-16,-6 4-2 16,-4-1 1-16,-7 6-2 15,-4 1 1-15,1 12-1 16,-8 6 0-16,-6 3 0 16,3 10 0-16,-1 6 0 15,1 3 1-15,0-2 0 16,4 2 1-16,3 6 1 15,7 1 0-15,7-1-1 0,7-2 1 16,7-7-3-16,0-6 0 16,7-10-8-16,-3-9 0 15,0-13-5-15,3-2 1 16</inkml:trace>
  <inkml:trace contextRef="#ctx0" brushRef="#br1" timeOffset="-193592.8">8357 11354 36 0,'0'16'18'0,"-24"6"-15"0,17-13 31 0,0 4-30 0,-4 3 0 0,-7 6 3 0,1 6 1 0,3 6-9 16,-4-2 0-16,7 2 6 15,4 10 1-15,7-3-3 16,7 0 1-16,4-10-2 16,3-6 0-16,7 0-3 15,11-9 1-15,-7-10-6 16,3 0 1-16,0-6-12 16,4-9 0-16</inkml:trace>
  <inkml:trace contextRef="#ctx0" brushRef="#br1" timeOffset="-193245.98">8827 11188 42 0,'-11'25'21'0,"-14"19"-16"0,15-34 27 0,-4 15-29 0,-8 9 0 0,-2 7 0 0,-1 12 1 0,0 1-6 15,4 8 1-15,7 1 3 16,-4 3 0-16,8-3-2 15,6-7 0-15,8-9-3 16,3-13 0-16,7-8-8 16,7-17 1-16,7-9-5 31,11-13 0-31</inkml:trace>
  <inkml:trace contextRef="#ctx1" brushRef="#br1" timeOffset="196722">3358 9808 0,'0'0'15,"0"0"1,0 0 0,0 0-1,0 0 1,0 0-1</inkml:trace>
  <inkml:trace contextRef="#ctx0" brushRef="#br1" timeOffset="-191648.73">9380 11370 47 0,'7'16'23'0,"-10"-4"-18"16,-1-5 24-1,-3 2-28-15,-14 7 0 0,-4 6 0 16,-3 6 1-16,-7 9-3 16,7-2 0-16,0 3-1 15,3 2 1-15,4-2-6 16,3-4 0-16,7-5-7 15,1-17 1-15</inkml:trace>
  <inkml:trace contextRef="#ctx0" brushRef="#br1" timeOffset="-191437.26">9105 11426 37 0,'14'4'18'0,"-10"5"-14"0,3-6 29 15,7 7-30-15,-7 2 0 16,4 13 1-16,-1 10 1 16,4-1-7-16,4 7 1 15,0 9 3-15,3-9 0 16,0-10-2-16,0-3 0 0,0-6-7 16,0-6 0-16,4-13-7 15,0-9 1-15</inkml:trace>
  <inkml:trace contextRef="#ctx0" brushRef="#br1" timeOffset="-191175.02">9430 11078 33 0,'24'25'16'0,"15"16"-7"15,-25-28 21-15,8 9-26 16,6 3 1-16,-4 12 4 16,8 7 0-16,7 13-10 15,-11 2 0-15,-3 1 6 0,-11 6 0 16,-10 0-3-16,-11 0 0 16,-4-7-9-16,-10 1 0 15,-7-13-10-15,-1-10 1 16</inkml:trace>
  <inkml:trace contextRef="#ctx0" brushRef="#br1" timeOffset="-190738.73">10696 11069 41 0,'-3'16'20'0,"-4"-10"-7"15,7-6 27-15,0 3-36 0,0-3 0 16,-4 0 1-16,4 0 0 15,0 0-7-15,0 0 0 16,0 0 2 0,4 3 1-16,-1 0-11 0,4 0 1 15,-3-3-8-15,-4 0 1 16</inkml:trace>
  <inkml:trace contextRef="#ctx0" brushRef="#br1" timeOffset="-190486.08">10897 10947 49 0,'7'22'24'0,"7"-29"-22"16,-14 7 40-16,0 0-41 15,0 0 0-15,0 0 1 16,4-6 0-16,-4 6-3 16,4-3 0-16,-1 0-3 15,4 3 0-15,-7 0-11 16,4-6 0-16</inkml:trace>
  <inkml:trace contextRef="#ctx0" brushRef="#br1" timeOffset="-189853.43">10513 11546 37 0,'0'9'18'0,"3"-3"-10"16,-3-6 20-16,0 0-25 15,4 0 0-15,-1 3 2 16,4-3 1-16,-3 4-8 16,3-4 1-16,0-4 4 15,4-2 0-15,3-3-1 16,0-4 0-16,4-6-2 16,-1 1 0-16,4-1 0 0,0-3 1 15,1 3-1-15,-5-3 0 16,-3 10 0-16,-3-1 0 15,0 4-1-15,3-1 1 16,0 1 0-16,-4 2 0 16,1 7-1-16,0 0 0 15,-1 4 0-15,1-1 0 16,-1 0 0-16,1 3 0 16,-1 0 0-16,1 4 1 15,0-1 0-15,3 1 0 16,0 2 0-16,3-2 1 0,-2-1-1 15,-1-3 1-15,0 1-1 16,0-4 0 0,11-16-2-1,3-3 0-15,-3 1-12 16,3-7 1-16</inkml:trace>
  <inkml:trace contextRef="#ctx0" brushRef="#br1" timeOffset="-189194.78">11321 11254 41 0,'35'-34'20'0,"18"-39"-17"0,-39 48 26 0,-7-9-28 15,0-7 0-15,-7-6 3 16,-3-6 0-16,-12 3-4 16,-2-4 0-16,-11 1 2 15,-15 3 1-15,-10 6-1 16,-7 12 0-16,-10 7-1 15,-8 7 0-15,8 11-2 16,-8 17 0-16,-7 9-1 16,4 2 0-16,0 17-2 15,3 9 0-15,8 0-1 16,6 13 0-16,15 2 1 16,3 11 1-16,14 2 1 15,4 3 0-15,14 10 2 0,18 12 0 16,17 4 2-1,14-13 1-15,11-7 2 0,14-8 0 16,7-23 1-16,0-22 1 16,18-12 0-16,10-25 0 15,14-25-2-15,-6-32 0 16,-12-19-3-16,-10-2 1 16,-14-10-9-16,-17 0 0 15,-18-4-11-15,-22 7 0 0</inkml:trace>
  <inkml:trace contextRef="#ctx0" brushRef="#br1" timeOffset="-185202.49">23118 16933 10 0,'3'9'5'0,"4"-6"9"0,-7-3 5 16,0 0-14-16,4 4 0 16,-4 2 3-16,0 3 0 15,3-2-10-15,-3 2 1 0,4 7 7 16,-4-1 0-16,3 7-2 16,1 3 0-16,-1 4-1 15,1-1 0-15,-1 0 0 16,1 0 0-16,-1 0-1 15,1-6 1-15,-1-6 0 16,1-10 1-16,3-9-1 16,4-6 1-16,6-19-1 15,8-16 0-15,14-16-1 16,10-12 1-16,25-16-9 16,25-15 1-16,7-13-12 15,3 15 1-15</inkml:trace>
  <inkml:trace contextRef="#ctx0" brushRef="#br1" timeOffset="-172994.94">5429 7237 7 0,'-10'13'3'0,"3"-10"1"16,0 0 4-16,-4-3-7 15,7 3 0-15,-6 0 3 16,-8 0 0-16,4 0-5 16,0 1 1-16,3-1 2 15,-3 0 1-15,-3-3-1 16,-4-3 0-16,-8 0-1 16,-2-1 1-16,-8-2 0 15,-7-3 0-15,0-1-1 16,-3-5 1-16,-1-7-1 15,-6 3 0-15,6-6-1 16,1-3 1 0,-36-10-1-16,1-6 1 15,3-6 0-15,-1 3 0 16,12-6 0-16,-11-1 0 16,3-2-1-16,0-1 1 15,1-2-1-15,-8-1 1 16,4 1-1-16,7-7 0 15,10 6 0-15,-6-6 0 16,-4 4 0-16,3-11 1 16,1 1 0-16,-4-3 0 15,0-10 0-15,10 7 0 16,4 0 0-16,4 2 1 0,3-15-1 16,-7 7 1-16,10-1-1 15,5 4 0-15,2-10-1 16,4 3 1-16,8-3-1 15,-1 6 1-15,7-6-1 16,11 3 1-16,3-2-1 16,11 2 1-16,0-6-1 15,0 9 0-15,11-9 0 16,3 6 0-16,11-3 0 16,7 6 0-16,-1-9-1 15,5 3 1-15,-5 4 0 16,8-7 1-16,4 15-1 15,13-9 0-15,4 13 0 16,0-3 1-16,10 2-1 16,1 8 0-16,0-1 0 15,10-4 1-15,7 11-1 16,0-7 1-16,11 0-1 0,0 6 0 16,3-3 0-1,7-3 1-15,1 3-1 0,-1-6 1 16,4 3-1-16,7 6 0 15,14-2 0-15,-4 5 0 16,8-3-1-16,14 4 1 16,7 2-1-16,-1 7 1 15,12 9 0-15,10-3 1 16,-8 4-1-16,12 2 0 16,6 0 0-16,-6 4 1 15,10-4-1-15,-4 13 0 0,15-3 0 16,7-6 0-16,3 5-1 15,0 4 1-15,4 6-1 16,3 4 1-16,14 12 0 16,-77-4 0-16,92 14 0 15,-12-7 1-15,1 9 0 16,-10 0 0-16,-1 1 0 16,4-1 0-16,-18-9-1 15,4 3 1-15,-4 0-1 16,-18-3 1-16,12 10-1 15,-12-10 0-15,4 3 0 16,4 3 0-16,-11 7 0 16,7 3 0-16,0-1 0 15,-14 4 0-15,0 3 0 16,7 0 1-16,-11-3 0 0,4-7 0 16,-3 4-1-16,-8 0 1 15,4-7-1-15,0 10 1 16,-4-10-1-16,4-2 0 15,0 2 0-15,-7 0 0 16,-7-9-1-16,10-6 1 16,-6 0 0-16,-8-4 0 15,7-2-1-15,1-4 1 16,-19-3-1-16,12-6 1 16,-5-3 0-16,5 3 0 15,-12-3-1-15,12-7 1 0,-1-6 0 16,-10 7 0-1,94-38 0 1,-41 12 0-16,-4 13 0 16,-17-3 0-16,-12 3 0 15,-9 9 0-15,-4 7 0 16,3 6 0-16,-7 3 0 16,-3 3 0-16,-1-3 0 15,8 10 1-15,-18 2-1 16,4 4 0-16,-4 3 0 15,7 3 0-15,-17-10 0 16,3 10 0-16,3 0 0 16,1 0 1-16,-8 4-1 15,-10 5 1-15,11 7-1 16,-4-7 0-16,0 10 0 16,-11 0 0-16,8 6 0 15,-4 0 0-15,3 3 0 0,-3 10 0 31,53 24 0-31,-14-8 0 16,-11-4 0-16,-18-6 0 16,-3-7 0-16,-3-2 1 15,-1 9-1-15,1-13 0 16,-18 1 1-16,3-4 0 16,4 0-1-16,0-3 1 15,0-6 0-15,-14-3 1 0,3-4-2 16,0-2 1-16,-3-4-1 15,3-6 0-15,-7-6 0 16,-10 2 0-16,-4-5-4 16,4-7 0-16,0 7-8 15,-4-10 0-15</inkml:trace>
  <inkml:trace contextRef="#ctx0" brushRef="#br1" timeOffset="-172455.47">24074 1615 19 0,'-7'21'9'0,"-1"-14"1"0,8-7 3 0,0 0-11 16,4 0 0-16,3 0 3 16,0 3 0-16,7 3-5 15,7-6 1-15,11 0 3 16,7 6 1-16,10 4-2 16,4 9 0-16,-3-1-2 15,-5 8 1-15,-9-8-2 16,-12 17 1-16,1 3-2 15,-14 5 1-15,-8 1-1 16,-13 19 1-16,-19 0-1 16,-9 9 1-16,-5-9-1 15,-6-1 1-15,-4-15-3 16,0-3 1-16,11-12-5 16,6-10 0-16,8-16-3 15,4-6 0-15</inkml:trace>
  <inkml:trace contextRef="#ctx0" brushRef="#br1" timeOffset="-172244.72">24074 1624 33 0,'3'38'16'0,"-13"49"-13"0,6-52 30 0,0 12-33 15,1 22 1-15,3 3-2 16,3 0 1-16,1 0-10 16,3-18 0-16,0-29-1 15,0-7 1-15</inkml:trace>
  <inkml:trace contextRef="#ctx0" brushRef="#br1" timeOffset="-171570.65">25830 705 38 0,'4'35'19'0,"-8"12"-21"0,1-32 37 16,-1 14-35-1,-3 8 1-15,-3 13-1 0,-4 7 1 16,-1 2-2-16,-2 4 1 16,3-10-4-16,-4-9 0 15,4-12-7-15,0-13 0 16</inkml:trace>
  <inkml:trace contextRef="#ctx0" brushRef="#br1" timeOffset="-171014.8">25446 878 39 0,'14'-4'19'0,"21"-11"-20"16,-24 12 31-16,6-7-29 15,5 4 1-15,-1-3 1 16,4-1 0-16,6 1-3 16,12-10 0-16,2-3 2 15,8 9 1-15,0-5-2 16,0-4 1-16,-7 9-1 0,0 4 0 15,-11-1-1-15,-7 10 0 16,-6 3-1-16,-8 7 0 16,-11 9-1-16,-6 6 1 15,-8 9-2-15,-3-5 1 16,-4 5 0-16,-3 10 0 16,0-10 0-16,-4-5 1 15,8 5 0-15,-1-15 0 16,7 0 1-16,1-4 0 15,6-5-1-15,1-1 1 16,6 1 0-16,4-10 1 16,4 9-1-16,3-9 1 0,0 0-1 15,0 3 1-15,4 3-1 16,-4 4 1-16,-3 6-1 16,-1-4 0-16,-3 10 0 15,0-3 0-15,-3 0 0 16,3-1 0-16,-4-8-2 15,1 6 1-15,3-7-3 16,-3 4 1-16,3-1-8 16,0-3 0-16</inkml:trace>
  <inkml:trace contextRef="#ctx0" brushRef="#br1" timeOffset="-170770.96">26197 1135 24 0,'-3'25'12'0,"6"3"-4"0,-3-22 14 16,0 4-21-16,0-7 0 16,0 3-1-16,0-6 1 15,0 0-2-15,0-6 1 16,0-7-1-16,4-2 1 15,-4-4-4-15,0 9 0 0,0-12-5 16,0 10 1 0</inkml:trace>
  <inkml:trace contextRef="#ctx0" brushRef="#br1" timeOffset="-170354.99">26180 1025 23 0,'0'9'11'0,"10"10"-5"0,-10-16 17 0,0-3-21 16,7 7 1-16,4-7 2 15,7 0 1-15,10-10-6 16,0 4 0-16,7-7 5 16,1 4 0-16,-5-13-1 15,1 10 0 1,-7 2-2-16,-1 1 0 0,-6-4-1 16,-4 10 0-16,-7 3-2 15,-7 0 1-15,-7 6-1 16,-3 7 0-16,-5 3-3 15,-6 2 0-15,0 1-3 16,-4-3 1-16,1 3-3 0,-1 6 0 16,11-6-1-16,3 2 1 15,4 1 2-15,7-3 1 16,11 0 6-16,7 0 0 16,6 6 5-16,4-6 1 15,1 6 1-15,-1-3 1 16,-10 0-1-16,-11-3 0 15,-11 9-3-15,-7 6 0 16,-17 4-4-16,-11 12 1 16,-6-9-3-16,6-7 1 0,-4 1-6 15,5-10 0-15,2-13-3 16,8-2 1-16</inkml:trace>
  <inkml:trace contextRef="#ctx0" brushRef="#br1" timeOffset="-169691.94">26663 530 26 0,'3'15'13'0,"-13"29"-13"16,6-25 21-16,-3 6-21 15,-7 19 0-15,0 9 0 16,4 10 0-16,-1-7 0 0,4-2 1 16,0-17-1-16,3-2 1 31,11-10-2-31,0-6 1 16,4-4-1-16,0-5 1 15,3-7-2-15,0-12 1 16,0-4-1-16,0 0 1 15,0 1 0-15,0 3 0 16,-3 2 0-16,-1 4 1 16,1 3-1-16,-4 3 1 0,0 13-1 15,0 3 1-15,0-4 0 16,-3 4 0-16,-1 3 0 16,1 10 0-16,-1-11 0 15,-6 5 0-15,10-8 0 16,-4 1 0-16,8-6 0 15,10-13 1-15,4-13 2 16,3-9 0-16,4-3 0 16,7-9 1-16,6-10-2 15,-6-3 1-15,0-10-1 16,-4 4 0-16,-3-10-3 16,-7-3 1-16,-8 10-1 15,-6-13 1-15,-4 13 0 16,-7 2 0-16,0 10-1 15,-7 7 1-15,-4 12 0 16,-3 15 0-16,-3 1 0 16,-8 18 1-16,0 10-1 0,1 16 1 15,2 12-1-15,5 15 1 16,6 10-1-16,4 7 0 16,4-1-2-16,3-25 0 15,3 1-7-15,1-26 0 16</inkml:trace>
  <inkml:trace contextRef="#ctx0" brushRef="#br1" timeOffset="-169498.41">26705 812 39 0,'29'28'19'0,"38"-37"-16"16,-36-1 33-16,19-9-37 15,13-3 1-15,8 4-4 16,-11 5 1-16,-11-6-6 16,-7 4 1-16,-3-4-4 15,-3 3 0-15</inkml:trace>
  <inkml:trace contextRef="#ctx0" brushRef="#br1" timeOffset="-168986.35">28247 708 10 0,'-11'7'5'0,"-10"-17"9"0,18 20 2 0,-4 8-11 15,0 7 1-15,3 10 3 16,0 3 0-16,1 18-11 15,-1-6 0-15,1 4 8 16,-1-7 0-16,1-7-4 16,-1-2 1-16,-3-13-3 15,0-16 1-15,0-5-1 16,-3-8 0-16,-1-11-1 16,0 5 0-16,1 1 0 15,-1-10 1-15,4-3 0 16,0 0 0-16,4 3 0 15,-1 4 0-15,1 5 0 16,3-5 1-16,3 5-1 16,1 7 1-16,3-6-3 0,0 9 0 15,3-10-9-15,4 4 0 16</inkml:trace>
  <inkml:trace contextRef="#ctx0" brushRef="#br1" timeOffset="-168490.27">27855 928 37 0,'11'0'18'0,"21"-10"-13"0,-18 10 26 16,7 4-30-16,14 2 1 15,11-6-1-15,14 0 1 16,4 0-5-16,-8 0 1 16,-3-6-4-16,-4 2 0 15,-10 4-6-15,-11-6 0 16</inkml:trace>
  <inkml:trace contextRef="#ctx0" brushRef="#br1" timeOffset="-168129.28">28444 1091 37 0,'4'16'18'0,"-15"2"-20"16,11-15 31-16,-3-3-29 15,-1 0 1-15,1-3 0 0,-1 3 1 16,4-9-2-16,0 9 0 16,4-9 1-1,3-10 0-15,0 3 0 0,0-3 1 16,7 0-2-16,0 4 1 15,-3-1-1-15,6 7 0 16,5-1-5-16,-1 7 1 16,3 3-8-16,1-6 1 15</inkml:trace>
  <inkml:trace contextRef="#ctx0" brushRef="#br1" timeOffset="-167454.72">28857 1003 33 0,'14'41'16'0,"-3"3"-15"16,-11-44 23-16,3 0-24 16,1 0 0-16,-4 0-1 15,7 0 0-15,-3-10 0 16,3-2 0-16,-4-1-2 15,1-12 0-15,-1 6 0 16,4 1 0-16,-3-1 0 16,3 3 1-16,-4 7 1 15,4-7 0-15,11 7 1 16,0 5 1-16,6-2 0 16,12 6 1-16,2 0 1 15,5 0 1-15,6 0 0 16,1 0 0-16,-5 0-1 0,-2-3 1 15,-8 3-2-15,-3 0 1 16,-7 0-3-16,-4 0 1 16,-7 3-2-16,-4 3 0 15,1 4-2-15,0 2 0 16,-11 7-2-16,0 13 1 16,-4-14-2-16,-3 11 1 0,0 8 0 15,3-2 1 1,1 5 2-16,-1 14 0 15,4-1 3-15,0 4 0 0,0-4 2 16,-7 0 0-16,-7-6-1 16,-7-6 1-16,-4-13-1 15,-3-9 1-15,0-3-2 32,-4 2 0-32,4-14-2 0,3-8 1 0,0-5 0 15,1-7 0-15,3-6 0 16,7 0 1-16,3 1 0 15,7-11 0-15,8 4 0 16,3 3 1-16,7 6 0 16,4-3 0-16,6 6 0 15,1 7 1-15,3 3-2 16,1 3 1-16,-1-7-4 16,0 4 0-16,0-3-8 15,-3-1 1-15</inkml:trace>
  <inkml:trace contextRef="#ctx0" brushRef="#br1" timeOffset="-167138.96">29774 316 24 0,'8'22'12'0,"-12"35"-9"0,0-32 13 0,-3 3-16 16,0 16 1-16,-3-6 1 15,3 21 0-15,-4 4-3 16,8 9 1-16,-1-9 1 15,1-4 0-15,-1-9-6 16,0-15 1-16,4-16-4 16,8-13 1-16</inkml:trace>
  <inkml:trace contextRef="#ctx0" brushRef="#br1" timeOffset="-166782.81">29859 896 36 0,'25'13'18'0,"14"-19"-20"0,-25-1 36 15,3 4-33-15,5-12 1 16,-1 2-1-16,0 4 0 16,-3-7-2-16,-1-3 0 15,-6 0 1-15,-1-6 1 16,-6 16-2-16,-8-1 0 0,1 4-1 15,-4 12 1-15,-4 4-1 16,1 9 1-16,-5 0-1 16,5 9 1-16,3 6 1 15,3 10 0 1,4-6 2-16,7-7 0 0,4-9 0 16,3 0 1-16,11-9-1 15,10-4 1-15,4-3-2 16,0-6 1-16,-8-6-10 15,-9 3 1-15,-12-7-5 16,-6 1 0-16</inkml:trace>
  <inkml:trace contextRef="#ctx0" brushRef="#br1" timeOffset="-166091.29">25626 1759 28 0,'7'25'14'0,"3"-16"-7"16,-6-9 20-16,7 0-25 16,10-6 0-16,10 3 3 15,12-13 1-15,20 7-6 0,15-7 1 16,7 4 4-16,6-1 0 15,15 4-1-15,14-1 0 16,-7 7-2-16,7-3 1 16,10 3-1-16,12-7 0 15,-5-5-1-15,15-4 1 16,14-9-1-16,-4-7 1 16,7 7-1-16,4 3 1 15,-18 0-2-15,8 9 1 16,-12-3 0-16,-3 16 0 15,-17-6-1-15,-15 2 0 16,-6 4-1-16,-4 3 1 0,-8 0-1 16,1-6 1-16,-14 3-4 15,-11 3 1-15,-14-10-8 16,-18 10 0-16,-14-6-5 16,-17 6 1-16</inkml:trace>
  <inkml:trace contextRef="#ctx0" brushRef="#br1" timeOffset="-163297.16">25612 4365 19 0,'0'-7'9'0,"0"14"0"0,0-7 9 0,0 0-15 16,7-7 0-16,0-5 1 15,0-1 1-15,3 1-6 16,1 2 0-16,3-8 4 16,7 5 0-16,0-3-1 15,4 1 1-15,3-7-1 16,8-10 1-16,6-5-1 15,7-7 0-15,8-10-1 16,-1 1 0 0,22-44 0-1,-1 0 0-15,-2 25-1 0,6-10 0 16,3 7 0-16,-2 0 0 16,-8 2 0-16,0 1 0 15,3 0 0-15,-3 3 0 16,4 6 0-16,0 1 1 15,-1-1-1-15,-13-6 0 16,-1 13 1-16,4-4 0 16,0 7 0-16,0 6 1 0,0 3 0 15,0 0 0 1,-7 6-1-16,0-6 1 16,-7 4-1-16,-7 8 1 0,-4-2-2 15,-3 15 1-15,0 0-1 16,0 0 0-16,-4 7 0 15,-7 9 1-15,1-7-1 16,-5 10 0-16,-6-6 0 16,-4 6 1-16,-3 16-2 15,-4-4 1-15,-4 10 0 16,1 6 0-16,-4 7-1 16,0 9 1-16,-7 0 0 15,0 12 0-15,-4 4 0 16,-3 15 1-16,0 3-1 15,-4 23 0-15,4 2 0 16,0-3 1-16,3-2-1 0,4 8 0 16,4-2 0-1,3-1 1-15,0 4-1 0,0-7 0 16,0 4 0-16,3-13 0 16,1-16 0-16,-1 0 0 15,4-12 0-15,-3-13 0 47,-1-9 0-47,4-7 1 0,1-9-1 0,-5-3 1 0,1-6 0 0,-1 0 0 16,-3-4-1-16,-3 4 0 15,-4-7 0-15,-4 1 0 16,-7-4-1-16,1-3 1 0,-12-3-1 16,-16 0 1-16,-19-3 0 15,-10 0 1-15,-7 0-1 16,-18 3 0-16,-21-7 0 15,-7-2 1-15,7 6 0 16,-10 3 0-16,-11-13-1 16,7 7 1-16,10-3-1 15,1 6 1-15,-4-1-1 16,14 8 1-16,10-1-1 16,12-3 0-16,10 9-1 15,10-3 0-15,15 1-4 16,13-1 1-16,8-6-11 15,14 3 0-15</inkml:trace>
  <inkml:trace contextRef="#ctx0" brushRef="#br1" timeOffset="-162621.28">27361 4427 34 0,'4'13'17'0,"-4"-4"-8"16,0-9 19-16,0 0-25 0,0 0 1 16,7-3 1-1,0-3 0-15,0-4-7 0,0-2 0 16,0-13 5-16,0 6 0 16,0-12-3-16,-3 2 1 15,-1-2-1-15,1-3 0 16,-1-1 0-16,1 7 0 15,-4-3-1-15,0 9 1 16,-4 0-1-16,1 9 1 16,-1 4-2-16,4-1 1 15,0 1 0-15,0 9 1 16,4-10 0-16,7 7 0 0,-1 0 0 16,8 0 1-16,3 0 0 15,7 0 0-15,7 3 0 16,11-3 0-16,7-4-1 15,-3 1 1-15,3-3-2 16,-1-1 0-16,-9 1-7 16,-4-1 0-16,-11-2-6 15,-14 6 0-15</inkml:trace>
  <inkml:trace contextRef="#ctx0" brushRef="#br1" timeOffset="-161915.65">26158 3684 25 0,'4'6'12'0,"7"7"-4"0,-8-13 14 16,1 3-19-16,-1 3 0 15,1 4 2-15,-1-1 0 16,4 1-6-16,4 2 1 16,7 10 6-16,3 3 0 15,3 13-1-15,-2 6 0 16,-5-4-1-16,-6 11 0 16,-4-7-2-16,-11-1 1 0,-6 1-4 15,-8 0 0-15,-3 13-4 16,3-13 0-16,1-16-10 15,3-9 1-15</inkml:trace>
  <inkml:trace contextRef="#ctx0" brushRef="#br1" timeOffset="-161510.22">26829 3628 30 0,'-4'-3'15'0,"-28"12"-7"16,22-6 15-16,-1 3-23 15,-3 1 0-15,-3 5 2 0,-5 7 0 16,-2 3-2-16,-5 6 0 15,-2 0 1-15,-1 10 0 16,4 6 0-16,3 0 0 16,7-7-1-16,11 4 1 15,7-6 1-15,14-4 0 16,8-9 1-16,6-3 0 16,0-10 0-16,0-15 0 0,-7 3 0 15,-3-13 0 1,7-3-2-16,-8-6 1 15,1-3-6-15,0-6 1 16,-8-1-8-16,-3-3 0 0,-3 1-3 16,-11 12 1-16</inkml:trace>
  <inkml:trace contextRef="#ctx0" brushRef="#br1" timeOffset="-161312.37">26430 3885 47 0,'11'6'23'0,"20"-12"-21"16,-16 3 45-16,9 0-46 15,12 3 0-15,2-10 1 16,-2 1 0-16,6 6-4 16,0-4 0-16,-3 7-6 15,-7-3 0-15,-7-6-7 0,-8 9 0 16</inkml:trace>
  <inkml:trace contextRef="#ctx0" brushRef="#br1" timeOffset="-154453.24">26726 2668 28 0,'-3'19'14'0,"-4"3"-5"15,3-10 15-15,1-2-23 16,-4-1 1-16,-7 10 1 15,-8 6 1-15,-2 3-5 16,-4-9 0-16,-4 16 2 16,4-7 1-16,-1 0-1 15,-2 4 0-15,2-11-1 16,1-2 0-16,3-6-2 16,4-4 0-16,4-6-9 15,-1-3 1-15</inkml:trace>
  <inkml:trace contextRef="#ctx0" brushRef="#br1" timeOffset="-154168.71">26395 2656 35 0,'10'6'17'0,"-6"28"-11"0,-1-30 23 0,1 2-28 16,0 3 1-16,-1 1 3 15,4-1 1-15,4 7-7 16,10 6 0-16,0 9 3 16,4-9 1-16,-4 9-1 15,0 1 0-15,-7-1-4 16,0-6 0-16,0-3-11 15,-3-6 0-15</inkml:trace>
  <inkml:trace contextRef="#ctx0" brushRef="#br1" timeOffset="-153373.5">26885 4678 34 0,'4'6'17'0,"-4"16"-9"0,0-15 17 0,0 2-23 16,-4 1 0-16,4 5 4 15,0 13 0-15,0-6-7 16,-3 10 1-16,-1 2 4 16,1 4 0-16,-1 6-1 15,1-7 1-15,-4 1-3 16,3 3 0-16,0-10-1 15,1 1 1-15,3-11-1 16,0 1 0-16,3-3-3 16,1-16 0-16,3 0-12 15,0-9 1-15</inkml:trace>
  <inkml:trace contextRef="#ctx0" brushRef="#br1" timeOffset="-147727.04">25315 2173 20 0,'-3'25'10'0,"-1"3"-7"0,4-12 11 16,0 9-14-16,-3 3 1 16,-1 16 1-16,1 9 0 15,-4 19-2-15,3 0 0 16,1 16 2-16,-8 22 0 16,4 12-1-16,3 10 1 15,-3 3-1-15,-3 9 0 16,3 0 1-16,-7 7 0 15,-4 9-1-15,-3 9 1 16,3-9-1-16,-3 16 1 0,0 2-3 16,-7-2 0-16,-4-16-4 15,0-10 0-15,7-34-5 16,4-12 1-16</inkml:trace>
  <inkml:trace contextRef="#ctx0" brushRef="#br1" timeOffset="-146333.46">25509 2204 17 0,'11'3'8'0,"10"-15"-3"15,-10 2 10-15,3-2-13 16,0-1 0-16,4-6 1 15,6 1 1-15,15 2-4 16,7 6 0-16,10 1 4 16,11 9 0-16,7 0 0 0,8 0 0 15,13-6 0-15,11 3 0 16,10-10-1-16,1 1 1 16,27 2-1-16,15-9 1 15,7 4-2-15,28-1 1 16,-4 13-1-16,29-3 0 15,0 12-2-15,6-6 1 16,8 0-2-16,-21 3 1 16,10 3-1-16,-10-6 1 15,-22 0-1-15,1 0 0 0,-11 0 0 16,-18 0 0-16,-10-6 1 16,-11-3 0-16,-14 5 0 15,-11-5 0-15,-17 0-1 16,-14 9 1-16,-15-10-1 15,-13 4 1-15,-11 6-1 16,-8 0 0-16,-9 0 0 16,-8 3 0-16,-4 3 0 15,-6 1 0-15,-4 5 0 16,0 4 0-16,-7 3 1 16,0 9 0-16,-3 6-1 15,-1 4 1-15,-3 6-2 16,-7 0 1-16,-4 15-2 15,-3 4 1-15,0 12-2 16,-4 10 0-16,4 15 0 16,0 7 1-16,0 3 0 15,3 15 1-15,4 7 0 94,3 9 1-94,4 10 1 16,4-4 0-16,3 0 0 0,0-2 1 0,3 5-1 0,1-12 1 0,-1-3 1 0,-3-10 0 0,0 4 0 0,-3-10 0 0,-18 44 0 0,0-28 0 15,-11-22-1-15,-3-10 1 0,-4-12-1 16,7-16 0-16,-7-2 0 16,-10-8 0 15,-11-5 0-31,-7-10 1 15,-7-6-1-15,-7-6 0 0,6-1-1 16,-6-2 1-16,-10-7-1 0,-8-9 1 0,-11 0-1 16,5-7 1-16,-15-5-1 15,-14-4 0-15,-7 3 0 16,-11 3 1-16,-17-2-1 62,-1 8 1-46,-10 7-1 0,-10-3 1-1,3 3-1 1,-4 0 0-16,-6-3 0 0,6-7 1 16,-6-2 0-16,-8-1 1 0,-7-6 0 0,-10-3 0 15,7 0 0-15,-21-6 0 0,13 3-1 0,1 0 0 0,-7-7-11 0,17 1 0 0</inkml:trace>
  <inkml:trace contextRef="#ctx0" brushRef="#br1" timeOffset="-142504.65">28141 3421 24 0,'7'25'12'0,"-3"-3"-1"16,-1-19 13-16,1 6-23 16,-1-9 1-16,1 0 1 15,3 0 0-15,-4 10-4 0,1-7 0 16,3 6 3-1,0 1 0-15,-3-4-1 16,-1 0 1-16,1 1-1 0,-1-7 0 16,4-7 0-16,0-2 1 15,0-4-1-15,0-6 1 16,0-6-2-16,0-6 1 16,1 3 0-16,-5-7 0 15,1 1-1-15,-4-10 0 16,0 0 0-16,-4 6 0 0,1-6-1 15,-1 1 1 1,-3 5 0-16,0 7 0 0,0 9 0 16,3-3 0-16,1 6 0 15,-1 0 1-15,1 10 0 16,3-7 0-16,3 6 0 16,4 1 0-16,0 0 0 15,4 2 1-15,0 4-1 16,3-6 0-16,3 6-1 15,1 0 1-15,3-1 0 16,-3 1 1-16,10 0 0 16,7 3 0-16,8 3-1 15,9 4 1-15,8-1-1 16,11-3 1-16,0-3-1 16,-4 0 0-16,14-3-1 15,0 0 0-15,7-4 0 16,-3 1 0-16,-4 0-1 15,-14 3 1-15,-4 3-4 16,-6-7 1-16,-8 4-6 0,-3-6 1 16,-14 0-7-1,-11-4 0-15</inkml:trace>
  <inkml:trace contextRef="#ctx1" brushRef="#br1" timeOffset="-182420.77">23647 232 0</inkml:trace>
  <inkml:trace contextRef="#ctx0" brushRef="#br1" timeOffset="-141255.58">28579 3044 27 0,'3'0'13'0,"-21"16"-8"0,11-13 13 16,-3 4-16-16,-4 5 0 15,-4 4 0-15,0 6 0 16,-3 0-3-16,7 3 0 15,-4 3 2-15,4-3 0 16,0 3-4-16,4-6 1 16,-1-3-7-16,8-6 1 15</inkml:trace>
  <inkml:trace contextRef="#ctx0" brushRef="#br1" timeOffset="-141033.92">28370 3079 27 0,'11'19'13'0,"-4"9"-4"16,-3-19 18-16,3 7-26 16,0 9 1-16,0 3 0 15,3-3 0-15,1 4-3 16,3-4 0-16,4 3 0 15,-1-6 0-15,-3 0-10 0,4-3 1 16</inkml:trace>
  <inkml:trace contextRef="#ctx0" brushRef="#br1" timeOffset="-140552.52">28684 2928 36 0,'7'0'18'0,"8"0"-13"0,-12 0 27 0,4 0-30 16,0 0 0-16,4 0 2 16,-1 4 1-16,4 2-6 15,4 0 1-15,0 4 2 16,-4-10 1-16,-4 3-2 16,1 3 1-16,-7 3-2 15,-8 1 0-15,-3-4-1 16,-4 3 1-16,-3 1-1 15,-3 2 0-15,-1-2 0 16,4 5 1-16,0-5-1 0,3-1 1 16,1 7 0-16,3-7 0 15,3 1 0-15,8 2 1 16,3 1-1-16,3-4 0 16,4-6 0-16,0 4 0 15,4-4-5-15,3 3 0 16,0-6-9-16,-3 0 1 15</inkml:trace>
  <inkml:trace contextRef="#ctx0" brushRef="#br1" timeOffset="-140264.59">28706 3490 42 0,'3'19'21'0,"11"-29"-15"0,-7 10 32 0,4 0-37 16,3 0 0-16,4-6 0 15,3 6 1-15,3 0-3 16,5 0 0-16,-8 0-2 15,0-3 0-15,0 3-9 16,0 0 0-16,0-7-2 16,4 4 0-16</inkml:trace>
  <inkml:trace contextRef="#ctx0" brushRef="#br1" timeOffset="-139904.3">29288 2991 39 0,'0'35'19'0,"7"-4"-20"16,-7-18 36-16,3 5-34 16,-3 14 0-16,4 8 0 15,-4 8 0-15,0 11-2 16,0-6 0-16,-4 4-5 15,1 2 1-15,-4-5-7 16,3-1 0-16</inkml:trace>
  <inkml:trace contextRef="#ctx0" brushRef="#br1" timeOffset="-136140.24">30949 2900 6 0,'14'0'3'0,"11"-25"-7"15,-18 19 4-15,0 3 3 16,0-7 0-16,4 1 9 16,-4 3 0-16,-4 3-11 15,1-7 0-15,-4 4 9 16,0 6 1-16,0 0-1 15,0-3 0-15,-4 3-3 0,1-3 0 16,-1 3-2-16,1 0 1 16,-4 3-2-16,-4 0 1 15,-7 3-1-15,-10 4 0 16,0-1-2-16,0 0 1 16,-4 1-1-16,0 2 0 15,1-2-1-15,-1-4 0 16,0 3-1-16,7 7 0 15,8-7 0-15,3 1 0 16,7-1-1-16,3 1 1 16,8 5-1-16,6-2 1 0,11 3-1 15,4-1 1-15,0-2 0 16,-1 2 0-16,-2-5 0 16,-8 6 0-16,-4 2-1 15,-6-5 1-15,-8 3-2 16,-3-1 1-16,-3-2-2 15,-1-4 0 1,-3 4-4-16,3-4 0 0,1 1-8 16,3-1 0-16</inkml:trace>
  <inkml:trace contextRef="#ctx0" brushRef="#br1" timeOffset="-135879.95">31133 3026 39 0,'3'12'19'0,"-3"-6"-16"0,0-2 28 15,0-1-30-15,-3 6 1 16,-1 1 0-16,1 2 0 15,-1 7-4-15,1 3 1 16,-1-3-2-16,4-1 0 16,0-5-9-16,4-10 0 0</inkml:trace>
  <inkml:trace contextRef="#ctx0" brushRef="#br1" timeOffset="-135688.75">31090 2922 33 0,'21'0'16'0,"1"6"-15"16,-15-6 21-16,-7 0-25 16,7 0 1-16,3 0-15 15,4 4 1-15,-3-1 16 16,3-3 1-16</inkml:trace>
  <inkml:trace contextRef="#ctx0" brushRef="#br1" timeOffset="-135359.95">31246 3098 29 0,'17'12'14'0,"1"-5"-14"0,-11-7 27 16,0 0-27-16,0-4 0 15,4-2-1-15,-1 3 1 16,1-3 0-16,-1-4 0 0,1 1 0 16,-1-7 0-1,1 1-1-15,3 2 1 0,0-6 0 16,4 0 0-16,0 4 1 16,-1-1 1-16,8 13 0 15,-7-3 0-15,-1 6 0 16,-3 6 1 15,-3 6-1-31,-4 4 1 0,-4 9-2 0,1-3 0 16,-4 6-1-16,4 4 1 0,-1-10-6 15,1 0 1-15,6-10-7 16,1-12 1-16</inkml:trace>
  <inkml:trace contextRef="#ctx0" brushRef="#br1" timeOffset="-135071.83">31979 2511 39 0,'-3'29'19'0,"-22"-4"-19"0,18-10 30 16,-4 10-30-16,-3 4 1 16,0 15-1-16,-3 9 1 15,-5 0-1-15,5 13 0 16,3-3 0-16,7-1 0 0,7-2-4 16,3-7 0-16,11-18-8 15,4-7 1-15</inkml:trace>
  <inkml:trace contextRef="#ctx0" brushRef="#br1" timeOffset="-134743.65">32300 2759 37 0,'18'-6'18'0,"-18"-7"-15"16,0 4 28-16,-7 9-31 15,-4 0 1-15,1 9 0 16,-8-9 0-16,-3 10-1 16,-4 2 0-16,-3 20 1 0,-4-7 0 15,4 12-1 1,3 1 1-16,8 0-1 0,6 5 1 16,11-8 0-16,11-7 0 15,10-9-1-15,7-10 1 16,-3-9-1-16,7-6 0 15,-4-6-1-15,4-10 1 16,-11 0-3-16,-4 3 1 16,-10-3-10-16,-7-6 1 15,-7-4-1-15,-7 4 1 0</inkml:trace>
  <inkml:trace contextRef="#ctx0" brushRef="#br1" timeOffset="-134559.74">32025 2910 31 0,'0'18'15'0,"18"-5"-9"16,-11-10 28-16,7 0-34 15,4 4 0-15,6-14 0 16,8 7 0-16,0-3-2 16,10 0 1-16,4 0-4 15,0-3 0-15,-4-7-6 16,1-12 1-16</inkml:trace>
  <inkml:trace contextRef="#ctx0" brushRef="#br1" timeOffset="-134347.85">32459 2731 38 0,'28'63'19'0,"15"15"-21"0,-33-65 33 16,1 12-32-16,-4 0 1 15,-4 6-7-15,-6 4 1 16,-8-1-1-16,-10 4 0 0</inkml:trace>
  <inkml:trace contextRef="#ctx0" brushRef="#br1" timeOffset="-133936.09">30829 4045 46 0,'0'9'23'0,"7"-9"-23"0,0-3 40 15,4-3-39-15,10 3 1 16,14 3-1-16,4-7 0 0,4-2-5 16,-8 0 1-16,-7-1-11 15,0-2 1-15</inkml:trace>
  <inkml:trace contextRef="#ctx0" brushRef="#br1" timeOffset="-133761.21">30752 4283 62 0,'24'28'31'0,"26"-9"-43"15,-19-16 53-15,15-6-51 16,7 0 1-16,4-13-21 16,-8 1 0-16</inkml:trace>
  <inkml:trace contextRef="#ctx1" brushRef="#br1" timeOffset="-174030.59">27206 454 0,'0'0'15,"0"0"1,0 0-1</inkml:trace>
  <inkml:trace contextRef="#ctx0" brushRef="#br1" timeOffset="-132522.68">31510 3910 39 0,'0'31'19'0,"7"23"-5"0,-3-42 19 16,-1-2-31-16,1 2 0 16,3 1 2-16,0-4 1 15,0 4-6-15,4-7 1 16,-1-6 3-16,1-10 0 0,-4 4-2 15,0-3 1-15,-4-7-2 16,-3-6 1-16,-3-9-1 16,-4-4 0-16,-4-12-1 15,-3 0 1-15,0-3-1 16,0 9 0-16,3-3 0 16,1 10 0-16,3 3 0 15,0 9 0-15,3 3 0 16,4 0 0-1,4 10 1-15,3-1 0 0,3 4 1 16,4 0 0-16,7 6 0 16,8-4 0-16,-5 4 0 15,15 0 1-15,18 4 0 16,10 2 0-16,14-6 0 16,3-6 1-1,-2 2-1-15,6-5 1 0,-4-3-2 16,1 2 0-16,0 7-5 15,-4-6 1-15,-11 9-8 0,-13-7 0 16,-15 4-7-16,-17-6 0 16</inkml:trace>
  <inkml:trace contextRef="#ctx0" brushRef="#br1" timeOffset="-132077.22">31789 3763 35 0,'-7'22'17'0,"10"-7"-10"15,-6-12 23-15,-4 10-28 16,-7-4 0-16,7 7 0 0,-4 9 0 16,-3 10-3-16,0-7 0 15,0-3 1-15,0-6 0 16,-1 3-4-16,5-7 0 16,3 1-8-16,7-16 0 15</inkml:trace>
  <inkml:trace contextRef="#ctx0" brushRef="#br1" timeOffset="-131873.62">31679 3828 33 0,'18'57'16'0,"-4"-1"-9"15,-3-40 23-15,3 0-30 16,7-1 1-16,0 4-1 15,0 0 1-15,-3-3-3 16,-4-7 1-16,0-3-8 16,-3-12 1-16,-1 0-3 15,-3-4 0-15</inkml:trace>
  <inkml:trace contextRef="#ctx0" brushRef="#br1" timeOffset="-131434.25">31916 3690 41 0,'3'0'20'0,"8"0"-22"0,-4-3 40 16,0 0-36-16,4 3 0 0,-1 0 1 31,4 0 1-31,-7 0-6 16,0 3 1-16,-7 0 2 0,0 1 1 0,-3-1-2 16,-4 0 0-16,0 0-1 15,-4 0 0-15,4 3 0 16,-3-2 1-16,-1 5 0 15,4-3 0-15,0 4 0 16,0 5 1-16,0-2-1 16,3 3 1-16,4-7 0 15,4 3 0-15,3 1-1 16,3-7 0-16,5-3 0 16,2 7 1-16,4-7-7 15,-3 3 1-15,0-3-9 16,-1 4 0-1</inkml:trace>
  <inkml:trace contextRef="#ctx0" brushRef="#br1" timeOffset="-131212.36">32018 4017 38 0,'7'18'19'0,"14"-18"-17"0,-14 0 27 0,4 0-29 16,3 0 0-16,4 0-2 15,-1-3 0-15,5-3-4 16,-1 0 0-16,0-7-5 16,0-6 1-16</inkml:trace>
  <inkml:trace contextRef="#ctx0" brushRef="#br1" timeOffset="-131005.31">32484 3725 45 0,'-11'34'22'0,"-10"29"-25"16,18-47 42-16,-1 12-41 15,0 10 1-15,4-4 0 0,0 7 0 16,4 0-2-16,0-7 1 16,-1-6-11-16,1-12 0 15</inkml:trace>
  <inkml:trace contextRef="#ctx0" brushRef="#br1" timeOffset="-130643.04">31376 4600 65 0,'28'6'32'0,"43"-6"-35"0,-43 0 60 0,14 0-56 16,8-6 0-16,20 12 2 16,26-12 0-16,13-4-4 15,11-5 1-15,0-1 1 16,3 0 1-16,-6-6-6 15,-18 7 1-15,-18-1-9 16,-21 7 1-16,-15-7-10 16,-6 7 1-16</inkml:trace>
  <inkml:trace contextRef="#ctx0" brushRef="#br1" timeOffset="-130057.99">32195 4891 40 0,'0'0'20'0,"-15"0"-16"0,8 4 25 16,-10 8-28-16,-8 4 0 0,-10-4 1 15,-8 10 1-15,-2 10-3 16,-8 2 0-16,7 4 0 16,3-10 1-16,8 7-6 15,7-4 1-15,7-6-9 16,7-13 0-16</inkml:trace>
  <inkml:trace contextRef="#ctx0" brushRef="#br1" timeOffset="-129808.14">31725 4807 52 0,'11'22'26'0,"31"15"-23"0,-21-18 46 16,4 6-48-16,17 19 1 15,8-3-1-15,6 15 1 16,-3 10-4-16,-3 3 1 16,-12-3-5-16,-6-3 0 15,-4-10-11-15,-10-12 0 16</inkml:trace>
  <inkml:trace contextRef="#ctx1" brushRef="#br0" timeOffset="-165488.52">19269 13985 0,'0'0'15,"0"0"1,0 0 0,0 0-1,0 0 1,7-6 0,-4 3-1,1 3-15,-4 0 16,0 0 15,7-3-31,-4 0 16</inkml:trace>
  <inkml:trace contextRef="#ctx0" brushRef="#br0" timeOffset="-124383.5">24246 16839 31 0,'-21'22'15'0,"14"-10"0"0,7-15 15 15,-3 0-23-15,-1 3 0 16,4 3 3-16,0-3 0 16,0 0-13-16,7-3 0 15,7 3 9-15,11 0 0 16,14 0-4-16,3 0 0 15,0 0-4-15,4 0 0 16,0 0-5-16,-3 0 0 16,-8 0-10-16,-7-6 0 15</inkml:trace>
  <inkml:trace contextRef="#ctx0" brushRef="#br0" timeOffset="-124184.38">24165 17199 60 0,'11'29'30'0,"17"-10"-32"15,-14-16 52-15,11 0-48 16,10 0 0-16,8-3 0 16,-1-6 0-16,-3-1-8 15,-11 1 1-15,0 0-12 16,-14-10 0-16</inkml:trace>
  <inkml:trace contextRef="#ctx1" brushRef="#br0" timeOffset="-162141.56">20461 13832 0</inkml:trace>
  <inkml:trace contextRef="#ctx0" brushRef="#br0" timeOffset="-121094.18">25287 16205 36 0,'7'16'18'0,"0"0"-12"15,-7-10 18-15,0 3-21 16,0 1 0-16,0 9 3 15,-3 9 1-15,-1 6-9 16,1 10 1-16,-1 3 4 16,4-3 0-16,0 6-3 15,0 1 0-15,0-4-7 16,0-7 1-16,0-2-8 0,4-22 1 16</inkml:trace>
  <inkml:trace contextRef="#ctx0" brushRef="#br0" timeOffset="-120809.96">24850 17005 59 0,'24'13'29'0,"43"-23"-34"0,-35 4 55 0,3-7-49 16,25-2 0-16,7-1 0 15,4-6 0-15,3 6-3 16,-3 7 1-16,-11 0-4 16,-7 2 1-16,-15 1-7 15,-6 0 1-15,-7-1-7 16,-18 1 0-16</inkml:trace>
  <inkml:trace contextRef="#ctx0" brushRef="#br0" timeOffset="-120315.52">24853 17441 49 0,'0'25'24'0,"25"-22"-23"0,-15-6 43 16,8 0-42-16,7 0 1 16,7 3 2-16,-1-3 0 15,-6-1-6-15,-4-2 1 16,0 6 3-16,-3 0 1 15,-4 3-2-15,-3-3 0 16,-4 7-2-16,-7 2 0 0,-4 4-3 16,-3 2 1-16,-3 4-2 15,-5 3 0-15,-6-3-1 16,0 3 1-16,3 3 1 16,4-3 0-16,4 0 1 15,3-3 1-15,7-1 1 16,10-2 0-16,8-3 1 15,0-1 1-15,3 1 1 16,3 2 0-16,-2 1 0 16,-1 0 0-16,-7-1-1 15,-11 7 0-15,-10 7-1 16,-3-4 0-16,-11 12-3 16,-15-2 0 15,-13 2-5-31,-4-5 1 0,-7-7-11 15,7-13 1-15</inkml:trace>
  <inkml:trace contextRef="#ctx0" brushRef="#br0" timeOffset="-119788.64">26261 16130 52 0,'-4'22'26'0,"-10"0"-27"16,7-13 40-16,0 7-38 15,-4 6 0-15,-6 9 2 0,-11 13 0 16,-4 13-4-16,-7 9 1 16,-7 15 2-16,0 1 1 15,0 15-2-15,1 16 0 16,2 3-1-16,1 0 1 16,7-3-2-16,6-13 1 15,12-3-3-15,6-18 1 16,15-13-6-16,10-13 1 15,11-15-9-15,6-7 0 16</inkml:trace>
  <inkml:trace contextRef="#ctx0" brushRef="#br0" timeOffset="-119115.09">28095 16033 26 0,'0'-3'13'0,"11"15"6"15,-8-8 10-15,4 5-23 16,0 0 0-16,4 10 4 16,3 16 1-16,7 5-14 15,8 11 1-15,6 11 8 0,4 20 1 16,-11 9-4-1,0 3 1-15,-3 3-4 16,-11 7 1-16,-7 2-2 0,-4-2 1 16,-10-1-6-16,-14-21 1 15,-14-4-12-15,0-18 0 16</inkml:trace>
  <inkml:trace contextRef="#ctx0" brushRef="#br0" timeOffset="-118323.23">26338 16594 52 0,'22'35'26'0,"-12"-16"-26"0,-10-16 38 16,0 3-38-16,4 3 0 16,-4 1 1-16,0 2 0 0,3-5-1 15,-3-4 0-15,0-3 1 16,4-10 1-16,-1-15-1 16,1-6 0-16,-1-7-1 15,-3-15 1-15,0 6-2 16,-3-10 0-16,-8-5-2 15,1 5 1-15,-4 1-2 16,3 6 0-16,4 0 0 16,3 6 1-16,4 9 1 15,7 7 0-15,0 6 2 16,8 3 0-16,2 10 1 16,4 2 1-16,11 4 1 15,14 6 0-15,3 4 1 16,1-1 0-16,6 0 0 15,11 4 0-15,14-1-1 0,15-9 1 32,34-16-4-32,-20 4 1 15,-19-1-8-15,-20 4 1 16,-15 0-11-16,-13 2 1 47</inkml:trace>
  <inkml:trace contextRef="#ctx0" brushRef="#br0" timeOffset="-117955.91">26776 16293 38 0,'-11'16'19'0,"-10"12"-19"16,18-18 22-16,-12 5-21 16,-2 13 0-16,-4 1 0 15,-4 5 0-15,0 4-2 0,4-4 0 16,0-5-4-16,3-8 0 16,8-5-5-16,3-10 0 15</inkml:trace>
  <inkml:trace contextRef="#ctx0" brushRef="#br0" timeOffset="-117745.8">26596 16331 37 0,'18'44'18'0,"20"6"-17"31,-27-38 31-31,3 4-33 0,0 6 1 0,0 0-1 16,-7 3 0-16,0-3-4 16,4-9 1-16,-7-4-7 15,-4-15 1-15</inkml:trace>
  <inkml:trace contextRef="#ctx0" brushRef="#br0" timeOffset="-117343.24">26836 16158 38 0,'10'16'19'0,"5"-16"-16"0,-15 0 32 16,10 0-31-16,1 0 1 15,3 0 1-15,-4 0 1 16,4 0-9-16,-3 3 0 16,0 0 5-16,-4 0 1 15,3 1-3-15,-6 2 0 16,-4 0-2-16,-4 4 0 0,-3-1 0 16,4 0 0-16,-1 1-1 15,-3-1 1-15,0 1 0 16,4-4 0-16,-1 3 0 15,4 1 1-15,0-7 0 16,4 0 1-16,-1 0-1 16,1 3 0-16,3-2-2 15,0-1 0-15,3-3-6 16,-3 3 1-16,4-3-8 16,3-6 1 15</inkml:trace>
  <inkml:trace contextRef="#ctx0" brushRef="#br0" timeOffset="-117083.33">26906 16550 41 0,'4'19'20'0,"10"-25"-18"0,-10 3 33 16,6 0-33-16,4 0 1 16,11-4 0-16,3-2 1 15,4-1-8-15,3 1 1 16,-3 0-4-16,-4-1 1 16,-3-2-8-16,-11-1 1 15</inkml:trace>
  <inkml:trace contextRef="#ctx0" brushRef="#br0" timeOffset="-116782.83">27584 16102 46 0,'-4'16'23'0,"-3"37"-23"16,7-37 41-16,-3 9-40 16,-1 3 1-16,4 10 0 0,-3 2 0 15,-1 7-3-15,0 13 0 16,1-13-3-16,-4-3 1 15,0-6-11-15,3-13 0 16</inkml:trace>
  <inkml:trace contextRef="#ctx0" brushRef="#br0" timeOffset="-116365.02">26303 16952 45 0,'-18'19'22'0,"36"-23"-15"15,-14 4 31-15,3 4-34 16,7-4 0-16,7 0 4 0,7 0 0 16,18 3-9-16,21-6 0 15,7-1 6-15,18-5 0 16,14-7-2-16,10-2 0 15,-14 2-4-15,-3 0 0 16,-11 0-6-16,-13-2 0 16,-12-1-11-16,-10-6 0 15,-7 3-1-15,-7 6 1 16</inkml:trace>
  <inkml:trace contextRef="#ctx0" brushRef="#br0" timeOffset="-115496.15">27199 17146 45 0,'4'13'22'0,"-8"18"-24"0,1-25 44 0,-8 1-41 15,-7 2 0 1,-3 7-1-16,-7 3 1 0,-4 6-2 15,1 3 1-15,-5-3-2 16,1-3 1-16,-4 3-7 16,7-3 0-16,11-6-6 15,4-10 1-15</inkml:trace>
  <inkml:trace contextRef="#ctx0" brushRef="#br0" timeOffset="-115279.18">26899 17074 42 0,'32'31'21'0,"-14"16"-15"16,-8-34 35 0,8 34-40-16,0-3 1 15,3 6-2-15,0-3 1 16,7-3-8-16,0-16 0 15,4-9-7-15,-11-16 1 16</inkml:trace>
  <inkml:trace contextRef="#ctx0" brushRef="#br0" timeOffset="-114611.29">28455 15801 56 0,'25'22'28'0,"7"0"-30"0,-18-19 48 16,3 0-44-16,4 0 0 15,4-3 3-15,7 3 0 16,3-3-6-16,-3 0 0 16,-4 0 3-16,-7 0 0 15,-7 0-2-15,-3 0 1 16,-7 3-3-16,-8 4 0 0,0-1-2 15,-3 0 1-15,-3 4-1 16,-1 2 0-16,4 1 1 16,4-1 1-16,3 1 0 15,3 3 1-15,4-4 0 16,4 4 1-16,3-7 1 16,4 4 1-16,-1-4-1 15,1 4 1-15,-4-1-1 16,0 1 1-1,-3-4-1-15,-8 4 0 0,-10 12-2 16,-14 3 1-16,-7 3-1 16,-11-2 0-16,0-4-5 15,-3-6 0-15,-1-4-10 16,8-5 1-16</inkml:trace>
  <inkml:trace contextRef="#ctx0" brushRef="#br0" timeOffset="-114187.95">29175 16757 42 0,'10'22'21'0,"33"-3"-12"16,-26-16 27-16,12 4-34 15,9-1 1-15,5 0-1 16,-5-3 1-16,5 0-5 16,3 0 0-16,-8-3-3 15,-6 0 1-15,-4-9-11 0,-10-3 1 16</inkml:trace>
  <inkml:trace contextRef="#ctx0" brushRef="#br0" timeOffset="-113957.89">29464 16466 46 0,'11'53'23'0,"-8"38"-18"0,-3-63 35 0,-3 16-40 16,-4 6 0-16,-4 7 1 16,0 5 0-16,1 7-4 15,3-9 0-15,0-7-11 16,7-24 0-16</inkml:trace>
  <inkml:trace contextRef="#ctx0" brushRef="#br0" timeOffset="-113469.54">31147 16240 52 0,'0'9'26'0,"3"-12"-23"0,-3 3 38 15,0 0-38-15,0 0 0 16,0 0-1-16,0 0 0 16,0 3-4-16,-7 4 1 0,-7 2 2 15,-14 4 1-15,-14 9-3 16,-4 12 0-16,-4 7-1 16,1 18 1-16,7 1 0 15,3 12 0-15,7 0 0 16,14 0 0-16,15-6 4 15,10-6 0-15,14-7 2 16,21-12 0-16,22-16-1 16,10-16 0-16,14-9-3 15,0-15 0-15,-3-4-11 16,-18 3 1-16,-18-12-11 16,-13 3 1-16</inkml:trace>
  <inkml:trace contextRef="#ctx2" brushRef="#br0">31483 14299 0</inkml:trace>
  <inkml:trace contextRef="#ctx0" brushRef="#br0" timeOffset="-107850.33">27002 12828 42 0,'3'13'21'0,"4"-10"-10"16,-7-3 22-16,7-3-31 15,4-4 1-15,3-2 0 16,7 0 1-16,7-13-5 0,8-10 0 15,2-8 3-15,1-17 1 16,11-2-2-16,3-1 1 16,-1-12-2-16,-2 12 1 15,-8 4-1-15,1 12 1 16,-12 3-3-16,-6 16 0 16,-7 13-2-16,-8 8 1 15,-10 14-1-15,-3 18 0 16,-4 10 0-16,3 15 1 15,1 10 2-15,6 9 1 16,11-10 3-16,14-8 0 16,15-17 1-16,-1-11 0 0,15-23 1 15,2-25 0-15,1-13-2 16,0-9 1-16,0-18-2 16,-7-17 1-16</inkml:trace>
  <inkml:trace contextRef="#ctx0" brushRef="#br0" timeOffset="-106489.66">27975 12784 39 0,'14'19'19'0,"11"-10"-20"0,-18-9 33 0,4 0-32 16,3-9 0-16,3 3 1 15,5-4 0-15,-1 1-1 16,4-7 0-16,-4-2 0 15,-4-8 0-15,-3 4 0 16,-7 4 1-16,-3 2-2 16,-4 0 1-16,-7 7-2 15,-4 6 1-15,-6 3-1 16,-4 9 0-16,-1 4 0 16,1 6 1-16,0-1 0 15,3-2 0-15,4 6 2 16,0 3 0-16,4 3 1 15,6 7 0-15,8-4-1 16,3-9 1-16,7-3-4 16,10-7 1-16,12-2-9 15,6-1 1-15,4-9-3 0,-7-9 1 16</inkml:trace>
  <inkml:trace contextRef="#ctx0" brushRef="#br0" timeOffset="-106233.8">28836 12069 34 0,'4'16'17'0,"-8"25"-19"0,-3-26 32 0,-7 1-29 16,-7 12 0-16,-11 16 0 15,-3 0 0-15,-8 9-2 16,-2 13 1-16,-5 16 0 16,11 2 0-16,4-8-4 15,7-10 0-15,3-13-7 16,0-19 1-16</inkml:trace>
  <inkml:trace contextRef="#ctx0" brushRef="#br0" timeOffset="-105499.81">28434 12358 39 0,'3'-3'19'0,"4"3"-15"0,-3 3 33 16,3 6-34-16,4 1 1 0,-1 15 1 16,4 9 1-16,8 13-8 15,2 16 0-15,4-7 5 16,4 4 0-16,-4-7-4 15,1-6 0-15,-5-9-9 16,-3-4 1-16,-6-12-6 16,-5-9 0-16</inkml:trace>
  <inkml:trace contextRef="#ctx0" brushRef="#br0" timeOffset="-105182.52">29256 11963 18 0,'0'12'9'0,"-11"1"7"0,8-7 4 16,-4 0-15-16,0 7 0 16,-4 9 1-16,-7 12 1 15,-3 16-10-15,-7 10 1 32,-14 78 5-32,6-19 0 0,8-18-6 15,7-26 0 1,3-22-8-16,8-22 1 0</inkml:trace>
  <inkml:trace contextRef="#ctx0" brushRef="#br0" timeOffset="-104986.64">28811 12405 40 0,'0'9'20'0,"22"7"-8"16,-8-13 32-16,7 3-42 15,4-3 1-15,20 4-1 16,19-4 1-16,10-3-7 16,7 0 0-16,-7-6-10 15,-10-4 1-15,-8 7-3 16,-6 6 1-16</inkml:trace>
  <inkml:trace contextRef="#ctx0" brushRef="#br0" timeOffset="-104430.39">30515 12013 45 0,'-7'41'22'0,"-17"34"-22"0,16-53 43 16,-9 19-43-16,-8 9 1 15,-3 16 0-15,-4 18 0 16,0 10-2-16,4 7 1 16,4-20-2-16,2-12 1 15,5-12-9-15,10-7 1 16,3-22-5-16,15-9 1 15</inkml:trace>
  <inkml:trace contextRef="#ctx0" brushRef="#br0" timeOffset="-104044.58">30314 12944 53 0,'18'25'26'0,"17"-28"-32"16,-21 0 50-16,7 0-44 16,4 3 1-16,3 0-1 15,4-6 0-15,-7-4-1 16,-4-5 1-16,-3-4-1 16,-4-3 1-16,-4 0-2 15,-3 0 1-15,-7 3-2 16,-3 0 1-16,-4 7-1 0,-4 5 0 15,-6 4 0-15,-1 6 0 16,-3 10 0-16,0 9 1 16,-1 3 1-16,12-3 1 47,3 3 1-47,3 3 0 0,8 4 0 0,6-4 0 15,11-3-2-15,4-9 1 31,0-4-6-31,3-6 0 16,11-9-6-16,7-3 1 0</inkml:trace>
  <inkml:trace contextRef="#ctx0" brushRef="#br0" timeOffset="-103796.55">31062 12756 34 0,'0'22'17'0,"-10"-22"-14"0,2 0 26 0,-2 3-27 15,-8 3 0-15,-3 1 1 16,-4 2 1-16,-6 10-4 16,2 0 0-16,5 6 3 15,3-6 1-15,3 6-2 16,0 3 0-16,11 0-1 16,4 4 1-16,10-7-3 0,7-3 0 15,11-4-5-15,6-2 0 16,1-7-8-16,3-9 1 15</inkml:trace>
  <inkml:trace contextRef="#ctx0" brushRef="#br0" timeOffset="-103200.73">31443 12151 46 0,'18'31'23'0,"-18"7"-24"0,-4-22 39 15,-3 9-38-15,-7 6 1 16,-4 10-1-16,-6 12 1 0,-8 22-2 16,-7 16 1-16,4 0 0 15,7 3 1-15,3-6-4 16,0-13 0-16,4-15-9 16,7-19 1-16,0-10-2 15,0-15 0-15</inkml:trace>
  <inkml:trace contextRef="#ctx0" brushRef="#br0" timeOffset="-102980.83">31041 12812 39 0,'11'22'19'0,"13"10"-12"0,-17-26 36 0,4 0-42 16,3 1 1-16,0-4-1 0,11 0 1 15,14 0-5-15,-1 0 0 16,1 0-3-16,-4 0 0 16,-3 4-8-16,-4-7 0 15</inkml:trace>
  <inkml:trace contextRef="#ctx0" brushRef="#br0" timeOffset="-102733.97">31401 12929 29 0,'3'50'14'0,"1"-35"-2"0,-1-5 17 0,1 5-28 16,-1 1 1-16,4 0 1 16,1-1 1-16,2 1-5 15,1 0 0-15,6 0 3 16,-6-4 1-16,3-6-2 15,-3-6 0-15,3-3-1 16,0-9 0-16,0-10-2 16,4-3 1-16,-1 3-5 15,4-3 1-15,-3-4-7 16,-4-2 0-16</inkml:trace>
  <inkml:trace contextRef="#ctx0" brushRef="#br0" timeOffset="-102209.16">31708 13010 40 0,'-4'60'20'0,"4"-35"-19"16,4-22 32-16,-1 0-30 16,-3 0 0-16,4-3 1 15,-1-3 1-15,4-6-6 16,0-7 0-16,4 3 3 0,3-9 1 15,4 4-2-15,-1 2 1 16,1 3-2 0,0 1 1-16,3-1-4 0,0 1 1 15,4 2-8-15,-1 1 0 16,1-4-5-16,-4 1 1 16</inkml:trace>
  <inkml:trace contextRef="#ctx0" brushRef="#br0" timeOffset="-101878.36">32099 12960 48 0,'36'0'24'0,"6"16"-30"0,-28-16 44 0,0-4-40 16,0 1 1-16,-3-3-1 15,3-7 1-15,-4-2 1 16,-2-4 0-16,-8 0-2 16,0 0 1-16,-4 1 0 15,-7 2 0-15,-3 6 0 16,-7 10 1-16,-4 7-1 16,1 5 1-16,-1 10 1 15,7-6 0-15,1 6-1 16,6 6 1-16,8 7 0 15,6-4 1-15,8 0-1 16,10 1 0-16,4-4-4 16,-1 0 1-16,8-3-10 0,3 0 0 15</inkml:trace>
  <inkml:trace contextRef="#ctx0" brushRef="#br0" timeOffset="-101649.33">32685 13220 59 0,'21'41'29'0,"-10"-19"-39"0,-8-19 52 0,-3 6-53 16,-3-2 1-16,-11-1-20 15,-1-3 1-15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Example: Transform \int x^2 \sqrt{1-x^2} ~dx = \int \sin^2(\theta) \cos^2(\theta) ~</a:t>
            </a:r>
            <a:r>
              <a:rPr lang="en-US" err="1">
                <a:cs typeface="Calibri"/>
              </a:rPr>
              <a:t>dtheta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How? Substitute x=\sin(theta), then dx = \cos(\theta) d\theta (remind of this weird notation, what is dx??). </a:t>
            </a:r>
          </a:p>
          <a:p>
            <a:r>
              <a:rPr lang="en-US">
                <a:cs typeface="Calibri"/>
              </a:rPr>
              <a:t>Inside-out compared to u-sub.</a:t>
            </a:r>
            <a:endParaRPr lang="en-US"/>
          </a:p>
          <a:p>
            <a:r>
              <a:rPr lang="en-US">
                <a:cs typeface="Calibri"/>
              </a:rPr>
              <a:t>Result is a trig integral (rather </a:t>
            </a:r>
            <a:r>
              <a:rPr lang="en-US" err="1">
                <a:cs typeface="Calibri"/>
              </a:rPr>
              <a:t>unpleasent</a:t>
            </a:r>
            <a:r>
              <a:rPr lang="en-US">
                <a:cs typeface="Calibri"/>
              </a:rPr>
              <a:t>, try something simpler first)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\frac{1}{\sqrt{1-x^2}}~dx</a:t>
            </a:r>
          </a:p>
          <a:p>
            <a:r>
              <a:rPr lang="en-US">
                <a:cs typeface="Calibri"/>
              </a:rPr>
              <a:t>Again, x=\sin(\theta), dx = \cos(\theta)\</a:t>
            </a:r>
            <a:r>
              <a:rPr lang="en-US" err="1">
                <a:cs typeface="Calibri"/>
              </a:rPr>
              <a:t>dtheta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Need inverse trig (domain restriction) to substitute back. </a:t>
            </a:r>
          </a:p>
          <a:p>
            <a:r>
              <a:rPr lang="en-US">
                <a:cs typeface="Calibri"/>
              </a:rPr>
              <a:t>Is \sqrt{\cos^2(\theta)} = \cos(\theta) really? \sqrt{x^2} = |x|</a:t>
            </a:r>
          </a:p>
          <a:p>
            <a:r>
              <a:rPr lang="en-US">
                <a:cs typeface="Calibri"/>
              </a:rPr>
              <a:t>Domain restriction ensures \cos(\theta)&gt;0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2696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\sqrt{1-x^2}, x=\sin(\theta), list domain res</a:t>
            </a:r>
          </a:p>
          <a:p>
            <a:r>
              <a:rPr lang="en-US"/>
              <a:t>\sqrt{1+x^2}, x=\tan(\theta), list domain res</a:t>
            </a:r>
            <a:endParaRPr lang="en-US">
              <a:cs typeface="Calibri"/>
            </a:endParaRPr>
          </a:p>
          <a:p>
            <a:r>
              <a:rPr lang="en-US"/>
              <a:t>\sqrt{x^2-1}, x=\sec(\theta), list domain res</a:t>
            </a:r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In end, clever trick to use </a:t>
            </a:r>
            <a:r>
              <a:rPr lang="en-US" err="1">
                <a:cs typeface="Calibri"/>
              </a:rPr>
              <a:t>pythagorean</a:t>
            </a:r>
            <a:r>
              <a:rPr lang="en-US">
                <a:cs typeface="Calibri"/>
              </a:rPr>
              <a:t> identities: \sin^2(\theta)+\cos^2(\theta)=1, \tan^2(\theta)+1 = \sec^2(\theta)</a:t>
            </a:r>
          </a:p>
          <a:p>
            <a:r>
              <a:rPr lang="en-US">
                <a:cs typeface="Calibri"/>
              </a:rPr>
              <a:t>Domain restrictions key to inverse / positivity. Desmos the graphs of each to see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361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\frac{x^2-1}{x^4} 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853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7.3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Trigonometric Integrals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Idea and Inverse Trigonometry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4D570BF-94C0-438F-855E-EC422692A4B8}"/>
                  </a:ext>
                </a:extLst>
              </p14:cNvPr>
              <p14:cNvContentPartPr/>
              <p14:nvPr/>
            </p14:nvContentPartPr>
            <p14:xfrm>
              <a:off x="2956680" y="3363840"/>
              <a:ext cx="8574120" cy="2560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4D570BF-94C0-438F-855E-EC422692A4B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47320" y="3354480"/>
                <a:ext cx="8592840" cy="2579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7.3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769A6C-C0A3-4B42-8050-DF1F18CD437E}"/>
                  </a:ext>
                </a:extLst>
              </p14:cNvPr>
              <p14:cNvContentPartPr/>
              <p14:nvPr/>
            </p14:nvContentPartPr>
            <p14:xfrm>
              <a:off x="774720" y="1577880"/>
              <a:ext cx="579600" cy="1586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769A6C-C0A3-4B42-8050-DF1F18CD437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5360" y="1568520"/>
                <a:ext cx="598320" cy="1605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Motivation: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EF44F8A-6833-44A3-BE48-8AF5F21DF45B}"/>
                  </a:ext>
                </a:extLst>
              </p14:cNvPr>
              <p14:cNvContentPartPr/>
              <p14:nvPr/>
            </p14:nvContentPartPr>
            <p14:xfrm>
              <a:off x="245160" y="48240"/>
              <a:ext cx="11851920" cy="675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EF44F8A-6833-44A3-BE48-8AF5F21DF4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5800" y="38880"/>
                <a:ext cx="11870640" cy="677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993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87D6A-89B6-4B2C-A5C6-F861F61D0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78362-815D-4616-9A92-FB030660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1FD7CB3-58C0-4E7F-8FED-2A63775D5C93}"/>
                  </a:ext>
                </a:extLst>
              </p14:cNvPr>
              <p14:cNvContentPartPr/>
              <p14:nvPr/>
            </p14:nvContentPartPr>
            <p14:xfrm>
              <a:off x="251640" y="49680"/>
              <a:ext cx="11871000" cy="608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1FD7CB3-58C0-4E7F-8FED-2A63775D5C9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2280" y="40320"/>
                <a:ext cx="11889720" cy="609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651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E02B-7893-4200-9470-BBA88495C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Trig Substitution Cases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39C10-CE9F-4560-A9CA-6F9A1A7B1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1DA1A51-CDC2-4DC8-830C-22996C62241A}"/>
                  </a:ext>
                </a:extLst>
              </p14:cNvPr>
              <p14:cNvContentPartPr/>
              <p14:nvPr/>
            </p14:nvContentPartPr>
            <p14:xfrm>
              <a:off x="638640" y="300240"/>
              <a:ext cx="11475000" cy="6305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1DA1A51-CDC2-4DC8-830C-22996C6224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9280" y="290880"/>
                <a:ext cx="11493720" cy="6323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444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8D32F-6222-4B0E-8593-B656C40A6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55339-2998-401C-B898-0F5489EA73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7C4A80-B62B-4B90-BD4E-6516C884EC6A}"/>
                  </a:ext>
                </a:extLst>
              </p14:cNvPr>
              <p14:cNvContentPartPr/>
              <p14:nvPr/>
            </p14:nvContentPartPr>
            <p14:xfrm>
              <a:off x="858600" y="83520"/>
              <a:ext cx="10920960" cy="6490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7C4A80-B62B-4B90-BD4E-6516C884EC6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49240" y="74160"/>
                <a:ext cx="10939680" cy="650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241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4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7.3 Trigonometric Integrals</vt:lpstr>
      <vt:lpstr>Section 7.3 Homework Submission to Canvas</vt:lpstr>
      <vt:lpstr>Section Motivation:</vt:lpstr>
      <vt:lpstr>Basic Example: </vt:lpstr>
      <vt:lpstr>Trig Substitution Cases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2020-09-11T17:02:25Z</dcterms:modified>
</cp:coreProperties>
</file>