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4BB5E-43C9-413C-A8F5-F2FE59348E52}" v="33" dt="2020-09-11T19:20:10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2E1DF412-2463-610B-7E2D-CE99D07F0DAA}"/>
    <pc:docChg chg="addSld delSld modSld sldOrd">
      <pc:chgData name="Chad Vidden" userId="S::cvidden@uwlax.edu::fa919fd6-03f8-48d0-9b95-10ac8c9672df" providerId="AD" clId="Web-{2E1DF412-2463-610B-7E2D-CE99D07F0DAA}" dt="2020-09-03T14:04:12.506" v="461"/>
      <pc:docMkLst>
        <pc:docMk/>
      </pc:docMkLst>
      <pc:sldChg chg="modSp">
        <pc:chgData name="Chad Vidden" userId="S::cvidden@uwlax.edu::fa919fd6-03f8-48d0-9b95-10ac8c9672df" providerId="AD" clId="Web-{2E1DF412-2463-610B-7E2D-CE99D07F0DAA}" dt="2020-09-03T12:56:04.627" v="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E1DF412-2463-610B-7E2D-CE99D07F0DAA}" dt="2020-09-03T12:56:04.627" v="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ord modNotes">
        <pc:chgData name="Chad Vidden" userId="S::cvidden@uwlax.edu::fa919fd6-03f8-48d0-9b95-10ac8c9672df" providerId="AD" clId="Web-{2E1DF412-2463-610B-7E2D-CE99D07F0DAA}" dt="2020-09-03T14:04:12.506" v="461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2E1DF412-2463-610B-7E2D-CE99D07F0DAA}" dt="2020-09-03T13:42:26.245" v="27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ord modNotes">
        <pc:chgData name="Chad Vidden" userId="S::cvidden@uwlax.edu::fa919fd6-03f8-48d0-9b95-10ac8c9672df" providerId="AD" clId="Web-{2E1DF412-2463-610B-7E2D-CE99D07F0DAA}" dt="2020-09-03T13:50:25.525" v="311"/>
        <pc:sldMkLst>
          <pc:docMk/>
          <pc:sldMk cId="1386810076" sldId="259"/>
        </pc:sldMkLst>
        <pc:spChg chg="mod">
          <ac:chgData name="Chad Vidden" userId="S::cvidden@uwlax.edu::fa919fd6-03f8-48d0-9b95-10ac8c9672df" providerId="AD" clId="Web-{2E1DF412-2463-610B-7E2D-CE99D07F0DAA}" dt="2020-09-03T13:49:21.978" v="274" actId="20577"/>
          <ac:spMkLst>
            <pc:docMk/>
            <pc:sldMk cId="1386810076" sldId="259"/>
            <ac:spMk id="2" creationId="{6203EB89-C66C-4F6B-B61A-8F4BFA236CF2}"/>
          </ac:spMkLst>
        </pc:spChg>
      </pc:sldChg>
      <pc:sldChg chg="modSp add replId modNotes">
        <pc:chgData name="Chad Vidden" userId="S::cvidden@uwlax.edu::fa919fd6-03f8-48d0-9b95-10ac8c9672df" providerId="AD" clId="Web-{2E1DF412-2463-610B-7E2D-CE99D07F0DAA}" dt="2020-09-03T13:51:12.947" v="327"/>
        <pc:sldMkLst>
          <pc:docMk/>
          <pc:sldMk cId="3112703677" sldId="260"/>
        </pc:sldMkLst>
        <pc:spChg chg="mod">
          <ac:chgData name="Chad Vidden" userId="S::cvidden@uwlax.edu::fa919fd6-03f8-48d0-9b95-10ac8c9672df" providerId="AD" clId="Web-{2E1DF412-2463-610B-7E2D-CE99D07F0DAA}" dt="2020-09-03T13:49:37.228" v="293" actId="20577"/>
          <ac:spMkLst>
            <pc:docMk/>
            <pc:sldMk cId="3112703677" sldId="260"/>
            <ac:spMk id="2" creationId="{6203EB89-C66C-4F6B-B61A-8F4BFA236CF2}"/>
          </ac:spMkLst>
        </pc:spChg>
      </pc:sldChg>
      <pc:sldChg chg="modSp new modNotes">
        <pc:chgData name="Chad Vidden" userId="S::cvidden@uwlax.edu::fa919fd6-03f8-48d0-9b95-10ac8c9672df" providerId="AD" clId="Web-{2E1DF412-2463-610B-7E2D-CE99D07F0DAA}" dt="2020-09-03T13:53:27.071" v="440"/>
        <pc:sldMkLst>
          <pc:docMk/>
          <pc:sldMk cId="191516146" sldId="261"/>
        </pc:sldMkLst>
        <pc:spChg chg="mod">
          <ac:chgData name="Chad Vidden" userId="S::cvidden@uwlax.edu::fa919fd6-03f8-48d0-9b95-10ac8c9672df" providerId="AD" clId="Web-{2E1DF412-2463-610B-7E2D-CE99D07F0DAA}" dt="2020-09-03T13:52:24.274" v="352" actId="20577"/>
          <ac:spMkLst>
            <pc:docMk/>
            <pc:sldMk cId="191516146" sldId="261"/>
            <ac:spMk id="2" creationId="{8B336500-F4E9-4BAF-81C0-01958B6A52A5}"/>
          </ac:spMkLst>
        </pc:spChg>
      </pc:sldChg>
      <pc:sldChg chg="add replId">
        <pc:chgData name="Chad Vidden" userId="S::cvidden@uwlax.edu::fa919fd6-03f8-48d0-9b95-10ac8c9672df" providerId="AD" clId="Web-{2E1DF412-2463-610B-7E2D-CE99D07F0DAA}" dt="2020-09-03T13:51:43.243" v="329"/>
        <pc:sldMkLst>
          <pc:docMk/>
          <pc:sldMk cId="3580657928" sldId="262"/>
        </pc:sldMkLst>
      </pc:sldChg>
      <pc:sldChg chg="del">
        <pc:chgData name="Chad Vidden" userId="S::cvidden@uwlax.edu::fa919fd6-03f8-48d0-9b95-10ac8c9672df" providerId="AD" clId="Web-{2E1DF412-2463-610B-7E2D-CE99D07F0DAA}" dt="2020-09-03T12:56:08.284" v="8"/>
        <pc:sldMkLst>
          <pc:docMk/>
          <pc:sldMk cId="541778303" sldId="263"/>
        </pc:sldMkLst>
      </pc:sldChg>
      <pc:sldChg chg="add replId">
        <pc:chgData name="Chad Vidden" userId="S::cvidden@uwlax.edu::fa919fd6-03f8-48d0-9b95-10ac8c9672df" providerId="AD" clId="Web-{2E1DF412-2463-610B-7E2D-CE99D07F0DAA}" dt="2020-09-03T13:51:49.962" v="330"/>
        <pc:sldMkLst>
          <pc:docMk/>
          <pc:sldMk cId="3575923450" sldId="263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B27456EE-027A-F342-C45F-F852B82A04DE}"/>
    <pc:docChg chg="delSld modSld">
      <pc:chgData name="Chad Vidden" userId="S::cvidden@uwlax.edu::fa919fd6-03f8-48d0-9b95-10ac8c9672df" providerId="AD" clId="Web-{B27456EE-027A-F342-C45F-F852B82A04DE}" dt="2020-09-03T03:02:29.191" v="99"/>
      <pc:docMkLst>
        <pc:docMk/>
      </pc:docMkLst>
      <pc:sldChg chg="modSp">
        <pc:chgData name="Chad Vidden" userId="S::cvidden@uwlax.edu::fa919fd6-03f8-48d0-9b95-10ac8c9672df" providerId="AD" clId="Web-{B27456EE-027A-F342-C45F-F852B82A04DE}" dt="2020-09-03T03:01:56.441" v="9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27456EE-027A-F342-C45F-F852B82A04DE}" dt="2020-09-03T03:00:00.940" v="1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27456EE-027A-F342-C45F-F852B82A04DE}" dt="2020-09-03T03:01:56.441" v="9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B27456EE-027A-F342-C45F-F852B82A04DE}" dt="2020-09-03T03:01:32.972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27456EE-027A-F342-C45F-F852B82A04DE}" dt="2020-09-03T03:01:32.972" v="7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9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B27456EE-027A-F342-C45F-F852B82A04DE}" dt="2020-09-03T03:02:29.191" v="98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B27456EE-027A-F342-C45F-F852B82A04DE}" dt="2020-09-03T03:02:29.175" v="96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B27456EE-027A-F342-C45F-F852B82A04DE}" dt="2020-09-03T03:02:29.175" v="97"/>
        <pc:sldMkLst>
          <pc:docMk/>
          <pc:sldMk cId="3207666020" sldId="267"/>
        </pc:sldMkLst>
      </pc:sldChg>
    </pc:docChg>
  </pc:docChgLst>
  <pc:docChgLst>
    <pc:chgData name="Chad Vidden" userId="S::cvidden@uwlax.edu::fa919fd6-03f8-48d0-9b95-10ac8c9672df" providerId="AD" clId="Web-{16FBFE9C-C08B-87E6-3533-CD52B6DF3CEB}"/>
    <pc:docChg chg="addSld delSld modSld">
      <pc:chgData name="Chad Vidden" userId="S::cvidden@uwlax.edu::fa919fd6-03f8-48d0-9b95-10ac8c9672df" providerId="AD" clId="Web-{16FBFE9C-C08B-87E6-3533-CD52B6DF3CEB}" dt="2020-09-08T18:02:55.595" v="420" actId="20577"/>
      <pc:docMkLst>
        <pc:docMk/>
      </pc:docMkLst>
      <pc:sldChg chg="modSp">
        <pc:chgData name="Chad Vidden" userId="S::cvidden@uwlax.edu::fa919fd6-03f8-48d0-9b95-10ac8c9672df" providerId="AD" clId="Web-{16FBFE9C-C08B-87E6-3533-CD52B6DF3CEB}" dt="2020-09-08T18:02:54.845" v="4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6FBFE9C-C08B-87E6-3533-CD52B6DF3CEB}" dt="2020-09-08T17:52:58.998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6FBFE9C-C08B-87E6-3533-CD52B6DF3CEB}" dt="2020-09-08T18:02:54.845" v="4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16FBFE9C-C08B-87E6-3533-CD52B6DF3CEB}" dt="2020-09-08T17:55:25.093" v="17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16FBFE9C-C08B-87E6-3533-CD52B6DF3CEB}" dt="2020-09-08T17:54:05.264" v="100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del">
        <pc:chgData name="Chad Vidden" userId="S::cvidden@uwlax.edu::fa919fd6-03f8-48d0-9b95-10ac8c9672df" providerId="AD" clId="Web-{16FBFE9C-C08B-87E6-3533-CD52B6DF3CEB}" dt="2020-09-08T17:53:30.280" v="56"/>
        <pc:sldMkLst>
          <pc:docMk/>
          <pc:sldMk cId="1386810076" sldId="259"/>
        </pc:sldMkLst>
      </pc:sldChg>
      <pc:sldChg chg="modSp new modNotes">
        <pc:chgData name="Chad Vidden" userId="S::cvidden@uwlax.edu::fa919fd6-03f8-48d0-9b95-10ac8c9672df" providerId="AD" clId="Web-{16FBFE9C-C08B-87E6-3533-CD52B6DF3CEB}" dt="2020-09-08T17:57:38.859" v="269"/>
        <pc:sldMkLst>
          <pc:docMk/>
          <pc:sldMk cId="3199307486" sldId="259"/>
        </pc:sldMkLst>
        <pc:spChg chg="mod">
          <ac:chgData name="Chad Vidden" userId="S::cvidden@uwlax.edu::fa919fd6-03f8-48d0-9b95-10ac8c9672df" providerId="AD" clId="Web-{16FBFE9C-C08B-87E6-3533-CD52B6DF3CEB}" dt="2020-09-08T17:56:32.453" v="229" actId="20577"/>
          <ac:spMkLst>
            <pc:docMk/>
            <pc:sldMk cId="3199307486" sldId="259"/>
            <ac:spMk id="2" creationId="{50F7B6F1-A3C7-4B66-B9EB-BF239CD7300C}"/>
          </ac:spMkLst>
        </pc:spChg>
      </pc:sldChg>
      <pc:sldChg chg="modSp new modNotes">
        <pc:chgData name="Chad Vidden" userId="S::cvidden@uwlax.edu::fa919fd6-03f8-48d0-9b95-10ac8c9672df" providerId="AD" clId="Web-{16FBFE9C-C08B-87E6-3533-CD52B6DF3CEB}" dt="2020-09-08T17:59:28.189" v="323"/>
        <pc:sldMkLst>
          <pc:docMk/>
          <pc:sldMk cId="1730585999" sldId="260"/>
        </pc:sldMkLst>
        <pc:spChg chg="mod">
          <ac:chgData name="Chad Vidden" userId="S::cvidden@uwlax.edu::fa919fd6-03f8-48d0-9b95-10ac8c9672df" providerId="AD" clId="Web-{16FBFE9C-C08B-87E6-3533-CD52B6DF3CEB}" dt="2020-09-08T17:58:05.844" v="284" actId="20577"/>
          <ac:spMkLst>
            <pc:docMk/>
            <pc:sldMk cId="1730585999" sldId="260"/>
            <ac:spMk id="2" creationId="{8D21EA3A-5AE3-443C-BCA0-367DCA82FA75}"/>
          </ac:spMkLst>
        </pc:spChg>
      </pc:sldChg>
      <pc:sldChg chg="del">
        <pc:chgData name="Chad Vidden" userId="S::cvidden@uwlax.edu::fa919fd6-03f8-48d0-9b95-10ac8c9672df" providerId="AD" clId="Web-{16FBFE9C-C08B-87E6-3533-CD52B6DF3CEB}" dt="2020-09-08T17:53:30.280" v="54"/>
        <pc:sldMkLst>
          <pc:docMk/>
          <pc:sldMk cId="3112703677" sldId="260"/>
        </pc:sldMkLst>
      </pc:sldChg>
      <pc:sldChg chg="del">
        <pc:chgData name="Chad Vidden" userId="S::cvidden@uwlax.edu::fa919fd6-03f8-48d0-9b95-10ac8c9672df" providerId="AD" clId="Web-{16FBFE9C-C08B-87E6-3533-CD52B6DF3CEB}" dt="2020-09-08T17:53:30.280" v="52"/>
        <pc:sldMkLst>
          <pc:docMk/>
          <pc:sldMk cId="191516146" sldId="261"/>
        </pc:sldMkLst>
      </pc:sldChg>
      <pc:sldChg chg="modSp new modNotes">
        <pc:chgData name="Chad Vidden" userId="S::cvidden@uwlax.edu::fa919fd6-03f8-48d0-9b95-10ac8c9672df" providerId="AD" clId="Web-{16FBFE9C-C08B-87E6-3533-CD52B6DF3CEB}" dt="2020-09-08T18:01:06.298" v="370"/>
        <pc:sldMkLst>
          <pc:docMk/>
          <pc:sldMk cId="2390951324" sldId="261"/>
        </pc:sldMkLst>
        <pc:spChg chg="mod">
          <ac:chgData name="Chad Vidden" userId="S::cvidden@uwlax.edu::fa919fd6-03f8-48d0-9b95-10ac8c9672df" providerId="AD" clId="Web-{16FBFE9C-C08B-87E6-3533-CD52B6DF3CEB}" dt="2020-09-08T17:59:36.938" v="340" actId="20577"/>
          <ac:spMkLst>
            <pc:docMk/>
            <pc:sldMk cId="2390951324" sldId="261"/>
            <ac:spMk id="2" creationId="{94498A82-6185-4735-9EF8-5A8031C258B2}"/>
          </ac:spMkLst>
        </pc:spChg>
      </pc:sldChg>
      <pc:sldChg chg="modSp new modNotes">
        <pc:chgData name="Chad Vidden" userId="S::cvidden@uwlax.edu::fa919fd6-03f8-48d0-9b95-10ac8c9672df" providerId="AD" clId="Web-{16FBFE9C-C08B-87E6-3533-CD52B6DF3CEB}" dt="2020-09-08T18:02:49.595" v="417"/>
        <pc:sldMkLst>
          <pc:docMk/>
          <pc:sldMk cId="1919357977" sldId="262"/>
        </pc:sldMkLst>
        <pc:spChg chg="mod">
          <ac:chgData name="Chad Vidden" userId="S::cvidden@uwlax.edu::fa919fd6-03f8-48d0-9b95-10ac8c9672df" providerId="AD" clId="Web-{16FBFE9C-C08B-87E6-3533-CD52B6DF3CEB}" dt="2020-09-08T18:01:15.485" v="403" actId="20577"/>
          <ac:spMkLst>
            <pc:docMk/>
            <pc:sldMk cId="1919357977" sldId="262"/>
            <ac:spMk id="2" creationId="{DDCC163D-1BBD-433B-A1D0-9228461ACD9B}"/>
          </ac:spMkLst>
        </pc:spChg>
      </pc:sldChg>
      <pc:sldChg chg="del">
        <pc:chgData name="Chad Vidden" userId="S::cvidden@uwlax.edu::fa919fd6-03f8-48d0-9b95-10ac8c9672df" providerId="AD" clId="Web-{16FBFE9C-C08B-87E6-3533-CD52B6DF3CEB}" dt="2020-09-08T17:53:30.280" v="55"/>
        <pc:sldMkLst>
          <pc:docMk/>
          <pc:sldMk cId="3580657928" sldId="262"/>
        </pc:sldMkLst>
      </pc:sldChg>
      <pc:sldChg chg="del">
        <pc:chgData name="Chad Vidden" userId="S::cvidden@uwlax.edu::fa919fd6-03f8-48d0-9b95-10ac8c9672df" providerId="AD" clId="Web-{16FBFE9C-C08B-87E6-3533-CD52B6DF3CEB}" dt="2020-09-08T17:53:30.280" v="53"/>
        <pc:sldMkLst>
          <pc:docMk/>
          <pc:sldMk cId="3575923450" sldId="263"/>
        </pc:sldMkLst>
      </pc:sldChg>
    </pc:docChg>
  </pc:docChgLst>
  <pc:docChgLst>
    <pc:chgData name="Chad Vidden" userId="fa919fd6-03f8-48d0-9b95-10ac8c9672df" providerId="ADAL" clId="{0444BB5E-43C9-413C-A8F5-F2FE59348E52}"/>
    <pc:docChg chg="addSld modSld">
      <pc:chgData name="Chad Vidden" userId="fa919fd6-03f8-48d0-9b95-10ac8c9672df" providerId="ADAL" clId="{0444BB5E-43C9-413C-A8F5-F2FE59348E52}" dt="2020-09-11T19:20:10.642" v="31"/>
      <pc:docMkLst>
        <pc:docMk/>
      </pc:docMkLst>
      <pc:sldChg chg="addSp modSp">
        <pc:chgData name="Chad Vidden" userId="fa919fd6-03f8-48d0-9b95-10ac8c9672df" providerId="ADAL" clId="{0444BB5E-43C9-413C-A8F5-F2FE59348E52}" dt="2020-09-11T19:05:38.923" v="18"/>
        <pc:sldMkLst>
          <pc:docMk/>
          <pc:sldMk cId="3637318454" sldId="257"/>
        </pc:sldMkLst>
        <pc:spChg chg="mod">
          <ac:chgData name="Chad Vidden" userId="fa919fd6-03f8-48d0-9b95-10ac8c9672df" providerId="ADAL" clId="{0444BB5E-43C9-413C-A8F5-F2FE59348E52}" dt="2020-09-11T18:50:16.480" v="17" actId="20577"/>
          <ac:spMkLst>
            <pc:docMk/>
            <pc:sldMk cId="3637318454" sldId="257"/>
            <ac:spMk id="2" creationId="{2E65DF66-721C-49F8-8A3B-ECA7E094359C}"/>
          </ac:spMkLst>
        </pc:spChg>
        <pc:inkChg chg="add">
          <ac:chgData name="Chad Vidden" userId="fa919fd6-03f8-48d0-9b95-10ac8c9672df" providerId="ADAL" clId="{0444BB5E-43C9-413C-A8F5-F2FE59348E52}" dt="2020-09-11T19:05:38.923" v="18"/>
          <ac:inkMkLst>
            <pc:docMk/>
            <pc:sldMk cId="3637318454" sldId="257"/>
            <ac:inkMk id="5" creationId="{95B6808E-4F52-4CF1-A931-DB45358C7F74}"/>
          </ac:inkMkLst>
        </pc:inkChg>
      </pc:sldChg>
      <pc:sldChg chg="addSp">
        <pc:chgData name="Chad Vidden" userId="fa919fd6-03f8-48d0-9b95-10ac8c9672df" providerId="ADAL" clId="{0444BB5E-43C9-413C-A8F5-F2FE59348E52}" dt="2020-09-11T19:20:10.642" v="31"/>
        <pc:sldMkLst>
          <pc:docMk/>
          <pc:sldMk cId="2599349530" sldId="258"/>
        </pc:sldMkLst>
        <pc:inkChg chg="add">
          <ac:chgData name="Chad Vidden" userId="fa919fd6-03f8-48d0-9b95-10ac8c9672df" providerId="ADAL" clId="{0444BB5E-43C9-413C-A8F5-F2FE59348E52}" dt="2020-09-11T19:05:38.923" v="18"/>
          <ac:inkMkLst>
            <pc:docMk/>
            <pc:sldMk cId="2599349530" sldId="258"/>
            <ac:inkMk id="3" creationId="{242A674F-2C0A-4BA7-A28C-AB5A6197D3AA}"/>
          </ac:inkMkLst>
        </pc:inkChg>
        <pc:inkChg chg="add">
          <ac:chgData name="Chad Vidden" userId="fa919fd6-03f8-48d0-9b95-10ac8c9672df" providerId="ADAL" clId="{0444BB5E-43C9-413C-A8F5-F2FE59348E52}" dt="2020-09-11T19:20:10.642" v="31"/>
          <ac:inkMkLst>
            <pc:docMk/>
            <pc:sldMk cId="2599349530" sldId="258"/>
            <ac:inkMk id="4" creationId="{5FFFE0C4-76E3-48C4-A51C-E9134C03804B}"/>
          </ac:inkMkLst>
        </pc:inkChg>
      </pc:sldChg>
      <pc:sldChg chg="addSp">
        <pc:chgData name="Chad Vidden" userId="fa919fd6-03f8-48d0-9b95-10ac8c9672df" providerId="ADAL" clId="{0444BB5E-43C9-413C-A8F5-F2FE59348E52}" dt="2020-09-11T19:05:38.923" v="18"/>
        <pc:sldMkLst>
          <pc:docMk/>
          <pc:sldMk cId="3199307486" sldId="259"/>
        </pc:sldMkLst>
        <pc:inkChg chg="add">
          <ac:chgData name="Chad Vidden" userId="fa919fd6-03f8-48d0-9b95-10ac8c9672df" providerId="ADAL" clId="{0444BB5E-43C9-413C-A8F5-F2FE59348E52}" dt="2020-09-11T19:05:38.923" v="18"/>
          <ac:inkMkLst>
            <pc:docMk/>
            <pc:sldMk cId="3199307486" sldId="259"/>
            <ac:inkMk id="4" creationId="{5BA637C3-20B1-442D-B2E6-C72057D7CC7B}"/>
          </ac:inkMkLst>
        </pc:inkChg>
      </pc:sldChg>
      <pc:sldChg chg="addSp">
        <pc:chgData name="Chad Vidden" userId="fa919fd6-03f8-48d0-9b95-10ac8c9672df" providerId="ADAL" clId="{0444BB5E-43C9-413C-A8F5-F2FE59348E52}" dt="2020-09-11T19:20:10.642" v="31"/>
        <pc:sldMkLst>
          <pc:docMk/>
          <pc:sldMk cId="1730585999" sldId="260"/>
        </pc:sldMkLst>
        <pc:inkChg chg="add">
          <ac:chgData name="Chad Vidden" userId="fa919fd6-03f8-48d0-9b95-10ac8c9672df" providerId="ADAL" clId="{0444BB5E-43C9-413C-A8F5-F2FE59348E52}" dt="2020-09-11T19:05:38.923" v="18"/>
          <ac:inkMkLst>
            <pc:docMk/>
            <pc:sldMk cId="1730585999" sldId="260"/>
            <ac:inkMk id="4" creationId="{50520AF5-8A94-4212-B316-0CD5E7A8464E}"/>
          </ac:inkMkLst>
        </pc:inkChg>
        <pc:inkChg chg="add">
          <ac:chgData name="Chad Vidden" userId="fa919fd6-03f8-48d0-9b95-10ac8c9672df" providerId="ADAL" clId="{0444BB5E-43C9-413C-A8F5-F2FE59348E52}" dt="2020-09-11T19:20:10.642" v="31"/>
          <ac:inkMkLst>
            <pc:docMk/>
            <pc:sldMk cId="1730585999" sldId="260"/>
            <ac:inkMk id="5" creationId="{09949C3D-7466-4108-91AA-8F85B18B2B95}"/>
          </ac:inkMkLst>
        </pc:inkChg>
      </pc:sldChg>
      <pc:sldChg chg="addSp">
        <pc:chgData name="Chad Vidden" userId="fa919fd6-03f8-48d0-9b95-10ac8c9672df" providerId="ADAL" clId="{0444BB5E-43C9-413C-A8F5-F2FE59348E52}" dt="2020-09-11T19:20:10.642" v="31"/>
        <pc:sldMkLst>
          <pc:docMk/>
          <pc:sldMk cId="2390951324" sldId="261"/>
        </pc:sldMkLst>
        <pc:inkChg chg="add">
          <ac:chgData name="Chad Vidden" userId="fa919fd6-03f8-48d0-9b95-10ac8c9672df" providerId="ADAL" clId="{0444BB5E-43C9-413C-A8F5-F2FE59348E52}" dt="2020-09-11T19:20:10.642" v="31"/>
          <ac:inkMkLst>
            <pc:docMk/>
            <pc:sldMk cId="2390951324" sldId="261"/>
            <ac:inkMk id="4" creationId="{77193458-92E6-486E-9704-84D832807D2D}"/>
          </ac:inkMkLst>
        </pc:inkChg>
      </pc:sldChg>
      <pc:sldChg chg="addSp">
        <pc:chgData name="Chad Vidden" userId="fa919fd6-03f8-48d0-9b95-10ac8c9672df" providerId="ADAL" clId="{0444BB5E-43C9-413C-A8F5-F2FE59348E52}" dt="2020-09-11T19:20:10.642" v="31"/>
        <pc:sldMkLst>
          <pc:docMk/>
          <pc:sldMk cId="1919357977" sldId="262"/>
        </pc:sldMkLst>
        <pc:inkChg chg="add">
          <ac:chgData name="Chad Vidden" userId="fa919fd6-03f8-48d0-9b95-10ac8c9672df" providerId="ADAL" clId="{0444BB5E-43C9-413C-A8F5-F2FE59348E52}" dt="2020-09-11T19:20:10.642" v="31"/>
          <ac:inkMkLst>
            <pc:docMk/>
            <pc:sldMk cId="1919357977" sldId="262"/>
            <ac:inkMk id="4" creationId="{70F48A1F-96ED-488A-821E-658F7BE2B7D0}"/>
          </ac:inkMkLst>
        </pc:inkChg>
      </pc:sldChg>
      <pc:sldChg chg="addSp modSp add">
        <pc:chgData name="Chad Vidden" userId="fa919fd6-03f8-48d0-9b95-10ac8c9672df" providerId="ADAL" clId="{0444BB5E-43C9-413C-A8F5-F2FE59348E52}" dt="2020-09-11T19:20:10.642" v="31"/>
        <pc:sldMkLst>
          <pc:docMk/>
          <pc:sldMk cId="1561259799" sldId="263"/>
        </pc:sldMkLst>
        <pc:spChg chg="mod">
          <ac:chgData name="Chad Vidden" userId="fa919fd6-03f8-48d0-9b95-10ac8c9672df" providerId="ADAL" clId="{0444BB5E-43C9-413C-A8F5-F2FE59348E52}" dt="2020-09-11T19:05:53.519" v="30" actId="20577"/>
          <ac:spMkLst>
            <pc:docMk/>
            <pc:sldMk cId="1561259799" sldId="263"/>
            <ac:spMk id="2" creationId="{B33BBAF5-1077-4F22-9B75-D846BC360586}"/>
          </ac:spMkLst>
        </pc:spChg>
        <pc:inkChg chg="add">
          <ac:chgData name="Chad Vidden" userId="fa919fd6-03f8-48d0-9b95-10ac8c9672df" providerId="ADAL" clId="{0444BB5E-43C9-413C-A8F5-F2FE59348E52}" dt="2020-09-11T19:20:10.642" v="31"/>
          <ac:inkMkLst>
            <pc:docMk/>
            <pc:sldMk cId="1561259799" sldId="263"/>
            <ac:inkMk id="4" creationId="{E72EC88A-D3E7-4F25-B57F-12484D01D181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8:51:35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14601 11405 19 0,'11'21'9'0,"0"-11"-5"15,-11-7 11-15,3 0-14 16,1 0 0-16,-1 4 0 16,-3-1 0-16,0 6-2 15,0 7 1-15,0 3 1 16,4 6 1-16,-4 4 0 15,3 5 0-15,1 10 1 16,3 0 0-16,-4 16 2 16,4 3 0-16,4 12-1 15,0 10 0-15,3 3-1 16,0 0 1-16,0-3-2 16,-3-10 1-16,-1 1-2 15,-3-7 0-15,0-10-3 16,0-14 1-16,-7-8-6 0,-3-5 0 15,-4-10-5-15,-4-9 0 16</inkml:trace>
  <inkml:trace contextRef="#ctx0" brushRef="#br0" timeOffset="1201.49">14446 11398 27 0,'14'10'13'0,"8"-20"-15"16,-15 10 19-16,3 0-17 15,1 0 0-15,3 0-1 16,0 0 1-16,4 0-1 0,-1 3 1 15,1-3 0-15,7 4 0 16,6-4 0-16,8-4 1 16,3 1 1-16,4-3 0 15,11-3 1-15,3-4 1 16,3 4 0-16,8-7 0 16,10 0 0-16,11 7 0 15,10-7-1-15,-3 0 0 0,14-2-1 16,3-1 0-16,8 3-1 15,-1 1 0-15,0 2-1 16,4 7 1-16,11 6-1 16,-7 3 0-16,10 3 0 15,0 4 1-15,7 2-1 16,-10-3 0-16,6 1 1 16,1-4 1-16,7-3-1 15,-11-3 1-15,0-3-1 16,0-6 0-16,4-4 0 15,-18 1 1-15,3-4-2 16,1 0 0-16,6 4 0 16,-13-1 1-16,-1 4-1 15,-3-1 0-15,7 1-1 16,-3 0 1-16,-19 2 0 16,-2 4 0-16,-5-3-1 15,-6 0 1-15,-11 2-1 16,-7 1 1-16,-7 6-1 0,-10 10 1 15,-11 6-1-15,-7 6 0 16,-11 0 0-16,-11 6 0 16,-6 10-1-16,-11 3 1 15,-7 9 0-15,-7 7 1 16,-7 3-1-16,-4 6 1 16,-3 6-1-16,-4 3 1 15,4 1 0 1,0 5 0-16,-1 1 0 0,5-3 0 15,-1-4 0-15,7-6 0 16,-3 0 0-16,0-9 0 0,-4-4 0 16,-3-5 0-16,-4-4-1 15,-3 0 1-15,-4-6-1 16,-3-6 0-16,0-7 0 16,-4-9 1-16,-4 0-1 15,1-6 0-15,-1-1 0 16,-6-5 1-16,-4-1-1 15,-10-3 1-15,-12 1 0 16,-2-7 0-16,3-3-1 16,-11-7 1-16,-10 1 0 15,-18-4 0-15,7 4-1 16,-11-4 1-16,-10 1 0 16,-14 2 0-16,3-2-1 15,-10 2 1-15,-18 4 0 16,-3 0 1-16,-8 3-1 15,-6 3 1-15,3 6 0 16,-7 0 0-16,0 13-1 0,0 6 1 16,-7-3-1-16,10 3 1 31,-130 19-9-31,39-6 1 16,17-20-4-16,43-8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8:51:44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8:52:06.197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7091 3668 13 0,'0'10'6'0,"0"-10"0"0,0 0 7 0,0 0-10 15,0 0 1-15,0 0 2 16,0 0 0-16,3 0-7 15,-3 0 0-15,7 0 5 16,4 0 1-16,0 0-2 16,3 0 0-16,0 0-1 15,7 0 1-15,-7 0-1 16,7 0 0-16,4 0 0 16,3 0 1-16,4 0-2 15,-4 0 1-15,4 0-1 16,0 0 1-16,6 0-1 15,5 0 1-15,3 0-2 16,3 0 1-16,4 0-1 16,-4 0 1-16,8 0-1 0,-1 0 0 15,-3 0 0-15,4 3 0 16,6-3 0-16,8 3 1 16,-8 0-1-16,4 0 0 15,7 1 0 1,0-1 0-16,-3-3 1 15,3 0 1-15,4 0-1 0,3 0 0 16,0-3 0-16,4-1 1 16,-8 1-1-16,8-3 1 0,-1 3-2 15,5-3 1-15,-1 2-1 16,0-2 0-16,-3 3 0 16,3-13 1-1,4 10-1-15,3-3 0 0,0 6 0 16,4-7 1-16,-4 10-1 15,-3-9 0-15,3 9 0 16,0-6 0-16,4 12 0 16,0-6 1-16,-4 0-1 15,0 0 0 1,8 0 0 0,-1-6 1-16,0 12 0 0,-3-6 0 0,0-10 0 15,3 10 0-15,-3 0 0 16,0-6 0-16,3 6 0 15,-10-3 0-15,0 3 0 16,3 0 0-16,-3 3 0 16,3 3 0-16,-7 4 0 0,-7-1 0 15,0-6 0-15,4 4 0 16,0-1 0-16,3-3 0 16,-4 0 0-16,-2 0 1 15,-8 0-1-15,-4-3 0 16,1 4 0-16,-1-4 0 15,-3 0-1-15,-7 0 0 16,-3 3 0-16,-8-3 0 16,-3 0-1-16,-4 0 1 15,-3 0-1-15,-7 0 1 16,-4-3-2-16,-7 3 0 0,-3 0-5 16,-7-4 0-16,-4 1-10 15,-11-3 1-15</inkml:trace>
  <inkml:trace contextRef="#ctx0" brushRef="#br0" timeOffset="1172.06">5017 4775 45 0,'14'19'22'0,"-11"3"-15"0,-3-16 23 16,0 10-29-16,0 6 0 16,0 3 1-16,0 7 0 15,0 8-3-15,0-2 0 16,-3 6 2-16,3 6 0 0,0-9-3 16,0-7 1-16,0-6-2 15,0-9 0-15,0-6-4 16,0-13 1-16,0-13-7 15,0 1 0-15,-11-10 1 16,4-16 0-16</inkml:trace>
  <inkml:trace contextRef="#ctx0" brushRef="#br0" timeOffset="1457.47">4921 4747 27 0,'21'-3'13'0,"8"-3"-11"15,-26 3 26-15,8 0-25 16,6-1 0-16,-2 1 2 16,9 0 0-16,-3-3-6 15,8-4 0-15,2 1 6 0,1 0 1 16,7-4-2-16,0 10 0 16,0 3 0-16,-15 3 1 15,1 6-2 1,-15 7 0-16,-6 6-3 0,-8 0 1 15,-13 9-2-15,-1-2 0 16,-6 5-4-16,2-12 0 16,-6 3-4-16,0-6 0 15,7-3-5-15,0-1 0 16</inkml:trace>
  <inkml:trace contextRef="#ctx0" brushRef="#br0" timeOffset="1860.38">5549 4992 28 0,'0'3'14'0,"-7"-6"-6"0,7 0 19 15,-3 3-25-15,3 0 1 16,-11 3 1-16,0 6 0 15,-3 7-5-15,0 6 0 16,-10 9 3-16,-1-6 1 16,4 10-2-16,-15 12 0 15,12-10-1-15,6 7 0 16,-3-6-5-16,3 3 1 16,8-7-8-16,-1-18 0 15</inkml:trace>
  <inkml:trace contextRef="#ctx0" brushRef="#br0" timeOffset="2059.69">5221 5017 24 0,'11'19'12'0,"6"15"-7"15,-17-28 11-15,11 7-18 16,-11 0 1-16,3-1-13 16,5-2 1-16</inkml:trace>
  <inkml:trace contextRef="#ctx0" brushRef="#br0" timeOffset="2390.69">5962 4612 31 0,'7'16'15'0,"-14"47"-14"0,7-51 25 0,-4 13-26 15,4 16 1-15,-7 6-1 16,4 10 1-16,-4 2-3 16,3 4 1-16,-3 6-7 15,4-16 1-15,-11-9-3 16,7-9 1-16</inkml:trace>
  <inkml:trace contextRef="#ctx0" brushRef="#br0" timeOffset="2836.88">5528 5042 36 0,'14'-6'18'0,"32"-23"-23"0,-35 20 36 16,10-7-30-16,7-6 0 16,4-3 0-16,-4 0 1 15,4 0-3-15,7 3 1 16,-15 3 0-16,4 4 1 16,1 5-1-16,-1 7 1 15,-7 9-1-15,-3 10 0 16,3 0 0-16,-11 9 1 15,1-3-2-15,0 3 1 0,-4 3-1 16,3-6 1 0,-10 0 0-16,4 0 0 0,3-6 0 15,-4-1 0-15,4 4 0 16,0-13 0-16,1 1 0 16,-1-7 0-16,3-3-1 15,1-7 1-15,3 1 0 16,0-10 0-16,4 3 0 15,-4 7 0-15,0-1 0 16,0 4 0-16,4 3-1 16,-8 3 1-16,8 9-4 15,3 4 0-15,-10 0-7 16,6-1 1-16</inkml:trace>
  <inkml:trace contextRef="#ctx0" brushRef="#br0" timeOffset="3679.09">6615 5070 33 0,'10'3'16'0,"-10"-3"-17"0,0 0 24 15,-7 0-23-15,4 0 0 16,-8 0 0-16,-7 3 1 15,1 4-1-15,3-1 0 0,-8 0 0 16,8 4 1-16,0-4-1 16,4 7 1-16,3-10-1 15,3 0 1-15,4 0-1 16,0-3 0-16,11-6 0 16,3-4 0-16,3-2 0 15,1-1 0-15,-4 4 0 16,4-1 0-16,-8 1 0 15,8-4 0-15,-7 7 0 16,3 0 0-16,0 3-1 16,0-4 1-16,4 4-1 15,-8 3 0-15,4 3 0 16,-3 1 1-16,3 2-1 16,-3 0 1-16,-1 10-2 15,1-7 1-15,6-3-1 16,-6 1 1-16,3-1 0 0,0-3 0 15,0-3 0-15,4-3 1 16,-4-3 0-16,0-1 1 16,7 1 1-16,-3-13 0 15,-4 4-1-15,-3 5 0 16,-1 1 0-16,-3-7 0 16,-3 7-1-16,3-1 1 15,-7 1-2-15,0 3 1 16,0 9-1-16,-7 0 0 15,7 3-1-15,0 7 1 0,7 6-2 16,-7 6 1 0,7 15 1-16,3 8 0 0,12 8 1 15,-8 7 1-15,3 3 1 16,1 3 0-16,-4-1 0 16,-7-8 0-16,-7 0-1 15,-10-10 0-15,-4-9-1 16,-8-10 0-16,-2-6 0 15,-1-12 0-15,-7-10 0 16,-3-10 0-16,-4-2 0 16,0-10 0-16,4-6 0 15,0-3 0-15,7 0 0 16,6-4 0-16,8 1 0 16,7 0 0-16,11-1 1 15,10 1 0-15,11-4-1 16,6 4 0-16,1 0-2 15,3 2 0-15,4 1-4 16,3 6 0-16,8 3-3 0,-11-2 0 16</inkml:trace>
  <inkml:trace contextRef="#ctx0" brushRef="#br0" timeOffset="3951.68">7415 5033 27 0,'7'-16'13'0,"1"-6"-7"0,-8 22 24 15,0-6-28-15,-4 3 1 0,-3-7 0 16,-7-2 1 0,-7 2-5-16,-4 1 0 0,0-4 3 15,1 7 1-15,-1 3-2 16,0 6 0-16,8 3 0 16,-1 7 0-16,4-4-1 15,7-6 1-15,3 7-1 16,4 2 1-16,11 1-2 15,10-7 1-15,-3 3-4 16,6-9 1-16,5-6-4 16,-1 3 0-16,-4-3-5 15,1-10 0-15</inkml:trace>
  <inkml:trace contextRef="#ctx0" brushRef="#br0" timeOffset="4204.68">7571 4957 25 0,'14'41'12'0,"-18"-57"-4"0,4 10 17 0,-7-3-23 0,4-4 0 0,-4-3 1 0,0-2 1 15,7-1-5-15,-4 3 1 16,4 1 2-16,0-1 1 15,4 3-1-15,3 1 0 16,3-1-2-16,1 4 0 16,6 3-8-16,5-1 0 15,-5-2-3-15,-3-1 0 0</inkml:trace>
  <inkml:trace contextRef="#ctx0" brushRef="#br0" timeOffset="4550.7">7701 4876 36 0,'32'25'18'0,"7"-22"-15"0,-29-3 32 0,8-3-34 16,0 3 1-16,-1-10 1 15,1 1 1-15,-1-3-5 16,-2-1 0-16,-1 0 2 15,-4 1 1-15,1-1-2 16,-11 1 0-16,-7 2-1 16,3 1 0-16,-13 6 0 0,6-3 0 15,0 12 0-15,1-3 1 16,3 3-1-16,3 7 1 16,-3 9-1-16,7-3 0 15,7 6-1-15,-3-3 1 16,10-4-3-16,4-5 0 15,6-1-5-15,-6-5 1 16,3 2-3-16,0-9 0 16</inkml:trace>
  <inkml:trace contextRef="#ctx0" brushRef="#br0" timeOffset="4924.35">8262 4891 24 0,'7'-6'12'0,"4"-6"-4"0,-11 12 18 0,0 0-25 15,0-7 1-15,0 7 0 16,-4-3 1-16,-3 0-4 16,-3 3 1-16,-1 3 2 15,-3 0 0-15,0 1-1 16,0 2 1-16,7 9 0 16,-4-5 0-16,0-1-1 15,4 4 1-15,7-4-1 16,7 4 1-16,4-4-1 0,0-3 0 15,3-2-1 1,-4 2 0-16,4-9 0 0,-3 0 0 16,0-4-1-16,-1-2 1 15,1-1-1-15,-1-2 1 16,1 6 0-16,-4-1 0 16,4 1-1-1,-4 6 1-15,3 0 0 0,-3 3 0 16,7 4-2-16,-10-4 1 15,6 3-5-15,-3 3 0 16,4 1-5-16,0-10 0 16</inkml:trace>
  <inkml:trace contextRef="#ctx0" brushRef="#br0" timeOffset="5300.95">8562 4901 18 0,'-4'-10'9'0,"11"-2"-5"0,-7 6 6 0,0-1-10 15,4-2 0-15,-4 0 2 16,0-1 1-16,4 1-2 15,-1-1 0-15,8 4 3 16,-4 3 0-16,7 0 0 16,3 3 1-16,12 0-1 15,6 6 1-15,0 3-2 0,4 7 0 16,3-3-1-16,4 2 0 16,0 4-1-16,3 0 0 15,-10 0-1-15,4-7 0 16,-1-2 0-16,4-1 0 15,0-3-5-15,-4-2 1 16,0-1-7-16,-3 0 1 16</inkml:trace>
  <inkml:trace contextRef="#ctx0" brushRef="#br0" timeOffset="5989.03">6170 5729 16 0,'0'9'8'0,"-3"-6"9"15,3 4 4-15,0-1-16 16,-7 6 1-16,3 1 2 15,-3 6 1-15,0 9-11 16,0 16 0-16,0 3 8 16,7 22 0-16,0 3-3 15,0 6 0-15,0 1-3 16,0-1 0-16,3-18-6 0,1-10 1 16,-1-16-8-16,1-15 0 15</inkml:trace>
  <inkml:trace contextRef="#ctx0" brushRef="#br0" timeOffset="6801.49">6615 5904 24 0,'3'13'12'0,"4"-4"-8"16,-7-2 11-16,0 5-12 16,0 10 0-16,0 3 2 15,4 0 0-15,-1 7-5 16,1 2 1-16,3 4 4 0,0-10 1 16,-4-6-2-16,1-3 1 15,-4-4-2-15,-4-2 0 16,1-1-3-16,-8-5 1 15,-3-1-1-15,-7-3 0 16,-7 3-2-16,-4 1 1 16,4-4-1-16,-4 0 1 15,4 3-1-15,7 7 0 16,-4 2 0-16,4 1 1 0,7 6 0 16,7 0 1-16,3 0 0 15,4 0 1-15,4 3 0 16,13-6 0-16,4 3 1 15,1-3 0-15,9-4 1 16,5-2 0 0,6-10-1-16,7-3 1 0,8-3-1 15,-4-7 1-15,-4 1-2 16,1-7 1-16,-12-3-1 16,1-2 0-16,0-1 0 15,-7-7 0-15,-11 1-1 16,-4 6 0-16,-6 3 0 15,0 1 0-15,-11 2-1 16,0 3 1-16,-11 7-1 16,0 6 1-16,1 0-1 15,3 9 0-15,-4 7 0 0,1 3 1 16,3 3-1 0,3 0 0-16,8 0-1 0,3 3 1 15,7-3-2-15,3-3 1 16,5-1-3-16,6-8 0 15,-3-4-4-15,6-6 0 16,1 0-3-16,-7-6 0 16</inkml:trace>
  <inkml:trace contextRef="#ctx0" brushRef="#br0" timeOffset="7326.91">7281 6387 15 0,'4'-12'7'0,"3"15"3"0,-4 0 6 0,5 0-13 15,-8 3 0-15,7 1 1 16,-4-1 1-16,1 3-6 15,-1 1 0-15,1-1 4 16,-1 1 0-16,1-1-1 16,-1-3 0-16,4-3-1 15,4-6 1-15,-8-3-2 16,4 0 1-16,4-7-1 16,3 1 0-16,4-1 0 15,-8 4 1-15,1-1-1 16,0 1 0-16,3 6 0 15,-11 3 0-15,15 3 0 16,-11 3 0-16,11 4 0 16,-4-1 0-16,3-3 0 15,4 0 0-15,1 1 0 32,6-7 0-32,18-32 1 15,0 1 1-15,-8-10-1 0,-2-3 1 16,-8-9 0-16,-7-7 0 15,-7-2 0-15,-3-4 0 16,-8-3-2-16,-3 0 1 16,-10 0-1-16,-4 9 1 15,-4 7-1-15,-3 12 0 16,-4 7-1-16,-3 12 1 16,0 9 0-16,-1 13 0 15,1 16-1-15,7 15 1 0,3 16 0 16,4 10 0-16,11 12 0 15,6 6 0-15,8 10 0 16,3-16 0-16,4-3-5 16,-1-10 0-16,-3-15-6 15,4-16 0-15</inkml:trace>
  <inkml:trace contextRef="#ctx0" brushRef="#br0" timeOffset="7536.92">7430 6158 37 0,'21'25'18'0,"3"-12"-17"0,-13-13 29 16,14 0-30-1,6 0 0-15,8 0-4 0,4 0 1 16,2 0-2-16,1 0 1 15,4 0-7-15,-4-3 1 16</inkml:trace>
  <inkml:trace contextRef="#ctx0" brushRef="#br0" timeOffset="7703.61">8089 6196 31 0,'11'19'15'0,"-15"12"-16"0,4-25 25 0,7-2-26 16,-7 5 0-16,4 0-7 16,-4-2 1-16,3-1 5 15,1-12 0-15</inkml:trace>
  <inkml:trace contextRef="#ctx0" brushRef="#br0" timeOffset="8062.58">8343 5588 7 0,'25'-35'3'0,"0"29"13"16,-22 6-3-16,8 0-10 0,-11 0 0 16,3 6 1-16,4 10 0 15,-7 9-5-15,0 0 0 16,-7 16 5-16,4 3 1 16,3 9-2-16,3 13 1 15,4 0-1-15,0 12 0 16,0-3-1-16,0 1 1 15,1-11-2-15,-5-14 0 0,1-11-7 16,-1-18 0-16,-3-12-4 16,0-17 0-16</inkml:trace>
  <inkml:trace contextRef="#ctx0" brushRef="#br0" timeOffset="8244.01">8237 6114 29 0,'25'13'14'0,"24"-7"-16"16,-27-6 23-16,6 3-25 16,0 1 1-16,4-1-12 15,-4 0 0-15</inkml:trace>
  <inkml:trace contextRef="#ctx0" brushRef="#br0" timeOffset="8421.06">8640 6193 29 0,'0'31'14'0,"7"1"-16"0,-7-29 23 16,0-3-24-16,3 0 0 15,4 0-10-15,0 0 0 0,0-13 13 16,0-3 1-16</inkml:trace>
  <inkml:trace contextRef="#ctx0" brushRef="#br0" timeOffset="8605.94">8608 6086 26 0,'14'19'13'0,"0"-19"-17"15,-3-3 26-15,-8-3-28 16,8-7 0-16,3 4-8 16,0-7 0-16</inkml:trace>
  <inkml:trace contextRef="#ctx0" brushRef="#br0" timeOffset="8917.99">8975 6114 30 0,'31'10'15'0,"19"-16"-16"0,-40 2 27 16,1-2-26-16,0 3 0 15,-1-10 0-15,-6 1 1 0,-1-4-1 16,-3 4 0-16,-3-1 0 16,-4 4 0-16,-7 2 0 15,-4 4 1-15,0 6-1 16,1 7 1-16,2 6-1 16,5-7 0-16,3 7 0 15,3-1 1-15,4 4-1 16,7 0 0-16,4-3-4 15,3-4 0-15,4 1-5 16,-1-10 0-16</inkml:trace>
  <inkml:trace contextRef="#ctx0" brushRef="#br0" timeOffset="9224.81">9518 5867 34 0,'7'19'17'0,"-7"-7"-20"0,-4-12 29 16,-6 0-26 0,-4 3 1-16,0 3-1 15,-7 4 1-15,3-4-1 0,-7 0 0 16,4 1 0-16,3 5 1 16,4 4-1-16,11 0 1 15,-1 2 1-15,8 1 1 16,6-3 1-16,8 0 0 15,7-1 0-15,-4 4 1 0,0 0-2 16,-3 3 0-16,-8 3-2 47,-6-3 1-47,-11 0-7 0,-11 0 1 16,-3 0-10-16,-11-13 0 15</inkml:trace>
  <inkml:trace contextRef="#ctx0" brushRef="#br0" timeOffset="9655.89">10224 5133 47 0,'0'16'23'0,"-4"-10"-23"0,4-6 37 0,0 0-37 16,0 0 0-16,0 0-3 15,0 0 1-15,7-3-1 16,4 3 0-16,-1 0-10 15,1-3 0-15</inkml:trace>
  <inkml:trace contextRef="#ctx0" brushRef="#br0" timeOffset="9851.57">10231 5547 50 0,'7'16'25'0,"3"-7"-31"0,-6-9 42 15,-1 0-42-15,-3 0 0 16,11-3-20-16,-4 0 1 16</inkml:trace>
  <inkml:trace contextRef="#ctx0" brushRef="#br0" timeOffset="14202.91">13025 4302 48 0,'10'3'24'0,"-10"3"-18"16,0-6 25-16,-3 0-31 16,-4 13 1-16,0-1-1 15,-4 4 1-15,-7-3-2 16,1-4 1-16,-1 4-2 0,0-4 1 15,1 0-2-15,-1-2 1 16,8-1 0-16,2-6 0 16,5 9 1-16,6-6 1 15,8 4 2-15,3 2 1 16,7 1 0-16,-7 2 1 16,1 1-1-16,-5-1 0 15,1 4-1-15,-4 0 0 16,-4 2-2-16,-3 4 1 0,-3 10-2 15,-4-7 1-15,-4 3-3 16,1-9 0-16,-1 0-3 16,4-7 0-16,3 1-9 15,4-10 1-15</inkml:trace>
  <inkml:trace contextRef="#ctx0" brushRef="#br0" timeOffset="14427.64">13360 4587 44 0,'0'22'22'0,"-4"-25"-20"0,4 9 34 15,-3 7-36 1,-1-1 0-16,4 1-2 15,0-10 0-15,4 3-2 0,3-6 1 16,0 0-10-16,0-15 1 16</inkml:trace>
  <inkml:trace contextRef="#ctx0" brushRef="#br0" timeOffset="14592.4">13272 4427 28 0,'21'10'14'0,"21"-10"-20"0,-28 3 15 0,7 0-20 16,0 0 0-16</inkml:trace>
  <inkml:trace contextRef="#ctx0" brushRef="#br0" timeOffset="14968.76">13540 4750 28 0,'0'0'14'0,"14"-3"-15"16,-11-3 28-16,1 0-27 15,3-7 0-15,0 4 0 16,-4-7 0-16,4 0 0 15,1-2 1-15,-1 5-1 16,0-3 1-16,0-2-1 16,0 2 1-16,3 3 1 0,4 1 0 15,-3 2 0-15,3 4 1 16,0 6-1-16,0 3 1 16,0 3-1-16,1 1 1 15,-1 2-1-15,-4 4 0 16,4-1-1-16,1 7 0 15,-1 3-1-15,0-3 1 0,0-4-2 16,3 1 1 0,1-3-5-16,0-4 1 0,-4-9-5 15,0 0 1-15,0-9-4 16,0-10 0-16</inkml:trace>
  <inkml:trace contextRef="#ctx0" brushRef="#br0" timeOffset="15389.29">13931 4186 37 0,'7'9'18'0,"4"4"-11"0,-8-16 35 16,1 3-38-1,3 0 0-15,0 0 2 16,4-7 1-16,-1 4-8 0,4-3 0 16,0 6 6-16,1-3 0 15,2 3-2-15,1-6 0 16,-1 2-1-16,1 1 0 16,-4 3-2-16,-3 0 0 15,-4 0-1-15,-4 3 0 16,-3 1 0-16,-3 2 1 15,-1-3-1-15,-3 13 0 16,0-7 0-16,4 13 0 16,-4 0 0-16,3 3 1 0,1-3-1 15,-1 0 1-15,0-6-1 16,4-7 0-16,8 4-2 16,2-4 0-16,8-6-6 15,6 0 1-15,5-3-8 16,2 3 0-16</inkml:trace>
  <inkml:trace contextRef="#ctx0" brushRef="#br0" timeOffset="15704.18">14700 4186 47 0,'0'0'23'0,"-3"12"-22"0,-1-5 36 16,-3 2-35-16,-3 1 1 16,-1 5 0-16,-3 7 1 15,-4 10-5-15,-3-1 0 16,-4 10 3-16,1 6 1 15,3 15-3-15,6 1 0 16,5 0-4-16,6 6 1 0,4-16-9 16,7 0 1-16,0-21-5 15,4-7 1-15</inkml:trace>
  <inkml:trace contextRef="#ctx0" brushRef="#br0" timeOffset="16035.87">14944 4430 49 0,'24'0'24'0,"-24"-3"-29"16,-3 3 46-16,-8 0-42 15,-3 0 1-15,-7 0-1 16,0 0 1-16,-4 3 0 15,4 10 1-15,0 9 0 16,0 3 0-16,3 3-1 0,4 7 0 16,7-4 0-1,7 4 0-15,7-1-1 0,11-6 1 16,3-6-1-16,3-3 0 16,5-13 0-16,-5-2 1 15,1-11-1-15,0-5 0 16,-8-13-3-16,-3 6 1 15,-3 0-11-15,-7-3 1 16</inkml:trace>
  <inkml:trace contextRef="#ctx0" brushRef="#br0" timeOffset="16230.41">14732 4597 44 0,'28'-7'22'0,"18"17"-23"0,-32-10 33 0,7-3-33 16,8 3 1-16,6-7-5 15,7 4 1-15,1-3-4 16,-5 0 0-16,-6-4-4 16,-4 1 0-16</inkml:trace>
  <inkml:trace contextRef="#ctx0" brushRef="#br0" timeOffset="16472.88">15145 4186 39 0,'3'41'19'0,"18"21"-22"0,-13-37 38 16,6 10-34-16,3 12 1 16,1 6-1-16,-4 13 1 15,-3 3-4-15,-11 6 1 16,-4-2-10-16,-10-8 0 0</inkml:trace>
  <inkml:trace contextRef="#ctx0" brushRef="#br0" timeOffset="16951.56">15713 4556 46 0,'17'3'23'0,"1"-6"-19"0,-4 0 34 0,7 3-38 15,11-6 1-15,0 2-5 16,0-5 1-16,-1 3-5 16,1-4 0-16,-11 1-6 15,0-1 1-15</inkml:trace>
  <inkml:trace contextRef="#ctx0" brushRef="#br0" timeOffset="17129.88">15709 4387 42 0,'4'50'21'0,"6"12"-25"0,-6-43 36 16,-1-3-35-16,4 12 0 15,4 0-19-15,0 1 0 16</inkml:trace>
  <inkml:trace contextRef="#ctx0" brushRef="#br0" timeOffset="17536.53">16581 4525 43 0,'7'-4'21'0,"-11"-11"-16"16,1 8 32-16,-1 1-36 15,-3 3 1-15,-4-3 1 16,-6 6 0-16,-4 0-4 16,-8 6 0-16,1-3 3 15,0 10 0-15,0 2-1 16,3 7 1-16,7 0-3 16,4 13 1-16,4-1-2 0,3 4 0 15,7 3-3-15,10-13 1 16,8 6-6-16,14-18 1 15,3-3-5-15,0-7 0 16</inkml:trace>
  <inkml:trace contextRef="#ctx0" brushRef="#br0" timeOffset="17791.9">16820 4606 43 0,'11'-9'21'0,"-11"9"-16"16,0 0 37-16,0 0-41 15,0 0 1-15,0 0 0 16,0 0 1-16,-7 0-4 16,-4 0 0-16,-6 0 2 15,-1 3 1-15,-3-3-2 16,0 0 1-16,0 6-1 16,3 4 1-16,4 5-2 15,3 4 0-15,4 3-3 16,7-3 0-16,11 3-5 15,3-7 1-15,7 1-7 16,0 0 0-16</inkml:trace>
  <inkml:trace contextRef="#ctx0" brushRef="#br0" timeOffset="18092.14">17110 4590 42 0,'7'0'21'0,"-11"10"-26"0,1-10 34 16,-4 0-29 0,-4-3 0-16,-7 6 1 0,1 3 0 15,-1 0-1-15,1 4 0 16,-1-1 0-16,4 1 1 16,3 2-1-16,4 4 0 0,7-4 0 15,4 1 0-15,6-1 1 16,4 4 0-16,4-6 0 15,-4 2 0-15,-3 7-1 16,-4-3 1-16,-4 2-2 16,-6 4 0-16,-11 3-6 15,-4 4 0-15,-7-11-5 16,1 1 0-16</inkml:trace>
  <inkml:trace contextRef="#ctx0" brushRef="#br0" timeOffset="18542.74">17276 4233 46 0,'-4'16'23'0,"4"-1"-20"0,4-15 43 16,-4 0-43-16,7 0 1 15,3 0 2-15,4 3 1 16,0-3-8-16,4 0 0 16,3-3 6-16,4 3 0 0,0 0-2 15,3 0 0-15,-11 0-2 16,-2 3 0-16,-8 4-2 15,-7-1 1-15,-4 7-1 16,-3 5 1-16,-4 4-1 16,1-3 0-16,-1 3 1 15,1 0 0-15,6 0 0 16,4-3 1-16,4-7-1 16,6 7 0-16,4-6-1 15,8-4 0-15,-1-6-3 16,3-6 0-16,1-6-7 15,-4-4 1-15,-3 7-9 16,3-4 0-16</inkml:trace>
  <inkml:trace contextRef="#ctx0" brushRef="#br0" timeOffset="19095.75">18225 4198 42 0,'-4'7'21'0,"-14"5"-18"0,11-9 29 0,-7 7-31 15,-3 2 1-15,-5 13 0 0,-2 10 0 16,-1 3-3-16,0 5 1 15,8 4 2-15,-1 13 0 16,7 3-1-16,8-7 0 16,10 7-4-16,11-10 1 15,3 7-8-15,7-23 1 16,0-5-5 0,7-20 0-16</inkml:trace>
  <inkml:trace contextRef="#ctx0" brushRef="#br0" timeOffset="19397.29">18606 4484 45 0,'17'-19'22'0,"-17"3"-25"0,0 10 42 0,-7 3-38 16,-7 0 0-16,-7 3 0 15,3-7 0-15,-3 7-2 16,0 7 1-16,-4 5 1 15,0 10 1-15,1 0-2 16,-1-3 1-16,7 16-1 16,8-1 0-16,3 4 0 15,10-4 0-15,8-6-1 16,7-3 1 0,3-9-1-16,-4-10 1 0,5-6-1 0,-5-6 0 15,1-3-5-15,-4-13 0 16,-4 3-8-1,-10 0 1-15</inkml:trace>
  <inkml:trace contextRef="#ctx0" brushRef="#br0" timeOffset="19618.16">18274 4612 53 0,'21'4'26'0,"25"-14"-27"0,-28 13 46 0,6-6-45 0,1 3 0 0,10 0-1 16,8-6 0-16,2 6-4 15,-2 0 0-15,-4 0-10 16,-4 0 0-16</inkml:trace>
  <inkml:trace contextRef="#ctx0" brushRef="#br0" timeOffset="20122.59">19011 4258 41 0,'14'25'20'0,"11"47"-17"16,-14-53 27-16,3 3-29 16,3 19 0-16,1 3-1 15,-7 9 1-15,-4 0-2 16,-7 4 1-16,-4 5-2 16,-10-5 1-16,0-10-11 15,-4-13 0-15</inkml:trace>
  <inkml:trace contextRef="#ctx0" brushRef="#br0" timeOffset="20452.49">19554 4437 44 0,'-10'0'22'0,"3"0"-16"16,7 0 34-16,0 0-37 15,3-7 1-15,4 4-1 16,4-3 1-16,0 3-6 15,6-3 1-15,4 3 1 16,8-4 0-16,-1 1-8 16,-7 0 1-16,-7-1-9 15,-7 1 1-15</inkml:trace>
  <inkml:trace contextRef="#ctx0" brushRef="#br0" timeOffset="20628.7">19480 4609 48 0,'25'13'24'0,"14"-7"-23"0,-29-6 39 0,5 6-40 0,2-6 1 16,4 0-3-16,8-3 0 16,6 3-8-1,32-12-13-15,-35 5 9 16</inkml:trace>
  <inkml:trace contextRef="#ctx0" brushRef="#br0" timeOffset="20867.12">20359 4010 47 0,'10'10'23'0,"-10"9"-21"15,0-10 42-15,0 16-42 16,-3 6 0-16,-1 10 2 16,1 19 0-16,-1-1-5 15,1 13 0-15,3 10 2 16,0-1 1-16,0 1-8 16,-4 6 0-16,-10-16-10 15,-4-16 0-15</inkml:trace>
  <inkml:trace contextRef="#ctx1" brushRef="#br0">8079 4158 0,'0'0'16,"0"0"-1,0 0 1,0 0 0,0 0-1,0 0 1,0 0 0,0 0-1,0 0 1,0 0-1,0 0-15,0 0 16,0 0 0,0 0-1,0 0 1,0 0 0,0 0-1</inkml:trace>
  <inkml:trace contextRef="#ctx0" brushRef="#br0" timeOffset="22701.34">12898 5660 36 0,'3'0'18'0,"18"6"-11"0,-17-3 18 15,-1 7-23-15,-3-4 1 16,0 13 2-16,-3 6 0 16,-4 12-6-16,-4 7 0 0,4 16 4 15,0 3 0-15,0 9-2 16,-4 12 0-16,4 7-2 15,0-3 0-15,4-6-3 16,-1-17 1-16,1-14-10 16,-1-20 1-16,1-15-1 15,-1-13 0-15</inkml:trace>
  <inkml:trace contextRef="#ctx0" brushRef="#br0" timeOffset="23316.68">12693 6277 36 0,'21'4'18'0,"11"5"-26"0,-22-9 35 16,8 0-27-16,3 0 0 15,7 3-2-15,4-3 1 16,-4 3 0-16,11 0 0 15,-3 4-1-15,6-7 0 16,0 3 0-16,-3-3 1 16,-4 3 2-16,1 0 1 15,-8-3 1-15,0 3 1 0,-7-6 0 16,0-3 0-16,-3 3 1 16,-4 0 1-16,-3-4-2 15,-4 1 0-15,-7 6-1 16,-4-6 0-16,-3 6-1 15,-7 0 0-15,0 9-2 16,-4 1 1-16,-3-1-1 16,0 7 0-16,3 2 0 15,1-8 0-15,6 6-2 16,4-1 0-16,4-2 0 16,6-1 0-16,8 1 0 15,3-10 0-15,3-3 0 16,1-3 1-16,-4 0 0 15,0 0 1-15,0-4 0 16,0 1 0-16,1 0 0 16,-5 3 1-16,1-4-1 15,-1 4 0-15,1 3 0 0,-1 0 1 16,-2 7 0-16,-1-1 1 16,0 9-1-16,0-2 1 15,0 0-1-15,-4 2 0 16,1 1-1-16,-1 3 0 15,1-4-4-15,-1 1 0 16,1-3-9-16,3 2 0 16,-3-8 0-16,3-4 0 31</inkml:trace>
  <inkml:trace contextRef="#ctx0" brushRef="#br0" timeOffset="23743.03">13540 6372 25 0,'7'-4'12'0,"7"-5"-7"16,-11 6 21-16,1-3-24 15,-1 2 1-15,4-5 1 16,-7 9 0-16,0 0-4 15,4-6 0-15,3 3 3 16,0 0 1-16,0-4-2 16,0-2 0-16,0-1-1 15,4 4 1-15,-1 0-2 16,5 0 1-16,-1-1-1 0,0 4 0 16,0 3 0-16,0-3 0 15,-3 3 0-15,-1 3 1 16,1 3-1-16,-1 7 0 15,1 3 0-15,-1-1 0 16,1 1 0-16,0 3 1 16,-1-3-1-16,1 2 0 15,-1 1 0-15,1-3 1 16,3 0-4-16,0-1 0 16,0-5-9-1,4-7 0 1</inkml:trace>
  <inkml:trace contextRef="#ctx0" brushRef="#br0" timeOffset="24261.88">13995 5732 39 0,'-7'3'19'0,"3"-19"-14"0,4 16 26 16,0 0-28-16,0 0 1 15,7-3 3-15,0 3 0 16,4 0-8-16,-1-3 0 16,5-3 6-16,-1 3 0 15,0-7-2-15,0 4 0 16,0 0-2-16,-3-1 0 16,-4 1-1-16,-7 6 0 15,0 0-1-15,0 3 0 16,-4 4 0-16,4-1 0 0,-3 3-1 15,-1 1 1-15,-3 2 0 16,3 7 1-16,1 3-1 16,-1-3 1-16,4 3 0 15,0-7 0-15,7-2 0 16,4-1 1-16,3-2-3 16,0-4 0-16,11-3-6 15,-4-3 1-15,4 0-9 16,-1-6 1-16</inkml:trace>
  <inkml:trace contextRef="#ctx0" brushRef="#br0" timeOffset="24579.42">14542 5751 46 0,'-4'28'23'0,"-24"-3"-26"0,21-16 36 16,-4 4-32-16,-3 3 0 16,-4 6 0-16,-3 9 1 15,-3 7-2-15,6 15 0 0,4 6 2 16,3 1 0-16,4 3-2 15,4-7 1-15,3-3-4 16,3-12 1-16,8-13-10 16,3-6 1-16,3-12-3 15,8-7 0-15</inkml:trace>
  <inkml:trace contextRef="#ctx0" brushRef="#br0" timeOffset="25221.18">14933 5889 52 0,'35'50'26'16,"25"53"-33"-16,-46-81 48 0,1 16-42 0,-1 3 0 16,-4 6-3-16,-6 0 0 15,-4 3-3-15,-4-6 1 16,-6-7-8-16,-4-11 1 16</inkml:trace>
  <inkml:trace contextRef="#ctx0" brushRef="#br0" timeOffset="27565.56">14870 6092 42 0,'3'-9'21'0,"-10"9"-15"15,4-9 21-15,-1-1-25 16,-3-9 0-16,-7 4 1 16,0-4 0-16,-4 0-5 15,-3 7 1-15,-4 2 2 16,1 7 1-16,2 6-3 15,1 7 0-15,0 8-2 16,3 1 0-16,1 3 0 16,3 10 0-16,3 11 0 15,8-11 0-15,3 12 4 0,7 0 0 16,3-4 3-16,4-8 1 16,11-7 0-16,3-16 1 15,4-9-1-15,-4-12 1 16,0-4-4-16,-3-12 1 15,-7-4-4-15,-4-2 1 16,-7 9-6-16,-4-7 0 16,-6 4-10-16,-11 3 0 15</inkml:trace>
  <inkml:trace contextRef="#ctx0" brushRef="#br0" timeOffset="27775.8">14460 6118 44 0,'7'12'22'0,"29"-2"-14"16,-26-10 31-16,4 0-36 15,8 0 1-15,-1 0-1 16,3 0 1-16,8-4-6 16,11 1 0-16,2-3-1 15,5 0 1-15,-4 3-14 16,-4-1 1-16,-7 4-1 15,-3 4 1-15</inkml:trace>
  <inkml:trace contextRef="#ctx0" brushRef="#br0" timeOffset="28183.31">15674 6208 43 0,'3'7'21'16,"19"-4"-22"-16,-15-3 42 0,0-3-40 15,7 0 0-15,7-1 0 16,11-2 0-16,0 3-4 15,-1-3 0-15,-3 0-7 16,1-1 0-16,-8-2-3 16,4-4 0-16</inkml:trace>
  <inkml:trace contextRef="#ctx0" brushRef="#br0" timeOffset="28383.23">15780 5929 39 0,'3'19'19'0,"1"38"-21"0,-4-42 35 15,0 7-33-15,3 10 1 16,1 8-2-16,3 4 0 0,0 6-5 16,4 4 1-16,-1-10-6 15,1-10 0-15</inkml:trace>
  <inkml:trace contextRef="#ctx0" brushRef="#br0" timeOffset="28660.97">16542 5603 43 0,'-4'22'21'0,"-6"35"-24"16,6-42 37-16,-6 14-32 0,-1 11 0 16,4 14 0-16,3 12 0 15,1 18-5-15,6 1 1 16,4 0-4-16,4-10 0 15,0-6-7-15,3-16 0 16</inkml:trace>
  <inkml:trace contextRef="#ctx0" brushRef="#br0" timeOffset="29118.87">17448 6121 37 0,'-3'6'18'0,"-1"0"-10"0,4-6 29 16,4 3-33-16,-4-3 0 15,7 0 1-15,4-3 0 16,3 0-7-16,3-3 0 16,4 0 4-16,8 2 0 15,2-2-5-15,8-3 0 16,0-4-8-16,-7 4 0 16,-11 3-4-16,-10-1 0 15</inkml:trace>
  <inkml:trace contextRef="#ctx0" brushRef="#br0" timeOffset="29277.78">17385 6281 38 0,'10'15'19'0,"40"-18"-24"15,-32 0 33-15,6 3-32 16,4-3 1-16,8 3-17 15,3-3 0-15</inkml:trace>
  <inkml:trace contextRef="#ctx0" brushRef="#br0" timeOffset="29997.82">18475 5970 46 0,'7'19'23'0,"-28"6"-29"0,10-16 41 16,-13 4-36-16,-8 0 1 15,-3-7-1-15,-1 0 1 0,1 0 0 16,3 4 1-16,4 2-2 15,3 1 1-15,8-1-1 16,3-2 1-16,7-1-1 16,3 1 1-16,11-1-2 15,7 4 1-15,7-1 0 16,8 1 0-16,-1-1 0 16,4 4 1-16,-8-4 0 15,-3-5 0-15,-6 8 0 16,-8 4 0-16,-11 3 0 15,-3 3 0-15,-4 3 0 16,-3-9 0-16,0 0-1 16,0-3 1-16,0-4-1 15,3 1 1-15,4-4 0 16,4-2 0-16,3-7 0 16,3 0 0-16,8-4 0 0,3-2 1 31,7 3 1-31,7-10 1 0,4-2 0 0,-4-4 1 15,11-6-1-15,0 6 1 16,0-3 0-16,-4-3 0 16,-3 0-3-16,-4-3 1 15,-3 3-2-15,-8 0 0 16,1 6 0-16,-7 6 0 16,-4-2-1-16,-4-1 1 15,-6 6-1-15,-4 4 0 16,-4 3 0-16,0 3 0 0,-3 9 0 15,0-2 0-15,4 8 0 16,3 4 0-16,3 3 0 16,4-3 1-16,4 3-2 15,6-3 1-15,1 3-2 16,6 0 0-16,1-4-4 16,3-2 0-16,4-10-6 15,0-6 0-15</inkml:trace>
  <inkml:trace contextRef="#ctx0" brushRef="#br0" timeOffset="30267.74">19106 6067 28 0,'25'-22'14'0,"-11"32"-4"16,-10-7 20-16,-4-3-30 0,-4 3 1 15,-3 0-1-15,-7 7 1 16,-4-4-1-16,4 3 1 15,0 4 0-15,0 6 1 16,0 3-1-16,0 3 1 16,3 0 1-16,4 0 0 15,7 9-2-15,4-2 1 16,3-4-1 0,7-6 1-16,11-3-4 0,3-7 0 0,7-2-4 15,0-10 0-15,1-10-7 16,-5-5 0-16</inkml:trace>
  <inkml:trace contextRef="#ctx0" brushRef="#br0" timeOffset="30687.54">19304 5650 46 0,'11'13'23'0,"10"-7"-22"0,-11-9 41 0,1 0-41 16,3 0 0-16,4-7 2 16,3 4 1-16,7-3-5 15,-3 2 1-15,-4 4 2 0,-3 0 0 16,-4 3-1-16,-7 3 1 15,-4 4-3-15,-6 2 1 16,-4 7 0-16,-7-7 0 16,-1 7-1-16,1 6 1 15,0-4 0-15,4 4 0 16,3 0 0-16,3-3 1 16,4 0-1-16,7 0 1 15,4-7-1-15,6 1 1 16,1-10-1-1,3-3 0-15,-3 3-5 0,-4-6 1 0,0-3-9 16,0 3 0-16,-3-4-3 16,-1 1 0-16</inkml:trace>
  <inkml:trace contextRef="#ctx0" brushRef="#br0" timeOffset="31168.36">19964 5760 39 0,'17'-12'19'0,"-3"30"-14"0,-10-18 35 0,0 7-38 16,-4 2 1-16,-4 4 0 16,-7 5 0-16,-3 4-5 15,-3 7 1-15,-8 5 3 16,4 7 0-16,3 9-2 16,1 6 1-16,2 1-2 15,8-1 0-15,4 7-2 16,3-3 1-16,3-7-5 15,4-6 1-15,8-6-8 16,2-10 0 0</inkml:trace>
  <inkml:trace contextRef="#ctx0" brushRef="#br0" timeOffset="32038.97">20641 6074 41 0,'25'0'20'0,"-18"-47"-19"0,-7 34 31 15,0 1-29-15,-4-1 1 0,-6 0-1 16,-8 1 1-16,-10 2-6 16,-4 1 0-16,-7 6 4 15,0 9 1-15,1 7-3 16,-5 6 1-16,8 3-1 15,7-1 1-15,3 11 0 16,11 12 0-16,7 0 0 16,10 6 0-16,12-3 0 15,6 0 0-15,11-13-1 16,6-2 1-16,8-13-2 16,-3-10 1-1,-5-9-1 1,-6-9 1-16,-7-4-3 0,-8-9 0 0,-2 0-7 15,-1-3 0-15,-11-6-4 0,-6 2 0 16</inkml:trace>
  <inkml:trace contextRef="#ctx0" brushRef="#br0" timeOffset="32251.24">20221 6177 48 0,'21'16'24'0,"22"-7"-19"0,-29-9 44 16,3-3-47-16,12-3 0 0,6 0 0 16,7-4 0-16,4 1-4 15,-3-1 1-15,-5 1-1 16,-6 0 0-16,-4-1-8 16,-7 1 1-16,1-7-8 15,-5 0 1-15</inkml:trace>
  <inkml:trace contextRef="#ctx0" brushRef="#br0" timeOffset="32526.1">20726 5807 55 0,'31'28'27'0,"47"44"-28"0,-53-46 48 15,7 11-48-15,-1 1 1 32,-6 46-5-32,-18 1 0 15,-18 3-8-15,-24-3 0 16</inkml:trace>
  <inkml:trace contextRef="#ctx0" brushRef="#br0" timeOffset="34080.86">21075 4575 44 0,'3'12'22'0,"8"-2"-10"16,-7-10 22-16,3 0-33 0,3 0 1 15,4 0 1-15,8-7 0 16,-1 1-4-16,10 0 1 15,19 3 2-15,10 3 0 16,17 0-4-16,15 0 1 16,-11 0-6-16,0 0 1 15,-7 0-10-15,-6-3 1 16</inkml:trace>
  <inkml:trace contextRef="#ctx0" brushRef="#br0" timeOffset="34486.58">21823 4289 35 0,'17'13'17'0,"22"-1"-6"0,-25-12 22 16,8 7-29-16,2-1 1 15,12 3 1-15,2 7 1 16,1 0-9-16,-4-4 0 15,-6 4 5-15,-8 6 1 16,-11 6-4-16,-13 7 1 16,-15-1-2-16,-10 10 0 15,-11 3-4-15,-3 0 0 16,-4 0-7-16,0 3 1 16,4-6-4-16,-1-9 0 15</inkml:trace>
  <inkml:trace contextRef="#ctx0" brushRef="#br0" timeOffset="34711.78">21788 4481 52 0,'3'47'26'0,"11"22"-36"16,-7-50 51-16,0 9-42 0,4 6 1 16,-1 4-12-1,1-4 0-15,-4-5 5 0,0-14 0 16</inkml:trace>
  <inkml:trace contextRef="#ctx0" brushRef="#br0" timeOffset="38148.08">23312 4606 27 0,'10'-6'13'0,"15"-19"2"0,-18 18 13 0,0-2-25 16,0 3 1-16,0-4 3 15,-3 1 1-15,-1-4-9 16,-3 7 0-16,0 0 6 16,-3 3 1-16,-4 3-2 15,-4 3 1-15,-3 0-4 16,-4 3 1-16,1 10-1 15,-5-3 0-15,-2-1-1 16,-1 7 1-16,4 9-1 16,3-3 0-16,1 13 0 15,2-7 1-15,8 7-1 16,7 3 0-16,11-4-2 16,10-5 0-16,7-7-3 15,4-3 0-15,3-13-5 16,-3-6 1-16,0-3-7 15,3-6 0-15</inkml:trace>
  <inkml:trace contextRef="#ctx0" brushRef="#br0" timeOffset="38418.6">23654 4653 24 0,'7'-31'12'0,"-7"15"3"0,0 16 12 16,0 0-23-16,0 0 0 15,0 0 3-15,-4 0 0 16,1 0-10-16,-4-6 1 15,-7 6 5-15,-4-3 1 16,-3 6-3-16,0 3 1 16,-1-3-2-16,1 10 1 0,4 9-2 15,-1 3 0-15,4-6-2 16,3 9 1-16,4 0 0 16,4 3 0-16,10-15-1 15,7 0 0-15,7-7 1 16,7-9 0-16,4-3-3 15,3-6 0-15,4 2-6 16,0-5 1-16</inkml:trace>
  <inkml:trace contextRef="#ctx0" brushRef="#br0" timeOffset="38749.11">23943 4606 23 0,'-11'10'11'0,"-13"-7"-3"0,17-3 12 16,0 0-17-16,-7 0 0 15,3 3 2-15,0-3 0 16,1 3-6-16,-1 3 0 16,4-3 3-16,4 4 1 15,3 2-2-15,3-6 1 16,8 3 0-16,3 7 0 15,3-1 1-15,1 1 0 16,0 3 0-16,-1-4 1 16,-2 1-1-16,2 2 0 0,-10 7-2 15,-3-6 1 1,-8 6-4-16,-3 3 0 0,-10-9-8 16,-1 3 1-16,0-10-5 15,1 0 1-15</inkml:trace>
  <inkml:trace contextRef="#ctx0" brushRef="#br0" timeOffset="39213.96">24063 4158 45 0,'4'15'22'0,"10"-21"-22"0,-7 3 40 15,0-3-39-15,7 6 0 16,3-3 2-16,5 3 1 15,2 0-4-15,5 0 1 16,-1 0 1-16,-4 3 1 16,-2 3-1-16,-5-3 0 0,-6 0-2 15,-4 0 1-15,-7 0-2 16,-4 7 1-16,-6-1-1 16,-1 1 0-16,-3-4 0 15,4 10 1-15,-1-4-1 16,0 7 1-16,4 0-1 15,4 0 0-15,6 6 0 16,8-6 0-16,3-1-4 16,7-2 1-16,7-10-5 15,1 4 1-15,-1-4-7 16,-3 0 1-16</inkml:trace>
  <inkml:trace contextRef="#ctx0" brushRef="#br0" timeOffset="39576.01">24776 4330 42 0,'0'13'21'0,"-11"-4"-22"0,7-6 36 15,-6 7-34-15,-4 2 1 16,-11 1 1-16,-3 2 0 0,0 7-4 16,-1 16 1-16,-2 0 2 15,-5 12 1 1,-2 47-2-1,9-6 0-15,8-3-5 16,11-16 0 0,10-19-8-16,7-15 0 0,7-13-2 15,0-13 0-15</inkml:trace>
  <inkml:trace contextRef="#ctx0" brushRef="#br0" timeOffset="39891.04">24924 4553 40 0,'14'0'20'0,"-14"0"-21"0,0 0 38 16,-7 0-37-16,-4 0 0 16,-6 0 0-16,-8 0 1 15,0 0 0-15,1 6 0 16,-5 0 1-16,-2 4 0 15,2 12-1-15,1 6 1 16,7 6-1-16,3-2 1 16,11 2-3-16,7 10 1 15,11-9-1-15,3-1 1 16,7-15-2-16,7-3 1 0,1-10-3 16,-1-6 1-16,-4-9-5 15,-2-4 1-15,-8-3-6 16,-4-3 0-16</inkml:trace>
  <inkml:trace contextRef="#ctx0" brushRef="#br0" timeOffset="40102.83">24543 4732 43 0,'17'9'21'0,"19"-9"-19"15,-22 0 38-15,10-3-40 16,8 0 0-16,7-7 0 16,7-2 1-16,3-7-4 0,1 3 0 15,-4 1-5-15,-8 2 0 16,-2-3-5-16,-15-2 0 16</inkml:trace>
  <inkml:trace contextRef="#ctx0" brushRef="#br0" timeOffset="40340.6">25111 4311 39 0,'14'63'19'0,"21"9"-11"0,-21-44 33 0,-3 7-42 15,-4 12 1-15,-4 9-1 16,-3 10 1-16,-10 3-3 16,-8-3 1-16,4-13-10 15,0-9 0-15,-7-9-1 16,0-13 0-16</inkml:trace>
  <inkml:trace contextRef="#ctx0" brushRef="#br0" timeOffset="40886.58">25647 4597 48 0,'-4'0'24'0,"29"0"-28"16,-18 0 48-16,7 0-44 15,11-10 1-15,3 4 0 0,0 0 0 16,4-1-5-16,3 1 1 16,1 0-7-16,-5 3 0 15,-6-3-4-15,-7 2 0 16</inkml:trace>
  <inkml:trace contextRef="#ctx0" brushRef="#br0" timeOffset="41096.51">25636 4807 54 0,'4'12'27'0,"17"13"-31"0,-10-25 53 0,6 0-50 15,12 4 0-15,2-4-1 16,1-4 1-16,7 1-3 16,0-6 0-16,-4-1-11 15,-3 1 0-15,-1-7 0 16,-6 7 0-16</inkml:trace>
  <inkml:trace contextRef="#ctx0" brushRef="#br0" timeOffset="41391.94">26462 4167 57 0,'3'19'28'0,"-10"28"-34"0,0-28 60 16,0 15-54-16,-3 10 1 16,-1 16 0-16,-3 2 0 15,0 14-1-15,3 21 0 16,-3 0 0-16,0 0 1 31,0 1-5-31,3-17 1 0,4-9-9 0,0-18 0 16,7-26-5-16,4-13 0 0</inkml:trace>
  <inkml:trace contextRef="#ctx0" brushRef="#br0" timeOffset="41845.08">26723 4848 54 0,'3'15'27'0,"8"-30"-28"0,-11 15 50 15,7-7-49-15,7 4 1 0,11-6-1 16,10-4 1-16,4 7-4 16,3 0 1-16,1-4-7 15,-1 4 1-15,-10-3-9 16,-8-1 1-16</inkml:trace>
  <inkml:trace contextRef="#ctx0" brushRef="#br0" timeOffset="42473.42">27760 4612 42 0,'4'13'21'0,"-1"-10"-15"0,-3-3 32 0,-3 3-36 15,-4 3 1-15,-4 7 1 16,-3-10 0-16,-7 13-5 16,-4-7 0-16,0 1 4 15,1-1 0-15,2 7-2 16,5-1 0-16,-1-2-2 15,1-4 1-15,2 4-2 16,5-1 1-16,3-8-2 16,3 2 1-16,4 3 0 15,7 1 1-15,4 2 0 16,7 1 0-16,-1-4 1 0,1-3 0 16,-4 4 0-1,-3-1 1 16,-8 1-2-31,-6 8 1 0,-5 1 0 0,-2-6 0 0,-4 2 0 0,0 4 0 16,3-3-2-16,0 0 1 16,4 2-3-16,0-8 1 15,4-1-8 1,3-2 1-16,3-4-4 0,8 0 0 16</inkml:trace>
  <inkml:trace contextRef="#ctx0" brushRef="#br0" timeOffset="42748.27">28011 4851 28 0,'7'19'14'0,"-7"2"-3"15,0-17 22-15,-4 8-31 16,1-2 1-16,-1 2 3 16,1 4 0-16,-5-7-7 15,5 4 0-15,-1-1 4 16,1 4 1-16,-1-4-8 16,8 1 1-16,-1-4-11 15,4-9 1-15</inkml:trace>
  <inkml:trace contextRef="#ctx0" brushRef="#br0" timeOffset="42939.78">27894 4700 46 0,'11'6'23'0,"10"10"-28"0,-11-13 35 0,5-3-40 16,9 3 1-16,1 1-14 16,3-1 1-16</inkml:trace>
  <inkml:trace contextRef="#ctx0" brushRef="#br0" timeOffset="43343.62">28303 5017 37 0,'14'31'18'0,"-10"4"-17"0,-4-29 27 0,0 0-29 15,0-3 1-15,0-3 0 16,0 0 0-16,4-12 0 15,-1-4 0-15,1-6 0 0,-1 0 0 16,4-6 0-16,0 0 0 16,0-4 0-16,0 4 1 15,0 3-1-15,-3 3 0 16,3 7 0-16,4-1 1 16,3 6-1-16,3 4 0 15,1 9 1-15,7 7 0 16,-8-1-1-16,1 10 1 15,0 3-1-15,-4 0 0 0,-4 0-1 16,-3 3 1-16,0 3-5 16,-3 3 1-16,-1-9-7 15,1 10 1-15,-1-17-1 16,5-5 1-16</inkml:trace>
  <inkml:trace contextRef="#ctx0" brushRef="#br0" timeOffset="43852.07">28490 4230 44 0,'-3'3'22'0,"3"3"-26"0,0-6 48 0,7 0-43 0,0 0 1 16,0 0 2-16,0 0 0 16,11 0-4-16,3 0 0 15,0 0 3-15,7 10 0 16,0-7-1-16,4 3 1 15,-4-3-2-15,-6 0 0 16,-5-3-1-16,-3 3 0 16,-3 1-1-16,-4-1 1 0,-3 0-1 15,-4 3 1-15,-4 0 0 16,0 10 0-16,-3 6 0 16,-3 0 0-16,-4-6 0 15,3 2 0 1,1 4 0-16,-1 0 0 0,4-3 0 15,3 0 1-15,4-3-1 16,7-7 0-16,8-6-2 16,2-3 1-16,4-3-4 15,4-3 0-15,0-4-5 16,-1 4 0-16,-6 0-6 16,-4 0 0-16</inkml:trace>
  <inkml:trace contextRef="#ctx0" brushRef="#br0" timeOffset="44199.93">29154 4374 45 0,'3'3'22'0,"-10"19"-26"0,4-16 39 16,-5 1-32-16,-6-1 0 0,-7 3 2 15,-4 10 0-15,1 16-6 16,3-10 1-16,-4 22 4 16,4 9 0-16,3 16-2 15,-3 7 1-15,10 2-2 16,1-12 1-16,3-9-3 15,7-19 0-15,3-1-3 16,4-8 1-16,0-10-5 16,4-3 1-16,10-16-9 15,-3 0 0-15</inkml:trace>
  <inkml:trace contextRef="#ctx0" brushRef="#br0" timeOffset="44618.68">29503 4597 49 0,'3'-13'24'0,"-10"-3"-25"0,11 10 39 16,-4 0-39-16,-7 3 1 16,-4 3 0-16,-10 3 0 0,-11 3 0 15,4 0 1-15,-4 7 0 16,1 12 0-16,2 6 0 16,1 7 0-16,3 3 0 15,8 9 1-15,6-6-1 16,8 0 0-16,10-3-1 15,7-7 0-15,7-9 0 16,11-12 1 0,3-10-1-16,-3-3 0 0,-4-10 0 15,-7-5 0 17,-3-7-4-17,-4 0 0-15,0-3-9 0,-7 0 0 0,-10-4-2 0,-8 11 0 0</inkml:trace>
  <inkml:trace contextRef="#ctx0" brushRef="#br0" timeOffset="44847.56">29076 4741 57 0,'35'3'28'0,"22"16"-36"0,-40-19 59 16,8 0-51-16,7 0 0 15,7 0 0-15,3 3 0 16,-3-3 0-16,-4 0 0 0,-3-3-4 16,-8 3 0-1,1-3-7-15,-11-4 0 0,-7-2-5 16,-3 0 1-16</inkml:trace>
  <inkml:trace contextRef="#ctx0" brushRef="#br0" timeOffset="45174.52">29612 4330 38 0,'32'50'19'0,"17"10"-14"0,-38-38 31 0,7 9-33 16,6-3 0-16,1 19 0 0,3 13 0 15,0 18-5-15,-3 10 1 16,-14-6 0-16,-15 6 1 15,-17-7-11 1,-14-2 0-16,-15-17-3 0,1-5 1 16</inkml:trace>
  <inkml:trace contextRef="#ctx0" brushRef="#br1" timeOffset="52801.63">22849 3932 39 0,'11'22'19'0,"0"3"-10"15,-8-16 19-15,1 1-25 16,-1 9 1-16,1 6 2 16,-4 12 0-16,3 17-8 15,1 11 1-15,-1 14 4 16,-3 18 1-16,0 0-3 0,0 19 1 16,0-3-2-16,-3-6 1 15,-1-23-2 1,1-11 0-16,-1-14-4 0,4-9 1 15,0-15-10-15,0-16 1 16,-3-16-2-16,-1-3 0 16</inkml:trace>
  <inkml:trace contextRef="#ctx0" brushRef="#br1" timeOffset="54076.4">22969 3885 23 0,'18'6'11'0,"24"-15"-11"16,-28 9 17-16,1 0-12 16,6 0 0-16,3 3 3 15,8 3 1-15,7-6-11 0,7 3 1 16,0 4 6-16,3-7 1 15,11 0-3-15,14 3 0 16,14 3 0-16,11-6 0 16,0 6 0-16,10 0 0 15,18 4 0-15,4-4 0 16,-1 0 0-16,11 4 1 16,22-1-2-16,-8 1 0 15,11-7 0-15,17 0 0 16,-6-3-1-16,10 0 1 0,7-3-1 15,7 0 0 1,21-7-1-16,-7-5 1 0,7-1-2 16,-17 0 1-16,7 10 0 15,13-3 0-15,-20-1 0 16,7-2 0-16,-1-10 0 16,-10 12 0-16,4-9 0 15,-7 7 0-15,-4-4 0 16,-4 10 0-16,-3-10-1 15,-7 4 1-15,-7 5 0 16,-4-2 0-16,-21 0-1 16,-10-1 1-16,-8 1 0 15,-10 3 0-15,-7 6 0 16,-10 0 0-16,-12 6-1 16,-17-3 1-16,-7 6 0 15,-3 13 0-15,-11 0-1 16,-7 0 0-16,-7 6 0 0,-11 13 1 15,-11-6-1-15,-10 15 0 16,-7 6-1-16,-7 7 1 16,-3 15-1-16,3 10 1 15,0-3 0-15,-4 9 0 16,4 3 0-16,0 10 1 16,0-4 0-16,0 1 0 46,0-1 0-46,3-6 1 0,1 7-1 0,3-16 0 0,0-7 0 0,0 4 1 0,0-13-1 16,0-12 0-16,-4-4 0 16,-3-6 1-16,-3 0-1 15,-1-15 1-15,-7-4-2 16,-3-6 1-16,-3-15 0 16,-12-4 0-16,-3-3-1 15,-3-3 1-15,-14-6 0 16,3-4 0-16,-4 1 0 15,-10 0 0-15,-10-1-1 16,-8 1 1-16,-14-4 0 16,11 1 0-1,-74-4-1 1,10 4 1-16,7 5 0 16,-3 7 0-16,0 0 0 15,3 3 1-15,4 7-1 16,-10-7 0-16,-5 6 0 15,12 1 1-15,-15 2 0 0,-7 4 0 16,0 3 0-16,-3-7 1 16,-11 4-1-16,7-10 1 15,-14 4-1-15,-10-4 0 16,10-6-1-16,-14 3 1 16,-7-6-1-16,10 0 0 15,-7-10 0-15,8 7 0 16,-8-7 0-16,-3 4 0 15,18 3-1-15,-8 3 1 0,1 6-2 16,20 0 0-16,-6 6-7 16,6-2 1-16,4-4-7 15,22 6 0-15</inkml:trace>
  <inkml:trace contextRef="#ctx0" brushRef="#br1" timeOffset="57639">3083 8516 39 0,'18'26'19'0,"10"-42"-19"16,-14 10 20-16,11-1-17 16,7 1 0-16,7 6 4 15,3-3 0-15,14 0-7 16,4 0 0-16,-10-1 6 16,-4 4 0-16,3-3-2 0,-3 3 0 15,-7 0-2-15,-8 0 1 16,-2 3-2-16,-8 10 0 15,-4 6-2-15,-13 3 1 16,-4 0-1-16,-4 0 0 31,-20 12-1-31,2 1 1 16,1-7-1-16,4 0 0 0,6-6 1 16,8 0 0-16,-4 0 0 15,7-3 1-15,0-4 0 16,7-2 1-16,14 0 1 15,0-4 0-15,7 0-1 16,4-2 1-16,-4-1-1 16,-7 3 1-16,-3 7-1 15,-18 12 1-15,-18 10-3 16,-13 9 1-16,-8 3-2 16,-11 0 0-16,-10-6-7 15,-7-6 0 16,-7-7-7-31,14-3 0 0</inkml:trace>
  <inkml:trace contextRef="#ctx0" brushRef="#br1" timeOffset="58222.57">5390 8981 29 0,'4'0'14'0,"7"-19"-7"16,-8 12 16-16,-3 7-19 15,4-6 0-15,-4 3 4 16,-4-3 1-16,1 3-10 16,-8-7 1-16,7 7 6 15,-13 0 0-15,3 6-2 0,-4 0 0 16,7 7-2 0,-6-1 0-16,-1 4-1 0,4 2 0 15,-7 1 0-15,3 0 0 16,8 9-1-16,-8 0 0 15,15 3-1-15,-5 0 1 16,16 0-2-16,2-6 0 16,1 0-4-16,6-6 1 15,15-3-6-15,0-4 0 16,14-6-4-16,7-6 1 16</inkml:trace>
  <inkml:trace contextRef="#ctx0" brushRef="#br1" timeOffset="58579.54">5796 9078 24 0,'11'-22'12'0,"-1"9"0"0,-10 7 15 0,0 0-25 16,0-1 0-16,0 1 2 15,-10 3 0-15,-1 3-5 16,-6 3 0-16,-5 3 3 16,-2 1 1-16,-1 2-2 15,-3-3 1-15,0 4-1 16,6 5 0-16,5 1 0 15,3-3 1-15,3-1-1 16,11-2 1-16,0-4-1 16,4-6 1-16,13-6-2 15,-3-7 1-15,11 1-1 16,-11 2 1-16,4 1-1 16,-1 6 0-16,-3-1-1 0,-3 1 0 15,0 6 0-15,-1 4 0 16,-3 5 0-16,0 4 1 15,4 0 0-15,-8-1 0 16,5 4-2-16,2 0 1 16,-6-3-6-16,3-1 0 15,0-5-6-15,3-7 1 16</inkml:trace>
  <inkml:trace contextRef="#ctx0" brushRef="#br1" timeOffset="59210.86">6202 8877 39 0,'3'-3'19'0,"-17"12"-22"0,7-6 33 0,0 1-30 16,-14 2 0-16,3 0 0 15,1 0 1-15,-4 4-1 16,-1-1 0-16,5 4 0 15,3-4 1-15,3 1-1 16,4-1 1-16,7 0-1 16,7 1 1-16,4-1 0 15,10 4 0-15,-7-4 0 16,4-3 1-16,-1 1-1 16,-3-1 0-16,-3 3-1 0,-4 4 1 15,0 3-2-15,-7-4 1 16,0 1-1-16,-7-1 1 15,3 1-1-15,-3-4 0 16,0 1 0-16,4-1 1 16,3-3-1-16,-7 1 1 15,7-1 0-15,0 0 0 16,7-3 0-16,-4-3 1 16,8 0 0-16,3-3 1 15,7-3 1-15,0-7 0 16,11-2 0-16,-4-4 1 15,4-3-1-15,3 0 1 0,-6-3-2 16,2 0 0-16,-10 3-2 16,-3 0 0-16,-7 0-2 15,-1 3 1-15,-10 0 0 16,0 4 0-16,-7 8-1 16,-3 4 0-16,-1 6 0 15,4 10 0-15,3 6 0 16,-6 3 0-16,3-4 0 15,3 4 0-15,4 3 1 16,0 1 1-16,-7-1-2 16,7-7 1-16,11-2-4 15,6-6 1-15,5-4-8 16,9-16 1-16</inkml:trace>
  <inkml:trace contextRef="#ctx0" brushRef="#br1" timeOffset="59511.98">7084 8692 25 0,'21'6'12'0,"-25"1"-5"0,1-4 12 15,-4 0-18-15,-7 6 1 16,-7 4 0-16,-4-1 0 16,7 4-3-16,-10-3 0 15,7-1 2-15,-7 4 1 0,6-4-2 16,1 1 1-1,7-1 1-15,7-2 0 0,7 2 3 16,7 1 0-16,7-1 0 16,-3 4 1-16,3 0 0 15,0 3 1-15,-3-4-3 16,-1 1 1-16,-10 3-4 16,0-4 1-16,-10 11-8 15,-8-14 1-15,-14 4-11 16,-14-7 1-16</inkml:trace>
  <inkml:trace contextRef="#ctx0" brushRef="#br1" timeOffset="59949.82">7401 8585 48 0,'4'4'24'0,"3"-4"-22"0,-7 0 36 0,0 3-38 15,0-3 0-15,3 3 0 16,-3-3 0-16,4 0-5 16,3 0 0-16,-7 0-9 15,0-6 1-15</inkml:trace>
  <inkml:trace contextRef="#ctx0" brushRef="#br1" timeOffset="60112.27">7377 8783 51 0,'0'34'25'0,"3"-5"-25"0,-3-26 41 15,0 3-44-15,0-3 1 16,-3-3-21-16,-1-6 0 16,-7-3 21-16,1 5 0 15</inkml:trace>
  <inkml:trace contextRef="#ctx0" brushRef="#br1" timeOffset="60770.27">3143 9532 43 0,'18'22'21'0,"31"-6"-20"0,-31-13 37 0,14 3-34 15,6 1 0-15,22-4 6 16,15-6 0-16,23 0-11 16,33-10 1-16,24-9 8 15,25-6 0-15,7 6-2 16,3 0 0-16,22 0-3 15,-14 6 1-15,10-2-2 16,-11-4 0-16,19 3-1 16,2-3 0-16,-13 0-3 15,7 9 1-15,-11 7-6 16,-25 6 0-16,-17 13-8 16,-25 2 0 46,-21 4-6-62,-14 6 0 0</inkml:trace>
  <inkml:trace contextRef="#ctx0" brushRef="#br1" timeOffset="61991.65">25845 3455 28 0,'0'0'14'0,"3"-3"-4"15,-3 3 14-15,0 0-20 16,4-3 1-16,-4 3 4 15,3 0 1-15,1 3-12 0,-4 3 1 16,3 10 6-16,-3 9 1 16,4 7-3-1,-4-1 0-15,0 7-4 0,0-1 0 16,0-2-4-16,0-10 0 16,0-6-10-16,3-10 1 15</inkml:trace>
  <inkml:trace contextRef="#ctx0" brushRef="#br1" timeOffset="62455.21">26204 3521 42 0,'11'0'21'0,"-11"-28"-15"15,0 18 29-15,0-5-34 16,0-7 0-16,-7-3 0 16,-11 3 1-16,-14 0-3 15,-13 3 0-15,-8-3 1 16,-7 10 1-16,-11 8-2 15,11 4 0-15,-3 10-2 16,-1 2 0-16,4 20 0 16,7-10 0-16,7 18 0 0,11 14 1 15,14-1 2-15,21 19 0 16,18-9 2-16,6-7 1 16,15-2 0-16,14-4 0 15,21-16 1-15,21-15 0 16,-3-19-1-16,10-12 1 15,-6-17-1-15,-15-8 0 16,-14-1-2-16,-14-15 0 16,-21-1-3-16,-22 14 0 15,-13-4-13-15,-22-3 0 16</inkml:trace>
  <inkml:trace contextRef="#ctx0" brushRef="#br1" timeOffset="63508.28">8199 8648 41 0,'7'3'20'0,"14"-12"-7"15,-18 12 21-15,1 0-32 16,3 3 1-16,0 7 0 16,0 6 1-16,0 6-6 15,0 6 1-15,0 1 1 16,0-4 1-16,7 3-5 0,-3-3 0 16,-8 1-9-16,5-11 1 15,-1-2-3-15,0-6 1 16</inkml:trace>
  <inkml:trace contextRef="#ctx0" brushRef="#br1" timeOffset="63943.56">8618 8469 44 0,'4'-28'22'0,"-22"-6"-27"0,15 24 42 0,-4-5-36 15,-7 2 1-15,-11 4-1 16,-14-1 1-16,-7 4-3 16,-7 0 0-16,-17 9 2 15,3 6 0-15,0 7-3 16,-4 9 0-16,8 0-5 15,-4 16 0-15,14 6-2 16,3 16 1-16,11 21 0 16,18 4 0-1,57 50 7-15,9-19 0 16,12-25 8-16,6-25 1 16,15-25 3-16,3-22 1 15,-3-25-1-15,3-22 1 16,-7-19-6-16,-3-16 0 15,-11-18-4-15,-15-10 1 16,-16 0-7-16,-12 10 0 16,-10 0-12-16,-10 2 0 15</inkml:trace>
  <inkml:trace contextRef="#ctx0" brushRef="#br1" timeOffset="67003.09">9493 9523 28 0,'0'22'14'0,"14"0"-7"15,-10-16 14-15,-1 4-18 16,1-4 1-16,3 6 3 16,0 4 0-16,4 6-7 15,-8 0 0-15,4 6 5 16,4-3 1-16,-1 0-2 0,1 4 0 15,0-4-1-15,-1-3 0 16,1-4-1-16,-1-5 0 16,-3-4 0-16,4-2 0 15,0-7-1-15,-1-10 1 16,4 1-2-16,-3-10 0 16,-1 0 0-16,5-9 0 15,-1-6-1-15,0 2 1 16,0-5-1-16,-4-10 1 15,1-1 0-15,-4-11 0 16,0 6-1-16,0-1 1 0,-3 4 0 16,-1-3 0-16,-3 6-1 15,0 0 1-15,4 9-1 47,-4 4 0-47,0 2 0 0,0 4 1 0,0 3-1 0,3 3 0 0,4 0 0 16,-3 3 0-1,3 0 1-15,7 1 0 0,0 5-1 16,4 1 1-16,3-4 0 16,14 6 1-16,4 1 0 15,10 0 0-15,1-1 1 16,13 4 1-16,15-3 0 16,21-1 0-16,10-2 1 15,11-1 0 1,116-12 0-1,-6 6 1-15,-22 3-2 16,3 4 0-16,-6-1-2 0,-11 4 1 16,-3 0-2-16,-11-1 1 15,-11-2-2-15,-21 2 1 16,-21 1-4-16,-14-1 1 31,-25 4-17-31,-35 9 1 16</inkml:trace>
  <inkml:trace contextRef="#ctx0" brushRef="#br1" timeOffset="67605.84">10636 9235 41 0,'7'9'20'0,"-7"-9"-4"0,0 0 16 0,0 3-29 15,0 0 0-15,-3 16 1 16,-1 9 0-16,-3 0-6 15,0 4 1-15,0 9 3 16,0 3 0-16,0-7-3 16,0-2 1-16,3 2-4 15,1-5 0-15,3-10-9 16,7-7 1-16,7-18-4 16,0 0 1-16</inkml:trace>
  <inkml:trace contextRef="#ctx0" brushRef="#br1" timeOffset="67877.7">11053 9435 49 0,'24'-3'24'0,"36"3"-34"0,-39-3 46 15,11-6-37-15,-4-4 0 0,11 0-5 16,0-2 0-16,0 2-2 16,0 4 1-16,10-4-5 15,-7 4 0-15</inkml:trace>
  <inkml:trace contextRef="#ctx0" brushRef="#br1" timeOffset="68162.2">12196 9150 49 0,'-4'16'24'0,"-7"-1"-30"0,4-5 51 31,-7 2-46-31,-7 4 1 0,-7 9 0 0,-4 3 0 16,0 7 0-16,1-1 1 15,2 7-1-15,8 3 1 16,4-3-5-16,6-13 1 15,0 0-11-15,1-6 1 16</inkml:trace>
  <inkml:trace contextRef="#ctx0" brushRef="#br1" timeOffset="68416.45">11906 9122 34 0,'11'22'17'0,"10"6"-8"0,-14-22 17 0,0 4-24 15,4 5 1-15,-1 7 2 16,8 6 1-16,3 7-7 16,0-4 1-16,0 4 4 15,1-1 0-15,-5 1-2 16,1-4 0-16,-4-6-6 15,-3-3 0-15,-4-9-10 16,0-10 0-16</inkml:trace>
  <inkml:trace contextRef="#ctx0" brushRef="#br1" timeOffset="68897.28">12372 8952 57 0,'11'3'28'0,"6"-9"-31"0,-10 3 48 0,4 0-43 16,-1-3 0-16,4 3 3 16,4-7 0-16,0 7-7 15,-4 0 1-15,-4 0 2 16,1 3 1-16,-4 0-2 16,-7 3 0-16,0 3-1 15,-7 7 0-15,-4 2-1 16,-3 1 0-16,4 3 0 15,-1 0 1-15,4 6 0 16,0-6 1-16,0-4 0 16,3 4 0-16,1-3 1 0,3-4 0 15,0 1 0 1,3-4 0-16,8-6 0 0,3 0 1 16,4 1-3-16,-1-4 0 15,-2 3-7-15,-1 0 1 16,-4 0-10-16,-3 0 0 15</inkml:trace>
  <inkml:trace contextRef="#ctx0" brushRef="#br1" timeOffset="71988.75">10689 10574 47 0,'0'6'23'0,"0"9"-16"0,-3-8 24 16,-1 2-30-16,-3 7 1 15,-7 6 1 1,-7 0 0-16,-7 12-4 0,-1 7 0 16,-6 0 2-16,0 3 0 15,0 0-3-15,3-1 0 16,7-8-4-16,0-7 0 16,8-6-9-16,3-9 1 15</inkml:trace>
  <inkml:trace contextRef="#ctx0" brushRef="#br1" timeOffset="72230.06">10365 10686 38 0,'14'26'19'0,"7"-8"-16"0,-14-15 27 0,7 13-27 15,0 6 1-15,7 6 1 16,8 10 1-16,6 12-8 16,4-3 1-16,-1 3 3 15,-2 4 1-15,-8-10-8 16,-3-7 1-16,-8-5-10 16,-6-14 1-16</inkml:trace>
  <inkml:trace contextRef="#ctx0" brushRef="#br1" timeOffset="72905.95">11045 10671 30 0,'-3'12'15'0,"6"-9"-2"0,-3-3 16 16,0 0-25-16,0 0 1 15,8 0 1-15,-1 0 0 0,3-3-9 16,4 0 1-16,4-3 4 16,3 0 1-16,0-1-7 15,4 4 1-15,-4 0-10 16,0 0 0-16,-7 3-1 15,-7 0 1-15</inkml:trace>
  <inkml:trace contextRef="#ctx0" brushRef="#br1" timeOffset="73115.11">10982 10890 45 0,'4'19'22'16,"17"-3"-23"-16,-14-16 46 0,3 0-43 16,4-3 1-16,8-1-1 0,9 1 1 15,1-3-7-15,3 0 1 16,-3 3-7-16,-4 3 1 16,-10-3-6-16,-4 6 0 15</inkml:trace>
  <inkml:trace contextRef="#ctx0" brushRef="#br1" timeOffset="73746.87">11875 10649 46 0,'0'3'23'0,"0"0"-18"0,0-3 41 16,-4 3-43-16,0 3 0 15,-3 4 1-15,-3 2 1 16,-1-5-6-16,-3-1 0 16,0 0 4-16,0 1 0 15,0 5-2-15,3-9 1 16,-3 3-2-16,0 1 1 15,3-1-3-15,-3 0 1 16,0 1-2-16,0-1 1 16,3 0-1-16,1 0 1 15,3 4-1-15,3-1 1 0,8 1 0 16,6-1 1-16,8-3 1 16,3 4 0-16,0-4 1 15,1 3 0-15,-5-2 0 16,-3 2 1-16,-3-3-1 15,-4 4 0-15,-7 5-1 16,-7 4 0-16,-4 3-1 16,-6 6 0-16,-4-3-2 15,-1-3 1-15,1 0-4 16,4-9 1-16,2-4-6 16,5 1 0-16,6-7-4 46,8-3 0-46</inkml:trace>
  <inkml:trace contextRef="#ctx0" brushRef="#br1" timeOffset="73987.85">12132 10853 49 0,'0'22'24'0,"-11"-4"-29"0,11-14 46 16,0-1-42-16,0 3 1 15,0-3-5-15,4 0 0 0,3 0-4 16,0-3 1-16,4-6-6 16,-1-3 1-16</inkml:trace>
  <inkml:trace contextRef="#ctx0" brushRef="#br1" timeOffset="74166.5">12143 10671 38 0,'10'22'19'16,"15"-19"-30"-16,-15-3 35 0,5 0-32 15,2 0 1-15,4 3-10 16,1-6 0-16</inkml:trace>
  <inkml:trace contextRef="#ctx0" brushRef="#br1" timeOffset="74495.89">12397 10953 26 0,'7'0'13'0,"-4"0"-12"0,1-9 19 16,3-7-20-16,0 3 1 15,3-9 0-15,1 0 1 16,0-3-3-16,3 0 1 16,0 0 0-16,0 3 1 0,4 0 0 15,-1 7 1-15,-3 2 1 16,4 4 1-16,0 12 1 15,-4-3 0-15,0 15 0 16,0 1 1 0,0 15-2-1,0 1 0-15,-3-4-5 16,-1 0 1-16,1 1-9 16,-1-4 1-16,5-13-5 15,-1-6 0-15</inkml:trace>
  <inkml:trace contextRef="#ctx0" brushRef="#br1" timeOffset="74858.13">13204 10407 45 0,'-10'3'22'0,"-25"29"-22"0,28-23 41 15,-8 10-39-15,5 3 1 0,-4 12 1 16,-4 10 1-16,4 7-6 15,0 8 0-15,3-2 4 16,8 2 0-16,3-9-3 16,3 1 1-16,4-11-6 15,7-8 1-15,8-10-7 16,-1-7 0-16,7-12-5 16,4-6 0-16</inkml:trace>
  <inkml:trace contextRef="#ctx0" brushRef="#br1" timeOffset="75305.39">13642 10467 47 0,'0'-6'23'0,"-18"3"-26"0,11 3 43 15,-3 3-40-15,-4 3 0 16,-1 10 0-16,1-1 1 0,-7 7-1 15,0 10 0-15,0 5 0 16,0-2 1-16,-1 9-1 16,5 6 1-16,6 3-1 15,8-3 1-15,6-6-1 16,8-6 1-16,6-13 1 16,1-13 0-16,7-8-1 15,0-14 1-15,-1-9-1 16,1-6 1-16,0 0-5 15,-4-3 1-15,-7 3-12 16,-7 3 1-16,-11 0-3 16,-6 0 1-16</inkml:trace>
  <inkml:trace contextRef="#ctx0" brushRef="#br1" timeOffset="75518.55">13272 10743 56 0,'35'9'28'0,"21"-2"-34"0,-35-11 56 15,8-2-50-15,2 3 1 16,8-3-1-16,0-1 1 16,0 1-6-16,-4 3 1 0,-7-6-9 15,-7 2 1-15,-3-2-4 16,-4-4 0-16</inkml:trace>
  <inkml:trace contextRef="#ctx0" brushRef="#br1" timeOffset="75818.03">13861 10169 46 0,'10'9'23'0,"11"1"-22"0,-14 2 42 16,4 10-42 0,7 7 0-16,3 11 3 0,4 14 0 15,-1 2-4-15,-3 13 0 16,-3-3 2-16,-7 3 1 15,-8 0-2-15,-3 0 0 16,-10 0-6-16,-19-6 0 16,-6-13-12-16,-4-3 1 15</inkml:trace>
  <inkml:trace contextRef="#ctx0" brushRef="#br1" timeOffset="83954.66">13381 9034 36 0,'10'6'18'0,"22"-6"-15"0,-21-3 19 16,3 0-21-16,0-7 0 15,0 4 0-15,7-3 0 16,0 2-2-16,1 1 0 16,-1 3-2-16,-4 0 1 0,1 3-8 15,-4 0 0-15</inkml:trace>
  <inkml:trace contextRef="#ctx0" brushRef="#br1" timeOffset="84193.93">13307 9200 42 0,'-7'28'21'0,"14"-21"-11"16,-4-4 35-16,1-3-41 16,3 3 1-16,7-3 4 15,4 0 0-15,6 0-12 16,5-3 1-16,2 0 6 15,1 3 1-15,3-10-7 0,1 10 0 16,-1 0-10 0,-7 0 0-16,-7-3-7 0,-7 0 0 15</inkml:trace>
  <inkml:trace contextRef="#ctx0" brushRef="#br1" timeOffset="86055.81">14132 9385 33 0,'7'25'16'0,"0"0"-9"15,-3-22 16-15,-1 4-22 16,1 2 1-16,-4 4 0 16,4 2 1-16,-4 4-3 15,0 0 0-15,0 0 3 16,0-4 1-16,0 7-2 15,3-6 1-15,1 0-1 16,-4-4 1-16,3-2 0 16,4-1 0-16,0-3-1 15,0-9 0-15,4-3-1 0,-1 0 0 16,1-10 0-16,-4-9 0 16,0-6-1-16,0-10 0 15,-3-6-1-15,-1 0 1 16,-3 0-1-16,0 0 1 15,0 0 0-15,0 0 0 32,0 6-1-32,0 3 1 0,0 7-1 0,4-1 1 15,3 7 0-15,0 0 0 16,0 6 0-16,0 1 1 16,4 5-1-16,3 1 0 15,3 2 0-15,4 1 1 0,8 6 1 16,6-4 0-16,11 4 0 15,-4-3 1-15,18 0 0 16,11-7 1-16,17 4 0 16,14-1 0-16,11-9-1 15,18-2 0-15,13-8-1 16,-3 1 0-16,11 3-1 16,-4 3 0-16,0 3-2 15,-6 7 0-15,6-1-3 16,0 10 0-16,-11 0-4 15,-3 0 1-15,-3 3-8 16,-22 3 0-16,-17-3-3 16,-18 6 0-16</inkml:trace>
  <inkml:trace contextRef="#ctx0" brushRef="#br1" timeOffset="86537.67">14880 9106 44 0,'4'16'22'0,"-1"18"-27"16,1-24 39-16,-4 8-34 0,0 7 1 16,-4 13-1-16,1 3 1 15,3-4-2-15,0 4 1 16,0-3-5-16,7 0 0 15,0-7-7-15,7-12 1 16</inkml:trace>
  <inkml:trace contextRef="#ctx0" brushRef="#br1" timeOffset="86781.63">15166 9357 46 0,'3'22'23'0,"8"-13"-22"0,-4-12 39 0,4 0-40 16,3-3 1-16,7-1-3 16,4 1 1-16,6 0-4 15,1 3 0-15,-4-4-9 16,1 1 1-16</inkml:trace>
  <inkml:trace contextRef="#ctx0" brushRef="#br1" timeOffset="87212.53">15910 9235 53 0,'0'18'26'0,"-17"-11"-31"0,10-7 44 16,-4 3-40-16,-3 0 1 16,0 0 0-16,0 0 0 15,0 0 0-15,-1 4 1 0,5-4-1 16,-1 6 1-16,4-3-1 15,4 1 0-15,3-1 0 16,0-3 0-16,7 0 0 16,3 3 1-16,1 1-1 15,3 2 1-15,0 1-1 16,0-1 0-16,-3 4 0 16,-4-1 0-16,-4 1-1 15,-3 2 1-15,-3 4-1 16,-4 0 1-16,-4 3-1 15,-6 0 0-15,3-3-2 16,-1-1 0-16,5-2-4 16,-1-3 1-16,4-7-7 15,4-3 1-15,3-9-2 16,10 0 1-16</inkml:trace>
  <inkml:trace contextRef="#ctx0" brushRef="#br1" timeOffset="87439.48">16069 9385 38 0,'7'25'19'0,"-10"-3"-19"0,3-22 40 15,0 0-40-15,0 3 0 16,-4 0 0-16,4 1 1 15,0-1-2-15,0 0 0 0,4 0-9 16,3-6 1-16,0-3-3 16,0-7 0-16</inkml:trace>
  <inkml:trace contextRef="#ctx0" brushRef="#br1" timeOffset="87618.47">16115 9219 14 0,'14'16'7'0,"7"-7"-18"15,-14-6 3-15</inkml:trace>
  <inkml:trace contextRef="#ctx0" brushRef="#br1" timeOffset="88173.31">16284 9438 41 0,'0'19'20'0,"14"0"-24"16,-10-16 41-16,-4 3-37 16,0 1 1-16,0-4-1 15,0 0 1-15,-4-3-1 16,1 0 0-16,3 0 0 16,0-3 1-16,0-7-1 15,0 1 1-15,3 0-1 0,-3-7 0 16,4-3-1-16,-1 3 1 15,4 1-1-15,-3 2 1 16,0 7-1-16,3 0 1 16,0 6 0-16,3 6 0 15,1 3 0-15,-1 1 0 16,1-1 0-16,0 4 1 16,3-1-2-16,-4 4 1 15,1 0 0-15,-1 2 0 16,-3 1-2-16,1-3 0 15,-1 0-5-15,3-10 1 16,-3-6-6-16,4-10 1 0</inkml:trace>
  <inkml:trace contextRef="#ctx0" brushRef="#br1" timeOffset="88579.66">16461 8999 42 0,'14'22'21'0,"7"-9"-17"16,-14-13 38-16,0 3-40 16,0-3 0-16,4 0 2 15,3 0 1-15,0 0-6 16,4-3 1-16,-1 3 3 0,1-3 0 15,-4 3-1-15,0 0 0 16,-3 3-2-16,-4-3 0 16,-7 0 0-16,0 6 0 15,-4-3-1-15,-3 4 1 16,-4 5-1-16,1 1 1 16,-1 5 0-16,1 4 0 15,-1-3 0-15,4 0 0 16,4-3 0-16,3-4 1 0,0-2-1 15,7-4 1-15,3 0-3 16,8-9 0-16,3 3-6 16,0 0 1-16,0 0-10 15,-3-3 1-15</inkml:trace>
  <inkml:trace contextRef="#ctx0" brushRef="#br1" timeOffset="88879.74">16997 9103 49 0,'0'28'24'0,"-4"-9"-25"0,1-13 39 15,-1 4-37-15,-3 2 1 16,0 4-1-16,-3 6 1 16,-1 9-3-16,0 7 0 15,1 6 2-15,-4 6 0 16,7 0-3-16,3 0 1 16,1-3-7-16,6-6 1 15,4-16-7-15,14-16 0 16</inkml:trace>
  <inkml:trace contextRef="#ctx0" brushRef="#br1" timeOffset="89192.93">17343 9206 41 0,'14'-9'20'15,"-7"6"-19"-15,-7 3 32 0,0-3-32 16,-4 3 0-16,-6 3 0 15,-8 0 0-15,-3 3-1 16,-4 7 1-16,0 9 1 16,1 3 0-16,-1 6-1 15,4 0 0-15,3 7 0 16,4 3 1-16,4 0-2 16,2-7 1-16,8-6 0 15,8-3 0-15,6-9 0 16,7-6 0-16,7-10 0 15,4-7 0-15,-4-8 0 0,0-4 0 32,-10-6-15-32,-4-4 0 15</inkml:trace>
  <inkml:trace contextRef="#ctx0" brushRef="#br1" timeOffset="89404">17201 9325 29 0,'32'16'14'0,"0"0"-8"0,-18-19 7 0,4 0-14 16,-1-1 1-16,5-5-2 15,-1-4 1-15,7-2-4 16,-3-1 0-16,3-6-3 15,-7-3 1-15</inkml:trace>
  <inkml:trace contextRef="#ctx0" brushRef="#br1" timeOffset="89602.51">17501 9134 44 0,'32'72'22'0,"10"4"-23"0,-31-51 47 16,0 0-46-16,-1 9 0 16,-3 10-1-16,-7-3 1 15,-7 6-4-15,-10 0 1 16,-5-3-11-16,-2-10 1 16</inkml:trace>
  <inkml:trace contextRef="#ctx0" brushRef="#br1" timeOffset="90084.14">18323 9156 49 0,'0'22'24'0,"4"3"-19"0,-1-22 38 15,-3 4-41-15,7-4 1 16,0 0 0-16,4-3 1 15,7 0-6-15,3 0 0 16,4 0-1-16,10-3 0 0,-3 0-10 16,-4-1 0-16,-4-2-4 15,-6 3 1-15</inkml:trace>
  <inkml:trace contextRef="#ctx0" brushRef="#br1" timeOffset="90260.05">18348 9432 46 0,'28'13'23'0,"11"-13"-26"16,-25 0 43-16,4 3-43 16,3-3 1-16,7 3-9 15,7-3 0-15,1-3 4 16,-1 0 1-16</inkml:trace>
  <inkml:trace contextRef="#ctx0" brushRef="#br1" timeOffset="90950.47">19325 9608 36 0,'-3'22'18'0,"3"6"-4"16,3-22 26-16,1 4-35 16,3-1 1-16,0 0 3 15,0 4 1-15,3-4-12 16,1 1 0-16,0-7 7 15,3 0 1-15,0-6-4 16,3-10 0-16,5-9-2 16,-8 0 1-16,-4-12-2 0,-3-7 1 15,-3-15-1-15,-8-10 1 16,1 0-1-16,-1-9 1 16,1 9-2-16,-4-3 0 15,0 6 0-15,0 7 1 16,3 9-1-16,4 3 0 15,0 3 0-15,7 3 1 16,4 10 1-16,6 0 0 16,5 3 0-16,2 9 1 0,15 4 0 15,18 5 1-15,13 4 0 16,22 3 0 0,3 0 0 15,25 0 1-31,21-3-2 0,0-6 1 15,29-1-1-15,-1-5 0 0,-14 2-2 0,0-3 1 0,-7 1-3 16,-17-4 0-16,-11 10-6 16,-21-1 0-16,-18 4-10 15,-28 0 1-15</inkml:trace>
  <inkml:trace contextRef="#ctx0" brushRef="#br1" timeOffset="91745.82">20133 9122 46 0,'-3'3'23'0,"-5"6"-20"16,5-6 32-16,-4 0-33 0,0 4 1 0,-4 5 0 15,-3 1 0-15,0 6-4 16,0 3 1-16,0 6 2 15,0 6 1-15,7 1-2 16,0 6 0-16,7 2 0 16,3-2 1-16,8-3-2 15,6-7 1-15,1-12-4 16,0 0 0-16,10-10-6 16,7-2 0-16,7-4-7 0,1-6 0 15,-1-7-1 1,-21 10 17-1,15-34-3-15,9-1 0 16,-6 4 9-16,-4-1 0 16,-10 7 8-16,-4 3 1 15,-7 7-8-15,-3 2 1 16,-7 1-3-16,-8 2 1 16,-7 4-4-16,-3 3 1 0,-3 0-2 15,-1 9 0-15,-7 0-1 16,8 10 1-16,3 3-2 15,0 0 1-15,3 2-1 16,4 1 0 0,3 0-1-16,8 0 0 15,10-3-2-15,7-6 1 0,4-7-2 16,3-6 0-16,-3-9-2 16,3-4 0-16,-3 0-7 15,-4-12 0-15</inkml:trace>
  <inkml:trace contextRef="#ctx0" brushRef="#br1" timeOffset="92046.3">20750 9222 29 0,'-3'13'14'0,"-4"15"-10"0,3-25 19 15,1 3-23 1,-4-3 1-16,0 4 1 0,0-4 0 15,3 0-1-15,4 3 1 16,0 0 1-16,0-2 1 16,-3-1 0-16,3 3 0 15,7 3 0-15,3 4 1 16,4 6-2-16,4-4 1 0,0-2-2 16,-4-1 1-16,-4 4-2 15,-6 0 0-15,-8 3-3 16,-3-1 0-1,-7-2-6-15,0-3 1 0,3-4-8 16,-3-6 1 0</inkml:trace>
  <inkml:trace contextRef="#ctx0" brushRef="#br1" timeOffset="92496.59">20782 8952 62 0,'21'16'31'0,"8"-22"-38"0,-19 3 58 16,8 3-49-16,6-4 1 15,8 4 2-15,7-3 0 16,0 0-7-16,0-3 1 16,-11 3 2-16,-3 0 1 15,-8 0-2-15,-3-4 0 16,-7 7-1-16,-7 7 0 16,-3-1 0-16,-4 3 0 15,-4 4-1-15,-3 2 1 0,0 1 0 16,3-3 0-16,4-4 0 15,0 0 1-15,4 4 0 16,6 0 0-16,4-1 1 16,4-3 0-16,3 1-3 15,4-1 0-15,-1-2-4 16,1-4 0-16,0-3-7 16,-1 3 0-16,-3-3-5 15,0-10 0-15</inkml:trace>
  <inkml:trace contextRef="#ctx0" brushRef="#br1" timeOffset="92799.46">21470 9046 47 0,'-3'4'23'0,"-19"5"-21"0,15-6 41 16,-3 10-41-16,-4 2 1 15,-4 7 1-15,0 3 1 16,1 7-6-16,-4 12 0 16,-1 9 3-16,5 6 1 15,6 1-3-15,1 0 1 0,3-4-4 16,-1-6 0-16,5-15-6 15,3-10 1-15,7-9-9 16,4-13 1-16</inkml:trace>
  <inkml:trace contextRef="#ctx0" brushRef="#br1" timeOffset="93246.97">21664 9357 48 0,'11'-13'24'0,"-11"10"-27"0,-4 0 38 16,1 0-35-16,-4 0 0 15,-4 3-1-15,-3 3 1 16,-4 6 0-16,1 7 1 16,-1 0-1-16,0 6 0 15,1 6-1-15,3 3 1 0,3 1 0 16,7-7 0-1,4 0-1-15,8-10 1 0,6-2 0 16,7-4 1-16,7-2-1 16,0-4 1-16,0-3-2 15,-3-10 1-15,-4-2-4 16,-7-1 1-16,-7 1-9 16,-7-7 0-16,-7 3-1 15,-7 1 1-15</inkml:trace>
  <inkml:trace contextRef="#ctx0" brushRef="#br1" timeOffset="93415.87">21502 9435 32 0,'32'7'16'0,"6"-17"-21"0,-24 13 30 16,4 0-27-16,0 1 0 0,-1-1-4 15,5 0 0-15,-1-3 1 0,0-3 1 16</inkml:trace>
  <inkml:trace contextRef="#ctx0" brushRef="#br1" timeOffset="93663.59">21879 9015 39 0,'14'38'19'0,"4"18"-17"0,-11-37 36 0,0 6-36 16,7 10 0-16,4 21 0 16,-8-3 0-16,-2 10-5 15,-8 0 1-15,-8-1-5 16,-9 4 1-16,-8-16-7 15,0-12 0-15</inkml:trace>
  <inkml:trace contextRef="#ctx0" brushRef="#br1" timeOffset="94188.4">22595 9241 46 0,'-3'0'23'0,"6"6"-22"16,-3-6 40-16,4 0-40 15,3-3 1-15,7-3-1 0,4-4 1 16,6 4-4-1,5 0 1-15,-1-1-6 0,0 1 1 16,-7 0-9-16,-10 0 1 16</inkml:trace>
  <inkml:trace contextRef="#ctx0" brushRef="#br1" timeOffset="94349.85">22426 9429 54 0,'11'31'27'0,"38"-2"-31"0,-35-23 47 0,7 0-43 16,4 0 1-16,7 1-8 15,7-1 1 1,-1 0-6-16,1-6 0 0</inkml:trace>
  <inkml:trace contextRef="#ctx0" brushRef="#br1" timeOffset="94778.97">23428 8529 46 0,'7'22'23'0,"-3"34"-15"0,-4-37 32 0,0 13-37 16,3 15 1-16,-3 18 1 15,0 11 0-15,0 21-7 16,0 16 0-16,0 9 4 16,0-3 1-16,-3-9-5 15,-1-13 1-15,1-15-9 16,3-16 1-16,-4-19-8 15,-3-19 0-15</inkml:trace>
  <inkml:trace contextRef="#ctx0" brushRef="#br1" timeOffset="95423.43">24112 9134 47 0,'-10'6'23'0,"-22"13"-22"0,25-12 36 16,-4-1-37-16,1 0 1 0,3 4-1 16,0-1 1-1,0 3 0-15,0 4 0 0,3 9 2 16,1 3 0-16,3 4-1 16,0-4 1-16,3 0-1 15,11 0 0-15,7-2-4 16,8-8 1-16,-1-2-5 15,0-10 0-15,4-6-4 16,3-3 1-16,0-3-6 16,-3-7 1-16,0 1 2 15,-4-7 0-15,0-3 7 16,-3 0 1-16,-4 0 6 16,0 6 0-16,-3 1 7 15,3 2 1-15,-7 1 2 16,0 2 0-1,-7 1-2 1,-7 3 0 0,-7 2-3-16,-3 4 1 0,-4 4-3 15,-11 2 0-15,4 3-3 0,-4 7 1 16,0 3-4-16,1 6 0 16,3-6-1-16,3-4 0 15,4 1-3-15,3-3 1 16,11-4-4-16,11-3 1 15,6-3-4-15,12-3 0 16,2-3-3-16,-2-12 1 16</inkml:trace>
  <inkml:trace contextRef="#ctx0" brushRef="#br1" timeOffset="95739.05">24783 9137 44 0,'7'19'22'0,"-28"6"-29"16,10-18 42-16,-7-4-36 15,-3 3 1-15,-4 0 0 16,4 0 1-16,0 1-1 16,3 2 0-16,4 1 1 15,4-4 1-15,3 3-1 16,7-3 1-16,10 4 1 15,4-1 0-15,11 4 0 16,0-1 1-16,-4 4-2 0,-3 0 0 16,-8 6-1-16,-3-7 0 15,-7 4-4-15,-7 3 1 16,-7-3-7-16,-4-3 1 16,-6-7-7-16,3-3 0 15</inkml:trace>
  <inkml:trace contextRef="#ctx0" brushRef="#br1" timeOffset="96071.72">25213 8871 52 0,'7'9'26'0,"-14"1"-32"0,0-4 46 0,-7 6-39 15,-4 7 1-15,4 9 2 16,0 4 0-16,-4 12-5 16,1 6 0-16,-1 9 3 15,4 4 1-15,0-6-3 16,0-7 1-16,3-6-5 15,8-7 1-15,3-5-5 16,7-7 1-16,3-6-9 16,1-4 1-16,-1-5 0 0,5-4 0 15</inkml:trace>
  <inkml:trace contextRef="#ctx0" brushRef="#br1" timeOffset="96459.5">25647 9056 40 0,'0'0'20'0,"-28"0"-26"0,14 3 40 0,-11 3-34 16,-3 4 1-16,-8 12 0 16,1 3 0-16,0 6-1 15,7 13 0-15,-1 9 1 16,8-6 0-16,7 0 1 16,4-3 1-16,6-6-1 15,8-7 0-15,13-12 0 16,11-10 1-16,8-9-1 15,6-9 0-15,-7 0-2 16,-3-4 1-16,-7-3-4 0,-4-2 1 16,-7-8-8-16,-7 5 0 15,-10-1-5-15,-8-4 1 16</inkml:trace>
  <inkml:trace contextRef="#ctx0" brushRef="#br1" timeOffset="96647.93">25192 9341 39 0,'53'13'19'0,"21"-13"-24"0,-46-3 34 16,7-4-30-16,11-2 0 15,4-4-8-15,-12-2 1 16,-2-1 2-16,-1-6 1 0</inkml:trace>
  <inkml:trace contextRef="#ctx0" brushRef="#br1" timeOffset="96925.72">25777 8836 42 0,'29'54'21'0,"-5"11"-20"0,-17-46 38 15,4 6-37-15,0 13 0 16,-1 3 2-16,-3 9 0 16,-7 6-6-16,-3 1 1 15,-4-4 2-15,-4 0 0 16,-7-6-6-16,-3-9 1 15,0-10-10-15,3-9 0 16,4-6-1-16,4-10 1 16</inkml:trace>
  <inkml:trace contextRef="#ctx0" brushRef="#br1" timeOffset="98125.01">26427 8607 31 0,'3'-25'15'0,"-3"16"-4"0,0 9 16 0,0 0-21 0,0 6 0 15,0 7 4-15,0 9 0 16,0 15-13-16,0 10 1 16,0 25 8-16,7 16 0 15,4 19-3-15,10 12 1 16,-3 6-3-16,-4 10 1 16,-4-16-5-16,-6 1 0 15,-11-29-13-15,-4-16 0 16</inkml:trace>
  <inkml:trace contextRef="#ctx1" brushRef="#br1" timeOffset="77019.43">9966 8071 0,'0'0'16,"0"0"-16,0 0 16,0 0-1,0 0-15,0 0 16,0 0 0,0 0-16,0 0 15</inkml:trace>
  <inkml:trace contextRef="#ctx0" brushRef="#br1" timeOffset="99074.34">14623 10906 44 0,'17'38'22'0,"-20"31"-19"0,3-48 22 0,-7 8-25 0,-11 5 1 0,-7 4-2 0,-3-7 1 0,-4 1-6 16,8-1 0-16,3-6-6 15,6-9 1-15</inkml:trace>
  <inkml:trace contextRef="#ctx0" brushRef="#br1" timeOffset="100007.04">15670 10730 55 0,'0'0'27'0,"0"7"-29"0,0-7 52 16,4 3-48-16,3-6 0 15,0-1 0-15,4 4 0 16,3 0-5-16,10-3 0 16,8 0-4-16,7 3 1 15,0-3-11-15,0-9 0 16</inkml:trace>
  <inkml:trace contextRef="#ctx0" brushRef="#br1" timeOffset="100306.2">16238 10542 36 0,'0'35'18'0,"-7"27"-19"15,4-46 21-15,-1 0-21 16,1 3 1-16,-1-1-2 15,1-2 1-15,-1-7-4 0,1-9 0 16,-1-3-4-16,1-12 0 16</inkml:trace>
  <inkml:trace contextRef="#ctx0" brushRef="#br1" timeOffset="100664.29">16009 10436 39 0,'14'12'19'0,"18"1"-17"0,-18-16 37 0,7-1-36 15,7 1 0-15,4 3 2 16,0-6 0-16,3 3-6 16,0-7 0-16,1 7 4 15,-8 0 0-15,-3-6-3 16,-4 2 1-16,-7 4-1 15,-3 0 0-15,-11 3-2 16,3 3 1-16,-3 0-1 16,0 16 1-16,-3 3-1 15,-5-3 0-15,5 3 0 16,-1 0 1-16,4 0 0 16,4 0 0-16,3 0 1 15,4-3 0-15,6-7 0 16,8-2 0-16,-4-4-5 0,4-3 1 15,-1-3-9 1,1-13 0-16</inkml:trace>
  <inkml:trace contextRef="#ctx0" brushRef="#br1" timeOffset="100920.29">16785 10370 47 0,'-10'28'23'0,"-26"38"-19"0,22-51 38 0,-7 14-41 15,-7 11 1-15,-4 4 1 16,-7 13 1 0,0-1-5-16,-3 13 0 0,7 3 2 15,0-6 1-15,3-6-4 16,7-4 0-16,11-12-7 15,0-9 1-15,10-10-8 16,4-16 0-16</inkml:trace>
  <inkml:trace contextRef="#ctx0" brushRef="#br1" timeOffset="101324.42">16633 10931 49 0,'8'9'24'0,"6"7"-21"0,-7-16 40 16,0-3-41-16,3 3 1 16,4 0 2-16,4 0 0 15,0 0-7-15,-1 0 1 16,1 0 3-16,-4-3 1 15,-3 3-3-15,-4 3 1 16,-4 0-2-16,-3 10 1 16,-7-1-1-16,-3 7 1 0,-1 6-1 15,-3-6 1-15,-4 3 0 16,4 0 0-16,0 0 0 16,4 0 0-16,2-3 0 15,5-4 1-15,10 1 0 16,4-4 1-16,6-5-3 15,4-4 1-15,-3-6-3 16,0-4 0-16,6-2-6 16,-2 0 0-16,2-4-9 15,-3-3 0-15</inkml:trace>
  <inkml:trace contextRef="#ctx0" brushRef="#br1" timeOffset="101807.23">17378 10636 40 0,'10'13'20'0,"1"-4"-15"0,-11-6 28 16,4 0-30-16,-4 7 1 0,-4-1 1 15,4 1 0-15,-7 9-6 16,0 2 0-16,-7 5 4 15,0-1 1-15,-4-3-3 16,0 0 1-16,4-4-2 16,0-2 1-16,4 0-1 15,3-4 1-15,3-2-1 16,4-1 1-16,7 0 0 16,4 1 0-16,3-4 0 15,0 4 0-15,0-4-2 16,0 3 1-16,-3-2-6 15,-1-4 0-15,-3 0-10 16,0-3 0-16,0-3 0 16,-3 6 0-16</inkml:trace>
  <inkml:trace contextRef="#ctx0" brushRef="#br1" timeOffset="102018.03">17233 11132 42 0,'11'19'21'0,"6"-7"-19"0,-10-12 42 16,18-3-40-1,-4 0 0-15,1 3 0 16,2-3 1-16,4 3-9 16,1-3 1-16,2-1-2 15,-9-2 0-15,2 0-11 16,1-4 1-16</inkml:trace>
  <inkml:trace contextRef="#ctx0" brushRef="#br1" timeOffset="102392.38">18186 10643 45 0,'14'-10'22'0,"-18"-6"-25"0,1 13 34 16,-8 0-31-16,-10 3 0 15,-7 3 2-15,-7 7 0 16,3 9-2-16,4-1 1 16,-4 11 0-16,0 11 0 15,7 1 0-15,1 6 1 16,10 3-2-16,6-3 0 15,5-6 0-15,6-6 1 16,5-4-1-16,2-15 0 16,15-10 1 46,7-9 0-62,-1-7-1 0,-2-8 1 0,-5-4-1 0,1-7 0 0,-7 1-2 0,-4-6 1 0,-4-4-11 0,-3 10 0 0,0 0-2 16,-3 2 1-16</inkml:trace>
  <inkml:trace contextRef="#ctx0" brushRef="#br1" timeOffset="102602.54">17886 10878 59 0,'39'9'29'0,"7"-21"-39"16,-22 5 60-16,11-5-51 16,1-4 1-16,-1 4-5 15,0-4 1-15,-6 3-3 0,-5 4 0 16,-10-4-9-16,-3 1 1 16</inkml:trace>
  <inkml:trace contextRef="#ctx0" brushRef="#br1" timeOffset="103126.96">18895 10671 46 0,'21'19'23'0,"-10"-1"-18"16,-11-14 38-16,0-4-42 15,0 0 0-15,-8 6 0 16,-6 6 1-16,0-2-3 0,-3-1 1 16,-1 4 1-16,0-4 0 15,1 4-1-15,3-7 1 16,-1 0-1-16,5 0 1 15,-1-2 0-15,4-1 0 16,7-3 0-16,7 0 1 16,7 0 0-16,8-3 1 15,6 3-2-15,4 0 1 16,-1 0-4-16,-2 3 0 16,-5-3-9-16,-6 3 1 0,-8 0-8 15,-6 0 0-15</inkml:trace>
  <inkml:trace contextRef="#ctx0" brushRef="#br1" timeOffset="103324.89">18683 11041 51 0,'35'22'25'0,"22"-13"-25"16,-36-6 43-16,11-6-43 15,7 0 0-15,-4-6-2 16,7 2 0-16,-3 1-5 16,-4 3 1-16,-3-3-9 15,-4-7 1-15</inkml:trace>
  <inkml:trace contextRef="#ctx0" brushRef="#br1" timeOffset="103623.98">19505 10370 44 0,'0'22'22'0,"-10"22"-19"0,6-29 33 0,0 4-35 16,-3 6 0-16,0 10-1 15,4 5 0-15,-1-5-2 16,1-4 1-16,3-6-5 16,0-3 0-16,0-9-8 15,0-10 1-15</inkml:trace>
  <inkml:trace contextRef="#ctx0" brushRef="#br1" timeOffset="103980.93">19336 10458 44 0,'21'28'22'0,"18"-16"-21"0,-29-9 36 16,8 4-34-16,7-1 0 15,-4-3 2-15,7-3 0 16,-3-3-7-16,3 0 1 16,0-7 3-16,4 4 1 15,0-3-2-15,-8-4 0 16,-2 4-2-16,-5 3 1 16,-6-1-1-16,-4 4 0 0,-7 6 0 15,0 7 1-15,0 5 0 16,0 1 0-16,-4 3-1 15,1 3 0-15,-1 0 0 16,4 3 1-16,-3 0-1 16,3-3 1-16,7 0-2 15,0-7 1-15,3-2-4 16,5 0 1-16,2-4-11 16,4-3 1-16</inkml:trace>
  <inkml:trace contextRef="#ctx0" brushRef="#br1" timeOffset="104268.16">20122 10511 44 0,'-3'44'22'0,"-22"6"-18"0,15-31 33 15,-12 3-35 1,-6 9 1-16,-7 10 2 0,-4 12 1 16,-3 10-8-16,3-4 1 15,0 1 3-15,4-4 1 16,3-2-3-16,4-10 1 16,3-7-5-16,4-9 0 15,7-6-6-15,3-6 0 16,11-3-6-16,7-10 0 0</inkml:trace>
  <inkml:trace contextRef="#ctx0" brushRef="#br1" timeOffset="104642.39">20020 11147 51 0,'18'19'25'0,"-1"-19"-27"15,-10-3 45-15,4 0-41 16,0-3 1-16,3-1 0 16,0 1 1-16,-7-3-5 15,0 2 0-15,0 1 3 16,0 3 0-16,-3 3-2 16,-4 0 1-16,0 3-1 15,3 3 0-15,-3 4-1 16,-3 2 1-16,-4 7-1 0,0 0 1 15,-1 0 0-15,5 0 0 16,-1 6 1-16,4-3 0 16,0-4 0-16,7-2 0 15,1 0 1-15,6-7 0 16,7-6-1-16,7-3 1 16,7-6-4-16,1 0 0 15,-5-4-8-15,-10 4 1 0,-3-3-9 16,0-1 0-16</inkml:trace>
  <inkml:trace contextRef="#ctx0" brushRef="#br1" timeOffset="105500.33">27227 9065 43 0,'4'3'21'0,"10"0"-6"0,-7-6 22 0,0 3-35 16,4-3 0-16,6 3 2 16,12-3 1-16,9 3-7 15,5 0 1-15,-1 0 0 16,4 0 1-16,-11-3-9 16,-7 3 1-16,-6 0-9 15,-8-3 1-15</inkml:trace>
  <inkml:trace contextRef="#ctx0" brushRef="#br1" timeOffset="105680.67">27167 9451 55 0,'32'25'27'0,"25"-6"-31"16,-40-16 48-16,15 0-44 0,10-3 0 15,4 0-16-15,0 0 0 16,-4-6 9-16,-6 6 0 16</inkml:trace>
  <inkml:trace contextRef="#ctx0" brushRef="#br1" timeOffset="106804.42">28543 8981 60 0,'11'3'30'0,"-15"-3"-34"16,4 0 53-16,-3 3-49 15,-4 3 0-15,-4 0 0 16,-3 4 0-16,0 2 0 16,-4 10 0-16,1 6 0 15,-5 1 1-15,5 5-1 16,3 1 0-16,3-1 0 16,8 4 1-16,3 3-1 15,0-10 0-15,10-3-1 16,15-3 0-16,10-3-2 15,0-6 0-15,8-7-5 16,3-6 1-16,3 1-10 0,0-11 0 16</inkml:trace>
  <inkml:trace contextRef="#ctx0" brushRef="#br1" timeOffset="107120.03">29076 9209 43 0,'21'16'21'0,"0"-13"-13"0,-14-3 29 16,0 0-35-16,-7 0 0 16,0-3 1-16,-7-3 0 15,-7 0-4-15,-7-4 0 0,-7 4 3 16,7 0 1-16,-4 6-2 16,-3 3 0-16,-8 6-1 15,5 7 0-15,-1 12-2 16,4 3 1-16,3 1-2 15,7-1 0 1,8-3 0-16,10-3 0 0,10-6 1 16,8-9 1-16,7-7 1 15,-4-3 0-15,7-10-1 16,4-2 0-16,3-7-5 16,-3-3 1-16,3 0-9 15,0-6 1-15</inkml:trace>
  <inkml:trace contextRef="#ctx0" brushRef="#br1" timeOffset="107434.88">29506 9071 43 0,'0'16'21'0,"-3"-3"-23"0,3-7 34 15,-7 3-32 1,-11-2 0-16,-10-4 1 0,0-3 0 15,-4 3-1-15,0-3 0 16,4 3 1-16,3 0 1 16,4 3 0-16,7 1 0 0,3-1-1 15,8 0 1-15,10 4 0 16,7 2 1-16,11 4-1 16,6 0 0-16,1-1 0 15,-4 7 1-15,-3-3-2 16,-7 3 0-16,-8 0-2 15,-10 0 0-15,-14 0-7 16,-14 0 1-16,-7-7-9 16,-4-2 1-16</inkml:trace>
  <inkml:trace contextRef="#ctx0" brushRef="#br1" timeOffset="108171.28">30117 8739 40 0,'10'6'20'0,"-6"-3"-19"0,-4-3 29 15,0 0-30-15,-4 7 1 16,-3 2 0-16,0 4 0 15,-3 6-2-15,-1 2 1 16,0 11 0-16,-3 12 1 16,-3 6-1-16,-5 9 1 15,1 4-2-15,-3 9 1 0,-1-3-1 16,4 7 0-16,7-7-1 16,3-13 0-16,8-6 0 15,10-9 0-15,7 0-3 16,7-10 1-16,0-9-6 15,0-9 0 1</inkml:trace>
  <inkml:trace contextRef="#ctx0" brushRef="#br1" timeOffset="108622.07">30600 9053 46 0,'3'-3'23'0,"-3"-7"-29"0,0 10 40 16,0 0-32-16,-7 0 1 15,-7 3-1-15,-10 0 1 16,-5 4-4-16,-6 8 0 16,-4 7 2-16,1 10 1 0,2 2-2 15,4 16 1-15,8 7-1 16,3-1 0-16,7 1 0 15,6-10 0-15,12-7 0 16,14-8 0-16,10-13 1 16,14-13 0-16,1-12-1 15,-1-10 1-15,-3 0-1 16,-18-3 0-16,-4-2-5 16,1-1 1-16,-11 0-11 15,-10 0 1-15</inkml:trace>
  <inkml:trace contextRef="#ctx0" brushRef="#br1" timeOffset="108815.39">30148 9432 47 0,'39'6'23'0,"11"-6"-21"16,-29-3 35-16,14-3-38 0,11-3 0 15,3-10-3-15,1-3 1 16,-1 3-3-16,-10-3 0 16,0-3-7-16,-1-3 0 15</inkml:trace>
  <inkml:trace contextRef="#ctx0" brushRef="#br1" timeOffset="109082.48">30808 8965 58 0,'32'81'29'0,"14"17"-38"15,-32-64 55-15,-4 16-47 16,-6 16 1-16,-11 3-1 15,-11 13 0-15,-6-1-5 16,-19 10 0-16,-6-3-10 16,-11-10 1 31</inkml:trace>
  <inkml:trace contextRef="#ctx0" brushRef="#br2" timeOffset="116741.81">12361 5412 39 0,'14'19'19'0,"1"12"-10"0,-12-21 20 0,-3 2-26 16,0 4 1-16,-3 12 1 15,-1 13 0-15,-3 6-7 16,-4 19 1-16,4 12 4 15,0 7 0-15,0 9-2 16,0 6 0-16,0-6-1 16,4-6 0-16,-1 0-3 15,1-13 1-15,3-6-3 16,-4-9 1-16,0-4-7 16,-3-12 0-16,0-16-3 15,0-9 0-15</inkml:trace>
  <inkml:trace contextRef="#ctx0" brushRef="#br2" timeOffset="118875.02">12587 5321 35 0,'39'6'17'0,"14"-6"-20"15,-36 0 30-15,12 0-26 16,6 7 0-16,4-4 2 16,0 0 1-16,3 3-5 15,11-3 1-15,10 7 2 16,4-4 1-16,11 0 0 16,3 1 1-16,0-7-2 15,15 3 0-15,9 3 0 16,1-3 0-16,0-3 0 15,0 0 1-15,14 0-2 0,3-3 0 16,4 0 0 0,-7 3 1-16,14 3-2 15,4-6 1-15,-1 3-1 0,5 3 1 16,9-6-1-16,1 6 0 16,-11-6 0-1,11 3 1-15,-8-3-1 0,5 3 1 16,-15 0 0-16,14 9 0 15,-4 0-1-15,5-2 1 16,-12-1-1-16,4-6 0 0,0 0 0 16,0 0 1-16,-10-6 0 15,3-1 0-15,-3-2-1 16,-1 3 1-16,-10-4 0 16,-4-2 0-16,4-1-1 15,0 1 1-15,4 2-1 16,-15-5 0-16,4-1 0 15,0-3 0-15,10-3 0 16,-3 0 0-16,-17 3 0 16,-1 4 0-16,-3 2 0 15,0 4 0-15,-4-7 0 16,0 4 1-16,-10 2-1 16,-11 1 0-16,0 3 0 15,4-7 0-15,-8 4 0 16,1-1 0-16,-1-2-1 15,1 2 1-15,-1-9 0 0,-6 7 1 16,-8 2-1-16,1 4 0 16,-1 0 0-16,1 6 0 15,-5 3 0-15,-2 3 0 16,-1 4 0-16,-3-1 0 16,-4 7 0-16,1-4 0 15,-1 1 0-15,-7-1 1 16,-3-2-1-16,0-1 0 15,-7-2 0-15,-1 2 0 16,-6 3-1-16,-4 4 1 16,-3 3-1-16,-1 0 1 15,4 3 0 1,0-3 0 0,1 2 0-16,-1-5 0 0,3 0 0 0,1-4 0 15,0 4 0-15,6 0 0 0,1 6 0 16,-4-3 0-16,0 9 0 15,0 0 1-15,1 0-1 16,-1 4 0-16,0 8 0 16,-3-5 0-16,-4 6 0 15,0 9 1-15,-4-3-1 16,1 12 0-16,3-2 0 16,-3 2 0-16,-1 7 0 15,1 6 0-15,-4-9 0 16,-4 6 0-16,-3-3 0 15,0 0 0-15,0-4-1 0,0-5 1 16,0-4 0 0,0-6 0-16,0 0 0 15,0-3 0-15,0-3 0 0,0-3 0 16,4-4 0-16,-1-12 0 16,1 0 0-16,-4-3 0 15,0-4-1-15,0 1 1 16,0 0-1-16,-4-7 1 15,-3 1-1-15,0 5 0 16,-3-5 0-16,-1-7 1 16,-3 3-1-16,-4-6 1 0,-3 0-1 15,-7 0 0-15,-11 3 1 16,-7-3 0-16,4 0-1 16,-7-3 1-16,-11-3-1 15,-14-4 1-15,-8 4 0 16,-9-3 0-16,-4 3-1 15,-15-4 1-15,-10 1-1 16,-7-7 1-16,-10 0 0 16,-8 1 0-1,-98-10 0 1,13 6 0-16,33 3 0 16,-4 4 0-16,7 2 0 15,14 1 0-15,-7 6 0 16,0-4 0-16,10 4-1 15,-6 0 1-15,-4 3 0 16,7 6 0-16,0 4 0 0,-3 5 1 16,3 1-1-16,7 6 0 15,-7 3 0-15,-3-9 0 16,17 6 0-16,-7 3 1 16,-7-6 0-16,14 9 1 15,-7-6 0-15,-14 0 0 16,14-7 0-16,-10 1 0 15,-4-3-1-15,14-1 0 16,-7 1 0-16,0-1 0 16,18 1-1-16,-4 3 1 15,4-1-1-15,0 4 0 16,17 0-1-16,7 0 0 0,1-4-5 16,3-2 0-16,3-4-11 15,18-6 0-15</inkml:trace>
  <inkml:trace contextRef="#ctx0" brushRef="#br2" timeOffset="119686.56">11508 5989 44 0,'-14'16'22'0,"14"-4"-12"0,0-9 29 0,0-3-36 16,0 0 0-16,7 3 2 0,0 1 1 15,7-4-7-15,3 0 1 16,8-4 4-16,7 8 0 16,7-4-2-16,-1 9 0 15,-6-3-2-15,-4 7 0 16,-6-4-1-16,-8 1 0 15,-7 2-1-15,-7 7 0 16,-7 6 0-16,-7 0 1 16,-4-3 0-16,0-6 1 15,1 3-1-15,3 3 1 0,-1 3 0 16,5-7 0-16,6 1 0 31,4-3 1-31,4-3-1 0,6-4 1 0,8-3-1 16,3-6 0-16,4 0-3 15,0-3 1-15,-4-6-7 16,0-4 1-16,-7 1-9 16,-10-1 1-16</inkml:trace>
  <inkml:trace contextRef="#ctx0" brushRef="#br2" timeOffset="120165.25">11857 6149 46 0,'39'-19'23'0,"42"-9"-22"0,-64 15 36 15,5-2-36-15,-1-10 1 16,-4-1 0-16,-2 1 0 16,-8-6-3-16,-4-3 1 15,-13 5 2-15,-12 1 0 0,-9 3-1 16,-8 3 1-16,-18 6-1 16,-17 10 0-16,-7 9-1 15,-4 7 1 1,8 8-2-16,3 8 1 0,7 8-3 15,3 13 1-15,11 25 0 16,15 0 1-16,13 13-1 16,21 6 0-1,18-3 1-15,11-7 1 0,25-9 2 16,17-12 0-16,17-22-1 47,1-23 0-47,10-12 0 0,0-25 0 15,-10-9-1-15,-11-13 0 0,-17 3-6 16,-19-6 1-16,-16-3-10 0,-19-3 0 16</inkml:trace>
  <inkml:trace contextRef="#ctx0" brushRef="#br2" timeOffset="121261.55">7641 12392 29 0,'-10'0'14'0,"10"7"-1"16,0-7 15-16,0 0-22 16,0 0 0-16,10-4 3 15,-6-2 0-15,6-3-11 16,4-7 0-16,8 0 8 16,9 1 0-16,8 2-3 0,0 7 0 15,0 6-2-15,-4 6 1 16,0 7-2-16,-17-1 1 15,-4 10-2-15,-7 6 0 16,-10 4-1-16,-8-1 1 16,-3 4-2-16,-11-1 1 15,4-3-1-15,0 1 0 16,0-7 0-16,3 0 1 16,4-6 0-16,3-3 0 15,4-7 0-15,4-6 0 0,3-3 2 16,0 0 0-16,10-6-1 15,1 6 1-15,3 0 1 63,0 3 0-47,7 3 0-16,-3 4 1 15,3 2-2 1,4-2 1-16,-4 2-1 0,-3 1 1 0,-1-1-2 0,1 1 0 0,0-1-5 0,-4-5 0 0,-4-1-8 0,-6-6 1 0</inkml:trace>
  <inkml:trace contextRef="#ctx0" brushRef="#br2" timeOffset="121710.92">8262 12295 48 0,'7'-25'24'0,"-17"-13"-23"0,6 29 40 15,-17-10-41-15,-7 0 1 16,-8-3-1-16,-2 4 1 16,-12 2-1-16,-10 3 0 15,-10 4 0-15,-12 9 1 16,5 9-1-16,6 10 0 0,-3 6-2 15,0 13 1 1,4 6-2-16,17 9 1 0,3 7 0 16,19 9 1-16,20 6 0 15,22 10 0-15,10-7 3 16,21-9 0-16,11-6 2 16,14-13 0-16,21-16-1 15,-7-15 1-15,18-9-2 16,3-10 1-16,-6-13-2 15,-5-12 0-15,-9 0-2 16,-15-16 1-16,-15-3-2 16,-16 0 0-16,-15 0-5 15,-18 0 1-15,-17 1-10 16,-10-4 1 0</inkml:trace>
  <inkml:trace contextRef="#ctx0" brushRef="#br2" timeOffset="122673.08">8876 12950 43 0,'-7'69'21'0,"28"-3"-19"0,-14-47 29 0,0 9-28 0,4 7 1 0,-1-1 0 0,-6-5 0 0,6 2-6 15,1 0 1-15,0-3 4 16,3-2 0-16,-11-8-1 16,8-2 1-16,3-10-1 15,0-9 0-15,4-9-2 16,-8-7 1-16,1-13-1 16,-1-11 1-16,-3-8-2 15,4-5 0-15,0-4 0 16,-8-12 0-16,4 3-1 15,-3 0 1-15,-4 3-1 16,3 1 1-16,1 8 0 16,-1-2 0-16,4 12 0 15,4 3 1-15,3 9 0 16,4 1 0-16,3 9 0 16,7 6 0-16,4 3 0 15,0 7 0-15,6 2-1 16,15 4 1-16,0 0 0 0,4-3 1 15,3 6 1-15,14 3 0 16,10 0 1-16,22 0 0 16,7 7 1-16,18-1 0 15,24 7 0-15,11-4 1 16,24 1-3-16,-3-4 1 16,28-2-2-16,4-7 1 15,-7-7-4-15,10-2 1 16,-28 3-5-16,-14 2 1 15,-25 8-8-15,-28 2 1 0,-28 0-6 16,-21 10 0-16</inkml:trace>
  <inkml:trace contextRef="#ctx0" brushRef="#br2" timeOffset="123258.61">9694 12637 42 0,'7'6'21'0,"-3"-12"-14"0,3 9 34 0,-7 0-37 15,0 7 1-15,4 8 2 16,-4 4 0-16,0 10-10 16,-4 12 1-16,4 6 5 15,-11 6 0-15,8 4-5 16,-1 3 1-16,4-1-4 16,0-2 0-16,4-13-11 15,10-10 1-15,-3-8-2 16,10-10 1-1</inkml:trace>
  <inkml:trace contextRef="#ctx0" brushRef="#br2" timeOffset="123590.89">10227 12998 43 0,'4'37'21'0,"3"-46"-19"0,0 9 39 0,0 3-38 16,7 0 1-16,3-3 2 15,12-3 0-15,2 0-8 16,8-10 0-16,7 4 0 16,0-1 1-16,-4 1-13 15,-3 3 1-15,-11-4-3 16,-6 1 0-16</inkml:trace>
  <inkml:trace contextRef="#ctx0" brushRef="#br2" timeOffset="123816.35">10435 12869 54 0,'0'31'27'0,"-28"7"-36"0,17-26 54 16,1 14-46-16,-1 8 1 15,1 7-3-15,-1 0 0 16,4 2-3-16,3-2 1 16,4-13-10-16,8-12 1 15</inkml:trace>
  <inkml:trace contextRef="#ctx0" brushRef="#br2" timeOffset="124285.85">11278 12881 47 0,'14'0'23'0,"-7"-3"-20"0,-7 3 39 16,4 0-41-16,-4 7 1 16,0 5 0-16,-7 1 1 15,-4 9-4-15,-10 9 0 0,-7 4 1 16,0 8 1-16,-4 1-4 16,0 6 1-16,4-6-5 15,3-6 1-15,8-7-10 16,3-15 1-16</inkml:trace>
  <inkml:trace contextRef="#ctx0" brushRef="#br2" timeOffset="124478.16">11137 13007 42 0,'43'41'21'0,"-5"25"-24"0,-24-54 32 16,1 7-30-16,2 6 0 15,-3-3-9-15,4 6 1 16,0-6 3-16,3-9 0 16</inkml:trace>
  <inkml:trace contextRef="#ctx0" brushRef="#br2" timeOffset="124909.93">11617 12640 58 0,'11'6'29'0,"3"-9"-35"0,-7 0 56 0,3 6-49 15,1-3 1-15,7 0 1 16,-1 3 0-16,1 0-4 16,-1 4 0-16,-2-1 1 15,-5 3 1-15,-6 4-2 16,-4-1 1-16,-4 1-1 15,-3-4 0-15,0 1 0 16,-4 2 0-16,4 1 1 16,0 3 0-16,4 2 0 0,-1 1 1 15,8 3-1-15,-1-3 1 16,4-3 0-16,8-4 1 16,2-2-1-16,4-4 0 15,0-3-3-15,-3-3 1 16,-4-3-9-16,0 0 0 31,-3-4-8-31,0 4 0 0</inkml:trace>
  <inkml:trace contextRef="#ctx0" brushRef="#br2" timeOffset="125444.93">13067 12866 45 0,'-18'15'22'0,"8"-8"-13"0,10-7 33 16,0 0-38-16,0 0 1 0,0 0 3 16,7 0 1-16,3 0-12 15,8-3 1-15,10-1 5 16,4 1 1-16,7 0-7 15,3-3 0-15,-3 6-10 16,-7 3 1-16,-11 0-7 16,-11 3 1-16</inkml:trace>
  <inkml:trace contextRef="#ctx0" brushRef="#br2" timeOffset="125619.03">12982 13176 62 0,'7'16'31'0,"32"-13"-33"0,-21-3 57 0,10 0-56 0,11-3 1 15,7 3-5-15,3 0 1 16,4 3-7-16,-7 0 0 16,-14 3-7-16,-11 4 0 15</inkml:trace>
  <inkml:trace contextRef="#ctx1" brushRef="#br2" timeOffset="104334.19">5779 11906 0</inkml:trace>
  <inkml:trace contextRef="#ctx0" brushRef="#br2" timeOffset="126611.32">10340 14277 28 0,'7'-25'14'0,"11"-3"2"0,-11 18 15 16,-4 1-26-16,4-1 0 16,0 4 3-16,0 0 1 0,-7 0-10 15,0 6 0-15,-7 6 8 16,-3 3 0-16,-4 4-3 15,-8 12 0-15,1 6-1 16,-3 4 0-16,-5 12-4 16,-2 3 0-16,-1 0-3 15,0-6 1-15,4-6-6 16,3-4 0-16,11-9-9 16,4-6 1-1</inkml:trace>
  <inkml:trace contextRef="#ctx0" brushRef="#br2" timeOffset="126832.27">10146 14236 34 0,'18'35'17'0,"13"18"-8"0,-24-37 19 16,4 6-26-16,3 6 0 15,7 6 0-15,4 4 1 16,0-4-5-16,-1-2 0 16,5-7-2-16,-5-6 0 15,4-10-8-15,4-6 0 16</inkml:trace>
  <inkml:trace contextRef="#ctx0" brushRef="#br2" timeOffset="127089.32">10693 14274 56 0,'14'19'28'0,"3"-16"-37"15,-9-6 52-15,2-1-43 16,4-2 0-16,7 0-2 16,4 0 0-16,0 3-4 15,-4-4 1-15,-7 4-10 16,-3 0 1-16</inkml:trace>
  <inkml:trace contextRef="#ctx0" brushRef="#br2" timeOffset="127253.29">10735 14500 41 0,'14'25'20'0,"0"-13"-19"0,-10-9 29 16,3-3-31-16,3-3 1 16,5 0-6-16,2-3 1 15,8-4-4-15,7-5 1 0</inkml:trace>
  <inkml:trace contextRef="#ctx0" brushRef="#br2" timeOffset="127716.4">11359 13819 44 0,'8'16'22'0,"-1"18"-18"0,-7-27 35 15,-4 8-37-15,1 7 0 0,-1 10 1 16,-3 8 0-1,3 17-4-15,1 12 0 0,-1 6 2 16,1 7 0-16,3-4-4 16,0-12 0-16,-4-13-7 15,1-12 1 1,3-13-6-16,3-15 0 0</inkml:trace>
  <inkml:trace contextRef="#ctx0" brushRef="#br2" timeOffset="128348.48">11222 14437 40 0,'35'9'20'0,"7"7"-23"0,-31-16 34 15,10 3-31-15,11 0 0 16,7 0-3-16,3 0 1 15,-3 1 1-15,-4-1 0 16,-3 0-2-16,0-3 1 16,-8 0 1-16,-2-3 0 15,-1 0 3-15,-4-4 0 16,5-2 3-16,-8 3 1 16,0-1 0-16,-4 4 1 15,-3-3-1-15,-7 3 0 16,-3-3-2-16,-4-1 0 15,-7 4-2-15,0 0 1 16,-4 3-3-16,0 3 1 0,1 0-1 16,3 0 1-16,-1 1-1 15,5 2 1-15,-1 3-2 16,4 4 1-16,4 2 0 16,-1 1 0-16,4 0-1 15,4 0 1-15,3-1-1 16,3-2 1-16,4-4 0 15,1-3 0-15,-1-2-1 16,0-4 1-16,0-4-1 16,-4-2 1-16,5 0-1 15,-5-4 1-15,4 4 0 16,-3 0 0-16,3 0 0 16,-3 3 0-16,-1 3 0 15,1 6 1-15,-4 3-1 16,0 4 1-16,-4 2-1 15,1-2 1-15,-4 12-1 0,-4-3 1 32,1 3-6-32,-1-3 1 15,4-6-8-15,0-7 0 16,0-6-4-16,0-3 1 16</inkml:trace>
  <inkml:trace contextRef="#ctx0" brushRef="#br2" timeOffset="128722.58">11899 14638 29 0,'0'9'14'0,"-3"-3"-7"15,3-6 21-15,0 0-26 16,0-6 1-16,0 0 0 15,3-1 1-15,4-5-6 16,7-7 1-16,-3-6 3 16,3 0 0-16,0 0-2 15,4 3 1-15,-1-3-1 16,1 3 0-16,3 3 0 16,-3 6 1-16,-4 10-1 15,0 3 1-15,-3 3 1 0,-1 4 0 16,1 5 0-1,-1 7 0-15,1 3 0 0,-4 3 0 16,0 0-1-16,0-6 0 16,0 0-4-16,4-4 1 15,-1 1-8-15,1-13 1 16,3 0-5-16,4-9 1 16</inkml:trace>
  <inkml:trace contextRef="#ctx0" brushRef="#br2" timeOffset="129011.55">12531 14035 44 0,'-11'29'22'0,"-10"-1"-23"0,10-19 41 0,4 10-38 16,-3 6 1-16,-1 7 0 16,1 11 1-16,2 8-5 15,1 11 0-15,4 1 3 16,-1-3 0-16,4-4-3 16,0-9 1-16,4-3-7 15,-1-16 1-15,12-12-9 16,2-10 1-16</inkml:trace>
  <inkml:trace contextRef="#ctx0" brushRef="#br2" timeOffset="129475.08">12943 14239 52 0,'-3'-6'26'0,"-8"3"-30"0,8 3 43 0,-11 0-38 16,0 3 0-16,-4 6 0 16,0 7 0-16,-3 9-2 15,0 10 1-15,0-4 1 16,0 7 0-16,3 6-1 16,4-4 1-16,7 4-1 15,3 0 1-15,8-3 0 16,3-10 0-16,7-9 0 0,11-9 1 15,3-13-1-15,4-7 1 16,-4-8-1 0,-7-13 1-16,-3-7-4 0,-1 4 1 15,-6-1-9-15,-1 4 0 16,-10-3-7-16,-7 6 1 16</inkml:trace>
  <inkml:trace contextRef="#ctx0" brushRef="#br2" timeOffset="129696.72">12619 14512 45 0,'28'10'22'0,"0"-7"-25"0,-14-3 36 0,11-3-32 15,7-4 1-15,7-2 0 16,3-4 0-16,-3 1-7 15,0-1 1-15,3-6-7 16,-10-6 1-16,-1-9-3 16,-2-1 0-16</inkml:trace>
  <inkml:trace contextRef="#ctx0" brushRef="#br2" timeOffset="129912.39">13113 14136 47 0,'21'50'23'0,"7"-9"-30"0,-17-32 49 16,3 4-43-16,0 6 1 15,0 6-2-15,-3 6 1 16,-4-6-2-16,-4 6 1 15,-3 7-11-15,-3 0 0 16</inkml:trace>
  <inkml:trace contextRef="#ctx0" brushRef="#br2" timeOffset="130149.43">13522 14590 42 0,'11'48'21'0,"-22"-5"-19"15,4-27 30-15,-4 6-32 16,-3 6 0-16,-3 4 2 16,-1 8 0-16,0-2-3 15,-3 3 0-15,0-7-7 16,3-5 1-16,4-11-5 15,4-11 0-15</inkml:trace>
  <inkml:trace contextRef="#ctx0" brushRef="#br2" timeOffset="130735.31">14566 14086 48 0,'-3'18'24'0,"6"1"-21"0,-3-19 44 15,4 3-44-15,-1 1 0 16,4-1 2-16,4 0 1 16,3 0-9-16,11-6 1 15,10 0 0-15,7-4 1 16,1 4-13-16,-5 3 1 0,-6-6-5 16,0 6 1-16</inkml:trace>
  <inkml:trace contextRef="#ctx0" brushRef="#br2" timeOffset="131023.66">15155 13907 47 0,'-3'19'23'0,"-11"18"-25"15,10-24 41-15,-3 6-39 0,0 3 1 16,0 3-1-16,3 6 0 16,1 4-4-16,3-4 1 15,3-6-9-15,-3-6 0 16,0-13-2-16,0-12 1 15</inkml:trace>
  <inkml:trace contextRef="#ctx0" brushRef="#br2" timeOffset="131380.75">14968 13850 42 0,'25'26'21'0,"17"-23"-21"0,-27-3 42 0,2 0-40 16,4 3 0-16,0 0 1 16,4 0 0-16,7 0-4 15,7-6 1-15,3 0 2 16,-7 0 0-16,-3-3-2 16,-7-4 0-16,-8 7-1 15,-6 6 1-15,-4-3-2 16,-7 3 1-16,0 7-1 15,-3 2 0-15,-5 7 1 16,1 3 0-16,0 3-1 16,0-3 1-16,4-3 1 15,3 6 1-15,0-6-1 0,7 0 0 32,14-10-11-32,4-3 1 15,3-6-3-15,4-6 1 16</inkml:trace>
  <inkml:trace contextRef="#ctx0" brushRef="#br2" timeOffset="131664.67">15766 13781 43 0,'3'29'21'0,"-20"24"-16"0,13-44 37 0,0 13-39 15,-6 7 1-15,-11 2 2 16,-15 10 0-16,-6 12-6 16,-4 3 0-16,-3 13 5 15,3 4 0-15,0 5-1 16,4-9 0-16,7-3-2 16,3-10 0-16,7-6-4 15,7-6 0-15,8-12-4 16,3-10 1-16,3-10-8 15,8-6 1-15,10-12-7 16,4-3 1-16</inkml:trace>
  <inkml:trace contextRef="#ctx0" brushRef="#br2" timeOffset="132100.5">15572 14443 48 0,'0'3'24'0,"3"4"-18"0,-3-7 39 15,7 3-42-15,4 0 1 0,-1 0 3 16,8 0 0-16,0 0-9 15,3 0 1-15,-4 0 5 16,8-3 0-16,0 0-3 16,-4 0 1-16,-3 0-2 15,-4 4 1-15,-7-1-2 16,-4 3 0-16,-3 3-1 16,-3 7 0-16,-4 3 1 15,0 0 0-15,0-4 0 16,0 7 0-16,3 7 1 15,1-7 0-15,-1-1 1 16,4-2 0-16,7-6-1 16,4-1 0-16,3-5-2 15,7-7 0-15,0-7-7 16,0-2 1-16,0 0-10 0,1-4 0 16</inkml:trace>
  <inkml:trace contextRef="#ctx0" brushRef="#br2" timeOffset="132686.94">16549 13970 53 0,'14'15'26'0,"-11"10"-24"0,-3-18 40 15,0 2-41-15,-3 0 0 16,-4-2 1-16,-4 5 0 15,-10 7-3-15,-7 3 0 16,-4 3 1-16,0 0 1 16,1 3-1-16,6 1 1 15,0-4-2-15,4 0 1 16,7-6 0-16,3-1 1 16,4-2 1-16,7 0 0 15,0-4 0-15,14 1 1 0,11-1-1 16,10 4 0-1,4-3-5-15,11 2 1 16,-5 4-10-16,-6 0 0 0,0-6-6 16,-11-4 0-16</inkml:trace>
  <inkml:trace contextRef="#ctx0" brushRef="#br2" timeOffset="133183.14">17374 14067 36 0,'-7'0'18'0,"-7"3"-13"0,11-6 25 16,-4 3-27-16,-4-3 1 15,-7 3 1-15,-3 0 0 16,-4 3-7-16,-3 0 0 0,-3-3 5 15,2 0 0-15,1 12-2 16,3 7 0-16,-3 6-1 16,7 10 1-16,3 6-1 15,15 3 1-15,-1-4-1 16,8 1 0-16,10-6 1 16,7-10 0-16,7-7 0 15,8-8 1-15,6-10-1 16,0-6 0-16,-10-10-2 15,-7-6 1-15,-4 3-8 16,-3-6 0-16,-4-9-7 16,-4-1 0-16</inkml:trace>
  <inkml:trace contextRef="#ctx0" brushRef="#br2" timeOffset="133469.9">16930 14246 52 0,'28'9'26'0,"43"0"-30"0,-50-5 46 16,14-4-42-16,11 0 0 15,0-4-3-15,-4-2 1 16,-3 3-6-16,-7 0 1 0,-4-7-8 15,-7 4 1-15</inkml:trace>
  <inkml:trace contextRef="#ctx0" brushRef="#br2" timeOffset="133797.28">17939 14048 49 0,'0'22'24'0,"-11"-10"-29"15,8-5 42-15,-8 2-36 0,-7 7 1 16,-6 3 2-16,-4-1 0 15,-1 1-4-15,1 3 0 16,3-3 3-16,4 0 1 16,4-3 0-16,2-4 1 15,8 1-1-15,4 2 1 16,10 1-1-16,7-3 0 16,7-4-1-16,4 3 1 15,3-2-3-15,0-1 0 16,-3-2-6-16,-7-1 1 0,-1 3-8 15,-3-2 1-15,-7-14-9 16,-7 7 0-16</inkml:trace>
  <inkml:trace contextRef="#ctx0" brushRef="#br2" timeOffset="134490.41">18486 13807 47 0,'-4'15'23'0,"11"35"-19"0,-7-34 35 16,0 6-40-16,0 9 1 16,-3 1-4-1,3 5 1-15,-4-2 0 0,4-4 1 16,-3-3-11-16,3-9 1 16,-4-9-2-16,-3-10 0 15</inkml:trace>
  <inkml:trace contextRef="#ctx0" brushRef="#br2" timeOffset="134879.34">18320 13863 36 0,'7'22'18'0,"21"-22"-14"16,-17 0 35-16,-1 3-34 15,4-3 0-15,4 3 2 16,3-3 0-16,-3 0-9 15,6-3 0-15,12-6 7 16,3 2 0-16,-1-11-3 16,1-1 0-16,-4-3-2 15,-3 0 1-15,-7 6-2 16,-7 4 1-16,-4-1-2 16,-4 7 1-16,-3 3-2 15,-7 9 1-15,0 10 0 16,-7 9 0-16,0 3 0 0,0 6 0 15,0 4 1-15,0 0 0 16,0-7 0-16,3-3 1 16,1 7 0-16,3-7 1 15,7 0-1-15,0 0 1 16,7-6-5-16,4-6 0 16,3-3-6-16,7-10 0 15,4-10-4-15,-4-2 0 16</inkml:trace>
  <inkml:trace contextRef="#ctx0" brushRef="#br2" timeOffset="135133.75">19177 13863 41 0,'-21'44'20'0,"-29"22"-17"15,40-44 37-15,-11 6-37 16,-11 6 0-16,-7 10 1 16,-10 10 0-16,-4 2-5 15,3 7 0-15,1 6 3 16,3-7 1-16,4-14-4 16,10-5 0-16,7-5-6 15,4-10 1-15,7-9-10 16,14-10 1-16</inkml:trace>
  <inkml:trace contextRef="#ctx0" brushRef="#br2" timeOffset="135525.1">19011 14459 46 0,'14'12'23'0,"0"-5"-20"16,-14-7 36-16,7-4-37 0,1 1 1 0,9-3 1 15,4 0 0-15,1 0-5 16,-1 2 0-16,-7-2 3 16,0 3 0-16,-7 3-2 15,-7 3 0-15,-4 7-1 16,-6 2 1-16,-4 4-1 15,-4 3 0-15,4 3 0 16,0-1 1-16,3-2 0 16,4 6 0-16,4 4 1 15,3-4 0-15,7-3 1 16,3-4 0-16,12-2-1 16,6-3 1-16,3-4-3 15,1-3 1 1,-7-3-7-1,-7 4 1-15,-4-7-11 0,-7-7 1 16</inkml:trace>
  <inkml:trace contextRef="#ctx0" brushRef="#br2" timeOffset="137433.01">14065 13001 44 0,'0'44'22'0,"14"15"-13"15,-10-43 22-15,6 3-28 16,1 9 0-16,0-3 1 16,-1 0 1-16,4-3-6 15,-3-6 0-15,0-1 4 16,-1-8 0-16,-3-14-2 0,4-8 1 16,-4-7-1-16,0-10 0 15,0-12-2-15,0 1 1 16,-4-14-1-16,1 16 0 15,-8-21-2-15,-3-1 1 16,4 0-1-16,-4 0 0 16,0 10 0-16,0 0 1 15,3 9 0-15,1 0 1 16,3 10 0-16,3 2 1 0,4 7 1 16,4 6 0-16,6 7 0 15,1 2 1-15,7 1 0 16,10 3 0-16,11-1 2 15,14 4 1-15,14 0-1 16,18 0 1-16,28 0 0 16,10-10 1-16,29-2-2 15,17-10 0-15,4-4-2 16,11-2 0-16,-11 12-2 16,-18 0 1-16,-7 4-4 15,-17-1 1-15,-18-3-5 16,-18 10 0-16,-14 2-13 15,-24 7 1-15,-25 0 0 16,-18 4 0-16</inkml:trace>
  <inkml:trace contextRef="#ctx0" brushRef="#br2" timeOffset="137869.51">14774 12791 39 0,'4'21'19'0,"-1"8"-19"15,1-20 35-15,-4 7-32 16,-4-1 0-16,-3 7 2 16,0 10 0-16,4 2-7 15,-1 1 0-15,1-1 2 16,-1 1 1-16,4-10-7 0,4 6 1 16,3-9-9-16,3-6 0 15</inkml:trace>
  <inkml:trace contextRef="#ctx0" brushRef="#br2" timeOffset="138078.29">15032 12976 45 0,'14'12'22'0,"18"-18"-22"0,-22 3 37 0,4 0-37 16,4-4 0-16,-4 4-7 16,4 0 1-16,-1 0-4 15,1-3 1-15</inkml:trace>
  <inkml:trace contextRef="#ctx0" brushRef="#br2" timeOffset="138286.93">15162 12803 38 0,'4'41'19'0,"-8"12"-14"0,4-40 25 16,-3 6-29-16,-1 6 1 15,-3 9-1 1,4 7 1-16,-1 12-6 0,4 4 0 15,0-17-7-15,4-8 0 16</inkml:trace>
  <inkml:trace contextRef="#ctx0" brushRef="#br2" timeOffset="138588.4">15776 12515 37 0,'4'15'18'0,"-4"10"-13"16,-4-15 26-16,1 9-27 16,-4 9 0-16,0 6 2 15,0 4 0-15,-1 9-8 16,1 3 1-16,-3 13 4 15,3-4 1-15,3-2-4 16,1-4 0-16,3-12-6 16,0-10 1-16,0-6-7 15,-4-15 0-15,1-13-3 16,-4-4 0-16</inkml:trace>
  <inkml:trace contextRef="#ctx0" brushRef="#br2" timeOffset="139128.56">15558 12966 38 0,'21'16'19'0,"14"6"-19"0,-21-16 36 15,4-3-34-15,3 0 1 16,7 0 1-16,4 1 0 16,7-8-5-16,-1 1 0 15,1 0 3-15,-3-3 1 0,-5-3-2 16,1 2 1-16,-7 1-1 15,-4 3 1-15,-3-3-1 16,-4-1 0-16,-4 1 0 16,-3 0 1-16,-7 6-1 15,-3 0 0-15,-8-3 0 16,1 6 0-16,-1 9 0 16,-3 1 0-16,0 3-1 15,3-1 1-15,1 4-1 16,-1-3 0-16,4-4 0 15,3 1 0-15,1-1 0 16,3-2 0-16,7-1-1 16,4 1 1-16,-1-4-1 15,1-3 0-15,-1 0 0 16,1 0 0-16,-1-3 0 16,1-3 1-16,0 3 0 0,-1 0 0 15,4 3 0 1,0 3 1-16,4 1-1 0,0-1 1 15,-1 7-1-15,-3 2 0 16,-3 4 0-16,-4 6 0 16,-3-6-1-16,-4 0 1 15,0 0-1-15,-4-1 0 16,1-2-3-16,-1-3 0 16,4-4-7-16,0-6 0 15,7-6-4-15,-3-3 0 16</inkml:trace>
  <inkml:trace contextRef="#ctx0" brushRef="#br2" timeOffset="139487.51">16263 13154 35 0,'7'29'17'0,"-3"-8"-14"15,-1-17 28-15,-3-1-29 16,0-3 1-16,0 3 1 15,0-3 1-15,0-6-7 16,0-1 1-16,4-2 3 16,-1-4 0-16,-3 4-1 15,0-7 0-15,0 1-1 16,7-4 0-16,0-6 0 16,0 9 1-16,4 3-1 15,0 4 1-15,-1 6-1 0,-3 6 1 16,4 3-1-16,-4 7 1 15,0 3-1-15,0-4 1 16,0 10 0-16,0-3 0 16,-3-3-1-16,3-1 1 15,0 1-3-15,3-4 1 16,4-8-5-16,1-11 0 16,-1-2-8-16,3-10 0 15</inkml:trace>
  <inkml:trace contextRef="#ctx0" brushRef="#br2" timeOffset="139877.78">16291 12627 51 0,'4'13'25'0,"24"15"-23"0,-21-28 44 0,4 0-44 16,3 0 1-16,0-3 2 16,7 0 0-16,4-3-7 15,3 3 1-15,0-4 3 16,0 1 0-16,-3 0-2 16,-7 3 1-16,-4-1-2 15,-4 4 0-15,-10 4 0 16,0 5 0-16,-3 4-1 15,-8 5 0-15,4 1 1 0,-3-3 0 16,3 3 1-16,0 3 0 16,3 3 0-16,4 0 1 15,4 3 0-15,6-6 0 16,4-6-1-16,7-4 0 16,4-6-5-16,0-2 1 15,-4-8-13-15,-3-8 1 16</inkml:trace>
  <inkml:trace contextRef="#ctx0" brushRef="#br2" timeOffset="140330.09">17029 12731 40 0,'14'9'20'0,"-14"7"-12"0,0-13 22 16,0 0-27-16,0 7 1 16,-4 5 1-16,-3 10 1 15,-11 4-8-15,1 2 1 16,-4 7 4-16,3 9 0 15,7 3-2-15,-3 9 1 16,4 1-4-16,6-7 1 16,8-6-7-16,6-6 0 0,4-13-7 15,11-12 0 1</inkml:trace>
  <inkml:trace contextRef="#ctx0" brushRef="#br2" timeOffset="140644.07">17378 12828 39 0,'-4'10'19'0,"11"8"-16"16,-7-11 27-16,-3 2-29 16,-8 4 0-1,-24 12 4 1,0 3 0-16,3 6-6 15,4 4 1-15,3 0 3 0,4 9 0 16,7 0-1-16,3-10 1 16,8-5-2-16,10-7 0 15,3-6 0-15,8-7 1 16,7-6-1-16,3-9 0 16,-3-12-2-16,-4-1 1 31,-7-3-8-31,-4-3 1 0,1-3-8 15,-11 3 0-15</inkml:trace>
  <inkml:trace contextRef="#ctx0" brushRef="#br2" timeOffset="140860.21">17007 13051 38 0,'32'25'19'0,"11"-9"-17"15,-29-13 26-15,7-3-27 16,7 3 1-16,4 0 0 16,3-3 1-16,0-3-5 15,1-3 1-15,-5-4-3 16,5-2 0-16,-8-13-8 16,0-1 1-16</inkml:trace>
  <inkml:trace contextRef="#ctx0" brushRef="#br2" timeOffset="141067.13">17530 12834 61 0,'38'57'30'0,"-2"6"-40"0,-22-38 57 16,0 9-48-16,0 13 1 15,-7 10-2-15,-11-4 0 16,-6 3-6-16,-11-5 0 16,-15-14-8-16,5-9 1 0</inkml:trace>
  <inkml:trace contextRef="#ctx0" brushRef="#br2" timeOffset="141652.87">18210 12794 52 0,'-10'9'26'16,"6"-6"-22"-16,4-3 44 0,4 0-43 15,3 6 1-15,11-2 1 16,13-4 1-16,8 0-11 16,3 0 0-16,4-4 3 15,7-2 1-15,-3 0-9 16,-8 3 1-16,-7 0-13 15,-14 3 1-15</inkml:trace>
  <inkml:trace contextRef="#ctx0" brushRef="#br2" timeOffset="141839.41">18179 13151 62 0,'21'3'31'0,"32"0"-38"0,-29-3 50 16,8-9-48-16,3 3 1 0,1-4-23 16,6 1 0-1,4-10 27-15,-7 3 0 0</inkml:trace>
  <inkml:trace contextRef="#ctx0" brushRef="#br2" timeOffset="142550.16">19177 12803 46 0,'7'41'23'0,"11"22"-21"0,-15-51 41 15,4 10-40-15,4 9 0 16,-1 1 4-16,1 2 1 16,0-2-9-16,3-1 1 15,-4 0 5-15,1-9 1 16,-1-6-3-16,1-3 0 0,0-10-2 16,-1-3 0-16,1-10-2 15,-1-9 1-15,-3-3-1 16,1-18 1-16,-1 8-1 15,0-15 0-15,-4-6 0 16,-3-3 1-16,-3-7-1 16,-1-6 1-16,1 0-1 15,-1 3 1-15,4 6-1 16,0-2 1-16,-3 2 0 16,3 10 0-16,0 9 0 15,0 10 0-15,3 6 0 16,4 9 0-16,4 7 0 15,6 6 0 1,4 3 1-16,8 3 0 0,-1 0 1 16,0 0 1-16,11 0 0 0,14 0 0 15,10-6 1 1,22-3 0-16,3-4-1 0,29-5 0 16,10 2-2-16,7-2 1 15,-14-7-4-15,3-4 1 16,-17 8-5-16,-18 2 0 15,-17 7-9-15,-25 9 1 16,-15 3-8-16,-20 12 0 16</inkml:trace>
  <inkml:trace contextRef="#ctx0" brushRef="#br2" timeOffset="143451.07">19872 12712 48 0,'0'0'24'0,"-7"-3"-20"0,3 6 37 15,-3 3-40-15,-3 4 0 16,-8-1 0-16,-10 4 1 16,0 2-3-16,-1 1 1 0,1 3 1 15,4 3 1 1,2-3-2-16,8 0 1 0,4-4-1 15,6 1 1-15,11-4-1 16,7 1 0-16,7-4 0 16,8-2 1-16,-1 2 0 15,0-6 0-15,-7 7 0 16,-3-4 0-16,-7 3-1 16,-4 4 1-16,-7 3-1 15,-7 2 0-15,-8 1-1 16,1-3 1-16,-3-4-1 15,-1 1 1-15,4-4 0 16,3 1 0-16,8-1 0 16,3 4 1-16,3-7-1 15,4-3 1-15,8-3 0 16,2 0 1-16,4 0 0 16,8-3 1-16,6-6-1 0,4-10 1 15,3-3-1-15,4-3 1 16,-11 0-2-16,-3 0 0 15,-4-4-1-15,-3 1 0 16,-1 3-1-16,-6 0 0 16,-4 3 0-16,-7 3 1 15,-3 3-2-15,-8 7 0 16,1 3-1-16,-1 6 0 16,-3 3-1-16,-3 6 1 15,-1 7-1-15,0 6 1 0,1-3 1 16,-1 6 1-16,4 6 0 15,4 1 0-15,3-1-2 16,7 0 1-16,3-3-6 16,1 1 1-16,3-4-8 15,4-13 0-15</inkml:trace>
  <inkml:trace contextRef="#ctx0" brushRef="#br2" timeOffset="143738.51">20570 12935 24 0,'15'-25'12'0,"-26"25"-7"0,4 0 11 15,-4 6-12 1,-3 3 1-16,-7-2 2 0,0-1 0 16,-4 10-8-16,4 2 0 15,-4 1 8-15,4 3 0 16,4 6-2-16,2-3 0 15,8-3-2-15,4 10 1 16,3-4-1-16,7 0 0 16,4-9-3-16,6 0 0 15,8-10-4-15,3-6 0 16,-7-6-9-16,0-6 0 16,-3-4-2-16,-4-9 1 15</inkml:trace>
  <inkml:trace contextRef="#ctx0" brushRef="#br2" timeOffset="144141.04">20408 12543 57 0,'7'6'28'0,"18"-3"-36"0,-14-3 59 0,3 0-46 16,7 0 0-16,7-3 1 15,4 0 1-15,0 0-10 16,-8 0 1-16,-3 6 5 16,-3-3 0-16,0 3-3 0,-8-3 0 15,-3 6-1-15,-3 0 0 16,-4 4-1-16,-4 2 0 15,1 1 0-15,-4 6 0 16,0 3 0-16,3 3 1 16,1-3 1-16,3-7 0 15,0 1 1-15,7 0 1 16,0-4-1-16,0-2 0 16,3-1-2-16,12-6 1 15,2 0-8-15,4 1 1 16,1-4-11-16,-1-4 0 0</inkml:trace>
  <inkml:trace contextRef="#ctx0" brushRef="#br2" timeOffset="144458.37">21230 12555 54 0,'4'19'27'0,"-15"-6"-30"16,8-7 41-16,-4 7-37 16,-8 8 0-16,-6 8 1 15,-3 2 1-15,-5 13-3 0,-6 0 0 16,0 19 1-16,0 2 1 15,3 11-1-15,4-4 1 16,3 0-4-16,11-9 0 16,10-10-7-16,8-9 1 15,6-13-9-15,15-15 1 16</inkml:trace>
  <inkml:trace contextRef="#ctx0" brushRef="#br2" timeOffset="144787.01">21421 12903 45 0,'10'16'22'0,"-17"-13"-26"16,0-3 35-16,-7 3-31 15,-7 1 1-15,-7-1 2 16,3 0 0-16,-3 3-3 15,0 7 1-15,-4 5 2 16,4 8 0-16,3 5 0 16,4 6 0-16,3 7-2 15,11-3 1-15,3-6-1 16,4-7 0-16,15-6-1 16,6-6 1-16,0-13 0 15,7-13 0-15,0-5-2 0,1-4 0 31,-8-3-5-31,-4 0 0 0,1-3-10 0,-7-3 1 16</inkml:trace>
  <inkml:trace contextRef="#ctx0" brushRef="#br2" timeOffset="145034.44">21174 13023 38 0,'31'9'19'0,"12"-9"-19"15,-22-6 24-15,7-1-27 16,7-2 1-16,4-3-7 16,-7 2 1-16,10-9 4 15,-6-3 0-15,-8-9-6 16,-3 0 1-16</inkml:trace>
  <inkml:trace contextRef="#ctx0" brushRef="#br2" timeOffset="145202.84">21625 12863 55 0,'29'87'27'0,"-1"-8"-40"0,-21-54 62 15,-4 13-49-15,-6 15 0 16,-11 0-3-16,-7 4 1 16,-11-7-12-16,4-13 1 15</inkml:trace>
  <inkml:trace contextRef="#ctx0" brushRef="#br2" timeOffset="145736.54">22221 13063 47 0,'-10'13'23'0,"10"3"-14"0,3-13 30 15,-3-3-37-15,11 0 0 0,7 0 1 16,3-3 1-16,11-1-5 16,17-2 0-16,4-3 1 15,3-1 1-15,-10 4-8 16,-7 3 0-16,-7 0-9 16,-15 6 0-16</inkml:trace>
  <inkml:trace contextRef="#ctx0" brushRef="#br2" timeOffset="145928.1">22024 13421 55 0,'-7'44'27'0,"35"-13"-28"15,-14-28 44-15,7 0-43 16,15 1 0-16,10 2-3 0,3-3 1 15,11-3-5-15,0 0 0 16,-4-3-9-16,4-3 1 16</inkml:trace>
  <inkml:trace contextRef="#ctx0" brushRef="#br2" timeOffset="146303.91">23089 12386 42 0,'-24'9'21'0,"17"10"-8"15,3-3 31-15,-3 9-41 16,3 10 1-16,1 18-1 16,3 13 1-16,-4 9-6 15,-3 25 1-15,0 23 2 16,0 2 0-16,-3 0-5 15,-1-15 1-15,0-13-9 16,1-15 1-16,3-26-6 0,7-15 0 16</inkml:trace>
  <inkml:trace contextRef="#ctx0" brushRef="#br2" timeOffset="147010.09">23834 12907 54 0,'0'28'27'0,"-32"-9"-37"0,18-16 50 0,-11 6-39 15,-3 1 0-15,-7 2 0 16,-4 1 1-16,4-1-3 15,-4 7 1-15,7 0 0 16,7-4 1-16,4 1-3 16,3-6 1-16,8-4-1 15,3 0 0 1,32 7 1 0,10-1 1-16,4 1 1 15,-1 2 0-15,1-2 1 31,-7 6 0-31,-11 0 0 0,-7 6 0 0,-14-3-2 16,-7 3 0-16,-3 3-1 0,-4 0 1 16,-4-3-1-16,-3-6 0 15,3-3 1-15,4 3 0 63,3-7 0-63,4-2 0 0,7-4 1 0,7 0 0 0,4-6 1 0,7-3 0 0,10-3 0 15,11-7 0-15,6-6 0 0,1-3 0 16,0-3-1-16,-11-3 1 16,4-6-2-16,4-1 1 15,-12 4-1-15,-2-1 1 0,-8 7-2 16,-7 0 1-16,-4 3-1 16,-6-3 1-16,-4 13-1 15,-4 2 0 1,-6 10 0-16,-1 6 0 0,4 4 0 15,-3 12 0-15,-1 0 0 16,0 9 0-16,1-3 0 16,3 4 1-16,0 2-1 15,3 1 1-15,4-1 0 16,7-2 0-16,0-7-4 16,0-3 1-16,8-10-3 15,6-6 0-15,3-2-10 16,5-14 1-16</inkml:trace>
  <inkml:trace contextRef="#ctx0" brushRef="#br2" timeOffset="147310.18">24582 12998 28 0,'3'6'14'0,"-17"-6"-4"0,10 3 15 15,1 6-22-15,-4 7 0 16,-7 3 5-16,0 3 1 16,-8 3-10-16,1 9 1 0,0 7 6 15,-4-3 1 1,8 3-2-16,3 6 1 0,7-4-3 16,3-2 1-16,4 3-2 15,7-6 0-15,4-7-2 16,6-9 1-1,8-6-4-15,-4-10 1 0,-3-3-6 16,3-9 1-16,4 0-10 16,-1-4 0-16</inkml:trace>
  <inkml:trace contextRef="#ctx0" brushRef="#br2" timeOffset="147654.34">25315 12960 35 0,'-3'-3'17'0,"-15"15"-13"0,11-9 19 16,-7 10-20-16,-4 0 1 15,-3 5 4-15,-3 4 0 16,2 3-10-16,5 10 1 16,-1 12 6-16,0-3 0 15,1 12-1-15,-1 1 0 0,1-1-2 16,2 7 0-16,1-10-1 16,7-6 0-16,7-6-3 15,4-10 1-15,6-6-9 16,1-9 1-16,3-7-7 15,4-2 1-15</inkml:trace>
  <inkml:trace contextRef="#ctx0" brushRef="#br2" timeOffset="148013.65">25682 13148 45 0,'-7'-6'22'0,"-18"18"-28"0,18-5 37 16,-10-1-31-16,-11 3 0 16,-4 1 1-16,-7 8 0 15,-3 8 0-15,-1-4 0 16,12 9 1-16,2 6 0 15,1 4 0-15,7 0 0 16,3 3-1-16,11-6 1 16,11-4-1-16,3-9 0 15,7-3 0-15,14-9 1 16,11-13-1-16,0-10 0 16,0-2-3-16,-8-1 0 15,-6-9-8-15,-7-3 1 0,-11-3-6 16,-7 3 1-16</inkml:trace>
  <inkml:trace contextRef="#ctx0" brushRef="#br2" timeOffset="148215.07">25234 13446 47 0,'39'12'23'0,"-7"-12"-26"15,-11-3 43-15,11-3-41 16,10 0 1-16,7-7 0 16,-3-2 0-16,0-4-4 0,0 3 0 15,0-6-9-15,-4-9 0 16</inkml:trace>
  <inkml:trace contextRef="#ctx0" brushRef="#br2" timeOffset="148474.91">25792 12991 48 0,'24'35'24'0,"15"18"-17"0,-25-34 38 0,4 9-43 16,-1 7 1-16,-2-1-1 15,-5 16 1-15,-10 7-5 16,-7 2 1-16,-3 7 1 16,-8-6 0-16,-3-10-7 15,-4-9 0-15,-3-4-10 16,3-12 1-16</inkml:trace>
  <inkml:trace contextRef="#ctx0" brushRef="#br2" timeOffset="148915.23">26201 12173 48 0,'3'34'24'0,"-3"20"-22"0,4-29 35 0,-1 12-34 15,1 20 0-15,3 21 1 16,0 19 1-16,4 19-6 16,3 19 0-16,3 22 3 31,-3-6 1-31,1-7-4 0,-1-3 0 0,0-16-8 15,-4-21 1-15,1-23-9 16,-7-24 1-16</inkml:trace>
  <inkml:trace contextRef="#ctx0" brushRef="#br2" timeOffset="150690.28">26719 12929 47 0,'4'9'23'0,"10"-6"-12"0,-10-3 24 16,-4 0-33-16,10-3 0 15,4-3 0-15,7-1 0 16,8 1-3-16,2 0 0 0,5 3 0 15,2 3 0-15,1 3-6 16,-7 3 0-16,-7 4-8 16,-8-7 0-16</inkml:trace>
  <inkml:trace contextRef="#ctx0" brushRef="#br2" timeOffset="150869.34">26705 13192 57 0,'11'9'28'0,"3"1"-34"15,-3-7 49-15,10 0-43 16,7 3 1-16,7 1-9 16,4 2 0-16,0-3-3 15,0-3 0-15</inkml:trace>
  <inkml:trace contextRef="#ctx0" brushRef="#br2" timeOffset="151723.88">28074 12963 42 0,'-18'-3'21'0,"-6"-10"-13"16,17 10 26-16,-7 3-31 15,-8 0 0-15,-6 3 2 16,3 7 1-16,1 9-8 16,-1-4 1-16,0 7 4 15,4 0 0-15,4 3-1 16,6 0 0-16,4 7-2 16,3-1 1-16,8 0-1 15,7 1 1-15,-4-7-1 16,10-3 1-16,8 0-1 15,3-3 0-15,0-1 0 0,-3 1 0 16,0 0 0-16,-8-3 0 16,-6-1-1-16,-4 7 0 15,-7-3 0-15,-11-3 0 16,-10-4 0-16,-7 1 0 16,7 9 0-16,-4-13 0 15,1 4 0-15,2-1 0 16,5-2 0-16,3-4 1 15,3 0 0-15,7-3 0 0,4-3 0 16,4 0 1-16,3-3 0 16,4 0 1-16,10-3-1 15,14 3 1-15,4-7-1 16,10-2 1-16,8-10-1 16,3-6 0-16,-4-1-1 15,-3-2 1-15,-11 3-2 16,-10-4 1-16,0 1 0 15,-7 3 0-15,-4-3-1 16,-4 9 1-16,-2-4-1 16,-8 8 0-16,-4-1 1 15,-3 6 0-15,0 4-1 16,-3 9 0-16,-4 6 0 16,-4 7 1-16,-3 6 0 15,0 9 1-15,0-3-1 0,-1 9 0 16,5 4 1-1,-1 3 0-15,4-4-1 0,7-8 1 16,7-4-2-16,7-3 1 16,4-7-5-16,-4-5 0 15,11-7-6-15,-4 0 1 16,21-3-7-16,8-9 1 16</inkml:trace>
  <inkml:trace contextRef="#ctx0" brushRef="#br2" timeOffset="151995.04">28938 13139 26 0,'-3'3'13'0,"6"-3"-6"16,-3 3 16-16,-7 0-20 16,-3 6 0-16,-4 4 2 15,-8 6 0-15,-2 0-4 16,-4 3 0-16,-1 3 4 15,1 6 1-15,3 7-1 16,4 2 0-16,4-5-1 16,10 6 0-16,3-4-3 15,11-2 1-15,11-7-3 16,6-6 0-16,5-10-7 16,2-2 1-16,1-10-8 15,-4-13 1-15</inkml:trace>
  <inkml:trace contextRef="#ctx0" brushRef="#br2" timeOffset="152383.29">29619 12524 48 0,'-3'13'24'0,"-22"12"-20"0,18-19 39 0,-4 10-41 15,-3 9 1-15,4 6 0 16,-4 19 0-16,-8 10-4 16,-2 18 0-16,-1 10 2 15,0 9 1-15,4 13-2 16,4-13 0-16,2-3-3 16,8-6 1-16,7-13-5 15,4-12 0-15,6-16-10 16,1-22 1-16</inkml:trace>
  <inkml:trace contextRef="#ctx0" brushRef="#br2" timeOffset="152760.29">30152 12903 40 0,'7'0'20'0,"-25"-3"-22"0,1 0 28 0,-1 3-26 31,-10 3 0-31,-11 4 0 0,-10 2 1 0,-8 0 0 16,4 7 1-16,0 15 0 15,4 7 0-15,7 9 1 16,6 10 0-16,12-1 1 15,10 0 0-15,10 4 0 16,11-13 0-16,11-12-1 16,13-1 1-16,15-12-2 15,7-19 1-15,0-12-2 16,-7-13 0-16,0-3-4 16,-7-7 0-16,-11 1-9 15,-10 0 1-15,-11-4-5 16,-4 4 0-16</inkml:trace>
  <inkml:trace contextRef="#ctx0" brushRef="#br2" timeOffset="152957.22">29619 13139 52 0,'43'22'26'0,"24"-19"-32"0,-43 3 48 15,12 0-43-15,9-6 1 16,1-3-2-16,4-3 1 16,10 0-5-16,0-4 1 15,-7-2-10-15,-4-7 1 0</inkml:trace>
  <inkml:trace contextRef="#ctx0" brushRef="#br2" timeOffset="153182.53">30381 12606 57 0,'39'50'28'0,"17"50"-29"16,-41-72 51-16,2 10-50 15,-3 18 1-15,0 13-1 16,-3 16 0-16,-14 25-3 15,-22 3 0-15,-21 12-13 16,-21 1 1-16,-14-17-2 16,-11-2 0-16</inkml:trace>
  <inkml:trace contextRef="#ctx0" brushRef="#br0" timeOffset="163192.46">21318 6262 30 0,'-14'6'15'0,"0"0"-2"16,11-6 15-16,-1 3-22 15,1 1 1-15,-1 2 4 16,1-3 0-16,6 3-12 16,8 1 0-16,10 2 9 15,11 4 0-15,13-4-3 16,22 3 0-16,8 1-3 0,13-4 1 15,10-5-5-15,5-4 0 16,-4 0-5-16,-8-4 0 16,-20 4-12-16,-18-9 0 15</inkml:trace>
  <inkml:trace contextRef="#ctx0" brushRef="#br0" timeOffset="163584.03">22102 5976 46 0,'17'7'23'0,"15"18"-18"16,-21-16 31-16,3 4-34 16,7 2 0-16,3-5 2 15,5 2 1-15,-1 4-6 16,14 3 1-16,4 0 2 16,0 3 1-16,-4 0-2 15,-13 0 0-15,-8-4-1 16,-14 11 0-16,-21 14-2 0,-18 1 1 15,-3 0-1 1,-8 10 0-16,-10-4-5 0,-3-13 1 16,3-5-9-16,4-4 0 15,13-9 0-15,12-7 0 16</inkml:trace>
  <inkml:trace contextRef="#ctx0" brushRef="#br0" timeOffset="163795.24">22116 6152 28 0,'-18'-22'14'0,"11"16"-11"0,7 3 26 0,-4 3-25 15,1 6 1-15,3 3 5 16,0 10 1-16,0 6-12 16,0 3 1-16,0 16 8 15,3 0 0-15,4 6-4 16,-3 7 1-16,-4-4-14 15,-4-9 0-15,1-9-8 16,-8-13 1-16</inkml:trace>
  <inkml:trace contextRef="#ctx0" brushRef="#br0" timeOffset="167173.6">23248 6230 37 0,'11'13'18'0,"6"3"-15"0,-13-16 18 16,-1 9-20-16,-3 7 1 16,0 6-1-16,-3 3 1 15,-1 0-2-15,-3 3 0 16,0 13 3-16,-3 6 1 16,-5 19-1-16,-2 15 1 0,-1 13-1 15,1 13 0-15,2-7-1 16,1-12 1-16,4-16-7 15,-1-15 1-15,4-13-11 16,4-22 1-16</inkml:trace>
  <inkml:trace contextRef="#ctx0" brushRef="#br0" timeOffset="167700.4">22856 6782 44 0,'0'10'22'0,"4"-4"-11"16,0-6 31-16,3 0-40 15,0 0 0-15,3-3 1 16,8 0 1-16,10-7-5 15,11-2 0-15,7-4 1 16,7 0 1-16,3-2-7 16,-3 5 1-16,-7 7-12 15,-7 6 1-15</inkml:trace>
  <inkml:trace contextRef="#ctx0" brushRef="#br0" timeOffset="168208.37">23559 6854 48 0,'21'7'24'0,"-21"-20"-22"0,0 13 34 0,-7 0-36 15,0 0 1-15,-8 3 0 16,-2-3 0-16,-1 7-1 16,4 5 0-16,-4 4 0 15,1 6 1-15,-1 0-1 16,1 0 1-16,2 0-1 16,5-4 1-16,3-2-1 15,3-6 0-15,4-4 0 16,7-3 0-16,0-9 0 15,4-1 0-15,0-2-1 16,6 0 1-16,-3-4 0 16,0 0 0-16,0 1 0 15,1-1 0-15,-5 4 0 16,4 3 1-16,-3 6-1 16,-1 6 1-16,-2 3-1 15,-5 7 1-15,4 0 0 16,0 3 0-16,-3-1-1 0,-1 7 1 15,4 1-1-15,-7 2 1 16,4-6-3-16,-1-7 1 16,-3 1-8-16,4-10 1 15,3-9-7-15,7-12 0 16</inkml:trace>
  <inkml:trace contextRef="#ctx0" brushRef="#br0" timeOffset="168554.77">23777 7008 41 0,'18'22'20'0,"-8"0"-19"15,-6-19 30-15,-4-3-31 16,0 0 1-16,4-6 3 16,-1 0 1-16,1-4-6 15,-1 1 1-15,1-1 2 16,-1 1 1-16,4 0-1 15,0-1 0-15,0 1-2 16,4-4 0-16,-1 4 0 16,1 3 1-16,0 2-1 15,-1 8 1-15,1 5 0 16,-1 3 0-16,1 1-1 16,3 3 1-16,-3 6-1 15,-4-4 0-15,0 1 0 16,0 0 1-16,-4-6-5 15,4-1 1-15,-7-2-6 0,0-4 0 16,0-6-5 0,4-6 0-16</inkml:trace>
  <inkml:trace contextRef="#ctx0" brushRef="#br0" timeOffset="168973.3">24017 6303 43 0,'0'-4'21'0,"7"8"-14"16,-7-11 36-1,4 4-41-15,-1-3 1 0,4 3 1 16,0 3 0-16,0-7-4 15,8 7 1-15,-1 0 4 16,7 0 0-16,-4-3-2 16,5 0 0-16,-5 3-1 15,-3 0 0-15,-3 3-4 16,-4-3 1-16,-7 3-1 16,-4 7 0-16,-3-1 0 15,-3 7 1-15,-4 3-1 16,-4 0 1-16,7 3 0 0,1 0 1 15,3-4 0-15,3 1 0 16,4 0-1-16,7-3 1 16,4-4-3-16,7-2 1 15,-1-7-6-15,4 0 1 16,1-3-10-16,-1-3 0 16</inkml:trace>
  <inkml:trace contextRef="#ctx0" brushRef="#br0" timeOffset="169304.31">24585 6441 47 0,'7'18'23'0,"-28"-2"-27"0,17-3 36 0,-3 2-30 0,-3 17 0 0,-8 5 1 16,-3 10 1-16,0 10-6 15,0 9 1-15,3 6 3 16,4 6 0-16,7-9-4 15,7-16 1-15,7-9-8 0,7-9 1 16,4-10-6 0,-4-9 1-16</inkml:trace>
  <inkml:trace contextRef="#ctx0" brushRef="#br0" timeOffset="169619.27">24994 6660 40 0,'11'3'20'0,"-29"0"-21"0,11 0 33 0,-7 4-32 15,-11-1 1-15,-3 3 1 16,-4 4 0-16,4 3-1 16,-4 6 0-16,4-7 2 15,0 13 0-15,3 10 0 16,4 6 0-16,7-3-1 15,7 0 1-15,7-1-2 16,7-5 1-16,4-10-2 16,6-13 1-16,11-8-2 15,4-14 1-15,-4-2-3 16,1-10 1-16,-5-3-6 16,-6-10 1-16,-7 10-8 15,-8-9 1-15</inkml:trace>
  <inkml:trace contextRef="#ctx0" brushRef="#br0" timeOffset="169859.96">24543 6823 44 0,'3'3'22'0,"26"-9"-20"0,-19 9 36 15,8-3-37-15,6 0 0 16,5 0-1-16,2 3 1 15,8-3-3-15,7-3 0 16,3-3-3-16,-3-4 1 16,-7-2-10-16,-7-7 1 15</inkml:trace>
  <inkml:trace contextRef="#ctx0" brushRef="#br0" timeOffset="170040.48">25030 6469 49 0,'24'41'24'0,"1"49"-22"0,-18-64 41 0,7 8-42 16,4 7 0-16,-4 15-1 15,-4 7 1-15,-6 9-2 16,-8-3 0-16,-6-3-4 15,-1-10 1-15,-6-12-11 16,-8-12 0-16</inkml:trace>
  <inkml:trace contextRef="#ctx0" brushRef="#br0" timeOffset="170568.95">25763 6622 45 0,'-14'35'22'0,"4"-32"-12"0,6-3 31 15,4 0-38-15,-3 0 1 16,3 0 3-16,0 0 0 16,7 0-9-16,7-3 0 15,7 3 3-15,7 0 1 16,4 0-6-16,0 0 1 15,-4-6-8-15,-7 3 0 16,-7-7-7-16,-14 10 0 16</inkml:trace>
  <inkml:trace contextRef="#ctx0" brushRef="#br0" timeOffset="170746.37">25636 6858 45 0,'14'22'22'0,"29"-10"-20"0,-26-9 37 0,8 4-40 15,7-4 1-15,3 0-7 16,8-3 0-16,2-3-3 16,1-10 1-16,-3 1-5 15,-12 2 1-15</inkml:trace>
  <inkml:trace contextRef="#ctx0" brushRef="#br0" timeOffset="171452.17">26561 6525 46 0,'7'28'23'0,"-39"-2"-27"0,21-17 47 15,-6-3-42-15,-4 4 0 16,-4-4 1-16,-7 3 1 16,4 1-4-16,3-1 1 15,1 4 1-15,2-1 1 16,5 1-1-16,3-1 0 0,7 1-1 16,3-1 1-16,8-2-1 15,6-1 1-15,8-3-1 16,3 1 0-16,11 2 0 15,-1 1 1-15,1-1-1 16,0 0 0-16,-7-2-1 16,-8 2 1-16,-6 7 0 15,-8-1 0-15,-6 10-1 16,-8 1 0-16,-6-1 0 16,-5-7 1-16,-6-2-1 15,7 0 1 1,0-1 0-16,3-5 0 0,8 2 0 15,3-5 1-15,3-4-1 16,11 3 1-16,4-6 0 16,6 0 0-1,5-3 0-15,9-3 1 0,12-7-1 16,2-3 1-16,-2-2-1 0,-8-11 1 16,7 8-1-1,1-5 0 16,-1-2-1-31,-3-3 0 16,-7-1-1-16,-4 1 1 0,-3 9-1 0,-8 3 1 0,-6 1-1 0,-4 5 1 16,-7 4 0-16,-11 5 0 15,-3 4-1-15,0 7 1 16,-4 8 0-16,1 7 0 0,-1 3 0 16,8 1 1-1,-1 2-1-15,0 3 1 0,4 4-1 16,4-4 1-16,6-3-2 15,4-3 1-15,11-6-5 16,3-3 0-16,7-7-6 16,1-6 1-16,-1-6-6 15,0-6 0-15</inkml:trace>
  <inkml:trace contextRef="#ctx0" brushRef="#br0" timeOffset="171709.56">27301 6676 40 0,'0'6'20'0,"-10"16"-20"0,6-16 33 16,-6 4-31-16,-4 5 1 16,0 4 2-16,-4-3 0 15,0 3-6-15,-3 12 1 16,7 7 3-16,3-1 1 15,8 1-1-15,3-1 0 16,7-2-2-16,7-1 0 16,4-8-6-16,-1-8 1 15,1-11-11-15,-4-7 0 16</inkml:trace>
  <inkml:trace contextRef="#ctx0" brushRef="#br0" timeOffset="172141.93">27407 6321 47 0,'11'25'23'0,"35"-18"-15"0,-36-10 34 0,4 3-40 16,1 0 0-16,2-4 0 16,8-5 1-16,7 0-4 15,-1-1 1-15,-2 1 1 16,-5-1 1-16,-6 4-2 16,-4 3 1-16,-10 6-2 0,-8 3 1 15,-3 7-1-15,-7 0 1 16,-4 2-1-16,1 1 1 15,-1 3 0-15,4 0 0 16,0 2 0 0,3 5 1-16,4-5-1 0,7 5 1 15,4-1-1-15,6-3 1 16,8 0-1-16,0-10 1 16,3-6-4-16,0 1 0 0,0-1-7 15,-3-9 0 1,-4-3-7-16,-4-4 1 0</inkml:trace>
  <inkml:trace contextRef="#ctx0" brushRef="#br0" timeOffset="172433.76">28021 6384 46 0,'11'25'23'0,"-36"0"-21"15,22-18 37-15,-5 5-38 16,1 7 0-16,-7 15 0 16,-7 1 1-16,3 15-3 0,1 3 1 15,3 10 1-15,3 3 0 16,1 0-2-16,3 6 1 15,-1-9-8-15,5-10 0 16,-1-12-6-16,-3-7 0 16</inkml:trace>
  <inkml:trace contextRef="#ctx0" brushRef="#br0" timeOffset="172757.14">28402 6720 39 0,'4'-4'19'0,"-11"8"-21"16,3-1 29-16,-6 0-27 16,-8 3 0-16,-7 4 0 15,-3 5 1-15,-4-2 0 16,4 6 0-16,0 9 0 15,3 6 1-15,4 4-1 16,3 0 1-16,8 2-1 16,3 1 1-16,7-6-2 15,10-7 1-15,8-12-1 16,3-7 0-16,7-9-2 16,-3-6 1-16,-4-7-6 15,-3 4 1-15,-4-13-6 16,-4-10 0-16</inkml:trace>
  <inkml:trace contextRef="#ctx0" brushRef="#br0" timeOffset="172955.45">27993 6873 37 0,'11'35'18'0,"13"-20"-13"0,-17-15 31 0,7 0-36 16,4 0 0-1,3-6 0-15,7 0 1 0,11-3-2 16,4-7 0-16,-1 3-8 16,-7 1 1-16,-3-10-4 15,0 0 0-15</inkml:trace>
  <inkml:trace contextRef="#ctx0" brushRef="#br0" timeOffset="173188.9">28543 6597 53 0,'28'72'26'0,"-3"26"-36"0,-21-76 52 15,-1 15-43-15,-6 13 0 16,-15 13 0-16,-7 0 0 15,-10 3-5-15,7-7 1 16,0-15-9-16,-11-16 1 16</inkml:trace>
  <inkml:trace contextRef="#ctx0" brushRef="#br0" timeOffset="173691.26">29062 6789 55 0,'14'18'27'0,"11"-8"-29"0,-18-7 48 15,7-3-46-15,7 3 1 16,11-3 0-16,10 0 0 15,7-3-4-15,1-3 0 0,-8-4-7 16,1-2 1-16,-5-10-7 16,5 0 1-16</inkml:trace>
  <inkml:trace contextRef="#ctx0" brushRef="#br0" timeOffset="173926.11">29947 6252 52 0,'14'35'26'0,"-28"68"-27"16,14-74 46-16,0 18-44 16,0 15 0-16,-3 14 0 15,-1 15 1-15,4 6-3 16,0 0 0-16,0-12-7 47,-3-13 0-32,-11-25-8-15,3-13 1 0</inkml:trace>
  <inkml:trace contextRef="#ctx0" brushRef="#br3" timeOffset="179121.64">23001 5929 20 0,'11'16'10'0,"-1"3"1"0,-3-13 11 16,-3 0-17-16,-4 16 1 16,0-6 1-16,0 6 1 15,-4 9-10-15,-3 10 1 0,0 6 7 16,-3 10 0-16,-1 18-3 15,0 10 1-15,1 12-2 16,-1 9 1-16,4 4-3 16,0 9 1-16,-3 0-1 15,3-12 1-15,0-7-3 16,-1-9 1-16,5-19-7 16,-1-15 1-16,4-23-7 15,7-15 0-15</inkml:trace>
  <inkml:trace contextRef="#ctx0" brushRef="#br3" timeOffset="180699.65">23326 5917 10 0,'14'9'5'0,"10"4"8"0,-16-10-5 0,2 3-4 16,4 4 0-16,0-4 2 16,4-3 1-16,10 0-8 15,4 0 1-15,7-3 6 16,0 3 0-16,10 4-2 16,4-4 0-16,7 0-1 15,0 6 1-15,-4-2-2 16,8 2 0-16,6 0-2 15,8 1 1-15,3-7 0 0,4 0 1 16,-4-3-1-16,4-3 0 16,10 3 1-16,7-6 0 15,4 3 0-15,-7-1 0 16,10 11-1-16,11-4 0 16,7-3 0-16,-14-3 0 15,17 6-1-15,4-6 0 16,4 0 0-16,-11-1 1 15,11-5-1-15,6 3 1 0,4 0-1 16,-10-7 1-16,14 4-1 16,-1 2 1-1,-2 1-1-15,2-3 0 0,1-4 0 16,7 4 0-16,-15-1 0 16,12-2 0-16,-5-7 0 15,5-3 0-15,-8 0 0 16,0-3 0-16,7 0 0 15,-3 3 1-15,-11 3-1 16,-4 10 1-16,8-4-1 47,-4 1 1-47,-7 2-1 16,0 1 0-16,0-1 0 15,0 1 0-15,-21 0 0 0,7 2 0 0,-14 1 0 0,3 0 0 0,-6-4 0 16,-8 4 0-16,-10 0-1 0,-18 3 1 15,-4-4 0 1,1 4 0 0,-8 0 0-16,-6 3 0 0,-8 0 0 0,-3 3 0 15,-8 4 0-15,-2-1 0 16,-5 0-1-16,-6 0 1 16,-4 4-1-16,-7-1 0 15,-3 1 0-15,-8 2 0 16,-3 7 0-16,-7 9 0 15,-7 7 0-15,-4 5 1 16,0 20-1-16,4-4 1 0,0 17-1 16,-4-1 1-16,-3 9 0 15,3 7 1-15,4 9-1 16,0 7 1-16,0-4 0 16,0 4 0-16,3-4-1 15,4 3 0-15,0-2 0 16,-7-7 1-16,3-3 0 15,1-4 0-15,-5-11-1 16,-2-7 1-16,-1-10-1 16,0 7 1-16,-10-9-1 15,0-13 0-15,-8-1-1 16,8-2 1-16,0-3 0 16,-4-1 0-16,-10-5-1 15,-4-4 1-15,-7-6-1 16,0-6 1-16,-11-7-1 15,8-6 1-15,-4-6-1 0,-11-3 1 16,-14 0 0-16,-6-4 0 31,-72-2 0-31,11 2 0 16,-3-2 0-16,14-1 0 16,-7 7 0-16,-4-7 0 15,11 4 0-15,-7-4 0 16,-8-6-1-16,-2 4 1 15,-1-1 0-15,-18-3 0 16,1 4 0-16,-4-1 0 16,-14 0 0-16,10-3 0 15,-3 4 0-15,-14-4 0 0,14 0 0 16,-10-6 1-16,6 0-1 16,-7-3 1-16,-10 0-1 15,18-1 1-15,-19-2 0 16,5-4 0-16,6 1-1 15,-3 6 1-15,10 0-3 16,1 2 0-16,10 4-8 16,3 7 1-16,19-4-4 15,27 3 0-15</inkml:trace>
  <inkml:trace contextRef="#ctx0" brushRef="#br3" timeOffset="181750.15">31020 6428 30 0,'3'25'15'0,"8"-16"-5"0,-4-9 15 0,4 0-22 16,-1 4 1-16,4-4 2 15,0 0 0-15,0 0-8 16,4 0 1-16,10 3 5 16,4 6 0-16,0 1-3 15,-4-1 1-15,-3 4-2 16,-8 2 1-16,-3-2-1 15,-6 2 0-15,-8-5-1 16,-4-1 0-16,-3 1 0 16,-4-1 1-16,1 4-1 15,-1-4 0-15,4 0 1 0,0 1 0 32,7 2 0-17,4 1 1-15,3-4-1 0,7 1 1 16,0-1-1-16,-4 1 1 15,1-1-1-15,-4 0 1 16,0 1-3-16,-10 2 1 16,-11 4-1-16,-15-3 1 15,5-1-1-15,-5-6 1 16,-6 4-1-16,-7-4 1 0,-1-3-4 16,8 0 0-16,7-3-7 15,7-6 1 1</inkml:trace>
  <inkml:trace contextRef="#ctx0" brushRef="#br3" timeOffset="182245.81">31637 6497 40 0,'35'-3'20'0,"-17"-29"-18"0,-14 20 32 0,6-7-32 0,1-6 1 0,-1-3 0 0,-6 6 1 0,-8-3-6 0,-3 0 1 15,-17 3 3-15,-19 3 0 16,-13 0-2-16,-11 13 1 16,-11 3-1-16,11 6 1 15,-3 13-1-15,-5 12 0 16,5 13-1-16,6 21 1 0,8 10-1 16,14 7 1 15,13 15-1-16,12-3 1-15,17-7 0 0,24 1 1 16,8-19 0-16,4-16 0 0,16-15-1 0,19-23 1 0,7-21-1 16,6-19 1-16,-6-16-1 15,-8-16 1-15,-20-15-4 16,-15 0 1-16,-7-1-10 16,-10-12 0-16,-18 7-2 15,-11 9 0-15</inkml:trace>
  <inkml:trace contextRef="#ctx0" brushRef="#br3" timeOffset="183702.49">7571 15904 26 0,'0'-3'13'0,"0"-6"-4"16,0 3 14-16,0-1-20 15,0 4 0-15,0 3 3 16,0 0 1-16,3-3-7 16,-3 3 1-16,0 0 5 15,0 0 1-15,7 3-1 16,-3 3 0-16,6 1-2 15,8-1 1-15,3-3-2 16,4 0 0-16,7 4-1 16,-8-1 0-16,4 0-1 15,-3-3 0-15,-4 3-1 16,-7 4 0-16,-3-1-1 0,-7 10 1 16,-4 0-1-16,-4 6 0 15,-3-6-1-15,0-3 1 16,0-4 0-16,3 1 0 15,-6-1 0-15,3 4 0 16,3-4 0-16,1-2 0 16,3 2 1-16,7-2 0 15,0-1 0-15,3-3 0 16,4 1 1-16,-3-4 0 16,0 0 0-16,-1-3 0 15,-3 3-1-15,-7 3 0 0,-10 7 0 16,-11 9 0-16,-8-3-1 15,-2-1 1-15,-12 8-4 16,1-8 1-16,7-2-7 16,-1 0 1-16,12-10-7 15,-5 0 1-15</inkml:trace>
  <inkml:trace contextRef="#ctx0" brushRef="#br3" timeOffset="184228.01">8047 15864 35 0,'7'-16'17'0,"-4"-6"-9"0,-6 9 25 16,-1-2-29-16,1-1 1 16,-1-3 1-16,-6-6 0 15,-4 0-8-15,-15 0 0 16,-2 3 5-16,-19 3 1 16,1 7-3-16,7 2 1 15,-25 10-2-15,10 7 1 0,4 5-1 16,-7 7 1-16,4 0-2 15,3 3 0-15,0 15-3 16,4 14 1-16,10 11-2 16,11 10 1-16,6 10-1 15,12 6 0-15,20-4 2 16,12-2 0-16,16-7 3 16,8-3 0-16,28-18 2 15,4-14 0-15,24-24 1 16,-3-13 1-16,21-19-1 15,-7-18 1-15,3-7-1 16,-17-15 0-16,-25-4-3 16,-17 1 1-16,-19-4-2 15,-27-3 1-15,-22 0-6 16,-10-3 0-16,-14 6-8 0,-11 1 0 16</inkml:trace>
  <inkml:trace contextRef="#ctx0" brushRef="#br3" timeOffset="185520.63">8689 16905 40 0,'0'47'20'0,"32"-3"-21"16,-22-32 29-16,4 10-27 0,4 6 0 15,0 1 4-15,-1-4 1 16,1-3-6-16,3-4 0 15,0-5 4-15,-3 0 0 16,0-4-1-16,-1-3 1 16,-3-3-3-16,0-3 0 15,1-6-2-15,-1-13 1 16,3-6-1-16,-10-6 1 16,4-7-1-16,-1-9 1 15,-2 6 0-15,-1-12 0 16,0-3 0-16,-7-1 0 15,-7-2 0-15,0-1 0 0,-1-6 0 16,1 13 0-16,4 0-1 16,-1 2 1-16,4 11 0 15,0 2 1-15,4 3-1 16,-1 4 1-16,4 3-1 16,1 6 1-16,6 3 0 15,-7 3 0-15,3 4-1 16,4-1 1-16,1 4-1 15,-1 0 1-15,0 2 0 16,7-2 0-16,4-1 0 16,6 1 0-16,8 0 0 15,3-1 1-15,8 1 0 16,10 3 0-16,7 2-1 16,0 1 0-16,11 3 1 15,3 0 0-15,10 0 0 16,8 0 1-16,3-3-2 15,8-3 1-15,10 0 0 0,10 2 0 16,8-5-2-16,7 0 1 16,6-4-2-16,-13 4 1 15,-1 2 0-15,-10 1 0 16,-7 3-1-16,-10 0 1 16,-8 3-1-16,-17 0 1 15,-18 3-8-15,-14 0 1 16,-11-6-12-16,-21 19 1 15</inkml:trace>
  <inkml:trace contextRef="#ctx0" brushRef="#br3" timeOffset="188925.62">9694 16575 28 0,'0'4'14'0,"0"2"-6"15,0-6 15-15,0 0-20 16,0 0 0-16,0 3 2 16,-3 3 0-16,-1 1-6 15,4 2 0-15,-7 3 5 16,0 4 0-16,-7 9-2 0,-7 10 1 16,-7-1-1-16,-8 4 0 15,5 3-2-15,-8-1 0 16,4 4-3-16,6-6 0 15,5-7-6-15,6 7 1 16,7-16-5-16,8-13 0 16</inkml:trace>
  <inkml:trace contextRef="#ctx0" brushRef="#br3" timeOffset="189203.48">9373 16651 45 0,'7'12'22'0,"18"16"-24"16,-11-21 41-16,-3 5-38 16,3 4 1-16,7 9 0 15,7-3 1-15,4 3-4 16,0 10 0-16,3 2 2 15,-3-2 1-15,3-1-4 16,-7 1 0-16,-3-1-5 16,-7-9 0-16,-8-6-7 15,-6-9 0-15</inkml:trace>
  <inkml:trace contextRef="#ctx0" brushRef="#br3" timeOffset="189675.56">9747 16362 47 0,'11'3'23'0,"6"-6"-24"0,-6 0 40 0,0 0-37 16,3 0 0-16,7 0 1 15,4 0 0-15,3-1-4 16,4 1 0-16,-8 3 2 16,-3 0 0-16,-6 0-1 15,-1 3 0-15,-14 1-1 16,0 2 1-16,-11 6-2 15,4 1 1-15,-4 6 0 16,1-4 1-16,-4 7 0 16,7 0 0-16,-4-3 0 15,4 3 0-15,0-6 1 16,3-1 0-16,4 1 0 16,0-3 1-16,4-4 0 0,7 0 0 15,3-2-1-15,0-1 1 16,3-3-3-16,5-3 1 15,-1 3-8-15,0 0 0 16,0-9-8 0,-10 6 1-1</inkml:trace>
  <inkml:trace contextRef="#ctx0" brushRef="#br3" timeOffset="190038.13">10224 16839 57 0,'-4'16'28'15,"11"-13"-30"-15,-7-3 50 0,7 0-47 16,4 0 0-16,6-3 0 16,4-1 1-16,8 1-3 15,2 3 0-15,8-3-2 16,7 0 0-16,-4 0-6 16,1-3 0-16,-4-1-8 15,-8-8 0-15</inkml:trace>
  <inkml:trace contextRef="#ctx0" brushRef="#br3" timeOffset="190292.87">11074 16337 48 0,'3'22'24'0,"4"13"-24"0,-3-26 40 0,-1 10-38 15,1 6 1-15,-1 9 1 16,4 10 1-16,1 16-7 16,-1 6 1-16,0 12 3 15,3 7 1-15,-3-1-4 16,0-5 0-16,-7-7-10 15,0-16 0-15,-3-18-6 16,3-19 1-16</inkml:trace>
  <inkml:trace contextRef="#ctx0" brushRef="#br3" timeOffset="191051.58">12421 16506 38 0,'-17'0'19'0,"3"-3"-3"0,10 3 28 0,1 0-41 15,3 0 1-15,0 0 1 16,0 0 0-16,0 0-6 16,7-6 1-16,3 3 4 15,11-3 0-15,8 3-5 16,9-1 1-16,1-2-7 15,0 3 1-15,-4-3-12 16,-7-1 0-16</inkml:trace>
  <inkml:trace contextRef="#ctx0" brushRef="#br3" timeOffset="191257.56">12136 16839 60 0,'7'22'30'0,"28"-16"-34"0,-14-9 49 15,14-3-45-15,8-1 1 16,17-2-3-16,7 6 1 16,3 3-7-16,-3 0 1 15,-3 0-9-15,-15 3 0 16</inkml:trace>
  <inkml:trace contextRef="#ctx0" brushRef="#br3" timeOffset="192261.31">9832 17849 31 0,'-7'3'15'0,"3"-3"-4"15,4 3 15 1,-10 3-20-16,-1 7 0 0,-3 5 1 16,-7-2 1-16,0 9-11 15,-4 3 0-15,-3 10 7 16,0-3 0-16,-1 2-7 16,5 10 1-16,3-6-4 15,3-3 1-15,7-13-9 16,4-10 0-16</inkml:trace>
  <inkml:trace contextRef="#ctx0" brushRef="#br3" timeOffset="192486.1">9454 17805 37 0,'4'28'18'0,"14"13"-14"0,-11-26 27 15,3 1-28-15,1 0 1 16,6 9 2-16,5 3 1 16,2 3-9-16,1 4 1 0,7 3 1 15,0-1 0-15,-1 1-13 16,5-1 1-16,-5-12-3 16,-2-3 1-16</inkml:trace>
  <inkml:trace contextRef="#ctx0" brushRef="#br3" timeOffset="192800.25">10029 17933 54 0,'11'19'27'0,"14"-13"-37"0,-15-6 57 16,8-3-47-16,3 0 0 15,4-6-1-15,3-1 1 16,4-2-4-16,7-1 1 15,-8 1-9-15,-2-1 0 16,-8-3-3-16,-4 7 1 16</inkml:trace>
  <inkml:trace contextRef="#ctx0" brushRef="#br3" timeOffset="193010.3">10146 18040 41 0,'7'25'20'0,"4"-16"-23"16,-4-9 37-16,0 0-35 16,3-6 0-16,1 3-3 15,-1-6 1-15,8 2-4 16,3-2 0-16,4-7-5 16,7-6 1-16</inkml:trace>
  <inkml:trace contextRef="#ctx0" brushRef="#br3" timeOffset="193729.63">10918 17802 54 0,'8'15'27'0,"-26"4"-38"0,14-13 57 16,-10 4-46-16,-3 2 0 16,-5 4 0-16,5 0 1 0,-4-1-1 15,-4-2 0-15,0-1 0 16,1-2 0-16,2-1 0 15,5-3 1-15,3 4-2 16,3-4 1-16,4-3-1 16,7 4 1-16,7-4-1 15,11 0 1-15,-1 3-1 16,8 0 0-16,3 4 0 16,-3-4 1-16,-4 3 0 15,0 1 0-15,-10 6 0 16,-4-1 0-16,-4 4-1 15,-6 3 1-15,-4 0-1 16,-7 0 0-16,3 3 0 16,1-3 1-16,-1-3-1 15,0 0 1-15,1-7 0 0,3 1 1 16,3-4-1-16,4-3 0 16,0-3 1-16,7-3 0 15,11-3 0-15,7-6 0 16,6 0 0-16,8-7 0 15,7-6 0-15,-4-3 1 16,1 3-2-16,-4-10 1 16,-4 7-1-16,-3-6 1 15,-8 6-2-15,-3 6 1 16,-6 7-1-16,-5-1 1 0,-6 4-1 16,-8-1 0-16,-6 7 0 15,-5 0 0-15,-2 3-1 16,-1 9 1-16,4 10 0 15,0 3 0-15,3 3 1 16,4 3 0-16,7 7 0 16,4 3 0-16,3-7 0 15,11-6 1-15,3-3-6 16,7-6 1-16,0-4-10 16,0-12 1-16</inkml:trace>
  <inkml:trace contextRef="#ctx0" brushRef="#br3" timeOffset="194021.64">11815 17886 37 0,'3'13'18'0,"-17"6"-14"0,7-13 24 16,-4 6-25-16,-6-5 0 15,-1 5 4-15,-3 10 0 16,0 10-9-16,3-1 1 16,0 7 5-16,8 9 1 15,3-7-3-15,7 4 1 32,17 10-7-32,5-14 1 0,2-15-11 15,5-12 0-15,-8-10-1 16,7-9 0-16</inkml:trace>
  <inkml:trace contextRef="#ctx0" brushRef="#br3" timeOffset="194393.52">12294 17783 45 0,'11'9'22'0,"-1"10"-26"0,-10-13 45 16,0 4-40-16,-3 2 0 15,-4 7 3-15,-4 6 1 16,1-6-5-16,-1 6 0 16,-3 9 3-16,0 10 0 15,3 10-1-15,1-1 1 16,3 13-3-16,3-3 0 0,4-4-4 16,7-9 0-1,0-9-6-15,4-13 0 0,7-12-6 16,-4-13 0-16</inkml:trace>
  <inkml:trace contextRef="#ctx0" brushRef="#br3" timeOffset="194856.8">12876 17849 53 0,'18'3'26'0,"-14"-10"-35"0,-4 7 48 15,-4-3-39-15,-10 3 1 16,-7 3-1-16,-7 4 0 16,-4 2 0-16,0 10 0 15,0 0 0-15,-3 0 0 16,0 6 0-16,3 6 1 16,4 4-1-16,7-1 1 15,6 1 0-15,12-4 0 0,3-3 0 16,14-3 0-16,7-3 0 15,7-16 0-15,4-6-1 16,0-6 1-16,0-10-1 16,-4 1 0-16,0-1-5 15,-7-6 1-15,-3 0-8 16,-7 0 0-16,-4-6-3 16,-11-3 0-16</inkml:trace>
  <inkml:trace contextRef="#ctx0" brushRef="#br3" timeOffset="195067.31">12439 18037 47 0,'25'22'23'0,"21"-16"-25"0,-29-6 46 15,11-3-43-15,4-3 0 16,7-4-1-16,7-2 1 15,3 2-5-15,1-2 1 16,-8-4-6-16,-7-6 0 16,-3-6-6-16,-4 0 1 15</inkml:trace>
  <inkml:trace contextRef="#ctx0" brushRef="#br3" timeOffset="195311.4">12993 17776 46 0,'14'48'23'0,"14"24"-25"16,-17-57 42-16,-1 7-39 16,4 6 0-16,1 7 1 15,-1-1 0-15,-4 1-4 16,-3 37-1-1,-10-31 2-15,-4-13-12 16,-4-3 0-16,1-6-1 16,2 3 0-16</inkml:trace>
  <inkml:trace contextRef="#ctx0" brushRef="#br3" timeOffset="195547.1">13727 18360 49 0,'31'37'24'0,"-13"1"-23"0,-14-29 49 15,-4 4-49-15,-4 9 1 16,-3-10-1-16,-7 14 0 15,-11 2-7-15,-10 3 0 0,0-3-9 16,-4-6 0-16</inkml:trace>
  <inkml:trace contextRef="#ctx0" brushRef="#br3" timeOffset="200441.14">15586 18024 28 0,'3'-9'14'0,"1"-1"-14"15,-4 10 15-15,0 0-15 16,0 0 1-16,0-3 0 16,-7 0 1-16,0 0-2 15,-7-3 1-15,-1-1 1 16,-2 7 0-16,-4 0-1 16,-4-3 1-16,-3 3-1 15,0 3 0-15,-4 10-3 16,0 9 1-16,4 3-2 15,3 13 0-15,0 6-1 16,8 9 0-16,6 3 0 16,4 1 0-16,7-7 4 15,7-6 0-15,7-3 3 0,15-13 1 16,6-6 2-16,11-10 0 16,10-12 1-16,1-19 1 15,-8-12-2-15,-7-3 0 16,-10-13-2-16,-7-4 0 15,-8-2-3-15,-3-6 1 16,-6 5-7-16,-8 4 1 16,-8 6-9-16,-2 3 0 15</inkml:trace>
  <inkml:trace contextRef="#ctx0" brushRef="#br3" timeOffset="201057.19">16260 17993 35 0,'10'-3'17'0,"1"6"-11"0,-11-3 23 16,3 3-27-16,-3-3 0 15,0 6 2-15,0 1 0 16,-3 2-5-16,-4 0 0 0,-7 1 3 15,-4 5 1-15,0 1-2 16,1-3 0-16,-5 9-1 16,5 0 0-16,3-1 0 15,0 1 0-15,3-3 0 16,7 0 1-16,4-6 0 16,4 2 1-16,7-2-1 15,6-7 1-15,1 0-1 16,3 1 1-16,0-4-1 15,-3 0 1-15,-4-3-6 32,0 3 1-32,0-3-12 15,-3-3 1-15</inkml:trace>
  <inkml:trace contextRef="#ctx0" brushRef="#br3" timeOffset="201344.18">15981 18513 56 0,'32'4'28'0,"31"-11"-29"0,-35 4 45 15,8 0-43-15,-5-3 0 0,8 3-1 16,3-1 1-16,1 4-7 16,-8 0 0-16,-7 0-10 15,-10 0 0 1</inkml:trace>
  <inkml:trace contextRef="#ctx0" brushRef="#br3" timeOffset="202649.06">17089 17830 45 0,'0'9'22'0,"7"-3"-17"0,-7-6 29 0,0 4-33 16,-4 2 1-16,1 0-1 16,-4 0 1-16,-4 7-3 15,-3-4 0-15,-7 1 1 16,-4 2 1-16,-3 1-3 16,0-1 0-16,-4 10-2 15,4 10 1-15,3 5-1 16,4 17 0-16,7-1 1 15,7 7 0-15,7-7 3 16,3-3 0-16,11-9 3 16,11-4 1-16,7-12 1 15,10-9 0-15,0-13 0 16,4-12 0-16,0-10-2 16,-7-12 0-16,-4-7-2 15,-10-3 0-15,-8-3-6 16,-10-3 1-16,-10 0-11 15,-4 10 0-15</inkml:trace>
  <inkml:trace contextRef="#ctx0" brushRef="#br3" timeOffset="202905.5">16880 18084 55 0,'43'3'27'0,"41"-3"-29"0,-59 0 43 0,3-3-42 16,4 3 1-16,0-3-3 15,-4 3 1-15,-3-3-3 16,-4-1 0-16,-3 1-10 15,-8-6 0-15</inkml:trace>
  <inkml:trace contextRef="#ctx0" brushRef="#br3" timeOffset="203744.56">17875 17914 38 0,'0'10'19'0,"4"-1"-13"0,-4-6 26 16,-4 4-31-16,1-1 0 16,-4 0 1-16,-4 0 1 15,1 4-4-15,-5 2 1 0,-2 4 1 16,-1 0 1-16,-3 3-2 16,3-4 1-16,1 1-1 15,3 0 0-15,3-4 0 16,0 1 0-16,4-7 0 15,4 0 1-15,3-3-1 16,7 1 1-16,7-1 0 16,4 0 0-16,6-3-1 15,5 0 0-15,-1 0-3 16,-4 0 0-16,-2-3-8 16,-5 0 1-16,-3-4-4 15,-7 7 1-15</inkml:trace>
  <inkml:trace contextRef="#ctx0" brushRef="#br3" timeOffset="204301.84">18415 17802 37 0,'-7'31'18'0,"-4"22"-19"0,8-40 32 16,-1 6-30-16,-3-4 0 16,0 10 0-16,0 4 1 15,0 2-3-15,4-3 1 16,-1 4-1-16,1-7 1 15,-1-7-11-15,4-8 0 16,0-10 0-16,-4-13 0 16</inkml:trace>
  <inkml:trace contextRef="#ctx0" brushRef="#br3" timeOffset="204688.78">18189 17852 36 0,'18'59'18'0,"10"-34"-17"16,-17-21 36-16,3 2-34 15,3-3 1-15,5 0 1 16,2 0 0-16,5-3-7 16,-1-6 1-16,-4-3 4 15,1-1 0-15,7-2-2 16,-4-1 0-16,-7 0-1 15,-3 1 0-15,-4-1-1 0,-3 4 0 16,-4 3 0 0,-4-1 0-16,-3 7 0 0,0 7 0 15,-3 5 0-15,-4 7 1 16,0-3-1-16,-4 3 1 16,4 3-1-16,0-1 1 15,0 1 0-15,0-3 1 16,3 3-1-16,1-3 0 15,3 0 0-15,3-3 0 16,8-1-4-16,-1-2 0 16,8-4-9-16,3-9 0 15</inkml:trace>
  <inkml:trace contextRef="#ctx0" brushRef="#br3" timeOffset="204975.59">19036 17817 42 0,'3'28'21'0,"-27"26"-19"16,17-39 31-16,-11 1-30 15,-7 9 0-15,-13 10 1 16,-1 9 1-16,-4 15-6 15,-2 1 0-15,-5 12 3 16,-3-6 1-16,7 0-3 16,8-7 0-16,6-9-4 15,4 1 1-15,6-14-10 0,8-12 1 16,4-15-3-16,3-7 1 16</inkml:trace>
  <inkml:trace contextRef="#ctx0" brushRef="#br3" timeOffset="205337.12">18697 18388 33 0,'14'22'16'0,"15"-6"-8"0,-19-13 27 0,4 0-31 15,4 0 1-15,3-3 2 16,4 0 1-16,3 0-10 15,0-3 1-15,-3 0 5 16,-7 0 0-16,-1 3-2 16,-6 0 0-16,-4 3-2 15,-4 3 0-15,-6 3-1 16,-4 7 1-16,-4 3 0 16,-6-7 0-16,2 1-1 15,5 6 1-15,-1-4 0 16,4 4 1-16,4 0-1 15,3 0 0-15,3 0-1 16,4 0 1-16,4-4-4 16,3-5 1-16,7-1-4 15,-3-6 1-15,-1-3-10 16,8-6 1-16</inkml:trace>
  <inkml:trace contextRef="#ctx0" brushRef="#br3" timeOffset="205548.02">19424 18564 56 0,'28'18'28'0,"-21"11"-34"0,-7-23 50 0,-3 6-45 15,-8 4 1-15,-14 9 0 16,1 7 0-16,-4 5-5 15,-1-9 1-15,-2 1-11 16,2-17 0-16</inkml:trace>
  <inkml:trace contextRef="#ctx0" brushRef="#br3" timeOffset="212378.07">20747 18074 37 0,'-4'-9'18'0,"4"15"-10"0,0 1 18 15,-3-4-24-15,3 6 0 16,-4 4 1-16,1 5 1 15,-4 7-5-15,0 13 0 16,3-7 3-16,-3 7 0 16,0 3-1-16,0 3 0 15,0-3-2-15,0-10 1 16,0-3-2-16,0-6 1 16,0 0-10-16,0-9 1 0,0-4-3 15,0-9 1 1</inkml:trace>
  <inkml:trace contextRef="#ctx0" brushRef="#br3" timeOffset="212826.54">20546 18071 34 0,'0'22'17'0,"10"-19"-12"16,-10-3 28-16,7 0-31 16,0 0 0-16,4-6 2 15,0 3 0-15,3 0-5 16,3-3 1-16,-2-10 2 16,9 3 1-16,8 1-1 15,7 2 0-15,0 1-1 0,-1-4 0 16,1 1-1-16,-4-1 1 15,-3 4-1-15,0-1 0 16,-11 4 0-16,-3 6 0 16,-4 3-1-16,-4 0 0 15,-6 4 0-15,-4 5 0 16,-4 10 0-16,-3 6 1 16,-3 10-1-16,-4 9 0 15,0 6 1-15,3 13 1 16,4-3-1-16,0-13 1 15,0-3-1-15,7-6 1 0,7-10-2 16,3-6 0-16,5-9-6 16,6-13 0-16,0 0-7 15,0-9 1-15</inkml:trace>
  <inkml:trace contextRef="#ctx0" brushRef="#br3" timeOffset="213427.28">21572 18090 31 0,'4'6'15'0,"3"-9"-6"0,-7 3 20 16,0 0-26-16,0 0 1 0,0 3 2 15,0 0 1-15,-4 4-9 16,-3 2 1-16,-3 4 5 15,-4 2 0-15,-4 4-2 16,0 6 1-16,-3-3-2 16,0 0 0-16,0-3-1 15,-4 0 1-15,4 0-2 16,3-4 1-16,4-2 1 16,4-4 0-16,3 1 1 15,3-1 0-15,8-3-1 0,6 1 1 16,4-1 0-16,4 3 0 15,3 4-6-15,7-1 0 16,1 4-12-16,-5-3 0 16</inkml:trace>
  <inkml:trace contextRef="#ctx0" brushRef="#br3" timeOffset="214117.91">22285 18090 43 0,'7'-3'21'0,"-3"-16"-19"0,-8 16 26 16,-3 0-28-16,-7 0 0 0,-7 3 0 16,-4-3 1-16,-3 3-1 15,-7 3 0-15,-1 3-1 16,-3 7 1-16,1 5-2 16,2 7 0-16,1 16 0 15,7 9 1-15,3 10-1 16,11-7 1-16,11 1 1 15,13-4 0-15,11-3 4 16,11-13 0-16,7-12 0 16,7-16 1-16,3-2-1 31,-3-14 0-31,-7-9-2 0,-4-9 1 0,-10-6-8 16,-8-1 0-16,-6 1-10 15,-15-7 1-15</inkml:trace>
  <inkml:trace contextRef="#ctx0" brushRef="#br3" timeOffset="214344.66">21932 18253 46 0,'35'22'23'0,"4"-31"-22"0,-21 9 35 16,7 0-37-16,10 0 1 16,7-7-4-16,1 1 1 0,-8-6-2 15,-3-1 0-15,3-6-8 16,-7 4 0-16</inkml:trace>
  <inkml:trace contextRef="#ctx0" brushRef="#br3" timeOffset="214705.04">22786 18156 37 0,'-11'9'18'0,"-27"20"-19"0,27-23 28 16,-7 3-27 0,1 4 1-16,-4-1 1 0,-4 4 0 15,4 0-2-15,3-7 1 16,4 0 2-16,3 1 1 16,4-4 0-16,0 0 1 15,4 1 0-15,3 2 1 16,10-3-2-16,8 1 1 15,3-1-3-15,7-3 1 16,4 0-3-16,0-3 1 16,-4 0-6-16,-3-3 0 0,-8 0-11 15,-3-3 0-15</inkml:trace>
  <inkml:trace contextRef="#ctx0" brushRef="#br3" timeOffset="-214581.41">22447 18589 49 0,'21'15'24'0,"25"-18"-23"16,-32-3 35-16,8 3-36 15,9-3 0-15,8-1-1 16,0-2 0-16,0-1-4 15,-4 4 1-15,-7 3-10 16,0-6 1-16</inkml:trace>
  <inkml:trace contextRef="#ctx0" brushRef="#br3" timeOffset="-213920.63">23283 17645 47 0,'11'12'23'0,"3"-9"-17"15,-7-3 36-15,0 0-40 16,4 4 0-16,3-1 2 15,3 0 1-15,1 0-6 0,-4 3 0 16,7 1 4-16,1-4 0 16,-1 3-2-16,-7-3 1 15,-4 0-3-15,-3 3 0 16,-7-2 0-16,-7 8 0 16,0-6 0-16,4 1 0 15,-1-1-1-15,1 0 1 16,-1 4 0-16,1-1 0 15,-1 4 0-15,1-1 0 16,3 4 0-16,0 0 1 16,-4-1-1-16,4 1 1 15,4-4 0-15,3 4 0 0,3-3 0 16,1-1 1-16,3 1-1 16,-3-4 0-16,-4 1-1 15,-4-4 1-15,-6-3 0 16,-8 6 0-16,0 4-1 15,1 3 0-15,-4-4-1 16,-4 4 1-16,-3-4-5 16,3-2 1-16,1-4-10 15,6-6 0-15</inkml:trace>
  <inkml:trace contextRef="#ctx0" brushRef="#br3" timeOffset="-213667.41">23696 17911 39 0,'-7'32'19'0,"-7"-1"-18"0,10-28 26 15,1 3-26-15,-1 7 0 16,1 0-1-16,3 2 1 16,0-2-5-16,3-4 0 15,1-3-7-15,3-9 1 0</inkml:trace>
  <inkml:trace contextRef="#ctx0" brushRef="#br3" timeOffset="-213290.34">23604 17886 22 0,'14'25'11'0,"4"-12"3"16,-11-13 9-16,4 0-20 16,3 0 0-16,4-3 2 15,6-4 1-15,8-2-8 16,0-4 1-16,3 1 4 15,-3-4 0-15,-4 7-2 16,-3-1 1-16,-4 4-2 16,-4 3 1-16,-6 3-1 0,3 3 0 31,-10 3-1-31,-4 4 1 0,-4 6-1 0,1 5 1 16,-8-2 0-16,0-6 0 15,1 9 0-15,-1 3 1 16,1 0-1-16,-1 3 0 15,4-3-1-15,4 0 1 16,6-6-5-16,4-3 0 16,4-7-5-16,3-2 1 15,3-4-3-15,1-10 1 16</inkml:trace>
  <inkml:trace contextRef="#ctx0" brushRef="#br3" timeOffset="-213035.15">24246 17871 25 0,'0'25'12'0,"-7"9"-5"16,4-24 23-16,-1-4-26 16,-3 6 0-16,-10 10 2 15,-8 3 1-15,-3 10-9 16,-4 9 1-16,-3 6 4 15,-4 3 1-15,-3 1-3 16,-1-1 1-16,-3-3-3 16,11-9 1-16,7-10-6 15,7-6 1-15,3-6-8 0,11-3 0 16</inkml:trace>
  <inkml:trace contextRef="#ctx0" brushRef="#br3" timeOffset="-212660.98">23996 18272 27 0,'0'0'13'0,"18"16"-1"0,-11-13 15 0,3 0-24 16,1 3 1-16,3-3 3 16,0 4 1-16,4-1-9 15,-1 3 1-15,1 1 5 16,0-1 0-16,-1 0-1 15,1 1 0-15,-4-1-3 16,0 1 0-16,-7 2-2 16,-7 4 1-16,0 0-1 15,-3-1 0-15,-8 1 0 16,-3 3 0-16,0-7 0 16,0-2 1-16,3-1 0 15,1-3 1-15,2 7-1 16,5-1 1-1,21 10 0 1,-1-6 0-16,8 0 0 16,3-4 0-16,0-2-4 15,4-4 0-15,-4-3-12 16,-10-3 1-16</inkml:trace>
  <inkml:trace contextRef="#ctx0" brushRef="#br3" timeOffset="-210515.28">13522 16751 36 0,'-4'35'18'0,"22"-4"-10"0,-14-25 18 15,3 4-21-15,-4-7 0 16,4 3 3-16,0 7 0 16,0 2-10-16,0 4 1 15,0 3 6-15,1 6 0 16,-1-3-2-16,0 10 0 15,0-7-2-15,0-3 1 0,0 0-2 16,0-3 1-16,-4-6-1 16,4-4 1-16,1-9-1 15,-1-9 0-15,3-6-1 16,1-7 0-16,-1-9 1 16,4-13 0-16,-3 6 0 15,0-12 0-15,-4-6 0 16,0 0 0-16,-4-1 0 15,1 1 0-15,-4 0-1 16,3 6 0-16,-3 3-1 16,-3 3 1-16,-1 3 0 15,1 7 0-15,-1 0-1 16,1 3 1-16,-1 6 0 16,4 3 1-16,0 3 0 0,4 4 0 15,3-1-1 1,0 4 1-16,3-1 0 0,1-2 1 15,3-1-1-15,7 1 1 16,7-4 0-16,4 0 0 16,7-3 0-16,7 4 0 15,7-1 1-15,14 0 0 16,14 1-1-16,21-1 1 16,4 7-1-16,25-1 0 15,17-2-1-15,7-1 1 16,28-3-1-16,1 1 0 15,10 5 0-15,14 4 1 0,-21 6 0 16,11 0 0-16,-4 6-1 16,-22 1 1-16,1-1-1 15,-17 6 1-15,-12 1-5 16,-13-1 0-16,-22 1-14 16,-31 0 1-16</inkml:trace>
  <inkml:trace contextRef="#ctx0" brushRef="#br3" timeOffset="-207797.53">14330 16525 42 0,'10'16'21'0,"-6"-10"-17"0,-4-3 22 16,0 1-23-16,-4 2 1 15,1 3 0-15,-4 1 1 16,-4 2-7-16,-3-2 1 16,0 2 3-16,-4 4 1 0,1-1-3 15,-4 1 1-15,6 0-1 16,1-1 1-16,0-2-1 16,7 0 1-16,4-1-2 15,3-2 1-15,7 2 0 16,3 1 0-16,8-1-1 15,3 1 1-15,-3-4-1 16,-1 1 1-16,1-1 0 16,-4 0 0-16,-7 4-1 15,-3-4 1-15,-8 1-1 16,-3 2 1-16,-7 4-2 16,-7 3 0-16,3-4 0 15,-3-2 0-15,3-1 0 16,4-2 0-16,4-1 1 15,3-2 0-15,3-1 1 16,4-3 0-16,11 3 2 16,6-12 0-16,12 3 1 0,2-3 0 15,5-4 0-15,6-2 0 16,4-4 0-16,3 0 0 16,-10 1-2-16,0-4 1 15,-4-3-2-15,-3-3 1 16,0 0-1-16,-4-4 0 15,-3 1-1-15,-4 9 1 16,-7-3 0-16,0 4 0 16,-7-1-1-16,-7 9 1 0,-4 4-1 15,-3 6 1 1,-3 6 0-16,-4 7 0 0,3 12 0 16,4 3 0-16,-4 0 0 15,4 7 0-15,0-1 0 16,4 1 1-16,-1-1-1 15,4-5 0-15,7-1-3 16,4-9 1-16,7-4-9 16,3-5 0-16,3-10-4 15,15-10 1-15</inkml:trace>
  <inkml:trace contextRef="#ctx0" brushRef="#br3" timeOffset="-207512.23">15092 16691 35 0,'0'26'17'0,"-11"-4"-16"0,8-16 27 16,-4 3-27-16,-4 4 1 16,-3 2 1-16,0 1 1 15,0-3-4-15,0 2 1 16,0 7 2-16,6 0 1 15,1 0-1-15,7 3 0 16,4-6-1-16,7 0 1 16,6-3-2-16,1-7 0 15,-1 4-4-15,1-10 0 0,0-6-9 16,-4-4 1-16,-4-8-3 16,-3-1 0-16</inkml:trace>
  <inkml:trace contextRef="#ctx0" brushRef="#br3" timeOffset="-207105">15173 16350 47 0,'4'3'23'0,"6"6"-22"16,-3-9 46-16,0-3-45 0,0 3 1 16,4 0 1-1,6 0 1-15,1-6-6 16,3 6 0-16,0 0 3 0,1 0 0 16,-8 3-2-16,0-3 1 15,-7 3-2-15,-7 0 1 16,-4 3-1-16,-3 1 0 15,0 5 0-15,-3 1 1 16,-4 3-1-16,-1 5 1 16,1 5-1-16,4-1 1 62,-1 6-1-62,4-3 1 0,4 0-1 0,3-2 1 0,3-8-2 0,8-2 1 0,10-7-6 0,4-5 0 0,-4-4-9 16,3-4 1-16</inkml:trace>
  <inkml:trace contextRef="#ctx0" brushRef="#br3" timeOffset="-206803.7">15702 16400 46 0,'0'19'23'0,"-7"-7"-21"16,4-6 35-16,-4 4-36 0,-1 9 1 16,-2 3 0-16,-4 12 1 15,-4 7-4-15,-3 15 0 16,-4-5 2-16,4 14 0 15,0 1-2-15,7 3 0 16,3-9-5-16,8-4 0 16,10-15-9-16,3-16 1 15</inkml:trace>
  <inkml:trace contextRef="#ctx0" brushRef="#br3" timeOffset="-206476.28">15967 16597 39 0,'14'10'19'0,"-11"-13"-15"15,-3-4 27-15,0 1-27 16,-7 6 0-16,-3 0 1 16,-8 0 0-16,-3 3-7 15,-7 7 0-15,3-1 5 16,0 7 1-16,1 9-3 15,6 12 1-15,0-2-1 16,4-1 0-16,4 7 0 16,3-3 0-16,3-4-1 15,4-5 1-15,7-7-1 16,7-7 1-16,7-5-1 0,4-14 0 16,0-2-1-16,-1-6 1 15,-2-1-6-15,-8 4 1 16,-4-4-11-16,4-6 1 15</inkml:trace>
  <inkml:trace contextRef="#ctx0" brushRef="#br3" timeOffset="-206295.58">15713 16851 45 0,'21'7'22'0,"7"-14"-23"15,-10 4 32-15,10-3-31 16,7-7 0-16,4-2-5 16,7-7 1-16,-7 0-6 15,-4-3 0-15</inkml:trace>
  <inkml:trace contextRef="#ctx0" brushRef="#br3" timeOffset="-206054.32">16175 16516 46 0,'28'53'23'0,"-3"-3"-21"0,-18-40 37 15,0 5-39-15,-4 11 0 16,-3 8 0-16,-7 4 0 15,-7-7-1-15,-3 4 0 16,-5-1-6-16,1-6 1 16,0-6-8-16,7-6 1 15</inkml:trace>
  <inkml:trace contextRef="#ctx0" brushRef="#br3" timeOffset="-205796.49">16418 16811 49 0,'32'6'24'0,"-4"-15"-29"15,-17 2 41-15,6 1-38 16,12 0 0-16,2-4-12 16,5 1 0-16,-5-4 9 15,-2 4 0-15</inkml:trace>
  <inkml:trace contextRef="#ctx0" brushRef="#br3" timeOffset="-205573.09">16997 16510 55 0,'3'44'27'0,"-10"15"-35"0,4-43 51 15,-1 12-44-15,1 16 1 16,-1-3-5-16,1 9 1 15,6 3-7-15,4-3 1 0,4-9-4 16,6-10 0-16</inkml:trace>
  <inkml:trace contextRef="#ctx0" brushRef="#br3" timeOffset="-204958">17893 16478 48 0,'3'7'24'0,"12"-7"-27"16,-8 0 46-16,3-4-43 16,15 1 1-16,3 0-1 15,0-3 0-15,4 3-3 0,0 0 0 16,-7 3-9-16,-8 0 0 15,-3-7-2-15,-14 7 0 16</inkml:trace>
  <inkml:trace contextRef="#ctx0" brushRef="#br3" timeOffset="-204794.79">17844 16795 54 0,'21'31'27'0,"21"-24"-35"0,-31-7 54 0,20 0-47 16,8 3 1-16,7-3-17 16,10 0 1-16,4-10 10 15,-10 1 0-15</inkml:trace>
  <inkml:trace contextRef="#ctx0" brushRef="#br3" timeOffset="-203982.22">18916 16895 54 0,'3'32'27'0,"-3"15"-28"16,4-32 46-16,0-2-43 16,6 3 1-16,-3-4 2 15,4 1 0-15,-1-4-6 16,4-3 0-16,-3-6 3 16,3-6 1-16,0-6-3 15,0-10 0-15,4-10-1 0,0-9 0 16,-4-12-1-16,-4-19 1 15,-3-6-1 1,-3-16 1-16,-1 3-1 0,-3-3 1 16,-3-1-2-16,-4 8 1 15,-4 8 0-15,1 17 0 16,6 2 0-16,1 16 1 16,3 10 1-16,3 5 1 15,8 11 0-15,6 5 1 16,15 7 1-16,10 6 0 15,18 0 1-15,15 3 1 16,16 0-1-16,29 3 0 0,21-6 0 16,22 0 0-16,27-3-3 15,-3-9 1-15,11-7-3 16,-1-3 1-16,-27-3-5 16,-15 3 0-16,-21 3-8 15,-25 3 1-15,-17 1-8 16,-22 2 1-16</inkml:trace>
  <inkml:trace contextRef="#ctx0" brushRef="#br3" timeOffset="-203501.18">19646 16224 43 0,'0'16'21'0,"0"12"-21"0,-3-22 31 0,-1 4-28 16,-6 9 0-16,3 9 0 15,-1 3 1-15,1 16-6 16,-3 7 1-16,-1 15 2 16,-3 6 0-16,0-9-3 15,3 0 0-15,4-13-6 16,0-16 0-16,4-8-5 16,-4-20 1-16,0-9-1 15,-4-3 0-15</inkml:trace>
  <inkml:trace contextRef="#ctx0" brushRef="#br3" timeOffset="-203008.36">19332 16666 37 0,'21'13'18'0,"15"6"-19"0,-22-16 39 16,10 3-35-16,12-3 0 15,-4 0 2-15,13 1 1 16,12-1-7-16,3-3 0 15,3-3 4-15,-6-1 1 16,-8 1-1-16,-7-3 0 0,-10 0-2 16,-4-1 1-1,-6-2-2-15,-8 3 1 0,-7 3-1 16,-7 3 1-16,-7 0-1 16,-4 3 0-16,-3 9 0 15,-7 1 0-15,3 6 0 16,1 0 1-16,2 2-2 15,5 1 1-15,-1-6-1 16,4 0 1-16,7-7-1 16,0 1 1-16,7-4-1 15,7-6 0-15,4-3 1 16,3-4 0-16,0-2-1 16,4 0 1-16,-4-1 0 15,0 1 0-15,-3 3-1 16,-4 2 1-16,0 1 0 15,-3 3 0-15,-1 3-1 16,-3 4 1-16,1 2 0 16,-5 4 1-16,-3-1-1 0,0-2 0 15,-3 5-1-15,-1 4 0 16,0 3-5-16,1-6 1 16,-1-4-10-16,8-5 1 15</inkml:trace>
  <inkml:trace contextRef="#ctx0" brushRef="#br3" timeOffset="-202601.19">20189 16848 26 0,'0'16'13'0,"15"0"1"15,-15-16 9-15,0 3-20 16,0 0 1-16,3 0 2 15,1 3 0-15,-4-6-7 16,0 0 0-16,0 0 5 16,3-6 1-16,4 0-3 15,0-4 1-15,4-2-2 16,-1-7 1-16,5-3-2 16,-1-3 0-16,0 0 0 15,-4 3 0-15,4 3 0 16,-3 3 1-16,0 7-1 15,-1 6 1-15,1 6-1 16,-1 6 1-16,1 7 0 0,-4 3 0 16,0 3-1-1,0 0 1-15,0-6-1 0,-3-4 1 32,3 16-4-32,0-3 0 15,0-3-6-15,3-6 1 16,-2-10-7-16,2-12 1 15</inkml:trace>
  <inkml:trace contextRef="#ctx0" brushRef="#br3" timeOffset="-202210.33">20507 16180 53 0,'18'19'26'0,"-1"-9"-31"15,-10-7 49-15,4-3-42 16,3 0 0-16,4-3 1 16,3-1 0-16,-4 1-4 15,1 0 0-15,-4 0 2 16,0-3 1-16,0 3-2 15,-7-1 0-15,-7 4-1 16,0 0 1-16,0 4-1 16,0 2 1-16,-3 6-1 0,-1 1 0 15,-3 6 1-15,0-4 0 16,0 4 0-16,4 10 0 16,-1-4 0-16,8 3 1 15,3-3-3-15,-4 0 1 16,8-9-5-16,7-4 0 15,3-2-10-15,7-10 1 16</inkml:trace>
  <inkml:trace contextRef="#ctx0" brushRef="#br3" timeOffset="-201941.28">21244 16268 44 0,'-7'32'22'0,"-7"-11"-17"16,7-8 32-16,-11 9-37 16,-6 9 1-16,-4 7 0 15,-4 9 1-15,-7 19-2 16,4 3 0-16,3 12 0 15,7 4 1-15,8-3-7 16,6-10 1-16,7-10-9 16,12-24 0-16</inkml:trace>
  <inkml:trace contextRef="#ctx0" brushRef="#br3" timeOffset="-201625.13">21632 16544 43 0,'32'6'21'0,"-21"-12"-23"0,-11 6 31 15,-7 0-28-15,-4 0 1 0,-10 3 1 16,-7 4 1 0,-4 5-5-16,-3 4 1 0,-1 6 3 15,-2 9 0-15,-5 10-1 16,8 0 1-16,3 6-2 15,7 0 0-15,8-3 0 16,10-4 0-16,7-5-1 16,10-7 1-16,15-9-4 15,3-10 1-15,1-9-4 16,-1-12 1-16,-4-1-7 16,-6-9 0-16,0 3-3 15,-4-6 1-15</inkml:trace>
  <inkml:trace contextRef="#ctx0" brushRef="#br3" timeOffset="-201440.01">21216 16855 39 0,'7'9'19'0,"7"-6"-21"0,-7-3 37 15,11 0-35-15,7 0 0 16,10-3-1-16,7-6 1 15,8-7-4-15,13-9 1 16,-3-7-8-16,-3-11 0 16</inkml:trace>
  <inkml:trace contextRef="#ctx0" brushRef="#br3" timeOffset="-201249.76">21858 16321 48 0,'18'85'24'0,"6"31"-25"0,-16-81 42 0,-5 15-42 15,-6 3 1-15,-8 16-2 16,-7 0 0-16,1 6-5 16,-8-3 0-16,-14-6-7 15,4-12 1-15</inkml:trace>
  <inkml:trace contextRef="#ctx0" brushRef="#br3" timeOffset="-200724.25">22634 16698 48 0,'-7'9'24'0,"4"-3"-17"16,3-6 42-16,0 0-45 16,7 4 1-16,3-1 0 15,8 0 1-15,10 0-8 0,7 0 0 16,4-3 3 0,0 0 0-16,0-3-6 0,0 0 1 15,-11-3-12-15,-7-4 1 16,-14 7-4-16,-7 3 1 15</inkml:trace>
  <inkml:trace contextRef="#ctx0" brushRef="#br3" timeOffset="-200541.64">22588 16971 35 0,'43'15'17'0,"41"-2"-23"16,-55-10 26-16,2-3-32 16,8 0 0-16,7-13-4 15,0-5 0-15</inkml:trace>
  <inkml:trace contextRef="#ctx0" brushRef="#br3" timeOffset="-200291.79">23453 15945 49 0,'0'44'24'0,"0"56"-27"16,0-68 51-16,0 9-47 0,-4 21 0 15,-3 17 0-15,7 15 1 16,-3 12-3-16,-4 1 1 16,3 3-4-16,4-1 0 15,-4-8-11-15,-3-13 0 16</inkml:trace>
  <inkml:trace contextRef="#ctx0" brushRef="#br3" timeOffset="-199990.96">24010 16052 44 0,'-11'22'22'0,"11"28"-22"16,-3-28 29-16,-4 12-29 16,-4 10 1-16,-3 13-1 15,0 12 1-15,0 12-1 0,3 4 0 16,4-10-1-16,4-6 1 16,-1-9-8-1,4-16 1-15,4-19-5 0,-8-10 0 16</inkml:trace>
  <inkml:trace contextRef="#ctx0" brushRef="#br3" timeOffset="-199224.99">23742 16635 42 0,'21'16'21'0,"18"-4"-16"0,-28-9 37 0,6 4-40 16,4-1 0-16,4 3 1 15,0-2 0-15,-4-4-4 16,11 0 0-16,3-3 1 16,7-3 0-16,1-4-3 15,-1-2 1-15,0 0-3 16,-3 2 1-16,-4 1-1 16,-6 0 1-16,-5-4 1 15,-3 1 0-15,-3 3 2 16,-4-1 1-16,-3 1 2 15,-1 3 1-15,-3 3 1 16,-3 3 0-16,-1 0 0 16,-3 0 1-16,-3 4-1 15,-1-4 0-15,-3 3-1 16,0 0 0-16,0 1 0 16,0-4 0-16,0 0 0 15,0 0 0-15,4 0-1 16,-1 0 1-1,4 1-1-15,0-4 1 16,0 0-1-16,4 0 0 16,-4 0-1-16,0 0 0 15,0 0-2-15,0 3 1 16,-4 0-1-16,-3 0 1 16,0 6-1-16,-4 1 1 15,1 2 0-15,-4 4 0 16,3 3-2-16,0 3 0 0,1 0 0 15,3-3 0-15,0-4-1 16,3 1 1-16,4-4-2 16,4-2 1-16,3-1 1 15,3-6 0-15,4-3 0 16,4 3 1-16,3-9 0 16,0-3 0-16,1-4 0 15,-1-2 0-15,0-1 0 16,0-3 0-16,-3 3-1 47,-4 4 1-47,0 2 0 0,0 4 0 15,-3 6 0-15,-4 6 1 16,-4 7-1-16,1 3 1 0,-4-1 0 0,0 1 1 0,0 6-1 16,-4 3 0-16,1 0-1 15,3 0 1-15,0 0-4 0,0-3 1 16,3 0-11-1,4-15 1-15</inkml:trace>
  <inkml:trace contextRef="#ctx0" brushRef="#br3" timeOffset="-198848.29">24649 16713 34 0,'14'35'17'0,"-11"15"-12"0,-3-37 20 0,-3-4-22 15,-1 0 0-15,1 1 0 16,-1 2 1-16,1-2-4 16,-1-4 0-16,1 0 3 15,3 1 1-15,3-4-2 16,4-6 1-16,0-1-1 16,7-2 0-16,0-6-1 15,-3-4 0-15,3-3-1 16,0 0 0-16,0 1-1 15,-3 2 1-15,-1 0 0 16,1 7 0-16,0 3 0 16,-1 9 1-16,1 9-1 15,-1 7 0-15,1 0 0 16,0-3 1-16,-4 5-1 16,0 5 0-16,0-1-3 15,0 0 0-15,0-6-7 16,3-4 1-16,5-5-5 0,-1-14 0 15</inkml:trace>
  <inkml:trace contextRef="#ctx0" brushRef="#br3" timeOffset="-198548.87">25446 16064 35 0,'10'41'17'0,"-27"6"-17"0,6-31 27 0,-3 6-25 15,-7 0 0-15,-4 6 4 16,-10 13 1-16,3 6-8 16,0 15 1-16,4 1 5 15,0 9 0-15,7 0-1 16,3 10 0-16,8-4-3 31,6-9 1-31,11-6-5 0,4-13 1 16,6-12-7-16,8-10 0 15,0-19-6-15,3-12 0 0</inkml:trace>
  <inkml:trace contextRef="#ctx0" brushRef="#br3" timeOffset="-198231.65">25788 16387 40 0,'21'7'20'0,"-21"-14"-25"0,0 7 34 15,0 0-28-15,-7 3 0 16,0 1 1-16,-7 2 1 16,-4 6-4-16,-6 10 1 15,6 7 2-15,-3 8 0 16,0 1 0-16,0 9 0 15,-4 6-1-15,4-3 1 0,3-6 0 16,4-3 0-16,7 0 0 31,7-7 0-31,3-6-1 0,8-9 1 47,3-6-1-47,4-10 0 0,10-9-3 0,4-1 0 16,-4-5-4-16,0-7 1 0,-7-6-9 15,-3-6 0 1</inkml:trace>
  <inkml:trace contextRef="#ctx0" brushRef="#br3" timeOffset="-198023.16">25499 16742 44 0,'39'28'22'0,"10"-19"-23"0,-35-9 35 16,4-3-34-16,10-3 0 16,7-4-3-16,4-2 0 15,0-4-1-15,-4-3 0 16,-3-6-9-16,-4-12 1 16</inkml:trace>
  <inkml:trace contextRef="#ctx0" brushRef="#br3" timeOffset="-197782.29">26017 16187 34 0,'14'75'17'0,"1"-3"-12"0,-12-53 25 0,4 18-28 16,4 17 1-16,-4 2 3 15,-7 16 0-15,-14-3-8 16,-7 7 0-16,-4-7 3 16,-3-10 1-16,-1-9-7 15,-2-9 1-15,6-10-10 16,4-2 1-16</inkml:trace>
  <inkml:trace contextRef="#ctx0" brushRef="#br3" timeOffset="-197467.06">26427 15613 49 0,'0'19'24'0,"-11"56"-22"0,7-47 41 0,-3 19-42 15,0 25 1-15,-3 22 0 16,-8 22 1-16,11 25-4 16,-7 10 0-16,3 9 1 15,1 0 0-15,-1-7-8 16,-3-21 0-16,0-28-8 15,3-26 0-15</inkml:trace>
  <inkml:trace contextRef="#ctx0" brushRef="#br3" timeOffset="-196805.15">26949 16544 59 0,'3'10'29'0,"8"-4"-31"0,-4-3 51 16,7 0-48-16,11-3 0 15,10 0 1-15,11-6 1 16,0-4-5-16,-4 1 1 15,-3 0-2-15,-7 2 1 16,-8 4-10-16,-13 6 0 16,-11 7-6-16,-11 2 1 0</inkml:trace>
  <inkml:trace contextRef="#ctx0" brushRef="#br3" timeOffset="-196616.25">26875 16870 59 0,'10'19'29'0,"25"6"-34"0,-24-22 54 0,7 4-49 16,13-1 0-16,5-3-3 15,3 3 0-15,-1-3-5 16,-2 0 0-16,-8-6-8 16,-7 0 0-16</inkml:trace>
  <inkml:trace contextRef="#ctx0" brushRef="#br3" timeOffset="-196207.41">28222 15792 47 0,'-7'40'23'0,"-10"17"-21"0,13-35 37 0,-3 18-38 16,-7 11 1-16,0 11 0 15,-4 17 1-15,0 12-4 16,1 9 0-16,-1 16 2 31,4-12 0-31,0-4-4 0,3-12 0 0,1-19-5 16,3-22 0-16,0-22-6 15,3-16 1-15,1-15-1 16,-4-10 0-16</inkml:trace>
  <inkml:trace contextRef="#ctx0" brushRef="#br3" timeOffset="-195694.68">27845 16695 23 0,'17'31'11'0,"54"7"-4"0,-50-29 20 15,14 0-25-15,8-2 1 0,10-1 2 16,7-6 1-16,-4-6-7 16,-10-4 1-16,3 1 4 15,-6-4 1-15,-12-2-2 16,-2-1 1-16,-8 0-2 15,-7 4 1-15,-7 2-2 16,-7 1 1-16,-7 0-2 16,0 5 1-16,-4 4-1 15,-6 7 1-15,-8 8-1 16,0 4 1-16,-3 3-1 16,3 0 1-1,1 3-1-15,6-3 1 0,4-9-1 16,7-1 1-16,3-2-1 15,8-4 0-15,6-6 0 16,8-6 0-16,0-4-1 0,3 1 1 16,0-1 0-16,-3 1 0 15,-4 3 0-15,-4 6 0 16,1 3 0-16,0 6 1 16,-4 4-1-16,3 2 1 15,-3 4-1-15,4 3 1 16,-4 3-1-16,0-6 0 15,0 0-6-15,0-3 1 16,0-7-9-16,7-9 0 16</inkml:trace>
  <inkml:trace contextRef="#ctx0" brushRef="#br3" timeOffset="-195351.87">28646 16767 27 0,'3'47'13'0,"-6"-6"3"0,3-38 10 0,0-3-24 16,0 3 1-16,0-3 5 15,0 3 1-15,0-3-10 16,3 3 1-16,4-6 5 16,7-3 0-16,4-7-2 15,7-6 1-15,-1 1-3 16,1-4 0-16,0 0-1 15,-4 3 0-15,-4 3 0 16,1 4 0-16,0 5 0 16,-4 10 0-16,-4 7 0 15,1 9 0-15,-4 6 0 0,-3-3 0 16,-4 9-1-16,0 4 0 16,0-4-4-16,3-3 1 15,-3-3-10-15,7-12 0 16,-7-10-1-16,11-6 0 15</inkml:trace>
  <inkml:trace contextRef="#ctx0" brushRef="#br3" timeOffset="-195081.41">29510 15920 43 0,'-4'19'21'0,"4"28"-24"0,0-31 41 0,-3 6-36 15,-4 15 0-15,-7 16 1 16,-11 16 1-16,-3 13-5 16,-4 12 0-16,-3 13 3 15,-1-16 1-15,8-4-3 16,4-5 0-16,6-13-5 15,7-9 0-15,11-10-9 16,11-13 0 0</inkml:trace>
  <inkml:trace contextRef="#ctx0" brushRef="#br3" timeOffset="-194720.98">30099 16215 42 0,'11'-3'21'0,"-18"-7"-22"0,-1 10 30 15,1 3-28-15,-7 7 1 0,-7 6 1 16,-7-1 0-16,-4 13-4 15,-7 13 1-15,4 12 2 16,3 10 1-16,1 12-2 16,2 4 1-16,5 9-1 15,6-4 1-15,4-2-1 16,3-4 0-16,8-15-1 16,10-7 1-16,7-9-4 15,7-12 1-15,4-7-6 16,-4-9 1-16,-3-10-7 15,-4-5 0-15</inkml:trace>
  <inkml:trace contextRef="#ctx0" brushRef="#br3" timeOffset="-193894.3">29997 17087 40 0,'35'-22'20'0,"4"-19"-22"0,-15 25 32 0,5-12-29 15,-1 3 0-15,-3-10 2 16,-1-5 1-16,-6-7-5 16,-7 0 0-16,-8-7 2 15,-14 1 1-15,-6 6-1 16,-8 0 0-16,-3 6-2 15,7 3 1-15,-4 10 0 16,0 9 1-16,-3 7-1 16,3 9 0-16,1 6-2 15,-1 9 1-15,0 4-9 16,8 9 1-16,3 3-4 16,3 7 1-16</inkml:trace>
  <inkml:trace contextRef="#ctx0" brushRef="#br3" timeOffset="-193603.75">29757 16776 51 0,'7'13'25'0,"14"-1"-26"0,-10-12 50 0,3 0-48 15,7-3 1-15,11 0 0 16,6-3 0-16,-6-1-4 16,14 1 1-16,3-3-4 15,-6-4 0-15,-4 1-11 16,-4-4 0-16</inkml:trace>
  <inkml:trace contextRef="#ctx0" brushRef="#br3" timeOffset="-193261.79">30522 15744 43 0,'22'0'21'0,"-1"57"-21"0,-11-32 27 15,-3 16-26-15,14 12 1 16,11 19 3-16,0 13 0 0,7 12-5 15,0 7 0-15,-4 18 4 16,-7-6 0 0,-14 9-2-16,-17 7 0 0,-18-3-2 15,-22-10 0-15,1-10-6 16,-15-14 1 0,-10-17-10-16,7-22 1 0</inkml:trace>
  <inkml:trace contextRef="#ctx0" brushRef="#br3" timeOffset="-189975.88">3002 7977 21 0,'0'0'10'0,"-10"-25"-2"16,10 22 10-16,-7 0-16 15,3 0 1-15,-7-4 1 16,-10-2 1-16,-3 3-6 15,-1-1 0-15,-21-2 4 16,-3 3 0-16,-1-1-2 16,8 4 1-16,0 3-1 15,-4 3 1-15,3 4-2 16,-6 5 1-16,0-2-1 16,-1 12 1-16,-3 6-1 0,4 0 1 15,-8 0-1-15,15 4 1 16,-4-1-1-16,14 0 1 15,4-2-1-15,4 2 1 16,-1-3-1-16,11 3 1 16,-4 4-1-16,8 3 1 15,6 6-2-15,4 3 1 16,0 9-1-16,4 10 1 0,3 12-2 16,7 13 1-16,7 6-1 15,4 7 0-15,6 18 0 16,-2-6 0-16,2 0 0 15,-2 0 0-15,-5-3 1 16,4 3 1-16,1 0-1 16,-12-6 1-16,-6 6 0 15,3-3 0-15,4 3-1 16,-8 0 1-16,-3-3 0 16,-7 12 0-16,0 4-1 15,0 2 1-15,-7-11 0 16,4 8 0-16,-4-2 0 15,-4-7 0-15,4 9 0 16,-4-8 1 0,-3 71-2-1,-3-25 1-15,-1-9 0 0,4-16 1 16,-4-3-1-16,-3-13 0 16,0-6 0-16,-4-9 0 15,4 0 0-15,0 15 1 16,0-5-1-16,0 2 1 15,3 3-1-15,-3 16 1 16,0 1-1-16,3-1 0 16,7 9 0-16,1-2 0 15,-1 5 0-15,1-5 0 16,3 12 0-16,0-1 0 16,3-8 0-16,4 3 0 15,0-4 1 1,0 1 0-16,4-7 0 0,-4 3 0 0,0-2-1 15,7 5 1-15,-7-6-1 16,0 4 1-16,0-4-1 16,0 3 0-16,0-9 0 15,-7 7 0-15,7-1 0 16,0-13 0-16,-4-8-1 16,4-10 1 30,0 0 0-46,0-7 0 0,0-12 0 16,0-3 0-16,4-12 0 0,3-14 1 0,0-5-1 0,3-7 0 0,1 1 1 16,-1-10 0-16,1-13-1 15,10-9 1-15,11-10 0 16,14-5 0-16,7-7-1 16,14-10 1-16,3-5-1 0,22-11 1 15,14-8-4-15,3-4 1 16,-7-6-9-1,-3 4 0-15</inkml:trace>
  <inkml:trace contextRef="#ctx0" brushRef="#br3" timeOffset="-188023.26">938 13283 18 0,'22'6'9'0,"6"0"-2"0,-18-12 10 0,8-3-13 16,-4-4 1-16,-3-9 3 15,6 3 0-15,5-12-11 16,-5-7 1-16,-3-5 6 16,4-8 0-16,0-5-3 15,-8 6 0-15,1-7-1 16,-8 1 0-16,4 9-1 16,0 9 1-16,-3 7 0 15,-4 9 1-15,0 6-1 16,0 10 1-16,0 15-2 15,0 7 1-15,7 12-2 16,-4 10 1-16,5 3 0 16,-5-1 0-16,8 11-1 15,6-1 1-15,1 0 0 16,3 6 0-16,7 1 1 16,-7-10 1-16,1-6-1 15,-1-4 0-15,0-5 0 0,-3-7 1 16,-1-7-2-1,-3-2 1-15,-3-3-2 0,-4-7 1 16,-7-3 0-16,0 0 0 16,-11 0-1-16,1 4 1 15,-8 5 1-15,-24 1 0 16,-4 6 2-16,-14-7 1 16,-3-2-1-16,-8-4 0 15,4 0 1-15,0-3 0 16,3-3-1-16,-6 0 0 15,10 0-1-15,3 3 0 16,15 0 0-16,3 1 0 0,11 2 0 16,7 0 1-16,10-3-1 15,4 4 1-15,14-4-1 16,4-6 1-16,17-7-2 16,11-6 1-16,-4-5-1 15,22-5 0-15,10-17 0 16,14-5 0-16,0-2-1 15,0-12 0-15,-10 5-1 16,-4-6 0-16,3 4 0 16,-13 2 0-16,-11 7-1 15,-11 3 1-15,-14 0 0 16,-17 10 1 15,-8 8 0-31,-3 17 1 0,-7 15-1 0,-4 9 1 16,-21 20 1-16,-3 9 0 0,-7 15 0 15,-11 13 1-15,0 6-1 16,-11 16 1-16,11-6-1 0,0 15 0 16,0 10-2-16,4-7 0 15,6-8-7-15,19-5 0 16,2-14-3-16,8-20 1 16</inkml:trace>
  <inkml:trace contextRef="#ctx0" brushRef="#br3" timeOffset="-187257.38">1390 13151 30 0,'28'-28'15'0,"15"-60"-15"0,-26 66 25 16,-6-15-24-16,-1-7 0 15,-3-13 0-15,-17-6 0 16,-1-2-2-16,1 2 1 0,-8 10 0 15,-3 2 1 1,-7 14-1-16,-4 9 0 0,-7-1 1 16,-7 14 0-1,-7 8 0-15,-7 14 0 0,0 15 0 16,0 12 1-16,-7 16-1 16,4 4 0-16,-15 11 0 15,8 4 0-15,-1 10-1 16,4-1 0-16,14 10-2 15,14 3 1-15,18 3-4 16,14 6 1-16,18 4-1 16,24 9 1-16,7 0-1 15,18-7 1-15,-7-9 2 16,21-12 0 0,60-19 5-1,-17-28 0-15,-4-35 0 16,-4-35 1-16,-3-33-1 15,-14-30 1-15,-15-27-1 16,-17-22 1-16,-18-7-4 0,-24-2 1 16,-28 5-2-16,-19 10 1 15,-20 22-1-15,-4 16 1 16,-35 22-4-16,-32 24 1 16,-7 17-7-16,-14 8 1 15</inkml:trace>
  <inkml:trace contextRef="#ctx0" brushRef="#br3" timeOffset="-184781.28">4505 4258 31 0,'0'38'15'0,"4"24"-9"0,-1-46 15 16,-3 6-19-16,0 19 0 15,0 15 2-15,0 19 1 16,0 26-6-16,4 21 0 0,3 25 3 16,-4 29 1-16,4 3-2 15,4 12 0-15,-1-3-1 16,1-15 0-16,7-13-1 15,-8-13 1-15,4-12-2 16,-3-13 0-16,-4-21-3 16,0-7 1-16,-7-19-5 15,0-16 0-15,0-18-2 16,11-25 0-16</inkml:trace>
  <inkml:trace contextRef="#ctx0" brushRef="#br3" timeOffset="-183684.57">4576 4352 23 0,'38'6'11'0,"12"-9"-13"0,-29-6 20 0,11 6-16 16,17-4 0-16,11-5 3 16,18 2 0-16,3 1-5 15,14 6 0-15,18-6 4 16,14 2 0-16,3 1-1 16,19 3 0-16,2 0-2 15,8-4 0-15,17 1-1 16,4-6 1-1,145-13-1 1,-29 6 0 0,113-10 0-1,-73 11 0-15,-58 2 0 16,-34 16 0-16,-26-6 0 16,-27 6 0-16,-18 6 0 0,-11-6 0 15,-10 0-1-15,-18 3 1 16,-21 7-1-16,-7-7 0 15,-4 6-1-15,-10 0 1 16,-11 1 0-16,-11 2 0 16,-6 4 0-16,-4 6 0 15,-4 3 0-15,-6 7 1 16,-8-4 0-16,-7 3 0 16,-3 10-2 30,-7 3 1-46,-4 0-1 0,0 0 1 0,-7 6 0 0,0 3 0 16,-3 7 1-16,-1 5 0 0,1 1 1 0,-4 6 1 0,-3-6-1 16,-1 13 0-16,1 9-2 15,-1 2 1-15,1 5-3 16,-1 2 1-16,-3 6-1 16,7-2 1-16,0 2-1 15,4-12 1-15,-1-9 2 16,-3-4 0-16,1-15 0 15,-8-4 1-15,0 4 0 16,-4-7 0-16,-7 4 0 16,-3-10 0-16,-3-3-1 15,-15-3 0-15,-10-3-1 16,-11-7 1-16,-7-9 0 16,-7 0 0-16,-11-6-1 0,-10-6 1 15,-11-4 0-15,-14 4 0 16,-3 2-1-16,-22-2 1 15,-13 3 0-15,-5-1 0 16,-24 4 0-16,-10 0 1 16,-8-3 0-16,-24-4 0 15,3 1-1-15,-17-1 1 16,0 4 0-16,-8 3 0 16,4 0-2-16,-3 9 1 15,3 9 1-15,4 1 0 0,3-3 1 16,11-1 0-16,-1-9 0 15,12-6 1-15,13-10-3 16,18-2 0-16,11-7-8 16,14-3 0-16</inkml:trace>
  <inkml:trace contextRef="#ctx0" brushRef="#br3" timeOffset="-179466.43">9673 10724 11 0,'0'9'5'0,"4"-12"6"0,-4 3 5 15,0 0-13-15,0 0 0 16,0 0 4-16,0 0 0 16,0 0-8-16,0 0 0 15,3 7 5-15,1 2 0 16,-1 7-2-16,1 2 1 15,-4 4-2-15,3-3 1 16,1-3-1-16,-4-4 1 16,3 1 2-16,1-7 1 15,3-9 0-15,4-9 1 16,-1-13-1-16,8-7 1 0,6-15-2 16,5 0 1-16,2-19-5 15,8-6 1-15,18-6-10 16,3-1 1-16,-22 4-7 15,5 15 0-15</inkml:trace>
  <inkml:trace contextRef="#ctx0" brushRef="#br3" timeOffset="-178521.05">9543 14283 13 0,'3'10'6'0,"11"5"14"16,-10-15-4-16,-1 0-10 16,4 3 0-16,0 1 1 15,1-4 1-15,-1 0-11 16,0 6 0-16,0 0 7 16,0 3 0-16,0 7-3 15,0 0 0-15,0-4 0 16,0-2 0-16,0-4 0 15,-3-3 0-15,-1-6 1 16,1-9 1-16,10-14-1 16,3-8 0-16,12-22 0 15,9-4 1-15,8-15-5 16,11-4 0-16,10-12-11 0,-14 7 1 16</inkml:trace>
  <inkml:trace contextRef="#ctx0" brushRef="#br3" timeOffset="-177560.94">8745 18074 23 0,'4'29'11'0,"28"-23"-8"0,-25-6 5 15,3 3-5-15,1 3 0 16,-1-3 1-16,1 4 1 16,0-1-6-16,-4 0 1 15,0 4 3-15,3-1 0 16,-6-3-1-16,3 1 0 16,0 2 0-16,-4-6 0 15,5-3 0-15,-1 0 0 16,7-12 1-16,0-7 0 0,7-16-1 15,4-9 1-15,6-18-2 16,5-17 1-16,10-15-13 16,14-12 1-16</inkml:trace>
  <inkml:trace contextRef="#ctx0" brushRef="#br3" timeOffset="-130673.41">6597 12380 28 0,'18'12'14'0,"-8"-5"-5"0,-10-7 14 15,0 0-20-15,0 0 1 16,0 0 1-16,0 0 1 0,4 3-8 15,-1-6 1-15,1 9 4 16,-1 3 0-16,1 10-1 16,3 3 0-16,-4 0-1 15,8 0 1-15,-7 0 0 16,3-6 0-16,3-4 1 16,-6-3 0-16,-1 1-1 15,4-7 1-15,0-9 0 16,4-19 1-16,7-4-2 15,-4-27 1-15,10 0-2 16,5-17 0-16,6-21-8 16,14-12 1-16,18-10-11 15,4 0 1-15</inkml:trace>
  <inkml:trace contextRef="#ctx0" brushRef="#br1" timeOffset="143317.27">7465 7939 21 0,'7'-3'10'0,"3"6"-1"16,-10-3 10-16,7 0-15 15,-3 0 0-15,7 7 2 0,-1 8 0 16,1 7-7-16,-4 7 0 15,0 8 5-15,-4 17 1 16,4-4-3-16,-3 22 1 16,0 19-2-16,3 28 1 15,0 6-2-15,-4 10 1 16,4 3-1-16,0 3 1 16,0-3-1-16,-3-9 0 15,-4-7 0-15,0-3 0 16,0-6-2-16,0-22 1 15,0-9-4-15,0-10 1 16,0-16-7-16,3-9 1 0,1-19-2 16,3-12 1-16</inkml:trace>
  <inkml:trace contextRef="#ctx0" brushRef="#br1" timeOffset="144368.44">7599 7943 21 0,'21'6'10'0,"14"-12"-7"0,-24 6 17 16,3 0-20-16,-3 0 1 16,6 3 0-16,4-6 1 15,8 3-1-15,2 0 0 16,8 3 2-16,0 0 0 15,14-3 0-15,-4 3 0 16,11 0 0-16,7-3 1 16,11 0-1-16,3-6 0 15,0 3-1-15,14-4 0 0,4-2 0 16,7 3 0-16,0 0-2 16,0 2 1-16,14 4-1 15,7-3 1-15,-4-3 0 16,-3-3 1-16,7-7-1 15,0-6 1-15,4-6 0 16,-11 12 0-16,10-9 0 16,-3 0 0-16,4 3-2 15,-8-3 1-15,-3 6-1 16,3 6 1-16,-3 1-2 16,-3-4 1-16,-4 4 0 15,-7-4 0-15,6 0 0 16,-2-6 0-16,3 0 0 15,3 0 0-15,-7-3 0 0,8 7 0 16,-4-4 0-16,0 3 0 16,-11 3-1-16,-10-3 1 15,-4 4-3-15,-3 2 0 16,-8 1-8-16,-6-1 0 16,-18-3-3-16,-8 4 1 15</inkml:trace>
  <inkml:trace contextRef="#ctx0" brushRef="#br1" timeOffset="145027.94">8128 10191 14 0,'25'6'7'0,"3"7"-6"0,-17-7 5 15,3 7-1-15,0-4 0 16,3 0 3-16,5 1 0 15,2-1-9-15,4-3 0 16,8 1 7-16,6 2 0 16,11-3-2-16,7 1 0 15,14-1-1-15,11 0 1 16,10 1-1-16,7-4 0 16,25-3 0-16,4-3 1 0,6-7 0 15,22-2 1-15,14-7-2 16,3 0 0-16,18 0-1 15,4 3 1-15,14 7-2 16,17-3 0-16,-3-7-1 16,14-3 1-16,-8 0-1 15,19-6 0-15,-8 2 0 16,8-2 0-16,-15 6 0 16,1 7 0-16,-15 2-1 15,-28 1 0-15,-25 5-4 16,-24 1 1-16,-22-3-10 15,-31 5 0-15</inkml:trace>
  <inkml:trace contextRef="#ctx0" brushRef="#br1" timeOffset="148901.69">26053 3681 19 0,'7'13'9'0,"7"2"-5"0,-7-8 10 0,0 2-13 16,0 13 1-16,0 6 1 15,-3 13 0-15,-4 15-4 16,-7 16 0-16,3 19 2 15,-3 19 1-15,0 16-2 16,0 21 1-16,0 0-1 16,0 1 1-1,-14 59-1 1,3-29 0-16,0-36 0 16,4-26 0-16,4-16-2 15,3-22 1-15,3-21-5 16,8-16 0-16,-1-13-1 15,4-22 0-15</inkml:trace>
  <inkml:trace contextRef="#ctx0" brushRef="#br1" timeOffset="149855.25">26331 3922 12 0,'36'-3'6'0,"6"-6"-6"16,-28 3 8-16,4 3-8 15,10-4 0-15,4 4 3 16,10 3 1-16,0 3-4 0,4 4 0 15,21 2 3-15,7 3 0 16,18 1 0-16,10-4 1 16,8 1-1-16,17-1 1 15,14-9 0-15,11 0 0 16,6-6-2-16,12 6 1 16,2 6-1-16,5 4 0 15,3 2-2-15,3 1 1 16,-3-1-1-16,0-2 0 15,-11-4 0-15,1-6 0 16,-4-9-1-16,-15-10 1 0,-13-3 0 16,-8 0 0-16,-17-3-1 15,-3 6 1-15,-19-6 0 16,-10 6 0-16,-10-6-1 16,-11 12 1-16,-11 4-1 15,-6 0 0-15,-8 5 0 16,-7 8 0-16,-7 5-1 15,-7 0 1-15,-3 10-1 16,-4 6 1-16,-7 7 0 16,0 2 1-16,-3 10 0 15,-4 6 0-15,-4 0 0 16,0 13 0-16,-3 3 0 16,-7 9 0-16,-7-3 0 15,3 7 0-15,0 2 0 16,1-2 0-16,6-4 0 15,4-6 0-15,3-9 0 47,4-7 0-47,0 0 0 0,0-3 0 0,-3-9 0 0,-4 0 0 16,-8 6 0-16,-2-3 0 0,-8-7-1 0,-3 1 1 16,-8 3 0-16,-13 9 0 15,-18-6-1-15,-36 6 0 16,-13-3 0-16,-36-3 1 15,-28 0 0-15,-35-6 0 16,-25-4 0-16,-39-6 0 16,-289-3-1-1,67 7 1 17,29-4-7-17,38-3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9:13:42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10224 9802 26 0,'7'6'13'0,"-4"-6"-4"0,4 0 14 0,4-6-20 16,3 6 0-16,7-3 1 16,7 3 1-16,11 3-6 15,10 0 1-15,18-3 4 16,0 0 1-16,11 0-2 16,14 0 0-16,10 0-1 15,11-6 1-15,-4 0-1 16,11-7 1-16,11-3-2 0,6-2 1 15,-13-4-1-15,3 0 1 16,-7 3-1-16,-4 3 0 16,-10 7-1-16,-14 3 1 15,-18 9-1-15,-11 3 0 16,-10 3-1-16,-10-2 0 16,-12 2-5-16,-6 4 1 15,-14-1-10-15,-11 1 1 16</inkml:trace>
  <inkml:trace contextRef="#ctx0" brushRef="#br0" timeOffset="1093.13">9638 13462 27 0,'18'15'13'0,"-1"-12"-5"15,-3-3 13-15,4 0-19 16,10 0 1-16,11 4 1 16,10-1 0-16,15 0-5 15,13 0 1-15,1 0 4 16,17 0 0-16,18 7-1 15,4-10 1-15,10 0-1 0,7 3 0 16,3-3-1-16,-6-3 1 16,-15-4-2-16,-13 1 0 15,-5 3-4-15,-17 0 1 16,-14 3-12-16,-7-3 1 16</inkml:trace>
  <inkml:trace contextRef="#ctx0" brushRef="#br0" timeOffset="2038.02">9359 17309 17 0,'4'35'8'0,"6"-23"5"16,-10-12-3-16,7 0-8 0,0 3 1 16,0 1 3-16,4-1 1 15,7 0-8-15,-1 3 0 16,5 0 4-16,2-3 1 15,4 1-2-15,8-1 1 16,3-3-2-16,13 0 0 16,12 3 0-16,21-3 1 15,13-3 0-15,29 0 0 0,18 3-1 16,14-7 1-16,17 4-1 16,11 0 0-16,-18-3-1 15,-6 6 1-15,-26 3-1 16,-10 3 0-1,-17 4-2-15,-12-4 0 0,-23-3-9 16,-30-3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8:56:11.58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5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8:57:06.699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16517 2257 29 0,'7'10'14'0,"4"12"-13"0,-8-16 14 15,1 10-11-15,-1-7 1 16,1 19 3-16,-4 7 0 15,0 12-10-15,-7 6 1 16,0 16 5-16,-4 3 1 16,-7 4-4-16,1 2 1 0,-1-9-4 15,4-6 0-15,0-16-9 16,3-3 1-16,1-19-2 16,6-13 1-16</inkml:trace>
  <inkml:trace contextRef="#ctx0" brushRef="#br0" timeOffset="843.62">16355 2446 29 0,'0'3'14'0,"10"-6"-9"0,-10 3 25 16,0 0-28 0,4 0 1-16,-1-7 1 0,4 4 1 15,4-13-5-15,3 7 0 16,4 0 4-16,7-10 0 15,6-13-1-15,8 1 0 16,3 6-1-16,4 6 0 16,-3 0-1-16,-5 7 1 15,-6 2-2-15,-4 7 1 0,-10 13-2 16,-7 15 1 0,-15 9-1-16,-14 13 1 0,-10 10-2 15,-7 2 0-15,-4-2 0 16,0-7 0-16,1-6-1 15,2-10 1-15,8 4 0 16,3-16 1-16,8-6 0 16,6-7 0-16,8-3 1 15,10-3 1-15,3-12 0 16,4 6 1-16,4-3-1 16,0 6 1-16,-1 6-1 15,1-6 0-15,0 3 0 16,-1 3 0-16,-3 7-1 15,0 3 0-15,0 2 0 16,-3 7 1-16,0-6-1 16,-1 0 1-16,1 0 0 15,-1 0 1-15,5 3 0 0,-1-10 0 16,3-2 0-16,4-7 1 16,-3-6-2-16,0-7 1 15,3-9-1-15,0-6 1 16,-3 3-2-16,-1-6 1 15,-6 3-2-15,-4-9 1 16,-4 15-1-16,-3-10 1 16,0 11-2-16,-7 5 1 15,0 10-1-15,0 12 0 16,0 1 0-16,0 5 0 0,0 4 0 16,0 6 0-16,0 4 1 15,4-1 0-15,3-9 0 16,3 6 0-16,1 0 1 15,3-6 1-15,3-1-3 16,4-11 0-16,4-4-8 16,0-3 0-16,-1-3-4 15,4-4 1-15</inkml:trace>
  <inkml:trace contextRef="#ctx0" brushRef="#br0" timeOffset="1160.62">17106 2928 35 0,'11'29'17'0,"-1"-20"-17"16,-6-12 30-16,-1-6-28 16,-3-7 0-16,0-12 4 0,-3-10 1 15,-1-12-8-15,1-7 0 16,-1-2 5-16,1-10 0 15,3 12-1-15,3-12 1 16,1 4-3-16,6 11 0 16,5-5 0-16,6 12 0 15,0 3-1-15,0 9 1 16,-3 10-3-16,-1 13 1 16,-3 12-4-16,-7 9 1 15,-7 7-7-15,-7 6 0 0,-10 9-4 16,-8 7 1-1</inkml:trace>
  <inkml:trace contextRef="#ctx0" brushRef="#br0" timeOffset="1341.21">16909 2662 47 0,'10'-6'23'0,"33"-23"-24"15,-29 26 46-15,7-3-44 16,4 6 0-16,3 0-1 15,0 0 0-15,0 6-4 16,0-6 1-16,-3 0-9 16,-4 3 1-16,-3 4-4 15,-7-7 1-15</inkml:trace>
  <inkml:trace contextRef="#ctx0" brushRef="#br0" timeOffset="1744.16">17286 2825 43 0,'21'22'21'0,"8"-22"-23"0,-22 0 40 16,3-9-37-16,-3 2 0 15,7 1 1-15,0-3 1 0,1-4-4 16,-1 4 1-16,3-1 1 15,-6-5 0-15,-1-4-1 16,-6 0 1-16,0-3-1 16,-4 3 0-16,-8-3-2 15,1 6 1-15,-3 7-2 16,-4 9 0-16,7 0 0 16,3 9 0-16,-3 7 0 15,4 3 1-15,-1 0 1 16,0 6 0-16,4 6 1 15,0 1 1-15,0-4-1 16,0 0 1-16,8 0-1 16,-1-6 1-16,7-3-3 15,3-10 0-15,1-5-8 0,3-4 1 16,4-4-3 0,3-11 1-16</inkml:trace>
  <inkml:trace contextRef="#ctx0" brushRef="#br0" timeOffset="2013.28">17653 2935 42 0,'4'-3'21'0,"-4"-7"-27"0,0-2 42 0,0-7-36 31,0-3 1-31,3 0 0 0,1 0 1 0,-1 0-2 15,1-3 1-15,-1 6 1 16,4 0 1-16,0 0-1 16,4 7 0-16,3 3 0 15,4 5 1-15,3-5-4 16,0 9 0-16,0-9-5 16,0 9 0-16,-3-10-8 15,-4 10 0-15</inkml:trace>
  <inkml:trace contextRef="#ctx0" brushRef="#br0" timeOffset="2387.94">17903 2831 42 0,'15'19'21'0,"6"-13"-20"0,-18-6 32 0,8 0-32 0,3-6 1 15,4 3 0-15,-1-6 0 16,1-4-3-16,-4 0 0 16,-3-2 2-16,-1 2 0 15,-3-2-2-15,-7-1 0 16,0 3-1-16,-7 4 1 16,0-1-3-16,-3 14 1 15,-1 2-2-15,0 3 1 16,1 4 0-16,3 6 1 0,0 3-1 15,0 3 1-15,7-3 2 16,0 3 0-16,0-3 2 16,3 0 0-16,4 0 0 15,0 0 0-15,0-10-1 16,4 4 1 0,3-10-5-16,0-6 0 0,4-6-5 15,-1-4 0-15</inkml:trace>
  <inkml:trace contextRef="#ctx0" brushRef="#br0" timeOffset="2733.23">18263 2947 33 0,'7'35'16'0,"-3"-20"-18"0,-4-11 28 0,0 2-25 0,0-3 1 16,3 3 1-1,1-12 0-15,-1-3-4 0,5-7 1 32,6-15 2-32,0-4 0 15,0 4-2-15,0-1 1 16,0 14-1-16,4 2 1 16,-4 6-2-16,0 1 1 15,0 9-1-15,4 9 1 16,-8 1 0-16,1 9 0 0,-4-1 0 15,0-2 0 1,-3 0 0-16,-1 3 0 0,1-7-1 31,-1 7 1-31,1-3-4 0,3 9 1 0,0-13-7 16,0-5 0-16</inkml:trace>
  <inkml:trace contextRef="#ctx0" brushRef="#br0" timeOffset="3312.14">18884 2794 40 0,'18'-10'20'0,"-11"1"-21"0,-7 9 32 15,0 0-31-15,0 0 1 16,0 0-1 0,-4 3 0-16,-3 3-1 0,-3 4 1 15,-4 8 0-15,0-2 0 16,-4 6 0-16,4-6 0 16,0 6 0-16,3 0 1 15,4 3-1-15,3 3 1 16,8 0-1-16,3-3 1 15,4-6 0-15,6-3 0 16,4-4-1-16,4-5 0 0,3-7 0 16,4-7 1-1,0-5-1-15,3-10 0 0,-3 0 0 16,3 0 0-16,-3-6 0 16,-4-1 0-16,-3-5-1 15,-8 6 1-15,-2 3-1 16,-5 9 1-16,-6 3-1 15,-8-2 0 1,-3 12 0-16,-3 3 1 47,-5 9 0-47,1 7 0 0,-3 6 0 16,3 3 0-16,-1 9 0 15,5-2 1-15,6 2-1 0,1 1 1 0,10-7-1 0,3-6 1 0,8-3-1 16,10-10 1-16,1 0-4 15,2-18 1-15,1-10-10 0,-4-6 0 16</inkml:trace>
  <inkml:trace contextRef="#ctx0" brushRef="#br0" timeOffset="3752.67">20422 1947 45 0,'-3'25'22'0,"-4"28"-19"16,3-34 36-16,1 19-38 15,-4-1 1-15,0 17 0 0,-4 5 0 16,4 20-3-16,0 12 0 16,3 0 0-16,1 6 1 15,-1-6-5-15,1-13 1 16,3-21-10-16,-4-17 1 16,4-24-2-1,-7-13 1-15</inkml:trace>
  <inkml:trace contextRef="#ctx0" brushRef="#br0" timeOffset="3968.33">20038 2696 42 0,'24'35'21'0,"22"-7"-21"0,-39-28 42 0,11 0-41 16,14 0 1-16,7 0-1 15,10 0 1-15,7 0-5 16,1 0 0-16,-1 0-4 16,-3 0 0-16,-14 0-7 15,-11 3 0-15</inkml:trace>
  <inkml:trace contextRef="#ctx0" brushRef="#br0" timeOffset="4554.58">20694 2938 40 0,'-4'28'20'0,"11"10"-18"15,-3-35 32-15,-8 0-33 0,4-3 1 16,0-3 0-16,0-7 1 16,0-5-4-16,0-4 1 15,4-9 1-15,0 3 1 16,-1 0-2-16,4-1 1 16,4 8-2-16,-1 2 1 15,4 3-2-15,4 7 0 16,0 6-5-16,-1 6 1 15,4-2-8-15,1-1 1 16</inkml:trace>
  <inkml:trace contextRef="#ctx0" brushRef="#br0" timeOffset="4775.1">21093 2806 36 0,'10'35'18'0,"1"24"-18"0,-8-56 27 0,-3 4-27 16,4-7 0-16,-4 0-5 16,0 3 0-16,0-6 2 15,0-16 0-15,-4 0-7 16,1-6 0-16</inkml:trace>
  <inkml:trace contextRef="#ctx0" brushRef="#br0" timeOffset="4978.22">21036 2634 24 0,'11'18'12'0,"6"11"-4"0,-10-23 18 15,0-6-25-15,1 0 0 16,2 3 0-16,-3 3 1 15,4-12-3-15,-1 6 0 16,-3 0-1-16,0-3 1 16,1 6-7-16,-1-3 1 0,0-3-3 15,-4-3 1-15</inkml:trace>
  <inkml:trace contextRef="#ctx0" brushRef="#br0" timeOffset="5706.13">21509 2819 43 0,'35'12'21'0,"-10"-12"-27"16,-18-3 45-16,0 0-39 15,0-3 1-15,0-1 0 16,0-8 1-16,-3 5-3 16,-1 7 1-16,-3-6 1 0,0 9 0 15,-3-6-1-15,-1 6 0 16,-3-4-1-16,0 1 1 16,0 0-3-16,0 3 1 15,3 0-1-15,1 0 1 16,6 0 0-16,1 3 0 15,3 4-1-15,4-1 1 16,-1 3 0-16,1 1 1 16,-1-1 0-16,4 0 0 15,-3 1 0-15,3-1 0 0,-3-2 0 16,-1 2 1-16,1 0 0 16,-1 1 0-1,1 2 0-15,0-2 0 0,-4 2 0 16,3 1 0-16,1 6 0 15,-1 3 0-15,-3 6 0 16,1 0 1-16,-1-3-1 16,0 3 1-16,0 7-1 15,0 9 1 1,-4-10-1-16,-3 7 0 0,-3 3 0 16,3 6 1-16,0-12-1 15,-4 6 1-15,-3-1-1 16,-3-11 1-16,-8-1-1 15,-3-6 1-15,0-3 0 16,-4-6 0-16,-3-10 0 16,-1-12 1-16,1-10-1 0,0 4 1 15,3-4-1-15,8-3 1 16,6 0 0-16,8 1 1 31,31-14-1-31,7 1 1 16,4-4-1-16,-4 7 0 15,-7 3-4-15,-6 0 1 16,-5 0-11-16,-3 12 1 16,-10-6-3-16,-8 4 1 15</inkml:trace>
  <inkml:trace contextRef="#ctx0" brushRef="#br0" timeOffset="7012.45">21311 2759 23 0,'0'0'11'0,"4"-6"-6"15,-4 6 17-15,0 0-19 0,0 0 0 16,-4-3 3-16,1-4 0 16,-4 4-7-16,0 3 0 15,-4 0 4-15,4 3 1 16,0 4-3-16,-4-7 1 15,1 0-2-15,-1 9 1 16,1-3-1-16,-1 4 0 16,4-1-1-16,0 4 0 15,3 2-1-15,4-8 1 16,0 2-1-16,7 1 1 0,1-7-1 16,-1-3 0-1,-4-3 1-15,1-4 0 0,3-2 0 16,-4-1 0-16,1 1-1 15,3 0 1-15,0 2-1 16,0 4 1-16,0 3-1 16,0 3 1-16,0 4 1 15,-3 2 0-15,-1 7 0 16,1 3 0-16,-1-1-2 16,-3-5 1-16,4-1-6 15,3 1 0-15</inkml:trace>
  <inkml:trace contextRef="#ctx0" brushRef="#br0" timeOffset="7372.51">21403 2784 31 0,'-3'10'15'0,"13"8"-9"15,-6-14 24-15,-1 2-28 0,1 0 0 16,-4 4 1-16,0-7 0 16,0 3-5-16,-4-3 1 15,1 3 2-15,3-6 1 16,0-9-2-16,0 0 0 16,3-4-1-16,1 0 0 0,-1 4 0 15,1 0 0-15,3-10-1 16,3 6 1-16,-3 4 0 15,0-1 1-15,4 7 0 16,0 6 0-16,-1 4 0 16,1-7 1-16,-1 9-1 15,1 4 0-15,0 2-4 16,3 1 1-16,0-7-8 16,-4-2 1-16</inkml:trace>
  <inkml:trace contextRef="#ctx0" brushRef="#br0" timeOffset="7989.58">22165 1784 48 0,'0'19'24'0,"-25"9"-26"0,18-12 44 15,-7 12-42-15,-3 9 1 16,-5 23-1-16,1 12 1 15,-3 13-1-15,-1 12 0 16,0 7 0-16,4 2 0 16,-4-9-4-16,8-15 0 15,3-16-8-15,10-16 0 16,0-22-3-16,12-15 1 16</inkml:trace>
  <inkml:trace contextRef="#ctx0" brushRef="#br0" timeOffset="8365.39">22056 2797 43 0,'17'15'21'0,"8"-11"-24"15,-14-4 42-15,3-4-39 16,3-5 1-16,8 0 1 16,-4-13 0-16,0 0-3 15,-3-7 1-15,-7-5 1 16,-4-1 0-16,-7 7-1 16,-4 9 1-16,-3-2-2 15,-7 8 1-15,-4 13-1 16,1 9 0-16,-4 7 0 0,-1 15 1 15,5 4 0-15,6 12 0 16,8 3 0-16,6-15 1 16,8-1 0-16,10-6 1 15,11-6-5-15,3-12 0 16,-7-7-10-16,7-13 0 16</inkml:trace>
  <inkml:trace contextRef="#ctx0" brushRef="#br0" timeOffset="8784.84">23636 3073 30 0,'-18'15'15'0,"-3"-11"2"16,18-8 14-16,-1-2-25 15,4-3 0-15,4-7 3 16,3-12 1-16,0-13-12 0,3-12 0 31,15-79 8-31,3-9 1 16,4 9-3-16,0 13 0 15,3 3-4-15,0 25 0 16,-6 19-2-16,-5 19 1 16,-2 12-6-16,-8 28 1 15,-7 13-8-15,-4 19 0 16,-6 19-2-16,-8-1 0 15</inkml:trace>
  <inkml:trace contextRef="#ctx0" brushRef="#br0" timeOffset="9220.42">23354 2850 39 0,'18'38'19'0,"27"-13"-18"15,-34-19 32-15,17-3-28 16,11-3 0-16,7 6 1 16,7-6 0-16,3 4-9 15,1-4 1-15,-8-4 5 16,-3-2 1-16,-7-3-4 16,-8-4 0-16,-2-2 0 15,-8-1 0-15,-3-3-1 16,-1 0 1-16,-6 7-1 0,-1-1 0 15,-3 1 1-15,-3 5 0 16,-4 4-1-16,-7-6 1 16,-4 9-1-16,-3 9 1 15,-7 1 0-15,3 2 0 16,1 10-1-16,3-3 0 16,3 0-1-16,4 3 0 15,3 0 0-15,11-13 1 16,4 0-2-16,7-5 0 0,3-4-3 15,-7-4 0-15,11 4-6 16,-1-9 1-16</inkml:trace>
  <inkml:trace contextRef="#ctx0" brushRef="#br0" timeOffset="9430.71">24197 2982 41 0,'7'28'20'0,"0"-28"-14"16,-7 0 33-16,4-6-37 16,-1-7 0-16,4-3 1 15,0 4 1-15,0 3-5 16,4-4 1-16,3 0 2 16,7 4 1-16,11-10-1 15,7 0 0-15,0 4-4 16,-4-10 0-16,4 3-7 15,-4 6 1-15,0-9-8 0,-7 9 1 16</inkml:trace>
  <inkml:trace contextRef="#ctx0" brushRef="#br0" timeOffset="9865.85">25964 2057 47 0,'-14'59'23'0,"-3"38"-21"15,10-65 39-15,0 9-40 16,0 15 0-16,-4 19 1 15,0 16 0-15,1 6-3 0,3 7 1 16,3-10 0 0,1-22 1-16,-1-12-6 15,1-13 1-15,-4-22-7 0,3-13 0 16,1-15-4-16,-5-19 1 16</inkml:trace>
  <inkml:trace contextRef="#ctx0" brushRef="#br0" timeOffset="10089.29">25866 2765 37 0,'70'32'18'0,"71"-1"-15"0,-116-21 32 0,-4-1-33 15,-3 0 1-15,-8 4-3 16,1 3 1-16,-11 9-3 15,-18 0 1-15,-13 12 0 16,-12-5 0-16,-3-1-7 16,-3-12 1-16,-4-3-5 15,7-4 1-15</inkml:trace>
  <inkml:trace contextRef="#ctx0" brushRef="#br0" timeOffset="10511.45">26405 2932 49 0,'7'6'24'0,"-10"-16"-29"0,-1 10 45 0,-3 0-41 0,-10 0 1 16,-1 0-1-16,-7 4 1 15,1 2 0-15,-1 10 1 16,7 2-1-16,1 4 1 16,3 0-2-16,3 0 0 0,4-6-1 15,3 0 0-15,4-7-1 16,8-9 1-16,6 0-1 16,7-13 0-16,3 1 1 15,-2-7 1-15,-1 10 0 16,-4-13 0-16,1 12 0 15,-4 4 1-15,-3 6-1 16,-1 9 1-16,-3 1 0 16,0 2 0-16,-3 7 0 15,0 0 0-15,-1-3-1 16,1-1 0-16,-1-5-9 16,4-7 0-16,4-3-1 15,10 0 1-15</inkml:trace>
  <inkml:trace contextRef="#ctx0" brushRef="#br0" timeOffset="10795.33">26797 2787 30 0,'18'7'15'0,"-11"-7"-13"15,-7 3 27-15,-7 3-29 0,-7-3 1 16,6 7 1-16,-2-1 0 15,-4 4-2-15,-4-1 1 16,-7 4 1-16,-3-1 1 0,0 14 0 16,3 5 1-16,8 7-1 15,6 0 0-15,8-1-1 16,10 4 0-16,7-9-1 16,7-7 1-16,0-12-4 15,-3-1 1-15,3-15-5 16,-3-9 0-16,-1-10-7 15,-6 3 0-15</inkml:trace>
  <inkml:trace contextRef="#ctx0" brushRef="#br0" timeOffset="11456.26">27030 2141 34 0,'7'41'17'0,"-11"22"-15"0,1-32 23 15,-4 7-25-15,-4 15 0 16,1 19-1-16,-1 0 1 0,0 13 0 16,-3 6 0-16,-3-6 0 15,3-10 0-15,-1-12-3 16,8-19 0-16,0-7-4 15,7-18 0-15,11-19 1 16,0-13 1-16,3-2 1 16,10-26 1-16,1 3 4 15,-4 7 0-15,4 6 5 16,-4 0 1 15,0 6-1-31,-3 0 1 0,0 13-1 0,-8 0 1 0,-3 9-3 16,-7 6 0-16,-3 4-1 15,-8 2 0-15,-3-5-3 16,-4 6 1-16,-3-7-1 16,0 3 0-16,0 1 0 15,3-4 0-15,4-2 0 0,0-1 1 16,7 3 0-16,3-2 0 16,8 2 0-16,6 7 1 15,8 6 0-15,7 6 1 16,3-3-1-16,0 0 1 15,0-3-2-15,-3-6 0 16,0-7-4-16,-4 1 0 16,-3-4-12-16,-1-16 1 15</inkml:trace>
  <inkml:trace contextRef="#ctx0" brushRef="#br0" timeOffset="11728.63">27404 2919 51 0,'17'0'25'0,"-6"9"-22"15,-4-9 40-15,4 0-43 16,3 0 1-16,0-6-1 15,7 3 1-15,4-3-2 16,3-4 0-16,0 1-6 16,-7 0 0-16,-3-1-8 0,-7 1 0 31</inkml:trace>
  <inkml:trace contextRef="#ctx0" brushRef="#br0" timeOffset="12311.81">28392 2643 49 0,'3'6'24'0,"1"13"-22"16,-4-9 39-16,-4-1-41 0,-3 0 1 15,-7 1-1-15,-4-1 0 16,-3 7 0-16,0-4 0 15,-4 7-1-15,4 3 1 16,3-3-1-16,8-3 1 16,-1 3 0-16,8-7 0 15,10 4 0-15,7-1 1 16,7-5-1-16,4-1 1 16,-4 4 0-16,-3 2 0 0,-8-5-2 15,-6 6 1-15,-11 12-1 47,-15-6 0-47,-9 0-3 0,-8 0 1 0,0-4-12 0,4-5 1 16</inkml:trace>
  <inkml:trace contextRef="#ctx0" brushRef="#br0" timeOffset="12610.69">28586 2831 37 0,'3'35'18'0,"1"2"-9"0,-4-27 21 0,3 5-29 16,1 11 0-16,3 5 2 0,0 0 1 15,0-3-4-15,3 7 1 16,5-10 3-16,6-6 0 15,7-10 0-15,4-9 0 16,-1-9-2-16,1-4 0 16,-4 1-2-16,-3-13 0 15,-7 0-8-15,-4 3 0 16,-7-3-9-16,-7-1 1 16</inkml:trace>
  <inkml:trace contextRef="#ctx0" brushRef="#br0" timeOffset="13993.88">29171 1994 29 0,'0'0'14'0,"7"6"-9"15,-7-3 24-15,4 1-27 16,-1 2 0-16,1 6 1 16,-4 10 0-16,0 13-4 15,-4 2 0-15,-3 23 3 16,0 6 0-16,-10 22-2 15,2 15 1-15,-6-6-1 16,0-6 1-16,0-19-2 16,0-15 1-16,7-13-4 15,3-13 1-15,8-12-5 16,3-10 0-16,7-15-4 16,3-6 1-16</inkml:trace>
  <inkml:trace contextRef="#ctx0" brushRef="#br0" timeOffset="14308.91">29051 2590 22 0,'14'6'11'0,"4"16"-6"0,-7-16 17 16,3-3-19-16,0 4 0 15,3-7 3-15,12 9 1 0,6 4-8 16,7-1 1-16,1 1 5 16,-1 2 0-16,-7-2-1 15,-7 3 0-15,-10 9-3 16,-7 0 1-16,-15 3-2 16,-10 0 0-16,-11 7-1 15,-10-1 1 1,-4-2-2-16,-3-7 1 0,0 0-9 15,-1-16 1-15,8-6-3 16,10-3 0-16</inkml:trace>
  <inkml:trace contextRef="#ctx0" brushRef="#br0" timeOffset="16845.3">5592 5989 37 0,'17'31'18'0,"-3"-6"-11"15,-7-18 19-15,4 2-25 0,0 1 1 0,6 5 3 16,-3 7 1-16,4 6-6 15,3-3 0-15,0 4 4 16,-3 5 0-16,3 1-1 16,4-10 1-16,-1 0-2 15,1-6 0-15,7-1-1 16,7-8 1-16,-8-7-1 16,1-12 0-16,0-10 0 15,-7-16 0-15,-4-9 0 16,-11-28 0-16,-6-12 1 15,-8-14 1-15,-6-8 0 16,-11-13 0-16,-1-4-1 16,5-2 1-16,-1 3-1 15,1-13 1-15,2 9-2 16,5 1 0-16,-8 9-1 0,4 6 1 16,0 7-1-16,0 12 0 15,3 6 0-15,-3 16 0 16,11 16 0-16,-1 3 0 15,8 15-3-15,6 13 1 16,8 6-2-16,0 16 0 16,6 10-5-16,8 15 0 15,-4-3-10-15,4 9 1 16</inkml:trace>
  <inkml:trace contextRef="#ctx0" brushRef="#br0" timeOffset="20853.21">8223 4449 36 0,'7'-12'18'0,"11"5"-12"0,-18 7 18 0,0 0-18 16,0 0 0-16,0-3 2 16,3 3 1-16,5 10-12 15,-5 2 0-15,1 20 8 16,-1-1 0-16,4 13-3 15,0 6 0-15,0 7-2 16,0 5 1-16,4-2-1 16,-11-23 0-16,0-2-6 15,0-10 1-15,0-3-10 16,-7-13 0-16</inkml:trace>
  <inkml:trace contextRef="#ctx0" brushRef="#br0" timeOffset="21304.84">6964 5541 47 0,'0'9'23'0,"7"-25"-16"0,0 16 33 0,7-12-39 15,7 5 1-15,11 1 1 16,10-3 0-16,22-4-4 16,17-2 1-16,32-4 4 15,42 0 0-15,25-6-1 16,32-3 0-16,17-16-1 16,18 0 1-16,0-6-3 15,3-4 0-15,-31 7-3 16,-14 3 0-1,-11 19-7-15,-36 3 1 0,-31 16-9 16,-38 22 0-16</inkml:trace>
  <inkml:trace contextRef="#ctx0" brushRef="#br0" timeOffset="22113.59">7331 6425 39 0,'0'22'19'0,"3"3"-19"16,4-19 24-16,-7 10-23 0,0 6 1 15,11 6 1-15,-4 0 1 16,4 7-3-16,3 2 1 16,3 1 3-16,-3-10 0 15,1 4 0-15,-5-10 0 16,1-4-2-16,-1-5 1 15,1-7-3-15,-1-3 0 0,1-9-1 16,-7-10 0 0,3-9-1-16,-7-6 1 0,0-13 0 15,0-3 0 17,0 0 0-32,0 12 0 0,0-27 0 0,-4 12 0 15,15 3 0-15,-11-1 1 0,3 5-2 16,8 2 1-16,-1 0 0 15,1 3 1-15,0 1-1 16,3-1 1-16,-4 7-1 16,8-1 0-1,3 7 0-15,4 7 1 0,3-4-1 16,7 9 1-16,8 0-1 16,9 4 1-16,8 3 0 15,22 3 0-15,13 0 1 31,14-7 1-31,11-2-1 16,32-4 1-16,14-15-1 0,10-7 1 0,15 3-1 16,-22-2 0-16,-10 2-6 15,-11 4 1-15,-28 9-5 0,-18 6 0 16,-31 7-11-16,-19 9 1 16</inkml:trace>
  <inkml:trace contextRef="#ctx0" brushRef="#br0" timeOffset="22585.95">8068 6208 44 0,'-7'16'22'0,"3"12"-15"16,1-24 29-16,-1 5-36 0,-3 10 1 15,4 6 0-15,-1 6 0 16,1 10-2-16,3 12 1 15,-4 1-2-15,4 2 1 16,0 0-3-16,0-8 0 16,0-14-10-16,7-12 1 0</inkml:trace>
  <inkml:trace contextRef="#ctx0" brushRef="#br0" timeOffset="22845.29">8283 6453 43 0,'7'3'21'0,"11"-6"-21"0,-11-3 31 0,7 0-28 16,4-1 0-16,6-2 0 15,12-1 0-15,-5 1-7 16,-2 0 0-16,-1 2-2 16,4 1 0-16,-8-6-7 15,1-4 0-15</inkml:trace>
  <inkml:trace contextRef="#ctx0" brushRef="#br0" timeOffset="23050.24">8505 6299 35 0,'-10'32'17'0,"-4"15"-14"0,10-35 26 0,4 10-29 16,-10 10 0-16,10 8 0 15,-7 1 1-15,3 9-3 16,-3-6 0-16,4-6-8 15,3-13 0-15</inkml:trace>
  <inkml:trace contextRef="#ctx0" brushRef="#br0" timeOffset="23400.76">9137 6284 46 0,'0'15'23'0,"0"-8"-22"0,0-4 38 15,-4 13-38-15,-6 5 0 16,-8 8 0-16,-3 8 0 16,-7 7-2-16,-4-3 1 15,4 3-3-15,7-3 1 16,-4-10-8-16,11-6 1 0,3-12-5 16,11-10 0-16</inkml:trace>
  <inkml:trace contextRef="#ctx0" brushRef="#br0" timeOffset="23593.64">8975 6359 45 0,'17'44'22'0,"4"0"-27"0,-10-29 41 0,3 11-37 16,0 8 1-16,0-3 0 15,-3-2 0-15,0-4-3 16,-1-6 1-16,-3-7-5 16,0-9 0-16,4-9-5 15,-1-16 0-15</inkml:trace>
  <inkml:trace contextRef="#ctx0" brushRef="#br0" timeOffset="23971.97">9250 6074 45 0,'21'25'22'0,"7"-25"-17"0,-21-3 41 0,4 3-45 0,-1 0 1 15,1 0 2-15,3-4 0 0,7 1-5 16,-7-3 1-16,4 6 2 15,3 3 1-15,-3 0-2 16,-4-6 1 0,-7 3-3-16,-7 3 1 0,-3 7-1 15,-5 5 1-15,-2 1-1 16,3 6 0-16,0 3 0 16,0-6 1-16,3-3 0 15,4 2 0-15,4-2 0 16,6 3 1-16,8-7-2 15,7-2 1-15,3-7-5 16,4-3 1 0,-4-3-8-16,-3 0 1 15,-8-4-6-15,1-2 1 0</inkml:trace>
  <inkml:trace contextRef="#ctx0" brushRef="#br0" timeOffset="24549.03">10809 5026 49 0,'4'44'24'0,"-8"19"-26"0,4-41 44 0,0 12-40 16,-3 10 1-16,6 16 0 15,1 12 0-15,3 0-4 16,0-15 1-16,-4-10 2 16,1 0 1-16,-1-16-2 15,1-12 1-15,-4-7-2 16,-4 1 1-16,-6-10-1 16,3-3 0-16,-7-6-2 0,-4-4 1 15,-10 4-2-15,-4-3 0 16,-7 2-2 15,0 11 1-31,1 2 0 0,2 13 0 31,1-7 0-15,3 10 1 0,4 6 1-16,7 4 0 0,3 2 2 0,15 1 0 0,10 2 0 0,7 4 1 15,7-6-1-15,14-1 0 0,8-12-2 0,3-6 0 16,-1-10-6-16,5-9 1 0,6-7-6 15,11-8 1-15</inkml:trace>
  <inkml:trace contextRef="#ctx0" brushRef="#br0" timeOffset="24796.49">11458 5591 39 0,'-3'37'19'0,"-29"20"-19"0,18-38 34 0,-4 3-31 0,-3 9 0 0,-7 7 1 16,-7 5 1-16,-8 8-7 16,1-7 1-16,7 3 2 15,3-7 0-15,7-8-9 0,4-10 0 16,10-16-6-16,8-15 1 15</inkml:trace>
  <inkml:trace contextRef="#ctx0" brushRef="#br0" timeOffset="24979.31">11127 5650 48 0,'38'60'24'0,"26"25"-24"0,-46-60 44 15,3 6-44-15,3 16 0 0,1 3-5 16,0 13 0-16,-11-3-7 16,-11 9 0-16</inkml:trace>
  <inkml:trace contextRef="#ctx0" brushRef="#br0" timeOffset="34064.51">6773 8165 39 0,'36'-19'19'0,"-26"10"-12"16,-10 3 20-16,0 6-23 0,0 0 0 15,0-3 3-15,-3 3 1 16,-8 12-10-16,-10 20 0 16,-7 2 6-16,-4 16 1 15,-7 3-4-15,-3 13 1 16,3-6-4-16,0-4 0 15,4-9-4-15,10-9 0 16,4-7-10-16,7-15 1 16</inkml:trace>
  <inkml:trace contextRef="#ctx0" brushRef="#br0" timeOffset="34277.18">6473 8234 38 0,'46'54'19'0,"28"-14"-12"15,-52-21 25-15,2 6-32 16,5 0 1-16,-1 4-1 16,0 2 0-16,-7 0-4 15,-3 1 0-15,-4-10-8 16,-4-7 1-16</inkml:trace>
  <inkml:trace contextRef="#ctx0" brushRef="#br0" timeOffset="34575.06">7073 8247 56 0,'14'0'28'0,"11"-10"-35"0,-14 7 51 0,-1-3-44 15,11 0 0-15,8-4-2 16,-1 1 1-16,4 3-3 15,-1-1 0-15,-2 4-8 16,-12 3 1-16,-6 3-4 16,-8 10 0-16</inkml:trace>
  <inkml:trace contextRef="#ctx0" brushRef="#br0" timeOffset="34743.54">7041 8573 47 0,'0'25'23'0,"22"-25"-21"16,-12-3 44-16,8-7-46 16,3-2 0-16,11-4-5 0,7 4 0 15,10 2-4-15,-7 1 0 16,-6-7-6-16,-1 4 1 16</inkml:trace>
  <inkml:trace contextRef="#ctx0" brushRef="#br0" timeOffset="35089.03">7934 7582 36 0,'4'-6'18'0,"-4"-1"-16"0,-4 11 29 0,0 2-27 15,-3 10 1-15,4 9 2 16,-8 6 0-16,-13 19-9 16,6 16 0-16,0 12 6 15,4 16 0-15,4 10-3 16,3-4 1-16,3-6-4 15,1-12 0-15,3-16-5 16,0-16 1-16,3-19-8 16,-3-15 1-16,0-13-2 15,-3-12 1-15</inkml:trace>
  <inkml:trace contextRef="#ctx0" brushRef="#br0" timeOffset="35283.44">7666 8347 35 0,'14'16'17'0,"0"9"-16"0,-7-19 34 15,0 0-33-15,4 1 0 16,10-7-1-16,0 0 1 16,11-10-7-16,7-2 0 0,-1-1-5 15,1 4 0 1,0-10-2-16,0 6 0 0</inkml:trace>
  <inkml:trace contextRef="#ctx0" brushRef="#br0" timeOffset="35705.25">8315 8272 40 0,'25'16'20'0,"-8"-4"-22"0,-17-9 41 0,0 0-39 16,-10 0 0-16,-1 1 0 15,-3 2 1-15,0 0-1 16,3 7 1-16,-10-4 0 16,4 7 0-16,-1-1 0 15,-3 4 0-15,7-3-2 16,7 0 0-16,-4-4-2 16,11 1 1-16,0-4-1 0,0 4 0 15,14-7 0-15,0-6 1 16,4 3 1-16,3-3 1 15,0-6 0-15,0 0 0 16,-3-4 0 0,0 1 0-16,-1-1 0 0,1 1 1 15,-8 3-1-15,5 6 0 16,2 0 0-16,-3 6 1 16,0 3 0-16,-3 4 0 15,0-1 0-15,-4 4 0 16,-4 6 0-16,4-3 1 0,-7 0-2 15,0-4 0-15,4 1-5 16,-1-3 0-16,1-4-7 16,3-3 1-16</inkml:trace>
  <inkml:trace contextRef="#ctx0" brushRef="#br0" timeOffset="36077.48">8636 8595 23 0,'0'19'11'0,"-7"-22"1"16,7 3 10-16,0 0-18 0,7-7 0 16,-7 1 1-16,11-3 1 15,-8-1-8-15,8-9 0 16,3 1 5-16,0 2 0 15,0-6-2-15,0 3 1 16,0 0-2-16,0 0 0 16,0 1 0-16,-3-1 1 15,0 3-1-15,-1 4 0 16,4 2 1-16,0 4 1 16,1 6 0-16,2 6 1 15,1 4-1-15,3 8 0 0,0 1 0 16,-3 6 0-1,-1 7-3-15,-2-1 1 0,-1-3-7 16,-4-3 1-16,1-3-8 16,-4-12 1-16</inkml:trace>
  <inkml:trace contextRef="#ctx0" brushRef="#br0" timeOffset="36574.1">9680 7714 48 0,'0'12'24'0,"-7"23"-22"0,7-26 41 0,-3 10-42 0,-8 12 0 0,-7 4 2 16,-6 15 0-16,-4 19-4 16,3 19 1-16,4 6 1 15,-4 16 1-15,11-1-2 16,10-2 0-16,8-19-4 15,6-16 0-15,8-19-6 16,7-21 0-16,-4-29-6 16,7-3 0-16</inkml:trace>
  <inkml:trace contextRef="#ctx0" brushRef="#br0" timeOffset="36917.56">10202 7936 48 0,'4'0'24'0,"-25"7"-27"0,10-7 43 16,-3 0-40-16,-11 6 1 15,-3 6 1-15,-4 10 0 16,4 10-2-16,0 12 0 15,0 6 2-15,-4 6 0 0,11 7 0 16,7 0 1-16,7 3-2 16,7-13 0-16,3-9 0 15,11-13 0-15,7-15-1 16,15-16 1-16,-5-3-1 16,5-10 0-16,-5-6-2 15,-2-9 0-15,-8 3-5 16,0-6 0-16,-14-4-9 15,-7-6 0-15</inkml:trace>
  <inkml:trace contextRef="#ctx0" brushRef="#br0" timeOffset="37132.04">9705 8309 40 0,'7'-3'20'0,"25"6"-22"0,-18-6 28 16,11 0-24-16,6 0 0 16,8-3 0-16,7-7 1 15,10-6-5-15,-3-3 0 16,-7 4-4-16,-7 2 1 16,0-6-7-16,-4 0 1 15</inkml:trace>
  <inkml:trace contextRef="#ctx0" brushRef="#br0" timeOffset="37354.22">10319 7742 48 0,'17'38'24'0,"8"-4"-22"0,-11-18 44 0,0 9-42 16,4 0 0-16,7 9-1 15,3 10 1-15,4 16-6 16,-1 9 0-16,-2 9 3 16,-12 7 1-16,-13 9-6 15,-11-3 0-15,-14-3-13 16,-15-16 1-16</inkml:trace>
  <inkml:trace contextRef="#ctx0" brushRef="#br0" timeOffset="38092.58">12326 5628 47 0,'-3'0'23'0,"24"-15"-18"0,-11 8 30 0,4-2-34 16,8 0 0-16,16-1 0 15,12-2 1-15,6-7-4 16,8 6 0-16,-4-6-5 16,-4 13 0-16,-6-3-7 15,-19 12 0-15</inkml:trace>
  <inkml:trace contextRef="#ctx0" brushRef="#br0" timeOffset="38287.48">12372 5954 53 0,'18'26'26'0,"34"-14"-28"0,-30-12 46 16,16 0-45-16,12-6 0 15,13-4-14-15,4 1 0 16,-7-10 8-16,-3 7 0 15</inkml:trace>
  <inkml:trace contextRef="#ctx1" brushRef="#br1">6008 6588 0</inkml:trace>
  <inkml:trace contextRef="#ctx0" brushRef="#br1" timeOffset="55908.9">11606 7243 23 0,'0'16'11'0,"4"9"-3"0,-4-16 12 16,0 4-17-16,-4 3 0 16,1-1 2-16,-4 7 1 0,3 3-7 15,1 4 0-15,-4 5 4 16,0 7 0-16,3 3-1 16,1 3 1-16,-1 12-2 15,4 4 1-15,-3 9-1 16,3 4 1-16,-4 5 0 15,4 4 1-15,0 12-1 16,-4 3 0-16,1 7-1 16,3 18 1-16,0 7-1 15,3 6 1-15,1 9-2 16,0 13 1-16,-1 0 0 16,-3 13 1-16,0 5-1 15,-3 1 1-15,-1 9-1 16,0 4 1-16,-10-4-1 15,7 9 0-15,0-5 0 0,-3-4 0 16,3 3-1 0,0-6 1-16,0-6-1 0,-1-10 0 15,8-3 0-15,0-9 0 16,-3-3-1-16,3-13 1 16,7-3-4-16,-3-6 1 15,-4-13-8-15,3-10 1 16,-3-18-6-16,7-6 1 15</inkml:trace>
  <inkml:trace contextRef="#ctx0" brushRef="#br1" timeOffset="58387.83">3538 14650 18 0,'-10'19'9'0,"-1"12"1"0,4-24 10 15,4-1-16-15,-4 0 1 16,3 3 2-16,1 4 0 0,-1-7-9 16,4 1 1-16,0-4 7 15,4-3 1-15,3-7-3 16,3 1 0-16,8-6-1 15,3-7 1-15,-3-3-1 16,3-10 0-16,11-8-2 16,10-14 1-16,7-11-1 15,8-8 1-15,10-8-2 16,14 3 1-16,-11-1-1 16,1-6 1-16,7 1-1 15,-8-1 1-15,1 0-1 16,6 7 1-16,-3-10 0 15,-7 7 0-15,-7-13 0 16,-7 9 0-16,7-3 0 16,4 4 1-16,-4 5-2 15,3-2 1-15,4 12 0 0,-3 0 0 16,-8-4-1-16,-3 4 1 16,-3 1-1-16,6-1 0 15,-7 6 0-15,11 0 1 16,-10-6-1-16,-1 10 0 15,-3 8 0-15,0 1 0 16,-7 3 0-16,-8 0 0 16,1 0 0-16,-4 9 1 15,1 4-1-15,-8-1 0 16,0 7 0-16,-3 0 1 0,-4 3-1 16,0 3 1-16,-4 3-1 15,1 3 1 1,0 7-1-16,-8 0 0 0,4 9 0 15,-7 0 0-15,0 9 0 16,0 7 0-16,0 3-1 16,-7 9 1-16,4 13-1 15,-8-1 0-15,0 14 0 16,1 5 1-16,-1 13-1 16,4 4 0-16,-3 11 0 15,10 7 0-15,-8 4 0 16,8 15 1-16,8 9-1 15,-5 0 1-15,8 4-1 16,-1 8 0-16,4 1 0 16,0 3 1-16,-3-9 0 15,7-1 0-15,-1-8 0 16,4-4 0-16,-6-7 0 0,2-8 1 16,1-10-1-16,0-7 0 15,-4-12 0-15,-4-6 0 16,-3-12 0-16,4-4 0 15,-1-13 0-15,-10-5 0 16,4-7 0-16,-4-6 1 16,-4-7-2-16,4-2 1 15,-10-4 0-15,-1 0 0 16,-10-3 0-16,-4-3 0 16,-3 0-1-16,-7 0 1 15,-25 3 0-15,-18-3 0 16,-13 0 0-16,-8 4 0 0,-32-1 0 15,-17 0 0-15,0 6 0 16,-14-3 0-16,-8 4 0 16,1 2 1-16,10 1-1 15,-10 3 1-15,24-4-1 16,11 4 0-16,4-4-4 16,20-2 0-1</inkml:trace>
  <inkml:trace contextRef="#ctx0" brushRef="#br1" timeOffset="59062.59">5380 14788 29 0,'0'16'14'0,"14"-23"9"16,-14 7-6-16,0 4-14 16,0-4 0-16,0 0 3 15,0 0 0-15,0 0-7 16,7-10 0-16,-7 1 5 16,0-4 0-16,0-6-1 0,-7-3 0 15,3 1-2-15,4-5 0 16,-10-2 0-16,-1 0 0 15,4-3-1-15,0 2 0 16,0 4 0-16,0 3 0 16,0 0 0-16,3 7 0 15,-3-7 0-15,4 9 0 16,3 1 0-16,3 2 0 16,8 4 0-16,7 0 0 15,10-4 0-15,11 1 1 16,7 0-1-16,6-4 0 0,5 0-6 15,-4 1 0 1,0-4-9-16,-14 7 1 0</inkml:trace>
  <inkml:trace contextRef="#ctx0" brushRef="#br1" timeOffset="59903.59">6096 7892 30 0,'0'7'15'0,"11"-1"-4"0,-11-3 15 16,0 0-24-16,0 4 1 16,0-1 0-16,0 0 1 15,0 10-5-15,0 6 0 16,0 6 4-16,0 16 0 15,0 9-2-15,0 7 1 0,-7 12-1 16,3 6 1-16,4 10-1 16,0-6 1-16,-7-4-2 15,3-9 0-15,1 0 0 16,-1-13 0-16,1-5-4 16,3-11 1-16,3-11-8 15,1-8 1-15,3-14-3 16,4-10 0-16</inkml:trace>
  <inkml:trace contextRef="#ctx0" brushRef="#br1" timeOffset="61449.44">6167 7792 27 0,'3'0'13'0,"8"-6"-9"0,-4 6 21 0,0-3-24 16,3 3 1-1,4 0 1-15,4 0 1 0,3 0-5 16,0-3 1-16,1 3 3 16,6 0 0-16,4-7-1 15,13-5 1-15,-2 2-2 16,13-5 1-16,4 2 0 15,4 1 1-15,-1-1 0 16,4 4 0-16,7-4-1 16,11 4 1-16,0-7-1 15,6 3 1-15,-2-2-2 16,2-4 1-16,15 3-1 16,3 4 0-16,-3-4 0 15,-3 0 1-15,-1 7-1 16,7-4 1-16,1 1-1 15,-1-4 0-15,-7 4 0 0,1-4 0 16,10-3-1-16,-4 3 0 16,4 1 0-16,-11-4 1 15,0 0-1-15,11 3 1 16,-3 1-1-16,3-1 0 16,-8 0 0 15,-2 1 0-31,6-1 0 15,-7 0 1-15,4 4-1 0,-4-1 1 0,-10 4-1 0,-4-4 0 0,4 1 0 16,-7 2 1-16,-1 1-1 16,1 3 0-16,0-1 0 15,-15-2 1-15,-6 6-1 16,-4-3 0-16,-7-1 0 16,-4 1 0-16,-3-3-1 15,0 6 1-15,-7 3-1 16,-4 0 1-16,0 0-1 15,-7 3 1-15,-6-3 0 16,-5 3 0-16,1 6 0 16,-4 4 0-16,-3-4-1 15,-1 4 1-15,-3 6-1 16,0 6 1-16,0 3 0 16,0-3 0-16,0 6-1 15,-3 7 1-15,-1 3 0 16,1-1 0-16,0 4 0 15,-1 7 0-15,-3-1 0 16,0 0 0-16,0 6 0 0,0 4 0 16,0-10-1-16,4 7 1 15,-4-1 0-15,3 0 0 16,1 4 0-16,-1 3 0 16,-3-10 0-16,4 0 0 15,-4 1 0-15,0-1 0 16,-4-6-1-16,4-3 1 15,-3 0 0-15,-1-3 0 16,-3-1-1-16,0 1 1 16,-4 0-1-16,1 3 1 0,-1-7 0 15,-3 4 0-15,0-6 0 16,0-10 0-16,-4 0-1 16,-3 0 1-16,-4 0 0 15,-3-6 0-15,0 0 0 16,-4-1 0-16,8 1-1 15,6 0 1-15,-17-3 0 16,10-4 0-16,-21 4-1 16,11-7 1-16,-15 1 0 15,-6-4 0-15,-1-3 0 16,-6 0 0-16,10 0 0 16,-7 4 0-16,0-4 0 15,-7 0 1-15,0-3-2 16,-7 3 1-16,-4-3 0 15,8 3 1-15,-1-3-1 16,-3 0 0-16,-3 3-1 0,-1 1 1 16,-7 5 0-16,-3-6 1 15,7 10-2-15,3-7 1 16,-10-3 0-16,0 0 0 16,-11-3 0-16,0 6 0 15,4-2-1-15,-4-4 1 16,1 0 0-16,-12-4 0 15,1 4 0-15,3-3 0 16,-3 10 0-16,-4-1 0 16,-4 3 0-16,1 1 0 0,10-1 0 15,4 4 0-15,0-4 0 16,-4-3 0-16,0 4 0 16,14-4 0-16,4 3 0 15,3-2 0-15,1-4 0 16,2 3 1-16,1 3-2 15,7 1 0-15,11 6-8 16,6-4 0-16,8-3-6 16,24 10 0-16</inkml:trace>
  <inkml:trace contextRef="#ctx0" brushRef="#br1" timeOffset="62591.02">3799 14073 18 0,'0'-3'9'0,"18"9"-1"16,-18-6 9-16,0 0-13 15,0 0 0-15,4 3 4 0,-4 0 1 16,0 1-10-16,0-1 1 16,0 0 7-16,0 3 0 15,-4 0-2-15,4 1 1 16,0-1-3-16,0 0 1 15,4 4-2-15,3-4 1 16,-4 0-2-16,11 4 0 16,-3 2 0-16,-1 4 1 31,33 21 0-31,-4 4 0 16,-1 0-1-16,-9 0 1 0,2 6-1 15,-13 3 0-15,3-3-1 16,-10 3 1-16,-11-3-2 47,0 3 1-47,-7-9-3 0,-4-9 1 15,-3-4-7-15,-4-6 1 0,1-13-8 0,3-3 1 0</inkml:trace>
  <inkml:trace contextRef="#ctx0" brushRef="#br1" timeOffset="63146.59">4456 14092 23 0,'-7'9'11'0,"3"-18"-2"0,4 6 8 0,0 0-12 15,0 3 0-15,-11-4 2 16,1 8 0-16,-1-4-9 15,1 3 0-15,-15 3 5 16,11 3 1-16,-7 4-3 16,3 3 1-16,0 2-2 15,4 4 1-15,0 7-1 16,4 2 1-16,6 4-1 16,4 5 0-16,0 1 0 15,11-3 0-15,-1-4 0 16,11-2 0-16,8-7 0 15,-1-10 1-15,4-5 1 16,6-10 0-16,-9-13 0 16,2-3 0-16,-9-9 0 15,-5-9 0-15,-3-4 0 0,-7-6 0 16,-3 0-5-16,-4-3 1 16,-4 13-7-16,-3 3 0 15,-3 5-4-15,-1 11 0 16</inkml:trace>
  <inkml:trace contextRef="#ctx0" brushRef="#br1" timeOffset="63405.32">4166 14384 43 0,'11'9'21'0,"38"-15"-16"0,-31-4 37 0,7 1-40 15,13-4 1-15,8-6-1 16,4 1 0-16,-8-7-6 16,0 6 0-16,-6 6-9 15,-5-2 1-15,-20-1-3 16,-4 6 0-16</inkml:trace>
  <inkml:trace contextRef="#ctx0" brushRef="#br1" timeOffset="65459.71">6583 13095 19 0,'0'0'9'0,"-4"-3"-2"16,4 3 9-16,4-4-11 15,-4 4 1-15,3-6 2 16,-3-3 1-16,0 2-11 15,-3 1 1-15,-1 3 7 16,1 6 1-16,-8 0-3 16,1 4 1-16,-12 2-2 15,8 0 0-15,-7 4-1 16,0 12 0-16,0 3-2 16,0 7 1-16,-4-4-1 15,-7 4 1-15,4 2-2 16,-4 4 1-16,1-3-2 0,2-10 0 15,8 0-2-15,0-9 0 16,0-3-7-16,7-4 1 16,10-6-4-16,-6-6 1 15</inkml:trace>
  <inkml:trace contextRef="#ctx0" brushRef="#br1" timeOffset="65819.09">6068 13016 28 0,'10'16'14'0,"8"6"-12"15,-7-19 23-15,-1 6-23 16,1 4 0-16,3 0 2 16,4 5 0-16,-1 4-4 15,1 3 0-15,3 10 2 16,0-7 1-16,0 7-2 16,8 9 1-16,-12-1-1 15,8-2 0-15,7 3-1 0,3-3 0 16,4-3 0-16,-1-10 1 15,-6 0-6-15,-4-3 0 16,-6-9-7-16,-19 3 1 16</inkml:trace>
  <inkml:trace contextRef="#ctx0" brushRef="#br1" timeOffset="66599.5">4692 15318 30 0,'0'-9'15'0,"0"9"-7"16,0 3 21-16,0-3-25 15,0 3 0-15,0 3 4 16,0 4 0-16,0 5-10 16,0 7 1-16,0 13 6 15,0 2 0-15,0 10-2 16,0 10 1-16,3 2-3 0,5 4 1 15,-8 0-2-15,10 3 1 47,-10-10-3-47,4-9 1 0,-4-12-14 0,0-26 1 0,-11-9-2 0,-3-16 1 16</inkml:trace>
  <inkml:trace contextRef="#ctx0" brushRef="#br1" timeOffset="72259.84">3616 13590 21 0,'0'-6'10'0,"0"12"-2"0,4-3 11 0,-4 0-17 15,0-3 1-15,0 4 1 16,7-1 0-16,-4 0-5 16,4-3 0-16,-3 6 3 15,3 4 1-15,3-1-1 16,1 3 0-16,-1 1 0 16,1 0 1-16,7-4 0 15,-8 0 0-15,-3 1 0 16,4-1 1-16,-8-6-2 15,5-3 1-15,-5 0-2 16,4-3 1-16,-7-3-1 16,4 0 1-16,3-1-2 15,-7-2 1-15,3-4-1 16,4 7 1-16,0-6-1 16,-7-7 1-16,4-3-1 15,-4 3 1-15,-4-3 0 16,4-3 0-16,-7-3-1 15,0-4 1-15,-3 1-1 0,-1-3 0 16,-3-1 0-16,3-3 0 16,-6 1 0-16,6 2 0 15,-7 4 0-15,8 3 0 16,-1 0 0-16,4 2 0 16,4 4 0-16,-8 1 1 15,11-5-1-15,-7 8 1 16,7-1-1-16,0 0 1 15,-3 3-2 1,3 4 1-16,3-1 0 0,-3 4 0 0,7-1 0 16,-7 1 0-16,0 3 0 15,0-1 1-15,11 1-1 16,-8 0 1-16,8 3-1 16,3 0 1-16,-3 0-1 15,-1-4 1-15,11-2 0 16,8-4 0-16,2-2 1 15,50-29 2 1,-21 3-2-16,-3-3 0 16,-4-3 0-16,14-3-1 15,3-3 0-15,-10 5-3 16,7 5 0-16,-7-4-5 16,0 6 1-16,-10 3-11 15,-15 7 0-15</inkml:trace>
  <inkml:trace contextRef="#ctx0" brushRef="#br1" timeOffset="72875.57">3866 12963 28 0,'0'0'14'0,"11"6"-1"0,-7-12 10 15,3 6-21-15,3 6 1 16,-3 4 1-16,4 2 0 15,-8 4-5-15,4 6 0 16,4 3 3-16,0 0 1 16,6 13-2-16,-6-4 0 0,3-2-1 15,0-1 1-15,0-3-5 16,-3-3 1-16,-1 0-10 16,-3-12 1-16</inkml:trace>
  <inkml:trace contextRef="#ctx0" brushRef="#br1" timeOffset="73176.17">4096 13170 31 0,'10'13'15'0,"8"-17"-9"0,-14 1 19 15,3 0-24-15,3 0 0 16,-6 0 1-16,3-3 0 16,3-1-3-16,-3-2 1 15,4-4 1-15,0-2 0 16,-1-4-6-16,4 3 1 15,0-9-6-15,-3 6 0 16</inkml:trace>
  <inkml:trace contextRef="#ctx0" brushRef="#br1" timeOffset="73445.64">4156 13035 29 0,'0'19'14'0,"3"19"-4"15,4-29 20-15,-3 7-30 16,3-1 0-16,0 4 0 15,4 0 0-15,-8 3-3 16,4-6 0-16,4-1-7 16,-1-5 0-16</inkml:trace>
  <inkml:trace contextRef="#ctx0" brushRef="#br1" timeOffset="73763.23">4505 12784 39 0,'4'16'19'0,"-8"22"-23"0,4-29 31 0,0 10-27 16,-7 0 1-16,3 6-1 15,4 3 0-15,-7 6 0 16,4-5 0-16,3 2-2 16,0-6 0-16,0-3-8 15,0-6 0-15</inkml:trace>
  <inkml:trace contextRef="#ctx0" brushRef="#br1" timeOffset="74004.1">4314 12803 31 0,'60'60'15'0,"-10"-10"-10"0,-40-41 21 16,12 1-25-16,6 2 0 16,-7 7-1-16,7 0 1 0,-3-3-2 15,0-4 1-15,-4-6-2 16,-11-3 0-16,1-3-8 16,-4-6 0-16</inkml:trace>
  <inkml:trace contextRef="#ctx0" brushRef="#br1" timeOffset="74405.69">4509 12609 36 0,'14'6'18'0,"-4"-6"-16"0,1-3 28 0,-8 0-28 16,8 0 0-16,3-1 3 15,0 1 1-15,4 0-7 0,-1-3 0 16,5 6 4-16,-8 0 1 16,3-3-2-16,-10 3 0 15,4 0-2-15,-11 3 0 16,0 3 0-16,0 4 0 15,-7-1-1-15,7 3 1 16,0 1 0-16,0 0 1 16,0-1-1-16,0 1 0 15,7-1 0-15,-4-2 1 16,5-7-1-16,-5 0 1 0,4-6-1 16,4-7 0-16,-1 1-9 15,1 3 1-15,-4-4-6 16,-4 1 0-16</inkml:trace>
  <inkml:trace contextRef="#ctx0" brushRef="#br0" timeOffset="97302.5">6445 9495 38 0,'11'22'19'0,"-11"9"-13"0,0-21 19 0,0-1-23 15,0 10 0 1,0 9 3-16,0 6 0 0,0 4-5 16,3 3 1-16,4 3 5 15,4-3 0-15,-4-4-1 16,4-9 0-16,-8-6-1 15,4-3 0-15,-7-6-3 16,0-4 1-16,0 1-2 16,-7-4 0-16,4-9-1 15,-11-4 0-15,3-2 0 16,-3-4 0-16,-7 1 0 16,3 2 1-16,-3 1-2 15,0 6 0-15,-4-3 0 16,0 6 1-16,1 6-1 15,-1 3 1-15,4 4 0 16,3 3 0-16,0-1 1 0,4 1 0 16,0 6 0-1,4 0 1-15,-1 3-1 16,8 0 1-16,3-3 0 0,3-3 0 16,8-4-1-16,6-2 0 15,12 0-2-15,-1-7 0 16,7-3-6-16,11-6 1 15,3-3-9-15,11-10 1 16</inkml:trace>
  <inkml:trace contextRef="#ctx0" brushRef="#br0" timeOffset="97557.37">6876 9899 36 0,'7'3'18'0,"3"-3"-8"0,-10 0 24 0,0 0-31 16,0 4 0-16,0 2 1 16,-7 3 1-16,-3 1-6 15,-1-1 0-15,0 7 4 16,-10 3 0-16,4 3-2 16,-1 3 1-16,4 0-4 15,3 0 1-15,-3-3-5 16,7-7 0-16,0-5-7 15,0-1 0-15,4-6-2 16,-8-15 0-16</inkml:trace>
  <inkml:trace contextRef="#ctx0" brushRef="#br0" timeOffset="97752.88">6636 9871 25 0,'3'-38'12'0,"15"23"-1"0,-11 12 20 63,4 3-27-63,-1 6 1 0,8 6 2 0,3 4 1 0,4 6-10 0,-1 3 1 0,1-3 5 0,0 0 1 0,-4 3-3 0,-3 0 0 15,-1-3-5-15,1-3 0 16,3-6-8-16,-7-4 0 16,-3-9-4-16,-1-6 1 15</inkml:trace>
  <inkml:trace contextRef="#ctx0" brushRef="#br0" timeOffset="98040.88">7034 9724 43 0,'4'15'21'0,"-1"-21"-19"16,-3 6 41-16,0 0-43 15,8 0 1-15,6 0 0 16,0-6 1-16,3 0-3 16,5-4 1-16,6-2-2 0,0-1 1 15,-3 1-6-15,-4 2 1 16,-4 4-8-16,-6 0 0 15</inkml:trace>
  <inkml:trace contextRef="#ctx0" brushRef="#br0" timeOffset="98203.55">7084 9906 38 0,'14'22'19'0,"21"0"-17"0,-31-19 29 0,10-6-31 15,7-1 0-15,0-2-8 16,0 0 1-16,8-7-1 16,-5-2 1-16</inkml:trace>
  <inkml:trace contextRef="#ctx0" brushRef="#br0" timeOffset="99073.93">7909 9674 59 0,'0'0'29'0,"0"-7"-34"0,0 7 55 0,-10 0-51 15,6 3 1-15,-6 7-1 16,-5-1 1 0,-2 7 0-16,-1-4 1 0,1 4-2 15,-1-3 1-15,-3 2 0 16,0 1 0-16,3 3-2 16,0-3 1-16,4-4-1 15,11 1 1-15,3-1 0 16,7 1 0-16,3-1 0 15,8 1 1-15,0-1 0 16,-1 1 1-16,1-1-1 16,-4-2 0-1,-14 9-1 1,-7-1 1-16,-4 4-1 16,1 0 1-16,-1-3-2 0,1-3 1 15,3 0 0-15,-4-4 0 16,4-3 1-16,3 1 0 15,4-4 0-15,4 0 0 16,3-2 1-16,7-4 0 16,4-7 0-16,3-2 0 15,7-4 0-15,4-5 1 16,0 2-1-16,3-6 1 16,-7-3-1-16,-3 0 0 15,-1 0-1-15,1-4 0 0,-4 4-1 16,-3 3 1-1,0 0-1-15,-15 7 1 0,4-1-1 16,-7 4 1-16,0 8-1 16,-10 4 1-16,-4 7-2 15,6 8 1-15,1 7 0 16,0 3 0-16,0 0 0 16,0 1 1-16,7 2-1 15,0 0 1-15,0 0 0 16,0 0 0-16,18-6-3 15,3 0 1-15,7-6-6 16,4-7 1-16,-4-9-8 16,4-12 1-16</inkml:trace>
  <inkml:trace contextRef="#ctx0" brushRef="#br0" timeOffset="99358.15">8477 9739 39 0,'4'7'19'0,"3"-7"-16"0,-7 0 29 16,0 3-29-16,-4 3 0 15,-3 3 1-15,-3 4 1 16,-8 3-7-16,0 3 1 16,-3 9 4-16,-3 3 1 15,6-3-2-15,7 7 0 16,-3-1 0-16,11 4 1 0,3-4-1 15,10-8 0-15,8-5-1 16,3-5 1-16,11-10-4 16,-4-9 1-16,0-9-5 15,-7-7 0-15,8 0-10 16,-8-15 0-16</inkml:trace>
  <inkml:trace contextRef="#ctx0" brushRef="#br0" timeOffset="99779.56">8573 9438 53 0,'0'-3'26'0,"3"3"-24"0,-3 0 42 16,11 0-42-16,-4 0 1 16,7 3 3-16,3 1 1 15,5-4-8-15,6 0 1 16,-3-4 4-16,-4 1 0 16,0 3-2-16,-7-3 1 15,-3 3-3-15,-1 0 0 0,-6 3-2 16,-8 4 1-1,-3 5 0-15,-4 4 0 0,-3-1 0 16,0 4 0-16,4 0 1 16,-1 3 1-16,8-6-1 15,3-1 1-15,3 1 0 16,4-7 0-16,7 1-4 16,4-7 0-16,0-3-6 15,-1 0 1-15,4 0-11 16,-3-6 0-16</inkml:trace>
  <inkml:trace contextRef="#ctx0" brushRef="#br0" timeOffset="100050.37">9077 9435 43 0,'-4'0'21'0,"-10"25"-15"0,7-15 28 16,-7 5-32-16,-3 7 0 15,-5 3 1-15,-2 4 1 16,-1 11-5-16,4 7 0 16,-4 13 3-16,7 0 0 15,4 9-2-15,7-4 1 16,0-8-7-16,14-13 1 0,-3-10-10 15,10-5 1-15</inkml:trace>
  <inkml:trace contextRef="#ctx0" brushRef="#br0" timeOffset="100393.17">9313 9652 45 0,'36'-10'22'0,"-26"13"-17"16,-10-3 33-16,0 0-39 16,-3 0 1-16,-8 3 1 15,-7 4 0-15,-3 5-1 16,-7 7 0-16,0 3 0 16,0 3 1-16,10 6 0 15,-3 10 1-15,3-3-2 16,4-4 1-16,7 4-1 0,-4 0 1 15,8-1 0 1,6-5 0-16,-3-7-1 0,11-10 1 16,7-8-1-16,3-10 0 15,0-10-1-15,4-3 0 16,-4 1-5-16,-4-7 1 16,-6-7-10-16,0 1 1 15,-11-6-1-15,-7-1 1 16</inkml:trace>
  <inkml:trace contextRef="#ctx0" brushRef="#br0" timeOffset="100591.4">9102 9940 49 0,'10'19'24'0,"-3"-25"-29"0,0-1 51 0,4 1-46 16,3-6 0-16,4 2-1 15,3-2 1-15,4-4-2 16,6 3 0-16,-2 1-6 16,-1-1 1-16,0-2-7 15,-3-14 0-15</inkml:trace>
  <inkml:trace contextRef="#ctx0" brushRef="#br0" timeOffset="100861.53">9458 9448 43 0,'7'22'21'0,"18"34"-16"0,-18-37 35 15,7-6-37-15,0 8 1 16,4 8 1-16,-1 2 0 15,-3 4-8-15,1 8 1 16,-8 4 4-16,-4-3 0 16,-6 0-6-16,-8-6 0 0,-7-4-7 15,1-5 1-15,-1-14-6 16,7-2 0-16</inkml:trace>
  <inkml:trace contextRef="#ctx0" brushRef="#br0" timeOffset="101340.97">10051 9235 43 0,'0'9'21'0,"-4"38"-23"0,1-28 36 16,-1 3-34-16,1 9 0 16,-1 10 4-16,0 3 0 15,4 6-3-15,0 10 0 16,4-7 2-16,0-3 1 16,3-6-1-16,0-10 1 15,-4-9-3-15,-3-9 1 16,-3-10-2-16,-4-6 0 15,-8-3-1-15,-2-3 1 16,-4 0-1-16,-8-1 0 16,-2 4-1-16,-5-3 1 15,8 6-1-15,0 3 1 0,3 7-1 16,4 2 1-16,7 7 0 16,3 6 0-16,8 3 1 15,-1 1 1-15,11-4 0 16,4-3 0-16,3 0-1 15,7-4 1-15,0-2-2 16,4-3 1-16,3-10-7 16,8-6 0-16,-1-1-7 15,-3-11 0-15</inkml:trace>
  <inkml:trace contextRef="#ctx0" brushRef="#br0" timeOffset="101762.28">10612 9476 46 0,'14'-13'23'0,"-18"-15"-26"0,1 25 37 16,-4 0-33-16,-8 0 1 0,-2 3-1 15,-8 0 0-15,-3 0-1 16,-7 9 0-16,3 7 2 16,0 9 0-16,0 3-1 15,8 10 0-15,6 3 0 16,4 3 1-16,10 6-1 15,8 0 0-15,10 3 0 16,7-12 0-16,4-7-1 16,7-8 0-16,-1-20-1 15,1-16 0-15,-4-8-2 16,-3-8 0-16,-7-8-7 16,-8-1 0-1</inkml:trace>
  <inkml:trace contextRef="#ctx0" brushRef="#br0" timeOffset="101947.13">10199 9724 45 0,'0'25'22'0,"21"-10"-8"0,-14-21 26 16,11 0-39-16,10-10 1 15,11-6 0-15,7 4 0 16,3-11-4-16,4 1 0 15,-11 0-9-15,-10 0 1 16,-14 3-6-16,-8 6 0 16</inkml:trace>
  <inkml:trace contextRef="#ctx0" brushRef="#br0" timeOffset="103232.33">13515 6459 30 0,'7'29'15'0,"21"43"-3"16,-14-53 15-16,4 2-24 15,10 5 1-15,7 2 4 16,1 3 0-16,3-3-9 16,-1-3 0-16,1-6 6 15,0-3 1-15,-4-7-2 0,4-2 1 16,0-11-4-16,-7-8 1 16,-4-10-1-16,0-6 0 15,-3-10-1-15,-4-9 1 16,0-12 0-16,-3-10 0 15,-4-7 1-15,-11-12 0 16,-6-18 0-16,-8-13 0 16,-3-13 0-1,-14-12 1-15,-4 6-1 0,-7-10 0 16,-3 14-1-16,0-8 0 0,-1 14-1 16,12-1 1-16,9 23 0 15,8 8 1-15,7 11-1 16,7 21 1-16,14 3 0 15,11 10 0 1,7 6-1-16,0 12 0 0,3 7-3 16,-7 12 0-1,-3 1-9-15,-4 8 0 0,-10-5-10 16,3 2 0-16</inkml:trace>
  <inkml:trace contextRef="#ctx0" brushRef="#br0" timeOffset="103900.48">16482 4227 48 0,'14'12'24'0,"-7"10"-16"0,-7-6 25 16,0 12-32-16,0 7 0 16,-4 12 0-16,1 3 0 15,-8 12-2-15,4-2 1 16,4-3 0-16,3-4 0 16,0-6-8-16,3-3 1 15,-3-19-7-15,0-9 0 0</inkml:trace>
  <inkml:trace contextRef="#ctx0" brushRef="#br0" timeOffset="104433.12">15004 5321 38 0,'-11'0'19'0,"8"-3"-15"0,3 3 27 16,0 0-27-16,0 0 1 16,0 0 3-16,0 3 0 0,3-3-9 15,8 3 1-15,6 0 7 16,12-3 0-16,13 0-1 15,28 0 1-15,29 3-3 16,28-6 1-16,43-3-1 16,16-6 1-16,33 5-2 15,3-15 0-15,15 3-1 16,6-2 0-16,-13-1-1 16,6 6 1-16,-28 0-3 15,-3 1 0-15,-11-4-4 16,-25 0 0-16,-35 10-6 15,-32-1 1 1,-35 20-12-16,-31 2 1 16</inkml:trace>
  <inkml:trace contextRef="#ctx0" brushRef="#br0" timeOffset="105270.63">15106 6334 56 0,'18'75'28'0,"-1"-40"-30"16,-6-26 42-16,-4 16-39 16,3 7 0-16,1-1 1 0,3 0 1 15,0-3-3-15,0-2 0 16,0-8 1-16,1-5 1 15,2-10-1-15,1-3 0 16,0-16-1-16,-1-12 1 16,-3-6-2-16,0-17 1 15,-3-5-1 1,-4 3 1-16,0-10-1 0,0 7 1 16,-3-10-1-16,-1 9 0 15,1 1 0-15,3-1 0 16,0 7 0-16,3 3 0 0,5 0 0 15,-1 6 1-15,3 7 0 16,4 6 1-16,8 3-1 16,2 6 1-16,5 9 0 15,-5-5 0-15,12 5 2 16,13 4 0 0,11 0 0-16,18 3 0 15,17-4 1-15,4 4 1 0,25-6-1 16,20-7 1-16,19-9-3 15,17-6 1-15,-8 9-2 16,19 3 1-16,3 0-1 16,-10 3 0-16,-4 4-2 15,0-1 0-15,-29 4-5 16,-17 3 1-16,-17 9-12 16,-22 3 0-16,-21 0-4 15,-38-6 0-15</inkml:trace>
  <inkml:trace contextRef="#ctx1" brushRef="#br0" timeOffset="50579.08">11180 4205 0</inkml:trace>
  <inkml:trace contextRef="#ctx0" brushRef="#br0" timeOffset="106118.68">15737 6055 43 0,'0'16'21'0,"4"-7"-10"15,-4-9 22-15,3 3-31 16,1 0 0-16,-4 7 1 15,0 8 0-15,0 11-5 16,0 2 1-16,0 16 2 0,-4 9 1 16,1 1-3-16,-1 6 0 15,4-10-4-15,0-9 1 16,0-10-11-16,7-9 1 16</inkml:trace>
  <inkml:trace contextRef="#ctx0" brushRef="#br0" timeOffset="106347">16168 6353 49 0,'28'19'24'0,"7"-26"-25"15,-21 7 38-15,-3-6-41 16,10 0 1-16,4-1-13 16,-7 7 1-16,10-18 11 15,-7 5 0-15</inkml:trace>
  <inkml:trace contextRef="#ctx0" brushRef="#br0" timeOffset="106533.19">16235 6171 36 0,'0'69'18'0,"0"0"-20"0,0-50 27 0,3 9-27 0,4 3 0 15,0 1-15-15,4-1 1 16,-7-9 16-16,-4-10 0 15</inkml:trace>
  <inkml:trace contextRef="#ctx0" brushRef="#br0" timeOffset="106835.39">16937 5845 51 0,'10'22'25'0,"-34"28"-33"0,20-34 53 0,-3 15-44 0,-3 10 0 0,-1 12 0 0,0 13 1 0,1 9-3 0,6 10 0 0,-3-4-1 0,7-15 1 0,-3-13-8 16,-1-12 0-16,1-9-6 15,3-29 0-15</inkml:trace>
  <inkml:trace contextRef="#ctx0" brushRef="#br0" timeOffset="107481.22">16715 6359 39 0,'21'25'19'0,"7"-3"-14"0,-17-22 31 16,3 3-36-16,7-3 0 0,11 0 1 16,6 0 0-16,5-3-2 15,6 0 0-15,-3 0-1 16,-4 3 1-16,-6 0 0 15,-5 0 0-15,-2 0-1 16,-8 0 1-16,0-6 1 16,-3-4 0-16,-1 1 2 15,1-4 1-15,-4 4 0 16,-3 2 1-16,-4-5 0 16,0 6 1-16,-4-1-2 15,-6 7 1-15,-4-3-2 16,-4 6 1-16,-3 7-2 15,0-1 0-15,-4 1-1 0,1 2 1 16,2 4 0 0,5 0 0-16,-1 2-1 15,4-5 1 1,4-1-1-16,3 1 1 0,7-4-1 0,3-2 1 16,1-1-1-16,-1 0 0 15,5 0-1-15,-1-2 0 16,0-4 0-16,0 3 0 15,0-3 0-15,0 0 0 16,0-3 0-16,0-4 1 16,0 1-1-16,1 3 1 15,-5 3 0-15,-3 0 1 16,0 3-1-16,0 3 1 0,-3 4-1 16,-1 2 0-16,1 4 0 15,-1 3 0-15,-3 3-1 16,0-3 1-16,0-1-2 31,0-2 0-31,0 0-3 0,0-4 0 0,0-2-4 16,0-7 0-16,0-3-5 15,4 0 0-15,3-10 0 16,0-8 0-16</inkml:trace>
  <inkml:trace contextRef="#ctx0" brushRef="#br0" timeOffset="107871.45">17491 6469 28 0,'14'0'14'0,"3"3"-12"0,-9 0 28 0,-1 3-27 16,-4 7 0-16,4 3 2 0,0-1 1 15,-3 4-7-15,3 0 0 16,-4-3 5-16,1-4 0 16,-1-6-2-16,1 4 1 15,-1-4-2-15,1 0 1 16,-4-6-1-16,4-6 1 15,-1-3-2-15,1-4 1 16,3-3-1-16,0 1 1 16,0-7-1-16,3 0 1 0,1 3-1 15,-1 0 0 1,1 3 1-16,0 4 0 0,-1 3-1 16,1 5 1-16,-4 4 0 15,0 7 0-15,-4 5 0 16,1 1 0 15,0 2-1-15,3 4 0-1,0 3-1-15,0 3 0 0,3-3-3 0,1-6 0 16,-1-7-8-16,1-12 1 0,0-16-4 0,-4-6 1 16</inkml:trace>
  <inkml:trace contextRef="#ctx0" brushRef="#br0" timeOffset="108246.71">17748 5961 46 0,'18'25'23'0,"-4"-28"-21"0,-10 0 43 16,3-1-43-16,0-2 1 15,3-3 1-15,4-4 1 16,4 1-5-16,0 5 0 16,-1 1 3-16,-3 0 0 0,-3 3-2 15,-4 0 0-15,0 3-1 16,0 0 0-16,-3 3-2 16,-4 6 1-16,0 1 0 15,0 5 1-15,0 7-1 16,0 6 1-16,0-9 0 15,0 9 1 1,0 4-1-16,0-1 1 0,0-6-2 16,3-3 1-16,4-6-3 15,-3-7 1-15,6-2-6 16,1-7 1-16,3-4-10 16,0-5 1-16</inkml:trace>
  <inkml:trace contextRef="#ctx0" brushRef="#br0" timeOffset="108560.86">18366 5917 47 0,'3'12'23'0,"-17"20"-20"0,11-23 36 16,-8 4-38-16,0 6 1 15,-6 6-1-15,-4 12 1 0,-4 7-3 16,0 13 1 0,-3 8 1-16,7 11 0 0,7 2-1 15,3-6 0-15,4-6-4 16,3-6 0-16,4-20-11 15,8-11 1-15,6-20-1 16,7-6 0-16</inkml:trace>
  <inkml:trace contextRef="#ctx0" brushRef="#br0" timeOffset="108891.4">18581 6165 42 0,'7'-7'21'0,"3"-5"-25"0,-10 6 41 0,-7-1-35 15,-3 4 1-15,-4 3 1 16,3 3 0-16,-7 7-5 0,1 5 0 16,-8 7 3-16,0-3 1 15,-3 12-2-15,0 7 1 16,7 0-1-16,3-10 0 15,8 19 0-15,6 3 0 16,11-3-1 15,4-15 1-31,3-1-1 0,7-6 0 0,0-16-2 0,-3-12 0 0,-1-9-3 16,-2-13 0 0,-1 3-8-16,-4-3 0 0,-3-7-1 15,-7 1 0-15</inkml:trace>
  <inkml:trace contextRef="#ctx0" brushRef="#br0" timeOffset="109104.14">18263 6412 40 0,'0'25'20'0,"14"-21"-21"0,-7-4 39 0,4 0-37 0,7-4 1 0,6-2 0 15,5-3 0-15,-1-7-3 16,7-3 0-16,11-6-2 16,-4 9 1-16,-3-9-8 15,-4-6 0-15,-3-13-3 0,0 6 1 16</inkml:trace>
  <inkml:trace contextRef="#ctx0" brushRef="#br0" timeOffset="109330.58">18764 6114 54 0,'39'47'27'0,"10"44"-37"0,-38-62 55 16,0 11-46-16,-4 14 1 0,-7 2-2 15,-11 10 0 1,-7 6-6-16,-10-19 1 0,-7-12-8 15,0-13 1-15</inkml:trace>
  <inkml:trace contextRef="#ctx0" brushRef="#br0" timeOffset="110212.98">19801 5039 58 0,'11'22'29'0,"-7"-10"-36"0,-8-2 54 16,-3 2-47-16,-7 1 1 0,-4 3-1 16,-3 5 0-16,0 1 0 15,0 0 0-15,3 0 0 16,7 0 1-16,4 0-1 16,4 0 0-16,6 3 0 15,8-3 1-15,3-3-1 16,7 9 1-16,4-9-1 15,3 3 1-15,0-3-1 16,-3-7 0-16,-7 4-1 16,-8 0 1 15,-10-1-1-15,-7 7 1-16,-3 7-1 15,-11 2 0-15,-8-6 0 0,-2-3 0 0,2 3 0 0,1-3 1 16,7-3-1-16,3 0 1 0,4-13 0 0,7 3 1 15,7-2-1-15,7-4 1 16,11 0 1-16,10-9 0 16,4 2 0-16,10-2 1 15,15-6-1-15,3-13 0 16,0-4 0 0,-11-8 1-16,-3-4-2 0,-4-3 1 15,-3 0-2-15,-4 3 1 0,-3 1-1 16,-7 2 0-16,-4 3-1 15,-7 7 0 1,-11 3 0-16,-6 3 0 0,-8 10 0 16,-3 12 0-16,0 9-1 15,0 7 1 1,0 9 0-16,0-3 1 0,3 6-1 16,1 13 1-16,3-7 0 15,7-2 0-15,3 2 1 16,1 1 1-16,3-1-3 15,3 1 0-15,8-13-4 16,7 0 0-16,3-10-8 16,0-6 1-16,7-18-6 15,8-4 1-15</inkml:trace>
  <inkml:trace contextRef="#ctx0" brushRef="#br0" timeOffset="110468.28">20772 5208 39 0,'3'10'19'0,"-13"-10"-18"16,2 6 32-16,-2 3-32 0,-1 7 0 15,-3 0 3-15,0-1 1 16,-4 7-5-16,-3 10 1 16,0 5 3-16,3 1 1 0,4 9-1 15,7 3 0 1,7-6-2-16,7-3 1 0,4 0-2 15,7-4 1-15,-4-12-5 16,7-9 1 0,4-13-4-16,3-3 0 15,4-6-11-15,-1-16 1 0</inkml:trace>
  <inkml:trace contextRef="#ctx0" brushRef="#br0" timeOffset="110889.81">20870 4672 55 0,'11'28'27'0,"14"-15"-28"0,-18-10 46 16,3 3-42-1,8-6 0-15,-4 3 3 0,7 0 0 16,7-3-7-16,4 0 0 16,0 0 5-16,-4 0 0 15,-3 0-2-15,-4 4 0 16,-3-1-2-16,-8 6 0 16,-6 0-1-16,-8 13 1 15,-3-6-1-15,-7 6 0 16,-4 6 0-16,-3-3 0 15,0 4 1-15,3 2 0 0,8 3 1 16,3 1 0-16,3-4-1 16,8-6 1-16,10 0-2 15,4-12 0-15,3-7-6 16,0-6 0 15,0-3-13-15,-3-9 1-1</inkml:trace>
  <inkml:trace contextRef="#ctx0" brushRef="#br0" timeOffset="111337.17">21791 5048 40 0,'-3'-15'20'0,"-8"-1"-13"0,11 10 22 0,-4 2-26 15,-3 4 0-15,-7 4 3 16,-3 5 0-16,-8 10-7 16,0 6 0-16,-3 3 4 15,0 13 1-15,3 12-2 16,7 13 1-16,8 3-2 15,6 13 0-15,8-7-1 16,6-3 1-16,12-3-6 16,6-6 1-16,0-19-12 15,0-16 1-15</inkml:trace>
  <inkml:trace contextRef="#ctx0" brushRef="#br0" timeOffset="111704.88">22303 5208 55 0,'0'0'27'0,"-18"-3"-31"0,7 0 42 15,-6 9-38-15,-8 7 0 0,-7 6 1 16,1-1 0 0,-1 17-1-16,0-4 0 15,4 16 0-15,3 0 1 0,4-3 0 16,7 3 0-16,7-3 0 16,3-9 0-16,11-7-1 15,11-9 1-15,10-4-1 16,7-8 1-16,4-20-3 15,-7-3 1-15,-4-2-5 16,-3-4 0-16,-11-3-10 16,-7-4 1-16</inkml:trace>
  <inkml:trace contextRef="#ctx0" brushRef="#br0" timeOffset="111941.9">21848 5453 45 0,'14'28'22'0,"21"-12"-16"0,-21-16 32 16,4 0-37-16,13 3 1 15,8 0 0-15,11-6 0 16,6 0-5-16,-3-10 1 16,-4 1-5-16,-3-10 0 15,4-3-8-15,-5-10 1 16</inkml:trace>
  <inkml:trace contextRef="#ctx0" brushRef="#br0" timeOffset="112110.47">22535 5233 54 0,'32'69'27'0,"18"7"-34"0,-36-45 47 0,-4 3-41 16,-6 17 0-16,-8 5-5 15,-10 7 1-15,-7-1-6 16,-7-11 0-16</inkml:trace>
  <inkml:trace contextRef="#ctx0" brushRef="#br0" timeOffset="112689.2">23559 4421 30 0,'-22'6'15'0,"-31"-3"-13"0,50-3 12 0,-4 7-13 16,-4 2 1-16,1 16 2 15,-1 0 1-15,4 16-4 16,0 9 0-16,3 13 5 15,8 9 1-15,0 7-1 16,-1-7 0-16,1 0 0 16,-1 0 0-16,8-16-2 15,-8-5 0-15,1-20-2 16,-4-6 1-16,0-9-2 16,-4-1 1-16,-13-5-2 15,-8-4 1-15,-10-3-2 16,-8 0 0-16,-3 4-1 15,-3 2 0-15,-4-3-1 16,4 7 0-16,3-1 0 16,7 10 1-16,7-6 0 0,8 6 0 15,6 6 2-15,11-9 1 16,14 3 1-16,14 3 1 16,11-6 0-16,14 0 1 15,14-10-2-15,3-3 1 16,-10 1-5-16,0-7 0 15,0 0-11-15,3-13 0 16,4-3-4-16,-3-3 1 0</inkml:trace>
  <inkml:trace contextRef="#ctx0" brushRef="#br0" timeOffset="113185.47">24148 4628 51 0,'-4'0'25'0,"-17"-9"-31"16,10 9 48-16,-6 6-42 16,-1 6 1-16,-7 10-1 15,-6-3 1-15,-1 9-1 16,-3 13 0-16,-4 13 1 15,7 18 0-15,4 9 0 16,10 10 1-16,11 13-1 16,11-13 1-16,10-10-1 15,7-9 0-15,4-22 1 0,-1-18 0 16,19-17-1-16,6-15 1 16,-3-18-2-16,0-23 1 15,-4-6-1-15,-7-3 1 110,-6-4-4-95,-8 1 0 16,-14 3-10-31,-11 9 1 16,-13 0-5-16,-12 7 1 16</inkml:trace>
  <inkml:trace contextRef="#ctx0" brushRef="#br0" timeOffset="113332">23661 5076 60 0,'35'29'30'0,"46"-17"-34"0,-49-15 57 0,10-3-52 0,4-7 0 0,21-6-1 0,11-9 0 0,-1 13-5 16,-6-1 1-16,-15 0-11 16,-13-3 1-16,-22 7-4 15,-7 9 1-15</inkml:trace>
  <inkml:trace contextRef="#ctx0" brushRef="#br0" timeOffset="115574.37">12393 8491 53 0,'0'0'26'0,"4"3"-17"15,-4-3 27 1,0 0-33-16,7 0 1 0,-4 0 2 16,1 0 1-16,10 0-9 15,3 0 1-15,8 0 4 16,14 4 1-16,7-4-6 15,10-4 1-15,4-2-7 16,0 3 0-16,-7 0-11 16,-11-3 0-16</inkml:trace>
  <inkml:trace contextRef="#ctx0" brushRef="#br0" timeOffset="115797.9">12559 8868 53 0,'3'37'26'0,"19"-15"-21"0,-15-15 39 15,3-4-40-15,1-3 0 16,10 0 1-16,11-10 0 16,14 1-8-16,7-1 1 15,-4 1-2-15,4 6 1 0,3 3-15 16,-6 0 1-16,-12 3-2 15,-6 3 1-15</inkml:trace>
  <inkml:trace contextRef="#ctx0" brushRef="#br0" timeOffset="116610.52">13272 9583 43 0,'21'40'21'0,"25"17"-21"16,-32-41 41-16,7 2-38 16,7 1 1-16,4 0 2 15,0 0 0-15,6-7-7 16,1-2 1-16,3-4 4 0,1-6 0 15,-1-6-2-15,0-10 1 16,-3-12-2-16,4-10 0 16,-5-21-1-16,-6-14 1 15,-7-21 1-15,-7-6 0 16,-8-16 0-16,-13-19 0 16,-8-3 0-16,-3 0 0 15,0 7-1-15,0-1 1 16,3 6-1-16,4 14 0 0,7-1-1 15,7 6 1-15,4 16-2 16,3 3 0-16,3 10-3 16,1 15 0-16,7 10-5 15,-4 9 0-15,0 16-10 16,-3 9 0-16</inkml:trace>
  <inkml:trace contextRef="#ctx0" brushRef="#br0" timeOffset="117165.38">16390 7773 49 0,'-3'0'24'0,"3"28"-20"0,0-18 35 0,0 9-38 16,-4 3 0-16,0 12 2 16,1 13 0-16,-1 13-4 15,4 12 1-15,0-3 1 16,-3 0 0-16,-1-13-2 16,1-9 0-16,3-9-5 15,-4-13 1-15,1-12-10 16,-4-10 1-16,-7-6-2 0,-4-4 1 15</inkml:trace>
  <inkml:trace contextRef="#ctx0" brushRef="#br0" timeOffset="117570.2">15109 8796 58 0,'8'9'29'0,"2"-15"-36"16,-3 6 60-16,4 0-50 15,-1 0 0-15,15 0 3 16,21 3 1-16,21 0-9 16,25-3 1-16,28-9 5 15,35-4 1-15,18-9-3 16,42 0 1-16,4 0-2 16,24-3 1-16,-17 0-2 15,3-3 1-15,-10-4-2 16,-36 7 0-16,-17 6-4 15,-28 4 0-15,-40 9-6 0,-34 18 1 16,-39 10-11-16,-25 13 1 16</inkml:trace>
  <inkml:trace contextRef="#ctx0" brushRef="#br0" timeOffset="118486.03">15804 9250 49 0,'-3'10'24'0,"-15"18"-26"0,11-19 36 16,-3 10-34-16,-8 6 0 15,-7 0 0-15,-6 3 1 16,-5 4-1-16,1-1 0 16,3-3 0-16,8-3 1 15,6 1 0-15,7-8 0 16,8-5-1-16,6-4 1 15,11-2 0-15,11 2 0 16,3-3 1-16,1-3 0 0,-5-3-1 47,-3 4 1-47,1-1-1 0,-5 3 0 16,-6 10-1-16,-4 6 1 0,-7 0-2 0,0 3 1 0,-7 0-2 15,0 0 1 1,-7-3 0-1,7-3 0-15,0-7 0 16,3-6 1-16,4-2 0 16,7-4 1-16,4-4 0 15,-1-2 0-15,11-6 0 16,4-1 1-16,7-6 0 16,3-9 0-16,4 3-1 15,3-3 0-15,4-7 0 16,-7-2 1-16,-4-1-2 15,1 10 0-15,-8-4 0 16,-4 4 0-16,-6 6-1 0,-4 3 0 16,-7 4-1-16,-3 5 1 15,-8 7-2-15,-3 6 1 16,-3 4-1-16,-5 5 1 16,1 7 0-16,0 6 0 15,4 0 1-15,3 0 1 16,3 7 1-16,4-1 0 15,4 7 0-15,6-4 1 16,4 1-1-16,4-4 0 16,3-6-2-16,4-6 1 15,-4-10-8-15,0-3 1 0,0-9-8 16,0-6 1-16</inkml:trace>
  <inkml:trace contextRef="#ctx0" brushRef="#br0" timeOffset="118786.45">16595 9426 45 0,'-11'16'22'0,"-14"-20"-20"16,18 8 36-16,-3 5-37 15,-1 3 1-15,-6 10 2 16,2 7 1-16,1 2-6 0,4 3 1 16,6 7 3-16,11-3 0 15,4 0-1-15,6-7 1 16,8-6-2-16,7-6 0 16,3-7-3-16,-3-5 0 15,-4-4-9-15,-3-6 1 16,-7-7-6-16,-4-2 0 15</inkml:trace>
  <inkml:trace contextRef="#ctx0" brushRef="#br0" timeOffset="119190.78">17226 8993 46 0,'-3'3'23'0,"-4"0"-21"0,3 0 38 16,-7 7-38 0,-3-1 0-16,0 10 1 15,-7 12 1-15,0 4-5 0,3 12 0 16,4 13 3-16,4 9 0 16,3 3-1-16,7-6 1 15,3-1-2-15,8-5 0 16,3-13-6-16,3-9 1 15,5-10-9-15,2-12 0 16,1-16-2-16,0-7 0 16</inkml:trace>
  <inkml:trace contextRef="#ctx0" brushRef="#br0" timeOffset="119520.8">17607 9200 44 0,'14'0'22'0,"-10"-6"-25"16,-4 6 44-16,0-6-40 16,-7 2 0-16,-11 4 1 15,-7 4 1-15,-6 5-3 16,-1 3 0-16,4 14 2 16,3 5 0-16,-7 3-1 15,4 13 1-15,3 7-1 16,8-10 1-16,3 6-1 15,10 0 1-15,8-6 0 16,6-10 0-16,1-5 1 16,10-14 0-16,11-8-2 15,6-14 0-15,-6-5 0 0,0 2 0 16,-7-5-4-16,-4-7 0 16,-4-3-8-16,-6 0 0 15,-4-1-6-15,4 1 0 16</inkml:trace>
  <inkml:trace contextRef="#ctx0" brushRef="#br0" timeOffset="119734.04">17311 9445 49 0,'35'6'24'0,"-3"-6"-24"16,-18 0 41-16,11 0-41 15,17-3 1-15,0-3-2 16,11-1 0-16,0-2-4 16,0-7 0-16,-7-3-8 15,-7-3 1-15,-11-9-2 16,-7 0 0-16</inkml:trace>
  <inkml:trace contextRef="#ctx0" brushRef="#br0" timeOffset="119956.54">17865 9002 61 0,'38'54'30'0,"5"5"-42"0,-26-40 66 15,8 9-53-15,10 16 0 16,-3 10 0-16,-7 8 0 15,-7 7-3-15,-18 7 0 16,-15 5-8-16,-16-2 1 16,-15-10-8-16,-11-7 0 15</inkml:trace>
  <inkml:trace contextRef="#ctx0" brushRef="#br0" timeOffset="121577.04">19191 8494 55 0,'-3'-3'27'0,"-22"13"-22"0,11-10 27 15,-7 3-32-15,-1 3 0 16,-6 4 0-16,-4-4 1 15,-3 3-1-15,-4 4 0 16,4 2-1-16,0 4 1 16,7 0-1-16,3-3 1 15,7 3-1-15,8-10 0 16,6 4 0-16,11-1 0 16,11 1 1-16,7-1 1 0,6 1 0 15,-2-1 0-15,6 7 0 16,-3 3 0-16,-8 3-1 15,-3-3 1-15,-6 3-1 16,-8 7 0 0,-11 8-1-1,-3-2 1-15,-4-7-1 16,1-6 0-16,3-3 0 16,0-6 1-16,0-3-1 15,3-4 1-15,1-6 0 16,-1 0 1-16,4-3 0 15,7-3 0-15,4 0 1 16,-1-6 0-16,8-4 0 16,10-3 1-16,7-3-1 15,4-2 0-15,4-1 0 16,2 3 1-16,1-6-2 16,0-4 0-16,-3-2-1 15,-5 0 0-15,-2-1 0 0,-8 4 0 16,-7 0-2-16,-3 3 0 15,-4 6 1-15,-7 0 1 16,-7 4-1-16,-4 5 0 16,-3 7 0-16,-7 3 0 15,0 6 0-15,0 4 0 16,-4 2 0-16,4 7 1 16,-4 6-1-16,11 6 1 15,4 1 0-15,3 5 1 16,7 4-1-16,11-3 1 0,3-7-3 15,3-3 0-15,-2-9-4 16,2-3 0-16,8-10-10 16,7-9 1-16</inkml:trace>
  <inkml:trace contextRef="#ctx0" brushRef="#br0" timeOffset="121849.25">20059 8595 34 0,'11'-13'17'0,"-15"13"-12"16,0 0 20-16,-6 3-23 15,-4 1 1-15,-4 2 4 16,-3 6 0-16,-4 4-8 16,4 9 1-16,-7 0 5 15,7 13 0-15,3-4-1 0,8 7 1 16,6 3-3-16,8 0 0 15,6-6-3-15,11-4 1 16,11-12-6-16,-4-9 1 16,4-10-10-16,-4-13 1 15,-7-5-1-15,4-10 0 16</inkml:trace>
  <inkml:trace contextRef="#ctx0" brushRef="#br0" timeOffset="122312.61">20316 7780 57 0,'8'6'28'0,"-12"-6"-33"0,4 0 60 0,0 0-51 16,4 0 1-16,3-3 1 16,3 3 1-16,8 0-9 0,7 0 0 15,3 0 6 1,0 0 0-16,-7 0-3 0,-3 3 0 15,-4 3-1-15,-7 3 0 16,-7 4-2-16,-7 3 1 16,-7 3-1-16,0 2 0 15,-4-8 0-15,-3 3 0 16,7 6 1 0,3 0 1-16,4 0 0 0,4-4 1 15,3 1-1-15,3-6 1 16,8-4-3-16,6-6 0 15,12-3-6-15,-1 0 1 16,0 3-12-16,-3-6 0 0</inkml:trace>
  <inkml:trace contextRef="#ctx0" brushRef="#br0" timeOffset="122599.4">20920 8068 54 0,'-11'44'27'0,"-38"-3"-30"15,38-26 39-15,-10 14-36 0,-4 5 0 16,4 10 1-16,4 3 0 15,-5 22-1-15,8 3 0 16,0 13-2-16,4-4 0 16,2 1-10-16,5-19 1 15,-1-20-4-15,11-14 1 16</inkml:trace>
  <inkml:trace contextRef="#ctx0" brushRef="#br0" timeOffset="122929.06">21417 8325 41 0,'7'0'20'0,"-35"6"-25"0,14 1 37 0,-11-1-32 15,0 3 1-15,-3 1 1 16,-7 9 0-16,-11 6-2 15,-3 0 1-15,3 9 1 16,7 7 1-16,4 3 0 16,7 9 0-16,10 7 0 15,7-1 0-15,15 1 0 16,10-10 0-16,14-9 0 16,7-16 0-16,1-16-2 15,3-15 0-15,-1-10-2 0,-6-5 0 16,-4-8-5-1,-10 4 1-15,-11-6-11 0,-7-1 1 16</inkml:trace>
  <inkml:trace contextRef="#ctx0" brushRef="#br0" timeOffset="123117.26">20863 8604 42 0,'32'19'21'0,"24"-13"-21"0,-34-6 28 16,9 7-29-16,12-7 0 16,-1-10-1-16,7 1 0 15,18-10-2-15,1-3 1 0,-5 3-8 16,-3-9 0-16</inkml:trace>
  <inkml:trace contextRef="#ctx0" brushRef="#br0" timeOffset="123334.52">21537 8369 53 0,'46'66'26'0,"10"37"-33"0,-41-74 49 0,-1 18-43 15,-7 22 0-15,-11 12-2 0,-10 1 0 16,-7-1-3-16,-7-6 0 16,-1-18-8-1,-6-16 0-15</inkml:trace>
  <inkml:trace contextRef="#ctx0" brushRef="#br0" timeOffset="123904.29">22902 7999 42 0,'0'44'21'0,"-7"28"-16"16,7-47 35-16,0 10-35 15,0 9 1-15,4 6 1 16,-1-3 1-16,-6 3-10 15,6-3 1-15,-3-3 7 0,0-10 0 16,-3-2-4-16,3-10 0 16,-4-4-1-16,-6-5 0 15,-8-7-2-15,-10-6 0 16,-7-6-1-16,-11-7 0 16,0 1-1-16,-7 3 0 15,-4 2 0-15,15 4 0 16,-4 16 0-16,7 2 0 15,4 4 1-15,11 6 1 16,9 0 1-16,8 13 1 0,4 3 0 16,13-1 0-16,15 1 0 15,14-3 0-15,14 0-1 16,17-7 1-16,-3-9-4 16,11-13 0-16,3-2-10 15,-7-20 0-15,0 0-3 16,-10-9 0-16</inkml:trace>
  <inkml:trace contextRef="#ctx0" brushRef="#br0" timeOffset="124250.24">23495 8134 45 0,'7'12'22'0,"-28"-8"-27"0,17-1 40 16,-6-3-35-16,-4 6 1 16,-15 7 1-16,1 5 1 15,-7 11-3-15,0-1 0 16,-1 13 2-16,5-1 0 16,2 20 0-16,8 6 0 15,11 15-1-15,10-2 0 16,10 5-1-16,11-15 0 15,11-12-1-15,7-20 1 16,0-18-2-16,10-19 1 16,4-15-1-16,-4-17 0 15,-10-5-3-15,-3-1 0 0,-8-9-8 16,4 0 0 0</inkml:trace>
  <inkml:trace contextRef="#ctx0" brushRef="#br0" timeOffset="124551.61">23103 8488 65 0,'4'13'32'0,"42"12"-33"15,-29-19 60-15,15 0-57 0,11 4 0 16,-1-7-1-16,14-3 1 16,18-6-3-16,15-4 0 15,-1 4-3-15,-11 0 0 16,-17-4-11-16,-17 4 0 15,-26-3-5-15,-10 12 1 16</inkml:trace>
  <inkml:trace contextRef="#ctx0" brushRef="#br0" timeOffset="126697.54">12404 11383 39 0,'-4'12'19'0,"-10"-12"-6"16,14 0 20-16,0 0-29 15,0 0 1-15,0 0 5 16,0 0 0-16,7-3-11 16,4-3 0-16,13-4 7 15,5 1 1-15,9-4-4 16,5-2 1-16,6 5-7 15,1 4 0-15,-5-3-8 16,-6 2 1-16,-11 1-9 16,-13 6 0-16</inkml:trace>
  <inkml:trace contextRef="#ctx0" brushRef="#br0" timeOffset="126896.48">12298 11687 63 0,'17'25'31'0,"22"0"-31"0,-25-22 55 15,4 0-55-15,14-3 1 16,10-6-1-16,8-7 0 0,9 1-6 16,-2-4 1-16,-4 7-14 15,-11-1 1 1</inkml:trace>
  <inkml:trace contextRef="#ctx0" brushRef="#br0" timeOffset="127447.77">12989 12383 40 0,'14'22'20'0,"29"34"-5"0,-29-49 19 16,7 2-29-16,7-3 0 15,4 1 1-15,0-4 0 16,-4-3-8-16,0-7 0 16,-3-5 5-16,0-1 1 15,-4-12-2-15,0-22 1 16,-7-16-1-16,-7-18 0 0,-3-13 0 15,-4-19 0 1,-18-110 0 0,0 19 1-16,4 23-2 15,4 14 1-15,6 20-1 16,4 15 1-16,4 13-1 16,6 19 0-16,4 9-1 15,11 19 0-15,3 18 0 16,4 14 0-16,0 11-4 15,-1 11 1-15,1 8-7 16,0 10 1-16,-4 10-11 16,-7 2 0-16</inkml:trace>
  <inkml:trace contextRef="#ctx0" brushRef="#br0" timeOffset="128574.82">14817 11332 55 0,'7'19'27'0,"-7"3"-29"0,-4-16 41 15,-6 4-38-15,-12 2 0 16,-6 4 0-16,0 3 1 0,-4 3-3 16,-3 3 1-16,-4 0 0 15,4 6 0-15,3-6 0 16,11-6 0-16,3 0-1 16,8-3 1-16,10-7-1 15,10-3 1-15,8 1 1 16,3-1 1-16,4 0 1 15,7 1 0-15,-1 2 0 16,1 0 0-16,-7 7 0 16,-4 6 0-16,-14 3-2 15,-11-3 0-15,-6 9-2 16,-8 1 0-16,1-1-1 16,-5-6 0-16,1 0 0 15,0 3 1-15,3-9 0 16,4 0 0-16,4-6 1 0,6-4 0 15,8 0 2-15,6-2 0 16,8-4 1-16,10-3 0 16,11 0 0-16,7-10 1 15,7-5 0-15,7-10 0 16,3 0-2-16,1-10 1 16,-15-3-2-16,-10-2 1 15,-4 5-2-15,-3-2 1 16,-7 2-1-16,-4 1 0 15,-7 5-1-15,-3 4 1 0,-4 0-2 16,-7 6 1-16,0 7-2 16,-7 6 1-16,-4 9-1 15,-3 3 1-15,-7 10-1 16,0 2 0-16,-1 14 0 16,5 5 1-16,3-2 0 15,7 6 0-15,7 3 1 16,7 0 0-16,3-4 0 15,8-2 1-15,-1-10-6 16,5-9 1-16,6-10-12 16,7-9 1-16</inkml:trace>
  <inkml:trace contextRef="#ctx0" brushRef="#br0" timeOffset="128845.46">15699 11536 39 0,'-7'16'19'0,"-22"15"-16"15,22-18 21-15,-3-4-22 0,-4 7 0 16,-4 0 3-16,0 6 0 16,1 6-5-16,3 6 0 15,3-2 4-15,4 5 1 16,7 7-2-16,7-3 1 15,11 3-3-15,6-13 1 0,1-6-5 16,0-9 1-16,-4-10-6 16,4-12 0-16,-1-10-7 15,4-6 1-15</inkml:trace>
  <inkml:trace contextRef="#ctx0" brushRef="#br0" timeOffset="129521.38">16320 11157 49 0,'10'-10'24'0,"4"1"-24"15,-14 9 43-15,-3 3-41 16,-8 7 0-16,4 8 0 15,-4 7 1-15,-3 4-4 0,-7 11 0 16,-4 11 2-16,-3 18 1 16,0 6-2-16,3 6 1 15,4 13-1-15,7 1 0 16,7-5-2-16,7-5 0 16,11-19-8-16,6-13 1 15,8-25-7-15,-4-18 1 16</inkml:trace>
  <inkml:trace contextRef="#ctx0" brushRef="#br0" timeOffset="129849.55">16757 11408 49 0,'14'-3'24'0,"-28"-1"-27"0,7 4 40 0,-7 4-36 15,-11-1 0-15,-3 0 1 16,-4 6 1-16,-3 1-3 16,0 5 0-16,-1 10 2 15,5 10 0-15,2 2-1 16,8 7 1-16,7 7-1 16,7-8 0-16,11-2 0 15,10-6 1-15,7-7-1 16,11-12 1-16,6-7-1 15,5-6 0-15,-5-9-1 0,-2-7 1 16,-8-5-5-16,-3-8 1 16,-8 1-8-16,-3 7 1 15,-7-11-7-15,-14 4 1 16</inkml:trace>
  <inkml:trace contextRef="#ctx0" brushRef="#br0" timeOffset="130048.28">16295 11640 55 0,'10'12'27'0,"43"-5"-30"0,-32-7 50 0,11 0-46 16,14-4 0-16,3-2 1 16,4 3 1-16,0-3-7 15,-3-4 1-15,-11 1-6 16,-4-7 0-16,-3-3-7 15,-8 1 0-15</inkml:trace>
  <inkml:trace contextRef="#ctx0" brushRef="#br0" timeOffset="130284.75">16909 11185 52 0,'24'66'26'0,"19"12"-26"0,-26-53 44 15,8 13-43-15,3 12 1 16,0 3-1-16,-6 10 1 16,-12 3-4-16,-13 3 1 15,-15 3-7-15,-10 0 1 16,-15-6-9-16,-6-6 0 15</inkml:trace>
  <inkml:trace contextRef="#ctx0" brushRef="#br0" timeOffset="130944.48">18348 10787 47 0,'4'28'23'0,"-8"10"-20"16,4-26 35-16,4 13-37 0,-1 16 0 15,4-3 2 1,0 15 0-16,0 3-3 0,0 1 1 15,0 2 2-15,0 1 0 16,0-10 0-16,0 0 1 16,1-12-1-16,-1-7 1 15,-4-9-2-15,4-6 0 0,-24 3 0 16,-1-16-3 0,-10 0 0-16,-11 0 0 15,-11-3 0-15,-6-3-1 16,0 0 1-16,6 9-1 15,8 0 1-15,0 7 0 16,6 9 1-16,5 3 0 16,6 0 0-16,4 6 1 15,10 13 0-15,8-3 0 16,6-9 1-16,4-4 0 16,11 0 1-1,3-12-1-15,14-4 0 0,8-6-2 16,9-2 1-16,8-11-5 15,0-8 0-15,-7-4-10 16,-7-3 1-16,-14 0-6 16,3 0 0-16</inkml:trace>
  <inkml:trace contextRef="#ctx0" brushRef="#br0" timeOffset="131336.68">19149 10846 55 0,'10'3'27'0,"-27"-9"-37"0,10 9 49 0,-7 4-39 15,-4 2 0-15,-3 10 0 16,0 9 1-16,-8 13-1 15,-2 6 0-15,-5 16 1 16,-2 6 0-16,9 6 0 16,8 9 1-16,7 4-1 15,11 0 1-15,10-6 0 16,10-23 0 15,11-5 0-31,4-17 0 0,11-9 0 0,9-15 0 0,1-19-1 16,0-10 1-16,0-12-2 15,-10-13 0-15,-8-6-5 16,-11 0 0-16,-6 0-9 16,-11 3 0-16,-10-3-3 0,-8 3 0 15</inkml:trace>
  <inkml:trace contextRef="#ctx0" brushRef="#br0" timeOffset="131533.47">18683 11345 77 0,'67'3'38'0,"53"-47"-52"0,-81 38 82 16,10-10-68-16,11-6 0 16,11-3-5-16,-1 0 0 0,-10 9-4 15,-17 13 1-15,-19 10-13 16,-10 2 1-16</inkml:trace>
  <inkml:trace contextRef="#ctx0" brushRef="#br0" timeOffset="133095.01">12171 14026 44 0,'14'6'22'0,"35"-15"-12"0,-31 3 23 0,7-4-31 16,3-5 1-16,4-1 1 15,6-3 0-15,12 3-6 16,-4 4 0-16,-4-1-1 16,-7 7 0-16,-6 0-12 15,-8 9 0-15</inkml:trace>
  <inkml:trace contextRef="#ctx0" brushRef="#br0" timeOffset="133317.81">12076 14409 54 0,'7'22'27'0,"24"-7"-20"0,-20-15 43 0,10 0-46 0,14-3 1 0,15 0 0 0,3-10 0 0,7-5-11 0,3-1 1 15,-3 0-9-15,-7 0 1 16,-11 13-7-16,-6 3 1 16</inkml:trace>
  <inkml:trace contextRef="#ctx0" brushRef="#br0" timeOffset="135344.76">13000 15105 36 0,'0'22'18'0,"10"-16"-13"0,-6-6 19 0,3 0-21 16,4-6 1-16,3-4 3 16,7-9 1-16,4-6-10 15,3-12 1-15,7-17 5 16,7-15 1-16,11-15-3 15,4-7 1-15,-8-16-3 16,-6-9 0-16,2 3 0 16,-9-3 0 31,-5 0-1-47,-6 0 1 0,-4-9-1 0,-3 21 0 0,-4 4 0 0,-3 9 1 0,-8 13-1 15,-6 9 0-15,-1 9-1 16,-3 4 0-16,0 18-1 15,-4 19 1-15,4 16-1 0,0 9 1 16,0 13 0 0,-3 19 0-16,-8 9 1 0,-3 16 0 15,3 18 2-15,-3 19 0 16,0 7 2-16,3 9 1 16,4 16 0-16,4 9 0 31,2-6 1-31,5-4 0 0,3-11-1 15,3-17 0-15,5-18-4 0,-1-16 1 16,3-16-4-16,4-12 0 16,0-19-6-16,4-7 0 0,-4-18-7 15,-3-6 0-15</inkml:trace>
  <inkml:trace contextRef="#ctx0" brushRef="#br0" timeOffset="135781.26">13628 14716 45 0,'-4'34'22'0,"-3"-12"-18"16,7-15 37-16,-3 2-39 15,-1-3 0-15,4 1 2 0,0-1 0 16,0 0-4-16,0-6 0 16,7-6 2-16,0-4 1 15,4-2-2-15,3-10 1 16,0-6-2-16,4 6 1 16,-4-3-2-16,0 0 1 15,0 0-1-15,0 3 1 16,0 6-1-16,-3 0 1 15,3 13-1-15,-3 9 1 16,-1 10 0-16,1-7 0 16,-1 10 0-16,1 0 0 15,-1 3 0-15,1 0 1 0,0 3-1 16,3-3 1-16,7 0-4 16,7-6 1-16,-3-7-7 15,-4-6 0-15,-3-3-8 16,-8-6 1-16</inkml:trace>
  <inkml:trace contextRef="#ctx0" brushRef="#br0" timeOffset="136397.31">14594 13173 49 0,'-3'3'24'0,"-1"32"-23"15,4-20 40-15,0 1-38 16,0 9 0-16,-3 13 3 15,-1 6 0-15,-3 22-6 16,4 21 0-16,-1 29 4 0,-3 19 1 16,0 22-2-1,4 9 0-15,-8-6-3 0,0 0 0 16,-6-16-4-16,-1-6 0 16,0-22-9-16,-3-28 0 15,7-9-6-15,7-20 0 16</inkml:trace>
  <inkml:trace contextRef="#ctx0" brushRef="#br0" timeOffset="137176.99">15152 14073 53 0,'21'-3'26'0,"-10"12"-30"0,-11-9 45 16,0 0-38-16,0 3 0 16,0 4 2-1,-4 2 0-15,-7 7-6 0,-6 3 1 16,-8 3 2-16,-3 0 1 0,-4 3-2 16,0 0 0-1,1 0-1-15,2 0 0 0,8-6-2 16,4 3 0-16,-1-10 1 15,11 1 1-15,7-4-1 16,14 1 1-16,7-1 0 16,11-3 0-16,7 4 0 15,-4-1 1-15,-3 0-1 16,-4 4 1-16,-3 3-1 16,-11 6 0-16,-4 6-1 15,-3 3 1-15,-10-6-1 16,-8 4 0-16,-6 5 0 15,-4-9 0-15,-1 0 0 16,1-3 1-16,4-3 0 16,2-6 0-16,1-1 0 15,4 1 0-15,3-4 0 16,0 0 0-16,0-2 0 0,0 2 1 16,-1-3-1-16,1 1 1 15,0-1-2-15,4 0 0 16,-1 0-12-16,4-6 0 15,7-9-3-15,4 6 0 16</inkml:trace>
  <inkml:trace contextRef="#ctx0" brushRef="#br0" timeOffset="137643.94">15268 14540 60 0,'11'10'30'0,"14"-4"-37"16,-15-6 57-16,8 0-47 15,-1 0 0-15,5-3 1 16,6-7 1-16,4-2-7 16,-4-4 1-16,0-6 3 15,-7 7 0-15,-3-7-2 0,-8 0 1 16,-6 0-3-16,-4 6 0 16,-4 0-1-16,1 4 0 15,-4 6-1-15,-4 9 1 16,-3 12-1-16,0 1 1 15,0 6 1-15,3 9 1 16,4 4 0-16,0-7 1 16,7 7 0-16,0-1 1 15,7 4-1-15,4-7 0 16,3-6-5-16,7-9 1 0,4-7-10 16,7-9 0-1,-8-12-2-15,4-4 1 0</inkml:trace>
  <inkml:trace contextRef="#ctx0" brushRef="#br0" timeOffset="137897">16013 14271 41 0,'7'0'20'16,"-14"0"-25"-16,0 3 38 0,-4 3-33 15,-7 7 1-15,-6 5 4 16,-1 1 1-16,-3 3-6 15,3 6 1-15,-3 4 3 16,7 9 1-16,3-7 0 16,4 10 1-16,0 3-3 15,7 6 0-15,3-6-1 0,11 0 0 16,4-6-4 0,10-10 0-16,4-12-6 15,-1-9 1-15,8-10-10 0,7-13 1 16</inkml:trace>
  <inkml:trace contextRef="#ctx0" brushRef="#br0" timeOffset="138228.91">16722 14032 46 0,'3'7'23'0,"-6"-4"-19"0,-1 0 35 0,1 0-38 16,-8 3 1-16,-7 7 2 16,-3 9 1-16,-3 9-6 15,-5 10 1-15,-6 9 3 16,3 10 1-16,-7 12-1 15,8-3 0-15,-1 9-2 16,11 4 0-16,10 2-3 16,8-12 0-16,3-12-6 15,10-13 1-15,11-16-11 0,1-9 0 16</inkml:trace>
  <inkml:trace contextRef="#ctx0" brushRef="#br0" timeOffset="138571.84">17078 14246 47 0,'4'-7'23'0,"-19"1"-20"0,5 3 35 15,-4 0-36-15,-11 3 0 16,-3 3 1-16,0 6 1 0,-1 7-5 15,-2 12 1-15,2 7 3 16,-2 2 0-16,-1 13-1 16,4 1 1-16,3 2-1 15,7 3 0-15,11-2 0 16,7-10 1-16,7-7-2 16,7-12 1-16,4-15-2 15,3-10 1-15,7-13-3 16,1-6 1-16,-1 1-4 15,0-8 1-15,-10-5-9 16,-1-7 1 0,-13 4-5-16,-8 3 0 0</inkml:trace>
  <inkml:trace contextRef="#ctx0" brushRef="#br0" timeOffset="138756.38">16602 14522 41 0,'3'28'20'0,"18"-16"-13"0,-10-12 31 16,7 0-38-16,3 0 1 16,7-3 0-16,0-3 0 15,4-4-2-15,10-2 0 16,8-7-4-16,-4 0 1 16,3 0-10-16,-7-12 1 0</inkml:trace>
  <inkml:trace contextRef="#ctx0" brushRef="#br0" timeOffset="138965.31">17251 14189 60 0,'25'69'30'0,"-18"9"-40"15,-11-52 53-15,-7 17-44 16,-10 5 0-16,-10 14-9 16,-12 4 0-16,-3 3 0 15,-3-12 0-15</inkml:trace>
  <inkml:trace contextRef="#ctx0" brushRef="#br0" timeOffset="139416.46">17896 14547 59 0,'39'12'29'0,"14"1"-34"16,-21-10 48-16,7-3-44 16,7-3 0-16,-1-4-4 15,1 1 0-15,-3 0-5 0,-12-7 1 16,-9-2-7-1,-8-4 1-15</inkml:trace>
  <inkml:trace contextRef="#ctx0" brushRef="#br0" timeOffset="139608.28">18090 14261 48 0,'8'50'24'0,"-19"38"-27"0,7-63 44 0,-6 13-42 16,3 6 1-16,-4 9-2 16,4 7 1-16,4 2-4 15,-1-2 0 1,4-7-9-16,0-18 1 0</inkml:trace>
  <inkml:trace contextRef="#ctx0" brushRef="#br0" timeOffset="139910.12">19050 13549 62 0,'11'41'31'0,"-22"38"-42"0,11-42 57 16,-4 10-46-16,-3 19 1 16,-7 12 0-16,-3 20 0 15,3 15-2-15,-1 3 0 16,-2 3-1-16,6-13 1 16,1-21-6-16,-1-19 0 15,4-19-9-15,-4-22 0 16,-3-19 0-16,0-12 1 15</inkml:trace>
  <inkml:trace contextRef="#ctx0" brushRef="#br0" timeOffset="140103.84">18556 14365 59 0,'35'28'29'0,"36"-3"-37"16,-50-22 64-16,21 0-54 15,15-6 0-15,-1-6-3 16,4 2 1-16,14 4-6 16,-10 3 0-16,-4 3-7 15,-7 1 1-15,-7 2-6 16,-8 3 0-16</inkml:trace>
  <inkml:trace contextRef="#ctx0" brushRef="#br0" timeOffset="140495.37">19420 14453 48 0,'4'6'24'0,"-18"-3"-29"0,7-3 45 15,-7 0-39-15,-4 0 0 16,-3 0 1-16,-4 6 0 16,0 4-2-16,1 5 1 15,-1 4 1-15,4 3 0 16,3-3 0-16,4 3 0 15,7-3-1-15,7 3 0 0,7-7-1 16,7-5 1-16,4-7-1 16,0-3 0-16,-1 0-1 15,4-6 1-15,-3-1-1 16,0-2 1-16,-4 3 0 16,0-1 0-16,0 4 0 15,0 3 0-15,0 6 1 16,-3 1 0-16,-1 2-1 15,-3 4 0-15,-3 5 0 16,-1 4 0-16,-3 4-1 16,0-1 1-16,0 0-4 15,0-3 0-15,0-4-6 16,4-5 1-16,7-10-6 16,-1-6 0-16</inkml:trace>
  <inkml:trace contextRef="#ctx0" brushRef="#br0" timeOffset="140871.01">19604 14616 27 0,'3'9'13'0,"-6"-6"-3"0,3 3 15 16,0 1-22-16,-4 2 1 16,4 0 3-16,0 4 1 15,0 0-9-15,0-1 1 16,0-2 5-16,0-4 0 15,0-3-2-15,4 0 0 0,3-6-2 16,0-6 1-16,4-4-2 16,3 0 1-16,0 1-1 15,3-4 1-15,5-3-1 16,-1-6 1-16,0-6-1 16,0 3 1-16,4 3 0 15,-1 6 0-15,1 3 0 16,0 10 1-16,0 9 0 15,-1 16 0-15,-3 6-1 16,1 6 1-16,-8 13-1 16,-4-3 0-16,1 0-4 15,-1-7 1-15,1-6-7 16,-4-12 0-16,4-10-8 16,-4-12 1-16</inkml:trace>
  <inkml:trace contextRef="#ctx0" brushRef="#br0" timeOffset="141321.24">20634 13844 44 0,'0'10'22'0,"-11"8"-16"16,8-14 33-16,-8 5-38 16,-3 10 1-16,-7 12 1 15,-4-3 0-15,-3 16-4 16,3 10 1-16,1 8 1 16,-1 7 1-16,4 16-1 15,7-4 1-15,10 7-1 16,11-6 0 15,7-10-5-31,15-16 1 0,2-15-10 0,5-16 1 0,-5-12-4 16,1-10 0-16</inkml:trace>
  <inkml:trace contextRef="#ctx0" brushRef="#br0" timeOffset="141636.31">21198 14042 53 0,'7'-13'26'0,"-24"13"-35"0,6 3 51 15,-6 4-40-15,-8-1 0 0,-7 3 2 16,-3 10 0-16,-7 9-5 16,3 7 0-16,0 15 3 15,0 10 1-15,11 9-1 16,7 0 0-16,7 0-1 15,10-7 1-15,8-12-2 16,13-9 1-16,12-16-1 16,9-18 1-16,15-11-2 15,-7-11 0-15,-4-17-1 16,-6 1 0-16,-8-13-5 16,-7-3 1-16,-7 0-11 15,-10 0 1-15</inkml:trace>
  <inkml:trace contextRef="#ctx0" brushRef="#br0" timeOffset="141832.84">20754 14380 57 0,'28'19'28'0,"39"-16"-33"0,-56-3 46 16,24-3-41-16,18-9 1 15,3-4-2-15,-3-3 0 16,0-6-5-16,0-6 1 16,-3 3-10-16,-8-10 0 15</inkml:trace>
  <inkml:trace contextRef="#ctx0" brushRef="#br0" timeOffset="142041.34">21505 13822 60 0,'39'69'30'0,"3"50"-38"16,-34-90 52-16,-1 18-45 16,-7 22 1-16,-7 12-2 15,-8 10 0-15,-6-6-4 16,-3-10 1-1,-1-15-11-15,0-17 1 0</inkml:trace>
  <inkml:trace contextRef="#ctx0" brushRef="#br0" timeOffset="142550.04">22176 12703 56 0,'3'41'28'0,"-10"9"-27"15,4-19 46-15,-1 13-43 16,-3 19 0-16,0 21 2 16,0 29 1-16,-4 31-9 0,4 41 0 15,0 13 6-15,0 18 0 16,-3 1-2-16,-1 2 0 16,-3-9-4-16,0-28 1 15,3-28-5-15,1-22 1 16,3-29-12-16,3-21 0 15,11-26-4-15,4-21 1 16</inkml:trace>
  <inkml:trace contextRef="#ctx0" brushRef="#br0" timeOffset="143271.51">22888 14211 44 0,'0'13'22'0,"14"-7"-18"16,-14-6 39-16,7 3-39 15,0-3 0-15,1 0 4 16,-1 0 1-16,3 0-10 16,11 0 0-16,8 3 6 15,9-6 1-15,12-3-4 0,6-1 1 16,4-2-9-16,-7-3 1 16,-4-4-14-16,1-3 1 15,-8 3-2 1,-7 4 1-16</inkml:trace>
  <inkml:trace contextRef="#ctx0" brushRef="#br0" timeOffset="143553.91">23216 13970 59 0,'4'81'29'0,"-25"1"-38"0,14-51 60 0,-4 22-51 16,-3 10 0-16,0 12-2 15,3-12 1-15,1-3-6 16,3-7 1-16,3-15-10 15,11-13 0-15</inkml:trace>
  <inkml:trace contextRef="#ctx0" brushRef="#br0" timeOffset="143990.78">25058 13568 55 0,'42'-9'27'0,"-7"-10"-28"0,-28 16 44 0,-3-7-42 16,-4 1 1-16,-4 0 0 15,-3-1 0-15,-10 7-2 16,-22 6 0-16,-21 0 1 16,-21 4 1-16,-4 5 0 15,4 13 0-15,-7 10 0 16,0 21 0-16,-1 16 0 16,8 7 0-16,11 18 0 15,20 16 1-15,22 6 0 16,14 0 0-16,25-12 0 15,20-16 0-15,19-16 0 16,10-15 0-16,28-10-2 16,14-19 1-1,4-15-5-15,-21-7 1 0,-8-9-6 16,-17 0 0-16,-17-3-14 16,-19-6 0-16</inkml:trace>
  <inkml:trace contextRef="#ctx0" brushRef="#br0" timeOffset="146109.34">27665 13603 39 0,'3'40'19'0,"8"-24"-4"16,-8-13 19-16,1 0-32 15,-4 1 1-15,0-4 3 16,7-4 0-16,4-5-7 16,6-7 0-16,8-9 4 15,-4-6 1-15,7-13-2 16,4-3 1-16,0-6-3 16,-4-7 1-16,0 10-1 15,-3 0 0-15,3 6-1 16,-10 9 0-16,0 4-2 15,-8 9 1-15,-3 13-2 0,-3 12 0 16,-1 9-1-16,-3 17 0 31,7 33 2-31,7-2 1 16,4-16 1-16,7-7 1 16,6-2 2-16,5-16 1 15,-1-1 1-15,0-14 0 16,-3-17-1-16,-4-12 1 15,-7-10-2-15,-3-8 1 16,-4-8-3-16,-3 1 1 0,-4-3-3 16,-4 6 1-16,-3 6-5 15,-3 10 0-15,-4 9-10 16,-7 0 0-16</inkml:trace>
  <inkml:trace contextRef="#ctx0" brushRef="#br0" timeOffset="146543.31">28399 13458 48 0,'-4'7'24'0,"18"-10"-18"0,-7-1 36 0,4 1-41 0,6 0 1 0,8-3 0 0,-4-3 0 0,1-4-3 0,-5 0 1 16,1-9 1-16,-4 7 0 15,-4-1-1-15,-6-6 0 16,-8-3 0-16,-3 3 0 15,-3 3-2-15,-4 10 0 16,-4 6 0-16,0 15 0 16,1 4 0-16,3 12 1 0,-4 7-1 15,7-1 1-15,8 10 1 16,6-6 0-16,8 3 1 16,14-7 1-16,3-6-2 15,4-9 0-15,-1-6-4 16,-2-10 1-16,-1-3-12 15,-3-10 1-15</inkml:trace>
  <inkml:trace contextRef="#ctx0" brushRef="#br0" timeOffset="147191.4">28691 13411 43 0,'11'16'21'0,"14"0"-13"15,-15-13 29-15,4-3-35 16,8 3 0-16,2-6 1 16,4-6 1-16,-3-4-6 15,-4-3 1-15,-3-3 2 16,-4 4 1-16,-3-1-2 15,-4-3 1-15,-4 0-2 16,-6 4 1-16,-4 2-2 0,-4 7 0 16,-3 9-1-16,-7 7 0 15,-4 8 0-15,4 7 1 16,0 7 0-16,3-4 0 16,8 3 2-16,6 1 0 15,8-4 0-15,10-3 1 16,7-6-2-16,7-7 0 15,0-2-9-15,4-10 0 16,7-3-3-16,17-7 1 16</inkml:trace>
  <inkml:trace contextRef="#ctx0" brushRef="#br0" timeOffset="147611.29">29499 12841 44 0,'-3'53'22'0,"-1"-3"-26"0,1-28 42 0,-4 10-37 15,0 11 1-15,3 11 1 16,1 2 1-16,-1 1-5 15,4-4 1-15,0-12 2 16,0-7 0-16,0-9-1 16,-7-9 0-16,3-13-1 15,-3-9 0-15,-7-4-1 16,-7 1 0-16,-7-4 0 0,-4 1 1 16,-3-1 0-16,0 4 0 15,3 12 0-15,-3 3 0 16,3 13 0-16,7 6 1 15,4 7-1-15,10-4 1 16,8 3 0-16,10-6 0 16,14 0-1-16,14-6 0 15,15-6-6-15,3-10 0 0,-8-3-8 16,5-10 0-16</inkml:trace>
  <inkml:trace contextRef="#ctx0" brushRef="#br0" timeOffset="148019.78">30607 12844 40 0,'-7'50'20'0,"-7"-3"-14"0,10-31 27 15,-6 12-30-15,-1 6 0 16,1 10 0-16,-1 13 1 16,0-4-6-16,1 7 1 15,3-1 3-15,0-12 0 16,3-12-7-16,4-7 1 0,4 0-7 16,-1-15 0-16,1-10-3 15,-1-9 0-15</inkml:trace>
  <inkml:trace contextRef="#ctx0" brushRef="#br0" timeOffset="148362.34">30487 13164 38 0,'21'22'19'0,"11"-10"-17"16,-21-9 36-16,-1 10-35 16,8 3 1-16,6 2 2 0,1-2 0 15,-4 0-8-15,-3 3 0 16,-11-1 5-16,0-2 0 15,-21 15-2-15,-4 4 0 16,-10-7-3-16,-7-6 1 16,-4 0-5-16,4-6 0 15,3-4-9-15,4 1 1 32,14-4-1-32,7-9 1 0</inkml:trace>
  <inkml:trace contextRef="#ctx0" brushRef="#br0" timeOffset="148780.91">31090 13333 48 0,'0'9'24'0,"-10"-2"-33"15,6-7 51-15,-6 0-41 16,-4 0 1-16,-8 0 1 15,-2 3 0-15,-5 6-4 16,-6 1 1-16,7 2 2 16,3 4 0-16,4 3-1 0,3-4 1 15,4-2-2-15,7-1 0 16,4 1-2 0,6-4 1-16,8-2-2 0,3-4 1 15,4 0 0-15,3-6 0 16,0-7 0-16,0 1 0 15,-3-4 1-15,3 4 1 16,-7 3 0-16,0 3 0 16,-3 6 0-16,-4 6 1 15,0 4-1-15,-4-1 1 16,-3-5-1-16,0 2 0 16,0 4-2-16,0-1 0 15,4-3-9-15,3 1 1 16,-4-10-3-16,-3 0 0 0</inkml:trace>
  <inkml:trace contextRef="#ctx0" brushRef="#br0" timeOffset="149041.47">31358 13308 35 0,'11'-3'17'0,"-18"9"-16"16,3-6 31-16,-3 0-31 15,-7 3 0-15,-3 0 2 16,-8 7 1-16,0 2-4 16,1 4 1-16,6 3 2 15,4 6 1-15,0 0-1 16,3-3 1-16,1 6-2 0,6 4 0 31,22-7-9-31,6-7 1 16,12-5-8-1,-5-13 1-15</inkml:trace>
  <inkml:trace contextRef="#ctx0" brushRef="#br0" timeOffset="149637.84">31708 12913 35 0,'-11'37'17'0,"15"4"-13"15,-8-28 22 1,-3 9-25-16,-4 6 0 0,-3 10 1 16,-7 12 1-16,0-3-3 15,-4 6 0-15,-3 4 2 16,0-10 0-16,3 0-1 16,4-3 1-16,0-10-3 15,0-9 0-15,7-9-2 16,3-10 0-16,7-6 0 15,8 0 0-15,10-9 0 16,7-7 0-16,11-9 1 16,3-3 0-16,1 3 2 15,-5-7 1-15,-6 13 0 16,-4 4 1-16,-3 2 0 16,-4 10 0-16,-3 3 0 0,-4 3 0 15,-4 3 0-15,1 1 1 16,-1-1-1-16,-3 3 1 15,-3 1-1-15,-4-1 1 16,0 1-1-16,-4-4 1 16,0 6-1-16,1-5 1 15,-1-1-2-15,1-3 0 16,3 0-1-16,-1-3 1 16,5-3 0-16,3 3 0 15,3-3 0-15,5 0 1 0,2 6 0 16,1 3 0-16,-1 7 0 15,-3-1 0-15,0 4-1 16,0 9 0-16,-3 0 0 16,0-3 0-16,-1 0-1 15,1-3 0-15,-1-3-3 16,1-7 1-16,-1-3-6 16,4-6 1-16,0 0-10 15,0-9 1-15</inkml:trace>
  <inkml:trace contextRef="#ctx0" brushRef="#br0" timeOffset="150060.14">31965 13349 53 0,'7'9'26'0,"4"4"-27"0,-4-10 44 0,0 3-40 16,4 0 0-16,-1 1 0 16,8-4 1-16,3 0-6 15,0-3 1-15,0 0-1 16,0-3 1-16,-3-4-8 15,-4 1 0-15,-7 0-8 16,-7-3 1-16</inkml:trace>
  <inkml:trace contextRef="#ctx0" brushRef="#br0" timeOffset="150433.49">32424 13201 48 0,'39'13'24'0,"-29"-1"-24"0,-10-8 40 15,0-4-41-15,0 6 1 16,-7 0 0-16,0 4 1 16,-3 2-1-16,-1 1 0 15,-7-1 0-15,-3 1 0 16,-4-1 0-16,1 4 1 15,6-4-1-15,4 1 0 0,0 0 0 16,3-1 0-16,4-3 0 16,4 4 1 15,-1 3-1-31,4-4 1 0,7 4-1 0,0 0 1 16,0-7-1-16,-3 0 0 0,-4 4-3 15,-4 6 1-15,-3-4-3 16,0 1 1-16,-3-3-9 15,-1-4 1-15,0-3-2 16,-3-6 0-16</inkml:trace>
  <inkml:trace contextRef="#ctx0" brushRef="#br0" timeOffset="150704.1">32463 13437 28 0,'3'34'14'0,"-3"-3"-16"0,0-31 24 15,0 4-20-15,-3 2 1 16,-1 3 2-16,4 4 1 16,0-1-7-16,4 4 0 15,6-4 4-15,-3 1 1 16,4-7-2-16,3-6 0 0,4-3-2 15,-1-9 0-15,4-4-4 16,1 7 1-16,-1-7-8 16,-4-6 0-16</inkml:trace>
  <inkml:trace contextRef="#ctx0" brushRef="#br0" timeOffset="151154.31">32868 12888 28 0,'-7'69'14'0,"-28"-10"-10"16,31-40 17-16,1 12-19 15,-1 13 0-15,-3 3 1 16,0 13 0-16,0 6-4 0,0-13 0 15,0-12 1-15,0-3 0 16,4-20-5-16,3 1 0 16,0-13-3-16,0-6 1 15,3-12-2-15,1-4 0 16,-1-3 1-16,1-3 0 16,-1 4 5-16,1 5 0 15,-1-6 5-15,1 4 1 16,6-1 4-16,4 10 1 15,8 3 2-15,2 9 0 16,5 0 1-16,2 7 0 0,1 5-4 16,3 4 1-16,-10 3-4 15,-7 4 1-15,-11-7-3 16,-7 3 0-16,-11 0-2 16,-14 3 1-16,-10-3-7 15,-4 0 1-15,-3-6-8 16,-7-10 0-16</inkml:trace>
  <inkml:trace contextRef="#ctx0" brushRef="#br0" timeOffset="151830.34">27446 14305 34 0,'14'25'17'0,"0"38"-9"0,-14-51 24 15,-3 14-28-15,-4 11 0 16,-7-2 3-16,0 9 0 16,-4 15-9-16,0 1 0 15,4 9 5-15,0-3 1 16,3-10-6-16,1-6 1 15,3-15-8-15,0-13 1 16,0-13-5-16,3-15 0 0,-6-7-2 16,-5-6 0-16</inkml:trace>
  <inkml:trace contextRef="#ctx0" brushRef="#br0" timeOffset="152189.56">27143 14713 40 0,'14'12'20'0,"25"13"-24"0,-22-18 43 0,1 5-36 0,10 7 1 0,22 6 2 16,6 3 0-16,11 4-7 15,11-7 0-15,-8-6 5 16,-10-7 1-16,-14-2-2 16,-7-7 0-16,-4-6-2 15,-7-7 1-15,-3-2-2 16,-7-1 1-16,-8-6-2 15,-6 7 1-15,-4 2-1 0,-7 1 1 32,-25 15-2-32,0 10 1 15,0 9 0-15,4-3 0 16,4 3-1-16,6 0 1 16,11 0-1-16,7-6 1 15,10-6 1-15,12-10 0 16,-1-10-2-16,0 1 1 15,-3-6-6-15,-1-10 0 16,-6-3-8-16,-11-1 1 16</inkml:trace>
  <inkml:trace contextRef="#ctx0" brushRef="#br0" timeOffset="153556.37">28776 14804 39 0,'7'15'19'0,"-24"7"-16"0,13-19 27 15,-7 4-30-15,1 2 0 16,-4 1 0-16,-4-1 1 16,0 4-1-16,4 5 0 15,0-5 0-15,4-1 0 0,3 1 0 16,7-7 1-16,3 1-1 16,11-4 1-16,7-3 1 15,8 0 0-15,2-7 0 16,-2-2 0-16,-5 0 0 15,-6-7 0-15,-4 0 0 16,-3-3 0-16,-4 4-2 16,-4 2 0-16,-3 4-3 15,-3 9 1-15,-1 6-1 16,1 7 0-16,-4 9-1 16,-1 9 1-16,1 7 1 15,0 9 0-15,4 0 4 16,-1 3 0-16,1 3 1 15,-4 4 1-15,0-4 0 16,-4-6 0-16,-7-3-1 16,-3-10 0-16,-3-6-3 0,-1-9 0 15,-3-9 0-15,3-7 0 16,0-13 0-16,1-2 0 16,9-10 0-16,5-3 0 15,6-7 0-15,11-2 1 16,0 3-1-16,4-1 1 15,10-2-1-15,7-7 0 16,57-31 1 0,-39 41-1-16,-4-4 0 0,1-3 0 15,-1 1 1-15,0-1-1 16,4 7 0-16,-7-4-1 16,-7 4 1-1,-4 3 0-15,-7 3 0 78,-3 6 0-78,-8 3 0 0,-3 7-1 0,-10 2 1 0,-4 7 0 16,-7 7 0-16,-4 2-1 16,-3 4 1-16,0-1-1 15,3 10 0-15,4 6 0 0,3 7 1 0,4-1 0 0,7 7 1 0,7 0-1 0,8-3 1 0,6-4-1 16,0-6 1-16,4-6-4 15,-4-6 0-15,3-10-11 16,-2-6 0-16</inkml:trace>
  <inkml:trace contextRef="#ctx0" brushRef="#br0" timeOffset="153962.31">29528 14133 41 0,'0'3'20'0,"-11"25"-16"16,7-15 26-16,4 2-30 15,-3 13 1-15,-4 13 1 16,-4 16 1-16,-6 12-4 15,-12 6 1-15,5 13-2 16,-1 9 0-16,4-19-8 16,3-12 0-16,1-16-3 15,6-15 0-15</inkml:trace>
  <inkml:trace contextRef="#ctx0" brushRef="#br0" timeOffset="154158.2">29062 14641 49 0,'25'12'24'0,"24"-18"-23"0,-28 3 49 0,11 3-50 16,17 0 1-16,4-3-1 16,-3-7 0-16,10 1-6 15,7-4 1-15,-11-6-11 16,-3 4 1-16</inkml:trace>
  <inkml:trace contextRef="#ctx0" brushRef="#br0" timeOffset="154518.64">30141 14841 56 0,'-21'47'28'0,"4"19"-32"0,13-56 44 16,0 2-41-16,4 1 1 16,4-4-11-16,7-6 1 0,3-3 0 15,0-12 1-15</inkml:trace>
  <inkml:trace contextRef="#ctx0" brushRef="#br0" timeOffset="154682.07">30212 14587 25 0,'10'41'12'0,"5"-28"-8"16,-8-4 6-16,3 0-11 15,4 4 0-15,4 0-12 16,0 2 1-16</inkml:trace>
  <inkml:trace contextRef="#ctx0" brushRef="#br0" timeOffset="156932.71">30452 14932 24 0,'7'22'12'0,"10"-9"-1"0,-13-13 10 15,0 3-17-15,-1 0 0 16,1 0 2-16,-4-3 1 16,0 0-9-16,0 0 0 15,0-9 5-15,0-1 1 16,0-2-3-16,0-4 1 0,3-3-2 15,1-6 0-15,-1 3 0 16,1 0 0-16,3 4 0 16,0 2 1-16,0 6 0 15,0 10 1-15,0 10-1 16,0 9 1-16,-3 9 0 16,-1-3 0-16,-3 6 0 15,0-2 0-15,0-1-2 16,4 0 0-16,-1-3-8 15,4-6 0-15,-7-7-6 16,-3-5 0-16</inkml:trace>
  <inkml:trace contextRef="#ctx0" brushRef="#br0" timeOffset="157354.97">31694 14230 43 0,'-4'16'21'0,"1"21"-15"0,3-15 35 0,-4 3-39 16,0 10 1-16,-3 15 2 15,-7 0 0-15,-3 13-6 16,-1 3 0-16,0 3 3 15,4-13 1-15,4-9-3 16,-1-6 0-16,4-13-7 16,4-9 1-16,3-13-10 15,0-6 1-15,-4-9-2 16,-3-7 1-16</inkml:trace>
  <inkml:trace contextRef="#ctx0" brushRef="#br0" timeOffset="157759.65">31401 14663 43 0,'17'15'21'0,"15"20"-18"0,-21-29 42 15,6 3-42-15,5 1 0 16,2-1 2 0,4 4 0-16,1-4-6 0,-1 4 1 15,4-4 3-15,3 1 0 16,0 2-2-16,-3-6 1 15,0 1-2-15,-4-4 1 0,0-3-2 16,-7-6 0-16,-3-1-1 16,0-2 1-16,-8-4 0 15,-3 1 1-15,-7 2-1 16,-10 1 0-16,-4 3 0 16,-4 3 1-16,0 3-1 15,-6 0 0-15,2 0 0 16,5 6 1-16,3 0-1 15,3 4 1-15,0 5-1 16,4 7 1-16,0 6 1 16,4 7 0-16,3 2-2 15,3 1 1-15,8 0-4 16,3-4 0-16,4-9-8 16,3-9 1-16,7-10-5 15,4-6 1-15</inkml:trace>
  <inkml:trace contextRef="#ctx0" brushRef="#br0" timeOffset="158032.64">32099 14973 36 0,'-3'22'18'0,"-8"-28"-15"0,8 6 30 16,-1-10-28-16,1-5 0 15,-1-7 2-15,1-3 0 16,-1-7-9-16,4 4 0 16,0 3 7-16,4 0 0 0,3 3-3 15,0 3 1-15,3 7-1 16,4-4 0-16,4 10-3 16,0 2 0-16,-1 1-6 15,-3 6 1-15,0 1-11 16,-6-1 1-16</inkml:trace>
  <inkml:trace contextRef="#ctx0" brushRef="#br0" timeOffset="158511.73">32244 14910 42 0,'7'41'21'16,"0"-22"-14"-16,-7-19 30 15,0-6-36 1,4-4 1-16,-1-2-1 16,4-4 0-16,0 0-2 15,0-2 1-15,0 2 1 0,0 3 0 16,0 1-1-16,0 5 1 16,1 4-1-16,-5 6 1 15,1 4-1-15,-1 5 1 16,1 1-1-16,-1-1 1 15,1 4-2-15,-1-10 1 16,1 4-1-16,-1-7 1 16,1-6-1-16,-1-4 1 0,4 1-1 15,0 0 1-15,-3-3 0 16,7-4 0-16,-4 0 0 16,3-2 0-16,1-1 0 15,-1 0 0-15,1 1 0 31,0-1 0-15,-1 7 0-16,4 2 0 0,-3 7 0 0,-1 4 1 0,-3 5-1 16,0 3 0-16,1 4-1 15,-1 3 1-15,-4-3-3 16,4-1 0-16,-3-2-4 16,3-1 0-16,0 4-7 15,3-7 0-15</inkml:trace>
  <inkml:trace contextRef="#ctx0" brushRef="#br0" timeOffset="158812.71">32872 14644 21 0,'3'6'10'0,"-27"-15"-3"0,17 9 8 16,0-3-15-16,0 6 0 15,-1 0 4-15,-2 3 0 16,-1 3-3-16,1 1 0 16,-1 2 4-16,4 4 0 15,4 3 2-15,6 0 1 0,8 6-2 16,-4 3 0-16,10 7 0 16,8-1 0-16,0-6-3 15,-4 4 1-15,-7-7-4 16,-10 0 1-16,-19-3-9 15,-2-3 1-15,-18-4-8 16,-22-2 0-16</inkml:trace>
  <inkml:trace contextRef="#ctx0" brushRef="#br0" timeOffset="159368.41">28381 16387 42 0,'7'3'21'0,"7"-34"-14"16,-14 22 32-16,0-1-36 15,0-2 0-15,-3-4 0 16,-11 0 1-16,-8 1-6 16,-6 2 1-16,-4 4 3 15,8-1 0-15,-12 13-4 16,5 10 1-16,2-4-2 15,5 7 1-15,6 9 0 16,8-3 0-16,10-3 0 0,7 0 0 16,7 3-1-16,10-10 0 15,5-2-4-15,2-7 0 16,1-6-7-16,-7-10 1 16</inkml:trace>
  <inkml:trace contextRef="#ctx0" brushRef="#br0" timeOffset="159651.73">28596 16500 53 0,'0'13'26'0,"-7"-38"-30"0,4 9 50 16,3-15-44-16,0-4 0 0,0-18 1 15,-4-10 0-15,1-12-4 16,-1-7 0-16,4-5 2 16,4 8 1-16,3 4-2 15,3 6 1-15,8 6-3 16,3 16 1-16,0 13-5 16,0 5 0-16,-3 17-11 15,-4 9 1-15,-10 9-1 16,-4 3 1-16</inkml:trace>
  <inkml:trace contextRef="#ctx0" brushRef="#br0" timeOffset="159834.97">28430 16008 42 0,'0'59'21'0,"22"-24"-14"0,-12-32 41 15,1 0-46-15,3 0 1 16,3-3 0-16,5 0 1 15,6 0-7-15,4 0 0 16,6 0-5-16,8-3 0 16,-3 0-8-16,-5-3 0 15</inkml:trace>
  <inkml:trace contextRef="#ctx0" brushRef="#br0" timeOffset="160176.26">30201 15798 35 0,'7'6'17'0,"-10"-6"-12"16,3-6 23-16,-7 0-26 15,-7-1 1-15,-7 14 4 16,-4 2 0-16,-7 10-8 0,-7 6 0 16,-10 12 5-16,-11 10 0 15,0 7-4-15,-7 9 0 16,3-4-7-16,8-6 1 15,10-6-9-15,7-12 1 16</inkml:trace>
  <inkml:trace contextRef="#ctx0" brushRef="#br0" timeOffset="160371.63">29672 15776 38 0,'28'50'19'0,"8"41"-18"16,-22-60 29-16,7 4-29 16,4 9 1-16,3 6-2 15,4 0 1-15,3-12-8 16,0-4 0-16,-3-2-4 16,7-14 0-16</inkml:trace>
  <inkml:trace contextRef="#ctx0" brushRef="#br0" timeOffset="160523.96">30413 16249 54 0,'11'44'27'0,"-4"-22"-43"0,-7-22 51 15,0-3-60-15,-7-9 1 16</inkml:trace>
  <inkml:trace contextRef="#ctx1" brushRef="#br1" timeOffset="110423.88">363 6575 0,'0'0'0,"0"0"0,0 0 0,-113 126 0,113-126 0,-218 169 0,218-169 0,0 0 0,0 0 0,0 0 0,0 0 0,0 0 0</inkml:trace>
  <inkml:trace contextRef="#ctx1" brushRef="#br1" timeOffset="110850.16">13628 11953 0,'0'0'0</inkml:trace>
  <inkml:trace contextRef="#ctx0" brushRef="#br1" timeOffset="166510.97">18510 13524 34 0,'11'-3'17'0,"3"3"-9"0,-14 0 18 16,0 0-23-16,0 0 0 15,0 0 3-15,3-3 0 16,1 6-7-16,-4 3 0 16,0 7 5-16,-4 6 1 0,1 6-2 15,-1 9 1-15,-3 17-2 16,0 14 1-16,0 17-1 15,0 15 0 1,4 25-1-16,-1 13 1 0,-3 3-2 16,7-6 0 15,-3-10 0-31,-1-12 1 0,-3-19-3 0,0-19 1 16,3-25-5-16,1-19 1 0,3-28-11 15,0-31 0-15</inkml:trace>
  <inkml:trace contextRef="#ctx0" brushRef="#br1" timeOffset="167399.26">18740 13506 25 0,'24'-4'12'0,"22"-2"6"0,-28 3 5 0,10 3-18 16,7 0 0-16,-3-3 4 16,17 0 0-16,11-4-11 15,7 1 0-15,18-6 7 16,7-4 1-16,3 0-2 15,14-3 0-15,11-6-2 16,4 13 0-16,-4-10-1 16,10 3 1-16,8-3-1 15,-1 3 0-15,-2 4-1 16,9 2 1-16,1 1-1 0,-15-4 0 16,-3 0-1-16,4 0 1 31,28-9-1-31,-32-3 1 15,-25 0-1-15,-24 6 1 16,-11 3-1-16,-7 0 0 16,-15 7 0-16,-2 2 0 15,-8 10 0-15,-3 4 0 16,-4 5 0-16,-7 3 0 16,-3 7 0-16,-4 10 0 15,-7 5 0-15,-7 7 1 16,-4 12-1-16,-3 4 1 0,-3 18 0 15,3 25 0-15,0 7-1 16,0 9 1-16,0 12-1 16,7 10 1-16,0-3 0 15,3-16 0-15,-3 0-1 16,0-15 1-16,0-10 0 16,-7 0 0-16,-4-12 0 15,4-10 0-15,-7-6-1 16,-7-1 1-16,-18-5 0 15,-10-13 0-15,-11-9 0 16,-25-10 1-16,-3 0 0 16,-35-9 0-16,-26-13 0 15,-6-6 1-15,-32-9-2 16,0-4 1-16,-28-2-3 16,-7-1 1-16,-11 3-9 15,-7 4 1-15,7 6-6 0,7 6 0 16</inkml:trace>
  <inkml:trace contextRef="#ctx0" brushRef="#br1" timeOffset="168329.33">5958 7751 43 0,'0'0'21'0,"4"-19"-12"0,-1 23 22 16,5 2-29 0,-1 3 0-16,0 10 1 0,-7 16 1 15,-7 15-4-15,0 16 0 16,3 21 2-16,-3 23 1 16,3 9-1-16,4 10 0 15,0 3-1-15,4-7 1 16,-1 0-2-16,5-8 1 15,-1-8-3-15,0-12 1 16,-7-15-5-16,3-19 0 0,-3-16-10 16,0-25 1-16</inkml:trace>
  <inkml:trace contextRef="#ctx0" brushRef="#br1" timeOffset="169486.42">6170 7817 27 0,'28'6'13'0,"22"4"-2"0,-33-7 9 16,8 0-19-16,0 0 1 16,10-3 1-16,11 0 1 15,7-6-4-15,3-3 1 16,15-1 3-16,-4-2 1 15,3 5-1-15,12-2 0 16,9 3-1-16,19-1 1 16,-5 7-3-16,8-3 1 0,14-3-2 15,7 6 1-15,-10-9 0 16,6-4 0-16,4 0-1 16,11 1 1-16,-14-4 0 15,3 4 0-15,10-1-1 16,1 4 0-16,-11-4 0 15,4 1 1-15,3-1-1 16,-11-3 0-16,1 1 1 16,-4-4 0-16,10-6 0 15,-3-6 0-15,0 2-1 16,-14 1 1-16,7 6-1 16,0-6 1-16,4 3-1 15,-15 3 0-15,1 0 0 16,-4-3 0-16,-11 3 0 15,-7 0 0-15,-7 3 0 0,-6 10 0 16,-15-1 0-16,-11 4 1 16,-10 0-1-16,-7 3 0 15,-11-1 0-15,-3 4 0 16,-8 7-1-16,-3 2 0 16,0 4 0-16,-7 6 0 15,-3 6 0-15,-4 0 0 16,-7 9 0-16,-7 7 1 15,0 9-1-15,0 3 1 16,-4 1-2-16,-3 8 1 16,0 11-1-16,-1-4 0 0,-2 3-1 15,3 0 1-15,3 3 0 16,0 0 0-16,4-3 0 16,4 4 1-16,-1-10 1 15,0-1 0-15,4 4 0 16,-3-9 0-16,3-7 0 15,-4-6 0-15,-3-6 0 16,-4-3 0-16,-3-7-1 16,-3-3 1-16,-12-6-1 15,8-3 1-15,-11-3-1 16,-7-4 1-16,-10-2 0 16,-11-1 0-16,-7 1 0 15,-4-4 0-15,-6-3 0 16,-19 3 1-16,-3 0-1 0,-10 4 1 15,7-1-1 1,-15 1 1-16,4 2-1 0,-14 1 1 16,14 2 0-16,-14 1 1 15,-7 3 0-15,-7 3 1 16,3-3-1-16,-13-4 1 16,-5-2 0-16,5 3 1 15,-15-7-3-15,-4 0 1 16,15 1-1-16,-11 2 0 15,0 7-1-15,15-9 0 16,-8 5-1-16,7-2 0 16,7-4-6-16,4-2 0 15,18-1-8-15,20 0 0 47</inkml:trace>
  <inkml:trace contextRef="#ctx1" brushRef="#br0" timeOffset="118844.86">7571 14192 0,'0'0'0,"0"0"16,0 0-16,0 0 15,-11 3-15,-7 1 16,4 2-16</inkml:trace>
  <inkml:trace contextRef="#ctx0" brushRef="#br0" timeOffset="174306.27">12051 16394 48 0,'-4'6'24'0,"8"0"-14"16,-4-3 25-16,3 4-34 15,1-1 1-15,3 0 2 16,4-3 1-16,3 3-6 16,3-2 1-16,8-4 2 15,10-4 1-15,8-2-4 16,3 0 1-16,-11 3-6 0,-3 0 0 15,-8 3-11-15,-6 6 0 16</inkml:trace>
  <inkml:trace contextRef="#ctx0" brushRef="#br0" timeOffset="174502.25">12047 16713 62 0,'7'22'31'0,"18"-15"-29"0,-18-7 52 0,7 0-53 16,7-3 0-16,15-4-2 16,6-2 1-16,4-1-5 15,-7 4 0-15,3 0-11 16,0 3 1-16,-3 3-4 16,4 3 0-16</inkml:trace>
  <inkml:trace contextRef="#ctx0" brushRef="#br0" timeOffset="175026.75">12668 17146 48 0,'-7'53'24'0,"0"-27"-22"0,7-17 44 16,0 0-43-16,0 1 0 15,0-4 5-15,4-3 0 16,3-6-9-16,7-6 0 16,11-16 6-16,6-19 0 15,8-10-2-15,7-11 0 16,-7-26-2-16,-4-13 0 15,4-6-2-15,-11-3 1 16,-7-3-1-16,-10 4 1 16,-1 2-1-16,-10 22 0 0,0 13 0 15,-3 6 0-15,3 22-2 16,-4 12 0-16,1 16 0 16,3 13 0-16,0 19-1 15,0 12 0-15,-4 16 0 16,1 18 1-16,-4 16 1 15,7 13 0-15,0 3 0 16,0 9 1-16,0-12-1 16,3-13 1-16,-3-6 0 15,0-15 0-15,4-10-2 16,6-16 0-16,4-9-3 16,4-10 1-16,3-6-8 15,0-3 0-15,4-12-1 16,0-4 1-16</inkml:trace>
  <inkml:trace contextRef="#ctx0" brushRef="#br0" timeOffset="175208.03">13229 16939 28 0,'-7'50'14'0,"7"-18"-10"0,0-26 26 16,0-3-29-16,0 3 1 15,0-2-3-15,0-1 0 16,0-3-4-16,4-7 1 0,3-5-6 16,3-7 1-16</inkml:trace>
  <inkml:trace contextRef="#ctx0" brushRef="#br0" timeOffset="175880.18">13229 16939 35 0,'11'10'17'0,"-8"2"-14"0,-3-9 30 0,0 0-28 16,-3 4 0-16,3 5 3 16,-4-5 0-16,1 2-9 15,-1 0 1-15,1-2 7 16,-1-4 0-16,4-3-2 15,0-7 0-15,7-5-2 16,0-10 1-16,4-3-2 16,6 6 0-16,1-6-2 15,3-3 0-15,0-4-2 16,1 4 1-16,-1 3-1 16,-4 6 1-16,1 4-2 15,3 8 1-15,-3 7 0 16,-1 7 1-16,-2 5 0 15,-1 4 0-15,-4 0 1 16,-3-1 0-16,0 4-1 0,0 9 1 16,1 7 0-16,-1-4 0 15,3 7-2-15,1 2 1 16,-1-2-7-16,4-10 1 16,1-6-9-16,2-12 1 15</inkml:trace>
  <inkml:trace contextRef="#ctx0" brushRef="#br0" timeOffset="176256.93">14083 15735 49 0,'0'-3'24'0,"-4"6"-13"15,4 0 36-15,-3 7-41 16,-1 12 1-16,1 9 4 15,3 16 0-15,0 16-14 16,0 24 1-16,-4 17 9 16,8 15 1-16,-4 13-5 0,0 6 0 15,0-3-5-15,0-1 1 16,0-24-7 0,0-19 0-16,0-16-16 0,-4-24 1 15</inkml:trace>
  <inkml:trace contextRef="#ctx0" brushRef="#br0" timeOffset="177501.23">16231 16516 38 0,'-3'9'19'0,"-4"-2"-2"0,7-4 19 15,0 0-32-15,3 0 1 16,1 0 5-16,-1 0 1 15,4-3-13-15,4 3 0 16,0-3 8-16,10 0 0 16,14 0-4-16,11-6 1 15,3 0-9-15,4 0 0 16,-3-4-8-16,-12 1 1 16,-2-4-7-1,-12 4 1-15</inkml:trace>
  <inkml:trace contextRef="#ctx0" brushRef="#br0" timeOffset="177743.79">16305 16158 57 0,'-7'13'28'0,"11"3"-32"15,-4-4 53-15,0 7-48 16,-4 12 1-16,1 10-1 16,3 16 0-16,0 18-3 15,0 6 1-15,0 1-3 16,0-10 0-16,-4-6-13 0,-3-22 0 16</inkml:trace>
  <inkml:trace contextRef="#ctx0" brushRef="#br0" timeOffset="178811.31">17942 16231 45 0,'0'6'22'0,"0"3"-13"0,0-6 29 0,0 4-35 16,0 2 1-16,-3 7 2 15,-11 9 0-15,-8 6-8 16,-9 10 1-16,-12 15 4 16,-6 1 0-16,-7 6-3 15,-1-1 1-15,4-8-5 16,7-1 0-16,11-9-8 15,7-13 1-15,7-12-7 16,10-13 1-16</inkml:trace>
  <inkml:trace contextRef="#ctx0" brushRef="#br0" timeOffset="179050.93">17515 16331 48 0,'18'37'24'0,"24"23"-19"0,-27-38 42 16,6 13-45-16,10 2 1 16,12 10 1-16,6 6 0 15,-3 1-7-15,-11-4 1 0,-3-3-2 16,-4-3 1-1,-7-10-14-15,-6-9 0 0</inkml:trace>
  <inkml:trace contextRef="#ctx0" brushRef="#br0" timeOffset="179502.36">18503 15628 49 0,'0'-9'24'0,"-3"9"-17"0,3 3 34 16,0 10-36-16,0 9 1 15,0 6 2-15,0 19 1 16,0 13-11-16,0 18 0 0,0 19 8 15,0 19 1-15,0 22-4 16,0 9 0 0,0-9-2-16,0-9 1 0,0-7-3 15,0-21 0-15,0-20-7 16,0-12 0-16,0-19-13 31,0-21 0-15</inkml:trace>
  <inkml:trace contextRef="#ctx0" brushRef="#br0" timeOffset="179933.95">19512 16375 47 0,'-3'28'23'0,"10"-6"-8"0,-4-19 26 0,4 3-35 15,4 1 0-15,-1-4 2 16,1-3 0-16,10 3-11 16,11 3 1-16,14-3 5 15,10 0 1-15,8-3-7 16,-1 0 0-16,-6-3-8 15,-8 3 1-15,-14-6-10 16,-13-3 0-16</inkml:trace>
  <inkml:trace contextRef="#ctx0" brushRef="#br0" timeOffset="180147.09">19752 16224 58 0,'-3'66'29'0,"-29"3"-36"0,25-41 48 16,0 16-42-16,0 10 0 16,3 11-8-16,1 4 0 15,-1-9-1-15,4-13 0 16</inkml:trace>
  <inkml:trace contextRef="#ctx0" brushRef="#br0" timeOffset="180775.66">21622 15998 53 0,'32'0'26'0,"-8"-3"-24"0,-17 0 42 15,0-3-41-15,0 0 0 16,0-1 4-16,8-2-1 16,-15 9-8-1,-11 6 4-15,-17 10 1 0,-22 6-2 16,-17 0 1-16,-7 6-3 16,-14 19 0-16,-11 0 0 15,-3 16 1-15,10 15 0 16,8 19 0-16,17 10 0 15,10-7 1 1,22 1 0-16,21-7 0 0,24-3 0 16,15-13 1-16,21-12-1 15,24-22 0-15,4-13 0 16,18-12 0-16,18-16-5 16,2-6 1-16,-20-9-7 15,-25-1 0-15,-17 4-10 16,-19-1 1-16</inkml:trace>
  <inkml:trace contextRef="#ctx0" brushRef="#br2" timeOffset="186286.65">17141 13872 21 0,'4'0'10'0,"-4"0"-5"0,0-6 10 0,-4-3-13 16,-3-1 0-16,0-2 2 16,-3-1 0-16,-8-2-5 15,-7-1 1-15,-6-3 3 16,-5 0 1-16,1 4-1 16,0 2 0-16,-7 4-1 15,-4-1 0-15,-7-2-1 16,-4 9 0-16,-10-4 0 15,0 4 0-15,0-3-1 16,7 3 0-16,-7 3 1 16,0-7 0-16,0 1 0 15,0 6 0-15,-7-3-1 16,4 3 1-16,2 3 0 16,9 3 0-16,-1 1-1 15,3-1 0-15,-3 0 0 16,4 1 1-16,-1-1 0 0,1 6 0 15,-1-5-1 1,1 5 1-16,3 1-1 0,0 2 1 16,14 1-1-16,4 6 1 15,0-3-1-15,3 0 0 16,-3-1 1-16,-1 1 0 16,1 3 0-16,0 0 0 46,0 0 0-46,-1 3 0 0,5 0 0 0,-5-3 1 0,1 0-2 0,3 3 1 16,4 3-1-16,3 4 1 0,1-1-1 16,6 1 1-16,4 2-1 15,0-3 1-15,3 4-1 16,4 6 1-16,0-4-1 16,0 1 0-16,0 0 0 15,3-1 1-15,4-2-1 16,4-7 0-16,-1 6 0 15,5 1 0-15,2-4 0 16,4-3 1-16,7-2-1 16,1 2 0-16,2-3 1 15,4 0 0-15,4 3 0 16,0 0 0-16,7 4 0 16,0-4 1-16,-1-3 0 15,-2-3 0-15,-5 0 0 16,5 0 1-16,3 0-1 15,3 0 0-15,0 0-1 16,4 0 1-16,3-3-1 0,1-4 0 16,6 1 0-16,-3-4 1 15,-7 1-1-15,-4-7 1 16,4 1-1-16,0-1 0 16,3 3-1-16,1-3 1 15,-1 1-1-15,4-1 1 16,7-6-1-16,0 3 0 15,-3 0 0-15,-12-3 0 16,5 0 0-16,-1 0 0 0,4 0 0 16,0-3 1-1,0 0-2-15,7-3 1 0,-4-1-1 16,1-2 1-16,-1-7 0 16,-3 1 0-16,-3-4-1 15,2 0 1-15,1 0 0 16,0 0 0-16,4 4 0 15,3-4 0-15,-4-3-1 16,-3-3 1-16,0-3-1 16,-7-1 0-16,-4-5 0 15,-7-1 1-15,1-5-1 16,-4 5 0-16,-1-2 0 16,1-1 0-16,3-3 1 15,-6 0 0-15,-5 1 0 16,1 5 0-16,-4-2-1 15,-7-1 1-15,-7-3-1 0,-7 0 1 16,-3-3-1 0,-11-3 0-16,-8 4 0 0,-2 2 1 15,-1 0-1-15,-3 0 1 16,-11 0-1-16,0 4 1 16,-7 2-4-16,0 4 1 15,-3 9-6-15,-7 6 1 16,-8 1-9-16,-3-4 1 15</inkml:trace>
  <inkml:trace contextRef="#ctx0" brushRef="#br2" timeOffset="187051.66">15730 12646 24 0,'0'16'12'0,"0"3"4"0,4-16 10 0,-4-3-22 15,0 0 1-15,0 0 4 16,0 0 0-16,0 0-10 15,0 0 0-15,0 0 7 16,7 0 1-16,4 0-3 16,6 0 0-16,8 3-2 15,7 0 1-15,6 0-3 16,5 0 1-16,-1 4-1 16,-7 2 1-16,-3-6-1 15,-7 4 0-15,-4 2-1 16,-10 0 0-16,-4 7 0 15,-7 6 1-15,-4 3-1 0,-3 6 0 16,-4-2 0-16,1-7 0 16,-1 6 0-1,1 0 1-15,-4 0-1 0,3 4 1 16,-3-7-1-16,3-3 1 16,1-4-1-16,3-2 1 15,-4 0-2-15,8-4 0 16,3-5-4-16,7-1 0 15,3 0-9-15,1-6 0 16</inkml:trace>
  <inkml:trace contextRef="#ctx0" brushRef="#br2" timeOffset="187338.43">15914 13393 57 0,'3'9'28'0,"15"4"-33"15,-18-13 50-15,0 0-45 0,0 0 1 16,0 0-4 0,0 0 1-16,4 0-13 0,-4 3 1 15</inkml:trace>
  <inkml:trace contextRef="#ctx0" brushRef="#br2" timeOffset="190068.31">2554 11662 28 0,'-3'9'14'0,"6"19"-6"0,4-18 15 0,-7 9-20 15,0 2 0-15,4 11 4 16,-4 15 1-16,7 6-9 16,-7 19 0-16,3 19 5 15,-3 16 0-15,0 21-2 16,0 20 1-16,-3 9-3 16,3 15 1-16,-7 7-1 15,-4-4 0-15,8 7 0 16,3-3 0-16,-7-16 0 15,-4-3 1-15,0-13-1 16,1-2 1-16,-11-23-1 16,-8 3 0-16,1-12 0 15,0 3 1-15,3-3-1 16,-3-3 1-16,7-13-1 16,3 3 1-16,1-5-1 15,2-1 0-15,5-10-2 16,3-2 0-16,-4-1-3 0,1-12 0 15,-1 7-7-15,-10-14 1 16,3-5-3-16,1-10 1 16</inkml:trace>
  <inkml:trace contextRef="#ctx0" brushRef="#br2" timeOffset="191434.87">2533 11818 11 0,'11'-9'5'0,"6"3"4"0,-13 6 1 15,3 0-5-15,3 0 0 16,8 0 4-16,-4 0 1 16,7-3-12-16,4-4 0 15,-4-2 8-15,11-4 0 16,0-2-2-16,13-1 0 15,5 4-3-15,-1-1 1 0,11 4-2 16,21-4 1 31,1 4-1-47,16 2 1 0,1 4 0 0,10 0 0 0,15 0 0 0,13 0 0 0,1 0 1 16,21 0 1-16,3-13-1 15,-3 0 1-15,17-6-1 16,15 7 0-16,-18 2-1 15,24 4 1-15,-10-1-2 16,21 4 0-16,-7 3 0 16,-3-4 0-16,3-2 0 15,-3-3 0-15,-8-4-1 16,1 3 1-16,-4 1 0 16,-15-4 0-16,-6 4 0 15,-14 5 1-15,-7 1-1 16,-18 3 0-16,-22 6 0 15,-16 3 0-15,-8 1 0 16,-14 5 0-16,-7 4-1 16,-14 6 0-16,-8 6-1 0,-2 3 1 15,-15 13-1-15,-4 10 1 16,-6 8 0-16,-7 7 0 16,3 16 1-16,-14 15 0 15,3 1 0-15,-7 11 0 16,8 14-1-16,-4 2 1 15,3 4 0-15,-3 0 0 16,4 9-1-16,-1 6 1 0,-6 4-1 16,-1 3 1-16,4 5-1 15,0-2 0-15,0 0 0 16,3-3 0-16,1-1 0 16,-1-18 0-16,1-3 0 15,3-13 1-15,-4-6-1 16,-3-16 1-16,-3-12-1 15,-5-13 1-15,-6-6-1 16,-7-13 0-16,-7-6 0 16,-8-9 0-16,5-7 0 15,-5-6 1-15,-6-6-1 16,-7-3 0-16,6-4 1 16,-10-2 1-16,-10-4-1 15,-4-3 1-15,-11 0 0 16,-3 0 0-16,14 0 0 15,-15 4 0-15,8-4-1 16,-10 6 1-16,2 10-1 16,-6 0 0-16,10 3 0 0,-3 0 1 15,-7 0 0-15,-11-3 1 16,-3 3-1-16,10-4 0 16,-10 7 0-16,-8 1 0 15,-13-1-1-15,13 0 1 16,-3 0-1-16,-3 6 0 15,-8-3 0-15,-3 1 0 0,21-1 0 16,-17-3 0-16,-1-6-1 16,-3-4 1-16,4 4 0 15,-22-3 0-15,-7-4 0 16,1 7 1-16,-12 6-1 16,-3 0 1-16,4 7-2 15,0-1 1-15,-1-6-2 16,12 0 0-16,9 0-3 15,1-3 0-15,7-6-7 16,21 0 0-16</inkml:trace>
  <inkml:trace contextRef="#ctx0" brushRef="#br2" timeOffset="193777.68">2840 16873 43 0,'10'0'21'0,"1"-3"-10"16,-11 3 21-16,0 0-29 15,0 0 1-15,0 0 0 0,0 0 1 16,0-3-7-16,0 6 1 16,-11 3 4-16,1 7 0 15,-1 3-2-15,-13 3 0 16,2 2-1-16,1-2 1 15,-10 3-2-15,9-3 1 16,-6 0-2-16,7-3 1 16,3-1-2-16,8 1 1 15,-1 0-1-15,1-4 1 0,10 1 0 16,0 2 0-16,10-2 1 16,11 3 0-16,0-4 1 15,8-2 0-15,-8-1 1 16,7 0 0-16,-7-2 0 15,-3-1 1-15,-8 3-2 16,1 1 1-16,0 5-1 16,-11 1 0-16,-7 3-1 15,3 6 0-15,-7-3 0 16,-10 0 0-16,-3-6 0 16,-1-1 1-16,-3 1 0 15,7 0 0-15,-4-4 0 16,11 1 0-16,3-4 0 15,1-3 0-15,3-3 0 16,3-3 1-16,4 0 0 16,11-6 1-16,-1 0-1 15,11 0 1-15,8-7-1 16,-8-3 1-16,7-6 0 16,7-6 0-16,11-3-1 0,-7-4 0 15,3-8-1-15,-3-1 0 16,-11 3 0-16,-3 0 0 31,0 3 0-31,-11 1 1 0,3 5-1 0,-6 4 0 16,-4 3 0-16,4 6 0 15,-11 7 0-15,0 2 1 0,0 7-2 16,-11 6 1-16,4 7-1 16,-11-1 1-16,4 4-1 15,4 6 1-15,-8 6-1 16,7 6 0-16,4 7-1 15,4-4 1-15,3 1 0 16,0 2 1-16,10 1 0 16,1-4 0-16,7-5 0 15,-8-1 0-15,11-6-2 16,-3-7 0-16,3-2-4 16,4-4 0-16,0-2-8 15,6-4 0-15,1-9-1 16,3-7 1-16</inkml:trace>
  <inkml:trace contextRef="#ctx0" brushRef="#br2" timeOffset="194059.81">3482 16949 44 0,'7'12'22'0,"0"-15"-20"0,-7 3 45 16,0 3-46-16,-3 0 1 15,-1 0 1-15,-7 7 0 16,-6 2-4-16,3 1 1 16,-4 3 2-16,0 2 0 15,4 1-1-15,-3 6 0 16,6 4 0-16,0 2 1 16,1 7-2-16,10 2 1 0,10 1-1 15,1-6 1 1,7-7-3-16,6-6 0 0,5-10-6 15,2 1 1-15,5-7-10 16,-15-12 1-16</inkml:trace>
  <inkml:trace contextRef="#ctx0" brushRef="#br2" timeOffset="194377.19">3990 16575 41 0,'-4'7'20'0,"-3"-14"-10"16,4 11 28-16,-4 5-35 15,-4 0 1-15,1 10 1 16,-8 13 1-16,4 11-8 0,-14-2 1 15,-1 13 4-15,1 8 1 16,7 14-3-16,7 8 1 16,-4 1-2-16,11-10 0 15,4 0-3-15,6-9 1 16,4-16-7-16,11-12 0 16,3-13-8-16,7-15 0 0</inkml:trace>
  <inkml:trace contextRef="#ctx0" brushRef="#br2" timeOffset="194737.86">4445 16757 42 0,'7'7'21'0,"-7"-7"-19"0,-3 0 32 0,-1 3-32 0,-14 3 1 16,-6 3 1-16,-12 7 0 0,5 0-5 15,-8 3 1-15,7 9 3 0,-7 3 0 16,8 7-1-16,2 12 0 16,-2 3-1-16,9 4 1 15,15 2-1-15,0-5 0 16,14-7 0-16,4-10 0 15,7-12-1-15,6-9 0 16,12-13 0-16,2-12 1 16,5-13-2-16,-5-6 0 15,-6-10-4-15,-4-6 0 16,1 0-11-16,-19-6 0 16</inkml:trace>
  <inkml:trace contextRef="#ctx0" brushRef="#br2" timeOffset="194947.36">4008 17011 44 0,'17'13'22'0,"15"-13"-17"16,-21 0 30-16,-1 0-33 15,8 0 0-15,-8-3 0 16,8 0 0-16,-4-4-4 15,7 1 1-15,7-6-3 16,11-7 0-16,0 0-10 16,0 0 0-16</inkml:trace>
  <inkml:trace contextRef="#ctx0" brushRef="#br2" timeOffset="195277.81">4597 16356 43 0,'0'25'21'0,"10"19"-14"16,-3-35 30-16,4 10-34 0,7 9 0 15,3 7 2-15,-11 9 1 0,8 9-8 16,3 0 1-16,-7 20 3 16,0-8 1-16,0 11-2 15,-6 5 0-15,-16 10-3 16,5-9 1-16,-8 2-4 16,-6-8 1-16,-15-14-8 15,4-18 0-15,0-16-4 16,6-9 0-16</inkml:trace>
  <inkml:trace contextRef="#ctx0" brushRef="#br2" timeOffset="195809.9">5080 16939 39 0,'-7'13'19'0,"7"-13"-9"0,0 0 32 0,0 0-38 15,0 0 0-15,7 0 2 16,4-3 1-16,-1-1-8 16,1 4 1-16,6-3 5 15,5 0 0-15,-1-3-2 16,0-3 0-16,0-4-2 16,4 4 0-16,7-4-6 15,-11 7 1-15,0-1-8 0,-4 1 1 16,-6 0-8-16,-11 6 1 15</inkml:trace>
  <inkml:trace contextRef="#ctx0" brushRef="#br2" timeOffset="195976.62">5122 17231 62 0,'22'28'31'0,"16"-12"-32"0,-20-16 56 15,-7-3-55-15,10-4 1 0,10-2-1 16,5 0 0-16,-5-1-5 16,-2 1 0-16,-8-4-13 15,-18 4 0-15</inkml:trace>
  <inkml:trace contextRef="#ctx0" brushRef="#br2" timeOffset="201253.33">5877 17225 34 0,'11'9'17'0,"-1"13"-12"0,-2-13 18 16,-1 10-21-16,7 3 0 15,-4 0 2-15,1 3 1 16,-1 6-5-16,-3-2 1 15,4-1 3-15,0 0 1 16,-1-3-2-16,1-6 0 16,-8 0-1-16,8-3 1 15,0-1-2-15,-4-5 0 16,0 2 0-16,3-6 0 16,-6-6 0-16,3-6 0 15,0-9 0-15,-4-7 0 0,1-7-1 16,-1 1 1-16,-3-13-2 15,0-6 1-15,-3-9 0 16,-1-7 0-16,-3-6 0 16,4 3 0-16,-8 0 0 15,1-3 0-15,-4-6 0 16,-4 9 0-16,0 1 0 16,-3 5 0-16,3 0 0 15,-3 7 0-15,4 6-1 16,3 3 1-16,-1 6 0 15,1 4 0-15,7-1 0 16,4 7 0-16,3 6 0 16,3 0 1-16,8 10 0 15,6 2 0-15,12 1 1 16,2 3 0-16,8 3 1 16,14-7 0-16,14-5-1 0,0-7 1 15,18-7 0-15,14 1 0 16,17 0-2-16,-10 6 1 15,10 6-2-15,4-3 1 16,7 4-1-16,-17-1 0 16,-15 4-2-16,-3-1 1 15,-1 7-4-15,-10-4 1 16,-10 1-7-16,-18 0 1 16,-11-7-9-16,-24 10 1 15</inkml:trace>
  <inkml:trace contextRef="#ctx0" brushRef="#br2" timeOffset="201899.37">6375 16707 35 0,'3'-6'17'0,"-6"-4"-11"16,3 10 22-16,0 0-24 15,0 0 1-15,0 0 3 16,0 4 1-16,0 5-11 15,3 7 1-15,-3 6 6 16,0 3 1-16,0 6-3 16,7 10 1-16,-7 6-3 15,4 9 0-15,3 7-2 16,-7-3 1-16,0-4-3 16,10-3 0-16,-10-12-9 15,4-6 1-15,-4-17-5 16,7-8 0-16</inkml:trace>
  <inkml:trace contextRef="#ctx0" brushRef="#br2" timeOffset="202154.64">6615 16996 51 0,'10'9'25'0,"8"-18"-30"0,-11 9 45 0,7 0-39 15,7-3 1-15,7-1-1 16,4-5 1-16,0 3-6 16,-4-1 1-16,0 1-6 15,-7 0 1-15,-10-4-7 16,-7-2 1-16</inkml:trace>
  <inkml:trace contextRef="#ctx0" brushRef="#br2" timeOffset="202370.19">6773 16873 48 0,'4'19'24'0,"-4"22"-28"0,0-32 44 15,-4 10-39-15,4 6 1 16,-7 3 0-16,4 4 0 16,-1-1-3-16,4-3 0 15,0 1-2-15,0-4 0 16,0-6-11-16,4-13 0 16</inkml:trace>
  <inkml:trace contextRef="#ctx0" brushRef="#br2" timeOffset="202652.24">7292 16829 54 0,'-7'16'27'0,"-18"0"-29"0,15-4 44 0,-5 10-42 0,-6 7 0 0,0 2 0 0,0 10 0 0,-7 3 0 16,7-4 0-16,3-2-6 15,0-4 0-15,8-5-9 16,-1-14 0-16</inkml:trace>
  <inkml:trace contextRef="#ctx0" brushRef="#br2" timeOffset="202873.66">6989 16842 38 0,'24'22'19'0,"26"19"-11"0,-40-29 24 15,8 7-31-15,3 3 0 0,4 6 0 16,-1 0 1-16,-2 4-3 16,2-1 0-16,1-3-2 15,-7-6 1-15,-1-3-9 16,-3-6 1-16,0-4-3 16,-6-9 0-16</inkml:trace>
  <inkml:trace contextRef="#ctx0" brushRef="#br2" timeOffset="203309.81">7334 16516 51 0,'11'9'25'0,"-1"-6"-29"0,-10-3 53 16,7-6-46-16,1 3 0 15,2-3 2-15,4-1 1 16,4 1-7-16,-4 0 0 16,4 3 5-16,-1-3 0 15,1 2-2-15,-4 4 0 16,4 4-2-16,-15 5 0 15,4 3-1-15,-14 7 0 16,4 3-1-16,-4 0 1 16,3 3-1-16,1 0 1 15,-1 4 0-15,4-1 1 0,-4 0 0 16,4-3 0-16,-3-6 0 16,3 0 1-16,0-7-1 15,7-2 1-15,4-4-3 16,6-6 1-16,4-6-7 15,8-4 0-15,-12-2-10 16,1 2 1-16</inkml:trace>
  <inkml:trace contextRef="#ctx0" brushRef="#br2" timeOffset="207993.19">6936 5688 28 0,'0'0'14'0,"0"9"-6"15,0-9 15-15,0 0-21 16,7 10 0-16,-4-4 1 16,4 13 1-16,-3 9-5 15,3 10 1-15,3 9 2 16,1 6 0-16,-4 19-1 15,4 3 1-15,-11 10-2 16,3 15 1-16,-6 1-1 16,3-1 0-16,-11-9-2 15,0 0 1-15,1-13-4 16,3-15 1-16,-4-10-8 16,4-9 1-16</inkml:trace>
  <inkml:trace contextRef="#ctx0" brushRef="#br2" timeOffset="209660.1">6992 5606 24 0,'14'7'12'0,"7"8"-7"16,-10-11 15-16,0-1-19 16,6 0 1-16,1-3 2 15,3 0 1-15,7-3-5 16,-3 0 0-16,10-1 4 15,4-2 0-15,3 3 0 16,4 0 0-16,-4 0-1 16,8 0 1-16,3-4-2 0,3 4 1 15,4-3-1-15,0 0 0 16,7-1-1-16,0-2 1 16,0 3-1-16,11 3 0 15,-4-1 0-15,11 1 0 16,-1-3-1-16,4-3 1 0,-6 2-1 15,2-2 1 1,4-4 0-16,1-5 0 0,2-1-1 16,-2-6 1 31,-12 3-1-47,8 0 1 0,0 3-1 0,3 3 1 0,0 1-1 0,0-1 0 15,0 6 0-15,-10 4 1 0,-4 3-1 16,7-3 1-16,0 6-1 15,-3-6 0-15,0 2-1 16,-1 1 1-16,-13 3 0 16,-11-6 0-16,-11 6-1 15,-3 0 1-15,-4 0 0 16,0 6 0-16,-3-3-1 16,-4 10 1-16,-3-4-1 15,0 10 0-15,-1-3 0 16,-3 6 0-16,-3 3 0 15,0 0 1-15,-4-3 0 16,0-6 0-16,4 2-1 0,-8 4 1 16,1 7-1-16,-4 2 1 15,0-6 0-15,0 6 0 16,-4 13-1-16,5 0 1 16,-5 6-1-16,1 4 1 15,-1-7-1-15,1 3 1 16,-1 6-1-16,1 1 1 15,-1-4-1-15,1-3 1 16,-1 4 0-16,1-1 0 16,-1 3 0-16,1-6 0 0,-4 1-1 15,-4 2 1-15,1-9 0 16,-4 0 0-16,0 3-1 16,-4-10 1-16,-3-2-1 15,-4-7 1-15,-3-3-1 16,-11-3 0-16,4-6 0 15,0 0 1-15,-4-4-1 16,-7-6 0-16,-6 1 1 16,-12-1 0-16,-3 3-1 15,-14-6 1-15,-4-3 0 16,4 0 0-16,-3 4 0 16,-8-1 0-16,0 3 0 15,-6-3 0-15,-1 0 0 16,7-3 0-16,-10 3 1 15,-4 1 0-15,-3 5 0 0,0 3 0 16,-1 4 0-16,1 0 1 16,0 3-1-16,-4-4 0 15,4 1 0-15,3-3 0 16,7-1 0-16,-3-3 1 16,3 1-1-16,-3-4 1 15,0 4-1-15,6-1 0 16,12 0 0-16,6 1 0 15,1 2-1-15,10 4 1 16,7 0-1-16,0 6 1 16,7 0-1-16,14-4 1 0,-3 1 0 15,10-6 1-15,1-1-1 16,10 1 0-16,-4-1 0 16,4 1 1-16,3-1-1 15,4-2 1-15,0-1-1 16,4 1 0-16,3-4 0 15,-7 0 1-15,3-3 0 16,4 1 0-16,0-1-1 16,0 0 0-16,0-3 0 15,0 0 1-15,0 0-3 16,0 0 1-16,0 0 0 16,0 0 1-16,0 3-1 15,0-3 0-15,0 0 0 16,0 0 0-16,0 0-1 15,0 0 1-15,0 0 0 16,-7 0 0-16,7 3-2 16,-4 0 1-16,4-3-1 0,0 0 0 15,0 0 0-15,-3 0 0 16,3 0-1-16,0 3 0 16,0-3-1-16,0 3 0 15,0 1-5-15,0-1 0 16,0-3-7-16,7 0 1 15</inkml:trace>
  <inkml:trace contextRef="#ctx0" brushRef="#br2" timeOffset="210607.33">14891 5807 7 0,'3'-28'3'0,"8"-22"16"0,-8 40-11 15,-3-2-1-15,0-4 1 16,0 0 3-16,0 4 1 16,0-1-15-16,0 4 1 0,-3 6 11 15,-1 9 0 1,1 13-3-16,-1 12 0 0,-3 13-2 16,0 16 1-16,0 15-2 15,4 13 1 1,-1 18-3-16,4 7 1 0,0 6-1 15,0 1 0-15,4-14-1 16,-1-2 0-16,-3-23-3 16,4-15 1-16,-4-16-8 15,3-18 1 1,1-20-6-16,6-21 0 0</inkml:trace>
  <inkml:trace contextRef="#ctx0" brushRef="#br2" timeOffset="211563.51">14898 5726 26 0,'21'-4'13'0,"21"4"-3"0,-28-3 15 16,8 0-23-16,2 3 1 16,5 0 2-16,2-3 0 0,1-3-5 15,10 3 0 1,11-7 4-16,11-2 0 0,17-4 0 16,7-6 0-16,11 0-1 15,17 3 0 1,15 4-1-16,-11-4 0 0,21 0 0 15,4 3 0-15,3-9-2 16,-7 3 1-16,10 7-1 16,5-4 1-16,-8 3-1 15,7 4 0-15,7-1 0 16,-3 0 1-16,-7 1-1 16,3-1 0-16,-7 1-1 15,-3-1 1-15,-15 1 0 16,-3-4 0-16,-7 4-1 15,-3 5 1-15,-11-2-1 16,-11-1 1-16,-21 4 0 16,-7 0 0-16,-7 6-1 15,-4 3 1-15,-10 0-1 0,-7 3 1 16,-11-2-1 0,-7 5 0-16,-3 4-1 0,-7 2 1 15,-4 4-1-15,-7 16 1 16,-4-1-2-16,1 0 1 15,-8 7-1-15,0 6 0 16,1 7 0-16,-1 2 1 16,4 13 0-16,7 13 0 15,4-7 1-15,10 16 1 0,0-7 0 16,4 4 0 0,-1-6 0-16,4 2 1 15,-3-8-1-15,-4-14 0 16,-3-5 0-16,-4-1 0 0,-11-9 0 15,-6-3 0-15,-4-6 0 16,-11-7 0-16,0-6-1 16,1 0 1-16,-8-3 0 15,-7 3 0-15,-10-3 0 16,-15 0 1-16,-14-9 0 16,1-7 0-16,-11-3 0 15,-22-6 0-15,-20-3 0 16,-4-4 1-16,-22-2-2 15,-16 9 0-15,-1 3 0 16,-18-3 0-16,-3 6 1 16,-7-6 0-16,-11 3 0 0,15 0 0 15,-4-7 0 1,-4 7 1-16,25 0-2 0,-3-6 0 16,-4-3-2-16,18-4 1 15,-8-3-2-15,-6-2 1 16,13-4-5-16,-6 3 1 15,-7 6-6-15,6 4 0 16</inkml:trace>
  <inkml:trace contextRef="#ctx0" brushRef="#br2" timeOffset="212139.51">15166 9162 35 0,'7'7'17'0,"-3"8"-18"0,-4-11 27 16,0 5-24-16,0 7 0 0,3 15 1 15,1 7 0-15,-4 5-4 16,0 14 0-16,0-4 2 16,0 10 1-16,0 6-2 15,0 0 0-15,0-6-3 16,3-1 0-16,-3-11-5 16,0-4 0-16,0-16-3 15,0-12 0-15</inkml:trace>
  <inkml:trace contextRef="#ctx0" brushRef="#br2" timeOffset="212980.22">15258 9112 33 0,'17'0'16'0,"15"3"-16"0,-18-6 31 16,7 3-29-16,4-6 0 15,7 3 2-15,10 0 0 16,7 0-5-16,4 3 1 16,-3 0 3-16,17 3 1 15,7 0-1-15,14 0 0 0,7 0-1 16,1-6 1-16,16-3-1 15,12-4 0 1,10 1-1-16,-3-1 0 0,10-2-1 16,7-4 1-16,-7-3-1 15,-18-3 1 1,1 1-1-16,-1-5 0 0,4-5 0 16,-14-7 0-16,-14 1 0 15,0-1 1-15,0 1-1 16,-8-1 0-16,-10 3 0 15,-6 1 0-15,-8 6-1 16,-11 3 1-16,-10 9 0 16,-7 3 0-16,-8 10-1 15,-6 3 1-15,-7 7-1 16,-4 2 1-16,-7 4-1 31,-4 2 1-31,-3 13-1 16,0 7 1-16,-3 9 0 15,-1 3 0-15,-3 12 0 0,-3 1 0 0,-1 15 0 0,1 1 0 16,3 8-1-16,-1-2 1 16,1 9 0-16,4-10 0 15,3 4 0-15,7-7 1 16,4-2-1-16,3-1 0 16,0-16 0-16,-4-2 0 15,-3-1 0-15,-3-6 0 0,-4-6-1 16,-4-3 1-1,-6-6-1-15,-4-7 0 0,-7-9 0 16,-4-1 1-16,-3-5-1 16,-8 0 1-16,-17-7-1 15,-3-3 0-15,-15 3 0 16,-24-3 1-16,-25 0-1 16,4-3 1-16,-29 7-1 15,-17-4 1-15,-4 3 0 16,-14 0 1-16,-17-2-1 31,13-1 0-31,-6 0 0 16,-1-6 0-1,8-4 0-15,-8 7 1 0,4-6-1 0,4-3 0 0,-1-4-13 16,4-2 0-16</inkml:trace>
  <inkml:trace contextRef="#ctx1" brushRef="#br2" timeOffset="163388.67">10329 11630 0,'0'0'0,"0"0"0,4 7 31,-1 2-31,4-3 16,4 1 0,3 8-1,-3-2 1</inkml:trace>
  <inkml:trace contextRef="#ctx0" brushRef="#br2" timeOffset="-210166.27">15166 15252 34 0,'-4'13'17'0,"22"-4"-7"0,-7-9 17 16,10 3-25-16,11-3 0 15,17 3 2-15,18 7 1 16,18 2-5-16,10-2 0 0,18 2 3 16,17-2 1-16,-3-4-2 15,18-3 1-15,-4-3-2 16,-3-3 1-16,-15-6-2 16,-17 2 1-16,-18 1-2 15,-10 3 1-15,-22 0-1 16,-10-4 0-16,-18 4-1 15,-14 0 1-15,-21 3-1 16,-10 6 1-16,-19 4-1 16,-24-1 1-16,-28 1 0 15,-3 2 0-15,-19 7-2 16,-13-3 1-16,-4-4-1 16,14 1 0-16,7-4-1 15,0 1 1-15,11-4-1 16,10 0 0-16,8 0 1 0,10 4 1 15,10-4 0-15,11 0 1 16,11-2 1-16,10-4 0 16,22-4 3-16,13 1 0 15,26-3 3-15,17 0 0 16,14-7 0-16,24 4 1 16,26-4-1-16,10-6 0 15,21 1-3-15,7-4 0 16,-7-3-3-16,-17-4 1 15,-18 7-2-15,-25 4 0 0,-28 5-5 16,-28 7 1 0,-22 9-10-16,-24 6 0 15</inkml:trace>
  <inkml:trace contextRef="#ctx0" brushRef="#br2" timeOffset="-209130.98">14390 17206 20 0,'-4'-3'10'0,"1"6"4"0,3-3 2 0,0 0-10 16,0 0 0-16,0 0 3 15,7 0 0-15,3 0-10 16,5-3 1-16,9-4 7 16,4 1 1-16,8 6-3 15,6-6 1-15,18 9-1 16,18 0 0-16,20-3-1 16,5-6 0-16,24-7-1 15,10-2 1-15,-3-7-2 16,-14 6 0-16,-3 0-2 0,-11 7 0 15,-15-1-2-15,-10 7 1 16,-14-3-2-16,-10 6 1 16,-8 0-4-16,-10 0 0 15,-11 0-8-15,-10 0 0 16,-15 0-3-16,-6 0 0 16</inkml:trace>
  <inkml:trace contextRef="#ctx0" brushRef="#br0" timeOffset="-201460.72">14270 16726 37 0,'14'28'18'0,"4"-9"-9"0,-15-13 19 15,4 4-23-15,0-1 0 16,0 4 2-16,0-4 0 15,0 0-9-15,0 1 0 16,1 6 6-16,-1-4 1 16,0 4-3-16,0-4 0 15,0-2-1-15,0-7 0 0,0-6 0 16,0 0 0-16,0-10-1 16,0-12 0-16,0-13 0 15,-3 1 1-15,-4-7-1 16,0-6 0-16,-4-4 0 15,-3 4 0-15,4 3 0 16,3-3 0-16,0 9-1 16,3 10 1-16,4-1 0 15,-3 1 0-15,-1 3 0 16,4 3 1-16,0 3-1 16,4 3 1-16,3 0-1 15,4 0 1-15,3 4 0 16,3-1 0-16,-2 3-1 15,2 1 1-15,15 3 1 16,11-1 0-16,6 4 0 0,15 0 0 16,13-1 0-1,1 1 1-15,14 0-1 0,-1-4 0 16,1 10-1-16,-4-6 0 16,-10 3-3-16,-14-3 1 15,-4-7-6-15,-7 4 1 16,-11-1-13-16,-10 1 0 15</inkml:trace>
  <inkml:trace contextRef="#ctx0" brushRef="#br0" timeOffset="-200991.91">14665 16309 42 0,'7'6'21'0,"-3"4"-14"0,-1-7 22 15,1 6-27-15,-4 4 0 16,0 9 1-16,-4 6 1 15,4 6-5-15,0 10 0 16,0 0 3-16,0 6 0 16,0 0-2-16,4-6 0 15,-1-3-5-15,1-9 0 16,-1-11-8-16,8-5 0 0,-1-13-2 16,1-9 1-16</inkml:trace>
  <inkml:trace contextRef="#ctx0" brushRef="#br0" timeOffset="-200767.43">14873 16569 42 0,'7'22'21'0,"4"3"-22"15,-8-19 43-15,4 1-40 16,0-4 1-16,4-3 0 15,7 0 0-15,-1-3-5 16,4-4 1-16,1 1-1 16,-1 3 1-16,0-3-10 0,-3 0 1 15,-8-7-5 1,-3 0 1-16</inkml:trace>
  <inkml:trace contextRef="#ctx0" brushRef="#br0" timeOffset="-200573.58">15014 16441 38 0,'0'28'19'0,"-3"19"-21"0,3-31 33 16,-4 9-31-16,-3-3 1 0,0 6-1 15,0 9 1-15,0 1-5 16,3 0 1-16,1-10-8 15,-1-6 1-15</inkml:trace>
  <inkml:trace contextRef="#ctx0" brushRef="#br0" timeOffset="-200303.27">15452 16425 41 0,'3'31'20'0,"-17"16"-20"16,7-34 33-16,-7 6-31 0,0 6 0 16,-4 9 1-1,1 4 1-15,-1 0-6 0,0-1 1 16,8-9 0-16,-1-6 0 15,4-6-9-15,0-7 1 16,3-12-4-16,1-9 0 16</inkml:trace>
  <inkml:trace contextRef="#ctx0" brushRef="#br0" timeOffset="-200103.72">15321 16550 41 0,'25'38'20'0,"7"3"-21"16,-25-32 37-16,3 7-36 16,4 3 1-16,8 6-1 15,-5-3 1-15,1 0-3 16,-1-4 0-16,-2-2-7 16,-1-6 0-16,-4-10-4 15,-3-7 1-15</inkml:trace>
  <inkml:trace contextRef="#ctx0" brushRef="#br0" timeOffset="-199704.78">15603 16353 52 0,'14'15'26'0,"1"-15"-30"0,-8 0 53 16,0 0-47-16,3-3 1 15,1 0 2-15,3 0 1 16,-3 0-7-16,-1 0 0 16,1 0 4-16,-4 3 0 15,0 0-2-15,-4 6 0 16,-3 3-2-16,-3 4 0 15,-4 6-1-15,0-4 0 0,0 1 0 16,0 0 1-16,0-1 0 16,3 4 1-16,4 0 1 15,7-3 0-15,0-1 0 16,0 4 0-16,4-6 0 16,3-1 1-16,7-2-3 15,4-4 0-15,-4-6-7 16,-3 3 0-16,-8-9-10 15,-3 12 0-15</inkml:trace>
  <inkml:trace contextRef="#ctx0" brushRef="#br0" timeOffset="-196656.05">12524 15619 37 0,'10'-9'18'0,"-3"2"-12"0,-7 7 18 16,0 0-22-16,4 3 1 16,-4 7 0-16,0 6 1 0,0 6-6 15,-4 18 1-15,-3 10 3 16,0 29 0-16,0 15-1 16,-7 19 0-16,-4 19 0 15,4 12 0-15,0 3-2 16,4-3 1-16,-1 7-2 15,0-4 1-15,-6-15-3 16,3-16 0-16,3-12-5 16,8-17 1-16,-1-21-4 15,0-19 0-15</inkml:trace>
  <inkml:trace contextRef="#ctx0" brushRef="#br0" timeOffset="-195108.56">12538 15572 19 0,'39'0'9'0,"6"-6"1"0,-30 6 10 0,6 0-17 16,7 0 0-16,7 0 1 16,8 0 1-16,2-3-6 15,-2 3 0-15,13 0 3 16,11-4 1-16,0 1-1 16,14 0 0-16,4 0-1 15,-7 3 1-15,10 0 0 16,11 3 0-16,3 0 1 15,4 0 1-15,-11 1-1 16,11-4 0-16,3-7-1 16,4 4 1-16,3-3-2 15,-6 0 1-15,13-4-2 16,-3 1 1-16,7-1-1 0,-10 1 0 16,10 3 1-16,0 3 0 15,3-10 0-15,-10 1 0 16,7-7 0-16,4 3 0 15,3-6-1-15,-4-3 1 16,-3 0-1-16,7 0 0 16,4 0 0-16,-1 6 0 15,8 0 0-15,0 3 0 16,6 4 0-16,-6-1 1 16,7 1-1-16,3-1 0 0,0-9 0 15,0 0 1 1,4 0-1-16,7 0 0 0,-7 4 0 15,0 5 1-15,13 4-1 16,-6 2 0 0,99 11 0-1,-22 2 0-15,-17 3 0 16,-14 1 0-16,-22 5 0 16,-3 1 1-16,0-3 0 15,-18-1 0-15,4 10 0 16,7 3 0-16,-18-3-1 15,8 3 1 17,3 0-1-32,-8 0 1 0,-9-3 0 0,-1-3 0 0,-3 0 0 15,-8-7 0-15,-10 1 0 16,-3-4 0-16,-4-2 0 0,-4-1 0 16,-6 0-1-16,-22 0 0 15,-3 4 0-15,-4 2 0 16,-7 4-1-16,-10 0 1 15,-4-4-1-15,-11 4 1 16,-3-3-1-16,-11 2 1 16,-6 7-1-16,-12 6 1 15,-6 4 0-15,-11-4 0 16,-7 13-1-16,-4 6 1 16,-6 16-1-16,-4 5 0 0,-4 11 0 15,0 2 1-15,-3 13 0 16,0 1 0-16,3 2-1 15,1 6 1-15,-4-2 0 16,0-1 0-16,3 10-1 16,4 3 0-16,0 3 0 15,3-29 1-15,-10 23-1 16,7-6 1-16,-4-4-1 16,8-9 1-16,-8-10-1 15,-3-2 0-15,-7-13 0 16,-11-10 1-16,-11-9-1 15,-3-12 0-15,-7-10 0 16,-7-6 1-16,-3-7-1 16,-22-2 0-16,-7-7 0 15,-14-3 1-15,4 0-1 0,-18 0 1 16,-10 0 0-16,-1 0 1 16,-7 0-2-16,-13 6 1 15,-8-6 0-15,14 3 0 16,-17 3 0-16,-4-3 0 15,7 7-1-15,-21-1 1 16,-3 1-1-16,-1 2 1 16,-14-2 0-16,8 2 0 15,-22-2-1-15,0-10 1 0,-3 6 0 16,-11-3 0 0,8-3 0-16,-19 0 1 15,11 3-1-15,-24 0 0 0,3-3-1 16,-28 3 1-16,14-3-1 15,-25 4 1-15,0 2-1 16,-14 0 1-16,-11 0 0 16,-10 4 0-16,-21-4 0 15,-14 3 1-15,-15 4-1 16,-3 6 0-16,-28 0-6 16,-25 3 1-16,-10-7-8 15,6 13 0-15</inkml:trace>
  <inkml:trace contextRef="#ctx0" brushRef="#br0" timeOffset="-190499.01">16224 3374 26 0,'-3'3'13'0,"10"-3"1"15,-4 0 14-15,4-3-27 16,4-7 1-16,0 4 1 16,10-3 1-16,7-1-4 0,14 1 1 15,8-1 2-15,13 4 0 16,8 6-1-16,-1 0 1 16,11 6-1-16,15-6 1 15,9 10-1-15,12-7 0 16,-1 3-1-16,15-3 1 15,13 1-1-15,-2-1 0 16,6 0 0-16,14 3 0 16,-3 3-1-16,7 7 1 15,14 0-1-15,-8 3 0 16,8-1 0-16,14-5 1 0,-10 9-2 16,10 0 1-16,10 0 0 15,-6 6 0-15,10-3 0 16,-10 3 0-16,10-6 0 15,3 0 1-15,-20-3 0 16,-4-6 0-16,-4-7 0 16,-17-6 1-16,-25 0-3 15,-7-10 0-15,-10 4-12 16,-8 3 0-16,-13-3-3 16,-22 12 0-16</inkml:trace>
  <inkml:trace contextRef="#ctx0" brushRef="#br0" timeOffset="-190066.54">23005 1753 37 0,'3'43'18'0,"-35"20"-18"0,25-32 29 0,-7 17-28 16,0 17 1-16,-7 29-2 16,-11 22 0-16,-7 32-1 15,-6 27 1-15,-1 10-1 16,0-3 1-16,-7 3-9 15,0-34 1-15,-3-13-2 16,3-35 0-16</inkml:trace>
  <inkml:trace contextRef="#ctx0" brushRef="#br0" timeOffset="-189464.08">15984 1561 17 0,'7'13'8'0,"8"15"6"0,-12-22 9 15,1 4-18-15,-1 8 0 16,-3 17 2-16,-3 9 0 16,-4 28-10-16,-4 19 1 15,-7 25 5-15,-3 31 1 16,4 7-4-16,-8 15 1 0,7-18-2 16,4-7 0-16,7-18-2 15,3-26 0-15,4-25-8 16,8-28 0-16</inkml:trace>
  <inkml:trace contextRef="#ctx0" brushRef="#br0" timeOffset="-188993.57">16224 1643 24 0,'67'9'12'0,"21"-3"-6"15,-49 4 13-15,25-7-17 0,13 6 1 16,8-2 1-16,21 2 1 16,24-9-6-16,8 0 0 15,24 0 4-15,22 0 1 16,17 0-3-16,28 0 1 0,25 3 0 16,11 7 0-1,31 2 0-15,0 1 0 16,18 2-1-16,-7-5 1 0,-3-7-1 15,20 3 1-15,4-3 0 16,7-6 0-16,-21-12-1 16,0 2 1-16,-28-6-2 15,0 3 1-15,-46 7-5 16,-14 3 1-16,-25 6-11 16,-36 6 1-16</inkml:trace>
  <inkml:trace contextRef="#ctx0" brushRef="#br0" timeOffset="-187181.7">4914 8353 22 0,'21'4'11'0,"-14"-4"0"0,-7 0 12 15,0 0-22 1,4 3 1-16,3 0 1 0,-7 3 1 15,4 7-4-15,-1 5 0 16,8 1 2-16,-8 0 1 16,4 3 0-16,4-3 0 15,-8-4 1-15,4-2 1 16,0-10 0-16,8-6 0 16,2-28 1-16,8-26 0 15,10-37-2-15,4-34 1 16,14-45-10-16,25-34 0 15,20-47-11-15,-2 0 1 0</inkml:trace>
  <inkml:trace contextRef="#ctx0" brushRef="#br0" timeOffset="-186085.31">4385 8488 26 0,'18'-9'13'0,"-8"-4"-5"0,-10 13 13 16,0 0-19-16,0 0 0 15,0 0 2-15,0 0 0 16,0 0-5-16,0 3 0 0,-7-3 3 16,4 4 0-1,-15-1-1-15,7 0 1 0,-10 3-1 16,4 0 1-16,-12 7-1 16,1 3 1-16,4 6 0 15,-15 3 0-15,-4 0 0 16,-13 6 0-16,-15 13-1 15,-17 3 0-15,-4 9 0 16,-17 7 1-16,-18 9-3 16,-3 16 1-16,3 16-1 15,3-1 0-15,15 1 0 16,-1 2 1-16,19-2 0 16,13 2 0-16,11-15 0 15,18-6 1-15,17-4 0 16,11-5 0-16,14-4 0 15,31 0 0 1,89 44-3-16,25-6 1 16,10-13-2-16,-3 9 1 15,10 4-1-15,-3 9 1 16,-11 7-1-16,-21-1 0 16,-11 1 2-16,-14-4 1 15,-21-6-5-15,-14-16 0 16,-10-18-6-16,-15-26 1 15</inkml:trace>
  <inkml:trace contextRef="#ctx0" brushRef="#br0" timeOffset="-185500.52">3528 11386 33 0,'28'34'16'0,"4"-6"-18"0,-29-15 24 0,15 6-22 15,0 12 1-15,3 4-1 0,10 5 0 16,8 7-1-16,-10-6 1 16,2 6 1-16,-3 0 0 15,-3 0-1-15,0-3 0 16,-11-6 1-16,4-7 1 15,-1-9 0-15,-6-9 0 16,-1-10 0-16,1-13 0 16,7-15 0-16,13-12 1 15,1-13 0-15,7-13 1 0,10-9-1 16,18-7 0-16,7-5 0 16,4 5 0-16,0 4-1 15,-18 12 1-15,-11 10-1 16,-7 12 0-16,-20 16-2 15,-15 19 0-15,-18 22-1 16,-28 18 1-16,-38 13-1 16,-12 9 1-16,-20 4-2 15,-14-3 1-15,3-4-3 16,-7-6 0-16,17-13-10 16,11-2 1-16</inkml:trace>
  <inkml:trace contextRef="#ctx0" brushRef="#br0" timeOffset="-177887.41">7013 12812 34 0,'32'-34'17'0,"-32"-22"-10"15,-4 40 18-15,-6-9-23 16,-8 0 1-16,-10-10 2 16,-11 1 1-16,-21-1-7 0,-17 7 1 15,-15 3 3-15,0 19 1 16,-3 9-1-16,0 16 0 16,-11 9-2-16,7 19 0 15,11 6-3-15,14 16 0 16,7 6-1-16,14 13 1 15,18 13 0-15,10-4 0 16,14 3-1-16,11-12 1 16,21 0 3-16,29-4 1 15,17-11 1-15,14-17 1 16,7-18 0-16,25-23 0 0,25-21 0 16,-8-22 1-1,18-29-3-15,8-12 1 0,-12-15-3 16,-41-4 1-16,-12 13-3 15,-17-1 1-15,-28 4-2 16,-14 6 1-16,-32 10-4 16,-35 6 1-16,-39 3-5 15,-25 12 1-15,-35 7-6 16,-29 12 1-16</inkml:trace>
  <inkml:trace contextRef="#ctx0" brushRef="#br0" timeOffset="-177229.58">5161 15346 46 0,'28'-22'23'0,"-6"-40"-31"16,-22 46 42-16,-8-9-34 15,-9-10 0-15,-18 1 0 16,-15 2 0-16,-20 7 0 16,3 7 0-16,-22 8 1 15,-2 13 0-15,-15 16 0 16,0 3 1-16,11 19-4 16,3 18 1-16,14 10 0 0,15 10 0 15,14 5-1 1,13 20 0-16,26 3 0 0,17-4 0 15,14 0 3-15,35-8 1 16,15-20 1-16,21-22 0 16,10-28 0-16,25-28 1 15,11-44-1-15,-8-28 1 16,-3-10-2-16,-7-15 0 16,-35-16-6-16,-22 3 0 15,-31 9-11-15,-32 1 1 0</inkml:trace>
  <inkml:trace contextRef="#ctx0" brushRef="#br0" timeOffset="-176628.54">2981 12690 39 0,'18'25'19'0,"6"19"-17"0,-13-25 25 0,-4 19-26 15,4 12 0-15,6 22 2 16,8 25 0-16,0 25-4 15,6 16 1-15,8 19 0 47,-7 0 0-47,7-3-1 0,-1-13 1 0,1-22-2 16,-3-34 0 15,2-29-4-31,-2-31 1 0,-12-22-6 0,-2-28 1 0</inkml:trace>
  <inkml:trace contextRef="#ctx0" brushRef="#br0" timeOffset="-175952.72">3080 12885 36 0,'3'-7'18'0,"8"-15"-21"0,-4 13 28 0,0 0-23 16,-3-4 0-16,6 4 1 16,8-4 1-16,-4 1-5 15,14-1 1-15,7-3 2 16,1 1 1-16,13-7 0 16,7-3 0-16,4-7 0 15,11-9 0-15,10-9 0 16,11-9 0-1,3-10-1-15,-3-7 1 0,-4 1-2 16,-10 6 0-16,-8 0-1 16,1 7 0-16,-8 5 0 15,-3 10 0-15,-3 3-1 16,-8-3 1 0,0-3-1-1,-6 9 1 1,-4 13-3-16,-8 9 1 31,5 13-1-31,-5 12 0 0,-13 7 0 0,14 9 0 0,-4 6-1 0,4 9 1 16,-4 1 2-16,7 9 0 15,0-3 0-15,4 0 1 16,-7 3 0-16,10 3 0 16,4 3 0-1,4-2 1-15,-8 8-1 0,0 4 0 16,4-7 0-16,-7 4 1 15,10 0-1-15,-13-10 1 0,-1-10-1 16,-7-5 0-16,-7-4 0 16,-21 4 0-16,-10-1 0 15,-8 7 1-15,-35 16-1 16,-35 5 1-16,-21 17 0 16,-29 5 1-16,-38 17-1 15,-8-4 0-15,-35 6-12 16,1 26 0-16,-22 15-1 15,11 22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9:00:36.28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9:02:34.109"/>
    </inkml:context>
  </inkml:definitions>
  <inkml:trace contextRef="#ctx0" brushRef="#br0">3916 5522 22 0,'10'31'11'0,"19"-25"-4"16,-26-2 11-16,8 2-14 16,-1 3 1-16,8 1 1 15,-7 2 1-15,6 4-9 16,-3 0 1-16,4 2 6 16,0-8 0-16,3 9-1 0,-7 6 0 15,4-10 0-15,-1 4 0 16,4-3-1-16,8-4 0 15,-8-9 0-15,7-3 1 16,4-12-2-16,-4-1 0 16,-7-15-1-16,7-9 0 15,-7-10 0-15,8-16 0 16,-15 0-1-16,3-9 1 16,-13 0-1-16,-8-13 1 15,-6 0 0-15,-18-5 0 16,-11-5-1-16,0-5 1 0,4 0-1 15,7 6 1 1,-1-3-1-16,-2 9 1 0,6-3-1 16,11 0 0-16,-4 6 1 15,8 4 0-15,6 9 0 16,4 9 1-16,0 9 0 16,4 11 0-16,3 11 0 15,3 10 0-15,1 10-3 16,6 9 0-16,8 15-6 15,3 13 1-15,1 7-12 16,-1 8 1-16,-7 11-1 16,-7-1 0-16</inkml:trace>
  <inkml:trace contextRef="#ctx0" brushRef="#br0" timeOffset="1619.32">4872 5208 33 0,'14'25'16'0,"11"7"-9"0,-22-26 17 0,8 6-23 15,-1 7 1-15,1-3 2 16,0 0 0-16,3-4-3 16,-4 7 0-16,1-6 3 15,-1-1 0-15,1-3-1 16,0-9 1-16,-4-3-2 16,3-6 0-16,-6-10-1 15,3-15 0-15,-7-4-1 16,0 0 1-16,-7-9 0 15,3 0 0-15,-6-9 0 16,-4-4 0-16,-1 1-1 0,-2 2 1 16,13 1-1-1,-3 2 1-15,4 7-1 0,3 4 1 16,0 5-1-16,3 7 1 16,4-1-1-16,-7 7 0 15,4 0 0-15,3 6 0 16,-4 4-1-16,4 2 0 15,0-3-1-15,1 7 1 16,-1-4 0-16,0 7 1 16,3-3-1-16,1-1 1 15,3 4 0-15,4 3 1 0,3 3-1 16,0 0 1-16,4 0-1 16,3 3 0-16,-4-3 0 15,8 0 1-15,14 0-1 16,3 0 1-16,15 0 0 15,21 3 0-15,-11 0 1 16,14 0 1-16,14 4 0 16,18-4 1-16,4 3-1 15,10 0 0-15,10 1 0 16,8-4 0-16,0-3-1 16,14 0 0-16,13-3-1 15,1-7 0-15,7 1-1 16,-7-1 1-16,0 1-3 15,-7-7 0-15,-4 10-7 0,-31 0 1 16,-18 6-11-16,-21 6 0 16</inkml:trace>
  <inkml:trace contextRef="#ctx0" brushRef="#br0" timeOffset="6942.26">5634 4753 27 0,'0'-3'13'0,"14"0"-4"0,-14 3 13 0,0 3-19 16,4 0 0-16,3 7 1 15,-7-4 1-15,3 10-7 16,-3-4 1-16,0 7 3 16,0 9 1-16,-3 1-2 15,3-1 0-15,-7-6-1 16,7 9 1-16,0-9-1 15,7 3 0-15,-4-3 1 16,8 0 0-16,3-3-1 16,7-7 0-16,0-5-1 15,-3-4 0-15,6-6-3 16,1-4 1-16,7 1-7 16,-7-3 0-16,-1-7-1 15,-13 4 0-15</inkml:trace>
  <inkml:trace contextRef="#ctx0" brushRef="#br0" timeOffset="7190">5881 4663 36 0,'0'6'18'0,"7"-16"-18"0,-7 14 34 15,0 5-32-15,-7 3 0 16,3 7 2-16,-6 3 1 15,-1 6-6-15,4 23 1 16,0-1 3-16,3 9 1 0,4 4-2 16,-7 3 1-16,4 0-3 15,3-7 0-15,0-5-4 16,0-7 0-16,0-10-9 16,0-2 1-16,-7-7-3 15,7-3 1-15</inkml:trace>
  <inkml:trace contextRef="#ctx0" brushRef="#br0" timeOffset="7752.86">6339 5161 42 0,'7'3'21'0,"-3"0"-21"0,0 1 42 0,-1 2-38 16,1-6 0-16,3 0 2 16,3 0 0-16,8 0-8 15,14-10 0-15,3 7 5 16,0 0 1-16,4 0-6 15,0-3 1-15,0-4-13 16,-11 4 0-16,-3 3-3 16,-8 0 1-16</inkml:trace>
  <inkml:trace contextRef="#ctx0" brushRef="#br0" timeOffset="8202.7">7380 4986 49 0,'11'12'24'0,"-8"-15"-27"0,-6 3 45 0,-8 12-43 16,-7 4 1-16,-3 12-1 0,-14 4 1 15,3 9 0-15,-7-4 1 16,-3 7-4-16,7 3 1 16,3-6-3-16,0 3 1 15,11-3-10-15,-7-10 0 16</inkml:trace>
  <inkml:trace contextRef="#ctx0" brushRef="#br0" timeOffset="8438.14">7123 5029 39 0,'38'54'19'0,"1"12"-18"0,-25-48 28 0,4 7-29 15,7 4 0-15,-1 2-1 16,5 0 0-16,-5 1-3 16,-3-1 1-16,-6-12-8 15,-5-3 0-15</inkml:trace>
  <inkml:trace contextRef="#ctx0" brushRef="#br0" timeOffset="8884.23">7553 4713 45 0,'11'3'22'0,"6"-3"-22"0,-6 0 39 0,3 0-38 16,0 6 1-16,7-6 1 15,-3 0 0-15,3 0-3 16,4-9 0-16,-4 9 3 15,-4-10 0-15,1 10-2 16,-7 0 1-16,-4 10-1 16,-7-7 0-16,0 9-1 15,-7 7 0-15,0 3-1 16,0-3 0-16,0 6 0 16,-4 0 1-16,11 3 0 15,-7-3 0-15,7-9 0 16,7 0 1-16,4-7-1 15,-1-6 1-15,11-3-1 16,0-6 1-16,8 3-7 16,-1 3 0-16,-3-3-10 15,-1 6 1-15</inkml:trace>
  <inkml:trace contextRef="#ctx0" brushRef="#br0" timeOffset="9726.84">9606 4590 37 0,'-7'10'18'0,"-7"-13"-10"0,10-4 21 0,1 14-25 0,-1 2 0 0,1 1 2 0,-1 8 0 16,-3 7-7-16,0 7 0 16,4 5 5-16,-1 20 0 15,4-4-2-15,4 10 1 0,-1-10-2 16,1 0 1-16,3 1-1 15,-4-10 1-15,4-13 0 32,-3-6 1-32,-1-6-2 0,1-13 1 0,-4-6-2 15,-4-6 1-15,-3 3-1 16,-7-13 1-16,-3 0-2 16,-12 1 0-16,1 2 0 15,-11 4 1-15,-6 3-2 16,-1 6 1-16,-4 9-1 15,11 4 0-15,1 2-1 16,2 13 1-16,5 1 0 16,2 2 1-16,8 3 1 15,7 7 0-15,11-6 1 16,3 9 1-16,3-7-1 16,11-12 0-16,18-3 0 15,10-3 0-15,11-6-4 0,11-10 1 16,6-9-9-16,-3-7 1 15,-7-3-6-15,-3-6 1 16</inkml:trace>
  <inkml:trace contextRef="#ctx0" brushRef="#br0" timeOffset="10000.26">10202 4844 41 0,'0'13'20'0,"-14"25"-24"0,7-20 33 0,-7 1-29 15,-7 9 0-15,-4 7 0 16,-3-1 0-16,0 10-2 15,3 0 0-15,7-3-8 16,4-3 0-16,0-10-1 16,11-9 1-16</inkml:trace>
  <inkml:trace contextRef="#ctx0" brushRef="#br0" timeOffset="10171.34">9867 4895 54 0,'50'59'27'0,"17"38"-34"0,-43-68 59 0,8 15-52 0,7-1 1 0,14 11-10 0,14 2 1 0,3 1-4 0,1-7 1 0</inkml:trace>
  <inkml:trace contextRef="#ctx0" brushRef="#br0" timeOffset="18045.3">4526 6067 20 0,'11'-3'10'0,"6"6"1"0,-17-3 11 15,4-9-18 1,-1 3 1-16,1-4 3 0,3 4 1 16,-7 0-10-16,0-1 0 15,-7 4 7-15,3 0 0 16,-3-3-3-16,-3 6 1 16,-1-3-2-16,-6 6 0 15,-1-3-2-15,4 3 1 16,-14 0-1-16,6 3 1 15,1 4-1-15,-7 2 0 0,10-2 0 16,4 2 1-16,-3 1-1 16,6 3 0-16,4 2-1 15,7 8 1-15,7-1-1 16,4-7 1-16,6 4 0 16,-3-6 0-16,15-3 0 15,-1-4 0-15,0-6 0 16,4 3 1-16,0-6 0 15,-4-12 1-15,0-4-1 16,-7-9 0-16,-7 0 1 16,-3 3 0-16,-4 0-1 15,0-9 0-15,-7-1-9 16,-7 4 0-16,-4 9-7 16,1-3 0-16</inkml:trace>
  <inkml:trace contextRef="#ctx0" brushRef="#br0" timeOffset="19051.09">4445 3578 31 0,'7'6'15'0,"4"0"-6"16,-11-6 15-16,3 6-21 16,-3-6 1-16,0 0 4 15,7-6 0-15,-3 3-9 16,3-3 0-16,3-1 6 16,1-5 1-16,7 2-3 15,-4 1 0-15,7 0-1 16,-3 6 0-16,-1 3-2 15,-3 0 1-15,-3 3-1 16,-8 6 0-16,-6 4 0 16,-1 9 0-16,-6-4-1 0,-8 1 1 15,4 0-1 1,0 6 1-16,0-6 0 0,3-3 0 16,1 6 0-16,-1-7 0 15,4 1 0-15,7 0 1 16,0-4 0-16,0 1 0 15,7-4 0-15,4 0 0 16,3 1 1-16,7-4 1 16,4-9-1-16,-4 0 0 0,0-7-1 15,0 4 0-15,-3 0-7 16,-4-3 1-16,0 9-12 16,-14 0 0-16</inkml:trace>
  <inkml:trace contextRef="#ctx0" brushRef="#br0" timeOffset="24396.38">11779 4750 48 0,'7'0'24'0,"7"-3"-13"0,-7 0 25 15,4 0-35-15,3 0 1 16,11-7 0-16,7 4 1 15,17 0-4-15,0-10 0 16,8 0 0-16,-1 1 0 0,-3-4-6 16,-7 3 0-16,-11 7-9 15,-13 3 0-15</inkml:trace>
  <inkml:trace contextRef="#ctx0" brushRef="#br0" timeOffset="24614.43">11807 5089 55 0,'4'28'27'0,"21"-15"-25"16,-15-10 46-16,11-6-45 16,18 0 0-16,18 0 1 15,6-4 0-15,11-2-8 16,-3-1 0-16,-4 4-6 15,-7 0 1-15,-14 3-9 16,-15 3 0-16</inkml:trace>
  <inkml:trace contextRef="#ctx0" brushRef="#br0" timeOffset="26065.6">4487 7921 37 0,'7'15'18'0,"-7"-15"-9"0,-7 0 18 0,4 3-24 15,-4 10 0-15,3 9 2 16,-17 9 1-16,3 16-8 16,-13 10 1-16,-8 6 4 15,0 5 0-15,0-2-3 16,8 0 1-16,2-9-6 16,8-10 1-16,0-13-10 15,7-9 0-15</inkml:trace>
  <inkml:trace contextRef="#ctx0" brushRef="#br0" timeOffset="26289.88">4068 7958 53 0,'17'3'26'0,"4"54"-26"0,-21-41 43 0,7 12-42 0,4 6 1 0,10 13 0 0,0 3 0 0,8 4-3 0,2-1 0 16,-2-6 1-16,-1-6 1 15,-4-10-8-15,-2-12 1 16,-12-3-10-16,-6-10 0 16</inkml:trace>
  <inkml:trace contextRef="#ctx0" brushRef="#br0" timeOffset="26727.58">4822 8043 40 0,'0'12'20'0,"-7"-2"-7"0,7-10 25 16,0 3-33-16,0 0 0 16,7 0 3-16,4-3 1 15,3 0-11-15,11-6 0 16,7 0 6-16,6-4 1 16,1-2-5-16,-3-7 0 0,-1 10-7 15,-7-1 1-15,-7 1-9 16,-7 9 1-16,-17 9-5 15,-4 4 1-15</inkml:trace>
  <inkml:trace contextRef="#ctx0" brushRef="#br0" timeOffset="26904.48">4805 8385 48 0,'7'19'24'0,"14"-7"-18"16,-10-12 44-1,27 0-50 1,1 0 0-16,0 0-4 16,3 3 0-16,-3 0-5 15,-11 1 0-15,-6-1-7 16,-12 0 1-16</inkml:trace>
  <inkml:trace contextRef="#ctx0" brushRef="#br1" timeOffset="34484.96">6100 4584 17 0,'0'0'8'0,"7"-22"1"15,-7 16 8-15,0 3-15 16,0-7 0-16,0 4 2 16,0-3 1-16,0 2-6 0,-7-2 1 15,3 0 3-15,4-1 1 16,-7 1-1-16,3 6 0 15,1-7-1-15,-4 4 0 16,0-3-1-16,-4 5 0 16,1 1 0-16,-12-3 1 15,5 3-2-15,-1 0 1 16,1 3 0-16,2 0 0 16,-2 0-1-16,3 3 1 0,-7 0 0 15,3 0 0-15,0 0-1 16,8 0 1-16,-1 1-1 15,-7 2 1-15,4-3-1 16,0 0 1-16,0 0-1 16,4 0 0-16,-8 4 0 15,4 2 1-15,0-3 0 16,0 4 0-16,-4-1-1 16,4 1 1-16,-4-1-1 15,1 4 0-15,-1-4 1 16,4-3 0-16,-7 4-1 15,3-4 1-15,0 3 0 16,4 10 0-16,-3-9-1 16,-1 5 1-16,4-2-1 15,3 2 0-15,-6-2 0 16,6-1 1-16,0 1-1 16,1 3 1-16,-8-4-1 15,8 4 1-15,-1 6-1 16,0-6 0-16,4 6 0 0,4-1 1 15,-4 1-1-15,3 0 0 16,4 3 0-16,-7-6 0 16,4 0 0-16,-1 0 1 15,1 0-1-15,-1 3 0 16,4-4 0-16,0 4 0 16,-3 0 0-16,3 0 0 15,0-3 0-15,0-3 0 0,0 3 0 16,0-1 1-1,0 1-1-15,3 3 1 0,4-9-1 16,-3 2 0-16,-1 4 0 16,4-3 1-16,4 0-1 15,-1-4 0-15,1 4 0 16,0 0 0-16,-1-1 0 16,1-2 0-16,-1 6 0 15,1-7 1-15,0 1-1 16,3-1 0-16,-4 4 0 15,1 0 1-15,-1-4-1 16,-3 1 0-16,4-4 0 16,0 4 1-16,-1-1 0 15,4 1 0-15,0-7-1 16,1 0 0-16,2 0 0 16,-6-2 1-16,3-1-1 15,0 0 0-15,0 0 0 16,4-3 0-16,-8 0-1 0,8 0 1 15,-7 6 0-15,-1-6 0 16,1 3 0-16,-1-3 1 16,1 0-2-16,-1-3 1 15,1 3 0-15,0 0 0 16,-4 0 0-16,0 0 1 16,3-9-1-16,-6 9 0 15,3-3 0-15,3 0 0 0,-6 3-1 16,3 0 1-16,0-4 0 15,0 1 0-15,0-3 0 16,4 6 0-16,-1-9 0 16,5 2 0-16,-8 1 0 15,7 3 0-15,-4-6 0 16,-6 2 0-16,6-2 0 16,-3-1 0-16,0-2 0 15,1 3 0-15,-1-4-1 16,0 0 1-16,3 1 0 15,1-1 0-15,-4 1 0 16,0-4 0-16,0 0 0 16,0 4 0-16,4-1 0 15,-8 1 0-15,4-4 0 16,4 0 0-16,-11 1 0 16,3-1 0-16,1 0-1 15,-1 4 1-15,1-1 0 16,-4 1 0 31,3-1-1-47,1 1 1 0,-4-1 0 0,7-2 0 0,-7-1 0 0,0-3 1 0,0 3-1 15,0-6 0-15,0 7 0 0,0 2 0 16,0 1 0-16,-7-4 0 16,7-3 0-16,-4 3 0 15,4 1 0-15,0-1 1 0,-3 0-1 16,3 4 0-1,-4-4 0-15,1 1 0 0,-1-1 0 16,1 3 0-16,-8 1 0 16,1-10 0-16,-1 3 0 15,0 6 0-15,1-12 0 16,3 7 0-16,-4-1 0 16,1-3 0-16,-4 3 0 15,6 6 1-15,1 4-3 16,0 0 0-16,4 2-10 15,-4 1 0-15,-4 0-2 16,1 3 0-16</inkml:trace>
  <inkml:trace contextRef="#ctx0" brushRef="#br0" timeOffset="71477.56">6251 7946 31 0,'-21'0'15'0,"-28"22"-7"16,35-16 16-16,-4 10-24 15,-3-1 1-15,-11 1-1 16,4 3 1-16,0-7-1 16,6 1 0-16,12-1 1 15,3 1 1-15,14 0-1 16,3-1 0-16,12-3 2 15,6 1 1-15,11-1 0 16,-1 1 1-16,1-4-1 16,4 3 1-16,-15 4-1 0,4 3 1 15,-18 6-4-15,-4-1 1 16,-10 8-3-16,-10 8 1 16,-12 4-1-16,-6-13 0 15,-4 1-1-15,1-4 0 16,-1-7-3-16,7-2 0 15,4-3-10-15,7-7 1 16</inkml:trace>
  <inkml:trace contextRef="#ctx0" brushRef="#br0" timeOffset="71716.75">6579 8115 47 0,'7'28'23'0,"-7"4"-18"15,4-23 36-15,-4 7-40 16,0 6 0-16,0-4 0 16,3 1 0-16,1 0-2 15,3-3 0-15,-7-4-5 16,11-9 1-16,-8 1-10 15,4-17 1-15</inkml:trace>
  <inkml:trace contextRef="#ctx0" brushRef="#br0" timeOffset="71896.98">6481 7927 42 0,'24'19'21'0,"26"-7"-26"0,-40-5 30 16,1-1-26-16,3-3 0 16,0-3-8-16,7 3 1 15,0-6 2-15,1 0 1 16</inkml:trace>
  <inkml:trace contextRef="#ctx0" brushRef="#br0" timeOffset="72228.48">6883 8162 39 0,'10'35'19'0,"1"-1"-23"0,-8-28 34 0,1-3-30 16,-1 4 1-16,1-4-1 16,-4-3 0-16,0-6 0 15,4-4 0-15,3-5 0 16,-4-1 0-16,8-3 0 15,-1-6 0-15,1 0 0 16,-1-3 0-16,8 6 0 16,3 6 1-16,-3 3 0 15,3 7 0-15,0 6 0 0,0 6 1 16,-3 7-1-16,-4 3 1 16,0 6-1-16,-3 6 0 15,-4 0-1-15,0 3 0 31,11-9-12-31,-8-3 1 16</inkml:trace>
  <inkml:trace contextRef="#ctx0" brushRef="#br0" timeOffset="72512.72">7648 7569 54 0,'-7'13'27'0,"-3"21"-32"16,-1-21 45-16,-3 15-39 16,-7 10 0-16,0 15 0 15,3 10 1-15,-3 9-3 16,7 19 1-16,0 3 1 15,3 0 0-15,7-9-3 16,1-10 0-16,-1-9-7 16,4-19 1-16,11-13-7 15,7-15 0-15</inkml:trace>
  <inkml:trace contextRef="#ctx0" brushRef="#br0" timeOffset="72858.02">8139 7877 41 0,'49'-22'20'0,"-17"6"-17"0,-29 13 31 15,-3 3-35-15,-7 3 1 16,-7 3 2-16,-7 7 0 16,-7 3-2-16,3-1 1 0,-7 14 0 15,-7 11 0-15,4 1 1 16,0 15 0-16,0-5-2 15,3 5 1-15,4 1 0 16,10 2 0-16,7-12 0 16,11-6 0-16,15-7 0 15,16-12 0-15,-6-6 0 16,14-13 0-16,7-15 0 16,-8-10 1-16,1-3-2 15,-3-10 1-15,-8-12-2 16,-7 3 0-16,-3-3-8 15,-11 0 1-15,-7 0-7 16,-4 9 0-16</inkml:trace>
  <inkml:trace contextRef="#ctx0" brushRef="#br0" timeOffset="73068.2">7606 8429 57 0,'14'6'28'0,"35"-15"-33"0,-27-1 51 31,6-6-45-31,18-2 0 0,7-1-1 0,3-13 1 16,11-2-5-16,-3 3 1 16,-4 2-6-16,-8 4 1 15,-6-3-8-15,-7 0 0 0</inkml:trace>
  <inkml:trace contextRef="#ctx0" brushRef="#br0" timeOffset="73321.6">8386 7651 53 0,'38'34'26'0,"19"29"-30"16,-40-41 47-16,5 13-42 16,2 5 1-16,8 11-1 15,0 14 0-15,7 17-3 16,-25 3 1-16,-18 2 0 16,-13 4 1 15,-15 3-13-31,-25 4 0 0,-27-1-2 0,-12-9 0 0</inkml:trace>
  <inkml:trace contextRef="#ctx0" brushRef="#br0" timeOffset="100991.03">5380 7588 12 0,'-11'0'6'0,"22"7"0"0,-11-7 7 0,0 0-11 16,3 3 0-16,-3-3 2 15,0 3 1-15,0-3-6 16,0 0 1-16,7 3 3 16,-7 0 1-16,0-3-1 15,0 0 1-15,4 0-2 16,3 0 1-16,-3 3-1 16,-1-3 1-16,1 0-1 15,3 3 0-15,-7-3-1 16,10-3 1-16,-10 0 0 15,11 0 0-15,-8 3-1 16,8 0 1-16,0 0-1 16,-4-3 1-16,3 0-1 0,-3 0 0 15,4-1 0 1,-1 1 0-16,-6 3 0 0,3-3 0 16,0 0-1-16,4 0 1 15,-8 3 0-15,4 0 0 16,4 3-1-16,-1 0 1 15,-3 3-1-15,4 1 0 16,0 2 0-16,-1 4 0 16,1-1-1-16,3 4 0 15,0-4 1-15,0 10 0 16,4-6 0-16,-1-3 0 16,5 2 0-16,-12 7 0 0,4 0 0 15,0 3 0-15,-3 0-1 16,0-3 1-16,-1 0 0 15,-6 0 0-15,-1 0 0 16,1 3 0-16,-4 3 0 16,0 1 0-16,0-4 0 15,0 3 0-15,-4-6-1 16,1 0 1-16,-1 3-1 16,4 0 1-16,-7-6 0 15,4 6 0-15,-8 0-1 16,0 0 1-16,1-6 0 15,-4-3 0-15,0-4-1 16,-8 1 1-16,5-4-1 16,-1 4 1-16,4-7 0 31,-7 3 0-15,7-6-1-16,0 4 1 0,-4-7 0 0,7 0 0 0,1-7 0 0,-8 4 1 15,4 3-1-15,3 0 0 16,4-3 0-16,-3-3 1 15,-1-4 0-15,4 4 1 16,4 0-1-16,3-3 1 16,-7 2-1-16,7 1 0 15,-4 0 0-15,4 6 1 16,0-7-2-16,4 1 0 16,-4 0 0-16,7 0 0 15,-4-1 0-15,4 4 0 0,4-3 0 16,-1 0 0-16,-3-1 0 15,4 1 1-15,3 3 0 16,4 0 0-16,-1 0 0 16,5 0 1-16,-8 3-1 15,3 0 0-15,1 0 0 16,3 0 1-16,-3-4-1 16,3 4 0-16,-7 0 0 15,0 0 0-15,0 4 0 16,4-1 0-16,-7 3-1 15,-1 3 1-15,-3 1-1 16,0 2 0-16,0 1-1 16,0-1 1-16,-7-2 0 15,4 2 0-15,3 4 0 16,-7 0 1-16,3 6-1 16,4 0 0-16,4 0 0 0,-7 0 1 15,3-7-1-15,3 1 1 16,-3-7-3-16,4 1 1 15,7-4-15-15,3-15 1 16,-7-7-1-16,3-9 1 16</inkml:trace>
  <inkml:trace contextRef="#ctx0" brushRef="#br0" timeOffset="112252.04">3881 8987 46 0,'7'9'23'0,"3"4"-13"15,-10-10 24-15,0 3-32 16,0 0 0-16,0 4 2 16,0 6 1-16,0 9-5 15,-3 6 0-15,-4 3 3 16,7 7 1-16,-7 6-1 15,3-3 0-15,4-6-2 16,0-7 1-16,0-6-1 16,0-3 1-16,0-6-1 15,4-7 1-15,3-6-2 16,-7 1 1-16,0-4 0 0,0-10 0 16,0-9-2-16,0-3 1 15,-18-3-2-15,4 3 1 16,-11 4-1-16,4 2 0 15,-4 3-1-15,-3 7 1 16,7 6-1-16,-4 6 0 16,4 4 0-16,0 12 0 15,0 3 1-15,0 3 1 16,3 6 0-16,7 4 1 16,1 0 1-16,3-10 1 15,7-6 0-15,7 0 0 0,-4-6 0 16,4-4 0-16,4-6 0 15,7-6 1-15,3-6-6 16,0-3 0-16,18-1-14 16,0-5 0-16</inkml:trace>
  <inkml:trace contextRef="#ctx0" brushRef="#br0" timeOffset="112557.9">4226 9275 47 0,'-10'19'23'0,"-22"38"-16"0,32-42 28 16,-11 1-34-16,4 9 0 15,-3 3 0-15,-1-3 0 16,4-3-7-16,4-3 1 16,-8-10-7-16,11-9 1 15,-7-12-3-15,3-4 0 16</inkml:trace>
  <inkml:trace contextRef="#ctx0" brushRef="#br0" timeOffset="112721.16">4110 9238 46 0,'14'15'23'0,"11"26"-19"0,-18-28 45 0,7 9-48 0,0 0 1 0,7 6 0 15,-7 3 0-15,11 1-4 0,-4-1 0 0,-3-3-2 0,3-6 1 0,0-3-11 16,0-13 0-16,0-15-2 15,15-10 1-15</inkml:trace>
  <inkml:trace contextRef="#ctx0" brushRef="#br0" timeOffset="112989.72">4674 9188 55 0,'11'9'27'0,"-4"-15"-30"0,-4 3 54 16,5-1-48-16,2-2 1 16,-10-3 0-16,11-4 1 0,6 4-8 15,-3-4 1-15,4 4 0 16,0-1 0-16,-4 4-12 15,-7 3 0-15,-7 6-4 16,0 3 0-16</inkml:trace>
  <inkml:trace contextRef="#ctx0" brushRef="#br0" timeOffset="113138.43">4692 9404 56 0,'3'19'28'0,"15"-19"-27"0,-18 0 52 0,11-7-53 15,-1-2 0-15,8-7-3 16,7 1 1-16,-1-1-8 16,8 3 1-16,-11 4-8 15,0 3 0-15</inkml:trace>
  <inkml:trace contextRef="#ctx0" brushRef="#br0" timeOffset="113800.02">5648 9071 53 0,'11'-6'26'0,"27"3"-23"16,-24-3 45-16,8 0-44 15,-5-4 1-15,1 4 0 16,3 3 1-16,-3 6-9 16,-8 3 1-16,-6 13 4 15,-8 12 1-15,-10 13-5 0,-10 10 1 16,-12-1-4-16,-6-3 0 15,-7 0-3-15,-1-6 1 16,1-6-1-16,6-10 0 16,12-6 1-16,2-10 0 15,8-5 2-15,4-10 0 16,13-4 4-16,8-2 1 16,6-1 2-16,8 4 1 15,3 0 2-15,7 0 1 0,8 6 1 16,2-3 0-1,8-1 1-15,-7 4 0 0,-7 7-4 16,-1 8 1-16,-9 7-3 16,-5 0 1-16,1 0-5 15,-4-3 0-15,0-6-9 16,7-4 1-16,0-6-9 16,1-6 1-16</inkml:trace>
  <inkml:trace contextRef="#ctx0" brushRef="#br0" timeOffset="114113.23">6421 9166 58 0,'-4'0'29'0,"-3"15"-31"0,3-15 51 15,-6 3-47-15,10 4 1 16,-11 2 0-16,1 4 1 16,-1 2-5-16,-3 10 0 15,0 4 3-15,3-1 1 16,-3 6-2-16,7 4 1 16,4 0-3-16,3-1 1 15,7-5-4-15,10-7 1 16,-6-7-6-16,10-11 1 15,11-10-10-15,14-10 1 16,-4-6-1-16,-3 4 0 0</inkml:trace>
  <inkml:trace contextRef="#ctx0" brushRef="#br0" timeOffset="114355.2">6763 9332 31 0,'21'-22'15'0,"-7"3"-6"0,-14 19 27 0,0 0-32 15,0 0 1-15,0 0 4 16,-3 0 0-16,-8 3-11 15,-10 3 0-15,3 7 7 16,-10 9 1-16,7 0-3 16,0 0 1-16,-8 6-3 15,8 3 1-15,0-2-2 16,7-1 1-16,7-6-2 16,7 3 1-1,32-25-2 1,6-19 0-16,5-3-4 0,-4 0 0 15,-8-6-11-15,-2-3 1 16</inkml:trace>
  <inkml:trace contextRef="#ctx0" brushRef="#br0" timeOffset="114670.26">7172 9169 58 0,'-14'19'29'16,"-32"2"-35"-16,32-21 47 0,0 7-40 15,3-1 0-15,-6 0 0 16,2 10 1-16,5 0-2 16,3-1 0-16,7 1 2 15,10-3 0-15,8-1 1 16,3-3 1-16,7 4-1 15,-3 0 1-15,-4-1-2 16,4 1 1-16,-14-1-2 16,-1 4 0-16,-10 6-5 15,-10 0 0-15,3-3-7 16,-4-4 1-16,0-5-9 16,1-7 0-16</inkml:trace>
  <inkml:trace contextRef="#ctx0" brushRef="#br0" timeOffset="114984.79">7680 8874 44 0,'0'6'22'0,"-28"7"-17"0,17-4 31 16,-6 10-34-16,-5 9 0 0,1 0 2 16,0 10 1-16,0 9-6 15,3 0 0-15,8 13 4 16,-1-7 0-16,4 13-1 16,7-3 1-16,0-10-3 15,7-3 0-15,7-3-5 16,7-6 1-16,4-16-8 15,7-16 1-15,0-9-5 16,3-12 0-16</inkml:trace>
  <inkml:trace contextRef="#ctx0" brushRef="#br0" timeOffset="115299.7">8019 9050 47 0,'-7'0'23'0,"-29"15"-26"0,22-9 42 15,-3 4-37-15,-8 9 0 16,-7 6 1-16,7 6 0 16,1 10-4-16,-1 3 0 15,11-3 3-15,-4 2 1 16,15 1-2-16,3-3 1 15,10-3-1-15,15-13 1 0,10-9-1 16,-3-10 1-16,0-9-2 16,-7-7 0-1,-4 1-1-15,-4-13 1 0,1 0-6 16,-11-6 0-16,-3 3-10 16,-12-4 0-16</inkml:trace>
  <inkml:trace contextRef="#ctx0" brushRef="#br0" timeOffset="115495.92">7698 9354 59 0,'10'15'29'0,"4"-15"-33"16,-3-6 48-16,7 0-44 15,-1-7 1-15,15-2-1 0,0-4 1 16,6-6-4-16,1 0 0 15,0 0-5-15,-4-4 0 16,1-2-8-16,-12 3 0 16</inkml:trace>
  <inkml:trace contextRef="#ctx0" brushRef="#br0" timeOffset="115752.53">8050 8924 60 0,'15'41'30'0,"34"6"-35"0,-31-38 53 0,6 7-48 16,8 9 1-16,-4 6-1 16,4 7 1-16,-4 9-2 15,-7 10 0-15,-7-7 0 16,-6 0 1-16,-8-6-6 15,-4-7 1-15,-3-11-9 16,0-11 1-16,7-12-4 16,7-3 1-16</inkml:trace>
  <inkml:trace contextRef="#ctx0" brushRef="#br0" timeOffset="116217.04">8925 8661 47 0,'7'19'23'0,"-24"31"-28"0,13-28 44 15,-6 3-38-15,-1 9 0 16,0 10 3-16,4 3 1 15,0 13-5-15,7-1 0 16,0 1 4-16,7-7 0 16,4-6-1-16,3-9 1 15,7-7-1-15,-3-15 0 0,-4-10-2 16,-3-3 0-16,-8-6-1 16,-6-6 0-16,-8-4-1 15,-7-2 1-15,-17-7-2 16,-7 3 1-16,-8 3-1 15,1 7 1-15,10 6-1 16,4 9 1-16,0 6 0 16,6 7 0-16,8 6 0 15,11 10 1-15,-1-4 0 16,11-6 1-16,4 0-1 16,6 0 1-16,8-6-3 15,14-6 1-15,3-7-6 16,4-3 0-16,3-9-9 15,-3-16 1-15</inkml:trace>
  <inkml:trace contextRef="#ctx0" brushRef="#br0" timeOffset="116546.39">9440 8695 44 0,'0'0'22'0,"-17"0"-24"0,10 6 33 16,-15 1-29-16,1 5 1 16,-14 7 2-16,0 6 0 0,-1 3-6 15,12 4 1-15,-1 9 3 16,4-1 0-16,3 17 0 16,4 2 0-16,7 1-1 15,4 9 0-15,13-10-1 16,11-5 0-16,15-17-1 15,6-12 1-15,7-12-2 16,1-16 1-16,-8-10-1 16,-3-12 0-16,-7-6-4 15,-8-13 1-15,-10 10-7 16,-7-4 1-16,-10-3-6 16,-4 0 1-16</inkml:trace>
  <inkml:trace contextRef="#ctx0" brushRef="#br0" timeOffset="116740.23">9123 9078 65 0,'-4'15'32'0,"18"-24"-33"0,-3 3 64 0,7-1-62 16,17 1 1-16,7-9 0 0,11-11 0 15,11-5-4-15,-1 6 0 16,-13-6-4-16,-12 6 1 15,-13 3-15-15,-14 6 0 16,-22 0-1-16,4-6 1 16</inkml:trace>
  <inkml:trace contextRef="#ctx1" brushRef="#br0">7645 3204 0,'0'0'0,"0"0"16,0 0 0,0 0-16,0 0 15,0 0 1,0 0-16,0 0 16,3 4-1,1 5-15,3-3 16,-4 0-16,1 7 15,-1 3 1,1-7-16,-4 1 16,7 2-1,-3 10-15,3-3 16,3-3 0,-6-10-16,-1 6 15,4-9-15,4 13 16</inkml:trace>
  <inkml:trace contextRef="#ctx0" brushRef="#br0" timeOffset="118168.7">12894 5892 43 0,'32'41'21'0,"3"-16"-9"0,-28-19 22 0,0 0-32 15,4 0 1-15,6-2 1 16,5-8 0-16,-1-2-5 15,7-3 0-15,0-16 4 16,0-4 0-16,1-11 0 16,-1-17 0-16,-3-15 0 15,-8-25 1-15,-10-10 0 16,-10-24 1-16,-15-14-1 16,-10-8 1-16,-7-4-2 15,-1 6 0-15,8 4-1 16,7 12 0-16,3 7-1 15,4 15 1-15,14 25-2 16,11 6 0-16,6 10-2 16,8 13 1-16,7 5-5 15,0 17 1-15,3 12-8 16,0 15 0-16,-7 10-8 0,-3 10 1 16</inkml:trace>
  <inkml:trace contextRef="#ctx0" brushRef="#br1" timeOffset="124024.81">4117 8745 10 0,'0'10'5'0,"0"-1"4"16,0-9 5-16,0 3-10 16,0 0 0-16,0 1 6 15,0-1 0-15,0-3-10 0,7 3 0 16,-7-3 8-16,4 3 1 16,3 0-2-16,3 0 0 15,1-3-2-15,-1 3 0 16,1 1-1-16,7-1 0 15,3 3-2-15,-4-3 1 16,8 0-1-16,3 3 0 16,0 1 0-16,1-1 0 15,2-3 0-15,8 0 0 16,0 0 0-16,3 1 0 16,8-1 0-16,-11-3 0 15,-8 0 0-15,12 6 0 0,3-3-1 16,6-3 1-16,-2 0-1 15,6 0 1-15,4 0-1 16,4 3 0-16,3-6-1 16,-18 0 1-16,11 6 0 15,4-3 0-15,3-3-1 16,3 3 1-16,11-3 0 16,1-3 0-16,-8-4-1 15,-4 7 1-15,18 0-1 16,-7 6 0-16,18 3 0 15,-7 1 1-15,-4-4-1 16,4 0 1-16,3-3-1 16,7 0 1-16,8-3-1 15,-18 0 1-15,6-1 0 16,5 1 0-16,6-3-1 16,7 3 0-16,-13-3 0 15,3-1 1-15,3-2-2 0,11 3 1 16,-11-7-1-16,-10 1 1 15,-7-1 0-15,-1 0 0 16,5 1-4-16,-19 3 0 16,-3-1-6-16,-10 1 0 31</inkml:trace>
  <inkml:trace contextRef="#ctx0" brushRef="#br1" timeOffset="124818.64">6957 5625 38 0,'-14'7'19'0,"3"2"5"15,11-9 1-15,-3 0-21 16,3 3 1-16,0-3 2 16,0 6 1-16,3-6-9 15,8 10 1-15,-1-4 7 0,1-3 0 16,6 7-2-16,15-4 0 15,-4 0-1-15,11-3 0 16,7 0-2-16,11-3 0 16,3-6-1-16,-8-3 0 15,5-1-2-15,-8-2 1 16,1 2-5-16,-15 4 1 16,-7 0-7-16,-10 6 0 15,-11 0-10-15,-11 3 1 16</inkml:trace>
  <inkml:trace contextRef="#ctx0" brushRef="#br1" timeOffset="126996.18">9003 5726 46 0,'0'3'23'0,"3"0"-11"15,-3-3 23-15,0 0-33 16,7 0 1-16,4 0 2 16,7 0 1-16,3-3-7 15,18 0 1-15,21 3 4 16,24-4 0-16,12 8-2 16,16-8 0-16,5 4-3 15,10-6 1-15,-11-3-3 16,-10-4 1-16,-18 1-5 15,-14 2 1-15,-14 4-10 16,-14 0 0-16,-21 3-1 16,-7 6 1-16</inkml:trace>
  <inkml:trace contextRef="#ctx0" brushRef="#br1" timeOffset="127295.86">9102 6055 63 0,'10'3'31'0,"4"-6"-36"0,4 0 65 0,3-4-59 15,18-2 1-15,14-4 0 16,17 1 1-16,5-1-4 15,9-9 1-15,8 0 1 16,0 1 1-16,-8-1-2 16,-3 6 1-16,-14 3-2 15,-3 1 0-15,-15 2-6 16,-10 4 1-16,-14 6-14 16,-18 10 1-16</inkml:trace>
  <inkml:trace contextRef="#ctx0" brushRef="#br1" timeOffset="128200.11">3725 10066 25 0,'22'-10'12'0,"20"-12"3"0,-25 16 13 0,-2-4-25 16,13 4 1-16,11-6 3 15,17-1 1-15,1-9-10 16,17 0 1-16,10 3 5 16,26-3 0-16,6-3-1 15,22 3 1-15,13 0-2 16,8-6 0-16,25 3 0 16,10-9 0-16,14 2 0 15,3 10 0-15,1-6-1 16,14 0 1-16,-7-7-2 15,10-2 1-15,0-1-1 16,-10 4 0-16,-11-4 0 16,0 0 1-16,-17 4-1 0,-11 6 0 15,-11 9-1 1,-24 0 1-16,-22 7-3 0,-24 2 0 16,-18 1-5-16,-18 6 0 15,-17-1-8-15,-32 4 0 31</inkml:trace>
  <inkml:trace contextRef="#ctx0" brushRef="#br1" timeOffset="128871.48">4173 10294 36 0,'22'4'18'0,"9"-8"-11"0,-20 4 23 0,17 0-26 15,4-3 0-15,17-3 2 16,22-7 1-16,-1-2-8 15,26-4 1-15,24 3 7 16,10-6 0-16,32 0-1 16,32-3 0-16,22 0-1 15,27-6 1-15,0 3-2 16,22 3 1-16,-4-1-3 16,7-8 0-16,-10 0-1 15,-8-7 0-15,-21-3-2 16,-17-3 1-16,-11-3-4 15,-17 6 1-15,-33-3-11 16,-20 3 1-16,-32 3-8 16,-29 19 1-16</inkml:trace>
  <inkml:trace contextRef="#ctx0" brushRef="#br0" timeOffset="134742.99">13822 5192 47 0,'21'7'23'0,"0"15"-14"0,-14-13 23 16,4 4-30-1,-1 2 0-15,5 1 2 16,2 3 1-16,1-7-5 0,-1 4 0 16,1 3 4-16,0-3 0 15,-1-1-2-15,1 1 1 16,-7-4-1-16,-1-5 0 15,4-14-1-15,0-2 0 16,-3-7-1-16,0-2 0 16,-1-17 1-16,-3 1 0 15,-3-7-2-15,-4-13 0 16,0-5 0-16,-7-10 0 0,0-6 0 16,3-4 0-16,1 7 1 15,-5 0 0-15,1-3-1 16,4 12 1-1,-4-3-2-15,3 7 1 0,1 2-1 16,3 10 1-16,0 6-2 16,0-3 1-16,3 10 0 15,8 3 1-15,3 2 0 16,7 4 0-16,11 3 0 16,7 4 1-16,7 5 0 15,14 4 0-15,10-1 2 16,8-2 0-16,13 9 1 15,22-4 1-15,11 7-1 16,6 3 1-16,19 4 0 16,9 5 0-16,1-2-2 15,24-7 1 1,-3 3-1 0,25-6 0-16,14-9-1 0,6-7 0 0,19 3-1 0,-15 1 1 15,4-1-1-15,-28 4 0 16,-11-1-4-16,-21 4 0 15,-18 3-11-15,-25-3 1 16,-38 12-6-16,-25 3 1 16</inkml:trace>
  <inkml:trace contextRef="#ctx0" brushRef="#br0" timeOffset="135406.03">14672 4537 38 0,'11'6'19'0,"-1"4"-16"0,-10-10 26 0,0 3-28 15,-3 0 1-15,-1 3 2 16,-3-3 0-16,0 4-4 16,0 5 0-16,0 7 2 15,0 6 1-15,0 3-1 16,3 4 0-16,1-1-2 15,3 0 1-15,0 4-2 16,0-7 0-16,7-6-2 16,7-9 0-16,4-4-6 15,-1-9 1-15,4-9-6 16,1-4 1-16</inkml:trace>
  <inkml:trace contextRef="#ctx0" brushRef="#br0" timeOffset="135612.68">14863 4493 23 0,'0'-41'11'0,"3"26"2"0,-3 15 14 0,4 3-23 0,-1 3 1 0,-3 13 4 0,0 6 0 15,-3-3-10-15,-4 19 1 16,-8 3 7-16,-2 3 0 16,-4 12-3-16,-4 17 1 0,4 5-3 15,-4-3 1-15,7 7-4 16,1-10 0-1,3-12-7-15,3-13 1 0,4-15-9 16,7-13 0-16</inkml:trace>
  <inkml:trace contextRef="#ctx0" brushRef="#br0" timeOffset="135959.69">15177 4995 60 0,'0'6'30'0,"0"-9"-29"0,0 3 53 16,3-6-49-16,4 6 1 15,7-10 3-15,11 4 1 16,14-3-13-16,7-4 0 16,3-3 6-16,0 4 0 15,4 6-9-15,-14 12 0 16,-11 6-17-16,-14 4 1 0</inkml:trace>
  <inkml:trace contextRef="#ctx1" brushRef="#br0" timeOffset="18719.29">11197 2596 0</inkml:trace>
  <inkml:trace contextRef="#ctx0" brushRef="#br0" timeOffset="137548.99">15974 4606 16 0,'3'-6'8'0,"4"3"4"15,-7 3 9-15,7 0-16 16,-3 0 1-16,3 0 4 0,-3 0 1 15,-1 3-13-15,-3-3 1 16,7 0 7-16,-7 0 1 16,4 6-4-16,-4 0 1 15,-4 7-3-15,-3 3 1 16,0 6-2-16,-4-4 0 16,1 4 0-16,-1 0 1 15,1 0-1-15,3 6 0 16,3-6 1-16,4 3 0 15,4-3 0-15,3 0 0 0,3-3 0 16,8-3 0 0,3-7-2-16,7-6 1 15,4-3-6-15,-4-3 0 0,0-6-7 16,-3-1 1-16,-4-5-3 16,-7-7 1-16</inkml:trace>
  <inkml:trace contextRef="#ctx0" brushRef="#br0" timeOffset="137782.56">16291 4518 37 0,'0'-6'18'0,"0"9"-16"0,0 0 36 0,0 4-34 0,0 5 1 0,-3 4 2 16,-1 3 1-16,-6 15-10 15,-4 10 1-15,-4 9 5 16,-3 19 1-16,-4 4-3 15,-3 2 0-15,0 4-2 0,6-7 1 16,5-9-4-16,3-19 0 16,3-13-7 31,8-9 1-47,3-12-8 0,7-19 1 15</inkml:trace>
  <inkml:trace contextRef="#ctx0" brushRef="#br0" timeOffset="138163.04">16521 4804 53 0,'14'15'26'0,"-28"4"-30"0,7-13 47 0,-8 1-43 0,-6 5 1 0,-3 7 0 16,-1 0 1-16,-3-7-2 15,6 4 0-15,5 0 1 16,3-4 0-16,3 1-1 16,4-1 1-16,4-2-1 15,3-1 1-15,10 1 0 16,8 2 0-16,3 1-1 16,7 2 1-16,4 4 0 15,-4 0 1-15,0-6-1 16,-10-1 1-16,-4 7-2 15,-7 3 1-15,-7 9-1 0,-10-6 0 16,-5 4-1-16,-2-14 0 16,-1 4-2-16,4-6 1 15,4-4-4-15,2-3 0 16,8-3-11-16,11-6 1 16</inkml:trace>
  <inkml:trace contextRef="#ctx0" brushRef="#br0" timeOffset="138413.87">16838 4954 56 0,'4'22'28'0,"-11"9"-31"0,3-21 45 0,1 6-42 15,-1-1 1-15,0 7 0 16,1-3 1-16,-1-3-3 16,1-4 0-16,3-5-3 15,3-1 1-15,-3-6-13 16,0-13 1-16</inkml:trace>
  <inkml:trace contextRef="#ctx0" brushRef="#br0" timeOffset="138615.38">16771 4779 41 0,'11'12'20'0,"3"4"-14"0,-11-16 25 16,-3 0-31-16,7-3 0 15,-3 0 1-15,-1 3 1 16,1 0-3-16,-1 0 0 15,1 0-4-15,3 3 0 16,4 0-8-16,-1 3 1 16</inkml:trace>
  <inkml:trace contextRef="#ctx0" brushRef="#br0" timeOffset="139019.14">17046 5070 45 0,'0'35'22'0,"-7"2"-25"0,7-34 38 0,-3-3-35 16,-1 0 0-16,-3 4-1 15,4-4 1-15,-1 0 0 16,4 0 0-16,0-10-1 15,7-5 1-15,0-4 0 16,0-3 0-16,0 3 0 0,4 0 0 16,3-3 0-16,0 6 0 15,4-2 1-15,-1 5 0 16,1 4 0-16,0 9 1 16,-1 6-1-1,1-3 0-15,-4 3-1 0,0 7 1 16,-3 9-1-16,-1 0 0 15,-3 3-1-15,-3-3 0 16,-1 0-3-16,-3 0 1 16,0-7-4-16,4-5 0 15,-1-7-6-15,4 0 0 0</inkml:trace>
  <inkml:trace contextRef="#ctx0" brushRef="#br0" timeOffset="139455.94">17268 4481 45 0,'4'12'22'0,"7"-6"-20"16,-8-6 41-16,1 0-40 15,3 4 0-15,0-4 1 16,0 0 1-16,3-4-6 16,1 1 0-16,0-3 5 15,3 0 0-15,-7 3-1 0,3-4 0 16,1 4-2-16,-1 0 0 16,-2 3-1-16,-1 0 0 15,-7 3-1-15,-4 7 1 16,1-1-2-16,-1 10 1 15,4-3 0-15,0 2 1 16,-4 4-1-16,1 0 1 16,-1 3-1-16,4-6 1 15,0 0 0-15,0-10 0 0,4 1-2 16,3-4 0-16,7-3-4 16,0-6 0-16,7 0-9 15,-3 0 1-15,-4-13-3 16,0 7 1-16</inkml:trace>
  <inkml:trace contextRef="#ctx0" brushRef="#br0" timeOffset="139818.7">17854 4402 48 0,'7'25'24'0,"-14"-22"-28"0,4 7 48 0,-4 6-43 0,-8 12 0 15,-2 0 2-15,-8 13 0 16,-3 6-4-16,0 22 1 15,-1-3 1-15,5 21 1 16,-1-5-1-16,0-4 0 16,8-9-2-1,3-12 1-15,7-10-3 32,10-10 0-17,4-8-7 1,7-10 1-16,4-10-7 0,3-9 1 0</inkml:trace>
  <inkml:trace contextRef="#ctx0" brushRef="#br0" timeOffset="140147.84">18186 4706 46 0,'0'-12'23'0,"-18"2"-24"0,7 7 39 0,-6 3-38 15,-8 3 1-15,-3 4 1 16,0 5 0-16,3 7-3 16,4 3 1-16,3 13 1 15,1 5 0-15,2 4 0 16,5 3 0-16,3 3-1 0,3-9 1 16,4-6 0-16,0 2 1 31,39-21 0-31,0-7 0 15,-4-12-1-15,-3-9 1 16,-4-7-1-16,-3 0 1 16,-8 0-7-16,-2-6 1 15,-8-3-12-15,-7 0 0 16</inkml:trace>
  <inkml:trace contextRef="#ctx0" brushRef="#br0" timeOffset="140348.43">17875 4910 48 0,'18'19'24'0,"3"-22"-23"0,-17 3 34 0,13-9-35 16,1-4 0-16,10 0-3 15,11-5 0-15,3-1-4 16,1 3 1-16,-5-9-7 15,1 3 0-15</inkml:trace>
  <inkml:trace contextRef="#ctx0" brushRef="#br0" timeOffset="140557.17">18440 4537 58 0,'24'60'29'0,"-2"49"-38"0,-15-83 56 15,3 21-48-15,-3 6 1 16,-7 16-8-16,-3 6 1 0,-15 19-5 16,-17-3 1-1</inkml:trace>
  <inkml:trace contextRef="#ctx0" brushRef="#br0" timeOffset="146466.47">19886 4449 41 0,'4'3'20'0,"6"-3"-8"0,-3-3 20 15,0-3-29-15,4 0 0 16,10 6 3-16,4 0 0 16,7 0-7-16,-4 0 0 15,7 12 5-15,0 7 0 16,-3 3-2-16,-11 3 0 15,-14 13-2-15,-14 6 1 16,-3 3-2-16,-19 6 1 16,-13 10-1-16,-11-19 0 15,0-7-1-15,-7-5 0 0,4-10 0 16,6-13 0-16,12-3 0 16,6-12 0-16,14-3 0 15,8-7 1-15,10 0 1 16,10 1 0-16,8 5 1 15,7 1 0-15,3-1 1 16,4 13 1-16,3 7 1 16,0 9 0-16,4 3 0 15,3 6 0-15,-6 0-1 16,-5 7 0-16,1-4-3 16,7-3 1-16,0-6-6 15,-1-6 1-15,-6-26-12 16,-4-2 0-16,-10-4-3 15,-4 0 1-15</inkml:trace>
  <inkml:trace contextRef="#ctx0" brushRef="#br0" timeOffset="147012.28">20899 4612 45 0,'0'-3'22'0,"-4"6"-21"15,1-3 40-15,-8 0-39 16,0 0 0-16,-6 4 1 16,-8 5 0-16,-3 0-4 15,7 7 1-15,-4 6 2 16,0 0 1-16,1 9-2 0,-1 10 1 16,0 6 0-1,8-9 0-15,2 2-1 0,8-2 0 16,7-7-1-16,11-9 0 15,3-9-2-15,11-7 0 16,10 0-5-16,7-6 0 16,1 0-10-16,3-6 1 15</inkml:trace>
  <inkml:trace contextRef="#ctx0" brushRef="#br0" timeOffset="147276.96">21227 4829 52 0,'7'0'26'0,"-7"-7"-24"0,0 7 41 0,-4-6-41 0,-3 3 0 0,-7-3 0 15,-4 3 1-15,-6 0-4 16,-5 6 0-16,1 0 3 16,4 6 0-16,-5 7 0 15,5 9 0-15,2 3-2 16,5-6 0-16,6 3-2 15,8-3 1-15,6-3-2 16,11-10 1-16,8-5-5 16,6-8 0-16,0 1-3 15,0-3 1-15,0-7-6 16,-6-9 0-16</inkml:trace>
  <inkml:trace contextRef="#ctx0" brushRef="#br0" timeOffset="147578.41">21544 4597 47 0,'21'0'23'0,"-21"12"-23"0,-7-5 40 15,-3 5-39-15,-8 10 0 16,-7-3 1-16,-3-7 1 16,-4 7-4-16,-6-3 1 15,9 0 2-15,5 2 0 16,6 1 0-16,7 0 1 0,11 3-1 15,15-3 0-15,6 6 0 16,3-3 0-16,1 3-1 16,0-9 1-16,-1-1-1 15,-2-2 0-15,-8 2-2 16,-11 4 1-16,-6 3-3 31,-8 0 0-31,-3 0-6 0,-7 3 1 0,-4-15-9 16,1-4 0-16</inkml:trace>
  <inkml:trace contextRef="#ctx0" brushRef="#br0" timeOffset="147939.04">22200 4283 48 0,'14'13'24'0,"-3"-13"-21"0,-11 6 37 16,-7 3-38-16,-7 1 0 16,-7 9 1-16,-8-4 0 15,-2 13-4-15,-5 16 0 16,-6 10 3-16,0 8 0 0,-1 14-2 15,8 11 1-15,7 8-2 16,7-20 0-16,3-3-4 16,8-13 0-1,6-21-8-15,15-7 1 0,10-18-4 63,14-10 0-63</inkml:trace>
  <inkml:trace contextRef="#ctx0" brushRef="#br0" timeOffset="148223.81">22380 4587 47 0,'11'19'23'0,"-22"-9"-25"0,4-14 45 0,4 8-43 15,-8-1 1-15,-3 6 0 0,-7 4 1 16,-4 5-3-1,-3 4 1-15,0 10 1 0,3 8 1 16,0 11-2-16,8-7 1 16,6-1 0-16,8-2 0 15,10-6-1-15,10-7 1 16,8-12-1-16,3-10 1 16,-7-12-2-16,4-4 0 15,-4-9-1-15,0-6 0 16,-7 0-5-16,-3-3 1 15,-7 0-9-15,-4 3 0 0</inkml:trace>
  <inkml:trace contextRef="#ctx0" brushRef="#br0" timeOffset="148422.07">22084 4838 42 0,'0'6'21'0,"21"10"-14"0,-14-13 30 0,4-3-36 0,3 0 0 0,3 0 1 0,5 0 0 0,-1-3-3 16,3 3 1-16,1-6 0 15,-4 6 1-15,8 0-6 16,-5-3 0-16,4 0-9 16,4-7 0-16</inkml:trace>
  <inkml:trace contextRef="#ctx0" brushRef="#br0" timeOffset="148687.31">22645 4311 41 0,'-7'35'20'0,"17"21"-8"0,-3-37 28 0,4 12-39 15,7 7 0 1,13 40 2 0,-2 13 1-16,-12-15-6 15,-10 11 1-15,-10-18 1 16,-15 0 0-16,-7-6-9 16,-3-10 1-16,-7-24-8 15,3-17 1-15</inkml:trace>
  <inkml:trace contextRef="#ctx0" brushRef="#br0" timeOffset="149320.99">23442 3938 45 0,'7'35'22'0,"0"21"-19"0,-3-37 35 0,-4 12-38 15,-4 13 1-15,1 19 0 16,3-7 1-16,0 13-2 16,0 0 1-16,-4 7 2 15,-3-4 0-15,4-13 0 16,3-9 1-16,-4-12-2 15,1 0 1-15,-5-16-2 16,-2-7 0-16,-4 1-1 16,-4-7 1-16,-7-9-2 15,1-9 1-15,-4 3-1 16,-4-10 1-16,0 7-1 16,-3-1 1-16,-4 10-1 15,4 3 0 1,-1 7 0-16,5 5 0 0,6 17 1 15,7-10 0-15,8 9 0 0,6-3 0 16,11 7 1-16,11-7 0 16,7 3-1-16,10 1 1 15,7-4-2-15,4-6 1 16,0-3-5-16,-4-19 1 16,-6 0-11-16,-5-16 0 15,-3 0-1-15,8-6 0 16</inkml:trace>
  <inkml:trace contextRef="#ctx0" brushRef="#br0" timeOffset="149664.37">24236 4333 54 0,'3'-3'27'0,"-24"3"-38"0,11 0 54 0,-15 0-43 16,-10 10 0-16,3 5 1 16,-7 4 0-16,-3 6-1 15,-8 16 0-15,-6 9 1 16,3 13 0-16,11 3 0 16,3 12 0-16,14 0 0 15,11-15 0-15,14 0 0 0,14-19 0 16,18-16-1-1,10-15 1-15,-3-13-1 16,3-13 1-16,1-12-1 0,-8-10 0 16,-7-2-2-1,0-7 0-15,-10 0-5 16,-7 0 0-16,-11 6-9 0,-11 1 1 16</inkml:trace>
  <inkml:trace contextRef="#ctx0" brushRef="#br0" timeOffset="149850.03">23615 4747 64 0,'7'3'32'0,"39"-6"-30"0,-25-3 59 16,18-3-60-16,17-10 0 0,4 0 0 16,14-3 0-16,0 9-4 15,-14-2 0-15,-10 8-7 16,-18 4 0-16,-25-3-10 15,-11 9 0-15</inkml:trace>
  <inkml:trace contextRef="#ctx1" brushRef="#br0" timeOffset="42122.28">8206 4007 0</inkml:trace>
  <inkml:trace contextRef="#ctx0" brushRef="#br0" timeOffset="160704.94">12908 6340 37 0,'11'6'18'0,"-11"-12"-10"0,0 12 19 0,0 1-25 16,-7 5 1-16,0 4 2 15,-4 6 1-15,-7 9-7 16,-3 10 1-16,-7 0 4 16,-7 12 0-16,-1 0-2 15,-2-6 0-15,2 4-2 16,5-7 1-16,-1-10-4 16,7-6 0-16,11-6-5 15,3-9 1-15,4-10-8 16,7-16 1-16</inkml:trace>
  <inkml:trace contextRef="#ctx0" brushRef="#br0" timeOffset="160986.17">12629 6428 41 0,'18'25'20'0,"0"-3"-19"0,-11-13 32 0,3 10-30 15,1 9 1-15,7 7 1 16,3 3 1-16,7 6-8 16,0-10 1-16,0 4 4 15,-3-1 0-15,-4-2-5 16,-3-4 1-16,-4-6-7 15,-3-9 0 1</inkml:trace>
  <inkml:trace contextRef="#ctx0" brushRef="#br0" timeOffset="161361.57">12993 6566 45 0,'7'0'22'0,"0"9"-12"0,-7-9 23 15,7 0-31-15,0-3 0 0,7 0 1 16,4 6 1-16,-1-3-5 16,5 0 0-16,2-6 2 15,-3 3 0-15,1-3-5 16,-5-1 1-16,-3 1-9 15,-7 6 1-15,-7 0-4 16,-3 6 0-16</inkml:trace>
  <inkml:trace contextRef="#ctx0" brushRef="#br0" timeOffset="161540.1">12979 6754 53 0,'3'13'26'0,"25"-10"-29"0,-20-3 51 0,6 0-48 16,7 0 1-16,7 0-2 0,0 0 1 15,0 0-6-15,4 0 0 16,-4-6-9-16,-6-4 0 16</inkml:trace>
  <inkml:trace contextRef="#ctx0" brushRef="#br0" timeOffset="162185.9">13663 6513 40 0,'25'-10'20'0,"-22"4"-14"0,-3 6 25 16,0 0-29-16,0 0 1 16,-3-3 0-16,-4-3 1 15,-7 6-6-15,-11 3 1 0,0 0 3 16,1 6 0-16,-1 7-2 16,0 9 1-16,-3 6-1 15,0 7 0-15,3 3-2 16,7 0 1-16,4-1 0 15,11-2 0-15,6-7 0 16,11-12 1-16,8-16 2 16,9-9 0-16,8-13 1 15,3-9 1-15,-3-3-3 16,-7-10 1-16,-11-3-8 16,-10 0 0-16,-18-3-9 15,0-6 0-15</inkml:trace>
  <inkml:trace contextRef="#ctx0" brushRef="#br0" timeOffset="162999.57">12996 3396 39 0,'0'3'19'0,"-10"-6"-9"15,10 3 19-15,0 3-26 16,-4 3 0-16,-6 7 1 16,-8-1 1-16,-7 13-7 15,-10 10 1-15,0-1 4 16,-1 4 0-16,5 9-4 15,3-6 0-15,6-4-4 16,1-2 0-16,7-16-10 16,7-19 1-16</inkml:trace>
  <inkml:trace contextRef="#ctx0" brushRef="#br0" timeOffset="163223.84">12714 3449 47 0,'25'50'23'0,"17"-3"-21"0,-28-31 36 0,7 6-38 16,4 0 1-16,3 3-1 16,-3-3 1-16,-7-3-4 15,3-1 0-15,-7-2-9 16,-3 0 0-16,-4-16-2 15,0 3 0-15</inkml:trace>
  <inkml:trace contextRef="#ctx0" brushRef="#br0" timeOffset="163541.96">13130 3515 51 0,'-7'12'25'0,"11"-5"-27"0,-1-4 51 16,-3-3-47-16,7 6 0 15,1-6 0-15,2 3 0 16,4 3-3-16,0-6 0 16,4-6-1-16,0 6 1 15,-4 6-6-15,-4-6 0 16,1 0-10-16,-8 0 1 0</inkml:trace>
  <inkml:trace contextRef="#ctx0" brushRef="#br0" timeOffset="163732.37">13113 3697 46 0,'-4'15'23'0,"29"-2"-21"0,-18-13 36 0,0 0-36 16,4 0 1-16,6-3-1 15,-3-3 1-15,4-1-6 16,0 4 1-16,-1 0-3 15,1 0 0-15,0-7-10 16,-4 1 1-16</inkml:trace>
  <inkml:trace contextRef="#ctx0" brushRef="#br0" timeOffset="164318.2">13522 3471 59 0,'7'12'29'0,"11"-15"-35"0,-8 3 52 0,4 0-45 15,4 0 1-15,7-6 0 16,3 3 1-16,-3 3-4 16,-4 0 0-16,-4 0 1 15,-2 0 1-15,-5 3-2 16,-6 3 1-16,-8 4-1 16,-3-1 0-16,-7 7-1 15,0 3 0-15,0 3 1 0,-4 3 0 16,4 0 0-16,3-6 1 15,4-1 0-15,4 1 1 16,6 0 0-16,4-3 0 16,8-4 0-16,6 1 1 15,7-13 0-15,4 0 1 16,6-6-3-16,1-1 1 16,-3 1-6-16,-8 0 1 15,-7 3-13-15,-10-7 0 16</inkml:trace>
  <inkml:trace contextRef="#ctx0" brushRef="#br0" timeOffset="172560.87">28155 3145 40 0,'4'-3'20'0,"-15"3"-12"0,4 0 20 0,-3 0-25 15,-8 0 0-15,-10 0 2 16,-8 3 0-16,-2 3-6 16,2 3 0-16,-3 10 4 15,1 10 0-15,-5 5-1 16,1 16 0-16,3 4-1 15,4 8 1-15,7 10-1 16,10 0 1-16,15-9-1 16,10 0 1-16,14-16-2 15,7-6 1-15,0-13-5 16,15-9 1-16,-1-10-11 16,-3-3 1-16,-1-12-4 15,1-3 1-15</inkml:trace>
  <inkml:trace contextRef="#ctx0" brushRef="#br0" timeOffset="172972.73">28279 3609 40 0,'7'6'20'0,"-11"-15"-20"0,4 9 34 0,-7 0-34 15,-3 0 0-15,-8 0 1 16,-3 0 0-16,-4 0-1 15,0 9 0-15,1 4 0 16,3 6 1-16,-1 2 0 16,5 5 0-16,3 2 0 15,7-3 1-15,7-3-2 16,7-6 0-16,10-16-1 16,4-10 1-16,1-6-2 15,-1 1 1-15,0 2-4 16,-3-6 1 15,-4 4-8-31,-4-1 0 0</inkml:trace>
  <inkml:trace contextRef="#ctx0" brushRef="#br0" timeOffset="173344.1">28388 3628 34 0,'-3'9'17'0,"-1"-15"-12"16,0 12 23-16,1 4-25 15,-1 2 0-15,1 7 2 16,3 3 0-16,0 12-6 16,3-2 0-16,4-1 5 15,1 0 1-15,6-2-2 16,3-11 1-16,4-8-2 16,4-10 1-16,-7-3-3 15,-4-7 1-15,-4-12-5 16,1-3 0-16,-7 0-11 15,-1-6 0-15</inkml:trace>
  <inkml:trace contextRef="#ctx0" brushRef="#br0" timeOffset="173670.54">28854 2900 37 0,'3'0'18'0,"4"10"-11"0,-7-7 20 0,-3 12-25 15,-8 11 0 1,1 8 0-16,-8 16 1 0,-3 10-4 15,0 21 1-15,-4 7 2 16,4 0 0-16,0 3-1 16,3 0 0-16,0-10-3 15,4-12 1-15,4-12-11 16,3-13 1-16,7-19-2 16,10-10 0-16</inkml:trace>
  <inkml:trace contextRef="#ctx0" brushRef="#br0" timeOffset="174153.37">29150 2994 29 0,'-11'32'14'0,"-17"12"-10"0,25-32 23 16,-8 10-24-16,4 16 0 15,0 2 4-15,-4 11 1 16,4 5-9-16,0-6 0 0,0 4 6 16,-3-1 0-16,3-9-2 15,3-7 0-15,1-8-2 16,-1-1 1-16,1-6-1 15,-5-13 0-15,5 1-1 16,-4-10 1-16,-4-7-2 16,1 4 0-16,-4-6-1 15,-4-1 0-15,-3 4 0 16,0 6 0-16,-1 6 0 16,-2 7 0-16,3 9 2 15,6 6 0-15,8 0 0 16,4 7 1-16,6-7 2 15,12-3 0-15,2-6 0 16,8-7 0-16,0-2-3 16,3-7 1-16,0-9-6 15,0-4 0-15,-7-5-10 0,-6 5 1 16</inkml:trace>
  <inkml:trace contextRef="#ctx0" brushRef="#br0" timeOffset="175473.26">30364 3819 30 0,'10'-6'15'0,"4"-4"-3"15,-10 7 15-15,-4-3-24 16,0 6 1-16,0-6 3 16,-4 3 0-16,-3-7-9 15,-3-2 1-15,-8 2 5 16,-3 4 1-16,-7 0-3 15,-1-1 1-15,-6 4-3 16,0 13 0-16,3-1 0 16,7 7 0-16,1 6-2 15,3-4 1-15,6 4-1 16,5 0 1-16,6 3 0 16,4-6 0-16,14-3 0 15,15-7 1-15,-5-6-1 0,1-3 1 16,0-6-1-16,-4-6 1 15,-3 9-2-15,-1-7 1 16,-3 1-1-16,-3 2 1 16,-1 4-1-16,-2 0 0 15,-1 0 0-15,0 3 1 16,0 6 0-16,0 4 0 16,0 9 1-16,3-7 0 15,-3 7 0-15,4 3 0 16,0-10-4-16,-1 1 0 15,4-10-7-15,0-6 0 0</inkml:trace>
  <inkml:trace contextRef="#ctx0" brushRef="#br0" timeOffset="175945.8">30745 3233 29 0,'-7'53'14'0,"-15"35"-15"0,15-63 18 0,-7 12-17 15,0 7 0-15,0 7 0 16,3 24 0-16,1-9-1 16,-1 3 1-16,1-16-7 15,3-9 0-15</inkml:trace>
  <inkml:trace contextRef="#ctx0" brushRef="#br0" timeOffset="176629.7">31087 3753 19 0,'7'0'9'0,"-7"0"-8"16,0 3 9-16,0-3-9 15,0 0 0-15,0-6 5 16,0 3 0-16,-4 0-4 16,4 0 0-16,-3 3 5 15,-1 3 0-15,1 0 0 16,-4 0 1-16,-7 3-2 16,-4 4 0-16,-3 2-2 15,-4 4 0-15,0-7-2 16,-6-2 0-16,6 5-1 15,4-2 0-15,3-1 0 16,4 0 0-16,3 1-1 0,8 2 0 16,6-2 1-16,8-1 0 15,7 4-1-15,6-1 1 16,1 1-1-16,-4-1 0 16,0 1 0-16,-10 6 0 15,-11-10-1-15,-7 4 1 16,-11 9-2-16,1-10 0 15,-5 4-3-15,1-7 1 0,4-3-8 16,3 4 1-16,6-16-3 16,12 6 0-16</inkml:trace>
  <inkml:trace contextRef="#ctx0" brushRef="#br0" timeOffset="176928.77">31351 3860 45 0,'14'9'22'0,"-14"-21"-30"15,-3 12 43-15,-4-7-34 16,-7 4 0-16,-7-6 1 16,-11 9 0-16,7 3-2 15,0 6 0-15,-3 16 1 16,0 10 1-16,3 3-2 0,4 2 0 15,4 1 0-15,9-6 0 16,12-10 0-16,7-13 0 16,10-9 1-16,14-12 0 15,0-4 0-15,-3-5 0 16,-7-7-5-16,-11-4 0 16,-4-2-9-16,-17 6 0 15</inkml:trace>
  <inkml:trace contextRef="#ctx0" brushRef="#br0" timeOffset="177558.93">27280 4901 35 0,'0'19'17'0,"-3"-13"-10"0,3 3 22 0,-4 1-28 15,4 2 0-15,0 10 1 16,0 6 0-16,4 1-3 15,-1 8 1-15,1 1 2 16,6-4 1-16,8-2 0 16,7-10 0-16,7-13-2 15,-4-12 1-15,-4-10-1 16,-2-2 1-16,-1-10-7 16,-7-3 1-16,-4-4-10 15,1-9 0-15</inkml:trace>
  <inkml:trace contextRef="#ctx0" brushRef="#br0" timeOffset="178129.15">27626 5287 36 0,'-42'144'18'0,"13"-60"-16"15,26-71 23-15,-1 0-23 16,1-4 0-16,-1-3 2 16,4-6 0-16,7-15-4 15,8-17 0-15,-1-5 3 16,7-10 0-16,0-4-1 15,0 4 1-15,4-3-3 16,-4-3 1-16,0 6-2 0,4 3 0 16,-4 3 0-1,0 0 0-15,-3 13 0 0,3 12 1 16,4 10 1-16,3 6 0 16,0 6 1-16,-3 7 0 15,-11 3-1-15,-11 9 1 16,-10-6-1-16,-10 3 0 15,-1 6-2-15,-7-3 1 16,-6-3-6-16,2-3 1 0,1-4-9 16,4-8 1-1</inkml:trace>
  <inkml:trace contextRef="#ctx0" brushRef="#br0" timeOffset="178433.51">28363 4506 31 0,'11'-10'15'0,"-8"7"-1"15,-3 6 16-15,-3 10-27 16,-4 3 1-16,-7 12 0 15,-7 16 1-15,-8 9-7 0,-2 19 0 16,-5 19 4-16,1-3 1 16,7-3-3-16,7-20 1 15,3-5-6-15,4-26 1 16,7-18-6-16,-4-16 1 16,8-6-5-16,-4-13 1 15</inkml:trace>
  <inkml:trace contextRef="#ctx0" brushRef="#br0" timeOffset="178910.51">28021 5036 29 0,'21'44'14'0,"18"3"-4"0,-21-41 23 0,10 0-32 0,11-3 0 0,7 0 3 15,-4-3 1-15,7-3-5 16,1-3 0-16,-4 0 3 15,-8 0 0-15,-2-7-1 16,-15 4 1-16,-3-1-2 16,-8 1 0-16,-6 2-1 15,-8 1 1-15,-6 6-1 16,-8 0 1-16,0 6-1 16,-3 7 0-16,3 0 0 15,1-1 1-15,-1 7-1 16,1 0 0-16,2 0 0 15,5-4 0-15,6-2-1 16,4-7 1-16,7-6-1 16,0-3 0-16,4-3 0 0,3-4 1 15,-3 1-2-15,3 3 0 16,3-1 0 15,1 4 1-31,0 0-1 16,-4 3 1-16,0-3 0 0,-3 3 0 15,-4 9 1-15,-4 7 1 0,1 6-1 0,-1 0 0 16,1 0-1-16,-1 0 1 16,4-3-3-16,4-1 0 15,3-5-6-15,0-7 1 0,7-6-4 16,4-3 1-16</inkml:trace>
  <inkml:trace contextRef="#ctx0" brushRef="#br0" timeOffset="179900.46">28123 5076 28 0,'-10'-3'14'0,"-8"-19"-12"0,11 13 23 0,0 3-24 16,0-1 1-16,-4 1 1 15,-3 3 1-15,-7 3-4 16,-3 6 0-16,-1 4 2 16,-3 5 1-16,6 7-1 15,1-3 0-15,0 13-1 16,3-7 1-16,8 12-1 15,6-5 0-15,4-1 1 16,7-6 0-16,11-12-2 16,17 2 0-16,4-8-4 15,7-7 0-15,3-7-8 16,4-18 1-16</inkml:trace>
  <inkml:trace contextRef="#ctx0" brushRef="#br0" timeOffset="180215.81">28938 4496 42 0,'4'-6'21'0,"-1"31"-20"16,-3-12 33-16,-3 6-34 16,-8 12 0-16,-6 10-1 15,-8 15 1-15,0 10 0 16,-3 22 1-16,3-4-1 16,1 4 0-16,6-6-3 15,7-23 0-15,8-15-9 16,-1-19 1-16,8-18-2 15,-1-17 1-15</inkml:trace>
  <inkml:trace contextRef="#ctx0" brushRef="#br0" timeOffset="180435.97">28635 5070 49 0,'18'25'24'0,"6"-15"-30"0,-13-10 52 16,7 0-46-16,6 0 0 16,8-3 0-16,3-1 0 15,1-2-4-15,-8 0 1 16,-4 3-6-16,-2 0 1 16,-5-1-6-16,-6 4 0 0</inkml:trace>
  <inkml:trace contextRef="#ctx0" brushRef="#br0" timeOffset="180801.4">28931 5305 53 0,'7'4'26'0,"25"-11"-31"16,-18 7 50-16,4-9-45 15,0 3 0-15,-1-4 1 16,1-2 1-16,-8-1-3 16,4 4 1-16,-6-10 0 0,-8 3 0 15,-8 4 0-15,-6 2 1 16,-3 10-2-16,-1 3 0 15,4 13-1-15,0 6 1 16,0 6-1-16,3 10 1 16,4-4-1-1,4 7 1-15,3-6 0 16,7-7 1-16,17-6-4 0,5-10 0 16,2-5-10-16,5-20 1 0</inkml:trace>
  <inkml:trace contextRef="#ctx0" brushRef="#br0" timeOffset="181374.4">30367 4832 40 0,'4'0'20'0,"-1"0"-10"0,-6 6 28 0,-4 4-35 16,-4 15 0-16,-3-3 1 16,-7 15 0-16,0 10-6 15,-8 16 0-15,-2 19 4 16,-5-1 0-16,8 1-5 15,3-4 0-15,4-18-9 16,7-13 1-16,7-35-4 16,7-2 0-16</inkml:trace>
  <inkml:trace contextRef="#ctx0" brushRef="#br0" timeOffset="181615.74">30212 5309 46 0,'39'15'23'0,"10"-2"-23"0,-28-10 43 15,4 6-42-15,-4 4 0 16,-3-4 0-16,-8-2 1 16,-10 5-3-16,-10 4 0 0,-11 3 1 15,-8 2 1 1,-9-5-4-16,-8 3 0 0,3-6-8 15,8-1 1-15,3-6-4 16,4 4 0-16</inkml:trace>
  <inkml:trace contextRef="#ctx0" brushRef="#br0" timeOffset="181929.17">30593 5393 42 0,'3'3'21'0,"4"7"-24"15,-7-13 37-15,-3-4-33 16,-4 1 0-16,-7 3 2 16,-4 3 0-16,1 9-4 15,-5 4 1-15,-2 6 1 0,2-1 1 16,-2 8-2-16,6-1 0 15,4 3-2-15,7-3 1 16,11-6-1-16,10-7 1 16,7-5-1-16,3-17 0 15,-2 1-2-15,-5-7 1 16,1 0-8-16,-4-2 0 16,-7-4-1-16,0 0 1 15</inkml:trace>
  <inkml:trace contextRef="#ctx0" brushRef="#br0" timeOffset="182168.18">30625 5409 37 0,'-4'31'18'0,"-6"32"-19"16,10-54 37-16,0 7-36 15,0 3 0-15,3 3 2 16,1 0 0-16,3-3 0 15,3-4 0-15,4-5 2 16,8-7 0-16,-1-6 0 16,0-7 0-16,0-5-2 15,0-4 0-15,0 6-7 16,-3-2 1-16,0-1-11 16,-1-9 0-16</inkml:trace>
  <inkml:trace contextRef="#ctx0" brushRef="#br0" timeOffset="182533.12">30999 5581 34 0,'0'41'17'0,"-4"0"-9"0,4-35 19 0,0 0-27 15,0 1 1-15,4-4 1 16,-1-3 0-16,4-6-2 16,4-4 0-16,-1-2 1 15,1-7 0-15,0-3-1 16,-1 6 1-16,1-6-1 16,-1 0 0-16,1 0-1 15,-1 7 1-15,1 5-1 16,0 13 0-16,-4 4 0 15,-4-1 0-15,1 6 0 16,-1 4 0-16,1 3-1 16,-1 3 1-16,1 0-4 15,-1-3 0-15,4 3-6 16,0-13 1-16</inkml:trace>
  <inkml:trace contextRef="#ctx0" brushRef="#br0" timeOffset="183145.44">31799 4675 43 0,'-3'31'21'0,"-4"4"-24"0,3-16 38 0,1 15-34 16,-4 10 0-16,-7 9 1 16,3 13 0-16,0 16-2 15,4-7 0-15,0-3 1 16,4-15 0-16,-1-7 0 15,1-9 1-15,3-7-1 16,0-15 1-16,0-13-1 0,-4-6 0 16,-3-6-1-16,-3 0 1 15,-5-4-1-15,-2 1 0 16,-4 3-3-16,-4-4 1 16,0 13-1 30,4 10 1-46,0-1 0 0,3 17 0 0,4-1 0 16,7 3 1-16,4 7 0 0,6-1 1 0,4-2-3 0,7-7 1 16,4-6-5-16,7-3 0 0,-1-3-5 15,-3-10 0-15</inkml:trace>
  <inkml:trace contextRef="#ctx0" brushRef="#br0" timeOffset="183458.93">32198 5340 29 0,'32'-13'14'0,"-22"-9"-4"0,-6 26 23 0,-1-1-33 0,-3 3 1 0,-3 3 0 15,-8 4 1-15,-3 6-3 32,-7 0 1-32,-4-1 1 0,-3 4 0 0,0-9-1 15,3 6 1-15,4-4 0 16,3-2 0-16,8-4 0 15,10 4 1-15,10-1 0 16,12 1 1-16,6 6 0 0,4 0 1 16,-8 6 0 15,-3-7 0-15,-6 4-2-16,-5 0 0 0,-3 3-1 0,-7 4 0 0,-17-1-4 0,-15 0 1 15,-14 3-10-15,-11-9 1 16,-6-9-4-16,-1-4 0 15</inkml:trace>
  <inkml:trace contextRef="#ctx0" brushRef="#br0" timeOffset="185321.79">27287 2546 24 0,'-3'19'12'0,"10"3"-2"16,-4-16 13-16,-3 6-20 16,4 17 0-16,-4 5 2 15,-4 19 1-15,-10 10-7 16,-7 28 0-16,-11 41 4 15,-13 28 1-15,-12 40-3 16,-6 29 1-16,-4 13-2 16,3 9 1-16,11-4-1 0,0-11 0 15,4-17 0-15,3-28 0 16,0-15-1-16,4-38 0 16,3-13-5-16,4-31 0 15,6-21-6-15,12-26 1 16</inkml:trace>
  <inkml:trace contextRef="#ctx0" brushRef="#br0" timeOffset="186252.17">28265 2803 18 0,'91'-19'9'0,"15"19"1"0,-67-6 7 16,17 12-13-16,18 4 0 15,1 2 5-15,20 10 0 16,21 0-11-16,18-6 1 16,7-1 6-16,18 4 1 15,14-6-3-15,14 2 1 16,25-2-3-16,6 9 1 0,19 6-2 16,6-3 1-16,4 3-1 15,-11-6 0-15,4 4 0 16,-10-1 0-16,-8 0 0 15,-7-13 0-15,-24-6-1 16,-26 1 1-16,-9-4 0 16,-19 3 0-16,-13 0-2 15,-11 7 1-15,-15 6-2 16,-20 0 1-16,-15 6-1 16,-13 9 1-16,-11 7-1 15,-11 12 1-15,-7 13 1 16,-3 13 1-16,-11 18 0 15,-11 6 1-15,-6 13 0 16,-8 16 0-16,-3 3-1 16,-7 9 1-16,-1 10 0 15,-2 9 0-15,2 3-1 16,-2 19 1-16,-1 0-1 0,-7-3 1 16,4 3 0 15,-4-13 0-16,4-21 0-15,3-10 0 0,0-12 0 0,-7-10 1 0,-14-16 0 0,-14-12 0 16,-17-13-1-16,-11-9 0 16,-40-6 1-16,-23-22 0 15,-40-13-1-15,-24-12 1 16,-39-10-1-16,-25-9 0 16,-31 0 0-16,-8-3 0 15,-17 2-1-15,-7 1 0 0,-4-3 0 16,0-13 0-16,-10-9 0 15,17-6 1-15,11-10-4 16,7-3 0-16,28-10-11 16,11-6 1-16</inkml:trace>
  <inkml:trace contextRef="#ctx1" brushRef="#br0" timeOffset="68834.45">22423 4227 0</inkml:trace>
  <inkml:trace contextRef="#ctx0" brushRef="#br0" timeOffset="187139.2">27150 6886 46 0,'3'22'23'0,"-31"9"-20"0,14-18 24 0,-11 5-26 16,-6 14 0-16,-12 12 1 15,-10 6 0-15,4 13-3 16,3-1 0-16,4 1-1 15,3-3 0-15,11-13-9 16,7-13 1-16,10-21-4 16,4-13 1-1</inkml:trace>
  <inkml:trace contextRef="#ctx0" brushRef="#br0" timeOffset="187338.19">26783 7033 28 0,'18'32'14'0,"3"40"-3"0,-11-53 24 15,4 9-31-15,4 9 0 16,0 4 0-16,-1 6 1 16,4 3-9-16,1-3 1 15,2 4-1-15,-6-14 1 16,0-9-10-16,-1-15 1 0</inkml:trace>
  <inkml:trace contextRef="#ctx0" brushRef="#br0" timeOffset="187640.16">27333 7203 44 0,'4'25'22'0,"20"-29"-17"0,-20 1 37 16,3-3-40-16,7 6 0 15,0 0 0 1,4-3 1-16,3-3-4 15,4 6 0-15,-4-3 0 0,0-1 1 16,-3 4-8-16,-4 4 0 16,-11-1-7-16,-6 3 0 15</inkml:trace>
  <inkml:trace contextRef="#ctx0" brushRef="#br0" timeOffset="187818.66">27266 7522 44 0,'11'16'22'0,"3"-22"-25"0,-4 3 35 0,8 3-32 15,0 0 0-15,10 0-4 16,4-3 1-16,-1-1-7 16,5-2 1-16,-4-6-3 15,-4-7 1-15</inkml:trace>
  <inkml:trace contextRef="#ctx0" brushRef="#br0" timeOffset="188173.77">28116 7212 49 0,'0'-9'24'0,"-24"-1"-36"0,13 4 50 16,-7 0-37-16,-6 2 1 15,-8 11 1-15,4-1 0 16,-4 13-4-16,4 12 0 16,-4 7 2-16,0 12 1 15,8 10-4-15,10 2 1 16,6-5-1-16,12-4 1 15,3-15-1-15,14-16 0 0,15-16 2 16,6-12 1-16,0-13 1 16,-7-13 1-16,-3-2-1 15,-7-1 1-15,-11 1-4 16,-7-7 0-16,-7 7-13 16,0 2 0-16</inkml:trace>
  <inkml:trace contextRef="#ctx0" brushRef="#br0" timeOffset="188687.8">28377 7422 56 0,'-3'16'28'0,"10"-4"-30"16,-3-9 46-16,3 1-42 16,10-1 0-16,15 0 0 15,14-6 1-15,10 3-6 16,4 0 0-16,0 0-2 16,-7 0 1-16,-7 3-13 15,-7-6 1-15</inkml:trace>
  <inkml:trace contextRef="#ctx0" brushRef="#br0" timeOffset="189005.79">28755 7275 53 0,'32'15'26'0,"24"-2"-23"0,-35-7 39 0,0 4-42 16,4 2 1-16,3-2 1 16,-3 2 0-16,-11 7-3 15,-7 3 0-15,-10 3 1 16,-4 6 0-16,-11 1-5 15,-3-1 0-15,-7 0-9 16,-4-2 1-16,0-14-3 16,7 1 1-16</inkml:trace>
  <inkml:trace contextRef="#ctx0" brushRef="#br0" timeOffset="189212.87">28896 7319 50 0,'11'62'25'0,"-15"1"-35"0,1-44 50 15,-1 9-46-15,1 3 0 16,-1 1-20-16,0-7 1 15</inkml:trace>
  <inkml:trace contextRef="#ctx0" brushRef="#br0" timeOffset="189886.21">29937 7231 26 0,'21'0'13'0,"4"-7"3"0,-18 4 10 0,0-3-23 15,0 6 1-15,-7 0 3 16,3-3 0 0,-3 3-8-16,-3-6 0 0,-4 6 5 15,-7 0 0-15,-15 0-1 16,-2 0 0-16,-8 9-2 15,0 10 0-15,-3 12-2 16,-4 7 1-16,0 15-2 16,7 4 0-16,7 12-1 15,11-4 0-15,11-2 0 16,13-6 1-16,15-10 2 16,10-13 0-16,14-15 2 15,11-19 1-15,4-13 0 16,-8-21 0-16,-10-4 0 15,-11 10 0-15,0-13-2 16,-3 1 1-16,-14-1-8 16,-4 9 1-16,-7 4-10 15,-11 0 0-15</inkml:trace>
  <inkml:trace contextRef="#ctx0" brushRef="#br0" timeOffset="190185.56">29556 7466 65 0,'17'16'32'0,"40"-10"-30"0,-36-6 57 0,7 0-59 16,15 0 1-16,9 0-1 15,5-3 0-15,-11-4-1 16,-4 1 0-16,-10 6-5 16,-7-3 1-16,-11 6-15 15,-14-6 0-15</inkml:trace>
  <inkml:trace contextRef="#ctx0" brushRef="#br0" timeOffset="191719.56">30349 7588 39 0,'-7'10'19'0,"7"-20"-1"16,0 10 20 0,0 0-36-16,11 0 1 0,3-6 0 15,7 3 1-15,8 0-5 16,2 0 0-16,5-1 2 16,-8 4 1-16,0 0-7 15,0 4 1-15,-7 2-11 16,-3-3 0-16,-11 3-1 15,-3 4 0-15</inkml:trace>
  <inkml:trace contextRef="#ctx0" brushRef="#br0" timeOffset="191898.65">30286 7883 44 0,'4'22'22'0,"13"-6"-21"15,-6-13 44-15,3 0-45 0,3 3 0 16,8-6 0-16,7 3 0 16,7-3-7-16,0-3 1 15,-1-3-8-15,8-10 1 16</inkml:trace>
  <inkml:trace contextRef="#ctx0" brushRef="#br0" timeOffset="192272.74">31104 7243 57 0,'15'-3'28'0,"6"-9"-28"15,-21 12 50-15,10-7-46 16,11 1 0-16,11-3 2 16,3 6 1-16,8-4-10 15,-1 7 1-15,-3 3 5 16,-4-3 0-16,-7 0-2 16,-10 7 0-16,-11 5-2 0,-7 10 0 15,-7 3 0-15,-7 0 0 16,0 0-1-16,-7 4 1 15,-4 2-1-15,-7 4 0 16,4 2-2-16,-4-2 1 16,8 2-5-16,2-2 0 15,5-4-11-15,6-12 1 16</inkml:trace>
  <inkml:trace contextRef="#ctx0" brushRef="#br0" timeOffset="192468.74">31150 7993 66 0,'7'22'33'0,"4"-3"-47"15,-8-13 58-15,1 0-57 16,-4 0 1-16,-7 1-20 15,-4-4 0-15</inkml:trace>
  <inkml:trace contextRef="#ctx0" brushRef="#br0" timeOffset="193427.54">27760 8839 38 0,'11'-6'19'0,"-8"-10"-10"0,-3 16 22 0,-3-9-29 16,-4 0 0-16,-11 2 1 15,-10 7 1 1,-36 10-5 0,4 5 1-16,0 7 2 15,11 10 0-15,3 9-1 16,4 15 0-16,6 7-1 16,8 9 0-16,14-3-1 15,11 3 1-15,3-9 0 16,14-10 0-16,17-12 1 0,8-19 0 15,11-19 0-15,10-9 1 16,-7-20 0-16,-8-11 0 16,-6-4-1-16,-7-12 1 15,-11 6-2-15,-10 0 1 16,-11 0-8-16,-4 3 0 16,-3 0-9-16,0 9 1 15</inkml:trace>
  <inkml:trace contextRef="#ctx0" brushRef="#br0" timeOffset="193792.29">28138 9009 54 0,'-4'15'27'0,"1"-2"-31"15,3-13 43-15,0 0-38 0,0 0 1 16,7 0 1-16,3-3 0 15,4 3-4-15,7-3 1 16,8 3 1-16,2-3 0 16,-2 3-6-1,-5-4 1-15,-6 4-8 0,-7 0 1 16,-8 4-5-16,-14-1 0 16</inkml:trace>
  <inkml:trace contextRef="#ctx0" brushRef="#br0" timeOffset="193969.39">28025 9288 54 0,'21'9'27'0,"14"-9"-28"0,-21 3 52 0,7 1-51 16,8-1 1-16,-1 0-2 16,4 0 1-16,-1-3-5 15,-2 0 1-15,-5-6-11 16,-3-4 1-16,-10-2-3 15,7-4 1-15</inkml:trace>
  <inkml:trace contextRef="#ctx0" brushRef="#br0" timeOffset="194600.04">28935 8748 44 0,'14'16'22'0,"14"0"-16"0,-7-4 41 0,8 7-44 16,6 3 0-16,7 6 2 15,1 1 0-15,-8 2-7 16,-11-3 0-16,-13 10 4 16,-14 3 0-16,-12 6-2 15,-16 0 1-15,-12-3-2 16,5-1 0-16,-5-5-2 16,-3-10 1-16,-3-6 0 15,7-9 1-15,6-7-1 16,8-6 0-16,7-3 0 0,10-3 1 15,8-4 0-15,10 4 1 16,11 0 0-16,3 3 1 16,0 3 0-16,4 9 0 15,6 10 0-15,8 6 0 16,-4 6 0-16,-6 4 0 16,-1 2 0-16,-3-2 0 15,-4-7-5-15,3-6 0 16,5-3-9-16,2-10 0 15,5-15-3-15,-5-3 1 16</inkml:trace>
  <inkml:trace contextRef="#ctx0" brushRef="#br0" timeOffset="194943.58">29655 9059 39 0,'-11'9'19'0,"-38"42"-15"15,34-42 34-15,-2 3-36 16,3 1 0-16,-4 3 2 16,0-4 0-16,1 1-4 15,3 2 0-15,3 1 4 16,4 3 0-16,7 0-2 16,4-4 1-16,3 1-1 15,0 0 1-15,7-1-2 16,3-5 0-16,5-1 0 15,-5 1 0-15,-3-1-1 16,-3-3 0-16,-11 7-1 0,-11-1 1 16,1 4-1-16,-1 0 1 15,-3 0-3-15,0-1 1 16,0 1-3-16,0-4 0 16,3-2-5-16,8-7 0 15,3-9-6-15,0-4 0 16</inkml:trace>
  <inkml:trace contextRef="#ctx0" brushRef="#br0" timeOffset="195174.08">29778 9269 57 0,'7'38'28'0,"-10"-7"-33"0,3-25 54 0,0 1-48 15,-4 5 0-15,0 4 2 16,1-4 1-16,3-2-6 16,0-4 1-16,3-3-5 15,5 0 1-15,-1-9-12 16,3-19 1-16</inkml:trace>
  <inkml:trace contextRef="#ctx0" brushRef="#br0" timeOffset="195350.53">29863 9006 40 0,'28'25'20'0,"11"-3"-22"0,-29-22 23 16,4 0-28-16,4 3 1 15,-4-3-13-15,0 0 0 16</inkml:trace>
  <inkml:trace contextRef="#ctx0" brushRef="#br0" timeOffset="195664.63">30007 9401 24 0,'4'41'12'16,"3"-45"2"-16,0-2 14 0,0 3-27 15,-7 3 1-15,7-9-1 16,4-10 1-16,-1 3-3 16,1-9 1-16,-1 3 1 15,1 0 0-15,0 0-1 16,3 0 1-16,-4 6-1 16,4 4 1-16,-3 3-1 15,3 9 0-15,-3 3 0 16,3 6 1-16,-4 7-1 15,-3 9 1-15,0 0-1 16,-3 0 1-16,-1-3-1 16,-3 0 0-16,4 0-2 15,-4-3 0-15,4-4-8 0,-1-5 1 16,4-10-3-16,7-6 1 16</inkml:trace>
  <inkml:trace contextRef="#ctx0" brushRef="#br0" timeOffset="195935.83">30829 8698 38 0,'4'3'19'0,"-11"19"-23"15,3-12 37-15,-3 5-31 16,-7 7 0-16,-7 4 1 15,0 11 0-15,-8 7-4 16,5 19 1-16,-1 9 2 16,0 13 1-16,1 2-2 15,-1 7 1-15,0-9-1 16,4-6 0-16,7-14-7 16,7-8 1-16,7-16-8 15,7-10 0-15</inkml:trace>
  <inkml:trace contextRef="#ctx0" brushRef="#br0" timeOffset="196295.03">31238 9028 40 0,'-14'-10'20'0,"-31"-2"-19"0,41 12 29 16,-7 3-30-16,-6 3 0 16,-8 3 1-16,-7 7 0 15,-3 9-1-15,-4 7 0 0,4 5 1 16,-4 13 0-16,7 7 0 16,8 6 0-16,3 2 0 15,6-11 0-15,8-7 0 16,7-13 0-16,14-6-1 15,15-9 1-15,10-12-1 16,10-14 1-16,-10-8-2 16,-8-7 0-16,1-3-1 15,-7 3 0 1,-15-19-11 0,-13 6 0-16</inkml:trace>
  <inkml:trace contextRef="#ctx0" brushRef="#br0" timeOffset="196477.93">30671 9335 44 0,'31'16'22'0,"29"-20"-23"0,-39 4 32 16,11-3-32-16,14 0 1 15,3-6-3-15,4-1 0 16,-3-2-3-16,-8-1 1 15,4-2-7-15,-4-11 1 16</inkml:trace>
  <inkml:trace contextRef="#ctx0" brushRef="#br0" timeOffset="196702.13">31380 8755 37 0,'10'59'18'0,"22"7"-5"16,-18-47 30-16,4 9-41 16,6 10 1-16,-2 15 1 15,2 19 1-15,-6 10-7 16,-8 21 0-16,-17-2 2 16,-14-1 1-16,-14 0-10 15,-29-9 0-15,-13-15-7 16,-15-7 1-16</inkml:trace>
  <inkml:trace contextRef="#ctx0" brushRef="#br0" timeOffset="199373.36">2551 8052 38 0,'0'7'19'0,"3"2"-8"0,-3-9 19 16,0 0-26-16,0 0 0 15,0 0 2-15,0 0 0 16,7 3-8-16,-3 7 0 0,3 2 6 15,3 1 0-15,1 2-3 16,7 4 1-16,-8 6-1 16,4 3 0-16,4-2 0 15,-8-5 1-15,1-2-1 16,0-3 1-16,-1 0 0 16,4-4 1-16,-3-6 0 15,0-6 1-15,10-21-1 16,0-23 0-16,21-25 0 15,15-25 0 1,84-179-21 0,-4 9 0-16</inkml:trace>
  <inkml:trace contextRef="#ctx0" brushRef="#br0" timeOffset="204627.15">30843 6600 30 0,'-3'32'15'0,"-64"5"-6"0,32-18 15 16,-11 9-23-16,-32 20 0 15,-35 14 1-15,-17 29 0 16,-26 6-3-16,-23 16 0 16,-19 25 2-16,-10 16 0 15,3 18-1-15,-3 17 1 16,3-4-1-16,8 6 1 31,-78 119 0-31,56-53 0 16,43-37-1-16,35-44 1 0,24-17-2 15,32-27 0-15,22-25-8 16,21-16 0-16,17-35-2 16,21-24 0-16</inkml:trace>
  <inkml:trace contextRef="#ctx0" brushRef="#br0" timeOffset="205168.96">26741 6419 33 0,'14'15'16'0,"14"23"-14"0,-18-26 30 15,15 7-30-15,7 9 1 0,3 1 0 16,15-1 1-16,17 6-7 16,0 7 1-16,17 6 3 15,29 19 0-15,21 22-2 16,25 18 0-16,24 23 0 16,19 25 1-16,23 18 0 15,-6 7 1-15,21 9 1 16,-11 0 1-16,15 4-1 15,-1 2 0-15,-7-9 0 16,-6 0 1-16,-19-9-1 16,-17-10 0-16,-21-19-2 15,-21-9 0-15,-29-22-3 16,-31-12 1-16,-35-26-12 16,-47-31 1-16</inkml:trace>
  <inkml:trace contextRef="#ctx0" brushRef="#br0" timeOffset="208966.75">10252 6970 49 0,'7'35'24'0,"10"47"-16"0,-17-57 25 16,4 22-30-16,-4 9 0 0,-4 26 0 16,1 24 1-16,-4 29-6 15,-4 31 1 1,4 32 4-16,4 31 0 0,-1 31-2 15,1 29 0-15,-1 18 1 16,1 28 0-16,3 23 0 16,0 9 1-16,0 12-2 15,0 7 1-15,0-7-2 16,0-18 0-16,0-16-2 16,-4-25 1-16,4-35-5 15,-3-31 0-15,-5-28-12 16,5-13 0-16,-11-25 1 15,0-22 0-15</inkml:trace>
  <inkml:trace contextRef="#ctx0" brushRef="#br0" timeOffset="209720.87">11324 8545 45 0,'-7'22'22'0,"7"-19"-21"0,4 0 43 0,-4 3-41 16,0-3 0-16,0 0 3 16,7-3 1-16,7 0-8 15,3-3 0-15,12 0 5 16,13-3 1-16,4 0-4 16,10-4 0-16,4 1-6 15,0 3 0-15,-14-1-8 16,-7 7 0-16,-14 3-6 15,-15 4 1-15</inkml:trace>
  <inkml:trace contextRef="#ctx0" brushRef="#br0" timeOffset="209914.22">11211 9137 66 0,'0'35'33'0,"21"-23"-34"0,-17-12 66 15,14-3-63-15,10 0 0 16,14-9-1-16,15-4 1 16,10-3-6-16,-4 3 1 15,-3 4-5-15,-10-1 1 16,-12 7-14-16,-17 0 0 16</inkml:trace>
  <inkml:trace contextRef="#ctx0" brushRef="#br0" timeOffset="210933.75">12047 9614 40 0,'7'6'20'0,"4"4"-11"0,0-4 20 15,3 3-24-15,3 7 0 0,5 3 1 16,6 3 1-16,0 3-9 15,7 3 0-15,1 3 6 16,-1 1 1-16,-3-4-3 16,-4-9 0-16,4-10-1 15,3-12 1-15,-3-13-1 16,-1-15 1-16,5-10-1 16,-8-25 1-16,-7-18 0 15,-10-23 0-15,-11-12 0 16,-11-22 1-16,-7-19-2 15,-3 6 1-15,0-9-1 16,3 3 0-16,4-3 0 16,4 16 0-16,3 21-2 15,7 10 0-15,7 16-3 16,0 22 0-16,7 18-6 16,0 19 1-16,0 16-10 15,0 19 0-15</inkml:trace>
  <inkml:trace contextRef="#ctx0" brushRef="#br0" timeOffset="211401.28">12259 10376 49 0,'0'3'24'0,"-14"7"-24"16,3-1 36-16,-6 3-36 0,-8 17 1 15,-7-1 0 1,-3 6 0-16,-4 7-2 0,4-3 0 16,3 3-3-16,7-10 0 15,8 0-10-15,6-15 1 16</inkml:trace>
  <inkml:trace contextRef="#ctx0" brushRef="#br0" timeOffset="211595.06">11966 10307 34 0,'14'38'17'0,"15"31"-13"16,-15-38 20-16,0-3-23 16,3 10 0-16,1 3 0 15,3-4 0-15,0-9-6 16,1-6 1-16,-5-6-6 15,1-3 0-15</inkml:trace>
  <inkml:trace contextRef="#ctx0" brushRef="#br0" timeOffset="211866.81">12301 10432 48 0,'11'16'24'0,"7"-13"-22"0,-11-3 43 16,3-3-44-16,4-3 1 15,0-4-1-15,4-2 0 16,7 6-3-16,-8-4 1 15,1 7-5-15,-4-3 1 0,-7 6-11 16,-3 0 1-16</inkml:trace>
  <inkml:trace contextRef="#ctx0" brushRef="#br0" timeOffset="212043.95">12340 10639 42 0,'11'19'21'0,"10"-6"-19"0,-14-13 29 0,4 0-31 16,-1 0 0-16,1-3-2 15,6-4 1-15,1 1-3 16,3-3 0-16,4-4-8 16,7-3 0-16</inkml:trace>
  <inkml:trace contextRef="#ctx0" brushRef="#br0" timeOffset="212315.94">12838 10514 41 0,'24'-19'20'0,"-6"19"-20"0,-15-3 33 15,1 0-33-15,-4 3 1 16,0 0-1-16,-7 0 1 16,-7 0-1-16,-4 6 0 15,-7 7 0-15,-3-7 1 16,4 10-1-16,-1 6 1 15,4 6-1-15,7 3 0 16,3-3 0-16,4 1 0 16,7-4 0-16,11-6 1 0,13-7 0 15,8-9 1 1,0-12-1-16,-1-10 1 0,-6-9-3 16,-7-4 0-16,-11-8-12 15,-11-11 1-15</inkml:trace>
  <inkml:trace contextRef="#ctx0" brushRef="#br0" timeOffset="212871.58">12245 7391 29 0,'7'3'14'0,"-7"-6"0"16,0-4 12-16,0 1-22 15,0 0 0-15,-4 0 3 16,-3 6 0-16,-7 3-9 16,-3 9 0-16,-8 13 6 15,-3 7 1-15,0 5-5 16,3-2 1-16,0 6-6 15,4-7 1-15,7-3-10 0,3-5 0 16,4-14 0-16,4-6 0 16</inkml:trace>
  <inkml:trace contextRef="#ctx0" brushRef="#br0" timeOffset="213083.84">12054 7325 28 0,'18'22'14'0,"3"0"-14"0,-14-16 27 16,0 7-25-16,0 2 0 0,4 4 3 15,0 6 0-15,3 3-6 16,3 1 0-16,4-1 2 16,4 3 1-16,0-3-6 15,-4 1 1-15,0-11-8 16,-3-8 1-16</inkml:trace>
  <inkml:trace contextRef="#ctx0" brushRef="#br0" timeOffset="213384.29">12425 7435 53 0,'3'12'26'0,"4"-12"-29"0,-3-9 50 16,3-1-46-16,0 4 1 15,4-3-1-15,3-1 1 16,0 4-4-16,4 0 0 15,-1 6-3-15,1-7 1 16,-4 7-10-16,-4 0 0 16,-6 7-2-16,-8-1 0 15</inkml:trace>
  <inkml:trace contextRef="#ctx0" brushRef="#br0" timeOffset="213560.5">12425 7560 39 0,'14'22'19'0,"0"-19"-18"0,-3 0 36 0,-1-3-37 16,4 0 0-16,0-3-1 15,4 0 1-15,3-3-5 16,4-1 0-16,0 1-7 16,-4-3 0-16</inkml:trace>
  <inkml:trace contextRef="#ctx0" brushRef="#br0" timeOffset="213966.95">12823 7381 55 0,'8'0'27'0,"9"0"-29"0,-10 0 50 16,4 0-47-16,3 0 1 15,4-6 2-15,3 0 0 0,0-4-5 16,4 4 0-16,3 3 2 16,-7 3 1-16,0 3-2 15,-7 3 0-15,-7 1-2 16,-7 11 0-16,-3 4 0 15,-4 3 1-15,-7 4-1 16,3-4 1-16,4 0 1 16,3 0 0-16,1 0 0 15,3 0 1-15,3-3 0 16,8 0 0-16,3-9-1 16,4-7 1-16,6-6-4 15,5-6 0-15,-1-1-10 16,-7 1 0-16,0 0-4 15,0 3 0-15</inkml:trace>
  <inkml:trace contextRef="#ctx0" brushRef="#br0" timeOffset="-213695.5">13279 9109 30 0,'0'19'15'0,"0"15"0"0,3-27 15 16,1 2-26-16,3 7 0 16,3 3 2-16,4 9 1 15,4 9-9-15,3 1 1 16,0 6 5-16,4 3 0 16,0-6-2-16,-4-4 1 15,0-2-1-15,-7-4 1 0,-3-6-1 16,-1-9 1-16,4-3-1 15,1-7 1-15,-1-12-2 16,0-10 0-16,3-9-1 16,1-7 1-1,0-18-2-15,-4-3 0 0,0-7 0 16,4-5 1-16,-4-14-1 16,-4 4 1-16,-3-13-2 15,-3 3 1-15,3-2-2 16,0 5 1-16,-4 7-1 15,1 0 0-15,3-1 0 16,-7 7 0-16,0 0 1 16,0 3 0-16,0 1 1 15,0 8 0-15,4 7 0 16,-1 0 1-16,4 6 0 0,0 9 0 16,4 10 0-16,-1 0 1 15,5 3 0-15,6 0 0 16,3 0-1-16,8 0 1 15,7 1 0-15,7-1 0 16,0 3 1-16,14 0 0 16,10 6 1-16,15 1 0 15,10 2 0-15,7 4 1 16,15 0-1-16,13-4 1 16,1 1-2-16,21-3 0 15,17 5-1-15,-7 4 1 16,25-3-2-16,14-4 1 0,0 7-1 15,22 6 1-15,-15 1-1 16,14-1 1-16,-10-3-2 16,-22 3 1-16,-6 6-3 15,-19 4 1-15,-24 2-8 16,-24 4 1-16,-43 0-10 16,-32 0 1-16</inkml:trace>
  <inkml:trace contextRef="#ctx0" brushRef="#br0" timeOffset="-213084.3">14125 8516 37 0,'7'10'18'0,"7"-4"-13"0,-14-6 22 0,4 0-25 0,-4 0 0 0,3 3 3 15,-6 0 1-15,-1 4-6 16,-3-1 0-16,0 3 4 16,-3 10 0-16,-1 3-1 0,4 0 1 15,4 9-2-15,-1-2 1 16,4 5-2-16,4-3 0 15,6-2-1-15,11-7 1 16,8-4-3-16,2-5 1 16,5-7-5-16,-1-6 0 15,0-12-8-15,-3-10 0 16,-4-13-2-16,-3-2 0 16</inkml:trace>
  <inkml:trace contextRef="#ctx0" brushRef="#br0" timeOffset="-212904.14">14485 8378 39 0,'-11'22'19'16,"-6"35"-18"-16,10-48 38 0,-4 16-36 15,-10 7 0-15,0 18 0 16,0 22 1-16,-8 19-6 16,-2 9 0-16,6 16-1 15,0 0 1-15,1-9-12 16,-1-13 1-16</inkml:trace>
  <inkml:trace contextRef="#ctx0" brushRef="#br0" timeOffset="-212165.72">14993 8178 43 0,'0'3'21'0,"-11"3"-19"0,8 0 31 16,-4 4-29-16,-4 9 0 15,-3-4 2-15,-3 14 0 16,-8 8-8-16,-3 10 1 0,-4 16 5 16,0 15 0-16,4 20-2 15,3 11 0-15,11 10-1 16,7-2 1 0,11-8-3-16,10-18 1 0,10-12-5 15,12-14 0-15,6-14-12 16,0-17 1-16</inkml:trace>
  <inkml:trace contextRef="#ctx0" brushRef="#br0" timeOffset="-211372.35">17667 8156 21 0,'-3'-3'10'0,"6"-4"1"0,1 7 0 16,-1 4-6-16,4 8 0 0,4 7 6 15,3 9 0-15,7-3-12 16,4 16 1-16,7 6 8 16,-1 3 1-1,-2 10-3-15,-5 2 1 0,-3 17-4 16,-10 6 0-16,0-1-3 15,-15 10 0 1,-14 7-3-16,-17 5 1 0,-18-12-14 16,-21-6 1-16</inkml:trace>
  <inkml:trace contextRef="#ctx0" brushRef="#br0" timeOffset="-210288.75">15279 8369 49 0,'7'9'24'0,"-11"17"-18"0,8-11 25 16,-4 4-29-16,-4 9 1 0,1 16 1 15,-1 6 0-15,1 16-6 16,-1 3 1-16,1-3 3 16,-4-3 0-16,0-10-7 15,0-6 1-15,3-6-12 16,8-16 0-16</inkml:trace>
  <inkml:trace contextRef="#ctx0" brushRef="#br0" timeOffset="-209194.31">15723 8689 27 0,'-7'-3'13'0,"7"18"-1"0,0-15 14 15,0 0-20-15,0 0 1 16,0 0 4-16,0 0 0 15,0 0-13-15,0 0 0 16,0 0 9-16,7 0 1 16,7 0-3-16,11 0 0 15,7-3-5-15,10 3 1 16,1-3-8-16,-1 0 1 16,0-3-11-16,-10 0 0 0</inkml:trace>
  <inkml:trace contextRef="#ctx0" brushRef="#br0" timeOffset="-208756.87">16439 8592 58 0,'0'15'29'0,"-31"7"-37"15,20-15 47-15,-7-1-38 0,1 3 0 16,-4 4-1-16,0-1 1 16,-4 1-2-16,0 3 1 15,4-7 1-15,3 4 0 16,4-4-1-16,7-3 1 15,4 4-1-15,10-4 1 16,3-3-1-16,4 0 1 16,0 3-1-16,1 1 1 15,2-1-1-15,-3 3 1 16,-3 4-1-16,-4 3 0 16,-7 9-1-16,0-6 1 0,-7 15-3 15,-4 1 1-15,-3-7-3 16,0-3 0-16,0-3-6 15,7-3 1-15,3-7-5 16,1-6 0-16</inkml:trace>
  <inkml:trace contextRef="#ctx0" brushRef="#br0" timeOffset="-208533.14">16609 8777 42 0,'3'31'21'0,"1"19"-22"15,-4-47 37-15,-4 7-34 0,1 2 1 16,-1 4-1 0,1-3 1-16,3-1-6 0,0 1 0 15,0-7-3-15,0-6 1 16,3-6-9-16,-3-10 1 15</inkml:trace>
  <inkml:trace contextRef="#ctx0" brushRef="#br0" timeOffset="-208290.45">16538 8626 36 0,'4'13'18'0,"-1"-23"-15"0,-3 10 27 16,0 0-28-16,0 0 1 0,4 0 1 15,-1 0 1-15,1 0-7 16,3 0 1-16,0 7 1 16,0-4 0-16,0 0-6 15,0 0 0-15,0 0-7 16,0-6 0-16</inkml:trace>
  <inkml:trace contextRef="#ctx0" brushRef="#br0" timeOffset="-207842.99">16799 8852 52 0,'-3'28'26'0,"-4"-12"-33"0,7-10 48 16,0 4-41-16,0-1 1 15,0-3-1-15,0 4 0 0,0-7 0 16,0-3 0-1,3-3 0-15,4-10 0 0,0 4-2 16,0-7 1-16,-3-6-1 16,-1-3 1-16,5-3-1 15,-1 3 1-15,0 3 0 16,0 3 1-16,3 6 0 16,1 7 0-16,3 9 1 15,0 7 0-15,0 5-1 16,-3 7 0-16,3 3 0 15,-7 0 1-15,4 4-2 16,-1-4 1-16,1 0-3 16,-1 0 1-16,1-9-6 15,-1-7 1-15,1-6-6 16,0-12 0-16</inkml:trace>
  <inkml:trace contextRef="#ctx0" brushRef="#br0" timeOffset="-207423.18">16842 8184 58 0,'10'9'29'0,"11"-2"-34"0,-14-7 57 15,8-3-50-15,2-1 1 0,15 1 0 16,0-3 1-16,-1 3-5 16,1 0 0-16,-4 3 2 15,-3 0 1-15,-4 3-3 16,-7 0 1-16,-7 0-2 16,-7 7 1-16,-3 2-1 15,-4 1 0-15,-4 2 0 16,1-2 0-16,3 3 1 15,0 6 1-15,0 3-1 16,3 9 1-16,4-3 0 16,4-5 1-16,-1-8 0 15,4-2 0-15,4-3-3 16,3-4 1-16,0-6-4 16,4-3 0-16,-1-3-7 15,1 0 0-15,-4-7-5 0,0 4 0 16</inkml:trace>
  <inkml:trace contextRef="#ctx0" brushRef="#br0" timeOffset="-207134.78">17452 8388 51 0,'0'6'25'0,"-14"7"-28"0,3-7 47 0,4 3-43 16,4 7 0-16,-4 3 0 16,-4 9 0-16,-3 10-2 15,3 6 1-15,1 12 0 16,-1 7 0-16,4 6-4 15,0-3 0-15,4-10-11 16,-5-12 0-16</inkml:trace>
  <inkml:trace contextRef="#ctx0" brushRef="#br0" timeOffset="-206762.25">17699 8538 44 0,'3'4'22'0,"-24"-8"-20"0,14 4 29 15,-3 7-29-15,-8-1 1 16,-7 6 1-16,1 4 1 15,-1 6-7-15,0 6 1 0,8 10 3 16,2 6 1 0,1 3-2-16,7-3 1 0,4-3-2 15,6-4 1-15,8-9 0 16,6-9 0-16,8-6 0 16,3-16 1-16,1-13-1 15,-5 3 0-15,-3-2-3 16,-3-4 0-16,-11-3-6 15,-3 0 0-15,-8 0-8 16,1 0 0-16</inkml:trace>
  <inkml:trace contextRef="#ctx0" brushRef="#br0" timeOffset="-206550.87">17392 8739 45 0,'11'16'22'0,"27"-23"-18"0,-27 7 36 32,24 0-38-32,4 0 0 15,3-3-1-15,4-3 1 16,-3-3-7-16,-5-1 1 16,-6-2-4-16,-7-4 0 15,-4-3-7-15,-7-3 1 16</inkml:trace>
  <inkml:trace contextRef="#ctx0" brushRef="#br0" timeOffset="-206338.03">17745 8501 57 0,'35'25'28'0,"4"34"-36"15,-29-43 54-15,1 6-46 16,0 16 0-16,-4 2 0 16,0-5 0-16,-14 18-5 15,-7-3 0-15,-8-3-10 16,-6-15 0-16</inkml:trace>
  <inkml:trace contextRef="#ctx0" brushRef="#br0" timeOffset="-205065.59">19759 8059 61 0,'57'-13'30'0,"48"1"-25"0,-62 12 31 0,-1 9-36 15,4 3 1-15,-4 7-1 16,-6 13 1-16,-15 15-1 16,-18 9 0-16,-6 4-1 15,-18 12 1-15,-18 0-1 16,-11 0 0-16,-3-9-1 15,-10-7 0-15,6-9-2 16,5-12 1-16,6-13 0 16,10-10 0-16,5-12-1 15,6-6 1-15,7-3 0 16,8-10 1 15,6 0 1-31,11 0 1 0,4-3 0 0,6 7 1 16,8 2 1-16,3 4 0 0,4 5 0 15,7 4 1-15,3 7-1 0,4 2 0 16,4 4-1 0,-8 9 1-16,-7 0-2 0,-7 12 1 15,4 1-4-15,-7-1 0 16,0-3-10-16,3-9 0 16,0-12-2-16,0-7 0 15</inkml:trace>
  <inkml:trace contextRef="#ctx0" brushRef="#br0" timeOffset="-203819.59">20810 8153 31 0,'0'6'15'0,"18"-3"-11"15,-18-3 26-15,0 0-24 16,0 0 0-16,0 0 5 15,0 0 0-15,0 0-13 16,0 0 1-16,0 0 8 16,-4 0 1-16,1 3-3 15,-1 0 1-15,-6 4-3 0,-1 2 0 16,-3 0-2-16,0 10 1 16,0 3-1-16,0 0 0 15,-4 6-2-15,1 7 1 16,-5 3-2-16,1-7 1 15,4 7 0-15,2 2 0 16,12-5-1-16,6-1 1 16,8-6 0-16,7-6 0 15,10-6-2-15,14-10 1 16,8-6-5-16,3-6 0 16,-4-6-10-16,-3-4 0 0</inkml:trace>
  <inkml:trace contextRef="#ctx0" brushRef="#br0" timeOffset="-203488.3">21244 8341 58 0,'7'9'29'0,"0"-12"-34"15,-7-3 49-15,0 3-44 0,0-7 0 0,-3 7 1 16,-8 0 0-16,-3 0-1 16,-3 3 0-16,-1 3 1 15,-7 13 0-15,1 9-1 0,2 3 0 32,5 22-2-32,10-9 0 15,10-13 0-15,11-9 1 16,7-13-2-16,1-12 1 15,-5 0-2-15,4-7 1 16,1-6-6-16,2 1 1 16,1-8-6-16,0 1 0 15</inkml:trace>
  <inkml:trace contextRef="#ctx0" brushRef="#br0" timeOffset="-203188.98">21689 8099 47 0,'10'22'23'0,"-24"0"-24"16,7-15 40-16,-3-1-39 15,-8 6 0-15,-3 1 0 16,0 6 1-16,-1 0-1 16,5 2 1-16,3-8 0 15,3 3 1-15,4-4-1 16,4 1 1-16,6 2 0 15,8-2 0-15,3 3-1 16,3-1 1-16,1-2-1 16,0 3 0-16,-4 2-1 15,-7 1 0-15,-11 0-2 16,-3 3 1-16,-10 6-5 0,-5-3 0 31,-2 0-10-31,-8-6 1 0</inkml:trace>
  <inkml:trace contextRef="#ctx0" brushRef="#br0" timeOffset="-202844.19">22190 8021 43 0,'3'3'21'0,"-13"0"-15"0,3 4 29 0,-7 5-33 16,-4 4 0-16,-7 6 1 16,0 15 0-16,-3 7-4 15,0 3 0-15,-4 10 3 16,4 5 0-16,3 7-1 15,4-6 1-15,11-6-2 16,6-4 1-16,11-9-4 16,7-10 0-16,7-12-7 15,4-9 1-15,7-13-6 0,0-6 0 16</inkml:trace>
  <inkml:trace contextRef="#ctx0" brushRef="#br0" timeOffset="-202513.72">22602 8099 49 0,'11'13'24'0,"-25"-7"-28"0,7-3 43 16,-11 4-39-16,-6-1 1 15,-8 3 0-15,0 10 0 0,7 3-1 16,-3 6 1-16,3 4 0 15,1 8 1 1,3 1-1-16,3 3 1 0,7 3 0 16,8-3 0-16,3-6-1 15,7-10 0-15,11-12 0 16,10-16 0-16,7-13-1 16,4 4 1-16,-7-13-1 15,-4-3 0-15,-3-4-5 16,-8 4 1-16,-3 3-10 15,-7 7 1-15,-3-4-3 16,-8 0 1-16</inkml:trace>
  <inkml:trace contextRef="#ctx0" brushRef="#br0" timeOffset="-202272.05">22239 8375 49 0,'11'19'24'0,"6"-9"-21"0,-10-10 48 15,4 0-49-15,7-4 0 16,-1-2 0-16,15-3 1 16,10-4-4-16,11 4 0 15,0-7-1-15,-3-6 1 16,-8 6-9-16,-7 1 0 0,-10-4-7 15,-4 6 0-15</inkml:trace>
  <inkml:trace contextRef="#ctx0" brushRef="#br0" timeOffset="-201986.68">22761 7943 48 0,'11'12'24'0,"6"26"-26"0,-9-26 39 0,2 7-36 16,4 6 0-16,0 0 0 16,4 10 1-16,0-1-3 0,-1 1 0 15,-6 6 0 1,-11 2 1-16,0 4-3 0,-11 4 0 15,-13-1-11-15,-12-3 0 16</inkml:trace>
  <inkml:trace contextRef="#ctx0" brushRef="#br0" timeOffset="-201479.53">23714 7522 47 0,'35'7'23'0,"-24"37"-27"0,-15-26 35 0,-3 17-32 15,-7 6 1-15,-4 15 2 16,-6 7 0-16,-5 9-1 16,8 3 1-16,4 10 2 15,6 0 0-15,7-10 0 16,4-9 1-16,4-16-1 16,3-6 0-1,0-19-3 1,0-10 1-16,0-8-2 0,-7-4 0 0,-3-3-1 15,-11 0 0-15,-15 0 0 0,-2 0 0 16,2 0 0-16,-2 3 1 16,-8 0-1-16,-4 3 0 15,5 7 1-15,2 6 0 16,8 0 0-16,7 3 0 16,10 3 0-16,11 3 1 15,15 0 0-15,9 0 0 16,1-3-1-16,7-6 1 15,10 0-1-15,11-13 0 0,0-3-3 16,3-6 0-16,-3-6-7 16,-3-7 0-16,-12-3-6 15,-6-6 0-15</inkml:trace>
  <inkml:trace contextRef="#ctx0" brushRef="#br0" timeOffset="-201074.11">24345 7892 52 0,'39'-15'26'0,"-21"-13"-30"0,-15 18 46 15,-6 1-43-15,-4-1 1 16,-11 4-1 0,-10 9 1-16,-11 7 0 0,-14 8 1 15,-3 1-1-15,3 13 0 16,-4 11 0-16,8 14 1 16,6 12-1-16,8 12 1 15,7 1 0-15,17 6 0 47,11-10 0-47,11-15 1 0,3-19-2 16,18-16 1-16,17-19-1 31,15-15 1-31,3-16-1 0,-4-12 1 0,-6-1-2 0,-15-6 0 0,-10-2-3 16,-15-5 0-16,-13 8-12 0,-15-1 1 0</inkml:trace>
  <inkml:trace contextRef="#ctx0" brushRef="#br0" timeOffset="-200873.05">23834 8231 64 0,'60'19'32'0,"7"-19"-33"0,-39-10 55 0,21-2-55 0,15-7 0 16,6-3-8-16,1 3 1 15,-15 4-2-15,-13 5 1 16,-22 1-10-16,-14 3 1 16</inkml:trace>
  <inkml:trace contextRef="#ctx1" brushRef="#br0" timeOffset="111369.64">6643 9805 0,'0'0'15,"0"0"1</inkml:trace>
  <inkml:trace contextRef="#ctx0" brushRef="#br0" timeOffset="-199988.12">10869 11903 40 0,'53'19'20'0,"39"-25"-14"0,-61-10 20 16,15 3-26-16,7 1 0 15,-10-4-5-15,-1 4 0 16,-7-1-1-16,-14 7 0 0,-7 6-6 16,-14 6 1-16</inkml:trace>
  <inkml:trace contextRef="#ctx0" brushRef="#br0" timeOffset="-199801.92">10887 12399 55 0,'10'6'27'0,"11"0"-33"16,-6-9 57-16,6 0-51 15,11 3 1-15,13-6-3 16,-9-1 1-16,20-2-7 16,1 3 0-16,-8-1-8 15,-7 14 1-15</inkml:trace>
  <inkml:trace contextRef="#ctx0" brushRef="#br0" timeOffset="-199240.98">11479 13446 48 0,'43'66'24'0,"-4"-35"-19"0,-25-21 37 0,3 2-40 15,4 4 0-15,8-1 2 16,2-2 0-16,5-4-4 16,-1-2 1-16,0-4 3 15,4-9 0-15,0-7-2 16,3-3 1-16,1-15-2 15,-8-16 0-15,-7-16-1 16,-10-18 0-16,-11-10 0 0,-11-16 0 16,-10-15 0-1,-11-4 1-15,4-5-1 0,7-1 1 16,-4-12-1-16,8 6 1 16,-4 12-1-16,7 1 1 15,3 21 0-15,8 13 0 16,3 4-1-16,10 18 0 15,1 12-5-15,3 13 1 16,4 13-11-16,7 12 1 16,-4 3-6-16,4 16 1 15</inkml:trace>
  <inkml:trace contextRef="#ctx0" brushRef="#br0" timeOffset="-197976.86">11998 13763 54 0,'4'15'27'0,"-15"4"-31"0,4-13 49 16,0 7-44-16,-4 3 1 0,-6 6 0 15,6 3 1-15,-3 6-4 16,-7 4 1-16,0-4 0 15,-1 3 1-15,1-5-4 16,0-4 1-16,3-7-7 16,4-11 1-16,7-10-9 15,4-7 1-15</inkml:trace>
  <inkml:trace contextRef="#ctx0" brushRef="#br0" timeOffset="-197766.57">11800 13697 38 0,'18'41'19'0,"0"-10"-16"0,-11-15 28 15,0 2-30 1,0 11 1-16,0 8-1 0,-4 4 0 16,5 0-2-16,2 6 0 15,4-3-2-15,4-10 1 16,-4-6-9-16,4-9 0 15,-1-12-1-15,1-7 0 16</inkml:trace>
  <inkml:trace contextRef="#ctx0" brushRef="#br0" timeOffset="-197497.57">12129 13854 49 0,'3'6'24'0,"8"-6"-28"16,-4 0 52-16,0-6-48 15,7-4 1-15,7-2-1 16,4 2 0-16,-1-2-4 15,1 2 0-15,-7 4-9 16,-1 3 1-16,-10-7-3 16,-7 14 0-16</inkml:trace>
  <inkml:trace contextRef="#ctx0" brushRef="#br0" timeOffset="-197333.4">12139 14064 44 0,'11'12'22'0,"13"-18"-28"0,-13 3 42 16,0-3-37-16,3-1 0 15,3-2-15-15,1-1 1 32</inkml:trace>
  <inkml:trace contextRef="#ctx0" brushRef="#br0" timeOffset="-196958.38">12707 13788 53 0,'0'12'26'0,"-14"-5"-30"0,7-7 39 0,-4 0-35 15,-3 3 0-15,-3 6 0 16,-1 4 1-16,-3 5-1 16,3 8 1-16,0 11 0 0,8-2 0 15,-1 5-1-15,11 4 1 16,4-6-1-16,10-7 1 15,7-12 0-15,4-13 1 16,3-18-1-16,4-1 0 16,0-15-1-16,-8-10 0 15,-6-12-12-15,-8-6 1 16,-2 3-5-16,-1-4 0 16</inkml:trace>
  <inkml:trace contextRef="#ctx0" brushRef="#br0" timeOffset="-196459.12">12323 11298 33 0,'-8'12'16'0,"-6"17"-9"0,7-20 24 16,-3 7-29-16,-4 6 0 0,-4 6 0 15,0 6 1-15,-3 7-4 16,0 0 0-16,3 0-1 16,1-1 1-16,-1-2-8 15,4-13 0-15,3-9-3 16,4-13 0-16</inkml:trace>
  <inkml:trace contextRef="#ctx0" brushRef="#br0" timeOffset="-196266.1">12005 11329 42 0,'25'44'21'0,"24"19"-24"16,-35-51 40-16,7 10-37 0,8 10 0 15,2-1-5 1,1 0 1-16,0 7-4 0,-4 3 1 15,-7-10-5-15,-7-9 0 16</inkml:trace>
  <inkml:trace contextRef="#ctx0" brushRef="#br0" timeOffset="-195995.28">12418 11495 49 0,'3'13'24'0,"15"-7"-28"0,-11-6 49 0,4-3-45 16,3 0 1-16,0-3-1 15,0-1 0-15,0-2-5 16,4 3 1-16,-8 0-10 16,1 2 0-16</inkml:trace>
  <inkml:trace contextRef="#ctx0" brushRef="#br0" timeOffset="-195817.26">12428 11715 34 0,'7'28'17'0,"15"-15"-13"0,-19-10 18 15,4 0-25-15,4-3 1 16,-1-3-11-16,8-3 1 16,0-10 10-16,-1 0 0 15</inkml:trace>
  <inkml:trace contextRef="#ctx0" brushRef="#br0" timeOffset="-195413.42">12823 11395 62 0,'15'13'31'0,"2"-7"-41"16,-10-6 67-16,4 0-54 16,3 0 1-16,4-3 2 15,-1 0 0-15,8-4-8 16,3 4 1-16,4 0 4 16,-7 3 1-16,-4 3-4 15,-7 4 1-15,-7 2-2 0,-4 3 0 16,-10 4-2-16,0 6 0 15,-3 3-1-15,-4 3 0 16,7 1 1-16,0-4 0 16,0 0 1-16,3 3 0 15,-3-6 2-15,3-3 1 16,8-4-1-16,10-2 0 16,7 0-2-16,7-7 1 15,1-3-6-15,-5-3 0 16,-2 0-11-16,-1-3 0 0</inkml:trace>
  <inkml:trace contextRef="#ctx0" brushRef="#br0" timeOffset="-193986.18">14213 12248 43 0,'-7'63'21'0,"-3"-13"-22"0,10-41 25 16,0 13-25-16,0 7 0 0,0 2-1 15,7 7 0-15,7-1 2 16,7-9 1-16,4-9-4 16,3-9 1-16,4-14-3 15,0-8 0-15,-1-16-5 16,1-10 1-16,0-12-5 31,-50 78 14-31,60-163-4 31,-24 51 1-31,-4 11 7 0,-3 23 1 0,-4 19 8 16,-4 22 0-16,-3 24-2 16,-10 17 0-16,-8 21-1 15,-10 19 0-15,-4 16-6 16,0 15 1-16,4 10-4 15,4 0 0-15,2-6-5 16,8-7 1-16,7-22-11 16,7-12 0-16,7-19-1 0,7-12 1 15</inkml:trace>
  <inkml:trace contextRef="#ctx0" brushRef="#br0" timeOffset="-193444.77">15215 12684 54 0,'4'3'27'0,"-8"-19"-35"0,4 10 57 0,-3 3-46 16,-4 3 0-16,0 3 2 15,-4 3 1-15,-7 10-7 16,-6 3 0-16,-1 3 4 16,-3 9 0-16,0 7-3 15,3-1 0-15,4 7-2 16,7 3 0-16,10-3-1 16,8-3 0-16,10-6-2 15,7-10 1-15,7-13-1 16,0-2 0-16,4-7-4 15,7-10 1-15,3-2-6 16,4-10 0-16,-4-3 2 16,1 3 0-16,-1-2 9 0,8-5 0 15,-8-2 7-15,-3 0 0 16,-8 3 9-16,-2 3 1 16,-8 6-1-16,-4 1 1 15,-2 2-6-15,-12 4 0 16,-10-1-3-16,-7 7 1 15,-11 6-5-15,-7 7 1 16,1 2-1-16,-5 4 1 16,1 3-4-16,-4-1 1 15,8 4-5-15,6 0 1 0,4 3-8 16,10 1 1-16,15-8-5 16,13-8 1-16</inkml:trace>
  <inkml:trace contextRef="#ctx0" brushRef="#br0" timeOffset="-193145.45">15960 12577 36 0,'-14'10'18'0,"-50"12"-24"16,50-16 30-1,-4 6-24-15,-3 4 1 0,0 6 0 16,3 0 0-16,1-3-1 15,-1 0 0-15,4-4 1 16,3 1 0-16,4 0 1 16,7-4 1-16,4 1 1 0,6 2 0 15,12-2 1 1,2 0 0-16,-3 2-1 0,-3 7 0 16,-11 0-2-16,-7 0 0 15,-7 9-6-15,-7-2 0 16,-4-1-9-16,1-6 1 15,-1-10-2-15,0-8 0 16</inkml:trace>
  <inkml:trace contextRef="#ctx0" brushRef="#br0" timeOffset="-192738.89">16094 12198 53 0,'3'19'26'0,"4"-19"-29"16,-7 0 55-16,7-3-48 15,4-4 1-15,3 4 1 16,11 3 1-16,3-6-9 15,-7 0 1-15,0 2 4 16,-3 4 1-16,-4 4-3 16,-3-1 0-16,-4 6-2 15,0 10 0-15,-7 0 0 0,-4 6 0 16,1 0 0-16,-1-3 0 16,-3 6 1-16,4 3 0 15,-1 1 0-15,4-7 1 16,0 0-1-16,7-6 1 15,-3-7-4-15,6-5 1 16,4-7-5-16,0-10 0 16,1 1-12-16,-1-10 0 15</inkml:trace>
  <inkml:trace contextRef="#ctx0" brushRef="#br0" timeOffset="-192319.09">16676 12348 46 0,'3'16'23'0,"-10"6"-16"0,4-19 31 16,-8 7-37-16,-3 8 1 15,-4 11 1-15,-3 5 0 16,-3 19-4-16,-1 4 0 16,4 15 0-16,0 0 1 15,3 16-4-15,7-7 0 16,8-12-9-16,6-3 1 16,11-19-4-16,8-12 1 0</inkml:trace>
  <inkml:trace contextRef="#ctx0" brushRef="#br0" timeOffset="-191972.54">17078 12455 48 0,'0'19'24'0,"-28"-10"-31"15,17-2 46-15,-10 2-37 16,-4 7 1-16,1-4 1 16,-5 7 1-16,5 9-6 15,6 13 0-15,0 3 3 0,4 12 0 16,7-2-1-16,4 5 0 16,-1-6 0-16,8-9 0 15,10-9 0-15,7-10 1 16,11-16 0-16,7-15 0 15,-4-3-1-15,-3-10 1 16,-4-9-4-16,-7-4 1 16,-7 4-7-1,-10 0 1-15,-8 3-10 0,-6 0 0 16</inkml:trace>
  <inkml:trace contextRef="#ctx0" brushRef="#br0" timeOffset="-191754.99">16708 12797 42 0,'14'3'21'0,"28"-6"-18"0,-28 0 29 0,0 3-30 16,11-3 0-16,7-4 0 16,10 4 0-16,7-3-6 15,1-4 1-15,-1-5-5 16,-3-1 1-16,-4-12-6 15,-6 3 0-15</inkml:trace>
  <inkml:trace contextRef="#ctx0" brushRef="#br0" timeOffset="-191540.01">17300 12223 45 0,'11'34'22'0,"6"39"-15"0,-9-58 41 16,2 13-45-16,1 7 1 15,3 12 1-15,3 16 1 16,1 3-9-16,-4 12 0 16,-14 0-1-16,-3 10 1 0,-15-3-14 15,-24 0 1-15</inkml:trace>
  <inkml:trace contextRef="#ctx0" brushRef="#br0" timeOffset="-190636.79">18997 12069 66 0,'35'16'33'0,"32"-13"-30"0,-38-3 33 15,6 3-34-15,18 0 0 16,10-3 0-16,-3 7 0 16,-7 2-3-16,-3 4 0 15,-19-1 1-15,-6 4 0 0,-14 12-2 16,-18 16 0-16,-18-6-1 15,-10 5 0-15,-4 5-1 16,0-5 1-16,4 4 1 31,3 1 1-31,7 2 1 0,11-3 0 0,7-7 3 16,7-5 1-16,14-7 1 16,18-9 0-16,14-10-2 15,7 1 1-15,3-10-5 16,-3-6 0-16,4-1-12 15,-5-2 1-15,5-4-8 16,-4-2 1-16</inkml:trace>
  <inkml:trace contextRef="#ctx0" brushRef="#br0" timeOffset="-190338.08">20327 12408 56 0,'11'13'28'0,"-11"-20"-32"0,0 7 48 15,0 0-44-15,-7-3 1 16,-8 0 1-16,-2 3 0 16,-8 9-2-16,0 7 0 15,4 9 1-15,4 7 1 16,3 2-1-16,3 10 0 15,4 0-1-15,3-7 0 0,8-2-5 16,10-7 1-16,7-9-6 16,7-10 1-16,8-2-8 15,6-17 1-15,11-12 0 16,-4-3 1-16</inkml:trace>
  <inkml:trace contextRef="#ctx0" brushRef="#br0" timeOffset="-190098.09">20874 12405 52 0,'14'0'26'0,"-14"3"-35"0,-7 0 56 0,-4-9-46 0,-10 6 0 0,-7 0 1 0,7 3 0 0,-4 13-3 16,-3-1 1-16,0 7 1 0,-1 3 1 15,1 7-3-15,4-1 1 16,2 4-2-1,12-1 0-15,6-6-3 0,15-6 0 16,6-9-4-16,5-10 1 16,6-9-5-16,7-7 1 15,11-9-1 17,0-3 1-32</inkml:trace>
  <inkml:trace contextRef="#ctx0" brushRef="#br0" timeOffset="-189392.41">21403 12229 57 0,'11'3'28'0,"-8"10"-33"0,-6-10 62 0,-4 3-55 16,-4 1 0-16,-3-1 2 15,0 0 0-15,-4 4-5 16,0-1 1-16,1 0 2 15,3 7 1-15,3 0-2 16,4-4 0-16,0 4-2 16,0 0 1-16,7-1-1 15,7 4 0-15,7 3 0 16,4-3 1-16,6 0-1 16,1 0 1-16,-4-7 0 15,-3 7 0-15,-7-3-3 16,-11 5 1-16,-11 8-7 15,-7 2 0-15,-3 0-10 0,-7-2 1 16</inkml:trace>
  <inkml:trace contextRef="#ctx0" brushRef="#br0" timeOffset="-188947.11">22091 11834 54 0,'0'3'27'0,"-14"7"-30"0,7-1 42 0,-4 13-38 15,-10 6 0-15,0 19 0 16,-4 10 0-16,-3 9-1 15,-7 9 0-15,6 16 1 0,8 6 0 16,7 3-1-16,7 4 1 47,11-16-3-31,10-19 1-16,10-13-9 15,1-12 1 1,10-19-7-16,-3-16 1 0</inkml:trace>
  <inkml:trace contextRef="#ctx0" brushRef="#br0" timeOffset="-188550.92">22560 12025 62 0,'14'0'31'0,"-17"4"-43"16,-8-4 59-16,-6 3-47 15,-8 3 0-15,-3 10 0 16,-1 6 0-16,1 9 0 16,3 13 1-16,1 12-1 15,-1 4 0-15,4-1 0 16,7-2 0-16,7-4 1 15,10-9 0-15,4-6 0 16,11-13 0-16,14-16 0 16,10-9 0-16,4-9 0 15,-4-10 0-15,-6-9-1 16,-5 6 0-16,-10-3-4 0,-6-3 0 16,-8-4-6-16,-11 1 0 15,-3 3-7-15,-11 9 0 16</inkml:trace>
  <inkml:trace contextRef="#ctx0" brushRef="#br0" timeOffset="-188368.47">22250 12383 48 0,'31'9'24'0,"8"-6"-24"0,-32-6 39 0,4 0-39 16,10-3 0-16,7-4-3 15,4-2 0-15,7-4-2 16,0-3 1-16,3-3-10 16,0 4 0-16</inkml:trace>
  <inkml:trace contextRef="#ctx0" brushRef="#br0" timeOffset="-188136.98">22853 11982 55 0,'32'56'27'0,"-18"51"-35"0,-14-76 48 15,3 16-41-15,-6 16 0 16,-8 9-6-16,-3 0 1 15,-7-6-5-15,-4-10 1 16</inkml:trace>
  <inkml:trace contextRef="#ctx0" brushRef="#br0" timeOffset="-187590.96">23777 11398 44 0,'-14'25'22'0,"7"19"-14"0,4-31 31 0,-1 15-36 0,0 6 0 15,4 17 2 1,0 5 1-16,4 16-6 0,7 3 1 16,3-2 4-16,0-4 1 15,0-13-2-15,0-12 0 16,-3-10-2-16,-4-5 1 15,-7-7-3-15,-14-10 0 16,-11-6-1-16,-7 1 1 16,-10-10-1-16,-8-4 0 15,5-2 0-15,-5-1 0 16,-3 7-1-16,0 10 0 0,0 8 0 16,8 1 0-1,9 9 0-15,8 13 0 16,10 2 2-16,15-5 0 0,13 3 2 15,15-4 0-15,7-6-1 16,21-6 1-16,10-6-4 16,8-10 1-16,6-12-7 15,5-7 1-15,-15-15-11 16,3-6 0-16</inkml:trace>
  <inkml:trace contextRef="#ctx0" brushRef="#br0" timeOffset="-187246.75">24476 11408 43 0,'-21'22'21'0,"-43"6"-14"0,46-19 27 16,-3 4-34-16,-3 9 1 15,-5 9 0-15,1 7 1 16,-4 21-2-16,4 7 0 16,3 9 1-16,11 7 0 15,11-1 1-15,10-18 0 16,3-10 0-16,12-12 0 16,9-13 0-16,12-9 0 0,3-16 0 15,-1-15 1-15,-9-10-2 16,-5-6 0-16,1-7-3 15,-4-6 0-15,-6 4-8 16,-12-1 0-16,-6-3-7 16,-11 10 1-16</inkml:trace>
  <inkml:trace contextRef="#ctx0" brushRef="#br0" timeOffset="-187060.62">24003 11809 75 0,'39'16'37'0,"91"-10"-53"0,-84-12 73 15,18-4-59-15,-1-5 1 16,8-1-11-16,-4 0 0 16,-18 1-1-16,-17 2 1 15</inkml:trace>
  <inkml:trace contextRef="#ctx1" brushRef="#br0" timeOffset="125370.99">5803 12722 0</inkml:trace>
  <inkml:trace contextRef="#ctx0" brushRef="#br0" timeOffset="-181895.46">1849 15550 27 0,'-4'6'13'0,"4"7"1"0,0-10 14 16,0 0-23-16,0 0 1 0,11 0 2 15,-1 1 0-15,8-1-11 16,3-3 1-16,7-7 6 16,25 1 0-16,4-3-6 15,17 2 0-15,3-2-10 16,-6 0 1-16,-22 6-4 31,-10 6 1-31</inkml:trace>
  <inkml:trace contextRef="#ctx0" brushRef="#br0" timeOffset="-181689.94">1983 16055 54 0,'14'9'27'0,"42"-34"-36"15,-35 19 54-15,11-3-47 16,7-1 1-16,10-2-13 0,1-1 0 16,-1-6 7-16,-10 7 0 15</inkml:trace>
  <inkml:trace contextRef="#ctx0" brushRef="#br0" timeOffset="-180113.45">2702 16256 30 0,'-10'25'15'0,"31"0"-10"0,-14-19 15 0,-4 7-18 15,8 2 1-15,0 10 2 16,6 13 1-16,4 0-6 16,8 6 1-16,2-1 4 15,8 1 1 1,11 0-2 0,-12-16 1-16,12-12-3 15,-1-19 1-15,4-16-3 16,-7-12 1-16,-4-13-2 15,-13-9 0-15,-5-20 0 16,-10-14 1-16,-10-14-1 16,-15-12 1-16,-10-15 0 15,-11-7 1-15,-3-6 0 16,14 6 0 0,-11-72-1-16,11 35 0 15,3 27-1-15,18 20 1 16,0 12 0-16,-7 22 1 15,14 10-2-15,4 18 0 16,0 10-4-16,6 18 1 16,4 19-10-16,0 16 1 15</inkml:trace>
  <inkml:trace contextRef="#ctx0" brushRef="#br0" timeOffset="-179662.2">3263 17105 46 0,'-10'25'23'0,"-1"13"-23"0,8-25 35 16,-15 2-33-16,0 7 0 15,4 7 0-15,-14 8 0 16,7-5-4-16,3 5 1 16,4 1-2-16,-4-4 0 15,-3-2-7-15,11-7 1 16,-1-13-5-16,4-9 1 0</inkml:trace>
  <inkml:trace contextRef="#ctx0" brushRef="#br0" timeOffset="-179468.52">2981 17049 27 0,'4'-13'13'0,"13"13"-2"15,-10 4 19-15,4 2-27 16,-1 6 0-16,1 7 0 15,7 9 1-15,3 4-6 16,7 9 0-16,-3 6 0 16,13-7 0-16,1 7-8 15,-10-3 0-15,2-6-2 16,-3-10 1-16</inkml:trace>
  <inkml:trace contextRef="#ctx0" brushRef="#br0" timeOffset="-179149.47">3616 17140 40 0,'0'22'20'0,"0"-25"-21"0,0 6 41 0,4 0-37 15,3 0 0-15,7 0 0 16,3-6 1-16,4-3-6 16,8 0 1-16,2-7-1 15,-2 0 0-15,-1 4-12 16,-7-3 1-16,0 5-1 15,-3 7 0-15</inkml:trace>
  <inkml:trace contextRef="#ctx0" brushRef="#br0" timeOffset="-178955.67">3598 17494 40 0,'18'19'20'0,"14"-16"-26"0,-22-9 40 16,19-3-35-16,2-1 0 16,8-2-4-16,0-1 1 15,-4 4 0-15,0-1 0 16,4 1-7-16,-7-4 0 16</inkml:trace>
  <inkml:trace contextRef="#ctx0" brushRef="#br0" timeOffset="-178644.13">4427 17290 39 0,'7'-3'19'0,"-7"0"-17"15,-7-3 35-15,4 3-36 16,-8 3 1-16,-6 0 0 15,-12 3 0-15,5 6-3 16,-5 1 1-16,1 5-1 16,7 7 0-16,0 3-3 15,3 7 1-15,8-1-3 16,3 0 0-16,14-2 0 16,3-7 0-16,8-10 4 15,14-12 0-15,-1-12 1 16,5-4 1-16,-5-9-3 0,1-10 1 15,-11-12-5-15,1-3 0 16</inkml:trace>
  <inkml:trace contextRef="#ctx0" brushRef="#br0" timeOffset="-178058.15">3193 14073 39 0,'7'3'19'0,"-7"0"-13"15,0-3 35-15,0-6-37 16,3 0 0-16,11 0 2 15,0-1 1-15,8 4-8 0,6 0 0 16,11 0 5-16,-8 3 0 16,5 0-1-16,-1 3 0 15,-7 0-2-15,-7 0 1 16,-3 4-2-16,-7-7 0 16,-4 6-2-16,-7 3 1 15,0 7-1-15,0 3 0 16,-7 3-1-16,3 3 1 15,1 3 0-15,3 3 0 16,3-2 2-16,8-1 0 16,-1-6 0-16,1 0 1 0,10-13 0 15,-3-9 1-15,3-16-2 16,18-6 0 0,24-21-16-1,4 14 1-15</inkml:trace>
  <inkml:trace contextRef="#ctx0" brushRef="#br0" timeOffset="-175293.31">13589 12869 29 0,'-4'34'14'0,"1"10"2"15,3-31 14-15,0 9-25 16,0 0 1-16,3 3 3 15,5 0 0-15,-1 0-11 16,3 6 0-16,1-6 8 0,-1 1 0 16,4-8-3-1,4 1 0-15,-4-3-2 0,0-7 1 16,0-12-3-16,4-9 1 16,0-7-1-16,-4-16 1 15,3-5-1-15,1-20 0 16,0-6 0-16,-8-12 1 15,-3-4-1-15,-7-6 0 16,-3 10 1-16,-1-4 0 16,-3-2-1-16,-3 2 1 15,-1 1-1-15,-3 9 1 16,10-1-1-16,1 17 1 16,3 9-1-16,3 9 1 0,5 7 0 15,2 6 0-15,8 6 0 16,6 7 1-16,8-1 1 15,7 0 1-15,3 1-1 16,4-7 1-16,14 0 0 16,11 0 1-16,13-2-2 15,12-1 1-15,-5 0-2 16,8 6 0-16,-14 3-4 16,-8 4 0-16,-6 6-9 15,-15 3 1-15,-13 3-8 16,-8 0 1-16</inkml:trace>
  <inkml:trace contextRef="#ctx0" brushRef="#br0" timeOffset="-174407.07">14732 13195 38 0,'0'31'19'0,"-4"4"-16"16,4-26 25-16,0 4-26 15,0-1 1-15,4 4 2 0,0 0 1 16,-1-4-6-16,4-5 0 16,-3-7 4-16,-1-4 1 15,1-11-1-15,-1-17 0 16,-3-5-2-16,4-7 0 16,-1-6-2-16,4-16 1 15,0-6-1-15,0-7 0 0,1-5 0 16,-1-7 0-16,0 9 0 15,3-6 1-15,-3 4-1 16,0-1 0-16,4 4-1 16,-1 15 1-16,5 3 0 15,-1 13 0-15,7 15-1 16,4 4 1-16,-1 6 0 16,4 6 0-16,4 3 0 15,0 1 0-15,0-1 0 16,7 0 1-16,6 1-1 15,12-4 1-15,13 6 0 16,19 1 1-16,6-1 0 16,18 4 1-16,24-4 0 15,-6 1 0-15,21 2-1 16,6-9 1-16,-2-12-2 16,-5-3 0-16,-6-1-3 0,-4 7 1 15,-11-3-7-15,-13 2 1 16,-32 4-12-16,-25 10 1 15</inkml:trace>
  <inkml:trace contextRef="#ctx0" brushRef="#br0" timeOffset="-173431.97">14626 13389 25 0,'7'13'12'0,"-3"-13"-1"0,-4-3 12 16,3-3-19-16,4-7 0 15,4 1 3-15,0 2 0 0,-1 1-8 16,-3-1 1-16,-3 1 5 16,-8-4 1-16,-6-2-2 15,-5-7 0-15,-9 3-2 16,-19-6 1-16,-9 0-10 16,-19-7 1-16,-7-2-8 15,18-7 0-15</inkml:trace>
  <inkml:trace contextRef="#ctx0" brushRef="#br0" timeOffset="-172276.84">4964 15371 44 0,'0'-3'22'0,"21"-28"-12"15,-11 25 22-15,12-4-29 16,13-6 1-16,4 1 2 16,3-4 0-16,0 10-7 15,4 2 1-15,7 7 5 0,3 7 0 16,-6 11-3-16,-11 7 1 15,-8 13-4-15,-16 9 1 16,-15 13-4-16,-15 6 1 16,-16 3-2-16,-5 0 0 15,1-4-2-15,-4-5 0 16,1-7 1-16,-1-9 1 16,0-9 0-16,7-13 1 15,11-13 1-15,-4-3 1 16,11-9 2-16,4-3 0 15,10 0 2-15,0-4 0 0,10 4 2 16,11 3 1-16,1 0 1 16,6 3 0-16,3 0 0 15,8 3 0-15,7 6 0 16,7 4 0-16,-4 6-3 16,1 6 1-16,-1 0-4 15,1 0 0-15,-12 0-4 16,5 0 0-16,-15 0-14 15,-7-12 0-15</inkml:trace>
  <inkml:trace contextRef="#ctx0" brushRef="#br0" timeOffset="-171466.84">6410 15751 51 0,'14'0'25'0,"-10"-3"-14"0,-4 3 33 0,0 0-41 16,-4 0 1-16,-6 0 1 15,2 0 0-15,-2 0-7 16,-8 6 1-16,-3 6 4 16,0 4 0-16,-11 6-1 15,4 3 0-15,3 6-1 16,4 1 0-16,7 12-1 16,3-10 0-16,8 1 0 15,10-7 0 1,11-3-2-16,10-9 1 0,4-10-3 31,-1-6 0-31,12-9-5 16,13-7 0-16,-3-3-5 0,-4 0 1 0,-3-3 0 0,-14 0 1 15,0 4 3-15,-4-8 1 16,0 5 7-16,-10-5 0 16,3 1 7-16,0 0 0 15,-7 6 2-15,4 7 1 16,0 3-1-16,-11-4 1 15,0 7-3-15,-7 6 1 16,-7-7-2-16,-8 4 0 16,-6 6-1-16,0 4 0 15,-11 12-1-15,4-4 0 0,-4 4-1 16,4 0 0-16,7 6 0 16,-4 3 0-1,11 0-1-15,4 4 0 0,-1-4-1 16,15-3 1-16,6-6-2 15,8-3 1-15,3-7-3 16,7-9 0-16,0-9-3 16,4-7 0-16,-7 0-7 15,0-3 1-15,3-6-6 16,-4-3 0-16</inkml:trace>
  <inkml:trace contextRef="#ctx0" brushRef="#br0" timeOffset="-171152.32">7232 15669 57 0,'-7'16'28'0,"3"-7"-34"0,1-6 51 0,-4 4-43 0,-4-1 0 16,4 3 0-16,-3-2 1 15,-8-1-4-15,0 3 1 16,4 1 1-16,-7 2 1 15,3 4-1-15,1 3 0 16,3-7 0-16,7 4 1 0,7 3 0 16,7-4 0-16,3 1 0 15,11 0 0-15,1 0 0 16,-1-4 0-16,-4 1-2 16,1 2 1 15,-7 1-5-31,-18 6 0 0,-4 0-8 15,-14 0 1-15,-10 0-8 0,3 0 0 0</inkml:trace>
  <inkml:trace contextRef="#ctx0" brushRef="#br0" timeOffset="-170743.07">7761 15415 53 0,'0'10'26'0,"-10"21"-25"0,10-25 43 15,-11 7-43-15,0 6 1 0,-10 9 0 16,-3 9 0-16,-5 10-3 16,-2 7 1-16,6 5 1 15,7 4 1-15,8 9-3 16,-4-9 1-16,14-3-3 15,7-10 0-15,10-13-7 16,4-8 0-16,11-20-7 16,3-6 1-16</inkml:trace>
  <inkml:trace contextRef="#ctx0" brushRef="#br0" timeOffset="-170430.06">8223 15481 48 0,'0'3'24'0,"7"-6"-23"16,-14 6 40-16,-3 7-39 15,-4-1 1-15,-15 0 0 0,1 7 1 16,-4 9-5-16,-6 7 0 16,-5 2 3-16,-10 4 0 15,7 6-1-15,1 6 1 16,9 9-1-16,8 1 0 15,7-10 0-15,14-6 0 16,14-6 0-16,7-13 0 16,21-13-2-16,1-5 1 15,6-20-1-15,-10-9 0 0,3-3-3 16,-10-3 1-16,-4-7-5 16,-7-2 1-16,-7 5-10 15,-11 1 0-15</inkml:trace>
  <inkml:trace contextRef="#ctx0" brushRef="#br0" timeOffset="-170218.94">7698 15823 60 0,'21'12'30'0,"25"-8"-37"16,-29-4 52-16,12 0-45 15,9-7 0-15,-2-2-1 16,13-4 1-16,-3-2-3 0,7-4 0 16,-7-3-5-1,-8-6 0-15,1-4-8 0,-3 1 1 16</inkml:trace>
  <inkml:trace contextRef="#ctx0" brushRef="#br0" timeOffset="-169982.34">8170 15418 60 0,'18'44'30'0,"21"25"-33"0,-32-47 55 0,10 13-51 15,8-4 0-15,7 13 0 16,-7 6 0-16,-1 3-3 15,-6 10 1-15,-4-3-5 16,-7-10 1-16,-7 0-13 16,-7-3 1-16</inkml:trace>
  <inkml:trace contextRef="#ctx0" brushRef="#br0" timeOffset="-169202.47">8756 15751 61 0,'3'0'30'0,"5"6"-33"0,-8-6 47 0,0 0-43 16,0 0 1-16,0 0 0 16,0 0 0-16,0 0-7 15,7 0 1-15,0 3-13 16,7-3 1-16</inkml:trace>
  <inkml:trace contextRef="#ctx0" brushRef="#br0" timeOffset="-168553.31">9225 15337 49 0,'0'15'24'0,"11"-11"-15"0,-4-1 30 15,14-3-32 1,4 0 1-16,3 0 1 16,7 0 1-16,7 0-14 15,4 3 1-15,-3 3 8 16,-5 4 0-16,-9 5-5 16,-12 17 1-16,-13 2-1 15,-18 16 0-15,-14 4-2 31,-8-4 1-15,-10 0-4-16,-10 0 1 0,7-6-1 16,3 0 0-16,14-10-1 15,0-5 1-15,8-11 0 0,6-2 1 16,4-10 1-16,7-6 1 0,0-3 1 16,3-6 0-16,4-7 1 0,7 0 1 15,7 4 0-15,11-1 1 16,-7 4 1-16,10 6 0 15,4 6 0-15,-1 3 1 16,5 7-2-16,-1 2 1 16,4 7-1-16,-4 4 0 15,0-1-1-15,1 3 0 16,-5 0-3-16,-6-6 0 16,3-3-6-16,0-3 1 15,1-7-10-15,-1-3 0 16</inkml:trace>
  <inkml:trace contextRef="#ctx0" brushRef="#br0" timeOffset="-168207.87">10231 15622 59 0,'0'10'29'0,"-7"-4"-34"16,7-3 48-16,-8 3-41 15,-6 7 0-15,-7 2 3 16,-7 1 1-16,-4 3-7 0,0 6 1 16,1 6 3-1,2 7 0-15,8 0-1 0,4 2 1 16,-1 4-2-16,15-9 0 15,6-4-2-15,15-6 0 16,3-6-3-16,11-6 1 16,3-10-6-16,-3-9 1 15,-1-7-9-15,1-6 1 16,3-3-2-16,1 0 0 16</inkml:trace>
  <inkml:trace contextRef="#ctx0" brushRef="#br0" timeOffset="-167954.1">10523 15773 44 0,'32'-29'22'0,"-4"33"-19"0,-28-4 42 0,0 0-42 16,0-4 1-16,-7 1 1 16,-7 0 1-16,-7 6-7 15,-11-3 1-15,-3 7 5 16,-4 2 0-16,-3 7-2 16,7 9 0-16,3 0-1 15,7 3 0-15,4 7-2 16,3-1 0-16,8-3-2 15,6-2 0 1,1-7-1-16,10-10 1 0,10-9-3 16,15-12 1-16,7-7-1 15,0-6 0-15,3-3-4 16,-3-3 1-16,0-3-8 16,-1-1 0-16</inkml:trace>
  <inkml:trace contextRef="#ctx0" brushRef="#br0" timeOffset="-167669.08">10784 15525 44 0,'-3'22'22'0,"-1"3"-17"0,1-19 34 16,-4 4-37-16,-4 2 0 16,-3 1 2-16,-4-1 0 15,4 4-5-15,0 0 1 16,4-1 3-16,-1 1 0 0,8-3-1 15,6 2 1-15,8 1 0 16,3 3 0-16,0 3-1 16,0 0 1-16,-3 0-1 15,-1 0 0-15,-6 3-2 16,-4 3 0-16,-7 3-6 16,-4-3 0-16,-3 4-8 15,0-10 0-15,0-7-4 16,3-8 0-16</inkml:trace>
  <inkml:trace contextRef="#ctx0" brushRef="#br0" timeOffset="-167308.65">11324 15186 52 0,'0'0'26'0,"4"22"-29"0,-8-12 47 16,-3 8-42-16,-7 4 1 15,-7 7 1-15,-7 15 0 16,-8 3-5-16,-2 12 0 15,2 13 4-15,1 0 0 0,0 7-1 16,14 5 1-16,10 4-2 16,4-6 0-1,7-10-3-15,10-12 0 0,12-17-4 16,6-18 0-16,7-15-5 16,4-13 0-16,-4-10-7 15,-7-15 1 1</inkml:trace>
  <inkml:trace contextRef="#ctx0" brushRef="#br0" timeOffset="-167007.37">11698 15469 56 0,'18'-7'28'0,"-15"1"-36"16,-3 3 52-16,-7 3-43 15,-10 6 0-15,-8 4 1 0,-3 5 1 16,-11 10-4-16,-3 0 1 15,-1 10 2-15,8-1 0 16,3 7 0-16,7 6 0 16,1 0-1-16,10 0 1 15,3 0-1-15,11-9 1 16,11-10-2-16,17-9 1 16,7-16-2-16,4-15 1 15,0-10-1-15,-4-7 0 16,-3 7-2 15,-7-6 0-31,-8-6-5 16,-6 2 0-16,-8 1-9 0,-6 3 0 0</inkml:trace>
  <inkml:trace contextRef="#ctx0" brushRef="#br0" timeOffset="-166772.33">11257 15679 57 0,'21'12'28'0,"15"-9"-28"16,-22-3 47-16,10 0-46 16,12-3 0-16,6-3 0 15,0-7 0-15,4-5-4 16,4-4 1-16,-5 3-6 16,-6-3 1-16,-3-6-10 15,-12-4 0-15</inkml:trace>
  <inkml:trace contextRef="#ctx0" brushRef="#br0" timeOffset="-166587">11762 15233 56 0,'21'38'28'0,"14"31"-29"0,-21-50 46 15,0 9-45-15,7 6 1 0,4 10-1 16,3 13 0 0,-10-1-1-16,-11 10 1 0,-7 0-4 15,-7 0 0-15,-4 0-12 16,-6-10 0 0</inkml:trace>
  <inkml:trace contextRef="#ctx0" brushRef="#br0" timeOffset="-165986.1">12665 15083 50 0,'7'37'25'0,"-4"10"-23"0,-3-37 35 15,0 12-34-15,0 6 1 16,0 3 2-16,4 10 1 15,3 6-9-15,3 0 1 16,1 7 5-16,3 5 1 16,4-9-3-16,-4-9 1 0,-3-6-3 15,-1-10 1-15,-3-7-2 16,-3-5 0-16,-8 0 0 16,-10-10 0-16,-7-3 0 15,-11-3 0-15,-10-7 0 16,-8 1 0-16,5-1-1 15,-1 4 1-15,-7 6-1 16,3 9 1-16,-3 7-1 16,8 0 1-16,6 12 0 15,7 3 0-15,11 10 1 16,10 0 0-16,15 6 1 16,13 0 1-16,12 3-1 15,2-3 0-15,8-6 0 16,11-7 0-16,6-15-2 15,1-12 1-15,2-14-3 0,5-5 1 16,-1-20-6-16,-3-15 0 16,0-12-9-16,7-4 0 15</inkml:trace>
  <inkml:trace contextRef="#ctx0" brushRef="#br0" timeOffset="-165652.43">13501 15105 45 0,'3'12'22'0,"-24"13"-23"0,7-18 34 15,-53 15-27 1,0 9 0-16,0 7 2 16,7 15 0-16,14 6-11 15,7 14 1-15,8 5 7 16,6 7 0-16,7-1-3 15,15-2 1-15,10-7-2 16,17-18 0 0,12-20-1-16,13-18 0 0,8-22-1 47,-1-16 0-32,-7-15-1 1,-6-1 0-16,-8-6-4 15,-7-6 0 1,-10 0-11-16,-15 3 0 0</inkml:trace>
  <inkml:trace contextRef="#ctx0" brushRef="#br0" timeOffset="-165511.91">12954 15632 72 0,'11'43'36'0,"6"-36"-37"0,-17-7 63 16,18-10-62-16,21-8 1 15,10-4-3-15,15-13 1 16,-1-12-9-16,-6 3 1 15,-22-6-12-15,-18 12 0 16</inkml:trace>
  <inkml:trace contextRef="#ctx0" brushRef="#br0" timeOffset="-163089.02">2621 14026 41 0,'11'0'20'0,"10"-9"-8"0,-14 6 20 16,-7 3-29-16,11 0 1 0,-1 3 1 15,-10 6 1 1,0 0-8-16,-10 20 1 0,-1 5 4 15,-7 7 0-15,1 6-2 16,3 6 0-16,-4 4-4 16,0-1 1-16,8-9-5 15,6-9 0-15,-6-13-9 16,10-16 0-16</inkml:trace>
  <inkml:trace contextRef="#ctx0" brushRef="#br0" timeOffset="-162877.72">2582 14067 39 0,'29'9'19'0,"-8"1"-16"15,-11-1 26-15,1 7-30 16,7 3 1-16,3 6-3 15,0 0 0-15,-3 6-3 0,3 0 0 16,-4-9-5-16,-3-6 0 16</inkml:trace>
  <inkml:trace contextRef="#ctx0" brushRef="#br0" timeOffset="-162562.95">2893 14092 63 0,'10'25'31'0,"8"-3"-45"0,-7-22 66 0,-1 0-52 16,8-3 0-16,-4 0-1 15,4-4 0-15,-1 4-4 16,-6-3 1-16,3 3-11 0,0 3 0 16,-14 3-1-1,-7 3 0-15</inkml:trace>
  <inkml:trace contextRef="#ctx0" brushRef="#br0" timeOffset="-162426.48">2992 14305 49 0,'7'10'24'0,"7"-10"-28"0,-7-4 49 16,3-2-46-16,1-6 1 16,0-1-18-16,6 1 1 15,-3-1 12-15,4 0 0 16</inkml:trace>
  <inkml:trace contextRef="#ctx0" brushRef="#br0" timeOffset="-160896.15">14640 15318 23 0,'-14'6'11'0,"-3"13"4"0,13-16 12 15,-3 0-23 1,-4 0 1-16,1 4 5 0,-1-1 0 16,4 0-11-16,0 7 0 15,4-4 8-15,3 1 0 16,3-1-3-16,4 4 1 16,7-7-3-16,7-3 0 15,15-3-4-15,13 0 1 16,11-6-11-16,7-4 0 0,-7-5-4 15,-14 8 0 1</inkml:trace>
  <inkml:trace contextRef="#ctx0" brushRef="#br0" timeOffset="-160699.02">14601 15766 55 0,'11'16'27'0,"21"-22"-36"0,-15 0 51 0,15-1-44 15,7 4 1-15,14 0-16 16,3 0 1-16,-6-3 10 16,-8-1 1-16</inkml:trace>
  <inkml:trace contextRef="#ctx0" brushRef="#br0" timeOffset="-160147.06">15674 15180 51 0,'7'16'25'0,"-3"-13"-26"16,-4-3 45-16,-4 3-42 0,0 6 1 15,-6 10 2 1,-1 6 0-16,-3 10-6 0,-3 12 0 16,-1 3 5-16,4 6 0 15,3 4-2-15,4-4 0 16,4-12-1-16,10-3 0 16,7-10-2-16,10-5 1 15,5-14-4-15,13-6 0 16,7-12-7-16,4-19 1 15,-3-6-9-15,-4-13 1 16</inkml:trace>
  <inkml:trace contextRef="#ctx0" brushRef="#br0" timeOffset="-159950.33">16104 15045 45 0,'0'3'22'0,"-3"32"-15"15,-1-23 34-15,-3 7-38 16,-3 3 1-16,-8 16 1 15,-3 15 1-15,-4 13-8 16,-7 22 0-16,-6 15 5 16,-5 23 0-16,4 15-6 15,8 0 1-15,2-6-11 16,5-13 0-16,-1-28-4 16,7-19 0-16</inkml:trace>
  <inkml:trace contextRef="#ctx0" brushRef="#br0" timeOffset="-159155.12">16309 16428 38 0,'11'50'19'0,"20"54"-20"0,-20-82 31 31,6 9-26-31,5 10 1 0,6 3 3 0,0-10 1 16,4-2-10-16,3-4 1 16,4-6 6-16,3-7 0 15,4-5-2-15,-7-7 0 0,7-9-2 16,3-16 0-16,1-16-2 16,-5-15 0-16,-6-16 1 15,-3-10 0-15,-15-21 0 16,-11-29 0-16,-17-12 1 15,-3-9 0-15,-12-4-1 16,-6-3 1-16,11 13-2 16,-1 0 0-16,0 12-1 15,4 7 0-15,4 12-1 16,10 13 1-16,0 18-1 16,7 7 0-16,10 15-2 15,12 13 1-15,9 10-4 16,-2 15 0-16,2 9-10 15,1 4 0-15</inkml:trace>
  <inkml:trace contextRef="#ctx0" brushRef="#br0" timeOffset="-158342.89">17872 15876 54 0,'7'-19'27'0,"0"7"-29"15,-4 6 44-15,-3 6-40 16,-3-4 0-16,-4 4 1 16,-7 4 1-16,-4 5-5 15,-3 3 0-15,0 7 4 16,0 6 0-16,-1 10-1 0,1 3 0 16,4 9 0-16,2 6 0 15,12 0-1-15,3-9 0 16,7-3-1-1,7-7 1-15,4-9-2 0,10-12 0 16,0-7-3-16,0-3 1 16,4-9-5-16,7-3 0 15,10-7-10-15,-3-6 0 16,-3 0 1-16,-1-3 0 16,-3 3 9-1,-32 91 8-15,39-172 3 16,-4 71 0-16,-7 1 12 15,-7 3 1-15,-3 6 0 16,-11 0 0-16,-7 3-11 16,-10 0 0-16,-11 7-2 15,-8 5 1-15,-2 7-2 16,-11 3 0-16,-4 10-2 16,0 3 1-16,4 9-2 15,-1 0 1-15,8 6-2 16,10 7 0-16,1-1-1 15,6-2 0-15,11-7 0 16,7-9 1-16,11-3-1 16,10-10 1-16,7-9-3 15,4-10 1-15,0-6-10 0,3-3 0 16</inkml:trace>
  <inkml:trace contextRef="#ctx0" brushRef="#br0" timeOffset="-158028.24">18644 15829 43 0,'-3'25'21'0,"-47"0"-19"0,36-18 30 0,-3-4-30 16,-1 3 0-1,0 0 1-15,-3 1 1 0,0 2-5 16,3 0 0-16,4-2 3 15,4 2 1-15,-1 0-1 16,8 1 0-16,6-1-1 16,11 4 0-16,-3 2 0 15,-1 1 1-15,1 3-1 16,-4 0 0-16,0 6-1 16,-7 9 1-16,0 1-5 15,-7-4 1-15,-7 1-8 16,-4-4 0-16,-10-3-5 15,3-9 1-15</inkml:trace>
  <inkml:trace contextRef="#ctx0" brushRef="#br0" timeOffset="-157473.55">18782 15465 57 0,'3'32'28'0,"12"-17"-28"0,-8-11 55 0,3-1-52 0,1-3 1 0,6-3 2 0,12-1 0 0,-1-2-8 15,0 0 0-15,0 0 5 16,-7 6 1-16,-3 0-4 16,-4 0 1-16,-7 9-2 15,0 0 0-15,-7 4 0 16,-3 3 0-16,-4 6-1 0,-4 0 1 16,1 3-1-16,-1 0 0 15,4-3 0-15,3-7 1 16,4 7-2-16,4-3 1 15,3 0-2-15,4-3 0 16,-1-7-3-16,8-6 0 16,3-3-8-16,7-3 1 15,0-3-3-15,1-4 1 16</inkml:trace>
  <inkml:trace contextRef="#ctx0" brushRef="#br0" timeOffset="-157173.9">19569 15556 57 0,'-15'13'28'0,"-30"24"-36"15,31-21 56-15,-8 9-47 16,-6 0 0-16,-7 13 1 16,3 9 0-16,0 16-3 15,4 12 1-15,3 10 0 16,4-4 0-16,4 4-3 0,10-16 1 16,10-10-7-1,4-15 0-15,7-19-8 16,7-15 0-16</inkml:trace>
  <inkml:trace contextRef="#ctx0" brushRef="#br0" timeOffset="-156857.79">19872 15751 48 0,'11'0'24'0,"-18"-3"-26"0,-1 3 39 0,-2 0-36 15,-8-4 1-15,-10 11 1 16,-7 5 1-16,-1 10-4 16,5 6 0-16,-1 4 3 15,4 15 0-15,3 3-1 16,4 10 0-16,7 2-1 16,7-2 0-16,7-7-1 15,3-9 1-15,15-13-1 16,10-12 0-16,11-12-1 15,-4-7 1-15,-3-13-2 16,-4-12 0-16,-7-3-6 16,-7-1 0-16,-7-5-8 15,-7-1 0-15</inkml:trace>
  <inkml:trace contextRef="#ctx0" brushRef="#br0" timeOffset="-156663.65">19565 16030 57 0,'21'3'28'0,"-3"3"-35"0,-4-12 49 15,11 0-42-15,10-1 0 16,7-2-2-16,4-7 0 16,0-2-5-16,-4-4 1 15,-3-4-9-15,-4-5 1 16</inkml:trace>
  <inkml:trace contextRef="#ctx0" brushRef="#br0" timeOffset="-156435.58">20091 15654 49 0,'14'69'24'0,"3"-10"-23"16,-13-37 39-16,7 9-39 16,-1 7 0-16,1 3 0 15,-4 6 0-15,-11 6-2 16,4 4 0-16,-7 2-5 16,-7-2 1-16,-4-4-9 0,-6-6 0 15</inkml:trace>
  <inkml:trace contextRef="#ctx0" brushRef="#br0" timeOffset="-155942.18">20789 15236 57 0,'28'4'28'0,"-21"33"-35"0,-10-24 47 0,-1 12-40 16,-3 9 1-16,0 10 2 16,0 13 0-16,0 9-3 15,0 3 0-15,4-4 2 16,-1-2 0-16,4-3 0 15,4-7 0-15,-1-9-2 16,4-10 1-16,-7-9-1 16,-7-6 0-16,-7-3-1 15,0 0 1-15,-7-10-1 16,-7 0 0-16,-8-3 0 16,1 0 1-16,-4 4 0 15,7 2 0-15,4 4 0 0,4-1 1 16,6 4-1-16,7 6 1 15,8 6 0-15,10-3 0 16,10 3-1-16,8-3 1 16,3-3-1-16,4-6 1 15,-4-6-3-15,11-7 0 16,3-10-4-16,8-5 0 16,3-7-11-16,3-3 0 15</inkml:trace>
  <inkml:trace contextRef="#ctx0" brushRef="#br0" timeOffset="-155597.34">21488 15450 47 0,'17'-10'23'0,"-10"-5"-21"15,-10 11 32-15,-4 1-33 16,-14 3 0-16,-8 7 0 15,-9 2 1-15,2 4-2 16,5 9 0-16,-5 6 1 16,1 9 1-16,0 7-1 15,3 10 1-15,4 8-1 16,10 17 1-16,8 2-1 16,10 1 1 15,7-7-1-31,7-15 0 0,3-13 0 0,12-16 0 0,13-15-1 15,4-23 0-15,-4-5-1 16,-3-13 1-16,-7-13-3 0,-4 1 1 16,-14-4-7-16,-7 3 0 15,-10-9-7-15,-12 13 1 16</inkml:trace>
  <inkml:trace contextRef="#ctx0" brushRef="#br0" timeOffset="-155414.71">20997 15929 63 0,'36'22'31'0,"31"-37"-39"0,-43 5 59 0,8-2-51 16,14-7 0-16,14-3-3 16,0-6 1-16,-7 6-5 15,-11 3 0-15,-14 0-10 16,-14 7 1-16</inkml:trace>
  <inkml:trace contextRef="#ctx0" brushRef="#br0" timeOffset="-154670.83">16171 17265 43 0,'14'3'21'0,"-6"-9"-11"15,-8 6 21-15,0 0-29 0,-4 3 0 16,-3 4 1-16,-11 11 1 15,-6 4-5-15,-8 0 1 16,-7 13 2-16,-3 6 0 16,3-1-5-16,4 4 0 0,3 0-8 15,11 0 0-15,3-16-4 16,11-12 0-16</inkml:trace>
  <inkml:trace contextRef="#ctx0" brushRef="#br0" timeOffset="-154481.83">15953 17184 40 0,'35'31'20'0,"0"10"-19"16,-24-25 35-16,3 9-33 16,4 3 0-16,-1-3 1 15,4 6 0-15,0 10-6 16,4 0 0-16,-4 3 0 0,1 3 1 15,-1-3-13 1,-7-10 1-16</inkml:trace>
  <inkml:trace contextRef="#ctx0" brushRef="#br0" timeOffset="-154245.15">16464 17363 47 0,'-7'21'23'0,"4"-11"-17"0,10-10 35 0,-4 3-38 16,4 0 0-16,4 0 1 15,6-3 0-15,8 0-6 16,3-3 1-16,4-3-1 15,3 0 1-15,-3-4-9 16,-7 1 1-16,-11 3-8 16,-7-1 1-16</inkml:trace>
  <inkml:trace contextRef="#ctx0" brushRef="#br0" timeOffset="-154034.83">16478 17588 41 0,'18'35'20'0,"-4"-4"-17"0,-7-21 32 16,0-4-34-16,4 3 1 15,3-2 1-15,3-1 0 16,5-6-4-16,6 0 0 16,4-3 0-16,-1-7 1 15,-2-5-8-15,-1 2 0 16,0-3-6-16,-3 1 1 15</inkml:trace>
  <inkml:trace contextRef="#ctx0" brushRef="#br0" timeOffset="-153749.66">17230 17447 47 0,'21'10'23'0,"-11"-17"-28"16,-10 7 43-16,0 0-38 15,-7-3 0-15,-7 6 1 16,-7 0 1-16,-4 7-2 16,-3 2 0-16,-7 7 2 15,3 3 0-15,0 6 0 16,4 16 0-16,3-6 0 16,8 0 0-16,6-4-2 15,11-3 1-15,14-5-1 16,8-14 0-16,9-12-3 15,1-9 0-15,-4-10-4 16,-3-6 1-16,-11-3-9 16,-7-7 1-16</inkml:trace>
  <inkml:trace contextRef="#ctx0" brushRef="#br0" timeOffset="-153147.28">16831 14032 30 0,'0'-22'15'0,"4"10"-6"0,-4 12 18 16,0 0-23-16,0 9 1 16,0 4 4-16,-4-4 0 15,-10 13-11-15,-7 9 0 0,-4 7 7 16,0 6 0-16,1 6-2 16,-1-6 0-16,4 0-6 15,7-6 1-15,3-4-6 16,4-9 0-16,4-12-7 15,3-7 0-15</inkml:trace>
  <inkml:trace contextRef="#ctx0" brushRef="#br0" timeOffset="-152923.15">16725 14104 38 0,'25'32'19'0,"-7"12"-16"16,-11-38 28-16,3 7-31 16,1-1 0-16,-4 4 0 15,3 9 1-15,5 3-2 0,2 7 1 16,4-4-1-16,4-3 0 16,0-6-8-16,-1-6 0 15,-6-10-3-15,-4-9 1 16</inkml:trace>
  <inkml:trace contextRef="#ctx0" brushRef="#br0" timeOffset="-152678.59">17120 14123 59 0,'11'13'29'0,"-8"-10"-38"16,-3-3 62-16,7-6-53 16,1-4 1-16,2 1 0 15,4-1 0-15,7 4-2 16,4 0 0-16,-4 3-5 16,-3 0 1-16,-8 3-12 15,-6 3 1-15</inkml:trace>
  <inkml:trace contextRef="#ctx0" brushRef="#br0" timeOffset="-152508.78">17046 14362 44 0,'25'22'22'0,"3"-13"-21"0,-17-9 29 15,3 0-30-15,7-3 0 16,7-3-5-16,4-7 1 15,0-3-6-15,-4-3 0 16</inkml:trace>
  <inkml:trace contextRef="#ctx0" brushRef="#br0" timeOffset="-152053.65">17455 13885 59 0,'15'9'29'0,"6"-6"-32"16,-11-3 52-16,8 0-46 15,0-3 1-15,6 3 1 16,5-3 0-16,2 0-6 16,1-3 0-16,-4 6 4 15,0 0 0-15,-6 6-2 16,-8 7 1-16,-11 5-3 16,-6 11 1-16,-11-7-2 0,-4 12 1 15,-3 1-1-15,-7 2 1 16,6 1 0-16,1-1 0 15,7 1 0-15,7-7 1 16,7-5 0-16,4-1 1 16,6-10 0-16,11-5 0 15,11-4 0-15,10-15 0 16,4-4-4-16,-7 4 0 16,-7-1-12-16,-11 4 1 15,-14 6-5-15,-10 6 0 0</inkml:trace>
  <inkml:trace contextRef="#ctx0" brushRef="#br0" timeOffset="-143016.71">22655 15334 20 0,'-17'-7'10'0,"3"-8"-3"16,10 8 11-16,1 4-14 15,-1 0 0-15,-3 3 4 16,0 3 0-16,0 4-8 15,0-1 0-15,0 3 7 16,-4-2 1-16,4-1-1 16,0 0 0-16,11 0-2 15,6-3 1-15,8-3-3 16,10-3 0-16,11 3-1 16,7-3 1-16,3-3-3 15,4 3 1-15,0 0-3 16,-4-4 1-16,-3 1-6 15,-14 3 0-15,-14 0-9 0,-15 0 0 16</inkml:trace>
  <inkml:trace contextRef="#ctx0" brushRef="#br0" timeOffset="-142804.15">22532 15641 59 0,'14'31'29'0,"32"-12"-29"0,-25-13 50 16,14 1-48-16,8-1 0 15,-1-3-2-15,4 0 0 0,7 4-5 16,0-4 1-16,-14 3-11 16,-1 0 0-16,-17 0-3 15,-3 4 0-15</inkml:trace>
  <inkml:trace contextRef="#ctx0" brushRef="#br0" timeOffset="-142282.24">23795 14917 48 0,'-7'25'24'0,"-18"19"-25"0,18-35 45 0,-4 7-43 15,-3 6 1-15,0 3 1 16,0 0 1-16,0 3-5 16,0 7 1-16,0-1 2 15,7 7 1-15,7 0-2 16,3-10 1-16,8-6-3 16,10-3 1-16,7-13-4 15,4-9 1-15,7-9-8 16,0-13 0-16,-4-6-6 15,-3-7 1-15</inkml:trace>
  <inkml:trace contextRef="#ctx0" brushRef="#br0" timeOffset="-142100.22">24038 14804 45 0,'-3'3'22'0,"10"28"-17"0,-11-12 38 15,1 6-38-15,-4 13 0 16,3 9 3-16,-3 6 0 15,-11 16-10-15,-3 19 0 16,-7 12 5-16,-11 10 1 16,0 0-11-16,4-13 1 0,7-19-13 15,7-9 1 1</inkml:trace>
  <inkml:trace contextRef="#ctx0" brushRef="#br0" timeOffset="-141499.91">24183 16604 46 0,'35'56'23'0,"4"-3"-20"0,-25-40 30 16,7 0-31-16,4-4 0 0,7-6 2 16,7-15 1-16,-8-14-5 15,15-21 0-15,-4-15 5 16,4-14 1-16,-3-18-1 15,-8-34 0-15,-10-13-1 16,-8-29 1-16,-6-5-1 16,-8-17 0-1,-6-5-2-15,3 6 0 0,0 2-1 16,0 4 1-16,3 22-1 16,8 16 0-16,3 18 0 15,7 20 0-15,7 18-3 16,8 25 1-16,3 25-5 15,-4 22 0-15,-3 13-14 16,-8 15 1-16,-10 13-2 16,-3 7 0-16</inkml:trace>
  <inkml:trace contextRef="#ctx0" brushRef="#br0" timeOffset="-140402.12">24158 17024 39 0,'-7'12'19'0,"0"14"-14"0,0-17 20 0,-4 10-25 15,-6 6 1-15,-4 3 0 16,0 10 1-16,-4 2-3 16,-3-2 0-16,-4 0-1 15,0-13 1-15,4-3-7 16,7-10 0-16,7 1-4 15,7-16 1-15</inkml:trace>
  <inkml:trace contextRef="#ctx0" brushRef="#br0" timeOffset="-140206.41">23915 17005 29 0,'7'9'14'0,"14"26"-5"0,-10-22 23 16,-1 5-29-1,-3 7 1-15,4 7 2 0,6 2 1 16,5 4-9-16,2 3 0 16,1-4 5-16,0-8 0 15,-4 2-8-15,-3-6 0 16,-4-6-9-16,0-13 1 16</inkml:trace>
  <inkml:trace contextRef="#ctx0" brushRef="#br0" timeOffset="-139935.66">24366 17184 56 0,'4'9'28'0,"3"-18"-35"16,0 6 50-16,4-7-42 16,6 1 0-16,1-4 0 15,3 7 1-15,-3-3-5 16,-1 2 0-16,-3 7-8 0,-3 7 1 16,-4-4-5-16,-10-3 0 15</inkml:trace>
  <inkml:trace contextRef="#ctx0" brushRef="#br0" timeOffset="-139758.72">24285 17438 44 0,'7'6'22'0,"18"-9"-21"0,-14-3 37 0,6 3-37 15,11-1 0 1,4-2-3-16,-4-3 0 0,8-1-5 15,-5 4 1-15,1-3-7 16,0-4 1-16</inkml:trace>
  <inkml:trace contextRef="#ctx0" brushRef="#br0" timeOffset="-139473.39">24970 17250 37 0,'14'9'18'16,"-4"-18"-13"-16,-10 9 27 0,0-7-28 16,-3 1 1-16,-4 0 1 15,-7 0 1-15,-11 2-9 16,0 4 0-16,-3 4 6 16,0 5 0-16,0 10-2 0,-1 6 1 15,5 9-2-15,-1-2 0 16,7 2 0-16,11-2 0 15,18-1-1-15,6-9 1 16,12-13-4-16,2-9 1 16,5-12-6-16,-5-4 0 15,-2-22-8-15,-12-5 0 16</inkml:trace>
  <inkml:trace contextRef="#ctx0" brushRef="#br0" timeOffset="-138255.84">24719 13502 41 0,'7'13'20'0,"-21"3"-17"0,11-13 30 15,-8 0-32-15,-3 3 1 16,0 4 1-16,-7 5 1 16,-1 4-5-16,1 0 1 15,0 6 2-15,0 0 1 16,0 3-5-16,3 4 1 15,0-1-6-15,4-9 1 16,4-3-8-16,3-16 0 0</inkml:trace>
  <inkml:trace contextRef="#ctx0" brushRef="#br0" timeOffset="-138030.18">24529 13521 43 0,'7'10'21'0,"0"27"-15"0,0-27 34 0,0 5-38 15,0 1 0-15,4 6 0 16,-4 3 0-16,7 6-4 16,3 7 1-16,1-7 0 15,3-2 1-15,-3-4-8 16,-1-3 0-16,-2-7-7 15,-1-8 1-15</inkml:trace>
  <inkml:trace contextRef="#ctx0" brushRef="#br0" timeOffset="-137776.91">24804 13628 48 0,'3'15'24'0,"1"-21"-22"0,3 3 40 0,0 0-42 16,4-3 0-16,3-1 1 16,3 1 0-16,1 0-3 15,0 0 0-15,-1 2-6 16,-3 4 0-16,-3-3-7 15,-4-3 1-15</inkml:trace>
  <inkml:trace contextRef="#ctx0" brushRef="#br0" timeOffset="-137597.83">24779 13744 43 0,'4'16'21'0,"10"-1"-16"0,-7-15 35 31,3 0-40-31,5-3 1 0,2 0-3 0,4 0 1 16,0 0-6-16,4 0 0 15,-4-1-7-15,1-14 1 16</inkml:trace>
  <inkml:trace contextRef="#ctx0" brushRef="#br0" timeOffset="-137205.02">25107 13468 53 0,'4'25'26'0,"-1"-25"-27"16,-3 0 47-16,11-3-43 15,-1 0 1-15,1-4 2 16,7 4 0-16,3 0-8 16,4 0 1-16,-1 3 4 15,-3 3 0-15,-3 3-2 16,-4 1 0-16,-3-4-2 16,-8 3 1-16,-3 0-2 15,-7 7 1-15,-7 6 0 16,0 3 1-1,3 18 0 1,8 1 0-16,6-9 1 0,8-1 0 16,7-9-3-16,6-10 1 15,5-12-11-15,-1-9 0 16,-7-10-6-16,0-6 0 16</inkml:trace>
  <inkml:trace contextRef="#ctx0" brushRef="#br0" timeOffset="-136196.62">26056 14086 46 0,'0'12'23'0,"7"13"-13"0,-7-22 24 0,0 7-31 15,-3 5 1-15,-1 11 1 16,1 11 0-16,-1 10-7 15,-3 19 1-15,0 0 3 16,-4 9 1-16,4 0-4 16,4-2 1-16,3-11-6 15,0-12 0-15,3-12-8 16,4-13 0-16,0-15-3 16,4-7 1-16</inkml:trace>
  <inkml:trace contextRef="#ctx0" brushRef="#br0" timeOffset="-135975.54">26222 14509 43 0,'4'31'21'0,"3"-18"-15"0,0-13 39 15,0-3-42-15,3 0 0 16,11-1 1-16,4 1 1 15,3 0-7-15,11-3 0 16,3 0 1-16,4 3 0 16,-7-1-12-16,-7 4 0 15,-11-6-4-15,-7 3 1 16</inkml:trace>
  <inkml:trace contextRef="#ctx0" brushRef="#br0" timeOffset="-135777.42">26501 14384 47 0,'0'53'23'0,"-14"16"-31"16,10-44 43-16,-3 16-36 15,0 9 1-15,-4 3-4 16,-3 10 0-16,4-10-6 15,-1-15 1-15</inkml:trace>
  <inkml:trace contextRef="#ctx0" brushRef="#br0" timeOffset="-135419.75">27164 14427 53 0,'10'13'26'0,"-13"-16"-29"0,-1 3 45 0,-6 0-41 16,-4 6 0-16,-7 7 0 15,-4 5 1-15,0 8-3 16,0-1 1-16,-3 6 1 16,4 7 1-16,-1 9-2 15,7-3 1-15,11 3-1 16,7-10 0-16,7 4-5 16,14-13 1-16,8-12-4 15,6-10 1-15,4-9-9 16,-4-6 0-16</inkml:trace>
  <inkml:trace contextRef="#ctx0" brushRef="#br0" timeOffset="-135149.03">27478 14641 44 0,'25'-10'22'0,"-18"13"-20"0,-7-3 36 16,-4-6-36-16,-6 0 0 15,-8 3 2-15,-10 0 0 16,-1 3-5-16,5 3 0 15,-1 0 4-15,0 3 0 16,1 7-1-16,-5 2 0 16,5 4-2-16,3 3 0 15,6 3-1-15,8-3 1 16,7-3-2-16,11-3 1 16,3-10-2-16,11-3 1 0,7-6-3 15,6-10 0-15,1-2-7 16,3-1 0-16,1-9-3 15,-4-3 1-15</inkml:trace>
  <inkml:trace contextRef="#ctx0" brushRef="#br0" timeOffset="-134880.33">27841 14421 37 0,'-7'19'18'0,"-18"15"-18"16,18-27 33-16,-7-1-31 15,-3 0 1-15,-4 4 0 16,-4-1 1-16,4 1-5 16,3 2 0-16,0 4 4 15,8-4 0-15,3 1-1 0,10-4 0 16,8-3-1-16,10 13 1 16,4-3 0-16,-1 0 0 15,-2-1-1-15,-5 1 0 16,-6 0-1-16,-8 3 0 15,-6-1-5-15,-4 1 1 16,-7 0-11-16,0-10 0 16</inkml:trace>
  <inkml:trace contextRef="#ctx0" brushRef="#br0" timeOffset="-134563.92">28381 14133 48 0,'-7'12'24'0,"-28"29"-23"16,24-28 36-16,-7 5-36 15,-6 17 1-15,-8 6 1 16,-3 18 0-16,-1 1-4 16,1 12 0-16,3 3 3 15,8 10 0-15,6-7-4 16,11-6 1-16,7-12-8 16,14-13 1-16,7-22-7 0,11-19 0 15</inkml:trace>
  <inkml:trace contextRef="#ctx0" brushRef="#br0" timeOffset="-134159.83">28381 14380 62 0,'4'32'31'0,"6"-17"-40"0,-10-15 59 0,7-6-49 16,7 0 0-16,14-4 1 15,11 10 1-15,4-3-4 16,2 6 1-16,-2 1 1 16,-4 2 1-16,-11-3-3 15,-11 3 1-15,-9 7-1 16,-12 3 0-16,-7 5-1 15,-3 5 1-15,-7 2 0 16,-4-3 0-16,-3 6 1 16,4 10 0-1,6 12-1 1,7-3 0-16,8-9-1 16,6-9 0-16,8-7-2 0,3-7 1 15,4-5-4-15,3-7 0 16,4-3-9-16,-1-9 1 15</inkml:trace>
  <inkml:trace contextRef="#ctx0" brushRef="#br0" timeOffset="-133797.65">29168 14387 47 0,'-4'28'23'15,"-28"-19"-23"-15,22-6 35 0,-8 1-35 16,-3-1 1-16,0 6-1 16,3 4 1-16,1 12-1 15,-1 6 0-15,-3-3 1 16,0 10 0-16,-1 3-1 15,12-4 1-15,6-2 0 16,8-4 0-16,3-6-1 16,14-9 1-16,7-7-1 15,11-5 0-15,-4-8 0 16,-3-5 0-16,-4 0-1 16,-6-10 0-16,-12 0-7 15,-10 0 1-15,-7 3-7 16,-11-6 0-16</inkml:trace>
  <inkml:trace contextRef="#ctx0" brushRef="#br0" timeOffset="-133631.22">28864 14638 40 0,'25'3'20'0,"10"-10"-23"0,-24 4 30 0,10-3-30 16,14 0 1-1,4-4-10-15,3-5 1 0,4-4 7 16,0-6 1-16</inkml:trace>
  <inkml:trace contextRef="#ctx0" brushRef="#br0" timeOffset="-133377.03">29369 14327 45 0,'7'41'22'0,"14"-16"-28"16,-10-19 43-16,3 4-36 16,3 5 1-16,1 10 1 15,10 7 0-15,0-1-4 0,-3 7 0 16,-7 2 2-16,-15 4 0 15,-13 0-6-15,-4 6 1 16,-15-9-10-16,-20-3 1 16</inkml:trace>
  <inkml:trace contextRef="#ctx0" brushRef="#br0" timeOffset="-132958.62">26638 15525 57 0,'-3'0'28'0,"3"-16"-29"16,0 16 49-16,7-3-44 16,7-3 0-16,7 3 4 15,18-7 0-15,24 1-10 16,36 3 0-16,35-4 6 0,36 4 0 15,27 3-3-15,25 0 0 16,-10-4-5-16,-14 7 1 16,-33 0-4-16,-31 4 0 15,-24 2-10-15,-22-3 1 16,-32-3-4-16,-13 6 1 16</inkml:trace>
  <inkml:trace contextRef="#ctx0" brushRef="#br0" timeOffset="-132358.65">27210 15882 22 0,'0'-3'11'0,"0"6"4"16,0-3 11-16,0 0-18 0,3 0 0 15,4 0 4-15,4 0 1 16,3 7-16-16,4 2 0 16,10-3 11-16,4 10 0 15,-1 6-4-15,-2 6 0 16,-12 0-4-16,-10 4 1 16,-17 2-2-16,-11 4 1 15,-4 0-2-15,-7-4 0 16,-10-6-2-16,-4-6 1 15,0-6 0-15,4-4 0 16,6-2 0-16,5-7 1 0,6-6 1 16,4-3 0-16,10-7 0 15,4 1 1-15,7-4 0 16,4 3 1-16,6 1-1 16,8-1 0-16,3 7 0 15,7 3 1-15,4 3-1 16,3 6 1-16,-6 7 0 15,2 5 0-15,8 1-1 16,0-3 1-16,0 3-4 16,3 0 0-16,0-1-12 15,8-11 1-15</inkml:trace>
  <inkml:trace contextRef="#ctx0" brushRef="#br0" timeOffset="-131711.68">30071 15042 45 0,'17'38'22'0,"-2"12"-15"16,-12-41 32-16,-3 10-38 16,-3 0 1-16,3 12 1 15,-4 4 1-15,0-1-4 16,-3 10 1-16,4 0 2 16,-1 0 0-16,1-3-1 15,-1-4 0-15,1-5-2 16,-1-10 1-16,-3-7-2 15,0-8 0-15,-7-7 0 16,-11-7 0-16,-6-2 0 0,-12-7 0 16,-3-3 0-1,-3 4 1-15,-4-4-1 0,-3 16 0 16,6 6 0-16,11 13 0 16,4-4 0-16,7 7 0 15,7 6 0-15,7 6 0 16,7 1 2-16,7-4 0 15,17 3 0-15,19-2 0 16,9-4-1-16,12-3 1 0,6-4-4 16,1-8 0-16,-1-4-12 15,8-12 1-15,7-4-2 16,-8-2 1-16</inkml:trace>
  <inkml:trace contextRef="#ctx0" brushRef="#br0" timeOffset="-131396.28">30970 15164 48 0,'-24'19'24'0,"-43"-3"-32"15,49-19 47-15,-14 3-38 16,-10-7 0-16,3 20 1 15,-3 6 1-15,-4 12-4 16,4 13 1-16,3 12 1 16,7 20 0-16,7-1 0 0,15 7 1 15,13-13-2-15,15-16 1 16,7-16-1-16,17-18 0 16,11-22-1-1,0-6 1-15,-4-13-3 0,-6-10 0 16,-12 1-7-16,-10-7 0 15,-14-9-4-15,-7 0 0 16</inkml:trace>
  <inkml:trace contextRef="#ctx0" brushRef="#br0" timeOffset="-131214.25">30417 15365 61 0,'28'22'30'0,"42"-9"-33"16,-52-10 61-16,17 3-58 15,18 0 1-15,14-3-1 16,14-3 0-16,-7 0-8 16,-10 7 0-16,-22-7-10 15,-17 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9:18:30.00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16909 16980 34 0,'35'0'17'0,"11"-28"-11"0,-25 21 18 16,7 4-21-16,11-3 0 0,10-3 4 16,8 2 0-16,10-2-8 15,14 3 1-15,11-4 5 16,21 4 1-16,-1-3-2 15,19 9 1-15,24-7-2 16,-3-8 1-16,14-1-1 16,10-6 1-16,-3 0-1 15,-4 6 1-15,11 7-1 16,-17 3 1-16,2 6-1 16,5 3 0-16,-8-3-1 15,-3 3 0-15,-1 0-1 16,12 0 0-16,-22 0 0 15,4 7 0-15,-8 6-1 16,-13-1 1-16,-15-5-1 16,-17 2 0-16,-14-6 0 15,-18-2 0-15,-7 2 0 16,-11-3 0-16,-7 3-1 16,-6-6 1-16,-8 3-1 0,-7-6 0 15,-7 3-4-15,-7-3 0 16,-10 3-14-16,-8-6 1 15,-7-4-2-15,1 4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9:05:59.5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7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9:08:09.022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6371 5738 24 0,'14'13'12'0,"25"5"-6"0,-28-8 13 16,3 2-14-16,7 4 0 15,4 3 1-15,3 0 1 16,-3 3-9-16,3 3 1 16,-7-6 5-16,7 3 1 15,-3-10-2-15,3 1 0 16,0-10-1-16,1-10 1 16,-8-11 0-16,7-17 0 0,-14-6 0 15,-3-18 0-15,-11-13 0 16,-14-19 1-16,-8-10 0 15,-6-5 0-15,-11-10-1 16,1 3 0-16,2 3 0 16,8-3 0-16,0 16-1 15,17 6 0-15,-6 13-1 16,10 2 1-16,10 7-1 16,8 7 0-16,-1 5 0 15,4 13 0-15,4 7 0 16,0 9 0-16,6 12-4 15,5 6 0-15,-1 7-7 16,0 13 1-16,-7-1-10 16,-10 4 0-16</inkml:trace>
  <inkml:trace contextRef="#ctx0" brushRef="#br0" timeOffset="767.19">6847 6419 36 0,'15'0'18'0,"-1"-22"-8"0,-11 12 20 15,1 1-28-15,-4-4 0 16,-4 4 1-16,-3-1 1 0,-7 10-5 15,-7 0 0 1,-4 0 3-16,-3 10 0 0,3 2-1 16,1 4 0-16,2 6 0 15,5 9 0-15,6 7 0 16,1 0 0-16,10 2 0 16,10-5 0-16,15-7-1 15,10-12 1-15,4-13 0 16,-4-19 1-16,0-9 0 15,-6-6 0-15,-1-7 0 16,-10 1 0-16,-4-1-6 16,-14 0 1-16,-7 7-13 15,-11-4 0-15</inkml:trace>
  <inkml:trace contextRef="#ctx0" brushRef="#br0" timeOffset="2040.25">6897 3910 23 0,'-4'0'11'0,"8"3"2"0,-4-3 1 0,0 0-9 16,0 0 0-16,0 3 4 15,7 0 0-15,-4 0-10 16,1 1 0-16,-1-1 8 16,1 0 1-16,10-3-3 15,0 0 0-15,7-3-2 16,8-4 1-16,-1 1-2 15,0 0 0-15,-7 0-1 16,-3 3 0-16,-4 3-2 16,-3 0 1-16,-11 3-1 15,-4 6 1-15,-7 7-1 16,-3 3 0-16,0-1 0 16,-7 4 1-16,7 7 0 15,0-7 0-15,-4 9 0 16,8-3 1-16,6 0-1 15,4-3 1-15,11 0 0 16,-1-6 0-16,15-9-1 0,3-10 1 16,4 0-2-16,3-16 1 15,-7 3-7-15,4 4 1 16,-7 0-10-16,-8 6 1 16</inkml:trace>
  <inkml:trace contextRef="#ctx0" brushRef="#br0" timeOffset="2778.8">7341 5114 41 0,'14'35'20'0,"15"18"-18"0,-22-37 27 16,3 9-27-16,1 0 1 16,-4 9 0-16,4 7 1 15,-4 6-5-15,0-6 1 16,0 0 4-16,-4-7 0 16,4-3-2-16,-7-2 1 15,4-7-1-15,3-7 1 16,3-8-1-16,1-14 0 15,7-5-2-15,-8-16 1 0,-6-16-1 16,3-3 0-16,0-26-1 16,-4-5 1-16,-3-3 0 15,-3-10 0-15,-4 6-1 16,0 0 1-16,3 7-1 16,-3 15 1-16,4 4-1 15,3 5 1-15,0 10-1 16,0 13 1-16,10 0 0 15,-10 9 0-15,11-3 0 16,-1 6 0-16,12 3 0 16,6 0 1-16,0 1-1 15,4-1 1-15,10 7 0 16,15-10 1-16,-1-6 0 16,18 0 0-16,18-4-1 15,14-2 1-15,3 0 0 16,22-10 1-16,17-6-3 15,7 0 0-15,-7 9-2 16,7 16 0-16,-21 4-5 0,-3 11 1 16,-25 7-10-1,-22 10 1-15,-24 2-2 0,-28 7 0 16</inkml:trace>
  <inkml:trace contextRef="#ctx0" brushRef="#br0" timeOffset="3389.07">7782 4876 40 0,'7'0'20'0,"-7"-6"-24"0,0 6 37 16,0 0-33-16,0 3 0 15,0 9 0-15,-7 4 0 0,4 0 0 16,-4 5 0-16,3 8 0 16,4 2 1-16,7-3-1 15,0-3 1-15,11 4-1 16,-4-14 0-16,7-2-2 15,7-4 1-15,-3-9-10 16,7-9 1-16,-18-10-2 16,0-6 1-16</inkml:trace>
  <inkml:trace contextRef="#ctx0" brushRef="#br0" timeOffset="3576.36">7973 4744 35 0,'-4'6'17'0,"-6"32"-17"15,10-22 33-15,0 9-30 16,-7 3 0-16,3 16 2 16,1 9 1-16,-4 4-8 0,-1 12 1 15,5 0 3-15,-1-7 0 16,1-8-5-16,3-4 1 16,0-16-7-16,7-5 0 15,0-20-5-15,0-12 1 16</inkml:trace>
  <inkml:trace contextRef="#ctx0" brushRef="#br0" timeOffset="3801.7">8174 5158 43 0,'7'6'21'0,"4"10"-24"15,-4-19 41-15,0-3-37 16,3-1 0-16,4 1 0 16,4 3 0-16,3-3-3 15,11-7 0-15,7 1-6 16,3-10 1-16,0 3-6 16,1 0 0-16</inkml:trace>
  <inkml:trace contextRef="#ctx0" brushRef="#br0" timeOffset="4024.79">9038 4954 46 0,'-3'35'23'0,"-36"-26"-27"0,28 0 43 16,-6 10-39-16,-8 6 0 15,-7 7 1-15,-7 9 0 16,1-4-2-16,9 13 1 16,1-6-4-16,7-6 1 15,7-7-10-15,3-9 0 0</inkml:trace>
  <inkml:trace contextRef="#ctx0" brushRef="#br0" timeOffset="4232.68">8696 5001 35 0,'11'16'17'0,"13"28"-8"15,-13-35 21-15,3 10-29 16,4-3 1-16,-1 9-1 16,8 9 1-16,-4-2-3 15,7-1 0-15,1-3 0 16,2-9 0-16,-2-10-4 15,-5 1 0-15,1-23-7 16,-4-6 0-16</inkml:trace>
  <inkml:trace contextRef="#ctx0" brushRef="#br0" timeOffset="4595.58">9066 4565 43 0,'22'32'21'0,"-1"-32"-18"0,-14 3 37 16,0 3-38-16,3 4 1 15,5-7 1-15,2-3 0 0,4 0-5 16,8 0 1 0,2-3 3-16,-2-1 0 0,-5 4-1 15,-3 4 0-15,-3 2-2 16,-7 6 1-16,-8 4-2 15,-6-3 1-15,-8 5-1 16,-3 1 1-16,-4 3-1 16,4 0 1-16,4 0 0 15,6 0 1-15,4-3-1 16,7-10 1-16,7-3-1 16,7 1 1-16,8-14-4 15,2-2 0-15,8 0-8 16,-4-1 1-16,-6-5-6 15,-8-1 0-15</inkml:trace>
  <inkml:trace contextRef="#ctx0" brushRef="#br0" timeOffset="5089.22">10146 4418 40 0,'-4'3'20'0,"8"41"-19"0,-4-28 31 0,0 9-31 15,0 12 0-15,3 17 3 16,8-1 1-16,-7 10-6 16,6-7 1-16,1-3 2 15,-1-9 1-15,-3-9-1 16,0-10 1-16,-3-6-2 16,-4-10 1-16,-4-3-1 15,-6-2 0-15,-8-1-1 16,-10 3 1-16,-7-3-1 15,-4-3 0-15,4 3 0 16,-4 7 0-16,0 8 0 16,4 4 0-16,-1 10 0 15,15-1 0-15,4 7 0 16,10 3 0-16,10 2-1 16,11-8 1-16,7-4-4 0,11-9 1 15,7-12-5-15,3-7 1 16,1-9-8-16,-5-10 0 15</inkml:trace>
  <inkml:trace contextRef="#ctx0" brushRef="#br0" timeOffset="5316.64">10597 4766 45 0,'8'38'22'0,"-30"49"-21"0,12-74 37 0,-8 18-37 16,-3 10 0-16,-7 3 0 16,-4 9 1-16,0 4-4 15,4-1 1-15,0-15-3 16,10-3 1-16,4-16-9 16,7-22 1-16,-4-19-3 15,8-19 0-15</inkml:trace>
  <inkml:trace contextRef="#ctx0" brushRef="#br0" timeOffset="5466.75">10259 4838 29 0,'3'0'14'0,"33"53"-2"15,-19-37 25-15,8 12-33 16,7 16 1-16,10 6 0 16,4 7 1-16,7-7-9 0,0 0 0 15,-7-12-1-15,-4-4 0 16,-7-5-10-16,-10-20 1 15</inkml:trace>
  <inkml:trace contextRef="#ctx0" brushRef="#br0" timeOffset="5946.52">11053 4791 52 0,'3'3'26'0,"15"-9"-24"0,-11 3 44 16,3-3-44-16,4 2 0 16,8-5 0-16,6-7 1 15,4 10-5-15,-1-3 1 16,1 2-1-16,3 1 0 16,-6 6-8-16,-5 0 0 0,-6 6-7 15,-15-2 1 1</inkml:trace>
  <inkml:trace contextRef="#ctx0" brushRef="#br0" timeOffset="6124.07">11169 5080 48 0,'18'15'24'0,"13"-21"-22"0,-20 0 40 0,7-4-42 16,-1-2 0-16,4-1-2 15,4 4 0-15,0 3-12 16,-4-1 1-16,0 4-1 16,0 3 0-16</inkml:trace>
  <inkml:trace contextRef="#ctx0" brushRef="#br0" timeOffset="6485.68">12026 5202 50 0,'-3'16'25'0,"3"-23"-31"16,3 7 49-16,4 0-43 15,4 0 1-15,6 0-6 16,1 3 1-16,3 1-5 15,8 2 0-15,-1-6-5 16,0 3 1-16</inkml:trace>
  <inkml:trace contextRef="#ctx0" brushRef="#br0" timeOffset="6679.09">12400 5324 47 0,'7'16'23'0,"18"-32"-32"0,-18 16 44 15,4-3-35 1,-1-3 0-16,1 0-6 0,6-1 0 16,1 1-3-16,-4 6 0 15</inkml:trace>
  <inkml:trace contextRef="#ctx0" brushRef="#br0" timeOffset="6879.24">12749 5305 42 0,'22'32'21'0,"-1"-23"-14"0,-18 1 32 0,4-7-38 16,0 3 0-16,0-3 0 15,0-3 1-15,4 0-5 16,0-6 0-16,-1-7-11 16,-3-6 1-16</inkml:trace>
  <inkml:trace contextRef="#ctx0" brushRef="#br0" timeOffset="7341.96">13307 4678 51 0,'3'19'25'0,"22"-3"-21"15,-14-16 38-15,3 0-42 16,3 0 1-16,5-7 0 16,6 1 0-16,-4 0-3 15,1 0 1-15,3-1-5 16,-3 1 0-16,-7 9-10 0,-11 0 1 15</inkml:trace>
  <inkml:trace contextRef="#ctx0" brushRef="#br0" timeOffset="7507.71">13279 4979 54 0,'14'19'27'0,"28"-22"-30"0,-24 0 45 15,10 3-43-15,4 0 1 16,3-10-13-16,-3 4 1 0,-1-3 3 16,-2-4 1-16</inkml:trace>
  <inkml:trace contextRef="#ctx0" brushRef="#br0" timeOffset="8167.44">14245 4114 40 0,'0'-6'20'0,"-3"15"-18"16,-1-9 28-16,-3 9-27 16,-4 1 1-16,-3 9 1 15,0 2 0-15,0 8-7 16,0 2 0-16,3 0 5 0,4 4 0 15,7 3-2-15,7 2 0 16,4-2-1-16,7-4 0 16,6-5-3-16,12-7 0 15,2-10-6-15,5-12 0 16,3-9-5-16,-4-7 0 16</inkml:trace>
  <inkml:trace contextRef="#ctx0" brushRef="#br0" timeOffset="8346.09">14623 4017 34 0,'-7'0'17'0,"7"37"-12"0,-4-21 27 0,-3 12-27 15,-4 16 0-15,-3 19 2 16,-7 3 0-16,-7 15-10 16,0 16 1-16,-1 22 5 15,1-6 1-15,0-3-8 16,7-19 1-16,7-16-11 15,-7-9 0-15</inkml:trace>
  <inkml:trace contextRef="#ctx0" brushRef="#br0" timeOffset="8796.24">14623 5559 39 0,'7'19'19'0,"35"9"-15"0,-28-21 24 16,0-1-24-16,7 0 1 15,1-3 2-15,-1-6 0 16,3-9-9-16,5-7 0 0,2-16 6 16,5-5 0-16,-1-17-2 15,0-6 0 1,-7-21 1-16,-6-17 0 0,-12-18 0 16,-6-16 1-16,-11-15 0 15,-7-10 1-15,-1 3-1 16,5 4 0-16,6 8-2 15,4 4 1-15,11 22-2 16,3 12 0-16,7 20-4 16,0 5 0-16,1 23-3 15,-1 15 0-15,3 22-12 16,-2 12 1-16,-5 23-3 16,4 12 1-16</inkml:trace>
  <inkml:trace contextRef="#ctx0" brushRef="#br0" timeOffset="9310.42">14954 5917 48 0,'7'22'24'0,"-21"3"-29"16,11-22 45-16,-8 10-40 16,-7 5 0-16,4 1 0 0,-7 3 0 15,-4 3-2-15,4 0 1 16,0 0-4-16,7-15 1 16,3-4-10-16,4-9 1 15</inkml:trace>
  <inkml:trace contextRef="#ctx0" brushRef="#br0" timeOffset="9505.34">14806 5870 41 0,'7'22'20'0,"21"15"-18"0,-24-27 31 0,3 18-33 15,0 3 1-15,0-6-1 16,0 7 0-1,4 2-2-15,-1-2 1 0,1-7-4 16,-1-6 0-16,5-7-7 16,-8-9 0-16</inkml:trace>
  <inkml:trace contextRef="#ctx0" brushRef="#br0" timeOffset="9776.04">15106 5914 54 0,'7'9'27'0,"7"-6"-32"0,-7-6 51 15,0 0-45-15,4-3 1 16,3-4 0-16,0 7 1 15,4-3-5-15,-1 0 0 32,-3 6-2-32,1 0 1 0,-8 0-9 0,-4 3 0 15,-10 3-5-15,-4-3 1 16</inkml:trace>
  <inkml:trace contextRef="#ctx0" brushRef="#br0" timeOffset="9923.51">15106 6136 45 0,'18'16'22'0,"6"-13"-29"0,-17-6 41 0,4 0-35 15,7-3 1-15,3-1-5 16,3 1 0-16,1 3-4 16,-4 0 0-16</inkml:trace>
  <inkml:trace contextRef="#ctx0" brushRef="#br0" timeOffset="10197.16">15699 5933 42 0,'10'9'21'0,"-10"-18"-22"0,0 9 33 16,-7 0-31-16,-3 6 0 15,-8 3 2-15,-3 7 0 16,-4 6-4-16,4 0 1 15,-4 9 2-15,4 7 0 16,3 3-2-16,8-10 0 16,6-3-1-16,8-9 0 15,10-7-1-15,11-5 1 16,3-17-1-16,-3-12 0 16,-8-6-6-16,-6-9 1 0,-11-10-5 15,-4-4 1 1</inkml:trace>
  <inkml:trace contextRef="#ctx0" brushRef="#br0" timeOffset="10631.5">15134 3035 40 0,'11'-28'20'0,"-4"15"-19"0,-7 13 34 16,0 0-34-16,-4 7 1 15,-6 8-1-15,-4 4 0 0,-1 9-2 31,-2 13 1-31,-1 6-1 0,1 0 0 0,-1-3-5 16,0-6 1-16,4-13-8 16,4-10 1-16</inkml:trace>
  <inkml:trace contextRef="#ctx0" brushRef="#br0" timeOffset="10826.39">14951 2963 35 0,'24'28'17'0,"15"25"-10"16,-28-40 25-1,21 31-31 1,-4 6 0-16,-7-12-1 16,0-1 0-16,0-2-8 0,-3-4 1 15,-7-9-4-15,-8-12 0 16</inkml:trace>
  <inkml:trace contextRef="#ctx0" brushRef="#br0" timeOffset="11112.42">15325 3044 39 0,'3'13'19'0,"-6"0"-16"0,6-10 33 0,-3-3-31 15,0 0 1-15,0 0 1 16,7-7 1-16,4 1-11 16,3-3 1-16,4 2 6 15,-1-2 0-15,1-7-5 16,3 7 0-16,-7 6-8 15,-3 3 1-15,-4 9-8 16,-7-9 0-16</inkml:trace>
  <inkml:trace contextRef="#ctx0" brushRef="#br0" timeOffset="11276.23">15282 3295 49 0,'18'19'24'16,"10"-9"-25"-16,-14-14 40 0,4 4-40 0,3 0 0 16,4 0-8-16,7-9 0 15,-1-4 0-15,-2-2 1 16</inkml:trace>
  <inkml:trace contextRef="#ctx0" brushRef="#br0" timeOffset="11636.4">15699 2982 54 0,'14'6'27'15,"-4"3"-28"-15,-10-9 46 0,7-3-44 16,7-3 1-16,4 0 1 15,7-10 0-15,7 13-4 16,-4-6 0-16,-4 2 2 16,-2 7 1-16,-5 7-2 15,-6 2 0-15,-11 10-2 16,-11 3 1-16,-3 0 0 16,-3 6 1-16,-1 6-1 15,0 10 0-15,4-9 1 0,7-4 0 16,0-3 0-1,11-3 1-15,6 1-2 0,11-20 0 16,4 0-5-16,7-9 1 16,3-3-11-16,-14-16 0 15</inkml:trace>
  <inkml:trace contextRef="#ctx0" brushRef="#br0" timeOffset="13346.66">16168 3731 37 0,'3'3'18'0,"1"4"-8"0,-4-7 19 16,0 0-23-16,3 6 0 0,1 13 2 16,-4 9 1-16,0 16-12 15,-4 9 0-15,-3 19 7 16,4 7 0-16,-1 5-3 16,4-2 0-16,0-10-6 15,0-9 0-15,0-13-7 16,7-16 1-16,-3-15-5 15,-1-16 0-15</inkml:trace>
  <inkml:trace contextRef="#ctx0" brushRef="#br0" timeOffset="13588.37">16320 4258 45 0,'10'6'22'0,"-3"-9"-21"0,-3 0 42 15,-4 3-42-15,7-6 1 16,7 3-1-16,3-7 1 16,15 4-5-16,4 3 1 15,-5 0-6-15,1-7 1 16,-7 4-8-16,-4-10 1 15</inkml:trace>
  <inkml:trace contextRef="#ctx0" brushRef="#br0" timeOffset="13818.01">16510 3982 56 0,'0'44'28'0,"4"19"-37"16,-8-41 52-16,0 9-43 16,1 22 0-16,3-6-1 15,-4 7 1-15,4-1-5 16,0-9 1-16,0-16-11 16,4-12 1-16</inkml:trace>
  <inkml:trace contextRef="#ctx0" brushRef="#br0" timeOffset="14143.99">17180 4089 53 0,'0'-7'26'0,"-10"-11"-28"0,3 18 41 15,-4 0-39-15,-3 0 1 16,-7 9-1-16,-4 7 1 0,0-1-1 16,-3 14 0-16,3 2 1 15,-3 10 0-15,11-7-1 16,3 4 1-16,6-4-2 15,8-2 0-15,8-7-3 16,9-6 0-16,8-7-5 16,7-9 0-16,6 4-6 15,1-4 1-15</inkml:trace>
  <inkml:trace contextRef="#ctx0" brushRef="#br0" timeOffset="14383.79">17441 4230 22 0,'25'-25'11'0,"0"0"5"15,-22 15 10-15,1-2-22 16,-4 2 0-16,-4 4 5 0,-6 0 0 16,-8 3-11-16,4 6 1 15,-4 3 7-15,-6 0 0 16,2 10-2-16,-2 0 0 16,3 9-2-16,3-3 0 15,4 3-1-15,3 3 0 16,4-3-2-16,7 0 1 15,7-9-4-15,7-10 0 16,0-9-6-16,4-6 0 16,0-4-5-16,-1-12 0 0</inkml:trace>
  <inkml:trace contextRef="#ctx0" brushRef="#br0" timeOffset="14653.47">17709 3991 45 0,'15'16'22'0,"-26"3"-22"0,4-16 39 0,-4 10-39 16,-6-1 1-16,-4 7 0 15,-4 0 0-15,-3-3-1 16,3-1 0-16,4 4 1 16,3-3 0-16,8 2-1 15,6-5 1-15,11-4-1 16,11-2 0-16,3-4 0 15,7 3 1-15,0-3-2 16,-3 0 1-16,-4 4 0 16,-7 5 0-16,-7 7-5 0,-7 3 1 15,-10 3-10 1,-11-3 0-16</inkml:trace>
  <inkml:trace contextRef="#ctx0" brushRef="#br0" timeOffset="14985.98">18217 3722 47 0,'8'0'23'0,"-8"9"-24"0,-4 1 36 0,-7-1-34 16,-6 16 1-16,-11-6 0 15,-8 15 0-15,-3 10-2 16,4 10 0-16,0 8 1 16,3 10 1-16,7 10-1 15,8 3 0-15,-1-1-3 16,11-27 0-16,4-4-7 15,6-18 0-15,4-10-6 16,7-25 1-16</inkml:trace>
  <inkml:trace contextRef="#ctx0" brushRef="#br0" timeOffset="15404.11">18207 3948 53 0,'14'9'26'0,"14"-12"-27"0,-17-3 48 0,6 2-45 15,8-2 1 1,3 0 0-16,8-4 0 0,-5 4-5 15,1 3 1-15,0 3 2 16,-11 3 1-16,-7 7-3 16,-10 2 1-16,-4 7-1 15,-4 0 0-15,-10 6 0 16,-4 3 0-16,-10 7 0 16,-4-4 0-16,8 0 1 15,3 1 0-15,3 5 0 16,7 4 1-16,4-3-1 15,11-10 1-15,3 0-1 16,7-6 1-16,4-6-4 16,3-4 1-16,0-5-5 15,0-14 0-15,7 1-10 0,-3-13 1 16</inkml:trace>
  <inkml:trace contextRef="#ctx0" brushRef="#br0" timeOffset="15732.76">18898 3926 43 0,'11'28'21'0,"-29"-19"-20"0,8-9 30 0,-4 3-29 15,-8 4 0-15,-2 2 1 16,-1 4 1-16,-3 9-5 15,0 3 1 1,-1 6 2-16,5 7 0 0,6 2-1 16,4 4 1-16,7-6-1 15,7 0 0-15,10-13-1 16,5-7 0-16,9-11 0 16,4-14 1-16,1-5-2 15,-1-10 1 1,0 0-1-16,-3-6 0 0,-4 3-5 15,-7-4 1-15,-3 1-10 16,-11 3 1-16</inkml:trace>
  <inkml:trace contextRef="#ctx0" brushRef="#br0" timeOffset="15900.8">18591 4155 45 0,'4'9'22'0,"24"-9"-18"0,-14-9 34 15,7 2-38-15,8 1 1 16,6-10-1-16,7 4 1 16,1-1-6-16,-1 1 1 15,-7 2-9-15,-3 1 0 16</inkml:trace>
  <inkml:trace contextRef="#ctx0" brushRef="#br0" timeOffset="16152.91">19096 3816 31 0,'0'31'15'0,"10"-12"-2"16,-2-16 14-16,2 3-23 15,4 1 1-15,4 5 3 16,7 7 0-16,3 6-10 15,4 0 1-15,-4 3 5 16,-4 10 1-16,-6 6-4 16,-11 6 0-16,-14-6-9 15,-21 3 0-15,-22-3-8 16,-13-9 1-16</inkml:trace>
  <inkml:trace contextRef="#ctx0" brushRef="#br0" timeOffset="16574.78">16055 4979 51 0,'3'10'25'0,"50"-7"-21"16,-28-3 44-16,10-6-42 15,29-4 0-15,35-6 2 16,31 1 0-16,43-13-10 16,28 2 0-16,35-8 7 15,4-1 1-15,14 4-5 16,-28 6 1-16,-25 6-6 16,-28 16 1-16,-35 3-11 15,-29 6 1-15,-28 7-8 0,-17 9 0 16</inkml:trace>
  <inkml:trace contextRef="#ctx0" brushRef="#br0" timeOffset="17642.59">17078 5293 52 0,'4'9'26'0,"-1"-18"-22"0,1-1 41 16,-4 10-43-16,10-3 1 15,4 0 3-15,7 0 1 16,8-3-8-16,9 3 1 16,1-10 4-16,4 7 1 0,-5 3-2 15,-2 6 0-15,-12 6-2 16,-10 4 0-16,-10 6-2 15,-4 6 0-15,-7 3-1 16,-7 10 1-16,-7-4-1 16,-4-3 0-1,0 4 0-15,1 2 1 0,6 1 0 16,4-3 1-16,7-7 0 16,10 0 1-16,8 7 0 15,14-10 0-15,3-3-1 16,7-10 1-16,11-6-1 15,7-9 1-15,0-3-5 16,-4 3 0-16,-3 0-9 16,-11 0 0-16,-17-7-6 15,0 1 0-15</inkml:trace>
  <inkml:trace contextRef="#ctx0" brushRef="#br0" timeOffset="18348.87">19974 4252 35 0,'29'-3'17'0,"-1"12"-8"16,-18-6 23-16,1 10-29 16,-4 2 0-16,0 7 1 15,0 0 1-15,-3-3-7 16,-1 6 1-16,1 10 3 15,-1-1 1-15,1 10-2 0,-1-6 1 16,4 2-1-16,-3-2 1 16,-1-16-2-16,-3 0 1 15,0-13 0-15,-7-5 0 16,-7-4-1-16,-7-10 0 16,-7 7-1-16,-7 3 1 15,-1 0 0-15,-10 0 0 16,-3 3 0-16,0 13 0 15,-1-4-1-15,8 10 1 16,7 7-1-16,3 8 1 0,11 4 0 16,7 0 0-16,7 3 0 15,10-1 1-15,15-2 0 16,13-9 0-16,12-4-1 16,10-3 1-16,7-13-3 15,3-12 0-15,-6-3-10 16,-1-9 1-16,4-10-4 15,7 0 0-15</inkml:trace>
  <inkml:trace contextRef="#ctx0" brushRef="#br0" timeOffset="18646.93">20712 4405 46 0,'17'13'23'0,"-24"-10"-26"0,4-3 42 15,-4 0-38 1,-4 0 1-16,-10 6 1 0,-11 4 0 16,-7 5-4-16,-3 23 1 15,3-3 1-15,7 15 1 16,4 3-2-16,7 22 1 16,0 1-1-16,14-7 0 15,7-13-1-15,10-12 1 16,15-19-1-16,7-19 1 15,3-6-1-15,-3-19 0 16,-7-9-3-16,-8 0 0 0,-3 3-5 16,-7-3 1-16,-7 6-6 15,-10-6 0-15</inkml:trace>
  <inkml:trace contextRef="#ctx0" brushRef="#br0" timeOffset="18814.45">20313 4763 35 0,'-25'22'17'0,"15"-13"-4"0,10-6 27 0,3 1-33 16,11-1 0-16,4-3 3 16,10-3 1-16,15-7-15 15,16-2 1-15,-2-1 7 16,3-6 0-16,-7 4-13 16,-11 5 0-16,-24 4-9 15,-8 3 0-15</inkml:trace>
  <inkml:trace contextRef="#ctx0" brushRef="#br0" timeOffset="22309.14">11321 1223 39 0,'0'0'19'0,"0"-10"-11"16,0 10 19-16,3 0-25 16,1 0 1-16,-4 0 2 15,3 0 0-15,-3 3-7 16,0 4 1-16,0 5 3 15,-3 10 1-15,-8 0-2 16,-7 9 1-16,-3 7-2 16,-3 6 0-16,-1 0-3 15,0 3 1-15,4-10-3 16,3-2 0-16,4-7-8 0,4-6 0 16,3-9-1-16,3-7 1 15</inkml:trace>
  <inkml:trace contextRef="#ctx0" brushRef="#br0" timeOffset="22554.04">11113 1223 39 0,'14'12'19'0,"10"4"-22"0,-17-16 38 0,0 0-34 16,4 6 1-16,0 13 0 15,3 0 1-15,0 6-4 16,7 3 1-16,0 10 0 16,11 6 1-16,3 9-3 15,-3-16 0-15,0 4-9 16,-4-13 1-16,-14-9-3 16,0-9 1-16</inkml:trace>
  <inkml:trace contextRef="#ctx0" brushRef="#br0" timeOffset="22883.04">11659 1266 42 0,'4'0'21'0,"6"10"-18"0,-10-10 41 16,7-6-43-16,4 6 1 15,3-4 0-15,0 4 0 0,4 0-3 16,3-9 0-16,0 3 0 15,0-4 1-15,-3 4-7 16,-4 3 0-16,-7-3-8 16,-7 6 0-16</inkml:trace>
  <inkml:trace contextRef="#ctx0" brushRef="#br0" timeOffset="23071.79">11635 1445 47 0,'7'28'23'0,"17"-2"-18"16,-17-17 38-16,8-9-41 16,2 0 1-16,4-6 0 15,8 3 0-15,-5-10-8 16,1 0 1-16,3 4-9 16,-7 9 1-16,-3-6-4 15,0 6 0-15</inkml:trace>
  <inkml:trace contextRef="#ctx0" brushRef="#br0" timeOffset="23961.59">12340 1125 35 0,'4'-6'17'0,"6"6"-11"16,-10 0 29-16,7 0-30 15,0 6 0-15,4-6 3 16,0 3 0-16,-1 4-10 16,11-7 1-16,0 0 6 15,1-7 1-15,-1 4-4 16,-4 3 1-16,-2 0-2 16,-8 0 1-16,-7 3-3 15,-7 10 1-15,-8 6-1 0,1 0 1 16,-3 6-1-16,-4 3 0 15,-4 6 0 1,0-5 1-16,4 5 0 0,7-2 0 16,7-1 0-16,3-3 1 15,8-3 0-15,6-3 0 16,1 0 0-16,7-12 0 16,10-7-1-16,4-3 0 15,3-3-5-15,4-7 0 16,-4 4-12-16,-7-10 0 15</inkml:trace>
  <inkml:trace contextRef="#ctx0" brushRef="#br0" timeOffset="24336.43">12947 1204 58 0,'3'0'29'0,"-3"0"-33"15,-3 0 44-15,-4 9-40 16,-7 1 1-16,-4-1 0 16,1-6 0-16,-1 7-1 15,0 2 0-15,4 7 0 0,0-7 1 16,3 4-1-16,8 0 1 15,3-7-1-15,3 4 0 16,8-4 0-16,3 1 0 16,4-4-1-16,-4 0 1 15,0-3 0-15,-3 3 0 16,-4 4-1-16,-4-7 0 16,-3 6-3-16,-3 7 0 15,-4 0-4-15,-4 6 1 16,0 3-9-16,-3 0 1 15</inkml:trace>
  <inkml:trace contextRef="#ctx0" brushRef="#br0" timeOffset="24577.68">13145 1241 46 0,'14'25'23'0,"-18"7"-20"16,4-23 37-16,0 4-39 15,0-4 1-15,-3 10 0 16,3-10 0-16,-4 7-3 16,8-3 0-16,-1 2-3 15,1-12 1-15,-1-3-12 16,-3-9 1-16</inkml:trace>
  <inkml:trace contextRef="#ctx0" brushRef="#br0" timeOffset="24771.72">13056 1081 42 0,'21'16'21'0,"8"-6"-18"0,-22-10 27 15,0 0-30-15,7 0 0 0,0 0-3 16,-3 0 0-16,3 0-3 16,-4 0 1-16,1 3-7 15,-1 3 1-15</inkml:trace>
  <inkml:trace contextRef="#ctx0" brushRef="#br0" timeOffset="25108.82">13307 1439 36 0,'10'9'18'0,"1"-18"-22"16,-4 6 30-16,0-10-27 16,0-6 1-16,0-3-1 15,4-9 1-15,-4 9 0 16,3 0 0-16,1 0 0 15,0 3 0-15,-1 4 0 0,4 5 1 16,-3 1-1-16,-1 9 1 16,5 3 0-16,-5 3 0 15,1 4 0-15,-1 5 1 16,-3 4-1-16,0 6 1 16,4 4 0-16,-4-1 0 15,0-3-2-15,4-3 1 16,-1 0-6-16,-3-3 1 15,4-10-7-15,-4-9 0 16</inkml:trace>
  <inkml:trace contextRef="#ctx0" brushRef="#br0" timeOffset="25373.93">13892 834 37 0,'7'6'18'16,"-14"19"-17"-16,4-16 30 0,-4-5-29 15,-4 21 1-15,-3-10 1 16,-4 14 1-16,1 5-6 16,-4 10 0-16,3 9 4 15,4 19 0-15,3 4-3 16,11 2 0-16,4-9-5 15,-1-6 1-15,4-16-9 16,1-10 0-16,2-21-1 0,4-16 1 16</inkml:trace>
  <inkml:trace contextRef="#ctx0" brushRef="#br0" timeOffset="25703.56">14150 1097 43 0,'3'3'21'0,"-10"-6"-26"0,0 3 45 0,-3 0-39 15,-1 0 0-15,-6 0 1 16,-8 13 1 0,0 12-3-16,-3 0 0 0,3 6 1 15,4 10 1-15,3 3 0 16,4 0 0-16,11-7-1 15,3 1 0-15,7-7-1 16,10-12 1-16,5-9-1 16,2-10 1-16,1-10-2 15,-4-15 1-15,-3-3-1 16,-1 3 0-16,-6 0-4 16,-4 3 0-16,-7 0-8 15,-3 0 1-15,-4 6-2 16,-4-3 0-16</inkml:trace>
  <inkml:trace contextRef="#ctx0" brushRef="#br0" timeOffset="25886.19">13924 1285 29 0,'-10'10'14'0,"10"15"0"0,3-22 24 16,8 3-34-16,-4-3 1 16,7-3 1-16,3 0 0 15,5-3-9-15,-1-6 1 16,7 3 4-16,7-10 0 15,4 6-6-15,3-2 0 16,-3-7-5-16,-3-6 0 16,-5-3-6-16,-2-13 1 15</inkml:trace>
  <inkml:trace contextRef="#ctx0" brushRef="#br0" timeOffset="26063.57">14390 1034 60 0,'28'54'30'0,"18"2"-42"0,-36-31 60 0,1 10-49 16,-4 18 0 0,-7 10-4-16,-14 9 0 0,-14 22-8 15,-36-6 1-15</inkml:trace>
  <inkml:trace contextRef="#ctx0" brushRef="#br0" timeOffset="27429.25">10774 812 48 0,'0'9'24'0,"0"10"-14"0,0-10 24 15,3 10-33-15,-3 22 0 16,4 6 1-16,-1 16 0 16,1 18-3-16,-1 32 0 15,1 3-2-15,3 10 1 16,4-7-6-16,-4-16 1 16,0-12-8-16,-7-22 0 0</inkml:trace>
  <inkml:trace contextRef="#ctx0" brushRef="#br0" timeOffset="28121.32">10866 903 28 0,'17'-7'14'0,"47"4"-14"16,-43-3 16-16,7 3-14 0,11-7 1 16,10 1 3-16,8 0 1 15,13-7-7-15,22-3 0 16,24-9 4-16,8 3 1 15,28 6-2-15,17-6 1 16,18 6-3-16,14-6 1 16,0 6-2-16,11 4 1 15,-4 2-1-15,11 4 0 16,-8-7 0-16,-10 0 1 16,0 4-1-16,1 2 0 15,-16 1-1-15,-2 9 1 16,-4-13 0-16,-18-5 0 0,-28-4-1 15,-17 6 1-15,-15 0 0 16,-17 4 1-16,-15-4-1 16,-10 7 0-1,-21 34-1 1,-18 12 0-16,-14 7-1 16,-10 25 0-16,-4 16-1 15,-1 12 1-15,1 16-1 16,0 6 0-16,7 22 2 15,4-6 1-15,3-9 1 16,0-1 1-16,-7-12-1 16,-7 6 1-16,-7-19-1 15,-21 4 1-15,-32-13-1 16,-39 0 0-16,-35-3-1 16,-46-1 1-16,-36 1 0 0,-34-16 0 15,-47-6 0-15,-17-16 1 16,-14-6-2-16,-21 0 0 15,14 3-9-15,14-3 1 16,0-6-4-16,31 2 0 16</inkml:trace>
  <inkml:trace contextRef="#ctx0" brushRef="#br0" timeOffset="29486.81">21604 4584 48 0,'4'6'24'0,"20"1"-15"16,-13-7 25-16,3 0-33 16,4 0 0-16,6-7-1 15,1 1 1-15,10-3-2 16,8 2 1-16,-1 1-5 15,0 0 1-15,-3 6-11 16,-4 0 0-16</inkml:trace>
  <inkml:trace contextRef="#ctx0" brushRef="#br0" timeOffset="29682.53">21615 4879 57 0,'3'50'28'0,"11"-19"-30"0,0-24 48 16,8-4-46-16,6-3 0 15,11-3-3-15,7-7 0 16,3-2-6-16,4-13 0 16,-4 6-7-16,1-6 0 15</inkml:trace>
  <inkml:trace contextRef="#ctx0" brushRef="#br0" timeOffset="32083.08">22839 4418 46 0,'0'3'23'0,"0"-6"-12"0,0 6 24 0,0 3-32 16,0-6 0-16,0 0 3 15,14 0-2 1,-3 0-6-16,6 0 6 16,11 0 0-16,15 0-2 15,6 0 1-15,11 10-3 16,0-4 1-16,-7 7 0 16,-7 12 0-16,-18-7-3 15,-17 17 1-15,-18 12-1 16,-18 3 1-16,-14 3-1 15,-10 4 1-15,-1-1-2 16,1-12 1-16,0-3 0 16,-8-3 0-16,11-4 0 15,4-9 0-15,7-6 0 16,6-6 1-16,5-7 0 0,6-6 1 16,4-6 0-16,7 2 0 15,3-2 0-15,4-3 0 16,7-4-1-16,4 4 1 15,3-1 0-15,7 4 0 16,4 6 0-16,0 6 1 16,10-2 0-16,7-1 0 15,4 9 1-15,4 7 0 16,-5 9-1-16,1 7 1 0,-3-1-1 16,-1 1 0-16,-3 2-6 15,-4-2 1-15,-3-10-12 16,-11-12 0-16</inkml:trace>
  <inkml:trace contextRef="#ctx0" brushRef="#br0" timeOffset="34485.75">23753 5214 47 0,'10'41'23'0,"11"22"-15"0,-10-38 23 16,7 19-30-16,3 3 0 16,3 9 2-16,1 1 0 15,0-1-3-15,3 4 1 16,4-10 2-16,10-9 1 16,4-13-1-16,3-12 1 15,1-16-1-15,-1-19 0 0,-3-28-1 16,-11-22 1-1,-7-31-1-15,-10-20 1 0,-14-21-1 16,-11-25 1-16,-8-3-1 16,1-1 0-16,-3 1-1 15,3 15 0-15,-1 13-2 16,5 16 0-16,6 12-2 16,1 25 0-16,3 16-2 15,7 19 0-15,0 12-3 16,4 16 0-16,-1 9-6 15,4 4 1-15,0-1-4 16,4 1 0-16</inkml:trace>
  <inkml:trace contextRef="#ctx0" brushRef="#br0" timeOffset="35280.78">25213 3838 41 0,'39'3'20'0,"-18"-38"-16"0,-14 29 35 15,-3 0-36 1,-4-3 0-16,-4-1 0 15,-7 4 1-15,-6 3-6 0,-8 3 0 16,-3 3 4-16,3 3 0 16,-3 13-2-16,-7-10 1 15,-1 7-1-15,1 3 0 16,0 3-1-16,3 9 1 16,0-6-2-16,8 3 0 15,6 1-1-15,4 8 0 16,0 7 0-16,7 10 1 15,0 14-1-15,-4 5 0 0,1 8 0 16,-5 16 0-16,1 10 1 16,0-7 1-16,-3 4-1 15,-1-10 1-15,0-3 1 16,8-7 0-16,6-8 4 16,8-14 0-16,3 1 1 15,7-6 1-15,7-7-1 16,7 3 1-16,11-15-1 15,3-10 0-15,1-9-3 16,-1-16 0-16,0 3-4 16,1-12 0-16,-8 3-10 15,-3-7 1-15,-11-5-5 16,0-4 0-16</inkml:trace>
  <inkml:trace contextRef="#ctx0" brushRef="#br0" timeOffset="35571.49">25241 4252 60 0,'18'9'30'0,"-15"41"-39"0,-3-31 57 0,0 16-48 16,-3 18 0-16,-1 3 0 15,1 13 0-15,3 0-1 16,7 13 0 0,0-16-4-16,0-13 1 0,4-15-12 15,-4-13 0-15</inkml:trace>
  <inkml:trace contextRef="#ctx0" brushRef="#br0" timeOffset="36004.17">25689 4581 47 0,'14'9'23'0,"22"-2"-18"0,-26-7 33 0,4 3-35 16,4 3 0-16,0 0 0 15,3 1 0-15,4 2-5 16,-1-3 1-16,4-3 1 15,1 1 0-15,2-1-6 16,-9-3 1-16,-5-7-11 16,-3-2 0-16</inkml:trace>
  <inkml:trace contextRef="#ctx0" brushRef="#br0" timeOffset="36201.87">25823 4496 42 0,'0'63'21'0,"-7"0"-19"0,4-32 30 15,-1 7-32-15,1 9 1 16,3 6-1-16,0-6 1 16,0-9-5-16,3-4 0 15,4-6-8-15,-3-12 0 16</inkml:trace>
  <inkml:trace contextRef="#ctx0" brushRef="#br0" timeOffset="36588.28">26659 4641 47 0,'18'9'23'0,"-7"-22"-18"15,-8 4 38-15,-3 3-42 16,0 0 1-16,-3 6 0 15,-4 0 1-15,-4 0-4 16,-7 9 0-16,1 7 3 16,-4 6 0-16,-1 9-2 15,5 3 1-15,-1 17-1 0,4-11 1 16,3 4-2-16,8-3 0 16,3 0-4-16,10-13 0 15,12-6-9-15,6-10 1 16,-3-2-4-16,-4-16 1 15</inkml:trace>
  <inkml:trace contextRef="#ctx0" brushRef="#br0" timeOffset="36843.75">26984 4753 48 0,'14'-9'24'0,"-10"9"-26"0,-4 0 46 0,-4-3-42 16,-14 3 1-16,-3 3 0 15,-14-3 1 1,-7 22-5 0,6 6 0-16,5 0 3 15,2 7 1-15,8-1-3 16,4-5 0-16,6 5-2 16,8-12 1-16,6 0-4 15,4-9 0-15,14-7-4 16,4-6 0-16,10-6-7 15,-3 2 1-15</inkml:trace>
  <inkml:trace contextRef="#ctx0" brushRef="#br0" timeOffset="37098.86">27256 4644 37 0,'17'0'18'0,"-20"15"-15"0,-4-5 27 15,-4 9-29-15,-7-1 0 16,-3 4 0-16,-3 0 1 15,-1 3-3-15,-3 1 1 16,3-5 1-16,4 1 0 16,3-3 0-16,8 3 1 0,6 0-1 15,11-9 1-15,7-1-1 16,4 1 1-16,3-1-1 16,-3 4 0-16,-8 3-3 15,-3 6 1-15,-10-3-12 16,-11 3 1-16,-7-6-1 15,3-7 1-15</inkml:trace>
  <inkml:trace contextRef="#ctx0" brushRef="#br0" timeOffset="37682.55">27975 4305 40 0,'-21'16'20'0,"-25"28"-26"16,36-32 38-16,-1 7-32 15,-3 12 1-15,-7 7 2 16,0 3 0-16,-4 15-3 16,4 16 1-16,3 0 2 0,8 7 0 15,10-10-2 1,7-10 0-16,7-12-8 16,0-12 0-16,3-13-6 0,12-19 0 15</inkml:trace>
  <inkml:trace contextRef="#ctx0" brushRef="#br0" timeOffset="38074.11">28021 4559 49 0,'11'38'24'0,"17"-29"-19"0,-17-9 43 0,6-6-46 16,8 6 1-16,7 0 0 16,6 0 0-16,-2 0-4 15,-5 6 1-15,-2-12 1 16,-8 3 1-16,-11 12-3 16,-6 1 1-16,-11 8-1 15,-7 7 1-15,-4-3-1 16,-3 3 0-16,0 1 1 15,0 5 0-15,-1 3 0 16,5 7 0-16,3-13 0 16,7 7 1-16,3-4-1 15,8-3 1-15,3-6-2 16,7-6 0-16,3-7-4 16,8-5 0-16,3-8-9 0,1-2 0 15,-5-3-3-15,5-10 0 16</inkml:trace>
  <inkml:trace contextRef="#ctx0" brushRef="#br0" timeOffset="38374.86">28857 4440 40 0,'11'3'20'0,"-18"19"-16"0,0-19 36 0,-4 3-38 15,-10 4 0-15,-11-1 1 16,-7 7 1-16,-3 3-4 15,-4-4 0-15,4 14 2 16,-4 5 1-16,7 1-1 16,11 8 1-16,3 11-2 15,11-1 1-15,-3-6-2 16,17-6 1-16,17-13-1 16,8-9 1-16,3-7-2 15,4-12 1-15,0-9-1 16,-4-13 0-16,-7-6-4 15,-3 0 0-15,-8-7-10 16,-3 4 1-16,-10-13-2 16,-1 6 1-16</inkml:trace>
  <inkml:trace contextRef="#ctx0" brushRef="#br0" timeOffset="38555.71">28392 4700 53 0,'21'3'26'0,"42"0"-35"0,-38 4 53 16,3-7-44-16,4-7 0 15,3 1-1-15,4-6 1 0,3-4-5 16,1-3 0-16,-5 3-9 16,-9-5 0-16</inkml:trace>
  <inkml:trace contextRef="#ctx0" brushRef="#br0" timeOffset="38783.08">28875 4387 56 0,'35'50'28'0,"-7"22"-32"16,-14-56 48-16,8 6-44 15,-1 12 0-15,-4 7-1 16,-6 6 1-16,-11 0-1 16,-7 16 1-16,-7-4-5 15,3-2 1-15,-3-7-12 16,-11-22 1-16</inkml:trace>
  <inkml:trace contextRef="#ctx0" brushRef="#br0" timeOffset="39620.1">28974 3894 39 0,'0'7'19'0,"10"-14"-8"0,-3 14 23 16,4-7-32-16,3 3 0 15,7 3 2-15,7 0 0 0,8-3-5 16,13-3 0-16,11-3 3 16,4-3 1-16,-15 0-1 15,0 3 0-15,-10-7-1 16,-7 10 0-16,-4 0-1 16,-17 3 0-16,-4 13 0 15,-4 6 0-15,-6 3-2 16,-4 9 1-16,-7 10-1 15,-8 0 1-15,5 13-1 16,3 5 1-16,7 4 0 16,7 3 1-16,7 16-1 15,10 12 1-15,1 13 0 16,10 0 1-16,-3-7-1 16,-4-12 1-16,-7-3-2 15,-10-13 1-15,-11-6-1 0,0-3 1 16,-4-6-1-16,-7-10 1 15,-3-6-5-15,-11-7 0 16,8-18-9-16,-5-13 1 16</inkml:trace>
  <inkml:trace contextRef="#ctx0" brushRef="#br0" timeOffset="40131">30215 4020 31 0,'0'19'15'0,"0"53"-7"16,-3-50 15-16,-4 3-23 15,3 15 0-15,1 11 2 16,3 5 0-16,0 7-1 16,3 9 0-16,4 9 3 15,0-2 0-15,0-4-1 16,1-12 1-16,-1-10-1 16,0-12 0-16,-4-13-3 15,1-9 0-15,-4-7-1 16,-11-2 0-16,-10-10-1 0,-11 0 1 15,0-10 0-15,-6 1 0 16,-5-3 1-16,1-1 0 16,3 7 1-16,-3 3 0 15,7 6 0-15,6 9 0 32,5 7 0-32,10 0 1 0,6 6-1 0,8 3 1 15,11 0-2-15,7-3 1 16,10-6-1-16,4-3 1 15,6-7-4-15,5 1 0 0,3-10-8 16,0-13 1-16,-4 1-4 16,4-17 1-16</inkml:trace>
  <inkml:trace contextRef="#ctx0" brushRef="#br0" timeOffset="40461.17">30773 4261 36 0,'17'10'18'0,"-41"-7"-20"15,10 0 33-15,-8 0-31 16,-2 3 1-16,-4 4 0 16,-1 8 0-16,1 4 0 15,-4 7 0-15,4 2 2 0,0 13 0 16,3 6 0-1,8 3 0-15,6 4 0 0,11 15 0 16,11-3-2-16,6-9 1 16,4-13-2-16,4-13 1 15,10-12-1-15,1-13 0 16,2-18-1-16,-2-10 1 16,-5-3-1-16,-2-9 0 15,-8-7-6-15,-7-6 0 16,-7 10-6-16,-7-7 0 0</inkml:trace>
  <inkml:trace contextRef="#ctx0" brushRef="#br0" timeOffset="40657.86">30300 4597 58 0,'18'0'29'0,"49"9"-30"16,-39-15 53-16,11 3-50 15,7 3 0-15,17-10-1 16,8 1 1-16,6-7-4 16,-6 7 0-16,-11-1-7 15,-21 4 1-15,-22 3-10 16,-10 3 0-16</inkml:trace>
  <inkml:trace contextRef="#ctx0" brushRef="#br0" timeOffset="41574.51">23788 6083 29 0,'0'22'14'0,"-18"-25"-2"0,15 3 14 16,-8 6-24-16,-3 7 0 16,-4 6 1-16,1 6 0 15,-8 0-4-15,-3 9 0 16,0 10 2-16,3-6 1 16,0 2-5-16,4-11 0 15,7-7-8-15,0-10 0 16</inkml:trace>
  <inkml:trace contextRef="#ctx0" brushRef="#br0" timeOffset="41768.68">23555 6052 28 0,'28'56'14'0,"4"-12"-2"0,-21-25 16 0,-1 9-26 16,8 3 0-16,3 10 0 15,0-3 0-15,0-1-4 16,-3-11 1-16,-4-1-5 16,-3-7 0-16,-4-8-5 15,0-10 0-15</inkml:trace>
  <inkml:trace contextRef="#ctx0" brushRef="#br0" timeOffset="42010.05">23943 6202 48 0,'18'22'24'0,"-4"-16"-24"0,-11-6 46 16,-3 0-46-16,7-6 1 15,7 3-1-15,4 0 1 16,10 0-2-16,4 3 1 15,-7 0-4-15,-4 0 1 16,-7 3-8-16,-7 0 1 16,-14-3-5-16,-7 0 1 0</inkml:trace>
  <inkml:trace contextRef="#ctx0" brushRef="#br0" timeOffset="42178.21">23964 6378 47 0,'21'16'23'0,"1"-7"-30"0,-8-6 42 0,-4 0-36 15,8 0 1-15,0 0-6 16,3 1 1-16,3-4-4 16,1-4 0-16</inkml:trace>
  <inkml:trace contextRef="#ctx0" brushRef="#br0" timeOffset="42458.31">24532 6265 39 0,'7'-3'19'0,"7"9"-15"0,-14-6 28 16,0 0-32-16,-3 3 1 15,-8 7 1-15,-3 2 1 16,-4 4-3-16,-3 9 1 15,0 3 1-15,-4 7 0 16,8 5 0-16,3 1 1 16,7-6-2-16,3-7 0 0,11-9-1 15,11-16 0-15,-1-9 0 16,8-13 0-16,-7 0-3 16,-4-6 0-16,-4 0-11 15,-2-10 1-15,-8 1-1 16,-8-4 1-16</inkml:trace>
  <inkml:trace contextRef="#ctx0" brushRef="#br0" timeOffset="43254.1">24017 3135 35 0,'-7'-9'17'0,"14"28"-13"0,-10-13 33 0,-1-3-33 15,4 13 0 1,-3 9 2-16,-5-3 0 0,-2 12-8 16,-8 10 0-16,-3-3 4 15,-7 6 1-15,3-3-5 16,4-3 0-16,0-10-5 15,3-9 0-15,4-12-7 16,4-20 0-16,-1-2 0 16,0-17 1-16</inkml:trace>
  <inkml:trace contextRef="#ctx0" brushRef="#br0" timeOffset="43435.03">23756 3186 34 0,'21'9'17'0,"15"38"-16"15,-22-31 34-15,3 3-33 0,4 6 0 16,1 6 2 0,-1 0 1-16,-4 7-6 0,8 6 0 15,-7-7 2-15,-1-2 0 16,1-10-6-16,-4 0 0 16,4-12-8-16,-11-7 0 15</inkml:trace>
  <inkml:trace contextRef="#ctx0" brushRef="#br0" timeOffset="43705.21">24098 3330 49 0,'4'12'24'0,"10"-8"-22"0,-14-4 42 0,0 0-43 16,10-4 0-16,5 1 0 16,-1 0 1-16,7 0-3 15,4 0 0-15,-1 3 0 16,1 0 1-16,-4-6-6 16,-7 6 0-16,-10 0-10 15,-8 6 1-15,-6-6-1 16,-4 6 1-16</inkml:trace>
  <inkml:trace contextRef="#ctx0" brushRef="#br0" timeOffset="43884.33">24021 3468 35 0,'3'12'17'0,"1"7"-12"0,3-19 34 16,7 10-37-16,0-10 1 15,4 3-1-15,6 0 1 16,5-3-5-16,2 0 1 15,1 0-2-15,3-6 1 16,1-4-10-16,-5 10 0 16,-6-9-1-16,-7-7 0 15</inkml:trace>
  <inkml:trace contextRef="#ctx0" brushRef="#br0" timeOffset="44529.67">24486 3120 26 0,'-3'22'13'0,"-1"-22"-6"0,4 0 23 16,0 0-26-16,4 0 0 0,-4 3 3 16,7 3 1-1,0-3-9-15,3 3 0 0,-2-6 7 16,2 7 0-16,11-1-2 15,4 0 0-15,7 1-2 16,-4 2 1-16,0 0-3 16,-7-9 1-16,-7 13-2 15,-6 6 1-15,-16-4-1 16,-6 11 0-16,-7-8-2 16,0 7 1-16,0 1-1 15,0 2 0-15,0-6 1 16,6-4 1-16,5 4 0 15,6-3 1-15,4 6 1 16,7-6 0-16,11-3 1 16,14 0 0-16,7-4-8 15,3-12 0-15,-7 0-8 16,-3 0 1-16</inkml:trace>
  <inkml:trace contextRef="#ctx0" brushRef="#br0" timeOffset="46211.88">10597 8325 39 0,'64'3'19'0,"3"-9"-17"0,-46 0 20 16,7-1-22-16,1 1 0 16,6-6-3-16,-3 2 0 15,-15 1-2-15,-3-4 1 16,-10 4-6-16,-18-1 0 15</inkml:trace>
  <inkml:trace contextRef="#ctx0" brushRef="#br0" timeOffset="46422.61">10351 8695 69 0,'42'13'34'0,"28"-1"-42"16,-41-12 74-16,13-6-67 16,4 0 0-16,0-4-2 15,3 1 1-15,0 3-6 16,1-1 1-16,-11 4-13 16,-15-6 1-16</inkml:trace>
  <inkml:trace contextRef="#ctx0" brushRef="#br0" timeOffset="47438.57">11434 8212 46 0,'10'-12'23'0,"22"-1"-13"16,-18 7 23-16,4 3-30 16,3 3 1-16,3-3 2 15,5 3 1-15,6-3-8 16,4 3 0-16,3-4 5 0,-3-2 1 15,7 0-2-15,-7 0 0 16,-8 6-2-16,-2 0 1 16,-12 9-2-16,-10 13 0 15,-10 6-2-15,-11 13 1 16,-11 6 0-16,-14 0 0 16,-3 6-1-16,-1 4 1 15,5-1 1-15,6 10 0 16,7 3 2-16,11-6 1 15,7-7 1-15,14-9 1 16,14-9-1-16,18-13 1 0,7-13-2 16,17-12 1-16,15-3-7 15,3-6 1 1,-10-7-13-16,-11-3 0 0,-18 7-7 16,-10-7 0-16</inkml:trace>
  <inkml:trace contextRef="#ctx0" brushRef="#br0" timeOffset="48568.47">13236 7369 45 0,'43'-10'22'0,"2"-46"-21"0,-34 40 23 0,-4-3-23 15,0 7 0-15,-3 2 3 16,-4 1 0-16,-11 3-4 16,-10 3 0-16,-14 3 3 15,-8 6 0-15,-6 3-1 16,0 4 0-16,-4 6-1 16,-4-1 0-16,1 8-4 15,3 2 0-15,3 6-1 16,12 7 1-16,9 6-1 15,8 3 0-15,7 4 1 16,11 5 0-16,3 4 2 16,0 22 0-16,0 5 0 0,0 14 1 15,-4 12-2-15,-3 6 0 16,-4 13-3-16,-3 0 1 16,-3-6 1-16,-1 5 0 15,-3 1 3-15,3-6 0 16,4-10 3-16,7-3 1 15,4-9 3-15,6-7 0 16,4-3 1-16,7-22 0 16,7-12-2-16,11-19 0 0,14-16-1 15,0-15 0 1,7-10-3-16,0-3 0 0,0-3-10 16,-8-4 1-16,-9-2-9 15,-8 0 0-15</inkml:trace>
  <inkml:trace contextRef="#ctx0" brushRef="#br0" timeOffset="49170.1">13741 8008 51 0,'10'4'25'0,"-10"-14"-28"0,-3 7 40 0,-8 6-36 15,-10 7 0 1,-21 12 0-1,-4 6 0-15,3 3-1 16,-2 13 0-16,2 3 1 16,8 16 0-16,3 6 0 15,8 12 0-15,17 10-1 16,17 0 1-16,15-3 0 16,-1-16 1-16,15-19 1 15,18-18 1-15,13-23 0 16,8-24 0-16,-4-19 0 15,-7-13 0-15,-14-13-1 16,-11 1 0-16,-10-7-4 16,-11 7 0-16,-14-1-5 15,-14 7 1-15,-18 0-7 0,-10 3 1 16,-11 9-7-16,-7 10 0 16</inkml:trace>
  <inkml:trace contextRef="#ctx0" brushRef="#br0" timeOffset="49379.62">13236 8400 62 0,'7'22'31'0,"53"3"-28"0,-35-21 56 0,14-1-56 16,7-3 1-16,24-3 0 15,11-7 1-15,15-5-8 16,-8-1 1-16,-14 3-2 15,-18 4 0-15,-10 6-16 16,-14 3 1-16,-22 6-3 16,-10-3 1-16</inkml:trace>
  <inkml:trace contextRef="#ctx0" brushRef="#br0" timeOffset="49906.98">14764 8538 49 0,'10'16'24'0,"8"-3"-22"16,-7-13 45-16,3 3-44 15,10-6 1-15,15-1 1 16,14-5 0-16,0 3-8 16,7-4 0-16,-4 7-2 0,1-3 1 15,-11 3-13 1,-15-7 0-16</inkml:trace>
  <inkml:trace contextRef="#ctx0" brushRef="#br0" timeOffset="50133.21">15046 8303 57 0,'14'60'28'0,"-10"56"-33"0,-4-82 45 0,7 20-41 16,3 15 1-16,1-4-11 15,-1-5 1-15,-3-16 0 16,-10-16 1-16</inkml:trace>
  <inkml:trace contextRef="#ctx0" brushRef="#br0" timeOffset="53612.03">16252 7541 48 0,'8'6'24'0,"-1"16"-16"0,-4-12 25 0,1 9-32 15,3 15 0-15,-7 1 0 16,0 9 1-16,0 6-3 16,3 6 0-16,-3 4 1 15,0-4 1-15,0-9-2 16,0-6 0-16,0-7-7 15,0-12 0-15,0-9-6 16,-7-13 0-16</inkml:trace>
  <inkml:trace contextRef="#ctx0" brushRef="#br0" timeOffset="53913.14">15907 8344 57 0,'14'9'28'0,"18"-12"-32"0,-18 0 51 15,7-3-43-15,14-4 1 16,15 4 0-16,-5-10 0 15,15-2-8-15,7-4 0 0,0 0 3 16,-3 3 0 0,-4 3-7-16,-11 10 1 0,-10 0-11 15,-11 3 1-15,-14 6-2 16,-6 0 0-16</inkml:trace>
  <inkml:trace contextRef="#ctx0" brushRef="#br0" timeOffset="54315.87">15942 8639 57 0,'39'25'28'0,"17"-6"-35"16,-35-16 57-16,11-3-48 15,7-3 0-15,3 3 0 16,1-7 1-16,-5 4-3 0,1 3 0 16,-7-3 2-16,-11 3 0 15,-7 3-2-15,-7 4 0 16,-10 5-1-16,-8 7 1 16,1 3-2-16,-8 9 0 15,-3-3 0-15,0 4 0 16,-4 9 1-16,4-1 1 15,3 4 0-15,4-3 1 16,7 0 1-16,7-4 0 0,7-2 0 16,7-10 1-16,4-3-1 15,10-10 0-15,4-8-5 16,7-4 1-16,-1-7-13 16,-2-12 1-16,-1-2-4 15,-3-1 0-15</inkml:trace>
  <inkml:trace contextRef="#ctx0" brushRef="#br0" timeOffset="54906.18">17371 7977 57 0,'-4'19'28'0,"-6"-3"-32"0,6-13 53 0,-3 3-49 16,-3 0 1-16,-5 10 0 16,-6-4 1-16,-3 7-3 15,-1 3 1-15,-3 3 1 16,-1 7 0-16,8 2-1 15,0-9 1-15,7 0-1 16,3 0 0-16,4 1-1 16,7 2 1-16,7 0 0 15,11-3 0-15,7-6 0 16,3 0 1-16,4-4-1 16,-4 4 1-16,-7-9-1 15,-3 2 0-15,-8 13-1 16,-10 3 0-16,-7 4-1 15,-10 5 1-15,-5 1-3 16,-2 3 1-16,-4-7-3 16,3-9 1-16,4-3-5 0,3-6 0 15,7-7-6-15,11-9 1 16</inkml:trace>
  <inkml:trace contextRef="#ctx0" brushRef="#br0" timeOffset="55144.59">17646 8510 58 0,'3'25'29'15,"-13"13"-38"-15,6-26 56 0,-3 4-47 16,-3 0 1-16,-1 6-1 15,4-3 1-15,0-7-5 16,7-2 0-16,0-4-12 16,7-12 1-16,0-10-1 15,-3-6 1-15</inkml:trace>
  <inkml:trace contextRef="#ctx0" brushRef="#br0" timeOffset="55337.54">17519 8275 57 0,'32'22'28'0,"7"-3"-42"0,-29-19 58 16,8-3-45-16,3 6 1 16,4-3-9-16,-1 3 0 15,1-3 1-15,0 0 1 16,-8 0-7-16,-3 0 0 15</inkml:trace>
  <inkml:trace contextRef="#ctx0" brushRef="#br0" timeOffset="55683.16">17907 8579 36 0,'0'44'18'0,"11"-25"-22"16,-8-16 33-16,-3 0-29 15,0-3 0-15,0 0 0 16,4-6 1-16,6-7-1 16,-6-5 1-16,3 2 0 15,0-6 0-15,3-3 0 16,1 0 1-16,3 0-1 16,4 0 0-16,-1-1-1 15,1 8 1-15,0 5 0 16,-1 7 0-16,-3 9 1 15,1 10 0-15,-5 2 0 16,1 1 0-16,-1 12 0 16,1 3 1-16,-1 4-1 15,1 3 0-15,0-1-2 0,3 4 0 16,0-10-6-16,4-9 1 16,-1-9-9-16,4-13 0 15</inkml:trace>
  <inkml:trace contextRef="#ctx0" brushRef="#br0" timeOffset="56013.73">18909 7874 54 0,'10'15'27'0,"-27"1"-31"16,10-10 47-16,-11 1-42 16,-3-1 0-16,-7 16 1 15,-8 12 0-15,-2 7-2 16,-1 25 0-16,4 6 2 16,3 6 0-16,4 16-1 15,6 7 1-15,8-1-2 16,7-15 1-16,7-10-2 15,11-22 0-15,7-12-4 16,6-19 0-16,1-13-6 16,0-12 1-16,3-15-7 15,-3-11 1-15</inkml:trace>
  <inkml:trace contextRef="#ctx0" brushRef="#br0" timeOffset="56433.51">18923 8143 57 0,'14'16'28'0,"0"-3"-29"0,-7-13 52 0,0 0-47 15,4 3 0-15,0-6 3 16,-1-1 0-1,29 1-9 1,0 6 1-16,0-3 5 16,-8 4 1-16,-3 2-4 15,-6 0 0-15,-8 10-1 16,-7 6 0-16,-11 0-2 16,-3 6 0-16,-7 3 0 15,-7 10 0-15,0 0 1 16,0 6 0-16,3 3 0 15,4 0 1-15,3 3-1 16,1 4 1-16,6-10 0 16,4-9 0-16,7-10-1 0,11-13 0 15,7-8-3 1,6-7 1-16,5-13-6 16,2-6 1-16,8 1-11 15,0-14 0-15</inkml:trace>
  <inkml:trace contextRef="#ctx0" brushRef="#br0" timeOffset="56778.6">19794 8137 54 0,'18'3'27'0,"-18"-3"-30"0,-7 0 42 0,-7 0-38 15,-4 0 0-15,-3 3 1 16,-4 7 0-16,-3 2-3 16,7 16 1-16,0-2 2 15,0 8 0-15,-1 10-1 16,5 3 0-16,-1 3 0 16,4 3 0-16,7-2-1 15,11-4 1-15,3-7-1 16,7-5 1-16,7-13-1 15,11-13 0-15,10-9-1 16,-3-15 1-16,0-17-2 16,-4 10 0-16,-3-6-5 15,-8 0 0-15,-10-4-9 16,-10-2 0-16</inkml:trace>
  <inkml:trace contextRef="#ctx0" brushRef="#br0" timeOffset="56991.44">19420 8460 59 0,'11'31'29'0,"35"-21"-30"0,-32-10 49 16,4-3-45-16,3-4 1 16,11-2-1-16,13-4 1 0,5-2-7 15,3-4 0-15,0 0-1 16,-8 0 1-16,-6 0-11 15,-7 7 0-15,-7-7-5 16,-4-6 1-16</inkml:trace>
  <inkml:trace contextRef="#ctx0" brushRef="#br0" timeOffset="57289.83">20003 7918 59 0,'17'21'29'0,"11"20"-34"16,-17-25 56-16,3 9-48 0,0 6 0 15,7 10 0-15,8 6 0 16,-5 13-5 0,-3 12 0-16,-10 16 0 0,-7-4 1 15,-15 10-11-15,-3-6 1 16,-18-9-7-16,-7-23 1 16</inkml:trace>
  <inkml:trace contextRef="#ctx0" brushRef="#br0" timeOffset="58372.94">20211 7187 46 0,'14'0'23'0,"-4"-6"-13"0,-3 2 24 16,4 1-31-16,7 0 1 15,6 3 1-15,15 3 0 16,11-3-7-16,13 0 0 15,-3-6 4-15,3 3 1 16,1 0-3-16,3 3 1 16,-11 0-1-16,-6-3 0 0,-8 3-1 15,-10 3 1 1,-7 3-1-16,-8 0 0 0,-10 10 0 16,-7 9 0-16,-7 6-1 15,-7 1 0-15,-7 15-1 16,0 0 1-16,3 9 0 15,8 20 1-15,10 2 0 16,10 4 0-16,11 18 1 16,11 13 0-16,17 6 1 15,1 6 0-15,-4 1-1 16,0 12 1-16,-11-3-1 16,-10-7 0-16,-15 1 1 15,-10-7 0-15,-10-3-1 16,-19-6 1-16,-9-3-1 15,-12-26 1-15,-10-8-7 0,-3-10 0 16,3-23-10 0,-4-11 1-16</inkml:trace>
  <inkml:trace contextRef="#ctx0" brushRef="#br0" timeOffset="61072.78">21639 9188 35 0,'7'3'17'0,"4"0"-12"15,-7 0 17-15,-4 3-20 16,-4 4 1-16,-3 12-1 16,-4 9 1-16,-10 3-5 0,-3 7 1 15,-1 6 2-15,0 3 1 16,-3-6-3-16,0 0 1 16,7 0-7-16,3-9 1 15,0-10-5-15,11-19 0 16</inkml:trace>
  <inkml:trace contextRef="#ctx0" brushRef="#br0" timeOffset="61285.05">21435 9213 37 0,'35'50'18'0,"-14"25"-15"16,-14-56 32-16,4 9-32 15,3 13 0-15,0-4-2 16,4 7 1-16,-1 0-5 16,-3-9 0-16,1-7-4 15,-1-6 1-15,-7-13-7 16,0-15 0-16</inkml:trace>
  <inkml:trace contextRef="#ctx0" brushRef="#br0" timeOffset="61583.85">21862 9354 53 0,'10'15'26'0,"15"1"-31"0,-18-16 50 16,4 0-44-16,3-6 0 15,7 3 1-15,0 0 1 16,7-1-4-16,0 4 0 16,1-3-2-16,-5 0 1 0,-6-3-7 15,-7 6 0-15,-8 0-7 16,-10 0 1-16</inkml:trace>
  <inkml:trace contextRef="#ctx0" brushRef="#br0" timeOffset="61750.34">21869 9520 46 0,'17'22'23'0,"8"-10"-21"15,-11-8 39-15,0-1-40 16,7 0 1-16,-3 0-2 15,3 0 1-15,4-3-8 16,0 0 1-16,-4 0-8 16,-4-6 0-16</inkml:trace>
  <inkml:trace contextRef="#ctx0" brushRef="#br0" timeOffset="62138.67">22613 9457 38 0,'21'3'19'0,"-10"-12"-12"0,-11 9 25 0,0 0-28 16,0 0 1-16,-7-3 0 15,-7 3 0-15,-8 3-7 16,-2 6 1-16,-4 7 4 16,-4 6 0-16,0 0-2 15,4 12 1-15,0 7-1 16,6 6 0-16,5 0-1 16,6 3 1-16,4-9-1 15,11-9 0-15,10-11 0 16,14-14 0-16,14-10-1 15,-3-19 1-15,0-3-1 16,-7-4 0-16,-8-2-8 16,-9 3 1-16,-15-4-7 15,3 1 0-15</inkml:trace>
  <inkml:trace contextRef="#ctx0" brushRef="#br0" timeOffset="62862.57">21392 6854 38 0,'11'4'19'0,"-18"36"-15"16,3-33 26-16,-6 8-30 16,-1 7 1-16,-3 3-1 15,0 7 1-15,-4-1-2 16,1 7 1-16,3-7-4 15,3-9 1-15,1-6-9 16,2-1 1-16</inkml:trace>
  <inkml:trace contextRef="#ctx0" brushRef="#br0" timeOffset="63057.84">21195 6757 33 0,'14'25'16'0,"11"26"-7"0,-15-33 22 16,8 7-29-16,3 7 1 16,0 5 1-16,7 1 0 15,-3 9-6-15,-4-12 1 16,1-4-3-16,-1-6 1 16,-4-6-9-16,1-3 0 15</inkml:trace>
  <inkml:trace contextRef="#ctx0" brushRef="#br0" timeOffset="63356.44">21749 6908 47 0,'3'22'23'0,"11"-25"-20"15,-10-1 38-15,3 4-39 16,0-6 0-16,0 6 0 16,4-3 1-16,6-3-4 15,4 0 0-15,4-1-1 16,-4 1 1-16,-3 0-8 0,-4 3 1 15,-14 3-7-15,-7 0 0 16</inkml:trace>
  <inkml:trace contextRef="#ctx0" brushRef="#br0" timeOffset="63521">21759 7036 45 0,'11'19'22'0,"3"-16"-19"0,-10 0 37 0,3-3-40 15,3 0 1-15,4 0-1 16,4 0 1-16,3-3-6 16,4 0 0-16,3-3-9 15,-7-4 1-15</inkml:trace>
  <inkml:trace contextRef="#ctx0" brushRef="#br0" timeOffset="64150.98">22289 6632 28 0,'7'9'14'0,"-4"7"-5"0,-3-16 13 15,0 0-19-15,0 0 1 0,0 0 5 16,0 0 1 0,0 0-11-16,4 0 1 0,3 0 7 15,0 0 1-15,0 0-2 16,0 0 0-16,-7 0-3 16,7 0 1-16,3 0-3 15,5 0 1-15,6 0-1 16,3-3 1-16,5 0-2 15,2 0 1-15,-6 3 0 16,-4-4 0-16,-3 4-1 16,-4 4 0-16,-7 5-2 15,-7 10 1-15,-14 6 0 16,-11 0 0-16,-6 6-2 16,2 4 1-16,-6 2 0 15,7 7 1-15,3-3-1 16,7 0 1-16,8-4 1 0,6-2 0 15,8-10 0 1,-1-3 0-16,15-13 0 0,10-9 1 16,11-6-5-16,10-3 1 15,-3-4-13-15,-7-3 1 16</inkml:trace>
  <inkml:trace contextRef="#ctx0" brushRef="#br1" timeOffset="81701.77">14065 7958 14 0,'7'-12'7'0,"7"5"1"0,-10 1 8 15,7-3-15-15,-4-4 1 16,3 1 1-16,1-4 0 16,-1 0-3-16,-3 1 0 15,0-1 3-15,-3 3 0 16,0 1 0-16,-4-1 1 16,0-2-2-16,-8-7 1 15,1-3-1-15,-3 3 1 0,-1-3-1 16,-3 6 0-16,0-3-1 15,-4 9 1-15,-3 1-1 16,0 2 1-16,-4 4-1 16,1 3 0-16,-1 3 0 15,-3 0 0-15,-4 0-1 16,4 3 1-16,-4-3 0 16,0 3 0-16,1 0 0 15,-5 4 0-15,1-1 0 16,0 3 1-16,6 4-1 15,5-1 0-15,-1 1 0 16,4-1 0-16,-4 4 0 16,1-3 0-16,-1-1-1 15,0 7 0-15,0 0 0 16,1 0 0-16,-4 3 0 16,-1 0 1-16,5 3-1 15,-1-7 1-15,0 8-1 16,1 2 1-16,-1 0-1 0,0 3 1 15,4 4-1-15,3 2 0 16,1-2 0-16,3 6 0 16,-1 0 0-16,5-1 1 15,3 1-1-15,-4 3 0 16,4 0 0-16,0-7 0 16,0 4 0-16,0 0 1 15,3 0-1-15,1-4 0 16,-1-2 0-16,4 3 1 15,0 9-1-15,4-4 0 16,-4-2 1-16,3 0 0 16,1-3-1-16,3-1 1 0,0-2 0 15,0-4 0-15,4 4 0 16,-1-10 0-16,4 0-1 16,1 0 1-16,2-3 0 15,1 0 0-15,-1-3 0 16,1-4 0-16,0 4 0 15,3-6 1-15,0-1-2 16,0 1 1-16,0-1-1 16,1-2 1-16,-1-1-1 15,0 0 0-15,0-2-1 16,0-1 1-16,-3-3 0 16,0 0 0-16,-1 4-1 15,1-4 1-15,-1-3 0 16,1 0 0-16,0 0 0 15,3-3 0-15,0 3 0 0,0 0 0 16,7-7-1-16,1 4 1 16,-1 0 0-16,0 0 0 15,0-3-1-15,1-1 1 16,-1-2 0-16,0 0 0 16,4-1 0-16,-4-6 0 15,4 4 0-15,-4-7 0 16,0 0-1-16,-7 4 1 15,1-4 0-15,-5 0 0 16,1 0-1-16,-1-3 1 0,1-3 0 16,0 3 0-1,-1-3-1-15,1-9 1 0,0-1 0 16,-4 1 0-16,0-1 0 16,-4 1 1-16,1-4-1 15,0-3 0-15,3-3 0 16,-4 4 1-16,1-8-1 15,-4-2 0-15,4 0 0 16,-4-6 0-16,-4-1 0 16,1 1 0-16,-4 6 0 15,0-1 0-15,-4 4 0 16,-6 4 0-16,-5 5-4 16,1 0 0-16,-7 1-7 15,-4-4 0-15,-6-6-5 16,-5 0 1-16</inkml:trace>
  <inkml:trace contextRef="#ctx0" brushRef="#br1" timeOffset="83338.5">15716 1257 17 0,'-3'13'8'0,"3"-17"1"15,0 4 8-15,0 0-13 16,0 4 1-16,0 2 3 15,3-3 1-15,1 3-10 16,3-6 1-16,3-6 7 16,5 3 1-16,9-7-3 15,8 10 1-15,7 0-2 0,10 0 0 16,18-9-2-16,4-3 0 16,3-1-3-16,7 4 1 15,-7-1-6-15,-3 10 1 16,-11 0-9-16,-7 3 0 15</inkml:trace>
  <inkml:trace contextRef="#ctx0" brushRef="#br1" timeOffset="83758.55">16404 909 25 0,'7'9'12'0,"18"4"3"16,-14-13 8-16,6 0-21 0,4 6 1 16,11-6 2-16,10 10 0 15,4-1-5-15,0 7 0 16,-7-4 3-16,-7 13 1 16,-8 0-2-16,-6 4 1 15,-11 5-3-15,-14-3 1 16,-11 4-3-16,-10 6 1 15,-7 0-3-15,3-1 0 16,-3-5-8-16,3-7 0 16,0-9 0-16,8-13 0 15</inkml:trace>
  <inkml:trace contextRef="#ctx0" brushRef="#br1" timeOffset="83970.2">16506 812 44 0,'8'19'22'0,"-12"28"-28"16,4-22 45-16,4 19-40 16,3 0 1-16,3 9-3 15,1-9 1-15,3 3-4 16,0 0 1-16,-7-16-7 15,4-12 0-15</inkml:trace>
  <inkml:trace contextRef="#ctx0" brushRef="#br1" timeOffset="84734.34">17709 912 48 0,'15'6'24'0,"-5"-21"-15"0,-10 15 24 16,-3-7-33-16,-8 7 1 16,-7 0 0-16,-13 13 1 15,-8-4-3-15,-7 10 1 16,4 3 1-16,6 0 0 16,1 0-1-16,3 3 0 0,4 0 0 15,10-6 1-15,11-3-1 16,7 3 1-16,11-10-1 15,10 0 0-15,14-6 0 16,1 4 1-16,-5-1-1 16,-2-6 0-16,-5 9-1 15,-9 1 1-15,-12 12-1 16,-10-7 1-16,-7 4-1 16,-11 6 0-16,-3 0-1 15,0-3 0-15,3 0-2 16,4 0 0-16,3-3-4 15,8-9 0-15,3-1-6 16,3-6 0-16</inkml:trace>
  <inkml:trace contextRef="#ctx0" brushRef="#br1" timeOffset="84960.93">17896 1110 39 0,'7'18'19'0,"-14"23"-10"0,7-28 31 15,-3 2-39-15,-1 1 1 16,-3-3-1-16,0 2 1 16,4 1-3-16,-1 3 1 15,4-7-4-15,0-5 1 0,4-4-11 16,-4-3 0-16</inkml:trace>
  <inkml:trace contextRef="#ctx0" brushRef="#br1" timeOffset="85169.61">17844 991 49 0,'17'21'24'0,"1"11"-22"16,-11-32 38-16,3 0-41 16,1 0 1-16,3-6-7 15,11 2 1-15,-4 4 1 0,4-6 1 16,-4 6-10 0,-7 6 0-16</inkml:trace>
  <inkml:trace contextRef="#ctx0" brushRef="#br1" timeOffset="85531.6">18105 1257 35 0,'21'3'17'0,"-4"7"-18"0,-13-10 27 0,3 0-27 16,0-4 0-16,4 4 0 15,-1-9 1-15,1 3 0 16,-1-10 0-16,1 4 0 16,3-7 0-16,0-3 0 15,0 3 0-15,0 6 0 16,0-2 0-16,4 5 0 16,-4 1 1-16,0 3-1 15,0 6 1-15,1 6 0 16,-1 3 1-16,-4 7-1 15,1 3 0-15,-1 3 0 16,-3-7 0-16,1 1-1 16,2 3 0-16,4-10-5 15,-3 1 1-15,-1-4-7 16,1-12 1-16</inkml:trace>
  <inkml:trace contextRef="#ctx0" brushRef="#br1" timeOffset="85830.51">19054 686 44 0,'0'19'22'0,"-25"-6"-19"0,14-1 40 0,-6 16-42 15,-8 7 0-15,-7 12 1 16,-7 22 1-16,1 3-3 16,2 19 0-16,1 6 2 15,7 19 0-15,7-6-1 16,7-13 1-16,10-28-4 16,11-15 1-1,21-33-15 1,0-5 1-16</inkml:trace>
  <inkml:trace contextRef="#ctx0" brushRef="#br1" timeOffset="86325.96">19237 865 44 0,'0'-6'22'0,"4"12"-13"0,-8-6 26 0,-3 0-33 16,-4 0 1-16,1 0 1 16,-4 0 0-16,-8 9-6 15,-2-5 1-15,3 11 3 16,3 10 1-16,0 7-2 16,1 12 0-16,-1 15 0 15,0-5 0-15,4 8-1 16,7 1 0-16,7-10 0 15,7-9 1-15,11-16-1 16,7-15 0-16,6-10-1 16,5-15 1-16,-5-10-1 15,-2 3 1-15,-1-6-2 16,-3-4 1-16,-8-2-5 16,-3 3 1-16,-7 9-7 15,-7-9 0-15,-10 12-4 16,-11 0 1-16</inkml:trace>
  <inkml:trace contextRef="#ctx0" brushRef="#br1" timeOffset="86522.4">18902 1257 52 0,'7'19'26'0,"11"-29"-26"0,-4 10 52 15,0 0-51-15,3 0 1 0,8 0 0 16,7-6 0-16,7 3-3 15,-1 3 0-15,-2-6-4 16,-5-4 1-16,1-8-10 16,-4-1 1-16,-3-6-4 15,0-13 0-15</inkml:trace>
  <inkml:trace contextRef="#ctx0" brushRef="#br1" timeOffset="86744.87">19445 652 56 0,'28'47'28'0,"11"6"-31"16,-28-28 54-16,3 19-51 0,0 13 1 15,4 12-1-15,-8 3 0 16,-6 6-1-16,-4 13 1 15,-7-9-5-15,-7-4 1 16,-8-12-13-16,-6-16 1 16</inkml:trace>
  <inkml:trace contextRef="#ctx0" brushRef="#br1" timeOffset="87212.24">19999 1019 57 0,'11'25'28'0,"6"-6"-30"0,-10-19 44 15,7-7-42-15,4-2 1 16,0 0-1-16,10-10 1 16,7 0-3-16,0 10 0 15,1-7-5-15,-8 6 0 16,-7 7-9-16,-17 3 0 15</inkml:trace>
  <inkml:trace contextRef="#ctx0" brushRef="#br1" timeOffset="87391.1">19932 1348 48 0,'11'28'24'0,"20"-18"-20"16,-20-4 38-16,7-6-42 15,6 0 0-15,1-6-1 16,7 2 1-16,6-2-7 16,5-3 1-16,-4 3-9 15,-1-13 1-15</inkml:trace>
  <inkml:trace contextRef="#ctx0" brushRef="#br1" timeOffset="87738.2">21343 545 52 0,'-14'16'26'0,"-28"3"-27"0,35-10 42 0,-8 16-41 16,-13-3 0-16,-11 19 1 16,-3 0 0-16,-4 18-1 15,4-5 0-15,7 8 0 16,3-18 1-16,4-9-7 15,10-7 1-15,7-3-10 16,1-16 0-16</inkml:trace>
  <inkml:trace contextRef="#ctx0" brushRef="#br1" timeOffset="87964.29">20941 614 48 0,'21'28'24'0,"7"1"-17"0,-17-23 36 16,3-6-41-16,4 9 0 15,3 4 1-15,0 6 0 16,0 6-5-16,-3 0 1 16,3 9 1-16,0 7 1 15,0 9-8-15,4-6 1 16,0-9-10-16,-8-7 0 15</inkml:trace>
  <inkml:trace contextRef="#ctx0" brushRef="#br1" timeOffset="88472.51">22010 561 39 0,'3'19'19'0,"-10"34"-12"0,4-40 23 16,-15 2-28-16,-14 20 0 15,-6 2 2-15,-8 17 1 0,-18 8-6 16,-10 17 1 0,-11-7 4-16,-6 19 0 15,3 9-2-15,-11 4 1 0,7 2-2 16,7-8 1-16,11-17-3 16,11-18 1-16,13-16-5 15,15-19 0-15,14-6-9 16,17-13 1-16,11-18-3 15,15 0 1-15</inkml:trace>
  <inkml:trace contextRef="#ctx0" brushRef="#br1" timeOffset="88878.42">21463 1395 54 0,'21'16'27'0,"4"-23"-33"0,-15 4 55 15,5 3-47-15,6 0 0 16,7 0 2-16,7 0 0 16,1 3-5-16,-5-3 1 15,1 7 2-15,-7-4 1 16,-8 3-3-16,-10 10 1 15,-3 12-2-15,-11 0 1 16,-11 7-1-16,-6-7 0 16,-8 0-1-16,0 4 1 0,4-4 1 15,3 6 0-15,4-6 0 16,7-2 1-16,10 2 0 16,8-3 0-16,10-3 0 15,11-6 0-15,10-4-1 16,-3-6 0-16,6-6-4 15,5-6 0 1,-4-6-14 0,-11-7 1-16</inkml:trace>
  <inkml:trace contextRef="#ctx0" brushRef="#br1" timeOffset="92764.79">24299 2527 14 0,'0'6'7'0,"4"-12"-2"0,-4 6 7 0,0 0-10 15,7-6 1-15,-4 6 1 16,1 0 1-16,3 0-5 16,0 6 0-16,-3-6 5 15,3 3 1-15,0 3-1 16,0-2 0 0,7-1 1-1,0-3 0-15,0-7-1 16,0 1 1-16,4-3-2 15,3-4 1-15,-3-6-2 16,3-6 0-16,4 0-1 16,6-3 0-16,8-6-1 15,3-4 0-15,8-6 0 16,6-12 0-16,4-4-1 16,4-3 1-16,-8-9-1 15,-10 19 1-15,25-10-1 16,-18 10 0-16,21-26 0 15,3-2 1-15,4 2-1 0,-7-2 0 16,4-1 1-16,-4 4 0 16,-3 3-1-16,-4 0 1 15,0-1 0-15,-4 4 0 16,4 3 0-16,-3 3 0 16,-4 13 0-16,-18-7 0 15,4 13 0-15,-4 3 0 0,1 1-1 16,-5 5 0-1,1 7 0-15,-7 2 1 0,0 4-1 16,-8-3 0-16,1 9 0 16,-7 0 0-16,-4 1 0 15,0 8 1-15,-3-2-1 16,-1 9 0-16,-3 3 0 16,0 3 0-16,0 9 0 15,0-9 1-15,-3 7-2 16,-4 5 1-16,0 4 0 15,0 9 1-15,0 1-1 16,-4 2 0-16,-3 13 0 16,0 9 0-16,-3 10 0 15,-1 3 0-15,0 22 0 16,4-10 0-16,0 7 0 16,7 21 1-16,0 7-1 15,0-3 0-15,7 15 0 16,0-2 0-16,1-7 0 15,2-10 0-15,4-8 0 16,4-14 0-16,-8-5 0 0,1-14 0 16,-4-5-1-16,0-16 1 15,-7 0 0-15,0-7 0 16,-3-2-1-16,-4-7 1 16,-4 0 0-16,0-6 0 15,-6 7-1-15,3-11 1 16,-4-5 0-16,0 3 0 15,-6-7-1-15,-5-3 1 0,1-3-1 16,-7-3 1-16,-14 7-1 16,-15-7 1-16,-10 0 0 15,-18 0 0-15,-7 0 0 16,-10 9 1-16,-11-6-1 16,-7 3 0-16,11 4 0 15,3-4 0-15,4 4 0 16,6-7 0-16,8 3-1 15,0-6 1-15,17 3-3 16,8 3 0-16,3-12-5 16,7 6 1-16,10-3-10 15,4-3 1-15</inkml:trace>
  <inkml:trace contextRef="#ctx0" brushRef="#br1" timeOffset="93231.77">25040 2069 25 0,'-7'0'12'0,"-3"0"0"0,6-3 8 0,4 3-17 15,-4-3 0-15,4 3 3 16,-3 0 1-16,3 3-7 15,0-3 0-15,7 3 4 16,0 10 1-16,4 2 0 16,3 7 0-16,3 3-1 15,1 10 0-15,0-1-2 16,-4-5 1-16,-11 5-1 16,-6 1 0-16,-8 5-2 15,-6 4 1-15,-8-3-3 16,-10-10 0-16,-1 1-8 15,-2-4 0-15,-1-9-6 0,18-10 1 16</inkml:trace>
  <inkml:trace contextRef="#ctx0" brushRef="#br1" timeOffset="93654.75">25527 2013 42 0,'11'12'21'0,"-15"-12"-21"16,1 3 33-16,-5 4-31 15,-2 2 0-15,-4 1 0 16,-4-1 0-16,-3 7-3 15,-7 2 0-15,3 8 2 16,0 2 0-16,1 3-1 16,-1 4 0-16,4-1 0 15,3 1 1-15,8-7-1 16,6 0 1-16,11-9-1 16,7-3 1-16,7-10-1 15,4-6 1-15,3 0-1 16,1-10 1-16,-1-8 0 15,4 2 0-15,-8-12-1 16,1 3 0-16,-7 6-3 16,-4 3 1-16,-7-3-9 15,-7 4 1-15,-11 2-5 16,-7 4 1-16</inkml:trace>
  <inkml:trace contextRef="#ctx0" brushRef="#br1" timeOffset="93880.53">25224 2242 57 0,'14'15'28'0,"-4"-5"-33"16,1-10 57-16,-1 0-49 16,1 0 1-16,10 0 1 15,7-10 0-15,11 1-7 16,7-4 0-16,0 10 1 15,-11-6 1-15,-3 3-11 16,-11-7 0-16,-14 4-8 16,-7-1 1-16</inkml:trace>
  <inkml:trace contextRef="#ctx0" brushRef="#br1" timeOffset="94509.22">27136 1226 38 0,'14'-3'19'0,"-25"12"-13"16,4-9 24-16,-10 9-29 0,-12-9 1 15,-2 10 1-15,-12 9 1 16,-3 6-5-16,-3 0 1 15,7 3 0-15,3-3 1 16,7 3-6-16,7-9 1 0,4-3-9 16,4-13 0-1</inkml:trace>
  <inkml:trace contextRef="#ctx0" brushRef="#br1" timeOffset="94702.77">26762 1188 51 0,'17'57'25'0,"15"37"-30"16,-18-76 43-16,7 17-39 16,4-1 1-16,7 4-7 15,0 0 0-15,-1-10-3 16,-13-3 0-16</inkml:trace>
  <inkml:trace contextRef="#ctx0" brushRef="#br1" timeOffset="95393.22">25305 780 38 0,'-11'13'19'0,"-14"6"-6"15,25-19 25-15,0 3-34 16,-3 3 1-16,6-3 2 16,5 4 1-16,2 2-11 15,4-6 1-15,7 3 7 0,8 1 0 16,2 5-3-16,1 4 1 15,-4-4-2-15,-3 1 0 16,-7 0-1-16,-11 2 0 16,-11 4-1-16,-6 0 0 15,-8 6 0-15,-7-6 0 0,1 0-1 16,-1-4 1 0,4 4 1-16,3-10 0 0,0 7 0 15,8 3 0-15,-1 0 1 16,8 0 0-16,3 6 0 15,10-7 0-15,12-2 0 16,9-3 1-16,8-7-6 16,-4 3 1-16,1 1-15 15,-19-16 0-15</inkml:trace>
  <inkml:trace contextRef="#ctx0" brushRef="#br1" timeOffset="99658.11">26180 2615 19 0,'0'19'9'0,"0"-35"-1"0,0 16 10 16,0 0-12-16,0 0 1 15,3-3 5-15,1-7 0 16,-1-2-14-16,-3 3 0 16,0-4 10-16,0 4 0 15,0-10-4-15,4-3 1 16,-4 3-3-16,0 0 0 15,0 0-2-15,0 1 1 16,0 2-1-16,0 0 0 0,0 4 0 16,0-4 0-16,0 3 0 15,0-2 0-15,0 5 0 16,0 4 0-16,0 6 0 16,0 0 1-16,0 6-1 15,3 1 1-15,-3-1-1 16,0-3 1-16,7 0 0 15,7 7 0-15,8-4 0 16,13-6 0-16,7 0-1 16,8 0 1-16,-1-10-3 15,4-2 1-15,-7 2-15 16,-11-2 1-16</inkml:trace>
  <inkml:trace contextRef="#ctx0" brushRef="#br1" timeOffset="100677.46">25118 2988 21 0,'3'6'10'0,"8"19"6"15,-8-18-2-15,-3 2-10 16,7 0 0-16,1 4 3 16,2 0 1-16,4-1-9 15,0 7 1-15,0 0 6 16,1 3 1-16,-1-4-3 16,0-5 1-16,-4-4-2 15,1 4 1-15,-4-10-4 16,0-6 1-16,0-3-1 15,0-4 0-15,0-5 0 16,0-7 0-16,-3-10-1 0,-1-5 0 16,1 8 1-1,-1-5 0-15,1-1 0 0,-1-2 0 16,1 9 0-16,0-1 1 16,-1 7-1-16,1 4 1 15,3 5-1-15,3 4 1 16,4 2-1-16,4 7 1 15,10 0-1-15,7 4 1 16,4 2-1-16,4-3 1 16,10 0-1-16,6 0 1 15,9-3-2-15,6-6 1 16,0-3-3-16,-4-1 0 0,-6 1-12 16,-8-4 0-16</inkml:trace>
  <inkml:trace contextRef="#ctx0" brushRef="#br1" timeOffset="102044.89">25502 2900 30 0,'11'10'15'0,"3"-7"-1"0,-7-3 12 0,-3 0-25 16,-1 6 1-16,1-6 0 16,-1 3 1-16,-3-3-4 15,-3 0 1-15,3 6 1 16,-4-6 0-16,1 0 0 16,-4 7 0-16,-1-1-1 15,1 0 0-15,4 4 0 16,-1 5 1-16,4-2-1 15,0-1 0-15,4 7 0 16,-1-6 1-16,4 2-3 16,4-5 1-16,0-1-4 15,3-2 1-15,0-4-4 16,0-3 0-16,0 6-4 16,-3-15 0-16</inkml:trace>
  <inkml:trace contextRef="#ctx0" brushRef="#br1" timeOffset="102285.75">25668 2954 36 0,'4'18'18'0,"-8"-5"-19"0,8-10 34 0,-4 0-33 16,-4 7 1-16,1-4 0 15,-4 13 1-15,-1-1-3 16,1-2 1-16,-3 6 1 15,-4 6 0-15,0 4-1 16,-4-1 1-16,0 0-2 16,4-12 1-16,4 0-5 15,3-3 0-15,3-4-6 16,8-5 0-16</inkml:trace>
  <inkml:trace contextRef="#ctx0" brushRef="#br1" timeOffset="102570.98">25714 3179 37 0,'0'3'18'0,"-4"10"-12"0,12-13 28 16,-1 0-32-16,0-6 0 15,3 3 0-15,4-1 1 16,4 1-5-16,0 0 0 16,-1 3-3-16,1 0 1 0,-4 0-9 15,0-3 1 1</inkml:trace>
  <inkml:trace contextRef="#ctx0" brushRef="#br1" timeOffset="102840.64">26166 3132 30 0,'3'28'15'0,"-6"-15"-7"15,-1-7 18-15,-3 4-25 16,-4 5 0-16,-3 1 0 16,-3 3 1-16,-5-7-3 0,1 7 1 15,0-3-2-15,3 0 1 16,4-4-9-16,4-6 0 15</inkml:trace>
  <inkml:trace contextRef="#ctx0" brushRef="#br1" timeOffset="103050.14">26035 3107 29 0,'7'38'14'0,"4"6"-1"0,-8-29 17 0,1 4-30 16,-4 0 1-16,3 0-1 16,1 6 1-16,3 0-2 15,3-6 1-15,1 0-4 16,0-4 0-16,-1-2-7 16,1-7 1-16</inkml:trace>
  <inkml:trace contextRef="#ctx0" brushRef="#br1" timeOffset="103486.11">26321 2966 31 0,'-4'9'15'0,"32"-27"-5"0,-20 15 21 15,-5 3-28-15,4-7 0 16,0 4 2-16,4 0 0 16,-1 3-6-16,1 0 0 15,-1 6 4-15,1-6 0 16,0 0-2-16,-4 0 1 15,-7 7-2-15,-4-7 0 0,1 9-1 16,-8 0 1-16,-3 4-1 16,0-4 1-16,-4 4 0 15,4-1 0-15,0 4 0 16,7-3 0-16,0-1 1 16,7 1 0-16,7-4-1 15,7 1 1-15,4-1-1 16,-1-6 0-16,4 0-4 15,1 0 0-15,-5-3-10 16,1 0 0-16</inkml:trace>
  <inkml:trace contextRef="#ctx0" brushRef="#br1" timeOffset="106218.39">9253 3775 12 0,'-3'-6'6'0,"6"12"3"16,-3-6 6-16,-3 0-13 15,-1 3 1-15,1 4 2 0,-4-7 0 16,-4 0-5 0,-3 0 0-16,0 0 4 0,-4 0 0 15,4 0-1 1,-3 0 1-16,-5 0-2 0,-2 3 0 16,-5-3-1-16,-6 6 0 15,-4-6 0-15,1 0 0 16,-12 0-1-16,-10-9 1 31,-10 9-1-31,3-10 1 16,3 10-1-16,1 10 1 15,3-7-1-15,3 9 0 16,4 1 0-16,-3-1 0 16,3 1 0-16,0 6 1 0,4-4-1 15,3 7 1-15,-4 3 0 16,1 0 0-16,-4 7 0 15,4 9 0-15,-1-7-1 16,1 4 1-16,-4 6-1 16,4-4 0-16,3 7 0 15,3-3 0-15,5 3 0 16,-1-3 0-16,4 6 0 16,3-6 0-16,0 10 0 15,0-1 1-15,1-3-1 16,2-3 1-16,-2 0-1 15,6 6 1-15,0-2-1 16,8-11 1-16,-1 7-1 0,4 0 0 16,0-3 0-16,0 0 0 15,3 6 0-15,0-2 0 16,4-5-1-16,0-2 1 16,0-6 0-16,0-1 1 15,7 1-1-15,-10 9 0 16,10-10 0-16,-7 1 0 15,7-7 0-15,0 0 1 16,7 0-1-16,-7 0 1 16,10 1-1-16,-3-1 1 15,4-6 0-15,10-3 1 0,-3-4-1 16,6 1 0-16,5 0 1 16,-1-1 0-16,0 1-1 15,-3-3 1-15,13-4-2 16,-6 4 1-16,3-1-1 15,8 1 1-15,-1-4-1 16,4-3 0-16,-4 1 0 16,8-1 0-16,-1 0 0 15,-3 7 1-15,0-10-1 16,0 3 0-16,3 0 0 16,0 1 0-16,4 2 0 15,0-6 1-15,0 0-1 16,0-3 0-16,0 0 0 15,4-3 0-15,-8 0 0 16,7-6 1-16,1 2-1 16,3-2 0-16,3 3 0 15,1-10 0-15,3-3 0 16,3 0 0-16,-6 7 0 0,-4-1 0 16,0-6 0-16,3 1 1 15,-3-4-1-15,0-10 1 16,0 10-1-16,0-6 1 15,-3-6-1-15,-4-7 0 16,-4 0 0-16,-7 0 0 16,-6 4-1-16,-5-7 1 0,-2-3 0 15,-1 6 0-15,-4-3-1 16,1 0 1-16,-4-6-1 16,-3-6 1-16,-7-7 0 15,-8 0 0-15,1-9-1 16,-8 3 1-16,1-6 0 15,-1 9 0-15,-7-9 0 16,4-1 0-16,0-2 0 16,-3 0 0-16,-4-4 0 15,-8-3 0-15,-6 10-1 16,-7 0 1-16,0 6-2 16,-15 9 0-16,-6 10-2 15,-8 9 0-15,-6 10-4 16,-8 12 1-16,-10 16-7 15,-14 3 1-15</inkml:trace>
  <inkml:trace contextRef="#ctx0" brushRef="#br1" timeOffset="115152.33">17695 2003 44 0,'14'0'22'0,"-10"-12"-16"16,-4 12 22-16,-4 0-28 16,-6-6 1-16,-8 6-1 15,-14-4 0-15,-6 4 0 16,-8 0 1-16,3 4-2 15,1 11 1-15,-4 4-2 16,-3 6 0-16,3 13-1 16,4-1 1-16,6 14-1 15,12-8 1-15,10 11 1 16,14-7 0-16,14 3 2 16,10-9 0-16,12-10 2 15,10-12 1-15,10-16 0 16,4-15 1-16,-4-7-2 15,-3-16 1-15,-7-9-1 0,-11 0 1 16,-6-3-5-16,-12 3 1 16,-6 4-10-16,-8 8 0 15,-10 1-5-15,0 9 1 16</inkml:trace>
  <inkml:trace contextRef="#ctx0" brushRef="#br1" timeOffset="115408.61">17230 2223 57 0,'28'-10'28'0,"25"-8"-31"15,-36 5 53-15,8 1-50 16,17 2 1-16,11-6-1 15,0 4 0-15,4 3-3 16,-1 2 1-16,1 7-4 16,-8 3 0-1,-7-6-11 1,-3-3 1-16</inkml:trace>
  <inkml:trace contextRef="#ctx0" brushRef="#br1" timeOffset="115739.12">17939 2213 41 0,'0'10'20'0,"3"-1"-15"0,1-9 27 0,-1 0-28 15,8 0 0-15,0 0 1 16,6 0 0-16,4-6-7 16,8 3 0-16,-1-3 4 15,0 2 1-15,-3 4-7 16,-4-6 1-16,-7 6-10 15,-7-3 0-15,-7 3-2 16,-7 0 1-16</inkml:trace>
  <inkml:trace contextRef="#ctx0" brushRef="#br1" timeOffset="115886.07">17928 2361 41 0,'-3'22'20'0,"20"-3"-16"0,-6-19 39 16,7 0-42-16,10 0 0 15,7 0-1-15,0-7 1 16,4 4-11-16,-4-6 0 16,-13 9-3-16,-1-6 0 15</inkml:trace>
  <inkml:trace contextRef="#ctx0" brushRef="#br1" timeOffset="116665.87">18863 2251 37 0,'14'10'18'0,"-10"-10"-13"0,-4 0 29 16,0 0-31-16,-4-4 1 15,-3 4 0-15,-3 0 1 16,-8 0-7-16,-7 0 1 16,0 4 4-16,-3 2 0 0,0-3-2 15,0 6 1-15,-4 7-1 16,4 0 0-16,0 3-1 16,3-7 0-16,4 7-1 15,7 6 0-15,7 0-1 16,7-9 1-16,10-7 0 15,8-6 0-15,7-6 0 16,-1-6 0-16,1-4 1 16,0 4 0-16,-1-1 0 15,-3 1 0-15,1 0 0 16,-5-1 0-16,1 7 0 16,-4 3 0-16,0 0 0 15,-3 3 0-15,-1 7 0 16,-3 5 1-16,0 4-1 15,-3 0 0-15,-1 6 0 16,1-6 1-16,3 0-1 0,0-1 0 16,4-2-5-16,-1-3 0 15,4-7-8-15,-3 0 0 16,0-12-1-16,-1-10 0 16</inkml:trace>
  <inkml:trace contextRef="#ctx0" brushRef="#br1" timeOffset="116982.3">19050 2458 44 0,'0'9'22'0,"-7"-21"-24"0,7 3 45 0,0-1-42 16,0-6 1-16,0 1 1 15,0 2 0-15,0-12-3 16,0 9 0-16,0 4 3 16,0-7 0-16,3 10 1 15,1-7 0-15,3 7-1 16,4-1 1-16,3 4-1 16,3 3 0-16,1-7-2 15,3 4 0-15,0 3-7 16,-3 3 1-16,-4 0-9 15,-3 0 1-15,-4 0-6 16,-4 3 1-16</inkml:trace>
  <inkml:trace contextRef="#ctx0" brushRef="#br1" timeOffset="118109.39">19579 2110 28 0,'4'6'14'0,"-4"13"-14"15,0-13 18-15,0-6-19 16,0 3 1-16,0 4-1 0,0-4 0 16,0 3 1-16,3 4 0 15,-3-10-1-15,0 0 1 16,0-10 0-16,0 10 0 16,0 0-1-16,0-6 1 15,0 6 1-15,0 0 1 16,0 6 1-16,0-6 0 15,0 0 0-15,0 0 1 16,0 3 0-16,4 7 0 16,-4-10-1-16,0 6 0 15,0-6-2-15,0 3 1 0,0 0 0 16,0-3 1-16,0 0 0 16,0 0 0-16,0 0-1 15,-4 0 1-15,1 0 0 16,-4 0 0-16,0 0-1 15,-4 0 0-15,-3 3-1 16,-7 4 0-16,0 5-1 16,-1 4 1-16,-2 0-1 15,-1 6 0-15,7 3 0 16,4-7 0-16,7 8 0 16,4-5 1-16,10 1-1 15,7-9 1-15,7 3-2 16,7-7 0-16,-3-6-5 15,-4-3 0-15,0 0-9 16,-7-9 1-16</inkml:trace>
  <inkml:trace contextRef="#ctx0" brushRef="#br1" timeOffset="118513.89">19847 2195 39 0,'25'-10'19'0,"7"-2"-12"0,-25 9 27 16,-4 3-30-16,-3 0 1 0,0 0 1 15,-3 9 0-15,-8-6-8 16,-3 3 0-16,-4 1 6 15,1 2 0-15,-4-6-3 16,-1 7 0-16,1-1 0 16,0 0 0-16,4 1-1 15,6 2 1-15,4-2-1 16,7 2 0-16,3 4 0 16,12-7 0-1,2 7 0 1,-3-6 0-16,-3-1-1 15,-4 7 0-15,-7 2-3 16,-7 1 0-16,-4 0-4 16,1-10 1-16,-1-2-9 15,1 2 0-15</inkml:trace>
  <inkml:trace contextRef="#ctx0" brushRef="#br1" timeOffset="118755.78">20101 2377 46 0,'4'25'23'0,"-11"12"-21"0,3-27 37 0,1 5-40 15,-4-2 1 1,3-1 0-16,1 1 0 0,3-4-2 15,0-2 0-15,3-7-7 16,1-10 0-16,-1 1-5 16,1-16 1-16</inkml:trace>
  <inkml:trace contextRef="#ctx0" brushRef="#br1" timeOffset="118919.9">20098 2204 38 0,'10'19'19'0,"8"-16"-19"16,-14 3 32-16,-4-6-33 0,7 0 1 15,-7 0-9-15,7 0 1 16,3 0 1 0,1 0 1-16</inkml:trace>
  <inkml:trace contextRef="#ctx0" brushRef="#br1" timeOffset="119234.45">20242 2508 25 0,'22'10'12'0,"6"-26"-9"0,-18 7 13 15,1-1-17-15,0-2 1 0,3-10 0 16,0 9 0-16,0-6 0 15,-4 4 0-15,1-4 1 16,0 3 1-16,-4 4 0 16,0 5 1-16,3 7 0 15,-3 7 0-15,4-1 0 16,-4 10 1-16,0 2-2 16,0 1 0-16,0 3 0 15,0 6 0-15,-3-3-1 16,3-6 0-16,0 3-3 15,0-6 0-15,0-10-9 16,4-3 1-16</inkml:trace>
  <inkml:trace contextRef="#ctx0" brushRef="#br1" timeOffset="119549.66">20987 1991 48 0,'17'0'24'0,"-17"9"-26"0,0-9 42 16,-3 7-40-16,-8 2 1 16,-3 10 1-16,-7 0 1 15,-7 15-4-15,10-12 1 16,-10 28 2-16,3 13 0 0,1 0-1 15,2 6 1-15,8 12-2 16,4-9 1-16,6-9-2 16,8-16 1-16,6-6-5 15,8-13 0-15,3-12-5 16,0-7 0-16,0-12-6 16,1-16 1-16</inkml:trace>
  <inkml:trace contextRef="#ctx0" brushRef="#br1" timeOffset="119804.99">21297 2107 42 0,'18'9'21'0,"-11"-2"-22"16,-7-7 37-16,0 3-32 0,-7-3 0 15,3 9 1-15,-6 7 1 16,-1-4-8-16,-3 7 1 16,0 6 4-16,-4 3 0 15,-3 4-3-15,3-10 1 16,1-7-8-16,3 1 1 16,3-6-9-16,4-10 0 0</inkml:trace>
  <inkml:trace contextRef="#ctx0" brushRef="#br1" timeOffset="119999.81">21188 2135 35 0,'17'35'17'0,"5"12"-11"16,-19-32 21-16,4-2-26 16,0 9 1-16,7-3-1 15,1-4 0-15,-1 4-2 16,3 0 0-16,4-10-1 15,-3-2 0-15,0-4-5 16,-1-3 0-16,-3-7-4 16,1-11 0-16</inkml:trace>
  <inkml:trace contextRef="#ctx0" brushRef="#br1" timeOffset="120257.9">21721 2063 49 0,'7'28'24'0,"-14"10"-30"0,-1-26 49 15,-6 1-41-15,-7 12 0 16,-3 3 1-16,-8 10 0 16,-4 6-4-16,-9 15 0 0,-1 4 2 15,-4 0 1 1,5 3-3-16,6-10 1 0,3-9-6 15,8-9 1-15,4-16-7 16,9-4 1-16,5-14-4 16,3-8 0-16</inkml:trace>
  <inkml:trace contextRef="#ctx0" brushRef="#br1" timeOffset="120631.29">21519 2489 34 0,'11'10'17'0,"7"-1"-8"15,-15-9 29-15,4 0-35 16,4 0 1-16,-1 0 2 0,5-6 0 16,2 3-8-16,4 3 1 15,1 3 5-15,-1-3 0 16,-4 6-3-16,-3-3 1 15,-3 13-2-15,-4-10 1 16,-7 1-1-16,-3 5 0 16,-5 1-1-16,-2 2 0 15,-4-2 0-15,-4 9 1 16,1-3-1-16,2 3 1 16,1 3 0-16,4-10 0 15,-1-2 0-15,8-1 0 16,6 1-1-16,8-4 0 0,6-2-4 15,5-4 0-15,2-3-5 16,1-3 1-16,-4-13-6 16,0-6 0-16</inkml:trace>
  <inkml:trace contextRef="#ctx0" brushRef="#br1" timeOffset="120886.43">21932 2003 49 0,'35'51'24'0,"18"30"-24"16,-35-56 45-16,7 10-46 15,-1 12 1-15,1 22 0 0,0 6 1 16,-4 6-1-1,-14 4 0-15,-10-3 0 0,-15-7 0 16,-14-6-8-16,-17 0 1 16,-15-16-8-16,-10-9 0 15</inkml:trace>
  <inkml:trace contextRef="#ctx1" brushRef="#br0">6421 8055 0,'0'0'0,"0"0"15</inkml:trace>
  <inkml:trace contextRef="#ctx0" brushRef="#br0" timeOffset="129850.23">10735 11345 46 0,'-3'12'23'0,"6"-21"-15"0,-3 9 24 16,0 0-29-16,4-3 1 16,3 3 1-16,0-6 0 15,7-1-7-15,3 1 1 0,12 0 4 16,9-4 1 0,5 4-3-16,10 6 0 0,-7-3-4 15,-4 3 0-15,-3 3-6 16,-11 3 1-16,-14 10-9 15,-10-3 1-15</inkml:trace>
  <inkml:trace contextRef="#ctx0" brushRef="#br0" timeOffset="130030.02">10693 11734 57 0,'21'9'28'0,"18"-15"-34"16,-22 0 51-16,15-1-46 16,7 1 1-16,0 0-10 15,7 3 0-15,-4 0 0 0,-3-4 0 16</inkml:trace>
  <inkml:trace contextRef="#ctx0" brushRef="#br0" timeOffset="130496.24">11606 11295 48 0,'15'6'24'0,"2"-3"-17"0,-10-6 34 0,4 0-38 16,-1 3 1-16,8 3 4 15,3-3 1-15,7 0-10 16,1 3 0-16,2 0 6 16,-2 0 1-16,-5 10-3 15,-3-4 1-15,-10 10-3 16,-4 3 0-16,-10 3-2 15,-4 7 1-15,-4 2-1 16,-10 4 0-16,-7 2 0 16,-4 4 0-16,0 7 0 15,4-8 1-15,7-2 0 16,3-6 0-16,11-1 2 0,10-6 0 16,12-2 0-16,13-11 0 15,4-5 0-15,10-10 1 16,7 0-6-16,8-7 0 15,-1 4-11-15,-13-3 0 16,-8-3-8-16,0 5 1 16</inkml:trace>
  <inkml:trace contextRef="#ctx0" brushRef="#br0" timeOffset="131470.97">12986 11448 54 0,'-4'22'27'0,"-20"-9"-32"16,16-10 44-16,-6 0-38 16,-3 3 0-16,-11-2 0 15,3 5 0-15,-3 0-2 16,-1 7 1-16,5 3 1 0,-1 0 0 15,4 3-1-15,3 3 1 16,8-3-1-16,-1-3 0 16,15 2 0-16,10-5 0 15,7-3 0-15,0-4 0 16,4-3-1-16,-1-2 1 16,5-8-1-16,-5-2 1 15,-3 0-1-15,1-4 1 16,-5 1-1-16,-3 0 1 15,0 2 0-15,-3 4 0 0,0 3 0 16,-1 3 1-16,-3 7 0 16,0 2 0-16,0 7 0 15,-7 3 1-15,4-3-1 16,-4 0 1 0,7 9-6-1,0-6 1-15,4-10-11 16,6-8 1-16,1-11-3 15,3-5 1-15</inkml:trace>
  <inkml:trace contextRef="#ctx0" brushRef="#br0" timeOffset="131770.84">13317 11637 47 0,'22'31'23'0,"-15"-22"-24"0,-7-9 45 15,0-6-42-15,-4 3 0 16,1-10 0-16,-1 1 1 16,0-7-4-16,1-3 1 15,-1 3 2-15,1 4 0 16,-1-1 0-16,4 3 0 16,4 4 1-16,3 0 0 15,7-4-2-15,4 4 0 16,3 2 1-16,4 1 0 0,-1 0-3 15,1 0 1 1,0-1-5-16,3 1 0 0,0 3-7 16,0-3 0-16,-7-1-6 15,4 1 0-15</inkml:trace>
  <inkml:trace contextRef="#ctx0" brushRef="#br0" timeOffset="132071.2">13998 11426 56 0,'7'4'28'0,"-17"-4"-37"16,6 0 53-16,-6 6-43 15,-5 0 1-15,-2 7 1 0,-1 2 0 16,-6 7-4-16,2 10 1 15,1-1 2-15,4 7 1 16,2 9-1-16,8-3 1 16,4-7-2-16,10-2 1 15,7-1-3-15,11-12 1 16,6-6-6-16,5-13 0 16,-5-3-8-16,-2-9 0 15,-1-13-4-15,0-3 1 16</inkml:trace>
  <inkml:trace contextRef="#ctx0" brushRef="#br0" timeOffset="132385.19">14524 11364 55 0,'25'12'27'0,"-22"17"-33"0,-6-23 53 0,-8 0-46 16,-7 0 0-16,-3 4 0 15,0-1 0-15,-4 1-1 16,1-1 0-16,-1 4 1 16,7-1 0-16,4-3 0 15,4 7 0-15,3-6-1 16,10-1 1-16,8-3 0 16,6 0 0-16,8 1-1 15,7-1 0-15,-4-3 0 0,-7 7 1 16,-3 2-2-1,-8 4 1-15,-10 9-5 0,-10 3 0 16,-8 7-6-16,-3-4 1 16,-7-3-7-16,3-15 1 15</inkml:trace>
  <inkml:trace contextRef="#ctx0" brushRef="#br0" timeOffset="132627.54">14884 11480 55 0,'14'34'27'0,"-14"13"-31"16,0-31 50-16,-4 3-45 16,1 3 0-16,-1-3 0 15,1 3 0-15,3-4-2 16,0-2 1-16,3-7-4 15,1-9 1-15,-1-6-8 16,1-3 1-16,-4-13-6 16,3-13 1-16</inkml:trace>
  <inkml:trace contextRef="#ctx0" brushRef="#br0" timeOffset="132805.29">14810 11273 44 0,'10'28'22'0,"18"-15"-25"0,-21-17 38 16,1 1-36-16,2-3 1 15,4 3-2-15,7-3 0 16,8-4-3-16,-1 4 0 16,0-3-7-16,-7-1 0 15</inkml:trace>
  <inkml:trace contextRef="#ctx0" brushRef="#br0" timeOffset="133150.34">15187 11542 36 0,'4'54'18'0,"-8"-13"-21"15,4-38 28-15,0 0-26 16,0-3 1-16,7-3 1 15,0-4 0-15,0-8-1 16,0-7 0-16,4 0 1 16,3-3 0-16,0 0-1 15,0-4 1-15,0 1-1 16,0 6 1-16,4 7-1 16,0 2 1-16,-1 4 0 15,1 6 1-15,0 9 0 0,-1 3 0 16,1 4 0-1,3 12 0-15,0 6-1 0,0 4 1 16,1-4-2-16,-5-3 1 16,-3-3-5-16,0-3 1 15,1-9-9-15,-8-10 0 16</inkml:trace>
  <inkml:trace contextRef="#ctx0" brushRef="#br0" timeOffset="133617.57">16619 10737 52 0,'-14'9'26'0,"-17"29"-28"0,23-29 45 16,-6 10-42-16,-7 0 1 16,-4 9 1-16,-3 13 0 15,-3 9-4-15,-5 9 1 16,12 10 1-16,2 7 1 16,5 2-1-16,10 4 0 15,7-4-1-15,7-15 1 16,10-16-5-16,5-13 1 15,6-9-8-15,0-9 0 16,-3-13-6-16,3-9 1 16</inkml:trace>
  <inkml:trace contextRef="#ctx0" brushRef="#br0" timeOffset="133888.29">16965 10696 54 0,'14'3'27'0,"-31"10"-33"16,10-10 49-16,-8 9-42 16,-9 4 1-16,-5 12 0 15,-2 3 0-15,-1 7-3 16,0 12 1-16,4-3 0 15,3-3 1-15,4-3-6 0,7-16 0 16,7-9-8-16,3-13 1 16,4-16-4-16,0-18 0 15</inkml:trace>
  <inkml:trace contextRef="#ctx0" brushRef="#br0" timeOffset="134066.71">16718 10696 41 0,'14'34'20'0,"11"32"-17"0,-18-50 37 0,4 0-39 16,-1 5 1-16,4 1-1 15,4 0 1-15,3-3-4 16,4 3 1-16,-4-9-6 16,0-4 1-16,-7-3-8 15,4-6 1-15</inkml:trace>
  <inkml:trace contextRef="#ctx0" brushRef="#br0" timeOffset="134368.84">17395 10733 57 0,'-7'13'28'0,"-17"37"-34"0,10-31 52 15,-8 6-45-15,-9 16 1 16,-8 9 0-16,-7 13 1 16,-3 6-4-16,-4 3 0 15,7-3 1-15,4 0 1 16,6-10-6-16,8-8 1 15,10-14-8-15,8-12 1 16,-1-12-6-16,11-13 1 16</inkml:trace>
  <inkml:trace contextRef="#ctx0" brushRef="#br0" timeOffset="134773.16">17230 11273 52 0,'17'19'26'0,"-3"-16"-28"15,-7 0 48-15,4 0-44 16,0-3 1-16,3 0 3 16,3 0 0-16,-2 0-7 15,2 0 0-15,1 0 4 16,-1-3 1-16,-2 3-2 15,-1 3 0-15,-7 3-2 16,-7 7 0-16,-4 3-1 0,-3 2 0 16,0 1-1-16,-4 3 1 15,1 3 0-15,-1 0 0 16,1 7 1-16,3-4 0 16,0 0 0-16,3-3 0 15,8-6-1-15,3 0 1 16,0-4-3-16,7 1 1 15,7-10-4-15,14 1 1 16,4-10-5-16,0-7 1 0,-4-9-7 16,-3 1 1-1,-4-11 0-15,0-2 1 16</inkml:trace>
  <inkml:trace contextRef="#ctx0" brushRef="#br0" timeOffset="136258.93">17681 10244 33 0,'4'0'16'0,"17"-3"-14"16,-14 6 31-16,4 7-30 15,3 5 1-15,10 7 4 16,8 13 0-16,3 12-9 0,15 19 0 16,13 9 6-1,8 19 1-15,3 22-3 0,-4 16 1 16,-13 6-2-1,-11 19 0-15,-22-1-2 0,-27-5 1 16,-18-16-4-16,-22-13 1 16,-17-19-14-16,-7-24 0 15</inkml:trace>
  <inkml:trace contextRef="#ctx1" brushRef="#br0" timeOffset="7434.69">6724 5870 0,'0'0'16</inkml:trace>
  <inkml:trace contextRef="#ctx0" brushRef="#br0" timeOffset="137490.13">11688 7886 35 0,'-8'10'17'0,"5"-26"-14"15,3 3 18-15,3-5-20 16,5-8 1-16,2-5 0 15,4-10 1-15,4-3-4 16,3-6 1-16,4-3 2 16,-1-7 1-16,12-6 0 15,10-6 0-15,17-3-1 16,11-10 1-16,14-2-1 16,22-4 0-16,20-3-1 15,22 6 1-15,0 0-2 0,13 10 1 16,8 2-1-16,11 11 1 15,10 2-1-15,0 9 0 16,17 11 0-16,1 8 0 16,0 23-1-16,-4 21 1 15,-7 19-1-15,-3 19 1 16,-4 13 0-16,-18 15 0 16,-21 10 0-16,-3-1 0 15,-22 14-2-15,-13-11 1 0,-15-2-12 16,-21-7 0-1,-21-21 0-15,-21-10 0 0</inkml:trace>
  <inkml:trace contextRef="#ctx0" brushRef="#br0" timeOffset="138332.72">15685 7353 40 0,'21'19'20'0,"7"15"-15"15,-18-27 21-15,5 5-25 0,2 7 1 16,4 0 2-16,1-4 0 15,-1 4-4-15,3 3 0 16,-2-6 3-16,-5 0 0 16,1-4-1-16,0-2 0 15,-8-4-1-15,1-3 0 16,-1-9 0-16,1-4 1 16,3-15-1-16,7-6 1 15,4-10 0-15,10-15 0 16,7-7 0-16,-3-3 1 15,0 0-2-15,3 4 0 16,-3 5-1-16,-11 13 1 0,-6 10 0 16,-8 12 0-16,-18 15-1 15,-6 17 0-15,-19 21 0 16,-20 4 1-16,-22 12-2 16,-17 3 0-16,0-9-10 15,-7-7 1-15,3-15-7 16,21-10 0-16</inkml:trace>
  <inkml:trace contextRef="#ctx0" brushRef="#br0" timeOffset="139219.63">18729 10900 48 0,'0'12'24'0,"14"-2"-14"16,-7-7 25-16,4 0-33 15,3 0 0-15,7 0 0 16,11-3 0-16,3 3-3 16,4-6 0-16,14-3-2 15,0-4 1-15,0-2-9 16,-8-7 1-16,-9-6-6 15,-5-3 1-15</inkml:trace>
  <inkml:trace contextRef="#ctx0" brushRef="#br0" timeOffset="139397.79">19001 10611 56 0,'7'69'28'0,"-11"22"-30"0,4-66 54 15,0 13-52-15,0 12 1 16,0 3-1-16,0 7 0 16,-3 3-6-16,-1-16 1 15,1-13-12-15,-4-21 1 0</inkml:trace>
  <inkml:trace contextRef="#ctx0" brushRef="#br0" timeOffset="145734.12">12270 10301 45 0,'24'-19'22'0,"-27"16"-13"0,-1 0 22 16,-10-1-29-16,-11 8 0 16,-13-1 1-16,-19 6 0 15,-3 7-4-15,4 0 0 16,-4 5 2-16,-7 5 1 16,0 5-2-16,7 0 1 15,-4-2-1-15,1-1 0 16,6 0 0-16,8 0 1 15,7 0-1-15,6-3 1 16,12 1 0-16,2-4 0 16,5 9-1-16,6 3 1 0,4 13-1 15,0 4 1-15,4 5-1 16,-4 4 0-16,0 5-1 16,-1 4 1-16,-2 13 0 15,-4 6 0-15,3 9 0 16,1 3 0-16,3 1 0 15,3 12 0-15,8-1 1 16,3 1 0-16,3 0 0 16,4-19 0-16,7-6 2 15,4-9 0-15,10-14 1 16,4-14 0-16,11-11 0 16,10-11 0-16,7-14-1 15,3-12 0-15,8-12-6 16,-4 0 1-16,-4-1-15 15,-13 1 1-15,-8-4-4 16,-6 7 0-16</inkml:trace>
  <inkml:trace contextRef="#ctx0" brushRef="#br0" timeOffset="146754.84">23943 9454 54 0,'-14'3'27'0,"-4"7"-18"16,15-10 28-16,-1 3-33 16,1 0 0-16,-1 0 2 15,4-3 1-15,7 3-8 16,7 0 0-16,4-3 5 16,21 0 0-16,10-3-2 15,15 0 1-15,6 0-2 16,8-3 0-16,-11-1-2 15,-11 1 1-15,-6-3-1 16,-15 2 1-16,-3 4-1 0,-18 6 0 16,-4 10-1-16,-6 9 0 15,-8 6-2-15,-6 10 1 16,-4 2-1-16,-7 11 0 16,-4 8 0-16,4 4 0 15,0 0 1-15,3 12 0 16,0-3 1-16,4 10 1 15,4 12 0-15,6 6 1 16,4 7 0-16,7 21 1 16,14 4-1-16,15 0 1 15,-1-10-1-15,7-15 1 16,0-4 0-16,-10-12 0 16,-7-10-1-16,-18 7 1 0,-11-3-1 15,-10 6 0-15,-21-3-1 16,-18 9 0-16,-10 0-3 15,-8 0 0-15,-3-3-6 16,11-12 1-16,3-10-6 16,3-19 0-16</inkml:trace>
  <inkml:trace contextRef="#ctx0" brushRef="#br0" timeOffset="147100.57">25128 11693 29 0,'-38'35'14'0,"-1"15"-7"0,21-38 19 16,-7-2-24-16,1 8 0 0,-4 1 0 16,-4 3 0-16,7 0-3 15,4 0 0-15,7-3-1 16,3-7 0-16,8-8-8 15,-1-11 0-15</inkml:trace>
  <inkml:trace contextRef="#ctx0" brushRef="#br0" timeOffset="147298.63">24913 11605 33 0,'11'54'16'0,"6"15"-9"15,-6-44 23-15,0 0-27 16,-1 12 0-16,4 1 3 16,0 0 0-16,0-1-9 15,-3 1 1-15,0-1-2 16,-1-2 1-16,-6-10-9 0,-4-19 0 16</inkml:trace>
  <inkml:trace contextRef="#ctx0" brushRef="#br0" timeOffset="147581.12">25308 11818 55 0,'11'10'27'0,"3"-13"-28"0,-7 0 49 0,4-1-48 16,3 1 1-16,3 0-1 15,5 0 1-15,2-3-2 16,-3-1 1-16,4 1-5 16,-11 3 1-16,-3 3-9 15,-11 0 0-15,-11 3-3 16,1-3 0-16</inkml:trace>
  <inkml:trace contextRef="#ctx0" brushRef="#br0" timeOffset="147749.46">25273 11953 44 0,'18'25'22'0,"13"-25"-26"0,-20 0 41 15,7 0-37-15,6-3 0 16,12-3-4-16,2 0 1 15,5-1-6-15,-12 4 0 16,-6-3-4-16,-7-3 1 16</inkml:trace>
  <inkml:trace contextRef="#ctx0" brushRef="#br0" timeOffset="148044.79">25964 11865 45 0,'32'4'22'0,"-21"-26"-24"16,-11 22 44-16,-4-3-42 15,-6-1 1-15,-8 1 0 16,-10 3 0-16,3 3-1 16,-10 10 0-16,0 6 1 15,-4 9 0-15,7 6 0 16,4 7 0-16,10 0-1 15,8 0 1-15,17-7-1 16,14-9 1-16,3-9-1 16,15-13 0-16,4-15-1 15,-5-10 1-15,-2-10-9 16,-8-5 1-16,-14-7-7 16,-7-6 1-16</inkml:trace>
  <inkml:trace contextRef="#ctx0" brushRef="#br0" timeOffset="148436.44">25354 9275 38 0,'-17'13'19'0,"-12"9"-19"16,19-16 28-16,-8 7-27 16,-3 5 0-16,-4 1-1 15,1 0 1-15,2 3-2 16,5-3 1-16,3-3-7 16,3-7 0-16,4-9-4 0,3-6 0 15</inkml:trace>
  <inkml:trace contextRef="#ctx0" brushRef="#br0" timeOffset="148600.1">25174 9147 35 0,'28'47'17'0,"15"44"-19"0,-29-60 29 0,0 7-27 15,7 6 0-15,0 3-7 16,4-10 1-16,-7-2 0 15,-4-10 0-15</inkml:trace>
  <inkml:trace contextRef="#ctx0" brushRef="#br0" timeOffset="148888.53">25654 9288 48 0,'11'6'24'0,"3"-15"-24"15,-7 6 44-15,0-1-43 0,3-2 0 16,8 0 1-16,3 3 0 15,7 0-3-15,-3-1 0 16,0 4-5-16,-4 4 1 16,-7 2-10-16,-7 3 1 15</inkml:trace>
  <inkml:trace contextRef="#ctx0" brushRef="#br0" timeOffset="149066.44">25640 9558 48 0,'7'21'24'0,"21"-11"-24"15,-10-10 37-15,7 0-38 16,3-3 1 0,0 0-7-16,4-4 0 0,-1-2-3 15,-6-4 0-15</inkml:trace>
  <inkml:trace contextRef="#ctx0" brushRef="#br0" timeOffset="149590.07">26194 9050 40 0,'3'6'20'0,"-3"3"-9"0,0-6 27 16,0 4-35-16,4 2 0 0,-4 0 2 16,3 1 1-16,8 2-7 15,3-5 0-15,7 2 5 16,11-3 1-16,3 1-2 16,4-4 1-16,0 0-2 15,-4 0 1-15,-3 3-2 16,-11 1 0-16,-7 2-2 15,-10 4 0-15,-8 5-1 16,-6 11 1-16,-8-1-1 16,-10 6 0-16,-1-2-1 15,1 2 1-15,4 4 1 16,2-1 0-16,8-2 0 16,7-7 1-16,7-6 0 15,11 0 0-15,6-9-3 16,8-1 0-16,10-3-13 0,-3-5 0 15</inkml:trace>
  <inkml:trace contextRef="#ctx1" brushRef="#br1" timeOffset="24022.96">14848 7795 0,'0'0'16,"0"0"-16,0 0 16,0 0-16,-14 16 15,-3 0 1</inkml:trace>
  <inkml:trace contextRef="#ctx0" brushRef="#br1" timeOffset="153943.51">19759 10298 29 0,'-7'12'14'0,"7"-24"-3"16,0 12 15-16,-3 3-22 0,-5 3 0 15,1 3 3-15,4 7 1 16,3 6-9-16,0 13 1 15,0 15 5-15,0 9 1 16,-4 10-2-16,1 13 0 16,-4 15-3-16,-4 0 1 15,-3 4-2-15,-4-4 0 16,1-9-2-16,3-13 1 16,0-9-7-16,3-13 1 15,4-15-9-15,0-13 1 16</inkml:trace>
  <inkml:trace contextRef="#ctx0" brushRef="#br1" timeOffset="154980.14">19696 10160 30 0,'24'6'15'0,"26"-3"-11"0,-36-3 15 15,7 0-17-15,11 0 1 16,10-3 2-16,11 6 1 16,3-6-6-16,15 3 0 15,7 0 4-15,20 0 1 16,5 3-1-16,13-3 0 0,11 0-1 15,11 0 1-15,-4 0-2 16,14 3 1-16,7-3-1 16,-7-6 0-16,11 0-1 15,0-1 1-15,0-2-2 16,-11 0 1 0,92-7-1-1,-39 3 1-15,-18 4-1 16,-14-1 1-16,-10-2-1 15,-25 3 1-15,-7-4-1 16,-10 0 1-16,-4 1-1 16,-4 2 0-16,-10 1 0 15,-15 0 0-15,-10-4 0 16,-14 1 0-16,-7-4 0 16,-7 3 0-16,-7 7-1 15,0 6 1-15,-11 6-1 0,-10 4 1 16,-8 5-1-16,-6 11 0 15,-8 2 0-15,-3 0 0 16,-7 13 0-16,-11 12 0 16,-6 4 0-16,-8 8 1 15,4 1-1-15,-1 9 0 16,1 7 1-16,7 3 0 16,3 6 0-16,4 6 0 15,7 0 0-15,3-6 0 16,1-3 0-16,3-10 0 15,0-6 0-15,-4-6 0 0,-3-9-1 16,0-1 1-16,-7-3-1 16,-8-2 0-16,-2-8 0 15,2-5 1-15,-9-7 0 16,-12-6 0-16,-17 1-1 16,-10-11 1-1,-96-12-1 1,-7-3 1-16,0 0-1 15,-7-6 0-15,-7-6 1 16,-7 5 0-16,0 4 0 16,3 0 0-16,4 0 0 15,-7 3 1-15,18 0-1 16,-8 3 1-16,-3-3-1 16,18-3 1-16,-4-10-1 15,0 1 1-15,14-7-1 0,11-6 0 16,3 0-7-16,18-7 1 15,11-5-8-15,27 12 1 16</inkml:trace>
  <inkml:trace contextRef="#ctx0" brushRef="#br1" timeOffset="157503.12">20376 12038 31 0,'4'-6'15'0,"0"9"-5"0,-4-3 15 16,3 3-21-16,1 3 0 16,-1 4 2-16,1 5 1 0,-4 7-8 15,0 3 0-15,0 10 5 16,-4 12 1-16,1 3-3 16,-4 10 0-16,-1-1-3 15,1 4 1-15,4-3-4 16,-1-10 1-16,1-10-4 15,-1-14 0-15,1-17-7 16,3-12 1 0</inkml:trace>
  <inkml:trace contextRef="#ctx0" brushRef="#br1" timeOffset="157819.74">20373 12091 28 0,'11'16'14'0,"3"-19"-6"15,-7 3 16-15,0-6-23 0,3 6 1 16,1-4 2-16,7 4 0 16,-1 0-5-16,4 0 1 15,8 7 4-15,2 5 1 16,1 4-1-16,0 6 1 15,0 3-2-15,-4 6 1 16,-11 7-1-16,-6 0 1 16,-11 5-3-16,-7 8 0 15,-7 2-2-15,-7-3 1 16,-8 0-3-16,-2-9 0 16,-1-3-4-16,0-7 1 0,8-9-8 15,-1 0 0-15</inkml:trace>
  <inkml:trace contextRef="#ctx0" brushRef="#br1" timeOffset="158374.37">20959 12631 37 0,'0'25'18'0,"7"-19"-16"0,-7-6 25 15,7-6-26 1,0-1 0-16,3-5 1 0,1-4 1 16,3-9-4-16,4-3 0 15,3-7 2-15,0-2 1 16,0-4-1-16,0-6 0 0,0 3-1 16,-3 6 0-16,-4 4 0 15,0 3 1-15,-3 9-1 16,-1 6 0-16,-2 7-1 15,-1 2 1-15,0 14 0 16,-4-4 0-16,1 6-1 16,-1 4 1-16,-3 5-1 15,0 4 1-15,0 3 0 16,0 1 0-16,0 8 0 16,0 4 0-16,0 2 0 15,4 4 0-15,-1 3 0 16,1-3 0-16,-1-6-3 15,-3-7 1-15,0-12-5 16,0-3 0-16,-3-13-5 16,-1-6 1-16</inkml:trace>
  <inkml:trace contextRef="#ctx0" brushRef="#br1" timeOffset="158587.28">20969 12455 29 0,'7'19'14'0,"14"3"-6"0,-14-22 23 16,0 6-28-16,8-3 1 15,-1 3 3-15,3-6 1 16,4-9-10-16,8 6 0 16,-5-3 5-16,1-4 0 0,-4 1-9 15,0-1 0-15,-6 1-8 16,-5-4 1-16</inkml:trace>
  <inkml:trace contextRef="#ctx0" brushRef="#br1" timeOffset="159139.69">21608 12587 38 0,'17'37'19'0,"-3"1"-16"0,-10-32 28 16,-1 1-30-16,1-1 1 15,3-6 3-15,0-3 0 16,-3-10-6-16,-4-6 1 16,0-6 2-16,-4-6 1 15,1-7-1-15,-4 4 0 0,-4-10-2 16,4-3 0-16,-4 0 0 15,4 6 0-15,0 3 0 16,4 1 0-16,-1 2 0 16,4 1 0-16,4 9 1 15,3 3 0-15,7 3-1 16,3 3 1-16,5 1 0 16,2-1 0-16,-3 3-1 15,8 1 1-15,2 5-1 16,5-2 0-16,-5 3 0 15,5 0 0-15,-4-1-5 16,-8 4 1-16,-3 6-7 16,-7 0 1-16,-14 4-5 15,-10-7 1-15</inkml:trace>
  <inkml:trace contextRef="#ctx0" brushRef="#br1" timeOffset="159337.07">21703 12345 49 0,'25'19'24'0,"10"-19"-28"0,-28-3 46 16,7-3-43-16,11-4 1 16,3 1-1-16,0-1 0 15,-3 1-4-15,-7 3 0 16,-11 6-9-16,-14 0 1 0</inkml:trace>
  <inkml:trace contextRef="#ctx0" brushRef="#br1" timeOffset="159800.87">20687 12747 52 0,'0'3'26'0,"3"3"-29"0,-3-6 44 0,0 3-40 16,0 0 1-16,0 0 0 16,0-3 1-16,7 4-5 15,-3-1 1-15,7-3-4 16,3 0 0-16,-4 0-10 16,-3-3 0-16</inkml:trace>
  <inkml:trace contextRef="#ctx0" brushRef="#br1" timeOffset="160129.7">21389 12715 51 0,'7'3'25'0,"0"10"-24"0,-3-10 40 15,-4-3-41-15,3 0 1 16,1 0 0-16,3 3 1 0,-4-3-4 15,1 0 1-15,-4 0-8 16,0 3 0-16,-4-6-6 16,-3-3 0-16</inkml:trace>
  <inkml:trace contextRef="#ctx0" brushRef="#br1" timeOffset="160523.53">22042 12653 60 0,'3'3'30'0,"8"0"-35"0,-11-3 56 0,0 0-51 16,7 0 1-1,0 3 0-15,3 0 0 0,1 0-7 16,-4 7 0-16,-3-1-11 16,-12-6 1-16</inkml:trace>
  <inkml:trace contextRef="#ctx0" brushRef="#br1" timeOffset="180847.37">16873 9147 30 0,'7'15'15'0,"15"-5"-5"0,-15-10 16 0,0 0-23 16,0-3 1-1,21 0 5 1,0 3 1-16,7-7-11 16,11 4 0-16,11-3 7 15,3 0 0-15,10-1-1 16,19 4 0-16,20 0-2 15,4-6 1-15,17-7 0 16,15 3 0-16,14-5 0 16,-4-4 0-16,7-3-1 15,8-4 0-15,-12 7-2 0,-3 0 1 16,8 10-2-16,-15 3 1 16,-14 2-1-16,-7 4 1 15,-4 6-1-15,-6 4 0 16,-11-1 0-16,-15 0 0 15,-16 3 0-15,-19 1 1 16,-10-1-1-16,-11 1 0 16,-3-1-1-16,-11-3 1 15,-3 1-1-15,-4-4 1 16,0 0-1-16,-4 0 0 16,-2-3-1-16,-5 0 1 0,-3 0-4 15,7 0 0-15,-7 0-12 16,0-9 1-16,-3 2-3 15,13 1 0-15</inkml:trace>
  <inkml:trace contextRef="#ctx0" brushRef="#br1" timeOffset="182589.19">20140 10708 44 0,'0'4'22'0,"14"-4"-12"0,-7-4 23 15,0 1-31-15,7 0 1 16,4 0 0-16,7-3 0 16,3-1-4-16,4 4 1 15,7-3 2-15,-1 3 0 16,-6 6-1-16,-4 3 0 16,-7 4-1-16,-13 9 0 15,-12 18-1-15,-14 4 1 0,-10 6-1 16,-7 6 0-16,-4-9-2 15,0-3 1-15,8-3-1 16,2-4 1-16,5-9 0 16,2-6 0-16,8-7-1 15,4-5 0-15,6-7 2 16,4-7 0-16,0-5-1 16,4-7 1-16,3 0 0 15,3 4 0-15,4-1 2 16,4-3 0-16,0 7 0 15,3 2 1-15,0 4 0 16,-3 6 0-16,-1 6-1 16,-3 10 1-16,1 3-1 15,-5 3 1-15,1 0 0 16,-1 3 0-16,4 0-1 16,1 0 1-16,-1-3-2 15,3-3 0-15,4-7-7 16,-3-6 0-16,0-9-8 0,-1 0 0 15</inkml:trace>
  <inkml:trace contextRef="#ctx0" brushRef="#br1" timeOffset="183026.02">20772 10868 59 0,'3'10'29'0,"-24"2"-37"0,14-9 52 0,-4 4-43 15,4-1 0-15,-3-3 0 16,-1 6 0-16,0 1-2 15,1-1 1-15,-1-2 0 16,4-1 1-16,0 0 0 16,7-3 0-16,4 0 0 15,3 4 0-15,0 2 0 16,0 4 1-16,3-1-1 16,1 1 0-16,0 5-2 15,-4-5 1-15,-7 0-1 0,-7 5 0 16,7 1 0-16,-4 3 0 15,-3-3-2-15,0 0 1 16,-4-4-3-16,4 1 0 16,0-3-7-16,4-4 0 15,-1-9-4-15,-3-3 0 16</inkml:trace>
  <inkml:trace contextRef="#ctx0" brushRef="#br1" timeOffset="183249.64">20902 10959 53 0,'-3'22'26'0,"3"0"-32"15,0-16 50-15,-4 10-44 16,1 0 1-16,-1-4-1 15,0-2 0-15,1-1-4 16,3-3 1-16,0-2-11 16,3-8 0-16</inkml:trace>
  <inkml:trace contextRef="#ctx0" brushRef="#br1" timeOffset="183460.86">20892 10793 47 0,'14'6'23'0,"0"-15"-26"0,-7 3 33 16,7-1-31-16,0-2 1 15,0 0-7-15,0 2 1 16,0 7-3-16,0 3 1 15</inkml:trace>
  <inkml:trace contextRef="#ctx0" brushRef="#br1" timeOffset="183791.24">21075 11075 37 0,'11'32'18'0,"3"-39"-18"15,-7-2 26-15,0-4-26 16,3-2 0-16,1-4 0 16,0 0 0-16,-1-6 0 15,1 6 0-15,-1 4 0 16,1-1 0-16,-4 6 0 16,3 1 1-16,-2 6 0 0,-1 6 0 15,0 6 2-15,0 4 0 16,0 3 0-16,-4 2 1 15,1 1-2-15,-1 6 1 16,1 0-1-16,-1-3 0 16,4 0-5-16,-3-6 1 15,3-3-7-15,0-7 1 16,4-6-5-16,3-6 0 16</inkml:trace>
  <inkml:trace contextRef="#ctx0" brushRef="#br1" timeOffset="184077.3">21706 10486 48 0,'11'19'24'0,"-18"6"-25"16,3-22 45-16,-3 6-43 15,-3 7 1-15,-8 9 1 16,-3 6 0-16,-4 1-4 16,1 12 0-16,-1 12 2 15,4 10 1-15,7 3-2 16,3 12 1-16,8-2-5 16,3-7 1-16,3-9-7 15,4-16 1-15,7-19-7 16,0-16 1-16</inkml:trace>
  <inkml:trace contextRef="#ctx0" brushRef="#br1" timeOffset="184422.7">22031 10686 43 0,'4'10'21'0,"-19"-1"-25"0,12-6 36 16,-11 1-32-16,-4-1 1 0,-7 9 0 15,-10 7 1 1,10 3-2-16,1 6 1 0,3 7 1 16,3 12 0-16,4 0 0 15,3 3 0 1,4 3-1-16,4-9 1 0,3-9-2 15,0-10 1-15,10-13 0 16,11-9 0-16,4-9-1 16,0-3 1-16,-4-10-1 15,-3-3 1-15,-4-3-5 16,0-3 1-16,-11-4-11 16,-10 1 0-16</inkml:trace>
  <inkml:trace contextRef="#ctx0" brushRef="#br1" timeOffset="184620.27">21721 10950 53 0,'24'12'26'0,"1"-12"-30"0,-18-3 41 15,7-3-37-15,4-3 0 16,6-1-1-16,8 1 1 15,3-4-7-15,-3-2 1 16,0-1-8-16,-4-6 0 0</inkml:trace>
  <inkml:trace contextRef="#ctx0" brushRef="#br1" timeOffset="184858.13">22063 10630 55 0,'24'66'27'0,"5"-13"-33"16,-19-37 48-16,-3 9-42 16,4 9 0-16,-4 13-1 15,-4 7 1-15,-6 8-1 16,-4 4 1-16,-4-12-6 15,-3-10 0-15,0-10-9 0,3-12 1 16</inkml:trace>
  <inkml:trace contextRef="#ctx0" brushRef="#br1" timeOffset="185216.91">22543 10733 53 0,'10'7'26'0,"-10"-10"-29"15,0 3 43-15,-7 9-39 16,-4 4 0-16,-3-1 0 15,-3 7 0-15,3 0-2 16,-4 6 1-16,0 0 1 16,-3 9 0-16,7 10-1 15,3-9 0-15,4-1 0 16,7 1 0-16,0-7-4 16,7-6 1-16,8-6-4 15,9-7 0-15,-3-6-7 16,1-6 0-16,2-3-1 15,1-7 1-15</inkml:trace>
  <inkml:trace contextRef="#ctx0" brushRef="#br1" timeOffset="185488.53">22768 10922 53 0,'14'12'26'0,"-14"-12"-36"0,-3 3 57 16,-4-3-46-16,-4 0 0 15,-3 0 0-15,-4 0 1 16,1 3-2-16,-4 7 0 16,3 2 1-16,0 4 1 0,1 3-2 15,-1-3 1-15,4 5-2 16,7-2 1-16,3 0-2 16,8-3 1-16,7-4-4 15,6-9 1-15,8-6-2 16,3 0 1-16,0-6-3 15,-3-7 1-15,-4-6-7 16,0-3 0-16</inkml:trace>
  <inkml:trace contextRef="#ctx0" brushRef="#br1" timeOffset="185787.16">22934 10755 44 0,'4'7'22'0,"-26"-7"-27"0,19 6 38 16,-1-3-33-16,1 6 0 15,-4 4 0-15,-4-4 1 16,1-2-1-16,-1 2 0 16,0 1-1-16,4-1 1 15,4 0 0-15,6 1 0 16,1-1-1-16,7 4 1 15,-4-4-1-15,3 7 1 16,1-4 0-16,-4 7 0 16,0 0-1-16,-4 0 1 15,-6 6-4-15,3-6 0 16,-4 3-8-16,1-4 1 16</inkml:trace>
  <inkml:trace contextRef="#ctx0" brushRef="#br1" timeOffset="186118.4">23329 10602 45 0,'11'19'22'0,"-18"-1"-22"0,3-11 37 16,-3 2-36-16,-7 4 0 15,-4-1 1-15,-3 7 1 16,0 12-4-16,0 7 1 16,0 3 2-16,0 6 0 15,3 6-2-15,4-6 0 16,3 3-5-16,4-3 1 15,7-6-8-15,7-10 1 16,4-12-4-16,6-9 1 16</inkml:trace>
  <inkml:trace contextRef="#ctx0" brushRef="#br1" timeOffset="186493.43">23456 10780 27 0,'-3'7'13'0,"3"-14"-4"15,0 7 20-15,0-6-26 16,0 6 1-16,0 0 1 16,-4 3 1-16,-3 4-8 15,0 2 1-15,-4 7 4 16,-3-1 1-16,0 4-3 15,0 0 1-15,0 6-1 16,0 3 0-16,0 4-1 16,3-4 1-16,4 0-1 0,4 0 1 15,3-6-1-15,7-6 1 16,7-7-1 0,3-5 1-16,1-1-1 0,3-6 1 15,4-4-2-15,3-2 1 16,-7-4-2-16,-3-2 0 15,-4-1-7-15,-7-3 1 16,-7 3-6-16,-7 1 1 16</inkml:trace>
  <inkml:trace contextRef="#ctx0" brushRef="#br1" timeOffset="186703.41">23273 10981 39 0,'14'28'19'0,"-7"-15"-17"16,-4-10 31 0,12-15-29-1,2 2 1-15,1 1 0 16,3-1 0-16,-3-2-10 16,3-4 1-16,4 0 1 15,3 4 1-15,-7 2-12 16,0-8 1-16</inkml:trace>
  <inkml:trace contextRef="#ctx0" brushRef="#br1" timeOffset="186944.9">23499 10564 48 0,'10'22'24'0,"22"19"-20"0,-18-25 40 16,4 2-44-16,-4 11 1 15,0 11-1-15,-4 1 1 16,-10 12-2-16,-7 7 0 16,-7-4-8-16,-7-2 1 0,-11-7-7 15,-6-10 0-15</inkml:trace>
  <inkml:trace contextRef="#ctx0" brushRef="#br1" timeOffset="189241.4">23872 646 38 0,'4'25'19'0,"0"-10"-13"0,-4-12 20 16,3 16-24-16,-3 13 1 16,4 15 2-16,3 22 0 15,0 25-6-15,-4 31 0 16,4 35 3-16,-3 16 1 16,-1 15-2-16,-3-9 0 15,-3 6-3-15,-1 0 1 16,1-15-3-16,-8-26 0 15,1-28-6-15,-1-18 1 0,4-32-5 16,3-22 1-16</inkml:trace>
  <inkml:trace contextRef="#ctx0" brushRef="#br1" timeOffset="190217.29">24349 473 24 0,'60'0'12'0,"17"-16"-5"0,-56 13 17 15,11-3-23-15,18-3 1 16,17-1 1-16,21 1 0 15,4-7-3-15,24 13 0 0,15-6 2 16,-1-1 0-16,18-6 0 16,11-2 0-16,-4-1-1 15,-7 3 1-15,11-12-1 16,3 3 0-16,-17 0 0 16,3 3 0-1,60 22-2 1,-49 0 1-16,-18 9 0 15,-7 4 0-15,-24 12-1 16,-15-6 0-16,-14 9 0 16,-10 3 1-16,-8 7-2 15,-14-4 1-15,-13 1-2 16,-8 12 1-16,-10-3 0 16,-8 0 0-16,-10 9 0 15,-3-6 0-15,-8 3 0 16,-3 13 0-16,-7 0 0 0,0 3 1 15,-1 12-2-15,-2 0 0 16,3 13 0-16,-1 19 0 16,1 3 0-16,0 3 1 15,7-6 0-15,7 12 0 16,7-12 1-16,7 3 1 16,0-13 0-16,0 7 1 15,0-20-1-15,0 4 1 16,4 7-1-16,-8-17 1 15,-3 1-1-15,-3-10 0 16,-8-3 0-16,-3-3 0 0,-4-4 0 16,-3 1 0-16,4-7 0 15,3-2 1-15,-1-7-2 16,1-3 1-16,-3-10 0 16,-1 4 1-16,-3-10 0 15,-4 7 0-15,-7-17 0 16,-3 1 1-16,-11-3 0 15,-7 0 0-15,-7-4-1 16,-3-3 1-16,-15-2-1 16,-17-4 0-16,-14-3-1 15,-4 0 1-15,-21 0-1 16,-7 0 1-16,-11 6-1 16,0 4 1-16,-14-10-3 15,-6 0 0-15,13 0-5 16,-11-16 0-16,5-9-1 15,6-7 1-15</inkml:trace>
  <inkml:trace contextRef="#ctx0" brushRef="#br1" timeOffset="191418.7">17082 555 28 0,'7'6'14'0,"10"50"-9"16,-13-37 15-16,-4 6-16 15,0 19 0-15,-4 9 0 16,-3 13 0-16,-3 28-6 0,-1 7 0 16,0-1 3-1,4 16 1-15,4-12-7 0,3-13 1 16,0-4-7-16,7-30 1 16</inkml:trace>
  <inkml:trace contextRef="#ctx0" brushRef="#br1" timeOffset="192294.61">17427 392 16 0,'57'0'8'0,"63"-10"4"16,-78 4 4-16,18-4-14 16,3 1 0-16,15 0 1 15,14-7 1-15,7 7-5 0,-1-1 1 16,1 4 2-16,14 3 1 16,10 3-1-16,4 0 0 15,0-6-1-15,11 2 1 16,14-2-2-16,-11 3 0 15,0-3 0-15,7 6 1 16,-3 6-1-16,-15 3 0 16,1-5 0-16,3 5 0 15,-4 7 0-15,-3-7 1 0,-14 7-1 16,14-7 1 0,-3 0-1-16,3-9 1 0,-14 0-1 15,3 0 0-15,0 0 0 16,-3-6 0-16,-7 3-1 15,-3-6 1-15,-15 2-1 16,-11-2 1-16,1 0 0 16,0-10 0-16,-1 0-1 15,1-6 1-15,-1 0 0 16,-6 3 0-16,-8 6 0 16,-6 7 1-16,-15 9-1 15,1 0 0-15,-8 9-1 16,-3 1 1-16,-4 5-1 15,-4-2 1-15,-2 2-1 16,-5 4 0-16,-3 6 0 16,-3-3 1-16,0 10-2 15,-1 5 0-15,-3 17-1 0,4-1 1 16,-4 10-1 0,-4 15 1-16,1 7-2 0,3 3 1 15,-4 9 0-15,1-6 0 16,0-4 1-16,3-5 0 15,3-4 0-15,1-15 1 16,-1-6 0-16,1-4 1 16,0-3 0-16,-4-6 0 15,0-13-2-15,-7 4 1 16,-7-1-4-16,-11 4 1 0</inkml:trace>
  <inkml:trace contextRef="#ctx0" brushRef="#br0" timeOffset="198249.75">10435 13208 58 0,'4'3'29'0,"13"3"-22"16,-10-6 30-16,4-6-36 16,3-1 1-16,7-5 2 15,7-1 0-15,8 1-6 16,-1-4 0-16,-3 4-1 15,-4 2 1-15,0 4-11 16,-7 6 1-16,-3-3-6 16,-7 3 1-16</inkml:trace>
  <inkml:trace contextRef="#ctx0" brushRef="#br0" timeOffset="198429.23">10499 13411 55 0,'3'22'27'0,"32"-15"-33"0,-20-7 49 16,9-3-43-16,-3 3 1 15,18-7-4-15,4-2 1 0,-1 3-10 16,7-10 0 0,-6 6-3-16,3 1 1 0</inkml:trace>
  <inkml:trace contextRef="#ctx0" brushRef="#br0" timeOffset="199391.28">11903 12900 58 0,'28'-25'29'0,"-35"13"-36"16,0 9 57-16,-4 3-49 0,1 6 1 15,-11 3-1-15,-11 4 1 16,-11 2-3-16,-2-5 1 15,-1-1-1-15,-4 7 1 16,1 3-3-16,3 3 0 16,4 3-3-16,3-3 0 15,4 3-2-15,6 3 0 16,1 10 0-16,7-1 0 16,0 1 3-16,0 6 0 15,0 6 2-15,-4-3 1 16,0 6 1-16,0 4 1 0,1-1 2 15,3-15 0-15,-8 28 1 16,5 3 1-16,-1 7 1 16,4-4 0-16,3 0 1 15,4 0 0-15,3 4 0 16,1-4 0-16,6-9 0 16,4-10 1-16,11-2-2 15,10-14 1-15,7-5-2 16,11-7 0-16,3-9-3 15,1-3 1-15,3-4-6 16,3-6 1-16,-3-3-12 16,-4-3 0-16,4-9-4 15,-7 0 1-15</inkml:trace>
  <inkml:trace contextRef="#ctx0" brushRef="#br0" timeOffset="199870.39">11642 13546 57 0,'-4'0'28'0,"8"3"-28"0,-4-3 53 0,10-3-49 15,8 0 0-15,7-3 2 16,6 0 1-16,1-1-9 16,3 1 0-16,1 0 5 15,-5 3 1-15,-2 3-3 16,-8 0 1-16,-7 6-4 15,-11 6 1-15,-10 14-1 16,-7 2 0-16,0 6-1 16,-3 7 0-16,-1 0 1 15,0 3 0-15,4-4 2 16,0 1 0-16,7 0 0 0,7-3 1 16,3-7 0-1,5-3 0-15,6-6-3 16,-4-6 0-16,8-4-4 0,3-8 0 15,7-4-10-15,18-7 0 16,-7-8-3-16,3 2 0 16</inkml:trace>
  <inkml:trace contextRef="#ctx0" brushRef="#br0" timeOffset="200456.87">12721 13609 54 0,'-3'3'27'0,"-1"0"-32"16,4-6 53-16,-7 3-46 16,-4 3 1-16,-6 0 0 15,-4 1 0-15,-8-1-4 16,1 0 0-16,-4 3 3 16,4 7 0-1,-3 18-2-15,6 3 0 16,4-5-1-16,7-4 0 15,3 0 0-15,7-6 1 16,4-4-2-16,7-5 1 16,4-7 0-16,3-3 1 15,4-6 0-15,-1-4 0 16,-2 4 0-16,2-3 0 16,1-4-1-16,-4 4 1 15,0-1 0-15,0 4 1 16,0 0 1-16,-3 6 0 15,-4 3 1-15,0 6 0 0,-3 7 0 16,-1 3 0 0,1-4-1-16,-1 4 0 0,-3 3-1 15,4 0 0-15,-1 0-2 16,4-3 1-16,0-3-5 16,4-4 0-16,3-6-6 15,0-6 1-15,7-6-9 16,0-10 1-16</inkml:trace>
  <inkml:trace contextRef="#ctx0" brushRef="#br0" timeOffset="200740.47">12968 13841 47 0,'4'35'23'0,"-1"-54"-23"15,-3 19 36-15,0-7-34 0,0-2 0 16,0-7 2-16,0 1 1 15,-3-7-6-15,-1 3 0 16,1 0 4-16,3 3 0 16,-4 1-1-16,4 2 0 15,4-2 0-15,-1 5 0 16,4 1 0-16,4 2 0 16,6-2-1-16,1 3 1 15,3-1-3-15,7-2 0 16,1 0-3-16,2-1 1 15,1 1-8-15,3-7 1 0,4 0-7 16,-3 1 0 0</inkml:trace>
  <inkml:trace contextRef="#ctx0" brushRef="#br0" timeOffset="200995.19">13568 13471 60 0,'3'13'30'0,"-13"-10"-40"15,6 0 54-15,1 0-43 16,-4 3 0-16,-7-3 1 16,-4 10 1-16,-7 6-3 15,-3 6 0-15,0 0 2 16,0 6 1-16,3 10 0 16,7 0 0-16,8 0-1 15,10-4 0-15,7-5-4 16,10-7 1-16,12-13-5 15,2-6 0-15,1-9-7 0,0-6 0 16,3-13-5-16,0-3 0 16</inkml:trace>
  <inkml:trace contextRef="#ctx0" brushRef="#br0" timeOffset="201310.37">13896 13506 54 0,'0'21'27'0,"-28"-27"-33"0,21 9 50 0,-7 7-44 16,-1 2 0-16,-6 1 0 16,-3-1 1-16,2 4-1 15,5-7 0-15,3 4 0 16,7-4 1-16,3-2 0 16,11-1 0-16,7 0 0 15,4 0 1-15,3 1 0 16,0-1 0-16,0 0-1 15,1 1 1-15,-8 5-2 16,-4 1 1-16,-6 9-2 16,-8 3 1-16,-6 3-2 15,-4-6 0-15,-1-3-4 16,5-1 1-16,-1-5-10 16,8-7 1-16,3-6-2 15,10-9 1-15</inkml:trace>
  <inkml:trace contextRef="#ctx0" brushRef="#br0" timeOffset="201541.13">14231 13622 49 0,'4'34'24'0,"-22"-9"-25"0,14-19 47 16,-3 7-44-16,-3 6 0 15,-1-4 1-15,4 1 0 16,-3 0-5-16,6-7 1 0,4-3-2 16,0-6 0-1,0-12-11-15,4-4 0 0,-4-9-2 16,3-9 1-16</inkml:trace>
  <inkml:trace contextRef="#ctx0" brushRef="#br0" timeOffset="201717.91">14111 13427 54 0,'7'13'27'0,"11"-13"-37"16,-11-3 55-16,7-4-45 16,4-2 0-16,6-4-6 15,1 1 1-15,-4 2-3 16,0 1 1-16,1 0-8 0,-5 9 1 15</inkml:trace>
  <inkml:trace contextRef="#ctx0" brushRef="#br0" timeOffset="202062.83">14372 13659 27 0,'0'19'13'0,"0"-3"-4"0,4-13 17 16,-1 0-24-16,1-3 0 15,-4 0 0-15,7-3 1 0,0-3-4 16,3-4 0 0,1 1 3-16,7-4 0 15,-4-9-2-15,3-3 0 0,1 9 0 16,0-2 0-16,-1-1-1 16,1 3 1-16,-4 4 0 15,0 8 0-15,-3 1 1 16,-1 6 1-16,-3 7 2 15,0-1 0-15,-3 7 1 16,0 6 0-16,-1 3-1 16,1 0 1-16,3 0-2 15,0 3 0-15,0-3-4 16,0 1 0-16,3-8-5 16,1-8 0-16,3-7-10 15,0-19 1-15</inkml:trace>
  <inkml:trace contextRef="#ctx0" brushRef="#br0" timeOffset="202378.09">15205 12812 49 0,'3'7'24'0,"-20"15"-23"0,13-16 38 16,-3 10-38-16,-7-1 0 16,-7 4 2-16,-7 16 0 15,-4 5-4-15,-3 11 1 0,3 11 2 16,4 7 0-16,6 10-1 16,8 2 1-16,7 7-1 15,7 12 0-15,7-6-2 16,4-6 1-16,3-9-6 15,0-23 1-15,0-18-11 16,4-23 1-16,-1-15-1 16,-2-12 0-16</inkml:trace>
  <inkml:trace contextRef="#ctx0" brushRef="#br0" timeOffset="202647.09">15522 12963 47 0,'0'6'23'0,"-24"-6"-25"0,16 13 47 15,-2 6-44-15,-1-1 1 16,-3 11 0-16,-3-4 0 15,-5 3-3-15,8 3 0 16,0-2 1-16,4-4 1 16,-1-7-8-16,0-11 1 15,8-14-9-15,3-8 0 0</inkml:trace>
  <inkml:trace contextRef="#ctx0" brushRef="#br0" timeOffset="202843.16">15399 12922 46 0,'28'22'23'0,"7"-3"-19"16,-21-13 36-16,0 13-39 15,1 3 1-15,-1 0-1 16,0 0 1-16,0 3-3 16,0 0 0-16,0 3-2 15,0-3 0-15,0-6-8 16,-3-6 1-16,0-13-5 15,-4-10 0-15</inkml:trace>
  <inkml:trace contextRef="#ctx0" brushRef="#br0" timeOffset="203097.76">15864 12972 52 0,'4'16'26'0,"-39"50"-30"0,24-50 51 16,-3 2-47-16,0 14 1 15,-4 12 1-15,-6 0 0 0,-8 9-2 16,-7 0 0-16,0 4 1 16,0 2 0-16,4-2-5 15,7-7 0-15,0-9-9 16,10-7 0-16,7-18-3 15,8-7 0-15</inkml:trace>
  <inkml:trace contextRef="#ctx0" brushRef="#br0" timeOffset="203459.83">15688 13524 47 0,'11'10'23'0,"13"-4"-16"0,-10-6 44 16,4-3-50-1,7 3 1-15,3 0-1 0,0 3 1 16,-7 3-3-16,-3 4 0 16,-11-4 1-16,-3 10 0 15,-8-4-1-15,-3 4 1 16,0-4-1-16,-4 7 1 15,1-3-1-15,-4 3 1 16,0-4 0-16,3 7 1 16,0-3-1-16,1 0 0 15,3 6 0-15,3-3 1 16,4-6-2-16,4-1 1 0,6-5-3 16,4-7 1-16,8-9-6 15,2-4 1-15,5-9-9 16,6-9 0-16</inkml:trace>
  <inkml:trace contextRef="#ctx0" brushRef="#br0" timeOffset="203728.69">16108 12737 60 0,'53'79'30'0,"7"37"-40"0,-50-79 52 16,1 29-43-16,-1 16 1 15,-2 12-2-15,-5 12 1 16,-3 14-3-16,-11-8 0 15,-10-8-11-15,-7-19 0 16</inkml:trace>
  <inkml:trace contextRef="#ctx0" brushRef="#br0" timeOffset="204256.79">17085 13487 63 0,'32'40'31'0,"31"-21"-36"0,-38-16 54 0,7 4-51 16,-1-7 1-16,5-3-4 15,-1-7 1-15,0 4-4 16,-3-4 1-16,-4-8-10 16,-7-4 0-16</inkml:trace>
  <inkml:trace contextRef="#ctx0" brushRef="#br0" timeOffset="204440">17321 13320 59 0,'-7'88'29'0,"-21"13"-40"0,21-76 52 15,0 15-47 1,0 14 1-16,3 2-24 0,1-9 1 16,-1-12 30-16,1-26 1 15</inkml:trace>
  <inkml:trace contextRef="#ctx0" brushRef="#br0" timeOffset="205785.63">18020 13239 48 0,'7'28'24'0,"21"-28"-12"15,-17 0 25-15,3-6-33 16,4-3 1-16,6-1 4 15,-3 1 0-15,25-4-11 16,-10 4 1-16,20 2 6 16,-10 4 1-16,0 16-3 15,-11-4 1-15,-3 20-4 16,-11-8 0-16,-18 26-3 16,1-9 1-16,-50 25-2 15,14-19 0-15,-35 18-2 0,18-11 1 16,-22 2-1-16,18-12 0 15,1-4 2-15,13-12 0 16,3-3 1-16,8-6 0 16,11-19 2-16,2 3 0 15,8-9 2-15,4 2 0 16,13-2 1-16,1-1 1 16,17 14 1-16,-7-4 1 15,18 18 1-15,-11-5 0 0,22 18-1 16,-11-6 1-16,21 22-3 15,-15-12 1-15,12-1-3 16,-15-5 1-16,18 5-3 16,-17-9 1-1,6-12-7-15,-10-4 1 0,-11-3-14 16,-3-2 0-16</inkml:trace>
  <inkml:trace contextRef="#ctx0" brushRef="#br0" timeOffset="206580.57">19463 12957 54 0,'0'0'27'0,"0"0"-25"0,0 0 36 16,-4 3-36-16,1-3 1 0,-11 9-1 16,-1 1 1-16,-13 18-5 15,7-6 1-15,-18 15 2 16,8-8 0-16,-8 21-6 16,7-12 1-16,4-10-8 15,7-6 0-15,14-22-4 16,-1 0 0-16</inkml:trace>
  <inkml:trace contextRef="#ctx0" brushRef="#br0" timeOffset="206777.59">19251 12932 45 0,'14'18'22'0,"4"23"-17"0,-15-34 40 16,8 11-44-16,0-2 0 15,10 15 0-15,-4-6 0 16,15 16-3-16,-7-13 0 16,-1 7-6-16,-2-10 0 15,-8 0-7-15,-4-6 1 16</inkml:trace>
  <inkml:trace contextRef="#ctx0" brushRef="#br0" timeOffset="207078.95">18997 13496 58 0,'-3'25'29'0,"10"-28"-32"0,-7 3 52 0,7-3-44 16,0 3 0-16,14 0 1 16,-3 0 1-16,27-3-10 15,-9 0 1-15,34-13 5 16,-13 7 0-16,13-13-7 16,-13 6 1-16,-4 7-9 15,-18 5 0-15,-10 4-8 16,-15 4 1-16</inkml:trace>
  <inkml:trace contextRef="#ctx0" brushRef="#br0" timeOffset="207481.04">19075 13825 57 0,'7'32'28'0,"10"-39"-27"0,-6 7 47 0,3 0-44 16,7 0 0-16,7 0 1 15,8-3 1-15,3-6-8 16,3 6 0-16,-3 0 4 16,-8-1 1-16,-2 4-2 15,-8 10 0-15,-11-1-2 16,-10 4 1-16,-7 3-1 15,-3 5 0-15,-8 5-1 16,-3 2 1-16,0-3-1 16,0 3 1-16,-1 0 1 15,8 4 0-15,4 2 0 16,6-6 1-16,8-3 0 16,6 1 0-16,8-8 0 15,14-8 0-15,7-1-4 16,-1-6 1-16,-2-3-11 15,-12 0 1-15,-13-6-7 0,10 6 0 16</inkml:trace>
  <inkml:trace contextRef="#ctx0" brushRef="#br0" timeOffset="209808.97">20084 13474 41 0,'3'19'20'0,"4"6"-11"0,-7-25 28 16,4 0-35-16,3 3 0 15,0 3 3-15,0 4 0 16,0 2-6-16,0-2 0 16,-3-1 4-16,-4-9 0 15,3-6-1-15,1-7 0 16,3-9-2-16,-4-9 0 16,1-3 0-16,-4-1 0 0,3-6-1 15,-3 1 1-15,-3 2-2 16,-1 0 1-16,1 7-1 15,3 0 1-15,-4 2-2 16,4 4 1-16,-3 3 0 16,3 4 1-16,0 2 0 15,0 6 0-15,3 1 1 16,4-4 0-16,4 10 1 16,6-3 0-16,5 3 0 15,6-3 0-15,7 3 1 16,4-4 1-16,14-2 1 15,10-7 0-15,1 7 0 16,17-4 0-16,14-6-1 16,18 1 0-16,-7-4-2 15,0 6 1-15,-15 3-6 16,-9 4 1-16,-15 3-8 16,-14 3 1-16,-15-1-8 0,-6 4 0 15</inkml:trace>
  <inkml:trace contextRef="#ctx0" brushRef="#br0" timeOffset="210319.04">20380 13157 43 0,'4'0'21'0,"-12"16"-23"0,5-13 32 15,-1 10-30-15,-3-1 1 16,0 7-1-16,0 3 1 16,-3-6-2-16,3 3 1 15,3-1 0-15,4 1 1 16,7-3-2-16,4-4 0 16,10-2-5-16,7-7 1 15,4-9-7-15,3-7 1 0</inkml:trace>
  <inkml:trace contextRef="#ctx0" brushRef="#br0" timeOffset="210515.94">20606 13192 41 0,'0'47'20'0,"-21"16"-20"15,14-48 35-15,-4 10-35 16,-3 7 0-16,-4-4-1 15,4 10 1-15,0-7-3 16,3-6 0-16,4-3-9 16,7-13 0-16,7-9 0 15,4-3 1-15</inkml:trace>
  <inkml:trace contextRef="#ctx0" brushRef="#br0" timeOffset="210742.65">20676 13342 43 0,'0'7'21'0,"0"2"-21"0,4-6 44 16,-1 0-43-16,4-3 1 15,-7 0-1-15,11 0 0 16,7-3-4-16,10-6 1 0,0 3-6 15,0-1 1-15,1-8-7 16,2 2 0-16</inkml:trace>
  <inkml:trace contextRef="#ctx0" brushRef="#br0" timeOffset="210965.33">21110 13217 43 0,'-10'19'21'0,"-26"9"-24"15,26-19 36-15,-4 1-33 16,-4 6 1-16,0 5 1 16,1 5 1-16,3 2-5 0,0-3 1 15,3-3-5-15,7-10 1 16,4-5-7-16,4-14 1 15</inkml:trace>
  <inkml:trace contextRef="#ctx0" brushRef="#br0" timeOffset="211176.51">21019 13239 37 0,'14'25'18'0,"0"13"-16"0,-11-35 29 0,1 3-30 15,-1 7 0-15,4 2 1 16,0 4 0-16,0 3-3 16,1-3 0-16,-1 0-3 15,0-7 1-15,0-5-8 16,3-4 0-16,4-13-1 16,-3-2 0-16</inkml:trace>
  <inkml:trace contextRef="#ctx0" brushRef="#br0" timeOffset="211567.98">21227 13082 57 0,'3'19'28'0,"1"-25"-35"0,-4 9 63 16,0-3-52-16,3-6 0 15,8-4 2 1,-1-2 1-16,8 5-9 0,0-5 1 16,-4 6 4-16,0 2 1 15,-4 4-2-15,-2 7 0 16,-8-4-3-16,-4 3 1 16,-3 3-2-16,0 1 0 15,-4-1 0-15,1 1 0 16,3-1 0-16,0 4 0 15,3-1 1-15,4-2 0 0,4-1 1 16,3 0 0-16,3 1 0 16,8-1 1-16,3-2-1 15,4-4 1-15,-1-3-4 16,-2 0 0-16,-1 0-9 16,-4 0 1-16,-6-7-8 15,0 7 1-15</inkml:trace>
  <inkml:trace contextRef="#ctx0" brushRef="#br0" timeOffset="211866.05">20281 13750 56 0,'-3'35'28'0,"10"-10"-25"0,3-22 48 15,1 0-47-15,7 0 1 16,13-6 0-16,19 3 1 16,13-6-8-16,4-1 0 15,14-5 4-15,0-1 1 16,1 1-6-16,-8-4 0 15,-11 7-7-15,-10-1 0 16,-14 1-10-16,-14 9 0 0</inkml:trace>
  <inkml:trace contextRef="#ctx0" brushRef="#br0" timeOffset="212241.87">20465 14155 56 0,'21'12'28'0,"21"-6"-28"16,-28-6 45-16,7-3-44 15,8 0 0-15,-1 0 1 0,7 0 1 16,0-3-4-16,-3 2 0 15,-7 4 2-15,-7 4 0 16,-11 2-1-16,-7 3 0 16,-4 7-2-16,-3-3 0 15,-4 2-1-15,1 4 1 16,-1 0 0-16,4 3 1 16,4 6 0-16,-1-6 0 15,1 3 1-15,3-3 1 16,7-3-1-16,14-4 1 15,11-5-4-15,-1-7 1 16,5-3-14-16,-1-19 1 0</inkml:trace>
  <inkml:trace contextRef="#ctx1" brushRef="#br0" timeOffset="83275.1">17187 10106 0,'0'0'0,"0"0"15,0 0-15,0 0 16,0 0-1,0 0-15,0 0 16,0 0 0,0 0-16,0 0 15,0 0 1</inkml:trace>
  <inkml:trace contextRef="#ctx0" brushRef="#br0" timeOffset="213667.5">22063 12812 35 0,'0'0'17'0,"7"0"-3"0,-4 0 17 15,4 0-26-15,4 4 1 16,0-1 2-16,6 0 0 15,8 0-11-15,7 0 1 16,3-6 6-16,0-3 1 0,15-7-3 16,-1 4 0-16,0 3-1 15,-3 2 0-15,0 1-1 16,-11-3 0-16,-6 3 0 16,-5 0 0-16,-6 3-1 15,-8 0 1-15,-2 6-1 16,-8 7 0-16,-4 8-1 15,-3 5 1-15,0-1 0 16,0 9 0-16,-4 10 1 16,4 9 0-16,4 16-1 15,-1 10 1-15,4 2 0 16,7 16 0-16,4 16 0 16,3 3 0-16,4 0-1 15,-1-3 1-15,4-6 0 16,1-7 1-16,-1-9-1 15,-4-12 1-15,-6-10-1 0,-11-4 0 16,-14 1 0 0,-14-6 0-16,-15-13-1 0,-10-3 0 15,0 0-4-15,-7-10 0 16,-7-6-11-16,4-15 1 16</inkml:trace>
  <inkml:trace contextRef="#ctx0" brushRef="#br0" timeOffset="-214627.83">23174 14496 4 0,'0'0'2'0,"7"16"6"0,-3-13-21 16</inkml:trace>
  <inkml:trace contextRef="#ctx0" brushRef="#br0" timeOffset="-214312.68">23220 14518 30 0,'10'-12'15'0,"1"-4"-11"15,-7 10 30-15,-1 0-31 16,-3 6 0-16,0-7 4 15,0 7 0-15,-3-3-8 16,-1 0 0-16,-7 3 6 16,-3-3 0-16,-3 3-2 15,-4 0 1-15,-4 3-2 16,-3 3 0-16,-4 10-1 16,-3 6 1-16,3 0-1 15,4 9 0-15,6 13-1 16,12-3 0-16,6 3 0 15,11-10 0-15,15-2 0 16,6-13 0-16,4-10-1 16,3-9 1-16,-3-9 0 15,-1-13 1-15,-2-4-3 16,-8 5 0-16,-4-8-7 16,-3-5 1-16,-3-7-8 0,0-3 0 15</inkml:trace>
  <inkml:trace contextRef="#ctx0" brushRef="#br0" timeOffset="-213187.72">22952 12499 48 0,'0'0'24'0,"-14"3"-19"0,14-3 39 16,0 0-39-16,0 0 1 16,0 0 3-16,10 0 0 0,-3 3-12 15,0 7 1-15,7-7 7 16,11 0 0-16,7 6-2 15,3-6 0-15,7 4-2 16,1-4 1-16,-8 3-1 16,-3 0 0-16,-11 7-2 15,-7 6 1-15,-10 3-1 16,-11 9 0-16,-8-6-1 16,-6 3 0-16,0 4 0 15,0 2 0-15,0 1 1 16,0 2 0-16,3-12 1 15,4-3 0-15,3 0 1 16,8-6 0-16,3-3 1 16,7-4 0-16,10-6-1 15,15 0 1-15,11-3-2 16,6 0 0-16,-3-3-10 0,0 0 0 16,-4-3-11-1,-7 6 1-15</inkml:trace>
  <inkml:trace contextRef="#ctx0" brushRef="#br0" timeOffset="-203893.44">9955 15945 45 0,'0'6'22'0,"4"-9"-14"15,-4 3 22-15,0 0-28 16,0 0 0-16,7-3 3 0,4 3 0 16,6-3-6-16,8 0 1 15,7 0 3-15,6 0 0 16,12-1-1-16,13-2 0 16,4 0-3-16,-3 0 1 15,-8-1-5-15,-6 1 0 16,-15 3-8-16,-14 0 0 15,-10 3-3-15,-11 3 0 16</inkml:trace>
  <inkml:trace contextRef="#ctx0" brushRef="#br0" timeOffset="-203699.2">10114 16271 63 0,'25'13'31'0,"17"-7"-36"15,-31-6 64-15,13 0-58 16,12 3 0-16,3 0-1 16,3-3 1-16,0 0-5 15,4-3 0 1,-7-9-14 0,-11-1 0-16</inkml:trace>
  <inkml:trace contextRef="#ctx0" brushRef="#br0" timeOffset="-201250.37">18232 13082 4 0,'10'-12'2'0,"1"-29"1"0,-8 31 3 0,-3-2-3 16,0 3 0-16,-3-1 3 16,-1 1 1-16,1 2-7 15,-1 4 1-15,1 0 7 16,3 0 0-16,0 9 0 15,3 1 1-15,1 5-1 16,3 4 1-16,3 6-2 16,1 0 0-16,3 6-2 15,7 19 1-15,7 3-2 16,4 19 1-16,-4 6-3 0,11 16 1 16,4 13-1-1,6 6 1-15,0-1-3 0,4-2 1 16,-7-13-1-16,-4-6 0 15,-6-22-7-15,-12-16 1 16,-6-25-10-16,-7-19 0 16</inkml:trace>
  <inkml:trace contextRef="#ctx0" brushRef="#br0" timeOffset="-200635.5">19085 13628 11 0,'-3'-19'5'0,"6"-6"15"0,-3 19-12 16,0 6-5-16,0-4 1 0,-3-2 6 15,3 0 0-15,3 9-10 16,1 3 0-16,3 10 8 16,3 3 1-16,5 12-1 15,9 16 0-15,4 13-3 16,4 12 1-16,7 9-2 16,3 14 0-16,4 8-2 15,-3 1 0-15,-8-10-5 16,-3-19 1-16,-15-12-14 15,-13-23 0 1</inkml:trace>
  <inkml:trace contextRef="#ctx0" brushRef="#br0" timeOffset="-198279.17">11691 15183 25 0,'14'0'12'0,"-7"-3"1"0,-7 3 13 16,0 0-24-16,0 0 1 16,0 0 0-16,-3 0 0 15,-1 0-4-15,-3 3 0 0,0 0 3 16,0-3 1-16,3 0-2 16,1 0 0-16,-1 3 0 15,4-3 0-15,0 0-1 16,0-3 0-16,0 3 0 15,-3 0 0-15,-1 0-1 16,4 0 1-16,-3 0-1 16,-1 0 1-16,4 0-1 15,-3-3 0-15,-1 6 0 16,1-3 1-16,-1 0-1 16,4 0 0-16,0 0 0 15,0 0 0-15,0 3-5 16,0-3 1-16,0 0-6 15,-3 0 0-15</inkml:trace>
  <inkml:trace contextRef="#ctx0" brushRef="#br0" timeOffset="-198153.07">11504 15164 16 0,'7'0'8'0,"0"-3"-11"0,0 3 5 16,0-6-8-16,11-3 1 15</inkml:trace>
  <inkml:trace contextRef="#ctx0" brushRef="#br0" timeOffset="-196941.43">11063 15710 25 0,'-10'9'12'0,"2"-2"-9"0,8-7 25 16,0 0-24-16,0 0 0 0,0 0 5 16,0 0 1-1,8 0-11-15,-1 0 0 0,0 0 8 16,3-3 0-16,4-4-2 15,8 1 1-15,6-3-3 16,7-1 0-16,-3 1-1 16,10 2 0-16,0 11-1 15,8 5 1-15,-4 7-2 16,-4 9 1-16,-10 16-2 16,-15 18 1-16,-17 7-1 15,-17 12 1-15,-11 7-2 16,-11 0 1-16,-11-13-1 15,-3-9 1-15,1-10 0 16,6-12 0-16,3-10 0 16,8-12 0-16,0-13 0 15,7-9 1-15,13-13 0 0,8-6 0 16,7-3 0-16,4 0 1 16,3 0 0-16,4 0 0 15,3 6-1-15,7 3 1 16,4 7 0-16,3 12 1 15,3 7-1-15,1-1 0 16,-4 10 0-16,1 3 1 16,-1 3-1-16,0 0 0 15,7-3-1-15,4 6 1 16,4-6-5-16,-8-3 1 16,-3-7-14-16,-4-12 0 0</inkml:trace>
  <inkml:trace contextRef="#ctx0" brushRef="#br0" timeOffset="-196415.27">12030 16221 47 0,'0'3'23'0,"-11"-12"-24"15,4 6 30-15,-7 0-29 16,-7-1 1-16,0 4 0 16,3 4 1-16,-3 2-2 15,-4 3 1-15,0 4 1 0,1 2 0 16,6-5 0-16,0 2 0 15,8-2-1-15,-1-1 1 16,8 4-1-16,3-10 0 16,7 3 0-16,3-3 0 15,1 0-1-15,0 1 1 16,-1-1-1-16,1 0 1 16,-4-3-2-16,0 3 1 0,0 3 0 15,0-6 0-15,0 3 0 16,0 4 1-16,4-4 0 15,-1 3 1-15,4 0-1 16,-3 1 1-16,0 8-1 16,-4 4 1-16,0 0-1 15,3 6 0-15,-3 0-1 16,-3-3 0-16,-1-3-1 16,1 0 1-16,3-13-6 15,0-3 0-15,0-12-10 16,0-13 0-16</inkml:trace>
  <inkml:trace contextRef="#ctx0" brushRef="#br0" timeOffset="-196117.46">12263 16340 39 0,'14'32'19'0,"-11"-32"-14"0,-3-4 23 16,-3-2-24-16,-1 0 1 16,1-3 2-16,-1-1 0 15,1 4-9-15,-1 0 0 16,1-4 6-16,3 1 1 16,0-4-2-16,3 1 0 15,4-1-1-15,7-3 0 0,4 1-1 16,3-1 0-16,0 0-5 15,0-2 0-15,4 2-7 16,7 3 1-16,-4 1-7 16,0-1 1-16</inkml:trace>
  <inkml:trace contextRef="#ctx0" brushRef="#br0" timeOffset="-195845.13">12841 16105 46 0,'7'6'23'0,"-14"-21"-28"16,0 18 40-16,-4 3-33 15,-6 3 1-15,-4 7 2 16,0 6 0-16,-1 3-6 16,1 0 0-16,-4 0 4 0,4 4 0 15,0 2-2-15,7 0 1 16,3 1-1-16,11-1 0 15,8-3-1-15,9-9 1 16,4-3-5-16,8-7 0 16,-1-9-12-16,4-12 1 15,-4-13-1-15,-4-4 1 16</inkml:trace>
  <inkml:trace contextRef="#ctx0" brushRef="#br0" timeOffset="-195155.41">13437 15923 52 0,'25'13'26'0,"-11"-1"-36"0,-14-12 54 0,0 3-45 16,0 7 0-16,-3 6 1 16,-1-1 0-16,-3 4 0 15,-4-3 0-15,1-1 0 16,-1 1 0-16,4 0 0 16,-3-1 1-16,6-2-1 15,8-1 1-15,6-2 0 16,4-1 0-16,0 1 0 15,1-1 0-15,-1 1-1 16,0 2 1-16,-4 1-1 16,-3 2 0-16,-3 4-1 15,-4 0 1-15,-7 3-1 16,-4 3 0-16,-6 0-1 16,-5 0 1-16,5-3-3 15,3-6 0-15,-4 3-10 0,11-10 1 16,4-9-1-16,3 0 1 15</inkml:trace>
  <inkml:trace contextRef="#ctx0" brushRef="#br0" timeOffset="-194928.65">13765 16108 40 0,'18'22'20'0,"-7"22"-18"0,-11-35 39 0,0 7-38 16,0 3 0-16,0 0 1 16,0-4 1-16,0-5-7 15,0-1 0-15,0-2 1 16,0-1 0-16,0-6-11 16,0-10 0-16,0-15-3 15,3-6 0-15</inkml:trace>
  <inkml:trace contextRef="#ctx0" brushRef="#br0" timeOffset="-194748.75">13723 15886 37 0,'32'22'18'0,"0"-19"-24"0,-22-3 33 15,4 0-30-15,4-3 1 16,3-1-9-16,4 1 0 15,-1-3 8-15,1 3 1 16</inkml:trace>
  <inkml:trace contextRef="#ctx0" brushRef="#br0" timeOffset="-194464.91">14083 16193 31 0,'3'38'15'0,"-10"-20"-20"0,7-15 27 0,0-3-21 15,0 0 1-15,0-6 0 16,4-3 0-16,-4-7-3 16,3-3 1-16,1-3 1 15,-1 0 0-15,1-6-1 16,3 3 1-16,4-3 0 16,-1 9 0-16,8 3 1 15,0 10 0-15,-1 9 0 16,4 10 0-1,11 24 2 1,-7 1 0-16,-1-3-1 16,-2-7 1-16,-5-3-6 15,-3-9 1-15,-3-10-10 16,-4-16 0-16</inkml:trace>
  <inkml:trace contextRef="#ctx0" brushRef="#br0" timeOffset="-193940.81">14961 15591 49 0,'11'12'24'0,"-1"7"-25"16,-10-9 39-16,-7 5-37 16,-7 7 1-16,-3 0 1 15,-12 6 1-15,-2 10-5 16,-5 9 1-16,5 9 2 15,-1 10 0-15,7 13 0 0,4 9 0 16,10-1-1 0,8-2 1-16,6-3-2 0,15-10 0 15,3-16-4-15,4-12 0 16,0-13-9-16,3-12 0 16,0-13-4-16,0-6 1 15</inkml:trace>
  <inkml:trace contextRef="#ctx0" brushRef="#br0" timeOffset="-193698.8">15155 15929 48 0,'14'48'24'0,"-6"30"-25"15,-5-59 45-15,-3 12-43 16,4 7 1-16,-4-1 0 16,0 4 1-16,0 3-5 15,7 0 1-15,-4-6-3 16,1-7 0-16,3-6-11 16,0-22 0-16</inkml:trace>
  <inkml:trace contextRef="#ctx0" brushRef="#br0" timeOffset="-193443.72">15314 15506 48 0,'28'44'24'0,"15"19"-16"0,-29-38 35 15,14 9-40-15,4 13 0 16,10 13 3-16,4 9 0 0,-4-3-8 16,-6 3 0-16,-12 0 3 15,-6 6 1-15,-15-3-11 16,-13 3 0-16,-15-6-9 16,0-12 0-16</inkml:trace>
  <inkml:trace contextRef="#ctx0" brushRef="#br0" timeOffset="-192902.33">16164 16312 66 0,'0'3'33'0,"7"-3"-36"15,0-3 59-15,4 3-54 16,10 0 0-16,7 0 0 16,18-3 1-16,7 3-9 15,11 0 1-15,-1-3-7 16,-10 6 1-16,-7-12-9 15,-14-4 1-15</inkml:trace>
  <inkml:trace contextRef="#ctx0" brushRef="#br0" timeOffset="-192710.44">16284 16124 60 0,'0'103'30'0,"-7"26"-35"0,7-88 51 0,0 15-47 16,0 13 1-1,0 0-11-15,4-9 0 0,-4-20 0 16,3-24 1-16</inkml:trace>
  <inkml:trace contextRef="#ctx0" brushRef="#br0" timeOffset="-188879.92">16969 15779 25 0,'3'19'12'0,"8"-22"-9"0,-4 3 13 16,0 0-12-16,0-3 0 16,0 9 2-16,0-6 0 15,0 9-7-15,-3-3 0 16,-1 1 6-16,1-1 0 0,-1 0-1 15,1-3 1 1,3 4-2-16,0-7 1 0,0 3-1 16,0-3 0-16,4 0-1 15,-1 0 0-15,4 0-1 16,4-3 0-16,3 3 0 16,4 0 0-16,6 0-1 15,5 3 1-15,-5 3 0 16,-2 3 0-16,2 7-1 15,1 3 0-15,-7 9 0 16,-11 7 0-16,-7-1-1 16,-10 7 1-16,-5 9-1 15,-9 0 0-15,-15-3-1 16,-7-3 1-16,0-3 0 16,1-10 0-16,6-2 0 15,4-11 0-15,3-2 1 16,7-7 0-16,4-2 0 15,4-7 0-15,3-10 0 0,3 1 1 16,8 0-1-16,6-1 1 16,4-2-1-16,4 2 1 15,3 4-1-15,0 6 1 16,0 0 0-16,4 3 0 16,0 10-1-16,0-1 1 15,-4 7 0-15,-4 3 0 16,8 3-1-16,3-3 0 15,4-3-5-15,3-7 1 16,-3-5-10-16,-11-14 0 16</inkml:trace>
  <inkml:trace contextRef="#ctx0" brushRef="#br0" timeOffset="-187328.23">17558 16165 31 0,'3'25'15'0,"18"6"-12"0,-17-21 15 0,3 5-15 16,0 1 0-16,4 6 4 15,-1 6 0-15,1 0-7 16,3 0 1-16,0 4 5 16,0-7 1-16,4 3-1 15,-1-3 0-15,1 0-2 16,0-6 1-16,-4-3-3 15,0-4 1-15,0-5-2 16,0-7 0-16,-3-7-1 16,-1-15 1-16,4-9-2 15,1-7 1-15,-5-5-1 16,1-14 0-16,-4 1-1 16,-4-7 1-16,-6-3-1 15,-1 0 0-15,-3-6 0 16,0 9 1-16,0 4-1 15,0 2 1-15,0 4 0 16,3 3 1-16,4 9 1 0,4 7 0 16,3 5-1-1,4 7 1-15,-1 4 0 0,4 5 1 16,-3 4-1-16,3-1 0 16,7 1 1-16,14 3 0 15,8-4 1-15,13 4 0 16,18-7-1-16,7-2 1 15,22-4 0-15,24-3 0 16,7 3-2-16,-4 10 0 16,1-1-4-16,-11 13 0 15,-18 1-6-15,-17 5 0 0,-22 0-9 16,-27 10 0-16</inkml:trace>
  <inkml:trace contextRef="#ctx0" brushRef="#br0" timeOffset="-186822.37">18210 15757 36 0,'4'9'18'0,"7"-2"-13"0,-11-1 22 0,0 0-27 16,-4 10 1-16,0 0 0 15,-3 2 1-15,-3 4-3 16,-1 3 1-16,4 4 0 15,0 2 1-15,4 0-1 16,-1-2 1-16,8-4-1 16,3-3 0-16,7-7-3 15,7-8 1-15,4-4-6 16,-1-13 0-16,1-5-4 16,0-14 1-16</inkml:trace>
  <inkml:trace contextRef="#ctx0" brushRef="#br0" timeOffset="-186628.19">18436 15738 17 0,'-7'-31'8'0,"4"9"6"16,3 22 9-16,-4 6-17 16,1 4 0-16,-1 2 3 0,-3 10 0 15,0 9-11-15,0 13 0 16,0 3 8-16,3 7 1 16,1 15-4-16,-4 3 1 15,0 3-2-15,0-3 0 16,0-9-4-16,3-16 0 15,0-13-7-15,8-9 1 16,0-12-6-16,6-13 0 16</inkml:trace>
  <inkml:trace contextRef="#ctx0" brushRef="#br0" timeOffset="-186372.05">18486 16105 52 0,'-4'6'26'0,"11"-3"-30"16,-7-3 49-16,7 0-45 15,0 0 1-15,14 0-1 16,8 0 1-16,2 0-3 15,1 0 0-15,3-6-4 16,1 3 0-16,-5 0-9 16,-6-10 0-16</inkml:trace>
  <inkml:trace contextRef="#ctx0" brushRef="#br0" timeOffset="-185953.96">19001 15597 54 0,'3'16'27'0,"-6"9"-34"16,3-16 46-16,-4 4-39 15,1 6 1-15,-1-7 0 16,1 7 0-16,-5 6-2 15,5 0 1-15,-1 7 1 16,1-7 0-16,6 3-1 16,4-3 0-16,4 3-4 0,0-6 1 15,3-6-6-15,0-7 0 16,7-12-6-16,4-6 1 16</inkml:trace>
  <inkml:trace contextRef="#ctx0" brushRef="#br0" timeOffset="-185772.36">19233 15547 28 0,'4'-6'14'0,"0"31"1"0,-4-13 18 15,0 10-28-15,-11 10 0 0,-7 11 1 16,1 11 1-16,-5 15-9 16,-2 9 0-16,-1 13 3 15,4 0 1 1,0 6-8-16,7-9 1 0,3-13-9 15,-3-18 0-15</inkml:trace>
  <inkml:trace contextRef="#ctx0" brushRef="#br0" timeOffset="-183310.88">11296 15114 46 0,'14'25'23'0,"-3"-6"-12"0,-8-16 23 0,-3 0-33 15,-3 0 1-15,-4 10 0 16,-4 12 1-16,-10 3-4 16,-4 13 1-16,-3 9 1 15,-7 7 1-15,-1 15-2 16,-6 13 1-16,0 9-1 15,-1 18 1-15,5 14-1 16,2 2 1-16,8 4-1 16,7 0 0-16,14-4-1 15,7-15 1-15,14-9-2 16,7-10 1-16,4-16-6 16,0-9 1-16,3-15-9 15,3-26 0-15</inkml:trace>
  <inkml:trace contextRef="#ctx0" brushRef="#br0" timeOffset="-182486.46">19442 14819 36 0,'-11'4'18'0,"18"17"-9"16,-3-14 18-16,3 5-23 16,3 7 0-16,8 9 4 15,7 16 0-15,10 13-9 16,11 21 0-16,14 22 6 16,3 23 1-16,-3 8-3 15,-7 17 0-15,-14-1-2 0,-21 1 0 16,-22 5-2-1,-21 7 1-15,-24-6-3 0,-8-7 0 16,-10-18-8-16,0-13 1 16,4-32-6-16,21-21 0 15</inkml:trace>
  <inkml:trace contextRef="#ctx0" brushRef="#br0" timeOffset="-181673.25">23731 12301 37 0,'46'-12'18'0,"4"-35"-10"0,-40 37 26 0,1-15-30 15,-8 3 0-15,-10-9 0 16,-17-4 0-16,-22 1-6 15,-18-4 0-15,-6 4 4 16,-15 3 0-16,-10 9-2 16,-11 12 1-16,4 13-2 15,3 10 1-15,0 12-3 16,4 22 0-16,7 16 0 16,14 18 0-16,10 23 0 15,22 15 0-15,17 9 0 16,25 4 0-16,28-3 5 15,22-7 0-15,17-31 1 16,24-19 1-16,33-19 1 16,10-43 0-16,3-29 1 0,8-31 0 15,-11-32-2-15,-35-28 0 16,-25-15-3-16,-21-7 0 16,-35-12-8-16,-33 0 0 15,-30 6-10-15,-12 16 0 16</inkml:trace>
  <inkml:trace contextRef="#ctx0" brushRef="#br0" timeOffset="-179783.22">20246 16149 53 0,'11'6'26'0,"27"-21"-15"15,-27 8 26-15,10-2-35 0,14 3 1 16,18 2-1-16,14 1 1 16,-3 3-5-16,-1 0 1 15,-3 3-3-15,-10 4 0 16,-8-4-13-16,-10 0 0 15</inkml:trace>
  <inkml:trace contextRef="#ctx0" brushRef="#br0" timeOffset="-178776.26">21435 15553 41 0,'10'3'20'0,"1"-3"-5"16,-8 0 23-16,5 0-35 16,2 0 1-16,8 0 1 0,6 3 0 15,12 1-7-15,6 5 1 16,4 4 4-16,-7 5 0 15,3 11-2-15,-3 2 1 16,-7 10-3-16,-15 6 1 16,-13 12-1-16,-8 1 0 15,-17 6-2-15,-14 6 0 16,-15-9-2-16,-2-7 0 16,-1-12 0-16,3-13 1 15,4-9 0-15,8-6 0 16,6-10 2-16,11-9 0 0,10-9 1 15,11-7 1-15,7-3 0 16,11 3 0-16,10 0 2 16,4 7 0-16,3 2 1 15,4 4 0-15,3 12 1 16,-3 13 0-16,-7 9 0 16,3-3 1-16,0 13-2 15,8 3 0-15,2-4-5 16,1-5 1-16,4-14-16 15,-4-21 1-15</inkml:trace>
  <inkml:trace contextRef="#ctx1" brushRef="#br0" timeOffset="121968.45">16866 11881 0</inkml:trace>
  <inkml:trace contextRef="#ctx0" brushRef="#br0" timeOffset="-177515.45">21572 14873 45 0,'14'0'22'0,"1"19"-10"0,-12-13 23 0,1 0-33 15,-4 3 0-15,-7 7 0 16,-4-3 1-16,-7 6-4 15,-6 12 1-15,-5 10 2 16,-9 9 0-16,-8 22-1 16,3 19 0-16,-2 19 0 15,-5 21 0-15,4 17-1 16,4 15 1-16,3-6 0 16,15 6 0-16,13-16-1 15,18-9 0-15,11-31-3 16,3-20 1-16,11-21-9 15,10-22 1-15,7-25-7 0,8-16 1 16</inkml:trace>
  <inkml:trace contextRef="#ctx0" brushRef="#br0" timeOffset="-175939.23">22592 15795 29 0,'0'18'14'0,"7"-8"-2"0,-7-7 14 15,-4 0-23-15,-3 3 1 16,-3 1 3-16,-8-1 0 15,-7 0-8-15,-3 4 0 16,-4-1 5-16,4 7 0 0,-3-1-2 16,2 7 1-16,5 0-2 15,2 7 0-15,5-4-2 16,3-3 1-16,3 0-1 16,8-1 1-16,6 1-1 15,4-9 1-15,0-7-2 16,11-3 1-16,3-3 0 15,4 0 1-15,-1-9 0 16,1-10 0-16,3 3-1 16,-3-5 1-16,-4 2-1 15,-3 0 1-15,-1 3 0 16,-2 4 1-16,-1 5-1 16,0 4 1-16,0 6 0 15,0 10 1-15,-3 3-1 16,-1-1 1-16,-3 1-1 15,0 0 1-15,0 2-1 16,0 8 1-16,0-1-2 16,1 3 1-16,-1 0-1 0,0-3 0 15,0-3-3-15,0-6 0 16,3-7-6-16,4-6 1 16,8-9-7-16,-5-10 0 15</inkml:trace>
  <inkml:trace contextRef="#ctx0" brushRef="#br0" timeOffset="-175638.36">22888 16052 41 0,'4'15'20'0,"-4"1"-17"15,3-22 32-15,-3-4-32 16,0-5 1-16,0-4 1 15,0-3 0-15,0 0-7 16,0-3 0-16,0 0 5 16,0 3 0-16,0 0-3 15,0 0 1-15,0 0 0 16,7 3 1-16,4 4-1 16,3 2 1-16,0 1-2 15,7 5 1-15,0 4-5 16,1 6 1-16,2 4-11 15,-2-4 1-15,-1-6-4 0,3-4 1 16</inkml:trace>
  <inkml:trace contextRef="#ctx0" brushRef="#br0" timeOffset="-173880.29">23576 15597 34 0,'7'0'17'0,"-10"0"-11"16,3 0 25-16,0 0-27 15,0 0 0-15,0 0 2 16,0 3 0-16,-4 0-8 15,1 4 1-15,-8 2 4 16,-3 4 0-16,0 2-2 16,-4 4 1-16,4-3-2 15,3-4 0-15,1 4 0 0,-1 0 0 16,1-1 0-16,3-2 0 16,-4-4 0-16,8 1 0 15,-1-1 0-15,4 4 1 16,4-1-1-16,6-2 0 15,1 2 0-15,6 1 1 16,1-1-1-16,3 1 1 16,0-1-1-16,1-2 1 15,-5-1-2-15,-3 4 1 16,-10-1-1-16,-4 7 1 16,-7 3-1-16,-7 3 1 15,-11 0-1-15,4-3 0 0,-4 3-2 16,0-3 1-16,-3 0-4 15,-4-9 1-15,8-4-9 16,6-6 0-16</inkml:trace>
  <inkml:trace contextRef="#ctx0" brushRef="#br0" timeOffset="-173611.27">23816 15920 45 0,'0'19'22'0,"-11"19"-20"16,8-29 36-16,-4 7-37 0,0 2 0 15,0-2 0-15,0 0 1 16,3-4-4-16,1-2 0 15,3-7-6-15,3 0 0 16,4-16-6-16,-3-8 1 16</inkml:trace>
  <inkml:trace contextRef="#ctx0" brushRef="#br0" timeOffset="-173446.23">23707 15669 37 0,'21'32'18'0,"14"-7"-16"0,-24-22 29 0,3 0-31 16,0 0 0-16,4-3-1 15,3 0 0-15,0 3-9 16,0-3 1-16,-7-3-2 16,-3 0 0-16</inkml:trace>
  <inkml:trace contextRef="#ctx0" brushRef="#br0" timeOffset="-173102.08">23989 16014 40 0,'7'28'20'0,"-7"-3"-28"0,0-25 40 16,0 0-33-16,7-3 1 15,0-3-1-15,0-6 0 16,4-4 1-16,-4-3 0 15,3 0-1-15,4-3 1 16,1-3 0-16,-1 3 0 16,0 0 1-16,0 10 0 15,0 5 1-15,4 7 0 16,-4 7 2-16,0 5 0 16,0 10 0-16,-3 6 0 15,-1 1 0-15,-3 5 1 16,0 4-2-16,0-10 0 0,0 10-2 15,-3-10 0-15,3-3-5 16,0-9 0-16,4-10-9 16,3-9 0-16,0-13-2 15,3-6 0-15</inkml:trace>
  <inkml:trace contextRef="#ctx0" brushRef="#br0" timeOffset="-172816.61">24783 15556 40 0,'-4'25'20'0,"-35"10"-23"0,29-23 37 16,-8 4-31-16,-7 3 1 15,-3 12 0-15,3 13 1 16,1 10-7-16,3 11 1 16,-1 11 3-16,1 2 1 15,4-15-4-15,3 6 0 16,6-13-3-16,5-12 0 16,6-6-10-16,5-23 1 15</inkml:trace>
  <inkml:trace contextRef="#ctx0" brushRef="#br0" timeOffset="-172005.22">25312 15478 57 0,'39'56'28'0,"28"42"-34"0,-46-76 51 15,11 18-45-15,-4 10 1 16,-4 13-1-16,-2 3 0 15,-12 12-4-15,-13-2 0 0,-18 11-12 16,-15-8 1-16</inkml:trace>
  <inkml:trace contextRef="#ctx0" brushRef="#br0" timeOffset="-169438.49">25174 15701 40 0,'11'0'20'0,"-4"-19"-14"16,-4 9 21-16,-3 1-28 15,-7-4 1-15,-7 4 0 16,0 3 1-16,-4 6-1 16,-6 6 1-16,-11 10 0 15,-4-1 0-15,0 17-2 16,0 12 0-16,0 15-1 15,11 4 0-15,14 6 1 16,10 0 1-16,11-6 3 16,18-13 0-16,14-19 3 15,3-25 0-15,18-18 0 0,7-29 1 16,-3-25-5-16,-8 0 0 16,-17-12-17-16,-18-7 0 15</inkml:trace>
  <inkml:trace contextRef="#ctx0" brushRef="#br0" timeOffset="-167742.44">26197 15757 51 0,'0'13'25'0,"7"9"-15"0,0-19 26 16,0 3-35-16,8 0 1 0,2 4-1 15,11-7 1-15,8 3-3 16,10-3 0-16,10 3-1 15,8-2 1-15,-8-4-7 16,0-4 1-16,-3 1-9 16,-7-6 1-16</inkml:trace>
  <inkml:trace contextRef="#ctx0" brushRef="#br0" timeOffset="-167531.86">26444 15472 53 0,'-3'72'26'0,"3"16"-27"16,0-66 43-16,0 21-41 16,0 14 0-16,-4 18-2 0,1-9 0 15,-4 3-10-15,3-13 1 16,-7-21-5-16,1-19 0 15</inkml:trace>
  <inkml:trace contextRef="#ctx0" brushRef="#br0" timeOffset="-164440.06">27813 15371 26 0,'18'0'13'0,"-15"-12"1"0,1 5 14 0,-1-2-26 16,-3-7 1-16,4 1 1 15,-4-1 0-15,-7 4-4 16,-7 2 0-16,-11 7 3 15,-10 6 1-15,-8 7-2 16,-3 2 0-16,-3 7 0 16,-4 12 0-16,-3 13-2 15,10 6 1-15,-4 19-2 16,5 7 1-16,6 11-1 16,11 7 1-16,10 4-1 15,14-11 1-15,8-11-1 16,21-20 1-16,20-6 2 15,30-21 0-15,20-23 1 0,-3-22 0 16,-4-15 1-16,-4-19 0 16,-13-10-1-16,-15 0 1 15,-13-5-3-15,-19-8 0 16,-13 4-5-16,-18 4 0 16,-18 5-13-16,-7 7 0 15</inkml:trace>
  <inkml:trace contextRef="#ctx0" brushRef="#br0" timeOffset="-162742.39">28074 14810 36 0,'35'38'18'0,"22"40"-10"0,-33-65 19 15,12 18-23-15,3 16 0 16,-4 13 2-16,4 15 0 16,7 19-7-16,-8 19 0 0,-6 15 4 15,-4 17 1-15,-21 8-2 16,-17 1 0-16,-8-10-3 15,-3-9 0-15,-4-16-7 16,-14-12 0-16,-13-23-7 16,9-24 1-16</inkml:trace>
  <inkml:trace contextRef="#ctx1" brushRef="#br2" timeOffset="143720.34">13095 13731 0,'-7'3'16</inkml:trace>
  <inkml:trace contextRef="#ctx0" brushRef="#br2" timeOffset="-155746.54">17163 16648 38 0,'-7'6'19'0,"10"-22"-9"0,-3 16 20 0,0 0-26 16,7 3 0-1,4-9 2-15,3-7 1 0,7-2-8 16,4-7 1-16,3-6 6 16,7-10 0-16,25-6-2 15,25-9 1-15,21-26-2 16,3-12 1-16,15-9-3 16,6-6 1-16,-3-4-2 15,-21 16 1-15,-18-7-4 16,-7 20 1-16,-7 6-4 15,-3 6 1-15,-15 9-5 16,-10 13 0-16,-11 12-8 16,-6 10 0-16</inkml:trace>
  <inkml:trace contextRef="#ctx0" brushRef="#br2" timeOffset="-154632.41">18270 15236 38 0,'0'10'19'0,"14"-10"-16"16,-6 0 27-1,13-6-24 1,3-4 1-16,5 1 1 16,-1-4 1-16,0-9-12 15,7 3 0-15,-3 1 7 16,3-1 1-16,-3 3-4 0,-4 4 1 15,-3 2-2-15,-7 4 0 16,-1 6-1-16,-6 3 1 16,-1 6-1-16,-2 4 0 15,-8 6 0-15,0-3 0 16,-4 9-1-16,-3 6 1 16,0-3 0-16,3 4 0 15,4-1 0-15,4 0 1 16,-1-3 0-1,4-2 0-15,4 2 0 0,0-6 1 0,-1-7-1 16,-3-5 1-16,0-4-1 16,-7-6 1-16,-7-12-1 15,0-4 0 1,-10 0 0-16,-5-6 0 0,-2-6 0 16,-4 0 0-16,6 0 0 15,-2 3 1-15,-1 3-3 16,0 3 1-16,1 0-11 15,6-3 1-15,0-3-4 32,8 3 1-32</inkml:trace>
  <inkml:trace contextRef="#ctx0" brushRef="#br2" timeOffset="-154215.16">18937 14647 44 0,'14'9'22'0,"-14"-21"-25"0,-3 6 38 15,-8-4-33-15,-10-2 0 16,-11 2-1-16,-7 4 1 0,-3 6-3 16,-4 9 1-16,0 1-1 15,4 12 0-15,3 9-3 16,11 13 1-16,7 9-2 16,10 1 1-16,11 2 0 15,11 0 0-15,14-9 4 31,6-18 0-31,12-20 5 0,13-21 0 16,0-14 1 0,-6-14 1-16,-11-20-3 0,-8 4 1 0,-13-10-14 15,-21-3 0-15,-15 9-6 16,0 4 1-16</inkml:trace>
  <inkml:trace contextRef="#ctx1" brushRef="#br2" timeOffset="146213.41">23005 12929 0</inkml:trace>
  <inkml:trace contextRef="#ctx0" brushRef="#br2" timeOffset="-153434.68">28356 14986 44 0,'18'9'22'0,"-11"0"-13"0,-7-5 23 0,0 5-30 0,-7 10 0 0,-18 12 1 0,-24 19 1 0,-29 16-5 16,-13 28 0-16,-36 22 2 15,-29 32 1-15,12 21-5 16,-15 10 1-16,7-4-6 16,15-15 1-16,24-28-8 15,10-29 0-15</inkml:trace>
  <inkml:trace contextRef="#ctx0" brushRef="#br2" timeOffset="-152262.35">22864 16732 26 0,'-4'19'13'0,"-7"-3"0"16,11-13 14-16,0 0-23 15,0 0 1-15,0-3 3 16,4-6 1-16,3-7-10 16,4-5 0-16,3-11 7 15,14-15 1-15,18-3-3 16,17-18 1-16,25-17-2 16,18-22 0-16,21-15-2 15,21-9 1-15,-13-7-2 16,-1 9 0-16,-11 10-6 15,-10 19 1-15,-18 19-12 16,-14 6 0-16</inkml:trace>
  <inkml:trace contextRef="#ctx0" brushRef="#br2" timeOffset="-151588.41">24038 15262 35 0,'0'12'17'0,"7"7"-5"16,0-19 17-1,11 3-23 1,3 0 1-16,4-3 0 15,3 0 1-15,7 0-11 16,8-6 0-16,3 6 7 16,-1-6 0-16,-2 3-4 0,-4-4 1 15,-11 1-1-15,0 3 0 16,-10 0-1-16,-8 3 0 16,-6 3-1-16,-4 3 1 15,-7 4-3-15,0 5 0 16,-4 10-1-16,-3 7 1 15,7 2 0-15,0 1 0 16,3-1 1-16,1 7 1 16,3-3 2-16,3-1 0 15,4-2 1-15,0-7 1 16,4-6 0-16,-4-7 1 16,0-2 0-16,-3-4 1 0,-1 1-1 15,1-4 0-15,-4-6-1 16,-4-12 1-16,-6-10-2 15,-12-7 1-15,-6-2-2 16,-11-10 1-16,-10-3-2 16,-7-3 1-16,3 7-14 15,3-7 0 1,4 9-1-16,11 10 1 0</inkml:trace>
  <inkml:trace contextRef="#ctx0" brushRef="#br2" timeOffset="-150943.34">23170 15766 41 0,'11'0'20'0,"0"10"-16"15,-8-13 36-15,-3 3-39 16,4-3 1-16,-4 3 0 16,-4 0 0-16,-6 0-3 0,-5 0 1 15,-2 6 1-15,-8 3 1 16,0 13-1-16,1 0 0 15,-1 3 0-15,11 13 0 16,7-1 0-16,10-2 1 16,12-7-1-16,9-6 0 15,15-9-2-15,10-1 0 16,1-12-13-16,-8-12 1 16,-17-1-3-16,0 1 1 15</inkml:trace>
  <inkml:trace contextRef="#ctx0" brushRef="#br2" timeOffset="-150070.65">25026 14678 47 0,'32'-22'23'0,"-15"4"-22"0,-17 5 24 16,-3-6-26-16,-8-6 1 15,-17 3-1-15,-18 3 1 16,-10 4 0-16,-4 8 1 16,-4 14-2-16,8 11 0 15,-1 4-2-15,5 13 1 0,6 6 0 16,10 6 0-16,19 3 1 15,13-6 1-15,8-3 2 16,20-10 1-16,22-19 2 16,18-18 0-16,13-16 0 15,-2-12 0-15,-16-4-5 16,-13-6 1-16,-7-6-15 16,-21 0 1-16</inkml:trace>
  <inkml:trace contextRef="#ctx0" brushRef="#br2" timeOffset="-146152.3">11924 16767 29 0,'3'9'14'0,"4"-9"-6"15,-7 0 14-15,4 0-21 16,0 3 1-16,3 0 2 16,0 1 0-16,3-1-5 15,1 3 1-15,3-3 3 16,4 0 0-16,-1 0-1 16,1 1 0-16,-1-1-1 15,5 0 0-15,2 0-1 16,1 0 1-16,3-3 0 15,8-3 1-15,2 0-1 16,1-3 1-16,-4-1 0 16,4-2 0-16,4 3 0 15,2-1 0-15,1 4-1 0,-3 0 0 16,2 0 0-16,5 0 0 31,3 0 0-31,3-1 1 0,-3 1-1 0,-3 0 1 16,2 3-1-16,12 0 1 15,-4 3-1-15,3 0 1 16,8 1-1-16,7-1 1 16,-11-3-1-16,7 0 1 15,10 0-1-15,-2-3 0 16,9-4-1-16,8-2 0 16,-11 0 1-16,7-4 1 15,4 0-1-15,4-2 0 0,-1 5 0 16,-3-5 1-16,-11 5-1 15,7 7 1-15,-7 0-1 16,4 3 0-16,0 0-1 16,-1-3 0-16,-6 0 0 15,0 3 0-15,-1-3 0 16,-6 3 0-16,-4 0-1 16,-7-7 0-16,-3 1-4 15,-4 0 0-15,-15-1-13 16,-6-5 1-16,-14-1-2 15,-11 1 1-15</inkml:trace>
  <inkml:trace contextRef="#ctx0" brushRef="#br2" timeOffset="-142249.55">10044 17802 45 0,'0'12'22'0,"14"-6"-17"15,-7-6 22-15,3 4-24 16,4-1 1-16,4-3 1 16,3-3 1-16,0-4-8 15,-3 4 0-15,17-6 5 16,11-1 0-16,0 4-4 15,-4 0 0-15,1-4-7 0,-1 7 0 16,-10 0-7-16,-7 6 0 16</inkml:trace>
  <inkml:trace contextRef="#ctx0" brushRef="#br2" timeOffset="-142023.87">10164 18134 48 0,'-4'19'24'0,"15"-10"-21"0,-8-9 40 0,4-3-40 15,4 0 0-15,-1 0 2 16,8 0 0-16,10-4-7 16,4 1 0-16,7 0 2 15,0-4 1-15,-1 1-11 16,1 3 0-16,-4-7-7 15,-3 4 0-15</inkml:trace>
  <inkml:trace contextRef="#ctx0" brushRef="#br2" timeOffset="-141332.18">11084 17764 54 0,'14'-3'27'0,"25"6"-28"0,-25-6 47 0,7 0-44 15,8 0 1-15,-1-1 2 16,4 1 0-16,-1 3-6 16,1 3 0-16,0 1 4 15,-4 5 0-15,-7 7-2 16,-7 9 0-16,-14 6-3 16,-14-3 0-16,-3 16-3 15,-12 0 1-15,-9 3-3 16,-8 0 1-16,-4-3-1 15,5-3 1-15,6-10 0 0,3-3 1 16,5-9 1-16,6-9 0 16,7-10 3-16,8-7 0 15,6-5 2-15,4-4 0 16,11-3 2-16,-1 4 0 16,5 5 1 15,6 4 1-31,7 6-1 0,4 6 1 0,3 7-1 15,0 12 1 1,11 12-2-16,-4-2 0 16,1-4-4-16,-1-6 0 15,0-6-13-15,-10-12 1 16,0-7-3-16,0-10 0 0</inkml:trace>
  <inkml:trace contextRef="#ctx0" brushRef="#br2" timeOffset="-140883.31">12143 17519 48 0,'-4'10'24'0,"1"-17"-26"0,3 7 45 15,-4 7-41-15,1-1 0 16,-8 3 2-16,-3 7 0 16,-7 9-5-16,-1 10 0 15,-2 2 3-15,-4 13 0 16,-1 10-1-16,8 0 0 0,0 18-1 16,7 4 1-16,0-7-1 15,10-6 0 1,1-3-3-16,6-13 1 0,11-9-5 15,8-13 1-15,6-12-10 16,7-16 0-16</inkml:trace>
  <inkml:trace contextRef="#ctx0" brushRef="#br2" timeOffset="-140552.53">12499 17638 33 0,'-11'4'16'0,"15"8"-8"0,-4-9 17 15,-4 7-22-15,1 5 1 16,-1 1 3-16,-3 6 0 16,0 6-9-16,0 4 1 15,4-1 4-15,-1 0 1 16,1-6-5-16,-1-3 1 16,0-9-7-16,4-7 0 0,-3-12-7 15,3-7 1-15</inkml:trace>
  <inkml:trace contextRef="#ctx0" brushRef="#br2" timeOffset="-140207.72">12379 17576 34 0,'0'-3'17'0,"11"21"-10"16,-4-14 25-16,0 2-29 16,-4 3 1-16,8 1 1 15,-4-1 1-15,3-3-7 16,1 4 0-16,3-7 5 15,7 0 1-15,4-3-2 16,3-6 1-16,-3-1-3 16,0-2 1-16,-4 0-1 15,-4 2 0-15,1 4-1 16,-4-3 1-16,-3 6-2 0,-4 0 1 16,0 3-1-16,-4 7 0 15,1-1-1-15,-4 7 1 16,0 2-1-16,-4 1 1 15,1-3 0-15,-1 3 1 16,4 0 0-16,0-1 0 16,0 1-2-16,4-3 1 15,3-4-5-15,3-5 1 16,5-7-10-16,6-10 1 16</inkml:trace>
  <inkml:trace contextRef="#ctx0" brushRef="#br2" timeOffset="-139891.9">13060 17513 52 0,'-7'22'26'0,"-4"6"-27"0,8-21 43 0,-8 8-40 16,4 10 1-16,-7 7 1 16,-7-1 0-16,-11 16-4 15,-10 6 0-15,-4-6 3 0,0 16 1 16,0-3-3-16,4 2 0 16,3 1-2-16,7-10 0 15,4-9-4-15,7-6 1 16,3-10-7-16,8-9 0 15,10-3-6-15,10-19 1 16</inkml:trace>
  <inkml:trace contextRef="#ctx0" brushRef="#br2" timeOffset="-139503.42">12862 18059 44 0,'11'19'22'0,"-1"-7"-17"16,-6-9 34-16,3-3-36 15,4 0 1-15,3 3 3 16,0-3 0-16,0 0-9 16,4 0 1-16,-1 3 5 15,4-3 1-15,-3 4-3 16,-4-4 1-16,-3 0-3 15,-1 6 0-15,-3 0-2 16,-3 0 0-16,-4 4 0 16,-7 5 0-16,0 1-1 15,-4 3 1-15,1 6 0 16,-1-3 1-16,4-3 1 16,3 0 0-16,1 3 0 0,-1-4 1 15,1 1-1-15,3-3 1 16,3-4-3-16,8-2 1 15,7-7-6-15,10-9 1 16,0-4-10-16,7-5 0 16</inkml:trace>
  <inkml:trace contextRef="#ctx0" brushRef="#br2" timeOffset="-139202.25">13399 17344 48 0,'3'28'24'0,"32"13"-23"16,-28-32 36-16,4 13-33 15,3 13 1-15,0 8 3 16,4 8 1-16,7 11-12 16,-4 10 1-16,-4-3 5 15,-6 10 0-15,-8 9-8 16,-10-4 1-16,-7-2-14 16,-21-7 0-16</inkml:trace>
  <inkml:trace contextRef="#ctx0" brushRef="#br2" timeOffset="-138644.62">14213 17849 59 0,'7'12'29'0,"15"-15"-23"0,-15 0 29 15,3-3-33-15,1-1 0 16,7-2 2-16,10 0 1 16,11 2-7-16,6 1 1 15,1 0-1-15,-7 3 1 16,-7-1-11-16,-7 4 0 0,-8 0-7 15,-10 4 1-15</inkml:trace>
  <inkml:trace contextRef="#ctx0" brushRef="#br2" timeOffset="-138426.15">14136 18140 52 0,'3'22'26'0,"22"3"-32"15,-14-22 47-15,6-3-40 16,11-3 0-16,8-6-4 16,13-7 1-16,8 0-4 15,-1-5 0-15,8-5-8 16,-4-2 0-16</inkml:trace>
  <inkml:trace contextRef="#ctx0" brushRef="#br2" timeOffset="-138179.18">15593 17701 46 0,'3'25'23'0,"-10"0"-21"0,4-15 38 0,-8 9-38 16,-3 6 0-16,-4 6 1 16,-3-3 0-16,0 10-4 15,0 3 0-15,-4 3 2 16,8-4 0-16,-5-2-6 16,5-7 0-16,6-18-10 15,4-10 0-15</inkml:trace>
  <inkml:trace contextRef="#ctx0" brushRef="#br2" timeOffset="-137761.18">15187 17670 36 0,'7'19'18'0,"11"6"-10"15,-11-19 21-15,3 3-24 0,5-2 1 16,6 2 1-16,3-3 1 15,1-2-10-15,7-1 1 16,14-3 6-16,17 0 1 16,-3-7-4-16,11-2 1 15,10-7-2-15,-4-3 1 16,-2 4-2-16,-12-1 0 16,-6 4-1-16,-15 2 1 15,-7 4-1-15,-10 9 1 16,-11 10-2-16,-14 5 0 15,-7 1-1-15,-11 9 1 0,-3 10-2 16,-7 6 0-16,-4-3 0 16,-3 9 1-16,3-3 2 15,7 3 1-15,4 3 0 16,7-6 1-16,7 0 2 16,7-6 0-16,14-16-1 15,11-6 0-15,14-9-2 16,10-10 0-16,0-10-9 15,1-6 1-15,-8-5-7 16,4 5 0-16</inkml:trace>
  <inkml:trace contextRef="#ctx0" brushRef="#br2" timeOffset="-137592.34">16404 18172 56 0,'25'59'28'0,"-18"-49"-40"0,-7-10 50 16,-4-4-59-16,-6-8 0 15,3-10-6-15,3-9 0 16</inkml:trace>
  <inkml:trace contextRef="#ctx0" brushRef="#br2" timeOffset="-122206.02">27499 10840 36 0,'67'-25'18'0,"57"-75"-13"16,-89 56 19-16,14-28-24 16,25-26 1-16,7-21-1 15,4-9 1-15,-11-13-2 16,-10 9 1-16,-11 10 0 15,-15-4 1-15,-9 16-2 16,-8 19 0-16,-7 13-1 16,-4 15 1-16,-6 19-2 15,-8 26 0-15,-3 30-1 16,-7 29 1-16,-7 19-1 0,0 24 1 16,3 23 3-16,8 6 0 15,10-4 2-15,7 1 0 16,10 3 1-16,8-3 1 15,0-7 0-15,0-9 1 16,-8-15-3-16,-3-17 1 16,0-8-3-16,-3-10 1 15,-4-16-1-15,-3-12 0 16,-4-7-1-16,-7-18 1 16,-11-13-1-16,-21-10 0 0,-17-18 0 15,-29-3 1-15,-7-4-1 16,-24-12 1-16,-25 16 0 15,3 9 0-15,-10 7 0 16,7 8 0-16,14 11 0 16,17 8 1-16,19 10-1 15,17 10 0-15,14 8 1 16,21 7 0-16,25 0 2 16,31-3 0-16,36-9 0 15,25-16 1-15,49-16-1 16,32-19 0-16,31-21-1 15,18-20 0 1,11-5-4-16,-4 5 1 0,-28 7-1 16,-35 10 0-16,-29 21 0 15,-27 9 0-15,-33 14 0 16,-31 18 0-16,-22 15 1 0,-34 23 1 16,-40 21-2-16,-34 20 1 15,-47 15-2-15,-32 35 0 16,-17 8-1-16,-10-8 1 15,31 0 0-15,21-13 0 16,18-10 0-16,18-18 1 16,24-16 2-16,25-15 0 15,21-17-3-15,25-11 1 16,32-20-6-16,20-22 1 16</inkml:trace>
  <inkml:trace contextRef="#ctx0" brushRef="#br2" timeOffset="-121695.97">28998 10282 43 0,'106'-69'21'0,"28"-94"-23"16,-102 103 39-16,7-21-36 15,-7-23 0-15,-15 4 2 16,-31-4 1-16,-25 1-4 16,-42 6 0-16,-18 15 3 15,-45 7 0-15,-29 12-1 0,-42 22 0 16,-22 20-2-16,-17 27 0 31,-106 132-1-31,92 12 1 16,57 32-3-16,45 9 0 15,46 23-1-15,42-4 0 16,47-3 2-16,52-10 0 16,53-34 1-16,42-31 1 15,57-28 2-15,49-32 1 16,43-32 1-16,45-43 0 0,1-44-1 15,-18-41 1-15,-61-12-2 16,-27-38 1-16,-53-22-2 16,-71-31 0-16,-46-22 0 15,-70-44 0-15,-60-16-6 16,-68-31 1-16,-62 12-12 16,-54 29 0-16</inkml:trace>
  <inkml:trace contextRef="#ctx0" brushRef="#br3" timeOffset="-110736.74">1309 8463 34 0,'0'3'17'0,"-4"19"6"0,4-19 17 15,0-3-37-15,0 0 0 16,0 0 2-16,0 0 0 0,0 0-5 16,4 3 0-16,3-6 5 15,7-6 0-15,4-10-2 16,-8-9 0-16,11-16-1 15,8-16 0-15,-1 1-2 16,4-7 1-16,-4 10-1 16,0-1 0-16,-3-2 0 15,3 11 0-15,-10 8 0 16,-4 5 0-16,3 10-2 16,-6 9 0-16,-4 10-1 15,-4 16 0-15,-3 8 0 16,0 11 1-16,0 8-2 15,0 7 1-15,8 13 1 16,2-1 1-16,1-12 0 16,10-10 1-16,0-8-1 15,14-11 1-15,-3-18 0 16,7-13 0-16,0-9 1 16,3-15 0-16,-3-4 0 15,0-3 0-15,-8-13 0 16,-2 0 0-1,-29-24-2-15,-7 15 0 16,-11 9-7-16,7 16 1 16,-3 13-9-16,-3 12 0 15</inkml:trace>
  <inkml:trace contextRef="#ctx0" brushRef="#br3" timeOffset="-110366.59">2272 8106 39 0,'14'-10'19'0,"4"-21"-12"15,-18 21 25-15,3 1-29 16,4-3 1-16,-7-1-1 15,-10 4 1-15,-1-1-6 16,-7 4 1-16,-3 6 3 16,-10 6 0-16,2 7-1 15,-2 6 0-15,2 9-1 16,-2 3 0-16,13 7-1 16,-3-1 0-16,10-2-1 0,11-10 0 15,11-6-1-15,10-10 1 16,7-15-1-16,4-13 0 15,-4-6-4-15,0-9 1 32,-3-4-6-32,-4-3 0 15</inkml:trace>
  <inkml:trace contextRef="#ctx0" brushRef="#br3" timeOffset="-110152.52">2501 7297 39 0,'4'22'19'0,"-8"31"-19"0,-3-34 31 0,4 12-30 16,-11 13 0-16,3 16 1 15,0 5 0-15,1 11-2 16,-1 2 1-16,1-3 1 16,3-9 0-16,3-9-5 15,4-17 0-15,0-15-6 16,0-15 0-16,0-10-4 15,-7-10 0-15</inkml:trace>
  <inkml:trace contextRef="#ctx0" brushRef="#br3" timeOffset="-109955.21">2205 7908 47 0,'0'10'23'0,"18"-26"-22"0,-4 6 46 15,10-5-46-15,8-10 0 16,10-7 0-16,-3-2 0 16,11-4-2-16,-19 1 0 15,5 11-5-15,-12 5 1 16,-6 8-10-16,-7 16 0 16</inkml:trace>
  <inkml:trace contextRef="#ctx0" brushRef="#br3" timeOffset="-109520.52">2484 8131 53 0,'21'-7'26'0,"7"-21"-26"16,-10 13 41-16,6-1-41 16,5-9 0-16,-1 3 1 15,0 3 0-15,-7 6-1 16,-7 4 0-16,0 0 0 16,-3-1 0-16,-18-2 0 15,-4-1 0-15,1 4-1 16,-1 6 1-16,-7 3-2 15,-3 3 1-15,4 3 0 16,3 10 0-16,-4 6-1 0,7 6 1 16,11 3 0-16,0 4 1 15,4-4 0-15,14-3 1 16,10-3-1-16,0-3 0 16,14-9 0-16,-3-13 1 15,3-9-3-15,-3-4 1 16,-7 0-6-16,-7 1 0 15,-11-1-7-15,-18 7 0 0</inkml:trace>
  <inkml:trace contextRef="#ctx0" brushRef="#br3" timeOffset="-109145.18">1080 8952 45 0,'-32'19'22'0,"0"-13"-13"15,25-2 36-15,7-1-39 16,-7 3 0-16,7 0 4 15,18 0 1-15,-1 1-13 0,26-7 1 16,24-10 7-16,24-12 1 16,29-18-4-16,21-20 1 15,25-3-3-15,7-3 1 16,-7 4-3-16,-7 2 1 16,-15 10-3-16,-10 12 0 15,-24 7-4-15,-26 9 0 16,-10 3-9-16,-28 10 0 15,-18 3-5-15,-6-1 0 16</inkml:trace>
  <inkml:trace contextRef="#ctx0" brushRef="#br3" timeOffset="-108199.33">5853 3527 30 0,'7'-12'15'0,"-7"28"-5"0,0-10 18 0,3 9-26 0,-3 4 0 0,0 6 2 0,0 19 0 0,0 19-5 16,-3 22 1-16,3 37 3 16,0 32 1-16,3 34-2 15,4 25 0-15,0 6-1 16,4 17 0-16,-1-4-1 15,1-6 1-15,7-16-1 16,-8-19 1-16,1-31-1 16,3-10 0-16,-3-21-2 15,3-19 0-15,-11-23-4 16,4-18 0-16,-3-18-8 16,-8-17 1-16</inkml:trace>
  <inkml:trace contextRef="#ctx0" brushRef="#br3" timeOffset="-106802.58">5962 3590 23 0,'18'6'11'0,"13"-18"-3"16,-20 9 9-16,3 0-13 16,7-7 1-16,-7-6 1 15,11 7 1-15,7 9-9 0,7-9 1 16,-4 6 5-16,4 6 1 16,7 6-2-16,6 0 0 15,15 1 0-15,-10-10 0 16,10 0-1-16,7 0 1 15,0-16 0-15,11 4 1 16,10 2-1-16,14-2 1 16,1-1-3-16,-1-6 1 15,11 7-1-15,11-1 1 0,3 4-2 16,-7-1 1-16,7-5-1 16,10 5 0-16,-6-2 0 15,7-4 1-15,13 7-1 16,1-10 1-16,-4-3-1 15,11 0 1-15,10-3-1 16,-3-3 1-16,7-1-1 16,-3 4 0-16,-15 3 0 15,7 4 0-15,-14-1 0 16,-6 6 0-16,-15-12-1 16,0 10 1-16,-11 2 0 15,-10-6 0-15,-7 3-1 16,-4-2 1-16,-21 8-1 15,-10-2 1-15,-8 2 0 16,-6 7 0 15,-11 6-1-31,-7 4 1 16,-8 2-1-16,-6 7 1 0,-7 2-2 0,-8 4 1 0,-3 10 0 0,-7 12 0 16,-3 0 0-16,-4 6 0 15,0 6 0-15,-4 7 0 16,0 9 0-16,8 3 1 15,-1 13 0-15,1 6 0 16,3 16-1-16,3 9 1 16,8 7-1-16,0 5 1 0,6 10-1 15,8 0 1 1,0 4-1-16,3-10 1 0,0-4 0 16,-3-8 0-16,-1 2 0 15,5-12 0-15,-1-3 0 16,-3-10 1-16,-4-9-1 15,-4-6 0-15,1-4 0 16,-4-3 0-16,-7-9 0 16,-7-9 0-16,-3 0-1 15,-8-10 1-15,-7-3-1 16,1-6 1-16,-4-10-1 16,-1-6 1-16,-2-3-1 15,-4-6 0-15,-8-4 0 16,-3-6 1-16,4 1 0 15,-11-1 0-15,-10 3-1 16,-11-9 0-16,-14 0 1 16,-11 0 0-16,-14-6 0 0,-24 6 0 15,-19 6 0-15,-9 1 0 16,-22 2 0-16,3 10 0 16,-13 3 0-16,-18 6 0 15,3 10 0-15,-14 6 1 16,1 15-1-16,-12 4 0 15,-13 9 2-15,-4-9 0 16,-10-4 0-16,-5 1 0 16,-9-10 1-16,-4-12 0 15,3-7-1-15,-24-12 1 16,13-3-4-16,-13-1 1 16,21 4-15-16,-7 9 1 0,31 7-2 15,47-7 1-15</inkml:trace>
  <inkml:trace contextRef="#ctx0" brushRef="#br3" timeOffset="-95542.2">3567 7707 34 0,'0'4'17'0,"3"-8"-6"0,-3 4 17 0,0 4-25 15,7 5 1-15,-7 3 2 16,0 14 0-16,0 8-8 16,4 7 0-16,-4 12 5 15,7 10 1-15,3 9-3 16,1-3 0-16,7-13 1 15,-4-9 0-15,7-12 0 16,4-16 0-16,6-16-1 16,8-19 1-16,-11-15-1 15,4-16 1-15,-4 0-2 16,4-10 1-16,-11-2-5 16,0 9 1-16,-3 3-11 15,0 0 1-15,-15 3-3 16,4 15 1-16</inkml:trace>
  <inkml:trace contextRef="#ctx0" brushRef="#br3" timeOffset="-94703.15">4258 7933 49 0,'11'10'24'0,"-11"-10"-24"16,0 0 46-16,-4 0-46 16,-6 6 1-16,-1 3 0 15,-7 1 1-15,-3 2-3 16,3 1 1-16,-3 2 1 15,0 1 0-15,4 0 0 16,2-4 0-16,1-2-1 16,4-1 1-16,6 1-2 15,8-4 1-15,6-3-1 16,1 3 0-16,3-6-2 16,0 3 1-16,4 4-2 0,-8-4 0 15,-3 3 0-15,4 3 0 16,-11 4-1-16,0 3 1 15,-7 3 0-15,3-1 1 16,-3 1 0-16,0 0 1 16,4-3 0-16,-8-4 1 15,4 1 1-15,4-4 0 0,3 1 0 16,0-4 1 15,0 0 0-31,10 0 1 0,1-9 1 0,-1-6 0 0,19-10 1 16,2-3 1-16,8-6-1 15,3 3 1 1,-3-7-1-16,0 1 0 31,-7 6-3-31,-4-3 1 0,-7 3-2 16,-3-4 0-16,-8 11-1 0,-10 2 1 0,0 3-1 16,-10 4 1-16,-1 3-1 15,1 9 1 16,-8 16 0 1,0-1 0-32,4 8 0 15,4 8 0-15,-4 4 1 0,14-1 0 0,14-5 0 0,-4-4 0 0,11-12-1 0,11-13 1 0,7-10-7 16,-11-5 1-16,4-4-10 16,-11-12 1-16</inkml:trace>
  <inkml:trace contextRef="#ctx0" brushRef="#br3" timeOffset="-93772.46">5958 8071 45 0,'4'6'22'0,"-4"-12"-15"0,-4 0 31 0,-3 3-37 0,-3 0 0 0,-4-1 0 0,-7 1 0 0,3 0-2 0,-3 3 1 0,3 3 1 0,0 0 0 15,4 7-1-15,-3-4 1 0,6 4-1 0,4-1 1 0,7 0-1 0,7 1 1 0,4-4-1 0,6-3 0 0,8 0 0 0,10-6 0 0,8-3 0 266,-5 0 0-266,-9-4-1 0,-5 4 1 0,-6 0-1 0,0-1 1 16,-15 4-1-16,4-3 1 0,-17 9-2 0,3 0 0 0,-8 4-2 0,1-1 1 0,0 0-3 0,-10 7 1 0,9-1-1 0,-6 7 1 0,11 3 1 0,-4 3 0 0,3 3 4 0,7-3 1 0,4 0 3 0,8 1 1 0,2-1 0 0,4 6 1 0,4-3 1 0,-1 0 0 0,5-9-3 0,-12-3 1 0,-6 0-4 0,-8-1 1 0,-6 1-2 0,-8-4 1 0,-3-2-2 0,-7-4 0 0,-4-6 0 0,-3-6 0 0,-1 3 0 0,-2-4 1 0,-5-8 0 0,4-4 0 0,11-3 0 0,-4 0 1 0,15 3-1 0,-4 4 1 0,10-1 0 0,11 0 0 0,11-6 0 0,10 0 0 0,11 4 0 0,3-4 0 0,0 0-1 0,4 3 1 0,-4 6-8 0,0-2 1 0,-3 2-10 0,-7-3 0 0</inkml:trace>
  <inkml:trace contextRef="#ctx0" brushRef="#br3" timeOffset="-93081.74">6227 8062 36 0,'-8'12'18'0,"16"-9"-7"0,-8-3 21 0,3 4-28 15,4-4 0-15,4 0 2 16,-1-7 1-16,8 1-9 16,3-3 1-16,7-4 5 15,-7-12 1-15,4 9-3 16,0 4 0-16,-7-4-2 15,-4 0 1-15,-4 1-2 16,-3 2 1-16,-7 1-1 16,0 2 0-16,-10 4-2 15,-4 6 1-15,3 6-1 16,-3-3 1-16,3 10-1 16,1 6 1-16,-1 9 0 0,1-3 1 15,2-3 0 1,8 3 1-16,0-3 1 0,0-6 0 31,11-4-1-31,3-5 1 16,4-7-1-16,14-4 1 15,3-5-5-15,4-7 0 0,-8-3-9 0,8-6 0 16,-11 7-1-16,4-4 0 16</inkml:trace>
  <inkml:trace contextRef="#ctx0" brushRef="#br3" timeOffset="-92811.82">6812 7836 37 0,'11'3'18'0,"-1"0"-14"0,-10-3 35 0,0 3-37 0,-10 1 1 0,-1-1 0 0,-3 0 0 0,-7 0-4 0,-4 0 0 0,0 3 3 0,1 4 1 0,6 2-2 15,-3-2 0-15,-4 2 0 16,11 7 0-16,-3 6-1 15,13-3 1-15,4 3-1 16,4-6 0-16,13-6-1 16,1-4 1-16,7-9-1 15,3-16 0-15,0 1-4 16,-3-1 1-16,-1 0-10 16,-13-3 0-16,0-6 0 15,-8 3 0-15</inkml:trace>
  <inkml:trace contextRef="#ctx0" brushRef="#br3" timeOffset="-92195.64">6883 7958 46 0,'10'13'23'0,"-6"6"-26"0,-4-19 47 0,0 0-45 0,7-7 1 0,-4-2 0 0,1 0 0 0,-1-1 0 0,1 1 0 0,3-4-1 0,0 1 1 0,4-1 0 15,-8 1 1-15,8 2-1 16,-4 1 0-16,3 6 0 16,-3-1 1-16,1 4-1 15,-1 7 0-15,0-4 0 16,-7 3 0-16,3 0 0 15,-3 1 0-15,0-1 0 16,0 0 0-16,0 1 0 16,0-4 0-16,0 0-1 15,7 0 1-15,-7-3 0 16,4 0 0-16,3-3 0 16,3 0 0-16,1-4 0 15,7 1 0-15,-8 0-1 16,-3 0 1-16,7-1 0 31,-3 1 0-31,-4 0 0 0,4-1 0 0,-8 1 0 0,4 0 0 16,0-3 0-16,0 2 0 15,0 1 0-15,0-3 0 16,4 2 0-16,-7 4 0 16,3 3 0-16,-4 0 0 15,4 3 0-15,-3 0 1 16,3 4-1-16,0-1 1 15,0 3-1-15,0 1 1 0,0-1-1 16,4 1 1-16,-8-1-1 16,4-3 1-16,4-3-6 15,-1 1 1-15,1-4-10 16,-1-4 0-16</inkml:trace>
  <inkml:trace contextRef="#ctx0" brushRef="#br3" timeOffset="-91580.33">7405 7939 44 0,'10'13'22'0,"19"-22"19"0,-19-1-39 0,8-2 1 0,7-1 1 0,6-3 0 0,-2 1-6 0,-1-1 1 0,-7 0 3 0,4 1 0 0,-15 2-2 0,-3-3 0 0,-3-2 0 0,-8-1 0 0,-3 3-2 0,-3 0 1 0,-12 13-2 0,1 6 0 0,7 10 0 0,-3 0 0 0,2 5 0 0,1 7 0 0,7 4 2 0,-3-4 0 16,10 0 2-16,-7 0 0 0,14 0 0 0,3-6 1 0,4-7-1 0,4-2 1 0,3-10-1 31,11-10 0-31,3 7-1 0,-3-9 1 0,7-13-1 16,7-7 1-16,-1-18-1 15,1-6 0-15,-10-10-1 16,-1-6 1 15,-7-7-1-15,-7 1 1-1,-10 3-1-15,-1 6 1 0,-6 9-1 0,-4 7 1 0,-4 9 0 0,-3 13 0 0,-7 9 0 16,4 15 0-16,-11 14 0 16,3 11 0-16,-14 14 0 15,11 8 1-15,3 20-1 16,4 12 1-16,11 19-1 15,6 6 1-15,11-9-1 0,-3-13 1 16,-1-6-2-16,5-22 1 16,-1-12-3-16,7-16 1 15,-14-7-6-15,0-12 1 16,-7-9-7-16,-11-13 1 16</inkml:trace>
  <inkml:trace contextRef="#ctx0" brushRef="#br3" timeOffset="-91337.31">7602 7635 41 0,'22'-6'20'0,"6"-10"-9"0,-14 10 33 0,4 0-41 0,3 0 0 0,14-4 2 16,4 1 0-16,7-4-7 15,-1-3 0-15,5 7 0 16,-8 0 0-16,-3 2-7 16,-11 4 1-16,0 3-9 15,-13 0 1-15</inkml:trace>
  <inkml:trace contextRef="#ctx0" brushRef="#br3" timeOffset="-90988.11">8181 7758 36 0,'18'28'18'0,"-8"-9"-11"0,-10-19 25 16,0 0-29-16,0 0 1 15,0-7 1-15,-3 1 1 0,-1-3-8 16,1-4 1-16,3-6 4 16,-7-6 0-16,3 3-2 15,4 0 1-15,-7 0-2 16,3 0 1-16,8 0-1 16,7 4 1-16,6 2 0 15,1 0 0-15,3 1-1 16,4 2 1-16,-1 1-4 15,-2-4 0 1,-5 3-6-16,-3 1 1 16,-7-1-8-16,-7-6 1 0</inkml:trace>
  <inkml:trace contextRef="#ctx0" brushRef="#br3" timeOffset="-90455.46">8883 7460 39 0,'32'-10'19'0,"-11"-2"-8"15,-14 9 30-15,-4 3-38 16,-3 0 0-16,-3 9 1 16,-8 7 1-1,-38 43-7 1,-4 7 1-16,-3 9 3 15,6 1 1-15,4 5-3 16,8-6 0-16,6-12-5 16,11-16 0-16,-1-9-4 0,12-26 0 15,3-15-6-15,7-19 0 16,0-6 0-16,0-10 0 16</inkml:trace>
  <inkml:trace contextRef="#ctx0" brushRef="#br3" timeOffset="-90252.27">8548 7504 44 0,'17'12'22'0,"5"26"-19"0,-15-26 48 15,3 7-50-15,1 6 0 16,-1 3 0-16,1-2 0 0,0-1-5 16,-1-7 0-16,1-2-9 15,-1-3 0-15,-10-4-3 16,4-9 1-16</inkml:trace>
  <inkml:trace contextRef="#ctx0" brushRef="#br3" timeOffset="-90043.39">9126 7780 62 0,'7'12'31'0,"-7"-9"-36"0,0-3 64 15,0 0-59-15,0 0 1 16,0 0-1-16,0 0 1 16,0 0-8-16,0 0 0 15,0 0-11-15,-7 3 0 16</inkml:trace>
  <inkml:trace contextRef="#ctx0" brushRef="#br3" timeOffset="-86263.61">3112 9749 10 0,'17'-13'5'0,"-6"-15"9"16,-1 16 5-16,-10 5-13 15,4 1 1-15,3-3 4 16,-7 2 1-16,7 1-13 15,-7 6 1-15,0 3 9 16,0 7 1-16,-7 2-3 16,0 10 0-16,-4 19-2 15,-3 9 0-15,-3 13-4 16,-5 3 1-16,-9 9-1 16,-8 3 0-16,4 7-2 15,3-13 1-15,4-6-3 16,6-16 0-16,1-9-4 0,11-10 0 15,10-21-9-15,0-17 0 16</inkml:trace>
  <inkml:trace contextRef="#ctx0" brushRef="#br3" timeOffset="-86021.23">2815 9636 27 0,'7'-13'13'0,"11"17"4"0,-8-1 11 0,-6 0-22 16,3 0 0-16,4 6 2 15,-11 13 0-15,10 7-12 16,-3 5 1-16,4 7 6 16,-1 0 1-16,1-1-7 15,0-11 0-15,-1-8-9 16,8-5 0-16,-8-6-2 15,-6-10 0-15</inkml:trace>
  <inkml:trace contextRef="#ctx0" brushRef="#br3" timeOffset="-85678.4">3447 9686 46 0,'3'16'23'0,"-3"-22"-23"0,0 6 46 15,7 0-43-15,4 0 1 16,-1-4 1-16,1-2 0 0,7 0-7 16,3-4 1-16,0 1 4 15,-3-4 0-15,6 1-3 16,5-1 0-16,-1 4-7 16,-7 3 0-16,-3-1-10 15,-18 1 0-15</inkml:trace>
  <inkml:trace contextRef="#ctx0" brushRef="#br3" timeOffset="-85481.2">3507 9953 60 0,'24'22'30'0,"15"-35"-31"16,-28 4 49-16,6-4-48 0,12-3 0 15,-5-6-1-15,12 4 0 16,-5 2-4-16,-10 3 1 16,-3 7-13-16,-7 6 0 15</inkml:trace>
  <inkml:trace contextRef="#ctx0" brushRef="#br3" timeOffset="-84688.88">4209 9931 44 0,'7'40'22'0,"-4"20"-13"0,4-44 26 15,0 3-33-15,-3-1 1 16,6 4 2-16,8-6 1 0,0 3-7 16,3-4 1-16,0-5 3 15,-7-7 1-15,4-3-2 16,-1-6 0-16,-6-10-2 16,7-18 1-16,-15-4-2 15,4-15 1-15,-17-7-1 16,-8-12 1-16,-3-3-1 15,-7-1 1-15,-4-2-1 16,-3 3 0-16,10 3-1 16,-3 6 1-16,7 12-1 15,10 14 1-15,-3 2 0 16,10 10 0-16,11 9 0 16,7 6 1-16,15 7 3 15,13-3 0-15,14 3 2 16,15-10 0-16,10 0 0 15,25-12 0-15,14 0 0 16,10-7 0-16,1 1-2 0,-4-1 0 16,-4 1-5-1,-6 2 1-15,-8 10-7 16,-28 1 1-16,-14-5-8 0,-10 11 0 16,-18-1-6-16,-15 4 1 15</inkml:trace>
  <inkml:trace contextRef="#ctx0" brushRef="#br3" timeOffset="-84171.89">4653 9388 45 0,'0'13'22'0,"4"12"-20"0,-4-22 36 15,0 3-37-15,0 1 0 16,0 5 0-16,0 1 0 15,0 2-2-15,0 4 1 16,0 0 0-16,0 0 1 16,7-4-1-16,-4-5 0 15,8-4-2-15,3-3 0 0,-3-6-5 16,10-9 0 0,-4-4-4-16,-3-6 1 0,4 0-4 15,-14 0 1-15</inkml:trace>
  <inkml:trace contextRef="#ctx0" brushRef="#br3" timeOffset="-83967">4787 9310 35 0,'-3'19'17'0,"3"31"-13"0,0-38 33 16,-7 7-34-16,3 6 0 0,-3 7 1 16,-4-1 0-16,8 13-6 15,-8-3 1-15,4 3 2 16,4 3 1-16,-1-10-6 15,1-5 1-15,3-11-6 16,7-11 0-16,3-7-5 0,4-9 0 16</inkml:trace>
  <inkml:trace contextRef="#ctx0" brushRef="#br3" timeOffset="-83767.59">4953 9570 52 0,'7'19'26'0,"4"-13"-30"0,-11-6 52 0,10-3-47 16,1-3 1-16,3-1 0 16,11-5 0-16,-4-1-4 15,7 1 0-15,4-7-5 16,-4 3 1-16,-7 4-10 15,-7 2 0-15</inkml:trace>
  <inkml:trace contextRef="#ctx0" brushRef="#br3" timeOffset="-83530.69">5489 9363 58 0,'-39'69'29'0,"-6"-19"-37"0,30-31 50 15,-6 3-42-15,-3 16 0 16,2-1 1-16,8-2 0 16,-7-1-5-16,14-5 0 15,-3-8-6-15,10-11 0 16,0-10-5-16,0-19 0 15</inkml:trace>
  <inkml:trace contextRef="#ctx0" brushRef="#br3" timeOffset="-83336.78">5274 9467 54 0,'11'34'27'0,"13"10"-32"0,-13-31 52 0,-1-4-47 15,5 7 0-15,2 6-1 16,11 0 1-16,1-4-2 16,-8-8 1-16,0-4-5 15,0-9 0-15,0-7-9 16,-3 4 0-16</inkml:trace>
  <inkml:trace contextRef="#ctx0" brushRef="#br3" timeOffset="-82979.2">5570 9150 42 0,'11'16'21'0,"0"-7"-9"0,-11-9 29 15,7 3-37-15,3-3 0 16,1-3 4-16,-1-3 1 15,8-4-10-15,3-2 1 16,4 2 6-16,0 1 0 16,-11 0-2-16,0 2 0 15,-4 7-3-15,1 10 1 16,-11 2-2-16,0 7 0 16,-7 3-1-16,3 3 1 0,4 0 0 15,0 10 0 1,0-10 0-16,0-3 0 0,11-7 0 15,0-2 0-15,-1-7-1 16,-3-9 1-16,14-6-8 16,-7-4 1-16,4 1-13 15,-14-4 0-15</inkml:trace>
  <inkml:trace contextRef="#ctx0" brushRef="#br3" timeOffset="-79508.48">3140 11201 34 0,'10'0'17'0,"-10"-7"-17"0,0 7 18 0,0 0-18 15,0 0 1-15,-7 4-2 16,7-1 1-16,0 3-6 15,0-3 0-15,-3 3-2 16,-4-2 0-16</inkml:trace>
  <inkml:trace contextRef="#ctx0" brushRef="#br3" timeOffset="-79180.72">3119 11176 18 0,'0'-4'9'0,"10"4"-9"16,-10 0 12-16,4 0-10 0,3 0 0 15,-7 0 2-15,0 0 1 16,0 0-5-16,0 0 1 16,0 0 4-16,0 0 0 15,0-3 0-15,0 3 1 16,0 0-1-16,0 3 0 16,0 1-1-16,0 5 1 15,-11 7-1-15,1 6 0 16,-1 9-1-16,-14 10 0 15,1 15-1-15,-12 10 0 16,-6 9-1-16,0 1 1 16,-4-1-2-16,3-9 1 0,5-7-1 15,16-9 0-15,1-12-5 16,14-13 0-16,7-12-9 16,7-13 0-16,4-16-1 15,3-12 1-15</inkml:trace>
  <inkml:trace contextRef="#ctx0" brushRef="#br3" timeOffset="-78944.72">2850 11201 41 0,'4'19'20'0,"-4"9"-20"16,0-22 42-16,0 0-40 0,0 10 1 15,0 12 0-15,7 10 1 16,-3-4-6 0,3 1 0-16,10-1-1 0,-3-5 1 15,8-11-8-15,2-11 1 16,-10-7-6-16,-3-13 1 16</inkml:trace>
  <inkml:trace contextRef="#ctx0" brushRef="#br3" timeOffset="-78519.7">3239 10812 48 0,'10'12'24'0,"11"-12"-24"16,-14-3 46-16,4 0-41 16,-1 0 0-16,1 0 4 15,0-7 0-15,6 7-11 16,4-3 0-16,1 6 8 16,6 0 0-16,-14 6-4 15,4 1 1-15,-11 5-3 16,-7 4 1-16,0 6-2 15,-7 3 1-15,-4 0-1 16,0 0 0-16,1-3 0 16,3 0 0-16,3 3 0 15,-6-3 1-15,10-10 0 0,10 1 0 16,1-10 0-16,10 0 1 16,-3-12-1-16,6-1 0 15,1-8-6-15,0 2 1 16,-8 3-11-16,1 4 0 15,-7 3-3-15,-1 0 0 16</inkml:trace>
  <inkml:trace contextRef="#ctx0" brushRef="#br3" timeOffset="-78212.4">3602 11282 47 0,'0'3'23'0,"7"-6"-18"0,-7 3 42 0,11 0-43 16,6-3 0-16,4-3 0 15,8 0 1-15,2-4-7 16,8 4 0-16,-7 0 2 16,7-1 1-16,-11 4-9 15,4 3 0-15,-11 3-10 0,-14 4 1 16</inkml:trace>
  <inkml:trace contextRef="#ctx0" brushRef="#br3" timeOffset="-78028.21">3708 11508 57 0,'17'16'28'0,"5"-26"-29"0,-8 7 47 16,3-3-46-16,4 0 1 0,8-4-4 16,-1 1 1-16,4 3-6 15,-1-4 1-15,-6 4-10 16,-4-7 1-16</inkml:trace>
  <inkml:trace contextRef="#ctx0" brushRef="#br3" timeOffset="-77586.63">4445 10947 44 0,'0'15'22'0,"-11"4"-13"0,11-13 33 16,0 4-40-16,-7 2 1 0,4 7 2 16,3-3 0-16,-7 3-6 15,3 3 1-15,4 3 3 16,0 0 0-16,0 0-1 15,11-3 0-15,-1-3-2 16,12-7 0-16,6-5-5 16,0-11 0-16,4-5-7 15,-4-7 1-15,-3-6-7 16,-8-6 1-16</inkml:trace>
  <inkml:trace contextRef="#ctx0" brushRef="#br3" timeOffset="-77360.8">4625 10818 46 0,'-11'44'23'0,"4"3"-19"0,7-34 39 15,-3 9-41-15,3 6 1 16,-11 9 2-16,4 14 0 16,-3-4-7-16,-1 9 1 15,0 7 3-15,11-1 1 16,0 1-3-16,0-9 0 15,11-14-6-15,7-11 1 16,-4-20-4-16,7-6 0 16,4-12-8-16,-15-10 1 15</inkml:trace>
  <inkml:trace contextRef="#ctx0" brushRef="#br3" timeOffset="-77135.8">4763 11172 48 0,'14'26'24'0,"-7"-8"-20"15,-4-18 40-15,4 0-42 16,0 0 1-16,4-3 0 16,3 0 0-16,11-3-4 15,6-4 0-15,8-2 0 16,-3-4 1-16,2 4-8 15,-2-1 1-15,-1-3-9 16,-7-6 0-16</inkml:trace>
  <inkml:trace contextRef="#ctx0" brushRef="#br3" timeOffset="-76881.95">5514 10931 43 0,'-4'25'21'0,"-27"19"-15"0,13-28 31 16,-3 9-37-16,0 0 1 16,-15 6 0-16,12 7 0 15,6-7-1-15,-3 7 0 0,0-7-2 16,7-6 0-16,3-6-8 15,8-10 1-15,3-12-5 16,0-15 1-16</inkml:trace>
  <inkml:trace contextRef="#ctx0" brushRef="#br3" timeOffset="-76686.68">5271 11044 54 0,'14'44'27'0,"10"12"-34"16,-13-43 53-16,-1 2-46 16,8 7 1-16,3-3-1 15,4-6 0-15,3 2-5 0,0-5 1 16,-6-7-9-16,-1-3 0 16,0-16-2-16,4-12 0 15</inkml:trace>
  <inkml:trace contextRef="#ctx0" brushRef="#br3" timeOffset="-76311.27">5609 10605 57 0,'14'6'28'0,"11"-18"-33"0,-14 5 58 0,3-2-52 16,3 0 0-16,4-1 2 16,4 4 0-16,-4-4-4 15,-10 7 1-15,0 0 1 16,-1 3 1-16,-3 3-2 16,-3 7 1-16,-4 5-2 15,-4 10 0-15,-3 4 0 16,-3-4 1-16,-1 6-1 15,0 4 1-15,4-1 0 16,4-6 0-16,3-3 1 16,3-9 1-16,4-3-1 15,7-10 0-15,8-6-2 16,2-10 0-16,-3 4-9 16,1-4 1-16,-12-3-10 0,1 10 1 15</inkml:trace>
  <inkml:trace contextRef="#ctx0" brushRef="#br3" timeOffset="-75755.2">2949 12530 39 0,'-10'22'19'0,"-19"44"-15"0,19-44 23 16,-8 6-27-16,-3 7 1 16,-7 2 0-16,-4 4 0 15,0-3-2-15,4-4 1 16,0-12-3-16,7 0 1 0,10-9-6 15,1-7 0-15,-1-12-4 16,4-10 1-16</inkml:trace>
  <inkml:trace contextRef="#ctx0" brushRef="#br3" timeOffset="-75542.43">2642 12537 30 0,'11'-10'15'0,"17"16"-6"16,-17-2 26-16,-1 2-29 15,1 3 1-15,-4 10 2 16,4 6 1-16,-1 10-13 16,4-1 1-16,4 4 7 15,10-1 1-15,-7 1-4 16,7-4 1-16,4-8-5 16,0-8 0-16,-4-8-8 15,0-10 0-15,-6-10-7 0,-1-8 1 16</inkml:trace>
  <inkml:trace contextRef="#ctx0" brushRef="#br3" timeOffset="-75125.93">3073 12179 53 0,'7'13'26'0,"-4"-13"-22"0,4-4 45 0,4-2-45 15,7 3 1-15,-4-3 3 16,14 0 0-16,0-4-11 16,-7 4 1-16,0-4 6 15,-3 7 0-15,-4 3-3 16,0 3 1-16,-10 1-3 15,3 5 0-15,-7 0-1 16,-7 7 0-16,3 3-1 16,-3 3 1-16,-3 0 0 15,10 3 1-15,-7-3 1 16,14 0 0-16,-4-7 1 16,11 1 0-16,-3-6 0 15,-1-4 0-15,12-9 0 16,-1-4 0-16,7-5-6 0,4-4 1 15,-4 0-13-15,-10 1 0 16,-4-1-2-16,-4 4 0 16</inkml:trace>
  <inkml:trace contextRef="#ctx0" brushRef="#br3" timeOffset="-74735.33">3542 12640 43 0,'0'-6'21'0,"-4"9"-12"16,4-3 37-16,11-3-41 15,-4 0 0-15,4 3 2 16,-1-4 1-16,22-2-11 15,7 3 1-15,3-6 4 0,4 2 1 16,-4 1-10-16,-3-3 1 16,-11-4-13-16,-3 1 1 15</inkml:trace>
  <inkml:trace contextRef="#ctx0" brushRef="#br3" timeOffset="-74495.84">3725 12490 43 0,'0'37'21'0,"-7"7"-14"0,7-35 25 0,7 10-32 16,-7 0 1-16,11 3-3 15,-8 0 1-15,8 0-6 16,7-3 1-16,-8-10-7 15,-3-9 1-15</inkml:trace>
  <inkml:trace contextRef="#ctx0" brushRef="#br3" timeOffset="-71537.29">4389 12587 19 0,'28'-13'9'0,"-11"-15"6"15,-17 15 10-15,11-2-20 16,-7-7 0-16,3 0 6 0,0 9 1 16,3-2-13-16,-6 5 1 15,3 4 8-15,-7 0 0 16,0 6-2-16,0 12 0 15,-11 13-4-15,4 7 1 16,-3 15-2-16,-1 3 0 16,-10 13-4-16,10-1 1 15,-13 10-4-15,9 1 1 16,5-14-2-16,3-6 0 0,3-21-3 16,4-17 0-16,11-18-3 15,-8-15 1 1,4-26 0-16,-7 0 1 0</inkml:trace>
  <inkml:trace contextRef="#ctx0" brushRef="#br3" timeOffset="-71353.49">4184 12389 37 0,'3'16'18'0,"8"34"-17"15,-4-34 38-15,-3 6-37 16,3 6 1-1,14 19 2 1,7-6 0-16,-7-7-11 16,7-9 0-16,-6-3-6 15,-5-12 1-15</inkml:trace>
  <inkml:trace contextRef="#ctx0" brushRef="#br3" timeOffset="-70800.14">4607 12010 35 0,'-3'12'17'0,"3"10"0"0,3-22 20 0,4 6-32 16,-3-2 0-16,3-1 4 15,0-3 1-15,4-3-12 16,3-4 0-16,3 1 8 16,-6-6 0-16,7 2-3 15,-8-2 1-15,1 5-3 16,-1 1 0-16,-10 6-4 0,7 3 1 16,-14 3-1-16,4 7 0 15,3 6-2-15,-4 3 1 16,1 6 0-16,3-3 0 15,-7-3 2-15,3 0 0 16,4-3 1-16,0 0 0 31,0-4 1-31,0 1 1 0,4-10-1 0,6-6 1 16,8-6-4-16,3 0 1 16,4-7-11-16,-1 4 1 0,1-10-3 15,-4 6 1 1</inkml:trace>
  <inkml:trace contextRef="#ctx0" brushRef="#br3" timeOffset="-70409.11">5211 12521 49 0,'0'22'24'0,"14"-13"-19"0,-7-9 46 16,0-3-50-16,3 3 1 16,1-3 0-16,10-3 1 15,7-1-4-15,4 1 1 16,-4-3 1-16,8-7 0 16,-8 7-5-16,-7 2 1 15,-7-2-8-15,-3 6 1 16,-18 6-8-16,-4 0 1 15</inkml:trace>
  <inkml:trace contextRef="#ctx0" brushRef="#br3" timeOffset="-70230.42">5232 12671 41 0,'0'0'20'0,"0"-3"-11"15,0 3 31-15,3-3-38 16,4-3 1-16,0 0-1 15,4-1 1-15,10 1-6 16,7 0 1-16,4-4-4 16,0 1 0-16,7 0-9 15,-1-4 0-15</inkml:trace>
  <inkml:trace contextRef="#ctx0" brushRef="#br3" timeOffset="-69901.16">5870 12054 49 0,'7'22'24'0,"-21"6"-22"0,11-13 39 15,-1 4-41-15,-3 0 1 0,7 6 0 16,-7 10 0-16,3 2-1 16,-6-2 1-16,-1-1 0 15,4 1 1-15,4-4-2 16,3 1 0-16,3-7-3 16,8-7 0-16,10-11-3 15,7-10 0-15,18-10-5 16,-4-6 0-16,-3-12-4 15,-3-10 1-15</inkml:trace>
  <inkml:trace contextRef="#ctx0" brushRef="#br3" timeOffset="-69715.3">6138 11988 27 0,'-10'-3'13'0,"3"37"1"16,3-18 18-16,-3 18-29 15,-7 7 0-15,-7 16 3 16,-7 8 1-16,-8 11-9 0,1 18 0 15,7 6 0-15,-4 0 0 16,7-6-10-16,4-15 0 16</inkml:trace>
  <inkml:trace contextRef="#ctx0" brushRef="#br3" timeOffset="-69104.38">2314 12201 42 0,'11'19'21'0,"-11"-16"-14"0,0 3 30 0,-4 10-35 16,4 9 0-16,-7 6 1 16,0 13 1-16,4 19-6 15,-8 15 1-15,11 26 2 16,-7-1 1-16,7 7-2 15,7 3 0-15,-3-19-2 16,3-12 1-16,3-17-6 16,1-18 0-16,6-21-8 15,-6-23 0-15</inkml:trace>
  <inkml:trace contextRef="#ctx0" brushRef="#br3" timeOffset="-68193.51">2462 12101 28 0,'11'6'14'0,"0"0"-5"0,-4-6 14 0,-4-6-20 15,15 0 0-15,-8-4 3 16,19-2 1-16,2-1-8 16,19 1 0-16,3-4 6 15,14 0 0-15,3 1-2 16,18 5 1-16,4 1-2 15,14-1 1-15,3 4-1 16,-3-3 1-16,18-4-1 16,-1-6 0-16,15-6 0 15,-8 3 1-15,18-3-1 16,1-3 0-16,-5 0-1 16,15 3 0-16,-4 3 0 15,4 6 0-15,-18 4-1 16,0-1 0-16,-3 4 0 15,-1-4 1-15,-6 4-1 16,-8-1 0-16,4-9-1 0,4 1 1 16,-4-11 0-16,-14 7 0 15,3 4-1-15,-6-1 1 16,-12 3-1-16,-2 0 1 16,-12 4-1-16,-20-1 1 15,-8 4 0-15,-6 0 0 16,-19 2-2-16,-2 7 0 15,-12 7-1-15,-6 8 1 16,-8 10-2-16,-6 10 1 16,-8 15-1-16,-3 6 1 0,0 13 1 15,-7 10 0-15,3 9 0 16,0 15 0-16,4-6 0 16,4 4 1-16,-1 5-1 15,4-2 1-15,7 9-1 16,-7-16 1-16,7 3 0 15,0 0 1-15,0-15 0 16,-3-3 0-16,-4-10-1 16,-8-9 1-16,-6-10 0 15,-7-9 1 1,-95 0-1 0,-22-10 1-16,-14-9-1 15,-38-9 1-15,-15-7-1 16,-24-2 1-16,-15 2-1 15,-13 4 0-15,-8 5 0 0,11 4 0 16,21 0-1 0,4 0 1-16,6-9-4 0,19 2 1 15,13 4-8-15,18-6 1 16,21-7-2-16,29 0 1 16</inkml:trace>
  <inkml:trace contextRef="#ctx0" brushRef="#br3" timeOffset="-67483.16">7765 12079 40 0,'-4'0'20'0,"-6"0"-15"0,10-3 40 0,-8-4-42 15,-2 1 1-15,-4-3 1 16,-7 5 0-16,-4-2-7 16,-3 6 1-16,-4 6 4 15,0 7 0-15,0 6-2 16,-3 6 0-16,-4 0-1 16,1 6 1-16,2 10-1 15,5 3 0-15,13 0-1 16,7 6 1-16,11-3-1 15,11-6 1-15,14-3-2 16,10-7 0-16,4-3-4 16,10-12 0-16,4-4-10 15,0-12 0-15</inkml:trace>
  <inkml:trace contextRef="#ctx0" brushRef="#br3" timeOffset="-67271.08">7980 12352 39 0,'3'21'19'0,"-6"8"-11"0,3-26 24 0,-4 6-29 15,-3 4 1-15,0 2 1 16,4 4 0-16,-8 3-7 16,4-3 0-16,4 3 1 15,3-9 1-15,7-7-12 16,0-3 1-16,3-19-3 15,-3-3 0-15</inkml:trace>
  <inkml:trace contextRef="#ctx0" brushRef="#br3" timeOffset="-67093.88">7969 12342 49 0,'11'13'24'0,"3"-16"-34"16,-7-1 46-16,0-2-38 0,4-3 0 16,-1-1-9-16,-3 1 1 15,7-1 4-15,4-2 0 16</inkml:trace>
  <inkml:trace contextRef="#ctx0" brushRef="#br3" timeOffset="-66822.83">8308 12477 30 0,'7'28'15'0,"-3"-15"-10"0,-4-13 20 0,0-7-22 16,0-8 0-16,0-1 2 15,0-3 1-15,0 7-6 16,0-4 1-16,3 0 4 15,4 1 1-15,0-1-2 16,7 3 0-16,4 1-2 16,0 3 1-16,6-1-5 15,-3 4 1-15,1 3-6 16,-5 3 1-16,1-3-9 16,-1-4 0-16</inkml:trace>
  <inkml:trace contextRef="#ctx0" brushRef="#br3" timeOffset="-66281.92">8957 12257 53 0,'11'13'26'0,"-15"-10"-32"15,4-3 45-15,-3 3-39 16,-4 0 0-16,-8 4 1 15,1 2 0-15,-7 0-1 16,3 7 0-16,-3 3 1 0,0-3 0 16,0 2 0-16,3 8 0 15,4 2-1 1,7 0 1-16,11-3 0 0,6-6 0 16,11 0-4-16,11-13 1 15,3-6-8-15,8-9 1 16,-8-20-6-16,-3 4 0 15</inkml:trace>
  <inkml:trace contextRef="#ctx0" brushRef="#br3" timeOffset="-66056.06">9155 11662 48 0,'-4'28'24'0,"11"47"-25"15,-7-59 42-15,0 18-40 16,-3 7 1-16,3 9 0 16,0 19 0-16,3 6-3 15,4 1 0-15,4 12-1 16,3-13 0-16,4-12-8 16,-1-13 0-16,4-16-5 15,4-15 0-15</inkml:trace>
  <inkml:trace contextRef="#ctx0" brushRef="#br3" timeOffset="-65696.66">9377 12377 51 0,'17'15'25'0,"19"1"-27"0,-22-16 48 15,4-3-44-15,6-3 0 16,4-7 0-16,1-3 1 15,-5-2-5-15,-2-4 1 16,-5 3 2-16,-6 0 0 16,-4 6-2-16,-7 1 1 15,-7 6-1-15,-4 6 0 16,-3 6-1-16,0 6 1 16,-4 10-1-16,1 0 1 0,3 3 0 15,3 7 1 1,4 2 0-16,7 1 1 0,7-4 2 15,7 4 0-15,7-10 0 16,4-7 0-16,3-5-1 16,7-7 0-16,4-9-3 15,0 0 1-15,-4-3-10 16,-6-4 0-16,-15-5-7 16,-4-1 0-16</inkml:trace>
  <inkml:trace contextRef="#ctx0" brushRef="#br3" timeOffset="-64769.46">5165 14365 29 0,'0'3'14'0,"0"0"-2"0,0 0 14 0,0-3-23 16,0 10 1-16,-4-1 2 16,4 7 1-16,-10 12-9 15,3 6 0-15,-4 4 5 16,0 15 1-16,1 19-2 16,-1 13 0-16,1 22-2 15,-1 28 1-15,4 15-1 16,3 19 1-16,8 7 0 15,3 6 0-15,4-3 0 16,-1 6 1-16,1 9-1 16,3 0 1-16,11 7-1 15,-11 0 0-15,3 3-1 16,4-19 0-16,-3-7 0 16,-7-30 0-16,6-10-2 46,-6-19 1-46,0-12-5 16,-1-10 0 0,-10-22-9-16,0-12 0 0</inkml:trace>
  <inkml:trace contextRef="#ctx0" brushRef="#br3" timeOffset="-63669.25">2106 16463 35 0,'7'9'17'0,"43"-12"-15"0,-40 3 21 16,11 0-21 0,-3 3 1-16,7 0 1 0,10 0 0 15,-3 0-3-15,6-3 1 16,1-6 3-16,14 0 0 16,4 0-1-16,17-1 1 15,14-2-1-15,0-1 0 16,14-2-3-16,15-4 0 15,6 1-1-15,4-7 1 0,0 6-1 16,14 0 1 0,8-6 0-16,-8 0 0 0,10 0 0 15,8-3 1-15,-4 0-1 16,15 0 0-16,10 6 0 16,-11 1 0-16,21-1 0 15,1 3 0-15,-4-6 1 31,3 0 0-31,8 0 0 16,-8-3 0-16,1 3 0 47,7 3 0-31,-15 1-1-16,0 5 1 0,1 0-2 0,-18 1 0 0,-4 6 0 0,-17-4 0 0,-4 7-4 15,-28-3 1-15,-15-4-6 0,-17 1 0 0,-10-10-10 16,-18-3 1-16</inkml:trace>
  <inkml:trace contextRef="#ctx0" brushRef="#br3" timeOffset="-62979.4">7959 15563 19 0,'0'3'9'16,"0"3"8"-16,0-6-1 0,0 3-12 15,0 0 0-15,0 4 3 16,0-1 0-16,0 0-8 0,0 0 1 15,3 1 6 1,4-1 0-16,4 0-1 0,-1 0 1 16,5-2-1-16,2-1 1 15,11-3-2-15,1 3 1 16,2-3-2-16,-2 0 1 16,-5 3-3-16,1 0 1 15,-11 3-1 1,0 4 0-16,-3-1-1 0,-4 7 0 15,-4-4 0-15,-3 4 0 16,-10 9-1-16,-4 7 0 0,0 5 0 16,-11 1 0-16,4 3-1 15,-4 2 0-15,4-2 0 16,7-9 1 0,0-4-1-16,3-6 1 0,4-10 0 15,0-5 0-15,3-11 1 16,4-8 1-16,0-10-1 15,0-6 1 1,0-13 0-16,0-6 0 0,0-6-3 16,-3-7 0-16,-4-3-14 15,-4-9 0-15</inkml:trace>
  <inkml:trace contextRef="#ctx0" brushRef="#br3" timeOffset="-62154.55">4784 14500 37 0,'10'12'18'0,"1"-9"-9"0,-4-3 17 0,-4 0-23 0,4-3 1 16,4-3 2-1,0 0 0-15,-1-7-7 0,8 0 0 16,-4-8 5-16,11-8 1 16,-11-5-3-16,3-1 1 15,1 1-2-15,-4-4 1 16,4 4-1-16,-8 2 0 15,-3 1-2-15,4 9 1 16,0 3-2-16,-1 4 0 16,-6 2-2-16,3 7 1 0,3 6-2 15,1 6 1-15,0 3 0 16,6 4 1-16,-6-1 1 16,6 4 0-16,5 0 2 15,-1 0 1-15,0-1 1 16,0 4 0-16,4 3 0 15,-1 3 1-15,1 10-1 16,0-10 0-16,-4-3 0 16,-7-4 1-16,-7-2-3 15,-7 0 1 1,-25 3-1 0,-20-7 1-16,-8 1-2 15,-4-7 1-15,-6-3-10 16,-4-9 0-16,3-10-4 15,8-3 0-15</inkml:trace>
  <inkml:trace contextRef="#ctx0" brushRef="#br3" timeOffset="-60320.77">6759 15685 43 0,'0'3'21'0,"4"0"-9"0,-1 0 21 0,4 0-31 16,-3 4 1-16,6-1 2 15,1 7 1-15,0 5-8 16,-4 7 1-16,0 7 3 16,-4 5 1-16,-3 1-4 15,0 6 1-15,0-3-9 16,0-4 1-16,7-8-8 16,-7-11 0-16</inkml:trace>
  <inkml:trace contextRef="#ctx0" brushRef="#br3" timeOffset="-59810.7">6862 16444 42 0,'-4'28'21'0,"8"-31"-15"0,-4 3 30 15,7 0-33-15,0 0 0 0,0 0 4 16,3 0 0-16,4-3-8 15,4 0 1-15,3 3 5 16,4-4 0-16,7 1-2 16,3-3 1-16,-7 3-3 15,0 3 1-15,-6 3-2 16,-5 3 0-16,-6 4-1 16,-8 5 1-16,-3 7-2 15,-7 3 0-15,0 1 0 16,-10-1 0-16,-1 0 0 15,-3 3 0-15,7 0 1 16,-4 3 0-16,7-2 1 16,4-4 0-16,7-3 1 15,7-3 0-15,8-7-1 16,9-6 1-16,15-9-4 16,-4-9 1-16,1-4-14 0,-8-6 0 15</inkml:trace>
  <inkml:trace contextRef="#ctx0" brushRef="#br0" timeOffset="-54046.13">6833 15779 20 0,'4'-6'10'0,"3"-7"2"15,-7 13 2-15,0 0-11 0,0 0 1 16,0 0 2-16,0 0 0 16,0 0-8-16,3-3 1 15,-3-3 5-15,7-1 0 0,-7 1-2 16,0 0 1-16,0 0-2 16,0-1 1-16,-7-2-1 15,4-4 1-15,3-2-1 16,-11-1 0-16,11-3 1 15,-10 0 0-15,3 1 0 16,-4 2 0-16,1-3-1 16,-1 0 0-16,-7-3 0 15,1-3 1-15,3-9-1 16,-11 6 0-16,4-1 0 16,-4 1 0-16,0-3-1 15,1-1 1-15,-8 4-1 16,4 3 1-16,-8 3-1 15,12 0 1-15,-8 0-1 16,4-3 1-16,-11 3-1 0,4-3 1 16,-1 0 0-16,-10 0 0 15,4 6-1 1,-4 0 1-16,0 1-1 0,1-1 1 16,-5 3-1-16,8-3 0 15,-1 0 0-15,5 4 1 16,-8-1 0-16,3 0 0 15,-6-6 0-15,-4 4 0 16,0-1-1-16,-3 3 1 16,-1 0-1-16,1 4 1 15,3-1-1-15,11 4 0 16,-8 3 0-16,1-1 1 16,0 4-1-16,-1 3 1 15,1 0 0-15,-1 0 0 0,-10 0-1 16,4 7 1-1,3-1-1-15,11 3 1 0,-8 1-1 16,1 2 1-16,3 1-1 16,4-1 1-1,-8 4-1 1,-3 0 0 0,8-1 0-16,2 1 1 0,-6 0-1 0,3-1 0 0,4 4 0 15,-8 3 1-15,18 6-1 16,-6 1 0-1,-12 8 1 1,-6 4 1-16,10-3-1 16,0-1 1-16,7 7-1 15,4-6 1-15,7 6-1 0,-7-1 1 16,3-5-1-16,0 3 0 16,0 3-1-16,8 3 1 15,-1-3-1-15,7-4 0 16,-3 8 0-16,3-5 1 15,4 4-1-15,7 4 1 16,-3-1-1-16,-1 3 1 16,4-3-1-16,4 0 0 15,3 4 0-15,-11-1 1 16,11-6-1-16,3-3 0 16,5 0 0-16,-8-3 0 0,10 3 0 31,-6-4 1-16,6 4-1 17,8 0 0-17,0-3 0-15,3-7 1 16,0 4-1-16,-4 0 0 0,5-1 0 0,-1-2 0 0,0 2 0 0,4-2 0 16,-1-10 0-16,1 0 1 0,0 0-2 0,3 0 1 0,-7 0 0 15,7 0 1-15,1-3-1 16,-5 0 0-16,12 0 0 15,-5 3 0-15,8 4 0 16,0-1 0-16,-4-3-1 16,4 3 1-16,0-6 0 0,7-3 0 15,-4 0 0-15,0 0 0 16,4-1 0-16,-7 1 0 16,-7 0 0-16,0-3 0 15,6-1 0-15,1 4 0 16,3-3 0-16,4-4 0 15,-7-2 0-15,3-1 0 16,11-3-1-16,-3 1 1 16,-1-4-1-16,1 0 1 15,-8-3-1-15,4 0 1 16,-4 0 0-16,7 0 0 16,1 0 0-16,-1-3 0 15,8-3-1-15,-4-1 1 0,3-2 0 16,4 0 0-16,-14-1 0 15,0-2 0-15,-7-7-1 16,10 3 1-16,-7-3 0 16,8 0 0-16,-1-6-1 15,0 0 1-15,-6 0-1 16,6-3 1-16,-3 0-1 16,0 0 1-16,0 2 0 15,-7-2 0-15,-1-3 0 16,1 6 0-16,3 3 0 15,-3-3 0-15,11-7-1 16,-15-5 1-16,0-4-1 16,1 0 1-16,-1-6-1 15,4-9 0-15,-8-1 0 16,8-5 1-16,-7 5 0 16,0-12 0-16,-4-6-5 0,-3-7 1 15,-4 1-14-15,0-13 0 31</inkml:trace>
  <inkml:trace contextRef="#ctx0" brushRef="#br1" timeOffset="-48282.55">3944 9680 23 0,'-3'-3'11'16,"6"3"4"-16,-3 0 11 0,0 0-22 16,0 0 0-16,0 0 1 15,0 0 0-15,0 0-6 16,4 3 0-16,-4 0 5 16,0-3 0-16,7 3-2 15,-7-3 1-15,0 0 0 16,0-3 0-16,10 3-1 15,-6 0 1-15,6-3-1 16,1 0 1-16,3-4-1 16,0 1 0-16,4 3-1 15,-4 3 1-15,0-3-2 16,7-3 0-16,-10 2-2 16,3-2 1-16,0 3-5 15,-10 0 0-15,3 3-8 0,3-3 0 16,-10-3-2-16,0-1 1 15</inkml:trace>
  <inkml:trace contextRef="#ctx0" brushRef="#br1" timeOffset="-47712.27">4075 9558 31 0,'0'3'15'0,"0"-3"-10"0,0 0 27 16,0 0-27-16,0 0 0 15,0 0 3-15,0 0 1 16,-7 0-11-16,3 3 0 16,4 0 7-16,-7 3 0 15,7 4-2-15,-7-4 0 16,3 0-2-16,4 7 1 0,-7 6-2 15,4 6 1-15,-8 0-1 16,11 3 0-16,-7-3-2 16,4 0 1-16,3-9-6 15,0-1 1-15,0-8-10 16,3-10 1-16</inkml:trace>
  <inkml:trace contextRef="#ctx0" brushRef="#br1" timeOffset="-46810.57">4255 9551 31 0,'24'-25'15'16,"4"-16"-6"-16,-21 32 16 0,4 3-23 16,-11-4 1-16,4 4 1 15,-4 0 0-15,-4 0-5 16,-7 2 1-16,-6 4 3 16,-4 0 0-16,0-3-2 0,-1 3 1 15,-13 3-1 1,3 4 0-16,-6 2-1 0,6 4 1 15,-7-4-1-15,7 0 0 16,-7 1 0-16,11-1 1 16,0 1-1-16,3-4 0 15,-3 6 0-15,7-2 1 16,-4-1-1-16,11 4 1 16,-4-4-1-16,4 4 1 15,7 6-1-15,-3-4 0 16,-1 7 0-16,11 0 1 15,0 3-1-15,4-3 0 16,6 3 0-16,4 0 1 16,7 0-1-16,-6 4 1 0,9-1-1 15,-3 3 0-15,8-9 0 16,2-6 1-16,-2 0 0 16,6-7 0-16,0 0 0 15,-3-5 1-15,0-11 0 16,3 1 0-16,-3-7 0 15,-4-2 0-15,4-7-1 16,-11 0 1-16,0-6-1 16,0-7 0-16,-3-3-1 15,-8 7 1-15,1-3-1 16,-4-1 1-16,-14 4-7 16,3 3 0-16,-3-4-10 15,-3 10 0-15</inkml:trace>
  <inkml:trace contextRef="#ctx0" brushRef="#br1" timeOffset="-43636.46">3648 16224 18 0,'-11'7'9'0,"15"-4"-2"0,-4-3 9 16,0 0-13 0,0 0 0-16,0 0 2 0,0 0 1 15,0 0-7-15,0-3 1 16,0-1 4-16,0 1 0 16,0-3-1-16,0 0 0 15,0-4 0-15,0 1 0 16,0-4 0-16,0-2 1 15,0-1-1-15,0 0 1 16,0-3-1-16,0 1 1 16,7-11-1-16,-7 4 0 0,0 0-1 15,0 0 0-15,0 3-1 16,3 3 1-16,-3 4 0 16,0-1 0-16,0-3-1 15,7 0 1-15,-7 4-1 16,4-1 1-16,3 0-1 15,0 1 1-15,-7-1 0 16,3 4 0-16,5-4 0 16,-5 6 0-16,4-2 0 15,-7-4 0-15,0 4-1 16,4-1 1-16,-4 1-1 16,7-4 0-16,-7 3 0 15,3 1 0-15,4-1-1 16,-7 1 1-16,7-4 0 0,-7 3 0 15,0 1 0 1,4-1 0-16,3 4-1 0,-4-4 1 16,5 1-1-16,-5 3 1 15,4-1-1-15,-7 1 1 16,4-4-1-16,3 4 1 16,-4-10-1-16,4 10 0 15,0-4 0-15,-3-3 1 16,3 4-1-16,3-1 0 15,-6 4 1-15,7-1 0 16,-1 1-1-16,4 3 0 0,-3-7 0 16,-1 1 0-1,-6-1 0-15,7 1 0 0,-4-1 0 16,10-6 0-16,-13 4 0 16,3-1 0-16,3 6 0 15,1-5 0-15,-4 2 0 16,4 4 1-16,-1 3-1 15,4-4 0-15,4 1 0 16,-7-4 0 0,6 1 0-16,-6-4 0 15,-1 0 0-15,8 4 0 0,-7-1 0 16,3 1 0-16,3 2 0 16,-6 1 1-16,7-1-1 15,-8 1 1-15,1 0-1 16,-1-4 0-16,-3 4 0 15,7-1 1-15,4 1-2 16,-7 3 1-16,6-7 0 16,-6 7 1-16,3-4-1 0,4 1 0 15,-8 0 0-15,8 2 0 16,3 1 0-16,-7 0 1 16,4 3 0-16,-1-1 0 15,-6-2-1-15,7 3 1 16,-4 0-1-16,3 0 1 15,-2-4-1-15,2 4 1 16,1-3-1-16,-4 3 0 16,4 0-1-16,-1-7 1 15,4 7 0-15,-3 3 1 0,-4-3-1 16,4-3 0-16,-4 0 0 16,0-1 1-16,0 4 0 15,4-3 0-15,-8 3-1 16,-3-4 1-16,7 4-1 15,4-3 0-15,-7 3 0 16,6-3 1-16,-6-1-1 16,10 1 1-16,-7 3-1 15,4 0 0-15,-1-3 0 32,5 2 1-17,-1 4-1 16,0 0 0-31,4-3 0 0,-4 0 0 16,-7 3 1-16,4 0 0 0,3 0-1 16,-4-3 0-16,1 3 0 0,3-3 1 0,-7 0-1 0,11 3 0 0,-11 0 0 15,7 0 0-15,-3 0 0 0,0 0 1 16,3 0-1 0,-7 0 1-1,3 3 0-15,1-3 0 0,-7 3-1 0,6 0 0 16,-3 0 0-16,4 0 1 15,-4 1-1-15,4-1 1 16,-1-3-1 0,5 3 0-16,-1 0 0 15,0 0 0-15,7 0 0 0,0 0 0 0,-10 1 0 16,3 2 0 0,0-3 0-16,1 0 0 0,-1 0 0 15,0 3 0 1,4-2 0-16,-4 2 0 0,7 0 0 15,-7 0 1-15,0 1-2 16,8-4 1-16,-12 6 0 16,4 4 0-16,-7-7 0 15,4 0 1-15,3 1-1 16,0 2 0-16,-3 0 0 16,3 1 0-16,0-1 0 15,8-2 0 1,-1-1 0-16,-7 3 0 15,0 1 0-15,-3-1 1 0,-1 4-2 16,5-1 1-16,-1 1 0 16,0-1 0-16,0 1 0 0,0 2 0 15,4 1-1-15,-4 0 1 16,-3-4 0-16,3 4 1 16,0-3-1-16,0-4 0 15,0 0 0-15,-3 4 1 16,-4 6-1-16,0-7 0 15,0 4-1-15,1 0 1 16,-1 2 0-16,3-2 0 16,4 6 0-16,-6-3 0 0,2 0 0 15,1-1 0 1,3 1 0-16,0 3 0 0,0-3 0 16,-3 3 0-1,3-3 0-15,-3-3 1 0,3-4-1 16,-3 4 0-16,3-1-1 15,0 1 1-15,0 3 0 16,-3 0 0-16,-1 3-1 16,5 0 1-16,-8 0 0 15,0 0 0-15,0-7-1 16,4-2 1-16,-8 6 0 16,4-1 1-16,0 1-1 15,-3 0 0-15,-1 3-1 16,1 0 1-16,-4-6 0 15,0-1 0-15,0 1-1 16,0-4 1-16,-3 4-1 16,6-3 1-16,-6-1-1 15,-1-2 1-15,1-4-1 0,0 0 0 16,-8 0 0-16,4 1 1 16,0-1-5-16,4-3 0 15,-4-3-8-15,0-6 1 16,-4-13-11-16,8 3 1 15</inkml:trace>
  <inkml:trace contextRef="#ctx0" brushRef="#br1" timeOffset="-41795.65">5115 15967 26 0,'0'6'13'0,"0"-9"-3"0,0 3 14 0,0 0-21 16,0 0 0-16,0 0 2 15,0 0 1-15,7 3-6 16,-7 1 1-16,4-1 4 15,-4 6 1-15,3 0-2 16,-3 1 1-16,4 9-2 16,3 0 1-16,-7 2-3 15,4 14 1-15,3-1-2 16,-7 1 0-16,0-10-2 16,0-3 0-16,0-3-11 0,0-4 1 15,0-8-3-15,0-7 0 16</inkml:trace>
  <inkml:trace contextRef="#ctx0" brushRef="#br1" timeOffset="-41193.75">4872 16525 45 0,'10'-12'22'0,"-6"15"-22"15,-4-3 41-15,0 0-41 16,0 3 1-16,-4-6-1 0,-6 0 1 15,-1 0-2-15,-6 3 1 16,6 0 0-16,-10 3 1 16,0 0-2-16,7 0 1 15,3 3-3-15,8 4 1 16,-8-1-2-16,0 7 1 16,11 3-1-16,-7-1 1 15,14 4 0-15,4 3 0 16,0-6 3-16,10-3 0 15,7-4 3-15,0-8 0 0,-3-11 1 16,3-2 0-16,-7-4 0 16,0-5 0-1,-3-8-2-15,-11-2 1 0,-3 0-7 16,-11 0 0-16,-8 3-10 16,-6 0 0-16</inkml:trace>
  <inkml:trace contextRef="#ctx0" brushRef="#br1" timeOffset="-40024.73">6865 16485 28 0,'0'3'14'0,"4"0"-2"0,-4-3 13 0,0 0-23 0,0 0 1 0,3-3 1 0,1 0 1 16,3-1-6-16,-4-2 1 15,4 3 4-15,-3 0 0 16,3-3 0-16,-7 6 0 16,7-7-1-16,4 1 0 0,-1 3-1 15,4-3 0 1,4 2 0-16,-8-5 0 0,8 6-1 16,-4 0 0-16,4 0-1 15,-1 0 1-15,5 3-1 16,-1 0 1-16,0 0 0 15,-3 3 0-15,-1 0-1 16,-3 0 0-16,4 3 0 16,-7 0 0-16,-8 1 0 15,4 5 0-15,-7 4 0 16,-7 3 0-16,4 6-1 16,-15 0 1-16,0 0-1 15,-3 0 1-15,0 0-1 16,3-6 0-16,-3 3 0 15,7-6 0-15,-4 2 0 0,8-5 1 16,-1-4-1-16,1-2 1 16,-1-7-1-16,4 0 1 15,3-3-1-15,1-4 1 16,3 1-1-16,0-3 0 16,3 2 1-16,1-2 0 15,3 6 0-15,4-3 1 16,3 2-1-16,0 4 0 15,4 4 1-15,-4-1 0 16,7 6 0-16,0 4 1 16,7-4 0-16,-7 4 0 15,8-4 1-15,-5 4 0 0,4-1-1 16,1 1 1-16,-1-1-2 16,-7 4 0-16,0-4-1 15,0 1 1-15,-6-1-6 16,-1-5 1-16,-4-1-14 15,-10-6 0-15</inkml:trace>
  <inkml:trace contextRef="#ctx0" brushRef="#br1" timeOffset="-38717.59">5260 14797 20 0,'0'-9'10'0,"0"-3"-6"0,0 12 11 15,0 0-13-15,0 0 0 16,3-7 1-16,-3 7 0 16,0 0-4-16,0 0 0 15,0 0 3-15,0 0 1 16,0 0 0-16,0 0 0 0,8 3 0 16,-8-3 1-16,0 4 1 15,0-1 1-15,0 0-1 16,0 0 0-16,0 3-1 15,0 0 1-15,0 1-2 16,0 2 1-16,0 4-2 16,3 2 0-16,-3 4-1 15,-3 6 0-15,3 0-1 16,-11 4 1-16,4 5-1 16,-4 7 1-16,1-4 0 15,-8 4 0-15,4 6-1 16,-7 0 0-16,7 3 0 15,3-2 0-15,1-1-1 16,6-7 1-16,-7-8-4 0,8-4 1 16,-1-9-6-16,4-4 0 15,0-15-6-15,0-6 0 16</inkml:trace>
  <inkml:trace contextRef="#ctx0" brushRef="#br1" timeOffset="-38115.99">5468 14819 34 0,'21'-6'17'0,"0"-3"-13"16,-21 6 24-16,4-1-25 15,-4 4 0-15,3-3 3 0,-3 3 1 16,4-3-8-16,-4 3 0 16,0 3 5-16,0 4 1 15,-4 5-2-15,1 7 0 16,-8 9-2-16,1 0 1 15,-4 13-1-15,-11 6 0 16,11 0-1-16,-14 10 1 16,6 2 0-16,1 7 0 15,4 6-1-15,6-3 0 16,-10 3 0-16,10 4 0 0,-3-11 0 16,0-5 0-16,4-4-1 15,-1-2 0-15,0-13-3 16,11-4 1-16,-7-9-2 15,7-6 0-15,0-3-6 16,0-6 1-16,7-10-4 16,-7-9 0-16</inkml:trace>
  <inkml:trace contextRef="#ctx0" brushRef="#br1" timeOffset="-37637.01">5648 14797 35 0,'11'-12'17'0,"-8"12"-15"0,-3 0 29 16,7 3-28-16,-7 0 0 15,0 7 4-15,0 2 1 16,0 7-10-16,0 3 1 16,0 6 5-16,-10 10 1 15,3 9-2-15,-4-3 0 0,0 18-1 16,1 4 0-16,-11 13-1 15,3-1 0-15,0 7 0 16,-3-7 0-16,-4 10-1 16,1-10 1-16,3-6-1 15,-1-3 0-15,5 7 0 16,3-20 0-16,0-3-1 16,-1-6 1-16,5-6-2 15,3-9 0-15,3-4-2 16,-3-9 0-16,14-7-3 15,-3-6 0-15,6-6-9 16,12-9 1-16</inkml:trace>
  <inkml:trace contextRef="#ctx0" brushRef="#br1" timeOffset="-37201.26">5867 14957 36 0,'3'25'18'0,"-3"-18"-15"0,0-7 25 0,0 0-26 16,0 3 1-16,0 3 2 16,0 4 1-16,-3 5-6 15,-1 4 0-15,-3 6 5 16,0 3 1-16,7 7-2 16,-11 6 1-16,1 12-3 15,-8 7 1-15,4 2-1 16,-3 13 0-16,-5 1-2 15,-2 5 0-15,-1-5 0 16,4-4 0-16,3-3-1 16,8-7 1-16,-1-11-3 15,0-11 0-15,4-11-4 16,7-14 0-16,7-9-9 0,4-12 0 16</inkml:trace>
  <inkml:trace contextRef="#ctx0" brushRef="#br1" timeOffset="-36781.96">6131 15008 37 0,'11'6'18'0,"-4"-6"-13"0,-7 3 24 0,0 3-27 16,0 7 1-16,-4 6 2 16,-3 6 1-16,-3 0-7 15,-1 9 0-15,1 7 4 16,-8 15 1-16,0 7-2 15,4 0 1-15,-7 3-2 16,3 3 0-16,1-13-1 16,3-3 0-16,0-5 0 15,3-11 1-15,0-9-2 16,8-3 1-16,-4-3-2 16,3-6 1-16,4-3-5 0,0-4 1 15,0-3-8-15,11-9 1 16,-1-3-3-16,-3-10 1 15</inkml:trace>
  <inkml:trace contextRef="#ctx0" brushRef="#br1" timeOffset="-36406.15">6339 15199 27 0,'-3'9'13'0,"-8"16"-5"0,4-15 23 0,0 5-28 15,0 1 1-15,0 3 2 16,0 3 1-16,4 9-8 15,-8 4 0-15,4-1 5 16,3 7 1-16,-6 12-3 16,3-3 1-16,3-6-2 15,-3 0 1-15,7 0-2 16,-7-3 1-16,4-7-2 16,-5-5 1-16,5-7-3 0,3-7 1 15,0-2-5-15,0-7 1 16,11-6-8-16,-1-9 0 15</inkml:trace>
  <inkml:trace contextRef="#ctx0" brushRef="#br1" timeOffset="-36044.46">6445 15406 38 0,'4'15'19'0,"-8"-18"-16"16,4 6 29-16,0 4-28 15,0 5 1-15,0 7 2 16,0 0 0-16,-7 6-9 16,4 0 1-16,-8 6 6 15,4 4 1-15,0-1-3 16,3 7 0-16,-6 0-2 15,-1 0 1-15,4 3-1 16,0-10 0-16,0-6-1 16,4-6 1-16,-1-3-2 15,4-6 1-15,0-4-3 16,0-3 1-16,0-6-5 16,0 0 1-16,4-6-9 15,6-6 0-15,4-7-1 16,-3-10 0-16</inkml:trace>
  <inkml:trace contextRef="#ctx0" brushRef="#br1" timeOffset="-35672.06">6675 15538 35 0,'3'12'17'0,"-3"-18"-18"0,0 6 32 0,0 0-29 15,0 0 0-15,0 0 1 16,0 3 1-16,0 3-4 16,0 4 1-16,0 2 2 15,-3 4 1-15,3-1-1 16,-7 4 0-16,3 0-1 15,4 0 1-15,-11-3-3 16,4-1 1-16,4 1-1 16,-4 0 1-16,3-1-1 15,1-2 0-15,-1-4 0 16,4 1 0-16,0-1-3 16,0 1 0-16,0-4-4 15,0-3 0-15,0-3-7 0,0 0 0 16</inkml:trace>
  <inkml:trace contextRef="#ctx0" brushRef="#br1" timeOffset="-33238.36">6516 13694 31 0,'0'3'15'0,"10"6"-7"0,-10-9 16 15,7 0-22-15,1 3 0 16,-5 4 1-16,1-1 1 16,3 0-5-16,-7 4 0 15,-7 2 3-15,7 4 1 31,0 12-3-31,0 0 1 16,-4-3-6-16,4-6 1 16,0-3-8-16,0-7 1 15</inkml:trace>
  <inkml:trace contextRef="#ctx0" brushRef="#br1" timeOffset="-32906.59">6244 14170 45 0,'0'7'22'0,"11"-1"-17"15,-1-9 38-15,1 3-41 16,3-7 1-16,4 4 1 0,10-3 0 16,0-3-6-16,14-4 1 15,1 1 2-15,3-1 1 16,0 4-3-16,-1 2 1 16,-6 1-5-16,0 0 0 15,-14-1-5-15,-1 1 0 16,-2 6-6-16,-12-3 0 15</inkml:trace>
  <inkml:trace contextRef="#ctx0" brushRef="#br1" timeOffset="-32440.47">6417 14246 34 0,'-3'-4'17'0,"3"11"-11"16,0-7 26-16,0 0-27 0,0 0 0 15,3 3 2-15,1 3 0 16,-4-3-10-16,0 7 1 16,-4 2 6-16,4-2 0 15,-3 5-3-15,-5 1 1 16,8 3-2-16,-10 0 1 15,10-4-1-15,-7-2 1 16,7-1-1-16,0 1 0 16,7-4-2-16,3-2 0 0,1-4-4 15,7-3 0 1,-4 0-9-16,3-10 1 0,1-2-1 16,3-4 0-16</inkml:trace>
  <inkml:trace contextRef="#ctx0" brushRef="#br1" timeOffset="-32219.33">6618 14167 38 0,'0'22'19'0,"-25"9"-24"16,22-24 39-16,-4 5-33 15,0 1 1-15,-4 6 3 16,1 3 0-16,-4 9-5 15,3-3 0-15,4 7 3 16,0 2 0-16,0 1-3 16,3-4 1-16,4-5-8 0,0-4 1 15,0-6-8-15,0-10 1 16</inkml:trace>
  <inkml:trace contextRef="#ctx0" brushRef="#br1" timeOffset="-31556">6914 14280 39 0,'0'41'19'0,"-3"6"-15"15,3-38 29-15,0 4-30 16,0-4 0-16,0-3 3 16,0 1 0-16,0-4-7 15,0 0 0-15,0-3 5 0,3-6 0 16,-3-10-2-16,8-9 0 16,-5-10-2-16,4-8 1 15,4-4-2-15,-1-10 1 16,1-2-2-16,-4 2 1 15,0-6-1-15,4 1 1 16,3 11 0-16,-4 8 0 16,1 2 0-16,3 13 0 15,-3 6 0-15,3 6 1 16,-4 10-1-16,-6 3 1 16,3 3-1-16,0 9 1 15,0 4 0-15,0 8 0 16,0 1 0-16,-7 7 0 0,0 5 0 15,0 7 0-15,0-7 0 16,0 4 0-16,0 3 0 16,-7-7 0-16,7-2-3 15,0-7 1-15,7-3-3 16,-7-7 1-16,4 1-6 31,3-7 0-31,-7-2-3 0,0-7 0 0</inkml:trace>
  <inkml:trace contextRef="#ctx0" brushRef="#br1" timeOffset="-31270.03">6918 14042 44 0,'0'3'22'0,"4"-6"-22"0,-4 3 43 16,0 0-41-16,0 0 1 16,0 0 2-16,3-3 0 15,4-1-7-15,4 1 1 16,3-3 4-16,3 0 0 16,1-4-2-16,7-2 0 15,3 2-4-15,0 1 0 16,-10 3-8-16,3 3 1 0,0-4-6 15,-7 4 0-15</inkml:trace>
  <inkml:trace contextRef="#ctx0" brushRef="#br1" timeOffset="-30745.51">7362 14258 42 0,'4'3'21'0,"-4"-3"-21"0,0 0 34 0,0 0-32 16,0 0 1-16,0 0 1 15,0 0 1-15,-4 3-7 16,-3 4 1-16,4 2 3 16,-8 0 1-16,1 7-2 15,3 0 0-15,0-1 0 16,3 1 0-16,4 0 1 16,4-4 0-16,3-2 0 15,10-1 0-15,-6-6-1 16,7 4 1-16,-1-1-4 15,8-6 0-15,-15 0-7 16,5-6 0-16,-8-7-7 16,-7 1 0-16</inkml:trace>
  <inkml:trace contextRef="#ctx0" brushRef="#br1" timeOffset="-28147.17">7613 13923 42 0,'7'6'21'0,"14"-12"-18"0,-17 2 21 0,6-2-25 16,1 0 1-16,3 0 0 16,4-1 0-16,-1-2-2 15,1 9 0-15,0-3-5 16,-8 0 1-16,1 3-5 15,-4-7 1-15</inkml:trace>
  <inkml:trace contextRef="#ctx0" brushRef="#br1" timeOffset="-27937.7">7571 14104 53 0,'3'26'26'0,"8"-20"-31"0,-1-3 53 16,1-3-46-16,7 0 0 16,3-6 0-16,3-4 0 15,5 4-5-15,-1-3 0 16,4-1-12-16,-1 1 0 16,-13-1-1-16,0-2 1 15</inkml:trace>
  <inkml:trace contextRef="#ctx0" brushRef="#br1" timeOffset="-27366.73">8407 13521 43 0,'0'-3'21'0,"3"3"-19"0,-3 0 38 16,0 0-37-16,0 0 0 15,7 3 2-15,-7 3 0 0,0 1-6 16,0 5 0-16,0 1 3 16,0 6 1-16,0-1-2 15,0 4 1-15,0 3-3 16,-7 4 0-16,7-1-4 15,-3-3 1-15,3-6-6 16,-7-3 0-16,7-13-6 16,0 0 0-16</inkml:trace>
  <inkml:trace contextRef="#ctx0" brushRef="#br1" timeOffset="-27080.52">8213 13885 49 0,'-4'3'24'0,"11"3"-23"0,-7-6 43 16,0 3-41-16,0 1 0 15,0-1 2-15,4 0 1 16,3 0-7-16,0-3 1 15,7 0 4-15,11-6 0 16,10-1-2-16,0 1 0 16,4 0-4-16,3 0 0 15,-10-7-7-15,-11 10 1 16,-3 3-11-16,-4-6 1 0</inkml:trace>
  <inkml:trace contextRef="#ctx0" brushRef="#br1" timeOffset="-26706.25">8230 14067 45 0,'0'15'22'0,"7"-15"-16"16,-7 0 31-16,0 0-35 0,0 0 0 15,0-3 1-15,-3 6 0 16,3 4-4-16,0 2 0 16,-4 1 2-16,-3 2 1 15,-3 4-2-15,3 3 1 16,3-1-1-16,1-2 0 15,3 0-1-15,0-4 1 16,0 1-1-16,7-4 0 16,3-6-2-16,4 1 0 15,4-4-5-15,0-4 1 16,-1 1-8-16,1-6 0 16</inkml:trace>
  <inkml:trace contextRef="#ctx0" brushRef="#br1" timeOffset="-26468.93">8400 14098 44 0,'-14'6'22'0,"-11"35"-19"0,21-28 35 0,-6 2-36 16,-1 7 0-16,1 16 0 15,-5 3 1-15,5 3-5 16,6 3 1-16,-3-3-1 16,4-4 0-16,3-8-8 15,3-7 1-15,4-9-6 0,4-16 1 16</inkml:trace>
  <inkml:trace contextRef="#ctx0" brushRef="#br1" timeOffset="-25747.49">8841 13694 49 0,'7'25'24'0,"-4"-10"-28"0,-3-8 45 0,0 5-40 15,-3 1 0-15,-1 9 0 16,-3-3 0-16,0 6-2 16,0 3 1-16,0 3 1 15,-4 4 0-15,1-4-4 16,-1-9 1-16,4-3-7 15,4 0 0-15,3-10-6 16,0-9 1-16</inkml:trace>
  <inkml:trace contextRef="#ctx0" brushRef="#br1" timeOffset="-25311.99">8714 13772 43 0,'-4'3'21'0,"15"3"-24"0,-11-6 38 15,7-3-32-15,0-3 1 16,0-3 1-16,7-1 0 16,-3-2-7-16,3 2 1 15,3-2 5-15,1 2 0 0,7-2-3 16,-1 2 1-16,1 1-1 15,0 3 1-15,-4 3-2 16,-3-1 1-16,-4 1-1 16,-4 3 0-16,1 0 0 15,-4 0 0-15,0 3 0 16,-7 4 0-16,0-1-1 16,-4 7 1-16,1 8 0 15,-4 5 0-15,-4 2-1 16,1-3 1-16,-4 3 0 15,-1 0 0-15,5 4 0 16,-1-1 1-16,4 0 0 16,0-2 0-16,14-11 0 15,0 1 0-15,4-6-2 16,3-1 0-16,0-2-5 0,4-7 0 16,-1-6-10-1,-6-10 0-15</inkml:trace>
  <inkml:trace contextRef="#ctx0" brushRef="#br1" timeOffset="-24704.64">9155 13847 52 0,'-4'16'26'0,"4"0"-23"16,-3-19 40-16,3 3-40 0,0 3 0 0,-4-3 2 15,4 0 1-15,0 0-7 16,0 0 0-16,0 0 4 16,0 0 0-16,7-3-8 15,0 6 0-15,4-10-13 16,-4 1 0-16</inkml:trace>
  <inkml:trace contextRef="#ctx0" brushRef="#br1" timeOffset="-23659.61">9398 13534 31 0,'0'6'15'0,"0"-3"2"0,0-9 8 15,0 6-21-15,0 0 0 16,4-3 2-16,6 0 0 15,-3-1-8-15,0 4 1 16,4-3 5-16,3 0 0 0,0 3-3 16,4 0 1-16,3 6-1 15,-4 4 0-15,5 2-1 16,-12 4 0-16,1 6 0 16,-4 0 0-16,-4 3-1 15,-6 10 1 1,-4 5-1-16,-7-2 0 0,-7-4 0 15,-4 1 0-15,4-7-1 16,-8-3 0-16,8-6 0 16,4-3 0-16,-5-4 0 15,12-5 1-15,-1-4-2 16,1 0 1-16,3-3-1 16,3-6 1-16,4-1-1 15,0-2 1-15,4 3-1 16,-1-1 1-16,11 1 1 15,-7 3 0-15,7-3 2 0,8-1 0 16,-5 7 2-16,4 0 1 31,1 4 0-31,-1-1 0 0,-4 0 0 0,1 3 0 16,0 0-2-16,-1 1 1 16,-3 2-3-16,1-3 0 15,-1 1-7-15,-4-4 0 31,1-6-7-31,-11 3 0 0</inkml:trace>
  <inkml:trace contextRef="#ctx0" brushRef="#br1" timeOffset="-23118.75">9631 13314 44 0,'3'10'22'0,"4"-4"-16"0,-7-6 36 16,0 0-38-16,0 0 1 15,0 0 2-15,4-3 1 16,3 3-10-16,-3-7 0 16,3 7 7-16,-7 0 0 15,10-6-2-15,1 3 0 16,3 0-1-16,0 3 0 15,-7 0-2-15,0 0 1 16,-3 0-2-16,-4 3 1 0,-4 3-1 16,-3 1 0-16,0 2-1 15,7 4 1-15,-7 2 0 16,0 1 0-16,3 0 0 16,1 2 1-16,-1-2 0 15,4-3 0-15,7-4 0 16,0-3 1-16,4-3-1 15,7-3 0-15,3-6-5 16,0-3 1-16,0-1-15 16,-7-5 1-16</inkml:trace>
  <inkml:trace contextRef="#ctx0" brushRef="#br1" timeOffset="-20296.32">7892 14923 44 0,'-4'-3'22'0,"8"15"-13"16,-4-12 23-16,3 0-30 16,11 0 0-16,-3 3 0 15,-1-6 1-15,5-3-5 16,2-3 1-16,1-1-1 0,-1 1 0 16,5 3-8-16,-5-1 0 15,1 7-5-15,-11 0 1 16</inkml:trace>
  <inkml:trace contextRef="#ctx0" brushRef="#br1" timeOffset="-20102.43">7934 15108 46 0,'11'9'23'0,"13"-15"-24"0,-20 3 42 0,6 0-41 15,1-4 0-15,7 1-1 16,-1 0 1-16,4 0-8 16,8-1 1-16,-1-2-7 15,4 3 1-15</inkml:trace>
  <inkml:trace contextRef="#ctx0" brushRef="#br1" timeOffset="-19844.3">8558 14888 46 0,'0'35'23'0,"-7"6"-26"0,7-38 40 16,-3 9-36-16,-1 4 1 15,-3 6-1-15,0 3 1 16,4 0-4-16,-4-3 1 16,3-3-3-16,1-7 0 15,-1-5-10-15,0-7 1 16</inkml:trace>
  <inkml:trace contextRef="#ctx0" brushRef="#br1" timeOffset="-19427.71">8421 14857 35 0,'7'3'17'0,"7"7"-7"15,-7-10 22-15,0 0-29 16,4-4 1-16,-1 1 2 16,-3 0 0-16,7-3-8 15,4-4 1-15,3 1 4 16,-3 0 1-16,14-1-3 15,-8-2 1-15,12-1-2 16,-1 1 1-16,-3 2-1 16,-4-2 1-16,0 2-2 15,-7 4 1-15,-3 6-1 16,-4 3 0-16,-3 3-1 16,-8 4 1-16,-3 2-2 15,-3 7 1-15,-8 0 0 0,-3 3 0 16,0 0 0-16,-4 0 0 15,0 3 1 1,4-3 1-16,0 3 0 0,0 0 0 16,4 0 0-16,3 0 1 15,7 0-1-15,7-3 1 32,17-12-8-32,4-7 0 15,-3-9-6-15,0-4 0 16</inkml:trace>
  <inkml:trace contextRef="#ctx0" brushRef="#br1" timeOffset="-18842.43">9024 14785 46 0,'57'-25'23'0,"-12"-47"-22"0,-27 56 40 16,-7-6-39-16,-1-3 0 15,-3-6 2-15,-3-1 0 16,-4 4-5-16,-7 6 0 16,-7 3 3-16,-11 7 0 15,-10 2-1-15,-22 7 0 16,4 9-1-16,-17 7 0 16,-1 9 0-16,11 6 0 15,0 0-2-15,-3 13 1 16,3 3-3-16,7 6 0 15,3 10 0-15,8-1 0 0,10 4 1 16,4 6 0-16,14-6 2 16,7 0 0-16,14-7 2 15,11-6 0-15,10-6 2 16,-7-9 0-16,21-13 1 16,15-10 1-16,10-6-2 15,3-12 0-15,4-10 0 16,-3-6 0-16,-7-6-2 15,-12-16 0-15,-6-3-1 16,-3-9 0-16,-19-4-2 16,-2 4 0-16,-8-1-9 15,-11-2 1-15,-3 9-6 16,-3 3 0-16</inkml:trace>
  <inkml:trace contextRef="#ctx0" brushRef="#br1" timeOffset="-16197.41">8925 15591 13 0,'4'3'6'0,"-1"0"7"16,-3-3-4-16,0 0-6 16,0 3 0-16,0 3 2 15,0 1 1-15,-3-1-6 16,3 3 0-16,-4 1 4 16,4 2 1-16,-7 1-2 15,4-1 1-15,-1 1-1 16,-3-4 0-16,7 1-1 15,0 2 0-15,-3 1 0 0,-1-1 0 16,4 7-1-16,-3-3 1 16,-1 6-1-16,4-6 0 15,-4 2 0-15,4 1 0 16,0 0-1-16,0 0 1 16,-3-3-1-16,3 2 1 15,0 1-1-15,0-3 1 16,-4 3-1-16,4-4 1 15,-3 1 0-15,3 0 0 16,0-1-1-16,0-5 1 16,0-1-1-16,0 4 1 0,0 6-1 15,0-4 1-15,0 4-1 16,0 3 0-16,0 0 0 16,0 0 1-16,3 0-1 15,1-3 1-15,-1-4 0 16,5 4 0-16,-1 0 0 15,3-3 0-15,4 2 0 16,-7 1 0-16,4 3-1 16,0-3 1-16,3 3 0 15,3-3 0-15,-6-4-1 16,6 4 1-16,5 0 0 16,-8 3 1-16,3 0-1 15,-2 3 1-15,-1-3-2 16,3-3 1-16,1 3 0 15,7 0 0-15,-4 0-1 16,7 0 1-16,-7 3-1 0,4-3 1 16,0 0-1-16,-1 0 0 15,1-4 0-15,0 1 0 16,3-6 0-16,0-4 1 16,7 4-1-16,-3-1 0 15,0 4 0-15,0-4 1 16,-4 4-1-16,4-3 1 15,-1 2-1-15,5-2 1 16,2-1 0-16,8 1 0 16,-3 0-1-16,2 2 1 15,1-2-1-15,7 2 1 16,-7 1-1-16,3 0 1 0,-6-4-1 16,-4 1 0-16,10-1 0 15,-10-2 1-15,7-1-1 16,-4-2 0-16,4-1 0 15,0 0 1-15,7 0-1 16,-4 1 0-16,0-7 0 16,1 3 0-16,-8-6 0 15,0 3 0-15,4-4 0 16,0 1 0-16,4 0 0 16,-5-3 0-16,5-3 0 15,3 2 0-15,-4-2 0 16,1-1 1-16,-1 4 0 15,-3 0 0-15,-7 0-1 0,-1-1 1 16,1 1-1-16,0 3 1 16,0 0-1-1,3 0 0-15,4-4 0 0,-4 4 0 16,1-3 0-16,-1 3 0 16,0-3 0-16,1-1 0 15,-5 4 0-15,1-3 0 16,-3 0-1-16,-1-1 1 15,0 4 0-15,4-6 0 16,0 3 0-16,7-1 0 0,-1 1-1 16,-2 0 1-1,-1-1 0-15,0-2 1 0,4 3-1 16,0-4 0-16,-3 4 0 16,-5 0 1-16,5 0-1 15,-1-4 0-15,4 7 0 16,0 0 0-16,0 0 0 15,-1 0 0-15,5-1 0 16,-1 1 0-16,4 0 0 16,-3 0 0-16,-5-3 0 15,-6 3 1-15,4 0-2 16,2-1 1-16,1 4 0 16,4 0 1-16,-1 0-1 15,0 4 0-15,1-1 0 16,-1 0 1-16,1 0-1 15,-1 0 0-15,-7-3 0 16,1-3 0 15,6 6-1-31,-3-3 1 0,3 0 0 0,1 0 0 0,3-3 0 0,-1 3 0 16,5 3 0-16,-1 0 1 16,-6 7-1-16,-8-4 1 15,7 6-1-15,1 1 0 16,-1 0 0-16,4-4 0 31,21 3 0-31,-3 4 0 16,-4-3 0-16,-7 2 0 15,-4 1 0-15,-6 0 1 0,-4 3-1 16,-1-7 1 0,-2 1-2-16,-1 2 1 0,0-2 0 15,-3 6 0-15,0-1-1 16,0-2 1-16,-4 0 0 15,0-4 0-15,1 1-1 16,-8-1 1-16,0 1-2 16,-3-4 1-16,-4 1-4 15,0-1 1-15,-7-2-5 16,0-1 0-16,-3-6-9 16,-11 0 0-16</inkml:trace>
  <inkml:trace contextRef="#ctx0" brushRef="#br1" timeOffset="-15733.51">14968 16905 40 0,'4'12'20'0,"6"-9"-17"0,-6-3 27 0,3 4-26 16,4-4 0-16,3 3 2 15,0 0 0-15,7 6-8 16,4 1 1-16,-4 2 4 16,4 1 0-16,-1 2-2 15,1 1 1-15,-7 3-2 16,-1 0 0-16,-6 6 0 16,-11 0 0-16,-7 3-1 15,0 7 0-15,-11 2 0 16,-3 1 1-16,-4-4-1 15,-3 1 1-15,0-10-3 16,3-3 1-16,4-10-6 16,3 4 0-16,8-10-6 15,3 1 0-15</inkml:trace>
  <inkml:trace contextRef="#ctx0" brushRef="#br1" timeOffset="-15492.08">15162 16898 48 0,'0'16'24'0,"-3"0"-23"0,-1-7 42 0,1 7-42 15,-4 15 0-15,-4 7 0 16,-6 6 1-16,-8 6-5 15,-3 3 1-15,-4-3-8 16,4-6 1-16,10-12-6 16,7-7 1-16</inkml:trace>
  <inkml:trace contextRef="#ctx0" brushRef="#br1" timeOffset="-8002.42">2942 7657 25 0,'18'10'12'0,"-8"-4"-3"0,-10-3 12 0,11-3-20 16,-11 0 1-16,11-3 1 16,-11 0 0-16,7 0-3 15,-7-4 0-15,3-2 2 16,4 0 1-16,-3-7-2 16,3-3 1-16,3 0-1 15,1-6 1-15,-4-3-1 16,-3-3 0-16,3 2-1 15,-4 4 0-15,4 0 0 63,4 6 0-63,-8 4 0 0,4 2 0 16,4 4-1-16,-4 2 1 0,4 7-1 0,-1 4 0 0,-6 8 0 0,3 7 0 0,3 6 0 15,1 6 1-15,-4-2-1 0,4 5 1 16,10 7 0-16,-4 3 0 15,5-3 0-15,-1-1 1 16,-4-5-1-16,4-4 0 16,1-9 0-16,-5-9 1 15,-6-7-1-15,-1-9 0 16,-6 0-1-16,-4-7 1 16,-4-2 0-16,-17-4 1 15,-7 0-1-15,-18 7 0 0,4 0 0 16,3 5 0-16,-3 4 0 15,-8 4 1-15,-6-1-1 16,7 3 1-16,3-3-1 16,7 3 0-16,0 1 0 15,18 2 1-15,-4-6-1 16,15 0 1-16,6-3 0 16,15-6 1-16,6-7-1 15,8-5 0-15,21-7 1 16,-7 0 0-16,21-7 0 15,3-2 0-15,4 2-1 16,-3 4 0-16,-8 6 0 16,-7 3 0-16,-10 10-2 15,-7 3 0-15,-14 6-1 16,-8 9 0-16,-10 4 0 16,-17 9 1-16,-15 3-1 15,-7 6 1-15,-10 7 0 16,6-7 1-16,-3 3-2 15,-6-2 1-15,2-1-9 0,1-6 0 16,10-3-2-16,11-6 1 16</inkml:trace>
  <inkml:trace contextRef="#ctx0" brushRef="#br1" timeOffset="-7538.47">3263 7714 30 0,'85'-50'15'0,"7"-32"-14"16,-64 51 27-16,-3-10-26 15,-1-9 1-15,-3-4 2 16,-10-2 0-16,-11-1-6 15,-11 4 0-15,-17 6 4 16,-11 6 0-16,-14 4 0 16,-17 12 0-16,-1 6-2 15,4 13 1-15,-14 12-1 16,4 19 0-16,-5 6-2 16,5 19 1-16,-1 13-3 15,18 6 0-15,18 10-1 16,21 21 0-16,14 7 0 15,35-1 0-15,11-9 3 0,21-21 0 16,0-29 4-16,28-25 0 16,11-26 2-16,10-33 1 15,-14-32 0-15,-10-22 1 16,-22-9-2-16,-17-1 1 16,-25-2-5-16,-28 15 1 15,-17 16-10-15,-43 9 0 16,-15 13-8-16,1 12 0 0</inkml:trace>
  <inkml:trace contextRef="#ctx0" brushRef="#br3" timeOffset="-99640.93">13522 10018 25 0,'4'10'12'0,"-4"-10"-1"16,0 0 12-16,0 0-20 15,0 0 0-15,0 0 2 0,0 0 0 16,0 0-6-16,0 3 0 15,7 0 5-15,0-3 1 16,3 0-2-16,8-3 1 16,-1-3-1-16,8-7 0 15,7 1-1-15,0-7 0 16,6-6-1-16,8-3 1 16,0-1-1-16,4 1 0 15,-5 3-1-15,5 0 1 16,-4 3-1-16,3-3 1 15,0 0-1-15,-3 6 0 16,-3-3 0-16,-5 10 0 0,-2 2 0 16,-8 7 0-16,-3 6-1 15,-4 7 1-15,-4 5-1 16,1 1 0-16,-4 0 0 16,0 2 1-16,-3-2-1 15,3-3 1-15,4-4 0 16,-4-6 0 31,3 0 0-47,5-6 0 0,-1-3 0 0,3-4 0 15,-2 1 0-15,2-10 0 0,5 0 0 0,6-6 0 0,4 3 0 16,-1-3 0-16,1 0 0 16,0 0 0-16,3 3 0 15,1 10 0-15,3 12 0 16,-8 3 0-16,1 9 0 0,-4 10 0 15,-6 6-1-15,2 1 1 16,5 2-1-16,6-3 1 16,4 4 0-16,3-7 0 15,1-3 0-15,3 0 0 16,7-10 0-16,-4-6 1 16,-7-2-1-16,-3-4 0 15,4-4 0-15,-1-2 1 16,4 0-1-16,0 0 0 15,0 2 0-15,0 1 0 0,7 3 0 16,-7 3 0 0,0 1 0-16,-8 2 0 0,1-3 0 15,4 3 0 1,-1 1 0-16,7-1 1 0,-3 0-1 16,4 0 0-16,6 4 0 15,-3-1 0-15,-3-3 0 16,-4-2 0-16,0-1 0 15,7-3 0-15,3 0 0 16,4-3 0-16,7-4 0 16,4 1 0-16,-4 0 0 15,-4 3 0-15,8 3 0 16,0 3 0-16,6 0 0 16,-3 6 0-16,1-6 0 15,-8 1 0-15,-4-11 0 16,4-2 0-16,0-4 0 15,4 1 0-15,-4-1 0 0,4 1 0 16,-4-4 0-16,-4 4 0 16,8-4-1-16,7 0 1 15,10-3 0-15,4-3 1 16,-4 4-1-16,7-4 0 16,11 3 0-16,11 3 0 31,34-3-12-31,-20-3 1 15,-18 0-3-15,-21 4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9:13:20.54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9:13:20.943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4293 5512 12 0,'-7'16'6'0,"18"-22"1"15,-4 6 6-15,-4 3-12 16,4 0 1-16,-3 3 1 15,3-6 0-15,4 7-3 16,-8-1 0-16,4 3 3 16,4 1 0-16,-1-1 0 15,1 4 1-15,0-4 0 16,6 4 0-16,1-1 0 16,-8 1 0-16,8 2 0 15,3-5 0-15,-7-1 0 16,8 1 0-16,2-7-2 15,-3 3 1-15,8-3 0 0,-8 0 0 16,0-3-1-16,0 0 0 16,-3 0-1-16,-8 0 0 15,8 0 0-15,-7-3 1 16,3-3-1-16,0-4 0 16,-4-2 0-16,4-10 1 15,-3 3-1-15,-4-3 0 16,4-9 0-16,-11-4 1 15,0-5-1-15,0-4 1 16,0 3-2-16,-7-9 1 16,3-4 0-16,-6-2 1 15,2 3-1-15,-2-7 1 0,-4 0-1 16,-4-5 1-16,-3 2-1 16,-4 0 0-16,4 0 0 15,0 7 1-15,0-4-2 16,3 4 1-16,4 6 0 15,-4 3 0-15,-3-7-1 16,11 1 1-16,-4 0 0 16,3 3 0-16,7-4-1 15,4 1 1 1,11-10 0 0,7 13 0-16,-4 6 0 15,7 7 1-15,4 12-1 16,-1 6 0-16,1 3-1 15,-4 7 0-15,-7-1-4 16,0 1 1-16,-3-4-10 16,0 4 1-16,-11 3-7 0,-11-1 0 15</inkml:trace>
  <inkml:trace contextRef="#ctx1" brushRef="#br0">1446 3277 0,'0'0'16,"0"15"-1</inkml:trace>
  <inkml:trace contextRef="#ctx0" brushRef="#br0" timeOffset="1381.93">5260 4935 17 0,'0'22'8'0,"3"-31"3"0,5 15 8 0,-8 0-14 15,0 4 0-15,3 2 4 16,4 4 0-16,0 6-11 15,4 3 0-15,-1 6 8 16,1 4 0-16,-1 3-2 16,1-1 1-16,3-2-2 15,0-7 0-15,0 0 0 16,-3-3 0-16,7-15-1 16,-1-1 0-16,-6-3-1 15,-1-6 1-15,8-12-1 16,-4-10 1-16,-3-10-2 15,-4-5 1-15,-4-10-1 16,-6-6 1-16,-8-10-1 16,1-6 0-16,-8 6-1 15,7-3 1-15,1 7 0 0,3 2 0 16,3 7 0-16,-3 12 0 16,4-5-1-16,6 5 1 15,4 7 0-15,-3 5 0 16,6 8-1-16,4-1 1 15,8 6 1-15,-1-2 0 16,4 5-1-16,10 7 0 16,14-3 0-16,-6 6 1 15,16-10 0-15,23 10 0 0,16-9 0 16,12 3 0-16,17-4 0 16,10 4 1-16,12 0-1 15,6-4 0-15,14 4 1 16,11-3 0-16,-4-4-2 15,4 4 1-15,7-4-3 16,-14 4 1-16,-4-10-9 16,-10 3 1-16,-28-6-9 15,-32 7 1-15</inkml:trace>
  <inkml:trace contextRef="#ctx0" brushRef="#br0" timeOffset="5151.14">5789 4797 31 0,'11'-6'15'0,"6"9"-5"0,-6-9 16 0,-1 3-24 15,8-7 0-15,3 10 2 16,-7 0 0-16,8 0-4 15,-8 4 0-15,-4 2 2 16,-10 10 0-16,0 12-2 16,-10 3 1-16,-8 0-1 15,-3 4 0-15,3-1-1 16,1 1 0-16,2-7 0 16,-6-3 0-16,7-3 0 15,0-3 1-15,4-6-1 16,-1-4 1-16,0 4-1 15,4-7 1-15,0-3 0 16,4-3 0-16,3-6-1 16,0-4 1-16,3-2 0 0,4-1 0 15,4 1 1-15,-1 2 0 16,1-9 0-16,3 10 1 47,0 6 1-32,4 3 0-15,3 3 0 0,-3 6 0 0,3 10-1 0,-3-9 1 0,-4 2-2 0,3-2 1 16,-6 2-2-16,3-2 1 16,0-4-4-16,0 0 0 0,4-3-9 15,-8 3 1-15,1-9-4 16,7-3 1-16</inkml:trace>
  <inkml:trace contextRef="#ctx0" brushRef="#br0" timeOffset="5407.02">6336 4882 47 0,'0'28'23'0,"-11"7"-27"15,11-26 45-15,-10 1-40 16,-4 5 0-16,0 7-1 15,-8 3 1-15,-2-3-1 16,10 3 0-16,-8-12 0 0,8-1 1 16,0-2-4-16,4-1 1 15,3-2-5-15,3-14 1 16,-7-2-8-16,8-7 1 16</inkml:trace>
  <inkml:trace contextRef="#ctx0" brushRef="#br0" timeOffset="5589.17">6145 4986 38 0,'15'3'19'0,"13"3"-9"0,-18 0 29 0,1 4-36 16,-1 5 1-16,8 1 0 15,-7 6 1-15,6-3-7 16,-6-4 0-16,3-2 4 16,0-7 0-16,-3 1-6 15,-1-1 1-15,1-3-9 16,-1 0 0-16,-10-6-4 15,8-6 1-15</inkml:trace>
  <inkml:trace contextRef="#ctx0" brushRef="#br0" timeOffset="5961.78">6537 4973 48 0,'18'6'24'0,"-25"4"-21"0,7-10 45 16,0 0-45-16,10 0 1 15,1-3 1-15,3-4 0 0,7-2-7 16,0-1 0-16,4-2 3 16,3-1 1-16,0 1-7 15,1 6 1-15,-12-1-14 16,4-2 1-16</inkml:trace>
  <inkml:trace contextRef="#ctx0" brushRef="#br0" timeOffset="6400.1">7401 4760 38 0,'0'15'19'0,"0"-21"-9"0,-7 6 19 0,4 0-24 16,-4 6 1-16,-7-2 1 16,-4 8 1-16,-3 10-11 15,-4 6 1-15,0 1 6 16,-6 2 1-16,-1 6-4 15,0 1 1-15,0-3-3 16,11-4 0-16,0-3-4 16,0-15 0-16,7-1-7 15,3-9 0-15,8-15-5 16,3-10 1-16</inkml:trace>
  <inkml:trace contextRef="#ctx0" brushRef="#br0" timeOffset="6593.12">7034 4813 34 0,'0'16'17'0,"32"9"-9"16,-21-9 28-16,-1-4-32 0,4 10 1 15,1-9 1-15,2 2 0 16,-6 7-8-16,10-3 0 16,0 3 5-16,-3-6 0 15,10 2-4-15,-3 1 1 16,-1-3-9-16,-2-7 1 15,-1-9-7-15,-4-3 1 16</inkml:trace>
  <inkml:trace contextRef="#ctx0" brushRef="#br0" timeOffset="7011.17">7511 4481 62 0,'17'9'31'0,"12"-9"-37"16,-15-6 58-16,-4 3-50 15,8-4 0-15,3 1 0 16,-7 3 0-16,4 0-3 15,-8 3 0-15,-3 0 1 16,4 3 0-16,-18 6-2 16,0 7 1-16,-4-3 0 0,1 2 0 15,-4 4 0 1,3 0 0-16,-7 3 1 0,8 0 0 16,3 0 1-16,3-3 0 15,4-1-1-15,0-8 1 16,14-4 0-16,4-3 1 15,10-3-1-15,-7-9 0 16,8-7-4-16,-1 7 0 16,-4-1-9-16,-2 1 1 15,-8-4-7-15,0 1 0 0</inkml:trace>
  <inkml:trace contextRef="#ctx0" brushRef="#br0" timeOffset="7761.07">9095 4421 38 0,'3'16'19'0,"1"-16"-12"0,-4 0 25 16,0 0-28-16,3 3 1 0,-6 6 1 15,3 7 1-15,-4 3-9 16,1 6 0-16,3 3 6 15,-7 3 0-15,3 7-3 16,4 6 1-16,4-10-1 16,3 4 0-16,-7-10-1 15,0-3 1-15,0-6-1 16,0-6 1-16,-11-10 0 16,0-3 0-16,-3 0-1 15,-7-9 0-15,-7-1 0 16,-4 4 1-16,-3 0-1 15,-11 2 0-15,4-2-1 16,3 6 1-16,0 0-1 16,4 6 1-16,3 4 0 15,4 2 0-15,7 4 0 0,7 9 0 16,3-3 0 0,4 9 0-16,14-12 1 0,4-3 1 15,3 3-2-15,14-7 1 16,4 4-1-16,6-7 1 15,12-2-1-15,6-7 1 16,4 0-4-16,-10 0 0 16,-4-7-9-16,6-5 1 15,-2-10-6-15,3-3 1 16</inkml:trace>
  <inkml:trace contextRef="#ctx0" brushRef="#br0" timeOffset="8025.01">9670 4509 52 0,'0'12'26'0,"3"1"-31"0,1-10 45 0,-8 13-39 15,-3-10 1-15,-7 16 0 16,-18 9 0-16,-3 7-3 15,-7 6 0-15,-1 6 2 16,5 3 1-16,2-12-6 16,-3-9 1-16,11-7-10 15,7-10 1-15,3-18-3 16,4-22 0-16</inkml:trace>
  <inkml:trace contextRef="#ctx0" brushRef="#br0" timeOffset="8182.2">9317 4559 58 0,'39'53'29'0,"-1"10"-38"0,-20-41 59 15,7 13-50-15,14 18 0 16,3 0-3-16,0 0 1 16,4-9-4-16,-7-6 1 15,-4-19-11-15,-3-10 1 0</inkml:trace>
  <inkml:trace contextRef="#ctx0" brushRef="#br1" timeOffset="15689.77">6188 4725 23 0,'28'-12'11'0,"-14"-17"-3"0,-7 20 12 16,-7-3-18-16,4-1 0 15,-1 0 2-15,-3 4 1 0,0 9-5 16,-3-6 0-16,-1-4 3 15,-3 4 1-15,-4-10-1 16,-6 4 1-16,-4-1-2 16,-4 1 0-16,0 2-1 15,1 4 1-15,-12 3-2 16,1 6 1-16,-4 3-1 16,4 4 1-16,10-4-1 15,-6 3 0-15,2 4 0 16,1 6 1-1,-4 12-1 1,4 1 0-16,0-1 0 16,3-3 0-16,8 10 0 15,-5-7 0-15,5 7-1 16,6-10 0-16,-6 0 1 16,6 0 0-16,0 4-1 0,1-4 1 15,3 6-1 1,3-2 0-16,4 5 0 15,0 1 0-15,0 0 0 0,11-1 0 16,-4-2 0-16,7-1 0 16,4 1 1-16,3-4 0 15,0 4 0-15,7-4 1 16,-10-3-1-16,3-6 1 16,0 0-1-16,-3-6 1 15,13 0 0-15,-6-1 0 16,14-5 0-16,-4-4 1 15,4-3 0-15,3 3 1 16,1-6-1-16,3-12 0 16,3-1 0-16,-7-2 0 0,-3-4-2 15,0-3 1-15,-4 3-1 16,0-3 1-16,4-6-1 16,0-7 1-16,-4-2-1 15,1 2 0-15,-12-2 0 16,1-4 0-16,0-3 0 15,-8 3 0-15,1-3 0 16,-14-9 0-16,-8-4 0 16,-10 4 0-16,-7 0 1 15,-11 0 0-15,0-1-1 16,-7 1 1-16,-6 0-1 16,-12 9 1-16,1 0-8 0,-4 6 1 15,-7 4-9 1,7 5 1-16</inkml:trace>
  <inkml:trace contextRef="#ctx0" brushRef="#br1" timeOffset="38260.68">21770 2455 41 0,'3'28'20'0,"12"-12"-22"16,-15-16 42-16,7 0-39 15,3 3 0-15,8 3 0 16,7-12 0-16,6 3-4 15,1-3 0-15,3-4-5 16,-3 4 1-16,-4 0-6 16,-3-7 0-16</inkml:trace>
  <inkml:trace contextRef="#ctx0" brushRef="#br1" timeOffset="43680.61">28162 2546 55 0,'4'6'27'0,"3"7"-31"0,-4-7 56 0,-3-6-52 15,4 3 0-15,-4-3-4 16,3 6 1-16,4-6-9 16,4-6 1-16,-4 3-5 15,4-6 0-15</inkml:trace>
  <inkml:trace contextRef="#ctx0" brushRef="#br1" timeOffset="48416.49">2078 8062 41 0,'7'6'20'0,"14"7"-12"0,-14-13 20 16,-3 0-23-16,3 3 0 16,3-3 1-16,1-7 0 0,-1 1-9 15,8-3 1 1,21-23 5-1,3 14 0-15,8-1-2 16,-12 6 0-16,1 4-1 16,-7-1 0-16,-11 10 0 15,-3 16 0-15,-18 15-1 16,-7 16 0-16,-7 7 0 16,-15 12 0-16,-9-1 0 15,6-5 0-15,-3 0 0 16,3-10 0-16,-7-6 0 15,7-10 0-15,11-2 0 16,0-14 0-16,3-8-1 16,8-10 1 15,-1-13 0-31,11 4 1 0,0-7 0 0,11 0 0 0,3-2 1 16,0 2 0-16,7 0 1 0,-7 7 0 15,11 0 1-15,-4 5 1 16,0 4-2-16,7 7 1 15,-6 2-1-15,6 4 1 16,-7-7-2-16,0 3 0 16,7 1-1-16,-13-1 0 15,2 4-2-15,1-4 1 16,-4-3-6-16,4-3 0 16,-8-6-9-16,8-6 0 15</inkml:trace>
  <inkml:trace contextRef="#ctx0" brushRef="#br1" timeOffset="48659.87">2882 8234 45 0,'-10'35'22'0,"-33"5"-19"0,29-27 32 0,0 12-35 16,-7 0 1-16,-7-3-1 16,-4-3 1-16,14 0-4 15,-3-4 1-15,11-2-6 16,-1-7 0-16,4-3-5 16,0-12 0-16</inkml:trace>
  <inkml:trace contextRef="#ctx0" brushRef="#br1" timeOffset="48856.55">2660 8209 25 0,'11'-3'12'0,"10"34"3"0,-11-18 15 15,1-1-23-15,-1 1 0 16,8 6 2-16,-7 6 1 16,6 6-14-16,4-3 1 15,4-6 8-15,0 4 0 16,7-14-5-16,-4 1 0 0,4-4-8 15,-11-3 1-15,0 1-8 16,-3-4 1-16</inkml:trace>
  <inkml:trace contextRef="#ctx0" brushRef="#br1" timeOffset="49096.06">3119 8360 54 0,'0'6'27'0,"14"-6"-27"16,-7-3 47-16,3-3-45 16,8-1 0-1,31-15-2-15,-6 7 0 16,-1-4-7-16,-7 9 0 15,-3 4-9-15,-4 3 1 16</inkml:trace>
  <inkml:trace contextRef="#ctx0" brushRef="#br1" timeOffset="49608.51">4138 8018 41 0,'-3'28'20'0,"-22"3"-15"0,21-21 25 16,-6 2-28-16,-8 7 0 16,4 6 0-16,-11 4 0 15,4 2-3-15,0-6 0 16,0-3 0-16,0 0 0 15,3-3-8-15,7-4 1 16,1-12-5-16,-1-3 1 0</inkml:trace>
  <inkml:trace contextRef="#ctx0" brushRef="#br1" timeOffset="49816.09">3877 8034 36 0,'11'25'18'0,"17"3"-8"16,-18-19 30-16,1 7-37 16,7 9 1-16,3 6 1 15,7 1 1-15,4 2-8 16,-4 4 0-16,-3-7 3 16,3-9 0-16,0-6-7 15,-7-10 1-15,-3-9-11 16,-4-16 1-16</inkml:trace>
  <inkml:trace contextRef="#ctx0" brushRef="#br1" timeOffset="50248.93">4106 7670 58 0,'7'12'29'0,"15"-9"-29"0,-19-6 50 0,4-3-47 16,4-3 1-16,3-4 1 16,3 1 1-16,5-4-8 15,2 3 0-15,-2 4 4 16,-1 3 1-16,-11-1-3 15,1 7 0-15,-4 4-1 16,-7 5 0-16,0 7-2 16,-7 2 1-16,3 8-2 15,-6-5 1-15,6 1 0 16,1-3 1-16,3 6 0 16,0-9 1-16,0-3 0 15,10-4 1-15,8-6-1 16,3-6 0-16,-3-3-4 15,6-1 1-15,12-5-8 0,-15 2 1 16,0-8-6 0,0 8 1-16</inkml:trace>
  <inkml:trace contextRef="#ctx0" brushRef="#br1" timeOffset="50672.28">4985 7939 54 0,'0'4'27'0,"7"2"-28"16,-7-6 51-16,3 0-45 15,4 3 0-15,0 0 2 16,4-3 0-16,10 0-10 0,0 0 1 16,8-3 4-16,2 3 0 15,1-6-6 1,-7-1 0-16,-4 1-10 0,-7 0 1 16,-3 0-7-16,-11-1 1 15</inkml:trace>
  <inkml:trace contextRef="#ctx0" brushRef="#br1" timeOffset="50884.88">4914 8316 74 0,'28'15'37'0,"1"-27"-48"0,-8 6 72 0,4-10-61 15,10-3 0-15,4 0-1 16,-4-3 0-16,-7 10-4 16,0-1 0-16,-7 7-15 15,-10 0 0-15</inkml:trace>
  <inkml:trace contextRef="#ctx0" brushRef="#br1" timeOffset="79991.5">19770 5434 49 0,'7'9'24'0,"7"1"-27"0,-11-7 46 0,1-3-43 16,-4 0 1-16,7 0-3 15,-4 0 1-15,5-3-8 16,-1 3 1-16,7 3-6 16,3-3 0-16</inkml:trace>
  <inkml:trace contextRef="#ctx0" brushRef="#br1" timeOffset="87289.75">26649 5192 59 0,'10'29'29'0,"1"2"-38"0,-7-25 54 0,3 1-46 15,0-4 1-15,0-6-8 16,0-1 1-16,0-5-5 16,-7-3 1-16</inkml:trace>
  <inkml:trace contextRef="#ctx0" brushRef="#br1" timeOffset="88309.63">27760 5155 60 0,'4'9'30'0,"-1"4"-34"0,-3-13 49 16,0 0-45-16,-3 0 0 16,-1 0-13-16,1 0 0 0,-4-10 3 15,-1 7 1 1</inkml:trace>
  <inkml:trace contextRef="#ctx0" brushRef="#br1" timeOffset="107423.43">32512 5381 53 0,'18'18'26'0,"-11"20"-33"0,-7-32 54 15,0-3-48-15,0 4 1 16,-4-1-10-16,1-3 1 16,-8-3-1-16,0 0 0 15</inkml:trace>
  <inkml:trace contextRef="#ctx0" brushRef="#br1" timeOffset="114056.28">5757 8137 40 0,'0'3'20'0,"-7"16"-6"0,7-16 21 15,0 3-32-15,7-2 1 16,-7 2 3-16,4 0 0 15,3-3-7-15,4 3 0 16,3-9 5-16,10 3 1 16,8-6-2-16,7 3 0 0,10-3-5 15,1-4 1-15,-12-2-6 16,5 2 0-16,-15 4-10 16,4 0 0-1,-18-4-3-15,0 7 0 0</inkml:trace>
  <inkml:trace contextRef="#ctx0" brushRef="#br1" timeOffset="114373.11">6685 7911 40 0,'0'10'20'0,"-21"12"-23"0,14-22 35 15,-7 9-33-15,-4 10 1 16,-10 3 0-16,7 6 1 15,-7 10-3-15,3-1 1 16,7 1-5-16,-3-4 1 16,7-5-6-16,3-4 0 0</inkml:trace>
  <inkml:trace contextRef="#ctx0" brushRef="#br1" timeOffset="114599.32">6375 7839 28 0,'10'-9'14'0,"19"18"-6"16,-22-6 21-16,0 10-25 15,3 2 1-15,1 11 4 16,3 11 1-16,7 7-12 16,11 6 0-16,-7 16 7 15,3-13 0-15,7-2-4 16,-7-11 0-16,4-8-10 15,-4-10 0-15,-10-7-6 16,-4-5 0-16</inkml:trace>
  <inkml:trace contextRef="#ctx0" brushRef="#br1" timeOffset="115257.33">6724 7403 41 0,'11'10'20'0,"3"-4"-11"15,-7-6 32-15,0 3-39 0,3 0 1 16,4 0 3 0,4-3 0-16,0 0-6 0,3 3 0 15,7 4 4-15,-3-1 1 16,3 0-3-16,-7-6 1 15,-3 3-2-15,-8-3 1 16,-3 7-4-16,-7 2 0 16,-3 7 0-16,-8-4 0 15,1 4 0-15,6 0 0 16,-6 2 0-16,3 4 1 0,0-3 0 16,3 6 1-16,4 0 1 15,0-6 0-15,4 0 1 16,10-3 0-16,0-10 0 15,7-6 0-15,14-6-3 16,-3-4 0-16,0-5-12 16,3 2 1-16,-10 4-6 15,3 6 0-15</inkml:trace>
  <inkml:trace contextRef="#ctx0" brushRef="#br1" timeOffset="115920.63">7511 8103 48 0,'10'12'24'0,"4"-18"-13"0,-7 9 25 16,8-3-34-16,2 0 0 16,11-3-1-16,4-3 1 15,3-1-4-15,4 1 1 16,4 3-4-16,-12 0 0 16,5 3-11-16,-5 0 1 0</inkml:trace>
  <inkml:trace contextRef="#ctx0" brushRef="#br1" timeOffset="116162.22">7743 7839 40 0,'0'22'20'0,"-10"28"-13"15,6-40 25-15,-3 12-30 16,-3 9 0-16,-1 3 0 16,1 17 0-16,3-1-6 15,3-3 0-15,8-10-8 16,3-2 0-16,-4-10-2 16,11-12 1-16</inkml:trace>
  <inkml:trace contextRef="#ctx0" brushRef="#br1" timeOffset="116653.11">8008 7610 59 0,'0'35'29'0,"11"-13"-39"0,-11-19 64 0,10 0-51 16,-3-3 0-16,7 3 2 15,4-3 0-15,7 3-7 16,10 0 1-16,-3 0 3 15,-4 1 1-15,0 2-2 16,-7 6 0-16,-3 1-2 16,-7-1 0-16,-4 10-1 15,-7 4 0-15,-4 5-1 16,-6 0 1-16,-1-6-1 16,-7 7 1-16,1-1 0 15,6 0 0-15,1-2 1 0,6-1 1 16,-3-3 0-16,14-3 1 15,-3-3-1-15,10-4 1 16,3-2-2-16,8-4 0 16,0 1-5-16,10-4 1 15,-3-6-11-15,6 0 0 16,1-6-1-16,4-4 1 16</inkml:trace>
  <inkml:trace contextRef="#ctx0" brushRef="#br1" timeOffset="116894.93">8936 7914 46 0,'-11'35'23'15,"-38"18"-27"-15,38-34 46 0,-13 9-42 16,-1 0 0-16,-10 1 0 16,3-1 0-16,7-3-5 15,4-6 1-15,7-10-9 16,3-6 0-16</inkml:trace>
  <inkml:trace contextRef="#ctx0" brushRef="#br1" timeOffset="117060.57">8661 7858 55 0,'46'53'27'0,"21"19"-30"0,-50-50 46 16,8 16-43-16,0 0 0 16,-1-1-9-16,1-2 0 0,-4-1-2 15,-7-9 1 1</inkml:trace>
  <inkml:trace contextRef="#ctx0" brushRef="#br2" timeOffset="120662.46">6156 8008 28 0,'28'-47'14'0,"-14"16"-3"0,-10 15 14 16,-4-6-22-16,-4-3 0 15,-3 3 2-15,-7 0 0 16,-14-6-6-16,-14 0 1 15,-15 3 3-15,4 6 1 16,-17 10-2-16,-8 9 1 16,0 9-2-16,1 13 1 15,6 13-3-15,8 5 1 16,13 17-2-16,19 5 1 62,17 20 0-62,28 3 0 0,7-1 0 0,18-5 1 0,14-4 2 0,-4-22 0 16,18-18 0-16,14-20 1 0,7-30 0 0,4-23 0 0,-11-31-1 16,-10-19 0-16,-15-6-1 15,-24 13 0-15,-22-4-5 16,-20 10 1-16,-22 18-12 16,-28 13 0-16</inkml:trace>
  <inkml:trace contextRef="#ctx0" brushRef="#br2" timeOffset="122988.14">5782 8770 42 0,'11'-6'21'0,"3"6"-18"0,-4 0 22 16,4-3-25-16,11 3 1 16,17-3 0-16,8 3 1 15,13 0-1-15,11 0 1 0,11 3 1 16,24-3 0-16,29 0 1 15,10 0 0 1,25-3-1-16,18 0 1 16,24 3-2-16,-4 3 1 0,19 0-1 15,-1 6 1-15,-14 4-2 16,-3 6 1-16,-4 0-1 16,-28-1 0-16,-4 4-1 15,-13 3 0-15,-19-3-1 16,-20-6 1-16,-29 3-3 15,-21-10 0-15,-17 1-11 16,-26-1 1-16,-24-3-4 16,-10 4 1-16</inkml:trace>
  <inkml:trace contextRef="#ctx0" brushRef="#br1" timeOffset="127766.92">4886 9761 52 0,'7'3'26'0,"4"-6"-19"0,-1 3 27 15,1 0-34-15,6-6 1 16,-2 3 0-16,9-3 0 15,8-1-2-15,7 1 0 16,-7-3-1-16,-1-4 1 16,-2 4-10-16,-1 3 0 15,-18-1-4-15,-6 7 0 16</inkml:trace>
  <inkml:trace contextRef="#ctx0" brushRef="#br1" timeOffset="127946.55">4925 10059 53 0,'10'10'26'0,"12"-20"-30"16,-8 4 49-16,7-3-45 16,4-1 0-16,10-2-7 15,-3 2 1-15,6 4-6 16,-9 3 1-16</inkml:trace>
  <inkml:trace contextRef="#ctx0" brushRef="#br1" timeOffset="128364.83">5708 10022 59 0,'3'9'29'0,"15"-6"-23"0,-14-3 47 0,6 0-51 16,4 0 1-16,0 0 0 15,8-3 1-15,13 0-6 16,-3-3 1-16,10-1-3 15,-7 1 1-15,-3 3-13 16,-4-3 1-16,0 3-5 16,4-10 0-16</inkml:trace>
  <inkml:trace contextRef="#ctx0" brushRef="#br1" timeOffset="129369.23">6844 9420 53 0,'10'-4'26'0,"-10"4"-29"0,0 0 47 0,-7 4-43 16,-3-1 1-16,-8 0 0 16,-6-3 1-16,-5 0-4 15,-2 3 1-15,-29 0 3 16,21 0-3-1,11 0 1-15,-1 4-1 16,8-4 0-16,0 3-1 16,3 3 0-16,4 4-1 15,4 0 0-15,-4 2-1 16,6 7 1-16,1 0 0 16,4 6 0-16,-1 7 1 0,1 9 0 15,3 9 1-15,0 7 0 16,-7 12 0-16,3-3 1 15,-6 15-1-15,-4 4 1 16,3 16-1-16,7-10 1 16,-13-3 0-16,13-13 0 15,-6-6 1-15,6-9 0 16,1-3 2-16,3-13 0 16,10-7 1-16,8-5 1 15,7-7-2-15,3-3 1 16,7-9-3-16,4-7 1 0,3-3-7 15,1 1 1-15,-1-4-10 16,-3 0 0-16,-4-3-7 16,-14 6 1-16</inkml:trace>
  <inkml:trace contextRef="#ctx0" brushRef="#br1" timeOffset="129685.67">7147 10119 49 0,'-21'25'24'0,"-18"0"-24"0,25-16 40 16,-10 10-38-16,-1 6 0 16,-7 7 1-16,4 2 0 15,-11 7-5-15,0 3 1 16,7-10 0-16,4-2 1 16,4-10-9-16,6-7 0 15,7-15-6-15,11-15 0 16</inkml:trace>
  <inkml:trace contextRef="#ctx0" brushRef="#br1" timeOffset="129898.08">6854 10078 53 0,'22'38'26'0,"-1"6"-30"15,-11-32 47-15,1 10-43 16,3 6 1-16,7 10-1 15,-7 3 0-15,4 6-1 16,0-6 0-16,-8-13-4 16,1-3 0-16,-1-13-6 15,-3-12 1-15,1-15-5 16,6-14 1-16</inkml:trace>
  <inkml:trace contextRef="#ctx0" brushRef="#br1" timeOffset="130301.18">7183 9611 57 0,'3'22'28'0,"11"-28"-32"0,-14 6 56 16,7-4-48-16,0 4 1 0,4-3 1 15,7 0 1-15,-1 0-9 16,15 3 0-16,-11 0 6 16,7 0 0-16,-10 0-2 15,0 0 0-15,-4 3-2 16,0 3 1-16,-7 7-2 16,-7 3 1-16,-7 2-2 15,-4 1 1-15,1 3-2 16,-1 0 1-16,0 0-1 15,1-3 1-15,-1 0 1 16,11-4 0-16,-7-2 0 16,14-1 1-16,4-2 0 15,-1-7 0-15,12-3-2 16,-1-3 0-16,0-3-7 16,4-1 1-16,-1 1-10 15,-2 6 0-15</inkml:trace>
  <inkml:trace contextRef="#ctx0" brushRef="#br1" timeOffset="130541.99">7479 10225 54 0,'10'-6'27'0,"22"0"-28"0,-25 3 41 0,14-3-40 16,11-1 1-16,-4 1-1 15,4 0 0-15,0-1-6 16,0 7 1-16,-4-3-10 16,-3-3 0-16</inkml:trace>
  <inkml:trace contextRef="#ctx0" brushRef="#br1" timeOffset="130754.14">7789 9997 44 0,'0'9'22'0,"-17"32"-12"15,13-26 30-15,-3 7-38 16,-3-3 0-16,-1 16 0 15,0 5 1-15,4 7-6 16,4 0 0-16,-1 1-3 0,1-14 1 16,3-9-11-16,7-19 1 15</inkml:trace>
  <inkml:trace contextRef="#ctx0" brushRef="#br1" timeOffset="131321.04">8054 9812 48 0,'11'18'24'0,"13"-18"-15"15,-20 3 37-15,10 1-42 16,7-4 0-16,4 3 2 0,3 0 1 16,4-6-9-16,-4 3 1 15,0-3 4-15,0-4 1 16,-14 1-3-16,1 12 1 16,-5 1-3-16,-10 5 1 15,-7 7-2-15,-3 3 0 16,-1-3-1-16,-10 3 0 15,0 3 0-15,3 3 1 16,-3 3 0-16,0-2 1 16,7-4 0-16,3-3 1 0,4 0 0 15,7 3 1-15,3-3 0 16,12-7 0-16,2-2-3 16,4-1 0-16,4-5-8 15,7-7 1-15,3-10-8 16,0 1 0-16</inkml:trace>
  <inkml:trace contextRef="#ctx0" brushRef="#br1" timeOffset="131562.93">8738 9990 53 0,'-21'10'26'0,"-25"8"-25"16,36-8 43-16,-4 6-42 0,3 6 0 16,-10-1 1-1,3 5 0-15,-3 5-4 0,0-3 0 16,7 0-1-16,3-6 1 16,1 0-9-16,6-9 0 15,4-4-7-15,-3-15 1 16</inkml:trace>
  <inkml:trace contextRef="#ctx0" brushRef="#br1" timeOffset="131729.68">8530 9940 54 0,'18'38'27'0,"3"21"-25"16,-14-37 47-16,4 3-49 15,3 13 1-15,3 6-6 16,1-6 0-16,0-1-5 15,-1-6 1-15,-6-12-7 16,3-3 0-16</inkml:trace>
  <inkml:trace contextRef="#ctx0" brushRef="#br1" timeOffset="132701.1">10213 9498 39 0,'-4'22'19'0,"8"-3"-18"0,-1-16 30 15,1 0-28-15,3 0 1 0,7 0 0 16,4 0 1-16,10-3-6 16,7 0 1-16,8 0 4 15,13-3 1-15,4 0-3 16,0 0 1-16,-11 0-1 15,-6 3 0-15,-12 3-2 16,-6 0 1-16,-7 3-3 16,-4 1 1-16,-3 5-1 15,-8-6 0-15,-6 13-1 16,-5 3 1-16,-2 3-2 16,-1 4 1-16,1 8 1 15,-4 4 0-15,3 6 0 16,0 9 0-16,4 4 1 15,4-7 0-15,-1 7 1 16,4 3 0-16,7 2 1 16,7-5 1-16,1 0 0 31,-1-7 0-31,-4-6 0 0,-3-9 1 0,-3-1-1 0,-4-5 0 16,-11 2-1-16,-6 4 0 15,-5-1-5-15,-6-8 0 16,0 2-11-16,-4-3 1 15</inkml:trace>
  <inkml:trace contextRef="#ctx1" brushRef="#br3" timeOffset="141345.84">1429 9752 0,'0'0'15,"0"0"-15,0 0 16,0 0 0,0 0-16,0 0 15,0 0 1,0 0-16,0 0 15,0 0 1,0 0 15,0 0-15</inkml:trace>
  <inkml:trace contextRef="#ctx0" brushRef="#br3" timeOffset="142851.81">6318 11169 25 0,'7'10'12'0,"4"-10"0"0,-8 0 12 0,4 0-22 16,1 0 1-16,-5 0 2 15,4 0 0-15,7 3-6 16,4 0 1-16,10 3 4 15,4 1 1-15,0 2-2 16,6 0 1-16,5-2-1 16,6-1 0-16,8-3 0 15,-8 3 0-15,0-3-2 16,11 1 1-16,0 2-1 16,14 0 1-16,0-3-1 15,8 7 0-15,-8-10-1 16,0 3 1-16,10-3 0 15,12 3 0-15,-5 0 0 16,8-3 0-16,-11 0-1 16,8 0 1-16,9 0-1 0,1 0 1 15,4-3-1-15,-8-3 1 16,7-1-1-16,11 4 1 16,0-3-1-16,0-3 1 15,-3-1-1-15,10 1 1 16,0-1-1-16,3-2 0 15,-10-4 0 32,11 0 0-47,-1 1 0 0,4 2 0 0,-14 1 0 0,7 2 0 0,-3 4 0 0,-1-3 0 0,-3-7 0 16,-11 7 1-16,-3-1-1 16,-7 1 0-16,-7 2 0 15,-11 4 0-15,-11 0-3 16,-6 3 0-16,-15 0-7 15,-10 0 1-15,-18 6-8 16,-3-6 1-16</inkml:trace>
  <inkml:trace contextRef="#ctx1" brushRef="#br1" timeOffset="147017.31">4734 7670 0,'0'0'0,"0"0"16</inkml:trace>
  <inkml:trace contextRef="#ctx0" brushRef="#br1" timeOffset="147971.68">9232 10031 38 0,'-3'3'19'0,"6"-12"-8"0,-3 9 19 0,0 0-25 16,0 0 0-16,0 0 2 15,7 0 1-15,0 0-10 16,0 3 0-16,4 3 7 16,3 0 0-16,4-2-3 15,-1-1 1-15,8 0-2 16,10-3 0-16,-3-3-1 16,10-4 0-16,-3 1-4 15,-4-3 0-15,-6 2-7 16,-5 1 1-16,-6 0-7 15,-7-3 0-15</inkml:trace>
  <inkml:trace contextRef="#ctx0" brushRef="#br1" timeOffset="148228.53">9564 9812 48 0,'-7'18'24'0,"-7"1"-24"0,14-13 41 0,-7 1-40 16,0 2 0-16,-1 7 1 16,1 6 0-16,-3-3-3 15,-1 6 1-15,1 6 1 16,-1 7 1-16,1-7-6 15,2-3 0-15,5-3-11 16,3-9 1-16</inkml:trace>
  <inkml:trace contextRef="#ctx0" brushRef="#br1" timeOffset="149848.23">4724 12179 30 0,'10'0'15'0,"8"16"-2"0,-7-13 16 0,-8-3-25 16,8 3 1-16,3-3 1 16,7 0 1-16,4-3-10 15,-1-3 1-15,1-4 3 16,10 1 1-16,-3-4-13 15,-4-2 1-15,0 5-4 16,-3 4 1-16</inkml:trace>
  <inkml:trace contextRef="#ctx0" brushRef="#br1" timeOffset="150060.29">4727 12427 62 0,'-3'9'31'0,"20"-6"-42"0,-17-3 64 15,11 3-53-15,3-3 1 16,14 0-2-16,11-3 1 16,-7 3-4-16,14 0 0 15,-4-3-13-15,-3-3 0 0</inkml:trace>
  <inkml:trace contextRef="#ctx0" brushRef="#br1" timeOffset="150447.28">5549 12439 55 0,'0'16'27'0,"4"-19"-21"0,-4 3 40 15,7 3-43-15,7-3 0 16,11-3 1-16,10 6 0 16,4-3-8-16,7-3 1 0,6-3-5 15,5 6 0-15,-4-7-10 16,3 7 0-16</inkml:trace>
  <inkml:trace contextRef="#ctx0" brushRef="#br1" timeOffset="151095.6">6837 11966 47 0,'-4'6'23'0,"-3"10"-20"16,4-13 33-16,-1 9-35 15,-3 1 1-15,-3 9 2 16,-5 3 1-16,-6 6-5 16,0 10 1-16,-11 9 3 15,8 4 1-15,3 8-2 16,3 10 1-16,4 16-2 0,7 9 0 16,7-12-1-16,10-10 0 15,8-6-2-15,10-9 1 31,36-29-18-31,-4-18 0 16</inkml:trace>
  <inkml:trace contextRef="#ctx0" brushRef="#br1" timeOffset="151663.64">8809 11947 43 0,'25'3'21'0,"6"3"-7"0,-24-2 19 15,11 5-30-15,17 10 0 0,-3 3 3 16,3 15 0-1,-3 4-8-15,3 16 1 0,1 2 4 16,-5 13 0-16,-6 10-2 16,-11 2 1-16,-10 4-3 15,-15-3 0-15,4-16-5 16,-7-6 1-16,-4-7-12 16,-3-9 0-16</inkml:trace>
  <inkml:trace contextRef="#ctx0" brushRef="#br1" timeOffset="152159.81">9253 11718 57 0,'18'0'28'0,"24"0"-27"0,-31 0 45 15,3 0-43-15,4-3 1 0,-1 3 0 16,-3-3 1-16,-3 3-7 16,-4 0 0-16,-7 3 4 15,-3 6 0-15,-5 4-2 16,-2 3 1-16,-8 2-3 16,-3-2 0-16,0 3-1 15,0 3 1-15,3 0 0 16,0 0 1-16,8 0-1 15,6 3 1-15,4-6 2 16,11-7 1-16,0 1 0 16,13-4 0-16,4-6-2 15,4-3 1-15,3-3-7 16,1 0 1-16,-12-3-13 16,-9 3 1-16</inkml:trace>
  <inkml:trace contextRef="#ctx0" brushRef="#br1" timeOffset="152758.97">7246 12339 39 0,'4'13'19'0,"-8"18"-11"0,1-28 19 15,-8 13-26-15,-3 6 0 16,-7 3 0-16,-4 6 1 15,-10 10-3-15,3 0 1 0,4-1-2 16,0-2 0-16,6-7-10 16,8-6 0-16,-3-12-1 15,10-10 1-15</inkml:trace>
  <inkml:trace contextRef="#ctx0" brushRef="#br1" timeOffset="152975.96">7017 12333 49 0,'24'37'24'0,"8"10"-27"16,-18-28 52-16,11 13-49 16,0 21 0-16,14 6 1 15,6 10 0-15,5-3-3 16,-4-16 1-16,-8-9-12 0,-6-9 0 15,-7-20-2-15,-4-6 0 16</inkml:trace>
  <inkml:trace contextRef="#ctx0" brushRef="#br1" timeOffset="156708.99">10019 9724 18 0,'-4'3'9'0,"1"-3"4"0,3 0 10 16,0 3-18-16,-4 0 1 15,1 3 3-15,-1-2 0 16,1 2-10-16,-1 3 1 16,1 1 7-16,3 5 0 0,-7 4-2 15,3 16 0-15,1-4-2 16,-1 10 1-16,1 6-3 15,-1-6 1-15,0 6 0 16,1 0 0-16,3 0-1 16,-4-10 1-16,4-2-1 15,0-7 1-15,0-6-1 16,0-3 0 0,0-4-1-16,0 1 0 0,0-3-2 15,-3-4 1-15,3-6-7 16,0 0 0-16,3-9-9 15,8-3 1-15</inkml:trace>
  <inkml:trace contextRef="#ctx0" brushRef="#br1" timeOffset="157756.46">7609 12474 37 0,'-7'12'18'0,"25"4"-9"0,-18-13 18 16,0-3-24-16,11 6 1 16,-1-2 1-16,1-4 1 15,6 0-7-15,5 0 0 16,-5 3 4-16,8-3 1 16,7 0-3-16,3 3 1 15,-3-3-6-15,3 0 1 16,-3 0-11-16,-4 0 1 15,-7-3-2-15,0 0 1 16</inkml:trace>
  <inkml:trace contextRef="#ctx0" brushRef="#br1" timeOffset="157985.31">7803 12333 39 0,'0'22'19'0,"-3"-13"-21"15,3-6 36-15,-7 3-32 16,3 1 0-16,-6 2 1 0,3 7 1 16,0 6-6-1,0 3 1-15,0 3 2 16,7 3 1-16,-8-2-4 0,8-1 0 15,0-3-11-15,0 0 0 16,8-6 0-16,-1-10 1 16</inkml:trace>
  <inkml:trace contextRef="#ctx0" brushRef="#br1" timeOffset="158342.9">8502 12179 41 0,'3'35'20'0,"-3"-10"-22"15,0-13 41-15,-3 10-36 16,3 3 1-16,-4 10 1 16,1 12 1-16,-1 6-8 15,4 13 0-15,0 3 4 16,-3 0 1-16,-1-3-5 0,4-13 0 15,-3-12-13-15,-1-10 0 16</inkml:trace>
  <inkml:trace contextRef="#ctx0" brushRef="#br3" timeOffset="164679.47">8396 9639 20 0,'4'-19'10'0,"-4"19"-3"16,0 0 11-16,0 0-14 15,0-3 0-15,-4 3 1 16,1-3 1-16,-1 0-8 15,1 0 1-15,-5-4 5 16,1 4 1-16,4 0-3 16,-8 0 1-16,1 3-1 15,-1 0 0-15,-3 0-1 16,0 0 1-16,-7 0-1 16,-4 0 0-16,0 3-1 15,4 0 1-15,4-3-1 16,-8 3 1-16,7 4 0 15,1-1 0-15,-1 7-1 0,0-1 1 16,4 1-1-16,4 2 1 16,-8 4-1-16,7 0 1 15,-3 0-1-15,7 0 0 16,-3-1 1-16,-4 4 0 16,6 0-1-16,1 3 1 15,0 0-1-15,0 1 0 16,4-5 0-16,-1-2 0 15,4 0 0-15,-7 3 1 0,4 3-1 16,3 0 0-16,-7 0 0 16,3 4 0-16,4-8 0 15,-3-5 0-15,-1 0 0 16,1 3 0-16,-1-4 0 16,4 1 0-16,0 3 0 15,0 0 0-15,0-4 0 16,0 4 0-16,4-3 0 15,-1 3 1-15,1-4-1 16,3-2 1-16,0 3-1 16,3-4 0-16,-3 1 0 15,4-4 0-15,-4-3-1 16,0 1 1-16,4 2 0 16,-1-3 0-16,1 4-1 15,-1-7 1-15,4 3 0 16,-3-6 0-16,3 0 0 15,-3-6 0-15,3 0 0 0,0-1 0 16,4-2 0-16,-4 3 1 16,0-7-1-16,0-3 0 15,4 1 0-15,-8-4 0 16,4 0 0-16,-3-3 1 16,3 3-1-16,-7 7 0 15,4-1 0-15,-4-2 0 16,0-4-1-16,0-3 1 15,3 0 0-15,-6-10 0 16,3 7-2-16,0-3 1 0,0-3-1 16,-3-7 0-16,-1 1-1 15,-3-1 0-15,-3 3-1 16,-1-2 0-16,1-7-7 16,-5 6 0-16,5 4 0 15,3-1 1-15</inkml:trace>
  <inkml:trace contextRef="#ctx0" brushRef="#br2" timeOffset="176165.17">5821 9761 26 0,'7'3'13'16,"-7"-3"-7"-16,0 0 10 15,0-6-15-15,0 6 1 0,10-3 1 16,-10-6 0-16,11 2-3 15,-11-2 1-15,7-4 2 16,0-2 1-16,0-4 0 16,4 6 0-16,-1-2-1 15,5-4 0-15,-1 0 0 16,3-3 0-16,4 0-1 16,-3 0 0-16,3-3 0 15,0 6 0-15,8-3 0 16,-5 0 1-16,5 1-2 0,-1-8 1 15,4 1 0-15,3 3 0 16,-3 0 0-16,-4 3 0 16,4 0-1-16,-1 3 1 15,5 0-1-15,6 1 1 16,7-4-1-16,1 0 1 16,-8 0-1-16,4-3 1 15,0 6-1-15,3 3 0 16,-3 0 0-16,3 1 1 15,-13 2-2-15,2 1 1 16,8 2-1-16,4-2 1 0,-4 2-1 16,-1-2 1-16,1-1-2 15,0 1 1-15,0 2 0 16,3 1 0-16,-3 3 0 16,0-4 0-1,14 7 0 16,0 0 1-31,0 3-1 0,-4 0 1 16,1 3-1-16,-4 0 1 0,3 7-1 16,1-1 1-16,-8 0-1 15,-7 4 0-15,8-1 0 16,-1-2 1-16,8 6-1 16,-4 2 0-16,3 4 0 15,4 3 1-15,-7 1-1 16,3-5 0-16,-3 1 0 15,-3 0 0-15,-1-3 0 16,0 0 0-16,4 3 0 0,7 0 1 16,0 0-1-16,0 3 0 15,0 0 0-15,0-9 1 16,0 3-1-16,-14-1 1 16,7 4-1-16,0 3 0 15,0 0 0-15,0 1 0 16,0-1 0-16,0 3 0 15,-4-12 0-15,0-4 0 16,4 7-1-16,-7 0 1 16,-7 0 0-16,-7-1 0 15,-4-2-3-15,-7-3 0 0,-7-1-13 16,-7-2 1-16,-10-4-4 16,-8-3 1-16</inkml:trace>
  <inkml:trace contextRef="#ctx1" brushRef="#br1" timeOffset="180406.73">6985 8156 0</inkml:trace>
  <inkml:trace contextRef="#ctx0" brushRef="#br1" timeOffset="181287.04">11663 10078 49 0,'3'9'24'0,"8"-5"-17"0,-8-4 25 0,5 0-32 16,2-4 1-16,8-2 1 15,3 3 0-15,4 0-2 16,3 0 0-16,-3 3 0 16,-1 0 1-16,4 3-5 15,1 0 1-15,2 0-9 16,1-3 0-16,-4-3-3 16,1-6 0-16</inkml:trace>
  <inkml:trace contextRef="#ctx0" brushRef="#br1" timeOffset="181570.94">11952 9830 36 0,'0'10'18'0,"4"-4"-17"0,-4-6 32 15,0 0-30-15,0 0 0 0,0 6 3 16,-4 4 0-16,1 12-8 16,-1 3 1-16,-3 6 4 15,0 7 1-15,3 2-4 16,1 8 0-16,3-1-5 16,0-4 1-16,0-5-10 15,-4-3 1-15,1-17-2 16,3-2 1-16</inkml:trace>
  <inkml:trace contextRef="#ctx0" brushRef="#br1" timeOffset="181930.92">12982 9564 45 0,'4'9'22'0,"6"1"-25"0,-6-7 46 16,-1 3-42-16,-3 10 1 15,-3 9 0-15,-1 9 1 16,1 13-4-16,3 13 1 16,0 18 1-16,0 4 1 0,0 6-1 15,7-1 0-15,0 8-5 16,0-17 1 0,-7-12-12-16,-7-13 0 0</inkml:trace>
  <inkml:trace contextRef="#ctx1" brushRef="#br1" timeOffset="182660.69">9917 6585 0,'0'0'15</inkml:trace>
  <inkml:trace contextRef="#ctx0" brushRef="#br1" timeOffset="183535.49">14397 9448 39 0,'3'6'19'0,"-10"-6"-12"0,4 0 19 15,-8 3-25-15,-3 3 0 16,-7 1 0-16,-4-1 0 15,-3 0-1-15,0 4 0 16,3-4 1-16,7 3 1 16,1 1-1-16,3-1 0 15,3 7-1-15,8 0 0 0,6-7 0 16,8 3 0-16,10 4-1 16,4 3 0-16,3-3 1 15,-3-1 0-15,-4-2 0 16,-4-4 1-16,-6 1-1 15,-4 2 1-15,-4 1-2 16,-6-1 1-16,-4 1-2 16,-7-1 0-16,-4-2-1 15,1-4 0-15,2-3-4 16,5 0 1-16,-1-3-6 16,8 0 1-16</inkml:trace>
  <inkml:trace contextRef="#ctx0" brushRef="#br1" timeOffset="183764.23">14623 9617 30 0,'0'3'15'0,"-4"16"-8"0,4-13 23 15,-3 4-27-15,-1-1 1 16,1 1 2-16,-5 2 0 15,1 4-8-15,4-1 0 16,-1 1 5-16,1-3 0 16,3-4-6-16,3-3 0 15,-3-6-10-15,4-9 0 16</inkml:trace>
  <inkml:trace contextRef="#ctx0" brushRef="#br1" timeOffset="183953.03">14591 9551 38 0,'7'13'19'0,"0"-10"-21"0,0-3 26 0,-3-3-30 15,3-3 0-15,3-1-14 16,4 4 1-16</inkml:trace>
  <inkml:trace contextRef="#ctx0" brushRef="#br1" timeOffset="184513.27">14803 9648 25 0,'0'19'12'0,"3"-3"-3"0,-3-16 14 15,4 3-22-15,-4-3 0 16,0 3 1-16,0-3 0 16,0 0-3-16,3-3 1 15,4-3 1-15,0 0 1 16,0-1-1-16,0-5 1 16,0 2-1-16,0 4 0 15,1 0 0-15,-5 3 1 0,-3 3-1 16,0 0 1-16,0 0-1 15,0 0 1-15,0 0-1 16,0 0 0-16,0 0 0 16,0 0 0-16,0 0-1 15,7-3 1-15,-3 3 0 16,-1 0 0-16,4 0-1 16,0 0 1-16,0-4-1 15,0 8 0-15,0-1-1 16,4 0 1-16,-4 0-2 15,4-3 1-15,3 0 0 16,0-3 1-16,4-3-1 16,-1 6 1-16,1 0 0 15,-1-4 0-15,1 1 0 16,0 0 0-16,-4 3 0 0,0 0 0 16,-3 0 0-16,-1-3 0 15,1 3 0 1,-4 0 1-1,0 0-1-15,0 0 0 0,-4 3 0 0,1 0 0 16,-1-3-2-16,-3 0 1 16,4 3-4-16,-4 4 1 15,0-1-8-15,0 0 1 16</inkml:trace>
  <inkml:trace contextRef="#ctx0" brushRef="#br1" timeOffset="184904.06">15279 9921 30 0,'-11'82'15'0,"-3"-16"-9"15,11-51 21-15,-4 1-27 16,-4-3 0-16,4-4 0 15,0 4 0-15,0-10 0 16,3-13 1-16,1-15 0 16,-1-3 0-16,1-13 0 15,3-9 0-15,3-3-2 16,4-4 1-16,4-2-3 16,-1 12 1-16,8 3-1 0,3 3 1 15,4 6-1-15,0 7 0 16,-1 9 2-16,1 10 0 15,-4 9 3-15,-7 6 0 16,-3-3 0-16,-11 13 1 16,-11 3-2-16,-3 6 0 15,-7 0-4-15,0 6 1 16,0 1-8-16,0-4 0 31</inkml:trace>
  <inkml:trace contextRef="#ctx0" brushRef="#br1" timeOffset="185175.01">15540 9275 40 0,'-4'63'20'0,"-17"37"-22"16,18-68 36-16,-4 5-34 16,3 17 0-16,1 2-1 15,-1 1 1-15,0-7-1 16,4-6 0-16,4-16-6 16,7-12 0-16,3-10-4 0,0-12 0 15</inkml:trace>
  <inkml:trace contextRef="#ctx0" brushRef="#br1" timeOffset="185397.03">15720 9630 31 0,'-4'12'15'0,"8"20"-10"0,-4-29 23 0,0 6-27 15,-4 1 0-15,4-1 0 16,0 0 0-16,0 4-2 16,0-1 1-16,0-5-3 15,0-1 0-15,0-3-7 16,0-9 0-16</inkml:trace>
  <inkml:trace contextRef="#ctx0" brushRef="#br1" timeOffset="185653.41">15706 9636 46 0,'-4'12'23'0,"1"-18"-23"0,3 6 41 16,0 0-41-16,0 0 1 15,3-6 1-15,4 3 1 16,0-7-4-16,-3-5 1 16,-1-4-1-16,4-3 1 15,0 0-14-15,0-3 1 16,4 3-2-16,3 3 0 16</inkml:trace>
  <inkml:trace contextRef="#ctx0" brushRef="#br1" timeOffset="186209.62">15875 9771 44 0,'0'19'22'0,"11"-10"-28"0,-11-9 42 15,0-6-34-15,3-10 1 16,4-12 1-16,4-7 0 16,-1-15-6-16,4-3 1 15,1-16 3-15,-1-3 0 16,3 6-1-16,1-6 0 15,3 12-1-15,0 10 1 0,0 9-2 16,1 7 1-16,-5 9-4 16,-3 6 1-16,0 9-8 15,-3 10 0-15,-7 10-3 16,-4 2 0 78</inkml:trace>
  <inkml:trace contextRef="#ctx0" brushRef="#br1" timeOffset="186373.84">15864 9608 46 0,'11'6'23'0,"14"-3"-26"0,-15-3 44 16,8-3-41-16,0 0 0 15,3-3-5-15,0 2 1 16,0 1-3-16,-3 0 1 16,-4 0-7-16,-7 0 0 15</inkml:trace>
  <inkml:trace contextRef="#ctx0" brushRef="#br1" timeOffset="186755.68">16422 9470 42 0,'17'15'21'0,"-24"10"-19"16,4-15 38-16,-8 6-38 16,-3-1 0-16,-7 4 1 15,-4 12 1-15,-6 7-5 16,-5 12 0-16,-3 13 2 0,-3 0 0 15,3 3-5-15,8-10 1 16,6-12-8-16,7-16 1 16,11-19-5-1,4-18 1-15</inkml:trace>
  <inkml:trace contextRef="#ctx0" brushRef="#br1" timeOffset="186904.64">16073 9558 42 0,'10'25'21'0,"11"0"-27"0,-14-16 39 0,0 10-36 16,-3 3 1-16,-1-3-18 15,-3 3 0-15,-3-7 20 16,-1-8 0-16</inkml:trace>
  <inkml:trace contextRef="#ctx0" brushRef="#br1" timeOffset="187605.2">16387 9614 29 0,'112'-31'14'0,"1"-45"-10"0,-81 54 26 16,3-12-29-16,-3-7 1 0,-7-9 1 16,-4-10 0-16,-10 7-4 15,-15-6 0-15,-21 2 2 16,-21 1 1 0,-31-7-2-16,-8 0 1 0,-28-3-1 15,-24 10 1-15,-8 6-1 16,-21 6 0-16,-24 6 0 15,-1 13 0 1,-126 25-1 0,35 6 1-16,49 19-2 15,25 19 1-15,17 13-5 16,29 2 0 0,17 23-4-16,29 9 0 0,20 12-1 15,26 4 1-15,17-10 5 16,28 0 0-16,29 10 6 15,24 3 1-15,29-1 5 16,10-5 1-16,10-7 2 0,22-3 0 16,14 7-3-16,3-10 0 15,22-19-2-15,21-13 0 16,-1-12-2-16,22-18 0 16,21-23-1-16,7-25 1 15,11-25-2-15,-7-12 1 16,0-23-2-16,-29-15 1 15,-38-12-7-15,-33-1 1 16,-30 7-8-16,-37-4 0 16</inkml:trace>
  <inkml:trace contextRef="#ctx0" brushRef="#br1" timeOffset="188255.16">13815 8563 30 0,'3'-6'15'0,"-13"-28"-14"0,6 27 20 0,-6-5-20 16,-4-10 0-16,-18-6 0 15,-11 0 1-15,-2-7-3 16,-19 4 1-16,-17-13 0 15,-21 6 1 1,-75-9-1 0,-3 3 1-16,15 10-1 15,2 2 1-15,-3 7 0 16,1 6 0-16,6 4 1 16,-3 2 0-16,-11 4 0 15,14 3 0-15,0 2 0 16,-3 8 1-16,10 5-2 15,18-3 0-15,7 0-1 16,11-2 0-16,13-8-9 16,5 1 1-16,6-9-3 0,21-4 0 15</inkml:trace>
  <inkml:trace contextRef="#ctx0" brushRef="#br1" timeOffset="188836.44">10361 7852 30 0,'-42'40'15'0,"-25"-11"-12"0,46-23 24 0,-11 0-27 15,-7 0 1-15,-14-2 0 16,-3-1 0-16,-1 0-2 16,1-3 1-16,-1 0 0 0,11 3 1 15,15-3-1 1,2-3 0-16,8 3 0 0,4 3 0 16,10 3 0-16,14 4 0 15,14 5 0-15,14 4 1 16,4 3-1-16,7 9 1 15,7-2-1-15,0 8 1 16,-4 4 0-16,-3-6 0 16,-4-1-1-16,1-3 1 15,-1-2 0 1,-3-7 0-16,-8-7 0 0,-6-12 1 0,-11-15 0 16,-7-26 1-16,-14-15-1 15,-10-16 1-15,-8-25-7 16,-21-28 1-16,-14-20-9 15,-21-17 0-15</inkml:trace>
  <inkml:trace contextRef="#ctx0" brushRef="#br1" timeOffset="193324.8">10012 12480 39 0,'10'13'19'0,"15"-20"-11"0,-18 4 19 16,4 0-23-16,3 0 0 16,4 3 2-16,3-6 1 15,3-1-9-15,8 1 0 16,7-3 5-16,7 2 1 16,3 1-7-16,1 6 1 15,-1-3-9-15,0 3 1 16,-13-6-5-16,-8 6 0 15</inkml:trace>
  <inkml:trace contextRef="#ctx0" brushRef="#br1" timeOffset="193629.56">10322 12192 46 0,'7'25'23'0,"0"-16"-26"16,-7-3 42-16,0 4-36 15,-3 5 0-15,-1 4 0 16,1 6 1-16,-4 0-6 15,-4 7 0-15,1 5 3 0,-5 4 0 16,1 3-9-16,4 0 1 16,3-13-8-16,-4-9 1 15</inkml:trace>
  <inkml:trace contextRef="#ctx0" brushRef="#br1" timeOffset="194059.23">11472 11953 44 0,'11'10'22'0,"-4"9"-21"16,-3-7 35-16,-4 10-33 15,0 9 1-15,0 7 1 0,3 6 0 16,-3 9-7-16,0 7 0 16,-3 6 5-16,3 6 0 15,0 6-4-15,0 4 1 16,0-10-8-16,-4-13 0 16,-10-12-7-16,3-12 0 15</inkml:trace>
  <inkml:trace contextRef="#ctx0" brushRef="#br1" timeOffset="197905.29">4664 14340 41 0,'0'12'20'0,"0"7"-12"16,0-13 21-16,0-3-24 0,0 4 0 15,0-4 3-15,0 3 0 16,3-3-10-16,4 3 0 15,0-6 7-15,4 4 0 16,0-4-3-16,13 0 1 16,15-7-5-16,7 1 0 15,-4-3-7-15,4-1 1 16,-4 1-9-16,-13 3 0 16</inkml:trace>
  <inkml:trace contextRef="#ctx0" brushRef="#br1" timeOffset="198131.27">4632 14741 55 0,'0'19'27'0,"21"-22"-28"15,-10 0 45-15,-1 3-43 16,8-7 1-16,7 1 0 15,13-3 0-15,8-1-6 16,4-2 1-16,3-1-11 16,-4 4 0-16,-10-1-3 15,0 4 1-15</inkml:trace>
  <inkml:trace contextRef="#ctx0" brushRef="#br1" timeOffset="198584.11">6110 14136 58 0,'18'25'29'0,"-11"13"-34"16,-7-29 57-16,3 16-49 15,-3 19 0-15,0 9 0 16,0 13 0-16,-3 6-5 16,-4 16 1-16,0 12 0 15,3-2 1-15,-6-8-5 16,10-11 0-16,-7-23-13 15,14-15 0-15</inkml:trace>
  <inkml:trace contextRef="#ctx0" brushRef="#br1" timeOffset="198990.91">6555 14631 64 0,'14'3'32'0,"10"-3"-32"16,-13 0 51-16,10 0-50 16,7 4 0-16,15-8 0 15,6 8 1-15,1-8-5 16,9 1 0-16,1 3-6 15,-3-3 0-15,-4-3-10 16,-4-4 1-16</inkml:trace>
  <inkml:trace contextRef="#ctx0" brushRef="#br1" timeOffset="199436.28">8072 14120 58 0,'-4'13'29'0,"-7"21"-29"16,4-24 46-16,0 2-44 15,-3 4 1-15,-4 6 1 16,-4 9 0-16,-7 7-5 15,-3 6 0-15,0 9 4 16,-14-3 0-16,13 16-2 0,-2 9 1 16,6 16-2-16,7 0 1 15,8 0 0-15,6-16 0 16,11-9-3-16,7-9 1 16,7-7-7-16,8-16 1 15,2-6-12-15,-6-12 0 16</inkml:trace>
  <inkml:trace contextRef="#ctx0" brushRef="#br1" timeOffset="199767.67">8513 14631 52 0,'3'13'26'0,"-6"-4"-21"15,-1-6 35-15,-3 10-37 16,-7 6 0-16,-7 6 0 15,-11 12 0-15,-7 10-5 16,0 0 1-16,-10-3 0 0,7 0 1 16,3-9-8-16,11-10 1 15,6-6-10-15,12-16 0 16</inkml:trace>
  <inkml:trace contextRef="#ctx0" brushRef="#br1" timeOffset="199988.74">8248 14659 44 0,'14'13'22'0,"11"25"-11"0,-15-26 32 16,1 7-41-16,0 9 1 0,6 7 0 16,4 5 0-16,0 4-5 15,8 0 0-15,-5-6-2 16,1-7 0-16,-4-9-9 15,0-9 1-15,-6-10-5 16,2-6 1-16</inkml:trace>
  <inkml:trace contextRef="#ctx0" brushRef="#br1" timeOffset="200611.37">8781 14854 57 0,'-4'0'28'0,"15"-3"-34"16,-8-4 57-16,1 1-48 0,6 3 1 16,-6 0 0-16,10 0 0 15,4 3-6-15,6 0 1 16,5 0 0-16,9 0 1 15,-2-6-7-15,-5-1 0 16,-2-2-12-16,-5-1 1 16</inkml:trace>
  <inkml:trace contextRef="#ctx0" brushRef="#br1" timeOffset="200846.37">9003 14578 58 0,'0'44'29'0,"7"-32"-33"0,-7 1 47 0,-4 9-42 16,4 6 0-16,0 13 0 15,0 6 0-15,4 0-3 16,-1 0 1-16,5 0-5 15,-1-6 1-15,0-13-11 16,0-12 0-16</inkml:trace>
  <inkml:trace contextRef="#ctx0" brushRef="#br1" timeOffset="201104.22">9465 14478 49 0,'0'40'24'0,"-3"29"-22"0,-1-56 36 0,-3 12-37 0,0 6 0 0,-4 10 0 15,4 6 1-15,0 3-4 16,4-6 0-16,3-6-5 15,3-7 1-15,4-15-9 16,4-16 1-16</inkml:trace>
  <inkml:trace contextRef="#ctx0" brushRef="#br1" timeOffset="201372.76">9497 14208 52 0,'24'38'26'0,"15"12"-24"0,-25-25 44 16,4 3-43-16,0 7 0 16,13 8 2-16,5 4 0 15,3 10-7-15,-1-1 1 16,-2 10 2-16,-12 6 1 15,-10 4-6-15,-14 5 1 16,-7-6-7-16,-14-9 0 16,-4-16-8-16,-3-12 0 15</inkml:trace>
  <inkml:trace contextRef="#ctx0" brushRef="#br1" timeOffset="201853.72">9754 13929 55 0,'14'22'27'0,"15"-16"-26"16,-22-6 47-16,3 0-44 16,4 0 0-16,4-3 2 0,0-3 1 15,3-1-9-15,0 1 0 16,4 0 5-16,-8 3 0 15,-3 3-2-15,-3 3 0 16,-7 6-2-16,-4 7 1 16,-4 3-1-16,-3 3 1 15,-4-3-2-15,1 2 1 16,-4 5 1-16,7-1 0 16,0 0 0-16,7-6 0 0,7-1 1 15,3-2 0 1,8-7-1-16,7-5 1 0,6-8-7 15,1-2 1-15,-4-3-14 16,-10-1 0-16</inkml:trace>
  <inkml:trace contextRef="#ctx0" brushRef="#br3" timeOffset="207122.98">1415 7325 33 0,'3'0'16'16,"-3"-6"-6"-16,0 2 16 0,11 1-24 15,6-3 1-15,5-3 0 16,6-1 0-16,0-2-4 16,4-1 0-16,7 4 2 15,3-1 1-15,14 4-1 16,-3 0 1-16,-3 3-2 16,-1-1 1-16,11-2 0 15,-7 3 0-15,3-9 0 16,-3-1 0-16,4-3-2 15,3 1 1-15,0-10-1 16,0 6 0-16,-7 3-1 16,24 10 1-16,1 3 0 15,10 9 0-15,7-3 3 0,-7 3 0 16,11-3 0 0,11 4 1-16,6-1 0 0,-3 0 0 15,-4 1 0-15,18 11 0 16,4-11-2-16,6 2 0 15,-6 0 0-15,10-2 1 16,7-4-1-16,-17-6 1 16,17 0 0-16,0-4 0 15,4-2-1-15,-11-4 1 32,18-2-1-32,3 2 0 0,-7-3-1 15,4 4 1-15,10 3-1 0,-10-1 0 0,10 4 0 16,1 0 0-16,-1-4 0 15,-10-2 1-15,10-1-2 16,0 1 1-16,1-1 0 16,-1 4 0-16,4 2 0 15,-7 1 1-15,3 0-2 16,4 6 1-16,-4 0 0 16,-3-7 0-16,3 4 0 15,4-3 1 1,92-10-2-1,-39 1 1-15,-15 2 0 16,-3 4 0-16,-21 3 0 16,-3-4 0-16,3 7 1 15,-4-3 1-15,-13 6-2 0,9-7 0 16,1 1 1-16,-17-6 1 16,9 2-1-16,5 1 1 15,-11 6-2-15,14 0 1 16,0-1 0-16,-8-5 1 15,5 0-2-15,3-1 0 16,-11-2 0-16,7 2 0 16,4 1 0-16,-7-4 1 15,4 1-1-15,-1 2 1 16,4-2-1-16,-18-1 0 0,4 1 0 16,10 2 1-16,-17-2-1 15,3-1 0-15,8-6 0 16,-12-3 0-16,-13 0 0 15,7 1 1-15,-8 2-1 16,-2-3 0-16,-15 0 0 16,10 3 1-16,-6 3-1 15,-4 1 0-15,-11-4 0 16,4-3 1-16,3 6-1 16,-6-3 0-16,-1 1 0 15,-6 2 0-15,-12-3 0 16,1 7 0-16,0-1-1 15,-7 7 1-15,-1-4 0 16,-2-2 1-16,-12-1-1 16,-13-2 0-16,-1-1-1 15,1 6 1-15,-1-5 0 0,-6 5 0 16,-1 1 0-16,-6 3 0 16,-5-1 0-1,-2 4 0-15,-1 3 0 16,-3 0 0-16,-7 3 0 0,-4 4 1 15,-7 5-1-15,-3 4 1 16,-8-4-2-16,-6 4 1 16,-4 19 0-16,-7-1 0 15,-4 13 0-15,-3 13 0 16,-7 2-1-16,0 17 1 16,-4-1 0-16,-7 10 0 15,0 16 0-15,1 8 0 0,-5 8 0 16,1 5 0-16,3 13 0 15,8 6 0-15,-1 13 0 16,4 15 1-16,-4 4-1 16,8 15 0-16,-1 23 0 15,0-11 1-15,4 23-1 16,-3 3 0-16,2 13 0 16,-2 8 0-1,-11 208 0 1,3-63 0-16,4-25 0 15,0-37 1-15,3 2-1 16,4-21 0-16,-4 3 0 16,4-16 0-16,0 3 0 15,0-6 0-15,0-13 0 32,0 13 0-32,-8-22-1 0,5-3 1 0,3 0 0 0,0-29 0 15,-1-6-1-15,5-15 1 16,3-13-2-16,0-9 1 15,3-13-4-15,-3-28 0 16,4-22-10-16,-1-9 0 16,-6-26-5-16,2-21 1 15</inkml:trace>
  <inkml:trace contextRef="#ctx1" brushRef="#br0" timeOffset="-203687.42">6170 1357 0,'0'0'0,"0"0"16,0 13-1,-3 9 1,3-10 0,3-2-1,-3 12 1,11 9-1,24 19 1,18 22 0</inkml:trace>
  <inkml:trace contextRef="#ctx0" brushRef="#br0" timeOffset="-202867.89">10869 4669 44 0,'0'6'22'0,"14"-18"-7"15,-10 18 22-15,-1-6-34 16,4 3 1-16,0 0 3 16,7 3 0-16,1-3-9 15,6 1 0-15,11-1 5 16,10-3 1-16,7-7-4 15,1 1 1-15,-5 0-5 0,-6-3 0 16,-3-1-9-16,-12-2 0 16,-13 8-5-16,-11 11 0 15</inkml:trace>
  <inkml:trace contextRef="#ctx0" brushRef="#br0" timeOffset="-202690.77">10904 4989 57 0,'46'6'28'0,"21"-9"-36"0,-39 0 52 0,11-7-45 16,4 1 1-16,-1-4-12 16,-7 4 1-16,-3 6 2 15,-7-4 0-15</inkml:trace>
  <inkml:trace contextRef="#ctx0" brushRef="#br0" timeOffset="-201324.79">12061 5378 39 0,'11'31'19'0,"10"38"-9"0,-14-53 20 0,4 2-26 16,3 4 0-16,4 0 3 16,6-3 1-16,5-3-10 15,6-7 0-15,0-6 6 16,-3-6 0-16,3-6-2 15,0-16 1-15,1-16-2 16,-1-12 0-16,-7-20 1 16,-3-8 0-16,-11-16 0 15,-14-19 0-15,-11-10 0 16,-3-2 0-16,-10-20-1 16,-1 4 1-16,-10 12-1 15,3 1 0-15,0 11-1 16,4 14 1-16,3 9-1 15,8 6 1-15,2 9 0 16,12 13 0-16,6 19-1 16,15 6 0-16,7 7-2 15,7 5 0-15,-1 7-4 16,8 6 1-16,10 13-14 0,-6 0 0 16,6 9 0-16,1 6 0 15</inkml:trace>
  <inkml:trace contextRef="#ctx0" brushRef="#br0" timeOffset="-200201.7">13310 5011 54 0,'29'31'27'0,"-5"22"-33"15,-17-40 54-15,4 3-47 16,-1 2 1-16,1 4 2 16,0 0 0-16,3-3-4 0,-4-3 1 15,1 3 2-15,-4-7 0 16,0-3-1-16,0-9 0 16,-3-9-2-16,-1-13 0 15,1-3-2-15,-4-16 0 16,0-6 0-16,-4-22 1 15,1 0 0-15,-1-9 0 16,1-7 1-16,3-3 0 16,-4 1 0-16,0-1 0 0,1 0 0 15,3-3 0 1,0 19 0-16,3-3 0 0,5 3-1 16,-1 12 1-16,0 13 0 15,3 6 0-15,1 7-1 16,-1-1 1-16,8 1 0 15,3 5 0-15,4 1-1 16,10 6 1-16,4 7 0 16,7 2 0-16,10 4 0 15,8 6 0-15,-1 3 1 16,22 0 1-16,3 3 1 16,18-3 0-16,3-3-1 15,18-7 1-15,22 1 0 16,6-7 0-16,28 7 0 15,22-7 0-15,14-3-2 16,13 0 1 0,-2 0-1-16,17-2 1 0,-8-8-1 15,15-5 0-15,-24 12-2 0,-1 3 0 16,-14 0-6 0,-35 10 1-16,-25 3-15 0,-35-4 1 15</inkml:trace>
  <inkml:trace contextRef="#ctx0" brushRef="#br0" timeOffset="-198755.72">14132 4289 44 0,'4'-3'22'0,"-4"10"-9"0,3-7 22 0,-3 9-32 16,4 3 1-16,-4 10 3 15,0 7 1-15,0 11-10 16,0 4 1-16,3 19 5 16,1 3 1-16,3 9-3 15,0 4 1-15,0-1-3 16,-3-12 1-16,-1-13-5 15,-3-12 1-15,4-16-6 16,-1-13 0-16,4-12-10 16,7-9 1-16</inkml:trace>
  <inkml:trace contextRef="#ctx0" brushRef="#br0" timeOffset="-198426.06">14626 4678 65 0,'0'13'32'0,"7"-23"-31"0,0 10 56 0,4 0-55 16,3 0 0-16,7 0 0 15,14-3 0-15,8 0-3 16,6-3 0-16,4 0-1 16,-4-4 0-16,-3 7-8 15,-7-10 1-15,-11 7-11 16,-14 3 0-16</inkml:trace>
  <inkml:trace contextRef="#ctx0" brushRef="#br0" timeOffset="-197918.56">15826 4145 53 0,'7'22'26'0,"-21"6"-23"0,7-18 37 0,-4-4-38 16,-3 10 1-16,0 9 1 15,0 9 0-15,-8 4-4 16,-2 15 0-16,-1 7 3 16,0 9 0-16,4 9-1 15,4 10 0-15,6-10-1 16,7-6 1-16,4-12-3 16,11-13 1-16,3-12-4 15,4-13 1-15,-1-13-6 16,8-9 0-16,3 0-10 0,4-16 1 15</inkml:trace>
  <inkml:trace contextRef="#ctx0" brushRef="#br0" timeOffset="-197689.5">16242 4443 53 0,'0'6'26'0,"-14"35"-25"0,7-32 43 0,-7 13-42 16,-4-6 0-16,-10 6 0 16,-4 9 1-16,-3 7-4 15,-1 3 0-15,1-7 1 16,3 4 0-16,11-4-7 16,0-18 1-16,7-6-10 15,0-17 0-15</inkml:trace>
  <inkml:trace contextRef="#ctx0" brushRef="#br0" timeOffset="-197480.94">16016 4471 48 0,'21'32'24'0,"4"24"-17"15,-18-47 35-15,4 7-41 16,-1 12 0-16,4 4 0 0,4 2 0 15,3 4-2-15,4-1 1 16,0-2-2-16,-8-7 1 16,1-6-5-16,-4-6 0 15,0-7-10-15,0-6 1 16</inkml:trace>
  <inkml:trace contextRef="#ctx0" brushRef="#br0" timeOffset="-197252.72">16464 4684 61 0,'28'0'30'0,"-3"0"-36"0,-14-3 53 0,6 0-46 16,8-3 0-16,7-3-2 15,-1-1 0-15,-2 1-5 16,-5-1 1-16,-6 1-11 16,-7 3 0-16</inkml:trace>
  <inkml:trace contextRef="#ctx0" brushRef="#br0" timeOffset="-197016.91">16641 4525 61 0,'10'56'30'0,"-17"-25"-31"0,4-15 48 16,-1 9-45-16,0 3 0 16,1 7-2-16,-1 9 0 15,4-3-3-15,0-4 1 16,0-2-3-16,0-13 0 15,0-4-8-15,4-5 0 0,3-19-4 16,4-7 0-16</inkml:trace>
  <inkml:trace contextRef="#ctx0" brushRef="#br0" timeOffset="-196758.52">17018 4421 58 0,'0'41'29'0,"-4"22"-37"0,4-45 55 0,-3 1-47 16,-4 16 0-16,3-1 0 15,4 4 0-15,4-1-2 16,3 1 0-16,0-3-4 0,4-20 0 15,-1-8-9 1,1-11 0-16,3-8-1 0,4-10 1 16</inkml:trace>
  <inkml:trace contextRef="#ctx0" brushRef="#br0" timeOffset="-196491.79">17060 4133 47 0,'18'40'23'16,"10"14"-26"-16,-17-32 49 0,6 9-45 16,8 10 1-16,3 6 0 15,4 3 1-15,-4 22-4 16,-3-6 0-16,-4 6 1 15,-3 3 1-15,-8 7-1 16,-10-7 0-16,-10-6-5 16,-8-6 0-16,-7-10-10 15,-3-9 0-15</inkml:trace>
  <inkml:trace contextRef="#ctx0" brushRef="#br0" timeOffset="-196025.65">17357 4057 59 0,'14'16'29'0,"-4"3"-28"0,-6-13 48 0,-1 0-47 16,4-2 1-1,1-1 1-15,-1 0 1 0,0 0-6 16,3-9 1-16,4 9 2 16,-7-6 1-16,0 3-2 15,-3 3 0-15,-8 0-1 16,1 3 0-16,-4 4-1 15,-4 2 1-15,-3-2-2 16,4 5 1-16,-1 1 0 16,4-7 0-16,0 7 0 15,3 0 0-15,4-1 1 16,0 4 0-16,7-3 0 16,4-4 1-16,10-5-1 15,11-1 1-15,7-6-4 16,0 0 1-16,-8 0-9 15,-2 0 1-15,-8-6-9 16,0 3 0-16</inkml:trace>
  <inkml:trace contextRef="#ctx0" brushRef="#br0" timeOffset="-195396.4">18761 4158 55 0,'14'56'27'0,"11"16"-26"0,-15-47 44 0,1 4-44 15,3 14 1-15,3 4 0 16,1 19 1-16,0-3-3 0,-1 0 1 16,-3-7 1-16,-3-12 1 15,0-13-2 1,-11-9 1-16,-14-22-1 0,-4-6 0 16,-7-13-1-16,-7-3 1 15,-10-3-1-15,-7 0 0 16,-8 6 0-16,11-6 1 15,-3 10-3-15,0 5 1 16,3 7-1-16,3-3 1 16,1 15-1-16,10 10 1 15,8 6 0-15,10 6 1 0,10 1 0 16,11 2 1-16,7 7 0 16,11 6 0-16,3-15-1 15,22-1 1-15,2-9-4 16,12 0 0-16,6-13-4 15,1-3 0-15,-7-6-11 16,-4-12 1-16</inkml:trace>
  <inkml:trace contextRef="#ctx0" brushRef="#br0" timeOffset="-195161.04">19516 4490 50 0,'-4'35'25'0,"-45"15"-26"0,31-41 38 16,-14 13-37-16,-3 9 0 16,-7 13-2-16,-1 7 0 15,8 2-2-15,3-9 1 16,4-13-11-16,7-18 1 15</inkml:trace>
  <inkml:trace contextRef="#ctx0" brushRef="#br0" timeOffset="-194997.11">19075 4314 45 0,'14'19'22'0,"60"75"-16"0,-53-56 34 0,14 12-39 16,11 7 0-16,7 12 0 15,4 12 0-15,-12-15-8 16,1-6 0-16,-10-13-7 16,-1-13 0-16</inkml:trace>
  <inkml:trace contextRef="#ctx0" brushRef="#br0" timeOffset="-189703.5">21205 4164 61 0,'8'3'30'0,"16"0"-18"0,-13 0 30 15,10-3-40-15,7 3 0 16,11 1-1-16,3-4 1 16,8 0-4-16,6 0 0 0,1 6-3 15,-8-6 0 1,-7 3-11-16,-10 3 0 0,-11 4-3 16,-10-1 1-1</inkml:trace>
  <inkml:trace contextRef="#ctx0" brushRef="#br0" timeOffset="-189506.13">21184 4562 56 0,'-7'47'28'0,"21"-31"-24"16,-10-10 55-16,3 4-55 15,7-1 1-15,11-9 0 16,17 0 1-16,7-9-10 15,15-4 1-15,7 7-2 16,-8-4 0-16,-14-2-16 16,-20-1 1-16</inkml:trace>
  <inkml:trace contextRef="#ctx0" brushRef="#br0" timeOffset="-187258.38">19600 796 42 0,'0'16'21'0,"14"-26"-14"16,-14 14 22-16,0 2-27 16,4-3 1-16,-4 6 1 15,-4 7 0-15,1 0-5 0,-1 2 0 16,1 17 3-16,-1-4 0 15,1 1-1-15,3-4 1 16,0 0-2-16,0-3 0 16,0-3 0-16,3 0 1 15,8-9-2-15,0-4 1 16,3-3-1-16,3-15 1 16,1 9-1-16,0-9 0 15,3-17 0-15,-4 8 1 16,1-11-1-16,0 4 0 0,-1 0-1 15,1 0 0-15,0 3 0 16,-4 3 0-16,-4 4 0 16,1 5 1-16,-4 1-1 15,0 9 1-15,-4 3 0 16,-3 6 1-16,-3 7 0 16,-1 9 1-16,1 0-1 15,-1 4 0-15,4-1-1 16,0 6 1-16,4 1-1 15,6-4 0-15,5-9-4 16,-1-3 0-16,3-10-7 16,1-9 0-16</inkml:trace>
  <inkml:trace contextRef="#ctx0" brushRef="#br0" timeOffset="-186912.22">20140 824 52 0,'0'16'26'0,"18"-13"-27"0,-11-3 48 0,-4 0-46 15,8 0 0-15,-1-3 0 16,5-3 1-16,6 3-3 16,3-7 1-1,-2 1-1-15,-1-1 0 0,0 4-6 16,-3 3 1-16,-4 3-11 15,-7 0 1-15</inkml:trace>
  <inkml:trace contextRef="#ctx0" brushRef="#br0" timeOffset="-186733.59">20168 1019 48 0,'-3'25'24'0,"13"-3"-19"0,-3-16 36 16,4-6-40-16,3 0 0 15,4-6 0-15,3-4 1 16,4-2-4-16,-4 2 1 16,3 1-6-16,1 3 1 15,-4-4-9-15,1 1 0 16</inkml:trace>
  <inkml:trace contextRef="#ctx0" brushRef="#br0" timeOffset="-186445.18">20973 686 48 0,'3'10'24'0,"-17"2"-19"15,7-12 38-15,-7 7-41 16,-14 8 0-16,-8 4 0 16,-2 9 1-16,-1 1-4 15,4 14 0-15,-1 11 0 16,1-20 0-16,7 1-7 16,3-7 1-16,11-3-9 15,3-16 0-15</inkml:trace>
  <inkml:trace contextRef="#ctx0" brushRef="#br0" timeOffset="-186227.4">20662 815 50 0,'-3'25'25'0,"3"19"-24"0,3-35 40 16,-3 7-41-16,4 6 1 15,3 3-1-15,0-6 1 0,7 0-2 16,4-1 0 0,-1-2-4-16,4-6 1 0,1-4-11 15,-5 3 0-15</inkml:trace>
  <inkml:trace contextRef="#ctx0" brushRef="#br0" timeOffset="-186012.1">20994 859 57 0,'14'15'28'0,"7"-21"-32"15,-10 3 47-15,3 3-43 16,7-9 0-16,4 9-2 15,-1-10 0-15,-2 4-4 16,-5-3 1-16,1-1-11 0,-11 1 1 16</inkml:trace>
  <inkml:trace contextRef="#ctx0" brushRef="#br0" timeOffset="-185774.22">21153 740 54 0,'-4'31'27'0,"-3"0"-30"0,7-21 45 0,0-1-42 16,0 10 0-1,0-3 0-15,0 12 0 16,0 6-3-16,-4 4 0 0,1-3-8 15,-1-7 1-15,-3-3-5 16,4-6 1-16</inkml:trace>
  <inkml:trace contextRef="#ctx0" brushRef="#br0" timeOffset="-185523.54">21544 520 59 0,'7'19'29'0,"-17"50"-35"0,6-50 58 16,-3 6-51-16,0 12 0 16,-4 17-1-16,1 18 1 15,6 0-4-15,4-3 0 16,0-16-10-16,0-9 0 15,4-22-4-15,-1 0 0 16</inkml:trace>
  <inkml:trace contextRef="#ctx0" brushRef="#br0" timeOffset="-184901.48">19495 1633 55 0,'3'19'27'0,"-10"-3"-28"0,3-7 50 16,1 1-47-16,-4 8 0 15,-4 8 3-15,1-8 0 16,-4 7-6-16,-4 7 1 16,0 2 3-1,4-9 0-15,0-6-2 16,0-9 0-16,-4-4-1 16,1-16 0-16,-1 4-1 15,0-9 0-15,-3 2 0 16,-3 4 1-16,-1 2-2 15,4 1 0-15,0 3 0 16,-1-3 1-16,5 12 0 16,3-3 0-16,3 10 0 15,0 9 0-15,8-1 2 16,3 1 0 0,7 13 0-16,7-1 1 0,4-2-1 15,3-1 0-15,4-9-3 16,6 0 1-16,1-19-7 15,7-3 0-15,0-3-10 0,-4-19 0 16</inkml:trace>
  <inkml:trace contextRef="#ctx0" brushRef="#br0" timeOffset="-184494.9">19586 1840 57 0,'0'29'28'0,"-3"11"-28"0,3-30 45 0,0 2-45 16,0 4 1-16,0 0 0 15,0 6 0-15,0-4-2 16,3 4 1-16,-3 0 0 16,7-6 1-16,4-7-2 15,3-2 0-15,4-14-1 16,-1 1 0-16,1-6-1 15,-4-4 1-15,4 3-3 16,-4-5 1-16,3 2-1 16,-2 0 1-16,-1 4 0 15,0-4 0-15,-4 10 2 16,1 6 1-16,-4 6 3 16,0 3 0-16,-3 1 2 15,-1 5 0-15,1 4-1 16,-1 6 1-16,1 4-1 15,3-1 0-15,0-3-6 16,3-6 0-16,4-10-10 0,1-3 1 16,2-15-3-16,1-4 0 15</inkml:trace>
  <inkml:trace contextRef="#ctx0" brushRef="#br0" timeOffset="-184189.95">20017 1900 61 0,'10'9'30'0,"8"-9"-39"0,-11-9 63 0,7 3-54 16,4-4 0-16,-1-5-2 15,4 2 1-15,4 4-4 16,0-1 1-16,-8 7-11 16,-2 0 1-16,-5-3-3 15,-6 12 0-15</inkml:trace>
  <inkml:trace contextRef="#ctx0" brushRef="#br0" timeOffset="-184013.77">20070 2003 48 0,'14'13'24'0,"10"-10"-30"0,-17-3 46 0,4-3-42 0,3-3 0 16,4 3-11-16,3-4 0 16,0-2 7-16,4-10 1 15</inkml:trace>
  <inkml:trace contextRef="#ctx0" brushRef="#br0" timeOffset="-183625.77">20736 1467 57 0,'0'41'28'0,"-10"44"-32"16,3-63 53-16,3 15-49 16,1-2 1-16,-1 9 0 15,1-4 0-15,-1 4-1 16,4-9 0-16,0-7 0 16,0-6 1-16,0-3-1 15,0-7 1-15,-4-2-1 16,4-4 0-16,-3-6 0 15,-4 0 0-15,-4-6-1 16,-3 3 1-16,-3-7-1 16,-1 1 1-16,-7 9-1 15,1 0 0-15,-1 3 1 0,0 13 1 16,4-4-1-16,0 10 0 16,7-3 0-16,3 6 1 15,4 3 0-15,7 0 0 16,11 1-1-16,6-11 0 15,4 4-2-15,8-9 0 16,-1-7-7-16,0-12 1 16,4-4-9-16,3-8 0 0</inkml:trace>
  <inkml:trace contextRef="#ctx0" brushRef="#br0" timeOffset="-183414.89">21198 1734 42 0,'-21'50'21'0,"-46"-12"-16"16,43-23 31-16,-5 7-35 16,-2 6 1-16,-8 4-1 15,3-4 0-15,1-3-7 16,11-12 1-16,9-4-8 15,8-9 1-15</inkml:trace>
  <inkml:trace contextRef="#ctx0" brushRef="#br0" timeOffset="-183247.98">20892 1687 43 0,'10'28'21'0,"15"50"-13"0,-11-56 32 0,0 13-39 0,7 9 0 0,7 0-2 0,4-1 0 0,-4-8-6 0,1-7 0 0,-12-9-7 0,-6 0 1 15</inkml:trace>
  <inkml:trace contextRef="#ctx0" brushRef="#br0" timeOffset="-182240.75">22112 5641 24 0,'0'28'12'0,"7"-12"0"0,-3-10 10 0,-1-3-18 0,1 7 1 16,3 2 3-16,3 7 0 16,5 12-9-16,9 4 1 15,4 2 7-15,-3 7 0 16,7-12-1-16,7 2 1 0,10-9-3 16,0-15 0-16,8-10-2 15,-8-16 1-15,1-15-2 16,-1-16 0-1,-7-13 0-15,-6-15 1 0,-15-29 0 16,-11-2 1-16,-10-20 0 16,-14-18 0-16,-7-3 0 15,-4 6 0-15,-3-1-2 16,0 1 1-16,3 10-1 16,8-1 0-1,6 13-1-15,4-4 1 0,7 7-1 16,11 19 1-16,3 13-2 15,10 15 0-15,5 25-5 16,6 15 0-16,-3 11-9 16,-4 8 1-16,-10 4-7 15,-8-3 1-15</inkml:trace>
  <inkml:trace contextRef="#ctx0" brushRef="#br0" timeOffset="-181412.02">23262 5171 48 0,'4'9'24'0,"6"51"-23"0,-6-51 41 0,3 13-41 16,0 9 1-16,4 4 1 0,3 6 1 15,0-7-4-15,3-6 0 16,1-3 3-16,0-6 0 16,-4-3-1-16,3-10 0 15,5-9-2-15,2-16 1 16,-6-9-2-16,-4-10 1 16,0-21 0-16,-3-13 0 15,-8-16-1-15,-3-19 1 16,-3-3 0-16,-1-2 0 0,-3-11 0 15,0 7 0-15,0 6-2 16,7 7 1-16,4 15-1 16,3 16 0-1,3 3 0-15,1 13 1 0,3 15 0 16,7 9 1-16,4 11 0 16,6 8 1-16,12 7 0 15,13 6 0 1,1 0 0-16,24 6 0 0,21-3 3 15,18-3 0-15,14 0 1 16,32 0 0-16,17-9 0 16,29-4 1-16,14-18-1 15,21 9 1-15,-4-22-3 16,8 3 0-16,-8-3-4 16,-21 13 0-16,-14 12-6 15,-56 0 0-15,7 10-7 0,-36 15 0 16,-45 16-8-16,-29-3 0 15</inkml:trace>
  <inkml:trace contextRef="#ctx0" brushRef="#br0" timeOffset="-180862.85">24356 4499 46 0,'7'26'23'0,"-14"24"-15"0,7-41 35 16,-4 13-41-16,1 6 0 15,-1 19 1-15,1 16 0 16,-4 12-4-16,0-3 0 15,0 10 2-15,-1-4 0 0,5-5-5 16,-1-17 0 0,4-12-7-16,4-22 0 0,3-10-5 15,4-9 0 1</inkml:trace>
  <inkml:trace contextRef="#ctx0" brushRef="#br0" timeOffset="-180619.76">24645 4982 59 0,'7'13'29'0,"11"-13"-33"16,-11 0 57-16,3-6-51 15,5-1 1-15,6-2-1 16,10 0 1-16,8-1-6 0,7 1 0 15,-4-7-3-15,-3 7 1 16,-3-1-12-16,-12 7 0 16,-10-3-2-16,0 0 1 15</inkml:trace>
  <inkml:trace contextRef="#ctx0" brushRef="#br0" timeOffset="-180142.86">25513 4706 49 0,'10'19'24'0,"-10"0"-25"15,0-16 49-15,-3 10-46 16,-1 2 1-16,-3 1 1 15,0 12 1-15,-3 4-6 16,-1-1 1-16,4 7 3 16,4 2 0-16,3-2-1 15,3-3 0-15,11-7-1 16,4-3 0-16,3-9-2 16,4-10 1-16,-4-9-1 0,0-10 0 15,4-6-1-15,-4-3 1 16,0-6 0-16,-3-3 0 15,3-4-1-15,-3 7 1 16,-4 3-1-16,-4 3 0 16,4 6 0-16,-3 16 0 15,3 7 0-15,-3 11 1 16,-1 1 0-16,-3 9 1 16,0 1 0-16,0 5 1 15,-3-2-1-15,-1-4 0 16,4-9-3-16,4-7 0 15,3 1-4-15,4-4 0 16,-1-12-9-16,-2-10 1 0</inkml:trace>
  <inkml:trace contextRef="#ctx0" brushRef="#br0" timeOffset="-179751.25">26007 4449 53 0,'17'19'26'0,"5"-3"-21"16,-15-16 46-16,3 0-48 16,4-3 0-16,4 3 3 15,3-10 1-15,-3 1-9 16,3-1 1-16,-3 4 4 15,-4 3 1-15,-7 3-2 0,-7 3 0 16,3 7-2-16,-3 8 1 16,-3 4-1-16,-1-6 1 15,-6 6-1-15,3-3 0 16,-4 3 0-16,4 3 0 16,0 0 0-16,7 0 0 15,7-12 0-15,0-1 0 16,7-9-3-16,11-6 1 15,3 0-6-15,0-6 1 0,0-4-13 16,1 4 0-16,2-7 0 16,5-3 0-16</inkml:trace>
  <inkml:trace contextRef="#ctx0" brushRef="#br0" timeOffset="-179121.07">27781 4280 48 0,'21'13'24'0,"1"-4"-21"0,-19-9 46 0,1 9-46 0,-1 4 1 15,1 9 2-15,-1 0 1 16,-3 9-9-16,0 10 0 0,-3 3 5 16,-1 6 1-16,1 13-3 15,3 3 0-15,-4 3-1 16,4-10 0-16,-3-12 0 16,-1-19 0-16,-3-3-1 15,-7-15 0-15,-7-20 0 16,-7-2 1-16,-8-7-1 15,-3-3 1 1,-6-3 0-16,-5-3 0 0,-3 3 0 16,7 0 1-16,1 15-1 15,9 7 1-15,5 9-1 16,6 7 1-16,7 12-1 16,11 6 1-16,4 10 0 15,10-3 0-15,14 6-1 16,14 0 1-16,14-1-2 15,15-14 1 1,-4-1-4-16,-4-9 0 0,-10-7-8 16,-7 1 1-16,-11-7-9 0,-7-6 1 15</inkml:trace>
  <inkml:trace contextRef="#ctx0" brushRef="#br0" timeOffset="-178162.56">28201 4766 40 0,'4'9'20'0,"-1"10"-15"16,1-9 28-16,-4 2-30 15,0 10 0-15,0 6 1 16,0 7 1-16,-4 2-7 15,4 7 1-15,0-6 4 16,4 6 0-16,3-6-1 16,0-10 0-16,7-6-1 0,4-13 0 15,3-9-1 1,3-3 1-16,-2-13-1 0,2-9 0 16,1-3-1-16,-4-16 1 15,0 0-1-15,-3 0 1 16,-4 4-1-1,0 8 1-15,-7-2-1 0,0 12 1 16,0 0-1-16,-3 12 0 16,-4 10 0-16,3 13 1 15,1 15-1-15,-1 4 1 16,1 8 0-16,-4 10 0 16,7-3 0-16,0 7 1 0,0-1-2 15,7-6 0-15,4-9-12 16,-1-10 1-16,5-6-3 15,2-19 1-15</inkml:trace>
  <inkml:trace contextRef="#ctx0" brushRef="#br0" timeOffset="-173640.56">30452 3471 28 0,'7'0'14'0,"7"3"-3"0,-14-3 14 0,0 0-21 16,7 0 1-16,-3 0 4 16,-1 6 0-16,1-6-11 15,-4 3 1-15,0-3 6 16,-4 7 1-16,1 5-2 15,-5 7 0-15,5 6-2 16,-1 10 0-16,4-1-1 16,4 10 1-16,-1-9-2 15,5 2 1-15,2-9-2 16,4-2 1-16,4-26-1 16,0-7 1-16,-4-2-1 15,0-13 0-15,0-3 0 16,0 0 0-16,0-4-1 15,0-2 1-15,-3 3-1 16,-4 3 0-16,3 3-1 16,-3 3 1-16,1 7 0 0,-8 12 0 15,3 6 0-15,-3 3 1 16,0 13 1-16,-3 0 0 16,-1 3 0-16,0 3 0 15,1 10 0-15,3-3 1 16,0-1-4-16,3 1 1 15,5-14-5-15,6-2 1 16,3-6-7-16,4-10 0 0</inkml:trace>
  <inkml:trace contextRef="#ctx0" brushRef="#br0" timeOffset="-173338.49">30921 3512 56 0,'32'0'28'0,"10"9"-38"15,-31-6 54-15,3-6-44 16,3 0 1-16,1 3-1 0,-4-6 0 16,0 3-4-16,-3-4 0 15,-4 14-9-15,-7-7 1 16,-7-7-3-16,-4 14 1 16</inkml:trace>
  <inkml:trace contextRef="#ctx0" brushRef="#br0" timeOffset="-173161.1">30836 3753 39 0,'21'22'19'0,"25"-28"-24"0,-28 3 36 0,3-4-31 15,7-2 0-15,-3 0-6 16,-4-1 0-16,-3 1-2 15,-8 9 1-15</inkml:trace>
  <inkml:trace contextRef="#ctx0" brushRef="#br0" timeOffset="-172739.96">31524 3474 53 0,'4'6'26'0,"-32"7"-31"0,17-16 49 16,-7 6-44-16,-6 3 0 15,2 4 0-15,-6-7 1 16,0 6-1-16,0 1 0 15,3 2 0-15,4 1 0 16,7 2-1-16,3-5 0 16,8-1 0-16,6 7 1 0,8-7-2 15,6 4 0-15,1-1 1 16,0 7 1-16,-4 0-1 16,0-7 1-16,0 4-1 15,-3 0 0-15,-4 3 1 16,-7-7 0-16,-4 10-1 15,-3-9 0-15,-3 5-2 16,-5-2 0-16,-2 0-3 16,-1-7 0-16,1-6-7 15,6 4 0-15</inkml:trace>
  <inkml:trace contextRef="#ctx0" brushRef="#br0" timeOffset="-172499.05">31658 3703 49 0,'7'28'24'0,"-14"7"-28"0,7-26 43 16,-3 1-39-16,-1-1 0 15,1-6-1-15,-1 0 1 16,1 0-6-16,-1-12 0 16,1-7-8-16,-4-6 1 15</inkml:trace>
  <inkml:trace contextRef="#ctx0" brushRef="#br0" timeOffset="-172306.94">31665 3490 40 0,'11'0'20'0,"-4"3"-23"15,-3-6 30-15,-1 3-27 16,1-7 0-16,-4 7 0 16,0 0 0-16,0 0-7 15,0 0 1-15,0 0-5 16,0-3 1-16</inkml:trace>
  <inkml:trace contextRef="#ctx0" brushRef="#br0" timeOffset="-171944.62">31736 3731 37 0,'0'19'18'0,"7"-6"-21"0,-4-10 33 15,1-6-31-15,3-4 1 16,4-2 0-16,-1-7 1 16,4 1-1-16,4-4 0 15,0 0-1-15,-1 0 1 0,1-3-1 16,0 3 1-16,-1 7-1 16,-3-7 0-16,0 10 0 15,1 5 1-15,-5 11 1 16,1 8 1-16,3 4 2 15,-7 0 0-15,-4 15 0 16,1-2 0-16,-4 2-1 16,0-5 1-16,0-7-3 15,-4-4 1-15,4-2-5 16,4-3 0-16,-1-4-4 16,4-9 0-16,4-9-6 15,-4-4 0-15</inkml:trace>
  <inkml:trace contextRef="#ctx0" brushRef="#br0" timeOffset="-171675.92">32332 3160 41 0,'18'22'20'0,"-11"35"-14"0,-11-45 34 15,-3 7-38-15,-3 0 0 16,-4 6 0-16,-1 7 1 16,-2-1-4-16,-4 10 0 15,-4 9 3-15,4 13 0 16,0 12-4-16,3-13 1 16,4 1-4-16,3-9 0 0,8-17-7 15,6-2 0 1,4-13-3-16,0-10 0 0</inkml:trace>
  <inkml:trace contextRef="#ctx0" brushRef="#br0" timeOffset="-171298.23">32664 3396 44 0,'7'-3'22'0,"-14"3"-27"16,0 0 43-16,-11 0-37 15,-7 0 0-15,-3 9 1 16,-7 7 1-16,-8 2-4 16,1 1 1-16,0 9 1 15,7 10 1-15,6 3-1 0,5 15 0 16,6-6 0-16,7-2 0 15,11-8-1-15,11-8 1 16,10-10-1-16,11-10 0 16,7-9-1-16,0-15 1 15,3-7-1-15,-10-9 1 16,-8 3-1-16,-6 0 0 16,-7 3-5-16,-11 0 1 15,-8 3-9-15,-2 3 1 16</inkml:trace>
  <inkml:trace contextRef="#ctx0" brushRef="#br0" timeOffset="-171112.47">32212 3634 48 0,'25'0'24'0,"24"-6"-25"16,-31 3 38-16,10 3-38 15,4-10 1-15,0 10-5 16,-1-6 1-16,-2 3-2 16,-1 3 0-16,-7-10-8 15,0 1 1-15</inkml:trace>
  <inkml:trace contextRef="#ctx0" brushRef="#br0" timeOffset="-170862.33">32752 3198 40 0,'32'41'20'0,"-22"9"-15"0,-6-41 35 15,-1 13-39-15,1 4 0 0,3 2 0 16,3 12 1-16,1 4-3 15,3 7 1-15,-3-4-2 16,-4 15 1-16,-7-2-5 16,-14-7 0-16,-4-6-8 15,-14-3 1-15</inkml:trace>
  <inkml:trace contextRef="#ctx0" brushRef="#br0" timeOffset="-158072.25">20235 7391 44 0,'-14'6'22'0,"14"-6"-18"16,0 0 23-16,0 0-23 16,0 0 0-16,0 0 2 15,0 0 0-15,7 0-7 16,0 0 0-16,7 3 5 15,4 0 1-15,3 0-3 16,15 1 1-16,16 2-2 16,15 0 1-16,-3-6-2 15,10-3 0-15,-3 0-3 16,-8-3 0-16,-10-1-6 16,-11 4 1-16,-10 0-8 15,-11 6 0-15</inkml:trace>
  <inkml:trace contextRef="#ctx0" brushRef="#br0" timeOffset="-157846.97">20271 7817 43 0,'-7'35'21'0,"21"-17"-8"0,-4-11 31 16,4-4-38-16,8 3 0 0,13-3 4 15,14-3 0-15,11-6-13 16,-3-3 0-16,10-1 6 16,0 4 1-16,-7 3-10 15,-7 3 0-15,-11 0-14 16,-10 0 1-16</inkml:trace>
  <inkml:trace contextRef="#ctx0" brushRef="#br0" timeOffset="-154873.9">30593 4387 26 0,'0'3'13'0,"3"-6"2"0,1 6 13 0,-1 3-26 15,-3 0 0-15,0 10 1 16,0-4 0-16,0 10-3 15,0 10 1-15,-3-10 2 16,-1 15 1-16,1 4-1 16,-1 0 0-16,1 3-1 15,-1 0 1-15,1-10-2 16,-1 4 1-16,-3-19-2 16,0-1 1-16,-3-11-1 15,-5-7 0-15,-2-13-1 16,-8-2 0-16,0-7 0 15,-6-7 1-15,2 4-1 16,-2 0 1 31,2 6-1-47,5 7 1 0,-4 2-2 0,-1 10 1 16,1 10 0-16,7-1 0 0,0 10 0 0,7 6 1 0,7 3 0 15,10 13 0-15,8 6 1 0,3-15 0 16,7 2-1-16,7-3 1 15,8-6-4-15,2-6 1 16,1-6-8-16,0-7 1 16,-7-6-4-16,-11-6 0 15</inkml:trace>
  <inkml:trace contextRef="#ctx0" brushRef="#br0" timeOffset="-154468.65">30660 4722 38 0,'7'38'19'0,"-11"-7"-17"16,4-21 34-16,0 2-34 16,-3 13 1-16,-1-6-1 15,1 9 1-15,3-6-5 16,0 0 1-16,3-3 2 15,4-3 1-15,4-4-2 16,3-6 0-16,4-2-1 16,-1-11 1-16,-2-5-2 15,-1-1 1-15,0-9 0 0,-4 0 0 16,1 3 0-16,-4 1 0 16,0 2 0-16,0 7 1 15,0-1-1-15,4 10 1 16,-4 0 0-16,0 10 0 15,0 5 0-15,0 4 1 16,-4 3 0-16,1 0 0 16,0 0-1-16,3 3 1 15,0 0-5-15,3-6 1 16,1-3-9-16,-1-7 0 16</inkml:trace>
  <inkml:trace contextRef="#ctx0" brushRef="#br0" timeOffset="-154191.42">31044 4763 48 0,'4'0'24'0,"7"-3"-20"15,-11 3 39-15,7-7-43 16,3 1 1-16,4 6 0 16,0-6 1-16,4-3-3 15,0 5 0-15,-1-2-3 16,-3 6 0-16,1-6-9 16,-5 6 0-16,-6 0-3 15,-4 0 1-15</inkml:trace>
  <inkml:trace contextRef="#ctx0" brushRef="#br0" timeOffset="-154048.41">31090 4982 47 0,'25'4'23'0,"0"-11"-33"0,-18 1 46 0,7 3-41 15,0-3 1-15,4-1-20 16,-1-2 1-16</inkml:trace>
  <inkml:trace contextRef="#ctx0" brushRef="#br0" timeOffset="-153718.22">31655 4716 48 0,'10'6'24'0,"1"-3"-19"16,-11-3 38-16,0 3-42 0,-4 1 0 16,-3 2 1-16,-3 3 0 15,-4 10-3-15,-4 6 1 16,-3 3 2-16,0 7 0 15,0-7-1-15,-1 7 0 16,1 2-1-16,4 1 1 16,6-4-3-16,7-9 0 15,8-3-6-15,7-3 1 16,6-6-10-16,8-4 1 16</inkml:trace>
  <inkml:trace contextRef="#ctx0" brushRef="#br0" timeOffset="-153431.12">31937 4891 34 0,'25'-15'17'0,"-1"5"-6"15,-17 10 19-15,-7 0-27 16,0 0 0-16,-3-3 2 16,-4 3 1-16,-4 3-7 15,-6 1 0-15,-8 2 4 16,0 9 1-16,1-2-2 15,-1 3 0-15,0 2-1 16,0 1 0-16,4 0-1 16,4 3 1-16,6 0-2 15,4 0 1-15,11 0-2 16,6-6 0-16,11-7-3 16,4-6 0-16,-4-6-5 15,4-3 0-15,0-7-5 0,-1-6 1 16</inkml:trace>
  <inkml:trace contextRef="#ctx0" brushRef="#br0" timeOffset="-153147.18">32240 4804 37 0,'4'12'18'0,"3"-6"-18"0,-7 1 31 0,-4-4-30 15,-3 3 1-15,-3 4-1 16,-8-1 1-16,-3 0-3 15,-4 4 1-15,1-1 1 16,2-2 0-16,5-1 0 16,6 4 0-16,8-4 0 15,6 4 0-15,8-4 0 16,6 1 1-16,1-1-1 16,0 4 1-16,-4 2-1 15,-4 1 1-15,-3 3-2 16,-7 9 0-16,-10-12-5 15,-8-1 0-15,-3 4-8 16,-7 0 0-16</inkml:trace>
  <inkml:trace contextRef="#ctx0" brushRef="#br0" timeOffset="-152829.75">32604 4587 49 0,'7'25'24'0,"-32"-9"-22"0,18 0 40 16,-25 31-41-1,-3 15 0-15,0-2 0 16,-4 3 0-16,7-4-2 16,0 1 1-16,8-7-4 15,6-3 1-15,8-12-7 16,10-13 1-16,10-9-6 16,8-13 0-16</inkml:trace>
  <inkml:trace contextRef="#ctx0" brushRef="#br0" timeOffset="-152517.62">32805 4866 45 0,'-4'-3'22'0,"1"3"-22"15,3 0 40-15,-7 0-39 16,-7 7 1-16,-4-1 1 15,-7 9 0-15,1 1-4 0,-5 3 1 16,1 9 1-16,3 0 1 16,4 7-1-16,4-10 0 15,3 9 0-15,6-2 0 16,8-4-1-16,11-6 0 16,7-3-1-16,3-16 1 15,4-6-1-15,-1-7 0 16,-3-2-2-16,1-7 1 15,-8-3-5-15,-4-3 0 0,-6 6-7 16,-8-9 0-16</inkml:trace>
  <inkml:trace contextRef="#ctx0" brushRef="#br0" timeOffset="-152334.21">32456 5023 49 0,'7'10'24'0,"35"-10"-22"15,-24 0 39-15,6 0-41 16,5 0 1-16,2 0-1 16,1 0 0-16,0-4-5 15,-4-2 1-15,-7 0-7 16,0-4 1-16,0-11-5 16,-3-5 1-16</inkml:trace>
  <inkml:trace contextRef="#ctx0" brushRef="#br0" timeOffset="-152094.71">32861 4669 43 0,'21'53'21'0,"18"4"-20"0,-25-42 40 15,0 10-42-15,1 10 1 0,-1-4-1 16,-11 7 1-16,-10 3-1 16,-14-4 1-16,0 1-8 15,-4-4 1-15,4-2-6 16,-7-13 1-16</inkml:trace>
  <inkml:trace contextRef="#ctx0" brushRef="#br0" timeOffset="-151613.02">33390 4490 45 0,'11'19'22'0,"-25"25"-28"0,7-38 39 15,3 10-31 1,1 6 1-16,-4 3 1 0,0 6 1 16,0 0-5-16,3 7 0 15,1-7 3-15,-1 4 1 16,1-4-2-16,3-2 1 16,-4-4-2-16,4-7 0 15,-4-8-1-15,1-1 0 16,-4-2-1-16,-4-11 1 15,-3-2-1-15,0 0 1 16,-7-10-1-16,-4 10 1 0,-3 0 0 16,-4 3 0-1,4 6 0-15,3 0 0 0,1 12 0 16,2 7 1-16,5-6-1 16,6 3 1-16,4 3 0 15,7 0 0-15,11 3-1 16,6-6 1-16,8-4-1 15,3 4 1-15,4-13-5 16,0-2 1-16,-4-8-8 16,0-2 0-16,-10-3-5 15,3-4 1-15</inkml:trace>
  <inkml:trace contextRef="#ctx0" brushRef="#br0" timeOffset="-151302.1">33606 4747 46 0,'17'22'23'0,"-10"-22"-30"0,-7 0 42 15,-7-3-34-15,-3 3 1 16,-11 0 0-16,-4 0 1 16,-7 9-4-16,-3-5 1 15,3 11 1-15,7 7 1 16,4 6-1-16,0 4 1 15,0 2-1-15,3 4 0 16,8-4-1-16,3 1 1 0,7-7-1 16,7-3 1-16,3-12-1 15,11 2 1-15,8-5-2 16,-1-7 1-16,-3-9-2 16,-1-7 0-16,-6-3-6 15,-4 1 1-15,-7-10-7 16,-3 6 0-16</inkml:trace>
  <inkml:trace contextRef="#ctx0" brushRef="#br0" timeOffset="-151134.04">33288 4967 40 0,'4'28'20'0,"3"-6"-7"15,-4-16 32-15,4 0-43 16,4 1 0-16,-4-4 0 15,11-6 0-15,10-4-6 16,7-2 1-16,-3 0-12 0,-7-13 0 16</inkml:trace>
  <inkml:trace contextRef="#ctx1" brushRef="#br0" timeOffset="-151005.28">16750 6212 0</inkml:trace>
  <inkml:trace contextRef="#ctx0" brushRef="#br0" timeOffset="-150189.21">21724 9388 61 0,'64'88'30'0,"-26"-32"-25"15,-20-46 31-15,7 2-36 16,3-2 0-16,0-7-1 0,11-9 0 16,-4-16 1-16,1-16 1 15,-5-18 0-15,-6-13 1 16,-4-13 0-16,-10-21 1 16,-11-17 0-16,-11-5 1 15,-7-19-1-15,-3-7 0 16,0-2-1-16,0 5 0 15,0 1-1-15,7 9 0 16,10 12 0-16,11 14 0 0,11 11 0 16,7 26 0-1,10 15 0-15,4 10 0 0,-1 13 0 16,1 11 0-16,-7 5-7 16,-7 2 1-16,-1 16-16 15,-6 6 1-15</inkml:trace>
  <inkml:trace contextRef="#ctx0" brushRef="#br0" timeOffset="-149482.12">22677 9112 60 0,'31'63'30'0,"12"-13"-29"0,-29-34 41 0,3-4-41 16,5-2 0-16,-5-4 2 16,1-6 1-16,-1-9-4 15,5-10 0-15,-5-19 2 16,1-6 0-16,-4-18-1 16,-7-26 1-16,-7-9-2 15,-7-10 1-15,0-12-3 16,0-16 0-16,0 3-1 15,0 7 0-15,0 6-1 16,0 12 0-16,3 10 0 16,4 12 1-16,0 16 1 15,11 13 0-15,10 9 2 0,28 9 1 16,15 10 1-16,20 3 0 16,22 3 1-16,32 0 1 15,21-3-1-15,35 0 1 16,10 3-1-16,36 3 0 15,-7 3-1-15,0 10 0 16,-18 6-6-16,-24 9 0 16,-33 10-9-16,-20 3 1 15,-25 6-7-15,-14 4 1 16</inkml:trace>
  <inkml:trace contextRef="#ctx0" brushRef="#br0" timeOffset="-148941.93">23424 8109 59 0,'8'25'29'0,"-5"3"-37"0,-3-12 53 0,-3 12-45 16,-1 10 1-16,-7 9-1 16,-3 9 1-16,0 10-4 15,0 9 1-15,3 4-3 16,8-7 0-16,3-19-8 16,7-12 0-16,0-22-3 15,0-16 1-15</inkml:trace>
  <inkml:trace contextRef="#ctx0" brushRef="#br0" timeOffset="-148748.95">23657 8532 55 0,'14'31'27'0,"11"-27"-37"0,-14-8 56 15,6-2-46-15,12-3 0 16,6-1-7-16,4 1 1 16,-4-4-5-16,-7-2 0 15</inkml:trace>
  <inkml:trace contextRef="#ctx0" brushRef="#br0" timeOffset="-148359.41">24532 8269 49 0,'4'34'24'0,"3"-18"-21"16,-7-13 35-16,-7 3-38 16,-7 7 1-16,-8-1 0 15,-2 4 1-15,-8 3-2 16,4 3 0-16,0-6 1 15,6-4 0-15,5 1 0 16,3-4 0-16,10 0-1 16,11-2 1-16,7-1-1 15,7-3 1-15,8-3-1 16,-1 3 1-16,0 0-1 0,-7-3 1 16,-7 7-2-16,-3 2 1 15,-8 10-1-15,-6 6 1 16,-4 0-1-16,-7 3 1 15,-7 7-3-15,-4-10 1 16,7 0-4-16,4-3 1 16,4-6-9-16,10-7 0 15,7-9-1-15,3-9 1 16</inkml:trace>
  <inkml:trace contextRef="#ctx0" brushRef="#br0" timeOffset="-148146.55">24790 8579 45 0,'7'60'22'0,"-14"-23"-21"16,3-27 44-16,-3 5-44 16,0 7 1-16,-4 0-1 15,4 3 1-15,4-6-4 16,-1-3 1-16,4-10-5 15,0-12 1-15,0-13-10 16,7-9 0-16</inkml:trace>
  <inkml:trace contextRef="#ctx0" brushRef="#br0" timeOffset="-147955.45">24712 8328 45 0,'21'3'22'0,"-10"4"-17"0,-8-7 34 16,1 3-39-16,-1 0 0 16,4 0 0-16,4 0 0 15,3-3-4-15,7 3 0 16,1-3-9-16,2 4 0 16,-6-1-1-16,-1 3 1 15</inkml:trace>
  <inkml:trace contextRef="#ctx0" brushRef="#br0" timeOffset="-147622.29">24970 8767 40 0,'10'57'20'0,"-3"-13"-27"16,-3-41 40-16,-4-3-34 15,7-6 1-15,0-7 0 16,0-9 0-16,0 0 0 15,0-3 0-15,0-3 0 16,-3-4 0-16,3 1 0 16,0 0 0-16,0-1 0 15,0 7 1-15,0 6-1 16,0 13 1-16,0 6 0 16,-3 6 0-16,3 7 1 0,3 0 0 15,-3-1 0-15,0 13 0 16,0 0-1-16,0 3 1 15,-3-2-2-15,-1-1 0 16,-3-7-6-16,0-11 1 16,0-7-8-16,4-13 0 15</inkml:trace>
  <inkml:trace contextRef="#ctx0" brushRef="#br0" timeOffset="-147263.06">25093 8059 48 0,'4'44'24'0,"20"-19"-18"16,-17-19 43-16,7 3-47 16,-3-2 1-16,7-1 2 15,10-3 0-15,4-3-6 16,3-3 1-16,4 0 3 15,-4 3 0-15,-3 0-1 16,-4 0 0-16,-7-3-2 16,-7 6 0-16,-7 0-1 15,-10 3 0-15,-4 0-2 16,-4 4 0-16,1 2-1 16,-5 4 0-16,5 0 0 15,3 2 0-15,0-2-1 0,7 3 1 16,3-3-2-16,4-1 1 15,7-2-7-15,1-4 0 16,2-6-2-16,1-3 0 16</inkml:trace>
  <inkml:trace contextRef="#ctx0" brushRef="#br0" timeOffset="-146977.04">25848 8093 39 0,'0'-3'19'0,"-14"9"-18"15,7-3 36-15,-4 7-32 16,-3 2 1-16,-3 7 2 16,-5 13 1-16,5-1-11 15,-4 3 0-15,6 10 7 16,1 3 0-16,-3 16-2 15,3 3 0-15,3 12-3 16,4-2 1-16,0 2-4 16,3-15 0 15,1-10-7-31,3-12 0 0,3-13-7 0,-3-16 0 0</inkml:trace>
  <inkml:trace contextRef="#ctx0" brushRef="#br0" timeOffset="-146662.65">26169 8447 46 0,'7'-18'23'0,"-17"2"-28"0,2 13 37 16,-2 0-30-16,-8 6 1 31,-28 16 1-31,1 6 1 15,2 12-6-15,4 4 0 0,1 3 3 16,9 6 1-16,12 7-1 16,6-13 0-16,11-4-2 15,7-11 1-15,11-11-1 16,10-8 0-16,4-20-1 16,3-8 0-16,-10-8-4 15,-4-2 1-15,-3-3-7 16,-4-4 1-16,-7 1-5 15,-7-1 1-15</inkml:trace>
  <inkml:trace contextRef="#ctx0" brushRef="#br0" timeOffset="-146480.15">25714 8520 48 0,'7'22'24'0,"0"-13"-23"0,7-6 45 16,7 3-46-16,8-3 1 15,9 1-1-15,8-11 0 16,11-2-2 0,3 0 0-16,-7-4-6 0,-8-3 1 15,-6-3-8-15,-3-2 1 16</inkml:trace>
  <inkml:trace contextRef="#ctx0" brushRef="#br0" timeOffset="-146287.75">26338 8300 58 0,'46'78'29'0,"-21"7"-39"0,-18-54 52 0,-7 10-44 15,-7 13 1-15,-11 11-17 16,-10-5 1-16,-14 0 12 15,-1-13 0-15</inkml:trace>
  <inkml:trace contextRef="#ctx0" brushRef="#br0" timeOffset="-145762.4">27570 8400 63 0,'0'7'31'16,"-15"-4"-33"-16,8-3 58 0,-3 3-56 16,-4 3 1-16,-11 1 0 15,-3 8 0-15,-4 4-1 16,4 9 0-16,3 4 1 16,8 11 0-16,2 11 0 15,5 2 0-15,6-2-4 16,18-11 1-16,11-5-3 15,14-16 1-15,14-6-6 0,3-10 0 32,1-12-9-32,-11-10 0 0</inkml:trace>
  <inkml:trace contextRef="#ctx0" brushRef="#br0" timeOffset="-145506.55">27940 8582 35 0,'35'-25'17'0,"-14"19"2"0,-13 9 20 16,-8-3-36-16,0 0 1 15,-8 0 2-15,-2-3 1 0,-11 3-8 16,-4 3 1-16,0 0 5 16,1 7 1-16,-5-1-3 15,1 4 1-15,0 5-2 16,3 4 1-16,4 7-3 16,11-4 1-16,6 0-3 15,15 0 0-15,6-3-2 16,8-7 1-16,7-11-3 15,3-4 1-15,4-13-5 16,-4-3 0-16,4-6-7 16,-4-3 1-16</inkml:trace>
  <inkml:trace contextRef="#ctx0" brushRef="#br0" timeOffset="-145222.68">28395 8375 49 0,'-3'16'24'0,"3"12"-23"0,-4-18 37 16,-3 2-37 0,-4 1 1-16,-3-4-1 0,-3 4 1 15,-1-7-2-15,0 0 0 16,4 0 1-16,4 4 1 16,3 2-1-16,7 1 1 15,7 3-1-15,3-1 1 16,4 1-2-16,4-3 1 15,-4-1-1-15,0 1 1 16,-3-1-2-16,-4 7 0 16,-7-3-4-16,-7 9 0 15,-7 3-10-15,-7-6 0 0,-8-3-1 16,5-7 0-16</inkml:trace>
  <inkml:trace contextRef="#ctx0" brushRef="#br0" timeOffset="-144938.29">28921 8106 43 0,'10'6'21'0,"-13"3"-22"0,-1 1 42 15,-6 5-40 1,-4 14 1-16,-8 2 1 16,-6 13 0-16,-7 9-4 0,-4 7 1 15,-3 6 2-15,3 12 0 16,7 10-2-16,8 3 1 16,6-13-5-16,7-18 0 15,11-13-11-15,11-16 1 16</inkml:trace>
  <inkml:trace contextRef="#ctx0" brushRef="#br0" timeOffset="-144605.83">29178 8385 54 0,'11'0'27'0,"-18"-3"-30"0,0-1 44 0,-11 4-40 15,-10 0 1-15,-7 4 0 16,6 5 0-16,-6 7-2 16,-4 3 0-16,-3 2 2 15,3 14 0-15,4 3-1 16,7 5 1-16,10 5-1 16,14 2 1-16,15-13-1 15,10-2 1-15,0-20-2 16,11-11 0-16,7-14 0 15,7-5 0-15,-7-4-3 16,-11-6 1-16,-11 3-5 0,-9-10 1 16,-8 7-9-1,-11 6 1-15,-7-9-3 0,-6 3 0 16</inkml:trace>
  <inkml:trace contextRef="#ctx0" brushRef="#br0" timeOffset="-144421.45">28790 8507 48 0,'0'3'24'0,"14"35"-27"0,-7-35 46 16,7 0-42-16,4 3 1 0,3-9-1 15,4 3 1-15,14-6-3 16,14-3 0-16,0-1-3 16,0 1 1-16,-4-10-10 15,-7-3 0-15,-6-3-2 16,-8-3 1-16</inkml:trace>
  <inkml:trace contextRef="#ctx0" brushRef="#br0" timeOffset="-144240.54">29341 8168 39 0,'17'66'19'0,"15"31"-15"16,-21-62 37-16,-1-4-41 15,-3 13 1-15,0 9-2 16,-3 10 0-16,-8 3-3 0,-6-3 1 16,-8-4-10-16,-10-12 1 15</inkml:trace>
  <inkml:trace contextRef="#ctx0" brushRef="#br0" timeOffset="-143661.15">30671 7833 29 0,'17'12'14'0,"-45"-15"-15"15,21 0 14-15,-4 3-13 16,4 3 1-16,0 7 2 16,0 5 1-16,-3 1-1 15,-1 15 0-15,0 10 4 16,8 9 1-16,-1 19-1 15,4 0 1-15,0 3-2 16,0-3 1-16,0 7-4 16,0-10 1 15,4-7-3-31,-4-15 0 0,0-3-1 0,0-7 0 0,-7-2-1 0,-4-10 1 16,-6-13 0-16,-8-3 0 15,-7-6-1-15,-7-6 1 16,1-7-1-16,-15-2 1 15,0-4-1 1,0 3 1 0,-7 16 0-16,7 3 1 15,14 7 0-15,11-1 1 0,10 7-1 16,15-4 0-16,10 4 0 16,21 3 1-1,18 0-2-15,14 0 0 0,10-7-6 16,1-3 1-16,-8-5-11 15,-3-8 1-15</inkml:trace>
  <inkml:trace contextRef="#ctx0" brushRef="#br0" timeOffset="-143361.1">31129 7943 46 0,'-7'3'23'0,"-39"56"-21"16,29-43 33-16,-5 9-35 15,-6 6 1-15,-4 7-1 16,-6 3 1-16,6 12-1 0,4 10 0 16,6 6 1-16,15 3 0 15,7 3 0-15,15-3 0 16,9-12-1-1,15-16 1-15,7-28-4 0,-11-16 0 16,-7-16-1-16,-3-12 0 16,-7-7-6-16,-4 1 1 15,-11-7-5-15,-10-3 1 16</inkml:trace>
  <inkml:trace contextRef="#ctx0" brushRef="#br0" timeOffset="-143193.42">30635 8353 54 0,'0'25'27'0,"21"-6"-25"0,-10-16 52 0,14-3-49 16,10-3 0-16,14-6 0 15,22-4 1-15,-1-9-12 16,22-12 0-16,-4 6-3 16,-14 3 1-16,-17-1-12 15,-15 8 1-15</inkml:trace>
  <inkml:trace contextRef="#ctx0" brushRef="#br0" timeOffset="-142369.08">19826 10812 46 0,'7'19'23'0,"25"-16"-14"16,-18-9 23-16,14-1-32 15,18-8 1-15,-4 2-1 16,11-3 0-16,7 4-8 16,-3 6 1-16,-8-1-7 15,-6 4 1-15</inkml:trace>
  <inkml:trace contextRef="#ctx0" brushRef="#br0" timeOffset="-142172.22">19851 11232 62 0,'-4'56'31'0,"29"-18"-30"0,-14-32 59 15,6 4-59-15,15-4 1 16,14-6-1-16,14-9 1 16,17-4-7-16,12 7 1 15,-5-7-13-15,-13 1 1 16,-25-1-4-16,-18 16 0 0</inkml:trace>
  <inkml:trace contextRef="#ctx0" brushRef="#br0" timeOffset="-140009.08">21061 11947 48 0,'21'66'24'0,"28"15"-16"0,-34-56 25 0,2 10-30 16,1 3 1-16,3-1 2 15,7-5 1-15,11-7-8 16,3-13 1-16,4-15 4 16,7-16 1-16,0-15-3 15,-7-20 1-15,-4-11-2 16,-7-11 1-16,-10-21-2 15,-14-25 0-15,-11-4 0 16,-7-15 0-16,-11-12 0 16,-3-7 1-16,0 19-1 15,3 6 0-15,8 12 0 16,2 14 1-16,5 15 0 16,6 25 0-16,8 12 0 15,7 16 0-15,6 13 0 16,8 9 0-16,3 4-1 15,-3 5 1-15,-4 4-7 16,-3-3 0-16,-4-1-14 0,-7 4 1 16</inkml:trace>
  <inkml:trace contextRef="#ctx0" brushRef="#br0" timeOffset="-139005.74">22793 11144 58 0,'0'3'29'0,"-18"1"-28"0,8-1 39 0,-4 6-40 16,-11 7 0-16,-7 3 0 16,-3-4 1-16,-7 17-1 15,-1 2 0-15,1 10 1 16,3 6 0-16,7 10 0 16,4-4 0-16,7 1 0 15,10-4 0-15,15-3-1 16,14-9 1-16,13-13-1 15,8-9 1-15,11-13-4 0,2-6 1 16,1-9-5-16,-3-7 1 16,-8-3-2-1,-7-6 1-15,1-6-1 0,-1-4 0 16,0 1 4-16,0-1 0 16,1 1 5-16,-5 3 0 15,-6 5 4-15,-4 4 1 16,-3 4 1-16,-7 5 0 15,-8 1-1-15,-6-1 1 16,-8 10-2-16,-10 0 0 16,-4 6-2-16,4 3 0 15,-4 4-1-15,-6 5 1 0,2 4-2 16,5 9 1-16,-1 4-3 16,7 5 1-16,8-2-2 15,6-1 0-15,11 1-1 16,7-13 1-16,0-13-2 15,15-9 0-15,6-9-3 16,7-13 1-16,1-13-10 16,-1 4 1-16</inkml:trace>
  <inkml:trace contextRef="#ctx0" brushRef="#br0" timeOffset="-138721.99">23477 11172 44 0,'11'13'22'0,"-18"15"-21"0,0-18 31 16,0 2-30 0,-4-2 1-16,-6-1 0 0,-1 4 1 15,-3-1-5-15,0 4 1 16,-1 3 3-16,5-1 0 16,3 4-1-16,7-3 0 15,10-3-1-15,8 0 1 16,3-1-1-16,7 1 1 15,-3-4-1-15,-4 7 0 16,-4 3-1-16,-3 6 1 0,-3 1-5 16,-8 2 1-1,-10 0-8-15,-10 1 1 16,-8-10-6-16,4-7 0 0</inkml:trace>
  <inkml:trace contextRef="#ctx0" brushRef="#br0" timeOffset="-138300.91">24268 10878 39 0,'-15'0'19'0,"-6"12"-9"0,18-9 30 15,-4 4-36-15,-4 2 0 16,-3 4 3-16,0 9 1 15,-7 6-9-15,-4 9 1 16,-3 14 5-16,7 2 1 16,-4 16-2-16,7 9 0 15,1 13-3-15,6-3 1 0,1-3-5 16,6-16 1 0,4-10-6-16,7-18 0 0,11-10-7 15,10-15 0-15,7-16-4 16,0-12 0-16</inkml:trace>
  <inkml:trace contextRef="#ctx0" brushRef="#br0" timeOffset="-138014.83">24578 11116 49 0,'11'3'24'0,"-25"3"-25"16,10-6 46-16,-3 7-43 15,-7 2 0-15,-7 4 2 16,-8 5 0-16,-6 4-5 16,-4-3 1-16,1 9 2 15,2 10 1-15,5 6-1 0,6 3 0 16,7 6-2-16,11-2 1 16,14-4-2-16,14-10 1 15,15-12-1-15,6-9 0 16,-7-16-2-16,-3-13 1 15,0-5-6-15,-8-4 0 16,-2-10-9-16,-12-2 1 16</inkml:trace>
  <inkml:trace contextRef="#ctx0" brushRef="#br0" timeOffset="-137817.09">24176 11367 56 0,'46'6'28'0,"24"-9"-34"16,-41-3 47-16,9-1-42 15,1 1 1 1,7-6-6-16,7-1 0 0,-4 1-2 16,-6-1 1-16,-1-6-8 15,-3-6 0-15</inkml:trace>
  <inkml:trace contextRef="#ctx0" brushRef="#br0" timeOffset="-137619.71">24843 11113 55 0,'35'78'27'0,"-10"19"-38"0,-25-71 53 15,-4 17-42-15,-3 14 0 16,-11-1-12-16,-6 7 1 16,-8-3 2-16,0-10 1 15</inkml:trace>
  <inkml:trace contextRef="#ctx0" brushRef="#br0" timeOffset="-137008.59">25746 11116 54 0,'-4'13'27'0,"-13"-1"-28"15,6-9 46-15,0 4-44 16,1 2 1-16,-1 0 1 0,-3 4 1 16,-4 3-4-16,-3 6 0 15,-3-4 3-15,-1 11 0 16,0 5-3-16,4 7 1 15,7 3-2-15,7 6 0 16,10-3-3-16,12-13 0 16,6-5-2-16,0-14 1 15,11-12-3-15,6-9 0 16,5-6-5-16,-4-7 0 16,-1 0 1-16,-2 0 0 15,-5-3 5-15,5-6 1 0,-1 3 7 16,-3 0 1-16,3 3 8 15,-7 6 0-15,-7-3 2 16,-7 7 0-16,-3-7-3 16,-11 10 0-16,-11-1-3 15,-10 7 0-15,-7 3-3 16,-7 0 1-16,0 6-2 16,-4 4 1-16,0 5-3 15,4 11 1-15,6-1-3 16,5 3 0-16,13 0-5 15,15 0 1-15,10-6-8 16,14-3 1-16,11-13-3 16,10-12 0-16</inkml:trace>
  <inkml:trace contextRef="#ctx0" brushRef="#br0" timeOffset="-136723.18">26469 11122 28 0,'14'3'14'0,"-32"10"-7"0,11-7 22 16,-7 4-26-16,-3 2 0 16,-8 4 2-16,-3 0 0 15,-1-1-6-15,-2 1 1 16,6-4 4-16,7 1 0 16,4 0-1-16,4 2 0 15,6 1-1-15,8 6 0 0,6 0-1 16,8 0 0-16,0 0 0 15,-4-3 0-15,-7 6-1 16,-4 0 0-16,-10 6-4 16,-3 4 1-16,-8-4-11 15,0-3 1-15,-6 0-1 16,-1-3 0-16</inkml:trace>
  <inkml:trace contextRef="#ctx0" brushRef="#br0" timeOffset="-136431.28">27040 10947 58 0,'7'3'29'0,"-35"38"-43"0,18-26 62 15,-8 7-47-15,-14 6 1 16,-10 10 1-16,7 3 0 16,-1 15-4-16,5 7 1 15,2 9 1-15,5 3 0 16,6 1-3-16,11-4 0 16,7-13-7-16,4-15 0 15,10-19-8-15,14-15 1 0</inkml:trace>
  <inkml:trace contextRef="#ctx0" brushRef="#br0" timeOffset="-136153.25">27298 11185 44 0,'7'-6'22'0,"-11"9"-23"15,1 0 34-15,-11 6-31 16,-11 4 0-16,-10 3 2 15,-4-4 0-15,-3 10-5 16,-4 3 0-16,0 7 3 16,7 5 1-16,7-2-1 15,15 5 0-15,6 1-2 16,22 0 1-16,6-13-1 16,19-9 1-16,6-16-1 0,0-12 0 15,-3-4-4 1,-7-9 1-16,-7-3-9 0,-8-3 1 15,-6-3-4-15,-11-4 0 16</inkml:trace>
  <inkml:trace contextRef="#ctx0" brushRef="#br0" timeOffset="-135955.22">26871 11389 59 0,'32'12'29'0,"24"-15"-38"0,-42 6 58 0,8-3-50 16,6 0 1-16,7-3-2 16,7 0 1-16,1-9-3 15,3-10 0-15,3 3-10 16,4-9 1-16,-7-4-3 16,0-2 0-16</inkml:trace>
  <inkml:trace contextRef="#ctx0" brushRef="#br0" timeOffset="-135762.68">27513 10937 47 0,'18'60'23'0,"6"25"-21"16,-13-64 46-16,0 14-48 0,-1 6 1 15,-3 12-1-15,0 10 1 16,-7 15-3-16,-7-9 1 15,-7 0-7-15,0-9 0 16,-7-13-7-16,-4-19 0 16</inkml:trace>
  <inkml:trace contextRef="#ctx0" brushRef="#br0" timeOffset="-135248.15">28723 10693 29 0,'4'-3'14'0,"-15"9"-5"16,8-3 15-16,-4 3-20 15,-1-3 1-15,-2 16 5 16,-1 6 1-16,4 13-12 16,0 15 0-16,4 7 8 15,3 12 1-15,3 0-2 16,1 0 0-16,3-6-3 16,0-13 0-16,0-9-2 15,-4-6 0-15,-3-16-1 16,-7-13 1-16,-7-6-2 15,-10-6 1-15,-12-6 0 0,-6-4 1 16,7 4-1-16,-1-4 1 16,1 7 0-16,-7 6 0 15,3-3-1-15,4 9 1 16,3 16-1-16,11 3 1 16,7 7-1-16,10 5 1 15,15 10-1-15,6-9 1 16,5-4-1-16,9-5 0 0,19-7-3 15,-1-10 0-15,11-3-5 16,0-9 1-16,4-9-12 16,-8-13 1-16</inkml:trace>
  <inkml:trace contextRef="#ctx0" brushRef="#br0" timeOffset="-134938.3">29457 10884 54 0,'7'3'27'0,"-25"-6"-31"15,8 3 42-15,-8 6-36 16,-14 4 0-16,-6 8 2 16,-8 1 0-16,-7 10-5 15,0 5 1-15,4 13 2 0,6 3 1 16,8 13-1-16,10 6 0 15,8 3-1-15,17 6 0 16,17-15-2-16,11-19 1 16,15-16-2-1,6-21 0-15,-3-20-1 0,0-12 1 16,-7-10-3-16,-11 1 1 16,-7-1-5-16,-10 1 1 15,-11-7-7-15,-14 7 0 16</inkml:trace>
  <inkml:trace contextRef="#ctx0" brushRef="#br0" timeOffset="-134751.41">28871 11273 57 0,'0'19'28'0,"25"3"-24"0,-11-26 50 0,4-2-51 0,24 0 0 0,11-4 0 15,18-8 1-15,10-11-6 16,-7 1 1-16,-14 0-3 15,-11 12 1-15,-17 1-15 16,-14 5 1-16,-18 4-3 16,-15-10 1-16</inkml:trace>
  <inkml:trace contextRef="#ctx0" brushRef="#br0" timeOffset="-133855.06">19590 13449 54 0,'17'3'27'0,"68"-15"-22"15,-60 5 27-15,14-2-32 0,10 0 0 16,7-4-7-16,1 7 1 16,-8-1-3-16,-10 7 1 15,-14-3-7-15,-11 3 1 16</inkml:trace>
  <inkml:trace contextRef="#ctx0" brushRef="#br0" timeOffset="-133675.3">19558 13706 60 0,'21'19'30'0,"29"-35"-42"16,-22 13 62-16,11-6-52 16,6-1 1-16,8 1-18 15,4 0 1-15,-8-7 12 16,1 6 0-16</inkml:trace>
  <inkml:trace contextRef="#ctx0" brushRef="#br0" timeOffset="-133195.97">20302 14515 57 0,'18'91'28'0,"14"-50"-31"0,-25-32 49 16,3 7-45-16,5-3 1 15,2-4 0 1,11-3 1-16,8 1-3 0,2-11 0 16,5-8 2-16,-4-4 1 0,3-9-1 15,4-13 0-15,-7-15 0 16,-4-16 1-16,-10-16-2 16,-4-5 1-16,-11-20-1 15,-10-16 1-15,-7-2-1 16,-3 9 0-16,-4 3 0 15,-4-7 0-15,4 10-1 16,3 10 0-16,4 15 0 16,0 19 0-16,4 10-1 15,-1 8 1-15,1 4-3 16,10 10 0-16,10 9-4 16,11 6 0-16,4 9-13 15,7 7 0-15</inkml:trace>
  <inkml:trace contextRef="#ctx0" brushRef="#br0" timeOffset="-132488.39">21594 13797 51 0,'17'13'25'0,"-13"-16"-21"0,-4-1 34 0,-7-2-36 16,-4 0 0-16,-7-4 1 16,-3 7 0-16,0 3-4 15,-7 7 0-15,-4 2 3 16,-7 13 1-16,8 3-2 16,-1 10 0-16,4 5 0 15,6-2 0-15,8 3-1 16,11 3 0-16,13-7-2 15,15-5 1-15,7-7-3 16,10-10 1-16,8-5-6 16,-1-10 1-16,0-3-6 0,-3-7 1 15,-7-2 0-15,0-1 1 16,-4 1 4-16,0-4 0 16,4 0 8-16,0-3 1 15,0 1 7 1,-4-1 1-16,0 3 3 0,-6-3 0 15,-8 4-2-15,-4-1 0 16,-6 3-2-16,-11 1 0 16,-7 2-3-16,-7 4 1 15,-11 3-3-15,-7 3 0 0,-3 6-1 16,10 7 1-16,1 6-3 16,-1 6 0-16,4-3-3 15,3 6 1-15,4 3-3 16,7 1 0-16,7-4-1 15,4-6 0-15,10-7-1 16,3-11 1-16,1-4-2 16,7-10 0-16,-1-5-5 15,8-7 1-15</inkml:trace>
  <inkml:trace contextRef="#ctx0" brushRef="#br0" timeOffset="-132161.84">22532 13775 44 0,'11'19'22'0,"-47"-10"-21"0,26-9 39 16,-12 0-38-16,-2 4 0 15,-1 2 1-15,7 0 1 16,-6 0-5-16,-1 7 1 15,4-1 2-15,3 4 1 16,4 0-2-16,7 3 1 16,7-1-1-16,7 4 0 15,0 0-1-15,4 0 0 16,3 3 0-16,-4-12 0 0,1 3-1 16,-11 2 1-16,-3 1-4 15,-5 3 0-15,-2 0-8 16,-8 0 0-16,-6-9-4 15,-1-7 0-15</inkml:trace>
  <inkml:trace contextRef="#ctx0" brushRef="#br0" timeOffset="-131815.8">23206 13518 52 0,'0'16'26'0,"-28"-19"-33"0,17 9 51 15,-14 6-42-15,-7 7 0 16,-3 13 2-16,0 18 0 15,0 12-5-15,-4 14 0 16,-7-1 3-16,7 10 1 16,11 6-2-16,7-4 1 15,10-8-2-15,11-13 0 16,11-10-5-16,3-18 0 47,7-16-7-47,11-13 0 0,10-12-5 0,11-16 1 0</inkml:trace>
  <inkml:trace contextRef="#ctx0" brushRef="#br0" timeOffset="-131529.43">23576 13716 47 0,'0'6'23'0,"-42"28"-27"15,28-21 42-15,-4 3-36 16,-7 2 1-16,-13 4 2 15,-5 7 0-15,-3 5-6 16,1 7 0-16,2-7 4 16,8 10 1-16,3 3-2 15,15-3 0-15,9 0-1 0,19-6 1 16,17-7-2-16,15-15 0 16,2-13 0-16,5-6 0 15,-8-10-2-15,1-6 1 16,-5-3-7-16,-13 4 1 15,-11-4-9-15,-7-7 0 16</inkml:trace>
  <inkml:trace contextRef="#ctx0" brushRef="#br0" timeOffset="-131315.99">23082 14061 55 0,'43'21'27'0,"10"-27"-25"16,-36 3 45-16,11 0-47 16,4-6 0-16,3-10 1 15,-3-3 0-15,7-6-4 16,0 2 1 0,21-14-14-1,-11-1 0-15</inkml:trace>
  <inkml:trace contextRef="#ctx0" brushRef="#br0" timeOffset="-131064.06">23848 13502 63 0,'39'69'31'0,"10"51"-36"0,-35-77 47 15,-7 11-43-15,-7 5 0 16,-14 10-4-16,-7 7 0 16,-7-4-4-16,-11-16 1 15,-3-15-8-15,-4-16 0 0</inkml:trace>
  <inkml:trace contextRef="#ctx0" brushRef="#br0" timeOffset="-130447.18">22698 13104 56 0,'10'19'28'0,"4"-19"-21"0,-7 0 52 0,1 0-55 15,2 0 1-15,8 3 3 16,3-3 0-16,0 0-10 16,0 6 1-16,-7 1 5 15,0 2 1-15,1 0-3 16,-8 4 0-16,-4 0-4 16,1 8 1-16,-8-2-3 15,-6 3 0-15,-8-3-1 16,-3-3 1-16,-4-1 0 15,4 1 1-15,3 0 1 16,4-1 0-16,4 4 2 16,6-3 0-16,11 0 0 15,11-1 1-15,6-8-2 16,1-7 1-16,10-4-8 16,4-5 0-16,4 3-11 15,6-1 0-15</inkml:trace>
  <inkml:trace contextRef="#ctx0" brushRef="#br0" timeOffset="-129774.33">24818 13129 41 0,'3'22'20'0,"-3"19"-7"16,0-32 22-16,0 4-31 0,-3 9 0 15,-1 3 3-15,1 9 0 16,-1 10-9-16,1 0 1 15,-1 16 5-15,4 3 1 16,4 12-2-16,3-3 0 16,0 0-2-16,4-9 0 15,-4-10 0-15,0-12 0 16,-4-13-1-16,-3-12 0 16,-7-10-1-16,-7-9 1 15,-11-7 0-15,-10-5 0 16,-11-10-1-16,4 0 1 15,-8-4-2-15,-2 1 1 0,-5 6-1 16,4 10 0-16,0 5 0 16,11 14 0-16,7 8 0 15,10 7 0-15,11 6 2 16,14 7 1-16,14 3 0 31,18-1 0-31,10-9-1 0,11-6 1 0,17 7-4 16,1-14 0-16,0-2-12 15,3-7 1-15,-11-6-3 16,4-9 0-16</inkml:trace>
  <inkml:trace contextRef="#ctx0" brushRef="#br0" timeOffset="-129396.75">25580 13355 48 0,'3'-9'24'0,"-6"-4"-26"0,-1 10 45 15,-6-3-41-15,-8 6 1 0,-7-4 0 16,-10 8 1-1,-4 11-5-15,1 17 0 0,-5 5 2 16,4 17 0-16,4 15-4 16,10 18 1-16,15 11-1 15,6-14 1-15,18-8-1 16,11-14 1-16,18-21 0 16,13-25 1-16,-3-13 1 15,0-19 0-15,-14-12-3 16,-15-16 1-16,-6-6-9 15,-11-3 1-15,-14-4-3 16,-14-2 0-16</inkml:trace>
  <inkml:trace contextRef="#ctx0" brushRef="#br0" timeOffset="-129184.18">25040 13684 74 0,'53'-6'37'0,"53"-3"-50"0,-64 9 78 16,18-13-65-16,11-6 1 15,-1-3-1-15,1 0 1 16,-11 3-5-16,-14 7 1 16,-18 3-11-16,-14-1 1 15,-21 1-8-15,-14-1 1 16</inkml:trace>
  <inkml:trace contextRef="#ctx0" brushRef="#br3" timeOffset="-107703.77">22257 824 21 0,'28'16'10'0,"-10"-35"-5"16,-11 10 11-16,-4-10-15 16,1 3 0-16,-1-3 1 15,-3-6 0-15,-3-3-3 16,-8-6 1-16,-6 5 1 15,-8 1 0-15,-10-6-1 16,-4-1 1-16,-11 1-2 16,-3-1 1-16,-7 7 0 15,8 0 0-15,-8 3 0 16,-4 0 0-16,-6 3 0 16,-8 3 0-16,-10 3 0 15,0 7 1-15,-11 3-1 0,-4 6 0 16,-9 6 1-16,-5 3 0 15,11 1 0-15,-7-4 0 16,4 3 0-16,-7-9 0 16,-1 3 0-16,-3-3 0 15,0 7-1-15,-3-4 1 16,-4 12-1-16,3 1 1 16,-3 6-1-16,4 13 1 15,-1-1-1-15,4 13 1 0,11 3-1 16,0 4 0-16,10 8 0 15,7 1 1-15,-3 0-1 16,10 3 1-16,11 12-1 16,11-6 1-16,10 10-1 15,11 15 0-15,10 10 0 16,7 2 1-16,7 14-1 16,11-7 1-16,14 9 0 15,15-3 0-15,16-15-1 16,15 6 0-16,18-10 0 15,17-5 1-15,21-1-1 16,33-22 1-16,13-6 0 16,28-16 0-16,15-15 0 15,17-4 1-15,7-24-1 16,11-4 0-16,7-22-1 16,-7-12 1-16,0-3-1 15,-22-10 1-15,1-12-1 0,7-7 0 16,-25-12 0-1,-4-19 0 1,-24-22 2 0,-25 3 0-16,-28-15-1 0,-35-10 1 0,-36 3-1 0,-35-12 1 15,-42-6-2-15,-29 5 1 16,-35-11-9-16,-31 2 0 16,-36-15-5-16,-14 9 1 15</inkml:trace>
  <inkml:trace contextRef="#ctx0" brushRef="#br3" timeOffset="-103605">19890 15425 29 0,'-4'25'14'0,"4"-25"-7"0,0 0 15 16,4 3-20-16,-4-3 1 15,10 6 0-15,4 0 1 0,4-2-5 16,10-1 0-16,4-3 4 16,3 0 0-16,15-7-1 15,10 1 0-15,21 0 1 16,14-7 0-16,14-2 0 15,25-1 1 1,18 0-1-16,14 1 0 0,21 5 0 16,7-2 0-16,25 2-2 15,6 1 1-15,29 3-1 16,7-1 0-16,25 1 0 16,3-7 0-16,15 1-1 15,-8 3 1-15,1-1-1 16,-5 10 1-16,-17 0-1 15,-13 6 0-15,-26 4 0 16,-17 2 0-16,-25 1-2 16,-21 3 1-16,-15-4-6 15,-24 1 0-15,-21-7-9 16,-35 0 1-16</inkml:trace>
  <inkml:trace contextRef="#ctx0" brushRef="#br3" timeOffset="-103005.68">21886 16296 45 0,'99'16'22'0,"-32"-13"-20"15,-53 0 34-15,-3 4-34 16,-4-1 0-16,-11 3-1 16,-10 7 0-16,-17 3-2 0,-12 3 0 15,1 0 1-15,-8 3 1 16,1 3-3-16,0 0 1 15,-1 4 0-15,11-7 1 16,8-3 0-16,10 0 0 16,10-1-1-16,15-2 1 15,13 0 0-15,11 3 1 16,4 0-1-16,7 0 1 16,3 0-1-16,-3 0 0 0,-7-3-1 15,-11-4 1-15,-14 10-1 16,-18 1 1-16,-13 8-3 15,-4 1 0-15,-11 2-6 16,-4 1 0-16,1-13-4 16,7-16 0-16</inkml:trace>
  <inkml:trace contextRef="#ctx0" brushRef="#br3" timeOffset="-102732.84">22645 16030 34 0,'28'16'17'0,"-7"12"-16"0,-17-22 29 16,-4 13-30-16,-4 9 1 16,-6 10 1-16,-8 2 0 15,-7 17-3-15,-6 15 1 16,-5 16 1-16,-3 0 0 15,1-4-1-15,6-8 1 16,4-14-3 0,7-18 1-1,3-9-6-15,4-20 1 0,3-8-6 0,-3-4 1 16</inkml:trace>
  <inkml:trace contextRef="#ctx0" brushRef="#br3" timeOffset="-102354.75">22059 16707 25 0,'-3'6'12'0,"17"7"-1"16,-4-10 17-16,12 3-24 16,6 4 0-16,7 2 4 15,4 1 1-15,14-1-11 16,10 1 1-16,8 0 6 16,10-4 0-16,0-3-2 15,-7-3 0-15,-10-3-2 16,-8-3 1-16,-6-3-1 15,-8 0 0-15,-10-1-1 16,-4 1 1-16,-11-3-1 16,-6-1 0-16,-11 1 0 15,-7 3 1-15,0 2-1 16,-4 4 0-16,-6 7 0 16,-4 5 0-16,-4 7-1 0,-3-6 0 15,-1 12-2-15,5 0 0 16,3 0 0-16,10 0 0 15,11-3-1-15,11-6 0 16,6-10 1-16,4-6 1 16,4-13-5-16,-4-2 0 15,0-4-5-15,4-6 1 16</inkml:trace>
  <inkml:trace contextRef="#ctx0" brushRef="#br3" timeOffset="-101970.08">22938 17127 40 0,'-4'82'20'0,"-3"-26"-23"15,7-43 35-15,0-1-31 16,0-5 0-16,0-7 0 15,7-10 1-15,7-15-3 16,0-6 1-16,0-10 1 16,-3-3 0-16,3 0-1 15,0-9 1-15,0 12-1 16,0-3 1-16,1 7-1 16,-1 2 1-16,3 7 0 15,8 6 1-15,10 9-1 0,4 10 1 16,0 6-1-16,-4 4 1 15,-3-4-1-15,-7 3 0 16,-11 0-1-16,-14 4 0 16,-21 2-1-16,-18 7 0 15,-18-3-8-15,-10 0 0 16,0-10-5-16,4-3 0 16</inkml:trace>
  <inkml:trace contextRef="#ctx0" brushRef="#br3" timeOffset="-101339.02">25040 16365 39 0,'-14'44'19'0,"-11"6"-19"0,22-28 32 15,-8 10-32-15,1 2 1 16,-4 13 1-16,-4 10 0 16,4-1-1-16,0-3 1 15,7-5 1-15,0-11 1 0,3-9-2 16,1-12 1-16,3-13-1 15,0-12 0-15,-8-1-3 16,1-12 1-16,-7-12-1 16,-7-1 1-16,0-8-1 15,-11-5 1-15,0-2 0 16,-3 6 0-16,3 10 0 16,1 9 0-16,6 6 1 15,4 10 0-15,3 5 0 16,4 11 0-16,7 5 0 15,11 10 1-15,20-3 0 16,15 0 0-16,28-7 0 16,18-5 0-16,14-10 0 15,6-7 0-15,-2-2-6 16,-12-1 1-16,-13 1-14 16,-22-4 1-16</inkml:trace>
  <inkml:trace contextRef="#ctx0" brushRef="#br3" timeOffset="-99807.71">26719 16459 44 0,'15'16'22'0,"-8"-10"-19"0,-7-6 28 16,3 4-29-16,-3-1 0 15,-3 3 0-15,-8 3 1 0,-7 7-4 16,-10 0 0-16,-4-1 2 16,-6 7 1-16,2-6-2 15,1 0 0-15,7-4 0 16,3 1 0-16,7-4-1 16,4 1 1-16,4-1 0 15,13 0 1-15,15 4-1 16,7 6 0-16,10-4 0 15,4 1 1-15,-4 0-1 16,-3-4 1-16,-11 1-1 16,-3-1 0-16,-11 4-1 15,-11-3 0-15,-14 2-1 16,-10 4 0-16,-7 6-2 16,0-3 0-16,-1-3-4 15,5-3 0-15,6-4-5 16,0-2 0-16</inkml:trace>
  <inkml:trace contextRef="#ctx0" brushRef="#br3" timeOffset="-99563.3">26977 16789 45 0,'0'34'22'0,"-18"-6"-27"0,11-28 40 0,0 7-36 15,0-4 1-15,0 3-1 16,0-3 1-16,3 0-5 16,1-6 1-16,6 0-8 15,1-6 0-15</inkml:trace>
  <inkml:trace contextRef="#ctx0" brushRef="#br3" timeOffset="-99368.52">26920 16488 39 0,'11'6'19'0,"-14"10"-19"16,3-13 29-16,3 0-29 0,1 0 0 15,3 3 0-15,0-3 0 16,7 4-2-16,0-1 1 16,7-3-10-16,-3 0 1 15</inkml:trace>
  <inkml:trace contextRef="#ctx0" brushRef="#br3" timeOffset="-98831.28">27174 16717 35 0,'11'34'17'0,"0"-6"-12"0,-8-25 24 0,1 1-29 16,-1-1 0-16,4-6 0 16,4-4 0-16,-1-2 0 15,1-1 0-15,0 1 0 16,-1-3 0-16,-3 2 0 15,0 1 0-15,0 2 0 16,0 1 1-16,0 6-1 16,-3 3 1-16,0 4-1 15,-1 2 0-15,1 4 0 16,-1-1 1-16,1-3-1 16,-1 1 0-16,4-4 0 15,0-3 0-15,4-3 0 16,-1 0 0-16,5-3-1 15,-1 0 1-15,0 0 0 16,0-3 0-16,0-1 0 16,0 1 0-16,4 0-1 0,-4 0 1 15,0-1 0-15,0 1 0 16,-3 0 0-16,3 3 1 16,-4-1 0-16,4 4 0 15,-3 0 1-15,0 4 0 16,-4 2 0-16,0 6 1 15,-4 4-1-15,1 0 1 16,-1 3-1-16,1-4 0 16,-4-2-2-16,3-1 1 15,4-5-1-15,1 2 0 0,2-3-4 16,1-3 1-16,3-3-11 16,0 0 1-1</inkml:trace>
  <inkml:trace contextRef="#ctx0" brushRef="#br3" timeOffset="-98601.15">27877 16591 37 0,'14'79'18'0,"-25"-23"-8"15,11-43 22-15,-3 2-30 16,-5 4 0-16,5-3 1 15,-1-4 0-15,1 1-5 0,-1-1 1 16,4-2-1 0,0-4 1-16,0-3-7 0,0-3 0 15,0-12-6-15,0-13 1 16</inkml:trace>
  <inkml:trace contextRef="#ctx0" brushRef="#br3" timeOffset="-98422.2">27778 16416 29 0,'7'9'14'0,"10"-3"-7"0,-10-9 21 0,1 3-27 15,-1-3 1-15,3 0 0 16,8-3 0-16,3-1-3 16,4 1 0-16,3-3-3 15,0-7 0-15,0 0-7 16,-3 4 1-16</inkml:trace>
  <inkml:trace contextRef="#ctx0" brushRef="#br3" timeOffset="-98214.53">28275 15889 18 0,'18'-35'9'0,"-1"20"5"16,-10 15 6-16,1 3-17 15,-5 6 1-15,4 10 2 16,0 9 1-16,-3 13-9 15,-4 3 1-15,0 12 4 16,-7 10 1-16,-4 6-3 16,0 10 1-16,1 2-3 15,-4 1 1-15,3-7-5 0,-3-9 0 16,4-12-6-16,2-10 0 16</inkml:trace>
  <inkml:trace contextRef="#ctx0" brushRef="#br3" timeOffset="-97810.05">28557 16626 39 0,'22'15'19'16,"-15"-8"-20"-16,-7-4 33 0,-4 0-33 15,-7-3 1-15,-6 3-1 16,-4 3 1-16,-4 1 1 15,4 2 0-15,0 7-1 16,-1-4 0-16,5 1 1 16,3-1 0-16,3-2 0 15,4-4 0-15,4-3-1 16,3-3 1-16,7-3-1 16,0 0 0-16,3 0 0 15,4 0 0-15,0-1 0 16,4 4 1-16,-7 0-2 15,-1 4 1-15,1-1 0 16,-1 3 1-16,1 3-1 16,0 1 0-16,-4 2 0 15,3 1 0-15,-3 3 0 16,4-7 1-16,-4 0-3 0,0 4 0 16,0-4-4-16,0-2 0 15,0-1-6-15,0-6 0 16</inkml:trace>
  <inkml:trace contextRef="#ctx0" brushRef="#br3" timeOffset="-97538.97">28730 16801 36 0,'14'3'18'0,"0"-15"-18"0,-10 2 29 0,3 1-28 16,-3-4 1-16,-1 1 0 15,-3-4 1-15,4 1-3 16,-1 2 1-16,4 0 3 16,0 1 1-16,7-1-1 15,8-2 1-15,2-1-2 16,1 0 1-16,3 1-2 16,4 5 1-16,0 1-6 15,-8 6 0-15,-6 3-12 16,-4-3 1-16,-14 3-1 15,0 0 0-15</inkml:trace>
  <inkml:trace contextRef="#ctx0" brushRef="#br3" timeOffset="-96968.89">30201 16676 41 0,'14'37'20'0,"-14"-27"-22"0,0-10 39 0,-3 0-37 15,-11 0 1-15,-7 0 1 16,-4 0 0-16,0 0-3 16,1 6 1-16,-5 4 1 15,1 5 1-15,0 4-1 16,3 3 1-16,4-9-2 15,0-1 0-15,7 1-1 16,7-4 1-16,7-3-2 16,10-3 0-16,8-3-1 15,3 4 1-15,-3-11-1 16,6-2 1-16,-2-4 0 16,6 1 1-16,-4-1 0 15,1 4 1-15,-7 3 0 0,-1 6 1 16,-2 6 0-16,-5 6 0 15,-3 1-1-15,0 6 1 16,-3 0 0-16,3-1 0 16,-4-2-2-16,4-3 0 15,4-1-6-15,3-9 0 16,0-6-5-16,7-9 1 16</inkml:trace>
  <inkml:trace contextRef="#ctx0" brushRef="#br3" timeOffset="-96699.86">30625 16550 41 0,'7'10'20'0,"-14"24"-23"15,3-27 35-15,1 5-31 16,-4 1 1-16,-4-1-1 16,-3 1 1-16,-4-1-3 15,-3-2 1-15,3-1 2 16,4 4 0-16,4-7-2 15,6 0 1-15,8 0 0 16,6 1 1-16,4 2-1 16,4 4 0-16,-4-1-1 15,-3 1 1-15,-4 2-3 16,0 1 0-16,-11 0-6 16,-6 6 1-16,-8-7-6 0,-7-11 0 15</inkml:trace>
  <inkml:trace contextRef="#ctx0" brushRef="#br3" timeOffset="-96084.22">31715 16626 23 0,'-7'25'11'0,"7"12"0"16,0-24 13-16,-4 6-20 15,-3 9 1-15,-3 3 1 16,-8 13 1-16,4 9-9 16,0 10 0-16,0 0 5 15,-1-13 1-15,5-9-3 0,3-13 0 16,3-12-1-16,4-16 0 15,0-19-1-15,0-6 1 16,4-13-1-16,3-3 1 16,0-2 0-16,0-8 0 15,4-2 0-15,-1 0 0 16,1-4-1-16,-1 10 1 16,4 0 0-16,11 13 0 15,10 9-1-15,4 12 1 16,0 13 0-16,-4 6 1 15,-7 4-1-15,-6 5 1 0,-12 7-1 16,-10 7 0-16,-14 5-1 16,-14-2 1-16,-4-7-1 15,4-7 0-15,0 4-3 16,-1-6 0-16,5-3-7 16,-1-7 0-16</inkml:trace>
  <inkml:trace contextRef="#ctx0" brushRef="#br3" timeOffset="-95514.47">32025 16707 25 0,'4'47'12'0,"-4"0"-2"0,0-40 12 16,0 2-19-16,3-3 1 15,-3 0 0-15,0-2 1 16,0-4-6-16,0-7 0 16,4-5 4-16,-1-4 0 15,1-3-2-15,3 0 1 16,0 1-1-16,0-1 1 16,4 3-2-16,-4 4 1 15,3-4 0-15,1 10 0 16,-1-1-1-16,4 4 1 15,1 0-1-15,-1 3 1 0,0 3 0 16,0 0 0-16,0 1-1 16,0-1 1 31,-3 3 1-47,-1 3 0 0,8-2-1 0,10-1 1 0,0 0-1 15,1 0 0-15,-1-2 0 0,-3-4 0 16,6-13-1-1,-2-9 1-15,-5 0-1 16,-10 0 0-16,-7 6 0 31,-10 1 0-31,-4 5 0 0,-4 10 1 0,-6 7-1 16,-1 2 0-16,0 7-1 16,1 6 1-16,3 6-1 15,3 6 1-15,4-5-2 16,3-4 1-1,8-3-3-15,3-3 0 0,7-7-5 0,4-3 1 16,3-2-6-16,0-1 1 16</inkml:trace>
  <inkml:trace contextRef="#ctx0" brushRef="#br3" timeOffset="-95225.64">32724 16619 27 0,'7'38'13'0,"-7"3"-7"0,0-26 18 0,3 7-22 16,-3 3 0-16,0-6 1 16,4-3 0-16,-1-3-3 15,1-4 1-15,-1 0 3 16,4-2 1-16,0-1-1 16,4-9 0-16,0-7 0 15,3-8 1-15,3-8-2 16,8-2 0-16,3 0-1 15,4-3 0-15,0-7-2 16,3 10 1-16,4 0-5 16,-7 9 0-16,-4 3-8 15,-7 4 0-15,-7 2-3 16,-3 10 0-16</inkml:trace>
  <inkml:trace contextRef="#ctx0" brushRef="#br3" timeOffset="-95057.73">33062 16880 53 0,'25'9'26'0,"-7"7"-37"0,-15-16 53 16,-3 0-56-16,0-10 1 15,-7-5-14-15,11-7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9:19:07.87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9:19:35.274"/>
    </inkml:context>
  </inkml:definitions>
  <inkml:trace contextRef="#ctx0" brushRef="#br0">5623 6124 30 0,'11'16'15'0,"7"2"-5"0,-11-11 15 16,3 8-24-16,1 1 0 16,3 9 2-16,0 10 1 15,0 5-2-15,4-5 0 16,-1-1 3-16,8 1 1 15,3-7 0-15,4 3 0 16,14-6-1-16,3-12 0 0,1-10-2 16,-4-15 0-1,-1-14 0-15,-2-11 0 0,-8-23-1 16,-10-9 0-16,-15-22 1 16,-10-22 0-16,-14-9 0 15,-7-22 0-15,-18-13-2 16,0 3 1-16,-6 4 0 15,9-1 0-15,-3 7-2 16,8 3 1-16,6 19-1 16,4 3 1-16,3 18 0 15,4 20 0-15,7 12-1 16,3 12 1-16,4 13-1 16,0 10 1-16,4 12-4 15,14 9 1-15,10 13-7 16,11 7 0-16,-8 2-12 15,-2 1 0-15</inkml:trace>
  <inkml:trace contextRef="#ctx0" brushRef="#br0" timeOffset="2132.69">6989 5296 41 0,'-4'6'20'0,"4"-3"-8"16,0-3 22-16,0 0-31 15,0 4 1-15,0-4 1 16,4 3 1-16,-4 0-7 15,7-6 0-15,10 0 6 16,1-4 0-16,14-2-2 16,-1-10 1-16,12-3-2 15,3 3 1-15,3 0-1 16,-10 7 1-16,-4 6-3 16,-7 9 1-16,-10 16-2 0,-11 9 0 15,-11 9-2-15,-10 7 1 31,-32 32-3-31,4-14 1 16,7-5 0-16,10-13 1 16,4 12 1-16,3-3 0 15,15-2 2-15,10-8 0 16,0-14 1-16,11-1 0 16,-4-9 0-16,7-7 1 15,7-9-2-15,7-6 0 0,1-6-6 16,-1-1 1-16,0 1-11 15,0-7 0-15</inkml:trace>
  <inkml:trace contextRef="#ctx0" brushRef="#br0" timeOffset="2388.58">7870 5472 46 0,'11'28'23'0,"-11"6"-24"15,-3-31 31-15,-8 10-28 16,-7 9 0-16,-3 6 1 16,-4 4 0-16,-6 11-5 15,-1-5 1-15,4-7-1 0,0 1 0 16,6-13-11-16,5-13 1 15,3-16-2-15,3-8 1 16</inkml:trace>
  <inkml:trace contextRef="#ctx0" brushRef="#br0" timeOffset="2557.09">7465 5418 37 0,'7'7'18'0,"42"49"-14"0,-31-43 36 0,14 15-35 0,6 13 0 0,8 2 0 15,4 14 1-15,-4-7-9 16,3-3 0-16,-14 0 2 16,-3-3 0-16,-4-6-14 15,-10-13 1-15</inkml:trace>
  <inkml:trace contextRef="#ctx0" brushRef="#br0" timeOffset="3256.27">8590 5760 44 0,'-3'50'22'0,"3"4"-14"0,0-42 29 0,3 7-35 16,-3 3 1-16,4-3 1 15,-4 3 1-15,0-10-6 16,3-9 0-16,1-9 5 16,-1-13 1-16,4-12-3 15,0-13 1-15,4-3-1 16,-4-10 1-16,4-2-2 15,-11-10 1-15,3 0-2 16,-3-3 1-16,4-7-3 16,-1 7 1-16,-3 6-1 15,0 4 1-15,4 12-1 16,-1 3 0-16,4 6 1 16,4 0 0-16,3 10 1 15,7 6 0-15,4 3 0 16,3 3 1-16,11 3-1 0,10 0 1 15,8 4 0-15,13 2 1 16,18-5-1-16,29-1 1 16,17 0-1-16,35-6 1 15,15 1-1-15,20-1 1 16,15 6-1-16,3 3 0 16,1 13-2-16,-22 0 0 15,3 3-4-15,-17 4 0 16,-21-14-8-16,-21-2 0 15,-32-7-6-15,-18 4 1 0</inkml:trace>
  <inkml:trace contextRef="#ctx0" brushRef="#br0" timeOffset="5124.29">9285 5252 40 0,'11'6'20'0,"6"4"-12"0,-17-4 20 15,4 13-25-15,-1 3 0 16,-3 12 2-16,-3 13 0 16,-1 13-7-16,-3 12 1 31,-3 50 3-31,3-24 0 16,0-20-5-16,3-15 0 15,1-19-9-15,3-13 1 16,0-31-3-16,14-16 0 15</inkml:trace>
  <inkml:trace contextRef="#ctx0" brushRef="#br0" timeOffset="5362.26">9634 5688 43 0,'18'9'21'0,"-4"-2"-24"15,-3-14 40-15,3 1-35 16,7-3 0-16,11-1-1 16,7-2 1-16,3-7-9 15,4 3 0-15,3 1-5 16,-7-4 0-16</inkml:trace>
  <inkml:trace contextRef="#ctx0" brushRef="#br0" timeOffset="5557.34">9913 5453 45 0,'11'59'22'0,"-1"7"-26"0,-10-41 37 16,0 10-34-16,0 15 1 16,-3 3-6-16,-1 4 0 15,-3-10-3-15,4-10 1 0</inkml:trace>
  <inkml:trace contextRef="#ctx0" brushRef="#br0" timeOffset="5843.92">10880 5243 46 0,'17'40'23'0,"-31"1"-28"16,7-28 37-16,-10 21-30 0,-5 4 1 16,-9 12-1-1,-12 6 1-15,-6 10-7 0,3 3 1 16,4-9-3-16,10-10 0 16,4-12-7-16,14-16 0 15</inkml:trace>
  <inkml:trace contextRef="#ctx0" brushRef="#br0" timeOffset="6052.25">10509 5321 38 0,'25'38'19'0,"35"37"-15"0,-42-56 31 0,3 9-31 15,3 10 0-15,1-1 0 16,-4-5 0-16,4 2-8 15,3 1 0-15,4-4 0 16,3-9 1-16,-3-10-9 16,-4-5 1-16,-7-14-3 15,8-5 0-15</inkml:trace>
  <inkml:trace contextRef="#ctx0" brushRef="#br0" timeOffset="6410.13">11077 5086 62 0,'28'25'31'0,"15"-22"-42"0,-29-6 66 15,11 0-53-15,3-3 1 16,-3-1 1-16,6-2 0 15,1 3-6-15,-4 2 1 16,-3 4 2-16,-7 7 1 16,-8 2-3-16,-6 4 1 15,-8 9-1-15,-6 0 0 0,-1 6 0 16,4 0 1-16,0-3-1 16,0 0 1-16,3-6 0 15,4 0 1-15,7-3-1 16,11-7 0-16,10-6-5 15,11-6 1 1,-4-6-14-16,1-7 1 16,-5-3-1-16,1 3 0 0</inkml:trace>
  <inkml:trace contextRef="#ctx0" brushRef="#br0" timeOffset="7010.75">12633 4910 48 0,'21'28'24'0,"-10"7"-25"0,-8-32 45 0,1 7-44 16,3 11 1-16,0 5-1 15,0 5 0-15,0 7 0 16,0 9 0-16,0 3 2 16,0 0 0-16,0-3 0 15,0-13 1-15,0-2-1 16,-7-7 1-16,-7-9-2 16,-7-10 1-16,-14-3-2 15,-7-3 0-15,-8 6-1 16,1-6 1-16,-7 0-1 15,-4 7 1-15,0 5-1 16,-4 4 1-16,11 3-1 16,8-1 1-16,6 7 0 15,11 7 0-15,14 2 0 16,10-5 0-16,18 5 1 0,15 1 1 16,6-7-2-16,11-13 0 31,14-2-3-31,0-10 0 0,7-6-11 0,0-6 1 15,-14-10-4-15,0-9 1 16</inkml:trace>
  <inkml:trace contextRef="#ctx0" brushRef="#br0" timeOffset="7224.3">13388 5249 53 0,'7'66'26'0,"-32"3"-35"0,15-35 49 0,-8-2-40 16,-7 15 0-16,-6 6-1 15,-8 13 0-15,4 3-2 16,3-13 0-16,4-6-7 16,3-18 1-16,4-17-5 15,0-27 1-15</inkml:trace>
  <inkml:trace contextRef="#ctx0" brushRef="#br0" timeOffset="7387.04">12912 5321 36 0,'10'16'18'0,"33"34"-6"0,-26-25 31 16,19 6-41-16,13 10 1 16,11 9 0-16,10-6 0 15,-3 10-6-15,-10-1 0 16,-11-9-7-16,-11-4 1 15,-21-8-6-15,-14-7 0 16</inkml:trace>
  <inkml:trace contextRef="#ctx0" brushRef="#br0" timeOffset="8198.07">6618 8426 29 0,'-3'37'14'0,"-89"104"-13"0,64-94 15 16,-8 10-17-16,5 5 1 16,-1-2-1-16,-3-4 1 15,10-8-5-15,-3-14 0 16,7-12-3-16,10-19 1 16</inkml:trace>
  <inkml:trace contextRef="#ctx0" brushRef="#br0" timeOffset="8392.28">6156 8516 40 0,'21'13'20'0,"18"25"-16"15,-28-26 41-15,6 10-43 16,8 13 1-16,3 2 0 16,11 13 1-16,-7 7-6 15,10-1 1-15,-7 4 1 16,-7-4 0-16,-3-9-10 15,0-15 0-15,-4-23-5 16,4-12 0-16</inkml:trace>
  <inkml:trace contextRef="#ctx0" brushRef="#br0" timeOffset="8679.93">6844 8601 48 0,'0'16'24'0,"3"-26"-22"0,-3 10 43 0,7-3-43 15,-3-3 1 1,7-3 0-16,3-4 0 0,7 4-4 15,0-4 0-15,7 1 0 16,-7 2 0-16,1 4-8 16,-5 0 0-16,-6 9-7 15,-11-6 0-15</inkml:trace>
  <inkml:trace contextRef="#ctx0" brushRef="#br0" timeOffset="8837.7">6879 8764 41 0,'4'25'20'0,"20"3"-11"16,-20-24 30-16,3-4-38 16,11-4 0-16,3-8-1 15,7-4 1-15,11 1-9 16,-7-1 1-16,-1-3-6 0,5 0 0 16</inkml:trace>
  <inkml:trace contextRef="#ctx0" brushRef="#br0" timeOffset="9218.54">7751 7971 40 0,'-25'0'20'0,"4"3"-16"0,14 3 29 0,0 10-29 16,-4 6 1-16,-3 12 1 15,0 13 1-15,3 13-9 16,-6 18 0-16,-1 13 6 15,7 19 0-15,1 3-3 16,6-3 1-16,-6-13-3 16,10-22 0-16,-7-15-4 15,0-13 1-15,7-28-4 16,-4-13 1-16,0-9-8 16,-3-10 1-16,-3-9-1 15,-1-3 1-15</inkml:trace>
  <inkml:trace contextRef="#ctx0" brushRef="#br0" timeOffset="9400.34">7415 8761 41 0,'22'28'20'0,"2"4"-19"0,-13-23 41 16,-1 0-41-16,8 1 0 16,7-10 1-16,7 0 0 15,6-6-3-15,8-4 1 16,7-2-3-16,4-4 0 15,-8 0-6-15,-10 4 1 0,-4-1-6 16,0 1 0-16</inkml:trace>
  <inkml:trace contextRef="#ctx0" brushRef="#br0" timeOffset="9775.57">8047 8651 25 0,'10'-12'12'0,"1"-13"-2"0,-11 25 16 0,0 0-22 15,0 0 1-15,11 3 4 16,-8 0 1-16,4 0-11 15,-7 3 0-15,-7 7 7 16,-3-1 0-16,-1 7-2 16,-3 0 1-16,-4 3-3 15,1 6 0-15,-1-3-1 0,-3-3 0 16,7 0 0 0,0-3 0-16,3 0-1 15,4-7 1-15,3-2-1 0,11-7 1 16,8-3-1-16,2-9 0 15,1-7 0-15,-1-3 0 16,5-3-1-16,-8 3 1 16,3 4 0-16,-2 2 0 15,-1 4-1-15,-4 5 1 16,-3 8 0-16,4 5 1 16,-1 4-1-16,1 5 0 15,3 4 0-15,0-3 0 16,4 3-2-16,-4 0 1 15,0 0-5-15,-3 0 1 0,-4 0-11 16,0-10 0-16</inkml:trace>
  <inkml:trace contextRef="#ctx0" brushRef="#br0" timeOffset="10117.03">8400 8802 38 0,'24'47'19'0,"-13"-10"-12"16,-8-27 23-16,1 2-30 16,0-2 1-16,-1-1 3 15,1-2 0-15,-1-1-5 16,-3-6 1-16,4 0 2 16,3-3 0-16,-4-7 0 15,4 1 0-15,4-4-2 16,-1 1 0-16,1-4 0 0,0-6 0 15,6-6 0-15,-6 0 0 16,6 3 0 0,5 3 0-16,-1 3 0 0,7 3 1 15,-7 10 0-15,4 6 0 16,-4 3-1-16,0 6 1 16,0 10-2-16,-3 3 0 15,0-3-7-15,-1 0 1 16,1-10-8-16,0-9 1 15</inkml:trace>
  <inkml:trace contextRef="#ctx0" brushRef="#br0" timeOffset="10390.27">9345 8024 44 0,'14'31'22'16,"-24"7"-21"-16,3-28 35 0,-4 5-35 16,-3 13 1-16,-7 10 2 15,0 12 0-15,-4 13-5 16,-3 22 1-16,10 9 3 16,-3 9 1-16,7 4-3 15,3-10 1-15,1-9-5 16,6-16 1-16,8-16-8 15,10-21 1-15,7-19-7 0,11-16 0 16</inkml:trace>
  <inkml:trace contextRef="#ctx0" brushRef="#br0" timeOffset="10690.28">9867 8306 46 0,'11'-3'23'0,"-32"-12"-26"0,14 15 40 0,-11 3-37 0,-3 3 0 16,-7 6 0-16,-1 17 1 0,-2 5-1 15,-8 7 0-15,0 12 1 16,7 4 0-16,4 9 0 16,10 3 0-16,11 0 0 15,11-10 0-15,10-9 0 16,11-15 1-16,6-16-2 15,8-19 1-15,4-13 0 16,-1-15 0-16,-7-10-4 16,-7 4 1-16,-6-4-10 15,-15-3 1-15,-14-3-3 16,-11-3 0-16</inkml:trace>
  <inkml:trace contextRef="#ctx0" brushRef="#br0" timeOffset="10855.76">9416 8623 50 0,'17'16'25'0,"40"-29"-28"0,-33 7 47 15,12-7-45-15,13-5 1 16,15-1-5-16,3-3 1 16,10-6-4-16,4 2 0 15,-3 5-6-15,-18-1 0 16</inkml:trace>
  <inkml:trace contextRef="#ctx0" brushRef="#br0" timeOffset="11081.3">10298 8316 59 0,'45'53'29'0,"44"22"-30"16,-61-56 57-16,4 9-56 16,3 13 1-16,-3 9-4 15,-8 13 1-15,-17 9-5 16,-17 3 1-16,-22 13-12 16,-28 16 1-16</inkml:trace>
  <inkml:trace contextRef="#ctx0" brushRef="#br1" timeOffset="15331.01">10580 7629 25 0,'14'13'12'0,"-7"30"-1"0,-7-33 12 16,-4 6-21-16,-6-4 1 16,-4 7 1-16,-11 0 0 15,-7 3-4-15,-17 6 0 16,-4 0 4-16,-14 3 1 16,-14 10-1-16,-18 0 0 15,-10 3-1-15,-8 12 1 16,-17 4-2-16,-14-7 1 15,-4 1-3-15,-17 5 1 16,-18-9-1-16,-3 7 1 0,-12-1-1 16,-6 4 0-16,-14-1 0 15,7 23 0 1,-141 53 0 0,59-16 1-16,22-6-1 15,53-7 1-15,7-5-1 16,31-4 1-16,15-9-1 15,24-4 1-15,22-2-1 16,17-10 1-16,14-9-1 16,11-4 1-16,14-12-4 15,14-6 0-15,4-16-11 16,6-15 1-16,5-20-2 16,13-2 0-16</inkml:trace>
  <inkml:trace contextRef="#ctx0" brushRef="#br1" timeOffset="16064.84">5450 7880 39 0,'22'-6'19'0,"23"6"-22"0,-23 3 36 15,2 3-33-15,15 3 1 16,7 1 0-16,14 2 1 16,11 7-2-16,17 6 0 15,21 7 2-15,11-1 0 16,21 7 0-16,18 6 1 15,21 3 0-15,17 0 0 16,11 9 1-16,8 4 0 0,9 12-2 16,5-3 0-16,3 3 0 15,21 13 0-15,-11-7-2 16,4-3 1-16,-4-3-1 16,-17 0 0-16,-4 4 0 15,-6-10 1-15,-26-1 0 16,-10 8 0-16,-7-11 0 15,-18-2 0-15,-28-7 0 16,-10-6 0-16,-19-6-2 16,-17-10 0-16,-17-6-9 15,-15-9 0-15,-20-7-7 16,-8-15 1-16</inkml:trace>
  <inkml:trace contextRef="#ctx0" brushRef="#br1" timeOffset="21184.64">18161 4437 34 0,'4'0'17'0,"3"-7"-9"15,-7 7 18-15,0 0-24 16,0 0 0-16,0 0 1 16,0 7 1-16,0 8-5 15,0 14 0-15,3-7 3 16,1 9 1-16,3 10-2 16,0 0 1-16,7 2-1 15,4-2 1-15,6-9 0 16,4-4 0-16,4-13 0 15,0-15 0-15,-4-6 0 16,-3-16 0-16,0-3-1 0,-4-6 1 16,-7-1-7-16,-4-2 0 15,1-1-10-15,-7 4 0 16</inkml:trace>
  <inkml:trace contextRef="#ctx0" brushRef="#br1" timeOffset="21455.76">18676 4559 46 0,'-14'25'23'0,"25"-25"-20"16,-11 0 34-16,3 0-35 15,4-3 0-15,4-3 1 16,3-1 0-16,11-2-5 16,3 3 1-16,3-4-1 15,1 1 0-15,0-4-9 16,-4 1 0-16,-10-1-4 16,-4 7 0-16</inkml:trace>
  <inkml:trace contextRef="#ctx0" brushRef="#br1" timeOffset="21813.22">19237 4274 52 0,'25'12'26'0,"-22"7"-34"0,-3-13 51 16,-3 4-43-16,-8 2 0 15,-3 1 0-15,-7 6 0 16,0-4 0-16,-4 4 0 0,4 3 0 16,0 0 0-16,3 3-1 15,4-3 1-15,3-3 0 16,4-3 0-16,7-4-1 16,4-2 1-16,6-4-1 15,8 3 1-15,7-3-1 16,-4 1 1-16,0-4 0 15,-3 0 0-15,-8 3-1 16,-3 4 1-16,-14 12-4 16,-7 3 0-16,-7 0-9 15,0-3 0-15,-4 0-1 16,-3-10 1-16</inkml:trace>
  <inkml:trace contextRef="#ctx0" brushRef="#br1" timeOffset="22115.65">19456 4499 31 0,'21'4'15'0,"-7"11"-14"0,-14-8 29 16,0 5-29-16,0 4 1 15,-4-4 1-15,1 7 0 16,-1 3-4-16,1 0 1 15,-1 3 2-15,4-3 1 0,7-3-1 16,0 0 0 0,4-10-1-16,3-6 0 0,4-12-1 15,-4-7 0-15,4-9 0 16,-1 0 0-16,4-13-6 16,1 4 0-16,2-10-6 15,-3-6 0 1</inkml:trace>
  <inkml:trace contextRef="#ctx0" brushRef="#br1" timeOffset="22294.89">19974 3750 45 0,'29'25'22'0,"-8"38"-22"15,-18-44 39-15,-3 15-39 16,-3 4 0-16,-8 18 0 15,-3 16 0-15,3 4-1 16,1 15 0-16,-4-10-4 0,0-9 0 16,3-12-8-16,-3-13 0 15</inkml:trace>
  <inkml:trace contextRef="#ctx0" brushRef="#br1" timeOffset="22521.3">19844 4336 40 0,'28'29'20'0,"46"-11"-9"0,-49-18 30 0,7 4-38 16,-1-1 1-16,8 3-1 16,3-3 1-16,-10 0-6 15,-7 4 0-15,-15 2 0 16,-17 3 0-16,-7 14-12 15,-28 8 0-15,-15-15-2 16,-24 9 1-16</inkml:trace>
  <inkml:trace contextRef="#ctx0" brushRef="#br1" timeOffset="23456.88">18531 6130 45 0,'0'22'22'0,"-14"22"-14"0,11-32 22 0,3 1-29 16,0 6 1-16,3 9 0 15,1 0 0-15,3 1-2 16,3-1 0-16,8-6 2 15,3-10 0-15,0-2-1 16,8-10 1-16,-5-13-2 16,1-9 0-16,-4 0 0 15,-3-6 0-15,-4-7-1 16,0-2 0-16,-3 5 0 16,-4 7 0-16,0 3 0 15,3 10 0-15,1 9 0 16,0 9 1-16,-1 10-1 15,1 6 1-15,3 0 0 16,0 9 0-16,0 7 0 16,0-4 1-16,0-3-5 0,4-9 1 15,0-6-10 1,6-6 1-16,-3-10-2 16,8-13 1-16</inkml:trace>
  <inkml:trace contextRef="#ctx0" brushRef="#br1" timeOffset="23709.39">19128 6074 53 0,'3'25'26'0,"-3"-19"-28"0,0-6 55 0,0 0-51 15,7 0 0-15,4 0 1 16,6-3 0-16,8 0-6 16,7-4 1-16,0-5-1 15,-1 3 1-15,-2-4-6 16,-8 7 0-16,-7 6-10 16,-14 0 1-16</inkml:trace>
  <inkml:trace contextRef="#ctx0" brushRef="#br1" timeOffset="23855.87">19198 6259 44 0,'21'15'22'0,"1"-5"-18"0,-12-13 33 16,4-1-38-16,4 8 1 16,3-8-6-16,4-2 0 15,3-6-4-15,4-10 0 16</inkml:trace>
  <inkml:trace contextRef="#ctx0" brushRef="#br1" timeOffset="24111.73">19808 5591 46 0,'15'31'23'0,"-19"29"-18"0,4-38 35 0,-3 6-39 16,-5 9 1-16,-2 14 0 16,3 5 0-16,0 22-3 15,3 7 0-15,1 0 2 16,3-4 0-16,3-15-4 16,4-19 0-16,4-15-8 15,3-14 1-15,0-18-6 16,4-12 1-16</inkml:trace>
  <inkml:trace contextRef="#ctx0" brushRef="#br1" timeOffset="24323.06">20041 6086 55 0,'18'19'27'0,"0"-19"-29"0,-11 0 53 15,3 0-51-15,1 0 1 16,-1 0-1-16,12-3 1 16,6 0-4-16,4 3 1 15,-1-10-5-15,-6 1 0 16,-4-4-10-16,-3-5 1 16</inkml:trace>
  <inkml:trace contextRef="#ctx0" brushRef="#br1" timeOffset="24540.84">20168 5892 48 0,'18'72'24'0,"0"0"-25"16,-11-56 37-16,0 9-37 15,-4 6 1-15,-3 1-1 16,4-1 1-16,-4 0-3 15,0-9 1-15,3 0-8 16,4-9 0-16,4-10-3 16,0-13 0-16</inkml:trace>
  <inkml:trace contextRef="#ctx0" brushRef="#br1" timeOffset="24758.21">20800 5719 42 0,'7'29'21'0,"-14"21"-23"0,0-35 39 15,-4 7-36-15,-6 10 1 16,2 12 0-16,-2 3 1 16,-8 12-4-16,-3 1 0 0,3 3 1 15,0-7 1-15,8-15-8 16,-1-7 1-16,8-18-8 15,3-19 1-15</inkml:trace>
  <inkml:trace contextRef="#ctx0" brushRef="#br1" timeOffset="24953.57">20623 5942 38 0,'29'66'19'0,"-1"-7"-19"15,-25-40 29-15,4 9-29 16,4 1 0-16,3-1 0 16,0 6 0-16,4-2-3 15,3-4 0-15,0-16-8 16,4-12 1-16,-4-6-1 0,0-19 1 16</inkml:trace>
  <inkml:trace contextRef="#ctx0" brushRef="#br1" timeOffset="25327.78">21001 5456 48 0,'10'6'24'0,"8"7"-29"0,-11-13 52 16,0-3-46-16,4 3 1 0,3-7 1 15,4-5 1-15,3-1-4 16,-4 7 0-16,1 0 3 16,-4 6 0-1,-3 22-1 1,-8-7 0-16,-3 7-1 16,-3 6 0-16,-4 4-2 15,0 2 1-15,0-5 0 16,7-4 0-16,3 6 1 15,4-9 1-15,7-3-1 16,4-4 0-16,-1-8 0 16,12-7 1-16,6 0-4 15,0 0 1-15,-3-3-6 16,-7-1 1-16,-8-2-12 0,-13 3 1 16</inkml:trace>
  <inkml:trace contextRef="#ctx0" brushRef="#br1" timeOffset="26003.38">18352 7410 45 0,'10'47'22'0,"-13"6"-15"0,3-41 29 15,0 4-35-15,-4 9 1 16,1 7 1-16,-1 5 0 16,4-2-4-16,-4-4 1 15,4-3 2-15,0-6 1 16,-3-9-2-16,-4-7 0 16,-4-6-1-16,-3-6 0 15,-7-7 0-15,-4-3 0 0,-6 4-1 16,-5-1 1-16,5 4-1 15,-5 3 1-15,5 6-1 16,-1 6 1-16,7 7-1 16,4 5 1-16,7 7 0 15,3 7 0-15,8-4 0 16,10 0 1-16,7 10-1 16,7-4 0-16,4-2-2 15,6-4 0-15,5-9-7 16,3-10 1-16,3-9-8 15,0-12 1-15</inkml:trace>
  <inkml:trace contextRef="#ctx0" brushRef="#br1" timeOffset="26365.81">18535 7642 31 0,'-4'12'15'0,"15"38"-3"0,-11-34 20 16,0 9-30-1,0 3 1-15,0 0 2 0,0 4 0 16,4-4-6-16,-1 0 0 16,1 1 4-16,3-4 0 15,7 0-1-15,3-13 0 16,8-6-1-16,0-6 0 16,3-12-1-16,0 3 1 15,-3-10-2-15,0-3 1 16,-4-6-1-16,-4-1 1 0,1 7-1 15,-4 4 1-15,0 5-1 16,0 0 1 0,1 10 0-16,-1 10 0 0,0 8-1 15,3 7 1 1,-3 0 0-16,4 3 0 0,0 4-2 16,-4-1 1-16,0 0-5 15,4-6 1-15,-1-10-9 16,8-12 0-16</inkml:trace>
  <inkml:trace contextRef="#ctx0" brushRef="#br1" timeOffset="26648.23">19286 7616 53 0,'-3'13'26'0,"6"-16"-25"0,-3 3 46 16,7-3-45-16,4 3 1 16,7-3 0-16,10-4 0 15,7-2-5-15,7-4 1 16,4-2-1-16,-7-4 1 15,-4 6-7-15,-10 1 1 0,-4 6-10 16,-10-1 0-16</inkml:trace>
  <inkml:trace contextRef="#ctx0" brushRef="#br1" timeOffset="26816.81">19336 7767 64 0,'21'41'32'0,"14"-10"-35"16,-21-25 57-16,11-2-54 16,7-8 0-16,0-2-7 15,6-6 0-15,1-7-8 16,-11-9 0-16</inkml:trace>
  <inkml:trace contextRef="#ctx1" brushRef="#br1">15441 5679 0,'0'0'0,"0"0"16</inkml:trace>
  <inkml:trace contextRef="#ctx0" brushRef="#br1" timeOffset="27894.14">20055 7303 55 0,'32'3'27'0,"3"-12"-17"0,-17 5 27 16,14 1-36-16,7 0 1 16,3 0 0-16,0 0 1 15,-3 0-3-15,-4 3 0 16,-3 0 1-16,-7 3 1 15,-4 3-2-15,-14 4 0 16,-7 5-1-16,-7 1 1 0,-11 9-2 16,4 10 1-1,-7 5-1-15,-4 10 0 47,4 7 1-47,4-1 1 0,2 4-1 0,8-4 0 16,4-5 0-16,10-14 1 15,7-2-4-15,7-13 0 0,15-4-7 0,9-5 1 0,8-16-6 16,-10-10 0-16</inkml:trace>
  <inkml:trace contextRef="#ctx0" brushRef="#br1" timeOffset="28090.74">20966 7381 44 0,'-7'13'22'0,"-11"56"-22"0,7-47 38 16,-3 3-36-16,-3 9 1 16,-5 1-1-16,5 2 0 15,-4-5-4-15,3-4 0 16,7-6-1-16,4-6 0 16,4-4-12-16,3-9 1 15</inkml:trace>
  <inkml:trace contextRef="#ctx0" brushRef="#br1" timeOffset="28270.41">20761 7510 39 0,'21'25'19'0,"18"13"-12"0,-21-23 26 0,3 13-30 16,0 4 1-1,18 15-7 1,-4-6 1-16,-7-7-10 15,-3-12 1-15,-4-16-1 16,-3-6 0-16</inkml:trace>
  <inkml:trace contextRef="#ctx0" brushRef="#br1" timeOffset="28824.54">21689 7014 45 0,'0'29'22'0,"3"43"-22"0,1-53 43 0,-4 9-41 0,3 6 0 0,1 4 1 16,-1 12 1-16,1 3-4 15,3-2 0-15,0-8 2 16,0-5 1-16,-3-13-1 16,-1-6 0-16,-6-6-2 15,-8-7 1-15,-3-6-2 16,-7-3 1-16,-7 0-1 16,-4-1 1-16,-3 4-2 15,-4 4 1-15,0 2-1 16,4 9 1-16,3 1-1 15,4 6 1-15,7 9-2 16,10 4 1-16,11-1 0 0,14 4 1 16,11 3-3-16,21-13 0 15,7-9-5-15,3-13 1 16,0-12-6-16,4-13 1 16</inkml:trace>
  <inkml:trace contextRef="#ctx0" brushRef="#br1" timeOffset="29007.05">22338 7206 42 0,'-4'47'21'0,"-3"41"-24"0,0-60 36 0,-10 16-33 16,-5 6 1-16,-2 9 0 15,-4-2 0-15,-1-1-4 16,5-9 1-16,6-9-10 15,7-22 1-15</inkml:trace>
  <inkml:trace contextRef="#ctx0" brushRef="#br1" timeOffset="29158.1">22049 7253 41 0,'21'19'20'0,"39"56"-17"16,-39-44 30-16,7 13-33 15,7 22 0-15,4 0-2 16,7 6 0-16,0-6-9 0,-7-13 0 16</inkml:trace>
  <inkml:trace contextRef="#ctx0" brushRef="#br1" timeOffset="29712.34">24765 6089 58 0,'4'7'29'0,"-1"-4"-20"0,-3-3 30 16,0 0-39-16,0 0 1 15,0 0-1-15,0 0 0 0,0 0-4 16,4 0 1 0,3-3-14-16,3-7 1 0</inkml:trace>
  <inkml:trace contextRef="#ctx0" brushRef="#br1" timeOffset="29965.37">25266 5973 61 0,'14'41'30'0,"-7"6"-34"0,-7-41 45 0,0 1-42 0,0-7 1 15,0 3-4 1,0 0 1-16,0-3-3 0,4-6 1 16,-1-19-11-16,1 6 0 15</inkml:trace>
  <inkml:trace contextRef="#ctx0" brushRef="#br1" timeOffset="30388.67">24652 6720 54 0,'35'22'27'0,"-17"0"-29"15,-11-16 46-15,-3 6-44 16,-4 1 0-16,0 3 2 15,-4 9 0-15,1 12-2 16,3-2 0-16,0-1 2 16,7 4 1-16,3 3 0 15,8-4 0-15,10-8-1 16,14-14 1-16,11-21-1 16,7-19 1-16,21-13-2 15,-6-6 0-15,2-12-4 0,-3-7 1 16,-7 0-11-16,-10 4 1 15,-19-1-7-15,-6 4 1 16</inkml:trace>
  <inkml:trace contextRef="#ctx0" brushRef="#br1" timeOffset="30985.48">25827 6776 40 0,'123'-44'20'0,"26"-106"-22"0,-125 96 28 0,8-15-21 0,0-15 0 0,-11-20 5 15,-11-21 0-15,-13-4-12 16,-4-2 1-16,-25 5 7 16,-24 4 0-16,-25 12-3 0,-11 19 1 15,-18 19-3-15,-17 16 1 16,-14 21-4-16,0 32 1 15,-10 25-2-15,-12 22 0 16,15 28-3-16,-7 25 0 16,14 32-2-16,14 18 1 15,3 10 1-15,22 18 0 16,21-8 2-16,14-4 1 16,17-10 4-16,19-8 0 15,20-1 0-15,39-9 1 16,39-4 2-16,29-18 0 0,45-6 0 15,35-16 1 1,36-28-2-16,14-38 1 0,20-25 1 16,-13-35 1-16,-14-15-3 15,-32-22 1 1,-28-22-2-16,-39-19 1 0,-39-31-2 16,-42-29 1-16,-39-15-18 15,-32-38 0-15,-28-12-1 16,-4 3 1-16</inkml:trace>
  <inkml:trace contextRef="#ctx1" brushRef="#br1" timeOffset="4430.63">3937 2427 0,'0'0'15,"0"0"1,0 0-16,4-7 15,-1 1-15,8-3 16,-11-4 0,10 7-16,-10-7 15,0 7 1,4 0-16,-4 0 47</inkml:trace>
  <inkml:trace contextRef="#ctx0" brushRef="#br1" timeOffset="33477.8">8798 3891 21 0,'11'3'10'0,"17"13"-3"0,-14-16 11 0,7 0-14 15,11-6 0-15,10 3 3 16,-3 3 1-16,11 0-9 16,3 0 0-16,14 0 6 15,10 0 0-15,15 0-1 16,7 0 1-16,10 0-3 16,18-10 1-16,7 4-2 15,21 0 1-15,15-4 0 16,3-12 0-16,21 13 0 0,-53-4 0 15,84-6 1-15,8 1 0 16,-10-1-1-16,16 0 0 16,-2-6-1-16,13 0 1 15,-6 3-2-15,20-6 1 16,-6-4-2-16,20 1 1 16,-6 6 0-16,10 6 0 15,-10 3 0-15,14 7 1 31,-11 0-1-31,4-1 0 0,-8 4 0 0,-3 12 0 16,-10-6 0 0,-4 10 0-16,0-4-1 0,-21 6 1 0,0 13 0 15,-22 1 0-15,-6 2 0 16,-15-9 1-16,-6 6-1 16,-18 3 0-16,-11-6 0 15,-11 9 1-15,-6-3-2 16,-7-2 1-16,-26-1 0 15,-2-7 0-15,-5 1-1 16,-2 0 1-16,-8-6-1 16,-3-1 1-16,-8-9 0 15,-6 4 0-15,-11-4 0 16,-11 3 0-16,-7-6-1 16,4 0 1-16,-7 0 0 15,-4-9 0-15,-6 2-1 16,-5-2 1-16,-3-7-1 15,1-6 1 17,-5 0-1-32,-3 0 1 15,-3-3-1 1,0 0 1-16,-1 3 0 0,1-9 0 16,-4-7 0-16,0-6 1 0,-7-12-1 0,-7-13 1 0,-4-10 0 0,-3-15 0 15,0-9-1-15,-4-4 1 16,1-18-1-16,-1-4 1 15,0-2-1-15,4-4 1 0,0 9-1 16,7-8 1-16,0 17-1 16,-4-5 0-16,-3 12 0 15,0 7 0-15,-7 12 0 16,0 13 0-16,0 15-1 16,3 16 1-16,-3 12 0 15,3 7 0-15,1 9-1 16,-1 10 1-16,-3 0 0 15,-4 9 0-15,-7 0 0 16,-6 3 1-16,-5 6-1 16,1 7 1-16,-7-4-1 15,-15 10 0-15,-10-3 0 16,-14-6 0-16,-7 9 0 31,-1-4 0-31,-17 1-1 16,-10 0 1-16,-15 0-1 0,-10 6 1 0,-18-9 0 15,-10 6 0-15,-15-7-1 0,-13 1 0 16,-11-4 1-16,-18 4 0 16,0-6 0-16,-17-7 0 15,-4 3 0-15,-22-6 1 16,-2-6 0-16,-8 3 0 16,-10 3 0-16,-332 0 1 15,307-7-1 1,-7 4-1-16,7-6 0 15,3-7 0-15,-10-3 1 16,17 4-1-16,-6 2 0 16,17-3 0-16,-3 7 0 15,21-1 0-15,6 10 0 0,26 0 0 16,10 10 0-16,11-1 0 16,38 7 1-16,8 3-1 15,20-7 1-15,15 10-1 16,21-12 1-16,21 2-1 15,11-2 1-15,11-4 0 16,6-6 0-16,7 0 0 16,8-9 0-16,10 9 0 15,7 0 0-15,7 3 0 16,4 6 1-16,10 7-1 16,4 3 1-16,4-1-1 15,-1 7 0-15,0 4 0 16,1 2 1-16,2 10-2 0,1 0 0 15,0 6 1-15,-3 3 0 16,-1-6 0-16,-3 28 0 16,3 0 0-16,-3 19 0 15,-4 15 0-15,4 26 0 16,0 25-3-16,0 44 1 16,0 21-8-16,-4 39 1 15,0-1-12-15,-10-3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3 main cases, domain restriction is key. </a:t>
            </a:r>
          </a:p>
          <a:p>
            <a:r>
              <a:rPr lang="en-US">
                <a:cs typeface="Calibri"/>
              </a:rPr>
              <a:t>Use everywhere see these terms (to any power)</a:t>
            </a:r>
          </a:p>
          <a:p>
            <a:r>
              <a:rPr lang="en-US">
                <a:cs typeface="Calibri"/>
              </a:rPr>
              <a:t>Not always this obvious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\frac{1}{\sqrt{1+x^2}} ~dx</a:t>
            </a:r>
          </a:p>
          <a:p>
            <a:r>
              <a:rPr lang="en-US">
                <a:cs typeface="Calibri"/>
              </a:rPr>
              <a:t>Back sub trickier, need reference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1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Hard to get started: \int \sqrt{4-x^2} ~dx</a:t>
            </a:r>
          </a:p>
          <a:p>
            <a:r>
              <a:rPr lang="en-US">
                <a:cs typeface="Calibri"/>
              </a:rPr>
              <a:t>What should we substitute?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Complete the square</a:t>
            </a:r>
          </a:p>
          <a:p>
            <a:r>
              <a:rPr lang="en-US">
                <a:cs typeface="Calibri"/>
              </a:rPr>
              <a:t>\int \sqrt{2x-x^2} ~dx</a:t>
            </a:r>
          </a:p>
          <a:p>
            <a:endParaRPr lang="en-US">
              <a:cs typeface="Calibri"/>
            </a:endParaRPr>
          </a:p>
          <a:p>
            <a:r>
              <a:rPr lang="en-US"/>
              <a:t>https://en.wikipedia.org/wiki/Completing_the_square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42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2x\sqrt{1+x^2}~dx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7.3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Trigonometric Substitution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Main Cases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B6808E-4F52-4CF1-A931-DB45358C7F74}"/>
                  </a:ext>
                </a:extLst>
              </p14:cNvPr>
              <p14:cNvContentPartPr/>
              <p14:nvPr/>
            </p14:nvContentPartPr>
            <p14:xfrm>
              <a:off x="5200560" y="3996000"/>
              <a:ext cx="1975320" cy="62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B6808E-4F52-4CF1-A931-DB45358C7F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1200" y="3986640"/>
                <a:ext cx="1994040" cy="6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AB4F-DC90-42DC-A019-AE489EA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 Pythagoras and Trig Substitution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2A674F-2C0A-4BA7-A28C-AB5A6197D3AA}"/>
                  </a:ext>
                </a:extLst>
              </p14:cNvPr>
              <p14:cNvContentPartPr/>
              <p14:nvPr/>
            </p14:nvContentPartPr>
            <p14:xfrm>
              <a:off x="187920" y="1195200"/>
              <a:ext cx="11234880" cy="5576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2A674F-2C0A-4BA7-A28C-AB5A6197D3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60" y="1185840"/>
                <a:ext cx="11253600" cy="55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FFE0C4-76E3-48C4-A51C-E9134C03804B}"/>
                  </a:ext>
                </a:extLst>
              </p14:cNvPr>
              <p14:cNvContentPartPr/>
              <p14:nvPr/>
            </p14:nvContentPartPr>
            <p14:xfrm>
              <a:off x="3369240" y="3474720"/>
              <a:ext cx="1096560" cy="278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FFE0C4-76E3-48C4-A51C-E9134C0380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9880" y="3465360"/>
                <a:ext cx="1115280" cy="28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34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B6F1-A3C7-4B66-B9EB-BF239CD7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F79B-D481-49D6-ACCB-376EA315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A637C3-20B1-442D-B2E6-C72057D7CC7B}"/>
                  </a:ext>
                </a:extLst>
              </p14:cNvPr>
              <p14:cNvContentPartPr/>
              <p14:nvPr/>
            </p14:nvContentPartPr>
            <p14:xfrm>
              <a:off x="11520" y="561960"/>
              <a:ext cx="11885040" cy="597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A637C3-20B1-442D-B2E6-C72057D7CC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" y="552600"/>
                <a:ext cx="11903760" cy="59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30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EA3A-5AE3-443C-BCA0-367DCA82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D33B-010B-4C3C-8CD0-36E6B7BF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520AF5-8A94-4212-B316-0CD5E7A8464E}"/>
                  </a:ext>
                </a:extLst>
              </p14:cNvPr>
              <p14:cNvContentPartPr/>
              <p14:nvPr/>
            </p14:nvContentPartPr>
            <p14:xfrm>
              <a:off x="664200" y="916560"/>
              <a:ext cx="11323800" cy="54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520AF5-8A94-4212-B316-0CD5E7A846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840" y="907200"/>
                <a:ext cx="11342520" cy="54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949C3D-7466-4108-91AA-8F85B18B2B95}"/>
                  </a:ext>
                </a:extLst>
              </p14:cNvPr>
              <p14:cNvContentPartPr/>
              <p14:nvPr/>
            </p14:nvContentPartPr>
            <p14:xfrm>
              <a:off x="6087240" y="6036120"/>
              <a:ext cx="1580040" cy="7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949C3D-7466-4108-91AA-8F85B18B2B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7880" y="6026760"/>
                <a:ext cx="159876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58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BAF5-1077-4F22-9B75-D846BC36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3993-C76A-49E7-AC17-66797EF4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2EC88A-D3E7-4F25-B57F-12484D01D181}"/>
                  </a:ext>
                </a:extLst>
              </p14:cNvPr>
              <p14:cNvContentPartPr/>
              <p14:nvPr/>
            </p14:nvContentPartPr>
            <p14:xfrm>
              <a:off x="360720" y="67680"/>
              <a:ext cx="10764720" cy="654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2EC88A-D3E7-4F25-B57F-12484D01D1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360" y="58320"/>
                <a:ext cx="10783440" cy="65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2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8A82-6185-4735-9EF8-5A8031C2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073A-56B9-4A8B-B245-96F8B0A4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193458-92E6-486E-9704-84D832807D2D}"/>
                  </a:ext>
                </a:extLst>
              </p14:cNvPr>
              <p14:cNvContentPartPr/>
              <p14:nvPr/>
            </p14:nvContentPartPr>
            <p14:xfrm>
              <a:off x="509400" y="107280"/>
              <a:ext cx="11597760" cy="61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193458-92E6-486E-9704-84D832807D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40" y="97920"/>
                <a:ext cx="11616480" cy="61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95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63D-1BBD-433B-A1D0-9228461A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Simpler is Better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7685-5F47-4568-8DFB-EB46452D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F48A1F-96ED-488A-821E-658F7BE2B7D0}"/>
                  </a:ext>
                </a:extLst>
              </p14:cNvPr>
              <p14:cNvContentPartPr/>
              <p14:nvPr/>
            </p14:nvContentPartPr>
            <p14:xfrm>
              <a:off x="1417320" y="539640"/>
              <a:ext cx="8053560" cy="301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F48A1F-96ED-488A-821E-658F7BE2B7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7960" y="530280"/>
                <a:ext cx="8072280" cy="30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35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7.3 Trigonometric Substitution</vt:lpstr>
      <vt:lpstr>Recap: Pythagoras and Trig Substitution</vt:lpstr>
      <vt:lpstr>Example: Try on Own</vt:lpstr>
      <vt:lpstr>Example: Try on Own</vt:lpstr>
      <vt:lpstr>Bonus slide</vt:lpstr>
      <vt:lpstr>Example: Try on Own</vt:lpstr>
      <vt:lpstr>Example: Simpler is Better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2020-09-11T19:20:14Z</dcterms:modified>
</cp:coreProperties>
</file>