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ink/ink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7" r:id="rId2"/>
    <p:sldId id="277" r:id="rId3"/>
    <p:sldId id="278" r:id="rId4"/>
    <p:sldId id="279" r:id="rId5"/>
    <p:sldId id="269" r:id="rId6"/>
    <p:sldId id="263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1FEB55-FA8A-758F-32F4-03D6F9918D8B}" v="1" dt="2020-09-11T19:48:35.226"/>
    <p1510:client id="{19594227-B7F2-446E-8041-A759644E41BA}" v="1" dt="2020-09-11T20:06:20.733"/>
    <p1510:client id="{D1E59A6D-4350-2D1C-C2AB-07444EA922FA}" v="4" dt="2020-09-11T18:50:33.42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1AB3FC10-435C-C839-8A91-F69BE23E97DE}"/>
    <pc:docChg chg="addSld delSld modSld">
      <pc:chgData name="Chad Vidden" userId="S::cvidden@uwlax.edu::fa919fd6-03f8-48d0-9b95-10ac8c9672df" providerId="AD" clId="Web-{1AB3FC10-435C-C839-8A91-F69BE23E97DE}" dt="2020-09-03T14:14:32.488" v="536" actId="20577"/>
      <pc:docMkLst>
        <pc:docMk/>
      </pc:docMkLst>
      <pc:sldChg chg="modSp">
        <pc:chgData name="Chad Vidden" userId="S::cvidden@uwlax.edu::fa919fd6-03f8-48d0-9b95-10ac8c9672df" providerId="AD" clId="Web-{1AB3FC10-435C-C839-8A91-F69BE23E97DE}" dt="2020-09-03T12:57:07.640" v="2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1AB3FC10-435C-C839-8A91-F69BE23E97DE}" dt="2020-09-03T12:57:07.640" v="28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4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1AB3FC10-435C-C839-8A91-F69BE23E97DE}" dt="2020-09-03T14:02:07.908" v="3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1AB3FC10-435C-C839-8A91-F69BE23E97DE}" dt="2020-09-03T14:02:07.908" v="39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del">
        <pc:chgData name="Chad Vidden" userId="S::cvidden@uwlax.edu::fa919fd6-03f8-48d0-9b95-10ac8c9672df" providerId="AD" clId="Web-{1AB3FC10-435C-C839-8A91-F69BE23E97DE}" dt="2020-09-03T14:01:59.424" v="35"/>
        <pc:sldMkLst>
          <pc:docMk/>
          <pc:sldMk cId="2848187770" sldId="264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3"/>
        <pc:sldMkLst>
          <pc:docMk/>
          <pc:sldMk cId="2769012713" sldId="265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2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1"/>
        <pc:sldMkLst>
          <pc:docMk/>
          <pc:sldMk cId="2295418815" sldId="267"/>
        </pc:sldMkLst>
      </pc:sldChg>
      <pc:sldChg chg="del">
        <pc:chgData name="Chad Vidden" userId="S::cvidden@uwlax.edu::fa919fd6-03f8-48d0-9b95-10ac8c9672df" providerId="AD" clId="Web-{1AB3FC10-435C-C839-8A91-F69BE23E97DE}" dt="2020-09-03T14:01:59.424" v="30"/>
        <pc:sldMkLst>
          <pc:docMk/>
          <pc:sldMk cId="866278667" sldId="268"/>
        </pc:sldMkLst>
      </pc:sldChg>
      <pc:sldChg chg="modSp">
        <pc:chgData name="Chad Vidden" userId="S::cvidden@uwlax.edu::fa919fd6-03f8-48d0-9b95-10ac8c9672df" providerId="AD" clId="Web-{1AB3FC10-435C-C839-8A91-F69BE23E97DE}" dt="2020-09-03T14:14:29.801" v="53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1AB3FC10-435C-C839-8A91-F69BE23E97DE}" dt="2020-09-03T14:02:02.752" v="36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1AB3FC10-435C-C839-8A91-F69BE23E97DE}" dt="2020-09-03T14:14:29.801" v="53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12:27.128" v="499"/>
        <pc:sldMkLst>
          <pc:docMk/>
          <pc:sldMk cId="2087707102" sldId="270"/>
        </pc:sldMkLst>
        <pc:spChg chg="mod">
          <ac:chgData name="Chad Vidden" userId="S::cvidden@uwlax.edu::fa919fd6-03f8-48d0-9b95-10ac8c9672df" providerId="AD" clId="Web-{1AB3FC10-435C-C839-8A91-F69BE23E97DE}" dt="2020-09-03T14:11:03.847" v="431" actId="20577"/>
          <ac:spMkLst>
            <pc:docMk/>
            <pc:sldMk cId="2087707102" sldId="270"/>
            <ac:spMk id="2" creationId="{8B336500-F4E9-4BAF-81C0-01958B6A52A5}"/>
          </ac:spMkLst>
        </pc:spChg>
      </pc:sldChg>
      <pc:sldChg chg="add del">
        <pc:chgData name="Chad Vidden" userId="S::cvidden@uwlax.edu::fa919fd6-03f8-48d0-9b95-10ac8c9672df" providerId="AD" clId="Web-{1AB3FC10-435C-C839-8A91-F69BE23E97DE}" dt="2020-09-03T14:10:55.737" v="430"/>
        <pc:sldMkLst>
          <pc:docMk/>
          <pc:sldMk cId="2526636857" sldId="271"/>
        </pc:sldMkLst>
      </pc:sldChg>
      <pc:sldChg chg="add modNotes">
        <pc:chgData name="Chad Vidden" userId="S::cvidden@uwlax.edu::fa919fd6-03f8-48d0-9b95-10ac8c9672df" providerId="AD" clId="Web-{1AB3FC10-435C-C839-8A91-F69BE23E97DE}" dt="2020-09-03T14:10:50.175" v="429"/>
        <pc:sldMkLst>
          <pc:docMk/>
          <pc:sldMk cId="944026893" sldId="272"/>
        </pc:sldMkLst>
      </pc:sldChg>
      <pc:sldChg chg="add modNotes">
        <pc:chgData name="Chad Vidden" userId="S::cvidden@uwlax.edu::fa919fd6-03f8-48d0-9b95-10ac8c9672df" providerId="AD" clId="Web-{1AB3FC10-435C-C839-8A91-F69BE23E97DE}" dt="2020-09-03T14:10:09.347" v="404"/>
        <pc:sldMkLst>
          <pc:docMk/>
          <pc:sldMk cId="1023278711" sldId="273"/>
        </pc:sldMkLst>
      </pc:sldChg>
      <pc:sldChg chg="modSp add modNotes">
        <pc:chgData name="Chad Vidden" userId="S::cvidden@uwlax.edu::fa919fd6-03f8-48d0-9b95-10ac8c9672df" providerId="AD" clId="Web-{1AB3FC10-435C-C839-8A91-F69BE23E97DE}" dt="2020-09-03T14:06:02.237" v="223"/>
        <pc:sldMkLst>
          <pc:docMk/>
          <pc:sldMk cId="37119729" sldId="274"/>
        </pc:sldMkLst>
        <pc:spChg chg="mod">
          <ac:chgData name="Chad Vidden" userId="S::cvidden@uwlax.edu::fa919fd6-03f8-48d0-9b95-10ac8c9672df" providerId="AD" clId="Web-{1AB3FC10-435C-C839-8A91-F69BE23E97DE}" dt="2020-09-03T14:03:51.939" v="99" actId="20577"/>
          <ac:spMkLst>
            <pc:docMk/>
            <pc:sldMk cId="37119729" sldId="274"/>
            <ac:spMk id="2" creationId="{6203EB89-C66C-4F6B-B61A-8F4BFA236CF2}"/>
          </ac:spMkLst>
        </pc:spChg>
      </pc:sldChg>
      <pc:sldChg chg="modSp add modNotes">
        <pc:chgData name="Chad Vidden" userId="S::cvidden@uwlax.edu::fa919fd6-03f8-48d0-9b95-10ac8c9672df" providerId="AD" clId="Web-{1AB3FC10-435C-C839-8A91-F69BE23E97DE}" dt="2020-09-03T14:02:57.674" v="92"/>
        <pc:sldMkLst>
          <pc:docMk/>
          <pc:sldMk cId="896318671" sldId="275"/>
        </pc:sldMkLst>
        <pc:spChg chg="mod">
          <ac:chgData name="Chad Vidden" userId="S::cvidden@uwlax.edu::fa919fd6-03f8-48d0-9b95-10ac8c9672df" providerId="AD" clId="Web-{1AB3FC10-435C-C839-8A91-F69BE23E97DE}" dt="2020-09-03T14:02:40.674" v="56" actId="20577"/>
          <ac:spMkLst>
            <pc:docMk/>
            <pc:sldMk cId="896318671" sldId="275"/>
            <ac:spMk id="2" creationId="{C43AAB4F-DC90-42DC-A019-AE489EAE93A0}"/>
          </ac:spMkLst>
        </pc:spChg>
      </pc:sldChg>
      <pc:sldChg chg="modSp new">
        <pc:chgData name="Chad Vidden" userId="S::cvidden@uwlax.edu::fa919fd6-03f8-48d0-9b95-10ac8c9672df" providerId="AD" clId="Web-{1AB3FC10-435C-C839-8A91-F69BE23E97DE}" dt="2020-09-03T14:09:07.909" v="367" actId="20577"/>
        <pc:sldMkLst>
          <pc:docMk/>
          <pc:sldMk cId="3316075825" sldId="276"/>
        </pc:sldMkLst>
        <pc:spChg chg="mod">
          <ac:chgData name="Chad Vidden" userId="S::cvidden@uwlax.edu::fa919fd6-03f8-48d0-9b95-10ac8c9672df" providerId="AD" clId="Web-{1AB3FC10-435C-C839-8A91-F69BE23E97DE}" dt="2020-09-03T14:09:07.909" v="367" actId="20577"/>
          <ac:spMkLst>
            <pc:docMk/>
            <pc:sldMk cId="3316075825" sldId="276"/>
            <ac:spMk id="2" creationId="{1C633372-26A0-4C65-97C5-6F6B4CB5B35F}"/>
          </ac:spMkLst>
        </pc:spChg>
        <pc:spChg chg="mod">
          <ac:chgData name="Chad Vidden" userId="S::cvidden@uwlax.edu::fa919fd6-03f8-48d0-9b95-10ac8c9672df" providerId="AD" clId="Web-{1AB3FC10-435C-C839-8A91-F69BE23E97DE}" dt="2020-09-03T14:08:55.518" v="346" actId="20577"/>
          <ac:spMkLst>
            <pc:docMk/>
            <pc:sldMk cId="3316075825" sldId="276"/>
            <ac:spMk id="3" creationId="{FC2EABE8-3B42-41A2-8ACD-6FA338AE6951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S::cvidden@uwlax.edu::fa919fd6-03f8-48d0-9b95-10ac8c9672df" providerId="AD" clId="Web-{0D1FEB55-FA8A-758F-32F4-03D6F9918D8B}"/>
    <pc:docChg chg="addSld">
      <pc:chgData name="Chad Vidden" userId="S::cvidden@uwlax.edu::fa919fd6-03f8-48d0-9b95-10ac8c9672df" providerId="AD" clId="Web-{0D1FEB55-FA8A-758F-32F4-03D6F9918D8B}" dt="2020-09-11T19:48:35.226" v="0"/>
      <pc:docMkLst>
        <pc:docMk/>
      </pc:docMkLst>
      <pc:sldChg chg="add replId">
        <pc:chgData name="Chad Vidden" userId="S::cvidden@uwlax.edu::fa919fd6-03f8-48d0-9b95-10ac8c9672df" providerId="AD" clId="Web-{0D1FEB55-FA8A-758F-32F4-03D6F9918D8B}" dt="2020-09-11T19:48:35.226" v="0"/>
        <pc:sldMkLst>
          <pc:docMk/>
          <pc:sldMk cId="1268571163" sldId="279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S::cvidden@uwlax.edu::fa919fd6-03f8-48d0-9b95-10ac8c9672df" providerId="AD" clId="Web-{4A6EB21C-0521-C026-F545-F27FD77444A2}"/>
    <pc:docChg chg="addSld delSld modSld">
      <pc:chgData name="Chad Vidden" userId="S::cvidden@uwlax.edu::fa919fd6-03f8-48d0-9b95-10ac8c9672df" providerId="AD" clId="Web-{4A6EB21C-0521-C026-F545-F27FD77444A2}" dt="2020-09-08T18:10:06.607" v="269"/>
      <pc:docMkLst>
        <pc:docMk/>
      </pc:docMkLst>
      <pc:sldChg chg="modSp">
        <pc:chgData name="Chad Vidden" userId="S::cvidden@uwlax.edu::fa919fd6-03f8-48d0-9b95-10ac8c9672df" providerId="AD" clId="Web-{4A6EB21C-0521-C026-F545-F27FD77444A2}" dt="2020-09-08T18:04:06.160" v="2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4A6EB21C-0521-C026-F545-F27FD77444A2}" dt="2020-09-08T18:03:29.988" v="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4A6EB21C-0521-C026-F545-F27FD77444A2}" dt="2020-09-08T18:04:06.160" v="20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">
        <pc:chgData name="Chad Vidden" userId="S::cvidden@uwlax.edu::fa919fd6-03f8-48d0-9b95-10ac8c9672df" providerId="AD" clId="Web-{4A6EB21C-0521-C026-F545-F27FD77444A2}" dt="2020-09-08T18:09:59.154" v="266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4A6EB21C-0521-C026-F545-F27FD77444A2}" dt="2020-09-08T18:09:59.154" v="266" actId="20577"/>
          <ac:spMkLst>
            <pc:docMk/>
            <pc:sldMk cId="541778303" sldId="263"/>
            <ac:spMk id="2" creationId="{CA451731-004D-47EF-B477-97CEF7BB49D9}"/>
          </ac:spMkLst>
        </pc:spChg>
      </pc:sldChg>
      <pc:sldChg chg="modSp">
        <pc:chgData name="Chad Vidden" userId="S::cvidden@uwlax.edu::fa919fd6-03f8-48d0-9b95-10ac8c9672df" providerId="AD" clId="Web-{4A6EB21C-0521-C026-F545-F27FD77444A2}" dt="2020-09-08T18:09:53.905" v="264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4A6EB21C-0521-C026-F545-F27FD77444A2}" dt="2020-09-08T18:08:05.203" v="190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4A6EB21C-0521-C026-F545-F27FD77444A2}" dt="2020-09-08T18:09:53.905" v="264" actId="20577"/>
          <ac:spMkLst>
            <pc:docMk/>
            <pc:sldMk cId="2349933283" sldId="269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4A6EB21C-0521-C026-F545-F27FD77444A2}" dt="2020-09-08T18:04:30.081" v="22"/>
        <pc:sldMkLst>
          <pc:docMk/>
          <pc:sldMk cId="2087707102" sldId="270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3"/>
        <pc:sldMkLst>
          <pc:docMk/>
          <pc:sldMk cId="944026893" sldId="272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4"/>
        <pc:sldMkLst>
          <pc:docMk/>
          <pc:sldMk cId="1023278711" sldId="273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5"/>
        <pc:sldMkLst>
          <pc:docMk/>
          <pc:sldMk cId="37119729" sldId="274"/>
        </pc:sldMkLst>
      </pc:sldChg>
      <pc:sldChg chg="del">
        <pc:chgData name="Chad Vidden" userId="S::cvidden@uwlax.edu::fa919fd6-03f8-48d0-9b95-10ac8c9672df" providerId="AD" clId="Web-{4A6EB21C-0521-C026-F545-F27FD77444A2}" dt="2020-09-08T18:04:30.097" v="26"/>
        <pc:sldMkLst>
          <pc:docMk/>
          <pc:sldMk cId="896318671" sldId="275"/>
        </pc:sldMkLst>
      </pc:sldChg>
      <pc:sldChg chg="del">
        <pc:chgData name="Chad Vidden" userId="S::cvidden@uwlax.edu::fa919fd6-03f8-48d0-9b95-10ac8c9672df" providerId="AD" clId="Web-{4A6EB21C-0521-C026-F545-F27FD77444A2}" dt="2020-09-08T18:10:06.607" v="269"/>
        <pc:sldMkLst>
          <pc:docMk/>
          <pc:sldMk cId="3316075825" sldId="276"/>
        </pc:sldMkLst>
      </pc:sldChg>
      <pc:sldChg chg="modSp new modNotes">
        <pc:chgData name="Chad Vidden" userId="S::cvidden@uwlax.edu::fa919fd6-03f8-48d0-9b95-10ac8c9672df" providerId="AD" clId="Web-{4A6EB21C-0521-C026-F545-F27FD77444A2}" dt="2020-09-08T18:06:48.313" v="126"/>
        <pc:sldMkLst>
          <pc:docMk/>
          <pc:sldMk cId="495129795" sldId="277"/>
        </pc:sldMkLst>
        <pc:spChg chg="mod">
          <ac:chgData name="Chad Vidden" userId="S::cvidden@uwlax.edu::fa919fd6-03f8-48d0-9b95-10ac8c9672df" providerId="AD" clId="Web-{4A6EB21C-0521-C026-F545-F27FD77444A2}" dt="2020-09-08T18:05:28.768" v="45" actId="20577"/>
          <ac:spMkLst>
            <pc:docMk/>
            <pc:sldMk cId="495129795" sldId="277"/>
            <ac:spMk id="2" creationId="{140AD5D2-70C9-4015-A72C-71ECC5C0AC12}"/>
          </ac:spMkLst>
        </pc:spChg>
      </pc:sldChg>
      <pc:sldChg chg="modSp new modNotes">
        <pc:chgData name="Chad Vidden" userId="S::cvidden@uwlax.edu::fa919fd6-03f8-48d0-9b95-10ac8c9672df" providerId="AD" clId="Web-{4A6EB21C-0521-C026-F545-F27FD77444A2}" dt="2020-09-08T18:08:01.875" v="189"/>
        <pc:sldMkLst>
          <pc:docMk/>
          <pc:sldMk cId="1361676934" sldId="278"/>
        </pc:sldMkLst>
        <pc:spChg chg="mod">
          <ac:chgData name="Chad Vidden" userId="S::cvidden@uwlax.edu::fa919fd6-03f8-48d0-9b95-10ac8c9672df" providerId="AD" clId="Web-{4A6EB21C-0521-C026-F545-F27FD77444A2}" dt="2020-09-08T18:05:47.002" v="78" actId="20577"/>
          <ac:spMkLst>
            <pc:docMk/>
            <pc:sldMk cId="1361676934" sldId="278"/>
            <ac:spMk id="2" creationId="{5A936558-4730-489E-9339-6E314ED6C9D0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D1E59A6D-4350-2D1C-C2AB-07444EA922FA}"/>
    <pc:docChg chg="modSld">
      <pc:chgData name="Chad Vidden" userId="S::cvidden@uwlax.edu::fa919fd6-03f8-48d0-9b95-10ac8c9672df" providerId="AD" clId="Web-{D1E59A6D-4350-2D1C-C2AB-07444EA922FA}" dt="2020-09-11T18:50:32.986" v="2" actId="20577"/>
      <pc:docMkLst>
        <pc:docMk/>
      </pc:docMkLst>
      <pc:sldChg chg="modSp">
        <pc:chgData name="Chad Vidden" userId="S::cvidden@uwlax.edu::fa919fd6-03f8-48d0-9b95-10ac8c9672df" providerId="AD" clId="Web-{D1E59A6D-4350-2D1C-C2AB-07444EA922FA}" dt="2020-09-11T18:50:32.095" v="0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D1E59A6D-4350-2D1C-C2AB-07444EA922FA}" dt="2020-09-11T18:50:32.095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52B5C5A1-F255-D2D8-B81F-E0AAD3046CE1}"/>
    <pc:docChg chg="modSld">
      <pc:chgData name="Chad Vidden" userId="S::cvidden@uwlax.edu::fa919fd6-03f8-48d0-9b95-10ac8c9672df" providerId="AD" clId="Web-{52B5C5A1-F255-D2D8-B81F-E0AAD3046CE1}" dt="2020-09-03T12:54:22.685" v="19" actId="20577"/>
      <pc:docMkLst>
        <pc:docMk/>
      </pc:docMkLst>
      <pc:sldChg chg="modSp">
        <pc:chgData name="Chad Vidden" userId="S::cvidden@uwlax.edu::fa919fd6-03f8-48d0-9b95-10ac8c9672df" providerId="AD" clId="Web-{52B5C5A1-F255-D2D8-B81F-E0AAD3046CE1}" dt="2020-09-03T12:54:22.685" v="18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52B5C5A1-F255-D2D8-B81F-E0AAD3046CE1}" dt="2020-09-03T12:54:13.857" v="10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52B5C5A1-F255-D2D8-B81F-E0AAD3046CE1}" dt="2020-09-03T12:54:22.685" v="18" actId="20577"/>
          <ac:spMkLst>
            <pc:docMk/>
            <pc:sldMk cId="3637318454" sldId="257"/>
            <ac:spMk id="3" creationId="{E1A1EB2E-E81E-49DE-9DE5-B6326661C598}"/>
          </ac:spMkLst>
        </pc:spChg>
      </pc:sldChg>
    </pc:docChg>
  </pc:docChgLst>
  <pc:docChgLst>
    <pc:chgData name="Chad Vidden" userId="S::cvidden@uwlax.edu::fa919fd6-03f8-48d0-9b95-10ac8c9672df" providerId="AD" clId="Web-{E3FC4354-3A78-D38D-EB2F-5A6D741E7FA4}"/>
    <pc:docChg chg="addSld delSld modSld sldOrd">
      <pc:chgData name="Chad Vidden" userId="S::cvidden@uwlax.edu::fa919fd6-03f8-48d0-9b95-10ac8c9672df" providerId="AD" clId="Web-{E3FC4354-3A78-D38D-EB2F-5A6D741E7FA4}" dt="2020-09-03T01:44:21.929" v="890" actId="20577"/>
      <pc:docMkLst>
        <pc:docMk/>
      </pc:docMkLst>
      <pc:sldChg chg="modSp ord">
        <pc:chgData name="Chad Vidden" userId="S::cvidden@uwlax.edu::fa919fd6-03f8-48d0-9b95-10ac8c9672df" providerId="AD" clId="Web-{E3FC4354-3A78-D38D-EB2F-5A6D741E7FA4}" dt="2020-09-03T01:25:28.151" v="41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E3FC4354-3A78-D38D-EB2F-5A6D741E7FA4}" dt="2020-09-03T01:25:06.777" v="37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modNotes">
        <pc:chgData name="Chad Vidden" userId="S::cvidden@uwlax.edu::fa919fd6-03f8-48d0-9b95-10ac8c9672df" providerId="AD" clId="Web-{E3FC4354-3A78-D38D-EB2F-5A6D741E7FA4}" dt="2020-09-03T01:34:23.596" v="214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E3FC4354-3A78-D38D-EB2F-5A6D741E7FA4}" dt="2020-09-03T01:31:09.193" v="144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ord">
        <pc:chgData name="Chad Vidden" userId="S::cvidden@uwlax.edu::fa919fd6-03f8-48d0-9b95-10ac8c9672df" providerId="AD" clId="Web-{E3FC4354-3A78-D38D-EB2F-5A6D741E7FA4}" dt="2020-09-03T01:25:19.636" v="39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4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E3FC4354-3A78-D38D-EB2F-5A6D741E7FA4}" dt="2020-09-03T01:33:25.660" v="177"/>
        <pc:sldMkLst>
          <pc:docMk/>
          <pc:sldMk cId="2848187770" sldId="264"/>
        </pc:sldMkLst>
        <pc:spChg chg="mod">
          <ac:chgData name="Chad Vidden" userId="S::cvidden@uwlax.edu::fa919fd6-03f8-48d0-9b95-10ac8c9672df" providerId="AD" clId="Web-{E3FC4354-3A78-D38D-EB2F-5A6D741E7FA4}" dt="2020-09-03T01:32:59.175" v="147" actId="20577"/>
          <ac:spMkLst>
            <pc:docMk/>
            <pc:sldMk cId="2848187770" sldId="264"/>
            <ac:spMk id="2" creationId="{87BFB716-30A2-4068-8BB4-A8FBBFA73F43}"/>
          </ac:spMkLst>
        </pc:spChg>
      </pc:sldChg>
      <pc:sldChg chg="del">
        <pc:chgData name="Chad Vidden" userId="S::cvidden@uwlax.edu::fa919fd6-03f8-48d0-9b95-10ac8c9672df" providerId="AD" clId="Web-{E3FC4354-3A78-D38D-EB2F-5A6D741E7FA4}" dt="2020-09-03T01:25:37.183" v="43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E3FC4354-3A78-D38D-EB2F-5A6D741E7FA4}" dt="2020-09-03T01:34:45.345" v="219"/>
        <pc:sldMkLst>
          <pc:docMk/>
          <pc:sldMk cId="2769012713" sldId="265"/>
        </pc:sldMkLst>
        <pc:spChg chg="mod">
          <ac:chgData name="Chad Vidden" userId="S::cvidden@uwlax.edu::fa919fd6-03f8-48d0-9b95-10ac8c9672df" providerId="AD" clId="Web-{E3FC4354-3A78-D38D-EB2F-5A6D741E7FA4}" dt="2020-09-03T01:33:40.706" v="184" actId="20577"/>
          <ac:spMkLst>
            <pc:docMk/>
            <pc:sldMk cId="2769012713" sldId="265"/>
            <ac:spMk id="2" creationId="{85E18F61-EC99-44AA-9F8A-9954A40879A0}"/>
          </ac:spMkLst>
        </pc:spChg>
      </pc:sldChg>
      <pc:sldChg chg="add replId modNotes">
        <pc:chgData name="Chad Vidden" userId="S::cvidden@uwlax.edu::fa919fd6-03f8-48d0-9b95-10ac8c9672df" providerId="AD" clId="Web-{E3FC4354-3A78-D38D-EB2F-5A6D741E7FA4}" dt="2020-09-03T01:35:05.470" v="223"/>
        <pc:sldMkLst>
          <pc:docMk/>
          <pc:sldMk cId="1472210608" sldId="266"/>
        </pc:sldMkLst>
      </pc:sldChg>
      <pc:sldChg chg="del">
        <pc:chgData name="Chad Vidden" userId="S::cvidden@uwlax.edu::fa919fd6-03f8-48d0-9b95-10ac8c9672df" providerId="AD" clId="Web-{E3FC4354-3A78-D38D-EB2F-5A6D741E7FA4}" dt="2020-09-03T01:25:37.183" v="42"/>
        <pc:sldMkLst>
          <pc:docMk/>
          <pc:sldMk cId="2256143147" sldId="266"/>
        </pc:sldMkLst>
      </pc:sldChg>
      <pc:sldChg chg="add replId modNotes">
        <pc:chgData name="Chad Vidden" userId="S::cvidden@uwlax.edu::fa919fd6-03f8-48d0-9b95-10ac8c9672df" providerId="AD" clId="Web-{E3FC4354-3A78-D38D-EB2F-5A6D741E7FA4}" dt="2020-09-03T01:35:24.610" v="246"/>
        <pc:sldMkLst>
          <pc:docMk/>
          <pc:sldMk cId="2295418815" sldId="267"/>
        </pc:sldMkLst>
      </pc:sldChg>
      <pc:sldChg chg="modSp new">
        <pc:chgData name="Chad Vidden" userId="S::cvidden@uwlax.edu::fa919fd6-03f8-48d0-9b95-10ac8c9672df" providerId="AD" clId="Web-{E3FC4354-3A78-D38D-EB2F-5A6D741E7FA4}" dt="2020-09-03T01:36:00.875" v="263" actId="20577"/>
        <pc:sldMkLst>
          <pc:docMk/>
          <pc:sldMk cId="866278667" sldId="268"/>
        </pc:sldMkLst>
        <pc:spChg chg="mod">
          <ac:chgData name="Chad Vidden" userId="S::cvidden@uwlax.edu::fa919fd6-03f8-48d0-9b95-10ac8c9672df" providerId="AD" clId="Web-{E3FC4354-3A78-D38D-EB2F-5A6D741E7FA4}" dt="2020-09-03T01:36:00.875" v="263" actId="20577"/>
          <ac:spMkLst>
            <pc:docMk/>
            <pc:sldMk cId="866278667" sldId="268"/>
            <ac:spMk id="2" creationId="{566B6060-F981-44E8-AE7B-A4A80174BC22}"/>
          </ac:spMkLst>
        </pc:spChg>
      </pc:sldChg>
      <pc:sldChg chg="modSp new">
        <pc:chgData name="Chad Vidden" userId="S::cvidden@uwlax.edu::fa919fd6-03f8-48d0-9b95-10ac8c9672df" providerId="AD" clId="Web-{E3FC4354-3A78-D38D-EB2F-5A6D741E7FA4}" dt="2020-09-03T01:44:21.929" v="889" actId="20577"/>
        <pc:sldMkLst>
          <pc:docMk/>
          <pc:sldMk cId="2349933283" sldId="269"/>
        </pc:sldMkLst>
        <pc:spChg chg="mod">
          <ac:chgData name="Chad Vidden" userId="S::cvidden@uwlax.edu::fa919fd6-03f8-48d0-9b95-10ac8c9672df" providerId="AD" clId="Web-{E3FC4354-3A78-D38D-EB2F-5A6D741E7FA4}" dt="2020-09-03T01:36:40.187" v="313" actId="20577"/>
          <ac:spMkLst>
            <pc:docMk/>
            <pc:sldMk cId="2349933283" sldId="269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E3FC4354-3A78-D38D-EB2F-5A6D741E7FA4}" dt="2020-09-03T01:44:21.929" v="889" actId="20577"/>
          <ac:spMkLst>
            <pc:docMk/>
            <pc:sldMk cId="2349933283" sldId="269"/>
            <ac:spMk id="3" creationId="{9BBBB11B-49A7-4A14-AC67-AC50FA0F861E}"/>
          </ac:spMkLst>
        </pc:spChg>
      </pc:sldChg>
    </pc:docChg>
  </pc:docChgLst>
  <pc:docChgLst>
    <pc:chgData name="Chad Vidden" userId="fa919fd6-03f8-48d0-9b95-10ac8c9672df" providerId="ADAL" clId="{19594227-B7F2-446E-8041-A759644E41BA}"/>
    <pc:docChg chg="modSld">
      <pc:chgData name="Chad Vidden" userId="fa919fd6-03f8-48d0-9b95-10ac8c9672df" providerId="ADAL" clId="{19594227-B7F2-446E-8041-A759644E41BA}" dt="2020-09-11T20:06:20.733" v="0"/>
      <pc:docMkLst>
        <pc:docMk/>
      </pc:docMkLst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541778303" sldId="263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541778303" sldId="263"/>
            <ac:inkMk id="4" creationId="{C2B91A57-7870-4379-BB78-84D44E9F4008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2349933283" sldId="269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2349933283" sldId="269"/>
            <ac:inkMk id="4" creationId="{6E617CFD-E452-4836-803F-E6B14D50CE4F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495129795" sldId="277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495129795" sldId="277"/>
            <ac:inkMk id="4" creationId="{698E764E-8DC1-48A2-803B-1DBE69FC5916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1361676934" sldId="278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1361676934" sldId="278"/>
            <ac:inkMk id="4" creationId="{0A8DC23D-AF72-4E2C-81E2-8A952B08012F}"/>
          </ac:inkMkLst>
        </pc:inkChg>
      </pc:sldChg>
      <pc:sldChg chg="addSp">
        <pc:chgData name="Chad Vidden" userId="fa919fd6-03f8-48d0-9b95-10ac8c9672df" providerId="ADAL" clId="{19594227-B7F2-446E-8041-A759644E41BA}" dt="2020-09-11T20:06:20.733" v="0"/>
        <pc:sldMkLst>
          <pc:docMk/>
          <pc:sldMk cId="1268571163" sldId="279"/>
        </pc:sldMkLst>
        <pc:inkChg chg="add">
          <ac:chgData name="Chad Vidden" userId="fa919fd6-03f8-48d0-9b95-10ac8c9672df" providerId="ADAL" clId="{19594227-B7F2-446E-8041-A759644E41BA}" dt="2020-09-11T20:06:20.733" v="0"/>
          <ac:inkMkLst>
            <pc:docMk/>
            <pc:sldMk cId="1268571163" sldId="279"/>
            <ac:inkMk id="4" creationId="{F536D799-6C2C-4820-8173-825B4501F41A}"/>
          </ac:inkMkLst>
        </pc:ink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9:54:41.923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context xml:id="ctx1">
      <inkml:inkSource xml:id="inkSrc17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19:56:16.616"/>
    </inkml:context>
    <inkml:brush xml:id="br2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2702 4418 34 0,'0'9'17'0,"11"-6"-10"16,-11-6 18-16,0 3-22 16,7 0 0-16,4 0 4 15,-8 0 0-15,4 0-8 16,-3 0 1-16,3-9 4 16,3 0 1-16,8-1-1 15,3-2 0-15,7-1-2 0,4-9 0 16,7 0-1-16,0 3 0 15,-15 10-1-15,5-7 1 16,-8 7-1-16,-4 6 0 16,1 3-1-16,-14 6 1 15,3 7-1-15,-4 8 0 16,-6 5 0-16,-4-1 0 16,-4-3 0-16,0 3 0 15,1 0 0-15,-1 3 0 0,4-3 0 16,4-6 1-1,-4-3 0-15,7-4 1 16,7 4-1-16,3-10 1 0,1 0 0 16,3 1 0-16,11-4 0 15,6 3 0-15,8-3 0 16,-7 3 1-16,7 1 0 16,-11-14 0-1,-7 36-2 1,-21 5 1-16,-21 13-2 15,-7 16 1-15,-11-10-2 16,-14 4 1-16,-14-4-9 16,0-6 1-16,-7-13-7 15,17-12 1-15</inkml:trace>
  <inkml:trace contextRef="#ctx0" brushRef="#br0" timeOffset="537.25">3881 4230 46 0,'14'-3'23'0,"-4"9"-19"16,-10-3 36-16,0 0-38 16,4 7 0-16,-4 8 1 15,-4 11 1-15,4-1-5 16,-7 13 0-16,-3 6 3 0,10-7 0 15,-7 11-2-15,3-11 0 16,4 1-3-16,-7-9 1 16,3-11-4-16,4-5 1 15,0-10-4-15,0-6 0 16,0 0-4-16,-7-9 0 16,7 0 0-16,0-4 0 15</inkml:trace>
  <inkml:trace contextRef="#ctx0" brushRef="#br0" timeOffset="764.04">3888 4565 27 0,'21'-3'13'0,"11"3"-6"16,-18 0 25-16,7 0-26 15,7 0 0-15,4 0 1 16,-4 3 1-16,-7 0-10 16,0 1 0-16,-10-1 6 15,0 3 1-15,-4 3-3 16,-7 7 0-16,-11 3-2 15,-3 6 1-15,-7-6-3 16,0 0 0-16,-1-4-2 16,1 4 0-16,0-9-5 15,7 2 0-15,10 4-5 16,-3-10 0-16</inkml:trace>
  <inkml:trace contextRef="#ctx0" brushRef="#br0" timeOffset="1185.43">4406 4606 43 0,'7'3'21'0,"4"-6"-22"0,-11 3 38 16,0 0-36-16,0 0 0 15,-7 0 0-15,-4 0 1 16,1 10-3-16,-12 2 1 15,1 1 1-15,4 5 0 0,-5-5-1 16,1 6 1-16,4-4 0 16,-1 1 0-16,7-6-1 15,8 2 1-15,-4-3-1 16,14 1 0-16,7-10 0 16,7-10 0-16,4 1-2 15,0-3 1-15,-1 2-1 16,-3-9 1-16,1 7-1 15,-5-1 1-15,-3 7-1 16,4-3 0-16,-11 5 0 16,4 4 1-16,-1 10 0 15,-6-4 0-15,3 7 0 16,3-1 1-16,-6 4-1 16,7 0 1-16,3-1-6 15,-4-2 1-15,1-4-6 16,3-12 0-16</inkml:trace>
  <inkml:trace contextRef="#ctx0" brushRef="#br0" timeOffset="1499.16">4713 4503 37 0,'0'9'18'0,"11"13"-17"0,-8-19 29 15,-3 7-30-15,-3-1 1 16,3 0 1-16,-11 1 0 15,4 2-3-15,4-2 1 16,-8 2 1-16,-3 1 0 0,10-4 0 16,-6 1 0-16,10-1-1 15,0-6 1-15,3 3 0 16,8 4 0-16,3-7-1 16,-3 0 1-16,-1 0-1 15,1 0 1-15,-4 7-1 16,3-1 0-16,-10 4-1 15,0-1 1-15,-7 4-3 16,4 3 1-16,-1 0-5 16,1-4 1-16,3-2-6 15,0-4 0-15</inkml:trace>
  <inkml:trace contextRef="#ctx0" brushRef="#br0" timeOffset="1724.47">4865 4669 36 0,'7'28'18'0,"-14"-3"-18"0,7-22 29 15,0 4-29-15,0-4 0 16,0 0-3-16,0 3 0 15,0-6-4-15,7-9 0 16,-4-10-4-16,4-6 1 0</inkml:trace>
  <inkml:trace contextRef="#ctx0" brushRef="#br0" timeOffset="2114.94">4882 4521 21 0,'29'16'10'0,"-8"-6"-8"0,-18-4 16 0,4-6-18 16,4 0 1-16,-4 0-3 15,7-6 1-15,4 2-2 16,-4-5 0-16,11 0-1 16,-4-1 0-16,7 1 1 15,-7 2 1-15,0 1 3 16,-3 3 0-16,-4-3 5 15,4 6 1-15,-11 0 1 0,3 0 1 16,1 0-2-16,-8 6 0 16,5-3-3-16,-8 7 0 15,-8 5-3-15,-2 4 1 16,-1-3-2-16,1 6 1 16,-1 9-1-16,4-3 1 15,4-3-1-15,3 0 1 16,3-6 0-16,8 0 0 15,6-13-3-15,1 1 1 16,3-7-10-16,0-10 0 16,0-2-1-16,4 2 1 15</inkml:trace>
  <inkml:trace contextRef="#ctx0" brushRef="#br0" timeOffset="2939.29">6717 4465 55 0,'28'19'27'0,"-17"-13"-33"0,-11-6 58 16,-4-6-52-16,-3 6 0 16,-3 0 0-16,-8 0 0 0,0 6 0 15,-3 0 0-15,7 10 0 16,-7 0 1-16,3 3-1 16,-3 6 0-16,7 9-1 15,7-6 1-15,7 1-3 16,7-4 1-16,7 0-4 15,7-13 0-15,7-2-6 16,8-7 0-16,2-6-3 16,1-7 1-16,-3-9 4 15,-12 1 0-15,4 2 6 16,1-3 0-16,-1-3 9 16,-7 3 0-16,0 4 5 15,-3-4 1-15,-4 6-3 16,-3 4 1-16,-4 0-2 15,-7 5 1-15,0 4-4 16,-14 4 1-16,3 2-3 16,4 3 1-16,0-3-2 0,-4 7 1 15,1 3-1 1,-1-4 1-16,4 7-1 0,4-3 0 16,3 3-1-16,0-4 1 15,7-2 0-15,7-4 0 16,7-3-2-16,0 1 1 15,7-7-1-15,-10-10 1 16,3 7-1-16,0-3 1 16,-10 3-1-16,-1 0 1 15,1 3-3-15,0-4 1 0,-1 4-1 16,-3 0 1 0,4 4-3-16,-1-4 0 0,1 3-8 15,0 0 1-15,6-6 0 16,-3-4 0-16</inkml:trace>
  <inkml:trace contextRef="#ctx0" brushRef="#br0" timeOffset="3586.23">7461 4427 49 0,'11'10'24'0,"-11"-1"-36"15,0-9 50-15,0 3-39 16,-11 0 1-16,1 7 0 16,-4-7 0-16,-1 3 0 15,-2-3 0-15,-4 4 0 16,3 2 0-16,4-6-1 0,3 0 0 16,-3 0-1-16,11 4 0 15,6-1 0-15,11 0 1 16,0 1-1-16,8 2 1 15,-5-6 1-15,4 7 0 16,-6-1-1-16,-5 0 1 16,-6 4 0-16,3-1 0 15,-14 4-1-15,3-3 0 16,-3 2 0-16,0 1 0 0,3-7 0 16,-3 1 1-16,4-1 0 15,3-3 0-15,0 1 0 16,7-4 1-16,0 0 0 15,7-3 1-15,-3 3 1 16,3-6 1-16,10-3 0 16,8-4 0-16,0-2 0 15,0 2 1-15,3-12-1 16,-7 4 0-16,4-4-3 16,-7-10 1-16,-1 10-2 15,-2-6 1-15,-8 12-1 16,-4 1 0-16,-6-1-1 15,-8 0 0-15,1 7 0 16,-4 6 1-16,0 3 0 16,0 9 0-16,-4 13 0 15,4 3 0-15,3-6 0 0,4 9 1 16,4 1-1-16,3-1 0 16,4 0 0-16,-4-6 0 15,10-3-4-15,1-10 0 16,7-3-7-16,6-12 1 15,-2-13-5-15,2-3 0 16</inkml:trace>
  <inkml:trace contextRef="#ctx0" brushRef="#br0" timeOffset="3872.37">8139 4258 28 0,'0'6'14'0,"0"1"-9"0,0-1 21 0,-7 3-26 16,3 7 1-16,-10-7 0 15,3 7 0-15,-3 3-2 16,4 0 1-16,-1-7 1 16,4 7 0-16,0 3 0 15,3-3 1-15,8-4 1 16,7 7 0-16,6-3 1 16,4 0 0-16,8-3 0 15,-5-1 1-15,-3-5-2 16,1-4 0-16,-12 7-3 15,-3 12 1-15,-10 0-3 16,-8 3 0-16,-3 3-7 16,0 1 0-16,-4-10-5 15,-6-4 0-15</inkml:trace>
  <inkml:trace contextRef="#ctx0" brushRef="#br0" timeOffset="4158.84">8548 4343 49 0,'0'22'24'0,"3"-13"-26"0,1-9 45 0,-4 0-43 16,3 0 1-16,-3 0-1 15,0 0 1-15,4 0-7 16,-4 0 0-16,3 0-8 16,-3 0 0-16</inkml:trace>
  <inkml:trace contextRef="#ctx0" brushRef="#br0" timeOffset="4291.75">8562 4568 44 0,'11'22'22'0,"-15"-12"-24"0,4-10 32 16,0 0-31-16,0 0 0 16,0 0-22-1,-7 0 0-15</inkml:trace>
  <inkml:trace contextRef="#ctx0" brushRef="#br0" timeOffset="5193.5">3179 5578 29 0,'-18'10'14'0,"25"-10"0"16,-4 0 14-16,5-7-23 16,2 4 0-16,11-3 2 15,8 0 0-15,9-4-9 16,22 4 1-16,11-3 6 16,17 2 1-16,18 1-2 0,21 0 0 15,10-4 0 1,22 10 1-16,11-9-1 0,13 3 0 15,43-7 0-15,7 1 0 16,24-4 0-16,18-3 0 16,4 0-2-16,3 10 1 15,-14-4-1-15,4 4 0 16,-18 3-2-16,-11 3 1 16,-17 3-4-16,-25 0 0 15,-21 9-8-15,-28 0 0 0,-18-6-10 16,-21 10 0-16</inkml:trace>
  <inkml:trace contextRef="#ctx0" brushRef="#br0" timeOffset="5791.95">10463 4277 45 0,'7'34'22'0,"11"38"-18"16,-14-56 22-16,-1 12-26 15,-3 7 0-15,4-7-1 16,-4 0 0-16,0 1-4 16,0-4 1-16,0-7-8 15,0-11 0-15</inkml:trace>
  <inkml:trace contextRef="#ctx0" brushRef="#br0" timeOffset="6210.94">10855 4333 56 0,'18'-3'28'0,"-18"-13"-33"0,0 13 51 16,-4-12-46-16,-3-1 0 0,-11 3 1 16,1-2 0-16,-15 2-1 15,-14 1 0-15,-10 2 0 16,-8 1 1-16,-6 6-1 16,-1 6 1-16,8 3-3 15,-4 7 0-15,3 9-2 16,8 12 0-16,6 4-1 15,11 15 0-15,15-6 0 16,13 16 1-16,18 0 2 16,18-4 1-16,10-6 4 15,25 1 0-15,21-20 0 16,18-6 1-16,-11-18 0 16,0-10 0-16,-6-10 0 0,-12-24 0 15,-10 6-3-15,-14-16 0 16,-14-13-5-16,-11 7 1 15,-11-3-13-15,-20-7 1 16</inkml:trace>
  <inkml:trace contextRef="#ctx0" brushRef="#br0" timeOffset="7111.84">11317 5145 49 0,'7'41'24'0,"-7"31"-22"0,4-56 33 0,-1 6-35 16,4 3 1-16,4 0 1 15,-4-3 1-15,4-6-3 16,-1-1 1-16,1-11 1 15,3-8 0-15,0-11-1 16,0-7 1-16,0-19-2 16,0 0 1-16,-3-15-2 15,-4-7 1-15,0-12-2 16,0-4 0-16,0-5-2 16,0 12 1-16,0 0-1 15,0-1 1-15,-3 17 0 16,-1 3 0-16,1 9 0 15,-1 0 0-15,4 9 2 16,4 7 0-16,3 9 0 0,7 10 1 16,7-4 0-16,11 13 1 15,7 0 2-15,4 0 0 16,20 4 1-16,15-4 1 16,24-7 0-16,8-5 1 15,20-4-1-15,25-6 1 16,-6 0-3-16,6-3 0 15,-7 6-5-15,-10 4 0 16,-25 2-10-16,-22 4 1 16,-23-1-7-16,-23 10 1 0</inkml:trace>
  <inkml:trace contextRef="#ctx0" brushRef="#br0" timeOffset="7548.62">11864 4722 48 0,'3'28'24'0,"5"23"-24"0,-8-30 41 16,0 14-41-16,3 9 0 0,-3 9 0 16,-3 0 0-16,-1 10-1 15,0-9 1-15,4-11-4 16,0-5 0-16,0-10-7 16,8-9 0-16,6-16-3 15,7-6 0-15</inkml:trace>
  <inkml:trace contextRef="#ctx0" brushRef="#br0" timeOffset="7759.56">12153 5133 47 0,'4'19'23'0,"3"-19"-24"15,0 0 45-15,3-3-43 0,5-1 0 16,6-2-1-16,7 0 1 16,4 0-5-16,-1 3 0 15,1 3-10-15,3-10 0 16</inkml:trace>
  <inkml:trace contextRef="#ctx0" brushRef="#br0" timeOffset="8013.92">13081 4954 51 0,'4'35'25'0,"-26"-26"-28"0,12 0 39 0,-4 4-36 15,3 9 0-15,-3 6 0 16,-7-3 0-16,0 10-2 16,-1-4 0-16,5-3-6 15,-4-3 0-15,7-12-6 16,3-10 1-16</inkml:trace>
  <inkml:trace contextRef="#ctx0" brushRef="#br0" timeOffset="8195.16">12852 4929 39 0,'28'28'19'0,"21"32"-14"0,-38-44 31 15,-1 12-35-15,1-9 1 16,7 6-1-16,3 6 1 16,0 0-4-16,4-2 0 15,-4-7-4-15,0-7 1 16,-3-8-8-16,-1-14 0 15</inkml:trace>
  <inkml:trace contextRef="#ctx0" brushRef="#br0" timeOffset="8585.09">13123 4732 46 0,'0'9'23'0,"18"-12"-21"15,-11 0 39-15,4-4-39 16,-1 1 1-16,4-3 2 16,4-7 0-16,3 7-6 15,0-1 1-15,0 7 3 16,-3 0 1-16,-4 3-3 15,0 0 1-15,-7 9-1 0,-3 1 0 16,-4 2-2 0,-4 7 0-16,1-6 1 15,-1 12 0-15,1 0 0 16,3 3 0-16,3 0 1 16,4-6 0-16,7-6-1 0,4-4 1 15,3-8-2-15,0-4 1 31,-3-16-17-31,-11 0 0 16</inkml:trace>
  <inkml:trace contextRef="#ctx0" brushRef="#br0" timeOffset="9785.7">10178 6519 39 0,'0'0'19'0,"0"-13"-9"16,0 13 19-16,3 0-25 15,4 0 1-15,0 4 0 16,0-4 0-16,4 0-7 15,7 0 1-15,10-4 4 16,0 4 0-16,-3-3-2 16,-4 6 0-16,-3 1-1 15,-8 5 0-15,-6 3-1 16,-4 14 1-16,-7-8-2 0,-4 1 1 16,-3 3-1-16,-4 0 0 15,1 3 0-15,2 3 1 16,5 1 0-16,3-11 0 15,0 1 0-15,3-3 1 16,4-4 2-16,7 1 0 16,7-7 0-16,4-3 0 15,7-3-2-15,3 7 1 16,-3-4-10-16,-4 0 0 16,4-9-6-16,-1-1 1 15</inkml:trace>
  <inkml:trace contextRef="#ctx0" brushRef="#br0" timeOffset="10280.39">10735 6604 47 0,'42'-63'23'0,"-6"-9"-26"0,-29 53 40 16,-4-3-36-16,-6-9 1 15,-4 6 1-15,0-1 0 16,-15-2-4-16,-16 3 1 15,-19 6 2-15,-6 4 0 16,-8 2-1-16,1 19 0 16,-8-2-2-16,-3 11 1 15,0 13-3-15,3 4 0 16,8 12-1-16,10 12 1 0,14 7-1 16,10 12 1-1,22-3 1-15,21 0 0 16,22-6 2-16,20-6 0 0,14-7 3 15,19-15 1-15,13-13 0 16,7-16 1-16,-7-18-1 16,-13-10 0-16,-12-3-1 15,-10-3 0-15,-14-10-7 16,-11-2 0-16,-17-1-12 16,-15-3 1-16</inkml:trace>
  <inkml:trace contextRef="#ctx0" brushRef="#br0" timeOffset="11045.85">11141 7105 49 0,'21'54'24'0,"-3"2"-22"16,-11-37 34-16,0 9-36 16,3-3 1-16,-3 3 2 15,4-2 0-15,-4-8-3 16,4-2 1-16,-1 0 2 16,1-16 1-16,-1-3-2 15,4-16 1-15,-3-9-1 0,0-13 0 16,-8-13-2-16,1-8 0 15,-1-14-2-15,1 1 1 16,-4-6-2-16,0 5 1 16,-4 1-1-16,4 6 0 15,0 10 0-15,0 5 1 16,0 10 1-16,4 7 0 16,10 9 1-16,3 6 0 0,12 9 1 15,16 4 1 1,12 2 1-16,13 4 0 15,5 3 1-15,20-6 1 0,25-3-1 16,24-10 0-16,15-13 0 16,18 4 0-16,-15-6-3 15,-14-1 0-15,-14 4-5 16,-14 3 1-16,-18 9-15 16,-28 3 0-16,-24 16-1 15,-18 13 1-15</inkml:trace>
  <inkml:trace contextRef="#ctx0" brushRef="#br0" timeOffset="13091.49">15889 5070 20 0,'7'10'10'0,"4"-4"-10"15,-11-6 9-15,0 0-9 16,0 0 0-16,0 0 5 16,0 0 0-16,-7 0-2 15,0 3 1-15,-7 6 2 16,-8 1 1-16,-2 12 0 16,-5 6 0-16,-2 3-3 15,-5 7 0-15,1 3-4 16,0-4 0-16,3-2-4 15,7-1 0-15,4-12-8 16,7-6 1-16</inkml:trace>
  <inkml:trace contextRef="#ctx0" brushRef="#br0" timeOffset="13335.15">15720 5130 37 0,'7'31'18'0,"18"13"-16"0,-18-31 29 0,0 9-31 16,3 3 1 0,4 3-1-16,0-6 1 0,1 0-4 15,-1 3 1-15,3-6-7 16,4-4 1-16,1-8-4 15,2-7 1-15</inkml:trace>
  <inkml:trace contextRef="#ctx0" brushRef="#br0" timeOffset="13583.22">16140 5155 47 0,'3'9'23'0,"4"-6"-23"0,-3-3 48 15,3 0-45-15,0 0 1 16,3-3-1-16,8 0 1 16,0 0-6-16,-1 3 0 15,-3-3-1-15,4 0 1 16,-4 0-9-16,-3-1 1 15,-8 1-7-15,-6 3 1 16</inkml:trace>
  <inkml:trace contextRef="#ctx0" brushRef="#br0" timeOffset="13733.13">16161 5315 45 0,'24'12'22'0,"5"-21"-29"15,-19 9 38-15,1-3-34 16,3 6 0-16,0-3-20 16,4-9 1-16</inkml:trace>
  <inkml:trace contextRef="#ctx0" brushRef="#br0" timeOffset="14096.07">16813 5048 40 0,'11'13'20'0,"-7"-13"-20"0,-4 3 29 15,-8 3-29-15,-2 0 0 16,-8 4 0-16,-3-1 1 16,-4 1-1-16,1-1 0 15,-1 1 0-15,0-7 1 16,4 3 0-16,7 0 0 15,3 0 0-15,8 1 0 16,6 2-1-16,8 1 1 16,10-1 0-16,4 0 0 15,0 4-1-15,-1-1 1 0,-3 1-1 16,-3 0 0-16,-7 5 0 16,-8-2 0-16,-6 6-1 15,-4 0 0-15,-4-3-2 16,-7 6 0-16,1-6-4 15,3-4 0-15,3-2-5 16,4-10 1-16</inkml:trace>
  <inkml:trace contextRef="#ctx0" brushRef="#br0" timeOffset="14320.1">17039 5117 31 0,'11'19'15'0,"-4"-6"-7"16,-7-13 24-16,0 6-27 15,0 3 0-15,0 7 3 0,0 3 0 16,-4 0-11-16,1 3 1 16,-1-4 5-16,4-5 1 15,0-1-9-15,0-2 1 16,0-7-10-16,0-12 0 15</inkml:trace>
  <inkml:trace contextRef="#ctx0" brushRef="#br0" timeOffset="14483.55">17039 5048 18 0,'14'13'9'0,"4"-13"-11"0,-11 0-1 0,0 0-2 16,4 0 0-16</inkml:trace>
  <inkml:trace contextRef="#ctx0" brushRef="#br0" timeOffset="14799.51">17201 5261 26 0,'4'22'13'0,"3"-3"-16"0,-7-19 27 31,0 0-25-31,0 0 1 0,0 0-4 16,7-9 0-16,0-1 3 0,0-2 0 31,7-10-2-31,0-3 1 16,1 3 0-16,-1 6 0 15,0-3 3-15,0 10 0 16,0 3 3-16,0 3 0 16,-7 3 0-16,0 0 1 15,0 12-2-15,0 4 1 16,-3-1-2-16,-1 1 1 16,1 0-5-16,-4 0 0 0,3-7-7 15,1-6 1-15</inkml:trace>
  <inkml:trace contextRef="#ctx0" brushRef="#br0" timeOffset="15073.65">17674 4857 29 0,'-3'22'14'0,"-15"0"-7"16,14-16 21-16,-3 10-25 16,-3-4 0-16,-4 7 3 15,0 9 1-15,-4 7-8 0,4 9 0 16,3-3 4-16,4 6 1 16,4-7-3-16,3-5 0 15,3-7-9-15,8-12 1 16,3 3-6-16,4-13 0 15</inkml:trace>
  <inkml:trace contextRef="#ctx0" brushRef="#br0" timeOffset="15385.32">17953 4954 42 0,'3'3'21'0,"8"0"-23"16,-7 1 36-16,-4-4-35 15,0 3 1-15,-4-3 0 16,0 3 1-16,-3 0 0 16,-3 6 0-16,-8 7 0 15,4 6 1-15,0 3-1 16,-4 0 1-16,4-3-1 16,0 10 0-16,7-1-1 15,4 0 1-15,6-9-1 16,8-3 0-16,3-3 0 15,0-4 0-15,-4-6-2 16,1-9 0-16,-4 0-3 16,0-6 1-16,0-4-8 0,0-2 0 15,-7-4-1 1,-7-3 0-16</inkml:trace>
  <inkml:trace contextRef="#ctx0" brushRef="#br0" timeOffset="15567.24">17720 5171 29 0,'0'18'14'0,"11"-27"-9"0,-4 6 26 15,3-7-29-15,8 4 0 16,7 6 1-16,3 0 0 16,0-3-5-16,7-3 0 0,4-4-3 15,3-2 1-15,-6-1-7 16,-5-9 1-16</inkml:trace>
  <inkml:trace contextRef="#ctx0" brushRef="#br0" timeOffset="15808.24">18136 4895 44 0,'18'34'22'0,"7"4"-18"16,-15-32 39-16,4 13-42 15,8 9 1-15,-1-3 0 16,3 13 1-16,-2 3-5 0,-8 2 1 16,-7-2-2-16,-11 3 1 15,-13-9-13-15,-8 2 0 16</inkml:trace>
  <inkml:trace contextRef="#ctx0" brushRef="#br0" timeOffset="17907.59">11769 6814 46 0,'0'6'23'0,"0"0"-13"0,0-6 24 16,0 0-32-16,0 7 0 0,0 2 1 15,-4 7 1-15,1 6-5 16,-4 3 0-16,3 3 2 16,1 6 1-16,-1 4-3 15,0 3 0-15,4-4-6 16,0-2 0-16,4-1-9 16,0-9 1-16</inkml:trace>
  <inkml:trace contextRef="#ctx0" brushRef="#br0" timeOffset="18137.09">12012 6992 42 0,'14'16'21'0,"21"-13"-23"0,-20-3 30 16,-1-3-28-16,3 3 1 16,5-3-9-16,-1 3 1 15,0-3-1-15,4-7 1 16</inkml:trace>
  <inkml:trace contextRef="#ctx0" brushRef="#br0" timeOffset="18358.16">12129 6876 37 0,'0'41'18'0,"-8"9"-17"16,5-34 27-16,-1 6-29 15,-3 9 0-15,4 1-10 16,-1-4 0-16,4-3 7 16,-3-9 0-16</inkml:trace>
  <inkml:trace contextRef="#ctx0" brushRef="#br0" timeOffset="18599.84">12732 6789 40 0,'-14'50'20'0,"-25"25"-23"0,28-59 36 15,-3 9-33-15,-3 6 1 16,-1 4-1-16,-3 5 1 15,3-8-5-15,4-7 0 16,7-6-7-16,0-19 0 0</inkml:trace>
  <inkml:trace contextRef="#ctx0" brushRef="#br0" timeOffset="18781.59">12661 6854 38 0,'18'35'19'0,"7"15"-22"16,-18-37 28-16,0 2-26 15,3 7 1-15,-3-3-8 16,0 0 0-16,0-3 2 16,4-13 1-16</inkml:trace>
  <inkml:trace contextRef="#ctx0" brushRef="#br0" timeOffset="19154.38">12891 6600 53 0,'21'0'26'0,"0"0"-31"0,-11-3 51 16,1-9-46-16,0-1 1 16,-1 1 1-16,4 2 0 15,0-5-3-15,-3 8 1 0,-4 4 0 16,-7 3 1-16,0 6-2 16,-7 7 1-16,3 12 0 15,1-6 0-15,-1 3-1 16,1 3 1-16,-1 3 1 15,4 0 0-15,-3-3 0 16,6-6 1-16,11-3-1 16,4-3 1-16,7-10-2 15,-4 0 0-15,11-9-7 16,-8-4 0-16,1-9-10 16,0 0 0-16</inkml:trace>
  <inkml:trace contextRef="#ctx0" brushRef="#br0" timeOffset="19741.8">15864 6560 47 0,'-3'9'23'0,"-15"13"-20"0,11-9 34 15,-7-1-37-15,-4 10 0 16,1 9 0-16,-8 4 1 15,-3 9-2-15,-4 3 0 16,4-3-3-16,3 0 1 16,8-10-11-16,6-12 0 15</inkml:trace>
  <inkml:trace contextRef="#ctx0" brushRef="#br0" timeOffset="19935.07">15716 6669 35 0,'14'44'17'0,"18"19"-17"16,-21-50 21-16,3 12-21 16,0 9 0-16,4-6-8 15,3 1 1-15,3-4 1 16,-2-10 1-16</inkml:trace>
  <inkml:trace contextRef="#ctx0" brushRef="#br0" timeOffset="20175.72">16108 6673 49 0,'10'6'24'0,"12"-9"-29"0,-12 0 47 16,4-1-42-16,7-2 0 0,1 3-6 16,-5 3 0-16,4 0-5 15,1-6 1-15</inkml:trace>
  <inkml:trace contextRef="#ctx0" brushRef="#br0" timeOffset="20338.78">16133 6848 40 0,'28'25'20'0,"11"-9"-22"16,-25-19 27-16,0 3-29 15,0-6 0-15,4-4-17 16,3 1 1-16</inkml:trace>
  <inkml:trace contextRef="#ctx0" brushRef="#br0" timeOffset="20640.3">16806 6365 52 0,'-10'41'26'0,"-8"6"-32"0,15-31 46 0,-1 18-40 16,1 4 1-16,-1 18-1 15,0-2 1-15,-3 5-1 16,0-2 0-16,0-13-3 16,0-7 0-16,0-9-7 15,0-9 1-15,0-12-6 16,-3-17 1-16</inkml:trace>
  <inkml:trace contextRef="#ctx0" brushRef="#br0" timeOffset="21166.82">16545 6738 33 0,'25'22'16'0,"21"-3"-7"0,-29-16 26 31,26-6-31-31,-1-3 1 16,8-3-1-16,-1-1 0 15,-3-6-6-15,-7 1 0 16,-4 2 3-16,-10 1 1 15,-4-1-3-15,-4 4 1 16,-3-1-1-16,-3 4 1 16,-4 3 0-16,-7 3 0 15,-3 3 0-15,-4 6 0 16,-1 4 0-16,-2 3 0 16,-4-1 0-16,0 4 1 0,3 0-1 15,1-6 0-15,-1 2-1 16,4 1 0-16,7-4-1 15,0-2 0-15,3-1-1 16,8-2 1-16,3-4 0 16,4-6 0-16,-4 6 1 15,0-6 0-15,0-4 1 16,0 1 1-16,0 0-1 16,0-1 1-16,1 4 0 15,-5 3 0-15,1 3-1 16,-1 4 1-16,1-7-1 15,-4 3 1-15,0 6-1 16,0 4 0-16,-3 9 0 16,-4-3 0-16,0-1-1 15,0-2 1-15,0 0-1 16,0-7 1-16,0 1-4 16,0-4 1-16,3-3-9 0,-3-3 1 15</inkml:trace>
  <inkml:trace contextRef="#ctx0" brushRef="#br0" timeOffset="21524.66">17290 6945 31 0,'3'10'15'0,"1"-4"-5"0,-4-6 18 0,0 0-27 16,7-3 0-16,0-3 1 16,3-4 0-16,1-5-3 15,0-1 1-15,-1 0 1 16,1 1 0-16,-4 2-1 16,-4 0 0-16,4-2 0 15,0 2 0-15,4 7-1 16,0 3 1-16,3 3 0 15,3 6 0-15,-6 7 0 16,0 5 1-16,-1 1-1 16,1 3 1-16,-1-3-2 15,1 0 1-15,-1-3-6 16,1-4 1-16,0-6-6 0,-1-6 0 16</inkml:trace>
  <inkml:trace contextRef="#ctx0" brushRef="#br0" timeOffset="21784.1">17907 6412 42 0,'-4'19'21'0,"-6"9"-23"0,6-12 35 0,-3 6-32 15,-3 6 0-15,-1 16 2 16,1 9 0-16,-1-2-4 16,0 5 1-16,4-3-1 15,4-2 1-15,3-8-9 16,7-5 0-16,3-16-4 16,1-9 0-16</inkml:trace>
  <inkml:trace contextRef="#ctx0" brushRef="#br0" timeOffset="22081.72">18299 6560 44 0,'28'0'22'0,"-18"-16"-30"16,-10 16 42-16,-3-3-35 15,-8 6 1-15,-6 3-1 0,-8 7 1 16,0-1 0-16,1 7 1 15,-1 0-1-15,0 6 1 16,0 3 0-16,4 4 1 16,7-1-1-16,4 4 1 15,6 2-1-15,8-2 1 16,6-4-2-16,4-9 1 16,4-6-2-16,0-7 0 15,-1-9-3-15,1-12 1 0,0-4-10 16,-4 0 0-1,-4-12 0-15,-3 3 1 0</inkml:trace>
  <inkml:trace contextRef="#ctx0" brushRef="#br0" timeOffset="22263.67">17963 6811 35 0,'15'9'17'0,"6"-22"-22"15,-7 7 35-15,7 0-30 16,7-4 0-16,4-2-3 16,10-4 1-16,8-3-3 15,3 4 0-15,-4-13-5 16,-14-4 1-16</inkml:trace>
  <inkml:trace contextRef="#ctx0" brushRef="#br0" timeOffset="22486.22">18507 6462 48 0,'17'35'24'0,"26"37"-25"0,-26-56 48 16,8 15-46-16,7 10 0 0,0-7-1 15,-4 13 1-15,-4 0-5 16,-6 1 1-16,-14-1-12 16,-18-10 1-16</inkml:trace>
  <inkml:trace contextRef="#ctx0" brushRef="#br0" timeOffset="24138.2">10192 8030 37 0,'0'-6'18'0,"7"25"4"0,-7-19 20 15,3 0-40-15,1 0 0 16,6 0 1-16,5-3 0 16,-1 3-4-16,3-6 0 15,1 2 2-15,0 4 1 16,-1 0-2-16,1 0 1 16,-4 4-2-16,-3 2 1 15,-4 0-1-15,-7 0 0 16,0 4-1-16,-7 2 0 15,-4 1-1-15,0 3 0 0,1-4-1 16,-1 4 1-16,1-4-1 16,-1 1 1-16,4-4 0 15,3 1 1-15,4-1 1 16,4-3 1-16,7-3 2 16,3 7 0-16,0-7 1 15,3 0 0-15,1 0 0 16,0 0 1-16,-8 4-1 15,-3-1 0-15,-10 6-2 16,-8 4 0-16,-10 0-2 16,-7 0 0-16,3-1-7 15,-3-2 0-15,-4-4-8 16,-3-3 1-16</inkml:trace>
  <inkml:trace contextRef="#ctx0" brushRef="#br0" timeOffset="24618.85">10675 7943 47 0,'35'-7'23'0,"8"-21"-21"0,-36 12 38 15,0-6-37-15,-4 1 0 16,1-5 2-16,-1 4 1 0,-3 4-7 16,-3 5 1-16,-15 1 4 15,-14 5 1-15,-13 7-3 16,-15 0 1-16,-11 10-4 16,1 2 0-16,-8 10-3 15,-3 6 1-15,-4-2-4 16,11 2 0-16,-4 9-2 15,8 4 1-15,10 3-1 16,7 9 1-16,18 4 2 16,17 6 1-16,15-1 5 15,17-5 0-15,17 2 3 16,26-9 1-16,6-9 3 16,18-13 0-16,11-12-1 15,7-13 1-15,-4-12-2 16,-3-13 1-16,-25-9-3 15,-7-17 1-15,-11-8-3 16,-10 0 1-16,-7-1-8 0,-14 1 1 16,-11-1-11-16,-14 7 0 15</inkml:trace>
  <inkml:trace contextRef="#ctx0" brushRef="#br0" timeOffset="25277.97">11031 8843 29 0,'-3'47'14'0,"10"3"1"15,-4-38 10-15,4 7-21 16,1-3 0-16,-1-1 3 15,3-2 1-15,1 0-10 0,3-4 1 16,0-6 6-16,0-6 1 16,0-10-4-16,0-15 1 15,-3-9-2-15,-4-20 1 16,-7 1-2-16,0-16 0 16,-4 3-1-16,1-10 0 15,-1 10-1-15,4-3 1 16,4 6-1-16,3 7 0 15,0 5 1-15,4 10 0 16,3 7 0-16,0 9 1 16,3 3 0-16,5 9 1 15,-1 6 0-15,7 1 1 0,11 3-2 16,7 6 1-16,14 3 0 16,7 3 1-16,10 0 0 15,8-6 1-15,21-3-1 16,17-6 1-16,15-7 0 15,17-9 1-15,25-6-3 16,10 3 1-16,-3-7-3 16,-7 1 1-16,-35 2-3 15,-18 7 0-15,-25 6-11 16,-31 7 0-16,-29 12-3 16,-31 9 0-16</inkml:trace>
  <inkml:trace contextRef="#ctx0" brushRef="#br0" timeOffset="25686.15">11716 8447 44 0,'0'16'22'0,"-11"3"-20"0,8-19 37 0,-4 3-37 15,-4 6 0-15,-3 10 0 16,-7 3 0-16,-4 6-5 16,-3 4 1-16,0 2-4 15,3 4 1-15,7-10-10 16,4-9 1-16</inkml:trace>
  <inkml:trace contextRef="#ctx0" brushRef="#br0" timeOffset="25881.19">11638 8589 27 0,'42'40'13'0,"-3"14"-9"0,-28-39 13 16,-1 1-19-16,1 6 0 15,-4 0-13-15,4-10 0 16</inkml:trace>
  <inkml:trace contextRef="#ctx0" brushRef="#br0" timeOffset="26270.43">11924 8341 46 0,'10'6'23'0,"15"-3"-24"15,-18-3 44-15,4-3-43 16,3-3 1-16,4 3 0 16,3-4 0-16,-4 1-2 15,-3 3 1-15,-3 3-1 16,-4 0 1-16,-7 0-1 0,0 0 0 16,-7 3-1-16,0 10 0 15,-4-1-1-15,1 4 1 16,-1-4 0-16,4 4 1 15,0-3 0-15,4 2 1 16,3-2 0-16,7-4 1 16,3 1 0-16,8-4 0 15,0 0-5-15,3 1 1 16,0-4-10-16,0-3 1 0</inkml:trace>
  <inkml:trace contextRef="#ctx0" brushRef="#br0" timeOffset="26494.84">12280 8636 26 0,'21'0'13'0,"15"0"-5"15,-26 0 11-15,4-7-20 16,8 4 0-16,-1-3-6 16,7-3 0-16,-7-4 2 0,11-3 1 15</inkml:trace>
  <inkml:trace contextRef="#ctx0" brushRef="#br0" timeOffset="26931.84">13049 8215 47 0,'7'22'23'0,"-10"88"-19"15,-1-82 47-15,4 7-51 16,0 12 1-16,4-3-1 0,3 3 1 16,0-3-6-16,0 3 0 15,0-13-10-15,-3-9 0 16</inkml:trace>
  <inkml:trace contextRef="#ctx0" brushRef="#br0" timeOffset="27457.34">15744 8090 58 0,'11'6'29'0,"0"13"-33"0,-15-10 45 15,1 4-40-15,-4 6 0 16,-8 9 0-16,-2 3 0 16,-11 7-3-16,-4 6 1 0,0 0-3 15,4-7 0-15,3 1-10 16,4-7 0-16,10-12-2 15,4-12 1-15</inkml:trace>
  <inkml:trace contextRef="#ctx0" brushRef="#br0" timeOffset="27654.23">15639 8212 39 0,'35'72'19'0,"0"-15"-20"16,-28-35 34-16,4 3-34 16,3 6 1-16,4 4-3 15,3-4 0-15,0-6-5 16,0-9 1-16,-3-13-4 16,-1-12 1-16</inkml:trace>
  <inkml:trace contextRef="#ctx0" brushRef="#br0" timeOffset="27893.34">16143 8200 58 0,'14'22'29'16,"7"-19"-37"-16,-14-3 62 15,4 0-54-15,3-3 0 16,0 0 0-16,0-4 0 0,4 1-3 16,0 0 0-16,-4-1-7 15,-7 1 1-15,-4 0-8 16,-6 3 1-16</inkml:trace>
  <inkml:trace contextRef="#ctx0" brushRef="#br0" timeOffset="28042.26">16143 8372 35 0,'28'19'17'0,"15"-16"-18"0,-29-3 22 16,0 0-28 0,0-3 1-16,7-3-11 0,14-7 0 15</inkml:trace>
  <inkml:trace contextRef="#ctx0" brushRef="#br0" timeOffset="28687.65">16884 8059 34 0,'7'31'17'0,"-21"-25"-20"0,7-3 28 0,0 4-24 16,-4 5 0-16,-3-2 1 15,-4 2 1-15,-3-2-4 16,-3 5 1-16,-1-5 1 16,4-1 1-16,3 0-1 15,4 1 0-15,3-4-1 16,8 0 0-16,10-2 0 16,7-4 1-16,7 3 0 15,4 0 1-15,0 3-1 16,-1 0 1-16,-3-3 0 15,1 4 0-15,-5 5-1 16,-6 1 0-16,-8 3-1 16,-6 2 0-16,-4 1-1 15,3 3 0-15,-3-6-1 16,0-1 0-16,0-2 1 16,4 0 0-16,-1-7 0 0,4 0 1 15,0-6 0-15,11-3 0 16,3-3 1-16,10-4 1 15,8-5 1-15,7-1 0 16,3-6 0-16,1-9 0 16,3-1 0-16,-8 1 1 15,-2 3-2-15,-5-1 1 16,-2 4-2-16,-5 3 0 16,-3 4-1-16,-3-1 0 15,-7 3-1-15,-4 4 1 16,-7 2-1-16,-7 10 0 0,-4 6 0 15,0 7 1 1,1 6 0-16,-1 6 0 0,4 9 1 16,4-2 0-16,3 2-1 15,3 4 1-15,8-4 0 16,-1 4 0-16,5-10-4 16,2-6 1-16,4-9-6 15,-3-7 1-15,3-6-8 16,0-9 1-16</inkml:trace>
  <inkml:trace contextRef="#ctx0" brushRef="#br0" timeOffset="28926.09">17794 8034 38 0,'14'6'19'0,"-7"3"-21"15,-7-9 29-15,-7 3-26 0,-3 7 1 16,-8 2 2-16,0 7 1 15,-3 6-5-15,0 7 1 16,0 2 3-16,3 1 0 16,4 5 0-16,4 4 0 15,2 0-1-15,8-13 0 16,8 1-3-16,6-7 0 16,3-9-8-16,4-7 1 15,8 0-8-15,-5-12 0 16</inkml:trace>
  <inkml:trace contextRef="#ctx0" brushRef="#br0" timeOffset="29213.98">18390 8062 36 0,'4'0'18'0,"-22"6"-14"15,11-6 25-15,-7 3-26 16,-4 3 0-16,-3 4 2 16,0 6 1-16,-4 5-7 15,1 14 0-15,3-1 4 16,3 4 1-16,0 6-2 16,4 6 0-16,0 0-2 0,7-9 0 15,3-3-4-15,4-10 0 16,7-6-5-16,8-13 0 15,6-9-5-15,11-6 0 16</inkml:trace>
  <inkml:trace contextRef="#ctx0" brushRef="#br0" timeOffset="29843.03">18796 8153 45 0,'25'-7'22'0,"-18"-8"-28"0,-7 15 41 15,-4-7-35-15,-3 4 0 16,-7 3 0-16,-11 3 0 15,-6 1 0-15,-1 2 0 0,0 10 0 16,0 6 1-16,8 6-1 16,3 0 1-16,3 3-1 15,7 4 1-15,8-4 0 16,6 4 0-16,11-7 0 16,8-6 0-16,2-10-1 15,8-8 1-15,7-14-3 16,0-2 1-16,-4-7-6 15,-7 3 1-15,-7-6-7 16,-7-9 0-16</inkml:trace>
  <inkml:trace contextRef="#ctx0" brushRef="#br0" timeOffset="30040.92">18528 8322 29 0,'35'-3'14'0,"18"0"-16"0,-35-7 18 16,6 4-24-16,12-13 0 16,6-3-6-16,-3-6 1 15</inkml:trace>
  <inkml:trace contextRef="#ctx0" brushRef="#br0" timeOffset="30277.36">19039 8077 58 0,'15'41'29'0,"41"9"-42"0,-38-28 63 0,6 7-50 16,-6 2 0-16,-4 3-2 15,-7 7 1-15,-17 3-4 16,-15-6 1-16,-10-4-12 16,-15-2 1-16</inkml:trace>
  <inkml:trace contextRef="#ctx0" brushRef="#br0" timeOffset="33386.99">22864 4700 42 0,'21'0'21'0,"-14"-25"-10"0,-4 19 21 15,1-4-29-15,-4 10 0 16,0 0 2-16,0 0 1 0,-4 10-8 16,-10-4 1-1,-7 13 3-15,-7 3 1 0,0 6-3 16,-4 3 1-16,4-9-3 15,3 10 1-15,4-1-1 16,7-6 1-16,3-9 0 16,8 0 0-16,10-1 1 15,10-2 0-15,8-1 1 16,7-2 0-16,-1-1 0 16,-6 1 0-16,0-1-1 15,-4 3 1-15,-7-2-1 16,-3 9 0-16,-15 6-1 15,-14 3 1-15,-10 7-2 16,-7-4 0-16,-4 0-5 16,4-12 1-16,7 0-6 15,7-3 0-15,6-7-3 16,15-9 1-16</inkml:trace>
  <inkml:trace contextRef="#ctx0" brushRef="#br0" timeOffset="33598.83">23015 4841 38 0,'7'3'19'0,"7"4"-19"0,-10-1 36 16,-4 7-32-16,0 2 1 16,0 4 1-16,-4-3 1 15,1 2-9-15,-4 4 0 0,3 7 5 16,1-1 0-16,-1-6-8 15,1 0 0-15,3-13-10 16,0-6 1-16</inkml:trace>
  <inkml:trace contextRef="#ctx0" brushRef="#br0" timeOffset="33808.37">23036 4785 36 0,'18'9'18'0,"17"13"-25"16,-28-19 22-16,4 0-20 16,3 7 1-16,0-1-7 15,0 1 0-15,-3-1 11 0,-1 7 0 16</inkml:trace>
  <inkml:trace contextRef="#ctx0" brushRef="#br0" timeOffset="34107.44">23181 5070 27 0,'4'10'13'0,"13"-17"-10"0,-6-2 27 16,3-7-29-16,0 4 0 0,4-7 0 15,3-6 0-15,0-3-2 16,0-1 1-1,-3 1 0-15,-1 6 1 0,1 3-1 16,-4 4 1-16,0 5 0 16,-3 7 0-16,-1 9 1 15,1 4 0-15,3 2 2 16,-3 13 0-16,-4-3 0 16,0 0 0-16,-4 3-1 15,1 1 0-15,3-5-2 16,-4 1 1-16,1-3-6 15,3-3 1-15,0-7-8 16,4-6 1-16,3-9-4 16,3-3 1-16</inkml:trace>
  <inkml:trace contextRef="#ctx0" brushRef="#br0" timeOffset="34558.44">23470 4443 56 0,'14'9'28'0,"18"-12"-35"0,-21 0 58 15,3 0-49-15,7-3 0 0,0 6 2 16,7 0 0-16,8-10-5 16,-1 10 0-16,-3-6 3 15,-8 3 1-15,-2 3-3 16,-8 0 0-16,-7-6-2 16,-7 12 1-16,-7-6-1 15,-4 9 1-15,-3 1-1 16,0 9 1-16,0 9 0 15,0-3 1-15,3-9 0 16,4 2 0-16,4 4 0 16,3-6 1-16,7 0 0 15,7-7 0-15,7-3-2 16,0-2 0-16,4-1-5 16,-1-6 1-16,-2-1-12 15,-5-2 0-15,-6 6 0 16,-4 0 0-16</inkml:trace>
  <inkml:trace contextRef="#ctx0" brushRef="#br0" timeOffset="34875.01">24112 4597 53 0,'11'-7'26'0,"-15"17"-33"0,4-10 54 15,-3 0-47-15,-4 6 0 0,-4 0 1 16,-6 10 0-16,3 6-1 16,-4 6 0-16,0 7 1 15,1 12 1-15,-1 3-1 16,4 6 0-16,3 4-2 15,4-13 1-15,4-3-5 16,6-13 0-16,4-9-11 16,0-9 1-16,4-13-1 15,10-7 0-15</inkml:trace>
  <inkml:trace contextRef="#ctx0" brushRef="#br0" timeOffset="35158.57">24416 4619 45 0,'21'3'22'0,"-7"9"-24"0,-14-12 45 16,0 3-44-16,-14 1 1 15,0 5 0-15,-11 0 0 16,-3 4 0-16,-4 3 1 16,-3 2 0-16,0 4 1 15,6 3-1-15,1 16 0 16,7 3 0-16,0-9 1 0,14 5-1 15,3 1 0-15,8-13 0 16,6-3 0-16,8-12-2 16,7-10 1-16,-1-9-3 15,1 0 0-15,-4-7-4 16,-3-6 0-16,-8-6-8 16,1-9 0-16</inkml:trace>
  <inkml:trace contextRef="#ctx0" brushRef="#br0" timeOffset="35368.05">24126 4791 43 0,'29'3'21'0,"31"0"-24"16,-39-3 34-16,11-6-32 15,10 0 0-15,4-4-3 0,0-5 1 16,14-4 0-16,0 0 0 16,-7-9-8-16,-8 6 0 15</inkml:trace>
  <inkml:trace contextRef="#ctx0" brushRef="#br0" timeOffset="35627.03">24772 4506 48 0,'14'37'24'0,"29"-5"-24"16,-29-26 45-16,3 10-44 15,1 9 0-15,0 6 0 16,-4 7 0-16,-4 9-2 15,-10 9 0-15,-10-2-2 16,-8-1 1-16,-7 0-11 16,1-15 1-16,-5-13-3 15,5-9 1-15</inkml:trace>
  <inkml:trace contextRef="#ctx0" brushRef="#br0" timeOffset="36013.4">25213 4848 41 0,'-7'34'20'0,"3"16"-12"0,8-37 37 0,3-4-41 16,0-6 0-16,7 4 2 15,4-4 0-15,7 0-9 16,6 0 1-16,8 0 1 16,3-6 0-16,-3-3-12 15,-3-13 1 1</inkml:trace>
  <inkml:trace contextRef="#ctx0" brushRef="#br0" timeOffset="36211.28">25333 4659 47 0,'4'73'23'0,"-4"8"-16"0,0-53 25 16,0 4-32-16,-4 8 0 15,0 7-4-15,4-6 0 16,0-3-3-1,0-4 0-15,0-12-7 0,8-12 1 16</inkml:trace>
  <inkml:trace contextRef="#ctx0" brushRef="#br0" timeOffset="36553.08">26000 4738 48 0,'3'0'24'0,"-3"-3"-27"16,0 0 45-16,-7 3-41 15,-3-4 0-15,-8 8 1 16,-3 5 1-16,0 0-4 15,-1 16 1-15,1-6 2 16,-3 9 0-16,6 4-1 0,-3 5 1 16,10-5-2-16,8 5 1 15,6-2-3-15,4-4 0 16,7-6-5 0,4-6 1-16,10-9-7 0,4-7 1 15,3-10-3-15,8-8 0 16</inkml:trace>
  <inkml:trace contextRef="#ctx0" brushRef="#br0" timeOffset="36765.08">26187 4885 23 0,'10'-22'11'0,"-10"-3"3"0,0 25 17 0,4-6-25 15,-1 3 1-15,1-7 1 16,-4 4 1-16,-4 3-12 16,1 6 0-16,-8 0 7 15,-3 10 1-15,-7-4-4 16,-7 4 0-16,0 2-1 15,-4 10 0-15,4-9-2 16,3 3 1-16,4 0-3 16,7 3 0-16,10 3-5 15,8-6 1-15,10-4-6 16,10-8 0-16</inkml:trace>
  <inkml:trace contextRef="#ctx0" brushRef="#br0" timeOffset="37049.61">26377 4785 34 0,'-14'3'17'0,"-14"13"-17"0,21-13 27 16,-4 3-27-16,-3 0 0 16,0 7 0-16,3-7 1 15,1 7-1-15,-4 2 0 16,7-5 0-16,0 5 1 15,7 1 0-15,7 0 0 16,7-4 0-16,3 7 1 16,-2-3-1-16,-5 3 1 15,-6 9-1-15,-8-6 0 0,-6 3-1 16,-8 0 0-16,4-6-6 16,3-3 1-16,-3-7-7 15,-4-3 1-15</inkml:trace>
  <inkml:trace contextRef="#ctx0" brushRef="#br0" timeOffset="37455.94">26487 4559 41 0,'0'28'20'0,"-4"-18"-14"16,4-7 35-16,0-3-39 16,0 0 1-16,0 0 4 0,0 0 0 15,7 0-7 1,4 0 1-16,6 0 4 0,4 0 1 16,4 0-1-16,0 6 0 15,-4-6-3-15,-3 0 0 16,-4 0-2-16,-4 0 0 15,-6 0-1-15,-8 3 0 16,-3 7 0-16,-3 5 0 16,-4 4 0-16,0 3 1 0,-1 0 0 15,5 3 0 1,3-9-1-16,3-1 1 16,4 7-3-16,4-12 1 15,3-1-3-15,3-2 0 0,1-7-7 16,3-4 0-16,0-2-6 15,-3 0 0-15</inkml:trace>
  <inkml:trace contextRef="#ctx0" brushRef="#br0" timeOffset="37713.9">26959 4606 45 0,'11'6'22'0,"-11"13"-25"16,-4-9 37-16,-3 2-32 16,-10 4 0-16,-1 6 2 15,-7 0 0-15,4-3-4 0,4-1 0 16,-5 26 3-16,5 0 0 16,-1 9-1-16,4 4 0 15,3-4-3-15,4 7 0 16,0-26-7-16,4-2 0 15,-1-7-7-15,8-16 0 16</inkml:trace>
  <inkml:trace contextRef="#ctx0" brushRef="#br0" timeOffset="38025.99">27270 4744 42 0,'0'9'21'0,"-21"4"-27"16,10-10 33-16,-7 3-28 16,-6 4 1-16,-5-4 1 15,-2 7 0-15,-1 2-1 16,4 7 1-16,3 3 2 16,0 0 0-16,8-3 0 15,3 3 0-15,3 4 0 16,7 2 0-16,8 0-1 15,3 1 0-15,7-13-1 16,7-4 0-16,4-5-3 16,0-7 1-16,-4-6-3 15,-3-10 0-15,-4-6-8 16,-4-6 0-16,-3 3-2 0,-7-3 1 16</inkml:trace>
  <inkml:trace contextRef="#ctx0" brushRef="#br0" timeOffset="38206.24">26864 5017 34 0,'7'3'17'0,"14"-6"-20"0,-10-3 31 0,6 2-28 16,8-5 0-1,10 3-3-15,8 6 1 0,3 0-2 16,0-13 1-16,-8-6-7 15,-6-6 1-15</inkml:trace>
  <inkml:trace contextRef="#ctx0" brushRef="#br0" timeOffset="38432.22">27298 4829 45 0,'0'31'22'0,"25"16"-25"16,-18-34 44-16,3 2-42 15,-6 7 1-15,-1 7-3 16,-10 5 1-16,0-3 1 0,4 7 1 16,-8-3-7-16,1-10 0 15,-1-3-6-15,-3-7 0 16</inkml:trace>
  <inkml:trace contextRef="#ctx0" brushRef="#br0" timeOffset="38670.94">27651 4863 53 0,'21'32'26'0,"-3"-48"-32"0,-8 10 49 0,4 6-44 15,4-3 1-15,0-1-3 16,3 1 0-16,-4 3-4 16,-3-3 0-16,-7 3-7 15,-10 0 0-15</inkml:trace>
  <inkml:trace contextRef="#ctx0" brushRef="#br0" timeOffset="38865.91">27425 5080 54 0,'60'37'27'0,"0"-5"-34"0,-35-26 50 16,6-6-44-16,8 0 1 15,0 0-6-15,-4-6 0 16,-7-1-5-16,-6-5 0 16,-1-7-4-16,0 0 1 15</inkml:trace>
  <inkml:trace contextRef="#ctx0" brushRef="#br0" timeOffset="39093.4">28261 4653 37 0,'21'41'18'0,"-14"0"-13"0,-3-26 34 0,3 20-36 16,3 2 1-16,1 11 0 15,0 11 0 1,-8 23-14-1,-3-10 1-15,-14-22-3 16,-4-16 0-16</inkml:trace>
  <inkml:trace contextRef="#ctx0" brushRef="#br0" timeOffset="42529.05">19883 5318 38 0,'10'25'19'0,"36"6"-27"0,-32-27 19 0,4-1-9 16,3-3 0-16,0 0 1 16,7-7 1-16,-3 4-4 15,7-3 0-15,7 6 3 16,10 0 0-16,7 0 1 15,18 3 1-15,8-3 0 16,23 10 0-16,22-7-1 16,15-3 1-16,6-7-2 15,7-2 0-15,-7-10-7 16,-17 0 0-16,-22 4-10 16,-14-1 0-16</inkml:trace>
  <inkml:trace contextRef="#ctx0" brushRef="#br0" timeOffset="42873.74">21481 5048 42 0,'17'22'21'0,"29"-6"-23"0,-32-13 31 0,7 0-25 16,8 3 0-16,6 4 2 16,-3-4 0-1,6-3-8-15,5 4 0 0,-4-1 5 16,-8 0 0-16,-6-3-4 15,-18 3 1-15,-14 13-3 16,-11 13 1-16,-20 2-4 16,-15 7 1-16,-7 0-9 15,-7 3 0-15</inkml:trace>
  <inkml:trace contextRef="#ctx0" brushRef="#br0" timeOffset="43086.14">21452 5080 46 0,'0'53'23'0,"4"19"-28"0,-1-47 37 16,-3 16-37-16,0 15 1 15,0-5-20-15,-3-11 1 16</inkml:trace>
  <inkml:trace contextRef="#ctx0" brushRef="#br0" timeOffset="43987.41">19763 6817 26 0,'-4'0'13'0,"1"3"0"16,3 0 12-16,0-3-21 0,3 3 0 15,1 0 1-15,3 1 1 16,7-1-8 0,3 9 1-16,12 1 5 0,9 9 1 15,15 3-2-15,11 6 0 16,17 7 0-16,14 6 1 15,18 0 0-15,0-7 0 16,14-2-1-16,14 5 1 16,-7-5-2-16,-17-7 1 15,-12 0-2-15,-16-3 0 16,-19-3-1-16,-13 0 0 16,-19 10-1-16,-20-1 0 15,-14 4-1-15,-15 8 1 16,-21 8 0-16,-28-1 0 0,-21 6-1 15,-7 4 1-15,-11-1-5 16,-3-5 1-16,7 2-11 16,14-9 1-16</inkml:trace>
  <inkml:trace contextRef="#ctx0" brushRef="#br0" timeOffset="44570.82">21301 7431 27 0,'-4'13'13'0,"15"-10"4"15,-8-3 8-15,4 3-21 16,4 0 0-16,7 4 4 15,6-4 0-15,15 0-9 16,25 3 1-16,6-3 6 16,18-3 1-16,22-3-3 0,24-6 1 15,7-7-3 1,11-3 1-16,13 10-4 0,-13-7 1 16,-11 1-7-16,-10 5 1 15,-18 1-6-15,-22-4 0 16,-20-2-5-1,-22 2 1-15</inkml:trace>
  <inkml:trace contextRef="#ctx0" brushRef="#br0" timeOffset="44975.75">22655 7093 35 0,'11'12'17'0,"3"-15"-12"15,-7 0 30-15,4 3-30 16,10-3 0-16,7 3 3 15,4 3 0-15,10-3-10 16,15 6 0-16,13 1 6 16,8-1 1-16,-1 0-3 15,-10 4 0-15,-14 5-2 16,-10-2 1-16,-15 6-1 16,-14 12 0-16,-21 3-1 15,-14 7 0-15,-14 6 0 0,-11 0 0 16,-7 3-2-16,3 4 0 15,8-7-4-15,7-6 0 16,3-10-9-16,11-9 1 16</inkml:trace>
  <inkml:trace contextRef="#ctx0" brushRef="#br0" timeOffset="45171.97">22881 7043 31 0,'0'0'15'0,"7"18"0"0,-3-8 18 0,-4 12-28 16,3 3 0-16,1 13 1 15,3 9 0-15,0 0-9 16,4 9 0-16,-1-6 1 16,4-9 1-16,0-3-13 15,0-16 0-15</inkml:trace>
  <inkml:trace contextRef="#ctx0" brushRef="#br0" timeOffset="45593.55">24109 6811 37 0,'-7'18'18'0,"-4"55"-10"0,8-55 22 0,-4 17-27 16,3 18 1-16,1 7 0 16,-4 6 1-16,3 21-7 15,-3-2 0-15,3 3 4 16,1-4 0-16,-1-18-7 15,1-15 0-15,-1-17-9 16,1-18 1-16</inkml:trace>
  <inkml:trace contextRef="#ctx0" brushRef="#br0" timeOffset="45789.47">23753 7375 53 0,'42'9'26'0,"39"1"-27"0,-56-4 44 16,14-3-44-16,20 4 1 15,1-4-7-15,4 0 0 16,-8 3-2-16,-10-3 0 16,-14-3-6-16,-11 3 1 15</inkml:trace>
  <inkml:trace contextRef="#ctx0" brushRef="#br0" timeOffset="46583.13">24522 7475 51 0,'-4'3'25'0,"-7"13"-31"16,8-16 49-16,-4 3-44 15,-4 0 1-15,-3 1 0 16,0-1 0-16,-7 0 0 16,3 3 0-16,4 4 0 15,0 2 0-15,3-3-1 16,4 1 0-16,0-1-2 16,7-2 1-16,4-4-1 15,6 0 0-15,1-3-1 16,0-3 1-16,3 0 0 15,-4 3 1-15,1 0 1 0,3 0 0 16,-3 0 0-16,-1 3 1 16,1 0-1-16,-1 0 1 15,1 3 0-15,-4-3 1 16,0 1-1-16,0 2 1 16,-3 3 0-16,-1 1 0 15,4 2-3-15,-3 1 1 16,3-10-9-16,0 3 1 15,0-9-2-15,4 0 0 16</inkml:trace>
  <inkml:trace contextRef="#ctx0" brushRef="#br0" timeOffset="46958.3">24687 7595 55 0,'4'18'27'0,"-1"-5"-36"15,-3-10 58-15,0 0-49 16,0-3 0-16,4-3 0 16,0-3 0-16,3-4-1 15,0 1 1-15,3-4-1 16,1-2 0-16,-1-4-1 15,1-3 0-15,3-3-1 0,0 3 1 16,0 3 0-16,0 3 1 16,4 10 0-16,0 6 1 15,-1 6-1-15,-3 10 1 16,1 3 0-16,-1 6 1 16,-4 3-1-16,1 7 0 15,-1 2-2-15,5-5 1 16,-5-7-5-16,1-6 0 15,-1-7-7-15,1-18 0 16</inkml:trace>
  <inkml:trace contextRef="#ctx0" brushRef="#br0" timeOffset="47378.31">25061 6666 55 0,'11'-3'27'0,"3"-6"-30"16,-7 9 50-16,-3 0-46 15,3 0 1-15,7-6 1 16,3 9 0-16,8-3-4 0,3 0 1 15,-6-3 1 1,-5 3 0-16,1-7-1 0,-4 4 0 16,-4 0-1-16,-6 0 1 15,-4 3-2-15,-4 6 1 16,-6-3 0-16,-1 7 0 16,-3 2 0-16,0 7 1 15,0 0 0-15,3 0 0 16,4-1 0-16,4 1 0 15,6-6 0-15,4-4 1 16,4 1-3-16,7-1 1 16,-1 4-6-16,1-1 0 0,3 1-9 15,4-7 0-15</inkml:trace>
  <inkml:trace contextRef="#ctx0" brushRef="#br0" timeOffset="47678.39">25728 6773 52 0,'11'22'26'0,"-18"0"-28"16,3-22 42-16,-3 9-39 15,-7 7 0-15,3 12 0 16,-6 0 0-16,-4 7-1 0,-4 12 0 16,-3 0 1-16,-1 16 0 15,1-1-1-15,3 10 1 16,4-3-2-16,11-6 0 16,3-6-6-16,7-4 1 15,7-9-10-15,0-13 1 16</inkml:trace>
  <inkml:trace contextRef="#ctx0" brushRef="#br0" timeOffset="47992.66">26049 7049 45 0,'18'3'22'0,"-18"-6"-24"16,-4 3 34-16,-6 0-32 15,-8 6 1-15,-3 0 2 16,-7 4 0-16,-1 6-2 16,1 5 0-16,0 5 1 15,-4 11 1-15,4 1-1 16,3 3 1-16,8 6-1 16,3 0 0-16,6-3-1 15,12-7 0-15,7-5-1 16,6-11 1-16,8-8-2 15,0-10 0-15,-1-12-3 16,-3-10 1-16,-3 0-6 0,-4-9 0 16,-7 0-6-16,-7-10 0 15</inkml:trace>
  <inkml:trace contextRef="#ctx0" brushRef="#br0" timeOffset="48191.43">25643 7290 38 0,'-3'25'19'0,"10"-6"-9"0,-4-16 29 16,8 1-38-16,3-1 1 0,11 0 0 15,3-3 1-15,7 0-5 16,8-6 0-16,6-4-1 16,4-9 0-16,3-6-9 15,-10 3 0-15,-10-12-2 16,-5-4 0-16</inkml:trace>
  <inkml:trace contextRef="#ctx0" brushRef="#br0" timeOffset="48386.32">26218 7074 57 0,'8'63'28'0,"-1"40"-41"15,-7-75 60-15,-4 16-48 16,1 10 1-16,-1 8-6 16,-3 7 0-16,-7-12-5 15,-4-10 1 1</inkml:trace>
  <inkml:trace contextRef="#ctx0" brushRef="#br0" timeOffset="48852.52">26465 7221 49 0,'0'0'24'0,"11"13"-14"0,-4-13 33 16,4 0-41-16,6 0 1 15,11-3-1-15,11-4 1 16,-3 4-6-16,13 0 1 15,4 3-4-15,-7-3 1 16,-7 0-12-16,-4 3 1 16</inkml:trace>
  <inkml:trace contextRef="#ctx0" brushRef="#br0" timeOffset="49074.07">26716 7027 54 0,'-7'41'27'16,"-4"50"-31"-16,11-69 42 0,0 15-39 16,4 1 1-16,-1 6-7 15,4 9 1-15,0-9 0 16,0-3 0-16,1-10-8 15,-1-9 0-15</inkml:trace>
  <inkml:trace contextRef="#ctx0" brushRef="#br0" timeOffset="49794.01">27386 6779 48 0,'7'3'24'0,"-7"19"-25"15,0-15 44-15,-3 5-42 16,-4 16 1-16,3 7 0 16,-6 12 0-16,-1 12-3 15,0 17 0-15,4 15-1 16,0-7 0-16,7-2-6 16,4-13 1-16,6-6-8 15,1-23 0-15</inkml:trace>
  <inkml:trace contextRef="#ctx0" brushRef="#br0" timeOffset="50068.86">27750 7196 57 0,'14'16'28'0,"7"-13"-34"0,-14-6 51 16,3 0-46-16,1 3 1 16,0-6-4-16,6-1 1 15,4 1-5-15,1 6 1 0,-5-9-8 16,-6 2 0-16</inkml:trace>
  <inkml:trace contextRef="#ctx0" brushRef="#br0" timeOffset="50229.75">27672 7406 38 0,'21'13'19'0,"18"-1"-28"15,-25-12 29-15,4 0-35 16,-1-3 0-16,4-6-2 16,8 0 1-16</inkml:trace>
  <inkml:trace contextRef="#ctx0" brushRef="#br0" timeOffset="50892.2">28501 7159 40 0,'-18'50'20'0,"-35"-31"-29"0,46-13 42 16,-7 0-33-16,-3 0 0 16,-1 1 0-16,-3-1 1 0,0 0-1 15,3 1 0-15,0-1 0 16,4 0 1-16,4 0-1 15,3 1 0-15,7-1-1 16,7 3 1-16,7-2-1 16,3-1 1-16,5 0 0 15,-5 4 1-15,4-4-1 16,1 0 1-16,-5 3 0 16,-3-2 0-16,-7 2-1 15,-7 7 1-15,-3 3-2 16,-1-1 1-16,-6 8-1 15,-1-8 1-15,-3-2-1 16,3-3 1-16,4-1 0 16,0-2 1-16,4-1-1 15,3-6 1-15,7 0 2 16,3-3 0-16,5 0 0 16,6-9 1-16,14-4 0 0,7-9 0 15,4 0-1-15,0 0 0 16,0-9-2-16,-7 3 0 15,-4-4-2-15,-7 1 1 16,-3 3-1-16,-7 9 1 16,-4 0-1-16,-7 7 1 15,-4 2-1-15,-6 1 0 16,-8 6 1-16,-3 9 0 16,-4 7-1-16,-3 5 1 15,0 7 0-15,3-3 1 0,1 10-1 16,6 2 1-1,4-2 0-15,4 2 0 0,3-6-1 16,7-3 1-16,3-6-4 16,8-3 0-16,3-7-6 15,7-2 0-15,4-14-6 16,-4-5 1-16</inkml:trace>
  <inkml:trace contextRef="#ctx0" brushRef="#br0" timeOffset="51132.54">29136 7253 33 0,'0'6'16'0,"-18"10"-16"15,11-10 24-15,-3 0-23 16,-4 0 0-16,-4 7 4 16,-7 3 0-16,11-1-5 15,0 4 0-15,0 9 4 0,3 7 1 16,1 3-1-16,6-4 0 15,1 1-2-15,-1-4 0 16,11-6-3-16,4-6 0 16,3-7-6-16,11-5 1 15,-1-11-8-15,4-8 1 16</inkml:trace>
  <inkml:trace contextRef="#ctx0" brushRef="#br0" timeOffset="51523.41">29238 6914 41 0,'7'22'20'0,"7"-9"-15"15,-7-13 34-15,1 0-37 16,2 0 0-16,4 3 1 15,4-3 0-15,3 0-3 16,0-3 0-16,0-1 2 16,-3 1 1-16,-4 0-3 15,-3 0 1-15,-4 3-2 16,-7 3 1-16,-7 3-1 16,-4 1 0-16,-3 2 0 0,0 4 0 31,0 18 1-31,7 0 1 15,3 4 0 1,1-10 0-16,3 0-1 0,3-6 1 16,4 0-3-16,4-7 1 15,-1-2-7-15,1-7 1 16,3 0-8-16,-7-9 0 16</inkml:trace>
  <inkml:trace contextRef="#ctx0" brushRef="#br0" timeOffset="51778.25">29887 6927 41 0,'4'31'20'0,"-32"7"-19"16,21-29 30-16,-8 10-28 15,-6 9 0-15,-3 0 1 16,-1 10 1-16,-3 15-7 16,-4 4 1-16,0 8 3 15,0 1 1-15,8 6-6 16,3 4 0-16,-1-14-11 16,8-11 1-16</inkml:trace>
  <inkml:trace contextRef="#ctx0" brushRef="#br0" timeOffset="52123.37">30332 7190 39 0,'14'-9'19'0,"-18"-10"-17"0,1 13 25 15,-8-4-26-15,-6-2 0 0,-8 5 0 16,-10 4 1-16,-8 6-3 16,8 7 1-16,-4 9 1 15,0-1 1-15,-3 14 0 16,3 5 0-16,8 1 0 16,-1 9 0-16,11 3-1 15,10 0 1-15,11 4 0 16,11-7 0-16,6-10-4 15,8-12 1-15,3-9-2 16,8-10 1-16,-5-9-3 16,5-6 0-16,-12-7-9 15,-3-12 1-15</inkml:trace>
  <inkml:trace contextRef="#ctx0" brushRef="#br0" timeOffset="52334">29739 7419 57 0,'32'9'28'0,"53"-6"-37"0,-54-9 51 16,5 0-43-16,9-3 0 15,8 2-7-15,-3-2 0 16,-1-4 2-16,-3-2 0 15,-7-10-9-15,-7-4 1 16</inkml:trace>
  <inkml:trace contextRef="#ctx0" brushRef="#br0" timeOffset="52559.48">30406 6936 54 0,'49'47'27'0,"18"28"-35"16,-49-46 54-16,0 8-47 15,6 20 1-15,1 18-1 16,3 10 1-16,-10 18-2 16,-22 10 1-16,-10-3-13 15,-28-7 1-15,-18-6-2 16,-28-6 1-16</inkml:trace>
  <inkml:trace contextRef="#ctx0" brushRef="#br0" timeOffset="61612.18">13794 3537 23 0,'7'-3'11'0,"10"-7"-6"0,-13 7 12 16,3 3-17-16,3-6 1 15,5 0 2-15,2-1 0 16,4 4-3-16,4-3 1 0,7 6 1 16,-4-3 1-16,4 3-1 15,10-7 1-15,4 4-1 16,3-3 0-16,4 0 0 15,4 3 0-15,6 0-1 16,1-1 1-16,-1 1 0 16,1-3 0-16,6 3-1 15,4 3 1-15,8 0 0 16,2 0 0-16,1 0 1 16,10 0 0-16,4 0-1 15,7 3 1-15,3 0 0 16,8-3 0-16,2 3-2 15,8 4 1-15,4-4-1 16,-4-3 0-16,4 3 0 16,3 3 0-16,3 0 1 15,1-6 0-15,-4 0-1 16,0 0 1-16,0 10-1 16,-7-1 1-16,3 1-1 0,1-7 0 15,3 0 0-15,-7 0 0 16,0-3 0-16,0-3 0 15,4 0 0-15,3 3 1 16,-14-10-1-16,7 1 0 16,7-4 0-16,3-2 0 15,-6-4-1-15,-1 0 1 16,1 0-1-16,-8 4 0 16,-10-4-1-16,-18 9 1 15,-6-5-1-15,2 5 0 0,-17 4 0 16,-10 3 0-1,-8 3-2-15,-6-6 0 0,-8 2-5 16,-7-5 1-16,-14 0-10 16,-13-7 0-16</inkml:trace>
  <inkml:trace contextRef="#ctx0" brushRef="#br0" timeOffset="66610.7">3616 10172 41 0,'4'-3'20'0,"-4"3"-8"0,0 0 20 0,0 0-30 15,0 0 1-15,-4 0-1 16,-14 6 0-16,-13 7-4 16,-8 6 1-16,-11-1 2 15,1 1 1-15,-11 0-2 16,11 3 0-16,-1 3-1 16,8-6 0-16,7 3-1 15,10 0 1-15,7-3-1 16,1-1 1-16,3-2-1 15,3-3 1-15,4-1 1 16,7-2 0-16,0-1 0 16,0 0 0-16,0 4-1 15,0 0 1-15,7-1-1 0,-7 4 0 16,0-1 0-16,0 4 0 31,-7 9-1-31,-4 4 1 16,11 2 0-16,-7 4 0 15,4 3 0-15,-4-1 1 16,7-5-1-16,0 6 1 16,0-10 0-16,7 0 0 15,-7-2 1-15,10-1 0 16,8-9 0-16,3-4 1 16,11-2 0-16,-4-4 0 15,4-6 0-15,0 1 0 16,3-8-1-16,-3 1 0 0,-4-3-4 15,-7-10 0-15,-3 7-7 16,-4-4 0-16,-7 1-4 16,-14-1 1-16</inkml:trace>
  <inkml:trace contextRef="#ctx0" brushRef="#br0" timeOffset="66852.22">3059 10843 35 0,'3'3'17'0,"15"4"-13"0,-18-7 30 32,10-4-32-32,12-2 0 15,6 0 0-15,11 0 0 16,-1-4-6-16,-2 1 1 15,9 3-6-15,-6-1 0 16,-3 4-3-16,-1-9 0 16</inkml:trace>
  <inkml:trace contextRef="#ctx0" brushRef="#br0" timeOffset="67075.6">3616 10837 27 0,'-28'47'13'0,"-22"6"-13"15,40-40 22-15,-11 9-21 16,3 0 1-16,-3 0-2 16,10-4 0-16,-6-5-3 15,10 0 1-15,3-13-6 16,4-7 1-16</inkml:trace>
  <inkml:trace contextRef="#ctx0" brushRef="#br0" timeOffset="67255.43">3489 10730 26 0,'11'-3'13'0,"17"25"-7"0,-18-16 20 15,1 7-23 1,0 3 0-16,-1 2 2 0,1 4 0 15,6 0-7-15,-6 0 1 16,0 3 3-16,-1 4 0 16,1-1-3-16,-1 0 0 15,4-3-10-15,-3-3 0 16</inkml:trace>
  <inkml:trace contextRef="#ctx0" brushRef="#br0" timeOffset="67526">3926 10320 39 0,'-10'37'19'0,"-11"42"-18"15,14-54 29-15,7 9-30 16,-7 13 0-16,7 6 0 16,0 10 1-16,0-3-1 15,0 2 0-15,0-14-3 16,0-8 1-16,7-15-9 0,-7-12 0 16</inkml:trace>
  <inkml:trace contextRef="#ctx0" brushRef="#br0" timeOffset="67739.89">3658 10765 39 0,'18'25'19'0,"14"-25"-16"0,-22 0 28 16,8-3-31-16,7-4 0 0,10-2 0 15,0 0 0-15,11-1-4 16,-4 1 1-16,-3-1-8 16,-7 1 0-16</inkml:trace>
  <inkml:trace contextRef="#ctx0" brushRef="#br0" timeOffset="68007.63">4159 10875 28 0,'14'25'14'0,"-17"-25"-9"15,3 0 15-15,0 0-20 0,0-7 1 16,3 1 0 0,-3 0 0-16,0-4-1 0,0-2 0 15,4 2 1-15,3 1 1 16,4 0-1-16,-1-4 0 15,4 4 0-15,4-1 0 16,0 10-3-16,3 0 0 16,7 3-4-16,-7 1 1 15,7-1-5-15,-7-3 1 16</inkml:trace>
  <inkml:trace contextRef="#ctx0" brushRef="#br0" timeOffset="68440.37">4607 10765 30 0,'11'-3'15'0,"-8"3"-9"0,-3 0 26 0,0 0-30 16,0 3 0-16,-3 0 1 16,-1 3 0-16,-6 7-4 15,-1-1 0-15,1 4 3 16,-1-3 0-16,0-1-2 16,4 1 1-16,-3-1-1 15,10 1 0-15,-7-4-1 16,7-3 0-16,7-2 0 15,3-4 0-15,1-4-1 16,7 1 1-16,-8-3 0 16,4 0 0-16,0-4 0 15,1 4 0-15,2-3 0 16,-6-1 0 0,-1-2-1-16,8-1 1 0,-7 4-1 15,3-1 1-15,0 1 0 16,0-1 0-16,4 7 0 0,-4-3 0 15,0 6 0-15,0 6 1 16,-4 4-1-16,1 2 1 16,0 4-1-16,-1 0 1 15,4 2-1-15,-3-2 1 16,10-3 0-16,-3-1 0 16,3-2 0-16,7-4 1 15,4-3-8-15,7-6 1 16,-8-10-3-16,-2-9 1 15</inkml:trace>
  <inkml:trace contextRef="#ctx0" brushRef="#br0" timeOffset="69494.52">6932 10821 31 0,'0'22'15'0,"4"-28"-7"15,-4 6 19-15,7-6-26 16,-7-4 0-16,0-5 5 16,0-1 0-16,0-3-6 15,3-6 0-15,4-6 4 16,-7-1 0-16,4 1-1 16,3 3 0-16,0-1-2 15,3 11 1-15,5 2-1 16,2 7 0-16,4 2-4 0,8 7 1 15,-8 0-7-15,7 0 1 16,-14 0-6-16,4 0 0 31</inkml:trace>
  <inkml:trace contextRef="#ctx0" brushRef="#br0" timeOffset="69777.83">7419 10730 36 0,'11'22'18'0,"-1"-3"-24"0,-10-13 28 0,0 1-23 15,0 2 0-15,-3 0 0 16,-1 1 1-16,1-1-1 16,-1-6 1-16,-3 1-1 15,3-4 0-15,1-4-2 16,3 4 0-16,0-6-5 16,3 0 0-16</inkml:trace>
  <inkml:trace contextRef="#ctx0" brushRef="#br0" timeOffset="70272.89">6802 9946 46 0,'0'10'23'0,"3"12"-24"16,-3-16 46-16,0 10-44 0,0 9 0 15,0 3 1 1,-3 19 0-16,-1 16-3 0,1 15 0 16,-5 7 0-16,5 3 1 15,3-7-8-15,-7-12 0 16,3-9-7-16,4-10 0 16</inkml:trace>
  <inkml:trace contextRef="#ctx0" brushRef="#br0" timeOffset="70575.14">6456 10473 54 0,'7'10'27'0,"11"-20"-29"16,-4 4 48-16,14 0-46 16,7-4 1-16,15-9 0 15,10-3 0-15,7-3-7 16,-7 0 0-16,-1 0-9 15,-16 0 0-15</inkml:trace>
  <inkml:trace contextRef="#ctx0" brushRef="#br0" timeOffset="70993.7">7451 10479 48 0,'0'0'24'0,"0"0"-23"15,0 0 34-15,0 4-36 16,0-4 1-16,0 0-6 16,0 0 1-16,0 0-6 0,0 0 1 15</inkml:trace>
  <inkml:trace contextRef="#ctx0" brushRef="#br0" timeOffset="71371.9">7980 10564 49 0,'10'10'24'0,"-13"-7"-26"16,3 0 38-16,-4 0-37 15,-6 3 1-15,-4 7 0 16,-4 2 0-16,-3 4 0 16,-4 0 1-16,0 6-1 15,4 3 0-15,4 10 0 16,6-7 1-16,4 1-1 15,4-7 0-15,10-3-3 16,7-7 1-16,3-5-8 0,4-10 0 16,1-6-3-1,-1-13 0-15</inkml:trace>
  <inkml:trace contextRef="#ctx0" brushRef="#br0" timeOffset="71656.05">8079 10009 44 0,'3'25'22'0,"11"28"-26"0,-14-37 41 0,0 12-36 16,0 13 1-16,0 9-1 15,4 19 1-15,-1 7-3 16,4 5 0-16,-7 1 0 16,0-4 1-16,4-15-5 15,-1-10 0-15,8-15-7 16,-11-16 0-16,11-13-1 16,-8-22 1-16</inkml:trace>
  <inkml:trace contextRef="#ctx0" brushRef="#br0" timeOffset="71940.77">8266 10426 37 0,'0'32'18'0,"-7"27"-23"0,-1-46 36 16,-6 5-31-16,-3 4 0 16,-1 0 1-16,-3-3 0 15,3 0-1-15,-3 0 0 16,7-7 0-16,0-2 1 15,3-1 0-15,8-6 0 16,6 0 0-16,4 1 0 16,4 2 0-16,7 0 0 15,-8 0 0-15,4 4 0 16,4 9-1-16,0-4 1 16,-8 4-4-16,1-3 1 0,-1-4-9 15,1-2 1-15,-1-13-2 16,5-7 1-16</inkml:trace>
  <inkml:trace contextRef="#ctx0" brushRef="#br0" timeOffset="72257.03">8597 10341 42 0,'14'22'21'0,"-38"10"-28"15,24-23 43-15,-11 1-36 16,-3 8 0-16,-4-2 0 16,1-3 1-16,-1 2-1 15,0 1 0-15,4-3 1 16,4 2 0-16,10 1 0 0,0 0 1 16,10-4 0-16,4 1 1 15,4-4 0-15,3 0 1 16,0-2-1-16,1-1 1 15,-5 0-2-15,-6 1 1 16,-4 2-4-16,-14 7 1 16,-7-1-8-16,-15 1 1 15,-20-3-9-15,0-7 1 16</inkml:trace>
  <inkml:trace contextRef="#ctx0" brushRef="#br0" timeOffset="73094.72">3200 11285 35 0,'17'0'17'0,"15"3"-17"16,-18-3 22-16,4-3-19 15,3 0 0-15,14 3 1 16,8 0 1-16,6-3-6 16,4 0 0-16,14 3 5 15,11 0 0-15,13-3-1 16,8-3 0-16,14-4 0 16,7 1 0-16,14-1 0 15,-4 1 0-15,22-4-1 0,7 1 1 16,0-4-1-16,21 0 0 15,17 1-1-15,-3 2 0 16,21-2 0-16,8 8 0 16,9 1-1-16,1 0 1 15,7 3 2-15,7-7 0 16,11-2 0-16,6-1 0 16,15-3 0-16,-4 1 1 15,7 2-2-15,-17-6 0 0,-11 4-4 16,-28-1 1-16,-29-3-8 15,-38 7 1-15,-36-10-11 16,-31 3 0-16</inkml:trace>
  <inkml:trace contextRef="#ctx0" brushRef="#br0" timeOffset="76699.28">9599 10122 45 0,'4'25'22'0,"-1"-12"-11"15,-3-13 23-15,4 3-33 16,-1 0 0-16,1 0 1 16,-1-3 0-16,4 0-4 15,0 0 1-15,0-3-5 16,4 0 1-16,-11 0-9 15,0-4 0-15</inkml:trace>
  <inkml:trace contextRef="#ctx0" brushRef="#br0" timeOffset="76878.2">9641 10354 47 0,'4'13'23'0,"-4"-13"-22"0,0 0 35 16,0 0-40-16,0 0 1 15,0 0-23-15,-4-4 0 16</inkml:trace>
  <inkml:trace contextRef="#ctx0" brushRef="#br0" timeOffset="78607.45">11349 10492 30 0,'3'-19'15'0,"1"19"0"0,-4 0 16 0,0 0-26 15,0 0 1-15,0 0 2 16,0 6 1-16,3 1-12 16,-3 5 1-16,0 1 7 15,-3 6 0-15,-1 6-3 16,1 3 0-16,-1 0-4 15,1 0 0-15,-1 1-6 16,1-7 1-16,-1-4-9 16,1-2 0-16</inkml:trace>
  <inkml:trace contextRef="#ctx0" brushRef="#br0" timeOffset="79073.43">11709 10410 48 0,'17'-3'24'0,"-10"-28"-25"0,-7 22 39 15,0-4-37-15,-3-3 0 16,-4-2 1-16,-7-1 1 0,-7-3-4 15,-8 6 0-15,-6 4 2 16,-11 2 1-16,-3 10-1 16,-1 3 0-16,-6 7-2 15,-11 2 0-15,3 4-4 16,4 12 1-16,0 7-4 16,8 9 0-16,6 15-2 15,3 7 1-15,15 12 1 16,14 4 0-16,11 9 4 15,13-7 0-15,15-8 7 16,17-14 0-16,11-15 5 16,3-25 1-16,15-15 2 15,3-23 0-15,0-22-1 16,0-5 1-16,-10-8-4 16,-8-8 1-16,-10-7-8 15,-11 3 1-15,-13-6-14 0,-15 10 1 16,-14 2-5-16,-1 13 0 15</inkml:trace>
  <inkml:trace contextRef="#ctx0" brushRef="#br0" timeOffset="79731.12">12418 10523 44 0,'7'32'22'0,"0"12"-27"16,-4-29 38-16,-3 7-29 16,0 10 0-16,-3 15 0 15,-1 9 0-15,1 13-6 16,-4 3 0-16,-4 0 2 15,1-6 0-15,3-16-9 16,0-12 0-16,-1-10-5 16,1-15 1-16</inkml:trace>
  <inkml:trace contextRef="#ctx0" brushRef="#br0" timeOffset="80482.64">12217 10746 44 0,'17'9'22'0,"12"-24"-19"0,-19 15 38 16,4-3-39-16,4-1 0 15,3-11 2-15,0-4 0 16,7-9-5-16,8-4 1 0,6-5 4 15,0-4 1 1,-3 3-2-16,-7 7 1 0,0 6-1 16,-4 3 0-16,-7 9-1 15,0 1 0-15,-7 18-2 16,-7 13 0-16,-10 6-2 16,-4 10 1-16,-7 5-2 15,-7-2 1-15,-8 0-2 16,1-1 1-16,0 1 0 15,0-4 1-15,7-2 0 16,-1-7 0-16,5-6 0 16,3-4 0-16,-1-5 0 15,8-4 0-15,0-3 1 16,4-3 0-16,3 0 0 16,7 0 1-16,3 0 0 15,5 0 0-15,2 3 1 16,1 7 1-16,0-1-2 15,-1 7 1-15,-3 6-1 0,4 0 1 16,0 3 0-16,-4 0 0 16,3 0-1-16,1 0 1 15,3-9-1-15,4-4 1 16,3-6-1-16,0-2 1 16,0-11-1-16,-3-5 1 15,-4-13-1-15,-3 0 0 16,-4 0 0-16,-3-1 0 15,-4-2-1-15,0 3 1 0,-7 3-2 16,0 3 0-16,-4 7-1 16,-3 2 0-16,-3 14-1 15,-1 2 1-15,0 6 0 16,4 7 0-16,0 9 1 16,4 4 1-16,3 2 2 15,3-2 0-15,8-1 1 16,3-6 0-16,4-6-2 15,6-10 0-15,-2-2-6 16,-5-7 0-16,4-7-7 16,-7 1 0-16</inkml:trace>
  <inkml:trace contextRef="#ctx0" brushRef="#br0" timeOffset="80783.61">13120 11160 53 0,'10'22'26'0,"-10"-38"-33"0,0 4 49 16,-3-10-40-16,-4-25 0 16,-4-4 1-16,1-11 0 15,-1 2-4-15,0-9 1 16,1-3 2-16,3-3 1 15,3 3-1-15,4 6 0 16,4 13-1-16,3 2 1 16,3 7-3-16,5 19 0 0,-1 13-4 15,-4 9 0-15,1 6-10 16,-1 16 1-16,-10 3-3 16,-3 9 0-16</inkml:trace>
  <inkml:trace contextRef="#ctx0" brushRef="#br0" timeOffset="80966.64">12912 10862 49 0,'21'19'24'0,"4"-25"-24"16,-18 6 46-16,7-7-46 15,3 1 1-15,8 3-5 16,3-3 1-16,0-1-5 15,1 4 1-15,-5-3-8 0,-6 0 0 16</inkml:trace>
  <inkml:trace contextRef="#ctx0" brushRef="#br0" timeOffset="81323.48">13272 10978 44 0,'21'22'22'0,"14"-16"-17"0,-24-6 36 0,6-3-40 16,4-6 1-16,1-1-1 15,-5-5 1-15,4-1-3 16,-7-3 1-16,-3 3 1 16,0-2 0-16,-4-1-1 15,-4 0 0-15,-6 0-1 16,-1 0 0-16,1 7 0 15,-4 9 0-15,-4 9-1 16,0 3 1-16,1 7-1 16,3 3 1-16,3 6 0 15,4 3 1-15,4 7 0 16,3-4 0-16,3-3 0 16,4 0 1-16,1-6-1 15,-1-3 0-15,-4-6-7 16,4-7 0-16,4-3-7 0,-4-6 0 15</inkml:trace>
  <inkml:trace contextRef="#ctx0" brushRef="#br0" timeOffset="81609.32">13744 11129 45 0,'0'-7'22'0,"-7"-21"-27"0,4 9 37 0,-1-3-31 16,-3-3 0 0,0-6 3-16,-4 3 1 15,4 3-4-15,4 6 0 0,-1-3 4 16,4 3 1-16,4 3-1 16,10 4 1-16,4-1-2 15,3 4 0-15,7-1-3 16,-3 4 0-16,-1 3-5 15,-2-3 0-15,-5-1-8 16,-3 1 0-16,-7 3-6 16,0 3 0-16</inkml:trace>
  <inkml:trace contextRef="#ctx0" brushRef="#br0" timeOffset="81952.45">13956 10994 50 0,'28'28'25'0,"4"-22"-26"0,-22-9 44 16,5-9-43-16,-5 2 1 15,4 1-1-15,4-1 0 16,0-2 0-16,-4-4 0 16,-4 0 0-16,-3 4 0 15,-3-1 0-15,-8 4 0 16,1 0 0-16,-4 5 0 15,3 1-1-15,-3 6 1 16,0 4 0-16,4 2 0 0,-1 7-1 16,0 6 1-16,4 3 0 15,0 0 0-15,4 3 0 16,3-3 0-16,0 0-1 16,0-3 0-16,4-3-4 15,3-6 1-15,0-4-8 16,7-6 0-16,0-9-3 15,4-4 1-15</inkml:trace>
  <inkml:trace contextRef="#ctx0" brushRef="#br0" timeOffset="82299.53">14411 11113 43 0,'14'22'21'0,"-7"3"-28"16,-3-22 41-16,-4 0-35 0,0-3 1 15,0 0 0-15,3-6 1 16,-3 0-1-16,4-1 1 16,3-2 0-16,0 0 1 15,3-4-1-15,5-6 1 16,-1-6-1-16,3 0 0 16,1-6-1-16,0 6 0 15,-1 3 0-15,-3 3 0 16,-3 3-1-16,-1 0 1 15,-2 7 0-15,2 3 0 16,1 6 0-16,-4 6 0 16,0 7-1-16,3 5 1 15,1 4-1-15,0 7 1 16,-1-7-2-16,4 3 0 0,-3-7-5 16,6-2 0-16,1-6-5 15,0-4 1-15</inkml:trace>
  <inkml:trace contextRef="#ctx0" brushRef="#br0" timeOffset="82810.87">15109 10903 43 0,'25'-3'21'0,"-4"0"-23"15,-14-1 37-15,0 4-35 16,-7 0 1-16,0 0-1 15,0 0 1-15,0 0-2 16,0 0 1-16,0 0 1 16,-3 4 0-16,-4 2-1 15,0 3 1-15,0 7 0 0,0 6 0 16,3 3 0-16,4 0 0 31,7 13 0-31,0-7 0 16,4-6-1-16,3-3 1 15,7-3-1-15,7-3 1 16,4-7-1-16,3-3 1 16,1-9-2-16,-1-6 1 0,0-4-1 15,1-3 1 1,-5-6 0-16,-6-3 0 0,-4-3-1 16,-7 0 1-16,-3 0-1 15,-8 3 1-15,-3 9-2 16,-3 7 1-16,-4 5 0 15,0 11 0-15,0 5 0 16,0 16 1-16,3 1 0 16,8 8 1-16,3 4 0 15,3 0 1-15,4-10 0 16,8-3 0-16,2-6-2 16,8-3 0-16,-4-9-8 15,4-10 1-15,-7-7-7 16,-1-5 1-16</inkml:trace>
  <inkml:trace contextRef="#ctx0" brushRef="#br0" timeOffset="83292.23">17141 10235 48 0,'-10'44'24'0,"-8"53"-24"16,15-59 42-16,-1 27-42 15,-3 11 0-15,4 8-4 16,-1 7 0-16,1-9-3 0,-1-23 1 16,1-12-8-16,6-18 0 15</inkml:trace>
  <inkml:trace contextRef="#ctx0" brushRef="#br0" timeOffset="83484.89">16859 10759 45 0,'11'25'22'0,"21"0"-15"15,-18-22 38-15,10 0-43 16,5-3 0-16,9 3 1 15,1 0 0-15,4 0-8 16,-1 1 1-16,-3-4-11 16,-4-4 1-16</inkml:trace>
  <inkml:trace contextRef="#ctx0" brushRef="#br0" timeOffset="83815.69">17455 11022 43 0,'-3'22'21'0,"3"-16"-20"0,0-6 25 15,0-12-25-15,0-4 0 16,0-3 0-16,0 0 1 15,-4-6-2-15,4 3 0 16,0 3 2-16,4 1 0 16,-1-1 0-16,5 3 0 15,2 0 0-15,4 7 0 16,0 3-2-16,4 6 1 0,3 3-5 16,0 0 0-16,0 0-10 15,1-3 1-15,-5 0-1 16,4-3 1-16</inkml:trace>
  <inkml:trace contextRef="#ctx0" brushRef="#br0" timeOffset="83998.49">17798 10900 52 0,'17'50'26'0,"-10"0"-37"16,-3-34 55-16,3-4-45 15,-4-2 1-15,5-4-7 16,-5-6 1-16,1-6-4 16,-1-10 0-16,-6-9-4 15,-4 0 1-15</inkml:trace>
  <inkml:trace contextRef="#ctx0" brushRef="#br0" timeOffset="84520.33">17836 10752 37 0,'32'22'18'0,"7"6"-17"0,-32-21 35 16,7-1-36-16,11 3 0 15,0-2 1-15,13-4 0 16,1-9 0-16,4-4 0 16,-1 1 1-16,-3-10 0 0,-4 6-1 15,-7 4 1-15,-7 0-1 16,-3-1 1-16,-4 4-2 15,-7 3 0-15,-7 3-2 16,-3 0 0-16,-4 3-2 16,-1 3 0-16,1 10-2 15,0 3 1-15,-3 3-1 16,3 3 0-16,3 3 3 16,8 6 1-16,3 10 3 15,3-3 0-15,8 9 3 16,0 0 0-16,-1-9 1 15,-3 6 0-15,-3-3-2 16,-7-3 0-16,-8-7-2 16,-3 4 1-16,-4-10-2 15,-3-3 1-15,-7-6-2 16,0-6 1-16,3-7-1 16,-3-6 0-16,0-9 0 15,0-7 1-15,7-3 0 0,3 0 0 16,4 4 0-16,3-1 1 15,4-3 0-15,8 3 1 16,6 1-1-16,3-4 0 16,8 0-2-16,3-6 0 15,0 3-7-15,4-12 1 16,-7-10-6-16,-4-7 0 16</inkml:trace>
  <inkml:trace contextRef="#ctx0" brushRef="#br0" timeOffset="84747.52">18535 9912 44 0,'14'25'22'0,"-14"25"-24"16,4-31 41-16,-4 12-37 16,0 10 0-16,0 12 1 15,0 13 1-15,0 16-5 16,0 9 0-16,0 0 3 15,-4-10 1-15,4-6-6 16,-3-9 0-16,3-9-12 16,0-17 1-16,0-11-1 15,7-10 1-15</inkml:trace>
  <inkml:trace contextRef="#ctx0" brushRef="#br0" timeOffset="85062.93">18676 10859 41 0,'21'9'20'0,"7"-9"-22"0,-17-3 40 16,3-3-38-16,4-7 1 15,3-2 0-15,-3-7 1 16,-1 6-2-16,-3-3 0 16,-3 0 1-16,-4-3 0 15,-7-3 0-15,-4 7 0 16,-3 5-1-16,0 7 1 0,-3 9-1 15,-1 6 0-15,1 4 1 16,3 15 0-16,3 3-1 16,8 1 1-16,3 5 0 15,7-2 0-15,3-7 0 16,8-3 0-16,0-12-3 16,-1-7 0-16,1-9-9 15,-4-7 1-15,-7-11-5 16,4-1 1-16</inkml:trace>
  <inkml:trace contextRef="#ctx0" brushRef="#br0" timeOffset="85498.05">20260 10959 55 0,'4'10'27'0,"-4"-29"-36"0,3 6 53 0,4-9-44 15,4-12 0-15,-4-7 1 16,0-15 0-16,-4-13-1 16,-3-7 0-16,0 1 1 15,4-3 0-15,3 6-1 16,0 15 1-16,4 10-1 15,3 13 1-15,0 9-3 16,3 6 0-16,-2 19-6 16,-1 15 1-16,-7 10-9 15,-4 4 1-15</inkml:trace>
  <inkml:trace contextRef="#ctx0" brushRef="#br0" timeOffset="85888.12">20006 10903 45 0,'32'12'22'0,"28"-18"-17"0,-46 3 36 16,14 0-40-16,11 0 1 16,10 0-1-16,4-4 1 15,0 4-3-15,-3-3 0 16,-8 0 1-16,0-1 1 0,-10 1-2 15,-4-7 0-15,-7 1 0 16,-3-1 0-16,-4 4 0 16,-3 0 0-16,-8 5 1 15,-3 4 0-15,-3 4 0 16,-8 2 0-16,-3 3 0 16,-4 4 0-16,1 2 0 15,3 1 0-15,-1 3-2 16,1 3 0-16,4 0-2 15,3 3 1-15,3-6-1 16,11 0 1-16,4-10 0 16,6-3 0-16,5-9-1 15,-1-3 1-15,0-13-8 16,0 0 1-16</inkml:trace>
  <inkml:trace contextRef="#ctx0" brushRef="#br0" timeOffset="86128.53">20800 10959 35 0,'0'-3'17'0,"-7"-13"-3"0,7 7 24 16,0 0-35-16,3-4 0 15,4-3 3-15,7 7 1 0,8 0-8 16,6-1 1-1,4 4 4-15,13-4 0 16,-2 1-5-16,-1 0 1 0,-3-10-7 16,-4 3 0-16,-7 0-10 15,-10-2 0-15</inkml:trace>
  <inkml:trace contextRef="#ctx0" brushRef="#br0" timeOffset="86596.17">22768 10175 56 0,'11'38'28'0,"-1"50"-37"16,-6-57 48-16,0 16-39 15,-1 22 1-15,-3 0-1 16,0 6 0-16,0-6-4 15,0-12 0-15,0-10-10 16,-3-19 0-16</inkml:trace>
  <inkml:trace contextRef="#ctx0" brushRef="#br0" timeOffset="86849.72">22786 10508 43 0,'70'34'21'0,"-2"26"-7"0,-37-45 29 15,-3 7-42-15,1 0 1 16,-8-3-1-16,-7 3 1 16,-10 6-4-16,-15-3 1 15,-10-3 0-15,-4 0 0 16,4 0-5-16,-11-6 0 15,4-10-8-15,0-3 1 16,-1-9-2-16,12 0 0 0</inkml:trace>
  <inkml:trace contextRef="#ctx0" brushRef="#br0" timeOffset="87238.67">23262 10630 40 0,'25'16'20'0,"-15"-16"-23"16,-10 0 38-16,0 0-34 16,0 0 0-16,-3 3 0 15,-4 0 0-15,-4 0-1 16,1 0 1-16,-4 3 0 16,-1 1 1-16,1-1-1 15,0 3 0-15,4-2 0 16,-1-1 0-16,4 0-2 15,4-3 0-15,6 4 0 0,4-4 0 16,4-3 0-16,3 6 0 16,0-3-1-16,4-3 1 15,3-3 0-15,0-6 1 16,-3 2 0-16,-1 1 0 16,-3 0 1-16,0 6 0 15,-3 3 0-15,-4 3 0 16,0 1 0-16,-3 5 0 15,-4 1-1-15,0 2 1 16,3-2-7-16,1-4 1 16,3 1-8-16,-4-4 1 0</inkml:trace>
  <inkml:trace contextRef="#ctx0" brushRef="#br0" timeOffset="87537.56">23813 10558 49 0,'7'3'24'0,"-22"-3"-29"16,8 0 42-16,-7 0-36 16,-7 3 0-16,-4 3 1 15,1 7 1-15,-1 3-3 16,-3 6 0-16,0 0 2 15,3 6 0-15,7 0 0 16,8 10 0-16,6-4 0 0,8-6 0 16,10 1-2-16,7-8 0 15,7-8-3-15,7-7 1 16,1-6-8-16,-5-6 1 16,-2-7-7-16,-8-2 0 15</inkml:trace>
  <inkml:trace contextRef="#ctx0" brushRef="#br0" timeOffset="88049.54">24077 10119 45 0,'25'47'22'0,"-8"-9"-16"0,-17-23 37 16,0 13-42-16,0 16 0 16,0 13 0-16,-3 15 1 0,-1 9-3 15,-3-2 0-15,4-7-2 16,-1-12 1-16,4-10-8 16,0-19 0-16,7-12-5 15,0-19 0-15</inkml:trace>
  <inkml:trace contextRef="#ctx0" brushRef="#br0" timeOffset="88305.56">24282 10445 38 0,'7'-9'19'0,"7"15"-17"16,-14 0 30-16,-4 13-31 16,-3 0 0-16,-7 3 0 15,-3 3 1-15,-5-3-3 16,-2 0 0-16,-1 0 2 15,0-4 0-15,8-2-1 16,-1 3 1-16,4-7 0 0,7 1 0 16,7 3 0-1,7 3 1-15,11 6-1 0,6-7 1 16,1 1-3-16,3 0 1 16,4-6-7-16,0-4 1 15,3-6-8-15,-7-3 1 16</inkml:trace>
  <inkml:trace contextRef="#ctx0" brushRef="#br0" timeOffset="88709.01">25566 10298 56 0,'14'6'28'0,"-14"-6"-38"15,-4 6 52-15,-3 0-42 16,-7 1 0-16,-7 2 0 16,-4 4 0-16,1-1 0 15,-5 4 1-15,1 0-1 16,4-1 0-16,6-2 0 15,4 2 1-15,3-2-1 16,8 0 0-16,10 2 0 16,10 1 0-16,8-4 0 15,7 7 0 1,0 16 0-16,-15-1 0 16,-10-6-2-16,-10-2 1 15,-4-5-4-15,-7-2 0 16,-1-3-9-16,-2-7 1 15,6-2-2-15,8-7 1 16</inkml:trace>
  <inkml:trace contextRef="#ctx0" brushRef="#br0" timeOffset="88952.02">25725 10517 46 0,'31'16'23'0,"-10"-7"-29"16,-17-6 47-16,0 4-41 15,-4 5 0-15,0 4 0 16,-4 3 0-16,0-1 1 16,4 4 0-16,4-3 0 15,0-6 0-15,6-1 0 16,1-2 0-16,3-7 0 16,0-6 0-16,4-7-1 15,-1-2 0-15,1-4-4 16,-1-3 0-16,1 0-10 15,-4 4 0-15</inkml:trace>
  <inkml:trace contextRef="#ctx0" brushRef="#br0" timeOffset="89235.12">26307 9783 55 0,'7'22'27'0,"-21"82"-35"0,14-76 46 15,-4 19-38-15,-3 9 0 0,3 13 0 16,1 26 0-16,-1-5-1 15,1-5 1-15,-4-10-8 16,0-21 1-16,0-14-7 16,3-21 0-16</inkml:trace>
  <inkml:trace contextRef="#ctx0" brushRef="#br0" timeOffset="89447">26257 10291 48 0,'64'41'24'0,"42"-10"-24"15,-68-18 40-15,8 6-39 16,0 6 1-16,-4 6 0 0,-10 4 0 16,-11 2-4-16,-17 7 1 15,-22-3-6-15,-21 0 0 16,-35-4-8-16,-17-5 1 15</inkml:trace>
  <inkml:trace contextRef="#ctx0" brushRef="#br1" timeOffset="93557.71">15448 4844 50 0,'4'51'25'0,"-4"30"-17"16,0-56 25-16,-4 13-33 15,4 15 1-15,-3 13-1 16,-4 19 0-16,0 9-1 16,-11 6 1-16,4 4-6 15,3-4 0-15,1-12-9 16,-1-22 1-16</inkml:trace>
  <inkml:trace contextRef="#ctx0" brushRef="#br1" timeOffset="94190.87">15519 4785 38 0,'21'16'19'0,"28"-23"-23"0,-31 1 26 0,3 3-18 16,7 3 1-16,15-6 6 15,24 6 0-15,14-4-13 16,21-11 1-16,7-4 8 15,29-9 0-15,10-1-3 16,39-2 0-16,18-3-4 16,6-1 0-16,12 4-2 15,-19-1 1-15,4 10-1 16,-14-6 1-16,-24 0 0 16,-40 12 0-16,-13-2 1 15,-15 14 0-15,-14 4-1 16,-10 7 1-16,-18-1-2 15,-14-3 1-15,-11 6-1 16,-14 7 0-16,-10 6-1 16,-11 3 1-16,-11 0 0 15,-10 10 0-15,0-1 1 0,0 13 0 16,-1 7 1-16,1 8 1 16,4 7 0-16,6 3 0 15,8 10 0-15,3 6 0 16,3-7 0-16,11 7 1 15,11-6-1-15,7-1 0 16,-4-12-1-16,-10-12 1 16,-11-4-1-16,-18-6 0 15,-14-3 0-15,-17-3 0 16,-32-13 0-16,-46-6 1 0,-25-10-1 16,-42-18 1-1,-24-10-2-15,-26-21 0 0,-27-7-13 16,-15-16 0-16</inkml:trace>
  <inkml:trace contextRef="#ctx1" brushRef="#br1">10160 10106 0</inkml:trace>
  <inkml:trace contextRef="#ctx0" brushRef="#br1" timeOffset="95059.75">15307 11916 45 0,'11'9'22'0,"-18"26"-18"0,3-26 22 0,-7 7-26 15,-6 9 1-15,-4 9-1 16,-4 10 1-16,-3 9-3 16,0 4 1-16,-1-13-4 15,5 0 0-15,6-7-7 16,4-12 0-16</inkml:trace>
  <inkml:trace contextRef="#ctx0" brushRef="#br1" timeOffset="95259.17">15155 12000 31 0,'22'44'15'0,"20"47"-14"0,-28-66 20 16,4 10-21-16,10 9 0 16,0-10-3-16,0-6 1 15,-3-9-5-15,0-3 0 16</inkml:trace>
  <inkml:trace contextRef="#ctx0" brushRef="#br1" timeOffset="95542.38">15617 12173 56 0,'4'6'28'0,"7"-12"-32"16,-4 6 54-16,3-6-50 16,4-1 1-16,0-2 0 15,4 3 1-15,3-4-5 16,4 4 0-16,0 0-6 16,-4-4 0-16,-7 7-8 0,-14 6 1 15</inkml:trace>
  <inkml:trace contextRef="#ctx0" brushRef="#br1" timeOffset="95710.26">15607 12395 56 0,'28'-3'28'0,"18"13"-36"0,-35-10 50 0,6 0-45 15,4-3 1-15,4-1-22 16,3 4 0-16,-7-6 22 15,-3 3 1-15</inkml:trace>
  <inkml:trace contextRef="#ctx0" brushRef="#br1" timeOffset="96247.19">16422 11966 48 0,'-18'12'24'0,"-7"10"-26"0,18-19 44 16,-3 7-41-16,-4-4 1 16,3 10 0-16,1-1 0 15,-1 4-3-15,4 3 1 0,0 0 1 16,3-3 1-16,1 0-2 15,-1-3 0-15,4-7-1 16,0-3 1-16,4 4-1 16,3-7 1-16,11 0-1 15,3 0 1-15,0 0 0 16,-4-3 0-16,1 0 0 16,-7 10 0-16,-8 2 0 15,-3 4 0-15,-7 6-2 16,-7 3 1-16,0-3-1 15,-4-3 1-15,8-4-3 16,-1-5 0-16,4-1-5 16,7-3 0-16,7-3-5 15,4-6 1-15</inkml:trace>
  <inkml:trace contextRef="#ctx0" brushRef="#br1" timeOffset="96459.07">16711 12198 52 0,'14'34'26'0,"-14"20"-27"0,0-39 50 16,-3 4-47-16,-1-3 0 16,1 3 0-16,-1-1 1 15,4 1-5-15,0-3 0 0,4-3-3 16,-1-13 0-1,4-7-12-15,-7-5 1 0</inkml:trace>
  <inkml:trace contextRef="#ctx0" brushRef="#br1" timeOffset="96637.4">16711 12003 39 0,'18'19'19'0,"-4"-3"-16"16,-11-13 22-16,4 0-31 16,4 0 0-16,0 0-14 15,-1 1 1-15,1 2 21 16,6 3 0-16</inkml:trace>
  <inkml:trace contextRef="#ctx0" brushRef="#br1" timeOffset="96981.2">16947 12348 17 0,'0'7'8'0,"18"-14"-3"0,-11 1 12 16,0-3-14-16,4-4 0 16,-4-3 0-16,3-2 1 15,5-4-6-15,-1 0 1 16,0 0 3-16,0-3 1 15,0 3-1-15,0 3 0 0,0 3 1 16,4 10 0-16,-1 6 1 16,1 9 0-16,0 1 0 15,-4 2 1-15,0 1-1 16,-3-1 1-16,-1 1-2 16,1 3 1-16,-1-1-2 15,1 1 1-15,-1 0-2 16,1-1 1-16,0 1-3 15,-1 0 0-15,4-4-4 16,0-2 0-16,1-7-9 16,-5-6 0-16</inkml:trace>
  <inkml:trace contextRef="#ctx0" brushRef="#br1" timeOffset="97357.57">17702 11847 45 0,'11'-3'22'0,"-7"3"-18"0,-8 3 34 0,-3 6-37 16,-4 0 1-16,1 10 1 15,-8 6 0-15,-3 4-4 16,0 11 0-16,0 1 3 16,-1 9 0-16,1 10-1 15,7-1 1-15,4 4-2 16,6 0 1-16,4-10-4 15,11-9 1-15,6-9-9 16,4-13 1-16,1-16-6 16,6-16 1-16</inkml:trace>
  <inkml:trace contextRef="#ctx0" brushRef="#br1" timeOffset="97675.9">18041 11975 45 0,'0'10'22'0,"-18"-13"-29"0,8 6 39 15,-1 3-32-15,-3 3 1 16,0 7 1-16,0 3 1 16,0 6-3-16,-4 6 0 15,4 1 3-15,0 5 0 16,7 7 0-16,3 0 1 15,4-9-1-15,7-7 0 16,0 0 0-16,8-6 1 0,9-10-3 16,8-8 0-16,3-1-1 15,-3-10 1-15,-4-8-4 16,-3-7 1-16,-4-3-7 16,-7 3 1-16,0-6-8 15,-7-4 1-15</inkml:trace>
  <inkml:trace contextRef="#ctx0" brushRef="#br1" timeOffset="97856.02">17791 12276 43 0,'31'19'21'0,"50"-28"-23"0,-49 2 32 15,4-2-34 1,2 0 1-16,-2-1-19 0,-5-2 0 16</inkml:trace>
  <inkml:trace contextRef="#ctx0" brushRef="#br1" timeOffset="98094.14">18288 11881 55 0,'42'44'27'0,"-6"13"-32"0,-22-42 48 0,0 17-43 15,0 11 0-15,-7 17-1 16,-7-7 0-16,-11 19-7 15,-6-6 1-15,-11 0-8 16,3-16 0-16</inkml:trace>
  <inkml:trace contextRef="#ctx0" brushRef="#br1" timeOffset="99265.61">20888 13314 57 0,'0'13'28'0,"11"-41"-23"0,-1 18 28 16,4-6-33-16,18-9 1 15,10-6 1-15,11-10 1 16,21-6-4-16,22-16 1 0,27-15 1 16,18-22 0-16,18-16 0 15,10 0 0-15,-10-10-1 16,-11 1 0-16,-17 12 0 16,-18 3 1-16,-11 26-2 15,-17 2 1-15,-15 13-1 16,-13 6 0-16,-12 16-1 15,-6 10 0-15,-11 8 0 16,-6 11 0-16,-5 8 0 16,-3 10 1-16,0 6-1 15,1 7 1-15,-5 0 0 16,1-1 1-16,-4 7-1 16,3 0 0-16,-3 6 0 15,-3 3 1-15,0 3 0 16,-4 16 0-16,-4 7 0 15,4 2 1-15,-4 16-1 16,-3 13 1-16,4 9-1 16,-1 16 1-16,4 12 0 0,-3 0 0 15,3-2-1-15,7 2 1 16,7-12 0-16,4-7 0 16,3-18-1-16,-7-19 0 15,4-4-1-15,-4-15 1 16,0-3 0-16,0-12 0 15,-7-10 0-15,4-4 0 16,-8-5 0-16,-3-4 0 16,-3-6 0-16,-12-3 0 15,-9-6 0-15,-5 3 0 16,-23-3 0-16,-23-4 1 0,-20-5-1 16,-7-1 1-16,-25 0-1 15,-11-2 0-15,4-1 0 16,-10-3 1-16,-8 6-2 15,-3 0 1-15,14 1-3 16,0 2 0-16,-1 1-3 16,15 2 0-16,7 1-5 15,18 6 1-15,10 0-5 16,11-1 1-16</inkml:trace>
  <inkml:trace contextRef="#ctx0" brushRef="#br1" timeOffset="99672.32">21308 12919 35 0,'14'16'17'0,"32"-4"-11"0,-32-12 29 0,4 7-31 15,3 2 0-15,3 10 3 16,-2 0 1-16,-5 3-10 16,-3 6 1-16,-7 0 5 15,-7 3 0-15,-7 1-4 16,-3 2 0-16,-11-2-9 16,-15-4 1-16,-6-9-8 15,0-7 1-15</inkml:trace>
  <inkml:trace contextRef="#ctx0" brushRef="#br1" timeOffset="100797.9">22059 12800 43 0,'0'3'21'0,"-3"-15"-18"0,-1 8 33 16,-3 1-35-16,-3 0 1 16,-1-3 1-16,-3 3 0 15,-7-7-4-15,-4 4 1 16,-7 6 2-16,4 3 0 16,3 3-2-16,1 10 1 0,-1 9-2 15,0 13 1-15,4-7-1 16,7 7 1-16,7-1-1 15,10-2 1-15,4-7 0 16,8-6 0-16,9-3 0 16,1-10 1-16,3-6-1 15,0-9 1-15,-3-6-2 16,3-10 1-16,-3 6-5 16,0-9 0-16,-4-6-10 15,-3-4 1-15</inkml:trace>
  <inkml:trace contextRef="#ctx0" brushRef="#br1" timeOffset="101023.62">21639 12844 59 0,'4'22'29'0,"21"-7"-25"0,-15-15 51 15,8 4-53-15,3-4 0 16,7-4-1-16,11 4 1 16,3 0-7-16,-3-3 1 15,-4 0-14-15,-3-6 0 16,0-1-1-16,-4 1 0 16</inkml:trace>
  <inkml:trace contextRef="#ctx0" brushRef="#br1" timeOffset="101923.24">23506 12317 42 0,'0'-6'21'0,"0"-1"-10"0,0 7 21 0,0 0-29 16,-4 7 0-16,-3-1 1 15,-4 7 1-15,1 2-7 16,-4 1 1-16,-14 9 3 16,-4 0 1-16,-4 6-3 15,1 1 1-15,0-4-5 16,3 0 0-16,7-6-7 16,8-6 0-16,6-10-5 15,8-6 1-15</inkml:trace>
  <inkml:trace contextRef="#ctx0" brushRef="#br1" timeOffset="102131.62">23262 12248 48 0,'18'25'24'0,"7"19"-20"0,-18-28 45 16,3-4-46-16,4 16 0 15,4 10 2-15,3 9 1 16,7 10-8-16,11-4 0 16,3-3 1-16,-6-6 0 15,-5-10-16-15,-2-8 0 16</inkml:trace>
  <inkml:trace contextRef="#ctx0" brushRef="#br1" timeOffset="102675.5">21491 11611 56 0,'11'38'28'16,"-4"-3"-21"-16,-4-20 38 0,1 14-42 16,-4 2 0-16,3 13 1 15,-3 6 0-15,0 3-6 16,0 13 0-16,0-16-2 16,0-6 0-16,0-16-15 15,0-9 1-15</inkml:trace>
  <inkml:trace contextRef="#ctx0" brushRef="#br1" timeOffset="104623.69">21315 13813 44 0,'7'31'22'0,"14"16"-10"16,-14-34 23-16,0 12-33 16,0 3 0-16,4 10 1 15,-1 6 1-15,5-1-4 16,-1-5 0-16,-4 0 2 0,1-10 1 15,-1-3-2-15,-3-6 1 16,0-10-2-16,1-6 1 16,-1-15-2-16,0-13 0 15,0-3 0-15,-4-7 0 16,-3-9-1-16,-3-3 1 16,-1-6-2-16,-3 0 1 15,0-1-1-15,0 4 0 16,0 9 0-16,0 1 1 15,7 8 0-15,0 1 1 16,3 9 1-16,4 3 0 16,1 3 1-16,2 4 1 15,4 6 0-15,4-4 0 0,3 4 1 16,4 3 0-16,6 6 0 16,5-3 1-16,3 3 0 15,6 3 0-15,19-3 0 16,6-3 0-16,15 4-2 15,10-4 1-15,-10-7-2 16,0 7 0-16,-1-6-7 16,-13 3 0-16,-15 0-13 15,-10 3 1-15</inkml:trace>
  <inkml:trace contextRef="#ctx0" brushRef="#br1" timeOffset="106141.57">21717 13838 48 0,'14'19'24'0,"0"0"-18"0,-10-13 30 0,3 3-35 16,0 4 1-16,0 2 0 15,0 4 1-15,-3 3-4 16,-1 0 0-16,-3 6 2 15,0 1 1-15,0 2-3 16,0-3 0-16,0-3-4 16,0-3 0-16,0-9-8 15,0-1 1-15,-3-2-3 16,-5-7 0-16</inkml:trace>
  <inkml:trace contextRef="#ctx0" brushRef="#br1" timeOffset="106383.47">21897 14054 48 0,'3'3'24'0,"15"-6"-29"0,-11 0 47 15,0 0-42-15,7 3 0 16,0 0-4-16,1 0 1 16,-1 3-8-16,0 0 0 15,3-3-3-15,1-3 1 16</inkml:trace>
  <inkml:trace contextRef="#ctx0" brushRef="#br1" timeOffset="106667.18">22331 13963 42 0,'3'29'21'0,"-20"14"-26"16,10-33 40-16,-4-4-35 16,-7 4 1-16,-3 2-1 15,0 4 1-15,0 3-3 16,3-7 1-16,4 1-6 0,4-1 1 16,-1-6-6-16,8-2 0 15</inkml:trace>
  <inkml:trace contextRef="#ctx0" brushRef="#br1" timeOffset="106891.64">22271 13973 33 0,'7'50'16'0,"-4"-12"-7"0,1-32 25 0,-4 9-33 16,0 4 0-16,4 3 0 15,-1 0 0-15,1 0-2 16,3-3 0-16,0-3-3 16,0-4 1-16,0-9-9 15,0-9 1-15,-4-3-1 16,4-10 1-16</inkml:trace>
  <inkml:trace contextRef="#ctx0" brushRef="#br1" timeOffset="107297.35">22440 13847 48 0,'18'22'24'0,"3"-41"-26"0,-14 16 51 15,4-3-48-15,3 0 1 16,0 3 1-16,7-4 1 16,4 1-5-16,-4 0 0 15,0 3 2-15,-7 0 1 16,0 3-2-16,-7 0 0 16,-7 0-1-16,0 3 1 15,-3 0-1-15,-4 6 0 16,0 4 0-16,-4 2 1 0,1 4 0 15,2 6 0-15,1 4-1 16,4-1 1-16,3-3 0 16,7-6 1-16,4 0-1 15,6-4 1-15,4-5-3 16,8-7 1-16,-5-6-5 16,-3-7 0-16,-3-5-10 15,-11-7 0-15</inkml:trace>
  <inkml:trace contextRef="#ctx0" brushRef="#br1" timeOffset="107851.88">22768 13389 45 0,'0'13'22'0,"-3"0"-19"0,3-13 33 0,0 0-35 15,0 0 1-15,0 0 0 16,0-13 1-16,0 0-4 16,0-2 0-16,-4-1 2 15,1-9 1-15,-1-3-2 16,-3 0 1-16,-3-1-1 16,-1-2 0-16,0 3 0 15,4 0 1-15,0 2-1 16,4 8 0-16,-1-1 0 15,1 6 1-15,3 4-1 16,0 3 1-16,0 6-1 16,0 0 0-16,0 0 0 15,3-7 0-15,4 4 0 16,0 3 0-16,4-3 0 16,3 3 0-16,4 0 0 15,3 0 0-15,4 0 0 0,-4-3 1 16,7 0-3-16,0 0 1 15,0 3-13-15,-10 3 1 16,-7-3-2-16,-4 6 0 16</inkml:trace>
  <inkml:trace contextRef="#ctx0" brushRef="#br1" timeOffset="110435.02">25792 12079 39 0,'-4'-3'19'0,"18"6"-11"0,-14-3 19 0,0 0-22 16,4 6 0-16,3 7 2 15,-7 8 0-15,0 8-9 16,0 15 0-16,-4 6 6 16,-10 12 1-16,0 14-3 15,-4 18 0-15,-3 9-2 16,0-5 0-16,3-11-4 16,8-8 1-16,-1-17-8 15,4-18 1-15,0-19-6 16,4-12 0-16</inkml:trace>
  <inkml:trace contextRef="#ctx0" brushRef="#br1" timeOffset="110658.95">25531 12602 60 0,'42'7'30'0,"-3"-7"-38"0,-22-3 57 16,19 3-49-16,6 0 0 15,7 0-6-15,8 3 0 0,-8 0-1 16,-7 0 1 0,-6 3-10-16,-12 0 0 0</inkml:trace>
  <inkml:trace contextRef="#ctx0" brushRef="#br1" timeOffset="111185.98">26176 12787 48 0,'4'4'24'0,"-4"-8"-25"0,0 4 41 16,-4 0-40-16,-6 4 1 15,-5 2 0-15,-6 3 1 16,-3 7-2-16,-1 0 0 15,0 2 1-15,4 4 0 16,0-3 0-16,3-9 0 16,4 2-2-16,7-2 1 15,4-1-1-15,10-3 1 0,3-3-2 16,4-3 1-16,4-6 0 16,0-3 0-16,-1-7 0 15,1 0 0-15,-4-3 0 16,0 4 1-16,-3 5 0 15,-1 7 0-15,-3 6 0 16,0 7 0-16,-3 5 0 16,-1-2 1-16,1 3-1 15,-4 3 1-15,0-1-1 16,0 4 0-16,0 3-3 16,3-6 0-16,1-3-5 15,3-7 1-15,0-6-7 16,-3-9 0-16</inkml:trace>
  <inkml:trace contextRef="#ctx0" brushRef="#br1" timeOffset="111559.4">26367 12765 44 0,'-4'47'22'0,"-10"4"-21"0,10-42 39 15,1 4-38-15,-1-1 0 16,1 1 1-16,3-7 1 16,0 0-6-16,3 4 1 15,1-4 2-15,7-6 0 0,-1-6-1 16,-3-7 0 0,4-3-1-16,-1-2 0 0,1-4 0 15,-1 3 0-15,5-3 0 16,2 0 0-16,4 3 0 15,-3 3 1-15,0 7 0 16,3 9 0-16,-4 3 0 16,1 7 1-16,-4 8-1 15,-7 14 1-15,-3-1-2 16,-4-9 0-16,0 3-4 16,0 0 0-16,3-3-8 15,4-6 0-15,0-10-1 16,4-6 0-16</inkml:trace>
  <inkml:trace contextRef="#ctx0" brushRef="#br1" timeOffset="111845.95">27115 12163 47 0,'3'13'23'0,"-24"25"-26"0,14-32 49 16,-7 6-45-16,-7 10 1 15,-1 7 1-15,-6 2 1 0,-4 16-5 16,-6 16 1-16,9 12 2 16,-2 16 0-16,6-6-1 15,4-4 1-15,3-3-3 16,8-15 0-16,6-16-6 15,8-19 0-15,10-9-9 16,3-9 0-16</inkml:trace>
  <inkml:trace contextRef="#ctx0" brushRef="#br1" timeOffset="112174.71">27372 12427 42 0,'0'12'21'0,"-28"-2"-21"15,21-10 29-15,-4 3-28 0,-3 6 0 16,-7 4 5-16,-7 3 1 16,-1 9-7-16,-2 6 0 15,-1 13 4-15,4 3 0 16,0 9 0-16,6 1 0 15,8-7-2-15,11 0 0 16,10-9-1-16,7-13 0 16,14-6-1-16,4-16 0 15,0-3-1-15,-11-12 1 16,3-13-3-16,1-6 0 16,-4 0-7-16,-7-7 0 15,-7-12-6-15,-10 6 1 0</inkml:trace>
  <inkml:trace contextRef="#ctx0" brushRef="#br1" timeOffset="112373.57">27055 12690 56 0,'21'19'28'0,"7"0"-36"15,-17-19 50-15,6 0-41 16,8 3 0-16,3 0 0 15,-3 0 0-15,7-6-5 16,6-3 0-16,1-7-10 16,3-6 1-16,-3 1-3 15,0-4 1-15</inkml:trace>
  <inkml:trace contextRef="#ctx0" brushRef="#br1" timeOffset="112624.92">27601 12279 52 0,'14'66'26'0,"4"10"-36"0,-11-51 53 0,0 15-42 15,-3 23 0-15,-4 3 0 16,-7 6 1-16,-7-6-3 15,-4-3 0-15,0-7-3 16,-3-15 0 0,0-10-9-16,3-9 0 0,8-9-2 15,13-20 1-15</inkml:trace>
  <inkml:trace contextRef="#ctx0" brushRef="#br1" timeOffset="112926.52">27993 12515 53 0,'7'18'26'0,"35"-11"-31"0,-35-7 56 16,0 0-50-16,4 0 0 16,0 0 0-16,6-3 0 15,1-1-2-15,7 1 1 16,-1 0-4-16,-3 0 1 16,-3 0-10-16,-7 3 1 15,-11-6-4-15,-7 6 0 0</inkml:trace>
  <inkml:trace contextRef="#ctx0" brushRef="#br1" timeOffset="113121.65">27855 12765 60 0,'7'35'30'0,"8"-4"-30"16,-8-24 59-16,10-1-58 15,8 3 0-15,3-2 0 16,7-4 0-16,1-3-3 15,2-3 0-15,-9-1-7 16,-8-2 1-16,-14 0-11 16,-4-4 0-16</inkml:trace>
  <inkml:trace contextRef="#ctx0" brushRef="#br1" timeOffset="114398.64">29161 11834 36 0,'-4'10'18'0,"-45"43"-11"0,31-28 18 16,-10 3-25-16,0 13 1 16,-4 6-1-16,-3 6 1 15,-4 1-4-15,7-4 1 16,7-3-9-16,8-16 1 16</inkml:trace>
  <inkml:trace contextRef="#ctx0" brushRef="#br1" timeOffset="114594.92">28945 11916 30 0,'7'28'15'0,"15"10"-5"16,-19-26 19-16,4 4-29 15,0 6 1-15,0 6-1 16,4 3 0-16,0 4-4 15,10 2 1-15,0 4-7 16,4 0 0-16</inkml:trace>
  <inkml:trace contextRef="#ctx0" brushRef="#br1" timeOffset="114996.88">29930 11975 49 0,'14'16'24'0,"-21"-4"-25"0,0-5 43 16,-11 8-41-16,-17 14 1 0,-15 8 1 15,-20 13 0-15,-1 7-4 16,-20 18 1-16,-12 13 2 16,-20 15 1-16,10 13-1 15,-11 0 0-15,4 4-1 16,1-4 0-16,9-13-4 15,22-3 1-15,14-15-5 16,10-22 0-16,11-4-9 16,11-8 1-16,7-11-1 15,14-15 0-15</inkml:trace>
  <inkml:trace contextRef="#ctx0" brushRef="#br1" timeOffset="115508.7">28981 13248 45 0,'-7'63'22'0,"-4"3"-28"0,11-47 44 0,0 9-39 16,4-9 1-16,-1-4-1 15,1-2 1-15,6-4-1 16,4 1 1-16,4-10-1 16,3-16 0-16,0-9 0 15,0-6 1-15,1-16-1 16,-1-4 0-16,-4-2 0 15,1-3 1-15,-4 2-1 16,-3-2 0-16,-4 3 0 16,0-1 1-16,0 10 0 15,4 7 0-15,-1 9 1 16,4 3 0-16,0 6 2 16,4 6 0-16,3 4 1 15,7 2 0-15,4 1 1 16,0 3 1-16,10 0-1 0,22-3 0 15,10-7-2 1,7-6 1-16,-3-3-4 16,-11 0 0-16,-15 0-7 0,-6 4 0 15,-14 5-10-15,-18 4 0 16</inkml:trace>
  <inkml:trace contextRef="#ctx0" brushRef="#br1" timeOffset="116336.57">29358 12976 43 0,'0'12'21'0,"-3"23"-15"0,3-26 29 16,0 4-34-16,0 5 0 16,0 1 0-16,0 9 1 15,-4 1-5-15,1 2 1 16,-4 0-2-16,-1 4 0 15,-2 6-10-15,3-1 1 16</inkml:trace>
  <inkml:trace contextRef="#ctx0" brushRef="#br1" timeOffset="116708.36">29499 13233 47 0,'0'6'23'0,"11"-3"-23"0,-4-6 37 15,4 3-38-15,3-9 1 16,3 5-7-16,4 4 1 15,1 4-4-15,-1-4 1 16</inkml:trace>
  <inkml:trace contextRef="#ctx0" brushRef="#br1" timeOffset="116979.24">29986 13173 44 0,'0'28'22'0,"-25"13"-23"15,18-31 32-15,-3 2-32 16,-1 4 0-16,-6 6-1 15,-1 3 0-15,0 0-3 16,4 0 0-16,0-9-7 0,7-10 0 16</inkml:trace>
  <inkml:trace contextRef="#ctx0" brushRef="#br1" timeOffset="117174.7">29866 13126 38 0,'18'41'19'0,"10"22"-16"0,-17-45 32 0,-1 4-33 15,4 7 1-15,-3 5-2 16,3 1 0-16,-7-7-8 16,0 0 0-16,0-9-5 15,0-4 1-15</inkml:trace>
  <inkml:trace contextRef="#ctx0" brushRef="#br1" timeOffset="117564.9">30060 12966 58 0,'11'6'29'0,"-1"16"-33"15,-3-18 54-15,0-1-49 16,8 0 0-16,2 3 2 0,4-3 0 16,-3 0-5-16,0 4 1 15,-8-7 1-15,1 3 1 16,-8 3-2-16,-3-3 1 15,-7 3-2-15,0 1 0 16,-3-1 1-16,-1-3 0 16,4 6 0-16,-4 1 1 15,4 2 0-15,7 1 0 16,4 6 1-16,7-7 0 0,3 1-1 16,7-4 0-16,0 1-3 15,4-7 0-15,-4 3-14 16,-4-9 1-16</inkml:trace>
  <inkml:trace contextRef="#ctx0" brushRef="#br0" timeOffset="125778.19">3433 13760 33 0,'-11'18'16'0,"0"-5"-5"0,11-7 17 16,0 0-24-16,7-2 1 16,-7-1 2-16,11 6 1 15,0-3-9-15,-1 1 0 16,11-1 6-16,8 0 0 16,-1 0-2-16,4 1 1 15,6-7-2-15,5 3 0 16,3 0-2-16,-15 0 1 15,1 13-2 1,-14 6 1-16,-15 6-2 16,-6-3 1-16,-15 0-2 15,-3 10 1-15,0-7 0 16,0 3 0-16,-1 1 1 16,5-4 0-16,-1-3 1 15,8 0 0-15,6-3 0 16,-3-3 1-16,7 0-1 15,7-1 1-15,-3-5-1 16,3-7 0-16,7 0 0 16,3-6 0-16,4-3-4 15,8-3 1-15,-8 0-11 16,7-4 0-16,-14 4-1 16,0 3 1-16</inkml:trace>
  <inkml:trace contextRef="#ctx0" brushRef="#br0" timeOffset="126335.21">4124 13791 48 0,'11'-35'24'0,"-8"1"-26"16,-3 24 48-16,-3-5-44 15,-4-4 0-15,-4 0 0 16,-7 0 1-16,-6 1-4 15,-15 2 0-15,-18 6 2 16,-6 1 0-16,3 6-1 16,-7 0 1-16,-4 3-1 15,-10 3 1-15,0 6-2 16,3-2 1-16,-3 5-3 16,7 7 1-16,14 3-4 15,7 12 0-15,4 13 0 16,7 4 0-16,3 11 1 15,7 4 1-15,14 9 2 0,18 10 1 16,4 0 4-16,10-4 0 16,11-2 1-16,24-13 0 15,8-13 0-15,24-16 0 16,-4-21-1-16,33-19 1 16,-1-13-2-16,0-24 1 15,4-11-2-15,-25-5 1 16,1-4-6-16,-8 1 1 0,-18-4-12 15,-6 3 0 1</inkml:trace>
  <inkml:trace contextRef="#ctx0" brushRef="#br0" timeOffset="128283.86">4724 14503 39 0,'0'25'19'0,"7"19"-12"0,-4-35 20 0,4 16-25 15,4 7 1-15,0 5 3 16,3 7 1-16,3 9-8 16,11 1 1-16,-10-1 5 15,3 0 0-15,0-9-1 16,1-6 0-16,-5-7-2 15,4-6 0-15,1-9-2 16,-1-10 1-16,0-12-2 16,4-10 1-16,-4-9-1 15,-4-12 1-15,5-7-1 16,-12-10 0-16,1-5 0 16,-1 2 1-16,-3-5-1 15,-3-4 1-15,3 0-2 16,-7-6 1-16,0 6-1 15,0 3 1-15,0 4-1 16,0-1 0-16,4 16 1 0,3 7 0 16,-7-1 0-16,10 3 0 15,-10 4 1-15,11 3 0 16,-8 3 0-16,11 6 1 16,8 3-1-16,-8 1 1 15,10 8 0-15,15 10 1 16,21 4 0-16,25 5 0 15,-1-2 1-15,26-4 0 16,13-6-1-16,18-9 1 16,-3-10-1-16,0 0 0 15,6 0-3-15,1 0 1 16,-22 4-8-16,-10 2 1 0,-18 0-10 16,-28 7 0-16</inkml:trace>
  <inkml:trace contextRef="#ctx0" brushRef="#br0" timeOffset="129396">5694 14666 41 0,'-4'0'20'0,"-3"-10"-17"16,4 7 26-16,3 0-28 15,-11 3 1-15,-6 3 1 16,-1-3 0-16,-3 3-4 16,-4 4 0-16,-3-4 2 15,-7 3 1-15,-1 0-1 16,8 4 0-16,7-1-1 16,0 4 1-16,3-1-1 15,7 1 0-15,4 2 0 16,14-2 1-16,11 0-1 15,3-4 0-15,7-6 0 16,4 0 0-16,0-3 0 16,-4-3 0-16,0 0-1 15,-6 0 1-15,-1 0 0 16,-7 0 0-16,0-1 0 16,-3 1 0-16,-1 3-1 0,1 0 1 15,-8 7 0-15,4-1 1 16,0 3 0-16,4 4 0 15,0 2 0-15,-8 7 0 16,4 3-1-16,0-3 1 16,0 3-2-16,0-6 1 15,0 0-5-15,-3-6 1 16,3-7-10-16,-7-6 1 16</inkml:trace>
  <inkml:trace contextRef="#ctx0" brushRef="#br0" timeOffset="129877.83">5719 14289 42 0,'3'26'21'0,"11"-17"-13"16,-10-6 31-16,3 3-36 15,3-3 1-15,-6 4 2 16,3-4 1-16,4-3-8 0,-1 0 1 16,1-6 5-16,-1 2 0 15,8-2-3-15,-8 3 1 16,-6-3-2-16,3 9 1 15,-7-3-3-15,0 6 0 16,0 0-1-16,-7 7 0 16,3 0 0-16,4 2 1 15,0-5-1-15,0 2 0 16,0 1 1-16,0-1 1 16,-7 1 0-16,7 3 1 15,0-4-1-15,0 1 1 0,7-4-1 16,4 0 0-16,-4-2 0 15,7-1 1-15,4-3-4 16,0 0 0-16,-4-3-8 16,3 0 0-16,-13-3-6 15,3 0 1-15</inkml:trace>
  <inkml:trace contextRef="#ctx0" brushRef="#br0" timeOffset="130178.6">6029 14675 54 0,'7'10'27'0,"4"-14"-28"0,-8 1 47 16,4 0-45-16,4 0 0 15,-1 3 0-15,8-3 1 16,3 0-4-16,7-4 1 16,4 1-5-16,0 0 1 15,-4 3-11-15,0 0 0 16</inkml:trace>
  <inkml:trace contextRef="#ctx0" brushRef="#br0" timeOffset="130479.05">6713 14522 49 0,'-7'15'24'0,"-14"20"-24"16,14-26 36-16,-3 0-36 16,-5 7 0-16,1 0 0 0,-7 6 1 15,0 3-1-15,0 3 0 16,10-3-3-16,-6 0 1 15,2-3-8-15,8-3 0 16,0-6-4-16,4-7 1 16</inkml:trace>
  <inkml:trace contextRef="#ctx0" brushRef="#br0" timeOffset="130703.08">6470 14440 37 0,'11'13'18'0,"6"-1"-13"16,-10-6 32-16,-3 7-34 15,6 6 1-15,-3 9 1 16,4 0 1-16,7 7-8 16,-4 5 0-16,7-5 4 15,4-1 0-15,-8-2-6 16,4-7 1-16,1-3-12 15,-8-10 1-15</inkml:trace>
  <inkml:trace contextRef="#ctx0" brushRef="#br0" timeOffset="131153.03">6710 14142 46 0,'3'13'23'0,"11"-10"-17"0,-6-3 34 16,-5 0-38-16,8-3 1 15,-1 6 1-15,8 0 0 16,3-3-5-16,4 0 0 0,-4 0 3 16,-3 0 0-16,-4 0-1 15,-4 0 0-15,-3 3-2 16,4 3 1-16,-11 1-1 16,-7 2 1-16,3 4-1 15,-6 2 1-15,3 1-1 16,0 0 1-16,3 2 0 15,4 1 1-15,0 0-1 16,7-3 0-16,0-7 1 16,7-3 0-16,0-3-2 15,4-6 1-15,0 3-7 16,-4-3 1-16,-4 3-11 16,-10 0 1-16</inkml:trace>
  <inkml:trace contextRef="#ctx0" brushRef="#br0" timeOffset="134879.79">7511 14948 39 0,'3'13'19'0,"8"2"-5"0,-4-12 19 0,0 4-30 16,0-1 1-16,0 6 0 15,-3 4 1-15,-1 6-8 16,-6 3 1-16,-8 0 0 16,-3 3 1-16,3 1-14 15,-10-4 1-15</inkml:trace>
  <inkml:trace contextRef="#ctx0" brushRef="#br0" timeOffset="136348.84">8883 14468 52 0,'3'16'26'0,"8"9"-25"0,-7-19 39 15,-1 4-38-15,8 5 1 0,-1 1 1 16,-6 0 1-16,3 15-6 15,3 4 0-15,1-1 4 16,0 4 0-16,-1-1-1 16,1 1 0-16,-1-4-2 15,4-5 0-15,-3-7 0 16,0-10 0-16,-1-9-2 16,4-6 1-16,0-9-1 15,-3-14 1-15,0-8 0 16,-4-4 1-16,0-12-2 15,0-9 1-15,-4-14 0 16,-3-5 0-16,-3 3-3 16,-1-7 1-16,1 10-2 15,-1 3 1-15,1 3-1 16,3 7 1-16,-4-1 0 16,1-3 0-16,3 7 2 15,0 6 1-15,0 6 1 0,0 6 0 16,7 7 2-16,0 0 0 15,7 9 1-15,7 6 1 16,11 3 1-16,17 1 0 16,18 2 1-16,14 1 1 15,18-3-2-15,21-4 1 16,25 0-2-16,6 0 0 16,15 1-4-16,0 5 1 15,-25 1-5-15,-14 0 1 16,-14 12-6-16,-21-3 1 15,-15 3-10-15,-17 0 0 0,-24 3 1 16,-15 10 0-16</inkml:trace>
  <inkml:trace contextRef="#ctx0" brushRef="#br0" timeOffset="137008.71">9599 14343 47 0,'4'22'23'0,"-8"-16"-34"0,1-6 48 0,-4 0-35 16,-8 3 1-16,-6 3-1 15,-3 1 1-15,-5-1-5 16,5 3 1-16,-1 1 2 16,0-4 1-16,-3 3-2 15,10 1 0-15,4-1-1 16,7 1 0-16,4-1-1 15,3-3 1-15,7 1-1 16,7-7 1-16,7-7-1 16,7 1 1-16,-3-3 1 15,-4-4 0-15,-3 1-1 16,-4 2 1-16,-4-2 0 16,1 5 0-16,-4 7-1 15,-3 7 1-15,-4-1-1 16,7 3 1-16,-7 4 0 0,3 6 1 15,4 6-1-15,4 3 0 16,-1-3-1-16,5-3 0 16,-5-3-7-16,1-4 1 15,-4-5-5-15,-7-10 1 16</inkml:trace>
  <inkml:trace contextRef="#ctx0" brushRef="#br0" timeOffset="137443.01">9634 13966 53 0,'18'7'26'0,"-7"-7"-30"16,-4-3 51-16,0-1-46 15,7 1 1-15,7 0 1 16,0 3 0-16,4 0-4 16,-4 0 0-16,14 3 4 15,-21 0-3 1,-3 4 0-16,-7-4-2 16,-4 6 1-16,-4 1-1 15,0 5 1-15,-3-2-1 16,0-4 0-16,-7 1 0 0,4 2 0 15,-1 1 1-15,0 6 0 16,1-4 0 0,3 1 0-16,3 0 0 0,1-4 1 15,3-2 0-15,3-1 0 16,4-3 0-16,7-3 0 16,1-3-2-16,6 0 0 15,3 4-8-15,1-4 0 16,-4 0-4-16,4 0 0 0</inkml:trace>
  <inkml:trace contextRef="#ctx0" brushRef="#br0" timeOffset="137714.34">10012 14506 47 0,'17'6'23'0,"19"-12"-27"15,-22 3 43-15,4 0-40 16,3-4 1-16,0 1-5 0,0 3 0 15,-3 0-5-15,-4 0 0 16</inkml:trace>
  <inkml:trace contextRef="#ctx0" brushRef="#br0" timeOffset="137954.01">10178 14327 49 0,'0'38'24'0,"-4"9"-25"0,4-35 37 0,-3 10-36 16,-1 10 1-16,1 2-5 15,-1-3 0-15,4 1-6 16,-7 2 0-16,3-9-4 15,1-9 1-15</inkml:trace>
  <inkml:trace contextRef="#ctx0" brushRef="#br0" timeOffset="138270.76">10732 14340 47 0,'-4'25'23'0,"-21"22"-32"0,15-38 46 0,-4 4-37 16,-8 9 0-16,1 3 0 16,0 0 0-16,0 3-3 15,3-6 0-15,4-6-9 16,4-7 0-16</inkml:trace>
  <inkml:trace contextRef="#ctx0" brushRef="#br0" timeOffset="138463.91">10626 14427 40 0,'24'29'20'0,"8"11"-22"15,-21-30 28-15,-1 2-27 16,4 1 1-16,1-1-6 0,-5 1 0 15,-3 0-1-15,0-7 0 16</inkml:trace>
  <inkml:trace contextRef="#ctx0" brushRef="#br0" timeOffset="138854.54">10777 14057 39 0,'0'13'19'0,"7"-13"-10"0,-3 3 30 0,-1 0-36 16,5-6 0-16,-1 0 2 15,3 0 1-15,4 3-7 16,4 0 1-16,3 0 3 15,-3 0 1-15,-1 0-2 16,1 3 1-16,-11-3-2 16,0 0 0-16,-7 6-1 15,-3 7 0-15,-4 2 0 16,3 4 0-16,-3 6-1 16,7-3 1-16,0 0 0 15,3 0 0-15,5 0 0 16,6-9 1-16,3-4-1 15,1-3 0-15,3-6-3 16,0 0 0-16,0-6-14 16,-3-3 0-16</inkml:trace>
  <inkml:trace contextRef="#ctx0" brushRef="#br0" timeOffset="139695.17">11663 14556 55 0,'32'25'27'0,"-15"13"-32"0,-20-29 38 16,-4 10-34-16,-7 9 1 16,-8 4-5-16,1 2 1 15,4 1-3-15,-1-4 0 16,7-9-6-16,8-10 0 15</inkml:trace>
  <inkml:trace contextRef="#ctx0" brushRef="#br0" timeOffset="140490.69">12979 14600 54 0,'-7'34'27'0,"14"7"-33"0,-7-31 52 0,7 5-45 15,-4 4 1-15,8-3 1 16,-1-1 1-16,1-5-5 15,0-10 1-15,-1-6 2 16,4-13 0-16,0-3-2 16,1-10 1-16,-8-15-1 15,0-9 0-15,-7-10-2 16,-4-3 1-16,1-3-1 16,-1 6 0-16,1-3 0 15,-1 3 1-15,0 7-1 16,4-1 1-16,0 4 0 15,4 9 1-15,0 9 0 16,6 7 1-16,1 6 0 16,6 6 0-16,5 3 1 15,2 7 0-15,11 2 1 0,15 4 1 16,10 3 0-16,7-3 1 16,25 0-1-16,20 0 0 15,12-7-1-15,24-5 1 16,21-1-4-16,-6 0 1 15,3 4-5-15,-15 2 0 16,-13-5-5-16,-25 2 0 16,-29 4-11-16,-27 3 0 15</inkml:trace>
  <inkml:trace contextRef="#ctx0" brushRef="#br0" timeOffset="141305.9">13755 14449 44 0,'0'10'22'0,"-11"12"-21"0,4-16 28 16,-7 7-27-16,-11 5 0 16,1 4 0-16,-5 3 1 15,1 4-5-15,0 8 1 16,3-5 0-16,4-1 0 16,7-9-4-16,3-3 0 0,4-7-8 15,4-5 0-15</inkml:trace>
  <inkml:trace contextRef="#ctx0" brushRef="#br0" timeOffset="141513.16">13511 14415 40 0,'18'34'20'0,"-11"4"-21"16,4-25 31-16,3 5-29 15,3 4 1-15,8 3 0 16,3 10 0-16,4-1-4 16,-4 1 1-16,-3-7-4 15,-4-3 0-15,-3-12-7 16,-4-10 1-16</inkml:trace>
  <inkml:trace contextRef="#ctx0" brushRef="#br0" timeOffset="141858.91">13790 13995 54 0,'4'28'27'0,"-1"-16"-31"0,1-12 51 0,3 4-44 16,0-4 0-16,3 0 3 16,4 0 1-16,8 0-9 15,2 0 1-15,1-4 4 16,3 1 1-16,-3 0-2 16,-4 0 0-16,-3 0-2 15,-4 0 0-15,-4 0-2 16,1 3 0-16,-7 0-2 15,-1 3 0-15,-3 0-3 16,-3 3 0-16,-1 0-12 16,-3-2 0-16</inkml:trace>
  <inkml:trace contextRef="#ctx0" brushRef="#br0" timeOffset="142534.81">13966 13995 21 0,'0'9'10'0,"4"-9"9"15,-4 0 1-15,0 0-16 16,0 0 1-16,0 0 3 16,7 0 0-16,0 0-9 0,0 0 1 15,0 3 6-15,0 0 1 16,0 4-2-16,0 2 0 15,0 4-2-15,1-7 0 16,-5 3-2-16,1 1 1 16,-4 2-2-16,0 4 1 15,-4 3-1-15,-3 0 0 16,0-1-1-16,-4 1 1 16,1-3-1-16,-1 0 1 15,1-1-1-15,-1-2 1 16,4-4 0-16,0 1 0 15,3-4 0-15,4-3 0 0,7 0 0 16,4-3 1-16,3 0-1 16,7-3 1-1,-3 0-4-15,3 0 0 0,4 0-7 16,-4-1 0-16,-3 1-6 16,-4 3 0-16</inkml:trace>
  <inkml:trace contextRef="#ctx0" brushRef="#br0" timeOffset="142984.15">14185 14534 47 0,'-3'9'23'0,"-1"-2"-18"0,4-7 42 0,4 0-42 16,-1 3 1-16,8 0 1 15,3 0 0-15,4-3-10 16,3 3 0-16,7 0 5 15,4-3 0-15,-1 0-9 16,-2-3 1-16,-5 0-12 16,-6-3 0-16</inkml:trace>
  <inkml:trace contextRef="#ctx0" brushRef="#br0" timeOffset="143448.03">14739 14522 48 0,'11'12'24'0,"-18"-9"-21"0,0-3 31 15,-1 3-34-15,-6 0 0 0,0 7 0 16,4 2 1-16,-4 4-1 16,-1-7 0-16,1 7 0 15,4-3 0-15,-1-1 0 16,4-2 1-16,0-7-2 16,4 0 1-16,3-3-3 15,7-3 1-15,0 0 0 16,7-4 0-16,3 1-1 15,1-3 1-15,0-1-1 16,3 1 1-16,0-4 1 16,0 7 0-16,-3 3 0 15,-4 3 1-15,0 3-1 16,-3 6 1-16,-1 4 0 16,-3 0 1-16,-7 2-1 15,4 4 1-15,-1 0-6 16,1-3 0-16,-1-4-6 15,8-9 0-15</inkml:trace>
  <inkml:trace contextRef="#ctx0" brushRef="#br0" timeOffset="143898.76">14863 14004 47 0,'3'19'23'0,"8"-10"-20"0,-11-9 41 0,7 0-41 15,0 0 0-15,3 0 1 16,4 0 0-16,11 3-5 15,0 1 0-15,3-1 3 16,0-3 1-16,-3 3-3 16,-7-3 1-16,-4 0-1 15,-4 3 0-15,-10 3-1 16,-3-3 0-16,-8 7-1 16,-3 2 1-16,-7 7-1 15,3 3 0-15,1 0 1 16,3 0 0-16,3 0 0 15,4-3 1-15,7-7 0 0,7 1 1 16,7-7 0-16,7-3 0 16,7 0-3-16,1-3 0 15,-5 0-12-15,-6-6 0 16,0 3-2-16,-4 0 0 16</inkml:trace>
  <inkml:trace contextRef="#ctx0" brushRef="#br1" timeOffset="148162.97">4445 13985 45 0,'0'10'22'0,"7"2"-12"15,-3-9 22-15,3 4-30 16,-7 2 1-16,3-3 1 16,4 7 0-16,-7 15-5 0,0 10 0 15,-7 12 4-15,4 13 0 16,-8 18-2-16,-3 4 0 15,3 9-2-15,8 6 1 16,-8 4-2-16,11-1 1 16,-7-15-3-16,4 0 1 15,3-19-3-15,0-16 0 16,0-12-8-16,0-19 1 16,0-16-2-16,3-15 1 15</inkml:trace>
  <inkml:trace contextRef="#ctx0" brushRef="#br1" timeOffset="149139.6">4434 13819 29 0,'11'3'14'0,"0"0"-12"15,-4-6 24-15,3 0-23 0,11-3 1 16,1 0 5-16,16-1 1 16,-6-2-11-16,14 3 1 15,25-4 6-15,3-2 1 16,21-1-3-16,-7-3 1 16,14 4-3-16,11 2 0 15,4-5-2-15,3 5 1 16,-15 1-1-16,19 0 0 0,6-4 0 15,5 4 0 1,-19-10-1-16,4-3 1 0,3 3 0 16,-3 3 0-1,0 1-1-15,-32-1 1 0,4 0-1 16,-4 7 1-16,-3 0-1 16,0 2 1-16,-15 1 0 15,-3 3 0-15,-3 0-1 16,-8 3 1-16,-6 0-1 15,-8 6 1-15,-10-3-1 16,-4 7 0-16,-14 5-1 16,0 7 1-16,-7 3-1 15,-3 3 1 1,-15 35-1 0,1 9 1-16,-5 0 0 15,1-9 1-15,0 9 0 16,4 4 1-16,6-1-1 0,4 0 0 15,0 0 0-15,4 7 1 16,-4-16-1-16,0 6 0 16,-4-6-1-16,-3-7 1 15,-4 1 0-15,1-7 0 16,-4-6-1-16,-4 0 1 16,-3-6 0-16,-4-7 0 15,-6 4 0-15,-8-3 0 16,0-4-1-16,4 3 0 15,-4 1 1-15,-7-1 1 0,-10-5 0 16,-12-1 0 0,-9 0 0-16,-8-3 1 0,8-3 1 15,-19-3 0-15,-2-3-2 16,-19-7 1-16,4 0-1 16,-10-2 0-16,-18 2 0 15,-7-3 0-15,17 1-1 16,0 2 1-16,4 4-1 15,-3-1 0-15,14 7-4 16,17 3 1-16,0 3-4 16,-3 0 0-16,10-3-8 15,-7-9 0-15,4-13 0 16,3-10 1-16</inkml:trace>
  <inkml:trace contextRef="#ctx0" brushRef="#br1" timeOffset="150805.44">5433 15929 46 0,'10'-3'23'0,"-10"6"-12"15,-3 1 23-15,3 2-32 16,-11 3 0-16,1 7 1 16,-4 12 1-16,-11 4-5 0,4 8 0 15,-4 10 2-15,-7-6 0 16,1 7-3-16,-1-4 0 16,4-3-4-16,-1-7 1 15,8-6-11-15,11-5 0 16</inkml:trace>
  <inkml:trace contextRef="#ctx0" brushRef="#br1" timeOffset="151061.51">5126 15945 45 0,'28'28'22'0,"18"19"-16"16,-32-31 32-16,-3 6-35 16,13 9 0-16,-2 4 0 15,6 6 1-15,3-4-6 16,-2 4 0-16,2 0-1 16,-2-7 1-16,-8-9-11 15,-7-6 1-15,4-9-4 16,-1-10 1-16</inkml:trace>
  <inkml:trace contextRef="#ctx0" brushRef="#br1" timeOffset="151708.07">5680 16014 47 0,'0'19'23'0,"7"-19"-26"0,-7 0 44 16,3-3-39-16,4 0 1 15,4 0 0-15,-8-4 1 16,8-2-5-16,3 3 0 16,0-4 2-16,4 1 0 0,-4-1-6 15,4 1 1-15,-1 3-11 16,4 3 1-16,-17-1-2 15,3 11 1-15</inkml:trace>
  <inkml:trace contextRef="#ctx0" brushRef="#br1" timeOffset="151901.67">5627 16265 65 0,'32'31'32'0,"6"-34"-42"16,-16 0 70-16,-5-3-60 16,4-4 0-16,1-2-4 15,2-1 1-15,4 1-3 0,-10 2 1 16,0 1-13-16,-8 3 0 16</inkml:trace>
  <inkml:trace contextRef="#ctx0" brushRef="#br1" timeOffset="152561.81">6459 15998 43 0,'11'7'21'0,"-4"-1"-13"15,-7-6 25-15,0 0-30 0,0 0 0 16,-7 3 1-16,-4 3 1 16,-3-2-7-16,4 8 1 15,-8 1 3-15,-3-4 1 16,3 0-2-16,1 4 1 15,2 6-2-15,-6-4 1 16,7 4-1-16,0 0 0 16,7 0-1-16,4-3 0 15,3-1-1-15,10-2 1 16,-3-4 0-16,4-2 0 16,3-4-1-16,-4-3 1 15,-3-3 0-15,4-4 1 0,-4 1-1 16,0 0 1-16,0-1-1 15,0 4 1-15,4 0 0 16,-1 6 0-16,-2 4 1 16,2 5 0-16,1 4-1 15,-1-1 1-15,1 7 0 16,-4-3 0-16,7 0-4 16,4-6 1-16,-8-1-12 15,1-9 0-15,-1-6-1 16,5 0 0-16</inkml:trace>
  <inkml:trace contextRef="#ctx0" brushRef="#br1" timeOffset="153236.47">7049 15939 58 0,'0'3'29'0,"0"-6"-39"16,-4 6 60-16,-3 3-48 15,0 4 0-15,0-1 0 16,-14 7 1-16,7-4-4 0,-1 4 0 16,5 0 2-16,-1-1 1 15,1-2-3-15,-1-4 1 16,4-2-1-16,4-1 0 15,-1 0-1-15,4 0 1 16,4 1-1-16,-1-4 1 16,8 3 0-16,6-3 1 15,-6 3 0-15,-1 1 1 16,-3-1-1-16,1 3 1 16,-8 7-1-16,-4 6 1 15,-3 3-1-15,-4-3 0 0,1 3-2 16,-1 0 1-1,1-3-3-15,3-3 1 0,3-3-6 16,1-4 0-16,6-2-7 16,4-7 1-16</inkml:trace>
  <inkml:trace contextRef="#ctx0" brushRef="#br1" timeOffset="153478.65">7391 16108 53 0,'3'16'26'0,"-13"12"-26"0,6-18 45 16,-3 2-45-16,0 4 1 15,0 3 0-15,0-1 0 16,0-2-2-16,3-3 0 15,4-4-5-15,0-3 1 16,0-6-11-16,0-12 1 16</inkml:trace>
  <inkml:trace contextRef="#ctx0" brushRef="#br1" timeOffset="153656.66">7218 15864 41 0,'14'18'20'0,"11"-8"-20"0,-18-10 27 0,3-3-29 15,8 0 0-15,0-4-9 16,3 4 0-16,0 0 6 16,-3 0 1-16</inkml:trace>
  <inkml:trace contextRef="#ctx0" brushRef="#br1" timeOffset="153986.43">7489 16199 42 0,'22'50'21'0,"-19"-18"-23"16,4-29 37-16,-7 0-36 16,4 0 0-16,3-6 0 0,0-3 1 15,0-7 0-15,0-6 1 16,4-3-2-16,-4-3 1 15,3-3 0-15,-3 3 0 16,4-3 0-16,-4 6 0 16,7 0 0-16,-3 9 0 15,-1 4 0-15,4 12 1 16,0 3-1-16,-3 1 1 16,3 5 0-16,-3 4 1 15,-1-1 0-15,4 7 0 16,-3 0-1-16,3 0 1 15,-3-3-4-15,-1-3 1 0,4-4-9 16,-3-2 1-16,-4-10-5 16,4-3 1-16</inkml:trace>
  <inkml:trace contextRef="#ctx0" brushRef="#br1" timeOffset="154289.81">8163 15685 50 0,'4'12'25'0,"3"-5"-30"16,-11-4 50-16,1 3-44 16,-4 0 0-16,-4 10 3 0,-6 3 1 15,-1 6-5-15,0 9 0 16,1 1 3-1,3 15 1-15,-1 0-1 16,5 10 1-16,3 3-2 0,3-4 1 16,4 4-3-16,0-13 0 15,11-9-4-15,-1-13 1 16,8-6-6-16,3-13 1 16,-3-5-11-16,3-14 0 15</inkml:trace>
  <inkml:trace contextRef="#ctx0" brushRef="#br1" timeOffset="154634.12">8551 15801 44 0,'7'-22'22'0,"-3"16"-18"15,-4 6 31-15,-7-3-33 16,-4 3 1-16,-3 3 2 15,-7 3 0-15,-4 10-6 16,1 2 1-16,-1 8 4 16,0 5 0-16,-3 7-2 15,7 2 1-15,3 4-1 16,4 3 0-16,11 7-1 16,3-11 1-16,10-8 0 15,4-7 0-15,7-6-1 16,8-3 1-16,6-13-2 15,-3-12 1-15,-11-10-1 16,0-6 0-16,-3-3-4 0,-8-6 1 16,-3-1-9-16,-3-2 0 15,-11 12-7-15,-7-3 1 16</inkml:trace>
  <inkml:trace contextRef="#ctx0" brushRef="#br1" timeOffset="154857.72">8230 16030 52 0,'21'16'26'0,"4"-23"-27"0,-14 4 43 0,10 3-41 16,0-3 1-16,7 0 0 16,8-3 0-16,2-4-3 15,-2-2 0-15,-8 2-2 16,-3-2 0-16,-1-4-8 15,-3 0 1-15,1-3-6 16,-12-2 1 0</inkml:trace>
  <inkml:trace contextRef="#ctx0" brushRef="#br1" timeOffset="155099.71">8671 15600 55 0,'25'47'27'0,"24"19"-31"0,-35-56 51 15,4 11-46-15,0 11 0 16,-4 5-1-16,-4 4 1 15,-6 9-4-15,-8 4 0 0,-10 2-12 16,-17-3 0-16</inkml:trace>
  <inkml:trace contextRef="#ctx0" brushRef="#br1" timeOffset="158234.56">9416 16061 30 0,'0'32'15'0,"-11"-26"-1"0,11-6 15 16,0 3-24-16,0-3 0 16,0 0 4-16,0 3 0 15,7 0-11-15,0 0 1 16,4 0 6-16,3 1 1 16,11-1-3-16,6 0 1 0,12 0-2 15,-5-3 0-15,22-3-2 16,11-3 1-16,14-4-2 15,3-5 1-15,-7-11-7 16,-10 5 1-16,-8-1-11 16,-3 6 1-16</inkml:trace>
  <inkml:trace contextRef="#ctx0" brushRef="#br1" timeOffset="158626.97">10125 15795 37 0,'0'25'18'0,"3"-10"-11"0,1-11 19 16,-1-1-22-16,1 3 1 16,3 3 2-16,7 4 1 15,4-1-9-15,6 1 0 16,8 3 7-16,7 6 0 16,0 0-3-16,-4 6 1 15,-7-3-2-15,-7 0 0 16,-3 6-2-16,-18 10 0 0,-18 0-2 15,-6-4 0-15,-8 4-4 16,0-3 1-16,-3-4-7 16,0-9 1-16,-1-3-5 15,5-6 1-15</inkml:trace>
  <inkml:trace contextRef="#ctx0" brushRef="#br1" timeOffset="158824.15">10118 15951 35 0,'7'7'17'0,"3"15"-10"16,-3-13 27-16,0 10-31 16,4 0 0-16,-4 9 1 0,4 6 0 15,-4 1-8-15,0 3 0 16,-4-7-8-16,-6-9 1 15</inkml:trace>
  <inkml:trace contextRef="#ctx0" brushRef="#br1" timeOffset="159873.79">10996 16168 41 0,'4'72'20'0,"-1"-3"-7"0,-3-50 20 16,0 9-29-1,4 3 0-15,-4-2 3 16,0-1 0-16,3-6-9 0,1-3 1 15,-1-7 5-15,4-3 0 16,0-15-3-16,4-6 1 16,0-10-3-16,-1-10 1 15,-3-5-1-15,0-23 1 16,-3-3-3-16,-1-9 1 16,-3 0-2-16,0-9 1 15,-3 12 0-15,-1 3 0 16,4 0-1-16,-3 0 1 0,3 10 1 15,0 2 0-15,3 7 2 16,1 7 0-16,3 2 1 16,7 7 0-16,4-1 1 15,6 10 0-15,8 3 1 16,3 1 0-16,15 2 1 16,20 10 1-16,22-1 0 15,10-2 0-15,18 0-2 16,25-4 1-16,10-6-3 15,11-6 1-15,-7 0-6 16,-18 0 0-16,-18 6-9 16,-31 7 1-16,-25 2-7 15,-25 7 0-15</inkml:trace>
  <inkml:trace contextRef="#ctx0" brushRef="#br1" timeOffset="160608.44">11536 16114 51 0,'3'-3'25'0,"-13"-3"-21"16,6 6 43-16,-3-6-45 15,0 6 1-15,-7 0 1 0,0 0 1 16,-4 0-6-16,-3 3 0 15,-4 0 3-15,8 3 1 16,-1 4-4-16,4 5 1 16,-4 4-3-16,4 3 0 15,0 3-3-15,4-3 1 16,6-3-2-16,4-3 1 16,4-4 1-16,6-5 0 15,11-1 2-15,1 0 0 16,-1-6 1-16,-4-6 1 15,1-4 1-15,-7-5 0 16,-1-1-1-16,1-3 0 0,-4 0-1 16,0 4 1-16,0-1-1 15,3 4 1-15,1 5 0 16,-4 7 0-16,0 7 2 16,0 5 0-16,-3 7 0 15,-1 3 1-15,1 0-1 16,3 3 1-16,0 9-2 15,0-2 1-15,4-4-9 16,-1 3 0-16,1-12-4 16,3-6 1-16</inkml:trace>
  <inkml:trace contextRef="#ctx0" brushRef="#br1" timeOffset="161089.47">11613 15732 52 0,'-3'16'26'0,"10"-10"-27"0,-7-6 51 16,0 0-46-16,7 0 1 15,0 0 2-15,4 0 0 0,3 0-9 16,3-3 0-16,5 0 6 16,-5-1 0-16,1 4-3 15,-4 0 1-15,-3 4-2 16,-8-1 0-16,-3 0-2 15,-7 6 0-15,-4 4 0 16,-3 3 1 0,0 5-1-1,4 1 1-15,3-3 0 16,3-3 1-16,8 0 0 16,3-1 1-16,3 1-1 15,1-7 1-15,3-2-4 16,4-1 1-16,-1 0-10 15,1 0 0-15,-8-2-7 16,8 2 1-16</inkml:trace>
  <inkml:trace contextRef="#ctx0" brushRef="#br1" timeOffset="161376">11871 16265 53 0,'0'22'26'0,"4"-16"-28"0,-4-6 44 0,7 0-40 15,0 0 1-15,3 0 1 16,8-3 0-16,3 3-5 15,4-3 0-15,6 0 0 16,5-3 1-16,-1-1-11 16,-3 1 0-16,-8-3-6 15,-2-1 1-15</inkml:trace>
  <inkml:trace contextRef="#ctx0" brushRef="#br1" timeOffset="161795.74">12686 16042 43 0,'3'10'21'0,"4"-10"-16"0,-7 0 34 0,0 6-37 16,-3 3 0-16,-8 4 1 16,-3 9 0-16,-14 3-4 15,-4 6 0-15,-3 1 2 16,3-1 0-16,4 4-5 16,3-4 1-16,4-3-12 15,4-6 0-15</inkml:trace>
  <inkml:trace contextRef="#ctx0" brushRef="#br1" timeOffset="162020.69">12520 16102 44 0,'25'41'22'0,"3"9"-18"0,-21-34 30 15,7 2-33-15,0-2 0 16,4 6 0-16,7 3 0 16,-1-3-4-16,-3 0 1 0,1-6-4 15,-1-10 0-15,-4-6-8 16,-6-13 1-16</inkml:trace>
  <inkml:trace contextRef="#ctx0" brushRef="#br1" timeOffset="162410.57">12908 15751 55 0,'18'0'27'0,"-1"-3"-33"0,-10-1 50 16,1 1-42 0,-1 3 0-16,3-3 1 0,1 3 0 15,-1 0-4-15,-3 0 0 16,0 0 2-16,-7 3 1 16,-3 7-2-16,-1-1 0 15,-3 7 0-15,0 3 0 16,0-4 0-16,4 4 0 15,-1 3 1-15,4 0 0 16,0 0 0-16,4 0 1 16,-1-3-1-16,4-7 1 15,7-5-3-15,4-4 1 0,0-3-8 16,-1-3 0-16,-6-4-10 16,-1-2 0-16</inkml:trace>
  <inkml:trace contextRef="#ctx0" brushRef="#br1" timeOffset="162876.81">13526 15911 57 0,'7'15'28'0,"3"-8"-30"0,-3-4 47 0,4 0-45 16,3 0 1-16,11-3-1 15,6 3 1-15,5-3-2 16,-1 0 0-16,0 0-7 16,-7 0 1-16,-3-3-9 15,-11 6 0-15</inkml:trace>
  <inkml:trace contextRef="#ctx0" brushRef="#br1" timeOffset="163071.93">13487 16246 44 0,'17'28'22'0,"5"-12"-25"0,-12-13 31 16,11 0-30-16,11-3 0 15,7 0-16-15,3-3 1 16,-3-6 15-16,-4-1 1 15</inkml:trace>
  <inkml:trace contextRef="#ctx0" brushRef="#br1" timeOffset="163760.76">14171 16356 47 0,'-3'47'23'0,"17"-9"-24"0,-7-26 45 16,0 4-41-16,7 9 0 16,0 0 1-16,4 0 1 15,-4-3-6-15,0-6 0 16,4-1 4-16,-1-5 0 15,1-10-2-15,3-10 1 16,0-8-2-16,0-14 0 16,0-12-1-16,4-6 0 15,-4-22 0-15,-3-9 1 16,-4-10-1-16,4-10 0 16,-4 4-1-16,-4 3 0 15,-3 9-2-15,-3-3 0 0,0 10-1 16,-1 15 0-16,4 13 1 15,0 6 0-15,4 10 2 16,3 9 0-16,0 9 2 16,7 10 1-16,11 6 2 15,14 9 0-15,10 4 1 16,15-1 0-16,6-2 1 16,22-1 0-16,14-3 0 15,18 1 0-15,6-20-2 16,25 4 1-16,8-7-3 15,-1 0 0-15,15-3-1 16,-12 1 0-16,-13 2-3 16,10 0 1-16,-17 7-6 15,-21 3 0-15,-18 6-9 16,-29-4 0-16</inkml:trace>
  <inkml:trace contextRef="#ctx0" brushRef="#br1" timeOffset="164466.66">15102 16303 52 0,'-7'6'26'0,"-31"-9"-28"0,27 6 40 16,-7-3-38-16,-3 0 0 15,0 0 1-15,-4 6 0 16,4 0-2-16,-4 4 1 16,4-1 0-16,4 1 0 15,3-1-3-15,3 0 1 16,7 1-2-16,8 6 1 16,3-4-1-16,7 1 1 15,4-4 0-15,3-3 1 16,4-3 1-16,-8-3 1 0,1-6 1 15,-4 0 0-15,0 0-1 16,-3-4 1-16,-4 1-1 16,0 3 1-16,0 6 0 15,0 0 0-15,0 3 0 16,0 6 0-16,0 7 1 16,0 3 0-16,0-1 0 15,-3 8 0-15,-1-1-4 16,1 0 1-16,-1-3-7 15,4-7 0-15,0-5-6 16,-3-13 1-16</inkml:trace>
  <inkml:trace contextRef="#ctx0" brushRef="#br1" timeOffset="164871.31">15138 15870 60 0,'10'9'30'0,"4"-9"-39"0,-7-3 59 15,4-3-46-15,3 0 0 16,4 2 0-16,3 1 1 0,0 3-7 15,0 0 0-15,-7 0 3 16,-3 3 1-16,-7 4-3 16,-8-4 0-16,-3 6-1 15,0 4 0-15,-4-1-1 16,-3 4 0-16,4 0 1 16,-5 6 0-16,5-3 1 15,3 2 0-15,3-5 1 16,8 3 0-16,3-3 0 15,3-4 1-15,8-2-3 16,10-1 1-16,1 0-10 16,2-5 0-16,1-1-5 15,0-3 0-15</inkml:trace>
  <inkml:trace contextRef="#ctx0" brushRef="#br1" timeOffset="165295.81">15674 16309 59 0,'0'12'29'0,"7"7"-28"16,-7-19 54-16,7 3-53 16,0-3 1-16,4 4 0 15,3-8 1-15,10 1-6 16,8-3 1-16,7 0-3 16,0-1 1-16,-7 1-16 0,-8-3 0 15</inkml:trace>
  <inkml:trace contextRef="#ctx0" brushRef="#br1" timeOffset="166882.49">16344 16281 48 0,'14'3'24'0,"-10"-3"-16"0,-8 0 25 16,-3 3-32-16,-3 0 0 0,-4 0 1 16,-1 4 0-16,1 2-3 15,-3 0 1-15,-1 1 1 16,-3 5 0-16,3 1-1 16,1 6 0-16,3 0-2 15,6 0 1-15,5 0-1 16,3 3 0-16,7-6 0 15,4-4 0-15,-1-8-1 16,1-4 1-16,-1-6 0 16,4-4 1-16,-3-2 0 15,0-3 1-15,-4-1-1 16,0 0 1-16,3 1-1 16,-3 2 1-16,0 7 1 15,4 0 0-15,0 3 0 16,-4 6 0-16,0 1 0 15,-7-1 1-15,7 10-1 16,0-1 0-16,0 1-4 0,0 0 0 16,3-4-9-16,1-2 0 15,-4-7-2-15,-3-9 1 16</inkml:trace>
  <inkml:trace contextRef="#ctx0" brushRef="#br1" timeOffset="167338.21">16450 15823 42 0,'4'-6'21'0,"-1"-1"-18"0,4 7 41 0,0 0-41 16,0-3 0-1,7 0 6 1,4-3 1-16,0 0-11 16,3-7 0-16,4 7 6 15,3-4 0-15,-4 4-1 16,-2 6 0-16,-5 3-4 16,-6 0 0-16,-8 7-1 15,-3-4 1-15,-3 7-3 16,-4-7 1-16,0 6-1 15,0-2 1-15,-4 2-1 16,0 1 0-16,1-1 1 0,3 4 0 16,0 6 2-16,3-3 0 15,4 3-1-15,4 0 1 16,3-3 0-16,3-4 0 16,5 1 0-16,-1-7 0 15,7-2-2-15,0-1 1 16,0-6-9-16,0 3 0 15,-7 0-6-15,-7 0 0 16</inkml:trace>
  <inkml:trace contextRef="#ctx0" brushRef="#br1" timeOffset="167845.69">17166 16303 46 0,'0'0'23'0,"-25"3"-23"0,18-3 38 16,-3 0-37-1,-4 6 1-15,-7 0 0 0,-4 4 0 16,0 2-3-16,0-2 1 16,1 2 1-16,6-2 0 15,1-1-1-15,2 4 0 16,5-7-1-16,3 0 0 15,7 0-1-15,7 1 1 16,0-4-1-16,7 3 1 16,7 0 0-16,4-3 1 15,0 4 0-15,-4-1 0 16,-4 0 0-16,-3 4 1 0,-6 2-1 16,-5 1 1-16,-3 2-1 15,-7 7 1-15,-4-3-5 16,1 0 1-16,-4-3-7 15,0-4 1-15,3 1-4 16,4-7 0-16</inkml:trace>
  <inkml:trace contextRef="#ctx0" brushRef="#br1" timeOffset="168084.95">17311 16419 55 0,'0'25'27'0,"0"6"-36"0,0-25 55 16,3 4-47-16,1 2 1 15,-1-2-4-15,4-4 1 16,-3-3-4-16,3-6 0 15,-3-3-8-15,-8-7 1 16</inkml:trace>
  <inkml:trace contextRef="#ctx0" brushRef="#br1" timeOffset="168267.44">17367 16237 24 0,'11'12'12'0,"-8"-12"-12"15,4-3 11-15,4 0-23 16,3 3 1-16</inkml:trace>
  <inkml:trace contextRef="#ctx0" brushRef="#br1" timeOffset="168596.24">17530 16554 31 0,'10'37'15'0,"-3"-31"-14"0,0-9 31 16,0 3-32-16,4-9 0 16,-1-1-1-16,1-5 1 15,3-4-1-15,-3-6 0 16,-1 0 0-16,4 0 0 15,-3 3-2-15,3-6 0 16,-3 12 1-16,-1 3 0 16,1 4 1-16,-1 6 0 15,1 9 2-15,0 3 0 0,-4 1 2 16,0-1 1-16,0 4-1 16,0 2 1-16,3 4-1 15,-3 0 0-15,4 0-3 16,-4-3 0-16,0-7-6 15,0-6 1-15,0-6-6 16,0-6 0-16</inkml:trace>
  <inkml:trace contextRef="#ctx0" brushRef="#br1" timeOffset="168984.83">17769 15914 49 0,'18'22'24'0,"-7"-29"-22"0,-11 7 47 16,7-3-46-16,0 0 1 16,3-3 2-16,4 3 0 15,4 0-8-15,0-4 1 16,-1 4 5-16,1 0 0 15,0 3-3-15,-1 3 1 16,-6 0-2-16,-4 1 0 16,-4 2-1-16,-6 3 1 15,-1 4-1-15,1 2 1 16,-4 4 0-16,3 6 0 16,-3-3 0-16,0 0 0 15,0-3 0-15,4 3 0 0,3 0-1 16,3-6 1-16,1-4-4 15,6-6 1-15,4-2-6 16,4-1 1-16,7-3-11 16,-1 0 1-16</inkml:trace>
  <inkml:trace contextRef="#ctx0" brushRef="#br1" timeOffset="169285.22">18422 15892 55 0,'21'22'27'0,"-17"-10"-29"0,-4-2 44 15,0-1-41-15,-4 1 1 16,-3 12 1-16,-10-1 1 15,-1 5-5-15,-3 8 0 16,-4 16 3-16,0-6 0 16,1 9-2-16,2 7 1 15,5 3-3-15,3 6 0 16,7-13-6-16,7-9 1 16,10-12-10-16,8-10 1 0</inkml:trace>
  <inkml:trace contextRef="#ctx0" brushRef="#br1" timeOffset="169599.74">18810 16105 45 0,'11'-3'22'0,"-22"3"-22"15,4 0 32-15,-7 0-30 16,-4 3 0-16,-6 3 1 15,-8 7 0-15,0 6-3 16,0 6 0-16,1 3 2 16,2 7 1-16,8 2-1 15,4 7 0-15,2-3-1 16,8 12 0-16,0-9 0 16,0-9 0-16,11-7-1 0,6-9 0 15,15-13 0 1,7-12 0-16,0-7-1 0,-4-3 0 15,0-2-5-15,-7-8 1 16,-7 1-10-16,-3 0 0 16</inkml:trace>
  <inkml:trace contextRef="#ctx0" brushRef="#br1" timeOffset="169813.68">18507 16240 43 0,'28'3'21'0,"39"0"-25"16,-46-3 29-16,7 0-28 16,4 0 0-16,7-3-6 15,3-3 1-15,1-7 3 16,-5-2 0-16</inkml:trace>
  <inkml:trace contextRef="#ctx0" brushRef="#br1" timeOffset="170036.01">18997 15995 51 0,'21'69'25'0,"-3"16"-26"0,-8-60 48 16,5 10-45-16,2 8 0 15,1 8 0-15,0 5 0 16,-11 7-7-16,-7-10 1 16,-15-12-11-16,-13-7 0 15</inkml:trace>
  <inkml:trace contextRef="#ctx0" brushRef="#br1" timeOffset="170742.96">16933 15324 39 0,'4'16'19'0,"14"-19"-15"16,-8 3 20-16,4 0-19 16,7 3 0-16,8-3 3 15,9 3 0-15,12-3-9 16,6 3 0-16,18-6 8 16,22 3 1-16,20-6-3 15,4-4 1-15,21-2-3 16,18-1 0-16,3-2-3 0,18-4 1 15,3 0-5-15,-17 3 0 16,-14 7-4-16,-25 3 1 16,-25-1-11-16,-28 7 0 15</inkml:trace>
  <inkml:trace contextRef="#ctx0" brushRef="#br1" timeOffset="171537.05">19678 15820 53 0,'3'9'26'0,"29"-6"-19"0,-14 0 26 16,7-3-33-16,6 0 0 15,5 0-3-15,2 4 1 16,1-1-6-16,0 0 0 16,-11 0-7-16,-10 0 1 15</inkml:trace>
  <inkml:trace contextRef="#ctx0" brushRef="#br1" timeOffset="171717.52">19611 16108 56 0,'14'28'28'0,"21"-12"-38"15,-17-13 52-15,7 0-44 16,6 1 0-16,12-1-16 15,-1 0 1-15,0 0 12 16,-6 0 1-16</inkml:trace>
  <inkml:trace contextRef="#ctx0" brushRef="#br1" timeOffset="172650.24">20119 16372 50 0,'3'31'25'0,"15"13"-28"0,-7-28 43 15,10 18-37-15,7 7 1 16,4 9 3-16,-4 3 1 0,0-3-9 16,-7-15 1-1,-3-10 5-15,-4 0 0 0,-3-9-3 16,-1 0 1-16,1-13-3 16,3-16 1-16,0-12-3 15,0-9 1-15,-3-17 0 16,3-11 0-16,-3-7 0 15,-1-3 1-15,-3-10-1 16,0-9 0-16,0-3-1 16,4-3 1-16,3 12-2 15,4 7 1-15,-1 6-1 16,1 6 1-16,0 6 0 16,-1 16 0-16,-3 10 1 15,0 9 1-15,1 6 1 16,-1 6 1-16,7 7 1 15,14 6 0-15,11 6-1 16,17 4 1-16,15-1-1 0,3-6 1 16,7 0-2-16,1 1 0 15,-8-1-9-15,-7 0 0 16,-14 0-10-16,-11-3 0 16</inkml:trace>
  <inkml:trace contextRef="#ctx0" brushRef="#br1" timeOffset="173203.2">21078 16237 46 0,'4'9'23'0,"-8"-12"-19"15,1 3 31-15,-4 0-33 16,-7 0 0-16,-4 3 0 15,-3 0 1-15,-4 4-4 16,-6 2 0-16,-5 0 2 0,8 1 1 16,0 12-3-1,3-3 0-15,4 3-2 0,7-4 0 16,7 4 0-16,3-3 0 16,11-3 0-16,11-7 0 15,3-3 1-15,0-6 1 16,-3-3 1-16,0-6 1 15,-4 0-1-15,0-7 1 16,0-6-2-16,-4 6 1 16,1 4 0-16,0 2 0 15,-1 4 0-15,1 0 0 0,-4 3 1 16,0 9 0-16,-4 6 0 16,-3 7 0-1,0 9-1-15,0 1 1 0,0 2-6 16,4 0 0-16,0-6-8 15,-1-6 0-15</inkml:trace>
  <inkml:trace contextRef="#ctx0" brushRef="#br1" timeOffset="173611.65">21149 15945 42 0,'7'16'21'0,"7"-13"-11"0,-10-3 33 15,3 0-40-15,0-3 1 16,0 0 1-16,3 0 1 16,1-1-7-16,0-2 1 15,3 3 4-15,0 3 1 16,-4 3-3-16,-2 7 0 15,-1-1-1-15,-7 4 1 16,-4-1-4-16,-3 4 0 16,0-1 0-16,0 1 0 15,0 3 0-15,0 0 1 0,0 9 0 16,0-3 0 0,0 3 1-16,3 0 0 0,1-2 0 15,3-4 1-15,7-7 0 16,0-2 0-16,10-7-3 15,8-6 0-15,3-3-10 16,0-7 1-16,-6-2-6 16,-5 3 1-16</inkml:trace>
  <inkml:trace contextRef="#ctx0" brushRef="#br1" timeOffset="174345.28">21706 16528 54 0,'25'35'27'0,"-7"15"-25"15,-11-41 46-15,0 4-45 16,0 3 0-16,0 3 2 16,0 2 0-16,-3-8-7 15,-1-4 1-15,-3-5 4 16,0-4 0-16,4-16-2 15,-1-15 0-15,4-10-1 16,0-9 0-16,0-10-1 16,0-3 1-16,-3-12-1 15,-1 0 1-15,1-7-1 16,-4 1 1-16,0 2-1 0,0 10 1 16,0 7-1-16,3 2 1 15,5 7-1-15,-1 3 0 16,7 9 1-16,3 6 0 15,8 10 0-15,10 3 1 16,11 7 0-16,18 5 1 16,3 4 0-16,24 3 1 15,22 3-1-15,21-3 0 16,18 3-1-16,21 0 1 0,0 0-1 16,3 0 1-1,1 0-3-15,-15 0 1 0,-35-4-5 16,-11-2 1-16,-20 0-7 15,-19-3 0-15,-27-4-10 16,-15-3 1-16</inkml:trace>
  <inkml:trace contextRef="#ctx0" brushRef="#br1" timeOffset="174978">22243 15986 58 0,'14'0'29'0,"-7"16"-32"16,-4-7 48-16,-3 7-45 0,-3 3 0 16,-1 9 0-16,-3 12 1 15,0 1-2-15,0-3 0 16,0 0-1-16,4-4 0 15,-1-3-4-15,4-2 0 16,0-4-10-16,4-10 0 16</inkml:trace>
  <inkml:trace contextRef="#ctx0" brushRef="#br1" timeOffset="175203.34">22486 16083 53 0,'18'31'26'0,"6"-27"-27"16,-17-4 41-16,4 0-40 16,3 0 0-16,4 0-2 15,3-4 0-15,4 4-5 16,-4-3 0-16,0 0-8 15,-3-3 1-15</inkml:trace>
  <inkml:trace contextRef="#ctx0" brushRef="#br1" timeOffset="175576.89">23262 16071 55 0,'11'28'27'0,"-18"-19"-32"0,3-9 49 15,-6 0-44-15,-8 3 1 16,0 0 1-16,-3 4 1 16,0-1-4-16,-4 0 0 15,1 1 2-15,-1-1 0 0,4 0-1 16,3 0 1-16,4-2-2 15,3-1 1-15,8 3-1 16,10 0 1-16,4 4-1 16,6 2 1-16,4 4 0 15,0-4 0-15,1 1-1 16,-8-1 1-16,-4 1-1 16,-10-4 1-16,-3 7-2 15,-8 6 0-15,-10 0-4 16,-4-3 0-16,-3 0-9 15,0 3 0-15</inkml:trace>
  <inkml:trace contextRef="#ctx0" brushRef="#br1" timeOffset="176866.76">23918 15845 44 0,'-3'6'22'0,"6"-12"-20"0,-3 6 37 0,0 0-38 16,4 0 1 0,-1-3 2-16,4 3 1 0,1 0-6 15,2 3 1-15,-3-3 4 16,0 3 0-16,0 0 0 16,0 0 1-16,0 0-1 15,4 0 0-15,3 1 0 16,0-1 0-16,-3 3-1 15,-4 0 0-15,0 4-3 16,-7 2 1-16,-7 1-1 16,0 2 0-16,0 1-1 15,-4 6 0-15,-3-6 0 16,0-1 0-16,0 1 0 16,0 0 1-16,3 0 0 0,1 2 0 15,6-2 0-15,8 6 0 16,17 6 2-1,-11-18-6-15,8-1 1 16,0-6-7-16,-4-3 0 16,-7 0-10-16,-7 0 1 15</inkml:trace>
  <inkml:trace contextRef="#ctx0" brushRef="#br1" timeOffset="177515.65">23382 16252 38 0,'7'4'19'0,"-7"8"-12"0,0-9 24 0,0 4-28 16,-3-1 0-16,-1 3 1 15,-3 10 0-15,0 3-6 16,0 6 1-16,3 7 0 16,4-7 0-16,4-3-7 15,-1-9 0-15,1-7-6 16,-4-12 1-16</inkml:trace>
  <inkml:trace contextRef="#ctx0" brushRef="#br1" timeOffset="177709.54">23410 16039 48 0,'11'19'24'0,"0"-3"-26"0,-8-13 43 15,-3 0-42-15,0-3 1 16,7 0-8-16,7 0 0 15,-3 0-2-15,-1-3 1 0</inkml:trace>
  <inkml:trace contextRef="#ctx0" brushRef="#br1" timeOffset="178083.33">23576 16337 44 0,'7'31'22'0,"-14"4"-19"16,11-32 32-16,-4 3-35 16,3-2 1-16,1-4-2 15,3-4 1-15,3-5 0 16,1-7 0-16,0-3 0 15,-1 4 0-15,1-4-1 0,-1 0 1 16,4 4 0-16,1 2 1 16,-1 4-1-16,3 9 1 15,1 6 0-15,-4 0 0 16,0 7-1-16,0 9 1 16,-3 3-1-16,-1 0 1 15,1 0-2-15,-4-3 1 16,4-3-5-16,-4-4 0 15,0-5-9-15,0-4 1 16</inkml:trace>
  <inkml:trace contextRef="#ctx0" brushRef="#br1" timeOffset="178428.13">24296 16080 46 0,'14'0'23'0,"-11"19"-23"16,-3-19 37-16,-7 3-36 15,0 3 1-15,-3 7 1 16,-4 2 1-16,0 7-4 15,-4 3 0-15,0 1 2 16,1 5 1-16,-5 7-1 0,8 5 0 16,11 1-2-16,3 7 0 15,7-8-5-15,3-11 1 16,5-13-8-16,2-7 1 16,1-9-5-16,-1-12 0 15</inkml:trace>
  <inkml:trace contextRef="#ctx0" brushRef="#br1" timeOffset="178757.71">24592 16089 45 0,'25'4'22'0,"0"2"-20"0,-25-6 40 0,0 0-42 15,-4 0 1-15,-7 0 1 16,-3 3 1-16,4 3-3 15,-4 4 0-15,-4 2 2 16,0 4 0-16,-3 3 0 16,-4 6 0-16,1-3-1 15,-1 3 0-15,-3 9-1 16,7 7 1-16,7 0-1 16,10 3 1-16,8-7-1 15,6-5 1-15,8-10-1 16,3-10 0-16,4-9-1 15,-4-12 1-15,4-7-1 0,-8-3 1 16,1-6-5-16,-4-3 1 16,-3 0-7-16,-8 3 0 15,-10 0-5-15,-7 0 0 16</inkml:trace>
  <inkml:trace contextRef="#ctx0" brushRef="#br1" timeOffset="178940.14">24275 16318 45 0,'10'16'22'0,"11"-3"-19"0,-10-10 40 0,3-3-43 15,4-7 0-15,6 4 0 16,5-3 0-16,-1 0-1 16,4-1 0-16,-1-2-5 15,8 0 1-15,-4-4-9 16,1-6 0-16</inkml:trace>
  <inkml:trace contextRef="#ctx0" brushRef="#br1" timeOffset="179174.01">24779 16158 58 0,'21'51'29'0,"8"14"-35"0,-19-49 52 16,1 9-48-16,-4 10 1 15,-4 5-2-15,-6 7 1 16,-11 1-6-16,-11-1 0 16,-14-7-8-16,0-11 1 15</inkml:trace>
  <inkml:trace contextRef="#ctx0" brushRef="#br1" timeOffset="179719.56">25650 15898 55 0,'-3'16'27'0,"6"-1"-24"0,-3-15 48 16,4 0-48-16,7-3 1 15,3 0-1-15,7 0 1 0,11 3-6 16,-1 0 1-16,5 3-2 16,-1 3 0-16,-7 7-11 15,-3 3 1-15,-11-4-6 16,-3 1 1-16</inkml:trace>
  <inkml:trace contextRef="#ctx0" brushRef="#br1" timeOffset="179929.96">25573 16325 59 0,'28'18'29'0,"18"-14"-41"0,-25-4 55 0,14 0-50 16,8-4 1-16,3 1-23 0,-1 0 0 16</inkml:trace>
  <inkml:trace contextRef="#ctx0" brushRef="#br1" timeOffset="180365.62">26864 16218 54 0,'11'3'27'0,"-22"-3"-27"16,0 0 42-16,-6 0-41 15,-1 3 0-15,-7 4 1 16,-6 2 1-16,-12 3-4 16,1-2 1-16,0 6 1 15,3 6 1-15,4 6-2 16,6-6 1-16,5 0-2 16,6 0 0-16,8-4-2 15,6-2 1-15,11-7-1 16,7 1 0-16,14-10 0 15,4-3 0-15,0-7 1 16,0-2 1-16,-4-7 0 16,-3-3 1-16,3 6 0 15,-7 1 0-15,0 2 0 0,0 7 0 16,-3 0 1 0,0 9 0-16,-4 12 0 0,-4 10 0 15,4 10 0-15,0 6 1 16,1-4-2-16,-1-2 1 15,3-4-4-15,-3-9 0 16,4-9-10-16,-4-13 1 16,7-7-3-16,-3-5 0 15</inkml:trace>
  <inkml:trace contextRef="#ctx0" brushRef="#br1" timeOffset="181641.93">27570 16124 52 0,'7'3'26'0,"-4"0"-28"0,-3-3 52 16,0 0-48-16,-3 3 0 15,-4 4 1-15,-4 2 1 16,-3 4-6-16,-7 5 1 16,-4 1 3-16,-3 0 0 15,-7 6-3-15,6 3 1 16,5 4-1-16,2-1 1 0,8 7-2 15,4 2 1-15,3-5-1 16,10-10 0-16,11 0-3 16,11-6 0-16,7-7-11 15,3-5 1-15,4-7-1 16,0-3 0-16</inkml:trace>
  <inkml:trace contextRef="#ctx0" brushRef="#br1" timeOffset="181926.03">27919 16325 58 0,'28'18'29'0,"-7"-14"-41"16,-21-11 60-16,-7-2-47 0,-7 6 0 16,-4-4 1-16,4 4 0 15,-7 0-2-15,0 3 0 16,-4 3 2-16,-3 7 0 15,0 5-2-15,3 7 0 16,0 3-2-16,4 1 1 16,7-1-2-16,7-3 1 15,7-4-2-15,11-5 0 16,6-10 1-16,5-3 1 16,-1-9-3-16,0-10 1 15,7 0-10-15,4-6 0 16</inkml:trace>
  <inkml:trace contextRef="#ctx0" brushRef="#br1" timeOffset="182257.56">28247 16196 37 0,'-14'28'18'0,"-29"-9"-17"16,33-19 23-16,-1 0-22 15,-3 0 0-15,-3 0 2 16,2 0 1-16,1 0-5 16,0 3 0-16,4 3 3 15,3 1 0-15,0-1-1 16,3 0 1-16,4 4-1 16,7-4 0-16,4 3 0 15,3 1 0-15,3 2 1 0,-2 4 0 16,-1 0-1-16,-4-1 1 15,-3 1-2-15,-7 6 1 16,-7-3-6-16,-10 3 0 16,-8-3-10-16,-3-1 1 15,-8 1-3-15,8-3 0 16</inkml:trace>
  <inkml:trace contextRef="#ctx0" brushRef="#br1" timeOffset="182558.59">28868 15951 63 0,'-4'29'31'0,"-42"15"-45"16,29-29 64-16,-11 7-49 16,-8 16 0-16,-3 6 0 15,-10 3 0-15,3 12-2 16,4 10 1-16,7 13-1 16,6-10 0-16,8-6-5 15,7-13 0-15,7-12-11 16,21-16 1-16</inkml:trace>
  <inkml:trace contextRef="#ctx0" brushRef="#br1" timeOffset="182903.43">29270 16133 46 0,'32'19'23'0,"-25"-9"-19"0,-7-7 32 0,-7 0-36 15,-7 0 1-15,-11 3 0 16,-3 0 0-16,-11 4-1 16,-10 6 1-16,6 2 1 15,1 1 0-15,0 9-1 16,-1 4 1-16,1 9-1 16,7 12 1-16,6 0-1 15,8-6 0-15,14 0 0 16,11-9 0-16,10-10 0 15,7-9 0-15,11-13-1 16,17-9 1-16,-3-13-1 16,0-6 0-16,-7-6-3 15,-8 0 1-15,-6 0-13 16,-11 0 1-16,-3-1-2 16,-11 7 0-16</inkml:trace>
  <inkml:trace contextRef="#ctx0" brushRef="#br1" timeOffset="183103.44">28653 16356 43 0,'24'38'21'0,"33"-1"-14"0,-36-27 38 16,7-4-45-16,7 0 1 15,8-3-1-15,10-3 1 0,10 0-5 16,1-6 0-1,-4 0-10-15,-7-10 0 16,-8-3-1-16,-6-3 0 0</inkml:trace>
  <inkml:trace contextRef="#ctx0" brushRef="#br1" timeOffset="183307.73">29506 15867 61 0,'22'34'30'0,"30"23"-39"15,-30-29 65-15,2 6-55 16,8 17 1-16,0 5-4 16,-4 13 1-16,-10 22-4 15,-25 16 1-15,-39-1-13 16,-28 7 0-16</inkml:trace>
  <inkml:trace contextRef="#ctx0" brushRef="#br2" timeOffset="190847.24">12023 4631 26 0,'38'-19'13'0,"15"7"4"16,-42 9 14-16,-4-10-30 15,-3-3 1-15,-4 1 0 16,-7-4 0-16,-18-3-3 0,-14 3 1 16,0 7 2-16,-10-7 1 15,-11 6-2-15,-11 10 1 16,4 9-1-16,0 13 1 16,0 6-3-16,4 13 0 15,10 9-2-15,10 22 1 16,19 6-1-16,10 19 1 15,14 7 0-15,17-4 1 16,15 0 1-16,14-9 1 16,17-16 2-16,-3-16 0 15,14-18 0-15,15-16 1 16,-1-25-1-16,-7-22 0 0,-7-22-1 16,-10-16 1-16,-19-3-3 15,-13-15 1-15,-18-7-1 16,-14 0 0-16,-10 16-6 15,-22 6 1-15,-14 3-9 16,-14 16 0-16</inkml:trace>
  <inkml:trace contextRef="#ctx0" brushRef="#br2" timeOffset="191520.01">11853 6654 39 0,'14'-6'19'0,"4"-32"-14"0,-14 25 25 0,-1-2-27 16,-6-1 0-16,3 0 2 16,-4-6 0-16,-6 7-7 15,-15 2 1-15,-10 4 4 16,-8-1 0-16,-6 7-1 15,-4 3 0-15,-4 6-2 16,1 20 1-16,7 8-2 16,6 19 0-16,8 1-2 15,3 15 1-15,15 12 0 16,6 10 0-16,11-9 1 0,18-4 0 16,20-6 1-16,12-15 1 15,13-14 1-15,8-17 1 16,-8-23-2-16,8-13 1 15,0-15-1-15,-4-12 1 16,-4-17-1-16,-17-5 0 16,-11-4-1-16,-14-9 1 15,-21 0-5-15,-10-10 0 16,-11 13-11-16,-15 7 1 16</inkml:trace>
  <inkml:trace contextRef="#ctx0" brushRef="#br2" timeOffset="192196.58">13109 8306 27 0,'18'-25'13'0,"0"-37"5"0,-11 49 8 0,0 0-23 15,-4-2 1-15,-6-1 2 16,-8-3 0-16,-10 4-8 16,-7-1 1-16,-4 7 4 15,-10 2 1-15,-8 10-2 16,1 7 0-16,-8 12-4 16,8 9 0-16,7 10-1 15,6 15 1-15,8 7-2 16,18 19 1-16,10 15 0 15,17 6 1-15,15-2 2 16,10-10 0-16,4-16 1 16,18-22 0-16,17-18 1 0,14-20 1 15,0-27-1 1,-10-26 0-16,-4-15-1 16,-14-10 0-16,-7-6-1 0,-18-12 1 15,-20-7-6-15,-19-3 0 16,-10 0-8-1,-11 9 0 1</inkml:trace>
  <inkml:trace contextRef="#ctx0" brushRef="#br2" timeOffset="193127.9">28413 4628 29 0,'56'-22'14'0,"8"13"-3"16,-50-1 14-16,0 1-22 16,0-1 0-16,0 1 3 15,0-3 1-15,-3-1-8 16,-8-6 0-16,-6 3 5 16,-18 1 1-16,-15-4-2 0,1-3 0 15,-7 6-1-15,-15 10 0 16,-3 6-1-16,0 6 1 15,0 10-2 1,0 15 1-16,0 23-2 0,8 15 1 16,6 22-1-16,14 15 1 15,11 7-2-15,17-9 1 16,22 12 0-16,7-22 0 16,13-13 0-16,12-15 0 15,10-22-1-15,-4-22 1 16,15-28 1-16,6-23 0 0,4-30 0 15,1-7 0-15,-12-19 0 16,-13-12 0-16,-15-9-4 16,-21 11 0-16,-17-2-10 15,-15 6 1-15</inkml:trace>
  <inkml:trace contextRef="#ctx0" brushRef="#br2" timeOffset="194270.76">27552 6453 38 0,'21'0'19'0,"-24"-22"-17"16,-4 16 25-16,-15-4-26 16,-6 1 0-16,-7 3 0 15,-7 0 0-15,3 6-1 0,-4 3 0 16,-6 9 1-16,-7 7 1 15,-8 15-1-15,-6 10 0 16,-5 22-1-16,8 10 1 16,4 27-1-16,14 16 1 15,10 3-1-15,10 4 1 16,19-7-1-16,10-6 1 16,18-16 0-16,17-18 1 15,18-20-1-15,28-21 1 16,0-19 0-16,21-26 0 15,4-21-1 17,4-25 0-32,-5-16-1 0,-20-13 1 0,-14-9-1 0,-19-6 0 0,-13-3-3 15,-18-4 0-15,-31-2-11 16,-32-7 0-16</inkml:trace>
  <inkml:trace contextRef="#ctx0" brushRef="#br2" timeOffset="195770.61">5976 14217 18 0,'0'-28'9'0,"11"28"4"0,-11 0 9 0,0-3-19 15,-7-3 0-15,0-1 2 16,-4 1 1-16,-3-3-8 15,-7-4 1-15,0 4 4 16,-8 3 0-16,1-1-1 16,-4 7 0-16,-6 3-1 15,-12 4 0-15,1 5 0 16,-11 7 0-16,0 9-1 16,0 4 1-16,10 5-1 15,1-5 0-15,0 11-1 16,6 8 1-16,5-1-3 15,-1 6 1-15,10 10-1 16,15 13 0-16,14 2-1 16,14 4 0-16,4-4 0 0,10-5 1 15,8-7 2-15,20-16 0 16,11-12 2-16,7-19 0 16,4-13 2-16,-1-18 0 15,15-23 0-15,-11-9 0 31,-3-18-2-15,-4-13 0 0,-18-4-1-16,-13 1 1 0,-15-3-1 0,-10 15 0 0,-18-9-1 0,-18 0 1 15,-14 3-2-15,-10 3 0 0,0 3-8 16,-4 7 1-16</inkml:trace>
  <inkml:trace contextRef="#ctx0" brushRef="#br2" timeOffset="197406.02">6167 16519 22 0,'-7'3'11'0,"7"-6"0"0,0 3 11 16,0 0-19-16,0 0 1 15,0 0 2-15,7 0 1 0,3 0-9 16,-3 3 1 0,4 0 6-16,3 4 0 0,7-1-1 15,4 0 1-15,-1 0-2 16,5 1 0-16,9-7 0 15,1 0 1-15,14-3-2 16,-3-4 1-16,-1 1-2 16,-3 0 1-1,-4-4-2-15,-14 1 1 0,-3 3-2 16,-7 2 1 0,-18 4-1-1,-11 4 0-15,-6-1 0 16,-12 3 0-16,-6 3 0 15,-4-2 1-15,-3 5-2 16,3 1 1-16,0 2-1 16,-10-2 1-16,3-4-2 0,0-2 1 15,7 2-2-15,1-3 1 16,2 4 0-16,12-7 0 16,-1 0 0-16,11 0 1 15,3 0 1-15,1-3 0 16,10 3 1-16,0-3 0 15,3 0 0-15,15 0 0 16,-1-3 0-16,15 3 1 16,-4 0 0-16,8-6 0 15,-1 0 0-15,0-1 1 16,4 4 0-16,0 0 0 16,0 0-1-16,-8 0 0 0,-9 0-1 15,-5 3 0-15,1 0-1 16,-11 0 1-1,0 0-2-15,-7 3 1 16,-7 0 0-16,-7 3 1 0,0 1 0 16,-15-1 0-16,8-3-1 15,-7 3 1-15,-4 1 0 16,1-1 0-16,2 0-1 16,1 0 1-16,7 1 0 15,-4-1 0-15,11 3 0 16,-4-2 0-16,8-4 0 15,6 3 0-15,4-3 0 16,11 0 1-16,0 0 0 16,3 1 0-16,10-1 1 0,-2 0 0 15,-1-3 1-15,10-3 0 16,5-4 0-16,10 1 0 16,-4-3 0-16,0-1 0 15,-3-2-2-15,-4 6 1 16,-6 2-1-16,-5 1 0 15,-6 3 0 1,-4 0 0-16,-3 0-1 0,-1 3 0 16,-3 1 0-16,-3-1 0 15,-4 0 0-15,0 3 0 32,0 3-1-32,-4-2 1 15,-3-1 0-15,-3 0 0 0,-1 1-1 16,0-1 1-16,1 0-1 0,-1 0 1 0,4-2 0 15,-3-1 0-15,-1 0 0 16,-3 0 0 0,7 0 0-16,0 0 1 0,-4 0-3 15,1 0 1-15,3 1-5 16,0-4 1-16,-4 0-10 16,4-4 0-16</inkml:trace>
  <inkml:trace contextRef="#ctx0" brushRef="#br2" timeOffset="198731.31">21371 15541 26 0,'21'0'13'0,"-10"-38"-4"0,-7 22 14 0,3 1-21 0,-4-4 0 16,-6 3 2-16,-4 0 0 15,-8 1-5-15,-13-1 1 16,-7 0 3-16,-11 7 0 15,-10 0-1-15,-8 2 1 16,-10 4-2-16,-7 0 1 16,0 3-1-16,3 6 1 15,-3 10-1-15,-4 9 1 16,4 10-3-16,0-1 1 16,0 16-1-16,7 4 0 15,3 15-1-15,4 12 0 16,0 13-1-16,4 3 1 0,6-9 1 15,15 0 1-15,10-3 0 16,15-7 0 0,17-9 1-16,17 6 0 0,15-12 1 15,7-3 1-15,17-4-1 16,15-3 1-16,13-6-1 47,8-9 1-47,-14-13-2 15,3-6 1-15,4-7-2 0,-8-8 0 16,4-8 0-16,0-5 0 0,1-3-1 0,-5-7 1 0,-10-3 0 16,-3-13 0-16,-4-2 0 15,0-7 0-15,-4-6 0 0,-6 3 0 16,-5-7 0 0,-2-15 1-16,-1 0-1 0,-14-12 1 15,-3-4-1-15,-7 0 1 16,-11 1-2-16,-11-4 1 15,-6 10-7-15,-12-13 0 16,-16 9-7-16,-8 7 0 16</inkml:trace>
  <inkml:trace contextRef="#ctx0" brushRef="#br2" timeOffset="201234.97">22521 15942 29 0,'18'-19'14'0,"-29"0"-6"0,4 13 14 16,-7-3-21-16,-10-4 0 15,-5 4 1-15,-9-4 0 16,-1 4-3-16,-4 3 1 15,-2 2 1-15,-5 11 1 16,1 5-2-16,-4 10 1 16,0 16-1-16,4 12 0 0,6 16-1 15,8 12 1-15,10 1-1 16,22 8 1-16,20-2 1 16,12-7 0-16,20-15 1 15,14-19 0-15,-6-19 0 16,6-22 1-16,1-25-1 15,-4-15 0-15,-11-7-5 16,-10-16 1-16,-18-15-10 16,-3-7 1-16</inkml:trace>
  <inkml:trace contextRef="#ctx0" brushRef="#br0" timeOffset="207028.22">3150 17099 29 0,'0'10'14'0,"4"-1"-1"16,-4-6 14-16,0-3-22 16,7 0 1-16,-7 3 3 15,0-3 0-15,0 0-11 16,7 0 0-16,4-6 7 15,-1 6 0-15,1 0-2 16,6-3 0-16,-3 0-2 0,8 0 1 16,2-1-1-16,-3 4 0 15,1-3 0-15,-1 0 0 16,0 0-1-16,-3 6 1 16,-1 3-1-16,-13 10 0 15,3 3-1-15,-7 3 1 16,0 0-1-16,-7 3 1 15,3 0-1-15,-6 0 1 16,3 3-1-16,-4-6 1 16,11-3-1-16,-7-3 1 15,7-4-1-15,0-2 1 16,7-1 0-16,4-3 0 0,-4 1 0 16,14-4 0-16,0 0 0 15,0-3 0-15,-3 3 0 16,3 0 0-16,-10 0-1 15,-4 7 1-15,-7 2-1 16,-14 10 1-16,-8 3-2 16,-2 4 1-16,-15-1-4 15,0-3 1-15,-7 3-6 16,4-9 1-16,0-3-6 16,6-4 0-16</inkml:trace>
  <inkml:trace contextRef="#ctx0" brushRef="#br0" timeOffset="207374.96">3736 16961 40 0,'11'-6'20'0,"-11"-32"-25"0,0 29 33 15,-8-1-27-15,-2-2 1 0,-8-1 2 16,4 4 0-16,-21 0-4 16,-11 2 0-16,-21 7 3 15,-11 0 0-15,-6 0-1 16,10 3 1-16,0 7-2 15,-4 9 0-15,-3 6-5 16,10 6 1-16,4 13-8 16,7 12 1-16,18 7-4 15,14 6 1-15</inkml:trace>
  <inkml:trace contextRef="#ctx0" brushRef="#br0" timeOffset="207554.67">2963 17908 45 0,'85'69'22'0,"0"-56"-30"16,-39-13 43-16,17-13-35 15,25-21 1-15,15-17-2 16,13-17 1-16,0-5-1 16,-3-5 0-16,-25-4 0 0,-13-2 0 15,-19 2-1-15,-14 20 1 16,-24-14 0-16,-18 4 0 16,-32 3-4-16,-28 3 0 15,-17 0-6-15,-12 1 1 16</inkml:trace>
  <inkml:trace contextRef="#ctx0" brushRef="#br0" timeOffset="208624.21">5225 17331 42 0,'-4'0'21'0,"-6"-12"-8"0,2 9 21 0,-2-1-32 16,-8 4 1-16,-6 4 0 15,-5 5 1-15,-9 3-6 16,-5 4 1-16,-6 0 3 16,-1 12 0-16,1 3-2 15,17 10 0-15,-3 9 0 16,10 7 0-16,1 9 0 16,10-1 0-16,3-5 0 15,11-13 1-15,14-3 0 16,14 0 0-16,15-13-1 15,13-12 1-15,4-6-5 16,4-10 1-16,-8 0-8 16,-7-9 1-16,-6-7-6 0,-5-3 1 15</inkml:trace>
  <inkml:trace contextRef="#ctx0" brushRef="#br0" timeOffset="208906.1">5479 17742 53 0,'21'6'26'0,"-11"1"-29"0,-10-7 49 15,0 0-46-15,-10 0 0 0,-1-4 0 16,-10 1 0-16,3 0 0 16,-10 3 0-16,0 3 1 15,3 0 0-15,8 7-1 16,6 2 1-16,-7 7-2 15,8 6 1-15,6 0-2 16,-6-3 0-16,10 0-2 16,14-9 0-16,7-4-1 15,14-6 0-15,-3-9-1 16,-4-3 0-16,0-7-8 16,4-6 1-16</inkml:trace>
  <inkml:trace contextRef="#ctx0" brushRef="#br0" timeOffset="209446.21">5779 17761 42 0,'3'19'21'0,"4"-7"-21"0,-3-9 34 15,-1 0-33-15,1 1 1 16,-4-4 0-16,0 0 1 15,0 0-4-15,3-7 0 16,1 4 2-16,-1-3 1 16,4 0-1-16,-7 6 0 15,0 0 0-15,4-4 0 16,6 1 0-16,1 3 0 16,3 0 0-16,-3 0 0 0,3 0-1 15,-4 0 0-15,1 3 0 16,0-3 0-16,-4 0-1 15,3 0 1-15,1 0-1 16,-1-3 1-16,1-3-1 16,3 0 1-16,0 0-1 15,4-1 1-15,-8 4-2 16,1-3 0-16,0 3 0 16,-1 0 0-16,1-1 0 15,-1 1 0-15,1 3 0 16,3-6 0-16,-3 3 2 15,-1 3 0-15,1 0 2 16,-1 0 1-16,1 3 0 16,7 3 0-16,-8 1 0 15,4-1 1-15,0 3-2 16,0 1 0-16,4-1-2 16,0-3 1-16,3 1-5 0,-7-7 1 31,4-7-12-31,3-5 1 15</inkml:trace>
  <inkml:trace contextRef="#ctx0" brushRef="#br0" timeOffset="209852.87">6438 17892 52 0,'-3'60'26'0,"-8"-3"-25"16,11-45 40-16,-3 4-40 16,-1-1 1-16,1-2-1 15,3-4 0-15,-4-5-2 16,4-14 0-16,-4-2 1 16,4-4 0-16,-10-6-1 15,10-9 1-15,0-4-4 16,0-6 1-16,0-6-3 15,10 0 1-15,1 6-2 16,7 1 1-16,-4 5 0 16,10 7 0-16,1 6 5 15,3 9 1-15,1 7 4 16,-8 6 0-16,-7 13 1 16,0 2 1-16,-14 7-2 15,0 3 0-15,-11 7-4 0,-6 2 0 16,-4 1-4-16,-1-4 1 15,5-6-6-15,-1-3 1 16,8-9-5-16,6-7 0 16</inkml:trace>
  <inkml:trace contextRef="#ctx0" brushRef="#br0" timeOffset="210120.58">6668 17052 47 0,'-4'41'23'0,"-10"31"-20"16,10-53 43-16,1 15-45 16,3 7 1-16,0 19 1 15,3 9 0-15,4 12-5 16,4 1 1-16,3-1 0 15,0-12 0-15,0-12-5 16,4-13 1-16,-7-13-10 16,6-12 1-16,-3-13-2 15,4-6 1-15</inkml:trace>
  <inkml:trace contextRef="#ctx0" brushRef="#br0" timeOffset="210693.92">6904 17751 45 0,'7'13'22'0,"18"-16"-22"0,-15-3 44 16,8-1-43-16,-1-2 1 15,5-4-1-15,-1-2 1 16,0-1-3-16,-3 0 0 16,-4-3 1-16,-7 4 1 15,-7 2-2-15,-4 1 0 16,-3 2-3-16,-3 1 1 0,-1 6-2 15,0 6 1-15,1 6-1 16,3 7 0-16,-4 6 1 16,4 3 0-16,4-3 2 15,3 0 1-15,3 0 2 16,4 0 0-16,4-3 1 16,-1-1 0-16,5-2 0 15,9-3 0-15,-6-4-1 16,3-9 0-16,7-6-1 15,4-7 1-15,3-9-2 16,4-15 0-16,0-7-3 16,0-16 0-16,-8-3-3 15,-2-12 1 17,-1-3-1-32,-18-4 1 0,1-2 1 0,-4 5 1 0,-3 7 4 15,-8 16 1-15,-3 12 4 16,-4 3 0-16,1 16 1 15,-11 6 1-15,3 13-1 0,-3 12 1 16,0 13-1-16,3 19 0 16,0 9-2-16,4 18 0 15,7 11-1-15,7 8 0 16,7 10-2-16,7-6 0 16,4-16-4-16,0-15 0 15,3-13-6-15,-11-19 0 16,1-16-5-16,-11-15 0 15</inkml:trace>
  <inkml:trace contextRef="#ctx0" brushRef="#br0" timeOffset="210860.14">7024 17391 46 0,'10'22'23'0,"54"-22"-25"16,-39-3 42-16,6-7-40 15,22-6 0-15,4-5-7 16,3-5 0-16,7 5-3 16,3-1 1-16</inkml:trace>
  <inkml:trace contextRef="#ctx0" brushRef="#br0" timeOffset="211729.69">7511 17723 53 0,'28'3'26'0,"14"-18"-29"0,-31 8 43 0,6-2-40 16,5-4 1-16,-8 4-1 15,-4-4 1-15,-3 1-2 16,-7-4 1-16,-7 1 0 15,0-1 0-15,0 6-3 16,-10 4 0-16,2-3-1 16,1 9 0-16,0 6-1 15,-7 3 1-15,10 7 1 16,1 6 0-16,10 6 3 16,3 4 0-16,12 5 2 15,9 4 1-15,8-3-2 16,7-4 1-16,7-9-5 15,7-6 1-15,-1-16-8 0,-2-18 0 16,17-7-3-16,-7-10 1 16</inkml:trace>
  <inkml:trace contextRef="#ctx0" brushRef="#br0" timeOffset="212028.96">9088 16986 41 0,'-11'19'20'0,"7"41"-16"0,4-42 41 0,-3 8-42 15,-1 5 0-15,-3 13 1 16,-3 6 0-16,-4 13-6 16,-4 12 0-16,0 10 0 15,-3 12 1-15,0-3-7 16,0-9 1-16,0-7-9 16,0-18 1-16</inkml:trace>
  <inkml:trace contextRef="#ctx0" brushRef="#br0" timeOffset="212748.8">8576 17805 44 0,'14'-3'22'0,"32"-19"-24"0,-35 9 36 15,13-12-32-15,12-10 0 16,13-5 1-16,0-10 1 16,11 3-5-16,0 3 0 0,-17 3 2 15,-5 9 1-15,-6 7-2 16,-4 10 1-16,-6 12-3 16,-8 9 0-16,-7 10 0 15,-4 5 0-15,-3 8 0 16,4-1 0-16,-4 3 0 15,0 4 0-15,3-1 2 16,-3-6 1-16,4-6-1 16,-4-3 0-16,0-6 0 15,0-4 0-15,3 1 0 16,1-7 0-16,3 0 0 16,0 0 0-16,-3 0-1 15,-1 0 1-15,4-3 0 16,0 7 1-16,4-1 0 15,-1 0 0-15,8 0 0 16,-7 1 1-16,6-1 1 16,8 0 1-1,3-3-1 17,0 0 1-32,-3-3-1 0,0 0 0 0,-1-3-1 0,5-3 0 15,-8 6-2-15,0-6 1 16,4-4-2-16,-11 1 1 15,3-4 0-15,-2 1 0 16,-1-1-1-16,-7 1 1 16,0 2-1-16,-4 4 1 0,-3 0-2 15,-3 6 1 1,-1 6-1-16,-3 10 1 0,4-1-1 16,-4 1 1-16,3 3 1 15,4 6 0-15,4 3 2 16,6 1 0-16,4-4-1 15,4-7 1-15,3-2-1 16,4-13 0-16,3-9-6 16,-3-10 0-16,3 1-11 15,-10-1 1-15</inkml:trace>
  <inkml:trace contextRef="#ctx0" brushRef="#br0" timeOffset="213349.07">11113 17664 57 0,'7'0'28'16,"-7"-7"-31"-16,-4 7 47 0,-3-3-44 16,-7 3 0-16,0 0 0 15,-7 0 1-15,-4 3-1 16,0 0 0-16,1 4-1 16,-1-1 1-16,0 3-2 15,-3 1 0-15,10-1-2 16,4 1 1-16,0-1-2 15,7 0 1-15,3 1 0 16,8-1 1-16,7 1 1 16,3-1 0-16,3 0 2 0,8 1 1 15,-4 2 1-15,0 1 1 16,-3 0-1-16,-4 2 1 16,-3-2-2-16,-8 2 1 15,-3 4-1-15,-7-3 0 16,-10-4-4-16,-8 1 1 15,-3-4-8-15,-4-2 0 16,4-1-4-16,3-6 1 16</inkml:trace>
  <inkml:trace contextRef="#ctx0" brushRef="#br0" timeOffset="213847.91">11345 17767 48 0,'11'-6'24'0,"-8"15"-27"16,-3-9 45-16,-3 0-40 16,3 0 0-16,-7-3 0 15,-4 3 1-15,-3 3-4 16,-3 7 1-16,-5 2 2 15,1 4 0-15,0 3-3 16,3-1 1-16,4-2-2 0,4 3 1 16,3-7-1-1,7-2 0-15,7-4-1 0,7-3 0 16,3-3 2-16,1-3 0 16,0 0 0-16,-4 0 0 15,0 0-1-15,-7 3 0 16,-3 3 0-16,-1 6 0 15,1 4 0-15,3 3 1 16,-7-4 1-16,3 7 1 16,-3 3 2-16,0 3 1 15,0 9 0-15,0-2 0 16,0 9 0-16,0-4 0 0,0 4-3 16,4-3 1-16,-4-7-2 15,0-9 0-15,10-10-4 16,4-8 1-16,8-8-6 15,6-8 0-15,4-13-6 16,-1-7 0-16</inkml:trace>
  <inkml:trace contextRef="#ctx0" brushRef="#br0" timeOffset="214475.18">11631 17899 53 0,'4'41'26'0,"-11"-10"-33"16,7-28 47-16,-4 3-40 0,4 1 0 15,0 5 2-15,4-6 1 16,3 1-3-16,3-1 0 16,4-9 2-16,4-3 0 15,10-1-1-15,4 1 0 16,-4-3-5-16,-3-7 1 15,0 0-5-15,3 1 0 16,-4-1-6-16,5 0 0 16,2 0-1-16,-6-2 1 15,0 2 4-15,0 0 1 16,-1 4 9-16,-3-1 1 16,-3 4 8-16,-4 3 0 15,-3 2 3-15,-4 4 0 0,-7 4-2 16,-7 2 1-16,-7 6-5 15,-4 4 0-15,-3 3-3 16,0 0 0-16,-1 3-1 16,1-4 0-16,4-2-1 15,3-3 0-15,3-4-1 16,4 0 0-16,3-2-1 16,8-4 0-16,3-3 0 15,4 0 0-15,-1 3-1 16,4-3 1-16,-3 0 0 15,3-3 0-15,-3 0 0 16,-1 3 1-16,1 0-1 16,-1 0 0-16,-3 3 0 0,0 0 0 15,-3-3 2 1,6 0 0-16,1 3 1 0,0 0 0 16,-1-3 0-16,1 0 0 15,-4 0 0-15,3 3 0 16,1 1-5-16,0-4 0 15,-1 0-10-15,4-4 1 16,0 4-2-16,1-3 0 16</inkml:trace>
  <inkml:trace contextRef="#ctx0" brushRef="#br0" timeOffset="-214481.43">12333 18012 33 0,'-3'-19'16'0,"6"16"-11"16,-3 3 29-16,4-10-30 15,-1-2 0-15,1-1 2 16,3-2 0-16,0-1-7 16,0 0 0-16,3 4 5 15,1 2 1-15,0-2-3 16,-1 2 1-16,8 4-1 15,-4 3 0-15,0 0-2 16,0 0 0-16,-3 3-2 16,-1-4 1-16,1 1-3 15,0 0 1-15,-1 3-1 16,4 0 0-16,-3 3 1 0,3 4 0 16,0-1 1-16,4 3 0 15,-4 1 2-15,0-1 1 16,4-3 1-16,3-3 1 15,3-3 0-15,5-6 0 16,-1-6 0-16,0-1 0 16,-3 1-2-16,-4-1 1 15,-3 1-2-15,-8-1 1 16,-3 4-2-16,-7-1 1 16,-3 7-2-16,-4 3 1 15,0 6-2-15,-1 4 1 0,-2 5 0 16,3 1 0-16,0 3 0 15,3 0 0-15,4 3 1 16,4-4 1-16,3-2 0 16,0-10 0-16,7 4-6 15,0-1 1-15,0-6-8 16,0 0 1-16</inkml:trace>
  <inkml:trace contextRef="#ctx0" brushRef="#br0" timeOffset="-213773.96">13215 17720 54 0,'7'9'27'0,"-3"-9"-30"0,-1 4 50 16,1-1-46-16,-1 0 0 15,1 3 0-15,-1-3 1 16,-3-3-3-16,7 0 0 0,-7 0-4 15,0 0 1-15,0 0-12 16,4 3 0-16</inkml:trace>
  <inkml:trace contextRef="#ctx0" brushRef="#br0" timeOffset="-213549.09">13226 17987 48 0,'14'3'24'0,"0"-6"-20"16,-14 3 34-16,3 3-38 16,-3 0 1-16,0-3-6 15,-3 3 0-15,-1 6-7 16,-3-2 1-16</inkml:trace>
  <inkml:trace contextRef="#ctx0" brushRef="#br0" timeOffset="-212272.02">15240 17830 35 0,'0'12'17'0,"-14"-5"-11"0,10-7 17 0,-3 3-19 15,-3 3 0-15,-4 0 2 16,-11 1 0-16,-7 2-8 16,-7-3 0-16,1 0 5 15,-1 1 1-15,3 2-2 16,1 1 0-16,-4 2-3 15,11 1 0-15,3-1-2 16,8 10 1-16,3 3-2 16,14 3 0-16,10 1 0 15,4-4 1-15,4 0 1 16,3-6 1-16,4-4 1 16,3-8 0-16,0-7 1 15,-3-7 0-15,-4-2-1 16,0-4 1-16,1-5-1 0,-1-7 0 15,-4 3 0-15,1 3 0 16,-4 3 0-16,0 0 1 16,-3 4 0-16,-4 6 0 15,0 6 0-15,0 0 0 16,-7 9 0-16,4 7 1 16,-1 6-1-1,-3 3 1-15,4 6-1 16,-1 0 0-16,4 1-1 0,0 2 1 15,4-6-7-15,-1-2 0 16,4-11-7-16,1-8 1 0</inkml:trace>
  <inkml:trace contextRef="#ctx0" brushRef="#br0" timeOffset="-212014.17">15720 17761 59 0,'0'12'29'0,"-11"7"-36"16,8-9 55-16,-8 5-47 16,-3 10 0-16,-11 4 0 15,-3 2 1-15,-4 7-4 16,4-1 1-16,0-2-3 0,7-4 0 15,3-9-8-15,7-13 1 16,8-9-6-16,3-15 0 16</inkml:trace>
  <inkml:trace contextRef="#ctx0" brushRef="#br0" timeOffset="-211778.27">15490 17742 36 0,'8'38'18'0,"6"27"-12"0,-7-46 28 16,3 6-31-16,4 0 0 0,8 7 1 15,-1 5 0-15,0 4-6 16,4-6 0-16,-4-1 2 16,-7-15 1-16,0-6-8 15,-3-10 1-15,-4-10-8 16,0-5 1-16</inkml:trace>
  <inkml:trace contextRef="#ctx0" brushRef="#br0" timeOffset="-211403.78">15833 17287 58 0,'0'10'29'0,"21"-10"-31"0,-11 0 55 16,5-3-51-16,-1-1 0 16,3 1 2-16,8 0 0 15,0 3-5-15,-4 0 0 16,-4 0 3-16,-2 3 1 15,-5 4-3-15,-6 2 1 16,-8 4-1-16,-3 2 0 16,-3 4-1-16,-1-3 0 0,-3-4 0 15,0 4 1-15,0 3 0 16,7 0 1-16,0-1-1 16,10 1 0-16,1 0 0 15,6-6 1-15,4-1-3 16,7-6 0-16,8-6-7 15,2 3 1-15,1-3-11 16,-7-6 0-16</inkml:trace>
  <inkml:trace contextRef="#ctx0" brushRef="#br0" timeOffset="-211161.26">16087 17983 56 0,'24'13'28'0,"26"-16"-33"0,-36 0 42 15,7-4-38-15,-3-2 1 16,3-7-8-16,0 1 1 15,-3-1-4-15,-1 0 1 16</inkml:trace>
  <inkml:trace contextRef="#ctx0" brushRef="#br0" timeOffset="-210908.37">16284 17780 48 0,'-3'18'24'0,"-8"33"-24"16,8-33 35-16,-1 4-35 16,-3 7 0-16,0 8-5 15,3 4 1-15,1 3-2 16,3-3 0-16,0-13-7 15,0-12 0 1</inkml:trace>
  <inkml:trace contextRef="#ctx0" brushRef="#br0" timeOffset="-210641.52">16658 17444 52 0,'-14'47'26'0,"-11"53"-35"0,22-62 50 0,-1 3-41 16,1 15 0-16,-1-2 0 15,1-4 0-15,-1 3-2 16,4-12 1-16,0-10-8 15,7-12 1-15,0-13-6 16,4-9 1 0</inkml:trace>
  <inkml:trace contextRef="#ctx0" brushRef="#br0" timeOffset="-210402.66">16665 17773 46 0,'18'7'23'0,"7"5"-22"16,-15-9 41-16,4 0-39 0,4 4 1 16,0-1 1-16,-4 3 0 15,0 1-7-15,-4 2 1 16,-6 7 3-16,-4 9 1 16,-11-6-3-16,-10 7 0 15,-7 5-5-15,-4-3 1 16,0-2-8-16,1-4 0 15,6-6-5-15,11-7 1 16</inkml:trace>
  <inkml:trace contextRef="#ctx0" brushRef="#br0" timeOffset="-210138.81">17198 17770 54 0,'-11'25'27'0,"-31"29"-34"16,28-39 52-16,-7 13-44 16,-15-9 1-16,1 13 0 15,-4 2 0-15,8 1-3 16,6-1 0-16,0-9-3 15,8-9 1-15,6-4-10 16,4-8 0-16,3-17-3 16,4-12 1-16</inkml:trace>
  <inkml:trace contextRef="#ctx0" brushRef="#br0" timeOffset="-209943.72">16993 17761 48 0,'21'28'24'0,"11"28"-26"0,-25-40 47 16,4 9-44-16,3-6 0 16,0 6-1-16,0 3 1 15,-3 10-4-15,-1 0 0 0,-3-7-4 16,4-3 0-16,-4-9-8 16,0-6 1-16</inkml:trace>
  <inkml:trace contextRef="#ctx0" brushRef="#br0" timeOffset="-209490.98">17470 17808 52 0,'3'12'26'0,"4"-5"-24"0,-3-7 45 16,3 0-45-16,3 0 1 0,4 0 1 15,4 0 0-15,0 0-6 16,3-3 1-16,7-1 0 15,4-2 1-15,3-3-11 16,-7-1 1-16,-3 4-8 16,-7-3 0-16</inkml:trace>
  <inkml:trace contextRef="#ctx0" brushRef="#br0" timeOffset="-209286.09">17642 17657 46 0,'-3'50'23'0,"-11"4"-20"0,14-42 37 0,0 7-39 0,0 9 1 0,0 4-1 0,0-1 1 0,0-6-5 0,0 10 1 0,0-4-5 0,0-9 0 0,0-6-8 0,3-13 0 0</inkml:trace>
  <inkml:trace contextRef="#ctx0" brushRef="#br0" timeOffset="-208912.77">18242 17610 56 0,'14'3'28'0,"-10"-3"-37"0,-4 0 50 0,-4 0-40 0,-6 7 1 0,-4 2 1 0,-8 10 0 0,-2 3-4 0,-1 0 1 0,-3 9 3 0,0 7 0 0,3 9 0 0,7-6 1 0,11 12-1 0,7-6 0 0,7 0-1 0,11-3 0 0,7-10-1 0,6-12 0 0,8-9-5 47,3-13 0-47,1-16-14 0,-8-3 1 0,-14-6-2 0,4 10 1 0</inkml:trace>
  <inkml:trace contextRef="#ctx0" brushRef="#br0" timeOffset="-208293.28">18909 17776 45 0,'-7'10'22'0,"7"-10"-16"0,0 0 40 0,0 0-43 15,7-3 0-15,3 3 1 16,8-3 0-16,-4-1-6 16,7 1 1-16,1 0 1 15,6 0 0-15,0-6-9 16,4-1 1-16,-4 4-9 15,-10 3 1-15</inkml:trace>
  <inkml:trace contextRef="#ctx0" brushRef="#br0" timeOffset="-208077.9">18919 17983 61 0,'4'19'30'0,"17"-28"-34"0,-10 6 54 0,3 0-51 0,4 6 1 0,3-3-2 0,10-3 0 0,5-1-9 0,-1-2 1 15,-3-6-7-15,-4-1 0 16</inkml:trace>
  <inkml:trace contextRef="#ctx0" brushRef="#br0" timeOffset="-207259.49">20292 17852 53 0,'7'0'26'16,"-14"-3"-25"-16,3-1 44 0,-3 4-45 15,-3-3 1-15,-8 0 1 16,-3-3 0-16,3 3-3 16,1 0 1-16,-8 3 1 15,-3 6 1-15,-1 6-2 16,-2 7 0-16,-1 6-2 16,4-6 0-16,7 3-2 0,6-3 1 15,8 3 0 1,7-3 0-16,11 0 0 0,7-7 1 15,6-6 0-15,-3-3 1 16,4-6 0-16,3-6 1 16,4 0-2-16,-4 2 1 15,-3-2 0-15,0-1 0 16,-4 1 1-16,-3 3 0 16,-1 3 0-16,-3-1 1 15,-3 11 1-15,-1-7 0 16,1 12 0-16,-4 4 0 15,0 9-1-15,4 0 0 0,-1 0-5 16,4 0 1-16,4-3-11 16,3-6 1-16</inkml:trace>
  <inkml:trace contextRef="#ctx0" brushRef="#br0" timeOffset="-206629.73">21075 17428 48 0,'25'-3'24'0,"-18"3"-18"16,-4 3 36-16,-3-3-41 15,-3 0 0-15,-11 7 1 16,-8 8 0-16,-6 7-2 16,-4 13 0-16,-6 12 2 0,-12 12 0 15,4 14 0 1,4 2 0-16,3 13-1 15,11 9 1-15,3-6-2 0,15-7 1 32,3-11-5-32,10-20 0 0,11-12-13 0,11-16 0 15</inkml:trace>
  <inkml:trace contextRef="#ctx0" brushRef="#br0" timeOffset="-205995.94">21431 17748 36 0,'-3'7'18'0,"-1"-4"-1"0,4 0 15 0,-7 0-29 15,-3 3 1-15,-8 4 2 16,-7 8 1-16,1 8-9 15,-5 5 0-15,-6 0 4 16,-4 4 0-16,0 5-6 16,8-2 0-16,6 0-12 15,7-7 1-15</inkml:trace>
  <inkml:trace contextRef="#ctx0" brushRef="#br0" timeOffset="-205742.86">21198 17667 40 0,'7'53'20'0,"8"7"-13"0,-12-42 25 16,1 14-30-16,-1-1 1 15,8 7-1-15,6-1 1 16,5-2-7-16,9-4 0 15,1-6-6-15,-4-3 1 16,1-9-5-16,-5-4 0 0</inkml:trace>
  <inkml:trace contextRef="#ctx0" brushRef="#br0" timeOffset="-205375.85">21668 17936 56 0,'-11'16'28'0,"15"-13"-33"0,-4-3 58 15,10 0-50-15,4 0 0 16,4-3 0-16,3-3 1 15,4 0-10-15,7-1 1 16,-1 1-10-16,1-3 0 16,-7-1-3-16,-4 4 0 15</inkml:trace>
  <inkml:trace contextRef="#ctx0" brushRef="#br0" timeOffset="-204753.7">22331 17516 55 0,'0'57'27'0,"0"18"-32"0,0-47 53 0,-4 13-48 15,-3 12 1-15,-7-3 0 16,-3 10 0-16,2 0-1 16,1-7 0-16,4-9 0 15,3-10 1-15,3-9-2 16,4-12 1-16,4-7-1 15,3-12 0-15,3-7-2 16,4-2 1-16,1-4-3 16,-1 3 0-16,-4 0-1 15,-3 1 1-15,0 2 0 16,0 4 0-16,0 3 2 16,4 2 0-16,-4 4 3 15,0 0 0 1,0 19 0-1,0 0 1-15,4 0-2 16,3 3 1-16,0-3-9 0,4-1 1 16,3-2-3-16,7-10 0 15</inkml:trace>
  <inkml:trace contextRef="#ctx0" brushRef="#br0" timeOffset="-204293.23">22634 17300 48 0,'-7'22'24'0,"11"6"-24"0,-4-19 49 0,3 4-48 0,1-4 1 0,-1 4 1 0,4 3 0 0,0 9-4 0,4 9 0 0,3 10 2 15,4 9 1-15,-1 13-2 16,1 9 1-16,-4-6-1 16,-7 7 0-16,-7 8-1 15,-7-2 0-15,-11-4-4 16,-10-6 0-16,-3-6-11 15,-8-16 0-15,0-15 0 0,4-10 0 16</inkml:trace>
  <inkml:trace contextRef="#ctx0" brushRef="#br0" timeOffset="-203911.44">22846 17366 53 0,'-4'9'26'0,"4"-3"-29"0,0-3 55 0,0-3-50 16,4 0 0-16,3 0 3 15,4-3 0-15,-4-3-6 16,7-3 1-16,7-1 3 16,4 4 1-16,-1 0-2 15,-3 3 1-15,-6-1-3 16,-5 8 1-16,-10 2-1 15,-7 6 0-15,-4 1-1 16,-6-1 1-16,3 4-1 16,0 6 1-16,3 0-1 0,4 0 1 31,0 3 0-31,3-3 0 0,1 0 0 16,3-3 1-16,10-7-1 0,12-2 1 15,13-1-5-15,-3-6 0 16,-1-3-10-16,-2-6 1 15,-5-10-6-15,1 7 0 16</inkml:trace>
  <inkml:trace contextRef="#ctx0" brushRef="#br0" timeOffset="-203351.7">23389 17927 42 0,'4'6'21'0,"-1"1"-12"0,-3-7 32 15,4 3-37-15,3 0 0 0,-4 0 4 16,4-3 0-16,0 0-10 15,8-3 0-15,13 0 6 16,7 0 0-16,-7-1-9 16,1 1 1-16,-5 0-14 15,-3-3 1-15,-3-4-1 16,0 1 0-16</inkml:trace>
  <inkml:trace contextRef="#ctx0" brushRef="#br0" timeOffset="-203143.12">23544 17707 55 0,'-7'57'27'0,"-24"-13"-39"0,24-25 56 0,-4 12-45 0,4 7 0 16,0 6-4-16,0-1 1 15,3 11-6-15,1-4 1 16,-4-9-5-16,-4-13 0 16</inkml:trace>
  <inkml:trace contextRef="#ctx0" brushRef="#br0" timeOffset="-202748.29">23992 17419 52 0,'-7'47'26'0,"4"50"-41"0,3-56 52 0,-4 9-38 0,-6 19 1 0,-4 6-6 0,-4 10 0 0,7 0-1 0,4-10 1 0,4-22-6 0,-1-15 0 0</inkml:trace>
  <inkml:trace contextRef="#ctx0" brushRef="#br0" timeOffset="-202538.29">24239 17516 46 0,'4'38'23'15,"-25"6"-29"-15,10-35 46 0,-6 7-39 0,-8 3 0 0,0 3-1 0,-3 0 1 16,3-4-1-16,8-2 0 0,-1 0 1 15,4-1 0-15,3 1 0 16,4 3 0-16,4 0 2 16,-1 6 0-16,1 0 0 15,6 6 0-15,11-12 0 16,4 9 0-16,10 4 0 16,0-4 0-16,1 3-2 15,-1-3 0-15,0-9-5 16,-3 0 0-16,-11-6-13 15,-4-10 1-15</inkml:trace>
  <inkml:trace contextRef="#ctx0" brushRef="#br0" timeOffset="-198670.89">18941 17065 42 0,'0'0'21'0,"0"0"-10"0,0 0 22 16,0 0-31-16,0 0 1 0,0 0-1 16,0 3 0-16,0 0-4 15,-4 3 1-15,-6 4 1 16,-1 2 1-16,-3 1-2 15,-4 2 1-15,1 1-1 16,-5 0 1-16,1-1 0 16,0 4 0-16,7 0 0 15,3 3 1-15,4 0-1 16,4 6 1-16,3-6-1 16,7-3 0-16,7-3-2 15,0-4 1-15,4-6-6 16,-1-2 1-16,1-4-8 15,-4-10 0-15</inkml:trace>
  <inkml:trace contextRef="#ctx0" brushRef="#br0" timeOffset="-198309.91">19061 17008 37 0,'3'13'18'0,"-3"-4"-14"0,0-3 25 0,-3 4-27 15,-1 2 1-15,1 4 1 16,3 6 1-16,-4 3-6 16,0 3 0-16,1 4 3 15,-1-1 1-15,4-3-5 16,0-3 0-16,0-3-6 16,0-9 1-16,0-7-6 15,0-9 0-15,-3-3 0 16,-4-7 0-16</inkml:trace>
  <inkml:trace contextRef="#ctx0" brushRef="#br0" timeOffset="-198080.01">18955 17080 30 0,'10'29'15'0,"1"-26"-9"0,-8 3 31 0,5-6-35 0,-1 0 1 0,0 0 2 0,3 0 0 16,-3-9-7-16,4-1 1 16,6 1 4-16,8-4 0 15,7 4-4-15,3-1 1 16,-3 4-7-16,0 3 1 0,-4 3-8 16,-7-3 1-16</inkml:trace>
  <inkml:trace contextRef="#ctx0" brushRef="#br0" timeOffset="-197531.69">19470 17027 41 0,'7'13'20'0,"-11"-10"-23"0,1 0 33 16,-8 0-30-16,-3 6 0 15,-7 1 0-15,0-1 0 16,0 4 0-16,-1-1 0 16,5 1 0-16,3-1 1 15,3-2-1-15,1-1 1 0,2 1-1 16,1-7 1-16,4 0-1 15,3 3 1-15,0 0 0 16,3 1 0-16,4-1 1 16,4 0 0-16,3 0 0 15,4 1 0-15,-1-1 0 16,-2 0 1-16,-1 1-2 16,-4-1 1-16,-3 0-2 15,-10 4 1-15,-11 2-5 16,-11 1 0-16,-7 5-9 15,-10-2 1-15,-7-6-2 16,6-4 0-16</inkml:trace>
  <inkml:trace contextRef="#ctx0" brushRef="#br0" timeOffset="-196853.96">19625 17018 30 0,'35'-13'15'0,"8"-15"-9"0,-29 22 27 0,-7-4-30 0,3 1 0 0,-6 2 2 0,-8-2 1 0,-10 0-7 16,-10-1 0-16,-12-2 4 15,-17 2 0-15,-14 4-1 16,-10 0 0-16,-15-1-1 16,11 4 0-16,-7 3-1 0,0 3 0 15,3-6 0-15,0 3 0 16,1 3-2-16,6 4 1 15,11 5-3-15,10 4 1 16,8 6-2-16,3 9 1 16,7 13 0-16,11 0 0 15,11 6 2-15,13 10 1 16,8-7 2-16,20 4 0 16,26 2 1-16,17-9 0 15,17-12 0-15,8-10 0 16,17-9-1-16,8-13 1 0,-4-12-2 15,-11-7 1-15,-14-8-2 16,-7-11 1-16,-10-5-2 16,-18-7 0-16,-14-3-9 15,-18-4 1-15,-21 1-2 16,-14 6 1-16</inkml:trace>
  <inkml:trace contextRef="#ctx0" brushRef="#br0" timeOffset="-193995.32">24790 17406 25 0,'-7'13'12'0,"0"-10"1"15,7-3 12-15,0-3-22 16,0 3 1-16,0 3 1 16,0-3 1-16,0 0-7 15,7 0 0-15,0 0 5 16,7 0 0-16,0 0-3 15,7 0 0-15,4-6-3 0,3-4 0 16,0 1-8-16,4-4 0 16,-11 1-3-16,-7-1 0 15</inkml:trace>
  <inkml:trace contextRef="#ctx0" brushRef="#br0" timeOffset="-193786.61">24670 17598 47 0,'3'25'23'0,"26"-3"-22"0,-19-19 45 0,4-3-46 16,7-3 1-16,8-7 0 15,9-2 0-15,5-4-9 16,-4 0 0-16,-15 1-7 15,-10 12 1-15</inkml:trace>
  <inkml:trace contextRef="#ctx0" brushRef="#br0" timeOffset="-190802.56">25640 17218 30 0,'7'0'15'0,"-11"-3"-5"0,4 3 16 0,0 0-25 16,0 0 1-16,0 0 0 15,-3 0 0-15,-1 0-3 16,-3 0 1-16,0 0 1 16,-3 0 1-16,-1 0-1 15,-3 0 0-15,0 0-1 16,0 3 1-16,0 4-2 15,0 5 1-15,-1 4-2 16,5 3 0-16,-1 3-1 16,4-4 0-16,4 1 0 15,6-3 0-15,4-4 2 16,4-2 0-16,3-7 1 0,0-3 1 16,0-6-1-16,0-4 1 15,0-5 0-15,1-1 0 16,-1 0-1-16,-4 1 0 15,-3-1 0-15,0 3 0 16,-3 7 0-16,-1 3 1 16,1 6-1-16,-1 3 1 15,1 4-1-15,-4 9 0 16,-4 3 0-16,1 3 0 16,-1-7 0-16,1 4 0 15,-1 0-8-15,1 0 1 16,-1-3-3-16,-3-3 1 0</inkml:trace>
  <inkml:trace contextRef="#ctx0" brushRef="#br0" timeOffset="-190009.86">26278 16808 30 0,'-7'9'15'0,"-17"-3"-13"0,17-3 26 0,-4 0-28 15,4 1 1-15,0-1 1 16,-4-3 0-16,1 0-2 16,-1 0 1-16,1 0 0 15,-1 0 1-15,0 3-1 16,1 0 1-16,3 0-2 16,0 3 1-16,3-2-3 0,1-4 1 15,-1 6-1-15,-3 3 1 16,0 7-2-16,0 6 1 15,-4 6 0-15,-3 7 1 16,-3 15-2-16,-8-3 0 16,-3 6 1-16,0 7 0 15,-1-4 0-15,5 4 1 16,2-1 1-16,5-2 1 16,6-1 2-16,4-3 1 15,4-9 1-15,3 0 1 16,7-12 0-16,7-7 0 15,7-3-3-15,7-7 1 16,7-5-8-16,-3-10 0 0,-7-10-8 16,-11 1 0-16</inkml:trace>
  <inkml:trace contextRef="#ctx0" brushRef="#br0" timeOffset="-188717.88">26427 16945 40 0,'3'4'20'0,"1"-1"-14"0,-4 0 21 0,-4 0-25 16,1 6 1-16,-4-2 0 15,-1 8 1-15,-2 4-5 16,-4 3 0-16,-4 3 3 15,-3 10 0-15,0 2-2 16,0 4 0-16,-4 3-1 16,7-3 1-16,4-4-2 15,7-8 0-15,7-4-5 16,4-3 0-16,6-10-6 16,8-2 0-16</inkml:trace>
  <inkml:trace contextRef="#ctx0" brushRef="#br0" timeOffset="-188430.2">26677 17052 44 0,'7'35'22'0,"-21"-1"-25"0,10-21 37 16,-6 2-32-16,-8 1 1 0,-3 3 0 15,-4 3 0-15,1 6-5 16,-1 0 1-16,0 0 0 16,4-6 0-16,4-6-8 15,2-3 0-15,1-7-4 16,14-12 0-16</inkml:trace>
  <inkml:trace contextRef="#ctx0" brushRef="#br0" timeOffset="-188235.7">26497 17187 41 0,'11'53'20'0,"3"26"-27"0,-7-61 35 16,0 1-29-16,7 3 0 16,0-3-5-16,4 0 0 15,-1-3-1-15,-2-4 0 16</inkml:trace>
  <inkml:trace contextRef="#ctx0" brushRef="#br0" timeOffset="-187935.29">26808 17294 57 0,'3'9'28'0,"11"-9"-39"16,-3 0 54-16,-1 0-44 16,5 0 1-16,-1-3-11 15,3-3 0-15,1-1 2 16,-4-2 0-16</inkml:trace>
  <inkml:trace contextRef="#ctx0" brushRef="#br0" timeOffset="-187426.73">27189 17040 46 0,'0'31'23'0,"-4"10"-19"0,1-29 34 0,-1 4-37 16,-3 3 1-16,-4 6 0 16,-3 3 0-16,0 3-3 15,0 1 0-15,0 2 2 16,3-9 0-16,4-6-1 16,0-6 0-16,7-4-1 15,4 0 0-15,6-5-2 16,4-4 1-16,4-7-1 15,3 1 0-15,0-3-1 16,1-4 1-16,-5 4 0 16,-3-1 0-16,0 7 2 0,-3 3 0 15,-4 6 1-15,0 4 0 16,-3 2 0-16,-1 1 0 16,-3-4 0-16,0 4 0 15,0-1-5-15,0 4 0 16,0-3-6-16,-3-7 0 15</inkml:trace>
  <inkml:trace contextRef="#ctx0" brushRef="#br0" timeOffset="-186735.05">27436 16927 48 0,'7'9'24'0,"10"-12"-26"0,-17 3 43 0,4 0-41 15,3 0 0-15,0 3 0 0,-4-3 0 16,-3 0 0-16,0 0 0 16,4-6 0-16,-4 6 0 15,0 0-1-15,0 0 1 16,0 0 0-16,0 0 1 15,0 0-1-15,0 0 1 16,0 0 0-16,0 0 0 16,0 0 0-16,0 0 0 15,0 0-1-15,0 0 1 0,0 3-1 16,0-3 0-16,-4 3 0 16,1-3 1-16,3 0-1 15,-4 3 0-15,4-3 0 16,0 3 1-16,0 0-1 15,0 1 1-15,0-1-1 16,0 0 1-16,0-3 0 16,-3 6 0-16,3-3-1 15,0 0 1-15,0 1 0 16,3 2 0-16,1 10-1 16,3 2 1-16,0 7-1 15,-3 7 1-15,-1 2-1 16,1 4 1-16,-4 6-1 15,-4 0 0-15,-7-7 0 16,-3 1 0-16,-7-7-2 16,0 1 0-16,0-7-5 15,0-3 0-15,3-3-9 16,0-7 0-16</inkml:trace>
  <inkml:trace contextRef="#ctx0" brushRef="#br0" timeOffset="-186196.27">27679 16880 56 0,'0'-4'28'15,"3"1"-29"-15,-3 3 46 0,8 0-43 16,-1 0 0-16,3 0 0 15,4 0 1-15,4 0-4 16,0 0 1-16,-1 0 2 16,-3 0 0-16,-3 0-1 15,-1 0 1-15,-2 3-2 16,-8 4 0-16,-4 2-1 0,-3 4 0 16,-4-1 0-16,1 4 0 15,-1-4 0-15,-3 4 0 16,4 3 1-16,-1 3 0 15,4-3 0-15,0 0 0 16,3-1 0-16,4 1 1 16,7-3 0-16,0-4 0 15,4-2-1-15,3-1 0 16,0-3-4-16,0-6 0 16,-3-3-11-16,-1 0 1 0,1-3-4 15,0 3 0-15</inkml:trace>
  <inkml:trace contextRef="#ctx0" brushRef="#br0" timeOffset="-185877.2">27841 17347 49 0,'7'12'24'0,"-3"-5"-23"16,-4-7 45-16,0 0-44 16,3 0 1-16,4 0 0 0,0 0 1 15,1 0-5-15,6 3 0 16,3 0 3-16,4 0 0 15,4 0-4-15,0-3 1 16,-4 0-8-16,-3 0 0 16,-1-3-8-16,1-3 0 15</inkml:trace>
  <inkml:trace contextRef="#ctx0" brushRef="#br0" timeOffset="-185564.56">28056 17149 48 0,'-3'38'24'0,"3"-7"-22"0,0-21 38 0,-4 5-40 15,-3 7 1-15,0 7 0 16,-3-4 0-16,-4-3-4 16,3 3 0-16,0-3-5 15,1 0 0-15,3-4-7 0,3-8 1 16</inkml:trace>
  <inkml:trace contextRef="#ctx0" brushRef="#br0" timeOffset="-185233.69">28388 16949 39 0,'-3'25'19'0,"-1"15"-18"16,4-30 31-16,0 6-31 15,0 6 0-15,-4 3-1 16,1 0 1-16,3 0-2 16,0 0 1-16,0-6-5 15,3-4 0-15,1-2-7 16,0-7 1-16</inkml:trace>
  <inkml:trace contextRef="#ctx0" brushRef="#br0" timeOffset="-184904.53">28639 16974 36 0,'10'6'18'0,"-6"16"-14"0,-4-19 27 15,-4 3-30-15,1 4 1 32,-22 9 0-32,-3-4 0 0,-1 1-3 15,1-4 0 1,4 1 3-16,2 0 0 0,5-1-1 15,-1-3 1-15,7 1-1 16,1-4 1-16,3 0-1 16,3 1 1-16,4-1-1 15,4-3 0-15,3 3-1 16,0 1 1-16,0 2-1 16,7 0 0-16,-3-2 0 15,-4-1 0-15,3 3 0 16,-3-2 1-16,4-1-5 15,0 0 0-15,-1-3-9 16,1 1 0-16</inkml:trace>
  <inkml:trace contextRef="#ctx0" brushRef="#br0" timeOffset="-184469.84">28949 17018 46 0,'7'0'23'0,"-14"9"-20"0,3-6 33 0,-3 3-34 16,-7 10 0-16,-3 6 1 16,-12 3 0-16,-2 3-3 15,-8 7 0-15,0 6 2 16,0 3 1-16,-3-1-2 15,0 4 1-15,-1 0-1 16,4 1 0-16,8-5-4 16,2-8 1-16,8-7-4 15,7-6 0-15,0-6-9 16,11-4 1-16,-1-12-2 16,11-3 1-16</inkml:trace>
  <inkml:trace contextRef="#ctx0" brushRef="#br0" timeOffset="-183914.73">28910 17359 43 0,'7'13'21'0,"-3"-16"-27"16,-4 3 42-16,0 0-35 15,-4 0 0-15,-3 3 3 16,-3 0 0-16,-1 3-5 15,-7 1 1-15,1-1 2 16,-1 0 0-16,0 0 0 16,1 4 0-16,3-1-2 15,0 1 1-15,7-1-1 16,-1-3 1-16,12 1-1 16,0-4 0-16,6 0-1 15,4-6 1-15,4-4-1 0,-1 1 0 16,1 0 0-1,-4 3 0-15,0-3-1 0,0-1 1 16,1 1-1-16,-5 0 1 16,1 3-1-16,-4-1 1 15,0 4 0-15,-4 4 0 16,-3-4 0-16,0 9 1 16,0 4 0-16,-3 2 0 15,-1 4-2-15,1-3 1 16,3-1-5-16,0-2 0 15,3-7-6-15,-3-3 1 16</inkml:trace>
  <inkml:trace contextRef="#ctx0" brushRef="#br0" timeOffset="-183239.6">29256 16773 37 0,'0'9'18'0,"3"-9"-15"0,-3 0 30 16,0 0-30-16,0 0 0 15,0 0 3-15,7 0 0 16,-7 0-8-16,8 0 1 16,-5 0 5-16,4 0 0 15,-3 0-3-15,3 0 1 16,0 0-1-16,3 0 0 15,1 0-1-15,3 0 1 16,0 0-1-16,0 4 0 0,-3-1 0 16,-1 0 1-16,-3 0-1 15,1 3 0-15,-1 1 0 16,-4-4 0-16,1 3-1 16,-1 0 1-16,-3 0-1 15,0 4 0-15,0-4 0 16,0-3 0-16,-3 7 0 15,-1-1 0-15,-3 4 0 16,0 2 0-16,3-2 0 16,1 3 0-16,-1 2 0 15,4 1 1-15,4 6 0 16,-1 0 0-16,5 4 0 16,-1-1 0-16,0 0 0 15,0 3 1-15,0 4-1 16,0 2 0-16,0 1 0 15,-4-3 0-15,-3-4 0 0,-3-3 0 16,-11 4-1-16,-11 2 1 16,-10 1-5-16,-8-4 0 15,-9 0-9-15,-5-3 1 16</inkml:trace>
  <inkml:trace contextRef="#ctx0" brushRef="#br0" timeOffset="-180925.52">30349 16933 24 0,'18'25'12'0,"21"-19"-3"0,-28-9 13 0,6-3-20 16,4 0 0-16,8-7 0 15,-5 1 1-15,-3-10-4 16,1-16 0-16,-1-12 3 16,-4-16 0-16,-3-12-2 15,-6-1 1-15,-1-2-4 16,-7-7 1 0,-25-72-3-1,-10 12 1 1,-11 14-1 31,-14 2 0-47,-11 10 0 0,-10 15 0 0,-11 16 3 0,-10 13 0 0,-11 18 2 0,-3 13 1 0,-4 13-1 15,-7 9 0-15,-4 18 1 16,1 14 0-16,3 14 0 0,-7 17 1 16,3 9-1-16,-3 3 1 15,14 7-4-15,-3-10 0 16,6-16-4-16,11-15 0 15</inkml:trace>
  <inkml:trace contextRef="#ctx0" brushRef="#br0" timeOffset="-178913.04">28332 15149 27 0,'17'9'13'0,"-13"-9"-3"0,-4 0 13 0,0 3-22 16,-7 0 0-16,-4 4 2 16,-7-1 0-16,-6 6-3 15,-1 10 0-15,-7 3 3 16,1 1 0-16,-1 2 0 16,0-3 1-16,0 0-2 15,-6 0 1-15,-1 0-1 16,0-6 0-16,7 3-1 15,0-3 1-15,8 0-2 16,3-4 0-16,3 1 0 31,7-4 1-31,4 1-1 0,4 0 0 0,6-1 0 16,8 1 0-16,14 2 0 16,6 1 0-16,15 3 0 15,7 0 1-15,7-4-1 16,4 1 1-16,-8-4-1 15,0-2 1-15,-6-1-1 0,-8 1 1 16,-7-4 0-16,-13 0 0 16,-8 1-1-16,-7-4 0 15,-7 0-1-15,-4 0 0 16,1-6 0-16,-1-10 1 16,1-9-1-16,-1-9 0 15,1-16 0-15,-1-10 1 16,1 1-5-16,-1-13 0 15,1 0-8-15,-8 0 0 16</inkml:trace>
  <inkml:trace contextRef="#ctx0" brushRef="#br2" timeOffset="-174018.4">26391 17441 26 0,'0'6'13'0,"-3"-6"-4"15,3 3 14-15,0 0-20 16,0-3 1-16,0 0 4 15,3-3 0-15,4 3-9 16,0 3 1-16,4-3 7 16,3 0 0-16,0 0-2 15,11 4 1-15,3 2-3 16,11 3 1-16,3 4-2 0,11-1 1 16,14 1-2-1,11-1 0-15,7-5-1 16,3-7 1-16,-11-3-2 0,-10 3 0 15,-14-4-4-15,-10 1 0 16,-12 3-12-16,-17 0 1 16</inkml:trace>
  <inkml:trace contextRef="#ctx0" brushRef="#br2" timeOffset="-166874.53">3387 9410 20 0,'31'35'10'0,"-9"-4"-2"0,-22-25 10 0,0 4-15 16,-7-4 1-16,-8 0 0 16,-6-6 0-16,-18 0-6 15,-10-3 1-15,0 0 3 16,-1-3 1-16,-10-1-3 16,-17-2 1-16,-4 0-1 15,-8-1 1-15,8 4-1 16,11-3 0-16,-11-4 0 15,3 4 1-15,0-4-1 16,4 4 0-16,-14 2 0 16,7 7 1-16,14 0-1 15,7 10 0-15,0-4-1 16,0 10 1-16,0 9-1 16,4 12 1-16,3 4-1 15,3 19 1-15,-3 15-1 16,7 10 0-16,4 12 1 0,-4 22 0 15,15 19 0 1,2 19 1-16,5 18-1 0,-1 17 0 16,11 21 0-16,7 13 1 31,3 12-1-31,4 19 0 0,0 10-1 0,4 6 1 16,6 6 0-16,8 9 0 15,-7 7 0-15,-1 6 1 16,-10 0 0-16,0-3 1 15,0-10 0-15,-10 4 0 16,-12-10-1-16,1-9 1 0,4-3-1 16,-5-16 1-16,-9-19-2 15,-5-9 1-15,12-7-1 16,-5-21 0-16,19-23 0 16,10-12 1-16,10-15 0 15,12-17 0-15,-1-5 0 16,28-16 0-16,11 3 0 15,21-19 0-15,15-7-1 16,-5-2 1-16,19-10-5 16,10-12 1-16,-11-10-9 15,-17-21 0-15</inkml:trace>
  <inkml:trace contextRef="#ctx0" brushRef="#br2" timeOffset="-140584.95">2992 16390 12 0,'7'10'6'0,"3"-7"0"0,-10-6 6 0,4 3-10 16,3 0 1-16,-4 3 1 16,4 0 1-16,-7 0-6 15,11 0 0-15,-11 4 4 16,7-1 0-16,-7 3-1 15,4-2 0-15,3 2-1 16,-7 0 1-16,3 1 0 16,4-1 0-16,-3 1-1 15,3-1 1-15,3 0 0 16,-6 1 0-16,3-4 0 16,0 4 0-16,4-4-1 15,-8 3 1-15,4-6-1 16,-7 1 1-16,4-1-1 15,3 0 1-15,-7-3-1 16,10 0 1-16,-6 0-1 16,3 0 0-16,0-3 0 15,-7 3 1-15,3-3 0 16,5-4 0-16,2-2-1 16,-6-4 1-16,3 4-1 15,3-4 1-15,1-2-1 0,7-10 1 16,-8-4-2-16,4 1 1 15,4-6-1-15,10-4 1 16,0-6-1-16,4 3 1 16,10-6-1-16,-6 0 1 15,-5 0-3-15,-2 3 0 32,-8-6-12-32,-18 13 1 15</inkml:trace>
  <inkml:trace contextRef="#ctx0" brushRef="#br2" timeOffset="-139729.06">2963 16321 17 0,'7'13'8'0,"-3"0"8"0,-4-13-4 0,7 3-8 16,-3 0 0-16,3 0 2 15,0 3 1-15,3 4-8 16,-6 5 0-16,3 1 5 16,3 0 1-16,1-1-3 15,0 7 0-15,-1 0-1 16,1 3 1-16,6-3-2 15,-6 0 1-15,-4-3 0 16,4-6 0-16,-8-4 1 16,4 0 0-16,4-5 0 15,-8 2 0-15,4-9 0 16,4-4 0-16,-4-8-1 16,4-1 1-16,-1-3-2 15,1 0 0-15,6 1 0 16,5-11 1-16,2-2 0 0,4 0 0 15,1-10 0-15,2 0 0 16,5-6 0-16,-1 6 1 16,0-6-2-16,-10-3 1 15,0 3-1-15,-1 0 1 16,-6 9-1-16,0 1 0 16,3 2 0-16,-7 1 0 15,4 2 0-15,-1 4 0 16,-3 9 0-16,4 4 0 0,3 2-1 15,-3-2 1-15,-1 5-3 16,-6 7 0-16,0 3-2 16,-11 13 1-16,0 5-9 15,-11 4 0-15,-7 3-1 16,-10 7 1-16</inkml:trace>
  <inkml:trace contextRef="#ctx0" brushRef="#br2" timeOffset="-138813.6">2960 16459 22 0,'3'7'11'0,"8"5"-8"0,-4-9 16 0,-3-3-18 15,3 4 1-15,0 2 2 16,3 0 1-16,1 0-5 16,-1 4 0-16,1 2 2 15,-4 1 1-15,4-1-1 16,-11 4 0-16,10 0-1 15,-6-1 0-15,3-2 0 16,3-4 0-16,-6 1 0 16,3-4 0-16,-7 0 0 15,7-3 1-15,-3 1 0 16,3-4 0-16,-7 0 0 16,3-4 0-16,4-2 0 15,4 0 0-15,-8 0-1 0,4-7 1 16,4 1 0-16,-1-1 1 15,8-6-1 1,-7 0 0-16,6 4-1 0,8-7 1 16,3-3-1-16,0-10 1 15,11 4-1-15,-3-1 1 16,9-8-1-16,-2-7 0 16,-8 0 0-16,0-4 0 46,1-2-1-46,-5 0 1 0,-2 0-1 0,2 2 1 0,-2 4-1 16,-8 3 0-16,0 10-1 0,-3 6 1 0,3 3 0 16,-11 6 0-16,8 0-1 15,-8 10 0-15,-6 2-2 16,-4 7 1-16,0 7-1 16,-4 5 0-16,-6 10-1 15,-8 3 1-15,-3 3 1 16,-7 4 0-16,7 5 0 15,0 1 1-15,-15 6 0 16,1 6 0-16,-4 3 0 16,0-9 0-16,-3 3 1 15,3 0 0-15,0 0-1 16,-6-6 1-16,9-6-2 16,1-1 1-16,10-9-8 15,-3 3 1-15,-4-6-4 16,15-6 1-16</inkml:trace>
  <inkml:trace contextRef="#ctx0" brushRef="#br2" timeOffset="-138330.62">2939 16375 26 0,'10'19'13'0,"1"-13"-12"16,-8 0 21-16,4 0-19 16,4 1 0-16,-7 2 1 15,3 4 1-15,0-1-7 16,3 1 1-16,1 2 4 16,-1 4 1-16,1-3-2 15,-4 3 0-15,4-4-1 16,-11 4 1-16,10-6 0 15,-10-1 0-15,11-2-1 16,-11-1 1-16,10-3 0 0,-10 1 1 16,11-4-1-16,-4-6 0 15,-3-1-1-15,3-2 1 16,3-6-3-16,1-1 0 16,-1-6-13-16,-6-6 1 15</inkml:trace>
  <inkml:trace contextRef="#ctx0" brushRef="#br2" timeOffset="-15016.27">10351 3847 27 0,'14'-6'13'0,"7"3"-5"0,-14 3 13 15,0-10-20-15,-4 20 1 16,8-7 1-16,-4 3 1 16,-7-6-4-16,7 0 0 0,0 3 3 15,0-6 0-15,0 3-1 16,0 0 1-16,0 10-1 15,-3-1 0-15,3 4-1 16,-3-1 0-16,-1-2 0 16,1-1 1-16,-1 0 0 15,1 1 0-15,3-4 0 16,0 0 0-16,0-3 1 16,0-6 0-16,3-3-1 15,5-7 0-15,2-5 0 16,4-4 0-16,4-19-1 15,10-12 1-15,4-4-4 16,18-21 1-16,13-1-14 16,1-21 0-16</inkml:trace>
  <inkml:trace contextRef="#ctx0" brushRef="#br2" timeOffset="-11458.35">5408 15189 25 0,'11'7'12'0,"10"-1"-5"0,-11-6 12 16,-3 0-16-16,8-3 0 16,2 0 2-16,4-7 0 15,8 1-6-15,-5-1 0 16,5 1 4-16,-1 3 1 15,0 0-3-15,-7 2 1 16,0 1-1-16,-3 0 0 0,-7 3-1 16,-1 0 0-1,-10 0-1-15,0 3 1 0,-10 4-1 16,-1 2 0-16,-10-6 0 16,-4 6 1-1,-24 13-1 1,-1 4 0-1,8-8-1-15,10 1 1 0,-3-3-1 16,10 0 0-16,1-7 1 16,9 0 0-16,5 1 0 15,-1-4 1-15,11 0 0 16,0-6 0-16,11 0 0 16,-1-3 1-16,8-3-1 15,7 0 1-15,3 2 0 16,4-2 1-16,3-3-1 15,7-1 1-15,-3-2-1 0,-7-1 1 16,-4 7-1-16,-3-3 1 16,0 5-2-16,-15 1 0 15,1 0-1-15,-4 3 1 16,-4 6-1-16,-6 7 1 16,-8 3-1-16,-6 3 1 15,-8-1-1-15,0 1 1 16,-14 0-1-16,8 0 0 15,-8 0 0-15,-4-1 0 0,8 1-1 16,3 0 1 0,1 3-1-16,6-6 1 0,11-7-1 15,-4 4 1-15,8-7 0 16,6-3 0-16,8 0 2 16,3-6 0-16,14 0 1 15,7-3 0-15,7-4 0 16,4 4 0-16,4-3 1 15,2-4 0-15,-6 4-2 16,-7 2 1-16,-4 1-1 16,-3 0 0-16,0 3-1 15,-11-1 1-15,0 8-1 16,-4-4 0-16,1 6 0 16,-8 3 0-16,-6 7-1 15,-8 0 1-15,-6-1-1 16,-12 7 1-16,-2 0-1 15,-1 0 1-15,-7 0-1 16,-7-3 1-16,11-3-1 0,0-1 1 16,7-2 0-16,3-4 0 15,7-2 0-15,8-1 0 16,3-3 0-16,7-3 0 16,7-6-1-16,3-1 1 15,18-2 0 16,1-4 1-31,9 1-1 0,5-4 1 0,-4 4-1 0,-8-1 1 16,1-6-1-16,-4 1 1 16,-7 2-1-16,-3 0 0 0,-7-3 0 15,-4 7 0-15,-4 6 0 16,-3 9 0-16,-7 6-1 16,-3 4 1-16,-4-7-1 15,-11 3 1-15,0 4-1 16,-7-1 0-16,4-2-1 15,-7-1 1-15,3 1 0 16,0-4 1-16,4-3-1 16,7 0 1-16,0 0-1 15,10-3 1-15,1-3 0 16,-1-3 0-16,11 0-1 16,11-1 1-16,-1 1 0 15,11-10 1-15,8 1 0 16,2-7 1-16,8-10-1 15,0 4 1-15,-4-3 0 16,1 3 0-16,-8 2-1 0,4-8 0 16,-15 9-1-16,-3 6 1 15,-3 0-1-15,-4 4 0 16,-7 8-1-16,-18 7 1 16,-3 10-1-16,-14 2 1 15,-7 4 0-15,-8 0 0 16,1-1-1-16,6 4 1 15,-2-3-1-15,9-4 0 16,1 1 0-16,10-7 0 16,4-3 0-16,7 0 0 15,3-3 0-15,8-3 1 0,3-3 0 16,0-3 0 0,10-4 1-16,8-3 0 0,3 1 0 15,4-1 1-15,10-6-1 16,-14 3 0-16,8 4 0 15,-8-1 1-15,-7 3-2 16,0 1 1-16,-3-4-1 16,-11 4 1-16,0 2-1 15,0 7 0-15,-14 3 0 16,-1 3 0-16,-13 3-1 16,3-2 1-16,1 2-1 15,-1 0 0-15,0 7-1 16,11-7 1-16,-3 0-1 15,6 4 0-15,0-1 0 0,1 0 0 16,3-2 1 0,7-1 0-16,7-3 1 15,-4-3 0-15,15 0 1 16,0-9 0-16,13-1 0 0,8-2 0 16,-7-10-11-16,7-6 1 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19:59:36.929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20:00:20.905"/>
    </inkml:context>
    <inkml:brush xml:id="br2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4050 6425 36 0,'25'9'18'0,"-4"1"-7"0,-11-7 18 0,-6 3-26 15,10 0 1-15,-3 1 1 16,-1 2 1-16,1 7-7 16,-1 3 1-16,8 2 4 15,7 5 1-15,-1-11-2 16,8 1 1-16,0-10 0 16,0-6 0-16,3-15-1 15,4-11 0-15,-8-14-1 16,-2-11 1-16,-5-17-1 15,-6-11 0-15,-14-18-1 16,-8-7 1-16,-14-8-2 16,-6-4 1-16,-12-4-1 15,-6-2 0-15,3 6 0 16,0 0 0-16,8 6-1 16,-1 10 1-16,4 6 0 0,-1 3 0 15,8 6 0 1,4 10 0-16,3 3 0 0,14 0 0 15,0 9 0-15,0 19 0 16,10 6-3-16,-6 13 1 16,3-3-7-16,3 6 1 15,1 10-11-15,7 5 0 16</inkml:trace>
  <inkml:trace contextRef="#ctx0" brushRef="#br0" timeOffset="3303.03">7154 4619 24 0,'18'-22'12'0,"3"3"-1"0,-17 6 13 0,6-5-21 15,-3-4 1-15,0 0 3 16,4 9 1-16,-11-9-9 15,0 6 0-15,0 10 6 16,-18 12 1-16,-3 23-2 16,-11-7 0-16,-6 18-2 15,-5 7 0-15,4-3-3 16,4 6 1-16,3 4-4 16,11 2 0-16,-3-18-4 15,9-4 0-15,5-9-6 16,-1-6 0-16</inkml:trace>
  <inkml:trace contextRef="#ctx0" brushRef="#br0" timeOffset="3561.38">6854 4358 39 0,'11'-3'19'0,"0"16"-17"0,-4-7 32 16,3 3-31 0,-6 4 0-16,10 18 1 0,4 4 0 0,6 12-6 15,12 12 1-15,9 7 3 16,8 13 0-16,7-7-2 16,0-6 0-16,-7-7-5 15,-7-9 0-15,-11-12-9 16,-10-13 1-16</inkml:trace>
  <inkml:trace contextRef="#ctx0" brushRef="#br0" timeOffset="4129.87">5260 5544 46 0,'3'12'23'0,"57"-24"-20"0,-31 5 37 0,20 4-37 15,22-3 0-15,17-7 3 16,32 4 0-16,31-3-6 16,33-1 0-16,28-3 5 15,27 4 0-15,19-10-1 16,31 0 1-16,4 3-2 15,7-3 0-15,-28 3-3 16,-4 10 1-16,-32 6-8 16,-17 9 1-16,-29 13-14 15,-24 18 0-15</inkml:trace>
  <inkml:trace contextRef="#ctx0" brushRef="#br0" timeOffset="5117.95">5380 6525 47 0,'28'38'23'0,"-7"15"-19"0,-17-47 27 15,3 7-29-15,3 3 0 0,1-1 2 16,0 1 0-16,-1 3-5 16,1-4 1-16,-1 1 2 15,-3-3 1-15,0-4-1 16,4-3 0-16,0-9-2 15,-1-9 1-15,4-7-1 16,4-12 0-16,0-16-1 16,3-13 1-16,-11-12 0 15,1 6 0-15,0-6 0 16,-4 3 1-16,-4-6-2 16,-3 6 1-16,-3 6-1 0,3 6 0 15,0 10 0-15,0-3 0 16,0 13 0-16,3 2 1 15,8 13 1-15,3 6 0 16,7 4 0-16,0 6 0 16,11-1 0-16,7-2 0 15,17 3 2-15,25-7 0 16,15-3 0-16,16 4 0 16,22-7 0-16,22-6 0 15,13-3 0-15,11-7 1 0,7 7-3 16,14 6 0-16,4 10-3 15,3-7 1-15,0 9-4 16,-14 7 1-16,-7 3-9 16,-18 7 1-16,-10-4-7 15,-36 6 0-15</inkml:trace>
  <inkml:trace contextRef="#ctx0" brushRef="#br0" timeOffset="8135.91">5817 6190 6 0,'0'-10'3'0,"0"-15"2"16,0 16 4-16,0-1-9 15,0 1 0-15,0 3 0 16,0 6 1-16,0-7 0 15,0 7 1-15,0 0 1 16,0-6 1-16,0 0 1 16,0 6 1-16,0 0 0 15,0 0 1-15,0 0-1 16,0 0 1-16,0 0-2 16,0 0 1-16,0 0-2 15,0 0 1-15,0 0-2 16,4-3 1-16,3 3-1 15,3 0 0-15,-6 0 0 0,3 0 0 16,4 0-1-16,6 0 0 16,-3-3 0-16,15-1 1 15,-1 4-2-15,0-3 1 16,-3 3 0-16,-1 3 0 16,1-3-1-16,-4 0 0 15,4 0-1-15,-11 4 1 16,4-4-1-16,-11 3 0 15,0 3-1-15,-4 7 1 16,-6 5-1-16,-8 7 1 0,-3-6-2 16,4 6 1-16,-19 7 0 15,8-4 1-15,-7 0-1 16,7-3 0-16,0 3 0 16,-4-12 0-16,11 3 1 15,3-6 0-15,1-1 0 16,3 1 0-16,3-7 0 15,-3 0 0-15,7-3 0 16,0 0 1-16,0 1-1 16,0-4 0-16,4 0 0 15,-1 0 0-15,8 0 0 16,-11 0 0-16,0 0 0 16,3-4 0-16,-3 4-1 15,0 0 1-15,0 0 0 16,7 0 1-16,-7 0-1 15,11 0 0-15,-11 0 0 16,3-3 1-16,8 6-1 0,7 1 1 16,3-1 0-16,0 3 0 15,4 3 0-15,-4 1 0 16,-4 2 0-16,5 1 0 16,-1 3 0-16,-11-1 0 15,1 4-1-15,-4 3 0 16,-14 0-1-16,-4 3 0 15,-6 3 0-15,-8 0 1 16,-3-2-2-16,-11-5 1 16,7-2-4-16,-7-3 1 0,11-3-11 15,7-7 0-15,0-3 0 16,14 0 0-16</inkml:trace>
  <inkml:trace contextRef="#ctx0" brushRef="#br0" timeOffset="8503.76">6368 6494 39 0,'0'6'19'0,"-4"-6"-17"0,8 0 36 16,-4 0-34-16,0 3 1 15,0-3 3-15,0 0 0 16,10-3-10-16,8-3 0 15,3 0 6-15,7-1 0 16,4 1-5-16,0 3 1 16,-4-3-8-16,0 2 1 15,-14 1-10-15,4 0 1 16</inkml:trace>
  <inkml:trace contextRef="#ctx0" brushRef="#br0" timeOffset="9113.24">6869 6143 44 0,'7'12'22'0,"-4"-9"-16"0,-3-3 34 0,7 0-37 15,0 0 1 1,4-3 2-16,-4 0 0 0,4 3-7 16,3-3 0-1,7 3 5-15,7 0 0 0,0 0-2 16,-3 0 1-16,0 3-3 15,-11 3 1-15,-4 7-3 16,-10 6 1-16,-7-1-1 16,-7 4 0-16,-7 16-2 15,0-7 1-15,0 7-1 16,-1-3 1-16,5-1 0 16,6 4 1-16,1 2 0 15,10-5 0-15,-7-10 2 16,7 3 0-16,7-9 0 15,3-6 0-15,11-4-3 16,8 0 1-16,2-2-9 16,1-7 0-16,3-13-3 15,1 4 0-15</inkml:trace>
  <inkml:trace contextRef="#ctx0" brushRef="#br0" timeOffset="9357.82">7475 6202 44 0,'7'16'22'0,"-7"0"-31"0,0-10 42 16,0 0-32-16,-7 10 0 0,-7 9 0 15,-14 3 1-15,0 3-3 16,-7 4 1-16,6 3 0 15,5-4 0-15,2 1-4 16,8-7 0-16,-3-6-8 16,10-10 1-16</inkml:trace>
  <inkml:trace contextRef="#ctx0" brushRef="#br0" timeOffset="9520.56">7232 6256 47 0,'49'18'23'0,"22"61"-20"0,-57-57 39 0,11 3-42 0,-4 6 1 0,4 4-4 0,-1-1 1 0,-3 1-12 0,-6-10 1 16</inkml:trace>
  <inkml:trace contextRef="#ctx0" brushRef="#br0" timeOffset="11757.5">7634 6265 27 0,'0'0'13'15,"-10"16"2"-15,6-16 13 0,4 3-22 16,0 0 0-16,0 0 3 16,-7 3 0-16,7-3-11 15,7 4 0-15,4-1 9 16,3 3 0-16,7 1-3 15,4-4 0-15,6 3-2 16,5-9 0-16,6 0-4 16,-7-6 1-16,-3 0-9 15,-4-3 0-15,-3-1-7 16,-11 1 0-16</inkml:trace>
  <inkml:trace contextRef="#ctx0" brushRef="#br0" timeOffset="12088.55">8417 6089 40 0,'0'16'20'0,"-28"9"-20"0,17-15 29 0,-6 5-29 16,-4 10 0-16,-4 3-1 15,-7 7 1-15,0 6-2 16,-3-4 0-16,11 4-6 15,2-6 1-15,1-4-4 16,4-3 0-16</inkml:trace>
  <inkml:trace contextRef="#ctx0" brushRef="#br0" timeOffset="12310.32">8156 6221 37 0,'11'35'18'0,"14"-20"-20"0,-15-5 33 16,1 5-30-16,-1 4 1 15,4 12 0-15,4-5 0 16,3 5-3-16,0 0 1 31,8-3-10-31,-5-9 1 0,-3-12-2 16,-3-7 0-16</inkml:trace>
  <inkml:trace contextRef="#ctx0" brushRef="#br0" timeOffset="12702.06">8481 5945 56 0,'17'13'28'0,"5"-13"-35"15,-15-10 57-15,3 7-49 16,-3 0 0-16,4-3 2 16,3 3 0-16,4-1-4 15,-11 4 0-15,3 0 2 0,-3 0 0 16,0 0-1-1,-7 10 0-15,0 5-1 0,-3 1 1 16,-4 12-2-16,3-9 1 16,1-3 0-16,-1 0 0 15,1 2 1-15,-1 1 0 16,4-3 0-16,7 0 1 16,4-4 0-16,3-2 0 15,11-4-1-15,-1-6 1 16,5-3-6-16,-1-7 1 15,0 1-12-15,-3 3 0 16</inkml:trace>
  <inkml:trace contextRef="#ctx0" brushRef="#br0" timeOffset="13360.5">10259 5315 38 0,'3'19'19'0,"-3"6"-11"0,4-22 20 15,3 3-24-15,0 0 0 0,0 4 2 16,-3 2 0-16,3 10-8 16,0-6 1-16,-4 6 4 15,4-6 1-15,-3 2-3 16,-4-2 1-16,0 0-3 16,-7-4 1-16,-4-5-1 15,-3-1 1-15,3-3-1 16,-6 0 1-16,-8 0-1 15,-3-3 0-15,-7 0 0 16,-8 3 1-16,1 7-2 16,3 2 0-16,-3 7 0 15,-1 3 0-15,8-3 0 16,0 3 0-16,10 0 1 16,8 3 0-16,6 3 2 15,15 3 1-15,10-2 1 16,10-4 0-16,19-3-1 15,10-10 1-15,-1-2-2 0,5-10 0 16,3-3-8-16,0-7 1 16,0-9-9-16,-4-3 1 15</inkml:trace>
  <inkml:trace contextRef="#ctx0" brushRef="#br0" timeOffset="13830.44">10851 5346 60 0,'15'10'30'0,"2"-17"-38"0,-10 4 54 16,-7 6-47-16,-3 19 0 15,-4 3 0-15,-7 4 1 16,-4 8 0-16,4 7 0 16,-4 3-1-16,1 3 0 15,-1 4-2-15,0-7 1 16,4-10-7-16,7-2 1 15,0-16-7-15,0-16 0 0</inkml:trace>
  <inkml:trace contextRef="#ctx0" brushRef="#br0" timeOffset="13992.32">10569 5362 47 0,'21'25'23'0,"50"47"-18"0,-50-56 39 15,0 12-42-15,11 10 1 0,7 2-1 16,10 11 0-16,1 2-7 16,-1-6 1-16,-3-6-11 15,-4-7 1-15</inkml:trace>
  <inkml:trace contextRef="#ctx0" brushRef="#br1" timeOffset="18707.53">5789 6864 6 0,'0'3'3'0,"-7"3"1"0,7-6 3 0,0 0-6 16,0 0 0-16,0 0 3 16,0 0 1-16,0 3-4 15,0-3 1-15,0 4 5 16,0-4 0-16,0 3 0 16,0 3 0-16,0-3 0 15,7 0 1-15,-7 0-3 16,4 1 1-16,-4-1-2 15,3 0 1-15,-3 3-2 16,0 0 1-16,0 1-2 16,0-1 0-16,0 0-1 15,0 0 0-15,0 4-1 16,0-4 1-16,0 3 0 16,0-2 0-16,0 2 0 15,0-3 0-15,0 4 0 16,0-1 0-16,0-2 0 15,0-1 0-15,0 0-1 0,0 0 1 16,4 1-1-16,-4-4 1 16,3 0-1-16,1 3 1 15,-4-6 0-15,3 0 0 16,-3 0 0-16,0 0 0 16,7 0 0-16,4 3 0 15,-1-3-1-15,-6 3 1 16,7-6-1-16,-1 6 1 15,4-6-1-15,-3 0 0 16,3 3 1-16,0 0 0 16,0-3-1-16,4 0 1 0,3 0 0 15,0 0 0-15,0-1 0 16,-3 1 0-16,3 0-1 16,0-3 1-16,4 0 0 15,-4-1 0-15,0 1 0 16,8 0 0-16,-5 0 0 15,4 2 0-15,1 1 0 16,-1 0 0-16,-3 0-1 16,3-3 1-16,4 3-1 15,3-1 1-15,4 4 0 16,-4-3 0-16,4 3-1 16,0 0 0-16,-1 0 0 15,5-3 1-15,3 0-1 16,-8 0 1-16,5 0-1 15,-4 0 0-15,-1 3 0 16,5-3 1-16,6 3-1 0,0 0 0 16,4 0 0-16,4-4 0 15,3 4 1-15,3 0 0 16,-6 0-1-16,3 0 1 31,46 4-1-31,-11-4 1 16,0 3-1-16,-10 0 1 15,-1-6-1-15,-13 3 0 0,14-3 0 16,-11-1 1 0,3 1-1-16,1-3 0 0,-1 3 0 15,-6 3 0 17,-7 0 0-32,-1 0 1 0,-3 0-1 0,0 0 0 0,-4 0 0 15,-6-3 0-15,-8 3 0 16,-3-3 0-16,-4-1-1 15,-3-2 1-15,-4 3-1 16,-3-3 0-16,-4 3 0 16,0-4 1-16,-3-2-1 15,-4 3 1-15,-3-1-1 16,3-5 1-16,-11 2-1 16,4 7 1-16,-7-9-1 15,0-4 1-15,0-9-4 16,0-6 1-16,0-4-8 15,0-9 1-15,4-18-9 0,3 5 1 16</inkml:trace>
  <inkml:trace contextRef="#ctx0" brushRef="#br1" timeOffset="20702.05">6145 7689 46 0,'11'9'23'0,"-7"-6"-16"16,-4 0 23-16,-4-3-27 15,4 3 1-15,-11-3 2 16,4 4 1-16,-3-4-9 16,-1 6 1-16,1 0 6 15,-12 0 1-15,5 1-3 16,-11 5 0-16,3 4-2 15,0 3 1-15,0 3-1 16,1 3 0-16,3-3-1 0,3 3 0 16,4 6 0-1,3 4 0-15,11-1-1 0,11 4 1 16,10 6-1-16,11-7 0 16,7-5-2-16,3-7 1 15,4-13-3 1,3-5 1-16,-6-11-5 0,-5-5 0 15,1 0-8-15,-11-4 1 16</inkml:trace>
  <inkml:trace contextRef="#ctx0" brushRef="#br1" timeOffset="21044.8">6526 8018 26 0,'18'6'13'0,"-7"-6"1"0,-1-3 10 0,-10 3-22 16,0 0 1-16,0 0 1 16,0-3 1-16,-7 3-5 15,4 0 0-15,-15 3 4 16,4 0 0-16,-4 0-1 16,-10 0 0-16,7 1-2 15,3 5 1-15,1-3-1 16,2 4 0-16,-6 2-2 15,7 1 1-15,4 6-3 16,3 2 1-16,3 1-2 16,4-3 1-16,4 0-1 15,-1-13 1-15,11 1-1 0,4-14 1 16,7-2-3-16,-4 0 1 16,3-4-5-16,5-3 0 15</inkml:trace>
  <inkml:trace contextRef="#ctx0" brushRef="#br1" timeOffset="21604.08">6675 8087 39 0,'0'22'19'0,"0"-10"-19"0,-7-5 33 0,3-7-33 16,4 0 1-16,0 0 0 15,-7-4 1-15,7-2-2 16,0-3 0-16,7-1 1 16,-7 1 1-16,11 0-2 15,-8-1 1-15,4 1-2 16,0 2 1-16,0 4-1 16,0 3 0-16,0 0-1 15,4 0 1-15,-8 3 0 16,5 1 1-16,2 2-1 15,-6-3 1-15,3 0 0 16,0 0 0-16,-4 4 0 16,4-1 0-16,-7 0 0 15,11-3 0-15,-8 0 0 0,5-3 0 16,2 0 0-16,1-3 1 16,-1 0-1-16,8-3 0 15,-8-4 0-15,5 1 1 16,-5 0-1-16,-3-1 1 15,0 4-1-15,4-3 0 16,-4 2 0-16,-4 1 1 31,5 3-1-31,-1 0 0 16,0 3 0-16,3 3 0 47,-3-3 0-32,4 6 1-15,-8 4-1 0,4-1 0 0,4 0-1 0,0-2 0 0,-1-1-2 0,1 0 0 0,-1 0-5 16,4-6 1-16,1 0-5 16,2-6 1-16</inkml:trace>
  <inkml:trace contextRef="#ctx0" brushRef="#br1" timeOffset="22039.87">7214 8153 34 0,'-3'34'17'0,"3"23"-18"16,0-45 30-16,0 1-28 0,-4-4 0 16,4-6 1-16,-3 7 0 15,3-7-2-15,0-9 0 16,0-10 1-16,0-6 0 15,0-3-2-15,-4-7 1 16,1-2-4-16,3-7 1 16,-4 4-3-16,4 5 0 15,0-2-4 1,0 2 1-16,7 4-1 0,0 3 1 16,4 3 7-1,-82 3 2-15,181 22 3 16,-72-9 1-16,-6 3 4 15,-4 6 1-15,-3 3 1 16,-4 4 1-16,-7-1-7 16,-7 1 0-16,-10 5-4 15,-4 7 0-15,-18-3-4 16,0 0 0-16,4 0-5 16,-10-4 0-16,6-2-1 15,7-4 1-15</inkml:trace>
  <inkml:trace contextRef="#ctx0" brushRef="#br1" timeOffset="22317.68">7465 7400 42 0,'7'69'21'0,"-7"19"-30"0,0-60 45 16,0 10-36-16,0 12 1 15,0 9 0-15,0-2 0 16,3 3-2-16,-3-10 1 16,7-3-2-16,0-13 1 15,4-9-8-15,0-6 1 0,-1-9-3 16,4-17 0-16</inkml:trace>
  <inkml:trace contextRef="#ctx0" brushRef="#br1" timeOffset="22925.1">7655 7949 42 0,'25'-3'21'0,"-7"9"-20"0,-11-3 40 0,3-6-40 16,4 0 1-16,0 3-1 16,4-6 1-16,-4-4-3 15,0-2 0-15,-10-4 1 16,3 0 0-16,-7 1-3 16,0-1 1-16,0 0-3 0,-11 4 0 15,4-1-3-15,0 7 1 16,0 6 0-16,0 3 0 15,0 6 2-15,4 7 1 16,3 3 3-16,-8 3 1 16,8-6 3-16,0 2 1 15,8 1 0-15,-8 0 0 16,7 0 0-16,3-4 1 16,4-2-3-16,7-7 1 15,4-6-2-15,7-9 1 0,3-1-1 16,4-11 0-16,7-14-1 15,3 1 0 1,1-13-1-16,-1-7 1 0,-10-5-2 16,-4-1 0-16,-7-3-2 15,-7 4 0-15,-6-4-1 16,-5 0 1-16,-6 16-1 16,-8 7 0-16,1 2 2 15,-8 13 0-15,-3 9 3 16,-7 4 1-16,3 12 2 15,1 9 1-15,-1 13 0 16,0 9 0-16,8 13 0 16,3 10 0-16,0 11-1 15,14 4 0-15,-4 7-2 16,8-4 0-16,-4-13-2 16,0-12 1-16,0-9-6 15,0-13 1-15,0-9-6 0,4-10 1 16</inkml:trace>
  <inkml:trace contextRef="#ctx0" brushRef="#br1" timeOffset="23127.07">8047 7689 40 0,'18'25'20'0,"6"-16"-19"0,-17-6 37 0,7-3-37 15,4-6 0-15,10-7-1 16,4-2 0-16,-4-1-6 16,4 0 1-16,0 1-8 15,-4-1 1-15</inkml:trace>
  <inkml:trace contextRef="#ctx0" brushRef="#br1" timeOffset="23483.97">8453 7842 41 0,'17'13'20'0,"8"-23"-18"0,-11 1 32 16,4-4-32-1,-8 1 0-15,1-1 0 16,-1-2 0-16,1-4-4 0,-4-9 0 15,4 9 2-15,-11-3 0 16,-7 3-2-16,7 7 1 16,-4 5-2-16,1 10 1 15,-5 10 0-15,1 3 1 16,0 9 0-16,0 12 0 16,4 4 2-16,-1-6 1 15,4 2 1-15,7 1 0 16,0-7-1-16,4-3 1 15,7-12-3-15,6-10 1 0,12-18-6 16,2 6 1-16,1-13-10 16,0-9 1-16</inkml:trace>
  <inkml:trace contextRef="#ctx0" brushRef="#br1" timeOffset="23930.73">9659 7334 46 0,'4'38'23'0,"-4"3"-25"0,0-23 38 0,-4 17-36 15,4 9 1-15,0 9-3 16,-3 19 1-16,-1 0-2 16,-3 7 1-16,-4-10-8 15,4-6 0-15,0-16-3 16,-7-13 0-1</inkml:trace>
  <inkml:trace contextRef="#ctx0" brushRef="#br1" timeOffset="24678.55">9176 8043 44 0,'35'16'22'0,"46"-54"-27"0,-56 22 43 0,14-3-35 0,21-18 0 16,-4-7 0-16,-3-9 0 15,3-7-5-15,-3 0 1 16,0 10 3-16,-7 0 0 16,-4 6-2-16,-6 10 1 15,-8 9-1-15,-3 12 1 16,-8 7-2-16,-3 12 1 15,-3 7-1-15,-4 12 1 0,-3 9-2 16,-4 4 1-16,-4 6 0 16,4 3 0-16,-7 3 0 15,3-9 0 17,4-16 1-32,0-3 0 0,0-3 0 0,4-7 0 15,7-2 0 1,-1-1 0-16,1-6 0 0,3-3 0 0,0-6-1 15,0 0 1-15,0-1 0 16,-3 4 0-16,-1 0 0 16,1 6 0-16,-4 0-1 15,0 4 1-15,0-1-1 16,0 3 1-16,0-2 0 16,0 2 0-16,4-6 0 15,-1-3 1-15,5 3 0 0,-1-3 0 16,0 0 0-1,3 3 1-15,1-3 0 0,-4 0 0 16,4-6 0-16,-1-6 1 16,1-4-2-16,0-3 1 15,-4 0-1-15,0 0 0 16,-3 1-1-16,-4 5 1 16,-4 4-2-16,-6-1 1 31,-4 7-1-31,-4 9 0 31,0 7 0-31,4 6 1 0,4 3-1 0,3-4 1 0,7 11 0 16,3-4 1-16,8-3 0 15,7-10 0-15,3-5-1 16,4-11 0-16,3 1-8 16,-7 0 1-1,-7-9-8-15,-3-4 0 0</inkml:trace>
  <inkml:trace contextRef="#ctx0" brushRef="#br1" timeOffset="25341.56">6685 8617 45 0,'21'6'22'0,"-10"-6"-19"16,-11 0 34-16,0 3-37 15,-7 7 0-15,-11 2-3 16,-6 4 1-16,-8 3 3 16,0 3 0-16,-7 0-3 15,4 3 0-15,3 0-2 16,7-3 1-16,8 0 0 15,6 0 0-15,-6-4 0 16,13-2 0-16,8 0 3 0,13-4 0 16,8-2 3-16,3-1 1 15,0 4 0-15,-6-4 0 16,-5 4-1 0,-6 5 1-16,-11 4-4 0,-18 3 1 15,-3 10-4-15,-7-1 0 16,0-2-4-16,3-4 1 15,4-3-5 1,3-9 0 0,7-1-1-16,-6-5 1 0</inkml:trace>
  <inkml:trace contextRef="#ctx0" brushRef="#br1" timeOffset="25822.7">6717 9040 36 0,'56'-22'18'0,"-17"-31"-20"0,-28 40 37 0,3-2-34 15,3-1 0-15,-9 0 0 16,2 1 0-16,-3 2-2 16,-3 4 1-16,-4-1 0 15,-4 7 1-15,-3 3-1 16,-7 6 1-16,0 1-1 16,-11 5 0-16,4 7 0 15,0 3 0-15,3 6 0 16,4-3 0-16,4-9 0 15,-1 0 1-15,11-1 0 0,0 1 1 16,11-3-1 0,3-10 1 15,3 0-1-15,1-3 1-16,0 0-1 15,-1-3 0-15,1 0-1 16,-1-4 1-1,-2-2-1-15,-1-1 0 0,-4 1 0 0,4 0 1 0,-10 5-1 0,-4 4 0 16,3 7 0-16,-3 5 0 0,4 1 0 0,-4 6 1 16,-7 6-1-16,-7 3 1 15,3 6-1-15,-3 7 1 0,0 3-1 16,0 3 1 0,3-3-1-1,4 0 1 1,4-6-2-16,6-10 1 0,4-6-6 0,7-13 1 0,1-6-9 15,-1-9 0-15</inkml:trace>
  <inkml:trace contextRef="#ctx0" brushRef="#br1" timeOffset="26461.53">7112 8993 36 0,'11'31'18'0,"-11"-5"-15"0,3-26 24 16,-3 6-25 0,0 0 0-16,0 3 3 0,7 1 0 15,0-4-5-15,4 0 0 16,3-6 3-16,4-3 1 16,3-3-3-16,7 3 1 15,-3-3-5-15,10-4 1 16,-7-2-6-16,4-4 1 15,-7 0-2-15,-1-3 0 16,5 7 1-16,-5-4 0 16,4 4 3-16,1-1 0 15,-5 4 5-15,-2-4 1 0,-5 10 4 16,-6 0 0-16,-4 3 1 16,-4 3 0-16,-6 7 0 15,-4-4 0-15,-7 6-1 16,-4 4 0-1,4 0-3-15,0-4 1 16,0 10-2-16,-4-3 0 0,4 0-1 16,0 0 1-16,3-4-2 15,8-2 0-15,3-7-1 16,10-3 1-16,-10-6-1 16,11-6 0-16,3-1 0 15,0 1 1-15,0-4 0 16,0 1 1-16,0 2 0 15,-3-2 0-15,0 2 0 16,-1 1 1-16,1 3 0 16,3 3 0-16,-4 6 2 15,1 0 0-15,0 6-1 0,-1-2 1 16,-6 5-1-16,3 1 1 16,0-1-2-16,0 1 0 15,7-4-5-15,-3-3 1 16,-1-2-8-16,4-4 0 15,0-10-3-15,0 4 1 16</inkml:trace>
  <inkml:trace contextRef="#ctx0" brushRef="#br1" timeOffset="26723.91">7909 9068 27 0,'0'13'13'0,"4"-23"-10"0,3 4 23 0,-7 6-24 15,0-3 0-15,3-3 1 16,1-7 1-16,-1 1-5 16,1-4 1-16,3 0 3 15,0-2 0-15,4 2 0 16,-8 0 1-16,4 4-1 16,4-4 0-16,-1 7 0 15,1 2 0-15,7-2-1 16,-1-1 0-16,4 4-4 15,1-3 0-15,-1 3-5 16,0-4 0-16,-3 4-7 16,-4 0 1-16</inkml:trace>
  <inkml:trace contextRef="#ctx0" brushRef="#br1" timeOffset="27038.23">8230 8893 40 0,'11'9'20'0,"3"-3"-15"0,-7-6 34 0,7 0-36 0,7-3 1 0,1 0 0 0,6-3 1 0,3 0-7 0,8-4 0 16,-18-2 4-16,8-4 1 15,-15 3-3-15,0-2 0 0,-4-1-1 16,-6 0 1-16,-4 4-1 16,-7 6 1-1,-4 9-2-15,1 6 1 0,-1 10-1 16,-3 0 1-16,4 6 0 15,2 3 1-15,5 3-1 16,3 1 1-16,7-7 0 16,4-3 0-16,3 0 0 15,7-7 1-15,-4-8-5 16,5-4 1-16,-1-3-6 16,7 0 0-16,4-10-5 15,7-5 0-15</inkml:trace>
  <inkml:trace contextRef="#ctx0" brushRef="#br1" timeOffset="27299.72">9035 8454 53 0,'-7'19'26'0,"0"2"-30"0,7-17 51 16,0 5-47-16,0 7 1 15,0 6 0-15,0 0 1 0,3 3-4 16,8 0 1 0,-8 0-4-16,4-3 0 0,-3-3-11 15,-1-4 1-15</inkml:trace>
  <inkml:trace contextRef="#ctx0" brushRef="#br1" timeOffset="27467.62">9035 9053 56 0,'10'6'28'0,"-6"19"-35"16,-4-19 46-16,0 1-47 15,-4-1 1-15,-6 0-22 16,-4 0 0-16</inkml:trace>
  <inkml:trace contextRef="#ctx1" brushRef="#br0">8622 2436 0,'-14'3'0</inkml:trace>
  <inkml:trace contextRef="#ctx0" brushRef="#br0" timeOffset="44395.1">12975 5177 44 0,'0'9'22'0,"7"-9"-9"16,-7 0 22-16,0 0-31 15,0 3 0-15,4 0 1 16,3-3 1-16,7 0-7 15,11 0 1-15,13 0 4 16,22 4 0-16,18 2-4 16,7-3 0-16,17-3-3 15,4 0 0-15,-14 3-6 16,-18 0 1-16,-14-3-10 0,-25 7 0 16</inkml:trace>
  <inkml:trace contextRef="#ctx0" brushRef="#br0" timeOffset="44635.65">12898 5722 75 0,'42'16'37'16,"18"-25"-43"-16,-21 6 69 15,14-4-63-15,28-5 0 0,-4-7-2 16,-17 3 1-16,29-6-5 16,-12 10 1-16,-17 6-10 15,-18 6 1-15,-24 3-7 16,-11 0 1-16</inkml:trace>
  <inkml:trace contextRef="#ctx0" brushRef="#br0" timeOffset="45986.1">8894 9893 38 0,'17'-6'19'0,"-3"18"-13"0,-7-9 20 16,0 4-24-16,0 2 1 0,1 4 2 15,-5-1 0-15,-3 13-7 16,-3 16 1-16,-5 12 3 16,1 20 1-16,0 14-2 15,0 26 1-15,7 31-2 16,0 26 1 0,7 24-1-16,7 26 0 0,4 18 0 15,7 35 1-15,-4 18-1 16,4 23 0-16,-4 25 2 15,-4 15 0-15,5 13 0 16,-1 9 0-16,11-3 0 16,3-3 1-16,11-6-1 15,0-16 0-15,3-25-2 16,0-3 1-16,4-22-1 16,-10-22 0-16,-5-9 0 0,-9-23 0 15,-5-15-1-15,-6-25 0 16,-7-25-1-16,-8-19 0 15,-3-13-2-15,0-28 1 16,-3-19-7-16,-1-24 1 16,-3-29-6-16,3-22 0 15</inkml:trace>
  <inkml:trace contextRef="#ctx0" brushRef="#br0" timeOffset="49708.08">1457 11009 40 0,'4'4'20'0,"10"5"-9"16,-11-9 21-16,-3 0-28 15,7 3 0 1,7-3 5-16,4-9 0 16,10 2-11-16,-3-2 1 15,10-4 6-15,-3 4 0 16,-4 0-2-16,4 2 0 15,-11 4-3-15,-3 10 1 16,-8 8-2-16,-3 4 0 16,-14 3-1-16,-3 0 1 15,-1 3-1-15,1 3 0 16,-8 0 0-16,0 1 0 0,8-4 1 16,-1-3 0-16,8-7 0 15,3-2 1-15,0-4 0 16,10 1 1-16,1 2 0 15,10-2 1-15,7-1 0 16,4 0 1-16,-4 4-1 16,4-4 1-16,-4 7 0 15,-7-3 0-15,-10 5-1 16,-11 8 0-16,-11 8-2 16,-10 10 0-16,-11-3-1 15,-14 3 0-15,-6 0-2 16,2-1 0-16,1-8-6 15,10-10 0-15,0-9-10 16,7-7 1-16</inkml:trace>
  <inkml:trace contextRef="#ctx0" brushRef="#br0" timeOffset="50207.04">2247 11436 62 0,'0'3'31'0,"7"0"-27"0,0-3 52 16,4 0-54-16,3-3 1 16,14 0 0-16,0-3 0 15,4-4-8-15,7 1 0 16,-11 3-3-16,-7 2 0 15,1-5-13-15,-12 0 1 16</inkml:trace>
  <inkml:trace contextRef="#ctx0" brushRef="#br0" timeOffset="50864.09">2801 11091 55 0,'0'12'27'0,"4"-5"-24"0,3-7 41 15,-4 0-39-15,11 0 0 16,-3 0 2-16,10 0 1 15,0 0-10-15,11 0 0 16,-4 0 6-16,0 6 1 16,1 3-3-16,-15-2 0 15,-4 24-3-15,-13 10 1 16,-15 9-1-16,-14 6 0 16,-6 13-3-16,-15-9 1 15,-4-4-2-15,4-5 0 0,7-11 1 16,8-5 0-1,6-13-1-15,11-6 1 0,0-10 0 16,10-6 1 0,4-6-1-1,14-1 1-15,-3-5 0 0,13-1 1 0,-3 4 1 16,11-1 0-16,-4 10 1 16,7 13 1-16,-6-4 2 15,2-2 0-15,1 5-1 16,0 1 1-16,-1 2-1 15,8 1 0-15,-4-3-1 16,4-7 0-16,0 0-5 16,-4-3 1-16,-10 0-12 0,6-9 0 15</inkml:trace>
  <inkml:trace contextRef="#ctx0" brushRef="#br0" timeOffset="51121.94">3369 11423 59 0,'-11'19'29'0,"-6"9"-32"0,13-18 46 16,-13 5-44-16,-5 7 1 0,-6 7 0 15,0-1 0-15,3 0-5 16,1 0 1-16,-1-9-11 16,7-6 1-16,8-10-2 15,-1-13 1-15</inkml:trace>
  <inkml:trace contextRef="#ctx0" brushRef="#br0" timeOffset="51287.43">3228 11414 47 0,'32'25'23'0,"6"22"-18"16,-27-28 45-16,3 6-49 15,4-3 0-15,-1 3-1 16,5-3 0-16,6 3-5 0,-7-9 0 16,-3-4-10-16,-4-9 0 15</inkml:trace>
  <inkml:trace contextRef="#ctx0" brushRef="#br0" timeOffset="51785.17">3838 11442 52 0,'-17'13'26'0,"13"-7"-19"0,4-6 38 15,0 3-40-15,11 0 0 16,-4 0 1-16,7-3 1 16,7 0-10-16,14 0 1 15,4-3 2-15,3-3 1 16,-3 0-9-16,0-7 0 16,3-3-11-16,-13 1 0 15</inkml:trace>
  <inkml:trace contextRef="#ctx0" brushRef="#br0" timeOffset="52067.09">4681 11326 52 0,'-17'31'26'0,"-40"26"-24"0,43-45 37 0,-7 10-40 16,-7 7 1-16,-7 5 0 16,3-3 0-16,0 4-2 15,0-4 1-15,-3-2-5 0,10-11 0 16,8-5-9-16,6-13 1 15</inkml:trace>
  <inkml:trace contextRef="#ctx0" brushRef="#br0" timeOffset="52279.2">4374 11376 54 0,'39'44'27'0,"-3"0"-27"0,-22-34 46 0,-4 2-46 16,11 4 0-16,1-1-1 16,6 4 0-16,0-3-3 15,-7 0 0-15,0-1-11 16,1-2 0-16,-12-4-1 16,1-9 1-16</inkml:trace>
  <inkml:trace contextRef="#ctx0" brushRef="#br0" timeOffset="52726.45">4717 10668 67 0,'7'6'33'0,"10"-12"-44"0,-6-1 72 16,3-2-59-16,7-4 1 15,14-2 0-15,-10-4 1 16,0 6-6-16,-4 4 1 0,0 0 2 15,-3-1 1-15,-15 10-2 16,-3 13 0-16,-3 5-2 16,-15 8 1-16,-3-1-1 15,0 6 1-15,3 4-1 16,4-1 1-16,7-6 1 16,-4-3 0-16,11-6 1 15,4-6 0-15,7-7 0 16,13-3 0-16,8-9-4 15,10-7 0-15,4-2-11 16,-10-1 1-16,-8 0-7 16,-7 7 0-16</inkml:trace>
  <inkml:trace contextRef="#ctx0" brushRef="#br0" timeOffset="53719.64">938 13079 43 0,'-7'3'21'0,"14"-3"-5"0,-7 0 22 16,0 0-34-16,4 0 1 15,3 3 3-15,4-3 1 16,6 0-11-16,15-3 0 16,-4 0 6-16,15-3 0 15,6-10-4-15,0-3 1 16,1 0-6-16,-8 7 0 15,-7 3-14-15,-10-1 1 0,-7 13-1 16,-18 4 1 0</inkml:trace>
  <inkml:trace contextRef="#ctx0" brushRef="#br0" timeOffset="53966.84">1129 13327 57 0,'-11'3'28'0,"11"-6"-24"16,0 3 56-16,4 0-56 16,10 0 1-16,7-3 0 15,7-4 1 1,18-21-13 0,-7 9 1-16,-4 4-4 15,-14 2 0-15,-6 7-11 16,-8 0 0-16</inkml:trace>
  <inkml:trace contextRef="#ctx0" brushRef="#br0" timeOffset="55191.63">1923 13098 58 0,'-7'16'29'0,"14"-26"-23"16,-7 10 47-16,3-3-50 15,4 3 0-15,4-3 2 16,10-3 0 0,39-13-10-16,-11 0 0 15,4 3-3-15,-7 1 0 16,-7-1-12-16,-7 3 1 15</inkml:trace>
  <inkml:trace contextRef="#ctx0" brushRef="#br0" timeOffset="55522.71">2780 12812 58 0,'0'22'29'0,"-11"0"-29"15,11-12 46-15,-14 5-45 16,0-2 1-16,-14 9-1 15,-4 12 1-15,-3 4-3 16,0 6 0-16,-4 12 1 16,0 1 1-16,0-7-3 0,11-3 0 15,3-3-6-15,8-10 0 16,6-12-10-16,11-12 1 16</inkml:trace>
  <inkml:trace contextRef="#ctx0" brushRef="#br0" timeOffset="55761.28">2466 12935 53 0,'11'25'26'0,"3"9"-24"0,-4-21 41 0,-6 9-42 16,6 12 0-1,8 20 0-15,0-7 1 0,3 0-4 16,0 0 1-16,-3-6-4 16,6-10 1-16,1-12-8 15,-4-13 0-15,7-12-4 16,-3-7 0-16</inkml:trace>
  <inkml:trace contextRef="#ctx0" brushRef="#br0" timeOffset="56163.28">2801 12411 58 0,'0'-3'29'0,"28"-3"-33"0,-17 6 57 15,-1 0-48-15,12 3 0 16,9-3 2-16,-2-3 1 16,-1 3-10-16,-7 0 0 15,-3-3 5-15,-8 6 1 16,1 0-3-16,-11 3 0 16,-7 10-2-16,3 3 1 0,-13 6-2 15,-1 3 1-15,4 10 0 16,3-1 1-1,-6-2-1-15,6-7 1 0,4 0 0 16,3-3 1-16,4-6 0 16,11-3 1-16,0-7-1 15,6-6 0-15,8 4-3 16,0-7 0-16,-4-10-12 16,0 4 0-16,-10-4-8 15,6 1 1-15</inkml:trace>
  <inkml:trace contextRef="#ctx0" brushRef="#br0" timeOffset="57308.47">3122 13173 60 0,'7'-3'30'0,"4"0"-22"0,-1-3 31 0,1 2-38 16,7-2 1-16,3-3-2 16,7-1 0-16,4-2-7 15,6 2 1-15,-6-2-11 16,-4 2 1-16</inkml:trace>
  <inkml:trace contextRef="#ctx0" brushRef="#br0" timeOffset="57800.04">3609 12668 53 0,'7'22'26'0,"-3"-6"-20"0,3-16 38 0,-4 3-42 15,4-3 1-15,4 0 3 16,3-3 1-16,3-3-8 16,12-1 1-16,-1-2 4 15,-7 0 0-15,7 5-2 16,-14 4 0-16,4 7-2 16,-7 5 0-16,-11 4-3 15,-11 9 0-15,-10 9-1 16,3 7 1-16,-10 3-1 15,3 0 1-15,-3 0 0 16,18 0 0-16,-8-7 2 16,7-5 1-16,4-7 0 15,4-6 1-15,13 3 0 16,1-13 0-16,10-3-2 16,14-6 1-16,-3-3-6 15,7-3 1-15,-4-7-12 16,0-9 0-16</inkml:trace>
  <inkml:trace contextRef="#ctx0" brushRef="#br0" timeOffset="58059.13">4205 12885 54 0,'-21'56'27'0,"-14"1"-27"0,21-39 42 0,-4 4-42 16,-3 6 1-16,-7 7 0 15,6 6 1-15,1-7-3 16,0-6 1-16,14-2-3 16,-4-8 0-16,11-11-6 15,11-20 1-15,-7-12-8 16,3-9 0-16</inkml:trace>
  <inkml:trace contextRef="#ctx0" brushRef="#br0" timeOffset="58239.36">3969 12866 38 0,'-4'-3'19'0,"25"15"-8"0,-10-2 29 0,0 5-33 16,6-2 0-16,4 6 5 15,-3-1 1-15,3 11-16 0,-7-4 0 16,11 6 10-16,0 0 0 15,3 4-6-15,0-1 0 16,0-5-8-16,-3-7 1 16,0-10-15-16,-4-9 1 15</inkml:trace>
  <inkml:trace contextRef="#ctx0" brushRef="#br0" timeOffset="59125.25">4794 12816 60 0,'-10'9'30'0,"13"0"-25"0,1-5 44 15,-1-1-46-15,4 0 1 16,4 3 2-16,3 4 1 15,11-4-9-15,-1 0 0 16,15-3 3-16,7-6 0 16,3-6-8-16,4-7 1 15,-14 0-15-15,-11-9 0 0</inkml:trace>
  <inkml:trace contextRef="#ctx0" brushRef="#br0" timeOffset="61108.85">4971 12631 59 0,'0'-4'29'0,"-7"11"-19"0,7-4 30 0,-4 6-37 16,1 13 1-16,-1 3 0 15,-7 10 0-15,1 9-6 16,3 0 0-16,3 0 0 15,-6-4 1-15,10-8-8 16,-11-4 1-16,4-12-11 16,7-16 0-16</inkml:trace>
  <inkml:trace contextRef="#ctx0" brushRef="#br0" timeOffset="62139.88">5560 12414 52 0,'0'-6'26'0,"0"9"-22"0,0-3 40 15,0 0-40-15,0-3 0 0,10 0 3 16,-3 0 0-16,15 3-9 16,-1 0 1-16,7 3 5 15,4 0 1-15,-4-6-3 16,-3-3 1-16,3-1-2 16,0 1 1-16,-7 3-2 15,-3 3 0-15,-15 3-1 16,-3 6 0-16,-3 13-3 15,-8 3 1-15,-10 4-2 16,4-4 1-16,-5 6-1 16,1-3 1-16,7-6 0 0,3 0 0 62,8-3 3-62,3-3 0 16,11-4 1-16,3 1 1 0,10-7 1 0,-10 7 0 0,15-1 1 0,2 1 1 0,5-4-1 15,6 1 1-15,-10-1-1 0,-8-3 0 16,-2 7-3-16,-12 6 1 16,-17 9-4-16,-14 9 1 15,-11-5-8-15,-3-1 1 16,-14 4-10-16,-1-10 0 16</inkml:trace>
  <inkml:trace contextRef="#ctx0" brushRef="#br2" timeOffset="66386.87">2053 13490 34 0,'-7'3'17'0,"7"-3"-5"16,0 0 16-16,7 0-25 0,4 0 0 15,-8 0 2-15,4 0 1 16,4 0-7-16,0 0 0 16,-1 0 5-16,8 3 0 15,3 0-1-15,-3 0 1 16,13 1-1-16,-2-1 0 15,13-3-1-15,-3 0 1 16,3-3-1-16,-3-4 1 16,7 1-2-16,-4-3 1 15,0-1 0-15,4 1 0 32,4-1-1-32,-8 4 0 0,0 0 0 0,4 0 0 15,-7-4-1-15,3 1 0 0,-3-1 0 16,3-2 1-16,-3-1-1 15,-7 1 1-15,3 2 0 16,4 4 0-16,3-3 0 16,8-1 0-16,-8-2-1 15,4 2 0-15,-4 4 0 16,-3 0 0 0,14-7 0-1,3 7 0-15,-13-4 0 16,-11 4 0-16,3 6 0 15,-3 0 0-15,-1 0 0 16,5 0 1-16,2-3-1 16,5 3 0-16,-1-3-1 15,7 0 1-15,8-3 0 16,-4-4 0-16,3 1 0 0,-13 2 0 16,6 1-1-16,0 6 1 15,4 0 0-15,4 6 0 16,-4-2 0-16,-4 8 0 15,-3-6 0-15,3 4 0 16,-10 2-2-16,3-2 0 16,-13-1-3-16,2-3 1 15,-9-2-5-15,-5 2 1 16,-6-3-11-16,-22 0 0 0</inkml:trace>
  <inkml:trace contextRef="#ctx0" brushRef="#br2" timeOffset="67921.37">2265 12675 28 0,'7'-19'14'0,"-7"6"-9"0,0 13 10 16,0-6-15-16,-7 6 0 0,3 0 1 16,-10 3 1-16,0 0-2 15,-7 0 0-15,-7 0 1 16,-1 4 0-16,1-1 0 15,4 0 0-15,-5 1-1 16,8 5 1-16,0 1-1 16,3-1 0-16,-3-2 0 15,4 2 1-15,-5 1-1 16,1-1 0-16,-3 1 0 16,9 2 1-16,-6 1-1 15,4 3 0-15,-5-3 0 16,5 2 1-16,6 1-1 15,-6 0 0-15,2-10 0 16,5 7 1-16,3 3-1 16,-4-3 1-16,4 2-1 15,4-2 0-15,-4 3 1 16,3-3 0-16,4 2-1 0,0-2 1 16,0 0 0-16,4 3 0 15,3 6 0 1,-7-7 0-16,3 1 0 0,4 3 0 15,0-6-1-15,-3 3 0 16,3-4 0-16,3 1 1 16,-6 0-1-16,3-4 1 15,4 1-1-15,-1-4 0 16,1 1 0-16,-4-1 1 16,3 0-1-16,5 1 1 0,2-4-1 15,-6 0 1-15,6 1-1 16,5-4 1-16,-12 0-1 15,1 0 1-15,-1 0-1 16,-3 0 1-16,8 1-1 16,2-4 0-16,-6 0 0 15,6 0 0-15,1-7-1 16,-4 1 1-16,4 0 0 16,3-1 0-16,-3 4 0 15,-4-3 0-15,7 0 0 16,-4-1 0-16,1-2 0 15,-4 0 0-15,4-4-1 16,-8 1 1-16,8-1 0 16,-7-3 0-16,-1 4 0 15,1-4 0-15,-4 4 0 16,3-1 0-16,1-3-1 16,0 4 1-16,-1-4-1 15,1 0 1-15,-1 1-1 0,1-4 1 16,0 3-1-16,3 1 1 15,-4-4 0-15,-6-3 0 16,13 6 0-16,-13-3 0 16,3 1 0-16,4-4 0 15,-11-3-1-15,0-1 0 16,0-2-2-16,-7 3 1 16,3-6-4-16,-7-10 0 0,-10 7-5 15,4-4 1 1</inkml:trace>
  <inkml:trace contextRef="#ctx0" brushRef="#br0" timeOffset="72007.23">1221 14280 57 0,'7'6'28'0,"-4"-6"-30"16,4-3 47-16,4-3-45 15,6 0 1-15,5-4-1 16,6 1 1-16,-3-4-2 16,3 4 1-16,0 3-5 15,-7-1 1-15,-3 1-12 0,-4 6 0 16</inkml:trace>
  <inkml:trace contextRef="#ctx0" brushRef="#br0" timeOffset="72242.89">1309 14471 57 0,'-4'19'28'0,"8"-16"-24"0,-4-3 43 0,7 0-45 15,3-3 0 1,1-3 1-16,10 0 0 0,-10-4-6 15,10 4 0-15,7-3-3 16,-7-1 0-16,8 4-12 16,-12-4 0-16</inkml:trace>
  <inkml:trace contextRef="#ctx0" brushRef="#br0" timeOffset="72559.75">1958 14468 66 0,'0'13'33'0,"7"-4"-30"0,4-9 56 16,-11 0-57-16,0 0 0 15,10-3 0-15,11-3 1 16,8-4-5-16,2 1 1 0,5-4-3 16,-12 1 1-16,1 2-10 15,-4 1 0-15,0 0-8 16,-3 2 0-16</inkml:trace>
  <inkml:trace contextRef="#ctx0" brushRef="#br0" timeOffset="73190.34">2970 13819 49 0,'-10'25'24'0,"-29"16"-20"0,28-29 36 0,-6 10-39 16,-4 10 1-16,-11-1 1 15,4 16 0-15,-4 10-3 16,4 18 1-16,-1 10 2 0,8 9 1 16,11 6-1-1,10 0 0-15,0 1-1 16,10-17 0-16,8-5-1 0,-7-10 0 16,10-13-4-16,7-15 0 15,-7-13-10-15,7-12 1 16,4-10-7-16,-11-6 1 15</inkml:trace>
  <inkml:trace contextRef="#ctx0" brushRef="#br0" timeOffset="73493.09">3482 14305 58 0,'0'10'29'0,"-25"15"-35"0,18-13 52 0,-10 7-45 15,-8 6 0-15,-10 10 0 16,-1 5 1-16,-13 1-3 15,10 3 0-15,0 3 0 16,11-9 1-16,7-7-7 16,0-6 1-16,3-6-10 15,8-16 0-15</inkml:trace>
  <inkml:trace contextRef="#ctx0" brushRef="#br0" timeOffset="73717.32">3140 14321 44 0,'14'22'22'0,"0"22"-12"0,-14-32 30 15,0 4-37-15,11 9 0 0,-8 6 1 16,8 1 1 0,6 8-7-16,4 4 1 0,8 3 2 15,-1-9 0 1,-3-7-4-16,3-6 1 0,0-9-5 15,0-6 0-15,-3-7-10 16,0-6 1-16</inkml:trace>
  <inkml:trace contextRef="#ctx0" brushRef="#br0" timeOffset="74155.73">3570 13891 62 0,'11'3'31'0,"6"-12"-35"16,-6 6 54-16,-11 3-46 0,0-6 0 15,11 2 2-15,-1-5 0 16,1 6-8-16,-4 0 0 16,3 6 5-16,-10 0 0 15,4 10-3-15,-4 2 1 16,-4 4-2-16,-3 0 1 16,4 3-1-16,3 0 0 0,-7-3 0 15,3-1 1 1,4-2 0-16,-7-3 0 0,7-1 0 15,7-2 0-15,4-1 0 16,-1-3 1-16,8-3-1 16,3-3 0-16,0 0-5 15,0-3 0-15,1 0-10 16,2 3 0-16,-13-3-5 16,-1 3 0-16</inkml:trace>
  <inkml:trace contextRef="#ctx0" brushRef="#br0" timeOffset="74438.1">3831 14638 48 0,'18'-4'24'0,"-1"14"-25"0,-13-13 41 15,7 0-40-15,6-4 0 16,4-2 1-16,4-1 0 16,0-2-1-16,-4-4 0 15,4 4-4-15,-11 2 0 0,3 4-10 16,-13 0 0-1</inkml:trace>
  <inkml:trace contextRef="#ctx0" brushRef="#br0" timeOffset="74692.23">3986 14374 57 0,'-7'35'28'0,"4"5"-30"0,-4-24 48 0,3 9-45 15,-6 3 0-15,-1 7 0 16,4 6 0-16,-4 3-2 16,4-4 1-16,4-2-4 15,3-10 0-15,0-9-7 0,3-6 1 16,8-7-7-16,3-9 1 15</inkml:trace>
  <inkml:trace contextRef="#ctx0" brushRef="#br0" timeOffset="75143.03">4110 14277 59 0,'3'16'29'0,"1"-32"-32"0,-4 16 55 0,7-6-49 16,4-4 1-16,-8 4 2 15,8-3 0-15,6-1-8 16,1 1 1-16,-4 2 4 15,7 1 1-15,4 0-2 16,-4 3 0-16,-7 3-2 16,0 6 0-16,-3 7-1 15,-11 2 1-15,-7 7-1 16,3 10 0-16,-3-1 0 16,-3-3 1 15,-1 7-1-31,1-1 1 0,2 4 0 0,5-1 0 0,3-2 0 0,0-7 1 15,3 0-1-15,5 1 0 16,6-11-2-16,3-8 1 16,11-4-4-16,1-9 0 15,2 3-7-15,1-6 1 16,-4-7-9-16,1-6 0 16</inkml:trace>
  <inkml:trace contextRef="#ctx0" brushRef="#br0" timeOffset="75414.92">4734 14271 57 0,'-3'3'28'0,"-25"91"-29"15,17-78 48-15,0 5-47 16,-3 5 1-16,0 2-1 16,4 0 1-16,-1-3-3 15,-3-3 0-15,10-6-4 16,-6-7 1-16,10-6-9 16,-7-9 1-16,7-7-4 15,0-5 1-15</inkml:trace>
  <inkml:trace contextRef="#ctx0" brushRef="#br0" timeOffset="75578.3">4614 14358 44 0,'7'10'22'0,"15"27"-17"0,-19-33 41 15,8 2-44-15,-1 3 1 16,1 1 0-16,3 5 0 16,-3 4-5-16,-8 0 1 15,4 3 2-15,-7 0 1 16,11-3-6-16,-11-4 1 0,3-5-13 15,4-4 0 1</inkml:trace>
  <inkml:trace contextRef="#ctx0" brushRef="#br0" timeOffset="76838.6">5719 13691 45 0,'3'-4'22'0,"8"4"-11"0,-4 0 22 16,0 0-29-16,3 4 1 0,4 11 3 16,4 10 0-1,-7 10-10-15,6 9 1 0,4 9 5 16,-10 7 1-16,0 9-3 16,-4 15 0-16,-4 4-3 15,-6 9 0-15,-1-9-3 16,-3-13 1-16,0-9-7 15,7-13 1-15,-7-15-9 16,3-16 0-16</inkml:trace>
  <inkml:trace contextRef="#ctx0" brushRef="#br0" timeOffset="77144.75">6181 14079 60 0,'0'10'30'0,"10"-4"-33"0,-3-9 52 15,4 3-46-15,7-3 0 16,-1 0 0-16,8 3 1 16,-4-4-6-16,0 1 0 0,4 0-3 15,0-3 0-15,-1 0-13 16,-13-1 0-16</inkml:trace>
  <inkml:trace contextRef="#ctx0" brushRef="#br0" timeOffset="77362.35">6346 13982 49 0,'-7'60'24'0,"-3"-20"-21"16,6-24 31-16,4 6-34 15,-7 3 1-15,7 3-1 16,0 1 0-16,0-1-8 0,0-3 1 16,-3-6-7-1,-4-10 1-15</inkml:trace>
  <inkml:trace contextRef="#ctx0" brushRef="#br0" timeOffset="77886.97">6763 13741 66 0,'10'3'33'0,"4"3"-40"16,-6-9 63-16,2 0-54 16,4 0 0-16,4-7 1 15,-1 1 0-15,1-1-4 16,3-2 1-16,8 3 2 16,-8-1 1-16,0 4-2 15,-7 6 1-15,0 3-2 16,-3 6 1-16,-1 4-2 15,-10 9 1-15,0 0-2 16,-7 6 0-16,4-3-3 16,-11 3 1-16,3 1-1 15,4 2 0-15,0-3 1 0,0 0 0 16,7-3 1-16,0-3 0 16,7 0 4-16,7-9 0 15,11 3 2-15,-1 2 1 16,12-2-1-16,-5-3 1 15,1-4 0-15,-4 0 0 16,1 4-2-16,-19 3 0 16,-3 9-5-16,-14 3 1 15,-21 16-11-15,-14 6 1 0,-18 10-8 16,-11-7 0 0</inkml:trace>
  <inkml:trace contextRef="#ctx0" brushRef="#br2" timeOffset="83202.61">4953 14700 33 0,'4'16'16'0,"10"-16"-7"15,-11 0 16-15,4 0-23 0,4 0 0 16,3-3 1-16,11-3 1 16,-4-1-3-16,18 1 0 15,-4-3 3-15,4-1 1 16,7 1-1-16,6 2 0 16,8-2 0-16,7 0 0 15,-7-1-3-15,0 1 1 16,-7-1-2-16,-7 1 1 15,-7-4-1-15,-4 4 0 16,-7 3-1-16,-6 0 1 0,-5 2-1 16,-6 4 1-16,-4 4-1 15,-7 2 1-15,-18 6-1 16,-10 1 1-16,-11-1-1 16,-14 1 0-16,-7 3 0 15,0-1 1-15,0 1-2 16,4 0 1-16,3-4-2 15,0 4 0-15,0 0-2 16,4-1 1 0,3-2-1-16,0-4 1 0,4-2-1 15,3-1 1-15,7-3 1 16,8-3 1-16,9 0 1 16,5 0 0-16,3 0 0 15,17-3 1-15,8 0 1 16,10 0 1-16,11-4 2 15,10 1 0-15,-3 0 1 16,4-1 0-16,6 1 0 16,4-3 1-16,0-1-2 0,-11 4 1 15,1 0-3-15,-11-4 0 16,-15 7-2-16,-2 0 1 16,-8 9-1-16,-4 1 0 15,-17 5-1-15,-10 4 0 16,-8 3 0-16,-7 3 1 15,-7-4-1-15,0 4 0 16,1-6 0-16,-5 0 1 16,5-4-1-16,-8-2 0 15,7-4-1-15,4-3 1 0,10 0-1 16,11 0 1-16,3-6 0 16,11 3 0-16,11-3 1 15,6 0 0-15,15-3 2 16,-4-4 0-16,15 4 1 15,6 0 1-15,0-1-1 16,1-2 1-16,-1 3-1 16,-13 0 0-16,-1 2-2 15,-14 1 1-15,-3 3-2 16,-8 3 0-16,-10 4-1 16,-10 8 0-16,-19 4 0 15,-2 0 1 16,-5 6-1-31,5-6 0 0,-1-3-1 0,-3-1 1 0,3 1 0 16,0 0 0-16,11-4-1 16,0 1 1-16,7-7 0 15,10-3 1-15,4 0 0 0,4-3 1 16,6-6 1-16,4 0 1 16,8-1-1-16,6-5 1 15,3-4-1-15,-6-3 0 16,0 1-8-16,-15 5 0 15,-17 7-11-15,-7 9 1 16</inkml:trace>
  <inkml:trace contextRef="#ctx0" brushRef="#br0" timeOffset="90409.27">4258 14870 10 0,'7'0'5'0,"4"3"5"16,-4-6 6-16,3-4-13 16,4 1 1-16,4-3 2 15,-4 2 0-15,4-2-7 16,-1 0 0-16,-6 2 4 16,0 4 0-16,-11 3-2 15,-7 3 1-15,-4 4-3 16,0 2 1-16,-3 0-2 15,-3 4 1-15,-5 3 0 16,1-4 0-16,-3-2-1 16,10 2 1-16,-8-6-1 15,15 4 0-15,-3-1 0 0,-1-3 1 16,1-2-1-16,10 2 1 16,-8-3 0-16,8-3 0 15,8 3 1-15,-5-6 0 16,4-3 2-16,4-1 0 15,-1 4 0 1,1-3 0-16,-1 3-1 0,1 0 1 16,-4 3-1-16,4-3 1 15,-4-1-2-15,3 1 0 16,-6 3 0-16,3 3 0 16,-7-3-1-16,0 4 1 15,3-1 0-15,-3 0 0 0,0 0-1 16,-3 0 1-16,3-3-1 15,-7 6 1-15,3-2 0 16,-6-1 0-16,3 3-1 16,0 0 1-16,3 1 0 15,-3-4 0-15,4 0 0 16,3 0 0-16,-8 0 0 16,8 0 0-16,0-3 0 15,8 3 0-15,-8-3 0 16,10 0 0-16,-6 3 1 15,3-3 0-15,0 0-1 16,-4 4 0-16,4-1 0 16,-14 3 1-16,4 3-1 15,-4 1 0-15,-4 2-1 16,-10 4 1-16,10 0-7 0,-6-4 0 16,-4-2 0-16,-8-7 0 15</inkml:trace>
  <inkml:trace contextRef="#ctx0" brushRef="#br0" timeOffset="91565.43">5249 13869 25 0,'0'-12'12'0,"0"-4"-7"0,4 10 24 0,-4-1-27 16,0 7 1-16,0 0 1 16,0 0 0-16,0 0-5 15,7 7 0-15,-7-4 3 16,0 3 1-16,0-3-1 16,0 0 0-16,0 1 0 15,0-1 1-15,0 0-1 16,0 0 0-16,0 0 0 15,0 3 1-15,0 4-1 16,0 2 0-16,0 7 0 16,0 6 0-16,0 0-1 15,0 7 0-15,0 8 0 16,0 4 0-16,0 0 0 16,3 3 1-16,-3 0-2 15,8 0 1-15,-8-6-5 0,10-10 1 16,-10-2-12-16,0-10 0 15</inkml:trace>
  <inkml:trace contextRef="#ctx0" brushRef="#br0" timeOffset="94659.05">2332 14020 12 0,'3'0'6'0,"4"-6"-1"16,-7 6 6-16,0 0-10 16,0 0 1-16,4-7 1 0,-4 7 1 15,7-3-5-15,-3-3 1 16,3 3 2-16,0-4 1 16,-4 1 0-16,4 0 1 15,4-4-2-15,-1 1 1 16,1 0 0-16,0-1 1 15,-1 1-2-15,8-1 1 16,-8 1-1-16,5-4 0 0,-8-2-1 16,3-1 1-16,-3 0-1 15,4 1 1-15,-1 2 0 16,1-2 0-16,0-1-1 16,-1 6 0-16,8-2 0 15,-8-1 1-15,8 4-1 16,-7 0 0-16,3-4 0 15,3 4 0-15,-6 2 0 16,7-5 1-16,3 2-1 16,-4 4 1-16,-6 0-1 15,3 0 1-15,4-1-1 16,-8 1 1-16,8 3-1 16,-8 0 1-16,5 0-1 15,2-1 0-15,-6 1 0 16,6 0 0-16,5-3-1 15,-5 0 1-15,4-4-1 16,-6 4 1-16,2 0-1 16,1-1 1-16,3-2-1 15,-3 3 1-15,-4-1-1 16,-4 1 1-16,1-6-1 0,3 2 0 16,0 4 0-16,4 0 0 15,-8 6 0-15,8-7 0 16,3 4 0-16,-7 3 0 15,11-3 0-15,-4 0 0 32,7 3 0-32,-6 0 1 0,2-3-1 15,1 0 0-15,0 0 0 16,-1 0 0-16,-3-1 0 16,1 4 1-16,6-3-1 15,-7 3 0-15,-3-3 0 16,3 3 1-16,0 0-1 15,-3-3 1-15,-4 3-1 32,3-3 0-32,1 0 0 0,3 0 1 0,-10-1-1 15,-1 1 0-15,1 0 0 16,0 3 0-16,6-3 0 16,-3 3 1-16,11-3-1 15,-4 3 1-15,0 3-1 16,-3 0 0-16,3-3 0 15,0 3 1-15,0 0-1 16,1-3 0-16,-5 0-1 16,4 0 1-16,1 0 0 0,2 0 1 15,-3 0-2 1,1 0 1-16,6 0 0 0,-7 0 0 16,-3 0 0-16,3 0 1 15,0 0-1-15,0 0 0 16,-3 0 0-16,-4 4 0 15,0-4 0-15,0 0 0 16,4 0 0-16,-1 3 0 16,5-3-1-16,-1 3 1 15,-4 0 0-15,-3 0 0 16,4 0 0-16,3 0 1 0,-3 1-1 16,3-4 0-16,-10 0 0 15,6 3 0-15,4 3 0 16,-10 0 0-16,7 0 0 15,-4-2 0-15,3 2-1 16,-6 3 1-16,7 1 0 16,-4-1 1-16,3-3-1 15,1 4 0-15,-4-1 0 16,4-3 0-16,-1 4 0 16,5-4 0-16,-8 4 0 15,3-4 0-15,1 0 0 16,3 0 0-16,-10 4 0 15,3-1 0-15,0 1 0 16,-3-1 0-16,3 4 0 16,-4 2 0-16,4-5-1 0,0 2 1 15,-6-2-2 1,2-1 1-16,-10-3-6 16,0-6 0-16,-7 0-9 0,4-3 1 15</inkml:trace>
  <inkml:trace contextRef="#ctx0" brushRef="#br0" timeOffset="95664.65">4526 13719 26 0,'7'3'13'0,"4"3"-3"16,-8-3 10-16,4 0-19 15,4 4 0-15,0-1 1 16,6 7 1-16,-3-4-3 16,4 3 1-16,0 1 2 0,3 0 0 15,-7-4 0-15,3 3 0 16,1-2 0-16,0-1 0 16,-4 1-2-16,4-4 1 15,-8 0-2-15,-6 1 1 16,3-1 0-16,0-3 0 15,3-3-1-15,-10 0 1 16,4-6 0-16,3-4 1 16,3-5 0-16,-6-4 0 15,7-6-1-15,-1 0 1 16,4 3-1-16,0 0 1 0,4 0-1 16,-7 0 0-16,-4 3 0 15,3 3 0-15,-6 4-1 16,-4-1 0-16,-4 4 0 15,-6 3 1-15,-1 6-2 16,-3 0 1-16,0 3 0 16,-11 0 0-16,11 0 0 15,-7 6 0-15,0 4-3 16,3 3 1-16,-3 2-12 16,-4 7 1-16,1-9-2 15,-5-3 1-15</inkml:trace>
  <inkml:trace contextRef="#ctx1" brushRef="#br0" timeOffset="52684.18">2593 12590 0,'0'0'16</inkml:trace>
  <inkml:trace contextRef="#ctx0" brushRef="#br0" timeOffset="97210.6">7641 14007 39 0,'-21'28'19'0,"32"-15"-12"0,-11-10 19 15,0 0-22-15,3 0 1 0,4 4 2 16,0-4 0-16,0 0-8 16,-3-3 0-16,6 0 6 15,1-3 1-15,0 0-3 16,6 0 0-16,8-1-1 16,7-2 0-16,3 0-1 15,-3 0 0 1,3-4-4-16,-3 1 0 0,-4-1-5 15,-7-2 0-15,-7 2-9 16,-7 4 0-16</inkml:trace>
  <inkml:trace contextRef="#ctx0" brushRef="#br0" timeOffset="97574.38">7825 13788 40 0,'0'9'20'0,"0"7"-15"0,0-10 27 0,0 3-30 16,0 7 0-16,0 6 0 15,0 9 1-15,0 7-4 16,0-3 0-16,-4 9 2 16,1-7 0-16,-1 4-4 15,4-7 1-15,0-5-11 16,4-7 0-16,3-10 0 15,0-6 0-15</inkml:trace>
  <inkml:trace contextRef="#ctx0" brushRef="#br0" timeOffset="97961.4">8350 13527 53 0,'7'4'26'0,"-3"27"-36"0,3-22 56 0,-7 13-45 15,0 7 0-15,0 8 2 16,0 10 1-16,0 13-5 16,0 2 1-16,0 11 2 15,0 2 0-15,3 3-3 16,1-12 1-16,-1-6-15 15,1-16 1-15,-4-16-2 16,4-9 0-16</inkml:trace>
  <inkml:trace contextRef="#ctx0" brushRef="#br0" timeOffset="102435.34">1231 15945 44 0,'0'10'22'0,"-3"-7"-11"0,3-3 22 15,3 0-30-15,4 3 1 16,-7-3 0-16,11 0 1 16,-4 0-6-16,3-3 0 15,5 0 4-15,13-4 0 16,-7 1-2-16,18-3 0 16,0-1-2-16,-1-2 0 15,5 5-6-15,-8 1 0 16,-10 6-10-16,-8 3 1 0</inkml:trace>
  <inkml:trace contextRef="#ctx0" brushRef="#br0" timeOffset="102665.34">1217 16252 52 0,'-7'19'26'0,"14"-16"-22"15,-7-3 40-15,11-3-41 16,6 0 0-16,4-3 2 16,11-4 1-16,0-2-8 15,7-1 1-15,10 1 0 16,1-4 0 0,6 0-16-16,-14 4 0 15</inkml:trace>
  <inkml:trace contextRef="#ctx0" brushRef="#br0" timeOffset="103194.07">2223 16165 47 0,'-8'9'23'0,"19"-9"-11"0,-11 0 26 16,7 0-35-16,4-3 0 15,10 0 3-15,0 0 0 16,14-4-8-16,1 1 0 16,-1-3 2-16,-3-1 1 15,-1 1-12-15,-2-1 1 16,-1-2-8-16,-7 6 1 15</inkml:trace>
  <inkml:trace contextRef="#ctx0" brushRef="#br0" timeOffset="103831.09">3171 15591 57 0,'11'6'28'0,"-4"-6"-28"0,-7 0 50 0,0 0-48 15,0 3 1-15,0 0 0 16,-7 7 1-16,4-1-6 15,-5 7 1-15,-2 3 3 16,-8-1 0-16,4 11-2 16,-7 2 0-16,3 7 0 15,-3 15 0-15,-7 7 0 16,7 12 0-16,0 6 0 16,3 0 0-16,7-2-1 15,4-1 0-15,14 0-2 16,-3-6 1-16,7-15-5 0,3-14 1 15,0-15-13-15,3-15 1 16</inkml:trace>
  <inkml:trace contextRef="#ctx0" brushRef="#br0" timeOffset="104372.82">3620 15848 44 0,'0'0'22'0,"0"-3"-11"0,0 3 28 16,0 0-35-16,0 3 0 16,0 6 3-16,0 4 0 15,-4 3-9-15,-3 12 0 16,-4 9 5-16,-10 4 1 15,-7 9-4-15,-4 7 0 0,-7-7-5 16,8-9 1 0,6-4-5-16,4-5 1 0,7-10-10 15,0-13 1-15</inkml:trace>
  <inkml:trace contextRef="#ctx0" brushRef="#br0" timeOffset="104628.7">3348 15879 48 0,'10'13'24'0,"12"6"-20"16,-15-10 38-16,3 7-39 15,4 6 1-15,4 6 1 16,3-3 0-16,7 6-6 0,-6 1 0 15,6 5 2-15,-7-2 1 16,-3-4-7-16,-4-6 1 16,7-3-9-16,-3-6 1 15,3-7-6-15,0-9 1 16</inkml:trace>
  <inkml:trace contextRef="#ctx0" brushRef="#br0" timeOffset="104885.9">3866 16052 48 0,'11'9'24'0,"0"-12"-24"0,-1 0 44 0,8 0-43 15,3 0 0-15,7-4-1 16,4 1 1-16,-4-6-4 16,4 2 0-16,-11-2-9 15,0 2 0-15,4-5-3 16,-14 2 0-16</inkml:trace>
  <inkml:trace contextRef="#ctx0" brushRef="#br0" timeOffset="105139.24">4075 15870 48 0,'-7'16'24'0,"3"24"-24"0,4-30 45 15,0 5-44-15,-7 7 0 0,7 3 1 16,0 1 0 0,0 5-3-16,0 10 1 0,0-1-4 15,7-2 0-15,-7-10-11 16,0-6 0-16</inkml:trace>
  <inkml:trace contextRef="#ctx0" brushRef="#br0" timeOffset="105534.63">4586 15726 56 0,'0'18'28'0,"-3"-8"-28"0,3-4 45 15,-7 13-43-15,3 9 0 16,4 4 0-16,0 5 0 16,0 7-4-16,4 13 1 15,3 5 0-15,3-2 0 0,4-10-7 16,0-9 1-16,1-7-10 16,2-12 1-16</inkml:trace>
  <inkml:trace contextRef="#ctx0" brushRef="#br0" timeOffset="105933.34">4882 15481 42 0,'29'16'21'0,"2"-7"-14"0,-20-3 28 16,-4 1-31-16,14 2 1 15,0 10 1-15,1 9 1 16,6 10-9-16,4-1 0 16,-4 7 5-16,0 6 1 15,-3 10-3-15,-4 3 0 16,-7-1-2-16,-3 4 0 0,-11-3-4 16,0-10 0-16,-11-2-9 15,0-8 1-15,-3-8-3 16,4-7 0-16</inkml:trace>
  <inkml:trace contextRef="#ctx0" brushRef="#br0" timeOffset="106459.38">5302 15371 44 0,'7'3'22'0,"4"-6"-23"0,-8 0 41 31,4-3-37-31,4 0 0 0,3 2 4 0,0-2 1 16,7 0-8-16,8 0 0 0,-8-1 6 15,0 1 0-15,0 3-2 16,-3 3 0-16,-8 3-2 15,-3 7 0-15,-3 2-2 16,-4 10 0-16,-7 9-1 16,3-2 0-16,-6-4 0 15,-1 3 1-15,-6 3 0 16,10-2 0-16,3-1 0 16,4-3 0-16,4-6 1 15,10-4 1-15,-4-5-1 16,11-7 0-16,8-6-4 15,2-4 1-15,-2-2-17 16,-8 0 1-16</inkml:trace>
  <inkml:trace contextRef="#ctx0" brushRef="#br0" timeOffset="107646.5">6085 15917 50 0,'4'6'25'0,"7"-3"-16"16,-4 0 26-16,3-6-34 15,1 0 1-15,3 0 1 16,11-3 1-16,3 0-5 16,4-4 1-16,6 1 0 15,-2-1 0-15,-1 1-7 16,-3 3 0-16,-4-1-10 16,0 1 1-16</inkml:trace>
  <inkml:trace contextRef="#ctx0" brushRef="#br0" timeOffset="107932.4">6276 15719 42 0,'-11'19'21'0,"15"-6"-19"0,-4-13 30 0,7 0-29 15,-7 9 0-15,0 7 1 16,0 9 0-16,-7 3-7 16,3 7 1-16,-3 5-3 15,-3 1 0-15,-1-6-8 16,4-7 0-16</inkml:trace>
  <inkml:trace contextRef="#ctx0" brushRef="#br0" timeOffset="108427.28">6925 15472 54 0,'4'9'27'0,"-8"26"-29"0,4-29 48 0,0 0-45 15,0 7 1-15,0 2 1 16,-3 7 0-16,-1 3-4 15,0 4 1-15,1-4 2 16,-1-7 1-16,1 4-2 16,3-3 1-16,0 0-2 15,3-3 0-15,8-4-1 16,3-2 0-16,7-1-5 16,0-9 0-16,8-6-10 0,2-4 0 15,8-2-1-15,-7-7 0 16</inkml:trace>
  <inkml:trace contextRef="#ctx0" brushRef="#br0" timeOffset="108649.13">7327 15318 49 0,'-3'22'24'0,"-8"31"-21"0,8-31 48 0,-4 6-47 15,-15 13 0-15,-2 19 1 16,-1 6 1-16,4 12-8 16,7 16 0-16,3 16 2 15,8-13 1-15,3-6-10 16,0-9 1-16,10-20-11 16,-3-12 1-16</inkml:trace>
  <inkml:trace contextRef="#ctx0" brushRef="#br0" timeOffset="110228.17">1217 17460 29 0,'-10'19'14'0,"-1"-10"-2"0,4-6 14 0,7 3-20 16,0-2 0-16,0-1 4 15,0-3 0-15,0 3-12 16,0 0 0-16,10-3 8 16,1-3 1-16,17 0-3 15,0-7 0-15,11 1-2 16,-3-4 0-16,2 4-6 15,1-4 0-15,-11 7-9 16,-6 0 1-16,-5 6-6 16,-6-3 1-16</inkml:trace>
  <inkml:trace contextRef="#ctx0" brushRef="#br0" timeOffset="110468.59">1157 17748 63 0,'4'13'31'0,"20"-10"-35"0,-10-3 62 16,4-3-57-16,10 0 0 16,-7 3 1-16,11-3 0 15,-4-4-3-15,-6 1 0 16,-1 0-3-16,7 6 1 15,-10-7-10-15,-4 4 0 16,-4-3-6-16,1 0 0 16</inkml:trace>
  <inkml:trace contextRef="#ctx0" brushRef="#br0" timeOffset="111052.21">2205 17237 45 0,'-11'19'22'0,"4"19"-19"0,4-29 36 0,-4 7-38 15,3 2 0-15,-6 1 1 16,-1 3 0-16,-3 0-2 15,3 3 0-15,1-3 2 16,6 3 0-16,-3-6 0 16,14 0 0-16,-3 0-1 15,13-7 1-15,4-2-2 16,-3-1 0-16,14-9-5 16,7-3 0-16,-1-10-10 15,1-5 0-15,-3-7-1 16,-8-4 1-16</inkml:trace>
  <inkml:trace contextRef="#ctx0" brushRef="#br0" timeOffset="111277.66">2551 17093 53 0,'-7'31'26'0,"-4"19"-27"0,11-34 54 16,-7 6-47-16,3 9 0 15,-13 4 2-15,3 12 0 0,-11 12-11 16,4 14 1 0,0 14 6-16,3 14 0 15,4-13-6-15,3-4 1 16,4-2-6-16,7-16 0 0,7-16-14 16,4-19 1-1</inkml:trace>
  <inkml:trace contextRef="#ctx0" brushRef="#br0" timeOffset="111730.88">3090 17610 60 0,'0'7'30'0,"4"-7"-25"0,3 3 44 0,0 0-47 0,4 6 0 0,10 4 1 16,7-4 1-16,7-3-6 15,11-2 1-15,-4-8-3 16,4-2 1-16,-3-6-16 16,-5 2 1-16</inkml:trace>
  <inkml:trace contextRef="#ctx0" brushRef="#br0" timeOffset="112184.5">4293 17008 46 0,'0'25'23'0,"0"-9"-10"0,-7-7 24 0,0 1-34 15,-3 9 0-15,-4 6 3 16,-4 6 1-16,-3 4-9 15,0 8 1-15,-8 1 4 16,-2 10 1-16,-5 2-2 16,5 10 1-16,9 6-5 15,1 6 1-15,11-2-2 16,10-10 0-16,10-13-4 16,11-15 0-16,8-7-10 46,2-6 1-46,8-19-1 16,3-9 1-16</inkml:trace>
  <inkml:trace contextRef="#ctx0" brushRef="#br0" timeOffset="112415.37">4784 17444 60 0,'-7'16'30'0,"-29"25"-40"0,26-29 62 16,-4 7-52-16,-8 9 1 16,-6 13 0-16,-7 0 1 15,0 3-4-15,-1-1 0 0,8 1-3 16,4-6 1-16,9-7-13 16,5-12 1-16</inkml:trace>
  <inkml:trace contextRef="#ctx0" brushRef="#br0" timeOffset="112657.6">4597 17432 49 0,'17'15'24'0,"5"39"-12"15,-15-42 33-15,3 7-42 16,4 12 1-16,-3 10 0 15,3 0 1-15,7 3-8 16,0 3 1-16,11 3 2 16,3-9 0-16,1-10-6 15,-1 0 0-15,-3-6-11 0,-1-12 0 16,5-7-1-16,-5-9 1 16</inkml:trace>
  <inkml:trace contextRef="#ctx0" brushRef="#br0" timeOffset="112977.05">5309 17563 55 0,'-14'10'27'0,"28"8"-29"16,-14-18 55-16,4 4-49 16,3 2 0-16,7-3 2 15,7 3 0-15,7-3-8 16,8-3 0-16,-5 0 3 15,8-3 1-15,-11 0-9 16,4 0 1-16,-7 0-14 16,0-3 1-16</inkml:trace>
  <inkml:trace contextRef="#ctx0" brushRef="#br0" timeOffset="113265.33">5973 17325 66 0,'-4'53'33'0,"-7"-21"-37"16,11-20 53-16,-10 10-49 15,3 3 0-15,3 7-1 16,-6 8 0-16,3 10-2 16,0-9 0-16,0-6-9 15,3-7 1-15,0-9-7 16,4-10 0-16</inkml:trace>
  <inkml:trace contextRef="#ctx0" brushRef="#br0" timeOffset="113588.67">6128 17014 45 0,'10'19'22'0,"33"-6"-17"0,-26-4 35 15,4 4-33-15,8 12 1 16,-1 6 3-16,-3 7 1 16,-1 9-16-16,-3 0 0 15,-6 19 9-15,-8 9 1 16,-7 10-9-16,0 9 0 0,-7-3-8 15,-8-16 1-15,-2-12-10 16,-4-19 1-16</inkml:trace>
  <inkml:trace contextRef="#ctx0" brushRef="#br0" timeOffset="114263">6445 16836 47 0,'14'19'23'0,"4"-16"-13"0,-11-3 34 31,4 0-37-31,-1 0 0 0,1 0 2 15,-1 0 0-15,5 0-13 16,-1 0 1-16,0 3 7 16,0 0 1-16,7-3-4 15,0 0 1-15,0-6-1 16,1-1 0-16,-1 1-1 16,0 3 1-16,4-3 0 15,-11 6 0-15,3 0 0 16,1 3 0-16,-4 3-1 15,-3-3 0-15,-4 0-1 16,-7 7 1-16,-4-1-1 16,-6 7 1-16,3 0-1 15,-4-1 0-15,-7 1 0 0,8-4 1 16,3 4 0 0,3-3 0-16,4 2 0 0,4-2 0 15,3-1 0-15,3-2 0 16,8-7 0-16,-4 0 0 15,7-6-2-15,4 0 1 16,-11 0-8 0,4-7 1 31,-8 4-12-47,-3 3 0 15</inkml:trace>
  <inkml:trace contextRef="#ctx0" brushRef="#br0" timeOffset="115272.51">5429 17406 52 0,'0'19'26'0,"11"-19"-20"0,-11 10 34 0,0 5-39 16,0 7 0-16,-7 7-1 15,3 11 0-15,4 10-7 16,-7-3 1-16,4-3-9 16,-4-6 0-16</inkml:trace>
  <inkml:trace contextRef="#ctx0" brushRef="#br0" timeOffset="126442.34">14418 6237 20 0,'18'31'10'0,"17"-22"0"0,-24 1 11 16,6 6-16-16,1-1 0 15,-1 7 2-15,1 0 1 16,0-3-10-16,-4 0 1 16,0 3 6-16,4-7 1 15,-1-2-3-15,1-7 0 16,3-6 0-16,7-3 0 0,-3-9-1 15,7-20 1-15,-4 1-2 16,-3-10 1-16,-1-12 0 16,-6-10 1-16,-7-9 0 15,-8-19 0-15,-6-9 0 16,-12-13 1-16,-9-10-1 16,-1-8 0 15,0 12-1-31,1-7 0 0,2 4-1 0,1 6 1 0,7-3-1 15,4 15 0-15,3 4-1 16,7 3 1-16,3 6-1 16,1-7 1-16,3 8 0 15,3 11 1-15,1 10-1 16,3 13 0-16,-3 6 1 16,3 18 0-16,0 7-2 15,0 16 0-15,0 2-8 16,0 7 0-16,-3 13-12 0,-1 0 0 15</inkml:trace>
  <inkml:trace contextRef="#ctx0" brushRef="#br0" timeOffset="127567.32">17159 4126 33 0,'4'16'16'0,"-4"9"-12"16,-4-19 17-16,-3 7-19 16,-4 6 0-16,-10 6 2 15,-7 9 0-15,-11 4-5 16,-3 3 1-16,3 3 2 16,4-1 0-16,0-5-3 15,3-10 1-15,7 4-7 16,8-13 1-16,2-10-6 15,8-3 1-15</inkml:trace>
  <inkml:trace contextRef="#ctx0" brushRef="#br0" timeOffset="127792.88">16817 4082 44 0,'0'7'22'0,"7"27"-20"0,-7-24 42 15,7 5-41-15,7 23 1 16,7 9 2-16,8 6 1 0,13 13-8 16,7-9 1-16,8 5 4 15,-1-8 1-15,-3-4-4 16,-7-6 0-16,-7-10-6 16,-8-6 0-16,-9-3-14 15,-15-3 1-15</inkml:trace>
  <inkml:trace contextRef="#ctx0" brushRef="#br0" timeOffset="128273">15939 5020 37 0,'-22'9'18'0,"-9"-2"-3"0,24-7 18 16,-4 0-29-16,0 0 1 15,4-3 5-15,0 3 0 0,4 0-11 16,3 0 1-16,10 0 8 16,15 3 0-16,14 0-1 15,31 0 0-15,8-3-3 16,42 3 1-16,35-6-2 15,43-10 0-15,17 1-2 16,42-7 0-16,1-9-1 16,21-4 0-16,-15-2-4 15,11 3 1-15,-35-1-7 16,-10 10 0-16,-47 10-12 16,-45 18 0-16</inkml:trace>
  <inkml:trace contextRef="#ctx0" brushRef="#br0" timeOffset="130360.82">15413 6058 38 0,'14'19'19'0,"0"3"-8"0,-7-16 20 15,0 3-28-15,4 4 1 16,3 3 0-16,0-1 1 15,4 1-6-15,-4 0 0 16,0-1 4-16,0-2 1 16,0-7-3-16,0 0 0 15,0-15-1-15,0-4 1 16,-3-8-2-16,0-11 1 16,-1-5-1-16,1-10 1 0,-4-1-1 15,0-5 1-15,3-3-1 16,-2 6 0-16,-1-1-1 15,0 4 0-15,-4 3 0 16,1 7 0-16,-1-4 0 16,1 10 0-16,-1 6 1 15,1 0 0-15,-1 6 1 16,1 0 0-16,3 0 0 16,3 10 1-16,5 2 0 15,6-5 0-15,7 6-1 16,11-1 1-16,10-2 1 15,15-1 1-15,3 1 0 16,3-7 0-16,26 1 0 16,9-4 0-16,12 3 0 15,10-6 0-15,17 3-1 16,12-2 0-16,6-1-1 0,14-7 0 16,4 4-1-16,11 6 1 31,-1 4-2-16,-10 2 1-15,14 7 0 0,-7 3 0 0,-10 12-3 0,-15-6 0 16,-14 4-5-16,-25-1 0 16,-24 0-9-16,-32-6 0 15</inkml:trace>
  <inkml:trace contextRef="#ctx0" brushRef="#br0" timeOffset="131259.79">16143 5707 44 0,'4'9'22'0,"-11"-3"-17"0,7-9 22 15,-4 6-27-15,1 7 0 16,-5 2 1-16,1 4 1 16,0 3-1-16,0 0 0 15,4 3 1-15,-1-4 0 0,4 1 0 16,4-3 1-16,6-3-3 15,4-4 1-15,8-3-4 16,2-6 0-16,-2-3-5 16,-1-6 0-16,-4 2-5 15,1-15 0-15,-4 0-1 16,-3-3 1 0</inkml:trace>
  <inkml:trace contextRef="#ctx0" brushRef="#br0" timeOffset="131466.71">16330 5616 31 0,'4'3'15'0,"-11"19"-9"0,3-13 30 0,1 1-32 16,-1 2 1-16,-3 10 0 15,0 6 1-15,0 4-8 16,3 9 0-16,-3 2 5 0,0 11 0 16,-7 2-4-1,0 7 0-15,0-10-6 0,0-9 1 16,3-9-8-16,1-13 0 15</inkml:trace>
  <inkml:trace contextRef="#ctx0" brushRef="#br0" timeOffset="131713.84">16415 5920 68 0,'-4'9'34'0,"29"10"-38"0,-18-19 67 0,7 6-61 16,4-2 0-16,6-4 0 16,15 0 1-16,7-13-5 15,3 4 0-15,-3-1-2 16,-3-2 0-16,-5 2-12 15,-9 1 0-15,-1 0-5 16,-7 5 0-16</inkml:trace>
  <inkml:trace contextRef="#ctx0" brushRef="#br0" timeOffset="132358.07">17378 5475 54 0,'-4'3'27'0,"8"9"-29"0,-4-8 47 16,-7 5-44-16,-4 7 1 15,-6 9 1-15,-5 12 1 16,-6 4-4-16,0 16 0 16,3 12 3-16,1 9 0 15,9 10-1-15,8-4 0 16,11-15-1-16,10-6 0 0,7-13-8 15,7-15 0 1,4-16-11-16,0-13 0 0</inkml:trace>
  <inkml:trace contextRef="#ctx0" brushRef="#br0" timeOffset="133094.99">17865 5719 55 0,'0'10'27'0,"-21"27"-26"0,10-27 40 16,-10 12-42-16,-4 0 1 16,-7 9 0-16,1 4 1 15,-8 5-2-15,0 1 1 16,7-3-4-16,4-7 0 15,7-6-5-15,7-6 0 16,7-10-7-16,0-9 1 0</inkml:trace>
  <inkml:trace contextRef="#ctx0" brushRef="#br0" timeOffset="133326.51">17579 5691 37 0,'25'22'18'0,"3"31"-10"16,-21-40 28-16,3 9-33 16,8 12 1-16,3 4 0 15,4 9 1-15,3-3-8 16,0-3 1-16,1-7 3 16,-1-6 0-16,-7-9-6 15,0-9 1-15,-7-7-9 16,0-3 1-16,-3-10-2 15,0-2 0-15</inkml:trace>
  <inkml:trace contextRef="#ctx0" brushRef="#br0" timeOffset="133549.6">17985 5920 58 0,'10'6'29'0,"1"-3"-38"0,-1-9 61 0,4 3-51 15,15-3 0-15,6 6-2 16,4-7 1-16,0 4-7 16,-1-3 1-16,-6 3-10 15,-7 3 0-15</inkml:trace>
  <inkml:trace contextRef="#ctx0" brushRef="#br0" timeOffset="133910.22">18500 5572 46 0,'7'6'23'0,"7"7"-26"0,-11-10 31 16,4 3-27-16,-7 7 0 15,4 2 0-15,-4 7 1 16,-4 16-2-16,-3 3 0 16,0 6 1-16,0 22 1 0,4-10-3 15,3 4 0-15,-4-10-9 16,4-9 0-16,-3-9-3 16,6-13 0-16</inkml:trace>
  <inkml:trace contextRef="#ctx0" brushRef="#br0" timeOffset="134298.21">18196 5729 51 0,'7'0'25'0,"7"-7"-31"0,-10 7 49 16,0 10-41-16,-4 6 1 16,0 2-1-16,-4 11 0 0,-3 5-4 15,-7 10 1 1,0 3-2-16,-4 3 0 0,4-6-12 16,0-3 0-16,3-13 0 15,8-9 0-15</inkml:trace>
  <inkml:trace contextRef="#ctx0" brushRef="#br0" timeOffset="134699.14">18651 5490 45 0,'-3'7'22'0,"-1"2"-23"0,4-9 45 15,0 0-43-15,7 3 0 16,4 7 0-16,3-1 1 16,11 13-1-16,7 9 0 15,3 1 2-15,0 18 0 16,-3 0 0-16,-4 10 0 0,-3 9-1 16,-11-4 1-16,-11 11-6 15,-10-14 0 1,-7 1-8-16,-3-13 0 0,-8-6-6 15,7-16 0-15</inkml:trace>
  <inkml:trace contextRef="#ctx0" brushRef="#br0" timeOffset="135148.14">19096 5443 52 0,'-7'13'26'0,"7"3"-27"0,0-16 46 15,3 0-42-15,4 0 1 16,4-10 4-16,3 13 1 16,7-3-10-16,4 0 0 15,3 0 7-15,-3 7 0 0,-4-4-2 16,-3 6 0 0,-18 16-3-1,-7 3 1-15,-4 1-3 16,-3-7 0-16,0 0 0 15,0 0 0-15,3-10 0 16,4 4 0-16,7-4 0 16,11-5 1-16,6 2-4 15,4-3 1-15,4-3-6 16,0-6 0-16,-4-3-11 16,0-7 1-16</inkml:trace>
  <inkml:trace contextRef="#ctx0" brushRef="#br0" timeOffset="135901.6">20161 4437 43 0,'18'12'21'0,"7"1"-11"0,-22-10 26 0,4 3-33 15,0 4 0-15,0 5 3 16,-3 4 0-16,-1 13-6 15,1 8 0-15,-4 10 5 16,7 13 1-16,0 12-2 16,4-2 1-16,-1-1-2 15,-3-13 1-15,-3-2-3 16,-1-13 0-16,1-10-1 16,-1-15 0-16,-6-13-2 15,-8 0 1-15,-6-9 0 0,-8-6 0 16,4 0 0-16,-4-10 0 15,-3 3-1-15,-7 0 0 16,-1 4-1 0,1-1 0-1,0 7 0-15,-1 3 1 0,5 6 0 16,-5 3 0-16,12 7 1 0,-1 2 1 16,4-2 1-16,7 0 0 0,7 9 1 31,7 6 0-31,7 6 1 0,7-6 0 0,14 4 0 15,14-4 1-15,8-6-1 16,-8-3 0-16,4-10-2 16,-4 1 0-16,-3-1-5 15,-7-6 0-15,-11 7-11 16,-3-7 0-16,-8 0-5 16,-3 0 0-1</inkml:trace>
  <inkml:trace contextRef="#ctx0" brushRef="#br0" timeOffset="136217.28">20951 4926 59 0,'4'9'29'0,"-32"20"-39"0,14-17 55 16,-15 10-46-16,-9 9 1 16,2 10 0-16,-2-3 1 15,-5 6-2-15,4 6 0 0,4-6-3 16,7-7 0-16,3-11-9 15,8-14 0-15,2-18-3 16,5-13 1-16</inkml:trace>
  <inkml:trace contextRef="#ctx0" brushRef="#br0" timeOffset="136426.84">20405 4891 27 0,'-4'-31'13'0,"18"41"2"0,-3 5 21 0,10 7-31 0,7 16 1 0,4 3 1 0,3 15 1 0,1 7-11 16,2-1 1-16,8 4 4 16,4-6 0-16,-5-16-16 15,-9-16 1-15,-12-19-2 16,-13-9 0-16</inkml:trace>
  <inkml:trace contextRef="#ctx1" brushRef="#br1" timeOffset="96057.58">13547 3697 0</inkml:trace>
  <inkml:trace contextRef="#ctx0" brushRef="#br1" timeOffset="140523.65">17537 6346 54 0,'-15'4'27'0,"19"14"-19"0,-4-18 27 16,7 0-29-16,0 0 0 16,11 0 4-16,3-3 1 15,11 0-11-15,17-3 0 0,8 0 9 16,13-7 0-16,22 4-4 16,17-1 1-16,1 7-2 15,-12 3 0-15,-2 6-4 16,-15 4 1 15,-14-1-1-31,-18-3 0 0,-10 4-1 16,-14-4 0-16,-11 0-2 0,-14-2 0 0,-7-1-6 15,-4 0 1-15,0-3-11 16,-3 3 0-16,-7-3-5 16,21 0 0-16</inkml:trace>
  <inkml:trace contextRef="#ctx0" brushRef="#br1" timeOffset="141573.79">24973 3857 45 0,'11'28'22'16,"-1"-22"-9"-16,-10 4 22 0,0-1-34 16,0 0 1-16,-10 13 0 15,-4 0 1-15,0 6-3 16,-4 7 0-16,4 9 2 15,3-3 0-15,8 3 0 16,3 6 0-16,10-16-1 16,4 1 0-16,11-7 0 15,3-19 0-15,-3 1-1 16,3-20 1-16,4-8-2 16,-4-8 1-16,4-2-1 0,0-6 1 15,-4 2-1-15,-3-5 0 16,-4 2-1-16,-4 4 0 47,1 3 0-47,-4 6 1 0,-3 12-1 15,-4 10 1-15,0 10 0 0,-4-4 0 0,1 13 1 0,-4 6 1 16,3 3-1-16,1 7 0 16,3-10-1-16,4 12 1 15,6-8-3-15,8-4 0 0,3-13-5 16,0-9 1-16,1-9-8 15,-8-10 1-15</inkml:trace>
  <inkml:trace contextRef="#ctx0" brushRef="#br1" timeOffset="141878.5">25710 3832 61 0,'4'15'30'0,"3"7"-28"0,0-19 56 15,0 0-57-15,4-3 1 16,3 0-1-16,0 0 0 15,7 0-2-15,7-6 1 16,1-6-4-16,2 2 1 16,-2 4-6-16,-8-3 0 15,-7 2-11-15,-14 7 1 16</inkml:trace>
  <inkml:trace contextRef="#ctx0" brushRef="#br1" timeOffset="142078.79">25714 4057 59 0,'11'16'29'0,"13"3"-32"0,-10-19 47 0,4 0-45 15,3-3 1-15,4 3-7 16,0-10 1-16,-1 4-7 16,1-3 1-16</inkml:trace>
  <inkml:trace contextRef="#ctx0" brushRef="#br1" timeOffset="142430.31">26871 3672 58 0,'-3'6'29'0,"-22"19"-32"0,11-12 45 0,-4 12-40 16,-3 0 0-16,-7 6 0 15,-11 13 1-15,-3 0-5 16,-4 3 1-16,3 0-2 16,8 0 1-16,7-13-11 15,7-5 1-15,10-20-5 16,8-18 0-16</inkml:trace>
  <inkml:trace contextRef="#ctx0" brushRef="#br1" timeOffset="142616.72">26596 3813 44 0,'28'72'22'0,"-3"-3"-27"0,-18-50 38 15,3 9-34-15,1 13 0 16,3-10-9-16,0 4 1 16,4-10 2-16,-4-7 1 15</inkml:trace>
  <inkml:trace contextRef="#ctx0" brushRef="#br1" timeOffset="142861.44">26959 3954 61 0,'11'19'30'0,"14"-19"-37"15,-11 0 58-15,7-10-51 16,11 1 0-16,6-4-3 15,1 1 0-15,-4-7-2 16,-6 3 0-16,-8-3-12 16,-7-6 0-16</inkml:trace>
  <inkml:trace contextRef="#ctx0" brushRef="#br1" timeOffset="143064.44">27122 3668 50 0,'0'38'25'0,"-11"62"-29"0,7-78 38 16,1 19-37-16,-4 0 1 16,-4 12-7-16,1 4 1 15,3-4 2-15,0-9 0 16,7-19-7-16,3-12 0 0</inkml:trace>
  <inkml:trace contextRef="#ctx0" brushRef="#br1" timeOffset="143285.91">27774 3277 48 0,'11'53'24'0,"-22"35"-26"16,8-66 50-16,-8 21-47 16,1 20 1-16,2 25-1 15,1 9 1-15,4 10-4 16,6 18 1-16,4-24-6 16,4-17 1-16,-7-15-9 15,-4-19 0-15</inkml:trace>
  <inkml:trace contextRef="#ctx0" brushRef="#br1" timeOffset="143945.94">24726 4982 52 0,'7'38'26'0,"0"18"-27"16,-7-40 42-16,-3 3-40 0,-1 9 1 15,-6 10 1-15,3 3 0 16,-7 6-3-16,3 6 0 16,0 0 3-16,1-15 0 15,-1-16-2-15,-3-7 0 16,0-18 0-16,-4-3 0 16,1-10-1-16,-1 1 0 15,-3-4-1-15,-4 0 0 16,0 0 0-16,-3 7 0 0,0 5-1 31,-4 7 0-31,4 7 0 0,0 2 1 0,3 13 0 16,4 3 0-16,3 7 1 15,11 2 0-15,7 4 1 16,11 2 1-16,14-2-2 16,6-10 1-16,5-6-3 15,-1-3 0-15,14-6-5 16,4-10 0-16,-3-13-10 15,2-8 1-15</inkml:trace>
  <inkml:trace contextRef="#ctx0" brushRef="#br1" timeOffset="144320.13">25001 5356 49 0,'-3'47'24'0,"-18"0"-20"15,14-25 39-15,-4-7-41 0,-3 10 1 16,0 7-1-16,0 2 1 16,3-6-4-16,8-9 0 15,6 0 2-15,8 0 0 16,6-10-2-16,8-2 1 16,-4-7-1-16,0-10 1 15,1-2-1-15,-5-10 1 16,1 3-2-16,-1-3 0 31,8-9-3-31,-4 12 0 16,-3 9 1-16,0 10 0 0,-8 0 0 15,8 7 0-15,-8 5 2 16,1 4 0-16,-4 3 3 16,0 3 0-16,4-4-2 15,-1 4 0-15,4-6-6 16,4-7 1-16,3-2-6 15,7-10 1-15</inkml:trace>
  <inkml:trace contextRef="#ctx0" brushRef="#br1" timeOffset="144593.96">25460 5283 68 0,'7'4'34'0,"18"-11"-43"0,-11 4 69 16,7 0-61-16,4-3 1 15,10-4-2-15,7 1 1 16,1 0-4-16,-5-1 1 15,-6 4-13-15,-7 3 1 16,-15 3-3-16,-6 3 0 0</inkml:trace>
  <inkml:trace contextRef="#ctx0" brushRef="#br1" timeOffset="144790.43">25548 5537 41 0,'21'13'20'0,"22"-13"-26"16,-33 0 36-16,11-6-35 16,11-4 1-16,7-12-17 15,7 0 1-15</inkml:trace>
  <inkml:trace contextRef="#ctx0" brushRef="#br1" timeOffset="145223.94">26578 4901 67 0,'4'63'33'0,"-15"-1"-40"0,11-37 64 15,0 10-56-15,-3 9 1 16,-1 6 0-16,4 19 0 0,4 0-3 16,-1 12 1-16,1-15 1 15,-1-16 0-15,1-6-1 16,-1-12 0-16,-3-7-1 16,-3-16 1-16,-4-12-1 15,-7-9 1-15,-8-4-1 16,-2-9 0-16,-8-7-2 15,-10-2 1-15,-1 6-1 16,1 6 1-16,7 6-1 16,-1 13 1-16,1 3-1 15,3 16 1-15,4 6 1 16,7-4 1-16,7 4 0 16,7 7 1-16,7 2 0 15,7 0 0-15,4-9-1 16,13-6 1-16,15 0-2 15,7-4 0-15,7-6-6 16,7-9 1-16,3-9-11 0,-3-10 0 16</inkml:trace>
  <inkml:trace contextRef="#ctx0" brushRef="#br1" timeOffset="145485.69">27284 5111 47 0,'-7'44'23'0,"-32"-19"-15"0,25-13 33 0,-7 7-39 15,-11 10 0-15,-7-4 0 16,0 12 1-16,-7 1-4 16,4 12 1-16,0 0 1 15,3-6 0-15,14-9-8 16,1-10 1-16,13-13-10 15,8-12 1-15</inkml:trace>
  <inkml:trace contextRef="#ctx0" brushRef="#br1" timeOffset="145670.18">26889 5283 59 0,'49'79'29'0,"11"31"-32"0,-35-88 48 0,7 9-48 0,3 7 1 0,0-10-18 0,-3 0 1 0,-15-6 14 0,-9 0 0 15</inkml:trace>
  <inkml:trace contextRef="#ctx1" brushRef="#br0" timeOffset="105557.68">9144 4945 0,'0'0'0,"0"0"16,-11 9 0,4 1-1,0-1 1,0 0-1,0-2 1,-3 5 0,10-6-1,-14-2 1,6 2 0</inkml:trace>
  <inkml:trace contextRef="#ctx0" brushRef="#br0" timeOffset="149789.69">12848 7820 54 0,'-3'25'27'0,"10"4"-25"16,-4-26 28-16,1 0-26 15,3 0 0-15,3-3 1 16,5-3 0-16,2-3-7 16,18-7 1-16,11-3 3 15,14 1 0-15,7 2-4 16,4 4 1-16,-4 2-7 16,-11 4 0-16,-17 3-9 15,-14 7 1-15</inkml:trace>
  <inkml:trace contextRef="#ctx0" brushRef="#br0" timeOffset="149984.34">12901 8225 58 0,'-3'44'29'0,"24"-22"-26"0,-14-19 50 15,3-3-50-15,4-10 1 16,15-5-1-16,13-4 1 15,11 0-9-15,3 0 0 0,4 4-4 16,0-1 1-16,-10 7-12 16,-11 5 1-16</inkml:trace>
  <inkml:trace contextRef="#ctx0" brushRef="#br0" timeOffset="150568.34">14037 9119 39 0,'25'62'19'0,"70"20"-2"0,-70-63 23 16,3 3-38-16,0-4 1 0,0 1 1 16,1-6 1-16,-1-7-6 15,4-9 0-15,-1-10 4 16,-2-15 0-16,2-6-1 16,-6-13 1-16,-11-22-1 15,-10-19 0-15,-11-19 0 16,-11-9 0-16,-10-16 1 15,3 32 1-15,-24-57-2 16,3 7 1-16,0 6-1 16,7 6 1-16,7 18-1 15,11 7 0-15,14 16-2 16,14 19 1 0,14 9-1-16,15 12 1 0,13 7-3 15,11 3 0-15,0 13-6 16,-7 2 1-16,-7 10-14 15,-7 4 0-15</inkml:trace>
  <inkml:trace contextRef="#ctx0" brushRef="#br0" timeOffset="154937.97">15275 8134 43 0,'-10'19'21'0,"6"-13"-5"16,4-6 21-16,0 0-33 16,7 3 0-16,7-3 6 15,18-3 1-15,14-3-12 16,28-1 1-16,21 1 8 0,43 0 0 15,31 0-1-15,61-1 1 16,31-2-4-16,21-4 0 16,32-5-2-16,3-17 1 15,8 4-2-15,-25-1 1 16,-4 4-5-16,-42 6 0 16,-28 13-5-16,-43 12 0 15,-38 3-10-15,-43 10 0 16,-45-4-6-16,-26 1 1 15</inkml:trace>
  <inkml:trace contextRef="#ctx0" brushRef="#br0" timeOffset="155748.04">15550 8949 49 0,'4'35'24'0,"35"5"-18"0,-29-33 39 0,8 8-40 16,3 7 0-16,4 7 1 15,0 2 0-15,3 0-8 16,-4 7 1-16,1-7 5 15,-4-3 0-15,-7-6-3 16,-3-3 1-16,-4-6-2 16,0-13 1-16,0-13-2 15,-3-9 0-15,-1-15 0 16,4-10 0-16,0-7 1 31,0-5 0-31,0-13-1 0,1 0 0 0,-1-4-1 16,7 4 0-16,0 9 0 15,0 16 0-15,0 7 0 16,0 8 0-16,4 7 0 0,6 6 1 16,5 7 2-16,10 9 0 15,3 3 2-15,7 0 0 16,25 0 1-16,22-7 1 16,24-5 0-16,28 6 0 15,35-13-1-15,22-6 1 16,17-10-3-16,0 1 1 15,0-1-5-15,-24-6 1 16,-36 10-7-16,-31 3 1 0,-29 15-15 16,-35 10 1-16,-28 9-1 15,-32 13 0-15</inkml:trace>
  <inkml:trace contextRef="#ctx0" brushRef="#br0" timeOffset="156426.47">16545 8639 43 0,'0'15'21'0,"-7"4"-24"0,4-12 39 0,-8 2-36 15,4 10 1-15,-4 6 0 16,4 0 1-16,-3 0-2 16,-1 0 1-16,8 0 1 15,3-3 0-15,0 0 0 16,10-3 0-16,4-3-2 15,8-7 0-15,2-3-4 16,5-6 0-16,-1-3-4 16,-4-6 0-16,1-10-1 15,-4-3 0-15,0-9 1 16,-6-1 1-16,-1 1 2 16,0 3 1-16,-4 3 4 15,1 6 1-15,-4 6 2 16,0 7 0-16,-7 6 2 15,0 6 1-15,0 7 1 16,-3 6 0-16,-5 9 0 0,-6 3 1 16,0 7-3-1,-3 6 1-15,-1 3-2 0,0 9 0 16,4-3-4-16,4-6 0 16,3-6-10-16,7-6 0 15,3-16-4-15,8-13 0 16</inkml:trace>
  <inkml:trace contextRef="#ctx0" brushRef="#br0" timeOffset="156680.06">16884 9009 64 0,'3'15'32'0,"26"-15"-34"15,-12-3 64-15,8 0-62 16,7-3 0-16,10 0-7 16,0-4 1-16,1 1-1 15,-8 3 1-15,-3-4-13 16,-15 4 0-16</inkml:trace>
  <inkml:trace contextRef="#ctx0" brushRef="#br0" timeOffset="157399.34">17611 8821 29 0,'-4'0'14'0,"4"18"5"15,0-14 10-15,-3 2-23 16,-1 3 0-16,1 4 2 16,-1 6 1-16,1 3-12 15,-5 6 1-15,5-6 7 0,3 3 0 16,0-3-3-16,7 3 1 16,0-6-3-16,4-1 1 15,-1-5-1-15,4-7 0 16,0-3-1-16,1-6 0 15,-1-3-1-15,-4 3 1 16,8-3-1-16,-4-4 1 16,0 1-1-16,0-7 0 15,0 4 0-15,0-4 0 16,1 3 1-16,-1 1 0 0,-4 6 0 16,1 2 0-16,-1 8 1 15,1 5 0-15,-4 3 0 16,0 1 1-16,-3 6-1 15,-1 3 0-15,1 0-1 16,-1-3 1-16,1-1-3 16,3-5 0-16,3-7-3 15,1-9 1-15,0-9-8 16,6-1 0-16,1-9-1 16,3-6 1-16</inkml:trace>
  <inkml:trace contextRef="#ctx0" brushRef="#br0" timeOffset="157776.73">17946 8595 49 0,'0'28'24'0,"7"-28"-23"0,-7 0 51 0,0 0-49 0,7-3 0 15,4 0 4-15,3 0 0 16,7-4-8-16,7 1 0 16,-3 3 5-16,-4 0 1 15,-3 3-3-15,-4 0 1 16,-4 3-3-16,-6 0 0 16,-11 7-1-16,0-1 1 0,0 10-1 15,-4-4 1-15,4 7 0 16,0 7 0-16,3-1 1 15,4 3 0-15,7-3-1 16,4-6 1-16,3-3-1 16,4-9 0-16,3-1-4 15,0-6 0-15,4-12-10 16,-1-13 0-16,-2-6-6 16,-1-4 0-16</inkml:trace>
  <inkml:trace contextRef="#ctx0" brushRef="#br0" timeOffset="158480.97">20070 7711 33 0,'7'6'16'0,"3"6"-1"0,-6-5 19 0,-1 2-28 15,1-6 0-15,-4 7 3 16,0 5 1-16,-4 7-12 15,1 6 0-15,-1-2 7 16,-3 11 1-16,0 7-3 16,0 0 1-16,7 6-2 15,4 13 0-15,-1-13-1 16,4-3 1-16,-3-12-2 16,-1-10 1-16,-3-10-1 0,0-5 0 15,-7-10-1-15,-7-10 1 16,-11-5-1-16,-6-4 1 15,-5 0-1-15,-10 0 0 16,-3 4-1-16,3-1 1 16,0 3-1-16,4 10 0 15,7 3 0-15,3 10 0 16,4 2 0-16,7 10 1 16,6 6 1-16,8 0 0 0,4 1 1 15,13-1 1-15,15-3-1 16,14 0 1-16,7-9-2 15,7-4 1-15,3-2-7 16,1-1 1-16,-4 1-13 16,-15-7 0-16</inkml:trace>
  <inkml:trace contextRef="#ctx0" brushRef="#br0" timeOffset="159636.1">20458 8015 62 0,'24'34'31'0,"-17"10"-34"16,-7-31 49-16,0 9-46 15,4 9 1-15,-4 3 0 16,3-5 0-16,1-1-1 16,-1 0 1-16,5 0 1 15,2-3 0-15,4-3 0 16,0-9 0-16,4-7-1 16,0-3 0-16,-1-9-2 0,1-3 1 15,-4-13-1-15,0-16 1 16,-3 4-2-16,-4-4 0 15,0 0 0-15,-4 1 0 16,4 5 0-16,-3 4 1 16,-1 6-1-16,1 3 0 15,-4 1 0-15,3 5 1 16,-3 13 0-16,4 3 0 16,-4 3 0-16,4 10 1 15,3 3 0-15,3 6 0 16,4 9 0-16,11 4 1 0,7-7-1 15,3 4 1-15,4-1-3 16,0-2 1 15,3-7-13-31,-7-16 1 0,-14-6-3 16,-3-9 0-16</inkml:trace>
  <inkml:trace contextRef="#ctx0" brushRef="#br1" timeOffset="164664.68">17773 3901 20 0,'11'-19'10'0,"-11"16"-3"0,0-7 11 16,0 1-15-16,-4-4 0 15,-3-2 1-15,-4-4 1 16,-3 0-6-16,-3 0 0 16,-5 0 4-16,-6 4 1 0,-4-4-2 15,-6 3 0-15,-5 0-1 16,5 4 1-16,-5 2-1 15,-10-5 0-15,-10 5-1 16,-4 1 1-16,-7 6-1 16,0 0 1-16,3 3-1 15,8 3 1-15,3 6-1 16,-4 1 0-16,1-1 0 16,3 4 1-16,0 2-1 15,0 4 0-15,3 0-1 16,1 3 1-16,6 6-2 15,12-3 0-15,-1 13-1 16,7 3 1-16,4 9-2 16,3 6 1-16,4 1 0 15,7 5 0-15,3 7 1 16,8-9 1-16,3 0 0 16,3-1 0-16,1-6 2 15,6 4 0-15,8-7 0 0,7 0 1 16,-1-3-1-16,8-3 0 15,3 0 1-15,-3 0 0 16,0 0-1-16,3-7 1 16,4-5 0-16,7-13 1 15,0-10 0-15,3-6 0 16,18-6 0-16,11-6 0 16,10-10-1-16,-3-3 1 0,-8 0-2 15,-6-3 0-15,-4-16-1 16,0 10 0-16,-4-7 0 15,-3-6 0-15,-10 0-1 16,-1-6 0-16,-7-6 0 16,-6-7 1-16,-8 0-1 31,-3-3 1-31,-8 1-1 0,-6-8 0 0,-15 14-5 16,-13-7 1-16,-19 3-7 15,-13 4 1-15</inkml:trace>
  <inkml:trace contextRef="#ctx0" brushRef="#br1" timeOffset="168029.93">24659 4543 17 0,'0'-9'8'0,"-7"0"-3"0,7 9 9 15,0 0-12-15,0-4 1 16,0 4 5-16,-3 0 0 16,3 4-8-16,0-4 0 15,7 3 6-15,0 3 1 16,0-6 0-16,7 3 0 15,-4 3-2-15,5-6 0 16,2 4-1-16,4 2 1 0,8-6-2 16,6 0 1-1,4 0-2 17,3 0 1-32,0 0-2 0,-3-6 1 0,7 2-1 0,7-5 0 0,3 0-1 15,8-4 1-15,6 0 0 16,8-2 1-16,-4 2 0 15,14-6 0-15,-3 4 0 16,7-4 1-16,10 3-1 16,-10 10 0-16,17 3-1 15,-3 9 1-15,7 0-2 16,7 7 1-16,-7-4-1 16,7 4 1-16,3-4-1 15,8 4 1-15,-15-7 0 16,11 7 0-16,-11-4 0 15,4-3 0-15,-3 7 0 16,-11-1 0-16,-4 1-1 16,-3 0 0-16,-1-1 0 0,1-3 0 15,0-2 0-15,-11-4 0 16,-10-3-1-16,-4 0 1 16,-4 3-1-16,-10 0 1 15,-10 0 0-15,-8 0 0 16,-10 4-1-16,-7-7 1 15,-8 3-1-15,-6-3 0 16,-4 0 0-16,-4 0 0 16,-3 0-2-16,0 0 0 0,0-3-4 15,4-7 1-15,-1 1-12 16,5-7 1-16,6 7-1 16,3-1 0-16</inkml:trace>
  <inkml:trace contextRef="#ctx0" brushRef="#br1" timeOffset="168838.6">25396 1822 37 0,'22'12'18'0,"-1"-15"-19"0,-21 3 33 16,0 0-29-16,3 0 0 15,-3 3 2-15,0 10 1 0,-7 9-8 16,-7 9 1-16,-7 0 3 16,-14 19 1-16,-4-3-2 15,-7 13 1-15,7-4-5 16,4-5 0-16,3-1-9 15,4-6 1-15,3-13-2 16,4-12 0-16</inkml:trace>
  <inkml:trace contextRef="#ctx0" brushRef="#br1" timeOffset="169066.68">25202 2025 48 0,'32'41'24'0,"7"97"-36"0,-28-103 47 16,3-7-38-16,3 9 0 15,1-2-11-15,3-16 0 16,0-10 11-16,0-9 0 15</inkml:trace>
  <inkml:trace contextRef="#ctx0" brushRef="#br1" timeOffset="169396.94">25668 2044 46 0,'7'3'23'0,"-10"7"-19"16,-1-10 43-16,4 0-46 15,4 6 1-15,3-6 0 16,3 3 1-16,8 10-4 16,7-4 0-16,3-15 1 0,0 6 0 15,-3-3-7 1,-4-4 1-16,-7 7-10 0,-7-6 0 16</inkml:trace>
  <inkml:trace contextRef="#ctx0" brushRef="#br1" timeOffset="169562.19">25636 2301 55 0,'7'38'27'0,"39"-19"-31"0,-32-19 44 0,8 3-41 16,2 0 1-16,4 0-8 15,4-3 1-15,0-3-4 16,0-6 1-16</inkml:trace>
  <inkml:trace contextRef="#ctx0" brushRef="#br1" timeOffset="170069.02">26190 2123 41 0,'0'37'20'0,"-10"1"-17"0,10-23 25 15,-4-2-27-15,1 9 1 16,-1 6 2-16,1-9 1 16,3-3-6-16,0-7 1 15,3 4 3-15,4-4 0 16,-3-3-2-16,3-6 1 0,3-6-3 16,1-3 1-1,3-4-2-15,0-3 0 16,0-2-2-16,4-1 1 0,-1 3 0 15,1 0 0-15,0 4 0 16,-4 2 1 15,0 1 1-31,-3 9 0 0,-1 3 0 0,1 7 1 0,-4 5-1 16,0 10 1-16,0-6-1 16,3 0 0-16,1 6-2 15,3-6 0-15,0 0-6 16,7-13 0-16,1-6-2 15,-1 0 1-15</inkml:trace>
  <inkml:trace contextRef="#ctx0" brushRef="#br1" timeOffset="170372.33">26681 2213 46 0,'0'4'23'0,"0"-17"-24"0,0 13 50 15,7 0-48-15,0 0 0 0,3 0 0 16,-3 0 0-16,4 3-2 15,3-3 1-15,11 0-3 16,3 0 1-16,4 0-9 16,-1 0 1-16,-2-9-5 15,2-7 0-15</inkml:trace>
  <inkml:trace contextRef="#ctx0" brushRef="#br1" timeOffset="170629.06">27376 1705 48 0,'0'26'24'0,"-22"27"-26"0,15-41 43 15,0 23-41-15,0 9 0 16,0 19 0-16,4-1 1 16,-1 20-4-16,1-10 0 15,-4 6-11-15,-4-15 1 16</inkml:trace>
  <inkml:trace contextRef="#ctx0" brushRef="#br1" timeOffset="171599.7">24511 3104 35 0,'4'38'17'0,"6"78"-10"16,-6-85 18-16,-4 22-24 16,-7 19 0-16,3 29 0 15,-3 18 0-15,0 3-1 16,0 1 1-16,3-4 1 15,1-19 0-15,-1-9-4 16,-3-19 0-16,0-12-9 16,4-35 1-16</inkml:trace>
  <inkml:trace contextRef="#ctx0" brushRef="#br1" timeOffset="172291.37">24663 3330 37 0,'39'6'18'0,"-8"7"-12"0,-20-10 24 0,10 0-27 15,7 0 1-15,11 3 0 16,10-6 1-16,-3-6-7 16,25 3 1-16,3 0 4 15,18-3 0-15,13-1-1 16,8 1 1-16,14 3-1 15,18-3 0-15,-4 6 0 16,14 0 0-16,22 0-1 16,-11 0 1-16,10-4-1 15,11 4 0-15,-7 0-1 16,10-15 1-16,1-7-1 16,-18-3 0-16,-4-7 0 15,-7 1 0 1,36-22-1-1,-32 9 0 1,-29 6 0 0,-20 13 1-16,-22 0-1 0,-14 6 1 0,-17 3-1 0,-12 4 1 15,-13 6-1-15,-11 3 0 16,-6 12 0-16,-12 0 0 16,-6 4 0 15,-4 6 0-31,-4 6 0 0,-3 9 1 0,-3 10-1 0,-1 9 1 15,0 20 0-15,1 8 1 0,3 13-1 16,0 13 0-16,7 12 0 16,3 3 0-1,1-6 0-15,-1-15 0 0,-3-17-3 16,0-8 0-16,-3-14-10 16,-11-15 1-16,-18-15-2 15,-7-10 0-15</inkml:trace>
  <inkml:trace contextRef="#ctx1" brushRef="#br0" timeOffset="132976.18">12517 5318 0,'0'0'15,"0"0"-15,0 0 16,-39 22 0</inkml:trace>
  <inkml:trace contextRef="#ctx0" brushRef="#br0" timeOffset="177651.19">16531 7453 42 0,'7'13'21'0,"-7"-7"-11"0,0-6 22 0,0 3-29 16,0 4 0-16,0 2 2 16,-3 7 0-16,-1 3-6 15,1 6 0-15,-1 3 4 16,1 6 0-16,-1-2-1 16,4-1 0-16,4 0-1 15,-1-2 0-15,4-1 0 16,4-9 0-16,6-4-1 0,1-5 0 15,3-7 0-15,4-9 0 16,0-4-1-16,-4-5 0 16,0-11 0-16,-3-5 0 15,-4 3 0-15,-4 0 0 16,1 6 0-16,-1 0 0 16,1 3 0-16,0 3 0 15,-1 7 0-15,-3 6 0 16,0 6 0-16,0 6 1 15,0 7 0-15,0 6 0 16,-3 6 0-16,0-3 0 0,-1 7 0 16,-3-7 0-16,7 9-1 15,4-6 1-15,6-6-5 16,1-6 1-16,3-10-11 16,7-12 0 15</inkml:trace>
  <inkml:trace contextRef="#ctx0" brushRef="#br0" timeOffset="177969.9">17141 7582 58 0,'0'6'29'0,"0"4"-27"0,0-10 48 16,8 0-48-16,-1 0 1 16,3 0 1-16,4-3 0 15,7 3-6-15,8-7 1 16,-1 1-1-16,0-3 1 15,-3-1-9-15,0 4 0 16,-1-7-9-16,-3 4 0 0</inkml:trace>
  <inkml:trace contextRef="#ctx0" brushRef="#br0" timeOffset="178254.97">17815 7071 58 0,'7'3'29'0,"0"0"-31"15,-7 3 48-15,0 4-45 16,0 12 1-16,-3 3 1 15,-1 16 1-15,-3-1-5 16,0 14 0-16,4 8 1 0,-1 4 1 16,8 6-7-16,3-9 0 15,0-6-12-15,-7-14 0 16</inkml:trace>
  <inkml:trace contextRef="#ctx0" brushRef="#br2" timeOffset="187607.43">25107 7099 41 0,'4'0'20'0,"-4"-9"-8"15,0 9 21-15,0 3-30 16,0 0 0-16,0 3 3 16,-4 4 0-16,4 5-7 15,0 4 0-15,0 0 5 16,0 3 0-16,0 3-1 15,0 0 1-15,-3 0-2 16,3-3 0-16,3-3-1 16,4-7 1-1,25-8-3 1,0-4 0-16,-4-7-2 16,-3-5 0-16,-1-7 0 0,-6 3 0 15,0-6-1-15,-4-6 0 16,0 0-1-16,0 3 1 15,0-3 0-15,0 9 0 16,-3 3 0-16,3 4 1 16,0 8 0-16,0 8 1 15,0 8 4-15,-3 10 0 16,-4-6 1-16,3 12 0 16,-6 0 0-16,0 0 0 15,-4 1 0-15,0-1 0 16,7-6-3-16,0-7 1 0,7-2-5 15,3 0 1-15,1-7-9 16,3-6 1-16,-3-16-3 16,3 0 0-16</inkml:trace>
  <inkml:trace contextRef="#ctx0" brushRef="#br2" timeOffset="187907.81">25777 6970 60 0,'0'35'30'0,"18"-35"-33"0,-18 0 62 15,11 3-57-15,-1-3 1 16,4 0-1-16,4-6 1 16,3 0-6-16,4-4 1 15,3 1-3-15,-3 2 1 16,0 1-14-16,-8 0 1 16,-10 3-3-16,-7 3 1 15</inkml:trace>
  <inkml:trace contextRef="#ctx0" brushRef="#br2" timeOffset="188054.72">25795 7228 75 0,'18'3'37'0,"17"-10"-52"0,-14 1 79 0,7 3-64 16,11 0 1-16,4 3-18 15,-8-3 1-15,-14-16 4 16,-7 3 0-16</inkml:trace>
  <inkml:trace contextRef="#ctx0" brushRef="#br2" timeOffset="189152.74">26776 6585 59 0,'10'9'29'0,"19"19"-23"15,-19-24 29-15,1-1-31 16,6-3 0-16,1 0 2 16,3 3 0-16,7 0-8 15,1 0 0-15,2 0 5 16,-6 10 1-16,-11 9-3 16,-14 12 0-16,-7 4-2 15,-14 6 1-15,-11 0-2 16,-10 0 1-16,7-4-3 15,-1-2 1-15,-2-4-1 0,-1-5 1 16,4-4-1-16,-1-6 1 16,4-10-1-16,8-3 0 15,3-6 1-15,7-6 1 16,6-3-1-16,8-4 1 16,8 0 0-16,6 1 1 15,3-1 1-15,4 1 0 16,4 9 1-16,3 9 0 15,4 3 2-15,0 10 1 16,0 9-1-16,-8 4 1 0,-3-1-1 16,-3 4 1-16,-4-7-5 15,0-3 0-15,0-3-15 16,8-13 1-16,9-6-2 16,-2-3 0-16</inkml:trace>
  <inkml:trace contextRef="#ctx0" brushRef="#br2" timeOffset="189527.92">27460 6911 55 0,'-7'25'27'0,"-18"-19"-30"15,15 1 53-15,-4-1-49 16,-7-3 0-16,3 6 0 0,-3 1 1 15,0-1-2 1,-1 4 0-16,5-4 1 0,3 1 0 16,3 2 0-16,8 1 1 15,3 2-1-15,7-5 1 16,0-1-1-16,0 4 0 16,3 2 0-16,4 4 0 15,1-3-2-15,-5-4 1 16,1 1 0-16,-8 3 0 15,-3-1-1-15,-7 4 1 16,0 0-1-16,4 3 0 16,-4-3-1-16,0-1 1 0,-1-2-5 15,1-3 1-15,4-4-11 16,3-6 1-16,-4-9-2 16,8-3 0-16</inkml:trace>
  <inkml:trace contextRef="#ctx0" brushRef="#br2" timeOffset="189754.22">27679 7112 63 0,'0'37'31'0,"-18"-2"-37"16,15-32 64-16,-4 3-57 15,-4 7 1-15,1 2-1 0,-1 1 1 16,4-3-6-16,3-1 1 16,4-6-5-16,0-6 1 15,4-9-12-15,3-7 0 16</inkml:trace>
  <inkml:trace contextRef="#ctx0" brushRef="#br2" timeOffset="189932.36">27651 6848 51 0,'14'13'25'0,"0"-7"-26"16,-7-6 37-16,4 3-37 16,-1-3 0-16,1 0-12 15,3 0 1-15,0 3 5 16,4-9 0-16</inkml:trace>
  <inkml:trace contextRef="#ctx0" brushRef="#br2" timeOffset="190263.52">27827 7152 43 0,'4'47'21'0,"-8"-28"-18"15,4-16 33-15,0 4-35 16,0-4 1-16,0-3-2 15,4-3 1-15,-1-1-2 0,1-5 1 16,-4-7 0-16,3-2 0 16,8-4-2-16,-1-3 1 15,5-1-1-15,-1 5 1 16,0 5-2-16,-4 3 1 16,4 4 0-16,1 9 1 15,2 3 0-15,-3 3 1 16,-3 7 1-16,-1 6 0 15,-2 3 1-15,-5-4 0 16,-3 11-1-16,4-4 0 16,-4-3-3-16,0-4 0 0,3-2-10 15,4-6 1-15,4-14-2 16,6-2 1-16</inkml:trace>
  <inkml:trace contextRef="#ctx0" brushRef="#br2" timeOffset="190578.79">28497 6403 59 0,'-17'53'29'0,"-11"-3"-40"16,20-28 63-16,1 7-51 16,-3 2 0-16,-4 13 0 0,0 3 1 15,-4 19-1-15,4 15 0 16,7 7 1-16,3 6 0 16,4-9-3-16,4-4 1 15,3-12-5-15,0-15 0 16,7-14-6-16,7-15 0 15,7-15-7-15,11-10 0 16</inkml:trace>
  <inkml:trace contextRef="#ctx0" brushRef="#br2" timeOffset="190908.39">28956 6707 48 0,'11'6'24'0,"-4"-3"-26"0,-11-3 42 0,4 4-40 0,-7-1 1 0,-11 3-1 15,-6 3 1-15,-4 7-1 16,-11-3 0-16,0 15 0 16,0 10 1-16,0 5 0 15,8 8 0-15,6 5-1 16,4-6 1-16,7-3-1 15,7-6 1-15,7-6-1 32,14-14 1-32,10-11-1 0,15-7 1 0,0-9-1 15,0-10 1-15,-8-6-1 0,-2-6 1 16,-12 3-9-16,-3-3 1 16,1-7-8-16,-15 1 0 15</inkml:trace>
  <inkml:trace contextRef="#ctx0" brushRef="#br2" timeOffset="191118.47">28466 7055 62 0,'21'22'31'0,"21"-22"-31"0,-28 0 55 0,7-3-55 16,11-3 0-16,11-7 0 15,6-3 0-15,0-2-5 16,-3-1 1-16,-7 0-12 16,-7-3 1-16,-4-3-4 15,4 6 1-15</inkml:trace>
  <inkml:trace contextRef="#ctx0" brushRef="#br2" timeOffset="191373.33">29104 6616 61 0,'32'38'30'0,"3"34"-40"0,-17-53 59 16,7 12-49-16,6 13 1 15,1 6-1-15,-4 10 1 16,-7-1-2-16,-14 10 0 16,-17 3-5-16,-18 7 1 15,-11-10-12-15,-14-16 1 16</inkml:trace>
  <inkml:trace contextRef="#ctx0" brushRef="#br2" timeOffset="192440.31">24596 7836 53 0,'3'-3'26'0,"1"3"-21"0,-4 0 27 16,3 6-30-16,1 4 0 0,-4 8 0 16,0-2 1-16,-4 15-4 15,1 7 0-15,3 6 3 16,0 6 0-16,0 3-1 15,3-6 1-15,1-3 0 16,3-3 0-16,-4-10 0 16,1-9 0-16,-4-6-1 15,-4-7 0-15,-6-9-2 16,-1 0 1-16,-3-3-1 16,-7-6 0-16,-4 0-2 15,-7-1 1-15,-3-2 0 16,-4 2 0-16,4 10-1 15,3 6 1-15,4 7 0 16,3 3 0-16,4 6 1 16,7 15 0-16,7-5 1 15,7-1 1-15,14 0 0 16,7-2 1-16,11-1-1 0,7-9 1 16,-4-7-2-1,8-6 0-15,-1 1-6 0,0-7 0 16,-3-10-10-16,0-2 0 15</inkml:trace>
  <inkml:trace contextRef="#ctx0" brushRef="#br2" timeOffset="192890.08">24920 8291 60 0,'7'25'30'0,"-3"12"-34"15,-8-24 52-15,1 6-45 16,-1 6 0-16,-3-3 0 16,0 3 0-16,0-3-5 15,4 0 0-15,3-3 3 16,3-4 1-16,4-5-2 15,7-7 0-15,4-6-1 16,7-4 0-16,-4-2-1 16,0 3 0-16,-3-7-1 15,-1-3 0-15,-3-2-1 16,-3-1 1-16,-1 0-1 0,-2 0 1 16,-1 7 0-1,0 2 1-15,0 10 0 0,-4 7 1 16,4 5 1-16,-7 4 0 15,0-4 0-15,0 7 1 16,4 6-1-16,-1 0 1 16,4 0-2-16,0-6 1 15,4 0-5-15,7-6 0 16,-1-4-9-16,8-15 0 0</inkml:trace>
  <inkml:trace contextRef="#ctx0" brushRef="#br2" timeOffset="193176.04">25407 8306 68 0,'14'7'34'0,"7"-11"-44"16,-14 1 63-16,11 6-53 15,0-3 0-15,3-9 0 16,4 0 0-16,-1-4-3 16,-3-3 0-16,-3 4-8 15,-7 6 1-15,-1-4-8 0,-10 4 0 16</inkml:trace>
  <inkml:trace contextRef="#ctx0" brushRef="#br2" timeOffset="193355.95">25481 8410 64 0,'7'37'32'0,"4"-8"-29"0,-4-23 59 15,0-3-60-15,3 0 0 0,5-3 0 16,6 0 0-16,-4-3-4 15,-2 0 0-15,-1 0-4 16,-4 3 0-16,-3-3-15 16,-10-4 0-16</inkml:trace>
  <inkml:trace contextRef="#ctx0" brushRef="#br2" timeOffset="194211.08">26508 8106 35 0,'-7'3'17'0,"7"-9"0"16,0 6 10-16,0 0-20 16,0 0 0-16,7-4 3 15,3 4 0-15,8 0-12 0,10 0 1 16,7 0 9-16,4 7 0 15,0-1-3-15,0 3 0 16,-7 7-2-16,-15 9 1 16,-13 10-3-16,-11 2 0 15,-18 10-2-15,-17 0 1 16,-11-9-6-16,-4-4 1 16,-3 1-2-16,0-7 1 15,7-3 0-15,11-6 0 16,10-6 0-1,8-10 0-15,10-10 4 0,10 4 1 0,15-6 1 16,6-1 0-16,4 1 1 16,8 3 1-16,2 3 0 15,8 6 1-15,7 0 0 16,-4 0 0-16,-3 10-1 31,-7 2 1-31,-4 4-1 0,-3 3 0 16,0-3-4-16,-4-3 0 0,3-7-11 15,5-3 1-15,-1-9-5 16,4-3 1-16</inkml:trace>
  <inkml:trace contextRef="#ctx0" brushRef="#br2" timeOffset="194495.92">27298 8256 60 0,'-4'28'30'0,"8"-3"-36"0,-8-25 57 15,-3 4-49-15,-7 5 0 16,-3 7 1-16,-5 3 0 16,-2 2-4-16,-1 8 0 15,0-10 2-15,4 6 1 0,7 3-2 16,7-3 1-16,7 3-3 15,11-9 0 1,10-7-4-16,11-5 0 0,-1-10-7 16,12-4 0-16,6-5-5 15,0-7 0-15</inkml:trace>
  <inkml:trace contextRef="#ctx0" brushRef="#br2" timeOffset="194750.13">27725 8350 44 0,'17'-3'22'0,"-13"3"-16"0,-4 0 38 0,-7 3-43 0,-7 4 1 0,-7-1 0 0,-8 3 0 0,-2 1-3 15,-1 5 1-15,-7 1 2 16,0 0 0-16,-3 6-1 16,3 0 1-16,7 3-2 0,8 3 1 15,3 0-1-15,6-6 0 16,12-3-1-16,14-7 1 15,10-2-1-15,14-7 0 16,11-9-2-16,-4-7 1 16,0-6-5-16,1 0 1 15,-4-2-10-15,-8-8 1 16</inkml:trace>
  <inkml:trace contextRef="#ctx0" brushRef="#br2" timeOffset="195050.02">28049 8237 55 0,'0'32'27'0,"-21"-13"-30"0,11-13 45 0,-8-3-42 16,-3 0 0-16,-4 0 0 16,4 0 0-16,3 0 0 15,4 1 1-15,4 2-1 16,-1 3 1-16,4 4 0 15,3-1 0-15,4 1 0 16,15 3 1-16,2-1-2 16,4 7 1-16,1-6-1 15,-5 0 1-15,-6 2-2 16,-11-2 1-16,-7 6-3 16,-7 0 0-16,-1-3-7 15,-2-4 0-15,3-8-6 16,7-10 0-1</inkml:trace>
  <inkml:trace contextRef="#ctx0" brushRef="#br2" timeOffset="195336.37">28564 7986 52 0,'-17'35'26'0,"-36"15"-27"0,39-37 47 0,0 2-46 15,-11 14 1-15,0 8 0 16,-3 7 0-16,-4 9-1 16,1 1 0-16,-1 15 1 15,7 3 0-15,7 0-4 16,11-3 1-16,7-13-7 15,15-21 1-15,6-13-8 16,3-22 1-16</inkml:trace>
  <inkml:trace contextRef="#ctx0" brushRef="#br2" timeOffset="195635.3">28931 8128 49 0,'0'9'24'0,"-21"0"-23"0,11-2 41 16,-12 2-40-16,-9 4 0 15,-8 9 1-15,-3 3 0 16,-1 3-4-16,1 6 1 16,0 4 2-16,3 0 1 15,3 6-2-15,12-4 1 16,6 1-1-16,15-6 0 15,13-10-1-15,15-7 1 16,14-8-1-16,-1-13 0 16,1-7-3-16,-7-2 1 0,-4 2-7 15,-3-5 1-15,-7-10-9 16,-8-7 1-16</inkml:trace>
  <inkml:trace contextRef="#ctx0" brushRef="#br2" timeOffset="195835.19">28413 8485 59 0,'3'13'29'0,"15"-7"-33"0,-8-6 50 0,12 0-46 16,6 0 1-16,4-3-2 15,10-7 1-15,14-8-3 16,4-4 1-16,0-3-8 15,-14-1 0-15,0-11-7 0,0 2 1 16</inkml:trace>
  <inkml:trace contextRef="#ctx0" brushRef="#br2" timeOffset="196089.08">29009 8128 68 0,'25'34'34'0,"38"23"-45"0,-45-39 65 0,-1 7-56 16,1 7 1-16,-4 5-2 16,-10 1 1-16,-8 3 2 15,-6 6 1-15,-5-6-5 16,-2-4 0-16,-1-5-6 15,4-10 0-15,3-7-7 16,8-12 1-16</inkml:trace>
  <inkml:trace contextRef="#ctx0" brushRef="#br2" timeOffset="196612.36">30155 7792 52 0,'0'16'26'0,"-17"31"-28"0,10-32 43 16,0 4-41-16,3 6 1 15,-3 4 0-15,0 5 1 16,4 1-2-16,-1 8 0 16,4 1 1-16,4 0 1 0,3-3-1 15,0-6 1-15,3-7-1 16,1-6 0-16,-1-7-1 16,1-2 1-16,-4-7-1 15,-3-3 0-15,-8 0 0 16,-7-3 0-16,-6-3-1 15,-4-3 1-15,-4-3-1 16,-3-1 1-16,-8 4 0 16,1 3 0-16,-4 12 0 15,4-2 1-15,3 5-1 16,4 7 1-16,7 6-1 16,3 3 1-16,8-3 0 15,10-3 0-15,7 3-1 16,10-3 0-16,12 0-2 15,6-16 0-15,0 1-4 16,15-10 0-16,-1-4-9 16,0-8 0-1,4-14-2-15,0-5 1 0</inkml:trace>
  <inkml:trace contextRef="#ctx0" brushRef="#br2" timeOffset="196957.58">30801 7795 47 0,'-14'19'23'0,"-39"-3"-27"0,35-13 47 0,-3 6-43 16,0 4 1-16,-4 6 1 16,1-1 1-16,-8 11-3 15,-3 5 0-15,3 4 2 16,0 9 1-16,-3 12-1 15,7-5 1-15,6 5-2 16,8 4 1-16,7-13-1 16,11-6 0-16,13-6-1 15,12-13 0-15,9-10-1 16,-2-8 0-16,3-17-2 16,-1-8 1-16,-6-4-4 15,-7 0 0-15,-4-13-6 16,-14-6 1 31,-7-3-4-47,-7-3 0 0</inkml:trace>
  <inkml:trace contextRef="#ctx0" brushRef="#br2" timeOffset="197128.41">30247 8294 68 0,'4'19'34'0,"10"-10"-39"0,-4-9 70 0,15 0-65 0,14 0 0 15,10-16 0-15,-3-6 1 16,14-6-5-16,0 3 1 16,-7 0-10-16,-21 3 0 0,-15-3-7 15,-6 6 0-15</inkml:trace>
  <inkml:trace contextRef="#ctx1" brushRef="#br0" timeOffset="157041.49">9973 6983 0</inkml:trace>
  <inkml:trace contextRef="#ctx0" brushRef="#br0" timeOffset="201462.47">12658 11016 60 0,'3'0'30'0,"15"6"-24"0,-8-6 31 0,12-6-36 16,9-4 1-16,12 1-1 15,-5-1 0-15,5 1-4 16,-1 3 0-16,0 6-7 15,-13 6 1-15,-12 3-9 16,-13 1 1-16</inkml:trace>
  <inkml:trace contextRef="#ctx0" brushRef="#br0" timeOffset="201644.53">12675 11267 54 0,'-10'15'27'0,"13"-5"-18"0,1-7 46 15,-1 0-51-15,8-3 0 16,7 0 0 0,13 0 0-16,12-3-8 0,-1 0 0 15,7-1-4-15,4 4 1 16,-7-3-13-16,-11-3 0 16</inkml:trace>
  <inkml:trace contextRef="#ctx0" brushRef="#br0" timeOffset="202393.04">13720 12587 65 0,'49'44'32'0,"25"6"-31"0,-49-41 52 0,6 1-53 16,8-4 1-16,-3-3 0 15,-1-6 1-15,0-3-2 16,0-4 0-16,1-12 1 15,-5-6 0-15,5-16 0 16,-8-12 0-16,0-23 0 16,-7-15 0-16,-7-22-1 15,-7-16 0-15,-10-15 0 16,-8-13 0-16,-6-6 0 16,-12-13 0-16,-2 4-1 15,6-4 1-15,-3 3 0 16,7 16 0-16,3 10-2 15,11 9 1-15,7 15 0 16,0 23 0-16,14 18 0 16,11 16 1-16,10 25-3 0,4 19 1 15,0 13-7-15,3 15 1 16,-3 9-11-16,-7 10 1 16</inkml:trace>
  <inkml:trace contextRef="#ctx0" brushRef="#br0" timeOffset="203293.91">15268 10611 56 0,'11'3'28'0,"52"-25"-26"0,-45 16 43 0,7 0-41 0,3 0 0 0,4 6 1 16,-11 6 0-16,-7 16-8 15,-14 3 1-15,-11 9 4 16,-13 7 0-16,-15 6-4 15,0-6 0-15,-3 0-1 16,3-7 0-16,4-6 0 16,3-3 1-16,7-3-1 15,8-12 1-15,2-7 1 0,8-6 0 16,4-7 1-16,6-2 0 16,1-1-1-16,3 1 0 15,7 2 1-15,4-2 0 16,-1 2 1-16,4 7 0 15,4 3 0-15,3 7 1 16,1 2 1-16,-1 4 0 16,-3 5 0-16,-1 4 0 15,-3 3-1-15,8 0 0 16,-8-6-4-16,3 3 0 16,1-12-10-16,0-7 1 0,0-13-7 15,-4-8 0-15</inkml:trace>
  <inkml:trace contextRef="#ctx0" brushRef="#br0" timeOffset="203625.52">15991 10671 62 0,'-3'9'31'0,"-22"4"-38"16,15-7 56-16,-4-3-49 15,-11 3 1-15,4 4 2 16,3 2 1-16,0 1-5 0,1-1 1 16,3 1 2-16,3-1 0 15,8-2 0 1,3 2 0-16,7 1-1 0,3 0 0 16,8-4 0-16,3-3 1 15,0 4-1-15,0 2 0 16,-3-2-1-16,-7 2 1 15,-8 1-4-15,-6 5 1 16,-8 1-6-16,-10 0 0 16,3-3-7-16,4-7 0 15,7-12-5-15,3 0 1 32</inkml:trace>
  <inkml:trace contextRef="#ctx0" brushRef="#br0" timeOffset="203867.14">16185 10806 62 0,'-7'31'31'0,"-14"-6"-39"16,18-22 60-16,-1 3-50 15,-3 4 1-15,0 2 0 16,0-2 0-16,3-4-6 15,1 0 0-15,3-6 0 16,7-3 0-16,0-6-10 16,0-4 1-16,4-9-6 15,-4-3 0-15</inkml:trace>
  <inkml:trace contextRef="#ctx0" brushRef="#br0" timeOffset="204043.8">16143 10643 52 0,'11'15'26'0,"-1"-12"-34"0,-3-3 45 16,4-6-40-16,3 0 0 16,-3 0-9-16,3 2 0 0,-4 4 6 15,1 4 1-15</inkml:trace>
  <inkml:trace contextRef="#ctx0" brushRef="#br0" timeOffset="204376.53">16281 10802 38 0,'0'41'19'0,"0"-13"-16"0,0-21 28 0,0-4-30 0,0 3 1 0,0-3 2 0,0-3 1 0,3 0-6 15,4-3 0-15,0-3 3 16,4-4 1-16,3 1-2 15,0-7 1-15,4-2-2 16,3-4 0-16,0 6 0 16,0 3 0-16,0 4 1 0,-3 0 0 15,-4-1 1 1,0 10 1-16,0 3 0 16,-3 7 0-16,-4 2 0 0,0 4 1 15,0 3-2-15,0-4 0 16,-3 4-1-16,3-3 0 15,-4 0-3-15,4-4 0 16,0-2-4-16,4-7 0 16,3-6-10-16,7-7 0 15,0-9-1-15,4-3 1 16</inkml:trace>
  <inkml:trace contextRef="#ctx0" brushRef="#br0" timeOffset="204644.3">16976 10360 44 0,'7'22'22'0,"-21"3"-22"16,10-18 44-16,-6 8-40 16,-1 7 1-16,-3-3 3 15,-7 6 1-15,7 10-11 16,3 5 0-16,0 7 7 15,1 10 1-15,3 6-3 16,3 2 0-16,8-2-5 16,3-10 0-16,3-9-5 15,4-12 1-15,8-10-7 16,9 0 0-16,1-32-6 16,3-5 1-16</inkml:trace>
  <inkml:trace contextRef="#ctx0" brushRef="#br0" timeOffset="204944.64">17332 10621 45 0,'-4'3'22'0,"-17"3"-20"0,11-3 38 16,-8 3-39-16,-7 4 0 16,-3 5 2-16,0-2 0 0,0 3-4 15,-4 6 1 1,-3 6 2-16,3 0 0 0,7 3-1 15,8 1 1-15,6-1 0 16,11 1 0-16,7-1 1 16,4-6 0-16,6-12-1 15,4-7 1-15,4-12-1 16,3-7 0-16,-3-3-2 16,-4-6 1-16,-3-3-6 15,-4-3 1-15,-3 0-12 16,-4 6 1-16,-11-6-3 15,-3 3 1-15</inkml:trace>
  <inkml:trace contextRef="#ctx0" brushRef="#br0" timeOffset="205125.22">16958 10828 52 0,'7'18'26'0,"18"-15"-26"0,-15-6 49 0,8 0-48 0,7-6 1 15,6-4-1-15,8-6 1 16,4 4-6-16,-5 2 1 16,-2-2-6-16,-8-1 0 15,-3-12-8-15,-11 6 1 16</inkml:trace>
  <inkml:trace contextRef="#ctx0" brushRef="#br0" timeOffset="205337.94">17339 10561 66 0,'18'34'33'0,"3"20"-42"16,-18-39 62-16,-3-2-55 15,4 12 1-15,-4 10-3 16,0-1 0-16,-4 7-2 15,-3 6 1-15,-3-13-13 16,-11-2 1-16</inkml:trace>
  <inkml:trace contextRef="#ctx0" brushRef="#br0" timeOffset="205745.07">17928 10784 66 0,'7'44'33'0,"18"-32"-33"0,-14-9 57 0,-1 0-56 16,8-3 0-16,13-3 0 15,5-6 0-15,10-7-4 16,3-3 1-16,-3 10-6 16,-4-4 1-16,-3-5-13 15,-14-4 0-15</inkml:trace>
  <inkml:trace contextRef="#ctx0" brushRef="#br0" timeOffset="205997.66">18733 10191 60 0,'-4'34'30'0,"8"4"-27"0,-4-22 46 15,0 9-46-15,-4 19 0 16,0 0-1-16,1 18 1 15,3 1-6-15,3 9 1 16,5 3-3-16,-1-2 0 0,-4-17-14 16,-3-15 0-1</inkml:trace>
  <inkml:trace contextRef="#ctx0" brushRef="#br0" timeOffset="206538.05">15166 11680 52 0,'18'13'26'0,"80"-4"-20"0,-66-12 34 0,25 0-34 16,24-3 0-16,17-4 5 15,33 1 0-15,24-10-13 16,50-6 1-16,31-9 9 15,46-1 1-15,25 1-4 16,28-1 1-16,11 1-4 16,18-1 1-16,-12 13-5 15,-13 7 1-15,-43 11-7 16,-31 11 1-16,-46 5-8 16,-50 10 0-16,-60-3-9 15,-42 6 0-15</inkml:trace>
  <inkml:trace contextRef="#ctx0" brushRef="#br0" timeOffset="207482.9">15360 12675 59 0,'18'37'29'0,"-4"16"-30"0,-11-40 48 0,4 9-44 16,0 6 0-16,4-3 0 16,3-3 1-16,0-6-6 15,4-4 1-15,3 1 3 16,0-10 1-16,4-9-3 15,0-13 0-15,-4-6-1 16,-4-13 1-16,-6-12-5 16,-1-3 1-16,-2 0-3 15,-1-4 1-15,-4-3-2 16,1-2 0-16,-1 2 1 16,1 7 0-16,-1 3 3 15,4 9 1-15,0 0 2 16,4 7 0-16,0 2 2 0,3 4 0 15,7 3 0 1,7 3 0-16,11 6 3 16,10-2 0-16,15 2 1 0,20 0 1 15,19 4 1-15,31 2 1 16,24 7 0-16,44 0 0 16,13 3-3-16,39 3 1 15,3-3-3-15,22 0 0 16,-11 0-3-16,7 3 1 15,-24-3-6-15,-4 3 1 16,-25-3-9-16,-39 4 1 16,-42-8-8-16,-31 4 0 15</inkml:trace>
  <inkml:trace contextRef="#ctx0" brushRef="#br0" timeOffset="208370.99">16023 12399 51 0,'4'3'25'0,"-4"3"-18"0,0-6 26 16,-4-3-32-16,1 6 1 0,-4 6 2 16,0 4 0-16,3 6-5 15,0 3 1-15,4 0 2 16,0 3 1-16,8 0-2 15,2-3 0-15,8-7-4 16,3-5 1-16,4-7-7 16,-1-9 0-16,5-10-8 15,-5-9 0-15</inkml:trace>
  <inkml:trace contextRef="#ctx0" brushRef="#br0" timeOffset="208548.99">16302 12248 49 0,'3'22'24'0,"-13"44"-23"0,10-54 40 16,-7 13-40-16,-7 13 0 15,-4 3 0-15,-7 9 1 16,-3 10-4-16,0-7 1 16,0 0-3-16,6-6 0 15,5-9-11-15,10-16 1 16</inkml:trace>
  <inkml:trace contextRef="#ctx0" brushRef="#br0" timeOffset="208806.92">16489 12471 73 0,'-11'34'36'0,"11"-34"-40"0,4 0 67 0,3 6-63 15,7-2 1-15,4-8-1 16,6-5 0-16,8 3-3 16,7-4 1-16,-7 1-6 15,-4 0 1-15,-3-1-14 16,-8-2 0-16</inkml:trace>
  <inkml:trace contextRef="#ctx0" brushRef="#br0" timeOffset="209122.26">17043 12207 60 0,'-7'10'30'0,"-25"24"-29"0,25-21 44 16,-4 2-43-16,1 4 0 0,-1 0 1 16,1 0 0-1,-5 18-4 1,8-2 1-16,4-10 1 15,10-3 1-15,3-6-6 16,5-4 1-16,6-5-6 16,0-14 0-16,4-5-10 15,3-4 0-15</inkml:trace>
  <inkml:trace contextRef="#ctx0" brushRef="#br0" timeOffset="209320.87">17297 12160 40 0,'3'0'20'0,"-3"32"-7"16,-3-29 27-16,-4 9-37 16,-4 13 1-16,-3 4 0 15,-7 2 1-15,-4 0-7 16,-3 7 1-16,3 6 4 0,0 0 0 16,1 12-4-16,6 1 0 15,4-7-6-15,3-6 1 16,4-10-11-16,11-12 1 15</inkml:trace>
  <inkml:trace contextRef="#ctx0" brushRef="#br0" timeOffset="209673.51">17688 12389 59 0,'-24'19'29'0,"-19"-19"-34"16,29 3 49-16,-7 3-43 15,-4 4 0-15,-3 5 1 16,3 1 1-16,1 0-4 16,6-4 1-16,4-2 2 15,3 5 0-15,8-5 0 16,3-1 0-16,10 1-1 15,12-1 1-15,9 0 0 16,1 1 0-16,0-1-1 16,-4 4 0-16,-7-1-1 15,-7 4 1-15,-7 6-2 16,-10 3 1-16,-4-6-4 0,-4 3 1 16,-6-3-5-16,-1-4 0 15,0-5-11-15,8-7 1 16</inkml:trace>
  <inkml:trace contextRef="#ctx0" brushRef="#br0" timeOffset="209914.46">17928 12515 59 0,'-7'28'29'0,"4"3"-28"16,3-21 48-16,-4 2-46 16,1 4 0-16,-1 3 0 15,0-4 0 1,4 1-7-16,0-7 1 0,0-5-4 16,4-11 0-16,0-5-12 15,-4-13 1-15</inkml:trace>
  <inkml:trace contextRef="#ctx0" brushRef="#br0" timeOffset="210123.84">17921 12251 49 0,'4'16'24'0,"-1"-7"-18"16,-3-9 35-16,7 3-40 0,-7-3 1 15,4 4-1-15,-4-4 1 16,7 0-4-16,3 0 0 16,1 0-5-16,0 3 0 15,-1-3-9-15,1 0 1 16</inkml:trace>
  <inkml:trace contextRef="#ctx0" brushRef="#br0" timeOffset="210501.62">18150 12596 43 0,'4'38'21'0,"-15"-7"-23"15,11-21 31-15,0-4-29 16,0 0 1-16,0-3-1 16,0 0 1-16,4-9-2 15,3-3 1-15,0-7 0 16,4-3 1-16,-1-3-2 15,4-6 1-15,0 0-2 16,1 0 1-16,-1-4-1 16,3 10 1-16,1 7-1 15,0 2 1-15,-4 10 1 16,0 6 1-16,-4 6 0 0,1 4 1 16,-4 3 1-1,0 2 1-15,0-2-1 0,0 3 0 16,-3 0-1-16,-1 0 0 15,1-1-1-15,-1 1 1 16,4-3-5-16,0-7 1 16,0-6-7-16,4-3 0 15,0-12-4-15,-1-10 0 16</inkml:trace>
  <inkml:trace contextRef="#ctx0" brushRef="#br0" timeOffset="210880.03">18489 12236 61 0,'0'6'30'0,"7"-12"-36"15,4 2 61-15,-1-2-53 16,4 3 1-16,4 0 0 15,-4 3 0-15,0-3-4 16,-3 3 0-16,-1-3 2 16,-6 3 0-16,-4 6-1 15,-4 6 0-15,-3 1-1 16,0 6 1-16,-3 0-1 16,-1-1 1-16,4 4 0 0,0-6 1 15,4 0 0-15,-1-4 0 16,8-2-1-16,3-1 1 15,3-3-2 1,4 1 1-16,4-4-5 0,3-3 0 16,-3 3-11-16,3-9 0 15,4-7-3-15,3-3 0 16</inkml:trace>
  <inkml:trace contextRef="#ctx0" brushRef="#br0" timeOffset="211152.81">19036 12154 43 0,'0'28'21'0,"-14"-9"-15"0,10-19 36 0,-3 13-39 15,-7-1 0-15,-4 10 3 16,-3 9 1-16,-7-2-8 15,3 15 1-15,4 6 4 16,0 9 1-16,7 7-4 16,7-9 0-16,3-4-5 15,4-6 1-15,11-13-7 16,3-12 0-16,7-12-8 16,4-10 0-16</inkml:trace>
  <inkml:trace contextRef="#ctx0" brushRef="#br0" timeOffset="211461.92">19297 12292 52 0,'14'19'26'0,"-25"-13"-32"0,4-3 44 15,-3 0-37-15,-11 4 0 16,-4 2 2-16,-7 4 1 0,0-4-4 15,8 7 0-15,-1 6 3 16,0 3 0-16,4 3-1 16,4 0 1-16,6 7-1 15,7-4 0-15,4-3-1 16,0-6 0-16,8-6-1 16,9-10 0-16,4-6-2 15,1-6 0-15,-1-7-3 16,-4-6 0-16,-3-9-7 15,1 0 0-15,-5-6-5 16,-3 2 1-16</inkml:trace>
  <inkml:trace contextRef="#ctx0" brushRef="#br0" timeOffset="211678.77">18941 12496 48 0,'14'6'24'0,"3"-22"-25"0,-10 7 43 16,4 0-42-16,0-7 0 15,10 3 1-15,14-2 0 16,7-4-4-16,1-3 0 16,-1 0-9-16,0 0 0 15,-6-3-2-15,-5 3 0 16</inkml:trace>
  <inkml:trace contextRef="#ctx0" brushRef="#br0" timeOffset="211920.63">19403 12229 61 0,'21'32'30'0,"18"11"-40"16,-29-30 63-16,4 3-53 16,1-4 1-16,-8 7-1 15,-4 9 0-15,-6 4-1 16,-4 2 0-16,-4 1-4 16,0 5 0-16,-3-8-12 15,0-13 1-15</inkml:trace>
  <inkml:trace contextRef="#ctx1" brushRef="#br0" timeOffset="168922.34">16612 8927 0,'0'0'16,"0"0"0,0 0-16,0 0 15,0 0-15,0 0 16,0 0 15</inkml:trace>
  <inkml:trace contextRef="#ctx0" brushRef="#br0" timeOffset="213324.18">20761 11147 63 0,'42'13'31'0,"29"12"-18"16,-50-19 31-16,11 4-43 15,0 5 0-15,-8-2 0 0,-6 3 0 16,-15 9-2-16,-10 6 0 16,-10 7-1-16,-15-7 1 15,-14-6-3-15,4 0 1 16,3-9-1-16,4-7 0 16,-1-2-1-16,8-4 0 15,3-3 1-15,4-3 1 16,7-4 0-16,7 4 0 15,4-3 1-15,3 6 0 16,7-3 3-16,3 3 0 16,8 3 4-16,7 0 0 15,6 6 2-15,8 4 0 16,3 12 0-16,1 0 1 0,-1 3-2 16,0-3 0-16,1 1-4 15,-4 2 0-15,-1-6-8 16,-2-10 1-16,-5-5-16 15,-6-11 1-15</inkml:trace>
  <inkml:trace contextRef="#ctx0" brushRef="#br0" timeOffset="213863.77">22017 11270 59 0,'-7'25'29'0,"10"-10"-25"0,-6-11 38 0,-1 8-39 16,-10-2 1-16,-3-1 0 16,-8 0 0-16,-7 4-6 15,7-4 0-15,-3 4 4 16,0-1 1-16,0 7-3 16,3 3 1-16,0 3-1 15,8 3 1-15,6-2-1 16,11-1 1-16,11 0-4 15,3-10 1-15,18 1-4 16,10-7 1-16,14 1-7 16,11-13 0-16,0-10-7 15,-10-2 1-15</inkml:trace>
  <inkml:trace contextRef="#ctx0" brushRef="#br0" timeOffset="214104.5">22320 11392 26 0,'7'-35'13'0,"11"10"5"0,-15 16 13 0,5 0-25 0,-5 5 1 15,-3 4 1-15,0-6 1 16,-3 9-12-16,-8 4 0 16,-3 2 8-16,-11-3 0 0,0 1-3 15,-3 2 0-15,0 3 0 16,0 4 0 0,7 3-2-16,3 3 0 0,7 0-3 15,8 6 1-15,6 0-4 16,12-3 0-16,6-9-2 15,7-7 0-15,-3-12-8 16,3-9 0-16,7-13 3 16,4-7 0-16</inkml:trace>
  <inkml:trace contextRef="#ctx0" brushRef="#br0" timeOffset="214390.23">22761 11188 43 0,'-7'35'21'0,"-21"-7"-23"0,21-22 44 16,-7 0-41 0,-4 1 1-16,1-4 1 0,-1 0 1 15,0 0-5 1,1 3 1-16,2 4 3 0,5 2 0 16,3 7-1-16,7-6 1 15,3 2-1-15,4 1 0 16,4 0 1-16,0-4 0 15,-1 1-1-15,-3 2 0 16,-3-2-1-16,-8 6 0 16,-6 0-4-16,-4 3 1 15,-8-4-7-15,-6-2 0 0,3-10-9 16,4-3 0 0</inkml:trace>
  <inkml:trace contextRef="#ctx0" brushRef="#br0" timeOffset="214690.51">23163 10868 56 0,'4'16'28'0,"-29"25"-26"15,15-26 48-15,-8 17-47 16,-7-1 1-16,-6 13-1 16,-1 3 1-16,0 0-6 15,0 16 1-15,-3 3 2 0,14 21 1 16,3-8-5-16,11-1 1 16,7-9-5-1,4-12 0-15,10-23-10 0,14-15 1 16,18-19-3-16,0-13 1 15</inkml:trace>
  <inkml:trace contextRef="#ctx0" brushRef="#br0" timeOffset="-214506.79">23650 11119 54 0,'4'3'27'16,"-29"0"-35"-16,14 1 53 0,-13 2-44 15,-8 6 1-15,4 7 1 16,-4 3 1-16,-7 0-5 16,-7 3 1-16,1 7 2 15,2 5 1-15,8 7-1 16,7 0 1-16,10-3-1 16,11 0 0-16,14-10-1 15,14-9 1-15,11-13-1 16,-4-9 0-16,0-9-1 15,1-10 1-15,-5 0-4 16,-2-3 1-16,-1-3-6 16,-11-3 1-16,-6 0-12 15,-8-4 1-15</inkml:trace>
  <inkml:trace contextRef="#ctx0" brushRef="#br0" timeOffset="-214327.51">23051 11386 64 0,'10'28'32'0,"36"-28"-33"0,-28 0 53 15,10-3-52-15,14-7 0 0,11-8-1 16,4-4 0 0,6 0-4-16,-3-13 0 0,-4 4-14 15,-6-7 1-15</inkml:trace>
  <inkml:trace contextRef="#ctx0" brushRef="#br0" timeOffset="-214101.04">23880 10922 75 0,'42'47'37'0,"11"44"-45"16,-46-63 63-16,7 13-57 16,0 12 1-16,4 13-7 0,-8 22 1 15,-17-1-6-15,-10 1 1 16,-29-13-8 0,-18 4 1-16</inkml:trace>
  <inkml:trace contextRef="#ctx0" brushRef="#br0" timeOffset="-210060.18">12196 14569 48 0,'7'9'24'0,"35"-22"-17"0,-24 7 25 0,10-3-30 16,7-1 0-16,11-2 0 15,14-1 0-15,-4 1-3 16,-3-1 0-16,-7 4-2 16,-7 6 1-16,-7 6-13 15,-11 0 1-15,-11 3-1 16,-3 4 0-16</inkml:trace>
  <inkml:trace contextRef="#ctx0" brushRef="#br0" timeOffset="-209851.64">12153 14851 60 0,'-17'28'30'0,"20"-6"-33"16,1-22 64-16,3-3-58 15,7-3 1-15,10 2 1 0,12-2 1 16,6 0-8 0,7-4 0-16,8-2 0 0,6 2 0 15,-10 1-14-15,-3-3 0 16,-8-1-5-16,-3 4 1 16</inkml:trace>
  <inkml:trace contextRef="#ctx0" brushRef="#br0" timeOffset="-208833.02">25287 10454 45 0,'11'4'22'0,"-4"-1"-7"16,-7-3 23-16,0 3-35 16,0 0 0-16,0 6 1 15,-4 4 1-15,-3 9-6 0,-7 12 0 16,-4 4 4-16,4 18 1 16,-3 10-2-16,3 25 0 15,3-3-1-15,0 0 1 16,4-7-1-16,0-18 1 15,4-10-1-15,-4-15 1 16,0-16-2-16,-4-13 1 16,0-9-1-16,-3-12 0 15,-7-10-1-15,-14 0 0 16,-7-3 1-16,-8-3 0 16,-3-1-2-16,4 7 0 0,-4 7 0 15,7 8 0-15,4 14 1 16,3 8 0-16,7 7 0 15,8 10 0-15,6-1 2 16,11 4 1-16,14 5 0 16,14-2 0-16,11-7-1 15,7 1 1-15,14-10-2 16,7-10 1 0,-4-12-6-1,11-9 1-15,0-4-15 0,0-9 1 0</inkml:trace>
  <inkml:trace contextRef="#ctx0" brushRef="#br0" timeOffset="-208488.15">26024 10542 59 0,'4'3'29'0,"-53"-3"-29"0,31 7 42 16,-10 8-41-16,-4 10 1 15,-7 4 1-15,-7 8 1 16,7 7-5-16,8 13 0 0,3 2 3 16,6 4 0-16,8 0-1 15,7-7 1-15,4-6-2 16,17-15 1-16,18-13-1 15,6-16 1-15,12-9-3 16,-4-16 1-16,-4-12-4 16,-10-4 1-16,-11-6-8 15,-7 1 1 1,-14-7-7-16,-14 9 1 16</inkml:trace>
  <inkml:trace contextRef="#ctx0" brushRef="#br0" timeOffset="-208275.64">25495 10900 76 0,'7'6'38'0,"18"-15"-43"0,-7 2 75 0,6-5-70 0,26-7 0 0,17-3 0 0,17 0 0 0,5 3-7 0,-12 3 1 15,-17 4-15-15,-21-4 0 16,-18 7-1-16,-14 12 0 15</inkml:trace>
  <inkml:trace contextRef="#ctx0" brushRef="#br0" timeOffset="-206715.43">14012 16143 41 0,'22'28'20'0,"16"0"-10"0,-20-22 19 0,10 4-24 16,7-1 0-16,4 1 3 15,0-4 1-15,3-6-11 16,4-9 0-16,4-7 7 16,-4-9 0-16,-1-10-2 15,-9-12 0-15,-5-12-1 16,-6-10 0-16,-4-22-1 16,-7-25 0-16,-10-16-1 15,-11-12 1-15,-18-19-1 0,-7-4 1 16,-10-8-1-16,-4-1 1 15,-3 10-1-15,6 9 0 16,5 16 1-16,2 3 0 16,8 16-1-16,11 12 1 15,9 19-3-15,16 13 0 16,9 12-3-16,8 16 0 16,10 15-14-16,4 1 0 15</inkml:trace>
  <inkml:trace contextRef="#ctx0" brushRef="#br0" timeOffset="-205859">15071 15343 42 0,'-4'25'21'0,"15"-15"-7"15,-8-7 21-15,4-3-31 0,4-3 1 16,7-4 1-16,13-2 1 16,22-1-9-16,21-2 1 15,25 6 6-15,35-4 0 16,25 4-1-16,21-7 0 16,39-5 0-16,10-7 0 15,35-7 0-15,1-15 0 16,24 0-2-16,1-6 1 15,2-7-2-15,5 1 0 16,-19-4-4-16,-10 3 0 0,-24 7-3 16,-39 12 1-16,-36 7-7 15,-32 6 0-15,-34 2-9 16,-36 8 0-16</inkml:trace>
  <inkml:trace contextRef="#ctx0" brushRef="#br0" timeOffset="-204867.63">16101 15798 52 0,'7'9'26'0,"18"-3"-25"0,-15-6 40 15,4 0-38-15,7-3 1 16,1 0 3-16,6 0 1 16,4 6-9-16,-1 3 0 0,-10 4 5 15,-6 12 1-15,-15 6-4 16,-7 16 1-16,-15 0-4 16,-13 6 0-16,-14 0-2 15,-4 0 0-15,3-12-1 16,5-10 0-16,2-6 0 15,8-6 1-15,7-10 0 16,10-6 1-16,7-6 1 16,1-4 0-16,10-2 0 15,7-4 0-15,0 1 0 16,4 2 1-16,3 4 1 16,3-1 0-16,8 1 2 15,-7 2 0-15,17 4 2 16,0 6 1-16,0 7 0 15,-3 2 1-15,-7 7-2 16,0 3 1-16,-8 3-3 16,-3-6 0-16,4 0-7 0,0-3 1 15,3-10-14-15,0-6 0 16</inkml:trace>
  <inkml:trace contextRef="#ctx0" brushRef="#br0" timeOffset="-204522.68">16799 15845 55 0,'11'37'27'15,"-15"-37"-27"-15,1 4 39 0,-4-1-37 16,-4 3 1-16,-3 0 0 15,-4 4 1-15,-3-1-4 16,-3 4 1-16,-1 5 2 16,0 4 1-16,0 3-1 15,4 1 1-15,4 5-1 16,-1 7 1-16,7 2-2 16,4-5 1-16,7-4-1 15,7-3 0-15,8 1-2 16,9-11 0-16,8-5-4 15,3-10 0-15,-3-3-10 16,-4-9 1-16,-10-10-8 0,3 3 1 16</inkml:trace>
  <inkml:trace contextRef="#ctx0" brushRef="#br0" timeOffset="-201101.86">17233 15989 48 0,'4'3'24'0,"3"-25"-17"0,-7 16 25 0,-4 0-32 16,-6-4 0-16,-4 1 1 15,-4 3 0-15,-7 2-1 16,-3 1 0-16,-4 6 0 16,4 4 0-16,0 5-3 15,3 10 0-15,4 6-2 16,7 4 1-16,3 2 0 15,11 4 1-15,7-7 1 16,7-6 0-16,4-12 6 16,10-13 0-16,8-13 1 15,2-2 0-15,1-14-4 16,-4-5 0-16,-6 3-13 16,-8-4 1-16</inkml:trace>
  <inkml:trace contextRef="#ctx0" brushRef="#br0" timeOffset="-200665.67">17787 15738 47 0,'-7'10'23'0,"-18"-14"-14"16,15 4 31-16,-4 7-38 16,-4 2 1-16,0 7 1 15,-6 0 0-15,2-1-5 16,-2 1 0-16,-1-4 3 15,4 1 1-15,3 3-2 16,1-4 0-16,6 1 0 16,8-1 1-16,6 4-1 15,11 0 0-15,4-4 0 16,3 4 1-16,4 3-1 16,-1-1 0-16,-2-2-1 15,-8 0 0-15,-7 0-4 0,-14 5 0 16,-11 11-9-16,-14-4 0 15,-10-3-6-15,-4-6 1 16</inkml:trace>
  <inkml:trace contextRef="#ctx0" brushRef="#br0" timeOffset="-200258.37">18334 15603 24 0,'3'10'12'0,"-6"-17"-1"15,-1 7 11-15,-3 0-15 16,-3 0 1-16,-8 4 6 16,0 5 1-16,-3 4-16 15,-3 5 0-15,-5 1 12 16,1 9 1-16,0 10-3 16,0 9 0-16,3 16-4 15,4 9 1-15,3 9-4 16,8-8 0-16,6-1-2 15,8-6 0-15,6-13-5 0,11-12 0 16,4-16-8-16,3-10 1 16,4-21-9-16,7-3 0 15</inkml:trace>
  <inkml:trace contextRef="#ctx0" brushRef="#br0" timeOffset="-199943.5">18725 15751 43 0,'0'9'21'0,"-17"1"-16"0,6-7 29 0,-10 3-32 16,-7 7 0-16,-4-1 4 16,4 4 0-16,-4 6-6 15,0 6 1-15,1 6 4 16,-1 7 0-16,0 6-1 15,7 3 1-15,8 7-1 16,6-10 0-16,11-16 0 16,11-3 0-16,6-9-1 15,5-6 0-15,13-13-1 16,0-13 0-16,-3-9-3 16,0 0 1-16,-11-3-8 15,-4-6 1-15,-9-4-14 16,-5-8 1-16</inkml:trace>
  <inkml:trace contextRef="#ctx0" brushRef="#br0" timeOffset="-199733.91">18323 15945 48 0,'32'6'24'0,"14"-2"-17"0,-28-4 28 0,3-7-35 16,7 4 1-16,14-3-2 16,4-4 1-16,-4 1-6 15,1 0 1-15,-4-4-9 16,-4-9 0-16</inkml:trace>
  <inkml:trace contextRef="#ctx0" brushRef="#br0" timeOffset="-199434.27">18863 15559 39 0,'-14'26'19'0,"-7"5"-18"0,17-22 26 0,1 4-23 0,3 3 1 0,3-1 5 0,4 10 1 16,7 10-10-16,8 6 0 15,2 9 8-15,1 9 1 16,0 1-4-16,-11 9 1 16,-14-6-7-16,-14 9 1 15,-18 0-12-15,-10 0 1 16,-11-12-10-16,0-10 0 15</inkml:trace>
  <inkml:trace contextRef="#ctx0" brushRef="#br0" timeOffset="-198773.94">20468 14484 76 0,'28'12'38'0,"15"-2"-42"0,-26-7 71 16,8 0-64-16,0 0 0 0,3 0 1 16,4 4 0-16,3-1-6 15,-3 3 1-15,-8 1 3 16,-9 2 0-16,-12 1-3 15,-10 2 0-15,-7 14-1 16,-7 2 0-16,-11 0-2 16,-7 7 1-16,0 3 0 15,-3 3 0-15,3-4 2 16,4 1 0-16,10 6 0 16,8-3 1-16,6-3 1 15,11-7 0 1,14-5 0-16,18-11 0 15,7-8-3-15,0-4 1 0,3-6-10 16,0-6 1-16,4-10-12 0,0 4 1 16</inkml:trace>
  <inkml:trace contextRef="#ctx0" brushRef="#br0" timeOffset="-198293.19">21449 14782 61 0,'0'3'30'0,"0"6"-30"15,0-9 46-15,-4 0-43 16,-6 0 1-16,-1 0 1 15,1 3 0-15,-4 7-7 16,-1-1 1-16,1 10 4 16,-3 6 0-16,-1 3-2 0,4 4 1 15,3-1-1-15,4 0 1 16,7 4-2-16,4-1 1 16,6-5-2-16,15-4 1 31,0-10-5-31,3-2 1 0,7-7-7 0,8-9 0 15,-1-9-9 1,4-14 0-16</inkml:trace>
  <inkml:trace contextRef="#ctx0" brushRef="#br0" timeOffset="-198038.3">21978 14788 59 0,'14'0'29'0,"-14"-3"-30"0,-3 3 47 0,-8 0-45 0,-10 0 0 0,-11 6 3 15,7 4 1-15,-3-1-5 16,-4 4 0-16,-3 2 3 16,-4 7 1-16,1 3-1 15,2-3 0-15,5 0-2 16,6 3 1-16,4 3-2 16,14-2 0-16,10-4-3 15,11-7 0-15,15-9-2 16,-1-9 1-16,11-6-5 15,13-10 0 1,1-9-10-16,7-10 1 0</inkml:trace>
  <inkml:trace contextRef="#ctx0" brushRef="#br0" timeOffset="-197767.4">22299 14634 31 0,'-10'7'15'0,"-15"15"-5"0,14-16 11 0,-3 3-19 0,-4 1 0 0,-3-1 2 0,0 1 1 16,4 2-4-16,-1-3 0 16,4 1 5-16,3-1 0 15,4 1 0-15,7 2 1 16,11 7 0-16,6 0 0 0,8 3-1 16,0 0 0-16,-8 0-2 15,-3 3 1-15,-6-3-3 16,-12 3 0-16,-14 6-5 15,-10 4 1-15,-4-4-6 16,1-3 0-16,-1-9-12 16,4-10 1-16</inkml:trace>
  <inkml:trace contextRef="#ctx0" brushRef="#br0" timeOffset="-197469.31">22885 14308 56 0,'7'7'28'0,"-11"21"-27"0,-3-16 42 15,-7 4-41-15,-7 3 1 16,-11 9 1-16,-7 7 0 15,-7 2-5-15,1 10 0 16,-5 10 4-16,11 8 0 16,11 8-3-16,11 5 0 15,10 4-4-15,10-20 1 16,15-8-5-16,10-17 0 0,7-2-11 16,11-23 1-16</inkml:trace>
  <inkml:trace contextRef="#ctx0" brushRef="#br0" timeOffset="-197184.47">23322 14509 55 0,'7'3'27'0,"-42"25"-29"0,21-18 44 0,-14 5-41 0,-4-2 0 0,-10-1 0 16,-4 14 1-16,-4 2-3 15,4 6 1-15,8 1 1 16,-1 9 1-16,0 3-1 16,11-7 0-16,10 1 1 0,15-3 0 15,10-10-1-15,7-9 0 16,18-13-1-16,10-6 1 16,-3-9-1-16,-4-10 0 15,-7-6-5-15,-7-6 0 31,-7 5-12-31,-3-8 0 0</inkml:trace>
  <inkml:trace contextRef="#ctx0" brushRef="#br0" timeOffset="-196984.51">22864 14744 67 0,'28'3'33'0,"35"-3"-41"15,-35-3 54-15,11-6-46 16,11-7 0-16,10-3-4 16,-4 4 0-16,-10-7-1 15,-4-3 0-15,-6-4-12 16,-15-5 0-16</inkml:trace>
  <inkml:trace contextRef="#ctx0" brushRef="#br0" timeOffset="-196773.62">23368 14402 62 0,'35'51'31'0,"-6"14"-35"0,-26-46 53 16,4 3-50-16,0 9 1 15,-7 13-1-15,-7 7 0 16,-3 11-1-16,-8-2 1 15,-7-1-7-15,-3 1 0 16,0-13-9-16,3-16 1 16</inkml:trace>
  <inkml:trace contextRef="#ctx0" brushRef="#br0" timeOffset="-196297.32">24225 14208 63 0,'4'34'31'0,"-15"29"-35"16,8-44 54-16,-1 3-48 15,1 9 0-15,-1 10 1 16,4 6 1-16,0-3-5 16,4 0 0-16,3 3 3 15,-4-9 1-15,1-10-2 16,-1-3 0-16,1-9-1 16,-4-4 0-16,-4-3-1 0,-10-5 1 15,-11-4-1-15,-6 0 0 16,-1 0 0-16,-3 0 0 15,-4 0 1-15,-3 3 0 16,-1 9 0-16,1 4 0 16,10 3 1-16,4 3 0 15,3 0 0 1,11 6 0-16,7-3 0 0,11-3 0 16,13-3-2 15,8-7 1-31,3 1-4 15,4-10 1-15,14-9-6 0,3-10 1 0,4-6-12 0,7-16 1 16</inkml:trace>
  <inkml:trace contextRef="#ctx0" brushRef="#br0" timeOffset="-195982.11">24952 14180 44 0,'-7'6'22'0,"-53"7"-21"0,46-7 28 0,-7 0-26 16,-11 3 0-16,-3 7 2 16,-1 9 1-16,-2 7-7 15,6 2 0-15,0 7 5 16,4 6 1-16,0 0-1 0,-1 3 0 16,8 7-1-1,7 5 1-15,7 1-1 0,11 0 1 16,3-13-2-16,10-9 1 15,19-13-2-15,9-16 0 16,5-18-2-16,-1-13 1 16,1-9-4-16,-5-10 1 15,-9 4-9-15,-5-1 0 16,-9-5-7-16,-12-1 1 16</inkml:trace>
  <inkml:trace contextRef="#ctx0" brushRef="#br0" timeOffset="-195785.22">24479 14638 63 0,'4'9'31'0,"24"-12"-26"16,-21 0 56-16,11 0-58 16,21 3 0-16,10-4 0 15,14-8 1-15,11-10-6 16,-3-13 1-16,-15 7-6 15,-10 3 0-15,-17-3-15 16,-22 0 1-16</inkml:trace>
  <inkml:trace contextRef="#ctx0" brushRef="#br0" timeOffset="-194524.93">15614 14236 53 0,'0'57'26'0,"-11"-14"-18"0,4-30 26 16,-7 3-32-16,0-4 0 0,-4-2 1 16,1-4 0-16,-1 0-4 15,1 0 1-15,2 1 3 16,5-4 1-16,3 0-3 16,0 0 1-16,3-3 1 15,1 3 0-15,3 0-1 16,0-3 1-16,0 0 0 15,3 0 0-15,1 4-1 16,3-8 1-16,-4 4-2 16,1-3 1-16,-4 3-2 15,3-3 1-15,-3 3-2 16,4-6 1-16,-1 3-1 16,1-4 1-16,-1 1-1 0,-3 6 1 15,4-6 0 1,0 3 1-16,3 0 0 0,0 6 0 15,0-6-1-15,0 3 1 16,0 3-1-16,0-6 1 16,3 0-1-16,1-4 0 15,3 1 0 1,4-3 0-16,3-1 1 0,4-2 0 16,-1 2 0-16,5 1 0 15,2 3 0-15,5 2 0 16,-1 8-1-16,-7 2 1 15,-10 3-2-15,-8 10 1 0,-17 9-2 16,-14 10 1-16,-7 6-1 16,-11-3 0-16,-10 6-1 15,-8-4 1-15,-3 1-1 16,7-12 1-16,4-4 0 16,3-6 0-16,7-6 0 15,11-4 1-15,3-2 0 16,11-10 1-16,7-4 0 15,7 4 0-15,11-9 0 16,6 3 1-16,5-1 0 16,2 4 0-16,8 3-1 15,0 0 1-15,3 3-1 16,0 4 1-16,1-1 0 16,-5 3 0-16,-2 4-1 15,-5 6 1-15,1 0-1 16,-7-1 0-16,-1 4-2 15,1-9 1-15,0-1-6 16,-1-2 1-16,1-1-14 0,-1-18 1 16</inkml:trace>
  <inkml:trace contextRef="#ctx0" brushRef="#br0" timeOffset="-194162.72">16228 14481 44 0,'14'12'22'0,"-14"-18"-19"0,-4 3 25 0,-3 3-23 16,-3 3 1-16,-8 3 2 15,-3 1 0-15,-4 2-9 16,1 0 0-16,2 4 7 16,1-1 1-16,4 4-3 15,2 0 0-15,5-7-1 16,3 1 0-16,3 2-1 15,8-2 0-15,6-1-1 16,5 0 1-16,6 4 0 16,7-1 0-16,-3 4 0 15,-1 0 0-15,-6 0-2 16,-4 2 1-16,-3 1-1 16,-11 6 0-16,-7 10-2 15,-11-4 1-15,-7 0-4 16,1-5 1-16,-1-5-6 15,0-8 1-15,8 0-11 0,9-13 1 16</inkml:trace>
  <inkml:trace contextRef="#ctx0" brushRef="#br0" timeOffset="-193937.45">16450 14650 58 0,'-7'16'29'0,"-18"12"-30"0,22-22 45 0,-1 4-42 15,1-4 0-15,-1 0 0 16,-3 0 0-16,4-2-6 16,3-4 1-16,3-7-5 15,4-5 0-15,4-7-9 16,3-6 0-16</inkml:trace>
  <inkml:trace contextRef="#ctx0" brushRef="#br0" timeOffset="-193747.94">16411 14318 43 0,'25'6'21'0,"0"-3"-27"15,-15-6 31-15,1-3-36 0,-1-1 1 16,4 1-10-16,4-6 0 16</inkml:trace>
  <inkml:trace contextRef="#ctx0" brushRef="#br0" timeOffset="-193429.17">16612 14512 30 0,'0'57'15'0,"-7"-1"-9"0,4-40 22 0,-1 2-26 0,1 1 1 0,-1 0 3 0,4 0 1 16,0-3-7-16,4-7 0 0,3-3 4 16,3-6 1-16,4-6-2 15,4-7 1-15,3-5-4 16,0 2 1-16,1-3-2 16,-1-6 0-16,-4 0-1 15,1 3 0-15,-4 0 0 16,0 6 1-16,-3 4 0 15,-4 6 0-15,3 6 2 16,-2 6 0-16,-1 6 1 16,-4 1 0-16,1 12 0 15,-4 0 1-15,0 3-1 16,0 1 0-16,0-4-2 16,3-3 1-16,4-4-6 15,0-8 1-15,4-4-11 16,3-15 1-1,4-10-1-15,3-6 0 16</inkml:trace>
  <inkml:trace contextRef="#ctx0" brushRef="#br0" timeOffset="-192950.45">17346 14139 56 0,'-7'22'28'0,"-11"3"-33"15,15-19 59-15,-4 4-52 16,-4 5 1-16,-3 10 0 15,-4 10 0-15,1 6-4 16,-1 9 0-16,1 6 3 0,6 13 0 16,11 7-3-16,11 2 0 15,10-9-3-15,7-13 0 16,-3-18-6-16,3-19 0 16,7-19-9-16,0-16 1 15</inkml:trace>
  <inkml:trace contextRef="#ctx0" brushRef="#br0" timeOffset="-192662.51">17773 14249 47 0,'0'15'23'0,"-39"4"-23"0,25-13 37 0,-4 7-35 0,-3 3 1 0,-7 6 2 16,-4-4 1-16,-3 8-7 15,3 8 0-15,0 7 4 16,4-4 1-16,11 10-2 16,3 4 1-16,10-1-2 15,8-9 0-15,6-7 0 16,11-12 0-16,4-13-1 16,0-9 1-16,-1-12-1 15,-2-7 0-15,-1 0-3 16,-7-6 0-16,-4-6-8 15,-3-4 1-15,-7-5-7 16,-3 11 0-16</inkml:trace>
  <inkml:trace contextRef="#ctx0" brushRef="#br0" timeOffset="-192475.34">17364 14606 62 0,'10'13'31'0,"1"-13"-31"0,-1-3 57 0,12-1-57 0,13-2 1 16,4-10-1-16,3 1 1 16,0-4-5-16,1 0 0 15,-8 0-7-15,-3 4 0 0,-8-10-8 16,-2 0 0-16</inkml:trace>
  <inkml:trace contextRef="#ctx0" brushRef="#br0" timeOffset="-192207.77">17713 14120 64 0,'4'44'32'0,"31"16"-33"0,-21-42 57 0,11 17-55 16,-1 3 1-16,-3 5-2 16,-3 8 0-16,-11-7-2 0,-7 9 0 15,-7-3-4-15,-7 0 1 16,0-9-14-16,0-10 1 16,0-12-1-16,7-6 1 15</inkml:trace>
  <inkml:trace contextRef="#ctx0" brushRef="#br0" timeOffset="-191927.36">18105 14412 75 0,'3'15'37'0,"15"-11"-48"15,-11-4 79-15,0-7-67 16,7-2 0-16,11-7-1 16,6-3 1-16,8 1-6 15,0-4 0-15,-4 3-8 16,1-9 0-16,-12-13-8 15,12 9 0-15</inkml:trace>
  <inkml:trace contextRef="#ctx0" brushRef="#br0" timeOffset="-191702.61">18909 13750 48 0,'10'25'24'0,"-17"16"-17"0,7-35 35 16,-7 13-37-16,-3 19 1 16,-4-1 2-16,0 17 0 15,3 15-11-15,7 9 1 16,8-3 5-16,3 4 1 0,0-1-11 16,-3-18 1-16,-8-7-13 15,-6-12 0 1</inkml:trace>
  <inkml:trace contextRef="#ctx0" brushRef="#br2" timeOffset="-187424.77">23604 14076 38 0,'92'-6'19'0,"-7"12"-9"0,-71-6 20 15,-4 3-26-15,-6 0 1 16,-15 7 2-16,-13 6 1 16,-26 6-10-16,-13 3 1 15,-32 9 7-15,-36 4 0 16,-17 6-2-16,-43 0 1 15,-31 6-2-15,-28 9 0 16,-11-2-1-16,0 5 1 16,10 4-2-16,15-6 0 15,10-1-1-15,39 1 1 16,21 0-3-16,18-1 1 0,28-5-2 16,25-11 0-16,24-5-1 15,15-7 0-15,13-9-4 16,8-6 0-16,7-10-9 15,7-12 0-15</inkml:trace>
  <inkml:trace contextRef="#ctx0" brushRef="#br2" timeOffset="-186658.52">19145 15585 43 0,'25'9'21'0,"-18"-12"-18"0,-11 0 27 15,-10 0-27-15,-10 3 0 16,-19 9 2-16,-38 13 0 15,-35 6-6-15,-18 7 1 16,-36 12 4-16,-17 9 1 16,-28 13-1-16,-11 0 1 15,-28 6-2-15,8 1 1 16,-12-11-1-16,29-2 0 16,6-3-2-16,29-7 1 15,22-6-4-15,23-3 0 0,33-13-3 16,24-9 0-16,22-3-6 15,13-16 1-15,25-15-8 16,11-1 0-16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20:03:47.995"/>
    </inkml:context>
    <inkml:brush xml:id="br0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9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0-09-11T20:03:54.848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10467 5365 39 0,'-11'13'19'0,"18"-20"-13"16,-7 10 19-16,0 1-19 15,-3 2 0-15,-1 0 3 16,4 3 1-16,-3 1-13 16,3 2 1-16,3-2 8 15,1-1 0-15,10 4-4 16,11-1 1-16,13-5-4 16,12-1 1-16,-1-9-6 15,4 3 0-15,0-3-10 16,-7-4 0-16,-7 1 0 15,-11 12 0-15</inkml:trace>
  <inkml:trace contextRef="#ctx0" brushRef="#br0" timeOffset="221.08">10312 5807 72 0,'17'28'36'0,"15"1"-48"0,-14-26 78 0,6 0-65 16,15 3 0-16,11 0 0 16,10-6 1-16,0 0-5 15,0 0 0-15,-4 7-5 16,-3 2 0-16,-11 0-13 16,-17-2 1-16</inkml:trace>
  <inkml:trace contextRef="#ctx0" brushRef="#br0" timeOffset="825.33">11585 6720 41 0,'28'59'20'0,"22"-21"-14"0,-36-35 20 0,4 0-23 15,3 3 1-15,3-9 2 16,5 0 1-16,-5-16-8 15,5-15 0-15,-1-16 6 16,-7-16 1-16,0-19-1 16,-10-15 0-16,-11-13 0 15,-4-19 0-15,-10 0-2 16,-7 1 0-16,-11-10-1 16,0-7 1-16,1 10-2 15,6 16 0-15,4-3 0 16,10 15 0-16,11 6 0 15,7 10 1-15,14 16-1 0,8 15 1 16,-5 10-2-16,8 9 1 16,3 16-4-16,1-1 1 15,-1 14-7-15,-7 5 0 16,-3 14-12-16,-11 5 1 16</inkml:trace>
  <inkml:trace contextRef="#ctx0" brushRef="#br0" timeOffset="1505.72">12753 5522 57 0,'11'19'28'0,"20"-13"-23"0,-20-9 42 16,10 3-43-16,7 0 0 16,0 0 1-16,11 0 1 15,4 0-8-15,6 0 0 0,-10 3 5 16,-7 3 0-16,-8 7-3 16,-6 9 0-16,-18 0-1 15,-11 9 0-15,-10 10-1 16,-4-1 1-16,1 4-1 15,-1 3 1-15,0 4 1 16,1-4 0-16,2 6 0 16,8-3 1-16,4-3 0 15,6-6 0-15,4-7 0 16,7-5 0 0,4-7-2-16,3-10 1 0,11-6-6 15,10-6 1-15,7-3-13 16,1-9 1-1,3-1-3 1,-4 1 1 0</inkml:trace>
  <inkml:trace contextRef="#ctx0" brushRef="#br0" timeOffset="1816.89">13529 5719 59 0,'0'10'29'0,"0"12"-37"0,0-16 58 15,-7 6-49-15,-4 1 1 16,-6 0 1-16,-4 2 1 0,-4-2-5 16,0 2 1-16,1-2 3 15,6 0 0-15,4-4-1 16,3 4 1-16,8-1-2 16,6 4 1-16,8-4-1 15,6 1 0-15,5 2 0 16,6-2 0-16,-7-4-1 15,-3 4 0-15,-4-4-3 16,0 4 1-16,-7 3-4 16,-7 2 1-16,-7 8-7 15,-4 2 1-15,1-6-9 16,-8-7 1-16</inkml:trace>
  <inkml:trace contextRef="#ctx0" brushRef="#br0" timeOffset="2061.87">13875 5961 60 0,'10'37'30'0,"-10"1"-36"0,0-32 54 16,-3 4-47-16,-1 2 0 15,1 4-1-15,-1-4 1 16,4-2-4-16,0-7 1 16,4-6-6-16,3 3 0 0,0-16-9 15,-4-9 0-15</inkml:trace>
  <inkml:trace contextRef="#ctx0" brushRef="#br0" timeOffset="2284.58">13801 5732 40 0,'17'12'20'0,"8"-18"-17"0,-18 3 27 0,4 0-30 16,3 0 0-16,3 0-5 16,1-1 0-1,3-2-3 32,-3 0 1-31,-1-7-5-16,-6 4 1 0</inkml:trace>
  <inkml:trace contextRef="#ctx0" brushRef="#br0" timeOffset="2610.67">14115 6071 47 0,'7'43'23'0,"-11"-30"-32"0,4-13 47 15,0 0-39-15,0 0 1 16,4-6 0-16,-1-1 0 16,1-8 0-16,3-10 0 15,0 0 0-15,0-4 1 0,0 7-1 16,7-9 0-16,4-3 0 16,-1 2 0-16,5 7 0 15,-1 3 1-15,-4 3-1 16,1 7 0-16,0 9 1 15,-1 6 0 1,1 6 0-16,-4 7 1 0,0 3-1 16,0 6 0-1,0 6-1-15,-3 10 1 0,0-16-4 16,3-3 1-16,-4-3-8 16,1-4 1-16,3-5-5 15,0-7 1-15</inkml:trace>
  <inkml:trace contextRef="#ctx0" brushRef="#br0" timeOffset="2853.4">14866 5368 39 0,'11'3'19'0,"-11"-3"-20"0,-4 3 35 16,-3 4-30-16,-4 8 1 15,-3 7 2-15,0 3 0 16,-3 13-10-16,-1 9 1 16,0 13 6-16,8 12 0 15,-1 6-3-15,8 7 1 16,-1-1-3-16,4-2 1 0,4-26-7 16,6-9 1-16,8-12-9 15,7-22 0-15</inkml:trace>
  <inkml:trace contextRef="#ctx0" brushRef="#br0" timeOffset="3167.51">15371 5566 44 0,'17'0'22'0,"-27"6"-24"15,3-3 33-15,-8 3-31 16,-6 4 0-16,-7 5 4 15,3 7 0-15,-3-6-4 16,-4 9 1-16,-3 10 2 16,3 2 0-16,1 13 0 15,6-12 0-15,4 22-2 16,7 9 1-16,10-7-1 16,8-8 0-16,10-14-1 15,7-8 1-15,0-17-1 0,7-15 0 16,4-12-2-16,0-7 1 15,-8-9-4-15,-2-13 1 16,-5 0-9-16,-3-3 1 16,-7-9-3-16,-3 6 1 15</inkml:trace>
  <inkml:trace contextRef="#ctx0" brushRef="#br0" timeOffset="3370.48">14915 5942 59 0,'18'25'29'0,"24"-22"-36"0,-24-6 60 0,7 0-54 0,7-7 1 0,3-5 0 0,7 2 0 0,4-2-1 0,0-1 0 0,-4 3-5 15,-7-9 0-15,-6 10-10 16,-5-10 0-16</inkml:trace>
  <inkml:trace contextRef="#ctx0" brushRef="#br0" timeOffset="3604.89">15434 5409 59 0,'18'69'29'0,"35"-13"-34"0,-39-43 48 0,7 15-43 0,0 0 0 15,-3 26-1-15,-4-1 1 16,-4 16-2-16,-10 0 1 16,-10 3-7-16,-11-3 0 15,-8-16-8-15,1-18 1 16</inkml:trace>
  <inkml:trace contextRef="#ctx0" brushRef="#br0" timeOffset="4050.47">16136 5741 53 0,'7'13'26'0,"21"-13"-23"0,-17 3 45 16,3 6-45-16,7-6 1 15,0 4-2-15,11-7 0 0,10 0-6 16,1 0 0-16,-1 3-6 15,0-6 0-15,-6-4-8 16,-1-5 0-16</inkml:trace>
  <inkml:trace contextRef="#ctx0" brushRef="#br0" timeOffset="4235.57">16866 5243 59 0,'7'69'29'0,"22"37"-37"15,-22-78 53-15,-4 26-44 16,-3 24 0-16,4 16-1 0,-1 10 1 16,-3 6-7-16,-3-7 0 15,-4-25-10-15,-7-21 1 16</inkml:trace>
  <inkml:trace contextRef="#ctx0" brushRef="#br0" timeOffset="4853.22">12968 4788 58 0,'11'9'29'0,"-11"-2"-36"0,0 2 47 16,-4 7-41-16,-6 18 1 15,-15 4 0-15,-21 6 0 16,-3 9 0-16,-11 19 0 0,0 7 0 15,0 27 1-15,7 20 0 16,10 21 0 0,12 19-2-16,10-3 0 0,17 3 0 15,25-21 0-15,14-14-3 16,25-30 1 0,18-29-9-16,-4-31 1 15,7-29-3-15,22-21 0 0</inkml:trace>
  <inkml:trace contextRef="#ctx0" brushRef="#br0" timeOffset="5355.59">17293 4904 44 0,'14'50'22'0,"11"16"-20"0,-14-38 39 0,3 35-39 16,7 15 0-16,7 16 2 15,4 16 1-15,-11 9-7 16,-7 19 1 0,-14-12 2-16,-18-7 1 0,-3 6-8 31,-7-15 0 16,-4-10-10-47,-10-27 1 15</inkml:trace>
  <inkml:trace contextRef="#ctx0" brushRef="#br0" timeOffset="5869.42">18461 4785 44 0,'3'9'22'0,"1"38"-19"0,-4-25 31 0,-4 6-34 15,1 16 0-15,-1 7 2 16,1 11 0-16,3 14-1 15,7 2 1-15,0-3 1 16,0-3 0-16,0-3 1 16,0-12 0-1,-7-13-3 1,-3-16 1-16,-12-9-2 16,-13-7 1-16,-18-2-2 15,-3-10 1 1,-7 3-1-16,-8-3 0 0,4 3 1 15,11 3 0-15,3 7 0 0,11 2 0 16,6 1 0-16,8 3 1 16,11 6 0-1,6 3 0-15,11 7-1 0,25-4 1 16,14-12-2-16,14 0 0 16,10-10-2-16,-6-9 1 15,3-9-5 1,10-7 0-16,5-6-9 0,-5-16 0 15</inkml:trace>
  <inkml:trace contextRef="#ctx0" brushRef="#br0" timeOffset="6185.34">19322 5083 49 0,'-7'31'24'0,"-36"-3"-26"16,29-18 39-16,-11 9-37 16,-6 2 0-16,-1 11 1 15,0-1 0-15,4 16-1 16,0 0 1-16,3 22 0 16,7-9 1-16,4 15 0 15,11 0 0-15,10-9 0 16,3-9 0-16,12-20-1 15,13-15 1-15,4-12-2 0,3-23 0 16,0-9-3-16,-3 3 1 16,-4-12-8-16,-10 9 0 15,-4-16-6-15,-3-12 1 16</inkml:trace>
  <inkml:trace contextRef="#ctx0" brushRef="#br0" timeOffset="6397.1">18831 5500 64 0,'21'25'32'0,"15"-9"-33"0,-19-20 61 0,8 8-59 16,7-4 1-16,10-13-1 15,18-6 0-15,7-3-5 16,0-3 1-16,-10 3-6 15,-15 7 1-15,-17 8-12 16,-15-2 1-16</inkml:trace>
  <inkml:trace contextRef="#ctx1" brushRef="#br0">6463 4819 0,'0'0'16,"0"0"-1,0 0 1,0 0-1</inkml:trace>
  <inkml:trace contextRef="#ctx0" brushRef="#br0" timeOffset="7210.39">10160 7874 57 0,'4'22'28'0,"17"-4"-22"0,-14-14 29 0,0-4-35 16,7-7 1-16,7-2-1 16,18-4 1-16,7-2-4 15,7-1 0-15,3 7-8 16,-6 5 1-16,-12 4-6 16,-9 4 1-16</inkml:trace>
  <inkml:trace contextRef="#ctx0" brushRef="#br0" timeOffset="7405.57">10167 8165 56 0,'28'22'28'0,"25"-19"-34"0,-32-3 52 0,18-3-49 0,11-3 0 0,13 3-24 0,1-7 1 0,-12 7 25 0,-9 10 1 0</inkml:trace>
  <inkml:trace contextRef="#ctx0" brushRef="#br0" timeOffset="9203.82">11321 7902 45 0,'0'25'22'0,"31"-13"-15"16,-24-12 23-16,4 0-27 15,3-3 1-15,4-3 2 0,6-6 0 16,5-4-7 0,2-3 1-16,15 0 5 0,7 4 0 15,0 5-2-15,-3 4 1 16,-8 9-2-16,-10 13 1 15,-11-1-3-15,-14 20 0 16,-14 6-2-16,-18 6 1 16,-7 6-3-16,-6 0 1 15,-8-6-1-15,0-3 1 16,-4 0 0-16,5-3 0 16,6-7 0-16,3 1 0 0,1-13 2 15,11-3 0-15,2-10-1 16,5-3 1-16,3-9 0 15,3-3 1-15,7-7 0 16,4 1 0-16,4-7 0 16,0-3 1-16,3 0 0 15,3 0 0-15,4 0-1 16,0 3 1-16,1 4 0 16,2 2 1-16,4 7 0 15,11 12 1-15,-4 7 0 16,4 5 0-16,3 1 1 15,4 3 0-15,3 3 0 16,1 0 0-16,-4 4-2 16,-1-7 0-16,-6-4-4 15,0-2 1-15,3-6-10 16,-3-4 0-16,0-12-8 0,-1-1 1 16</inkml:trace>
  <inkml:trace contextRef="#ctx0" brushRef="#br0" timeOffset="9888.91">10820 8134 55 0,'-7'0'27'0,"-7"3"-24"0,14-3 46 0,0 0-44 15,0 0 0-15,0 0 1 16,3-3 1-16,8 0-10 16,6 0 0-16,8-1 3 15,10-2 1-15,4 3-12 16,-4 0 1-16,-6-10-10 16,-1 7 0-16</inkml:trace>
  <inkml:trace contextRef="#ctx0" brushRef="#br0" timeOffset="10718.56">12471 8206 60 0,'3'-9'30'0,"-3"15"-31"0,-3-6 50 0,-1-3-46 16,-3 3 0-16,0 0 1 16,0 3 1-16,-7 0-7 15,0 0 1-15,-7 7 3 16,3 2 1-16,-3 1-2 16,0 2 0-16,-1-2-1 15,1 6 1-15,4 3-2 0,3 9 0 16,3 0 0-16,7-6 0 15,12 4-3 1,13-1 1-16,7-6-2 0,7-10 0 16,8-5-2-16,9-7 0 15,-2-4 0-15,-1 1 0 16,1-9 0 0,-1-4 0-16,-3-6 2 0,-4 3 1 15,-3-3 3-15,-4 7 1 16,-3-4 4-16,-7 6 0 0,-4-2 4 15,-3-4 0-15,-4 6 1 16,0 4 0-16,-11 0-2 16,-6 2 0-16,-11 1-3 15,-8 6 1-15,-2 6-3 16,-4-3 1 0,-4 7-2 30,0 5 1-14,7 4-3-32,4 10 1 31,0-4-3-15,7 0 0-16,7-10-3 15,3 1 1-15,11-3-4 16,15-7 1-16,13-12-4 0,7-7 0 0,0-9-5 0,4-9 1 0</inkml:trace>
  <inkml:trace contextRef="#ctx0" brushRef="#br0" timeOffset="10960.81">13377 8074 58 0,'-10'29'29'0,"-40"-4"-39"0,36-19 54 0,-3 0-44 0,3 0 0 0,-15 4 0 0,5-1 1 0,-1-2-1 0,7 2 1 15,4 3 0-15,7-2 1 16,7-1 0-16,11 4 0 0,3-1 0 15,3 7 1-15,5-9-2 16,-1 2 0-16,-4 1-1 16,-2 5 1-16,-8 1-4 15,-11 10 1-15,-7-1-9 16,-3-6 0-16,-3-7-6 16,-4-5 0-16</inkml:trace>
  <inkml:trace contextRef="#ctx0" brushRef="#br0" timeOffset="11284.57">13949 7642 59 0,'21'25'29'0,"-10"-13"-34"15,-15-2 52-15,-7 2-46 0,-6 4 1 16,-15 12 2-16,-3 7 0 16,-11-1-4-16,-3 16 1 15,-4 13 2-15,10 15 1 16,5 10-1-16,6 0 1 16,7 3-2-16,11-3 0 15,14-16-4-15,14-13 0 16,14-12-4-16,8-15 0 31,6-13-6-31,0-10 0 16,8-15-8-16,-8-16 0 0</inkml:trace>
  <inkml:trace contextRef="#ctx0" brushRef="#br0" timeOffset="11575.88">14436 7933 58 0,'7'6'29'0,"-25"1"-33"0,0-7 50 0,-3-3-46 0,-7 9 1 0,-14 6 1 15,-4 10 1 1,4 3-2-16,3 16 0 0,0 9 2 16,0 4 0-16,4 8 0 15,3-2 0-15,11-7-1 16,10-3 1-16,11-12-2 0,14-10 0 15,8-15-1 1,9-7 0-16,8-15-1 16,0-10 0-16,-7-3-5 0,-4-6 1 15,-3-7-10-15,-8-9 1 16,-13 4-6-16,-4-1 1 16</inkml:trace>
  <inkml:trace contextRef="#ctx0" brushRef="#br0" timeOffset="11774.55">13914 8322 69 0,'35'-3'34'0,"32"6"-43"0,-49-3 67 0,6-3-58 16,11-10 0-16,11-5-2 15,0-4 0 16,-3 0-4-31,-5 0 1 0,-2-3-14 0,-5-4 0 16</inkml:trace>
  <inkml:trace contextRef="#ctx0" brushRef="#br0" timeOffset="11968.11">14598 7939 68 0,'25'60'34'0,"-8"15"-45"16,-6-53 56-16,3 22-48 0,-7 9 1 0,-10 10-13 0,-8 9 0 0,-7 4 7 0,-17-4 0 15</inkml:trace>
  <inkml:trace contextRef="#ctx0" brushRef="#br0" timeOffset="12678.55">15462 8372 64 0,'-14'6'32'16,"0"-2"-21"-16,14-4 33 0,0 0-41 15,4 0 0-15,10 0 1 16,14 0 0-16,18-4-6 16,3-2 1-16,22 0 0 15,-1 0 1-15,1-4-9 16,-4 1 0-16,-7-1-12 0,-11 4 1 15</inkml:trace>
  <inkml:trace contextRef="#ctx0" brushRef="#br0" timeOffset="13018.05">16817 7883 65 0,'18'-9'32'0,"-15"-7"-33"0,-3 16 51 0,0 0-50 16,-3 0 1-16,-12 3 0 15,-9 10 0-15,-12 2-1 16,-6 14 0-16,-4 11 0 15,0 17 0-15,1 15-2 16,2 16 1-16,8 9-2 16,21 3 0-16,10-12 0 15,15-13 0-15,14-18 0 16,13-29 1-16,12-22 1 16,6-21 0-16,4-17 1 15,4-12 0-15,-11-3-3 16,-11-9 1-16,-14-4-12 15,-7 1 1-15,-17 2-3 16,-11 7 0-16</inkml:trace>
  <inkml:trace contextRef="#ctx0" brushRef="#br0" timeOffset="13229.9">16447 8288 75 0,'28'40'37'0,"18"-49"-49"0,-22 9 79 16,15 0-68-16,10-6 1 0,4-13-5 15,4 0 1-15,-1-3-3 16,-3 3 0-16,-7-3-14 16,0 0 1-16</inkml:trace>
  <inkml:trace contextRef="#ctx0" brushRef="#br0" timeOffset="13736.04">18263 8372 64 0,'11'10'32'0,"10"-7"-30"0,-10-3 51 0,6-3-52 0,12 6 1 0,-1-3 0 16,14 0 0-1,18-7-5-15,4 1 1 0,3-6-4 16,-4 2 1-16,-14 4-14 16,-10-10 1-16,-14 1-2 15,-11-4 0-15</inkml:trace>
  <inkml:trace contextRef="#ctx0" brushRef="#br0" timeOffset="13918.48">18468 8099 49 0,'0'60'24'0,"0"56"-35"0,0-78 46 0,0 6-38 0,-4 9 0 0,4 3-19 0,4-2 1 0,3-17 21 0,7-5 1 16</inkml:trace>
  <inkml:trace contextRef="#ctx0" brushRef="#br0" timeOffset="14233.11">20179 7604 64 0,'46'-9'32'0,"-14"-13"-45"0,-25 12 68 0,-4 4-56 15,-10-4 0 1,-14 7-1-16,-11 3 1 0,-24 3 1 16,-18 10 1-16,-18 6-2 15,0 22 1-15,0 12-1 16,-3 22 1-16,3 22-1 15,11 23 1-15,18 8-1 16,17 4 1-16,21-16 0 16,25-13 1-16,25-21 2 15,14-23 0-15,21-24 1 0,24-16 0 16,26-22-2-16,-1-22 1 16,4 3-7-16,-21-7 0 15,-18-2-15-15,-21 3 1 16</inkml:trace>
  <inkml:trace contextRef="#ctx0" brushRef="#br0" timeOffset="18648.91">25989 3571 52 0,'-3'13'26'0,"13"-1"-20"0,-10-12 45 15,7 0-48-15,0 4 1 16,4 2 1-16,3-6 0 0,7 0-7 16,4-6 0-16,3-4 3 15,-7 1 1-15,4-1-7 16,-4 1 1-16,-3-1-11 15,-8 10 0-15,-10 0-4 16,0 10 0-16</inkml:trace>
  <inkml:trace contextRef="#ctx0" brushRef="#br0" timeOffset="18812.21">25915 3910 71 0,'21'31'35'0,"25"-9"-46"0,-28-22 71 15,10 0-60-15,7-9 0 16,-3 3-3-16,3-4 1 16,1 4-6-16,-5 3 0 15,-2-4-11 1,-8 4 0-16</inkml:trace>
  <inkml:trace contextRef="#ctx0" brushRef="#br0" timeOffset="19592.43">26818 3330 58 0,'11'0'29'0,"-1"-10"-28"0,1 1 45 15,7 0-43-15,3-7 1 16,10 7 2-16,15 2 1 16,11 7-9-16,-4 13 1 15,-4-4 4-15,-10 10 1 16,-7 12-3-16,-11 4 0 0,-18 18-1 16,-13 7 0-16,-18 6-2 15,-15 6 1 1,-3-3-3-16,-7-10 0 0,-3-9 0 15,7-9 0-15,6-6-1 16,8-16 1-16,3-10-1 16,4-9 1-16,7-6 1 15,7 3 0-15,3-19 1 16,4 0 0-16,7-7 0 16,4 4 1-16,3 7 0 15,10-4 1-15,12 12 2 16,2 10 0-16,8 16 1 15,7 9 0-15,7 0 1 16,-4 16 1-16,-3 0-1 16,0 2 1-16,-7 4-3 15,-7-6 0-15,3-9-5 0,-7-4 1 16,-3-6-16-16,3-13 1 16,-7-9-1-16,0-6 0 15</inkml:trace>
  <inkml:trace contextRef="#ctx0" brushRef="#br0" timeOffset="22248.83">25273 3618 53 0,'18'13'26'0,"-18"6"-16"0,0-10 27 16,3 0-36-16,-3 1 0 15,-3 6 1-15,3 6 1 0,-4 3-4 16,1 3 1-16,3-3 2 16,0 3 1-16,0 7-1 15,3-7 0-15,4 0-1 16,4-6 0-16,3-3-1 16,0-10 0-16,0-9-1 15,0-6 0-15,-3-7-1 16,-1-2 1-16,1-4-1 15,3-9 0-15,0-7 0 16,0 4 0-16,0 9-1 16,4-3 1-16,0 15 0 15,-1 4 1-15,1 12 0 16,-4 20 0-16,-3-1 2 16,-1 12 0-16,-3 7 0 15,0-13 0-15,0 10-5 0,4 3 0 16,0-19-11-16,6-9 0 15</inkml:trace>
  <inkml:trace contextRef="#ctx0" brushRef="#br0" timeOffset="22940.77">27841 3631 68 0,'4'6'34'0,"-8"10"-40"0,1-10 59 15,-8 3-53-15,-3-5 0 16,-7 2 0-16,0 0 0 0,0 4 0 15,-1-1 0-15,5 0 0 16,3 1 0-16,3-1 0 16,4-6 0-16,10 7-1 15,8-1 1-15,10 4 0 16,4-1 0-16,0-5 0 16,-8 2 0-16,4 3 0 15,-3 1 1-15,-7-4-1 16,-4 10 1-16,-7 6-2 15,-11 7 1-15,-10-4-3 16,-4-3 1-16,-3-6-6 16,3-4 1-16,8 1-11 15,10-13 1-15,7 4-1 16,7-14 0-16</inkml:trace>
  <inkml:trace contextRef="#ctx0" brushRef="#br0" timeOffset="23152.73">28134 3816 57 0,'-11'63'28'0,"-10"-38"-35"0,18-13 58 15,-4 4-51-15,0-4 0 16,3 1-5-16,1-7 0 15,3-6-2-15,3-9 0 0,8-7-9 16,-1-9 1-16</inkml:trace>
  <inkml:trace contextRef="#ctx0" brushRef="#br0" timeOffset="23331.62">28032 3512 51 0,'10'22'25'0,"8"-25"-27"16,-11-1 43-16,4 4-43 15,3 0 1-15,3 0-13 16,5 4 1-16,6-1 6 16,-4 6 0-16</inkml:trace>
  <inkml:trace contextRef="#ctx0" brushRef="#br0" timeOffset="23645.06">28282 3926 35 0,'0'28'17'0,"7"-19"-13"0,-3-9 23 16,3 0-27-16,3-9 0 16,5-10 0-16,-1 6 1 15,0-8-2-15,-4-14 1 16,4 1 0-16,4 5 1 15,0 4-1-15,-1 6 0 0,-3 7 1 16,4 6 1-16,0 6 2 16,-4 6 0-16,0 22 0 15,-3-15 1-15,-4 9 0 16,-4 6 0-16,1-6-2 16,-1 9 0-16,1-6-3 15,-1 0 1-15,1-3-6 16,3-6 1-16,0-7-10 15,3-6 0-15,8-15-1 16,10-4 0-16</inkml:trace>
  <inkml:trace contextRef="#ctx0" brushRef="#br0" timeOffset="23916.16">29101 3217 57 0,'21'34'28'0,"-25"17"-35"0,-3-42 59 0,-7 4-51 0,-4 9 0 16,-6 6 0-16,6 3 1 16,-3 13-2-16,3 9 0 15,4 26 1-15,4-1 1 16,-1 7-4-16,4-1 1 15,3-2-6-15,4-19 0 16,0-16-10-16,11-16 1 0,7-18-2 16,10-17 0-16</inkml:trace>
  <inkml:trace contextRef="#ctx0" brushRef="#br0" timeOffset="24244.6">29669 3462 48 0,'14'3'24'0,"-39"3"-27"15,11-3 49-15,-7 3-46 16,0-6 1-16,-4 10 1 16,-7 9 1-16,-7-1-3 15,-3 11 1-15,-4 11 1 16,4 7 0-16,3 4 0 15,4 5 0-15,7 7-1 16,6-7 0-16,12-3 0 16,6-9 0-16,15-3-1 0,14-16 1 15,13-12-1-15,5-16 0 16,-8-7-1-16,4-12 1 16,0-6-2-16,-4 0 0 15,-10 0-8-15,-11-7 0 16,-11 1-7-16,-3-1 1 15</inkml:trace>
  <inkml:trace contextRef="#ctx0" brushRef="#br0" timeOffset="24444.16">29182 3872 68 0,'46'0'34'0,"42"-15"-43"15,-56 8 63-15,-1-5-55 16,-2-4 1-16,2-3-9 16,5 1 0-16,-8-1-4 15,0-3 0-15,-3 0-5 16,-4-3 0-16</inkml:trace>
  <inkml:trace contextRef="#ctx0" brushRef="#br0" timeOffset="24684.15">29852 3311 57 0,'-3'25'28'0,"13"44"-33"0,-3-53 57 16,4 15-51-16,6 16 0 15,8 10 0-15,0 15 0 16,-1 9-4-16,-9-5 1 16,-12 5-7-16,-13-9 0 15,-26-12-8-15,1-10 0 0</inkml:trace>
  <inkml:trace contextRef="#ctx0" brushRef="#br0" timeOffset="26095.84">26162 2533 60 0,'0'7'30'0,"4"-14"-32"16,-4 7 62-16,0 0-57 15,7-6 0-15,0 6 2 16,3-9 1-16,8 2-7 16,14 4 0-16,3-6 3 15,4-1 1-15,7-8-4 0,-1 2 0 16,-6 7-8-16,-3-7 0 16,-12 6-13-16,-10 1 1 15</inkml:trace>
  <inkml:trace contextRef="#ctx0" brushRef="#br0" timeOffset="31678.8">25534 2430 36 0,'11'0'18'0,"10"-19"-9"15,-14 10 18-15,0 2-24 16,4 4 1-16,-4-3 0 16,3 3 1-16,-3-7-6 15,0 1 0-15,-3 6 4 16,3 3 1-16,-7 0-2 15,3 3 1-15,-3-3-2 16,0 0 1-16,4 13-1 16,-1 2 1-16,-3 4-1 15,0 6 0-15,0 3 0 16,4 7 1-16,-1 6-1 0,1-1 1 16,-4-5-1-16,4-7 0 15,-4-3-1-15,0-12 0 16,7-13-1-16,7-13 1 15,0-6-1-15,0 4 0 16,4-14 0-16,3 4 1 16,-4 0-1-16,1 6 0 15,-4 1 0-15,0 2 0 16,-3 3 0-16,-1 7 0 16,1 6-1-16,-4 6 1 15,0 7 0-15,-3 3 1 0,-1 6-1 16,-3 9 1-16,0 3-1 15,4-5 1-15,-1 5-4 16,1-6 1-16,-1-3-11 16,4-6 0-16,4-9-1 15,3-7 1-15</inkml:trace>
  <inkml:trace contextRef="#ctx0" brushRef="#br0" timeOffset="32042.75">26194 2668 63 0,'0'28'31'0,"7"7"-33"0,-7-26 67 16,0-6-61-16,0-3 0 16,7 7 2-16,7-7 0 0,4 0-8 15,10 0 0-15,7-10 4 16,7 1 1-16,1-10-6 15,-4 3 0-15,-4 7-10 16,-10 0 0-16,-11-7-10 16,-7 16 1-16</inkml:trace>
  <inkml:trace contextRef="#ctx0" brushRef="#br0" timeOffset="32566.48">27171 2330 53 0,'14'0'26'0,"-7"3"-26"0,-7-3 39 0,0 6-38 15,-7 3 0-15,-7-6 2 16,-11 10 0-16,-3 15-4 15,-4-3 1-15,-3 7 1 16,-4 2 0-16,0 4-3 16,-3 12 1-16,10-12-6 15,4-10 0-15,10-6-9 16,8-13 0-16</inkml:trace>
  <inkml:trace contextRef="#ctx0" brushRef="#br0" timeOffset="32813.25">26808 2257 48 0,'24'44'24'0,"8"16"-17"0,-21-44 38 0,3 2-44 16,0 14 1-1,0-4 0-15,4 6 0 0,6-2-4 16,1 2 1-16,0 4-3 15,-1-4 1-15,5-12-14 16,-5-3 1-16</inkml:trace>
  <inkml:trace contextRef="#ctx0" brushRef="#br0" timeOffset="33017.18">27294 2489 65 0,'-3'13'32'0,"13"-4"-36"0,-2-12 54 16,2 3-51-16,11-6 0 15,8 3-2-15,6-7 1 16,0-5-4-16,4 5 1 15,-7-5-13-15,-8 2 1 16</inkml:trace>
  <inkml:trace contextRef="#ctx0" brushRef="#br0" timeOffset="33255.24">27386 2342 66 0,'14'31'33'0,"0"-2"-43"16,-10-17 55-16,-4 10-46 16,-4 6 0-16,4 1-6 15,-7 8 1-15,0 7 0 16,0-3 1-16,-3-13-12 15,3-15 1-15</inkml:trace>
  <inkml:trace contextRef="#ctx0" brushRef="#br0" timeOffset="33495">27922 1981 67 0,'7'73'33'0,"-17"52"-45"0,6-81 62 16,-3 9-53-16,4 13 1 15,-1 22-8-15,4 0 0 16,4-7-1-16,3-12 0 15</inkml:trace>
  <inkml:trace contextRef="#ctx0" brushRef="#br0" timeOffset="36797.14">24730 3151 24 0,'14'-19'12'0,"-4"7"0"0,-6 9 12 0,-1-1-21 16,1-2 1-16,0 0 2 16,3 9 0-16,-4-3-6 15,1 3 1-15,-1 7 5 16,-3 8 1-16,0 11-2 16,0 11 1-16,-3 17-2 15,3 18 1-15,0 16-3 16,-4 25 0-16,1 13-1 15,-1-1 0-15,1-6-2 16,-5-18 0-16,5-22-6 16,-1-23 1-16,11-28-10 0,8-18 0 15</inkml:trace>
  <inkml:trace contextRef="#ctx0" brushRef="#br0" timeOffset="38105.57">24973 3079 25 0,'25'0'12'0,"3"13"-6"16,-17-7 7-16,-1-6-10 15,1 3 0-15,3 0 2 16,0 0 1-16,4-3-7 15,3 3 1-15,7 0 4 16,4 4 1-16,3-1-2 16,4 3 1-16,7 1-1 0,3-1 1 15,4 4-1-15,4-1 1 16,-8-9-2 0,7 4 1-16,4-10-1 0,0-1 0 15,7 1-1-15,7-6 1 16,0 3-2-16,-6 2 1 15,2-5 0-15,8 9 0 16,-1 0-1-16,4 0 1 16,4 0-1-16,-4 0 1 15,0 0 0-15,1 0 1 0,-1-6-1 16,7 3 1-16,4 3 0 16,3 0 0-1,-14 0 1-15,7 0 1 0,4 0-2 16,7 0 1-16,3 0-2 15,-3 0 1-15,-4 3-1 16,7 3 0-16,8-6-1 16,6-6 0-16,-3 3 0 15,14-13 1-15,7 0-1 16,11-2 1-16,-15 5-1 16,8-9 0-16,3 13 0 15,4-1 1-15,-22 7-1 16,4-6 0-16,-4 9 0 15,4-10 0-15,-10 1 0 16,-18 3 0-16,-4-4-1 16,-3 1 1-16,-4-10 0 15,-7 10 0-15,-3 2-1 16,-8 7 1-16,-3-6 0 0,-7 6 0 16,-10-3-1-16,-8 0 1 15,-3 0-1 1,-4-1 1-16,-3 8-1 0,-4 5 0 15,-7 13-1-15,-3 0 1 16,-4 3 0-16,-4 0 0 16,-3 3-1-16,1 7 1 15,-8 2 0-15,-4 1 1 16,-3 6-1-16,0 9 1 16,-4-3-1-16,-3 13 1 15,-3 6-2-15,-1 3 1 0,4 10-1 16,0-7 1-16,0 0 0 15,-1 10 0-15,1 3 0 16,7 0 0-16,0-7 1 16,4-9 0-16,-1-12 0 15,-3-10 0-15,-7-9-1 47,-14-7 1-47,-7-2-1 0,-8-7 0 0,-13 0 0 0,-4-10 1 16,-11 4-1-16,-21 0 1 0,-10-13-1 15,-11-6 1-15,-10-6-1 16,-18-3 1 0,-120-26 0-1,24 7 0-15,8 6-1 16,7 0 1-16,10 6 0 0,4 7 0 16,-7 0 0-16,14 9 0 15,-7 3 0-15,-8 3 0 16,15 3 1-16,-7-2 0 15,3 2 0-15,-17-3 0 16,-7-3 0-16,10 7 0 16,-17-4-1-16,14 4 1 15,-11-1-2-15,7 0 1 16,-10-6-3-16,-8-3 1 16,11 0-12-16,-7 7 1 15,8-1-2-15,16 13 0 16</inkml:trace>
  <inkml:trace contextRef="#ctx0" brushRef="#br0" timeOffset="41227.83">27111 5393 48 0,'18'-19'24'0,"-4"16"-13"15,-14 3 25-15,0 0-35 16,-7 0 0-16,-11 13 0 15,-10 12 1-15,-4 3-3 0,-3 0 1 16,-8 4 0-16,-6 5 0 16,10-5-1-16,11-4 1 15,3-3-1-15,8-3 1 16,3 3-1-16,3-6 1 16,11-7 0-16,14 1 0 15,14-4 1-15,11 4 1 16,11-1-1-16,6-2 0 15,-7 2 0-15,-6 7 0 16,-12 3-1-16,-9 6 1 16,-15 19-2-16,-21 0 0 15,-15 10 0-15,-6-4 0 0,-11-3-3 16,-3-15 0-16,3-4-5 16,14-6 1-16,4-3-7 15,3-6 0-15</inkml:trace>
  <inkml:trace contextRef="#ctx0" brushRef="#br0" timeOffset="41470.9">27337 5666 48 0,'10'28'24'0,"-17"0"-22"0,7-15 41 16,-10 31-42 0,6-16-1-16,1 3 1 15,-1 13-4-15,4-6 0 16,0-4-6-16,4-15 0 16,3-16-6-16,-4-9 1 15</inkml:trace>
  <inkml:trace contextRef="#ctx0" brushRef="#br0" timeOffset="41662.75">27309 5528 42 0,'17'25'21'0,"11"-22"-22"0,-21-6 35 0,8 3-35 15,-1-3 0-15,0 0-6 16,0 0 0-16,0 3-1 16,4 3 0-16</inkml:trace>
  <inkml:trace contextRef="#ctx0" brushRef="#br0" timeOffset="42009.57">27573 5882 37 0,'0'44'18'0,"4"-12"-21"0,-4-32 27 16,0 0-23-16,3-4 0 15,1-8 1-15,3-4 1 16,3 1-4-16,1-4 1 16,0-3 1-16,-1-10 1 15,4 4-1-15,0 3 0 16,4-3 0-16,3 0 0 15,0 3 0-15,0 0 1 16,-3 9 1-16,0 10 0 16,-1 9 0-16,-3 6 0 15,-6 7 1-15,-1 12 0 16,0 3-2-16,-4 10 1 16,1 3-3-16,-1-3 1 0,1-4-5 15,-1-5 0-15,4-1-7 16,-3-12 1-16,3-10-5 15,4-15 0-15</inkml:trace>
  <inkml:trace contextRef="#ctx0" brushRef="#br0" timeOffset="42290.59">28377 5230 39 0,'15'31'19'0,"-19"1"-17"16,1-29 34-16,-5 10-34 15,-6 2 1-15,-7 7 2 16,-7 19 0-16,-7-7-6 0,-8 17 1 16,1-1 3-1,3 25 1-15,4 10-2 0,10 2 0 16,8-8-1-16,6-4 0 15,4-6-3-15,10-16 0 16,12-12-5-16,9-13 0 16,8-21-8-16,3-14 0 0</inkml:trace>
  <inkml:trace contextRef="#ctx0" brushRef="#br0" timeOffset="42624.08">28674 5428 49 0,'21'18'24'0,"-10"-8"-23"15,-11-10 39-15,-8 6-40 16,-6 4 1-16,-7 5 1 16,-7-5 1-16,-7 5-3 15,-4 7 0-15,7 7 1 16,7-1 1-16,1 16 0 15,-1 9 0-15,7-3-1 16,8 3 1-16,6-6-1 16,1 1 0-16,10-14-1 15,10 0 1 1,29-34-3-16,-7-12 1 16,-7-4-3-16,-4-6 0 15,-10 0-5-15,-8-9 1 16,-6 0-8-16,-8 9 0 15</inkml:trace>
  <inkml:trace contextRef="#ctx0" brushRef="#br0" timeOffset="42818.64">28385 5719 38 0,'-8'13'19'0,"-2"21"-8"0,10-31 26 16,-4 4-33-16,4-1 0 0,0-3 2 15,7 3 0-15,0-2-8 16,1-8 0-16,13-2 5 15,10-6 1-15,12-1-5 16,-4 1 1-16,-1-10-7 16,1 0 1-16,0-10-10 15,-4-2 0-15</inkml:trace>
  <inkml:trace contextRef="#ctx0" brushRef="#br0" timeOffset="43027.81">28804 5437 65 0,'43'69'32'0,"3"35"-43"0,-36-76 56 15,1 28-46-15,-1 7 0 16,-3 9-2-16,-3 0 1 15,-8 7-3-15,-6-17 1 16,-8-12-12-16,-7-15 0 16</inkml:trace>
  <inkml:trace contextRef="#ctx0" brushRef="#br0" timeOffset="43494.25">29182 5512 63 0,'3'22'31'0,"8"-12"-33"0,-4-10 54 16,4 0-51-16,6 0 1 15,8-7-1-15,10 4 1 16,0-6-4-16,1 3 0 16,-5-7-3-16,-6 10 1 15,-7-6-13-15,-8 5 1 0,-13 4-3 16,-4 4 1-16</inkml:trace>
  <inkml:trace contextRef="#ctx0" brushRef="#br0" timeOffset="43644.55">29178 5685 48 0,'25'19'24'0,"21"-10"-35"16,-29-9 45-16,5 3-38 15,2-3 0-15,5-3-19 16,-5-6 0-16</inkml:trace>
  <inkml:trace contextRef="#ctx0" brushRef="#br0" timeOffset="44112.24">29845 5177 49 0,'4'19'24'0,"-19"31"-22"0,12-41 39 0,-4 10-41 0,0 0 0 0,0-3 0 0,0-1 1 0,3 1-1 15,1 0 0-15,3-7 0 16,7-3 1-16,7-6-1 16,3-3 0-16,5-3 0 15,-1-7 0-15,0 4-1 16,0-10 0-16,-3 3 0 16,-1-2 0-16,1 2 0 15,-4-3 0-15,-3 7 0 16,-4 2 1-16,0 7-1 15,-4 6 1-15,1 7 0 16,-4 5 1-16,-4 4-1 16,1 3 1-16,-1 6-1 15,4 7 0-15,0-4-2 16,0 0 1-16,4-6-4 16,3 1 0-16,0-14-7 15,0 1 0-15,7-10-2 16,7-6 0-16</inkml:trace>
  <inkml:trace contextRef="#ctx0" brushRef="#br0" timeOffset="44349.41">30554 5136 58 0,'-7'22'29'0,"-35"60"-39"0,24-67 63 0,-14 17-52 16,-10 15 0 0,-11 12 1-16,-14 10 0 0,4 16-3 15,-4 9 0-15,-4 6-2 16,0 1 0-16,1-4-5 16,17-16 0-16,4-9-9 15,10-12 0-15</inkml:trace>
  <inkml:trace contextRef="#ctx0" brushRef="#br0" timeOffset="44770.78">30163 5851 60 0,'31'16'30'0,"12"-26"-32"0,-33 7 53 16,8 3-49-16,7 0 0 15,3 0-1-15,-4 0 1 16,1 3-3-16,-4-3 0 16,-3 7 2-16,-4-7 0 15,-3 6-2-15,-11 6 0 16,-11 1 0-16,-7 12 0 15,-6 0 0-15,-5 6 0 0,1-5 0 16,0-1 0-16,-4 3 1 16,4 6 0-16,3 4 0 15,11-10 1-15,7 0 0 16,7 1 1-16,11-4-1 16,6-3 0-16,15-13-1 15,14-6 1-15,10-3-5 16,-3 0 1-16,-7-3-8 15,-7 0 0-15,-18-3-8 16,4 6 1-16</inkml:trace>
  <inkml:trace contextRef="#ctx0" brushRef="#br0" timeOffset="46272">26490 10417 35 0,'-7'22'17'0,"0"-25"-5"0,7 3 17 0,0 0-26 16,4-4 0-1,3-2 3-15,3-6 1 16,4 2-8-16,4-2 0 0,3-4 6 16,7-9 0-16,4-10-2 15,0 1 1-15,0-13-2 16,10-6 0-16,7-13-1 15,8-6 0-15,10-4-1 16,14-2 1-16,-4-13-2 16,-2-3 1-16,6-3 0 15,3-10 1-15,5 7-2 16,9-10 1-16,-9-6 0 16,-12 3 1-16,4 3-1 15,-3 4 0-15,0-7 0 16,-1 3 0-1,32-44 0-15,-20 29 0 16,-1 9-1 0,-7 12 1-16,-3 20-1 0,-4-1 0 15,-11 10 0-15,-10 6 1 16,-11 6 0-16,-6 4 0 16,-1 8 0-16,-3 4 0 31,-4 7 0-16,-3 5 1-15,-1 10-1 0,-2 9 1 0,-5 10-1 0,-3 6 1 0,-3 6-1 16,-1 4 0 0,-2 5 0-16,-5 1 0 0,-3 0-1 15,4 6 1-15,-4 3 0 16,0 12 0-16,-4 1 0 16,1 15 0 30,-5 10 0-46,-2 19 0 0,3 21 0 16,3 23 1-16,4 15-1 0,7 28 1 0,0 10-1 0,4 9 0 0,0-3 0 16,-4-19 1-16,0-6-1 15,3-9 0-15,-3-7 0 16,0-9 0-16,-7-4 0 16,4-11 1-16,-1 5-1 15,-3-6 0-15,7-6 0 16,4-16 0-16,-4-6-1 15,4-16 1-15,-1-12 0 16,1-13 0-16,-1-9 0 0,1-10 0 16,-4-6 0-1,0-3 0-15,-3-6 0 0,-8-3 1 16,-6-7-2-16,-5-3 1 16,-6-3-1-16,-18-3 0 15,-13-3 0-15,-19-4 1 16,-24 1-1-16,-8-1 1 15,-27 4-1-15,-22 0 1 16,1 0 1-16,-15-1 0 16,-11-5-1-16,12 6 1 15,-1-1 1-15,-4 4 0 0,26 0-1 16,3 3 1-16,0-6-3 16,17 3 1-16,15 3-2 15,10-4 0-15,11 4-4 16,21 0 0-16,17 4-7 15,19-1 0-15,24-3-3 16,24 0 0-16</inkml:trace>
  <inkml:trace contextRef="#ctx0" brushRef="#br0" timeOffset="46880.39">28377 10762 41 0,'0'18'20'0,"4"4"-13"0,-4-22 35 0,0 4-41 16,0-4 1-16,0-7 1 15,4 1 1-15,-1-7-5 16,4 4 1-16,-7-7 2 16,4-2 1-16,-4-11-2 15,0-2 0-15,-7-3-1 16,-4-10 0-16,-3-3 0 16,0 0 0-16,0 3 0 15,0 0 0-15,3 6 0 16,4 0 0-16,3 7 0 15,8 6 0-15,6 6 0 16,5 4 0-16,6 8 0 0,14 4 1 16,14 3-1-16,18 0 1 15,11 0-1-15,0-6 1 16,-15 0-3-16,4-7 0 16,-10 7-7-16,-15-4 0 46,-14 4-7-46,-10 6 0 0</inkml:trace>
  <inkml:trace contextRef="#ctx0" brushRef="#br0" timeOffset="47381.87">26991 9639 36 0,'7'13'18'0,"4"27"-8"0,-4-33 25 16,3 5-32-16,1 7 0 16,7 9 2-16,6 13 0 15,8 12-6-15,3 13 0 16,-3 6 5-16,-7 4 0 0,-4 11-2 16,-7 1 0-16,-14-3-2 15,-14-4 1-15,-14-9-7 16,-11-15 0-16,-3-7-10 15,6-19 0-15</inkml:trace>
  <inkml:trace contextRef="#ctx0" brushRef="#br0" timeOffset="47742.99">27817 9924 47 0,'10'-3'23'0,"-24"-3"-22"0,3 3 33 16,-10 6-34-16,-10-3 0 16,-8 3 1-16,-4 7 1 15,5 2-3-15,-1 7 1 16,0 12 1-16,0 7 0 15,7 0 0-15,4 2 1 16,18 10-2-16,10-12 1 16,17 0 0-16,8-10 0 0,10-9-1 15,4-13 0-15,0-9-1 16,0-16 1-16,-4 0-2 16,-7-3 1-16,-7-6-7 15,-7-3 1-15,-10-1-7 16,-15 1 0-16</inkml:trace>
  <inkml:trace contextRef="#ctx0" brushRef="#br0" timeOffset="47926.18">27365 10053 51 0,'7'19'25'0,"11"-4"-18"15,-8-11 44-15,8-1-50 16,0 0 1-16,13-3 0 15,12-3 0-15,10-7-4 16,-1 1 1-16,-9 0-5 16,-8-1 1-16,-7 1-13 15,-17 6 1-15</inkml:trace>
  <inkml:trace contextRef="#ctx0" brushRef="#br0" timeOffset="48778.91">29344 8664 54 0,'7'6'27'0,"-7"16"-27"0,0-13 39 16,0 4-38-16,-3 6 1 0,-1 6 0 15,-3 0 0-15,0 0-3 16,0 3 1-16,3 7 1 16,4-7 1-16,4 0-2 15,3-3 1-15,7-6-1 16,7-6 0-16,4-4-1 16,0-6 0-16,-4-3 0 15,-7-9 0-15,4-4-1 16,-8-6 1-16,4-2-1 15,-7-11 1-15,0-2-1 16,-3-1 0-16,-1 4 0 16,1 6 0-1,-1 22 1 1,-3 15 0-16,4 10 0 16,-4 13 0-16,4 12 2 0,3 6 0 15,0 3 0-15,3-2 1 16,11-4-2-16,4-6 0 15,3-7-7-15,1-12 1 16,-1-15-8-16,-4-10 0 16</inkml:trace>
  <inkml:trace contextRef="#ctx0" brushRef="#br0" timeOffset="49633.77">26970 8175 29 0,'3'6'14'0,"4"-12"1"0,-7 6 15 0,8-3-26 16,2-1 0-16,8-2 3 16,-1 0 0-16,8 0-9 15,10-1 1-15,4 7 6 16,-4 0 0-16,1 3-2 15,-5 10 1-15,-6 3-3 16,-7 12 1-16,-15 3-2 16,1 13 1-16,-11 3-3 15,-14-3 1-15,-15 0-2 16,-6-3 0-16,0-4-2 0,-1-8 1 16,1-7-1-16,7-7 1 15,7-9 1-15,3-2 0 16,4-11 2-16,10-5 0 15,8 2 0-15,3 4 0 16,3-3 1-16,1 2 1 16,3 4-1-16,10 3 1 15,4-3 1-15,8 0 0 16,2 9 2-16,8 7 0 16,0 3-1-16,0 2 1 15,-7 1-2-15,-1 0 1 16,5 0-9-16,-5 3 0 15,-9-7-9-15,-5 4 1 0</inkml:trace>
  <inkml:trace contextRef="#ctx0" brushRef="#br0" timeOffset="52306.51">26638 11596 40 0,'7'34'20'0,"-3"-21"-12"0,-4-10 20 0,0 6-24 16,0 7 1-16,0 6 1 15,0 9 0-15,0 1-8 16,0 5 1-16,0 10 6 16,3 7 0-16,4 2-2 15,0-3 0-15,1-9 0 16,2-9 1-16,1-7-2 15,-1-9 0-15,1-13-2 16,-1-12 1-16,5-10-2 16,-1-9 1-16,3-9-2 15,1-10 1-15,0 0-1 16,-8-16 1-16,-3-2 0 16,0-14 1-16,-3-2 0 15,3 6 0-15,0 0 0 16,4 15 0-16,-1 10 0 15,1 10 1-15,-1 5-1 0,1 4 1 16,-1 3-1-16,-3 0 0 16,4 0 0-16,3 3 1 15,7 3-1-15,1 0 0 16,6 3 1-16,14 1 1 16,7 2 0-16,8 10 1 15,21 6 0-15,24 3 0 16,14 1 0-16,15-1 0 15,10-6-2-15,11-3 0 0,-11 0-5 16,-7 3 1 0,-14 6-9-16,-22 7 1 0,-23-1-9 15,-19 1 0-15</inkml:trace>
  <inkml:trace contextRef="#ctx0" brushRef="#br0" timeOffset="53041.78">27125 11420 43 0,'14'19'21'0,"-10"3"-18"0,-4-16 29 0,0 1-30 15,0-1 0-15,0 6 1 16,-4 1 1-16,1 6-5 16,-1 6 0-16,1 0 3 15,-1 6 0-15,1 7-2 16,3-4 1-16,0-2-3 16,3-10 0-16,8-7-4 15,6-12 1-15,4-12-7 16,1-10 0-16,-1-6-2 15,-4-9 1-15,-2-4-5 32,55 60 18-32,-130-97-3 0,67 31 1 15,0 9 8-15,0 10 1 16,-3 13 4-16,-1 9 0 16,1 9-2-16,-4 13 1 15,0 9-3-15,-4 3 1 16,-3 7-4-16,-3 15 0 15,-8-9-2-15,-7 9 0 16,-3 1-5-16,0-1 0 16,3-9-11-16,1-10 1 15</inkml:trace>
  <inkml:trace contextRef="#ctx0" brushRef="#br0" timeOffset="53314.42">27340 11790 48 0,'0'19'24'0,"0"-10"-23"16,4-9 38-16,6 0-39 15,5 0 1-15,6 0-1 16,3 0 1-16,8 0-5 0,3-3 1 16,-3 0-9-16,0-3 1 15,-7-4-3-15,-4 1 0 16</inkml:trace>
  <inkml:trace contextRef="#ctx0" brushRef="#br0" timeOffset="53826.93">27894 11602 44 0,'14'-6'22'0,"-7"12"-22"0,-7-6 42 0,4 3-41 15,-8 10 0-15,-3-1 0 16,-3 4 1-16,-1 6-2 16,4 3 0-16,0 3 1 15,3 0 1-15,1-6-1 16,-1 0 0-16,1-3 0 16,3 0 0-16,3-3-1 15,4-7 0-15,4 0-1 16,0-5 1-16,3-4-2 15,3-10 0-15,5 4-1 16,2 0 1-16,-6-7 0 0,0-6 0 16,-1 0 0-16,1 1 0 15,-1 2 1-15,-2 0 0 16,-1 7 1-16,0 3 1 16,-4 9-1-16,-3 6 1 15,-3 7 0-15,-4 0 0 16,0 2 0-16,0 7 1 15,0 4-2-15,0-1 1 16,3-3-1-16,1 3 0 16,3-3-4-16,0-6 0 15,0-6-8-15,4-7 0 16,-1-12-2-16,4-7 1 16</inkml:trace>
  <inkml:trace contextRef="#ctx0" brushRef="#br0" timeOffset="54214">28265 11514 50 0,'10'25'25'0,"-3"-12"-24"16,-3-10 51-16,-4-3-50 15,7 0 1-15,0 0 2 16,7 0 1-16,0 0-7 0,0-3 0 16,0 3 3-16,-3 0 1 15,-4 0-2 1,0 0 1-16,-3 3-3 0,-4 3 1 16,-4 7-1-16,-3-1 1 15,-4 1-1-15,-3-1 1 16,-3 4-1-16,-1 3 1 15,4 3 0-15,3 3 1 16,4 0-1-16,4-3 1 16,6-3-1-16,8-3 1 15,3-4-1-15,4-6 0 16,-1-3-6-16,-3-3 1 16,-3-3-14-16,-11-3 1 0</inkml:trace>
  <inkml:trace contextRef="#ctx0" brushRef="#br0" timeOffset="56076.65">9864 10260 43 0,'-14'9'21'0,"10"-9"-6"0,4 0 21 16,0 0-32-16,4-3 1 15,6 0 3-15,4 0 1 16,11-3-12-16,14-4 1 16,3 1 3-16,4-4 1 15,-4 4-8-15,-6 0 0 16,-8 5-12-16,-11-2 0 16</inkml:trace>
  <inkml:trace contextRef="#ctx0" brushRef="#br0" timeOffset="56272.71">9825 10608 56 0,'3'38'28'0,"19"-26"-24"16,-15-12 43-16,7-3-44 15,3-6 1-15,19-4-1 16,6-3 0-16,4 1-11 15,0 2 0-15,-7 4-9 16,-4 3 1-16</inkml:trace>
  <inkml:trace contextRef="#ctx0" brushRef="#br0" timeOffset="56738.27">10806 10743 65 0,'7'6'32'0,"7"-22"-32"16,-7 13 51-16,7 3-51 15,7-3 1-15,7-6 0 16,8 3 1-16,-1-1-7 16,7-2 1-16,1-1-12 15,-1-2 1-15,-10-1-4 16,-8-2 1-16</inkml:trace>
  <inkml:trace contextRef="#ctx0" brushRef="#br0" timeOffset="57235.49">11568 10238 65 0,'10'13'32'0,"22"-29"-38"0,-21 10 63 0,10 2-53 16,7-2 0-16,7 6 2 16,0 3 1-16,-6 7-9 15,-5 2 1-15,-2 13 4 16,-5 16 0-16,-6 16-3 15,-15 21 0-15,-17 0-3 16,-18 4 0-16,-7-7-3 16,-3-6 0-16,-4-16-1 15,0-6 1-15,7-12 0 16,8-10 0-16,6-12-1 16,7-10 1-16,7-13 0 15,1-5 1-15,13-1 1 0,4 0 1 16,7 7 3-1,7-1 1-15,8 7 4 0,9 10 1 16,8 5 1-16,11 7 1 16,6 9 0-16,4 7 1 15,-7 2-5-15,10 7 1 16,8-6-5-16,7-7 0 16,-4-6-9-16,-4-12 0 15,-6-13-11-15,-18-3 1 16</inkml:trace>
  <inkml:trace contextRef="#ctx0" brushRef="#br0" timeOffset="58297.68">12816 9294 72 0,'11'6'36'0,"-18"13"-44"0,0-16 63 0,-7 4-55 0,-11-1 0 16,-3 0 1-16,-7 0 0 16,-8 1-1-16,-3-1 0 15,4 0 0-15,7 7 1 16,0-4-1-16,6 1 1 15,1-1-3-15,3-3 1 16,4 1-2-16,7-1 1 16,4 3-1-16,6 4 1 0,4 2-1 15,7 11 1-15,0-1 0 16,-3 12 1 0,-1 13 0-16,1 16 0 0,-1 10-1 15,-6 21 1-15,-4 16-2 16,3 21 1-16,-3 14-1 15,-4-1 1-15,4 13-1 16,0 3 1-16,0-3 1 16,4-9 1-16,6-1 2 15,4-6 1-15,4-15 1 16,0-13 0-16,-1-12 1 16,1-17 1-16,13-8 0 15,5-10 0-15,6-19-1 16,7-19 0-16,18-18-2 15,14-13 0-15,-7-13-7 0,-7-6 1 16,-14 10-17-16,-14-4 0 16,-18 13-2-16,-3 10 0 15</inkml:trace>
  <inkml:trace contextRef="#ctx0" brushRef="#br0" timeOffset="59513.8">13007 9906 54 0,'7'22'27'0,"18"-7"-17"0,-18-8 27 16,3 2-32-16,4 7 1 16,1 9 2-16,2 9 1 15,4-2-12-15,-3 5 1 16,0 7 7-16,-1-3 1 0,-3-10-4 16,0-6 1-16,-3-6-2 15,3-6 0-15,0-7-1 16,4-12 1-16,0-7-1 15,-1-6 0-15,1 4-1 16,-1-10 1-16,-2-10-1 16,-1-6 0-16,-4-6-2 15,-6 0 1-15,-4-6-3 16,-4 3 1-16,-3 0-2 16,-3 2 1-16,-4-2-1 15,-1 13 0-15,1 12 1 16,4 3 0-16,3 6 2 15,3 3 1-15,4 1 1 16,7 2 0-16,4 4 3 16,6 0 0-16,12-3 3 0,9-1 0 15,5-2 1 1,17-7 0-16,14-6 0 0,28-4 1 16,-3-11-3-16,21 2 0 15,7 0-6-15,-7 4 1 16,-18 6-7-16,-17 9 0 15,-22 6-13-15,-17 10 1 16</inkml:trace>
  <inkml:trace contextRef="#ctx0" brushRef="#br0" timeOffset="59909.23">13522 9739 56 0,'4'4'28'0,"-1"11"-28"15,1-9 42-15,-4 1-42 16,3 5 1-16,-3 7-1 0,0 3 1 16,0 9-2-16,0-2 1 15,0-7 0-15,0-4 0 16,0 1-1-16,4-3 1 15,3-4-5-15,3-5 0 16,4-4-11-16,8-3 0 16</inkml:trace>
  <inkml:trace contextRef="#ctx0" brushRef="#br0" timeOffset="60228.82">13758 9667 56 0,'-3'7'28'0,"-4"8"-26"0,3-8 44 0,-3 5-44 15,-3 10 1-15,-1 3 0 16,-3 16 1-16,-4 3-6 16,4 6 0-16,0 3 2 15,3-3 0-15,1 1-7 0,6-4 1 16,8-3-11-16,3-16 1 16,4-16-2-16,6-5 1 15</inkml:trace>
  <inkml:trace contextRef="#ctx0" brushRef="#br0" timeOffset="60526.62">13864 9968 69 0,'4'10'34'0,"6"-4"-43"15,-3-9 74-15,4 3-65 16,3 0 1-16,11 0-1 16,-1-6 1-16,1-7-5 15,-4 1 0-15,-3-7-6 16,-4-3 1-16,0 3-12 15,-3 0 1-15</inkml:trace>
  <inkml:trace contextRef="#ctx0" brushRef="#br0" timeOffset="61013.55">14199 9821 63 0,'4'34'31'0,"-4"1"-36"0,0-23 52 0,0 4-46 0,0 0 1 0,0 3 0 0,0 3 1 16,0 3-4-16,3-3 0 0,1-4 2 0,-1-2 1 0,4-3-2 0,4-7 0 0,3-3-2 0,0-6 1 0,0-6-3 0,1-4 1 0,-1-3-1 0,0 4 0 0,-4-7-1 0,1 0 0 0,-1-3 0 0,1 0 1 0,-4 0 2 0,0 7 0 0,0 5 1 16,0 4 0-16,0 6 1 15,0 9 1-15,0 7 1 16,1 0 0-16,2 3-1 0,-3 6 0 31,0 0-1-31,0 0 1 0,0 0-4 0,0-6 0 16,0-4-5-16,4-8 0 15,3-11-6-15,0-11 0 16</inkml:trace>
  <inkml:trace contextRef="#ctx0" brushRef="#br0" timeOffset="61419.66">14499 9633 59 0,'11'9'29'0,"6"-6"-30"0,-10-3 58 0,1 0-54 0,2 0 0 0,4-6 3 0,4 3 0 0,-4-3-8 0,-3 3 1 0,3-1 4 16,-4 1 1-16,1 6-3 15,-4 4 1-15,-4 5-3 16,-3 4 1-16,-3 0-2 16,-1-4 1-16,1 7-1 15,3-3 1-15,-4-1 0 16,4-2 0-16,0-1 1 16,4 1 1-1,-4-4 0-15,3 1 0 0,4-4-1 16,8-3 1-16,2-3-1 0,11 0 0 15,-3-6-5-15,0 0 0 16,-4-1-12-16,-7 1 0 16,-10 0-3-16,-4 6 0 15</inkml:trace>
  <inkml:trace contextRef="#ctx0" brushRef="#br0" timeOffset="61766.02">13423 10595 67 0,'18'7'33'0,"21"-4"-37"0,-25-3 64 0,3 0-56 15,19 0 1-15,13-6 3 16,22-7 1-16,20-3-12 16,12-12 1-16,20-6 6 0,4-7 0 15,-14 6-6 1,-21 4 1-1,-22 19-22 1,-17 8 0-16</inkml:trace>
  <inkml:trace contextRef="#ctx0" brushRef="#br0" timeOffset="62469.92">13854 11069 58 0,'7'-3'29'0,"21"3"-17"0,-18-6 28 16,15 2-36-16,3 1 1 16,1 0 2-16,2 6 0 15,5 0-9-15,-5 7 1 16,-2-1 4-16,-8 7 1 15,-11 9-4-15,-13 6 1 16,-4 7-3-16,-14 3 0 0,-15 3-3 16,-10-4 0-16,-6 1-2 15,-8-9 1 1,7-7-1-16,3-3 0 47,8-10 0-47,7-2 0 15,10-7 3-15,7-3 0 0,15-3 3 16,10-7 0 0,14-2 3-16,11-4 0 0,10 0 2 0,11 1 1 0,0 2 2 15,-4 4 0-15,-3 2-2 0,0 10 1 0,-4 4-3 16,-3 2 1-16,0 4-7 16,-7-1 0-16,-4-2-16 15,-7-7 1-15</inkml:trace>
  <inkml:trace contextRef="#ctx0" brushRef="#br0" timeOffset="65096.12">14919 9253 40 0,'-4'16'20'0,"1"-13"-7"15,3-3 21-15,0 0-30 16,0 3 0-16,0-3 3 15,3 0 0-15,8 0-8 16,3 3 0-16,11-6 6 16,7 3 0-16,6-6-2 0,5 0 1 31,48-10-3-31,-9 4 1 16,-12-4-2-16,-10 10 1 15,-7 2-3-15,-18 8 0 16,-10 8-1-16,-11 16 1 15,-7 10-2-15,-10-4 0 16,-8 10-1-16,-3 10 1 16,-4-1-1-16,4 13 1 15,4 0 1-15,6 15 1 0,11 7 0 16,11 6 1-16,10 13 1 16,14 18 0-16,4 10 1 15,0 0 1-15,7 12-1 16,7 7 0-16,0 3 0 15,-7-4 0-15,-7 4-1 16,-7-3 0-16,-18-10 0 16,-14-12 0-16,-11-10-1 15,-17-6 1-15,-21-6-2 16,-4-13 0-16,-21-12-3 16,-18-16 1-16,-7-19-10 15,-3-22 1-15</inkml:trace>
  <inkml:trace contextRef="#ctx0" brushRef="#br0" timeOffset="65611.73">16277 10649 61 0,'4'41'30'0,"3"-13"-30"16,-4-22 55-16,1 0-51 16,-4 1 0-16,17-1 1 15,19-3 1-15,13-6-8 0,25 6 0 16,7-9 1-16,-3-1 0 16,-11 1-8-16,-11 6 1 15,-13 0-13-15,-22 6 1 16</inkml:trace>
  <inkml:trace contextRef="#ctx1" brushRef="#br1" timeOffset="65947.64">21467 2518 0,'0'0'0</inkml:trace>
  <inkml:trace contextRef="#ctx0" brushRef="#br1" timeOffset="73205.1">26314 4822 41 0,'7'7'20'0,"3"12"-8"16,-3-10 21-16,0 7-31 16,-3 12 1-16,0 9 1 15,-8 23 0-15,0 25-5 16,4 21 0-16,-7 20 3 15,-3 24 0-15,-1 7-2 16,-3 0 1-16,0-10-1 16,3-18 0-16,1-29-4 15,3-25 1-15,3-18-7 16,1-26 1-16,10-24-6 16,3-23 0-16</inkml:trace>
  <inkml:trace contextRef="#ctx0" brushRef="#br1" timeOffset="74164.16">26469 4841 29 0,'14'13'14'0,"14"-7"-6"15,-17-3 19-15,6-3-25 16,8 0 0-16,3 0 3 16,4-3 0-16,0 3-4 15,17-3 0-15,15 0 3 16,13 6 1-16,19 3-1 16,9 7 0-16,19 6-1 15,24 3 0-15,0-7-1 16,11 1 0-16,17 0-1 15,8-4 1-15,10-9-1 0,-4-3 1 16,19 0-1-16,9 0 0 16,1-6-1-16,3-3 0 15,-10-1-1-15,10 1 0 16,-3-4 0-16,-11 1 1 16,-3 5-1-16,-1-5 1 15,-27 2-1-15,-5 1 0 16,-6-3 0-16,-21-4 1 15,-22 0-1-15,-24 0 1 0,-11 4-1 16,-17 6 1-16,-8 3-1 16,-13 6 1-16,-8 3-1 15,-14 6 0-15,-6 14 0 16,-8-1 0-16,-11 3-1 16,-10 3 1-16,-3 7 0 15,-1-1 1-15,-3 4-1 16,-4 9 1-16,-3-3-1 15,0 4 1-15,-4 5-1 16,0 4 1-16,1 9-3 16,-1 3 1-16,0 3 0 15,4 3 0-15,4 10-1 16,6 0 1-16,0 0 0 16,-3 3 0-16,-3-16 2 15,-1 3 0-15,-7-9 0 16,-10 4 1-16,-4-8 1 0,0-5 0 15,-13-10 0-15,-23-3 1 16,-16-9-1 0,-15-4 1-16,-28-5-1 0,-18-8 0 15,-17 1-1-15,-32-3 0 16,0-3-4-16,-22-4 1 31,-168-12-1-31,49-3 1 16,21-12-1-16,24-10 1 15,-6-10 0-15,14 1 0 0,-1-7 0 16,15 3 0 15,7-3-9-31,11 4 0 0</inkml:trace>
  <inkml:trace contextRef="#ctx0" brushRef="#br1" timeOffset="76958.23">26137 6829 52 0,'36'-12'26'0,"-22"-4"-17"0,-11 10 26 15,-3 6-33-15,0-6 0 16,-3-4 2-16,-4 4 0 15,-4 0-4-15,-10 3 0 16,-7 6 3-16,-8 3 0 16,-2 3-2-16,-5 1 1 15,1 12-3-15,-7 12 1 0,6 1-3 16,1 21 0 0,10 7 0-16,7 9 0 0,15-6 0 15,13 6 0-15,15-12 2 16,10-17 1-16,18-14 3 15,14-23 0-15,4-9 0 16,-15-19 0-16,0-10-1 16,-6-11 0-16,-12-4-3 15,-6 0 0-15,-11 6-10 16,-10 0 0-16,-4 6-7 16,-11 7 0-16</inkml:trace>
  <inkml:trace contextRef="#ctx0" brushRef="#br1" timeOffset="77186.39">25696 7061 52 0,'11'16'26'0,"21"12"-19"0,-18-21 44 16,3-4-48-16,12 0 0 15,9-6 0-15,8-4 1 16,4 1-9-16,-1 0 0 16,-10 0-5-16,-4-4 1 15,-14 4-10-15,-10 0 1 16</inkml:trace>
  <inkml:trace contextRef="#ctx0" brushRef="#br1" timeOffset="77576.16">26508 6986 52 0,'-4'16'26'0,"1"-16"-21"0,6 3 42 15,-3-3-44-15,4-3 1 16,3 3 0-16,7-3 0 15,4-4-6-15,6 1 0 16,4 0 1-16,1-4 1 16,-5 4-6-16,-2 0 0 15,-8 3-11-15,-4 6 0 16,-10-3-1-16,-7 6 1 16</inkml:trace>
  <inkml:trace contextRef="#ctx0" brushRef="#br1" timeOffset="77738.09">26480 7209 57 0,'-15'12'28'0,"15"1"-31"0,0-13 58 0,11 0-53 15,7-3 1-15,10-4 1 16,7 4 0-16,4-3-8 16,-7 3 1-16,-1-3-5 15,-2-1 0-15,-5 1-11 16,-2 0 1-16</inkml:trace>
  <inkml:trace contextRef="#ctx0" brushRef="#br1" timeOffset="78488.23">27450 7005 58 0,'-4'9'29'0,"-10"-12"-30"16,7 0 48-16,-4 6-47 0,-6 0 1 0,-1-3 0 0,4 4 1 16,-4 2-3-1,1 0 1-15,-4 10 1 0,-4 6 0 16,0 0-2-16,4 3 0 15,0-6-1-15,7-1 0 16,3-2-1-16,11 0 0 16,7-4 0-16,7-5 0 15,4-4 1-15,-4-3 0 16,0-7 1-16,4-2 1 16,3-4-1-16,-3 1 1 15,-1 3-2-15,-3-1 0 0,0 1 0 16,-3 6 1-16,0-1 0 15,-1 8 1-15,-3 2 0 16,0 10 1-16,0-4 1 16,0 4 1-16,0 3-1 15,1 2 0-15,-1 1-2 16,0 0 1-16,7-6-5 16,-4-3 1-16,4-4-12 15,8-6 1-15,-1-9-1 16,3 0 1-16</inkml:trace>
  <inkml:trace contextRef="#ctx0" brushRef="#br1" timeOffset="78760.12">27774 7250 47 0,'0'6'23'0,"-3"-22"-26"0,3 7 47 15,-4-4-43-15,4-6 1 16,-3-3 1-16,-1-6 0 16,4-3-3-16,0 9 0 15,4 0 2-15,3 6 1 16,3 1-1-16,4 2 1 16,0 7-2-16,4 3 1 15,7 0-4-15,3 3 1 16,0 0-8-16,0 0 1 0,8 0-9 15,-4-4 1-15</inkml:trace>
  <inkml:trace contextRef="#ctx0" brushRef="#br1" timeOffset="79016.5">28310 6964 54 0,'0'10'27'0,"-14"2"-30"15,7-12 45-15,-7 6-40 16,-3 1 0-16,-8 2 3 16,0 4 0-16,0 5-6 15,1 8 0-15,3 5 5 16,3-6 0-16,7 6-2 16,4 1 1-16,7-1-2 15,11-3 0-15,7-3-3 0,10-6 0 16,3-6-7-1,5-10 1-15,-1-9-11 0,-3-7 0 16</inkml:trace>
  <inkml:trace contextRef="#ctx0" brushRef="#br1" timeOffset="79360.67">28801 6958 64 0,'-4'22'32'0,"-56"16"-39"16,43-35 55-16,-1 0-48 15,-3 3 0-15,3 0 2 16,1 1 1-16,2 2-3 16,5 0 0-16,3 1 1 15,3 2 1-15,4 1-1 16,4 3 1-16,6 2-1 15,8 1 0-15,0-6-1 16,-1-1 1-16,1 1-1 16,-4 3 0-16,-3-1-1 15,-11 4 1-15,-4 0-3 16,-6 0 1-16,-1-1-5 16,0-2 0-16,1-3-10 15,3-4 0-15,7-9-2 0,3-6 1 16</inkml:trace>
  <inkml:trace contextRef="#ctx0" brushRef="#br1" timeOffset="79570.73">28956 7121 54 0,'0'41'27'0,"-4"0"-34"0,4-35 54 15,-3 0-46-15,3 3 0 0,-4 1-1 16,4-4 1-16,0 0-4 16,0-2 1-16,0-4-7 15,0-10 1-15,0 1-8 16,-3-4 1-16</inkml:trace>
  <inkml:trace contextRef="#ctx0" brushRef="#br1" timeOffset="79765.6">28942 6902 48 0,'3'21'24'0,"1"-2"-20"16,-4-16 41-16,3 1-45 16,1-1 1-16,10 0-3 15,-3-3 0-15,6-3-2 0,5 0 1 16,-1-1-7-16,0 4 0 15,-4 4-5-15,-2 2 0 16</inkml:trace>
  <inkml:trace contextRef="#ctx0" brushRef="#br1" timeOffset="80065.45">29111 7212 38 0,'0'34'19'0,"4"-5"-18"0,-1-23 32 15,1 0-32-15,-1 0 1 16,4-2 0-16,4-8 0 0,3-2-3 15,0-3 0-15,4-4 1 16,-1 1 1-16,1 2-3 16,0-5 1-16,3-4-3 15,0-3 1-15,0 0 0 16,0 3 0-16,-3 0 2 16,0 7 0-16,-1 9 2 15,-3 3 1-15,-3 6 2 31,0 6 1-31,-1 7-1 0,-3-3 1 0,0 3-2 16,-3 0 0-16,-1 2-4 16,1 1 1-16,-1-6-7 15,8-3 0-15,-4-7-7 16,-7-6 1-16</inkml:trace>
  <inkml:trace contextRef="#ctx0" brushRef="#br1" timeOffset="80366.05">30028 6688 47 0,'15'7'23'0,"-15"-1"-23"0,-4-3 41 15,-3 3-40-15,-4 4 1 16,-6 8 3-16,-8 4 0 15,-7-3-4-15,1 13 0 16,-1 11 4-16,0 8 0 0,4 11 0 16,3 17 0-16,11 5-2 15,7 14 1-15,3-4-4 16,12-6 0-16,6-10-5 16,7-22 1-16,7-15-6 15,4-19 1-15,0-16-11 16,-11-12 1-16</inkml:trace>
  <inkml:trace contextRef="#ctx0" brushRef="#br1" timeOffset="81101.14">30208 6864 47 0,'0'25'23'0,"-14"16"-20"16,11-32 34-16,-1 4-35 15,1 2 0-15,-1 4 2 16,1 0 0-16,3-3-5 15,3-1 1-15,4 1 3 16,4-3 0-16,3-7-1 0,0-3 0 16,0-6-2-16,0-3 1 15,0-4-2-15,0-6 1 16,1 1-2-16,-1-4 1 16,-4 0-2-16,1 3 1 15,-4 4-1-15,3 3 1 16,-2 2 0-16,2 7 0 15,1 3 1-15,-1 4 0 16,-3 2 1-16,0 4 1 16,4 2 0-16,0 4 0 15,-4 0-1-15,3 3 1 16,1-3-5-16,6 0 1 0,-2-7-9 16,-1-3 1-16,-4-2-4 15,-3-7 1-15</inkml:trace>
  <inkml:trace contextRef="#ctx0" brushRef="#br1" timeOffset="81432.03">30889 6757 60 0,'11'-3'30'0,"-8"3"-38"0,-3 0 62 0,-3 3-52 0,-4 4 1 15,-4 5 3-15,-6-3 0 16,-12 13-7-16,-13 13 0 16,3 12 5-16,-3 19 1 15,-11 9-3-15,-7 10 1 16,-4 15-4-16,1 7 1 15,3-7-5-15,14-9 1 16,4-16-4-16,14-15 1 16,6-16-6-16,12-16 1 15,6-16-7-15,15-8 0 0</inkml:trace>
  <inkml:trace contextRef="#ctx0" brushRef="#br1" timeOffset="82137.89">30674 7319 39 0,'4'3'19'0,"-1"0"-15"0,-3-3 27 15,0 0-30-15,0 3 1 16,-3-3 2-16,3 3 0 16,0-3-4-16,0 3 1 15,-4 0 3-15,4 1 0 16,0-1 0-16,-3 0 1 15,3 0-2-15,0 0 1 16,0 0-2-16,0 0 1 16,0 0-2-16,0-3 1 15,0 0-2-15,-4 0 1 0,4 0-1 16,0 0 1-16,0 0-1 16,0 0 0-16,7 0 0 15,4-3 1-15,-1 0 0 16,4 3 0-16,0 0 0 15,1 0 1-15,2 3-1 16,8 0 1-16,0 4-1 31,-4-4 0-31,-4 0-1 0,-3 3 0 16,-6 7-1-16,-8-1 1 0,-4 7-1 16,-7 0 1-16,-3-3-1 15,-3-1 1-15,-1-2-2 16,-3-1 0-1,3-2 0-15,1-1 0 0,-1-2-1 16,7-1 1-16,4 3 0 16,4-3 0-16,3 1 1 15,7-1 0-15,7 0 1 16,4 4 0-16,3-4 0 0,0 0 0 16,4 1 0-16,-1-1 1 15,1-6-6-15,3 0 1 16,0-6-11-16,1-4 1 15,-5-2-2-15,-6-4 0 16</inkml:trace>
  <inkml:trace contextRef="#ctx0" brushRef="#br1" timeOffset="82421.27">31270 6563 57 0,'7'12'28'0,"18"29"-33"16,-18-28 58-16,4 12-50 16,3 9 0-16,7 7 0 15,4 12 1-15,10 19-6 16,4 13 0-16,-1 15 2 15,-13 17 1-15,-11-1-4 16,-17-4 0-16,-18 1-9 16,-22-15 0-16,-13-20-6 15,-1-19 0-15</inkml:trace>
  <inkml:trace contextRef="#ctx1" brushRef="#br0" timeOffset="80816.06">13236 7946 0,'0'0'16,"0"0"0,0 0-1,0 0 1</inkml:trace>
  <inkml:trace contextRef="#ctx0" brushRef="#br0" timeOffset="88637.22">17992 10893 18 0,'-7'-12'9'0,"14"2"-4"0,-7 1 9 16,-4 0-12-16,1-1 0 15,-1-2 5-15,1-7 0 16,-4 3-7-16,-1 7 0 15,1-1 6-15,0 1 0 16,-3 0 0-16,-4 5 0 16,3-2-1-16,-3 6 1 15,-4 0-1-15,-3 0 0 16,-25-9-1 0,0 2 0-16,4 1-1 15,-7 6 0-15,6 3-1 16,1 0 0-16,3 16-2 15,7 3 1-15,8 6-1 16,3 4 0-16,10 2-1 16,8-2 0-16,10-1 0 15,10-9 1-15,11-9 1 16,8-7 0-16,6-9 0 16,0-10 1-16,1-3-1 15,-4-2 0-15,-1-4 0 16,-6-3 0-16,-7 3-1 15,-4 3 0-15,-3 3 0 16,-4 4 0-16,-4 8 0 16,1 8 0-16,-4 8 0 15,-4 4 0-15,1 3 0 16,-1 6 1-16,1 0-1 0,0 6 1 16,-1-6-1-16,1 3 1 15,-1-6-4-15,1 0 0 16,-1-6-7-16,4-7 1 15,0-15-8-15,7-6 0 16</inkml:trace>
  <inkml:trace contextRef="#ctx0" brushRef="#br0" timeOffset="88923.7">18210 10875 44 0,'0'22'22'0,"-10"-7"-18"16,6-15 34-16,1-3-36 16,-1 0 1-16,1-6 2 15,-1-4 1-15,1 0-7 16,-1-2 1-16,4-1 5 16,0-3 0-16,7 4-2 15,0-1 1-15,7 6-2 16,4 1 0-16,7 0-1 15,6-1 1-15,5 4-4 16,-5 0 1-16,1-1-5 16,-7 4 0-16,-4 0-12 15,4-9 0-15</inkml:trace>
  <inkml:trace contextRef="#ctx0" brushRef="#br0" timeOffset="89208.67">18835 10605 58 0,'14'12'29'0,"-14"-12"-31"0,0 0 44 15,-7 4-42-15,-7 2 0 16,-4 3 2-16,-7 4 0 0,-3 2-1 16,-4 1 0-16,-3 6 2 15,3 13 0-15,4-1 0 16,4 7 0-16,6 6-1 15,7 3 0-15,11 3-1 16,14-6 0-16,11-3-3 16,3-12 0-16,8-14-3 15,2-11 0-15,1-10-10 16,-4-4 0-16,-6-8-4 16,-5-10 1-16</inkml:trace>
  <inkml:trace contextRef="#ctx0" brushRef="#br0" timeOffset="89687.9">19389 10595 61 0,'10'22'30'0,"-24"7"-40"0,4-23 59 0,-8 3-48 15,-3 4 0 1,0-4 0-16,-4-2 1 0,-3 5-3 15,3 1 1-15,0-1 2 16,8-2 0-16,3-4-1 16,6 3 1-16,12 1 0 15,10-1 0-15,7 0-1 16,11-5 1-16,7 2-1 16,0 0 1-1,-4 4-1-15,-7-1 0 0,-10 7-2 16,-8 6 1-16,-13 6-1 15,-11 9 0-15,-11 1-4 16,-3-7 1-16,0 4-5 16,-1-10 1-16,5-3-5 15,6-6 0-15,11-10-5 16,14-9 0-16</inkml:trace>
  <inkml:trace contextRef="#ctx0" brushRef="#br0" timeOffset="89921.01">19632 10818 57 0,'4'50'28'0,"-11"-15"-33"0,3-23 54 16,1 1-49-16,-5 6 0 15,5 0 0-15,-1 2 1 0,4-2-2 16,-3 0 1-16,-1-10-6 15,4-9 1-15,0-12-11 16,4-13 0-16</inkml:trace>
  <inkml:trace contextRef="#ctx0" brushRef="#br0" timeOffset="90108.43">19660 10564 48 0,'21'6'24'0,"-3"-2"-24"0,-11-4 33 0,4 0-35 15,3 0 1-15,0 0-8 16,4 0 1-16,-1 3 0 0,4 3 0 16</inkml:trace>
  <inkml:trace contextRef="#ctx0" brushRef="#br0" timeOffset="90410.3">19890 10918 36 0,'-4'60'18'0,"4"3"-17"0,0-54 24 0,0 1-25 0,0-4 1 16,4-6 0-16,6-13 0 16,1-9-2-16,3-9 0 15,4 0-3-15,-1-4 0 0,1-2-6 16,-1 2 1-16,-2 7-1 15,-1 3 0-15,0 3 7 32,7 34 3-32,-21-27 5 15,21 21 0-15,-7 6 8 16,-3 4 0-16,-1 6 2 16,1 6 0-16,0 13-9 15,3 0 1-15,0 3-4 16,0 0 0-16,-4-7-4 15,5-9 0 1,-1-6-7-16,3-12 0 0,1-10-7 16,3-6 1-16</inkml:trace>
  <inkml:trace contextRef="#ctx0" brushRef="#br0" timeOffset="90904.3">21241 9937 50 0,'0'3'25'0,"0"32"-22"15,-4-32 43-15,-3 6-43 16,-7 7 0-16,-7 12 2 16,-7 0 1-16,-8 10-7 15,1 15 0-15,-4 13 4 16,4 16 1-16,0 12-2 16,3 22 1-16,4 15-3 15,14 1 1-15,7-16-4 16,7-22 0-16,7-19-3 0,10-24 0 15,12-20-8-15,2-25 0 16,1-15-4-16,-4-19 0 16</inkml:trace>
  <inkml:trace contextRef="#ctx0" brushRef="#br0" timeOffset="91369.5">21452 10210 56 0,'4'25'28'0,"-4"6"-33"15,0-21 52-15,0 2-45 16,0 1 0-16,0-4 1 15,0 4 0-15,3-1-4 16,1-2 0-16,0-4 3 16,3-3 0-16,3-3-2 15,4-3 0-15,0-3-2 16,1-4 1-16,-1-2-1 16,0-4 0-16,0-3-2 15,0-3 1-15,-3 3-1 0,-1 7 0 16,1-1 0-16,-1 4 1 15,1 3 0 17,-1-4 1-32,1 7 2 15,0 6 1-15,-4 10 1 16,0 9 0-16,0 3 1 0,-4 3 0 0,1 3-2 0,3-2 1 16,0-4-6-16,0-6 1 15,4-7-8-15,3-6 1 31</inkml:trace>
  <inkml:trace contextRef="#ctx0" brushRef="#br0" timeOffset="91641.8">22331 9896 57 0,'10'50'28'0,"-27"-3"-29"16,6-28 42-16,-10 16-40 16,-14 2 1-16,-11 17 0 15,-7 12 0-15,-7 18-3 16,-7 13 1-16,14 10 2 16,0-4 0-16,11 4-2 15,3-7 1-15,7-12-3 16,8-16 0-16,6-9-7 15,14-22 1-15,8-13-9 0,3-19 0 16</inkml:trace>
  <inkml:trace contextRef="#ctx0" brushRef="#br0" timeOffset="92014">22059 10743 61 0,'21'12'30'0,"1"7"-34"0,-15-19 54 0,3 0-46 16,4-3 0-16,7 3 3 15,8-6 0-15,2-4-9 16,1 7 1-16,-11-3 5 16,-3 6 0-16,-4-3-3 15,-3 3 1-15,-1-3-2 16,-3 9 0-16,-7 10-1 15,-7 2 0-15,-3 4-1 16,-4 4 1-16,-4-1-1 16,0 3 1-16,1 3 0 15,-1 1 0-15,4-1 1 16,7-3 0-16,7 7 0 16,7-4 1-16,3-3 0 15,12-3 0-15,2-6-4 16,-2-9 0-16,13-10-5 0,11-10 0 15,7-6-12-15,14-21 0 16</inkml:trace>
  <inkml:trace contextRef="#ctx0" brushRef="#br0" timeOffset="92350.68">22564 9808 66 0,'53'107'33'0,"28"50"-42"0,-57-101 55 0,12 26-46 15,-1 31 0-15,-7 15 0 16,-3 23 0-16,-7 2-1 15,-11-18 1-15,-4-9-1 16,-10-17 0-16,-7-24-4 31,-11-22 0-31,-3-16-11 47,3-25 0-31,4-16-1-16,7-9 1 15</inkml:trace>
  <inkml:trace contextRef="#ctx0" brushRef="#br0" timeOffset="92685.7">23333 10621 67 0,'14'22'33'0,"11"-10"-41"15,-15-9 70-15,4-3-62 16,4 0 1-16,10-3-1 15,18-3 0-15,-7-4-3 16,3-2 0-16,-3-1-7 16,-7 1 1-16,-4-1-11 15,-7 7 1-15</inkml:trace>
  <inkml:trace contextRef="#ctx0" brushRef="#br0" timeOffset="92900.58">23499 10370 62 0,'7'69'31'0,"-14"47"-40"0,3-85 51 15,-3 10-51-15,0 12 0 16,0 4-22-16,3 2 0 15</inkml:trace>
  <inkml:trace contextRef="#ctx0" brushRef="#br0" timeOffset="93622.87">24952 10156 59 0,'46'-18'29'0,"-21"-42"-34"0,-25 44 46 0,-11-2-42 0,4 2 0 0,-42 6 0 15,6 4 1-15,-34 0 0 16,-1 12 1-16,-10 13-1 16,-4 9 0-16,-3 16 0 15,3 13 1-15,14 18 0 16,15 16 0-16,17 15-1 15,21 17 1-15,22 12 0 16,21 6 1-16,24-22-1 16,18-13 1-16,3-30-2 15,33-20 1 32,9-24-3-47,12-20 1 31,-11-18-9-15,3-19 1-16,-10-7-8 0,-7-5 1 0</inkml:trace>
  <inkml:trace contextRef="#ctx0" brushRef="#br0" timeOffset="94508.17">25114 1812 38 0,'4'0'19'0,"-1"44"-5"0,1-31 20 0,-4 12-29 0,3 19 0 31,-6 81 3-31,-1 16 0 16,4 3-11-16,-3-3 1 16,-4-6 5-16,3-19 1 15,1-28-7-15,-1-16 1 0,4-28-13 16,7-16 1-16,4-18-3 15,10-29 0-15</inkml:trace>
  <inkml:trace contextRef="#ctx0" brushRef="#br0" timeOffset="95200.51">25495 1822 41 0,'28'0'20'0,"25"18"-15"0,-38-11 35 15,16-7-39-15,22 3 1 16,28-6 1-16,22-10 1 16,20-6-5-16,29-12 1 15,-1-13 1-15,26 0 1 0,10 0-1 16,-18 7 0 0,11-4-1-16,-7 3 0 15,-18 10-1 1,-7-7 1-16,-7 1-1 0,-6 6 1 0,-8 3-1 15,-15 0 1-15,-20 3-1 16,-18 3 0 0,-10 13 0-16,-8-1 1 15,-10 7-1-15,-11 16 0 0,-10 9 0 16,-7 3 1-16,-8 19-1 16,-10 3 0-16,0 13-1 15,-7 0 0-15,-3 9 0 16,-5 6 1-16,5 13 0 15,3-3 0-15,3 9 0 16,4 7 1-16,7-1 1 16,4 16 0-16,3-6 0 15,14-12 1-15,8-14 0 0,2-5 0 16,-6-4 0 0,-7-5 0-16,-4 5 0 15,-7-3 0-15,-7-6-1 16,-14 0 1-16,-25 3-2 0,-6-15 0 15,-40 5 0-15,-31-8 1 16,-29-10-2-16,-53-10 1 16,-27-24 0-16,-40-17 1 15,-42-21-8-15,-24-16 0 16,-22-19-8 0,43 7 1-16</inkml:trace>
  <inkml:trace contextRef="#ctx0" brushRef="#br0" timeOffset="96858.11">9257 13653 46 0,'-4'16'23'0,"8"-1"-9"0,-4-15 23 16,-4-3-32-16,4 3 1 0,0 0 3 15,11-6 1-15,0 0-12 16,13-4 0-16,8 1 8 16,14-4 0-16,14 1-5 15,-7-1 0-15,0 4-7 16,-11-1 1-16,-3 7-13 16,-7 3 1-16,-11 3-4 15,-4 0 1-15</inkml:trace>
  <inkml:trace contextRef="#ctx0" brushRef="#br0" timeOffset="97049.98">9267 14039 68 0,'-3'31'34'0,"3"-22"-37"15,3-6 68-15,8 1-62 16,3-1 1-16,14-3 0 0,15-3 1 15,20 3-8-15,-6-7 0 16,6-2-1-16,4 3 0 16,-3-1-19-1,-4-2 1-15</inkml:trace>
  <inkml:trace contextRef="#ctx0" brushRef="#br0" timeOffset="97946.8">12164 9567 41 0,'-4'63'20'0,"-52"53"-8"0,31-69 21 15,-10 25-30-15,-4 13 0 16,-7 24 0-16,-17 32 0 16,-8 16-5-16,-3 19 1 0,-7 3-5 15,0 6 1-15,7 3-10 16,7-19 1-16</inkml:trace>
  <inkml:trace contextRef="#ctx0" brushRef="#br0" timeOffset="98490.08">14101 10755 44 0,'21'-9'22'0,"3"0"-23"0,-17 9 34 0,1-4-30 0,-1 8 1 0,-7 11 0 0,-11 20 0 0,-10 31-6 16,-25 25 0-16,-28 28 1 15,-39 31 1-15,-10 32-14 16,-8 28 0-16</inkml:trace>
  <inkml:trace contextRef="#ctx0" brushRef="#br0" timeOffset="99590.72">10735 14170 36 0,'14'25'18'0,"32"-12"-14"16,-28-16 18-16,10 0-19 16,14 0 0-16,15-7 0 15,10 1 0-15,0-4-9 16,-4 4 1-16,-3-4-5 16,0 7 0-16</inkml:trace>
  <inkml:trace contextRef="#ctx0" brushRef="#br0" timeOffset="100364.97">11910 14336 54 0,'-11'57'27'0,"11"3"-28"0,0-42 49 0,0 11-44 0,0 2 0 0,0 10 3 0,4 9 1 0,3 0-9 16,7 6 0-16,-4 1 6 16,5-13 1-16,-1-10-3 15,-4-5 1-15,4-8-3 0,4-24 0 16,3-25-1-16,0-13 0 16,1-12-1-16,-5-22 0 31,1-26 0-31,-4-18 0 0,-3 0-2 15,-4-16 0-15,0 4-1 0,-4-4 0 16,1 12 0-16,-1 4 0 16,1 6 1-16,-1 10 0 15,1 18 2-15,-1 10 1 16,1 19 1-16,3 9 0 16,3 12 1-16,8 13 0 0,10 6-1 15,11 10 1 16,7 6 1-15,21 13 0-16,21-1 1 0,22 1 0 0,10 2-1 0,35-8 1 0,18-23-1 16,35 3 0-16,10-12-2 15,15 0 0-15,-7 0-3 16,-14-6 0-16,-18 12-5 16,-18 6 1-16,-35 4-10 15,-35 3 1-15,-35 6-6 16,-25-10 0-1</inkml:trace>
  <inkml:trace contextRef="#ctx0" brushRef="#br0" timeOffset="101427.42">12647 13709 47 0,'4'16'23'0,"3"-3"-13"0,-7-10 23 16,0 3-32-16,-4 7 0 16,1 8 2-16,-4-2 0 15,0 3-3-15,-4 3 0 16,0 0 3-16,1 0 0 16,3-3 0-16,3 0 1 0,1 0-1 15,6 0 0-15,8 0-1 16,-1-6 0-16,8-7-2 15,7-2 0-15,3-1-5 16,4 0 0 0,-1-6-13-16,5-16 0 47</inkml:trace>
  <inkml:trace contextRef="#ctx0" brushRef="#br0" timeOffset="101700.72">12936 13600 47 0,'7'34'23'0,"11"-3"-12"0,-14-18 28 0,-4 15-36 0,-4 7 0 0,-10 5 1 16,-7 17 0-16,-11-1-6 16,0 16 0-16,4 13 1 15,7 6 1-15,3 3-7 0,11-6 1 16,4-22-11-16,6-16 1 15,8-22-1 1,6-15 1-16</inkml:trace>
  <inkml:trace contextRef="#ctx0" brushRef="#br0" timeOffset="101913.9">13187 14120 79 0,'3'25'39'0,"15"-9"-56"0,-11-13 88 0,11 0-71 16,6 0 1-16,8-3-2 15,3 0 1-15,1-6-5 16,-5 0 1-16,-6-4-10 15,-4 1 0-15,-17-4-8 16,-8 1 1-16</inkml:trace>
  <inkml:trace contextRef="#ctx0" brushRef="#br0" timeOffset="102493.16">14065 13562 60 0,'4'-6'30'16,"-1"15"-34"-16,-3-9 51 0,0 0-43 16,-3 6 1-16,-4 1 1 15,-4 5 0-15,-3 7-9 16,-7 9 1-16,-4 13 5 16,-3 9 1-16,-4 13-3 15,-3 0 1-15,10 12-2 16,4 13 1-16,7 3-1 0,7-7 0 15,7-8-4-15,10-8 1 32,12-17-7-17,6-14 1 48,7-18-11-63,-7-9 0 31</inkml:trace>
  <inkml:trace contextRef="#ctx0" brushRef="#br0" timeOffset="102653.65">14489 13988 58 0,'-11'44'29'0,"-42"-9"-31"0,32-20 47 0,-11 11-44 0,-7 8 0 0,-6 4 0 0,2 9 1 0,4-3-4 0,4 0 0 31,3-10-7-31,11-6 1 0,4-12-9 0,2-16 0 0</inkml:trace>
  <inkml:trace contextRef="#ctx0" brushRef="#br0" timeOffset="102865.59">14143 14089 53 0,'25'25'26'0,"-1"12"-25"0,-13-24 43 0,3 0-44 0,0 5 1 16,4 7-1-16,-8 7 1 15,1 5-5-15,-1-2 0 16,1-7-9-16,0 0 0 16,3-6-3-16,3-6 1 15</inkml:trace>
  <inkml:trace contextRef="#ctx0" brushRef="#br0" timeOffset="103161.45">14605 14177 63 0,'18'12'31'0,"6"-6"-43"16,-10-9 64-16,11 0-53 15,3-3 1-15,1 0-5 16,-5-1 0-16,-3 1-4 16,-3-3 1-16,3-7-9 15,0 3 1-15</inkml:trace>
  <inkml:trace contextRef="#ctx0" brushRef="#br0" timeOffset="103345.74">14665 14133 59 0,'-4'40'29'0,"-3"4"-39"0,4-28 54 0,-1 12-45 0,4 7 1 16,-3 2-7-16,3-5 1 0,-4-7-3 15,8-10 0-15,3-11-6 16,7-11 0-16</inkml:trace>
  <inkml:trace contextRef="#ctx0" brushRef="#br0" timeOffset="103600.59">15124 13951 58 0,'-7'69'29'0,"-22"-19"-37"0,19-34 58 0,-4 12-49 15,0 3 0-15,-1 10 1 0,1 12 0 16,4-3-3-16,3 4 0 16,7-10-1-16,3-10 1 15,8-12-7-15,3-16 1 16,4-9-10-16,-4-22 1 16</inkml:trace>
  <inkml:trace contextRef="#ctx0" brushRef="#br0" timeOffset="103862.28">15233 13640 66 0,'25'13'33'0,"35"31"-37"16,-39-25 60-16,3 12-55 16,8 7 1-16,4 12-2 15,-12 3 1-15,-10 16-2 16,-7 9 0-16,-10 10-2 16,-11 6 1-16,-7 0-6 15,-15-18 0-15,1-7-11 16,0-16 0-16</inkml:trace>
  <inkml:trace contextRef="#ctx0" brushRef="#br0" timeOffset="104311.53">15558 13527 69 0,'21'-6'34'0,"10"3"-33"0,-20 0 59 0,7 6-58 16,3 0 1-16,-4-6 0 15,-2 3 1-15,-1 0-5 16,-4 0 0-16,1 3 2 16,-8 7 0-16,1 2-2 15,-8 7 1-15,-3 3-1 16,-3 3 1-16,-1 3-1 16,1 0 0-16,-1 1 1 15,4 8 0-15,3-8 0 16,4-8 1-1,7-2-1-15,4-3 1 0,0-4-2 16,6-2 1-16,8-16-6 0,3-4 1 16,4-2-15-16,-7-7 1 15,-8 3-3-15,11-3 0 32</inkml:trace>
  <inkml:trace contextRef="#ctx0" brushRef="#br0" timeOffset="104862.65">15879 12834 49 0,'3'13'24'0,"29"-7"-33"0,-25-6 42 0,7-3-37 16,-3-3 0-16,3 0-10 16,-4-1 1-16,1 1 10 15,-4 0 0-15</inkml:trace>
  <inkml:trace contextRef="#ctx0" brushRef="#br0" timeOffset="105967.43">16919 14089 58 0,'-21'12'29'0,"25"-12"-16"0,-4 0 30 15,3 3-38-15,1-3 1 16,6 7 1-16,18-4 1 16,11-3-11-16,21-10 0 15,14 4 2-15,4-6 1 16,7-1-14-16,-8 1 0 16,-3-1-8-16,-14 4 1 15</inkml:trace>
  <inkml:trace contextRef="#ctx0" brushRef="#br0" timeOffset="106643.85">18383 13992 57 0,'11'12'28'0,"-8"-18"-27"0,-3 6 47 15,-3 0-48-15,-8 6 1 16,-10 0 1-16,-7 4 1 16,-4-1-4-16,-3 4 1 15,-11-4 1-15,0 7 1 16,-3 6-1-16,10 3 1 16,4 3-2-16,3 7 1 0,4-1-1 15,7 7 1-15,10-4-1 16,4-5 0-1,7-7 0-15,3-9 0 16,12-10 0-16,6-3 0 16,0-16-1-16,7 1 1 0,0-7-1 15,-3-3 1-15,0-3 0 16,-1 6 0-16,1 0-1 16,-4 1 1-16,0 5 0 15,-3 4 1-15,0 2 0 16,-4 7 1-16,0 4-1 15,0 8 1-15,-3 7-1 16,3 6 1-16,0 9-1 16,0 1 0-16,0-1-2 15,0 1 1-15,4-4-3 16,-1-6 0-16,1-9-4 16,0-10 0 30,-1-9-11-46,8-9 1 16,0-10-2 15,3-7 0-31</inkml:trace>
  <inkml:trace contextRef="#ctx0" brushRef="#br0" timeOffset="106885.29">18715 14220 52 0,'3'4'26'0,"-3"-20"-35"0,0 3 52 15,0-2-42-15,0-7 0 0,0 6 0 16,0 0 1-16,0 4-2 15,-3-1 0-15,3 4 3 16,0 3 0-16,3-1 0 16,4 4 0-16,8 0 0 15,2 0 1-15,11-3-1 16,11-4 1-16,0-2-3 16,0-4 1-16,-11 4-5 15,4-4 0-15,-4 6-9 16,0 4 0-16,-7 3-7 15,1 0 1-15</inkml:trace>
  <inkml:trace contextRef="#ctx0" brushRef="#br0" timeOffset="107179.73">19396 13901 62 0,'17'18'31'0,"-13"-18"-40"0,-4 0 58 16,-7 4-49-16,-4 2 1 16,-6 6 3-16,-8 7 0 15,4 6-3-15,-4-3 0 16,-7 3 3-16,4 10 0 16,18 43 0-1,10-6 0-15,10-3-1 16,15-3 0-1,10-13-4-15,11-9 1 0,0-15-5 16,0-14 1-16,-8-12-7 16,1-9 1-16,4-10-11 15,-5-12 0 1</inkml:trace>
  <inkml:trace contextRef="#ctx0" brushRef="#br0" timeOffset="107525.15">20126 14042 57 0,'-4'19'28'0,"-20"-10"-27"0,17-6 44 0,-7-3-44 0,-8 0 0 15,-6 6 2-15,-4 7 1 16,1 3-4-16,-1-1 0 15,4 4 2-15,7-3 0 16,3-4 0-16,7-2 0 16,8 2-2-16,10-2 1 15,11-4-1-15,6 0 1 16,4 4-1-16,4-1 1 16,-7 4-1-16,-4-1 0 15,-7 10-1-15,-7 6 1 16,-10-3-3 15,-15 4 0-31,-3 2-5 16,-7-3 1-16,-4-3-12 15,11-9 1-15</inkml:trace>
  <inkml:trace contextRef="#ctx0" brushRef="#br0" timeOffset="107771.76">20239 14195 62 0,'-14'38'31'0,"-4"-16"-34"16,15-13 50-16,-1 1-47 16,1-1 0-16,-1 4 2 0,0 6 0 15,4-10-8-15,-3-3 1 16,3-6-10-16,0-15 0 15,0-7-2-15,3-7 0 16</inkml:trace>
  <inkml:trace contextRef="#ctx0" brushRef="#br0" timeOffset="108016.64">20158 13866 56 0,'14'22'28'0,"25"-6"-41"0,-29-13 55 0,4-3-47 16,4 0 1-16,0 0-13 16,-1 0 1-16,1 0 12 15,3 0 1-15</inkml:trace>
  <inkml:trace contextRef="#ctx0" brushRef="#br0" timeOffset="108274.49">20443 14283 42 0,'4'44'21'0,"-4"-9"-26"15,0-29 36-15,0 3-32 16,0-6 1-16,0-3-1 16,7-9 1-16,4-4 0 15,-1-5 1-15,1-4-2 0,3-7 1 16,4-2-1-16,3-3 0 15,-4 5 0-15,5 4 0 16,-5 6 0-16,1 1 0 16,-1 8 1-16,-2 10 0 15,-5 7 3-15,-3 5 1 16,0 4 0-16,0 3 1 16,4 9 0-16,-1 9 1 15,8-2-2 1,3 3 0-16,4-7-2 0,7-3 0 0,-1-3-6 15,1-6 1 1,0-6-12-16,0-7 0 0</inkml:trace>
  <inkml:trace contextRef="#ctx0" brushRef="#br0" timeOffset="108875.82">22091 12791 56 0,'3'3'28'0,"-6"25"-29"0,-1-16 45 0,-6 10-42 16,-4 0 0-16,-7 16 2 15,-8 12 1-15,-2 13-6 16,-12 18 1-16,8 13 3 16,0 26 0-16,-4 33-1 15,4 13 0-15,6 26-2 16,5 5 0-16,6-18-2 16,11-6 0-1,11-32-3 1,6-28 0-16,4-32-6 0,0-31 1 15,11-31-8-15,3-25 1 0</inkml:trace>
  <inkml:trace contextRef="#ctx0" brushRef="#br0" timeOffset="109176.84">22595 13114 61 0,'4'18'30'0,"-25"42"-37"16,10-44 54-16,-6 6-46 15,-8 6 1-15,-7 9 0 16,4 7 0-16,-7-3-4 15,-1 6 1-15,5-9-4 16,2-7 0-16,8-12-12 16,4-16 1-16</inkml:trace>
  <inkml:trace contextRef="#ctx0" brushRef="#br0" timeOffset="109392.71">22303 13167 53 0,'24'41'26'0,"-10"31"-20"0,-10-57 37 16,3 10-41-16,4 7 0 15,-1 2-1-15,4 4 1 16,0-4-5-16,1 1 1 16,2-4-3-16,4-9 0 15,0-6-8-15,-3-7 1 16,3-9-5-16,4-6 1 15</inkml:trace>
  <inkml:trace contextRef="#ctx0" brushRef="#br0" timeOffset="109722.17">22821 13342 69 0,'14'16'34'0,"4"-6"-40"0,-11-10 71 16,0 0-64 0,0 0 0-16,7-4-1 0,11-2 1 15,3 0-5-15,4-4 1 16,-7 7-6-16,-4-3 0 16,-4 3-12-16,-2-7 1 15</inkml:trace>
  <inkml:trace contextRef="#ctx0" brushRef="#br0" timeOffset="110018.99">22913 13314 66 0,'21'60'33'0,"-21"6"-40"0,4-54 55 0,-4 7-49 16,-4 3 1-16,1 3-3 16,3 0 0-16,0-6-2 15,0-7 0-15,3-5-12 16,11-17 0-16</inkml:trace>
  <inkml:trace contextRef="#ctx0" brushRef="#br0" timeOffset="110192.89">23456 12957 61 0,'7'44'30'0,"-21"31"-35"0,14-56 50 16,0 12-45-16,0 7 0 31,-7 34-6-31,7-13 1 16,-3-2-4-16,3-7 0 0,-7-9-7 15,-4-10 0-15</inkml:trace>
  <inkml:trace contextRef="#ctx0" brushRef="#br0" timeOffset="110439.4">22250 14032 73 0,'42'19'36'0,"50"-41"-46"15,-50 16 72-15,36-10-62 16,13-12 1-16,15-6-2 0,14-14 0 16,0-2-5-1,-18 13 1-15,-24 8-15 0,-25 11 0 16</inkml:trace>
  <inkml:trace contextRef="#ctx0" brushRef="#br0" timeOffset="110859.3">22493 14368 62 0,'32'25'31'0,"7"-19"-30"0,-22-6 44 0,15-3-42 16,10-3 0-16,8-4 1 16,-8 4 0-16,-3 0-6 15,-4 0 1-15,-3 6 3 16,-11 3 0-16,-3 3-2 16,-11 7 0-16,-7-1-1 15,3 1 1-15,-6 2-1 16,-4 7 0-16,-4 3 0 15,-3 4 1-15,-4-4 0 47,1 3 0-47,-1 3 0 0,4 4 0 32,7-1 0-17,7-2 1-15,7-1-1 0,11-3 0 0,-1-6-3 0,8-12 0 0,10-7-5 16,18-10 0-16,7-8-11 0,7-14 0 0</inkml:trace>
  <inkml:trace contextRef="#ctx0" brushRef="#br0" timeOffset="111172.11">23735 12960 65 0,'14'0'32'0,"25"50"-30"0,-29-34 54 0,8 15-55 16,3 26 0-16,4 15 0 16,0 12 1-16,-1 26-3 15,1 31 1-15,-7 16 1 16,-4 22 0-16,-7 6-2 15,-7 0 1 17,-18 0-1-32,-24-16 0 15,-11-28-7-15,-4-31 0 0,-3-25-12 0,4-32 0 0</inkml:trace>
  <inkml:trace contextRef="#ctx0" brushRef="#br0" timeOffset="111643.16">24825 13932 60 0,'4'9'30'0,"31"4"-23"15,-21-10 45-15,11 3-50 0,10 4 0 16,4 2 0-16,10 1 0 16,8 6-6-16,-1-7 1 15,-3-2-6-15,-11-1 1 16,-7-6-12-16,-6-9 1 15</inkml:trace>
  <inkml:trace contextRef="#ctx0" brushRef="#br0" timeOffset="111827.65">25093 13819 55 0,'4'94'27'0,"-26"16"-32"0,15-82 42 0,0 16-42 16,4 16 1-16,3-1-12 16,7-2 0-16,0-7 12 15,7-19 0-15</inkml:trace>
  <inkml:trace contextRef="#ctx0" brushRef="#br0" timeOffset="112181.45">26691 13455 66 0,'46'-22'33'0,"-35"4"-43"0,-8 11 64 15,-3-5-55-15,0 2 0 16,-14 7 1-16,-21 6 0 15,-25 10 0-15,-21 12 1 16,-4 0-1-16,-21 10 1 16,-3 18-1-16,-4 25 0 15,0 19 0-15,21 7 0 16,22 15 0-16,20 10 1 16,12-4-1-16,27-12 1 0,32-13 1 15,29-21 1-15,27-20 0 16,25-21 0-1,29-26-1-15,10-15 0 0,21-22-3 16,-10-6 0-16,-25-7-9 16,-32-2 0-16,-35 5-11 15,-24 13 1-15</inkml:trace>
  <inkml:trace contextRef="#ctx1" brushRef="#br0" timeOffset="105953.65">5800 13703 0</inkml:trace>
  <inkml:trace contextRef="#ctx0" brushRef="#br0" timeOffset="114340.42">10418 16312 42 0,'-4'16'21'0,"29"6"-19"16,-18-22 22-16,0-7-23 16,7 1 1-16,7 0-1 15,7-10 1-15,8-9-3 0,2-9 0 16,5-7 1-16,-1-6 0 15,7-7-1-15,8-2 0 16,3-4-2-16,7 4 1 16,7-4-3-16,-3 1 1 31,-1 2-3-31,-6 20 0 16,-4 15 1-16,-8 9 1 15,-2 13 0-15,-4 10 1 0,0 5 2 31,-4 7 0 1,4 7 4-32,0 5 0 0,3-3 1 0,-3-6 1 15,0-3 0-15,-7-6 1 16,3-3-1 0,7-10 1-16,4 0-2 0,11-9 0 0,-4-1-2 0,3-8 1 15,4-1-3-15,-7 0 1 0,4-2-1 16,3-1 1-16,0 3-1 15,0 7 0-15,0-4-2 16,0 7 1-16,0 6 0 16,-4 6 1-16,-10 4 0 15,4-1 0 1,3 0 1-16,7 1 1 0,-7-4 1 16,3-9 1-16,4-7-1 15,4-5 0-15,-8-4 0 16,1 0 0-16,3-3-2 0,0 0 1 15,0 0-1-15,3 3 0 16,4 7 0 0,1 3 0-16,-12 5 0 0,1 8 0 15,6 5 0-15,1 7 1 16,-1-1 0 0,4-2 1-1,7 6-1-15,-3 3 1 0,0 0 0 0,6 3 0 16,8 0-1-16,7-3 0 15,3 0-2-15,0 0 1 47,11 0-1-47,4 3 1 16,10-3-1 0,-7 0 0 15,10 6 0-31,4-3 1 15,4 0 0-15,-11 0 1 16,10 3 0-16,1-6 0 16,3-3 0-16,-3-3 0 0,-4 2-1 15,7 4 1-15,0 4-1 0,-7-5 0 0,0 11-2 16,4 2 1-16,6 4 0 0,-10 6 0 0,4 0 0 0,7 3 1 0,3-3 0 0,-14 0 0 0,0-4 0 16,7-2 1-16,4-4-1 15,-15-8 1-15,1 2-1 16,10-3 1-16,-4-3-1 0,-6-10 0 15,3 4 0 1,7-7 0-16,0 1 0 0,-7-4 0 16,4 4 0-16,10-4 0 15,-3-6 1-15,-11 3 0 16,7-3 1-16,0 0 0 16,-3 3 0-16,-8-3 0 15,4 0 0 16,4-3 0-31,-1 6-1 16,-10 0 0-16,7 10-1 0,-3-1 1 0,3 1-1 0,-7-1 1 0,-4 7 0 16,4 0 0-16,4-3 0 15,3-4 1-15,-4-5-2 16,5-1 1-16,6 0 0 16,-4-3 0-1,4 7-1 16,8 2 1-15,6 7-1 0,-11 6 0-16,1 10 0 0,10 2 0 0,85 26 0 0,-18-13 0 0,-31-9 0 15,-15-13 0-15,-3-9 0 16,0-13 0-16,-18-12-1 16,-14-10 1-16,11-6-1 15,0-9 1-15,-15-7 0 16,4 4 0 15,1-1-1-31,2 4 1 0,-13 9 0 16,3 9 1-16,0 13-1 31,0 7 1-31,-14 2-1 0,0 10 0 16,-7-3-1-16,0-4 0 0,-1-2-5 15,1-23 0-15,-17-18-9 0,-8-13 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20:06:00.29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15335 5117 17 0,'71'16'8'0,"-4"-10"-1"0,-60-6 8 0,11 0-14 16,-4-3 0-16,0-3 0 16,-7 0 1-16,-7-16-3 15,-14 0 1-15,-7 3 0 16,-18 0 1-16,-18 0-1 15,1 3 1-15,-15-9-1 16,-13 3 1-16,-19 7-1 16,1-4 1-16,-11 6 0 15,-10 1 0-15,-15 2-1 16,0 1 1-16,-20 3-1 16,-15 6 1-16,4 6 0 15,-22-3 1-15,-3 13 0 16,-18 3 0-16,-6-4-1 15,-1-2 1-15,-14-4 0 0,11-9 0 16,-15-3-2-16,12-13 1 16,-8 1-1-16,-4-4 1 15,15 6-1-15,7 1 1 16,-4 9 0-16,25 18 0 16,11 1-1-16,6 9 1 15,22 10-1-15,32 5 1 16,13 14-1-16,12 2 1 15,20 4-1-15,18 3 1 16,18-1 0-16,17-2 0 0,18 9-1 16,14 0 1-16,14 6 0 15,18 0 0-15,28 4 0 16,21 2 0-16,18-5-1 16,25-4 1-16,24-10 0 15,21-8 0-15,25-10 0 16,18-7 0-16,24-9 1 15,11-6 0-15,22 3-1 16,13-9 1-16,-3 9 0 16,17-6 0-16,-17 0-1 15,21-3 1-15,-25-7-2 16,7-3 1-16,-24-12-1 16,-8-13 1-16,-10 0-1 15,-21-9 1-15,-11-10-1 16,-14-2 1-16,-28-10-2 15,-7-1 1-15,-14-5-1 16,-18-4 1-16,-18-2-1 0,-21 2 0 16,-14-6-1-16,-24-9 0 15,-22-10-1-15,-21-6 1 16,-21 7 0-16,-24-4 0 16,-33 3 0-16,-10 13 0 15,-35 6 1-15,-29 3 0 16,-7 13 0-16,-31 13 1 15,-4 8-1-15,-21 4 1 0,-21 10-1 16,-4-1 1 0,-25-3 0-16,5 7 1 0,-19-1-1 31,14 1 0-31,-10-4 1 0,18 6 0 0,-11 1-1 16,25 6 1-16,3 3-1 15,7 0 1-15,22 6 0 16,10-6 0-16,10 0 1 15,8 6 0-15,28 1 0 16,17 2 1-16,15-3-1 16,10 4 1-16,18 2 0 15,14 4 0-15,14-3-1 16,11-1 0-16,7 4 1 16,10-7 1-16,7 4 0 15,4-4 0-15,7-6-1 16,3 4 1-16,8-1-1 15,0-3 0-15,3-6-2 16,3 3 1-16,1-6-2 16,-1 2 1-16,1 4-1 15,0-3 0-15,-1 3 0 0,-3 0 0 16,0 0 0-16,0 0 0 16,0-3-1-16,-3 3 1 15,-1 3-2-15,-3 0 1 16,0 1 0-16,-3-1 1 15,3 0-1-15,-4 0 1 16,4 0 0-16,0 0 0 0,0-3 1 16,0 0 1-16,0 0-2 15,4 3 0-15,-1 1 0 16,1-1 1-16,-4 0-2 16,0 0 1-16,0 0 0 15,0-3 0-15,0 0-1 16,0 0 0-16,0 0-1 15,-4 0 1-15,1 0 0 16,-1 0 0-16,-3 0-1 16,0 0 1-16,-3 0 1 15,-1 0 0-15,0 0 0 16,-3 0 0-16,0 0 0 16,0 0 0-16,0 0-1 15,0 3 1-15,0 3 0 16,-4-6 0-16,4 0-1 15,0 0 1-15,-4 0-3 16,1 4 0-16,-8-4-11 16,0-4 1-16,8-14-4 0,24-17 1 15</inkml:trace>
  <inkml:trace contextRef="#ctx0" brushRef="#br0" timeOffset="1366.15">4773 7482 36 0,'39'22'18'0,"31"-19"-17"0,-48-6 19 16,6-1-20-16,-3-2 0 0,10 0 1 15,7 0 0 1,4-4-2-16,3 4 1 0,8 3 0 16,17-3 1-16,0 6-1 15,21 0 1-15,-7 3 0 16,18 6 0-16,7 0 0 15,14 4 1-15,11 3 0 16,10-1 1-16,7 7 0 16,7 0 0-16,4 3 0 15,7 4 1-15,0-4-2 16,3 3 1-16,11-9 0 16,-7-4 0-16,4 1-1 15,10-10 1-15,0-6-1 16,10 3 0-16,8-3 0 15,7 0 0-15,14 0-2 16,-1 13 1-16,12 0-1 16,-8 9 1-16,8 9 0 15,-15-3 0-15,4 10 0 0,3-1 1 32,96 20 0-32,-68-7 1 15,-31-9 0-15,-42-7 1 16,-29-15-2-16,-21 0 0 15,-25-7 0-15,-20-2 0 16,-19-4-2-16,-10 0 0 16,-14 1-1-16,-10-4 1 15,-5 0-1-15,-6 3 1 16,-11-3-1-16,-3 4 1 0,-4-1-1 16,-3-3 1-16,-4-3-2 15,0 0 1-15,-4 0-2 16,-3 0 0-16,-3 0-1 15,-4 3 0-15,3-6-7 16,-3-6 0-16,4-10-6 16,17-3 0-16</inkml:trace>
  <inkml:trace contextRef="#ctx0" brushRef="#br0" timeOffset="2867.56">23432 8861 20 0,'3'66'10'0,"-21"0"-6"0,11-57 11 15,-7 7-13-15,-7-3 1 16,-11 2 2-16,-6 1 1 16,-8-3-7-16,-11-1 0 15,-6 1 5-15,6-1 0 16,-3 1-2-16,-7-4 1 16,-10 1-2-16,-8 2 1 0,-3 1-1 15,0 2 0 1,-8 1 0-16,-13 3 1 0,-11 3-1 15,4-3 0-15,-15-4 0 16,-14-2 0-16,-6 3 0 16,6 2 1-16,-14 4-1 15,-10 0 0-15,21-3 1 16,-7 3 0-16,-4 3 0 16,4-3 1-16,17-3 0 15,-7-7 0-15,8-5 0 16,-4-10 0-16,17-7-1 15,-3-2 1-15,4 2-2 16,3-5 1-16,7-4-1 16,11-3 1-16,13 3-1 15,8 0 0-15,7 3 0 16,7 4 1-16,7-4-1 16,11 7 1-16,3 3 0 15,7-4 0-15,4 1 0 0,3-1 1 16,4 1-1-16,3 3 0 15,1-1-1-15,6 1 1 16,4 3-1-16,0-3 1 16,3 3-1-16,1-4 0 15,2 7 1-15,8 0 0 16,-3-3-1-16,3 0 1 16,0 3-1-16,0 0 1 15,0 0-2-15,3-3 1 0,-3 3-1 16,0 3 0-16,-3 3-4 15,-1 4 0-15,1-1-8 16,-8 4 1-16,-10-13-10 16,11-4 1-16</inkml:trace>
  <inkml:trace contextRef="#ctx0" brushRef="#br0" timeOffset="4460.49">18891 11003 39 0,'50'-12'19'0,"-54"-10"-22"0,-10 9 20 15,-11-6-18-15,-17-3 1 16,-25 0-1-16,-11-6 0 16,-24-3 1-16,-28-4 0 15,-19-5 0-15,-24-14 0 16,-21-5-1-16,-28-4 1 15,-18-6-1-15,-17-3 1 0,-4 0 0 16,-21 9 0-16,-1 7 0 16,-13 5 0-16,0 14 0 15,-8 9 0-15,1 2 0 16,3 11 0-16,-7 2 0 16,4 1 0-16,-4 5 0 15,10 4 0-15,1 6 0 16,14 4 1-16,-11 5 0 15,25 7 1-15,3-3-1 16,18 12 1-16,8 0-1 16,16 7 0-16,19 5 0 15,27 4 1-15,15 13-2 16,14-4 1-16,21 10 0 16,21-4 0-16,18 10 0 15,17 3 0-15,22 7 0 16,17-1 1-1,53 48-1 1,18-7 1-16,18-13-1 0,17 4 0 16,21-13 0-16,25-2 0 15,14-11-1-15,25-5 0 16,17-7 0-16,43-6 0 16,17-10 0-16,32-9 0 15,11-3 1-15,35-10 1 16,17-5 0-16,12-7 0 15,13-4 1-15,25-2 0 0,-4 0-1 16,-10-4 1-16,14-2-2 16,-14-10 0-16,-21-10-1 15,7-9 1 17,-32-15-1-17,-18-13 0-15,-24-25-1 0,-46-13 0 0,-25-9 0 0,-46-6 0 0,-38-16-3 16,-40-3 0-16,-48-4-10 15,-44-12 0-15</inkml:trace>
  <inkml:trace contextRef="#ctx0" brushRef="#br0" timeOffset="8335.41">17434 13330 21 0,'11'-6'10'0,"-50"-10"-11"15,32 10 10-15,-11-4-9 0,-13 4 0 0,-12 6-1 16,-13-6 1-16,-18-1 0 15,-4 1 0-15,-7 0-1 16,-17-7 0-16,-21 4 1 16,3 0 0-16,-14 5 0 15,-14 1 0-15,-1-3 0 16,1 0 1-16,0-4-1 16,-14 10 1-16,17 3-1 15,0 13 0-15,1 3-2 16,-1 0 0-16,8-7-3 15,-12-5 1-15</inkml:trace>
  <inkml:trace contextRef="#ctx0" brushRef="#br0" timeOffset="8829.12">17216 13333 24 0,'10'0'12'0,"-45"-19"-18"0,17 16 23 0,-17-3-17 15,-14 0 0-15,-8-1-1 16,-6 4 1-16,-22 3 0 16,-17 3 1-16,-8 4-1 15,-10-7 1-15,-21 6 0 16,-14 3 0-16,-4 4 0 16,-21 2 1-16,0 4-1 15,-10 3 0-15,-15-3-2 16,8-3 1-16,-15-7-7 0,-17-6 0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0-09-11T20:06:11.97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3013 5265 8 0,'21'-4'4'0,"-7"-2"7"15,-10 12 4-15,6-6-12 16,1 0 0-16,6 10 2 16,1-1 1-16,-4 7-7 0,14 6 1 15,1 6 4-15,2 7 0 16,-2 2-1-16,-8-12 1 16,7 7-1-16,-7-1 0 15,-7-3-1-15,0-3 0 16,-3-6 0-16,-1-3 0 15,1-7-1-15,7-12 1 16,3-9-1-16,0-17 0 0,11-11 0 16,3-20 0-1,11-15-2-15,21-16 0 0,11-16-3 16,13-18 0-16,-3-19-5 16,1 2 1-16,-8-5-3 15,-21 12 0-15</inkml:trace>
  <inkml:trace contextRef="#ctx0" brushRef="#br0" timeOffset="750.29">3217 7958 12 0,'25'19'6'0,"10"6"-4"0,-31-22 5 16,3 4-5 0,3-1 0-16,-6 0 6 0,7 0 1 15,-1 4-9-15,4-7 1 16,7 0 5-16,1-3 1 15,6-3-1-15,4-6 0 16,-1-1-3-16,5-2 0 16,-1-4-1-16,11-6 0 15,7-6-1-15,3-10 0 0,4-3-1 16,11-12 1 31,-4-7-7-47,3-15 0 0,1-3-5 0,-8-7 0 0</inkml:trace>
  <inkml:trace contextRef="#ctx0" brushRef="#br0" timeOffset="2656">3567 10912 10 0,'24'-56'5'0,"-13"-26"3"0,-11 63-2 16,-4-6-7-16,-3-6 1 15,-3 0 0-15,-4 2 0 16,-4 4 0-16,-3-3 0 16,-11 0 0-16,4 6 0 0,0 6 0 15,-11 4 1-15,-4 2-1 16,-2 7 0-16,2 6 1 15,1 4 0-15,3 2 0 16,0 7 1-16,-3 2 0 16,-4 11 0-16,-3 2 0 15,-4 7 0-15,-18 9-1 16,-3 0 1-16,11-3-1 16,3 0 0-16,0-4 0 15,0 1 0-15,0 0-1 16,0-7 0-16,0 7 0 15,0 3 1-15,10 0-1 16,-6 9 1-16,7 7-1 16,6 6 0-16,5 15 0 15,6-2 1-15,4 5-1 16,6 7 1-16,1 0-1 0,4 3 1 31,6-6 1-31,11 3 0 0,-7-6 0 0,3-7 1 16,4 0-1-16,-7-2 0 15,4 5 0-15,3-2 0 16,0 2-2-16,0 4 1 16,0-1-1-16,0 1 0 15,3 0 0-15,4 3 0 16,-3-7 0-16,3 4 0 16,4-7 0-16,-1-9 0 15,-3 0 0-15,-7 3 0 0,0-12-1 16,0-1 1-16,0 1 0 15,-7-7 0-15,7 1-2 16,-3-7 1-16,3-3 0 16,3-4 0-16,4-2-1 15,-3 0 1-15,6-4 0 16,8 1 0-16,0 2 1 16,3-2 0-16,0-1 0 15,7-2 0-15,-3-4 0 16,3-3 1-16,0-3-1 15,4-3 1-15,3-4-1 16,-3 1 1-16,7-7-1 16,0 1 0-16,-8-1 0 15,1 4 1-15,0 6-2 16,3-4 0-16,8 1 0 16,-5 3 1-16,5-4-1 15,3-5 1-15,-4-1 0 16,0-3 0-16,4 1 1 0,-7-7 0 15,3-10-1-15,-3-2 1 16,-11-10 0-16,4-6 0 16,-4-10-1-16,11-9 1 15,-4 3-1-15,11-6 0 16,-4-7 0-16,4 4 0 16,-3-6-1-16,-5 2 1 15,5-2 0-15,3-1 1 16,-4-3-1-16,0 4 0 0,-6-4-1 15,-5 0 1 1,19-50 0 0,-1 0 0-16,-10 10 0 15,-7-4 1-15,-4-2-1 16,-3 2 0-16,-1-12 0 16,-3 3 1-16,1-3-1 15,-12-7 1-15,1-2-1 16,-4-1 0-16,3 7 0 15,-10-4 1-15,0 1-1 16,-7 3 0-16,4-4 0 16,-8 16 1-16,-3 4-1 15,0 2 1-15,-4 17 0 16,8 11 0-16,-1 7 0 16,1 10 0-16,-1 12 0 15,11 6 1-15,-7 10-1 0,7 5 1 16,0 4-1-1,7 7 1-15,-3 2-1 0,3 4 1 16,3 3-1-16,-3 2 0 16,4 1 0-16,3 3 0 15,4-3-1-15,-11 3 1 16,7 0-1-16,3 0 1 16,-6 0-1-16,7 0 1 15,-8-3-1-15,1 3 0 16,-1-6-6-16,1 3 0 0,-7-4-6 15,3-5 1-15</inkml:trace>
  <inkml:trace contextRef="#ctx0" brushRef="#br0" timeOffset="3512.78">3179 15481 21 0,'21'38'10'0,"-4"-29"-3"0,-6-6 10 16,0 4-14-16,-1-1 0 0,1 3 1 15,-1 1 1-15,1-1-6 16,-1 0 1-16,8-2 4 16,-7-4 0-16,6-6-2 15,8-7 1-15,10-21-1 16,8-19 0-16,10-35-2 16,24-37 1-16,22-51-8 15,17-56 1-15,15-65-5 16,17-20 0-16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9/11/2020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3 cases</a:t>
            </a:r>
          </a:p>
          <a:p>
            <a:r>
              <a:rPr lang="en-US">
                <a:cs typeface="Calibri"/>
              </a:rPr>
              <a:t>Constant, complete square, reference triangle</a:t>
            </a:r>
          </a:p>
          <a:p>
            <a:r>
              <a:rPr lang="en-US">
                <a:cs typeface="Calibri"/>
              </a:rPr>
              <a:t>U-substitution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233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\frac{x^3}{\sqrt{x^2+1}^{3/2}} ~dx (u-subs) </a:t>
            </a:r>
          </a:p>
          <a:p>
            <a:r>
              <a:rPr lang="en-US">
                <a:cs typeface="Calibri"/>
              </a:rPr>
              <a:t>\int_0^3 \sqrt{9-x^2} ~dx</a:t>
            </a:r>
          </a:p>
          <a:p>
            <a:r>
              <a:rPr lang="en-US">
                <a:cs typeface="Calibri"/>
              </a:rPr>
              <a:t>\int \frac{x}{\sqrt{3-2x-x^2}} ~dx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02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\int \frac{x^3}{\sqrt{x^2+1}^{3/2}} ~dx (u-subs) </a:t>
            </a:r>
          </a:p>
          <a:p>
            <a:r>
              <a:rPr lang="en-US">
                <a:cs typeface="Calibri"/>
              </a:rPr>
              <a:t>\int_0^3 \sqrt{9-x^2} ~dx</a:t>
            </a:r>
          </a:p>
          <a:p>
            <a:r>
              <a:rPr lang="en-US">
                <a:cs typeface="Calibri"/>
              </a:rPr>
              <a:t>\int \frac{x}{\sqrt{3-2x-x^2}} ~dx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28852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9/11/2020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customXml" Target="../ink/ink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customXml" Target="../ink/ink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7.3</a:t>
            </a:r>
            <a:br>
              <a:rPr lang="en-US">
                <a:ea typeface="+mj-lt"/>
                <a:cs typeface="+mj-lt"/>
              </a:rPr>
            </a:br>
            <a:r>
              <a:rPr lang="en-US">
                <a:ea typeface="+mj-lt"/>
                <a:cs typeface="+mj-lt"/>
              </a:rPr>
              <a:t>Trigonometric Substitution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ea typeface="+mn-lt"/>
                <a:cs typeface="+mn-lt"/>
              </a:rPr>
              <a:t>Lecture 3</a:t>
            </a:r>
          </a:p>
          <a:p>
            <a:r>
              <a:rPr lang="en-US">
                <a:ea typeface="+mn-lt"/>
                <a:cs typeface="+mn-lt"/>
              </a:rPr>
              <a:t>More Examples</a:t>
            </a:r>
            <a:endParaRPr lang="en-US"/>
          </a:p>
          <a:p>
            <a:endParaRPr lang="en-US">
              <a:cs typeface="Calibri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AD5D2-70C9-4015-A72C-71ECC5C0AC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Recap: Cases and Situations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B4C82B-4F6A-4981-9C5E-D232A6A32C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98E764E-8DC1-48A2-803B-1DBE69FC5916}"/>
                  </a:ext>
                </a:extLst>
              </p14:cNvPr>
              <p14:cNvContentPartPr/>
              <p14:nvPr/>
            </p14:nvContentPartPr>
            <p14:xfrm>
              <a:off x="473760" y="1182960"/>
              <a:ext cx="10561680" cy="54212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98E764E-8DC1-48A2-803B-1DBE69FC591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64400" y="1173600"/>
                <a:ext cx="10580400" cy="54399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951297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6558-4730-489E-9339-6E314ED6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EC3-FB4E-42F2-BAE9-088D8A05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8DC23D-AF72-4E2C-81E2-8A952B08012F}"/>
                  </a:ext>
                </a:extLst>
              </p14:cNvPr>
              <p14:cNvContentPartPr/>
              <p14:nvPr/>
            </p14:nvContentPartPr>
            <p14:xfrm>
              <a:off x="335160" y="613800"/>
              <a:ext cx="10753560" cy="58968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8DC23D-AF72-4E2C-81E2-8A952B08012F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5800" y="604440"/>
                <a:ext cx="10772280" cy="591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616769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36558-4730-489E-9339-6E314ED6C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Examples: Try on Own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99EC3-FB4E-42F2-BAE9-088D8A0582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536D799-6C2C-4820-8173-825B4501F41A}"/>
                  </a:ext>
                </a:extLst>
              </p14:cNvPr>
              <p14:cNvContentPartPr/>
              <p14:nvPr/>
            </p14:nvContentPartPr>
            <p14:xfrm>
              <a:off x="2088000" y="470520"/>
              <a:ext cx="9349920" cy="577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536D799-6C2C-4820-8173-825B4501F41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78640" y="461160"/>
                <a:ext cx="9368640" cy="579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685711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7.3: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3, 4, 6, 7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9, 11, 13, 19, 23 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  <a:endParaRPr lang="en-US"/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6E617CFD-E452-4836-803F-E6B14D50CE4F}"/>
                  </a:ext>
                </a:extLst>
              </p14:cNvPr>
              <p14:cNvContentPartPr/>
              <p14:nvPr/>
            </p14:nvContentPartPr>
            <p14:xfrm>
              <a:off x="1718280" y="1731600"/>
              <a:ext cx="6718680" cy="310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6E617CFD-E452-4836-803F-E6B14D50CE4F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08920" y="1722240"/>
                <a:ext cx="6737400" cy="312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49933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Section 7.3 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>
                <a:ea typeface="+mn-lt"/>
                <a:cs typeface="+mn-lt"/>
              </a:rPr>
              <a:t>Try on-own activities first,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2B91A57-7870-4379-BB78-84D44E9F4008}"/>
                  </a:ext>
                </a:extLst>
              </p14:cNvPr>
              <p14:cNvContentPartPr/>
              <p14:nvPr/>
            </p14:nvContentPartPr>
            <p14:xfrm>
              <a:off x="699840" y="1617480"/>
              <a:ext cx="776160" cy="39956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2B91A57-7870-4379-BB78-84D44E9F400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90480" y="1608120"/>
                <a:ext cx="794880" cy="4014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417783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office theme</vt:lpstr>
      <vt:lpstr>Section 7.3 Trigonometric Substitution</vt:lpstr>
      <vt:lpstr>Recap: Cases and Situations</vt:lpstr>
      <vt:lpstr>Examples: Try on Own</vt:lpstr>
      <vt:lpstr>Examples: Try on Own</vt:lpstr>
      <vt:lpstr>Section 7.3: Textbook Examples and Exercises</vt:lpstr>
      <vt:lpstr>Section 7.3 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2020-09-11T20:06:23Z</dcterms:modified>
</cp:coreProperties>
</file>