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3" r:id="rId3"/>
    <p:sldId id="264" r:id="rId4"/>
    <p:sldId id="265" r:id="rId5"/>
    <p:sldId id="268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9DECAB-62D6-465D-96B9-ACCE80841CB8}" v="22" dt="2020-09-19T18:44:16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EF2A8B84-AF97-597F-ED8F-4FF5FB239AFE}"/>
    <pc:docChg chg="modSld">
      <pc:chgData name="Chad Vidden" userId="S::cvidden@uwlax.edu::fa919fd6-03f8-48d0-9b95-10ac8c9672df" providerId="AD" clId="Web-{EF2A8B84-AF97-597F-ED8F-4FF5FB239AFE}" dt="2020-09-14T02:04:08.628" v="1"/>
      <pc:docMkLst>
        <pc:docMk/>
      </pc:docMkLst>
      <pc:sldChg chg="modNotes">
        <pc:chgData name="Chad Vidden" userId="S::cvidden@uwlax.edu::fa919fd6-03f8-48d0-9b95-10ac8c9672df" providerId="AD" clId="Web-{EF2A8B84-AF97-597F-ED8F-4FF5FB239AFE}" dt="2020-09-14T02:04:08.628" v="1"/>
        <pc:sldMkLst>
          <pc:docMk/>
          <pc:sldMk cId="2610557597" sldId="265"/>
        </pc:sldMkLst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8468E685-CE97-64BA-1BF4-36FC1C5CD689}"/>
    <pc:docChg chg="addSld modSld">
      <pc:chgData name="Chad Vidden" userId="S::cvidden@uwlax.edu::fa919fd6-03f8-48d0-9b95-10ac8c9672df" providerId="AD" clId="Web-{8468E685-CE97-64BA-1BF4-36FC1C5CD689}" dt="2020-09-08T17:46:24.964" v="577"/>
      <pc:docMkLst>
        <pc:docMk/>
      </pc:docMkLst>
      <pc:sldChg chg="modSp">
        <pc:chgData name="Chad Vidden" userId="S::cvidden@uwlax.edu::fa919fd6-03f8-48d0-9b95-10ac8c9672df" providerId="AD" clId="Web-{8468E685-CE97-64BA-1BF4-36FC1C5CD689}" dt="2020-09-08T17:27:29.745" v="2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8468E685-CE97-64BA-1BF4-36FC1C5CD689}" dt="2020-09-08T17:27:29.745" v="21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Notes">
        <pc:chgData name="Chad Vidden" userId="S::cvidden@uwlax.edu::fa919fd6-03f8-48d0-9b95-10ac8c9672df" providerId="AD" clId="Web-{8468E685-CE97-64BA-1BF4-36FC1C5CD689}" dt="2020-09-08T17:31:22.111" v="291"/>
        <pc:sldMkLst>
          <pc:docMk/>
          <pc:sldMk cId="2599349530" sldId="258"/>
        </pc:sldMkLst>
      </pc:sldChg>
      <pc:sldChg chg="modSp new modNotes">
        <pc:chgData name="Chad Vidden" userId="S::cvidden@uwlax.edu::fa919fd6-03f8-48d0-9b95-10ac8c9672df" providerId="AD" clId="Web-{8468E685-CE97-64BA-1BF4-36FC1C5CD689}" dt="2020-09-08T17:33:02.160" v="358"/>
        <pc:sldMkLst>
          <pc:docMk/>
          <pc:sldMk cId="3766516014" sldId="264"/>
        </pc:sldMkLst>
        <pc:spChg chg="mod">
          <ac:chgData name="Chad Vidden" userId="S::cvidden@uwlax.edu::fa919fd6-03f8-48d0-9b95-10ac8c9672df" providerId="AD" clId="Web-{8468E685-CE97-64BA-1BF4-36FC1C5CD689}" dt="2020-09-08T17:29:36.561" v="194" actId="20577"/>
          <ac:spMkLst>
            <pc:docMk/>
            <pc:sldMk cId="3766516014" sldId="264"/>
            <ac:spMk id="2" creationId="{4A687D6A-89B6-4B2C-A5C6-F861F61D0FEE}"/>
          </ac:spMkLst>
        </pc:spChg>
      </pc:sldChg>
      <pc:sldChg chg="modSp new modNotes">
        <pc:chgData name="Chad Vidden" userId="S::cvidden@uwlax.edu::fa919fd6-03f8-48d0-9b95-10ac8c9672df" providerId="AD" clId="Web-{8468E685-CE97-64BA-1BF4-36FC1C5CD689}" dt="2020-09-08T17:46:24.964" v="577"/>
        <pc:sldMkLst>
          <pc:docMk/>
          <pc:sldMk cId="2904448574" sldId="265"/>
        </pc:sldMkLst>
        <pc:spChg chg="mod">
          <ac:chgData name="Chad Vidden" userId="S::cvidden@uwlax.edu::fa919fd6-03f8-48d0-9b95-10ac8c9672df" providerId="AD" clId="Web-{8468E685-CE97-64BA-1BF4-36FC1C5CD689}" dt="2020-09-08T17:33:09.395" v="375" actId="20577"/>
          <ac:spMkLst>
            <pc:docMk/>
            <pc:sldMk cId="2904448574" sldId="265"/>
            <ac:spMk id="2" creationId="{B7E9E02B-7893-4200-9470-BBA88495C49A}"/>
          </ac:spMkLst>
        </pc:spChg>
      </pc:sldChg>
      <pc:sldChg chg="modSp new modNotes">
        <pc:chgData name="Chad Vidden" userId="S::cvidden@uwlax.edu::fa919fd6-03f8-48d0-9b95-10ac8c9672df" providerId="AD" clId="Web-{8468E685-CE97-64BA-1BF4-36FC1C5CD689}" dt="2020-09-08T17:46:04.417" v="556"/>
        <pc:sldMkLst>
          <pc:docMk/>
          <pc:sldMk cId="812417331" sldId="266"/>
        </pc:sldMkLst>
        <pc:spChg chg="mod">
          <ac:chgData name="Chad Vidden" userId="S::cvidden@uwlax.edu::fa919fd6-03f8-48d0-9b95-10ac8c9672df" providerId="AD" clId="Web-{8468E685-CE97-64BA-1BF4-36FC1C5CD689}" dt="2020-09-08T17:44:32.180" v="527" actId="20577"/>
          <ac:spMkLst>
            <pc:docMk/>
            <pc:sldMk cId="812417331" sldId="266"/>
            <ac:spMk id="2" creationId="{E3B8D32F-6222-4B0E-8593-B656C40A6294}"/>
          </ac:spMkLst>
        </pc:spChg>
      </pc:sldChg>
    </pc:docChg>
  </pc:docChgLst>
  <pc:docChgLst>
    <pc:chgData name="Chad Vidden" userId="S::cvidden@uwlax.edu::fa919fd6-03f8-48d0-9b95-10ac8c9672df" providerId="AD" clId="Web-{B49ECADC-037F-D317-8376-B56C75C69533}"/>
    <pc:docChg chg="delSld modSld">
      <pc:chgData name="Chad Vidden" userId="S::cvidden@uwlax.edu::fa919fd6-03f8-48d0-9b95-10ac8c9672df" providerId="AD" clId="Web-{B49ECADC-037F-D317-8376-B56C75C69533}" dt="2020-09-07T02:52:16.682" v="15"/>
      <pc:docMkLst>
        <pc:docMk/>
      </pc:docMkLst>
      <pc:sldChg chg="modSp">
        <pc:chgData name="Chad Vidden" userId="S::cvidden@uwlax.edu::fa919fd6-03f8-48d0-9b95-10ac8c9672df" providerId="AD" clId="Web-{B49ECADC-037F-D317-8376-B56C75C69533}" dt="2020-09-07T02:37:19.811" v="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49ECADC-037F-D317-8376-B56C75C69533}" dt="2020-09-07T02:37:15.311" v="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B49ECADC-037F-D317-8376-B56C75C69533}" dt="2020-09-07T02:37:19.811" v="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Notes">
        <pc:chgData name="Chad Vidden" userId="S::cvidden@uwlax.edu::fa919fd6-03f8-48d0-9b95-10ac8c9672df" providerId="AD" clId="Web-{B49ECADC-037F-D317-8376-B56C75C69533}" dt="2020-09-07T02:52:16.682" v="15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B49ECADC-037F-D317-8376-B56C75C69533}" dt="2020-09-07T02:51:52.745" v="6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B49ECADC-037F-D317-8376-B56C75C69533}" dt="2020-09-07T02:51:52.745" v="6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B49ECADC-037F-D317-8376-B56C75C69533}" dt="2020-09-07T02:52:03.901" v="14"/>
        <pc:sldMkLst>
          <pc:docMk/>
          <pc:sldMk cId="2601631797" sldId="264"/>
        </pc:sldMkLst>
      </pc:sldChg>
      <pc:sldChg chg="del">
        <pc:chgData name="Chad Vidden" userId="S::cvidden@uwlax.edu::fa919fd6-03f8-48d0-9b95-10ac8c9672df" providerId="AD" clId="Web-{B49ECADC-037F-D317-8376-B56C75C69533}" dt="2020-09-07T02:52:03.901" v="13"/>
        <pc:sldMkLst>
          <pc:docMk/>
          <pc:sldMk cId="4096952960" sldId="265"/>
        </pc:sldMkLst>
      </pc:sldChg>
      <pc:sldChg chg="del">
        <pc:chgData name="Chad Vidden" userId="S::cvidden@uwlax.edu::fa919fd6-03f8-48d0-9b95-10ac8c9672df" providerId="AD" clId="Web-{B49ECADC-037F-D317-8376-B56C75C69533}" dt="2020-09-07T02:52:03.901" v="12"/>
        <pc:sldMkLst>
          <pc:docMk/>
          <pc:sldMk cId="2392170391" sldId="266"/>
        </pc:sldMkLst>
      </pc:sldChg>
      <pc:sldChg chg="del">
        <pc:chgData name="Chad Vidden" userId="S::cvidden@uwlax.edu::fa919fd6-03f8-48d0-9b95-10ac8c9672df" providerId="AD" clId="Web-{B49ECADC-037F-D317-8376-B56C75C69533}" dt="2020-09-07T02:52:03.901" v="11"/>
        <pc:sldMkLst>
          <pc:docMk/>
          <pc:sldMk cId="3325003499" sldId="267"/>
        </pc:sldMkLst>
      </pc:sldChg>
      <pc:sldChg chg="del">
        <pc:chgData name="Chad Vidden" userId="S::cvidden@uwlax.edu::fa919fd6-03f8-48d0-9b95-10ac8c9672df" providerId="AD" clId="Web-{B49ECADC-037F-D317-8376-B56C75C69533}" dt="2020-09-07T02:52:03.901" v="10"/>
        <pc:sldMkLst>
          <pc:docMk/>
          <pc:sldMk cId="482023334" sldId="268"/>
        </pc:sldMkLst>
      </pc:sldChg>
      <pc:sldChg chg="del">
        <pc:chgData name="Chad Vidden" userId="S::cvidden@uwlax.edu::fa919fd6-03f8-48d0-9b95-10ac8c9672df" providerId="AD" clId="Web-{B49ECADC-037F-D317-8376-B56C75C69533}" dt="2020-09-07T02:52:03.901" v="9"/>
        <pc:sldMkLst>
          <pc:docMk/>
          <pc:sldMk cId="3784972456" sldId="269"/>
        </pc:sldMkLst>
      </pc:sldChg>
    </pc:docChg>
  </pc:docChgLst>
  <pc:docChgLst>
    <pc:chgData name="Chad Vidden" userId="S::cvidden@uwlax.edu::fa919fd6-03f8-48d0-9b95-10ac8c9672df" providerId="AD" clId="Web-{B27456EE-027A-F342-C45F-F852B82A04DE}"/>
    <pc:docChg chg="addSld delSld modSld">
      <pc:chgData name="Chad Vidden" userId="S::cvidden@uwlax.edu::fa919fd6-03f8-48d0-9b95-10ac8c9672df" providerId="AD" clId="Web-{B27456EE-027A-F342-C45F-F852B82A04DE}" dt="2020-09-03T13:39:47.872" v="903"/>
      <pc:docMkLst>
        <pc:docMk/>
      </pc:docMkLst>
      <pc:sldChg chg="modSp">
        <pc:chgData name="Chad Vidden" userId="S::cvidden@uwlax.edu::fa919fd6-03f8-48d0-9b95-10ac8c9672df" providerId="AD" clId="Web-{B27456EE-027A-F342-C45F-F852B82A04DE}" dt="2020-09-03T12:58:09.551" v="1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27456EE-027A-F342-C45F-F852B82A04DE}" dt="2020-09-03T12:58:09.551" v="15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B27456EE-027A-F342-C45F-F852B82A04DE}" dt="2020-09-03T12:56:32.364" v="14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B27456EE-027A-F342-C45F-F852B82A04DE}" dt="2020-09-03T13:28:30.520" v="37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B27456EE-027A-F342-C45F-F852B82A04DE}" dt="2020-09-03T12:58:34.926" v="179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">
        <pc:chgData name="Chad Vidden" userId="S::cvidden@uwlax.edu::fa919fd6-03f8-48d0-9b95-10ac8c9672df" providerId="AD" clId="Web-{B27456EE-027A-F342-C45F-F852B82A04DE}" dt="2020-09-03T03:01:32.972" v="7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B27456EE-027A-F342-C45F-F852B82A04DE}" dt="2020-09-03T03:01:32.972" v="79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B27456EE-027A-F342-C45F-F852B82A04DE}" dt="2020-09-03T03:02:29.191" v="99"/>
        <pc:sldMkLst>
          <pc:docMk/>
          <pc:sldMk cId="2208612352" sldId="264"/>
        </pc:sldMkLst>
      </pc:sldChg>
      <pc:sldChg chg="modSp new modNotes">
        <pc:chgData name="Chad Vidden" userId="S::cvidden@uwlax.edu::fa919fd6-03f8-48d0-9b95-10ac8c9672df" providerId="AD" clId="Web-{B27456EE-027A-F342-C45F-F852B82A04DE}" dt="2020-09-03T13:35:57.588" v="747"/>
        <pc:sldMkLst>
          <pc:docMk/>
          <pc:sldMk cId="2601631797" sldId="264"/>
        </pc:sldMkLst>
        <pc:spChg chg="mod">
          <ac:chgData name="Chad Vidden" userId="S::cvidden@uwlax.edu::fa919fd6-03f8-48d0-9b95-10ac8c9672df" providerId="AD" clId="Web-{B27456EE-027A-F342-C45F-F852B82A04DE}" dt="2020-09-03T13:28:50.489" v="400" actId="20577"/>
          <ac:spMkLst>
            <pc:docMk/>
            <pc:sldMk cId="2601631797" sldId="264"/>
            <ac:spMk id="2" creationId="{2E2B3F89-8808-4182-A338-85CA7D05C2FC}"/>
          </ac:spMkLst>
        </pc:spChg>
      </pc:sldChg>
      <pc:sldChg chg="del">
        <pc:chgData name="Chad Vidden" userId="S::cvidden@uwlax.edu::fa919fd6-03f8-48d0-9b95-10ac8c9672df" providerId="AD" clId="Web-{B27456EE-027A-F342-C45F-F852B82A04DE}" dt="2020-09-03T03:02:29.191" v="98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B27456EE-027A-F342-C45F-F852B82A04DE}" dt="2020-09-03T13:36:31.479" v="785"/>
        <pc:sldMkLst>
          <pc:docMk/>
          <pc:sldMk cId="4096952960" sldId="265"/>
        </pc:sldMkLst>
        <pc:spChg chg="mod">
          <ac:chgData name="Chad Vidden" userId="S::cvidden@uwlax.edu::fa919fd6-03f8-48d0-9b95-10ac8c9672df" providerId="AD" clId="Web-{B27456EE-027A-F342-C45F-F852B82A04DE}" dt="2020-09-03T13:30:00.459" v="514" actId="20577"/>
          <ac:spMkLst>
            <pc:docMk/>
            <pc:sldMk cId="4096952960" sldId="265"/>
            <ac:spMk id="2" creationId="{0B08DA24-F5B9-45D6-8097-856933C90575}"/>
          </ac:spMkLst>
        </pc:spChg>
      </pc:sldChg>
      <pc:sldChg chg="del">
        <pc:chgData name="Chad Vidden" userId="S::cvidden@uwlax.edu::fa919fd6-03f8-48d0-9b95-10ac8c9672df" providerId="AD" clId="Web-{B27456EE-027A-F342-C45F-F852B82A04DE}" dt="2020-09-03T03:02:29.175" v="96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B27456EE-027A-F342-C45F-F852B82A04DE}" dt="2020-09-03T13:34:27.321" v="691"/>
        <pc:sldMkLst>
          <pc:docMk/>
          <pc:sldMk cId="2392170391" sldId="266"/>
        </pc:sldMkLst>
        <pc:spChg chg="mod">
          <ac:chgData name="Chad Vidden" userId="S::cvidden@uwlax.edu::fa919fd6-03f8-48d0-9b95-10ac8c9672df" providerId="AD" clId="Web-{B27456EE-027A-F342-C45F-F852B82A04DE}" dt="2020-09-03T13:32:15.710" v="563" actId="20577"/>
          <ac:spMkLst>
            <pc:docMk/>
            <pc:sldMk cId="2392170391" sldId="266"/>
            <ac:spMk id="2" creationId="{F88A3B02-063D-4374-8302-5826540B89EE}"/>
          </ac:spMkLst>
        </pc:spChg>
      </pc:sldChg>
      <pc:sldChg chg="del">
        <pc:chgData name="Chad Vidden" userId="S::cvidden@uwlax.edu::fa919fd6-03f8-48d0-9b95-10ac8c9672df" providerId="AD" clId="Web-{B27456EE-027A-F342-C45F-F852B82A04DE}" dt="2020-09-03T03:02:29.175" v="97"/>
        <pc:sldMkLst>
          <pc:docMk/>
          <pc:sldMk cId="3207666020" sldId="267"/>
        </pc:sldMkLst>
      </pc:sldChg>
      <pc:sldChg chg="modSp new modNotes">
        <pc:chgData name="Chad Vidden" userId="S::cvidden@uwlax.edu::fa919fd6-03f8-48d0-9b95-10ac8c9672df" providerId="AD" clId="Web-{B27456EE-027A-F342-C45F-F852B82A04DE}" dt="2020-09-03T13:35:12.931" v="736"/>
        <pc:sldMkLst>
          <pc:docMk/>
          <pc:sldMk cId="3325003499" sldId="267"/>
        </pc:sldMkLst>
        <pc:spChg chg="mod">
          <ac:chgData name="Chad Vidden" userId="S::cvidden@uwlax.edu::fa919fd6-03f8-48d0-9b95-10ac8c9672df" providerId="AD" clId="Web-{B27456EE-027A-F342-C45F-F852B82A04DE}" dt="2020-09-03T13:33:08.773" v="635" actId="20577"/>
          <ac:spMkLst>
            <pc:docMk/>
            <pc:sldMk cId="3325003499" sldId="267"/>
            <ac:spMk id="2" creationId="{1471FEFB-6F5A-4CB7-9709-1CFA528D391C}"/>
          </ac:spMkLst>
        </pc:spChg>
      </pc:sldChg>
      <pc:sldChg chg="modSp new modNotes">
        <pc:chgData name="Chad Vidden" userId="S::cvidden@uwlax.edu::fa919fd6-03f8-48d0-9b95-10ac8c9672df" providerId="AD" clId="Web-{B27456EE-027A-F342-C45F-F852B82A04DE}" dt="2020-09-03T13:38:25.386" v="865"/>
        <pc:sldMkLst>
          <pc:docMk/>
          <pc:sldMk cId="482023334" sldId="268"/>
        </pc:sldMkLst>
        <pc:spChg chg="mod">
          <ac:chgData name="Chad Vidden" userId="S::cvidden@uwlax.edu::fa919fd6-03f8-48d0-9b95-10ac8c9672df" providerId="AD" clId="Web-{B27456EE-027A-F342-C45F-F852B82A04DE}" dt="2020-09-03T13:37:52.339" v="809" actId="20577"/>
          <ac:spMkLst>
            <pc:docMk/>
            <pc:sldMk cId="482023334" sldId="268"/>
            <ac:spMk id="2" creationId="{54347E65-2451-4CCF-9294-190C4F4B6A96}"/>
          </ac:spMkLst>
        </pc:spChg>
      </pc:sldChg>
      <pc:sldChg chg="modSp new modNotes">
        <pc:chgData name="Chad Vidden" userId="S::cvidden@uwlax.edu::fa919fd6-03f8-48d0-9b95-10ac8c9672df" providerId="AD" clId="Web-{B27456EE-027A-F342-C45F-F852B82A04DE}" dt="2020-09-03T13:39:47.872" v="903"/>
        <pc:sldMkLst>
          <pc:docMk/>
          <pc:sldMk cId="3784972456" sldId="269"/>
        </pc:sldMkLst>
        <pc:spChg chg="mod">
          <ac:chgData name="Chad Vidden" userId="S::cvidden@uwlax.edu::fa919fd6-03f8-48d0-9b95-10ac8c9672df" providerId="AD" clId="Web-{B27456EE-027A-F342-C45F-F852B82A04DE}" dt="2020-09-03T13:39:27.278" v="877" actId="20577"/>
          <ac:spMkLst>
            <pc:docMk/>
            <pc:sldMk cId="3784972456" sldId="269"/>
            <ac:spMk id="2" creationId="{7B60830F-A2AD-4E92-9534-69B5625A0159}"/>
          </ac:spMkLst>
        </pc:spChg>
      </pc:sldChg>
    </pc:docChg>
  </pc:docChgLst>
  <pc:docChgLst>
    <pc:chgData name="Chad Vidden" userId="fa919fd6-03f8-48d0-9b95-10ac8c9672df" providerId="ADAL" clId="{FC9DECAB-62D6-465D-96B9-ACCE80841CB8}"/>
    <pc:docChg chg="addSld modSld">
      <pc:chgData name="Chad Vidden" userId="fa919fd6-03f8-48d0-9b95-10ac8c9672df" providerId="ADAL" clId="{FC9DECAB-62D6-465D-96B9-ACCE80841CB8}" dt="2020-09-19T18:44:16.675" v="20"/>
      <pc:docMkLst>
        <pc:docMk/>
      </pc:docMkLst>
      <pc:sldChg chg="addSp">
        <pc:chgData name="Chad Vidden" userId="fa919fd6-03f8-48d0-9b95-10ac8c9672df" providerId="ADAL" clId="{FC9DECAB-62D6-465D-96B9-ACCE80841CB8}" dt="2020-09-19T18:23:15.097" v="0"/>
        <pc:sldMkLst>
          <pc:docMk/>
          <pc:sldMk cId="3637318454" sldId="257"/>
        </pc:sldMkLst>
        <pc:inkChg chg="add">
          <ac:chgData name="Chad Vidden" userId="fa919fd6-03f8-48d0-9b95-10ac8c9672df" providerId="ADAL" clId="{FC9DECAB-62D6-465D-96B9-ACCE80841CB8}" dt="2020-09-19T18:23:15.097" v="0"/>
          <ac:inkMkLst>
            <pc:docMk/>
            <pc:sldMk cId="3637318454" sldId="257"/>
            <ac:inkMk id="5" creationId="{CC9194B3-D5D2-42DA-AE0C-0CFA9CD7BB52}"/>
          </ac:inkMkLst>
        </pc:inkChg>
      </pc:sldChg>
      <pc:sldChg chg="addSp">
        <pc:chgData name="Chad Vidden" userId="fa919fd6-03f8-48d0-9b95-10ac8c9672df" providerId="ADAL" clId="{FC9DECAB-62D6-465D-96B9-ACCE80841CB8}" dt="2020-09-19T18:23:15.097" v="0"/>
        <pc:sldMkLst>
          <pc:docMk/>
          <pc:sldMk cId="541778303" sldId="263"/>
        </pc:sldMkLst>
        <pc:inkChg chg="add">
          <ac:chgData name="Chad Vidden" userId="fa919fd6-03f8-48d0-9b95-10ac8c9672df" providerId="ADAL" clId="{FC9DECAB-62D6-465D-96B9-ACCE80841CB8}" dt="2020-09-19T18:23:15.097" v="0"/>
          <ac:inkMkLst>
            <pc:docMk/>
            <pc:sldMk cId="541778303" sldId="263"/>
            <ac:inkMk id="4" creationId="{7D58D3FE-1797-4D23-971C-BE2EEC498252}"/>
          </ac:inkMkLst>
        </pc:inkChg>
      </pc:sldChg>
      <pc:sldChg chg="addSp">
        <pc:chgData name="Chad Vidden" userId="fa919fd6-03f8-48d0-9b95-10ac8c9672df" providerId="ADAL" clId="{FC9DECAB-62D6-465D-96B9-ACCE80841CB8}" dt="2020-09-19T18:23:15.097" v="0"/>
        <pc:sldMkLst>
          <pc:docMk/>
          <pc:sldMk cId="824367493" sldId="264"/>
        </pc:sldMkLst>
        <pc:inkChg chg="add">
          <ac:chgData name="Chad Vidden" userId="fa919fd6-03f8-48d0-9b95-10ac8c9672df" providerId="ADAL" clId="{FC9DECAB-62D6-465D-96B9-ACCE80841CB8}" dt="2020-09-19T18:23:15.097" v="0"/>
          <ac:inkMkLst>
            <pc:docMk/>
            <pc:sldMk cId="824367493" sldId="264"/>
            <ac:inkMk id="4" creationId="{BE25E38B-1587-4154-94E1-8A5E63066EB0}"/>
          </ac:inkMkLst>
        </pc:inkChg>
      </pc:sldChg>
      <pc:sldChg chg="addSp">
        <pc:chgData name="Chad Vidden" userId="fa919fd6-03f8-48d0-9b95-10ac8c9672df" providerId="ADAL" clId="{FC9DECAB-62D6-465D-96B9-ACCE80841CB8}" dt="2020-09-19T18:23:15.097" v="0"/>
        <pc:sldMkLst>
          <pc:docMk/>
          <pc:sldMk cId="2610557597" sldId="265"/>
        </pc:sldMkLst>
        <pc:inkChg chg="add">
          <ac:chgData name="Chad Vidden" userId="fa919fd6-03f8-48d0-9b95-10ac8c9672df" providerId="ADAL" clId="{FC9DECAB-62D6-465D-96B9-ACCE80841CB8}" dt="2020-09-19T18:23:15.097" v="0"/>
          <ac:inkMkLst>
            <pc:docMk/>
            <pc:sldMk cId="2610557597" sldId="265"/>
            <ac:inkMk id="4" creationId="{AEC3B706-8098-4B5F-838F-DBA66B8757A7}"/>
          </ac:inkMkLst>
        </pc:inkChg>
      </pc:sldChg>
      <pc:sldChg chg="addSp">
        <pc:chgData name="Chad Vidden" userId="fa919fd6-03f8-48d0-9b95-10ac8c9672df" providerId="ADAL" clId="{FC9DECAB-62D6-465D-96B9-ACCE80841CB8}" dt="2020-09-19T18:44:16.675" v="20"/>
        <pc:sldMkLst>
          <pc:docMk/>
          <pc:sldMk cId="2817062120" sldId="266"/>
        </pc:sldMkLst>
        <pc:inkChg chg="add">
          <ac:chgData name="Chad Vidden" userId="fa919fd6-03f8-48d0-9b95-10ac8c9672df" providerId="ADAL" clId="{FC9DECAB-62D6-465D-96B9-ACCE80841CB8}" dt="2020-09-19T18:44:16.675" v="20"/>
          <ac:inkMkLst>
            <pc:docMk/>
            <pc:sldMk cId="2817062120" sldId="266"/>
            <ac:inkMk id="4" creationId="{DE5B33F3-B8C3-40D3-AF8C-8A16FED5280A}"/>
          </ac:inkMkLst>
        </pc:inkChg>
      </pc:sldChg>
      <pc:sldChg chg="addSp">
        <pc:chgData name="Chad Vidden" userId="fa919fd6-03f8-48d0-9b95-10ac8c9672df" providerId="ADAL" clId="{FC9DECAB-62D6-465D-96B9-ACCE80841CB8}" dt="2020-09-19T18:44:16.675" v="20"/>
        <pc:sldMkLst>
          <pc:docMk/>
          <pc:sldMk cId="3792547933" sldId="267"/>
        </pc:sldMkLst>
        <pc:inkChg chg="add">
          <ac:chgData name="Chad Vidden" userId="fa919fd6-03f8-48d0-9b95-10ac8c9672df" providerId="ADAL" clId="{FC9DECAB-62D6-465D-96B9-ACCE80841CB8}" dt="2020-09-19T18:44:16.675" v="20"/>
          <ac:inkMkLst>
            <pc:docMk/>
            <pc:sldMk cId="3792547933" sldId="267"/>
            <ac:inkMk id="4" creationId="{59D1AD4D-EC93-4754-8657-F68AD29F3B4B}"/>
          </ac:inkMkLst>
        </pc:inkChg>
      </pc:sldChg>
      <pc:sldChg chg="addSp modSp add">
        <pc:chgData name="Chad Vidden" userId="fa919fd6-03f8-48d0-9b95-10ac8c9672df" providerId="ADAL" clId="{FC9DECAB-62D6-465D-96B9-ACCE80841CB8}" dt="2020-09-19T18:44:16.675" v="20"/>
        <pc:sldMkLst>
          <pc:docMk/>
          <pc:sldMk cId="1977690206" sldId="268"/>
        </pc:sldMkLst>
        <pc:spChg chg="mod">
          <ac:chgData name="Chad Vidden" userId="fa919fd6-03f8-48d0-9b95-10ac8c9672df" providerId="ADAL" clId="{FC9DECAB-62D6-465D-96B9-ACCE80841CB8}" dt="2020-09-19T18:23:31.336" v="19" actId="20577"/>
          <ac:spMkLst>
            <pc:docMk/>
            <pc:sldMk cId="1977690206" sldId="268"/>
            <ac:spMk id="2" creationId="{2D44CBF8-7D70-49FE-BAE5-3E33B7899FD3}"/>
          </ac:spMkLst>
        </pc:spChg>
        <pc:inkChg chg="add">
          <ac:chgData name="Chad Vidden" userId="fa919fd6-03f8-48d0-9b95-10ac8c9672df" providerId="ADAL" clId="{FC9DECAB-62D6-465D-96B9-ACCE80841CB8}" dt="2020-09-19T18:44:16.675" v="20"/>
          <ac:inkMkLst>
            <pc:docMk/>
            <pc:sldMk cId="1977690206" sldId="268"/>
            <ac:inkMk id="4" creationId="{4BBD7D44-542D-4825-BE33-7D4B6BBF0A14}"/>
          </ac:inkMkLst>
        </pc:inkChg>
      </pc:sldChg>
    </pc:docChg>
  </pc:docChgLst>
  <pc:docChgLst>
    <pc:chgData name="Chad Vidden" userId="fa919fd6-03f8-48d0-9b95-10ac8c9672df" providerId="ADAL" clId="{E097672C-79C8-407A-AA10-00FCE2CD9641}"/>
    <pc:docChg chg="modSld">
      <pc:chgData name="Chad Vidden" userId="fa919fd6-03f8-48d0-9b95-10ac8c9672df" providerId="ADAL" clId="{E097672C-79C8-407A-AA10-00FCE2CD9641}" dt="2020-09-11T17:02:21.181" v="0"/>
      <pc:docMkLst>
        <pc:docMk/>
      </pc:docMkLst>
      <pc:sldChg chg="addSp">
        <pc:chgData name="Chad Vidden" userId="fa919fd6-03f8-48d0-9b95-10ac8c9672df" providerId="ADAL" clId="{E097672C-79C8-407A-AA10-00FCE2CD9641}" dt="2020-09-11T17:02:21.181" v="0"/>
        <pc:sldMkLst>
          <pc:docMk/>
          <pc:sldMk cId="3637318454" sldId="257"/>
        </pc:sldMkLst>
        <pc:inkChg chg="add">
          <ac:chgData name="Chad Vidden" userId="fa919fd6-03f8-48d0-9b95-10ac8c9672df" providerId="ADAL" clId="{E097672C-79C8-407A-AA10-00FCE2CD9641}" dt="2020-09-11T17:02:21.181" v="0"/>
          <ac:inkMkLst>
            <pc:docMk/>
            <pc:sldMk cId="3637318454" sldId="257"/>
            <ac:inkMk id="5" creationId="{D4D570BF-94C0-438F-855E-EC422692A4B8}"/>
          </ac:inkMkLst>
        </pc:inkChg>
      </pc:sldChg>
      <pc:sldChg chg="addSp">
        <pc:chgData name="Chad Vidden" userId="fa919fd6-03f8-48d0-9b95-10ac8c9672df" providerId="ADAL" clId="{E097672C-79C8-407A-AA10-00FCE2CD9641}" dt="2020-09-11T17:02:21.181" v="0"/>
        <pc:sldMkLst>
          <pc:docMk/>
          <pc:sldMk cId="2599349530" sldId="258"/>
        </pc:sldMkLst>
        <pc:inkChg chg="add">
          <ac:chgData name="Chad Vidden" userId="fa919fd6-03f8-48d0-9b95-10ac8c9672df" providerId="ADAL" clId="{E097672C-79C8-407A-AA10-00FCE2CD9641}" dt="2020-09-11T17:02:21.181" v="0"/>
          <ac:inkMkLst>
            <pc:docMk/>
            <pc:sldMk cId="2599349530" sldId="258"/>
            <ac:inkMk id="3" creationId="{CEF44F8A-6833-44A3-BE48-8AF5F21DF45B}"/>
          </ac:inkMkLst>
        </pc:inkChg>
      </pc:sldChg>
      <pc:sldChg chg="addSp">
        <pc:chgData name="Chad Vidden" userId="fa919fd6-03f8-48d0-9b95-10ac8c9672df" providerId="ADAL" clId="{E097672C-79C8-407A-AA10-00FCE2CD9641}" dt="2020-09-11T17:02:21.181" v="0"/>
        <pc:sldMkLst>
          <pc:docMk/>
          <pc:sldMk cId="541778303" sldId="263"/>
        </pc:sldMkLst>
        <pc:inkChg chg="add">
          <ac:chgData name="Chad Vidden" userId="fa919fd6-03f8-48d0-9b95-10ac8c9672df" providerId="ADAL" clId="{E097672C-79C8-407A-AA10-00FCE2CD9641}" dt="2020-09-11T17:02:21.181" v="0"/>
          <ac:inkMkLst>
            <pc:docMk/>
            <pc:sldMk cId="541778303" sldId="263"/>
            <ac:inkMk id="4" creationId="{B3769A6C-C0A3-4B42-8050-DF1F18CD437E}"/>
          </ac:inkMkLst>
        </pc:inkChg>
      </pc:sldChg>
      <pc:sldChg chg="addSp">
        <pc:chgData name="Chad Vidden" userId="fa919fd6-03f8-48d0-9b95-10ac8c9672df" providerId="ADAL" clId="{E097672C-79C8-407A-AA10-00FCE2CD9641}" dt="2020-09-11T17:02:21.181" v="0"/>
        <pc:sldMkLst>
          <pc:docMk/>
          <pc:sldMk cId="3766516014" sldId="264"/>
        </pc:sldMkLst>
        <pc:inkChg chg="add">
          <ac:chgData name="Chad Vidden" userId="fa919fd6-03f8-48d0-9b95-10ac8c9672df" providerId="ADAL" clId="{E097672C-79C8-407A-AA10-00FCE2CD9641}" dt="2020-09-11T17:02:21.181" v="0"/>
          <ac:inkMkLst>
            <pc:docMk/>
            <pc:sldMk cId="3766516014" sldId="264"/>
            <ac:inkMk id="4" creationId="{A1FD7CB3-58C0-4E7F-8FED-2A63775D5C93}"/>
          </ac:inkMkLst>
        </pc:inkChg>
      </pc:sldChg>
      <pc:sldChg chg="addSp">
        <pc:chgData name="Chad Vidden" userId="fa919fd6-03f8-48d0-9b95-10ac8c9672df" providerId="ADAL" clId="{E097672C-79C8-407A-AA10-00FCE2CD9641}" dt="2020-09-11T17:02:21.181" v="0"/>
        <pc:sldMkLst>
          <pc:docMk/>
          <pc:sldMk cId="2904448574" sldId="265"/>
        </pc:sldMkLst>
        <pc:inkChg chg="add">
          <ac:chgData name="Chad Vidden" userId="fa919fd6-03f8-48d0-9b95-10ac8c9672df" providerId="ADAL" clId="{E097672C-79C8-407A-AA10-00FCE2CD9641}" dt="2020-09-11T17:02:21.181" v="0"/>
          <ac:inkMkLst>
            <pc:docMk/>
            <pc:sldMk cId="2904448574" sldId="265"/>
            <ac:inkMk id="4" creationId="{81DA1A51-CDC2-4DC8-830C-22996C62241A}"/>
          </ac:inkMkLst>
        </pc:inkChg>
      </pc:sldChg>
      <pc:sldChg chg="addSp">
        <pc:chgData name="Chad Vidden" userId="fa919fd6-03f8-48d0-9b95-10ac8c9672df" providerId="ADAL" clId="{E097672C-79C8-407A-AA10-00FCE2CD9641}" dt="2020-09-11T17:02:21.181" v="0"/>
        <pc:sldMkLst>
          <pc:docMk/>
          <pc:sldMk cId="812417331" sldId="266"/>
        </pc:sldMkLst>
        <pc:inkChg chg="add">
          <ac:chgData name="Chad Vidden" userId="fa919fd6-03f8-48d0-9b95-10ac8c9672df" providerId="ADAL" clId="{E097672C-79C8-407A-AA10-00FCE2CD9641}" dt="2020-09-11T17:02:21.181" v="0"/>
          <ac:inkMkLst>
            <pc:docMk/>
            <pc:sldMk cId="812417331" sldId="266"/>
            <ac:inkMk id="4" creationId="{857C4A80-B62B-4B90-BD4E-6516C884EC6A}"/>
          </ac:inkMkLst>
        </pc:ink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E5A18350-9086-0B1F-3501-A39CD51F03AB}"/>
    <pc:docChg chg="addSld delSld modSld">
      <pc:chgData name="Chad Vidden" userId="S::cvidden@uwlax.edu::fa919fd6-03f8-48d0-9b95-10ac8c9672df" providerId="AD" clId="Web-{E5A18350-9086-0B1F-3501-A39CD51F03AB}" dt="2020-09-12T18:35:53.492" v="455"/>
      <pc:docMkLst>
        <pc:docMk/>
      </pc:docMkLst>
      <pc:sldChg chg="delSp modSp">
        <pc:chgData name="Chad Vidden" userId="S::cvidden@uwlax.edu::fa919fd6-03f8-48d0-9b95-10ac8c9672df" providerId="AD" clId="Web-{E5A18350-9086-0B1F-3501-A39CD51F03AB}" dt="2020-09-12T18:30:17.104" v="13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5A18350-9086-0B1F-3501-A39CD51F03AB}" dt="2020-09-12T18:25:56.022" v="5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5A18350-9086-0B1F-3501-A39CD51F03AB}" dt="2020-09-12T18:30:17.104" v="130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E5A18350-9086-0B1F-3501-A39CD51F03AB}" dt="2020-09-12T18:25:57.475" v="53"/>
          <ac:inkMkLst>
            <pc:docMk/>
            <pc:sldMk cId="3637318454" sldId="257"/>
            <ac:inkMk id="5" creationId="{D4D570BF-94C0-438F-855E-EC422692A4B8}"/>
          </ac:inkMkLst>
        </pc:inkChg>
      </pc:sldChg>
      <pc:sldChg chg="del">
        <pc:chgData name="Chad Vidden" userId="S::cvidden@uwlax.edu::fa919fd6-03f8-48d0-9b95-10ac8c9672df" providerId="AD" clId="Web-{E5A18350-9086-0B1F-3501-A39CD51F03AB}" dt="2020-09-12T18:26:19.538" v="80"/>
        <pc:sldMkLst>
          <pc:docMk/>
          <pc:sldMk cId="2599349530" sldId="258"/>
        </pc:sldMkLst>
      </pc:sldChg>
      <pc:sldChg chg="delSp modSp">
        <pc:chgData name="Chad Vidden" userId="S::cvidden@uwlax.edu::fa919fd6-03f8-48d0-9b95-10ac8c9672df" providerId="AD" clId="Web-{E5A18350-9086-0B1F-3501-A39CD51F03AB}" dt="2020-09-12T18:26:23.522" v="81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5A18350-9086-0B1F-3501-A39CD51F03AB}" dt="2020-09-12T18:26:23.522" v="81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E5A18350-9086-0B1F-3501-A39CD51F03AB}" dt="2020-09-12T18:26:11.616" v="76"/>
          <ac:inkMkLst>
            <pc:docMk/>
            <pc:sldMk cId="541778303" sldId="263"/>
            <ac:inkMk id="4" creationId="{B3769A6C-C0A3-4B42-8050-DF1F18CD437E}"/>
          </ac:inkMkLst>
        </pc:inkChg>
      </pc:sldChg>
      <pc:sldChg chg="modSp new modNotes">
        <pc:chgData name="Chad Vidden" userId="S::cvidden@uwlax.edu::fa919fd6-03f8-48d0-9b95-10ac8c9672df" providerId="AD" clId="Web-{E5A18350-9086-0B1F-3501-A39CD51F03AB}" dt="2020-09-12T18:34:09.509" v="389"/>
        <pc:sldMkLst>
          <pc:docMk/>
          <pc:sldMk cId="824367493" sldId="264"/>
        </pc:sldMkLst>
        <pc:spChg chg="mod">
          <ac:chgData name="Chad Vidden" userId="S::cvidden@uwlax.edu::fa919fd6-03f8-48d0-9b95-10ac8c9672df" providerId="AD" clId="Web-{E5A18350-9086-0B1F-3501-A39CD51F03AB}" dt="2020-09-12T18:30:07.463" v="113" actId="20577"/>
          <ac:spMkLst>
            <pc:docMk/>
            <pc:sldMk cId="824367493" sldId="264"/>
            <ac:spMk id="2" creationId="{DEFC1BBD-F637-4D59-98B2-6A35CA5D22F1}"/>
          </ac:spMkLst>
        </pc:spChg>
      </pc:sldChg>
      <pc:sldChg chg="del">
        <pc:chgData name="Chad Vidden" userId="S::cvidden@uwlax.edu::fa919fd6-03f8-48d0-9b95-10ac8c9672df" providerId="AD" clId="Web-{E5A18350-9086-0B1F-3501-A39CD51F03AB}" dt="2020-09-12T18:26:19.506" v="79"/>
        <pc:sldMkLst>
          <pc:docMk/>
          <pc:sldMk cId="3766516014" sldId="264"/>
        </pc:sldMkLst>
      </pc:sldChg>
      <pc:sldChg chg="modSp add replId modNotes">
        <pc:chgData name="Chad Vidden" userId="S::cvidden@uwlax.edu::fa919fd6-03f8-48d0-9b95-10ac8c9672df" providerId="AD" clId="Web-{E5A18350-9086-0B1F-3501-A39CD51F03AB}" dt="2020-09-12T18:34:39.665" v="422"/>
        <pc:sldMkLst>
          <pc:docMk/>
          <pc:sldMk cId="2610557597" sldId="265"/>
        </pc:sldMkLst>
        <pc:spChg chg="mod">
          <ac:chgData name="Chad Vidden" userId="S::cvidden@uwlax.edu::fa919fd6-03f8-48d0-9b95-10ac8c9672df" providerId="AD" clId="Web-{E5A18350-9086-0B1F-3501-A39CD51F03AB}" dt="2020-09-12T18:33:04.290" v="312" actId="20577"/>
          <ac:spMkLst>
            <pc:docMk/>
            <pc:sldMk cId="2610557597" sldId="265"/>
            <ac:spMk id="2" creationId="{DEFC1BBD-F637-4D59-98B2-6A35CA5D22F1}"/>
          </ac:spMkLst>
        </pc:spChg>
      </pc:sldChg>
      <pc:sldChg chg="del">
        <pc:chgData name="Chad Vidden" userId="S::cvidden@uwlax.edu::fa919fd6-03f8-48d0-9b95-10ac8c9672df" providerId="AD" clId="Web-{E5A18350-9086-0B1F-3501-A39CD51F03AB}" dt="2020-09-12T18:26:19.491" v="78"/>
        <pc:sldMkLst>
          <pc:docMk/>
          <pc:sldMk cId="2904448574" sldId="265"/>
        </pc:sldMkLst>
      </pc:sldChg>
      <pc:sldChg chg="del">
        <pc:chgData name="Chad Vidden" userId="S::cvidden@uwlax.edu::fa919fd6-03f8-48d0-9b95-10ac8c9672df" providerId="AD" clId="Web-{E5A18350-9086-0B1F-3501-A39CD51F03AB}" dt="2020-09-12T18:26:19.459" v="77"/>
        <pc:sldMkLst>
          <pc:docMk/>
          <pc:sldMk cId="812417331" sldId="266"/>
        </pc:sldMkLst>
      </pc:sldChg>
      <pc:sldChg chg="modSp new modNotes">
        <pc:chgData name="Chad Vidden" userId="S::cvidden@uwlax.edu::fa919fd6-03f8-48d0-9b95-10ac8c9672df" providerId="AD" clId="Web-{E5A18350-9086-0B1F-3501-A39CD51F03AB}" dt="2020-09-12T18:33:49.165" v="371"/>
        <pc:sldMkLst>
          <pc:docMk/>
          <pc:sldMk cId="2817062120" sldId="266"/>
        </pc:sldMkLst>
        <pc:spChg chg="mod">
          <ac:chgData name="Chad Vidden" userId="S::cvidden@uwlax.edu::fa919fd6-03f8-48d0-9b95-10ac8c9672df" providerId="AD" clId="Web-{E5A18350-9086-0B1F-3501-A39CD51F03AB}" dt="2020-09-12T18:33:31.618" v="353" actId="20577"/>
          <ac:spMkLst>
            <pc:docMk/>
            <pc:sldMk cId="2817062120" sldId="266"/>
            <ac:spMk id="2" creationId="{C73569B2-4F1E-4009-96C7-2520176E084E}"/>
          </ac:spMkLst>
        </pc:spChg>
      </pc:sldChg>
      <pc:sldChg chg="modSp new modNotes">
        <pc:chgData name="Chad Vidden" userId="S::cvidden@uwlax.edu::fa919fd6-03f8-48d0-9b95-10ac8c9672df" providerId="AD" clId="Web-{E5A18350-9086-0B1F-3501-A39CD51F03AB}" dt="2020-09-12T18:35:53.492" v="455"/>
        <pc:sldMkLst>
          <pc:docMk/>
          <pc:sldMk cId="3792547933" sldId="267"/>
        </pc:sldMkLst>
        <pc:spChg chg="mod">
          <ac:chgData name="Chad Vidden" userId="S::cvidden@uwlax.edu::fa919fd6-03f8-48d0-9b95-10ac8c9672df" providerId="AD" clId="Web-{E5A18350-9086-0B1F-3501-A39CD51F03AB}" dt="2020-09-12T18:35:14.336" v="442" actId="20577"/>
          <ac:spMkLst>
            <pc:docMk/>
            <pc:sldMk cId="3792547933" sldId="267"/>
            <ac:spMk id="2" creationId="{EF8E6AF8-1847-4E7F-AC8D-B7046EC0F2F7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9T18:08:40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16196 9692 18 0,'-7'-12'9'0,"3"-13"-5"16,4 15 9-16,0 1-13 15,0-4 0-15,0 1 0 16,0-4 1-16,0 0-1 16,0 4 0-16,8-1 1 15,2 1 1-15,1 2-1 16,3 1 1-16,3 6 0 15,5 3 0-15,6 3 1 16,7 6 0-16,4-2 0 16,7 2 0-16,10 4-1 15,4-4 1-15,4 4 0 16,3 5 0-16,3 1-2 16,4 0 1-16,4-3-1 0,10 3 0 15,-3-1-1-15,3-2 0 16,-3 0 0-16,6-4 1 15,1-5-1-15,7-4 1 16,-4 0-1-16,7 0 1 16,1-3-1-16,3 3 0 15,6-3 0-15,1 3 1 16,4-3-2-16,-4 0 1 0,7 0 0 16,-4 6 1-16,4-2-1 15,3 2 0-15,4 0 0 16,0 0 0-16,4 1 0 15,3 2 1-15,4 1-1 16,-4 2 0-16,-4 4 0 16,1-7 0-16,-1-3 0 15,-3 1 0-15,-3-4 0 16,3 0 0-16,3 0 0 16,4 3 0-16,-3-6 0 15,10 4 0-15,-3 2 0 16,3-3 0-16,0-6 0 15,7 3 0-15,-3-3 0 16,-1-4 0-16,4-2 0 16,1 0 1-16,2-4-1 15,-3-9 0-15,8 3 0 0,-5-3 1 16,12 0-1-16,2 0 1 16,-2 0-1-16,10 1 1 15,3 5-1-15,-3-3 1 16,7 3-1-16,3 4 0 15,-3-1-1-15,11 1 1 16,-12-1 0-16,1 1 0 16,7-1 0-16,-10 4 1 15,-4-4 0-15,10 1 1 16,-17-1 0-16,-4 0 1 0,0 1-2 16,-3-1 1-16,-11 1 0 15,1-1 0-15,-5 1-2 16,1-4 1-16,-8-3-1 15,4 0 1-15,-10-2-1 16,-4-1 0-16,-7-4 0 16,0 5 0-16,-7-1-1 15,-11-7 0-15,-3-2 1 16,3 3 0-16,-10 3-1 16,-14 0 0-16,-4 3 0 15,-4 3 0-15,-6 0 0 16,-8 0 0-16,-7 0-1 15,-3 1 1-15,-7 2 0 16,-4 0 0-16,-6 4 0 16,-5-1 1-16,-2 4-1 15,-5-1 1-15,-3 4-1 16,-3 3 1-16,-1 3-4 16,-3 0 1-16,-3 6-7 0,-4 4 0 15,-4 5-2-15,4 1 1 16</inkml:trace>
  <inkml:trace contextRef="#ctx0" brushRef="#br0" timeOffset="4517.22">19773 7391 26 0,'39'-3'13'0,"21"12"-8"0,-35-3 13 16,10 4-19-16,7-1 1 15,-3 7-1-15,7-1 0 16,7-2 0-16,3-7 0 16,4 0-2-16,4-2 1 0,3-8 0 15,0-5 0 1,-4-3 1-16,1-7 0 0,3 0 2 16,-4-6 1-16,1-3 1 15,-1-4 0-15,1 4 0 16,3-3 1-16,-7-4-2 15,-4 4 0-15,4 6-2 16,4 3 1-16,6 6-2 16,4 0 1-16,8 13-1 15,2 6 1-15,-6 1-1 16,-1-1 1-16,1 6 0 16,-4 1 0-16,4-4 1 15,3 0 1-15,-7 0 0 16,-7 4 1-16,-3-7-1 15,3 0 1-15,3 0-1 16,1 0 0-16,10 0-2 16,0-3 1-16,-3 4-2 15,-4-1 0-15,3 0-2 0,1-6 0 16,-1 3-1-16,8 0 0 16,-4 0-1-16,-3-3 1 15,-1-4 0-15,5 1 1 16,-1-7 1-16,3 1 1 15,1 3 0-15,-4-1 1 16,-3-2 0-16,3 8 0 16,11 8-1-16,6 11 1 0,5-2 0 15,-1 9 1-15,11 6 1 16,3 6 0-16,15 7 1 16,-8 6 1-16,1 3 0 15,3-6 0-15,0 0-1 16,-11-6 0-1,-10-10-2-15,-11-6 1 0,-3-9-2 16,-11-10 1-16,-10-6-1 16,-11-10 0-16,-7-12-1 15,-4-10 1-15,-3 1-1 16,0-7 0-16,3 7 0 16,8 2 0-16,-8 10 0 15,11 10 1-15,7 12-3 16,7 12 0-16,7 20-6 15,-3 12 1-15</inkml:trace>
  <inkml:trace contextRef="#ctx0" brushRef="#br0" timeOffset="5838.7">6096 9689 40 0,'0'0'20'0,"4"-19"-20"15,3 10 21-15,3-4-23 16,4-2 0-16,11-7-1 16,-4-3 0-16,11-3 3 15,0-4 1-15,14-2-4 0,-4 2 1 16,14 1 0-16,15 3 0 16,3 3 0-16,11 3 0 15,6 6 0-15,15 7 1 16,11 5 1-16,3 11 1 15,14-1 1-15,0 3 0 16,14 7 0-16,0 0 1 16,0 3 0-16,4 3 1 15,-4 6-2-15,-10-3 0 16,-1-3-1-16,-6-3 1 16,-11-1-1-16,-11-8 1 0,-14-4-1 15,0-3 0-15,4-6-1 16,-18-6 1-16,-3-7-1 15,0 0 0-15,-1 1-1 16,1 2 0-16,7 4-1 16,-1 2 1-16,4 4 0 15,11 0 0-15,7 3 0 16,7 10 0-16,3-1 0 16,4 7 1-16,0 2-1 15,0 4 1-15,-3-3-1 16,-8 0 1-16,-7-3 0 15,-3-1 1-15,-7-5-2 16,-15-4 1-16,-10-3-1 16,-7-6 0-16,-3 0-1 15,-8-3 1-15,1-4-1 16,-1 4 0-16,-3 0 0 16,7 3 1-16,0 3 1 0,7 0 0 15,0 3 2 1,0 3 0-16,7 0 1 0,0 7 0 15,3-1-1-15,8 1 1 16,-4-1-2-16,-4 7 0 16,-3-3-2-16,-3 0 0 15,-4-1-5-15,-7-5 0 16,-4 5-4-16,4-8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9T18:08:56.5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3030 5017 10 0,'0'0'5'0,"4"-10"3"15,-4 10 5-15,7-6-12 16,-7 6 1-16,0 0 1 16,7-3 0-16,4 3-4 15,-11 0 1-15,0 0 2 16,3 3 0-16,-3 3-1 15,7-6 0-15,-7 4 0 16,4 2 0-16,3 0-1 16,-7 0 1-16,10 4 0 15,-6-1 0-15,10 4 0 0,-3-4 1 16,-1 1 0-16,4 2 1 16,4-2-1-16,3-4 1 15,-3 0 0-15,3-6 1 16,7-9-2-16,-7-16 1 15,7-13-1-15,4-15 0 16,7-29-1-16,3-21 1 16,4-23-7-16,4-15 1 15,10-19-7-15,3-41 1 0</inkml:trace>
  <inkml:trace contextRef="#ctx0" brushRef="#br0" timeOffset="1682.67">3239 7748 19 0,'21'-22'9'0,"-18"-6"-1"15,-3 19 10-15,0-4-17 16,0 1 1-16,-3-4-1 16,-8 0 0-16,1-3-2 15,-12 7 0-15,-2-7 1 16,-1 6 1-16,-3 4-2 15,-4 3 1-15,-14 6 0 16,4 0 0-16,-15 3 0 16,-3 6 0-16,-3 7 0 15,-4 6 0-15,14 3 0 16,-4 3 0-16,5 7 0 16,-8 9 0-16,10 3 0 0,1 9 0 15,-1 4 0-15,12 9 1 16,6 6-1-16,4-6 0 15,6 3 0-15,12-6 1 16,-1 3-1-16,4 0 1 16,7-3-1-16,11-4 0 15,-1 4 1-15,19 0 0 16,2-3 0-16,8-4 0 16,0-5-1-16,0-7 1 0,10-10 0 15,11-5 0 1,0-13-1-16,14-13 0 0,4-16 0 15,-8-21 1-15,8-13-1 16,0-12 1-16,-4-16-1 16,-7-7 1-16,-7-5-1 15,-11-11 1-15,-10 1-1 16,-18-9 0-16,-10-1-1 16,-11 1 1-16,-22-7-3 15,-13 0 1-15,-7-6-7 16,0-9 1-16</inkml:trace>
  <inkml:trace contextRef="#ctx0" brushRef="#br0" timeOffset="4955.03">2953 10338 25 0,'0'0'12'0,"0"-3"-6"16,0 0 12-16,-4 0-16 16,-3-3 1-16,-3-4-1 15,-1-2 1-15,-10 2-5 16,0 4 1-16,-8 0 2 16,-6 3 1-16,-7 3-3 15,0-7 1-15,-4 1 0 16,3 0 1-16,-17 3-1 15,0 3 0-15,-10 0-1 16,-8 6 1-16,1 3-1 16,6 4 0-16,8 6-1 15,3 3 0-15,0 6 0 0,3 13 1 16,4-4-1-16,4 4 1 16,3 6 0-16,14 0 0 15,0 13 0-15,11 6 1 16,4 12-1-16,-1 3 1 15,7 10-1-15,1 19 1 16,-1 9-1-16,11 13 0 16,0 12 0-16,0 7 1 0,0 12 0 15,7 9 0-15,-3 7 2 16,6 6 0-16,-2-3 1 16,2 6 1-16,-6-6 0 15,3-13 0-15,-7 1 0 16,0-4 0-16,0 6-3 15,0-9 1-15,0 16-1 16,10 3 0-16,-3-3 0 16,4 12 0-16,-1 3 0 15,1-2 1-15,0-7-1 16,-1-10 0-16,1-12-1 16,-4-12 1-16,3-4-1 15,1-2 0-15,0-7 0 16,-11-13 0-16,10-3 0 15,-3-9 0-15,-3-6 0 16,3-7 0-16,3-18 0 16,-10-17 0-16,11-5 0 0,-7-10 0 15,10-12-1-15,-4-10 1 16,4-6-1-16,22-6 1 16,6-4-1-16,7-5 0 15,22-7-3-15,-1 0 1 16,1 0-2-16,7 0 0 15,-1-4-6-15,-3-2 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9T18:09:13.9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9T18:09:43.845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1386 4581 28 0,'0'3'14'0,"11"-3"-8"0,-11 3 15 0,0-3-18 16,0 0 0-16,0 0 3 16,0 3 0-16,0 4-7 15,0 2 0-15,0 10 5 16,0 6 1-16,0 0-3 15,4 13 1-15,3 2-3 16,-7 14 1-16,7-1-2 16,-4 0 0-16,-3-2-3 15,0-14 0-15,0-2-5 16,0-1 0-16,0-15-3 16,-3-6 1-16</inkml:trace>
  <inkml:trace contextRef="#ctx0" brushRef="#br0" timeOffset="480.35">1238 4628 25 0,'0'0'12'0,"0"3"-5"0,0-3 17 15,0 0-22-15,0 0 0 16,0 0 1-16,11-6 1 16,-4 0-5-16,-4-1 1 0,8 1 3 15,7 0 0 1,13-19 0-1,8 3 1-15,11-6-1 16,3 9 0-16,-8 3-1 16,-2 7 0-16,-4 2-2 15,-1 14 1-15,-9 11-3 16,-8 4 1-16,-11 19-2 16,1 9 1-16,-11 7-1 15,-4 6 1-15,-10 2 0 16,0-2 1-16,-14-6-1 15,-4-4 1-15,-7-3 0 16,8 6 1-16,-5-15-2 16,5-3 1-16,2-13-6 15,8-6 0-15,-7-7-3 16,3-9 0-16</inkml:trace>
  <inkml:trace contextRef="#ctx0" brushRef="#br0" timeOffset="961.45">1757 5102 34 0,'21'3'17'0,"14"-22"-20"15,-24 9 32-15,-1 4-30 16,5-13 1-16,2 7 0 16,-10-1 0-16,4 4 0 15,3-13 0-15,-7-3-1 16,-3 3 1-16,-4 3-1 15,-4 3 1-15,-3 4-1 16,-7 2 0-16,3 10-1 16,-6 0 1-16,-5 4-1 15,5 8 1-15,-4 7 0 16,10 0 1-16,-7 6 1 16,15 6 0-16,-4-3 1 0,7 7 0 15,7-1 0-15,3-2 1 16,1-4-2-16,10 0 1 15,-3-9-4-15,3-3 1 16,0-10-9-16,-3-6 1 16,3-9-1-16,0-10 1 15</inkml:trace>
  <inkml:trace contextRef="#ctx0" brushRef="#br0" timeOffset="1261.28">2138 5180 39 0,'25'28'19'0,"-36"-50"-24"16,11 16 41-16,-7 3-36 15,7-10 0-15,-11-6 1 16,4-2 0-16,-3-11-1 16,-4 1 1-16,3-19 1 15,-7 3 0-15,8-7 0 16,-1-5 1-16,11 5-1 15,0-5 1-15,4 5-1 16,13 1 0-16,5 9-1 16,-5 10 1-16,4 2-3 15,-3 4 1-15,3 6-4 16,-10 3 0-16,-1 13-7 16,1 3 0-16,-11-3-3 15,0 12 0-15</inkml:trace>
  <inkml:trace contextRef="#ctx0" brushRef="#br0" timeOffset="1471.6">1916 4860 18 0,'7'-9'9'0,"14"-4"2"0,-18 7 9 0,15-4-17 16,3 4 1-16,7-6 0 15,11-1 0-15,4-3-6 16,-5 4 0-16,1-1-2 16,-7 7 1-16,-14 0-6 15,-4 0 0-15</inkml:trace>
  <inkml:trace contextRef="#ctx0" brushRef="#br0" timeOffset="1845.31">1270 5663 33 0,'-11'25'16'0,"8"-16"-11"0,3-2 29 15,3-7-29-15,4 0 0 16,4 0 4-16,17-7 0 16,4-2-11-16,28-4 0 15,18-12 7-15,17 0 0 0,14-6-3 16,18-4 1-16,0-2-4 15,-17 2 0-15,-8 7-5 16,-24 6 1-16,-15 3-11 16,-17 10 1-16,-14 6-1 15,-22 3 0-15</inkml:trace>
  <inkml:trace contextRef="#ctx0" brushRef="#br0" timeOffset="2611.88">2491 4481 38 0,'3'31'19'0,"15"25"-16"0,-18-27 36 15,0 2-36-15,3 16 0 16,8 13 2-16,7 12 0 15,-8 0-7-15,8 3 0 0,3-12 3 16,-3-4 0-16,-4-5-9 16,3-7 1-16,-6-19-8 15,7-6 0 1</inkml:trace>
  <inkml:trace contextRef="#ctx0" brushRef="#br0" timeOffset="5569.24">3757 5387 31 0,'0'25'15'0,"4"-3"-3"0,3-22 16 0,3-6-24 15,-3-1 0-15,4-5 2 16,10-7 0-16,-7-12-7 15,11-16 0-15,-4-7 5 16,11-2 0-16,0-16-3 16,3-7 1-16,-7-5-2 15,4 2 1-15,-4 7-3 16,-7 0 0-16,0 12 0 16,-3 13 1-16,-4 9-1 15,-3 13 0-15,-1 3-1 16,-3 6 1-16,-7 19-1 15,0 9 1-15,0 7-1 16,0 18 0-16,0 10 0 16,-7 13 1-16,7 9 0 15,7 9 1-15,-3-3 1 16,3 0 1-16,3 7 0 0,-2-7 0 16,6-19 0-16,3 0 0 15,-6-15-1-15,7-7 0 16,-8-6-2-16,1-3 1 15,-4-6-6-15,3-3 1 16,-10-13-5-16,-7-13 1 16</inkml:trace>
  <inkml:trace contextRef="#ctx0" brushRef="#br0" timeOffset="5780.63">3845 5152 44 0,'11'12'22'0,"63"-15"-16"16,-39-3 42-16,4-7-48 16,7-5 0-16,10-4-10 15,8 3 1-15,-8 6-1 16,-6 4 0-16</inkml:trace>
  <inkml:trace contextRef="#ctx0" brushRef="#br0" timeOffset="6397.45">5514 5359 36 0,'0'12'18'0,"18"-9"-14"0,-11-6 20 15,-4-9-24-15,4-10 1 16,-7-3 0-16,11-7 0 15,-8-5-2-15,4-4 1 16,0-3 0-16,8 10 1 16,2-7-1-16,1 0 1 15,3 10 0-15,-7 6 0 16,4 3-2-16,-1 6 0 16,5 6-4-16,-8 10 1 0,3 10-7 15,1-4 1-15</inkml:trace>
  <inkml:trace contextRef="#ctx0" brushRef="#br0" timeOffset="7147.33">6082 5302 34 0,'-4'0'17'0,"-3"-6"-19"15,4 3 27-15,-4 3-25 16,-7 0 1-16,0-6-1 16,-4-1 1-16,0 4-1 15,1 0 0-15,-1 0 0 16,4 0 0-16,-4 3 0 0,8 3 0 16,3-3-1-16,3-6 1 15,1-1-1-15,3-2 0 16,7 3 0-16,7 3 0 15,-4-10-1-15,1 7 1 16,3-1 0-16,0 1 0 16,7 0 1-16,-10 3 0 15,3 3-1-15,0 3 1 16,-3 3 0-16,3 0 0 16,-4 4 0-16,4 6 0 15,1-7-1-15,2 7 1 0,-6-4 1 16,3 4 0-16,0-7 0 15,0 4 1-15,4-7-1 16,-1-3 0-16,5 0 0 16,-1-3 1-16,0-6-1 15,0 0 0-15,-3-4-1 16,3 7 1-16,0-19-1 16,0-3 1-16,-3 0 0 15,7-9 1-15,-4-10-1 16,0-6 1-16,-4-19-1 15,5-4 1-15,-8-8-2 16,0-1 0-16,-7 1 0 16,-7-1 0-16,-4 4-1 15,-3 6 1-15,4 6-1 16,-8 3 1-16,1 19-1 16,3 10 1-16,-4 15-1 0,0 13 0 15,4 12 0-15,-3 16 1 16,-1 9-2-16,1 13 1 15,3 19 1-15,0 12 0 16,7 13 2-16,7 3 0 16,7 6 0-16,7-12 1 15,0-10 0-15,0-9 0 16,4 0-2-16,-4-22 0 16,0 0-7-16,-10-7 0 15,-1-18-6-15,-13-6 0 0</inkml:trace>
  <inkml:trace contextRef="#ctx0" brushRef="#br0" timeOffset="7355.75">6191 4901 40 0,'25'16'20'0,"35"-4"-21"15,-39-6 33-15,7-3-33 16,8 7 1-16,9-4-5 16,-2 4 1-16,3-4-3 15,-8 3 0-15,-2-2-4 16,-1-1 0-16</inkml:trace>
  <inkml:trace contextRef="#ctx0" brushRef="#br0" timeOffset="7521.65">6759 5186 29 0,'4'28'14'0,"6"1"-17"0,-10-26 26 16,4 3-25-16,3 0 0 16,-7-3-11-16,0-3 0 15,0 0 12-15,3-12 1 0</inkml:trace>
  <inkml:trace contextRef="#ctx0" brushRef="#br0" timeOffset="7700.56">6812 5007 19 0,'21'16'9'0,"0"6"-8"16,-13-19 15-16,-1 10-19 15,3-13 1-15,4 3-9 16,4 3 1-16,3-6 11 16,4 3 0-16</inkml:trace>
  <inkml:trace contextRef="#ctx0" brushRef="#br0" timeOffset="7927.95">7147 5102 25 0,'4'0'12'0,"-1"-10"-10"15,-3 10 27-15,0-3-26 0,0-3 0 16,-3 3 1-16,-4 3 0 15,0 3-6-15,-7 0 1 16,3 3 3-16,-7 0 0 16,8 1-1-16,-1 2 0 15,1 4-2-15,10-1 1 16,-7 7-2-16,7 0 0 16,7-7-1-16,3-2 0 0,1-4-1 15,6-9 0 1,5-7-4-16,-8 4 0 0,0-3-1 15,0-10 1-15</inkml:trace>
  <inkml:trace contextRef="#ctx0" brushRef="#br0" timeOffset="8707.2">7412 5098 25 0,'0'19'12'0,"10"3"-7"16,-6-19 23-16,-4 4-26 16,4 2 0-16,-1 4 2 15,1-4 0-15,-1 0-5 16,-3-2 1-16,0-4 2 0,0-3 0 15,0 0-1-15,4-10 0 16,3-2-2-16,-7-1 0 16,3-2-1-16,4-1 1 15,-7 0-2-15,4 1 1 16,3-1-1-16,-7 3 1 16,3 4 1-16,1 6 0 15,3-7 0-15,0 20 1 16,4-1 0-16,-1 1 1 15,4 2-1-15,-3 1 0 0,-1 9-5 16,1 0 1-16,3-7-5 16,0-2 0-16</inkml:trace>
  <inkml:trace contextRef="#ctx0" brushRef="#br0" timeOffset="9352.42">7800 5124 28 0,'3'-7'14'0,"8"-8"-10"15,-11 8 22-15,0 1-27 16,0-3 1-16,0-1 0 16,0 1 0-16,-3-1 0 15,-5 7 0-15,5 3 0 16,-8 3 0-16,4 7 0 0,0-1 1 15,4 7-1-15,-1 0 0 16,4 6-2-16,4-7 0 16,3 1-1-16,3 6 1 15,1-10 0-15,-4 1 0 16,4-1 0-16,-4-2 0 16,0-4 1-16,0 4 1 15,3-10 0-15,-10 0 0 16,0-7 0-16,0 7 0 15,4 0-1-15,3 0 1 0,-7-3 0 16,7 6 1-16,0 4-1 16,4-4 0-16,-1 6 0 15,8 0 1-15,-4 1 0 16,4-4 0-16,-1-3 1 16,-3-9 0-16,7-3 1 15,1-13 1-15,-1-3-1 16,4-7 1-16,-1-12-1 15,-3-9 0-15,-3-13-2 16,-7-3 1-16,-11-15-1 16,-11-7 0-16,-7-4 0 15,-3 8 0-15,-3-1 0 16,2 9 1-16,1 23-1 16,0 6 0-16,0 19 1 15,10 21 0-15,1 20-1 16,10 18 1-16,10 19-1 15,1 22 1-15,3 12-2 0,11 17 0 16,-1-1-3-16,5-6 1 16,-1-13-7-16,0-12 1 15,-10-7-5-15,-1-5 0 16</inkml:trace>
  <inkml:trace contextRef="#ctx0" brushRef="#br0" timeOffset="9937.44">9433 5152 45 0,'7'0'22'0,"0"-3"-21"0,-3-7 41 15,-1-5-41-15,1-20 0 16,-4-6 0-16,0-9 1 16,-4-3-3-16,-3-19 1 0,0 0 0 15,0-7 1-15,0 16-2 16,4-15 0-16,3 9-1 16,0 6 0-16,3 10-1 15,4 6 1-15,0 12-3 16,4 10 1-16,0 13-3 15,-1 12 0-15,1 3-5 16,-1 10 0-16</inkml:trace>
  <inkml:trace contextRef="#ctx0" brushRef="#br0" timeOffset="10164.85">9211 4873 45 0,'7'12'22'0,"21"-12"-21"0,-10-3 39 15,0 0-39-15,3 0 1 16,7 0-1-16,4 3 1 16,7 0-4-16,3 3 0 15,-3 3-3-15,-4 3 1 16,-3 1-10-16,-8-4 0 15</inkml:trace>
  <inkml:trace contextRef="#ctx0" brushRef="#br0" timeOffset="10404.23">9719 5124 28 0,'11'28'14'0,"10"-3"-6"16,-18-16 13-16,4-6-20 16,4 4 1-16,3-7 2 15,4 0 1-15,-1-7-6 16,-3-2 0-16,1-4 3 16,-5-9 1-16,1 1-4 15,-4-11 0-15,0 10-10 16,-4-12 0-16</inkml:trace>
  <inkml:trace contextRef="#ctx0" brushRef="#br0" timeOffset="10808.63">10033 5177 28 0,'7'0'14'0,"4"0"-9"0,-8-6 16 0,1-1-24 16,-1-2 1 0,1-7-2-16,-1-6 1 0,1-3 3 15,-4 3 0-15,0-6-4 16,0 6 1-16,3 0 0 15,1 3 1-15,-1 4 0 16,4 5 1-16,1 4 1 16,-1 12 0-16,3 0 2 15,1 1 0-15,-1 5 1 16,1 4 0-16,3 6 0 16,-7 0 1-16,4 3-1 15,-1-9 0-15,-3-1-3 16,0-2 1-16,0 3-8 15,0-4 0-15,-3-3-2 16,-4-9 1-16</inkml:trace>
  <inkml:trace contextRef="#ctx0" brushRef="#br0" timeOffset="11408.85">10502 4995 29 0,'11'3'14'0,"-1"-3"-12"0,-10 0 28 16,0 0-30-16,0 0 0 15,0 0 2-15,-3 0 0 0,-1 0-2 16,-3 3 0-16,-3 3 1 16,-1 4 1-16,1 2-1 15,-1 4 0-15,-3 9 0 16,3-12 0-16,4 6-1 15,0 3 0-15,4-1 0 16,3-5 0-16,3 0-1 16,4-1 0-16,0 1-1 15,7-3 0-15,0-4 0 16,4 1 0-16,3-10 0 16,4 0 1-16,3-13 0 15,4-3 1-15,0 1 2 16,-1-10 0-16,-6-10 1 15,0 1 0-15,-4-23-1 16,0 4 1-16,-3-10-1 16,-4 0 0-16,0-2-2 15,-10-1 0-15,-4 3-1 0,-4 10 1 16,0-1-1-16,-3 10 1 16,-3 4-1-16,-4 8 1 15,-4 20 0-15,-3 2 1 16,3 20 0-16,1 21 0 15,3 4 0-15,-1 18 0 16,8 7 0-16,7 12 0 16,11 0 0-16,3 6 1 15,4-15-2-15,-1 0 0 0,-3-7 0 16,-3-15 0-16,0-13-5 16,-4-15 1-16,0-7-7 15,-4-9 0-15,-6-10-2 16,-4-6 1-16</inkml:trace>
  <inkml:trace contextRef="#ctx0" brushRef="#br0" timeOffset="11606.04">10573 4882 41 0,'21'19'20'0,"14"-19"-26"15,-17 0 41-15,7 0-36 16,-4 0 1-16,7 0-2 16,0-6 1-16,0 2-3 15,1 4 0-15,-8 0-7 16,-4-6 0-16</inkml:trace>
  <inkml:trace contextRef="#ctx0" brushRef="#br0" timeOffset="11770.95">10915 5011 34 0,'14'28'17'0,"0"9"-20"0,-7-30 27 15,-3-1-24-15,-1-3 0 16,1 0-3-16,3-3 1 0,0-3-6 16,-7-3 1-16,-4-7-2 15,1 1 0-15</inkml:trace>
  <inkml:trace contextRef="#ctx0" brushRef="#br0" timeOffset="11904.08">10964 4901 4 0,'32'12'2'0,"-11"1"-2"16,-14-10-3-16</inkml:trace>
  <inkml:trace contextRef="#ctx0" brushRef="#br0" timeOffset="12130.38">11222 4929 18 0,'28'0'9'0,"0"-16"-11"0,-21 13 19 16,-3 3-15 0,-1-3 0-16,1 3 2 0,-4 0 1 15,0 0-6-15,0 0 0 16,0 0 3-16,-4 6 1 15,-3 1-2-15,0 5 1 16,-3 1-1-16,-1-10 0 16,1 9-2-16,3 7 1 15,-1 0-2-15,5 3 1 16,3 0-5-16,7 0 1 16,0-10-4-16,4-2 1 0</inkml:trace>
  <inkml:trace contextRef="#ctx0" brushRef="#br0" timeOffset="12521.16">11402 5083 39 0,'3'15'19'0,"1"-11"-22"15,-4-4 40-15,0 0-36 16,7-7 0-16,0-2 0 0,0-4 1 16,0 1-3-16,4-10 1 15,-1 3 0-15,4 6 1 16,0-8 0-16,1 5 0 15,2 3 0-15,1 10 1 16,7 3-1-16,3 3 1 16,4 4-1-16,-1 2 0 15,1 10-1-15,-4 6 1 16,0 3-1-16,-3 0 0 16,-4 1-7-16,-3-4 1 15,-4 0-7-15,-7-19 0 0</inkml:trace>
  <inkml:trace contextRef="#ctx0" brushRef="#br0" timeOffset="14323.51">13910 5039 24 0,'4'22'12'0,"-1"-10"-8"15,-3-12 12-15,7-3-16 16,-7-6 1-16,-7-10 3 15,0 3 0-15,0-12-3 16,-4-6 0-16,1 2 3 16,3 1 1-16,0-7-1 15,3 13 1-15,4-6-2 16,7 9 0-16,4-3 0 16,6 3 0-16,8 9 0 15,3 10 0-15,1-6 0 0,-5 9 0 16,5 3-1-1,-5 3 0-15,1-3-5 0,-7 10 0 16,-4-1-11-16,-11-2 0 16</inkml:trace>
  <inkml:trace contextRef="#ctx0" brushRef="#br0" timeOffset="14817.74">14482 4700 39 0,'-4'-6'19'0,"4"-4"-18"0,0 10 25 15,0 0-26-15,-4 4 1 16,-3 5 0-16,-3 7 0 16,-1-4-1-16,1 7 0 15,-8 6 1-15,4 7 0 16,3 5 0-16,4-5 0 16,4 8 0-16,3 4 0 15,3-6 0-15,4-7 0 16,4-3-1-16,3-6 1 15,4-6-7-15,-1-3 0 16,1-4-7-16,-4-12 1 16</inkml:trace>
  <inkml:trace contextRef="#ctx0" brushRef="#br0" timeOffset="15104.58">14803 4844 36 0,'0'7'18'0,"-7"-4"-16"16,7 0 28-16,-4 3-31 15,-7 7 1-15,-3 2 0 16,-3 1 0-16,-1 3 0 0,0 0 0 15,1 6 0-15,6 3 1 16,1 0-2-16,3 7 0 16,-1-1-4-16,1-2 0 15,4-7-6-15,-4-6 1 16</inkml:trace>
  <inkml:trace contextRef="#ctx0" brushRef="#br0" timeOffset="15343.44">14637 4895 28 0,'17'34'14'0,"22"7"-10"16,-28-35 21-16,6 0-25 15,1 7 0-15,7 3-1 16,-1 2 1-16,5 4-4 16,-1 0 1-16,-3-6-6 15,-4-3 1-15</inkml:trace>
  <inkml:trace contextRef="#ctx0" brushRef="#br0" timeOffset="15642.93">14975 4775 49 0,'39'54'24'0,"21"-1"-27"0,-42-34 48 0,-1-3-45 16,1 5 0-16,-4 11 0 15,-3 5 0-15,-4-5-2 16,-4 9 1-16,-3 3-9 16,-3-13 1-16,-11 0-5 15,-4-9 0-15</inkml:trace>
  <inkml:trace contextRef="#ctx0" brushRef="#br0" timeOffset="16274.63">16284 4954 28 0,'0'25'14'0,"14"7"-15"0,-10-23 18 16,-1 4-19-16,4-4 0 15,-3 0-12-15,0 1 0 16</inkml:trace>
  <inkml:trace contextRef="#ctx0" brushRef="#br0" timeOffset="16484.02">16235 4728 30 0,'3'13'15'0,"11"-1"-13"15,-6-5 24-15,-1-1-26 16,0-3 1-16,3 3-1 16,1 4 1-16,3-10-5 15,7 6 1-15,0-6-6 16,0 3 0-16</inkml:trace>
  <inkml:trace contextRef="#ctx0" brushRef="#br0" timeOffset="16769.39">16736 4725 24 0,'3'19'12'0,"-13"3"-7"16,6-13 16-16,-3 1-21 0,0-4 0 15,-3 7 0-15,-5-4 0 16,1 0 0 0,0 1 0-16,0 2 0 0,3 1 0 15,1 0 0-15,3-1 0 16,3-3 1-16,4 4 0 15,4 3 3-15,6-7 0 16,8 7 1-16,3-7 0 16,0 4 1-16,-3 2 0 15,0 1-2-15,-4-3 1 0,-7 2-4 16,-11 4 1 0,-6 6-9-16,-15-9 0 0,-7-7-7 15,4-9 1-15</inkml:trace>
  <inkml:trace contextRef="#ctx0" brushRef="#br0" timeOffset="17206.64">18165 5042 37 0,'0'-3'18'0,"0"-10"-10"15,0 7 27-15,0 3-32 0,0-7 0 16,-8 10 0-16,-2 0 0 0,-8 0-5 16,-6 10 1-16,-5 2 0 15,1 7 1-15,7 3-3 16,3 6 1-16,1 7-3 15,3-7 1-15,3 3-3 16,4-2 0-16,3-10-5 16,8-4 0-16</inkml:trace>
  <inkml:trace contextRef="#ctx0" brushRef="#br0" timeOffset="17534.46">18482 5274 39 0,'4'-6'19'0,"-1"-32"-17"0,1 19 32 16,-8-6-31-16,-6-19 0 15,-12-15 0-15,-13-13 1 16,-4-16-6-16,0-3 1 16,4-3 3-16,3 9 0 15,4 0-2-15,11 13 1 16,6 6-1-16,4 13 1 16,7 9-2-16,7 13 0 0,4 6-4 15,-1 15 1-15,1 14-9 16,-1 8 0-16</inkml:trace>
  <inkml:trace contextRef="#ctx0" brushRef="#br0" timeOffset="17717.9">18094 4954 48 0,'14'25'24'0,"21"-18"-28"15,-24-7 39-15,7-4-36 16,10-5 1-16,11 0-10 16,-1-1 0-16,-2 1 2 15,-15 2 1-15</inkml:trace>
  <inkml:trace contextRef="#ctx0" brushRef="#br0" timeOffset="19262.12">4029 5757 28 0,'-4'28'14'0,"4"0"-5"15,0-15 15-15,0-1-24 16,-7 7 1-16,4 0 0 16,3 12 1-16,0 4-2 15,0 3 0-15,0 2 0 16,0 11 1-16,0 5-3 0,-7 10 0 16,3 3-8-1,1-13 0-15</inkml:trace>
  <inkml:trace contextRef="#ctx0" brushRef="#br0" timeOffset="20131.64">3665 6535 13 0,'32'-10'6'0,"7"-18"13"16,-18 12-2-16,0-9-12 16,7-9 1-16,-3-7 2 15,10-9 0-15,-3 0-11 16,-4-7 1-16,1-2 6 15,-8 2 0-15,4 7-3 16,-1 3 0-16,-3 0-2 16,1 9 1-16,-5 10-3 15,-3 12 1-15,0 7-1 16,-3 12 0-16,0 10 0 16,-1 5 0-16,1 14 1 0,-11 5 0 15,10-5 1-15,-10 2 1 16,0 1 1-16,0-4 0 15,0-3-1-15,4 1 1 16,-1-7-2-16,1-7 1 16,3-2-1-16,-4-4 0 15,5-3 0-15,2-6 0 16,1 0 0-16,-8-9 0 16,4 3 1-16,0-4 0 15,4 4 0-15,0 0 0 16,-8-4 0-16,4 1 0 15,4 3-1-15,-8 3 0 0,1 3 0 16,-1 6 0-16,4 0 0 16,-3 4 1-16,3 2 1 15,3 1 1-15,1-4 1 16,3 0 0-16,0 4 1 16,0-4 1-16,4-2 1 15,-7-7 1-15,6 0-2 16,-6 0 1-16,-1-3-1 15,1-7 0-15,0-2-3 16,-1-1 1-16,1-3-3 16,-1-2 1-16,-3-1-3 15,-3 3 1-15,3 4-2 16,-7 2 0-16,0 1-2 16,0 2 1-16,-7-2-1 15,3 9 0-15,-3-3-1 16,4 6 1-16,3 10 1 0,0 5 1 15,0 7 1-15,10-3 1 16,1 7 2-16,7-1 1 16,3 3 1-16,7-9 1 15,4-3-1-15,-4-3 0 16,4-10-8-16,-1-9 1 16,-2-10-6-16,-1 1 0 15</inkml:trace>
  <inkml:trace contextRef="#ctx0" brushRef="#br0" timeOffset="20642.99">6008 6337 44 0,'3'-6'22'0,"-6"-10"-21"0,3 7 42 16,0-10-43-16,0-6 1 16,-7-13-1-16,7 4 1 15,-4-16-2-15,-6-1 1 16,10 1 0-16,0-9 1 15,10-4-1-15,1 6 0 0,3 4-1 16,11 3 0-16,-4 9-1 16,0 10 0-16,7 9-2 15,-3 9 1-15,3 13-5 16,-7 10 1-16,4 2-6 16,-11 10 1-16,0 3 0 15,-7 0 0-15</inkml:trace>
  <inkml:trace contextRef="#ctx0" brushRef="#br0" timeOffset="21077.81">5888 6130 24 0,'10'19'12'0,"19"0"-6"0,-19-16 24 15,1 0-28 1,10 0 1-16,0 0 0 0,7 0 0 16,4 1-4-16,7-1 1 15,3-3 2-15,4-3 1 16,-7-1-2-16,-11-2 1 16,4 0-1-16,-11-4 1 15,0-2-1-15,-3-1 1 16,-8 7-1-16,-2-6 0 15,-5 8-1-15,-3 4 1 16,0 0-1-16,-3-9 0 0,-5 6-2 16,-2 0 0-16,-1 6 0 15,-3 3 0-15,4 4-1 16,-1 5 1-16,8 4-1 16,-5 0 0-16,8-3 0 15,8-1 0-15,-5-2 0 16,8-4 1-16,3-3-1 15,-4-2 0-15,1-4-3 16,-1-4 0-16,5-5-2 16,-8 0 0-16</inkml:trace>
  <inkml:trace contextRef="#ctx0" brushRef="#br0" timeOffset="21348.66">6558 6262 42 0,'0'6'21'0,"7"-9"-29"0,-7 3 44 16,0-9-37-16,0-10 1 16,-7 0-1-16,4-3 1 15,3 3 0-15,0 3 0 16,0-5 0-16,0 2 1 15,10-6-1-15,1 6 1 16,-1 0-3-16,8 3 1 16,-7 7-5-16,3 3 1 0,0 2-7 15,-4-5 1-15</inkml:trace>
  <inkml:trace contextRef="#ctx0" brushRef="#br0" timeOffset="21933.35">6784 6240 23 0,'11'19'11'0,"-11"-7"-5"16,0-12 13-16,0 0-20 15,3-9 0-15,1-1 0 16,-1-5 0-16,4-1 1 15,0 0 0-15,0 1-1 16,0-1 1-16,4 3-1 0,-8 1 1 16,4 6 0-16,1 3 0 15,2 3 0-15,-3 0 1 16,0 0-1-16,0 3 1 16,4 3-1-16,-8 0 0 15,1 0 0-15,-1 4 0 16,1-1 0-16,-4 4 0 15,7-4 0-15,-3 1 0 16,-1-4-1-16,1-3 1 0,3-3-1 16,3 0 1-16,-6-3 0 15,3 0 0-15,0-4 0 16,0 1 0 0,0 0 0-16,0 3 0 0,4-3 0 15,-1-4 0-15,-6 1-1 16,6-4 1-16,-3 1 0 15,0 2 0-15,1-2 0 16,6-1 1-16,-4-3 1 16,1 4 0-16,6-1 1 15,5 7 1-15,-5 6 0 16,15 0 0-16,7 10 0 16,3-4 1-16,0 3-2 15,-3 7 1-15,4 3-3 16,2 3 1-16,5 0-6 15,-8-4 0-15,-10-5-8 16,-7-4 1-16</inkml:trace>
  <inkml:trace contextRef="#ctx0" brushRef="#br0" timeOffset="22925.17">6974 7933 31 0,'4'19'15'0,"-8"3"-12"0,8-19 20 15,-4-3-22-15,0-9 1 16,0-1 0-16,-4-5 0 15,1-10-3-15,-1 6 1 16,4-13 1-16,0-5 0 16,4-4-1-16,3 0 0 15,4 0-1-15,3 10 1 16,-4 6 0-16,11 6 1 0,1 3-1 16,-1 7 0-16,0 3-1 15,-3 3 0-15,-1 3-8 16,-10 6 1-16,-7-6-2 15,0 3 0-15</inkml:trace>
  <inkml:trace contextRef="#ctx0" brushRef="#br0" timeOffset="23360.65">7444 7450 39 0,'-4'13'19'0,"1"2"-22"0,3-11 39 15,0-1-36-15,-4 6 1 16,-3 1 0-16,-4 5 0 16,1 4-1-16,-8 6 0 0,1 7 0 15,-1 2 1-15,7 10 0 16,-3 9 0-16,7 1-1 15,4-1 0-15,3-3-1 16,7-6 1-16,0-6-4 16,7-7 1-16,0-6-9 15,4-6 0-15,-4-19 0 16,10-10 0-16</inkml:trace>
  <inkml:trace contextRef="#ctx0" brushRef="#br0" timeOffset="23586.12">7722 7657 30 0,'-7'19'15'0,"-10"22"-16"0,10-32 30 16,-4 7-29-16,-7 0 0 15,4 2 0-15,-3 1 0 16,6 0-4-16,0 0 1 16,8-3-6-16,-8-7 0 15</inkml:trace>
  <inkml:trace contextRef="#ctx0" brushRef="#br0" timeOffset="23812.03">7708 7811 26 0,'18'41'13'0,"21"-1"-12"15,-29-30 19-15,4-4-22 16,0 4 1-16,-3-1-8 15,0-3 0-15,-4-3 6 16,-4-3 1-16</inkml:trace>
  <inkml:trace contextRef="#ctx0" brushRef="#br0" timeOffset="24096.87">7997 7573 40 0,'22'62'20'0,"27"29"-29"0,-38-69 41 0,-1 6-33 16,-10 4 0-16,0-4-2 16,0 0 0-16,-17-3-6 15,6-9 1-15</inkml:trace>
  <inkml:trace contextRef="#ctx0" brushRef="#br0" timeOffset="24485.76">8389 7601 45 0,'11'15'22'0,"17"-21"-18"0,-18 6 37 0,5-3-40 15,2 0 1-15,4 0 0 16,8-3 0-16,2-1-4 16,8-2 1-16,0-1-5 15,0 4 1-15,-7 3-10 16,-15-3 1-16</inkml:trace>
  <inkml:trace contextRef="#ctx0" brushRef="#br0" timeOffset="24682.43">8470 7867 48 0,'7'22'24'0,"4"-9"-24"16,-4-13 38-16,3 0-39 0,5-3 1 15,2-4-4-15,1-5 1 16,7-1-3-16,3 1 1 15,-7-4-8-15,0 0 0 16</inkml:trace>
  <inkml:trace contextRef="#ctx0" brushRef="#br0" timeOffset="25492.34">9451 7093 49 0,'7'41'24'0,"7"15"-26"0,-3-43 43 0,-8 8-41 16,4 5 0-16,0-1 0 16,0 0 0-16,0 3-1 15,-3-12 1-15,-1-1-2 16,1-2 1-16,-4-10-3 16,0 0 1-16,0-15-3 15,0-10 0-15,-4-7-1 16,-3-2 1-16,0-7 0 15,-3-5 1-15,3 2 1 16,3-3 0-16,4 3 1 16,4 3 0-16,3 1 0 15,3 9 0-15,4 3 1 16,8-1 0-16,-8 5 1 16,7 2 1-16,-3 9 3 15,3 4 1-15,7 6 3 0,0 3 0 16,-3 10 0-16,-7-1 0 15,-4 7-1-15,-11 0 0 16,-3 3-4-16,-10 3 1 16,-1 0-5-16,-7 6 1 15,-6-6-10-15,-8 1 1 16,-3-11-2-16,6-5 1 16</inkml:trace>
  <inkml:trace contextRef="#ctx0" brushRef="#br0" timeOffset="25867.14">10089 6842 28 0,'-7'16'14'0,"-14"21"-13"16,14-27 24-16,-3 2-25 15,-1 4 1-15,-3 3 0 0,0-4 1 16,3 7-1-16,1 3 0 15,3 4 2-15,3 2 0 16,8 0 0-16,10 4 0 16,-4 2-3-16,8-2 1 15,0-7-11-15,-1-6 1 16,-3-9-2-16,0-10 0 16</inkml:trace>
  <inkml:trace contextRef="#ctx0" brushRef="#br0" timeOffset="26137.98">10262 6958 47 0,'-3'25'23'0,"-18"6"-29"16,17-24 47-16,-3 5-41 16,-4 7 0-16,1 3 0 15,-1 3 0-15,-3-3-3 16,4-6 1-16,-1 3-7 16,0-10 1-16,1 0-5 15,3-12 0-15</inkml:trace>
  <inkml:trace contextRef="#ctx0" brushRef="#br0" timeOffset="26346.86">10174 7061 38 0,'32'47'19'0,"10"-3"-18"0,-31-34 33 15,6 2-34-15,-2-2 0 16,2-1-2-16,-3 1 1 0,-3-4-3 16,-1-6 0-16,-2 0-8 15,-8-10 1-15</inkml:trace>
  <inkml:trace contextRef="#ctx0" brushRef="#br0" timeOffset="26602.72">10428 6826 34 0,'21'44'17'0,"11"6"-10"0,-21-34 26 15,-1 0-33-15,4 2 1 16,-3 1-1-16,-1 3 1 16,-2 6-3-16,-5 4 0 15,-6-4-10-15,-8-3 1 16</inkml:trace>
  <inkml:trace contextRef="#ctx0" brushRef="#br0" timeOffset="27159.23">11127 6927 37 0,'-4'3'18'0,"-3"-3"-12"0,4 3 26 15,-5 9-31-15,-6 4 1 16,-14 9 1-16,-4 7 1 16,-10 8-4-16,-7 1 0 15,-15 16 3-15,-13-1 1 16,-8 10-1-16,-10 9 0 15,3 16-1-15,0 0 1 16,-7 0-2-16,8-3 1 0,6 3-1 16,4-16 0-1,7 0-1-15,10-12 1 0,8-4-2 16,10-5 0-16,11-13-4 16,6-10 1-16,8-6-6 15,4-6 0-15,6-13-6 16,11-6 0-16</inkml:trace>
  <inkml:trace contextRef="#ctx0" brushRef="#br0" timeOffset="27804.14">10407 7921 39 0,'7'9'19'0,"-35"-9"-21"0,24 0 32 15,-3 0-30-15,-3 0 0 16,-4 0 0-16,-1 3 0 16,1-3 0-16,0 3 0 0,0 4 0 15,0 5 1-15,7-2-1 16,0 2 1-16,3 4-1 16,4-4 1-16,7 4-1 15,4-3 1-15,0 2-1 16,6-9 1-16,1-2-2 15,-1-1 1-15,-2-6-1 16,-1-4 1-16,-4 1-2 16,1-6 0-16,-4 12-1 15,7-4 0-15,-10 8 0 16,-1 2 1-16,-3-3 0 16,0 3 1-16,0 7 0 15,-3-1 1-15,-1 7 1 16,-7 6 1-16,4 3 0 15,-3 7 1-15,-1-4 1 16,1 4 1-16,-4-1 0 0,3 1 0 16,4-1 0-16,0-6 0 15,3-6-1-15,4-3 1 16,7-3-2-16,4-7 0 16,3-2-1-16,0-1 0 15,4-6-3-15,-1-3 0 16,5-7-8-16,-5-2 0 15,-3-7-7-15,0 0 0 16</inkml:trace>
  <inkml:trace contextRef="#ctx0" brushRef="#br0" timeOffset="28165.56">10735 7742 38 0,'0'19'19'0,"-11"-7"-21"15,8-5 28-15,-4 2-26 16,-7 7 0-16,0 2 0 0,0 4 0 16,-4 0 1-16,0 7 0 15,1 5 0-15,3 1 0 16,3-1 0-16,4 7 0 16,3-7-1-16,4-2 0 15,4-7-4-15,6-6 0 16,1-10-7-16,0-3 0 15</inkml:trace>
  <inkml:trace contextRef="#ctx0" brushRef="#br0" timeOffset="28434.76">10883 7930 42 0,'-14'22'21'0,"-21"3"-18"15,24-12 35-15,-3 2-37 16,0 7 1-16,0 3 0 16,3 0 1-16,1 1-4 15,3-5 0-15,0-5-2 16,3-3 1-16,1-7-11 15,-1-9 1-15,1-7-2 16,-1-12 0-16</inkml:trace>
  <inkml:trace contextRef="#ctx0" brushRef="#br0" timeOffset="28644.96">10774 7933 24 0,'3'19'12'0,"22"12"-11"0,-18-18 18 16,0 3-16-16,4-4 0 16,-1 10 1-16,1-6 1 15,3-1-7-15,0-2 1 16,4-7 1-16,3 1 0 0,-3-7-8 16,3-4 0-16,-7-5-1 15,4-16 1-15</inkml:trace>
  <inkml:trace contextRef="#ctx0" brushRef="#br0" timeOffset="28884.7">11074 7764 46 0,'10'22'23'0,"19"19"-22"16,-26-38 50-16,18 16-49 16,4-1 0-16,0 4 0 15,-4 0 1-15,-4 3-5 0,-6 7 0 16,-11 2-2-16,-11 10 1 16,-13 3-13-16,-12 0 0 15</inkml:trace>
  <inkml:trace contextRef="#ctx1" brushRef="#br0">7253 5412 0,'0'0'15</inkml:trace>
  <inkml:trace contextRef="#ctx0" brushRef="#br0" timeOffset="30417.45">11878 7673 59 0,'25'34'29'0,"24"4"-21"15,-38-25 29-15,-4 9-36 16,0 9 0-16,-7 7-1 16,-7 2 1-16,-4 4-4 0,-3 3 1 15,0-9-8-15,0-4 0 16,-11-9-7-16,15-12 0 15</inkml:trace>
  <inkml:trace contextRef="#ctx0" brushRef="#br0" timeOffset="37382.15">3313 10182 43 0,'-4'6'21'0,"-3"-6"-12"15,7 0 22-15,0-3-29 16,0-10 1-16,0-9 1 16,0-15 1-16,-4-4-7 15,-6-13 1-15,-1-2 3 16,11-7 1-16,-7 1-2 16,14-4 1-16,4-3-2 15,-1 3 0-15,1-3-2 0,10-3 0 16,-3 6-1-16,-4 3 1 15,4 10 0-15,-11 12 0 16,14 10 0-16,-11 9 1 16,1 16-1-16,7 9 0 15,-8 9-3-15,4 23 1 16,4 6-6-16,0 15 1 16,-8 10-4-16,-10 3 0 15</inkml:trace>
  <inkml:trace contextRef="#ctx0" brushRef="#br0" timeOffset="37848.32">3129 9978 30 0,'4'9'15'0,"31"-6"-10"16,-24-3 25-16,-1 0-27 15,11-3 1-15,8 3 1 16,-5-3 0-16,11 3-7 16,-3 0 1-16,7-3 3 15,3-3 1-15,-3 6-4 16,0-7 0-16,-11-5-2 16,-3-1 1-16,0 1-1 15,-4-4 0-15,-7 0 2 16,0 1 0-16,-3 5 2 0,-1-2 0 15,-6 2 1-15,-4 4 0 16,0 3 0-16,-4 0 0 16,-3 3-2-16,4 3 1 15,-4 6-1-15,-4 4 1 16,0-1-1-16,1 10 1 16,-1-3-2-16,4 0 0 15,4 6-1-15,3 0 0 16,3-3 0-16,4-3 1 15,4-3-1-15,-1-7 1 16,-6-9 0-16,10-6 0 0,-3-4-4 16,-1-2 0-16,1-10-6 15,3-6 1-15</inkml:trace>
  <inkml:trace contextRef="#ctx0" brushRef="#br0" timeOffset="38118.43">3976 10003 29 0,'0'0'14'0,"10"-6"-12"16,-10-1 22-16,0-8-23 15,0-4 0-15,4-3 3 16,3 3 1-16,-7-3-3 0,7 3 0 15,7 7 3-15,4-1 1 16,10 1-1-16,4-4 1 16,0 7-5-16,6-1 0 15,1-2-12-15,0 2 1 16,-4-6-5-16,4 4 1 16</inkml:trace>
  <inkml:trace contextRef="#ctx0" brushRef="#br0" timeOffset="38762.93">5592 9881 44 0,'0'43'22'0,"7"-2"-23"0,-4-31 40 15,4 5-38-15,-7 7 1 16,4 0 0-16,3 0 0 16,-7-6-3-16,0-4 0 15,0-2 1-15,0-10 1 16,0-10-2-16,-7-8 1 15,3-4-2-15,4-10 0 16,-10-5-2-16,10-4 1 0,-7-3 0 16,3 0 1-1,4-3-1-15,4 6 1 0,3 4 0 16,3 2 1-16,1 7 1 16,6 3 0-16,8 6 0 15,0 6 1-15,-1 4 1 16,1 3 1-16,0 6 0 15,3 3 0-15,0 0 0 16,-7 6 0-16,-10 7-1 16,-7 3 1-16,-8 6-3 15,-7 3 1-15,-6-3-4 16,-4 0 0-16,0-6-10 16,-11 0 0-16,7-6-1 15,11-4 1-15</inkml:trace>
  <inkml:trace contextRef="#ctx0" brushRef="#br0" timeOffset="39919.54">6117 9432 41 0,'0'3'20'0,"0"10"-21"0,0-10 39 0,0 3-36 16,0 4 0-16,0 2 0 15,-7 4 0-15,4 3-3 16,-8 3 0-16,0 0 2 16,1 3 0-16,3 3-2 15,-4 6 1-15,1-2 0 16,-1-4 0-16,8-3 0 16,3-3 0-16,3 0-3 15,8-3 1-15,-1-7-7 16,1-2 0-16,-4-4-5 15,3-9 1-15</inkml:trace>
  <inkml:trace contextRef="#ctx0" brushRef="#br0" timeOffset="40146.01">6368 9561 38 0,'0'22'19'0,"0"3"-20"0,3-19 34 16,-6 7-31-16,-4 5 0 16,-8 7 0-16,-2 1 0 15,-4-1-3-15,0 3 0 16,-1-3 1-16,5-3 0 0,6 0-9 16,1-10 1-16,-1-12-4 15,0-9 0-15</inkml:trace>
  <inkml:trace contextRef="#ctx0" brushRef="#br0" timeOffset="40341.07">6227 9586 23 0,'38'25'11'0,"1"16"-5"16,-28-29 14-16,-1 7-19 15,11 0 1-15,-6 3-2 16,2 0 1-16,1 0-5 16,3 0 1-16,-3-4-5 15,-8-2 1-15</inkml:trace>
  <inkml:trace contextRef="#ctx0" brushRef="#br0" timeOffset="40625.55">6526 9297 32 0,'7'25'16'0,"29"10"-8"0,-26-23 29 0,1 1-33 16,3 6 0-16,7 12 3 15,4 7 1-15,3 9-10 16,-3 9 0-16,-1 4 6 16,-6 3 0-16,-7-4-6 15,-8-6 1-15,-6-2-13 16,-4-11 1-16,-4-11-3 16,8-11 1-16</inkml:trace>
  <inkml:trace contextRef="#ctx0" brushRef="#br0" timeOffset="41180.11">7751 9316 38 0,'-11'44'19'0,"4"6"-21"0,7-37 35 0,0 9-31 15,7 6 0-15,-4 0 4 16,5 7 1-16,-1-4-7 16,0-3 0-16,0-6 4 15,-4-3 0-15,1-13-2 16,-4-6 1 0,-14-6-3-1,-11-3 0-15,-7-4-2 16,-3-3 1-16,-7 1-1 15,10-1 0-15,4 3 0 16,-8 4 1-16,12 6 0 16,-5 3 0-16,12 6 1 15,3 4 0-15,7 2 2 16,3-3 0-16,8-2 0 0,3-1 1 16,14 0-1-16,7-6 1 15,14 3-2-15,4 1 1 16,7-4-5-16,-3-4 0 15,-1 4-12-15,0-9 0 16</inkml:trace>
  <inkml:trace contextRef="#ctx0" brushRef="#br0" timeOffset="41842.57">8936 9670 36 0,'-7'-9'18'0,"-11"-19"-14"15,8 25 19-15,-5 3-23 16,-2 0 0-16,-8 6 0 16,-3 0 0-16,0 4 0 0,3-4 0 15,0 6 0-15,4 4 1 16,4 0-1-16,6-1 1 15,4 4-1-15,3 0 1 16,4 0-2-16,7 0 1 16,8-4 0-16,2-2 0 15,4-4-1-15,0-6 1 16,1-3 0-16,-5-3 0 16,1-6 0-16,-4 3 0 15,-3-1-1-15,-1-2 1 16,-3 3-2-16,0 3 1 0,-7 3-1 15,4 3 1-15,-4 3 0 16,0 7 0-16,-4 8 0 16,-3 8 1-16,0-4 1 15,0 3 1-15,0 3 1 16,0 1 0-16,4-1 0 16,-1 4 0-16,4-13 1 15,4 6 0-15,-1-3-1 16,4-3 0-16,0-7-2 15,4-2 1-15,-1-4-2 16,1-2 1-16,3-7-8 16,0-3 0-16,7-1-6 15,-10-11 0-15</inkml:trace>
  <inkml:trace contextRef="#ctx0" brushRef="#br0" timeOffset="42187.94">9172 9451 36 0,'-3'16'18'0,"-4"27"-20"0,3-33 26 0,1 9-25 16,-1-4 0-16,1 7 1 16,-1 7 0-16,4 2 1 15,0 3 0-15,4 1-2 16,6-4 0-16,4-3-5 15,0-6 0-15,4-6-3 16,0-6 0-16</inkml:trace>
  <inkml:trace contextRef="#ctx0" brushRef="#br0" timeOffset="42427.97">9592 9573 42 0,'-7'35'21'0,"-18"24"-28"0,18-46 42 16,-3 3-35-16,-4 2 1 16,-1 1 0-16,1 0 0 15,0 0-3-15,4 0 0 16,-1-7-7-16,4-2 0 0,0-7-3 15,0-10 1-15</inkml:trace>
  <inkml:trace contextRef="#ctx0" brushRef="#br0" timeOffset="42638.07">9430 9642 27 0,'17'22'13'0,"8"16"-17"16,-14-26 21-16,-1 1-17 16,4 6 1-16,4 3 0 15,0 0 0-15,-1 0-2 16,4-1 1-16,-3-8-2 16,0 0 0-16,-1-7-5 15,1 0 1-15</inkml:trace>
  <inkml:trace contextRef="#ctx0" brushRef="#br0" timeOffset="42908.57">9733 9391 43 0,'25'47'21'0,"14"0"-20"0,-25-28 43 0,7 3-42 16,4 16 1-16,3 3 1 15,4 2 0-15,-4 5-6 16,-7 11 0-16,-7-6 3 16,-3 10 0-16,-22-3-10 15,-3-13 1-15,-11-10-8 16,-3-12 1-16</inkml:trace>
  <inkml:trace contextRef="#ctx0" brushRef="#br0" timeOffset="43598.16">11557 9946 39 0,'0'41'19'0,"4"-6"-13"16,-1-23 28-16,1 10-30 15,3 3 0-15,0 3 1 16,0 10 1-16,0-3-8 16,-4-7 0-16,1-3 4 15,-1-6 1-15,1-13-3 16,-4-9 1-16,-4-13-2 15,-3-6 0-15,0-9-2 0,0-13 1 16,0-3-1-16,-3-3 0 16,-5 0 0-16,8-1 1 15,4 4-2-15,3 0 0 16,7 0 2-16,4 6 0 16,6 10 1-16,8 6 1 15,3 6 0-15,-3 4 0 16,-4 5 1-16,-3 4 1 15,-4 9-2-15,-11 13 1 16,-10 6-2-16,-7 3 0 16,-7 6-7-16,-4 0 1 0,-7-2-5 15,1 2 1-15</inkml:trace>
  <inkml:trace contextRef="#ctx0" brushRef="#br0" timeOffset="43973.94">12051 9696 35 0,'14'15'17'0,"-10"10"-14"15,-4-22 29-15,0 4-32 16,-4-4 0-16,-7 0 0 15,-6 0 1-15,-8 0-1 0,-3 0 0 16,0 0 0-16,-4 4 1 16,-3-1-2-16,6 3 1 15,5 7-2-15,3 3 0 16,6 3-1-16,5 0 1 16,6 0-1-16,8-3 0 15,6-4 1-15,8-2 1 16,0-7 2-16,3-6 1 15,4-9 0-15,-4-4 1 16,3-3-1-16,-9-2 0 16,-5-4-7-16,1 0 0 0,-8-10-6 15,-3-5 1-15</inkml:trace>
  <inkml:trace contextRef="#ctx0" brushRef="#br0" timeOffset="44243.7">12164 9056 43 0,'14'19'21'0,"-4"40"-24"16,-6-37 40-16,0 6-36 15,-1 16 1-15,1 6 0 0,-1 13 0 16,1 3-3-16,-1 12 0 16,4 10 0-16,4 3 1 15,-1-16-6-15,5-6 0 16,-1-6-7-16,-4-16 0 16</inkml:trace>
  <inkml:trace contextRef="#ctx0" brushRef="#br0" timeOffset="44498.99">12689 9708 28 0,'0'38'14'0,"-10"12"-6"16,3-38 17-16,-4 10-24 15,-3 10 0-15,-4 2 1 16,1 10 1-16,-4 6-4 16,-4 4 1-16,7-1 1 15,1-3 0-15,3-6-9 16,3-16 1-16,0-15-4 16,4-16 1-16</inkml:trace>
  <inkml:trace contextRef="#ctx0" brushRef="#br0" timeOffset="44665.03">12502 9743 27 0,'15'31'13'0,"2"3"-18"0,-10-21 21 15,0 3-27-15,0 2 1 16,0 1-2-16,0 3 0 15</inkml:trace>
  <inkml:trace contextRef="#ctx0" brushRef="#br0" timeOffset="45084.25">12880 9881 40 0,'18'31'20'0,"-8"10"-25"16,-6-35 43-16,3 0-37 16,-7-3 1-16,0 0 1 15,0 1 0-15,0-4-4 16,0 0 0-16,0-10 2 15,0-5 1-15,0-4-2 16,-7-3 0-16,7-3-2 16,0 0 1-16,7 3-2 0,-4-7 0 15,4 11-1-15,0 2 1 16,0 6 0-16,0 4 0 16,1 6 0-16,-1 6 0 15,3 4 2-15,-3-1 0 16,0 4 0-16,4 3 1 15,3-4 0-15,-3 7 0 16,-1-7-4-16,1 7 1 16,-1-6-6-16,-3-4 0 15</inkml:trace>
  <inkml:trace contextRef="#ctx0" brushRef="#br0" timeOffset="45355.71">13310 9790 34 0,'7'-4'17'0,"0"1"-16"15,-7 3 28-15,0-6-29 16,0 0 1-16,0-1-1 16,-3 4 0-16,-8 0 0 15,1 3 0-15,-4 3 0 16,0 0 1-16,-1 4 0 15,5 8 0-15,-1 4-1 16,4 0 0-16,4 6-4 16,3-3 1-16,3-3-6 15,4-7 1-15,0-2-3 0,0-7 0 16</inkml:trace>
  <inkml:trace contextRef="#ctx0" brushRef="#br0" timeOffset="45879.17">13437 9840 29 0,'18'28'14'0,"0"13"-10"0,-15-35 27 0,4 3-30 16,-3-2 0-16,-1-4 0 16,-3-3 0-16,0 0-2 15,4-10 0-15,-4-2 0 16,0-1 1-16,0 1-1 15,3-4 1-15,1 4-1 16,-1 2 0-16,4 1 1 16,0-1 0-16,1 4 0 15,-1 6 0-15,3 0-1 16,-3 9 0-16,0-2 0 16,0-1 1-16,0 3-2 15,0-2 0-15,-3 5 0 16,3-2 0-16,-3-1 0 15,-1-6 0-15,1 0-1 16,-4-3 1-16,7-3 1 16,-4-3 0-16,1-3-1 0,3-1 1 15,0 1 0 1,0-1 0-16,3 1 0 0,1-1 0 16,0-2-1-16,-1 6 1 15,1-1 0-15,3 1 1 16,4 6 0-16,-4 0 1 15,0 3 1-15,0 10 0 16,-4-1 0-16,1-2 0 16,-4 2 0-16,0 1 1 15,0-1-3-15,0-2 1 16,0-1-3-16,4-3 1 0,-4-2-6 16,4-1 0-16</inkml:trace>
  <inkml:trace contextRef="#ctx0" brushRef="#br0" timeOffset="46090.99">14069 9896 40 0,'7'19'20'0,"-7"31"-23"16,0-47 37-16,3 0-34 15,-3 1 1-15,0 2-2 16,4-3 1-16,-4-3-4 16,0 0 0-16,0-6-8 0,-4-13 1 15</inkml:trace>
  <inkml:trace contextRef="#ctx0" brushRef="#br0" timeOffset="46240.35">14030 9714 9 0,'21'22'4'0,"-3"10"2"0,-11-26-6 15,3 0-3-15,8 7 0 16,0-1-2-16,3 4 1 0</inkml:trace>
  <inkml:trace contextRef="#ctx0" brushRef="#br0" timeOffset="46750.94">14358 9874 18 0,'25'-9'9'0,"3"-1"-4"0,-21 4 20 0,4 0-22 16,-4 3 1-16,-7 3 2 16,3 0 0-16,1-7-8 15,-4-2 0-15,0 3 5 16,-4 0 0-16,1 6-2 16,-4-4 0-16,-4 4-1 15,4 0 1-15,0 4-1 16,3-1 0-16,1 3 0 15,3 6 1-15,0-2-2 16,3 2 1-16,1 4-1 16,3 3 0-16,0 0-1 15,4-7 1-15,-4 1-2 16,0-1 1-16,0-2 0 0,0-1 1 16,0-3-1-1,0 1 1-15,4-4 0 0,3-3 0 16,3 0 1-16,4-10 0 15,-3-5 0-15,0-10 1 16,6-7 0-16,5-8 1 16,6-17-1-16,0-2 1 15,-3-7-1-15,-7-10 0 16,-11-5-1-16,-7 3 1 16,-7-7-1-16,-7 10 0 0,-7 2-1 15,-8 14 1-15,1 12 0 16,0 6 1-16,-4 19 0 15,-3 13 0-15,4 12 0 16,-1 19 0-16,7 15 0 16,8 10 0-16,10 16-1 15,10 6 0-15,4 0-2 16,0-6 0-16,1 0-8 16,2-4 0-16</inkml:trace>
  <inkml:trace contextRef="#ctx0" brushRef="#br0" timeOffset="47097.08">15177 9605 24 0,'-8'3'12'0,"-13"6"-7"0,11-6 14 16,-11-3-17-16,-4 7 0 16,0-1 2-16,0 6 1 15,4 1-4-15,4-4 0 16,3 4 6-16,6 3 1 16,8-4-1-16,11 4 0 15,10-1-2-15,4 1 1 0,0 0-3 16,-1-1 1-16,-6 1-5 15,-7 6 1-15,-11 3-4 16,-18 3 1-16,-21-3-8 16,-24 4 1-1</inkml:trace>
  <inkml:trace contextRef="#ctx0" brushRef="#br0" timeOffset="55669.36">14531 7463 1 0,'3'-3'0'0,"-3"-29"1"15,0 20 0-15</inkml:trace>
  <inkml:trace contextRef="#ctx0" brushRef="#br0" timeOffset="56494.18">14534 7281 19 0,'8'6'9'0,"2"-3"-7"0,-6-3 19 15,-1 3-20-15,4 1 1 16,0-1 3-16,-3 0 0 16,-1 0-5-16,1-3 0 15,-1 0 4-15,-3 0 1 0,0 0-1 16,0 0 0-16,0 0-2 16,0 0 1-16,0 0-1 15,0 0 0-15,0 0-1 16,4-3 0-16,-4 3-1 15,0 0 1-15,0 0-1 16,0 0 0-16,0 0-1 16,0-3 1-16,-4-4 0 15,-3 4 0-15,-3 0-1 16,-4-3 1-16,-4 3 0 16,-3 0 0-16,0 3-1 15,-4 3 1-15,0 0 0 16,4 0 0-16,-4 0 0 15,4 3 0-15,0 1-1 16,0 2 1-16,-4 1 0 16,4-1 0-16,0 0-1 0,3-2 1 15,4 5 0-15,0 1 0 16,7-1-1-16,0 1 1 16,7-1-1-16,0-2 1 15,3 2-1-15,12 4 1 16,2-7 0-16,4-5 0 15,8-8 0-15,2-5 1 16,1-7 0-16,0 4 0 16,3-7 0-16,-7-6 1 15,-3-3-1-15,-4-1 0 0,-7 4 0 16,0 10 0 0,-3-1 0-16,-4 3 0 0,0 7-2 15,-3 9 1-15,-4 7-1 16,0 9 1-16,-4 2-1 15,1 8 0-15,-4 5 0 16,-1 7 1-16,-2 9-1 16,-1 7 1-16,1-7 0 15,3 3 1-15,0 0 0 16,0 1 0-16,-1-4 0 16,5-9 1-16,-1-16 0 15,1-3 1-15,3-4 0 16,3 1 0-16,4-9 1 15,8-1 0-15,2-3-1 16,4-2 0-16,1-4-1 16,2-4 0-16,4-2-2 15,1 0 1-15,2-4-7 0,-2 1 1 16,-1 0-11-16,-7-4 0 16</inkml:trace>
  <inkml:trace contextRef="#ctx0" brushRef="#br0" timeOffset="57035.9">14993 7212 52 0,'4'3'26'0,"-4"-6"-30"0,0-3 40 16,0 6-37-16,-7 0 0 15,-4 6 0-15,-3 3 1 16,0 7 0-16,-4 3 1 16,0 3-2-16,4 0 0 15,0 6-1-15,4 6 0 0,3 4-1 16,3-3 1-16,8 2-2 16,3-9 1-16,3-2-5 15,4-5 1-15,4-5-5 16,7-13 1-16</inkml:trace>
  <inkml:trace contextRef="#ctx0" brushRef="#br0" timeOffset="57290.81">15318 7190 40 0,'-4'16'20'0,"-21"24"-25"16,18-27 35-16,-7 6-30 0,0 0 0 15,0 6 0-15,-4-3 0 16,-3 6-1-16,0 3 1 16,0 1-3-16,3-1 0 15,4-6-8-15,0-6 1 16</inkml:trace>
  <inkml:trace contextRef="#ctx0" brushRef="#br0" timeOffset="57515.31">15173 7353 16 0,'7'25'8'0,"21"22"2"16,-21-41 3-16,4 16-12 16,3-3 1-16,0 3-1 15,0-3 1-15,0 3-3 16,0-6 0-16,1-1-4 16,-1-2 0-16,3-7-1 15,-3-9 0-15</inkml:trace>
  <inkml:trace contextRef="#ctx0" brushRef="#br0" timeOffset="57800.59">15374 7065 34 0,'25'22'17'0,"-11"15"-16"0,-7-24 35 16,7 2-32-16,0-5 0 16,4 5 4-16,3 1 0 15,0 6-9-15,0 6 0 16,0 1 6-16,-3 2 0 16,-4 7-2-16,-3 9 0 0,-8-4-5 15,-6 14 1-15,-8-7-12 16,-6-6 0-16,-5-10-3 15,1-12 1-15</inkml:trace>
  <inkml:trace contextRef="#ctx0" brushRef="#br0" timeOffset="58386.47">16111 7253 35 0,'7'9'17'0,"11"-9"-10"16,-11-3 26-16,7 0-30 15,4-3 0-15,3-1 2 16,0 1 1-16,4 3-7 16,3-3 0-16,0 2 3 15,1 4 1-15,-8-6-5 16,-4 6 0-16,-6 3-12 0,-4 7 1 16,-14-1-2-16,0 1 1 15</inkml:trace>
  <inkml:trace contextRef="#ctx0" brushRef="#br0" timeOffset="58581.54">16016 7416 45 0,'4'0'22'0,"20"6"-25"0,-13-6 44 15,7 0-39-15,6 0 0 0,8 3 0 16,0-3 0-16,7 3-5 15,-1 0 1-15,1 4-6 16,-4 2 0-16,-3-6-6 16,-11 0 0-16</inkml:trace>
  <inkml:trace contextRef="#ctx0" brushRef="#br0" timeOffset="58896.56">16369 6961 52 0,'7'28'26'0,"-7"7"-30"0,0-23 47 16,0 10-43-16,-7 10 1 16,-4 5 0-16,1-5 0 15,-4 27-2-15,0 7 1 16,-4 6-2-16,0 0 1 16,1 4-8-16,-5-17 1 15,5-6-7-15,-4-5 0 0</inkml:trace>
  <inkml:trace contextRef="#ctx0" brushRef="#br0" timeOffset="59362.05">17156 7256 29 0,'17'-13'14'0,"-10"-9"-7"16,-7 10 17-16,0-7-24 15,-3 0 1-15,-8 0 1 0,-3 1 0 16,-11 5-3-16,-13 4 1 15,-5 5 1-15,1 11 0 16,0 8-1-16,-4 7 1 16,3 10-4-16,5 8 1 15,6 14-1-15,7 5 0 16,11 7 2-16,7 6 0 16,14-9 1-16,7-10 1 15,7-9 3-15,11-12 1 16,7-14 1-16,10-11 1 0,18-20 0 15,0-15 0-15,-7-16-2 16,-10-9 1-16,-12-13-2 16,-13 3 0-16,-21-9-8 15,-18 6 1-15,-15 3-13 16,-20 1 1-16</inkml:trace>
  <inkml:trace contextRef="#ctx0" brushRef="#br1" timeOffset="65201.87">14065 8093 25 0,'-3'22'12'0,"13"-22"-2"0,-6 3 13 16,3 0-20-16,0-3 0 16,4 0 3-16,3 3 1 15,3-3-7-15,8 0 0 16,14 0 6-16,7 4 0 16,14-4-1-16,10 3 0 15,22 0-1-15,17 0 1 16,22-3-3-16,17 0 1 0,21 0-2 15,1-3 1-15,10 3-1 16,14-3 0-16,-7 0-1 16,21 3 1-16,0 0-1 15,-4 0 1-15,8 3-2 16,-25 3 0-16,-25 0-1 16,-13 4 0-16,-19-1-2 15,-17 1 1-15,-21 2-2 16,-15 1 0-16,-20 2-2 15,-18 1 0-15,-18 0-6 16,-18-4 0-16,-20-9 0 16,-5-6 0-16</inkml:trace>
  <inkml:trace contextRef="#ctx0" brushRef="#br1" timeOffset="66403.43">14143 5998 35 0,'7'32'17'0,"-4"21"-14"15,1-44 18-15,0 7-22 16,3 9 1-16,-4 7 0 16,-3 15 0-16,0 6 1 15,-3-6 0-15,-1 0-1 16,1-6 0-16,-1-4-2 16,-3-8 1-16,3-7-6 15,1-10 0-15,3-12-3 16,0-6 0-16</inkml:trace>
  <inkml:trace contextRef="#ctx0" brushRef="#br1" timeOffset="66748.25">14086 5948 22 0,'15'25'11'0,"13"-28"-7"0,-18 0 19 0,8 3-19 15,7 0 1-15,6 9 6 16,8-2 1-16,7 8-13 16,7-2 1-16,0 6 7 15,-4-7 1-15,-10 4-3 16,-11 6 1-16,-3 3-5 15,-11 6 1-15,-10 1-3 16,-8 5 1-16,-10 10-2 16,-7-6 1-16,-4 3-4 15,-3-3 1-15,0-7-8 16,-8 1 0-16,1-13-3 16,3-7 1-16</inkml:trace>
  <inkml:trace contextRef="#ctx0" brushRef="#br1" timeOffset="67138.92">14704 6478 22 0,'10'6'11'0,"8"-28"-1"0,-14 19 14 16,-4 3-21-16,0-6 1 16,0 0 0-16,-4 0 1 15,-3-1-7-15,-4 1 1 0,-3 0 3 16,0 3 1-16,0 3-2 16,0 0 0-16,0 3-1 15,3 3 1-15,1 0-1 16,3 7 1-16,3-4-2 15,4 7 0-15,4 3-1 16,3 6 0-16,3-6 0 16,4 3 0-16,4-10 0 15,3-6 0-15,-3-9 0 16,-1-3 1-16,1-7-3 16,0-2 0-16,3-7-5 15,0-3 0-15</inkml:trace>
  <inkml:trace contextRef="#ctx0" brushRef="#br1" timeOffset="67694.64">14919 6491 47 0,'11'28'23'0,"-4"-22"-26"0,-4-3 46 15,1 0-42-15,-1 1 0 16,4-4 1-16,0-7 1 16,0 1-4-16,0-3 0 0,0-1 2 15,1-2 0 1,-1-4-1-16,0 3 1 0,3 1-2 16,-3 3 1-16,4-1-1 15,-1 7 1-15,1 3-1 16,0 3 0-16,-1 0 0 15,1 4 1-15,-1-1-1 16,-3 0 0-16,0-3 0 16,1 3 0-16,-5 1-1 15,1-4 0-15,-1 0 0 16,-3 3 1-16,4-3-1 16,-4-3 1-16,3-6 0 15,1 0 1-15,-1-4 0 16,1-2 0-16,3-1-1 15,0-2 1-15,-4-1-1 16,4-3 1-16,-3 7-1 16,3 2 1-16,0 4-1 15,0 3 1-15,4 6 0 0,-4 3 0 16,0 4-1 0,0-1 1-16,0 1 0 0,0-1 0 15,0 0 0-15,0 4 0 16,0-4-2-16,0 4 1 15,0-4-5-15,-3-3 1 16,3 1-7-16,0-4 1 16</inkml:trace>
  <inkml:trace contextRef="#ctx0" brushRef="#br1" timeOffset="68160.78">15505 6337 38 0,'17'9'19'0,"-10"1"-25"16,-7-10 32-16,-3 3-26 15,-4 0 1-15,-4 7 1 16,1 2 0-16,-1 4-2 16,-3-1 0-16,0 1 1 15,0 0 1-15,0 3-1 16,-1-4 1-16,8 1-2 15,7 0 0-15,4-7-1 16,-1 0 1-16,12-5-1 16,-5-8 0-16,4-2 0 15,-3 0 0-15,-1 0 0 0,1-4 0 16,0 1 0-16,-1-1 1 16,1 1 0-16,-1 3 0 15,-3-1 0-15,4 4 1 16,-4 0 1-16,4 6 1 15,-4 0 0-15,0 4 0 16,3 8 0-16,-3 1 0 16,0 3 0-16,0 6 0 15,0 0-2-15,1-6 1 16,-1-10-2-16,0 4 1 0,0-4-5 16,0-2 0-16,3-11-10 15,1 1 1-15,-8-9 0 16,1-1 0-16</inkml:trace>
  <inkml:trace contextRef="#ctx0" brushRef="#br1" timeOffset="68369.92">15759 6456 37 0,'0'19'18'0,"10"6"-15"15,-10-19 36-15,4 7-37 16,-4 3 0-16,3-7 0 16,-3 7 0-16,4-7-6 15,-4-3 1-15,3-6-4 16,-3-6 0-16,0-6-6 0,0-10 0 16</inkml:trace>
  <inkml:trace contextRef="#ctx0" brushRef="#br1" timeOffset="68835.34">15970 6516 25 0,'4'22'12'0,"-4"6"-8"16,0-19 16-16,3-2-18 16,1-4 0-16,-1 0 1 15,-3-3 0-15,4-9-5 16,3-7 1-16,0-3 1 15,0 0 0-15,0-3-1 16,0 3 0-16,-3 1-1 16,3 2 1-16,0 3 0 15,0 1 0-15,3 6 2 16,5 6 1-16,2 3 1 0,1 3 0 16,3 7 0-16,-3 2 1 15,-1 7-1-15,1 3 0 16,0 3-1-16,-1 1 0 15,-3-7-2-15,0 0 0 16,-3-4-5-16,-4-5 1 16,0-4-7-16,0-5 0 15</inkml:trace>
  <inkml:trace contextRef="#ctx0" brushRef="#br1" timeOffset="69331.07">17156 6462 29 0,'-7'16'14'0,"-1"12"1"0,8-18 19 15,0-1-29-15,0 4 0 16,0 2 2-16,4-2 1 15,0 0-10-15,-1-4 0 16,1-6 6-16,-1-6 1 16,1-6-3-16,-1-4 0 15,-3-9-2-15,0 3 1 16,0-3-2-16,0-3 1 16,4 0 0-16,-1 0 0 15,4 3-1-15,0 3 1 16,7 7-1-16,1-1 0 0,2 7-2 15,1 3 1-15,-1 3-6 16,1 0 1-16,-4 3-9 16,0-6 1-16</inkml:trace>
  <inkml:trace contextRef="#ctx0" brushRef="#br1" timeOffset="69661.73">17364 6453 38 0,'7'16'19'0,"0"12"-12"16,0-19 27-16,3-2-31 16,5-1 1-16,-1-3 1 15,7 0 1-15,0-6-8 16,7-6 0-16,-7-1 5 16,1-2 0-16,-8-4-3 0,-4-6 0 15,-6-3-1-15,-8 0 1 16,-6 0-2-16,-4 3 0 15,-4 6-1-15,-3 7 1 16,0 9-1-16,3 6 1 16,4 7 0-16,-4 5 0 15,8 4 1-15,6 10 1 16,4-4-1-16,4 6 0 16,3-2-2-16,10-4 1 15,1 0-6-15,7-6 0 16,-1-6-4-16,5-10 0 0</inkml:trace>
  <inkml:trace contextRef="#ctx0" brushRef="#br1" timeOffset="69991.28">17879 6284 26 0,'-4'-3'13'0,"-10"21"-11"15,11-14 20-15,-4 5-23 16,-4 0 1-16,0 1-1 15,1-1 1-15,-4 4 0 16,3-1 0-16,1-2 0 16,-1 2 0-16,4-2 0 15,0-1 1-15,3 0 0 16,1 1 0-16,6-4 1 16,8 7 1-16,3-1 0 15,4-2 0-15,3-1 0 0,4 4 0 16,-8-1-1-16,-3 1 1 15,0-1-3 1,-3 7 1-16,-8 6-3 0,-6-6 1 16,-8 3-2-16,-6 0 0 15,-4-6-8-15,-4-4 1 16,-3-6 0-16,3-6 0 16</inkml:trace>
  <inkml:trace contextRef="#ctx0" brushRef="#br1" timeOffset="70608.17">18196 5729 36 0,'4'22'18'0,"-4"18"-26"16,0-24 38-16,-4 6-31 16,-3 6 1-16,0 13 0 15,-3 0 1-15,-1 18 0 16,0-2 0-16,4 12 0 15,-3 0 0-15,6 0 0 16,8-10 0-16,-4-5-5 16,7-14 1-16,-4-8-7 15,1-13 0-15,-4-16-1 16,-7-10 1-16</inkml:trace>
  <inkml:trace contextRef="#ctx0" brushRef="#br1" timeOffset="70832.45">17928 6183 38 0,'7'16'19'0,"14"-10"-15"0,-10-6 42 16,3 0-42-16,7 0 0 16,7 0 1-16,4-3 1 15,7 0-9-15,7-3 1 16,3 0 3-16,-6-1 1 0,-8 4-8 15,-7 0 0-15,-7 0-10 16,-14 0 0-16</inkml:trace>
  <inkml:trace contextRef="#ctx0" brushRef="#br1" timeOffset="71297.66">18390 6528 48 0,'4'13'24'0,"3"3"-23"0,-7-16 37 15,0 0-37-15,0 0 0 16,0-7 0-16,0-2 0 15,0-7-1-15,-4 4 0 0,4-4 0 16,0 0 1-16,0 1 0 16,0 2 0-16,7-3-1 15,0 4 1-15,4 2-1 16,3 1 0-16,-3 3-1 16,-1 3 1-16,-3 3-4 15,4 6 0-15,3 3-7 16,-3 1 1-16,-1-1-5 15,1 1 1-15</inkml:trace>
  <inkml:trace contextRef="#ctx0" brushRef="#br1" timeOffset="71567.34">18733 6428 37 0,'7'22'18'0,"0"-13"-13"0,-7-6 30 16,0 1-35-16,0 5 1 16,0 4 2-16,-4 5 0 15,4 7-4-15,0 4 1 16,0-14 0-16,0 1 1 15,0-3-8-15,0-1 1 16,0-9-7-16,4-15 0 0</inkml:trace>
  <inkml:trace contextRef="#ctx0" brushRef="#br1" timeOffset="71792.92">18711 6259 38 0,'14'12'19'0,"4"-2"-19"15,-11-7 31-15,0 3-31 16,0-3 1-16,4 3-1 16,-1-2 1-16,5-1-4 15,-1 0 1-15,0 0-7 16,0 0 0-16,0-6-2 15,-3-3 0-15</inkml:trace>
  <inkml:trace contextRef="#ctx0" brushRef="#br1" timeOffset="72092.85">19004 6400 40 0,'7'15'20'0,"4"-27"-24"0,-11 12 40 16,0 6-36-16,0 0 0 0,0 1 0 16,-4-1 0-1,-3 0 0-15,0 4 0 0,0-1 0 16,-3 4 0-16,2 2 0 16,1 4 1-16,4 6 0 15,6 0 0-15,1-9-1 16,3 0 1-16,4-4 0 15,-1 1 1-15,1-4-5 16,3 1 1-16,7-17-5 16,-3-5 0-16,3-7-5 15,-4-16 0-15</inkml:trace>
  <inkml:trace contextRef="#ctx0" brushRef="#br1" timeOffset="72365.52">19406 5675 30 0,'-7'0'15'0,"-3"13"-7"0,10-7 23 15,-7 4-30-15,3-1 0 16,-3 16 1-16,0 6 0 15,-4 7-2-15,4 9 0 16,0 3 1-16,4 16 0 0,3 0-3 16,3 12 1-16,4-5-5 15,4-1 0-15,0-13-6 16,-4-12 0-16</inkml:trace>
  <inkml:trace contextRef="#ctx0" brushRef="#br1" timeOffset="72588.6">19004 6077 52 0,'14'28'26'0,"0"-31"-28"15,-7 3 51-15,11 0-48 16,7-6 1-16,14-7 0 15,10-9 0-15,11 0-6 16,10 0 1-16,1 3-3 0,-4 1 0 16,-10 2-11-16,-22 13 1 15</inkml:trace>
  <inkml:trace contextRef="#ctx0" brushRef="#br1" timeOffset="76597.98">19607 6265 29 0,'-10'9'14'0,"6"7"-2"0,4-10 14 16,0 4-25-16,0-1 1 15,-3 4 1-15,-1 5 1 16,1-2-5-16,-1 3 0 0,1-3 3 15,-1-1 0-15,1-2-3 16,3-4 0-16,0-2-11 16,0-7 1-16,0-16-1 15,0-6 1-15</inkml:trace>
  <inkml:trace contextRef="#ctx0" brushRef="#br1" timeOffset="76822.25">19590 6027 40 0,'3'9'20'0,"-3"-6"-26"0,0-3 40 15,4-6-34 1,3 6 0-16,0 0-1 0,0-3 1 15,0 0-4-15,0 3 0 16,0-4-7-16,-7-5 1 16</inkml:trace>
  <inkml:trace contextRef="#ctx0" brushRef="#br1" timeOffset="77272.77">19868 6268 36 0,'4'0'18'0,"0"3"-21"16,-4-3 27-16,0 0-25 15,0 0 1-15,0-3 0 16,-4 3 0-16,0 0 0 16,-3 0 0-16,0 0 0 15,0 0 1-15,0 9-1 16,0 1 1-16,4 6-2 15,-1-1 1-15,1 1-2 0,3-4 1 16,0 1 0-16,3-4 0 16,4-5-1-16,0-11 1 15,4-5 0-15,-1-7 1 16,1 3 0-16,0-3 0 16,-4-3-6-16,0 1 0 15,0-5-2-15,0 1 0 16</inkml:trace>
  <inkml:trace contextRef="#ctx0" brushRef="#br1" timeOffset="77663.17">20045 6205 35 0,'7'32'17'0,"-4"-1"-19"16,-3-31 33-16,0 0-31 16,4 3 1-16,-1 0 0 15,1 0 0-15,-4-3-2 16,4-3 1-16,-4 3 0 16,7-6 0-16,-4-3-1 15,4-7 0-15,0 3-1 16,0 1 1-16,0-4 0 15,0 1 0-15,0 2 0 16,-3 4 0-16,3-1 2 0,4 4 0 16,3 0 0-16,3 6 1 15,5 3 1-15,2 9 0 16,1 10 0-16,-4 0 1 16,0 13-2-16,0 9 0 15,-3-4-3-15,-4 1 0 16,-3 3-11-16,-4-3 0 15</inkml:trace>
  <inkml:trace contextRef="#ctx0" brushRef="#br1" timeOffset="80260.37">1076 11241 45 0,'4'10'22'0,"-4"-7"-13"16,0-3 23-16,0 0-31 0,0 0 1 16,0-3 0-16,-11 0 1 15,0 0-4-15,-10-1 1 16,-7 8 1-16,-4 2 1 15,4 0-2-15,-11 0 1 16,-3 4-3-16,3 2 1 16,0 4-4-16,7 6 0 15,-3-3-5-15,11 0 1 16,6-1-4-16,0-2 1 0,8 0 1 16,6 9 0-16,-3 0 6 15,7 6 1-15,7 4 5 16,-3-7 0-16,3 0 4 15,3 10 0-15,1 0 0 16,-1-1 1-16,-2-2-2 16,2 5 0-16,-10 1-1 15,4 0 1-15,-4-3-1 16,0 2 1-16,7-2 0 16,-7-4 0-16,3-2-1 15,4 2 0-15,0-5 0 16,-3-8 1-16,6 1-1 15,8-3 0-15,-7 0 0 16,10-3 0-16,-4-7 0 16,-2 1 0-16,13-10-2 15,0-7 0-15,4 1-4 16,0-3 0-16,3-4-12 16,-7-9 1-16,-7-3-1 0,-7 0 1 15</inkml:trace>
  <inkml:trace contextRef="#ctx0" brushRef="#br1" timeOffset="80501.6">730 11906 53 0,'18'13'26'0,"7"-29"-36"16,-8 7 55-16,-6-1-46 16,6 1 1-16,-2-4-2 15,13-2 1-15,0-4-5 16,4 3 0-16,-4 4-8 16,-7-7 0-16</inkml:trace>
  <inkml:trace contextRef="#ctx0" brushRef="#br1" timeOffset="80787.85">1450 11693 48 0,'-14'22'24'0,"3"25"-28"0,4-31 40 15,-10-4-36-15,-8 10 1 16,4 6-1-16,-8 4 0 16,1-1-2-16,7 4 1 15,0-1-5-15,3-3 1 0,1-5-8 16,3-14 0-16</inkml:trace>
  <inkml:trace contextRef="#ctx0" brushRef="#br1" timeOffset="81010.89">1147 11630 25 0,'24'29'12'0,"15"8"-2"15,-28-24 13-15,6 9-21 16,-6 0 0-16,6 6 1 16,5 3 0-16,-1 7-5 15,0 3 1-15,7 9 2 16,0-9 1-16,1-4-6 16,-8-2 1-16,0-4-7 15,-3-15 0-15</inkml:trace>
  <inkml:trace contextRef="#ctx0" brushRef="#br1" timeOffset="81341.43">540 12402 42 0,'0'12'21'0,"32"4"-19"16,-15-16 37-16,8 0-36 16,21-6 1-16,14-1 0 15,17 4 1-15,19-3-7 16,13-7 0-16,-10 1 3 15,7-1 1-15,-4 4-6 16,-14 0 1-16,-7-4-8 16,-10 0 1-16,-4-9-5 15,-18 7 0-15</inkml:trace>
  <inkml:trace contextRef="#ctx0" brushRef="#br1" timeOffset="81716.53">1729 11144 53 0,'0'0'26'0,"-4"16"-31"16,4-7 51-16,0 13-46 16,0 13 1-16,0 15 1 15,0 22 0-15,0 13-3 16,4 9 1-16,3 16 1 15,-4-1 0-15,4-5 0 16,4-4 0-16,-11-15-6 16,0-10 0-16,0-12-11 15,-4-16 0-15</inkml:trace>
  <inkml:trace contextRef="#ctx0" brushRef="#br1" timeOffset="83412.97">2801 12069 44 0,'0'22'22'0,"0"0"-20"15,4-16 28-15,3 4-29 16,-7 2 1-16,0-5 1 16,0-1 0-16,0-6-4 15,0-3 1-15,-7-7 1 16,3-8 1-16,4-4-2 15,-7 0 1-15,3-7 0 16,4 1 0-16,4-9-2 0,3 8 1 16,7 1-1-16,11-3 1 15,-4 3-1-15,11 3 0 16,-4-1-1-16,0 8 1 16,-7 2-1-16,-6 3 1 15,-1 4-6-15,-4 6 1 16,1 0-7-16,-11 3 0 15</inkml:trace>
  <inkml:trace contextRef="#ctx0" brushRef="#br1" timeOffset="83803.45">3358 11687 34 0,'11'6'17'0,"-11"-6"-14"16,0 0 24-16,0 0-25 15,0 3 0-15,-7 3 0 16,3 4 1-16,-6 2-4 15,-8 4 0-15,1 3 2 16,-5 0 1-16,1 6-1 0,0 6 0 16,0 4-1-16,3 2 1 15,11 7-1-15,4 3 1 16,-4 0-1-16,14-6 1 16,-7 0-2-16,10 0 0 15,1-1-4-15,-1 1 1 16,1-13-8-16,7-6 1 15,-8-9-1-15,8-16 1 16</inkml:trace>
  <inkml:trace contextRef="#ctx0" brushRef="#br1" timeOffset="84058.81">3718 11812 40 0,'7'10'20'0,"-7"-4"-23"15,0-3 43-15,-7 3-38 16,-10 7 0-16,3 9 0 16,-8 3 1-16,5 9-4 15,-4 1 0-15,3 6 2 16,-3 2 1-16,10-8-6 15,-6-4 1-15,13-2-11 16,-3-14 1-16</inkml:trace>
  <inkml:trace contextRef="#ctx0" brushRef="#br1" timeOffset="84299.58">3447 11840 27 0,'21'38'13'0,"18"15"-5"0,-29-40 11 15,1 6-18-15,10 3 1 0,-3 9 2 16,13 3 1-16,1 1-6 16,3-7 0-16,-3-3 2 15,0-6 1-15,-4-6-9 16,-7-7 1-16,-10-9-5 15,-1-13 1-15</inkml:trace>
  <inkml:trace contextRef="#ctx0" brushRef="#br1" timeOffset="84584.58">3729 11474 34 0,'18'15'17'0,"13"20"-13"15,-13-23 30-15,-8 10-30 0,12-6 1 16,-5 6 2-16,8 6 1 16,10 3-10-16,1 7 0 15,-1 0 6-15,4 2 1 16,-15 1-4-16,1 6 1 15,-4 10-5-15,-7 5 0 16,-7 4-6-16,-17 3 1 16,-1-9-7-16,-17-13 0 15</inkml:trace>
  <inkml:trace contextRef="#ctx0" brushRef="#br1" timeOffset="85049.62">4424 11840 52 0,'10'0'26'0,"29"13"-32"0,-18-13 47 0,8-3-41 16,2 3 1-16,8-3-1 16,0-4 1-16,-4-2-3 15,4 3 0-15,-4-1-6 16,-10 4 1-16,-7-3-7 15,-11 3 0-15</inkml:trace>
  <inkml:trace contextRef="#ctx0" brushRef="#br1" timeOffset="85245.02">4364 12094 60 0,'60'76'30'0,"10"-67"-41"16,-41-9 57-16,6-3-47 15,4 0 1-15,7-3-7 16,-11-4 0-16,0 1-5 0,-17 2 1 16</inkml:trace>
  <inkml:trace contextRef="#ctx0" brushRef="#br1" timeOffset="88293.5">6068 10909 36 0,'10'19'18'0,"8"-10"-12"15,-14-6 18-15,3-3-22 0,3 4 1 16,1-1 3-16,-4-3 1 15,7 3-7-15,4-3 0 16,3 0 5-16,7 0 0 16,4-3-1-16,7 3 0 15,3-3-1-15,7-1 0 16,1 1-2-16,-8 3 1 16,-7 3-2-16,-10 7 1 15,-7 2-1-15,-8 10 0 16,-3-3-2-16,-17 3 1 15,-1-3-2-15,-3 0 0 16,0 0 0-16,-7-1 0 0,7 1 0 16,-1 0 0-16,5-3 1 15,-1-1 1-15,1 1 1 16,3-3 0-16,3-4 0 16,4 0 1-16,0 1 0 15,11-1 0-15,-1-3 1 16,1 1 0-16,3-1 0 15,0 0 0-15,0 7 0 16,4-4 0-16,-15 1 0 16,-3 5 0-1,-21 26-2 1,-4-3 1-16,1 2-2 16,-1-2 0-16,-3-7-3 15,0-5 0-15,-1-1-6 16,5-7 0-16,6-5-6 0,0-10 1 15</inkml:trace>
  <inkml:trace contextRef="#ctx0" brushRef="#br1" timeOffset="88639.14">6869 11091 49 0,'3'16'24'0,"-3"-23"-22"0,0 7 44 0,0 0-44 15,0 7 1-15,-3 2 1 16,-8 7 1-16,-3 6-7 15,-7 6 1-15,-7 3 3 16,-1 7 0-16,8-1-2 16,0 1 0-16,0-7-2 15,7-2 0-15,3-7-5 16,8-7 0-16,-8-5-10 16,11-10 1-16,0-13-1 15,0-6 1-15</inkml:trace>
  <inkml:trace contextRef="#ctx0" brushRef="#br1" timeOffset="88878.88">6646 11154 35 0,'22'18'17'0,"16"4"-19"0,-27-15 33 15,7-1-27-15,3 3 0 16,7 4 4-16,-10-4 1 15,3 10-11-15,0 6 0 16,-11 3 6-16,5 1 0 0,-1-4-5 16,0-3 1-16,0 0-6 15,0-10 1-15,4-6-9 16,-8-6 1-16,1-6-1 16,-4-9 0-16</inkml:trace>
  <inkml:trace contextRef="#ctx0" brushRef="#br1" timeOffset="89163.35">7147 11288 40 0,'7'7'20'0,"11"-1"-19"0,-14-9 42 16,3 0-40-16,7 3 0 15,3-3 1-15,12-1 0 16,-1 1-6-16,7-3 0 16,0 0 3-16,-10 0 0 15,3-1-8-15,-3 4 0 16,-4 0-8-16,-10-6 1 15</inkml:trace>
  <inkml:trace contextRef="#ctx0" brushRef="#br1" timeOffset="89405.04">7341 11113 33 0,'11'9'16'0,"-8"23"-9"16,1-23 20-16,-1 4-24 16,-3 5 0-16,0 1 2 15,0 0 0-15,0 6-7 16,0 3 0-16,-3 1 2 16,3 2 0-16,-4-12-10 15,4-4 1-15,-3-8-4 16,3-14 1-16</inkml:trace>
  <inkml:trace contextRef="#ctx0" brushRef="#br1" timeOffset="89703.77">7839 10840 44 0,'3'31'22'0,"4"4"-24"0,-7-19 43 0,4 6-40 16,-4 9 0-16,0 0 2 16,0 10 1-16,0 3-4 15,7 0 0-15,-4 3 3 16,8 0 0-16,0-6-3 15,-1-4 1-15,8-2-9 16,-4-10 1-16,-3-3-9 16,-8-13 1-16</inkml:trace>
  <inkml:trace contextRef="#ctx0" brushRef="#br1" timeOffset="90214.1">6001 12007 41 0,'7'0'20'0,"25"-10"-15"16,-15 10 30-16,8-3-30 16,21-3 0-16,7 0 4 15,31-7 1-15,12-3-11 16,31-9 1-16,14-3 6 16,25-3 1-16,10-7-3 15,11 0 1-15,14 4-3 16,-14 6 0-16,-14 6-2 15,-14 9 0-15,-15 4-5 16,-24 2 0-16,-28 11-8 0,-18 5 0 16,-25 0-6-16,-35 4 0 15</inkml:trace>
  <inkml:trace contextRef="#ctx0" brushRef="#br1" timeOffset="93037.61">6216 12606 40 0,'0'0'20'0,"-7"6"-16"0,7-3 21 16,-4 0-25-16,-3 3 1 16,0 10 0-16,-3 3 1 15,-4 3-2-15,-11 0 0 16,0 6 1-16,-3 3 0 16,-4 1-2-16,4-1 0 15,0-6-6-15,3-6 1 16,7-3-6-16,-3-7 0 0</inkml:trace>
  <inkml:trace contextRef="#ctx0" brushRef="#br1" timeOffset="93307.67">5948 12565 36 0,'14'12'18'0,"14"7"-19"15,-10-13 31-15,-4 7-28 16,11 9 0-16,-4 6 1 16,7 7 1-16,4 5-6 15,7 4 1-15,-4 10 1 0,0-4 1 16,4 0-7-16,-7-3 0 15,6-13-6-15,-16-12 0 16</inkml:trace>
  <inkml:trace contextRef="#ctx0" brushRef="#br1" timeOffset="93982.67">6406 12167 31 0,'0'9'15'0,"-10"-3"-8"0,10-6 23 16,0 0-27-16,10 3 1 16,-6 4 3-16,0-4 0 15,3-3-8-15,7 3 0 16,-4 0 6-16,1 0 0 16,6 0-2-16,8-3 1 15,0 0-2-15,-4 0 0 16,0 0-1-16,-10 7 1 15,-1-4-2-15,-3 3 1 0,-3 0-2 16,-4 7 1-16,-4-1-1 16,1 4 0-16,-4 3-1 15,0-4 1-15,-4 1 0 16,1-3 0-16,-4 2 0 16,6-5 1-16,5 2 0 15,-1-2 0-15,4-1 0 16,4 1 0-16,3-4 0 15,4 0 1-15,-1-3-1 16,1-6 0-16,3 3-2 16,0-3 1-16,-3 0-6 15,-1 0 1-15,4 0-9 16,-3-1 1-16</inkml:trace>
  <inkml:trace contextRef="#ctx0" brushRef="#br1" timeOffset="94284">6558 12759 39 0,'7'13'19'0,"18"-13"-13"0,-18 0 26 0,4 0-29 16,6 0 1-16,8 0 1 15,3 0 0-15,4-7-7 16,3 1 0-16,-3-3 1 16,-4-1 0-16,0 1-9 15,-14 3 1-15,4-10-6 16,-7-3 1-16</inkml:trace>
  <inkml:trace contextRef="#ctx0" brushRef="#br1" timeOffset="94508.83">6844 12580 30 0,'0'35'15'0,"3"-4"-11"0,-3-15 23 16,-3 6-25-16,-4-3 1 16,-4 9 0-16,1 6 0 15,-1 4-4-15,1-3 0 16,-1 5 0-16,0-11 1 16,4-1-11-16,0-13 0 15</inkml:trace>
  <inkml:trace contextRef="#ctx0" brushRef="#br1" timeOffset="95033.26">7112 12229 44 0,'11'0'22'0,"13"0"-23"16,-17 0 36-16,11 0-32 15,3 0 0-15,-3 3 3 16,14 1 0-16,-8-1-7 0,12 0 0 16,-15 3 5-16,0 0 0 15,-4 4-2-15,-2-1 0 16,-5 7-2-16,-6 3 0 16,-8-1-1-16,-3 1 0 15,-7 3-1-15,0 6 1 16,-11 4-1-16,4-1 0 15,0 7 0-15,0 6 1 16,3-4 0-16,4-2 0 0,3-10 1 16,4-3 0-16,4 0 1 15,3-6 0-15,3-3 0 16,8-3 0-16,7-4-1 16,6-3 1-16,4-3-5 15,1 0 1-15,-1-3-12 16,-7-12 0-16</inkml:trace>
  <inkml:trace contextRef="#ctx0" brushRef="#br1" timeOffset="95319.1">7652 12540 47 0,'0'18'23'0,"0"1"-21"0,-4-9 33 16,-3-1-35-16,-3 10 0 16,-1 0 1-16,-7 3 0 15,4 0-1-15,-3 3 0 16,-5 3-1-16,8 0 1 15,0 4-4-15,4-1 0 16,-1-9-10-16,4-13 1 16</inkml:trace>
  <inkml:trace contextRef="#ctx0" brushRef="#br1" timeOffset="95559.21">7557 12606 31 0,'24'28'15'0,"-3"16"-2"15,-10-32 16-15,7 4-27 16,-1 0 1-16,4 6 1 16,4-1 0-16,3 5-6 15,4 2 1-15,3-3 0 16,-10-3 1-16,3 0-8 15,-7-10 0-15,-3 1-5 16,-7-10 0-16</inkml:trace>
  <inkml:trace contextRef="#ctx0" brushRef="#br1" timeOffset="95874.03">8050 12678 48 0,'0'12'24'0,"7"7"-24"15,-3-16 46-15,7 0-45 16,6 0 1-16,-6-3 0 16,6 0 1-16,8-3-5 15,0-3 0-15,7-3-4 16,-4-4 1-16,0 1-11 16,-3-10 1-16</inkml:trace>
  <inkml:trace contextRef="#ctx0" brushRef="#br1" timeOffset="96414.8">8481 12217 49 0,'7'3'24'0,"21"-3"-19"0,-17-3 38 0,-1 3-42 16,1 0 1-16,6 0 0 16,5 0 1-16,6 3-2 15,4-3 0-15,-1 0 2 16,-2 0 0-16,-5 3-1 15,-6 3 0-15,0 1-2 16,-8 5 1-16,-6 4-4 16,-8-1 1-16,-6 4-2 15,-1-3 1-15,-10 0-3 16,3-4 0-16,4 4 2 16,0-4 0-16,3 4 1 15,4 0 1-15,4-4 1 16,3 4 1-16,3 3 2 15,4-4 0-15,11 1-1 16,-7-3 1-16,6 5 0 16,4-5 1-16,-3 3-2 0,-4 6 1 15,-3 0-1-15,-4 6 1 16,-7 3-2-16,-7 7 0 16,-7 3-2-16,-11-1 1 15,-7-2-5-15,0 0 1 16,-6-13-11-16,-12-3 1 15</inkml:trace>
  <inkml:trace contextRef="#ctx0" brushRef="#br2" timeOffset="106490.08">9042 11091 40 0,'7'19'20'0,"17"-26"-15"0,-16 7 20 15,6 0-25-15,-7 0 1 16,7-3 3-16,3 0 0 16,8 3-4-16,3 3 0 15,8-3 3-15,-1-3 0 16,7 3-1-16,11 0 1 15,11 0-2-15,3 3 0 16,7-3-1-16,10 0 1 16,1 0-3-16,-7 0 0 0,-8 0-6 15,-10-6 1-15,-17 0-7 16,-22-4 1-16</inkml:trace>
  <inkml:trace contextRef="#ctx0" brushRef="#br2" timeOffset="107149.42">8901 10849 30 0,'31'-3'15'0,"12"-9"-4"0,-33 12 19 15,1 0-27-15,-1 3 0 16,1 3 4-16,0 0 0 15,-1 4-8-15,1 2 0 16,-4 4 5-16,0 3 0 16,-4 3-2-16,1 3 0 15,-4 3-2-15,-7 0 1 0,-7 10-2 16,-7-3 1-16,-11 2-1 16,0-5 0-16,-3-4-1 15,-8-9 0-15,5 3-1 16,6-7 1-16,7 4 0 15,8-6 0-15,-1 2 1 16,7-2 1-16,8-1-1 16,6 1 0-16,11-1 2 15,4-2 1-15,10 2-1 16,1 1 1-16,6 3-2 16,7-4 1-16,-7 1 1 15,4-7 0-15,-11 0-1 16,4 0 0-16,-4 1-1 15,-3-4 1-15,-7 0-1 16,-4 0 0-16,-7-6-1 16,-7 3 0-16,-4-9 0 0,-3-10 1 15,-7-9-1-15,-3-7 0 16,-5-12-2-16,1-6 1 16,4-13-7-16,-1-3 1 15,14-10-5-15,8 1 0 16</inkml:trace>
  <inkml:trace contextRef="#ctx0" brushRef="#br2" timeOffset="107914.98">10128 11166 44 0,'14'6'22'0,"11"-6"-22"0,-14-6 40 0,-1-3-38 16,1-1 0-16,3-8 2 15,4-11 0-15,3-5-6 16,-7-4 1-16,3-9 3 16,-6-3 0-16,0-3-2 15,-4-4 1-15,0 1-3 16,-7 3 1-16,0 2-3 16,-4 7 1-16,1 7-1 15,-4 9 0-15,0 6-2 16,0 9 1-16,-4 13 0 15,0 6 1-15,1 7 0 16,3 6 1-16,0 9 1 16,3 3 1-16,1 7 0 0,-1 6 1 15,1 9 0-15,3 0 1 16,0 1-1-16,0-4 0 16,0-6-1-16,0-10 0 15,7-5-2-15,0-8 0 16,3-5-6-16,4-6 0 15</inkml:trace>
  <inkml:trace contextRef="#ctx0" brushRef="#br2" timeOffset="108141.07">10428 11028 36 0,'0'47'18'0,"-7"-12"-16"16,7-29 31-16,0 7-32 15,0-1 1-15,-3 1-1 16,-1-4 1-16,-3 0-5 16,14-5 0-16,-7-4-8 15,4-10 0-15</inkml:trace>
  <inkml:trace contextRef="#ctx0" brushRef="#br2" timeOffset="108305.15">10442 10812 17 0,'18'3'8'0,"-4"-3"-19"0,-14 0-1 16</inkml:trace>
  <inkml:trace contextRef="#ctx0" brushRef="#br2" timeOffset="108665.55">10555 11097 24 0,'4'19'12'0,"3"-10"-14"16,-7-9 24-16,0 0-22 15,0 0 1-15,3-3-1 16,4 0 1-16,0-6-2 16,0-4 0-16,0-2 0 15,4-4 1-15,0 0-1 16,-1 0 0-16,1-3 0 15,-1 6 0-15,1 4 2 16,0 6 0-16,-1 3 1 16,1 6 0-16,-1 3 1 15,1 6 0-15,-4 4 1 16,0 3 0-16,0 0-2 0,0 0 0 16,-3-1-2-16,-1 1 1 15,1-3-6-15,-1 0 1 16,1-4-6-16,-1-6 0 15</inkml:trace>
  <inkml:trace contextRef="#ctx0" brushRef="#br2" timeOffset="109056.8">10883 11103 41 0,'25'10'20'0,"10"-13"-24"16,-21 3 37-16,0-3-32 15,-3 3 1-15,3 0 2 16,0-4 1-16,0-2-6 16,-3 0 0-16,-1-3 3 15,1-4 0-15,0 0-1 16,-4-2 1-16,0-1-2 15,-4 0 0-15,-3 4-2 16,0 2 1-16,-3 4-1 16,-1 3 1-16,1 0-2 15,-1 6 1-15,1 3-1 16,-1-3 0-16,1 7 1 0,-1-4 1 16,1 4 0-16,-1 2 0 15,0-6 0-15,1 1 1 16,-1 2-1-16,1-6 1 15,3 0-10-15,0-3 0 16</inkml:trace>
  <inkml:trace contextRef="#ctx0" brushRef="#br2" timeOffset="109686.71">11098 11006 36 0,'11'-6'18'0,"3"-3"-13"0,-10 2 25 15,-1 1-29-15,1 0 1 16,-1 0 0-16,-3 6 1 16,-3-7-4-16,-1 4 0 15,-3 3 2-15,-7 0 1 16,0 0-2-16,-4 3 0 0,-3 4 0 15,-4 2 0-15,1 3-1 16,3 7 0-16,-1 3 0 16,8 0 1-16,0 0 0 15,7 3 1-15,4 3 1 16,6 1 0-16,8-4 1 16,3-3 1-16,7-7-1 15,4 1 1-15,6-7-3 16,5-5 0-16,-1-8-9 15,-3-2 1-15,-11-3-8 16,-7-4 0-16</inkml:trace>
  <inkml:trace contextRef="#ctx0" brushRef="#br2" timeOffset="110378.02">9483 12223 26 0,'-18'-3'13'0,"11"3"2"0,7 0 13 16,0 0-23-16,0 0 0 15,11-3 2-15,3 0 1 16,3-4-10-16,12 4 0 15,2 0 8-15,12 3 0 0,17 0-3 16,14 3 0-16,10-6-2 16,1-3 1-16,-11-4-5 15,-17 10 1-15,-8-3-8 16,-10 0 1-16,-18 0-7 16,-7-10 1-16</inkml:trace>
  <inkml:trace contextRef="#ctx0" brushRef="#br2" timeOffset="110978.4">9437 11878 40 0,'7'0'20'0,"-4"6"-19"0,1-6 31 16,-4 7-29-16,0-4 0 16,-4 6 1-16,1 7 1 15,-4-1-7-15,0 4 1 16,-4 3 3-16,-3 3 0 0,0 0-2 15,-4 7 1-15,1-1-2 16,-4 0 1-16,-1 1-1 16,-2-4 1-16,2 0-2 15,1 1 1-15,4-4-1 16,3-3 1-16,3-4-1 16,4-2 0-16,3-3 1 15,8-1 0-15,7 1 1 16,6-4 1-16,4 4 1 15,8-4 0-15,-1 0 1 16,7 1 0-16,0-7-1 16,-6 0 1-16,-1 0-1 15,-7 4 0-15,-7-1-2 16,4-3 0-16,-15 0 0 16,-3-3 0-16,-3 3-1 15,-11-3 0-15,3 0-1 0,-3-3 0 16,0-6 1-16,0-1 0 15,-8-9 0-15,8-9 0 16,-3-6 1-16,6-10 0 16,4-9-3-16,11-7 1 15,6-3-11-15,11-6 1 16</inkml:trace>
  <inkml:trace contextRef="#ctx0" brushRef="#br2" timeOffset="111713.12">10756 12182 39 0,'0'3'19'0,"-10"7"-16"0,3-7 25 16,-4 0-28-16,-10 0 1 15,-4 0 0-15,-3-3 0 16,-4 7-2-16,0-1 1 16,4 3 0-16,3 1 0 15,1 2-2-15,3 1 0 16,3-1-1-16,4 1 1 15,3-1-2-15,8-2 0 0,6-4 2 16,4 0 0-16,4-3 0 16,7-3 1-16,3 0 0 15,0-3 0-15,4-3 1 16,-4 3 1-16,-4 0-2 16,-2 0 1-16,-5-1-1 15,1 4 1-15,-4 4-1 16,-4 2 1-16,-3 3 0 15,-3 4 0-15,-4-1 1 16,0 7 0-16,-4 3 1 16,0 3 0-16,-3 3 0 15,4-2 1-15,-1 2 0 16,1 3 0-16,-1 0 0 16,4-2 1-16,0-1 0 15,7-3 1-15,3-6-1 16,8 0 0-16,3-7-1 0,7-6 0 15,8-9-2-15,-1-3 0 16,0-6-8-16,-7-4 1 16,0-3-9-16,-7-6 1 15</inkml:trace>
  <inkml:trace contextRef="#ctx0" brushRef="#br2" timeOffset="111998.96">10834 12298 39 0,'-4'69'19'0,"4"-47"-19"15,0-16 28-15,4 4-28 16,3 2 0-16,0 1 1 15,4-4 0-15,-1 1-1 16,4-4 1-16,0-6 0 16,7-6 1-16,1-4-1 15,-1 1 0-15,-4-4-4 16,5-2 1-16,-1-4-10 16,3 3 1-16</inkml:trace>
  <inkml:trace contextRef="#ctx0" brushRef="#br2" timeOffset="112388.63">11328 12279 35 0,'0'4'17'0,"-7"-1"-17"0,7 0 24 16,-4 0-24-16,-3 3 1 16,-4 0-1-16,-3 4 1 15,-3-1-2-15,-1 4 1 16,0-1 1-16,1-2 0 15,-1 2-1-15,8-2 1 16,-1-1-1-16,7 4 0 16,4 2-1-16,8-8 0 0,2-4 0 15,4 0 0-15,0 0-1 16,0-6 1-16,1-6-2 16,-5 2 1-16,1 4-1 15,-1-3 0-15,1 0 1 16,-4-1 0-16,0 1 2 15,0 3 1-15,-3 6 1 16,-1-3 1-16,4 3 1 16,0 7 1-16,-3 2-2 15,-1 4 1-15,1 3-4 16,-1-1 1-16,4-2-9 16,-3 0 0-16,3-7-3 15,4-9 1-15</inkml:trace>
  <inkml:trace contextRef="#ctx0" brushRef="#br2" timeOffset="112810.17">11748 12044 39 0,'10'32'19'0,"-6"37"-22"0,-4-57 38 16,0 13-34-16,-4 10 0 16,4 2 4-16,-3-5 0 0,3-1-5 15,0 4 0-15,0-7 3 16,0-3 0-16,3 0 0 16,-3-9 0-16,0-4-2 15,-3-6 0-15,-4-6-1 16,-4-3 0-16,-3 0 0 15,-4-6 0-15,-3-4-1 16,-4 4 0-16,1 3 0 16,-1-1 0-16,0 7-1 15,1 3 1-15,6 7 0 16,0 5 1-16,4 1-1 16,11 6 1-16,3 0 0 15,7 3 0-15,7-3-2 16,0-6 1-16,4-1-4 15,3-5 1-15,3-1-10 16,1-6 1-16</inkml:trace>
  <inkml:trace contextRef="#ctx0" brushRef="#br2" timeOffset="113080.4">11980 12558 35 0,'7'13'17'0,"-7"-16"-16"0,-3-3 23 15,6 2-23-15,1-8 0 0,-1 3 0 16,-3-4 0-16,4 0-2 16,0-5 1-16,3 5 0 15,0 1 1-15,0-1-1 16,3 0 0-16,8 4-1 15,0 3 1-15,3 9-5 16,3 3 0-16,5 0-5 16,2 1 1-16</inkml:trace>
  <inkml:trace contextRef="#ctx0" brushRef="#br2" timeOffset="113634.2">12393 12524 14 0,'4'-3'7'0,"3"3"4"16,-7 0 3-16,0 0-14 15,0 0 1-15,0-3 1 16,-4 0 1-16,-3-1-4 16,0 4 1-16,-4 0 1 15,1 0 1-15,-1 4-1 0,4-1 0 16,0 0-2-16,0 0 1 16,4 0-1-16,3 0 0 15,3 4-1-15,4-1 0 16,0 0 0-16,0 0 1 15,0 4 0-15,4-1 1 16,-4 1-1-16,0-1 0 16,0 0-1-16,0 1 1 15,0 2-1-15,4-2 1 16,-1-4 0-16,1-3 1 0,3-6 0 16,4-6 1-16,3-1 1 15,7-5 0-15,4-7 1 16,3-10 0-16,0 1 0 15,-3-13 0-15,0-9 1 16,-7-4 0-16,-4-9-2 16,-7-6 1-16,0 0-1 15,-7 3 1-15,-3 10-1 16,-4 5 0-16,-4 10-2 16,-3 7 1-16,-4 15 0 15,1 12 0-15,-4 7 0 16,0 19 1-16,3 12-1 15,-3 22 0-15,3 10 0 16,8 15 0-16,3 10-1 16,7-1 1-16,3-5-1 15,1-10 0-15,0-6-2 16,-1-10 0-16,-3-19-8 0,0-12 1 16,-7-12-2-16,0-17 1 15</inkml:trace>
  <inkml:trace contextRef="#ctx0" brushRef="#br2" timeOffset="113861.18">12548 12399 41 0,'11'6'20'0,"28"-9"-25"15,-25 0 41-15,3-1-36 16,8 8 1-16,7-4-3 16,3-7 1-16,-3-2-4 15,0-1 0-15,-8 1-6 16,-6 0 0-16</inkml:trace>
  <inkml:trace contextRef="#ctx0" brushRef="#br2" timeOffset="114071.4">12936 12549 30 0,'0'25'15'0,"7"0"-11"0,-3-18 21 16,-4-1-25-16,3 3 1 15,-3 4 1-15,0-4 0 16,0 1-4-16,0-4 1 15,0-3-7-15,0-3 1 16,0-16-3-16,-3-3 1 16</inkml:trace>
  <inkml:trace contextRef="#ctx0" brushRef="#br2" timeOffset="114475.22">12979 12377 17 0,'0'12'8'0,"21"-6"-12"15,-14-6 11-15,4-3-11 16,-1 3 1-16,4-3-1 16,4 3 0-16,3-3 9 15,0 0 0-15,4-3-2 16,3-4 1-16,4 1 3 15,-4-1 1-15,0 1 0 16,-3 3 0-16,-7-1-3 16,-4 4 0-16,-7 3-3 15,-4 0 1-15,-3 0-3 0,-7 3 1 16,-7 1-1 0,0 2 0-16,-4 6-1 0,-3-2 1 15,-3 2 0-15,6 10 0 16,0 0 0-16,8 3 1 15,3 0-1-15,3 1 0 16,4-1 0-16,11-7 0 16,6-2-4-16,4 0 0 15,8-4-6-15,6-2 1 16</inkml:trace>
  <inkml:trace contextRef="#ctx0" brushRef="#br2" timeOffset="114641.21">13642 12574 32 0,'14'0'16'0,"11"16"-9"16,-18-16 26-16,0 3-33 15,-4 0 1-15,4 0-1 16,-7 0 0-16,-3 1-3 16,-1-1 1-16,-6-3-9 15,-8-7 0-15</inkml:trace>
  <inkml:trace contextRef="#ctx0" brushRef="#br2" timeOffset="122387.68">660 14208 33 0,'0'0'16'16,"10"12"-11"-16,-3-8 16 0,-3-4-19 16,-4 3 1-16,7 0 1 15,-4 6 0-15,-3 4-5 16,0 6 0-16,0 12 4 15,0 0 0-15,-3 13-2 16,-4 10 1-16,7 2-2 16,0 4 1-16,0 12-2 15,7-6 1-15,-7-4-3 16,3-8 1-16,-3-11-7 16,0-8 0-16,8-10-3 15,-8-16 0-15</inkml:trace>
  <inkml:trace contextRef="#ctx0" brushRef="#br2" timeOffset="122868.97">670 14205 43 0,'0'-3'21'0,"11"-7"-27"0,-4 7 41 0,-4 0-34 16,5 3 0-16,2-3 1 15,-6 0 1-15,3 0-3 16,3 6 0-16,-3 0 2 15,4 0 0-15,-1-3-1 16,12 3 0-16,-5 0 1 16,4 0 0-16,8 4-1 15,2 2 1-15,12 0-1 16,3 4 1-16,-4 0-1 16,-3 5 0-16,-7 4-1 15,-1 13 0-15,-3-10-1 16,-10 6 0-16,-7 10-1 15,-11 3 1-15,-11 3 0 16,-7 3 0-16,-10 7-1 0,-7-14 0 16,-11 5-2-16,4-5 0 15,-4-2-6-15,4-6 1 16,-8-10-4-16,18-6 0 16</inkml:trace>
  <inkml:trace contextRef="#ctx0" brushRef="#br2" timeOffset="123303.56">1369 14719 39 0,'10'3'19'0,"8"-6"-17"15,-18-3 35-15,0 6-37 16,0-6 1-16,0 2-1 16,-11-2 1-16,-6 6-1 15,-4 0 0-15,-8 6 0 16,1 4 1-16,3 2-1 15,-3 1 0-15,7 6-2 16,0 3 1-16,-4 0-2 0,11 0 1 16,4 3-1-16,10 3 1 15,0-6-1-15,10-7 1 16,4 1 0-16,4-6 1 16,3-7 1-16,0-10 0 15,7-2 0-15,-10-7 0 16,3-6-6-16,-10 0 1 15,-1-6-5-15,-3-3 0 16</inkml:trace>
  <inkml:trace contextRef="#ctx0" brushRef="#br2" timeOffset="123904.19">1436 14779 35 0,'0'3'17'0,"10"9"-18"15,-10-12 31-15,0 3-29 16,4 1 0-16,-4-4 0 16,0 0 1-16,0 0-2 15,7-7 0-15,-7-2 1 16,4 0 1-16,3-4-1 15,3 0 0-15,-3 1-1 16,-3-4 1-16,6 7-1 0,1 6 1 16,3 0-1-1,-3-1 0-15,-1 8 0 0,1-1 0 16,-1 3-1-16,1-3 0 16,-4 0 0-16,4 0 0 15,-8 4 0-15,4-4 1 16,4 6-2-16,-11-6 1 15,0 0-3-15,0 1 0 16,0-4 0-16,0-7 0 16,0 1-1-16,3-10 1 0,4 4 0 15,-3-1 1-15,3-2 1 16,3-1 1-16,-2 0-1 16,-5 4 0-16,8-1 0 15,-1 1 1-15,4 2 0 16,-3 7 0-16,0 3 1 15,-1 3 1-15,-6 3 3 16,3-2 0-16,3-1 0 16,-3 3 1-16,-3 7-1 15,3-1 0-15,3 7-1 16,-6 0 0-16,3 0-3 16,-7-4 0-16,4 1-9 15,-4-4 1-15,0-8-1 16,0-4 0-16</inkml:trace>
  <inkml:trace contextRef="#ctx0" brushRef="#br2" timeOffset="124413.59">2201 14653 31 0,'-7'-6'15'0,"-14"0"-15"0,11 3 29 15,-1 3-28-15,-3 0 0 0,0 3 0 16,-7 3 0-16,3 3-2 16,7 1 1-16,-10 2 0 15,11 1 1-15,-1 3-1 16,4-4 1-16,0 1-1 15,3-1 0-15,4-2-1 16,4-4 0-16,3 0 0 16,11-3 0-16,-4-3 0 15,3 0 0-15,1-6 0 16,-4-3 0-16,4-1 1 16,-8 1 0-16,8-1-1 15,-7-2 1-15,-1-1 0 16,1 4 0-16,-8-1 1 15,4 4 1-15,4 6 0 16,-4 0 0-16,-4 6 0 16,5 4 0-16,2 2 1 15,-6 1 0-15,6 3-1 0,4-1 0 16,-3 1-1-16,-1 3 1 16,5 3-2-16,2 0 1 15,1-4-6-15,-4-2 1 16,4-3-8-16,-8-16 0 15</inkml:trace>
  <inkml:trace contextRef="#ctx0" brushRef="#br2" timeOffset="124654.51">2501 14694 41 0,'0'38'20'0,"-7"-20"-19"16,7-11 32-16,0-1-32 15,0 3 0-15,0 4-1 16,0-7 1-16,0-3-3 16,0-3 1-16,-3-3-11 15,3-6 1-15,-7-13-1 16,-4-10 0-16</inkml:trace>
  <inkml:trace contextRef="#ctx0" brushRef="#br2" timeOffset="124821.68">2335 14377 37 0,'18'22'18'0,"10"-6"-22"0,-24-13 35 15,13 0-31-15,-6-3 1 16,-7 0-2-16,3 0 1 15,3 3-7-15,-3-9 0 16,-7-10-3-16,0 1 0 16</inkml:trace>
  <inkml:trace contextRef="#ctx0" brushRef="#br2" timeOffset="125209.13">2625 14644 28 0,'7'25'14'0,"3"-3"-8"15,-10-19 22-15,0 3-26 16,0 1 0-16,4-1 0 16,-4 0 1-16,0-3-5 15,0-3 1-15,0 0 2 16,7-12 0-16,0-4-2 15,-7 0 1-15,3-6-1 16,5-3 0-16,2 3 0 16,1-3 0-16,6 3 0 15,-6 7 0-15,10-1 1 16,0 7 1-16,0 2 0 0,8 7 1 16,-1 3-1-16,-7 7 1 15,7 5-1-15,-3 4 1 16,0-3-2-16,-11 6 0 15,3 0 0-15,-6-3 0 16,-7-1-5-16,3-5 1 16,0-4-7-16,-7-9 0 15</inkml:trace>
  <inkml:trace contextRef="#ctx0" brushRef="#br2" timeOffset="125494.93">3129 14170 47 0,'4'10'23'0,"6"-7"-30"16,-3 3 41-16,4-3-35 15,-4 4 1-15,-4-1-3 16,5 3 0-16,-5-3-7 0,-3 1 0 16</inkml:trace>
  <inkml:trace contextRef="#ctx0" brushRef="#br2" timeOffset="125675.19">3161 14490 30 0,'7'35'15'0,"14"-13"-6"0,-21-19 16 15,4 0-25-15,3 3 1 0,-7-3-2 16,0 0 0-16,-7 1-9 15,3-8 1-15</inkml:trace>
  <inkml:trace contextRef="#ctx0" brushRef="#br2" timeOffset="129428.84">3845 14794 39 0,'-17'16'19'0,"38"-22"-15"0,-14 3 20 0,3-7-23 16,1-2 0-16,0-13 2 15,10-1 0-15,7-8-3 16,0-13 1-16,4-13 1 15,-4-2 0-15,-3-4-1 16,10-3 0-16,-3 0-1 16,7 0 0-16,-11 6-1 15,-3 4 0-15,-1 8 0 16,-2 7 0-16,-1 4 0 16,-11 11 0-16,1 4 0 15,-4 7 1-15,3 5-2 16,-10 13 1-16,0 9-1 15,-10 17 1-15,-1 2-1 0,1 16 0 16,-8 6 0-16,8 6 1 16,-8 10 0-16,7 3 1 15,1 6 0-15,-1-12 0 16,1-3 0-16,2-7 0 16,5-6 0-16,3-3 0 15,0-13-1-15,0-6 0 16,11-6-4-16,-8-6 1 15,8-10-6-15,-4-6 1 16</inkml:trace>
  <inkml:trace contextRef="#ctx0" brushRef="#br2" timeOffset="129684.25">3958 14562 46 0,'7'7'23'0,"29"-7"-30"16,-22-4 43-16,7-2-36 15,7 0 0-15,-3-4-3 16,10 1 1-1,11-19-9 1,0-7 0-16</inkml:trace>
  <inkml:trace contextRef="#ctx0" brushRef="#br2" timeOffset="129998.65">4604 13850 44 0,'0'13'22'0,"0"3"-24"0,0-10 32 0,0 10-31 15,-7 12 1-15,3 0 0 16,-6 13 0-16,-1 12 0 15,-3 4 0-15,3 8 0 16,8 8 0-16,-4 8 0 16,3-9 0-16,4 0-2 15,0-15 1-15,0-13-6 16,4-7 0-16,3-18-5 16,3-13 1-16</inkml:trace>
  <inkml:trace contextRef="#ctx0" brushRef="#br2" timeOffset="130224.87">4724 13716 34 0,'3'12'17'0,"-6"38"-13"0,3-31 29 15,0 6-32-15,3 13 1 16,-3 9 3-16,-3 16 0 15,3 15-6-15,-7 7 1 16,3 12 2-16,-6 0 0 16,-1 0-6-16,-7-12 1 15,8-13-10-15,-11-12 0 16</inkml:trace>
  <inkml:trace contextRef="#ctx0" brushRef="#br2" timeOffset="131050.49">6075 14170 48 0,'-4'-3'24'0,"8"-3"-22"0,-4 12 39 15,0 0-40-15,-4 4 0 16,-10 6 0-16,4 5 0 0,-15 11-2 16,0 5 1-16,-7 4-1 15,4 3 1-15,4 3-5 16,-1-3 1-16,0-9-11 15,11-10 0-15</inkml:trace>
  <inkml:trace contextRef="#ctx0" brushRef="#br2" timeOffset="131291.67">5817 14098 34 0,'21'53'17'0,"47"29"-18"0,-44-54 20 16,4 13-21-16,1 3 0 15,-5 0-6-15,-2-3 0 16,-5-7 4-16,1-12 1 15</inkml:trace>
  <inkml:trace contextRef="#ctx0" brushRef="#br2" timeOffset="131800.15">6227 13559 48 0,'0'22'24'0,"3"-22"-29"15,4 3 49-15,-3 3-42 16,3 0 1-16,3 1 1 16,8-1 1-16,-7 0-6 15,3-3 0-15,3 1 3 0,1-1 1 16,0 0-2-16,-4 0 0 16,-4 0-2-16,-3 6 0 15,-7 1 0-15,0 9 0 16,-7-4 0-16,4 14 0 15,-8-4-1-15,1 3 1 16,2-3 0-16,-9-3 1 16,6 0 0-16,4 0 0 15,0-3 1-15,4-4 0 16,3 1 1-16,3-3 1 16,4-4-1-16,7 0 0 15,-3-2-1-15,-1-4 0 16,8 0-6-16,3 0 0 0,0 0-12 15,-3-3 1-15</inkml:trace>
  <inkml:trace contextRef="#ctx0" brushRef="#br2" timeOffset="132281.9">6456 14277 41 0,'-7'12'20'0,"14"10"-11"0,-7-22 24 0,7 4-30 15,3-1 0-15,5-3 1 16,6 3 0-16,3-3-6 16,8 3 1-16,7-6-3 15,-4-3 1-15,4-4-11 16,-7-2 0-16</inkml:trace>
  <inkml:trace contextRef="#ctx0" brushRef="#br2" timeOffset="132521.53">6593 14142 40 0,'0'38'20'0,"-17"18"-15"0,17-40 27 15,-7 9-32-15,3 13 0 16,4-1-2-16,-7 4 1 16,4-3-6-16,6-4 0 15,-3-15-5-15,7-10 0 16</inkml:trace>
  <inkml:trace contextRef="#ctx0" brushRef="#br2" timeOffset="133016.23">6932 13963 52 0,'11'10'26'0,"-1"2"-29"0,1-12 50 15,-4 3-45-15,7-3 1 16,7 0 3-16,7 4 0 16,1-4-7-16,-1 3 1 15,-3 0 4-15,-4 3 0 16,-4 0-3-16,1 4 1 16,-14-1-3-16,-4 1 0 15,-4 8-2-15,-7 1 0 16,-6 3-1-16,-4 6 1 0,-8 4 0 15,8 9 1-15,-3 6 1 16,6 0 0-16,0 6 0 16,8-6 1-16,-1-6 0 15,11-7 0-15,11-6-1 16,-1-2 0-16,4-8-6 16,11-8 1-16,7-17-10 15,7-2 0-15</inkml:trace>
  <inkml:trace contextRef="#ctx0" brushRef="#br2" timeOffset="133258.16">7514 14120 47 0,'-14'47'23'0,"-21"6"-24"0,31-37 36 16,-13 12-35-16,-1 4 1 15,-3 2-1-15,-4 1 1 16,4 2-4-16,3-2 0 16,1-7-10-16,6-12 0 15</inkml:trace>
  <inkml:trace contextRef="#ctx0" brushRef="#br2" timeOffset="133467.93">7235 14082 42 0,'25'41'21'0,"18"31"-12"15,-33-53 30-15,11 6-37 16,4 7 0-16,0 5-1 15,3-5 1-15,-7-1-6 16,7 0 1-16,-10-2-6 16,0-4 0-16,-4-13-6 15,-4-6 0-15</inkml:trace>
  <inkml:trace contextRef="#ctx0" brushRef="#br2" timeOffset="133904.41">7641 14264 57 0,'18'19'28'0,"3"-19"-35"15,-10-3 55-15,-4 0-48 16,10-3 1-16,8-4-2 16,7 4 0-16,3-3-9 15,0-1 0-15,-10-6-6 16,-4 1 1-16</inkml:trace>
  <inkml:trace contextRef="#ctx0" brushRef="#br2" timeOffset="134668.18">8287 13781 52 0,'-4'22'26'0,"8"-3"-22"0,-1-9 45 16,4-4-46-16,4 0 0 16,-4 0 2-16,7-2 0 15,0 2-7-15,11-3 1 16,-4 0 4-16,11 0 0 16,-4 4-2-16,0-1 0 15,-7 0-2-15,-3 0 1 16,-7 1-2-16,-1 2 0 15,-10 0-1-15,-7 4 0 16,4 0-2-16,-11-1 1 0,3 1-1 16,-3-1 0-16,3 1 0 15,1 2 0-15,-1-2 1 16,4-1 0-16,4-5 1 16,-1-1 0-16,4 0 2 15,4 4 0-15,3 2 1 16,7 1 1-16,0 2 0 15,3 1 0-15,1 0 1 16,3-4 0-16,-7 7 1 16,0-3 0-16,-3 3-1 15,-7-1 0-15,-4 8-2 16,-4 5 1-16,-10 3-2 16,-11-5 1-16,-14-1-4 15,1-3 1-15,-5-3-9 16,1-6 0-16,3-7-2 15,14 0 1-15</inkml:trace>
  <inkml:trace contextRef="#ctx0" brushRef="#br2" timeOffset="135013.13">8915 14073 44 0,'-4'3'22'0,"18"0"-22"16,-7 0 43-16,0 1-40 15,4-1 0-15,7 3 2 16,3-3 1-16,3 0-8 16,1-3 1-16,10-6 3 15,4 0 1-15,0 3-7 16,3-1 1-16,-10 1-11 16,-4 0 1-16,-14 0-4 15,-3 0 1-15</inkml:trace>
  <inkml:trace contextRef="#ctx0" brushRef="#br2" timeOffset="135268.99">8865 14384 54 0,'11'34'27'0,"31"-21"-33"0,-28-10 53 16,11-3-46-16,7 0 0 16,-4 0 1-16,7 0 0 0,8-10-4 15,-5-2 1-15,-6-4-2 16,7 4 0-16,-21-1-10 16,3 4 1-16,-11-7-4 15,1 0 0-15</inkml:trace>
  <inkml:trace contextRef="#ctx0" brushRef="#br2" timeOffset="135628.78">9126 13844 37 0,'11'3'18'0,"24"7"-13"0,-28-4 31 15,0 0-31-15,-3 10 1 16,-4 9 1-16,-7 6 1 15,-4 10-10-15,-3 16 0 16,-11 5 6-16,-6 10 0 16,-8 7-3-16,-3 9 0 15,6-10-3-15,-3-9 1 0,8-9-6 16,-1-7 1-16,14-12-11 16,4-19 1-16</inkml:trace>
  <inkml:trace contextRef="#ctx0" brushRef="#br2" timeOffset="136034.56">10100 14073 46 0,'14'0'23'0,"-14"3"-28"0,-3-6 35 15,-8 0-30-15,-14 0 1 16,-6 3-1-16,-15 0 1 16,-7 9-1-16,-7 10 0 15,10 6 0-15,5 6 1 16,2 7 0-16,8 12 0 15,3-3 0-15,11 7 1 16,14-4-1-16,7-3 1 16,4-10-1-16,17-5 1 15,14-13-1-15,11-13 0 0,7-15 0 16,-4-7 0-16,-7-9-1 16,-6-10 1-16,-15-9-5 15,-7-12 0-15,-10-7-10 16,-8-3 0-16</inkml:trace>
  <inkml:trace contextRef="#ctx0" brushRef="#br1" timeOffset="142519.65">11867 11436 39 0,'11'12'19'0,"21"-2"-12"0,-18-10 20 15,4 0-23-15,3 0 1 16,14 3 3-16,7-3 0 15,8 3-10-15,10 0 1 16,3-3 6-16,8 3 1 16,3 1-3-16,0-1 0 15,-11-3-3-15,-6 0 1 16,-8 0-4-16,-10 0 1 0,-7 0-6 16,-11 0 1-16,-7 3-10 15,-14 0 1-15</inkml:trace>
  <inkml:trace contextRef="#ctx0" brushRef="#br1" timeOffset="142759.99">12019 11746 48 0,'4'29'24'0,"13"-11"-15"15,-6-15 38-15,7 1-42 16,10 2 0-16,11-3 2 16,17-3 0-16,8-3-10 15,17-3 0-15,3-1 4 0,-6-2 1 16,-4 3-10-16,-14 3 1 16,-11-1-12-16,-17 1 0 15</inkml:trace>
  <inkml:trace contextRef="#ctx0" brushRef="#br1" timeOffset="145538.07">13878 10470 47 0,'7'16'23'0,"11"-13"-14"0,-11-3 24 0,11 0-31 16,-1-3 1-16,8-4 1 16,0 1 1-16,10 3-6 15,0 3 0-15,8 3 3 16,-1 0 1-16,-7 0-2 16,-3 10 0-16,-11-4-2 15,-7 4 1-15,-7 6-2 16,-7 3 1-16,-7 0-1 15,-3 3 0-15,-4-3-1 16,3-3 0-16,0-4 1 16,1 1 1-16,3-4 0 15,0 4 0-15,3-6 1 16,4 2 0-16,0 1 0 16,7-1 1-16,4-2-1 15,3 2 1-15,7-6 0 16,4 4 0-16,-1-1 0 0,5 1 1 15,-1-4 0-15,0-3 0 16,-3 3 0-16,-4 1 0 16,-7 2-1-16,-10 7 0 15,-18 6-1-15,-8 9 0 16,-9 3-1-16,-8-2 0 16,-4-1-4-16,1-3 1 15,7-3-4-15,3 1 1 16,4-1-9-16,7-3 1 15</inkml:trace>
  <inkml:trace contextRef="#ctx0" brushRef="#br1" timeOffset="145854.1">14799 10765 43 0,'-7'22'21'0,"-14"6"-20"15,14-15 33-15,-7 2-32 16,-4 1 0-16,-3 9 1 0,0 6 0 15,0 7-4-15,-1-4 0 16,5 4 2-16,-1-3 0 16,4-4-6-16,3-6 1 15,4-6-10-15,0-13 1 16</inkml:trace>
  <inkml:trace contextRef="#ctx0" brushRef="#br1" timeOffset="146078.44">14605 10878 39 0,'7'40'19'0,"14"14"-15"0,-14-39 27 0,4 7-27 16,3 7 0-16,7-1 2 15,7 3 1-15,1 1-9 16,-1-4 0-16,0-3 4 15,-3-3 1-15,-8 0-8 16,-3-7 0-16,-3-2-10 16,0-10 1-16</inkml:trace>
  <inkml:trace contextRef="#ctx0" brushRef="#br1" timeOffset="146393.78">15120 10928 43 0,'0'9'21'0,"4"4"-12"0,-1-10 31 16,1 3-37-16,3 4 0 16,0-4 2-16,0 0 0 15,7-6-7-15,4 0 1 0,3 0 2 16,7-3 0-16,4 0-7 16,-1-3 0-16,-2-1-11 15,-1-2 1-15</inkml:trace>
  <inkml:trace contextRef="#ctx0" brushRef="#br1" timeOffset="146799.15">15194 10809 47 0,'11'19'23'0,"-11"18"-20"0,3-27 34 16,-3 5-36-16,0 7 0 0,0 6 1 16,-3 4 1-16,-1-1-4 15,4 10 0-15,-3 0-2 16,-1-1 0-16,1-8-11 15,-8-10 0-15</inkml:trace>
  <inkml:trace contextRef="#ctx0" brushRef="#br1" timeOffset="147864.94">15702 10552 46 0,'7'-4'23'0,"0"11"-15"0,-3-7 24 16,-1 6-29-16,1 3 1 15,-1 7 1-15,1 9 1 16,-4 7-7-16,0 8 0 15,-4 14 4-15,1 5 0 16,-1 4-3-16,1 6 1 16,-1 3-4-16,1-9 0 15,-1-10-7-15,1-9 1 16,-1-19-8-16,-3-9 1 16</inkml:trace>
  <inkml:trace contextRef="#ctx0" brushRef="#br1" timeOffset="148495.73">13861 11508 47 0,'0'3'23'0,"14"-3"-21"15,-7 3 37-15,7 0-38 16,4 1 0-16,13 2 4 16,1 0 0-16,14 0-4 15,21 1 1-15,25-4 3 16,17-3 0-16,32-3 0 15,18-4 0-15,10-5-2 16,18-1 0-16,0 1-2 16,11-4 0-16,3-3-3 15,-25 0 0-15,-31 7-6 0,-18 9 0 16,-21 3-11-16,-29 0 1 16</inkml:trace>
  <inkml:trace contextRef="#ctx0" brushRef="#br1" timeOffset="149411.37">13737 11806 45 0,'14'3'22'0,"-3"-6"-12"0,-11 3 28 16,3 3-35-1,1 0 0-15,-1 3 1 0,-3 1 1 16,-7 2-7-16,-3 10 1 15,-11 6 4-15,-4 3 0 16,-7 16-1-16,4 13 1 16,-4 12-2-16,-3 9 1 15,3 19 0-15,8 7 0 16,9-7-1-16,12 3 1 16,6-15-2-16,4-13 0 15,18-6-4-15,10-13 0 16,8-18-15-16,-1-17 1 0</inkml:trace>
  <inkml:trace contextRef="#ctx0" brushRef="#br1" timeOffset="152009.93">14037 12239 51 0,'0'0'25'0,"4"6"-21"15,-4-3 26-15,-4 6-29 16,-7 7 0-16,-3 6 0 15,-7 0 1-15,-7 0-3 0,-4 6 1 16,-3 7 1-16,3-1 1 16,-3-2-2-16,3-1 0 15,4 3-3-15,3-12 0 16,8-3-9-16,2-6 0 16,1-10-3-16,7-9 0 15</inkml:trace>
  <inkml:trace contextRef="#ctx0" brushRef="#br1" timeOffset="152263.99">13681 12201 41 0,'14'22'20'0,"-7"6"-23"0,0-18 37 0,0 5-33 15,4 7 0-15,-1-3 2 16,4 12 0-16,4 13-3 16,7 3 1-16,6 7 1 15,5-1 1-15,-1-6-5 16,0-9 1-16,-7-7-11 16,-3-9 1-16,-11-6-3 15,0-10 0-15</inkml:trace>
  <inkml:trace contextRef="#ctx0" brushRef="#br1" timeOffset="152639.63">14203 12449 49 0,'3'19'24'0,"-3"-13"-24"16,0-6 49-16,4 0-47 15,6 0 0-15,8 0 0 16,3 0 0-16,8 3-8 16,2-6 1-16,1-3-10 15,-4-7 0-15</inkml:trace>
  <inkml:trace contextRef="#ctx0" brushRef="#br1" timeOffset="153450.01">14619 12076 37 0,'-3'0'18'0,"-1"0"-9"15,4 0 19-15,0 0-22 0,0 0 0 16,0 0 4-16,4 3 0 16,-4-3-13-16,7 0 1 15,3 0 8-15,1 3 0 16,6 0-3-16,8 0 0 15,7 3-1-15,0 4 0 16,-8-4-2-16,-2 0 0 16,-5-3 0-16,-6 4 0 15,-8 2-2-15,-6 1 1 16,-8 2-2-16,-3 1 1 0,0-4-1 16,0 4 1-16,0-1-2 15,0 4 1-15,3-4 0 16,4 1 1-16,0-1 0 15,7 1 0-15,3 0 1 16,4-1 0-16,4 1 2 16,3-1 0-16,7 1 0 15,1-1 0-15,-1 1 0 16,3-7 0-16,-2 0 0 16,-1 1 0-16,-4 2-2 15,-6 0 1-15,-4 4-1 16,-7 0 0-16,-7 5-3 15,-11 4 0-15,-10-3-8 16,-7 0 0-16,-8 3-2 16,-2 3 0-16</inkml:trace>
  <inkml:trace contextRef="#ctx0" brushRef="#br1" timeOffset="154276.26">14305 12248 27 0,'0'3'13'0,"0"3"-1"15,0-6 20-15,0 4-27 16,0 2 0-16,0 3 2 16,0 4 1-16,0 2-11 15,0 4 1-15,0 0 6 16,-3 6 1-16,-4 7-4 0,0 2 0 16,3 4-8-16,0 6 1 15,1-10-8-15,3-6 0 16</inkml:trace>
  <inkml:trace contextRef="#ctx0" brushRef="#br1" timeOffset="154951.06">14951 11749 40 0,'0'29'20'0,"3"11"-18"0,1-36 28 0,-1 2-30 15,1 0 0-15,3 13 1 16,0 0 1-16,4 6 0 16,3 6 1-16,7 4 2 15,7 12 0-15,0-3 1 16,-3 6 1-16,3 6-2 16,-3 1 1-16,-4 2-4 15,-7 1 1-15,-7-1-4 16,-7 10 1-16,-3 0-4 15,-4 4 0-15,-4-1-7 16,-3-13 0-16,-7-2-6 16,0-17 1-16</inkml:trace>
  <inkml:trace contextRef="#ctx0" brushRef="#br1" timeOffset="155372.06">15572 11903 34 0,'-7'-6'17'0,"-8"9"-12"15,12-3 22-15,-8 6-25 16,1 10 0-16,-4 0 3 16,0 6 0-16,-4 6-6 15,4 9 1-15,-4 4 3 16,8 6 1-16,3 10-2 15,3-1 1-15,8 4-2 16,-1-4 0-16,4-3-1 16,0-6 0-16,0-6-2 15,0-3 0-15,0-7-8 16,0-6 0-16,0-9-4 16,0-10 1-16</inkml:trace>
  <inkml:trace contextRef="#ctx0" brushRef="#br1" timeOffset="155642.37">15879 12170 45 0,'0'3'22'0,"-11"22"-26"0,4-19 40 0,-4 10-35 16,-6 0 1-16,-1 5 0 16,0 5 0-16,1-1-3 15,-4 0 0-15,-1 6 1 16,1 4 1-16,0-4-4 16,7 0 0-16,3-6-10 15,1-9 0-15</inkml:trace>
  <inkml:trace contextRef="#ctx0" brushRef="#br1" timeOffset="155898.34">15653 12229 39 0,'28'32'19'0,"7"18"-18"0,-28-35 26 16,4-2-26-16,3 12 0 16,4 0 0-16,-1 7 0 15,1-1-3-15,3-3 0 16,-3-6-3-16,-1 0 1 16,-3-9-7-16,1-7 0 15,-5-12 0-15,4-1 0 16</inkml:trace>
  <inkml:trace contextRef="#ctx0" brushRef="#br1" timeOffset="156153.62">15956 12395 42 0,'7'-3'21'0,"4"13"-23"16,-4-10 46-16,0 0-43 15,3-3 0-15,8-1 1 16,3-2 0-16,8 0-5 16,-1 0 0-16,0-1-3 15,0-2 0-15,-3 0-8 0,-7-4 1 16</inkml:trace>
  <inkml:trace contextRef="#ctx0" brushRef="#br1" timeOffset="156452.81">16436 12173 48 0,'11'34'24'0,"-1"-2"-28"16,-6-23 41-16,-4 7-37 15,0 3 0-15,0 2-1 16,0-5 1-16,3 3-3 15,1 6 1-15,-1 0-11 16,4 0 1-16,0-9-1 16,0-7 0-16</inkml:trace>
  <inkml:trace contextRef="#ctx0" brushRef="#br1" timeOffset="156828.84">16545 11637 45 0,'0'3'22'0,"18"9"-27"0,-4-12 46 0,4 10-37 15,10 8 1-15,7 11 3 16,4 2 0-16,0 13-9 16,7 3 0-16,7 6 6 15,-1 13 1-15,-2-3-4 16,-11 12 1-16,-11 4-4 15,-10 8 1-15,-18 4-7 16,-15 0 0-16,-16-12-11 16,-22-17 0-16</inkml:trace>
  <inkml:trace contextRef="#ctx0" brushRef="#br2" timeOffset="164080.94">11271 14249 29 0,'7'62'14'0,"-3"-49"-4"16,-4-13 14-16,0 0-23 16,0 0 1-16,3-6 3 15,4-7 1-15,0-6-5 16,1-6 0-16,2-9 4 15,8-4 0-15,6-12-1 16,8-10 1-16,11-15-2 0,2-6 0 16,8 2-3-16,0 7 0 15,0-6-1-15,-3 6 0 16,-8 6 0-16,-10 6 0 16,-1 13-1-16,-6-3 1 15,-4 15 0-15,-7 10 0 16,0 10-2-16,-3 11 1 15,-4 14 0-15,-7 9 0 16,0 12 0-16,-3 10 0 16,-4 6 0-16,-1 12 0 15,1 14 2-15,0 11 0 0,0 7 0 16,4-6 1-16,-1 0-1 16,4-7 1-16,4-12-1 15,3-7 1-15,0-8-2 16,0-11 0-16,0-11-2 15,7-8 0-15,0-8-8 16,-3-19 0-16,3-10-1 16,-7-3 1-16</inkml:trace>
  <inkml:trace contextRef="#ctx0" brushRef="#br2" timeOffset="164304.43">11476 13963 62 0,'18'19'31'0,"24"-6"-45"0,-25-13 68 16,12-3-54-16,13-7 0 15,7-2-2-15,-6-1 1 16,-1 1-5-16,-7-1 1 15,-3 4-12-15,-11 2 1 16</inkml:trace>
  <inkml:trace contextRef="#ctx0" brushRef="#br2" timeOffset="164829.62">12390 13195 42 0,'0'13'21'0,"-4"18"-17"0,4-15 26 16,-7 2-30-16,-4 14 0 0,-3 12 0 16,-3 3 0-16,-1 12 0 15,0 13 0-15,8 10-1 16,3 9 1-16,3-3-2 15,4-10 0-15,0-9-4 16,7-9 0-16,0-10-6 16,7-19 0-16</inkml:trace>
  <inkml:trace contextRef="#ctx0" brushRef="#br2" timeOffset="165084.81">12562 13132 47 0,'7'3'23'0,"-14"26"-19"0,4-17 42 16,-1 10-44-16,1 10 0 15,-4 11 0-15,-4 11 0 16,-3 15-3-16,0 22 0 15,3 12 1-15,-3 16 0 16,4 0-7-16,-1 1 1 16,1-7-10-16,-12-19 0 15</inkml:trace>
  <inkml:trace contextRef="#ctx0" brushRef="#br2" timeOffset="165550.81">10760 14321 59 0,'-4'34'29'0,"-10"29"-37"0,7-44 50 0,-11 12-42 15,8-6 0-15,-22 25-6 16,-3 1 0-16,3 2-6 15,7-9 0-15</inkml:trace>
  <inkml:trace contextRef="#ctx0" brushRef="#br2" timeOffset="166091.14">13691 13838 59 0,'7'9'29'0,"-7"1"-33"16,-3-4 47-16,-11 3-43 15,-11 13 0-15,0 10 0 16,-10 2 1-16,-11 16-3 15,-7 1 0-15,4 5-3 16,-4-3 0-16,14-6-10 16,7-3 1-16,8-16-2 15,13-15 1-15</inkml:trace>
  <inkml:trace contextRef="#ctx0" brushRef="#br2" timeOffset="166316.54">13353 13747 36 0,'28'60'18'0,"28"21"-19"0,-38-59 34 16,0 9-30-16,6 1 0 15,8 5 1-15,0 1 1 0,0 0-8 16,-4-4 1-16,-7-6-4 15,4-3 1-15,-11-9-7 16,-4-10 0-16</inkml:trace>
  <inkml:trace contextRef="#ctx0" brushRef="#br2" timeOffset="166661.74">14079 14079 44 0,'0'0'22'0,"4"-3"-15"0,-4 3 38 16,0 0-42-16,0 3 0 16,7 0 1-16,7-6 1 15,4 6-7-15,10-6 1 16,7 0 2-16,8 3 1 16,6 0-7-16,0-3 1 15,-3 3-9-15,-7 0 0 0,-7 0-4 16,-18 0 1-16</inkml:trace>
  <inkml:trace contextRef="#ctx0" brushRef="#br2" timeOffset="166888.44">14002 14415 43 0,'28'22'21'0,"7"-25"-15"16,-21 3 38-16,15-7-43 15,6-2 0-15,4-4 0 16,-1 1 0-16,-2-1-6 16,-4-2 1-16,-4-1-10 0,-4 0 1 15</inkml:trace>
  <inkml:trace contextRef="#ctx0" brushRef="#br2" timeOffset="167157.66">14284 13844 58 0,'4'47'29'0,"-15"16"-31"0,4-41 47 0,-4 9-45 15,-6 13 1-15,3 13-2 16,-4 12 1-16,4 3-3 16,-4 6 1-16,4-12-10 15,0-6 0-15,-4-13-4 16,11-13 0-16</inkml:trace>
  <inkml:trace contextRef="#ctx0" brushRef="#br2" timeOffset="167682.47">14912 13584 44 0,'0'28'22'0,"0"0"-16"16,0-15 38-16,-4 6-41 15,1 9 0-15,-1 6 1 16,1 10 0-16,-1 6-6 16,1 1 1-16,3 8 3 15,0 7 1-15,0-3-5 0,0 3 0 16,0-7-10-16,3-9 1 15,4-15-6-15,4-10 1 16</inkml:trace>
  <inkml:trace contextRef="#ctx0" brushRef="#br2" timeOffset="167893.03">15169 14333 47 0,'-3'57'23'0,"-18"6"-30"0,14-42 40 0,-4 11-33 16,-3-7 0-16,0 6-3 16,0-3 0-16,0 1-8 15,3-17 1-15</inkml:trace>
  <inkml:trace contextRef="#ctx0" brushRef="#br2" timeOffset="168194.03">15452 14076 45 0,'3'-6'22'0,"8"22"-24"0,-4-13 34 16,3 3-36-16,5-3 0 15,2-3-14-15,4 0 0 16,1-6 17-16,-5-10 0 0</inkml:trace>
  <inkml:trace contextRef="#ctx0" brushRef="#br2" timeOffset="168748.59">15790 13640 57 0,'7'3'28'0,"15"16"-35"15,-12-19 58-15,4 3-50 0,7 4 1 16,4-1 3-16,3 0 0 16,8 1-5-16,-1 2 0 15,4 0 3-15,-4-2 0 16,-3-1-1-16,-4-3 1 16,-7 0-3-16,-3 7 0 15,-8 5-3-15,-6 1 1 16,-8 3-2-16,-6-4 1 15,-4 1-3-15,-4 3 1 16,-3 0 0-16,3 0 1 16,4-1 1-16,4 1 1 0,-1 0 0 15,7 0 1-15,4 0 1 16,7 3 1-16,8 0 0 16,2-7 0-16,4 10 0 15,4-3 1-15,3 3 1 16,-3-3 0-16,-4-6-1 15,-3 3 0-15,-4 3-1 16,-4 3 0-16,-2 9-2 16,-16 7 1-16,-16 3-4 15,-19 3 1-15,-13-3-8 16,-7-6 1-16,-15-10-6 16,4-9 0-16</inkml:trace>
  <inkml:trace contextRef="#ctx0" brushRef="#br2" timeOffset="175879.74">642 15766 34 0,'0'10'17'0,"11"6"-14"15,-4-13 17-15,-4 3-19 16,4 3 0-16,4 1 1 15,-4-1 0-15,-4 1-3 16,-3 2 1-16,8 1 1 16,-8 5 1-16,0 11-2 15,0 11 1-15,0 1-1 16,0 6 0-16,3 7 0 0,4-11 1 16,-7-8-1-16,4-10 1 15,3-3 1-15,-4-3 1 16,4-7 0-16,4-5 1 15,6-17 0-15,-2-12 0 16,2-9-1-16,4-13 1 16,-3-12-3-16,14-7 1 15,0 0-4-15,-4 4 1 0,4-1-6 16,-8 4 0-16,-3 2-8 16,-3 10 1-16</inkml:trace>
  <inkml:trace contextRef="#ctx0" brushRef="#br2" timeOffset="176419.96">850 16180 47 0,'0'7'23'0,"18"-11"-28"0,-15 1 39 15,8 0-32-15,14-3 1 16,-11 0 0-16,7-4 1 15,4 1-5-15,-4-1 0 16,-7-2 2-16,4 2 1 16,-8 1-3-16,-3 0 1 15,4-4-3-15,-11 4 0 16,-7-1-1-16,3 7 1 0,-3-3-1 16,4 0 0-16,-8-1 0 15,-3 1 0-15,3 6 1 16,1 3 1-16,-1 0 0 15,1 4 1-15,-1 5 0 16,0 4 0-16,1 9 0 16,3-3 1-16,3 3 0 15,-3 0 0-15,7 0 1 16,0-6 0-16,11-3 0 16,-4-4 1-16,3 1-1 15,1-1 0-15,10-5-2 16,7-4 0-16,-6-3-9 15,-5-7 0-15</inkml:trace>
  <inkml:trace contextRef="#ctx0" brushRef="#br2" timeOffset="176810.95">1207 16177 38 0,'-8'19'19'0,"5"-3"-18"0,3-13 30 16,0 0-29-16,0 0 0 16,0 0 1-16,0-3 1 0,0 0-5 15,0-9 1-15,0-4 3 16,3-2 0-16,-3-4-1 15,8 3 0-15,-8 0-1 16,10 1 0-16,-6-4 0 16,6 0 0-16,8 0-1 15,-1 10 0-15,-2-4-1 16,2 7 0-16,-6 0-2 16,6 0 1-16,-6-1-3 15,0 4 1-15,-1 0-4 16,-3 0 0-16,4-7-5 15,-8-2 0 1</inkml:trace>
  <inkml:trace contextRef="#ctx0" brushRef="#br2" timeOffset="177080.67">1616 15431 38 0,'10'16'19'0,"1"9"-18"0,-11-19 32 15,0 10-30-15,-7 2 1 16,3 8 1-16,-3 11 1 16,-3 4-8-16,-1 9 1 0,8 7 4 15,-4 12 0-15,3-4-3 16,-3-8 1-16,7-4-3 15,0-12 1-15,-7-13-6 16,7-9 0-16,-4-10-7 16,-3-9 0-16</inkml:trace>
  <inkml:trace contextRef="#ctx0" brushRef="#br2" timeOffset="177277.94">1337 15782 43 0,'0'16'21'0,"21"-4"-22"16,-14-9 35-16,-3 4-32 16,6-4 0-16,8 6 0 15,3-6 1-15,11 4-5 16,3 2 1-16,8 0-1 16,-5-2 1-16,-6-1-6 0,0 0 1 15,-7 1-7-15,-4-4 0 16</inkml:trace>
  <inkml:trace contextRef="#ctx0" brushRef="#br2" timeOffset="177441.11">1764 16014 34 0,'3'35'17'0,"8"12"-16"0,-11-35 26 0,0 4-28 15,0 0 1-15,0-1-2 16,0-2 1-16,-4-4-4 15,4-6 0-15,0-12-5 16,0-4 1-16</inkml:trace>
  <inkml:trace contextRef="#ctx0" brushRef="#br2" timeOffset="177606.14">1693 15804 24 0,'11'22'12'0,"10"0"-12"16,-17-19 17-16,6 3-17 16,4 1 1-16,-3-1-3 15,-1 0 1-15,5-3-5 16,2-3 0-16</inkml:trace>
  <inkml:trace contextRef="#ctx0" brushRef="#br2" timeOffset="177862.31">2145 15854 24 0,'7'10'12'0,"-7"-4"-10"0,0-6 18 16,-7 3-20-16,0 3 0 16,-4 1 0-16,-3 2 1 15,-3-3-1-15,-1 1 1 0,4 2 0 16,-7 0 1-16,10 4-1 15,-7 3 0-15,8-1-2 16,-1 4 1-16,4 0-3 16,-3-3 0-16,10-1-4 15,0 1 0-15,-7-4-1 16,14-2 0-16</inkml:trace>
  <inkml:trace contextRef="#ctx0" brushRef="#br2" timeOffset="178477.2">2163 15951 8 0,'10'7'4'0,"-6"-4"7"16,-4-3 3-16,7 3-11 15,-7 0 0-15,3-3 2 16,-3 3 0-16,0-3-7 0,0 0 1 15,0 0 3-15,0 0 1 16,-3 0-2-16,3 0 1 16,-11 0-2-16,4 7 0 15,4-1-1-15,-8 6 0 16,4 1-1-16,7 3 0 16,-7-1-3-16,3-2 1 15,4-1-2-15,0 1 1 16,0-1 0-16,0-2 0 0,11-1 1 15,-4 1 1-15,-4-1 1 16,8 0 1-16,-4 1 0 16,4 2 1-16,-1-2 0 15,1-1 1-15,-1-3 1 16,8-2 1-16,3-8 2 16,7-2 1-16,4-3 1 15,0-7 1-15,7 0-1 16,0-12 1-16,-1-9-2 15,1-7 0-15,0-3-2 16,3-7 1-16,-3-12-3 16,-7-2 1-16,-14-11-2 15,3-2 1-15,-11 2-2 16,-10-2 1-16,0 15-1 16,-10 6 0-16,-8 10 0 15,4 12 1-15,-4 16 1 16,-3 16 0-16,0 22-1 15,3 18 0-15,11 23-2 0,4 27 1 16,3 20-4-16,3 15 1 16,15-3-4-16,3-6 1 15,7-19-6-15,-7-25 0 16</inkml:trace>
  <inkml:trace contextRef="#ctx0" brushRef="#br2" timeOffset="179258.21">3602 15917 39 0,'7'-3'19'0,"-7"6"-21"0,0-3 34 0,0 0-31 15,-7-3 1-15,3 3 0 16,-6 3 0-16,-1 0-3 16,-10 3 1-16,-4 1 1 15,1 5 0-15,-1 4-1 16,0 9 1-16,8-3-2 15,-5 3 1-15,1-3-2 16,4 3 0-16,6 0 0 16,4-6 0-16,7-3-1 15,7-7 1-15,11-6-1 16,3-3 1-16,0-6 0 16,0-4 1-16,0-8-1 15,1-4 1-15,-5-3 0 16,1 0 0-16,-8 3 0 15,1 3 1-15,-4 6 1 16,4 4 0-16,-8 6 0 0,8 9 1 16,-4 3-1-16,3 7 1 15,-10 3-1-15,4 3 1 16,3-3-6-16,0 6 1 16,4-10-7-16,-1-5 0 15</inkml:trace>
  <inkml:trace contextRef="#ctx0" brushRef="#br2" timeOffset="179587.47">3905 15860 31 0,'11'0'15'0,"-11"4"-15"16,0-4 22-16,0 3-21 15,0 3 0-15,0 0 2 16,-11 1 0-16,1 2-4 15,-4 0 1-15,-1 1 1 16,5 2 1-16,-8 4-1 16,8 3 1-16,3 0-2 15,3-1 1-15,4-2-1 16,11 0 1-16,-4 0-1 16,3-4 0-16,1 1 0 15,-1-4 1-15,-6 4-1 16,3-4 0-16,-7 0 0 15,0 4 0-15,-11 3-1 16,1-1 0-16,-11 1-3 16,3 0 0-16,-3-4-7 0,10 1 1 15</inkml:trace>
  <inkml:trace contextRef="#ctx0" brushRef="#br2" timeOffset="179873.23">4226 15879 24 0,'-10'7'12'0,"10"8"-1"0,0-12 14 0,-7 7-22 16,3 2 1-16,-6 10 1 15,-1 10 0-15,-7 2-7 16,-3 10 0-16,-11 9 5 16,4-2 0-16,-7 2-2 15,10-3 0 1,1 0-12 0,9-15 0-16</inkml:trace>
  <inkml:trace contextRef="#ctx0" brushRef="#br2" timeOffset="180068.28">4001 15879 26 0,'14'25'13'0,"7"10"-9"0,-11-29 9 16,-6 4-15-16,10-1 1 15,-10 4-11-15,6 5 0 16,-3-2 12-16,-3-3 0 0</inkml:trace>
  <inkml:trace contextRef="#ctx0" brushRef="#br2" timeOffset="180714.05">4424 16030 39 0,'0'19'19'0,"-7"-1"-24"15,7-11 42-15,0-1-36 16,0 7 0-16,0-4 0 15,0 0 1-15,0 1-3 16,0-4 0-16,0 0 1 0,0-3 1 16,0-3-3-1,7-6 1-15,-7-3-2 0,10 2 1 16,-6-5-1-16,3-1 1 16,0 4-1-16,4 6 1 15,-8 0 0-15,4 0 1 16,4 3 0-16,-8 3 1 15,4 0 0-15,4 0 1 16,-7 0-1-16,3-3 0 16,0 0 0-16,3-3 0 0,-10 0 0 15,11 3 0-15,-11 0-1 16,3-3 1-16,4 0 0 16,0-1 0-16,4 4 0 15,3 0 0 1,7-6 0-1,-3-3 0-15,0-1 0 16,-4 1 0-16,3-7 0 16,-10 4 0-16,4-1 0 15,-8 4 0-15,5-1 0 16,2 4 0-16,1 3 1 16,-8 6 0-16,11 3 0 15,-3 7 0-15,0-1 0 16,-1 4 1-16,1 0-1 15,-4 0 0-15,3-4-1 16,1-3 0-16,-8 1-8 0,8 2 0 16,0-5-2-16,3-1 0 15</inkml:trace>
  <inkml:trace contextRef="#ctx0" brushRef="#br2" timeOffset="181104.56">5034 16343 36 0,'7'60'18'0,"-3"6"-20"0,3-60 33 0,-7 13-31 15,0-3 0-15,0-4 0 16,0-6 1-16,-7-9-1 15,3-9 0-15,-3-7 0 16,4-12 0-16,-8-1-2 16,0-12 0-16,4-9-2 15,-3 3 1-15,-1-7-1 16,4 4 1-16,4 3 0 16,3 6 0-16,10 10 2 15,11 12 1-15,-3 6 3 16,14 3 0-16,-4 13-1 15,4 3 1-15,-11 4-1 16,0 8 0-16,-3 1-2 16,-15 0 1-16,-6 6-4 0,-15 6 1 15,-3-3-8-15,0-6 1 16</inkml:trace>
  <inkml:trace contextRef="#ctx0" brushRef="#br2" timeOffset="182682.47">5768 15886 25 0,'0'0'12'0,"3"-4"0"15,-3 4 16-15,0 0-25 0,0 0 1 0,0 0 0 16,8 0 0-16,-8 0-5 15,0 0 0-15,0 0 3 16,0 4 0-16,0-1-2 16,0 0 0-16,0 0 0 15,-8-3 0-15,5 3-1 16,-8-6 0-16,4 3 0 16,0-3 1-16,0 3-1 15,0-3 1-15,7 3 0 16,-7 3 0-16,7-3-1 15,0 3 0-15,7 0 0 16,-7 0 0-16,7 4 0 16,0-1 0-16,0-3 0 15,0-3 0-15,4-3 0 16,-8 0 1-16,5-4-1 0,-5-2 0 16,-3-4 0-16,0 1 1 15,-3 2-2-15,3-2 1 16,-8-1-7-16,5 7 0 15,-8 0-1-15,1 3 0 16</inkml:trace>
  <inkml:trace contextRef="#ctx0" brushRef="#br2" timeOffset="183206.41">5810 16165 38 0,'7'0'19'0,"-7"0"-24"0,0 0 38 15,0 0-33-15,0 0 1 16,0 0-1-16,0 3 1 15,0 0-2-15,-10 0 1 16,3 0 0-16,0 0 0 16,-4 0-1-16,0 4 1 15,1 2-1-15,-1 1 1 16,4 2-1-16,0-2 1 16,7 5 0-16,0-2 0 15,7-1 0-15,7-2 0 0,-3-4 0 16,0 0 1-16,-1-3-1 15,-3 1 0-15,0-4-3 16,-3-4 1-16,-4 4-9 16,-4-9 1-16</inkml:trace>
  <inkml:trace contextRef="#ctx0" brushRef="#br2" timeOffset="187424.81">660 17453 19 0,'10'0'9'0,"1"0"2"0,-1 0 9 15,-2 0-16-15,-5 4 0 16,4 2 2-16,4 0 0 15,-8 0-8-15,4 4 0 16,-7 2 5-16,0 1 0 16,0 9-2-16,-10 6 0 15,-1 16-2-15,1 6 1 16,-8 13-2-16,-3 0 1 16,10 2-1-16,-7 4 1 0,8 0-3 15,-1-9 0-15,-6-10-4 16,13-9 1-16,-3-7-2 15,-3-5 0-15</inkml:trace>
  <inkml:trace contextRef="#ctx0" brushRef="#br2" timeOffset="187785.91">1076 17096 49 0,'-7'19'24'0,"0"12"-31"0,3-18 52 16,-3 6-45-16,4 9 1 15,-8 9 0-15,-6 10 1 16,-1 13-3-16,-3 9 1 16,7 16 1-16,-4 15 0 15,7-9-1-15,-6 0 0 16,13-3-2-16,-3-7 0 0,-3-15-3 16,10-13 1-1,-7-12-6-15,3-13 0 0,-3-15-4 16,7-13 0-16</inkml:trace>
  <inkml:trace contextRef="#ctx0" brushRef="#br2" timeOffset="188010.53">691 17867 30 0,'0'4'15'0,"8"-4"-9"16,-8 0 24-16,10-4-30 15,-6 1 1-15,13 3-1 16,11 0 0-16,-6 0-4 0,6 3 1 16,4 1-7-16,-4-8 0 15</inkml:trace>
  <inkml:trace contextRef="#ctx0" brushRef="#br2" timeOffset="188325.34">1210 17880 24 0,'18'12'12'0,"-1"-2"-6"0,-13-10 13 0,-4 0-15 16,0 0 0-16,0 0 1 15,0 0 0-15,0 0-7 16,-11 3 1-16,-6 0 4 15,3 3 0-15,-4 4-2 16,0 2 0-16,4-2-2 16,-4 9 1-16,-3-1-2 15,4 8 0-15,6-5-1 16,8 8 0-16,-4-7 1 16,17-7 0-16,-3-5 1 15,4-7 0-15,3-3 1 16,3-10 0-16,-6-2 1 15,7-7 0-15,-8 0-4 16,1 4 1-16,-1-4-7 16,-2-6 1-16</inkml:trace>
  <inkml:trace contextRef="#ctx0" brushRef="#br2" timeOffset="188746.52">1418 17965 53 0,'0'15'26'0,"-3"-18"-33"0,6 3 51 0,-3 6-43 16,7-2 1-16,-7 2 1 15,0 0 0-15,0 0-4 16,0-2 0-16,0 2 2 16,0-6 0-16,11-6-2 15,-8-4 1-15,4 1-3 16,4-1 1-16,-7-2-2 16,3-1 0-16,-7 1 0 15,7-1 1-15,-4 1 0 16,-3 2 0-16,7 1 0 15,-7 2 0-15,4 1-1 16,-4 0 1-16,7-3 0 16,-7 2 0-16,0-2-1 15,3-1 1-15,4 1-5 16,4 0 1-16,0-4-2 16,-1 1 0-16</inkml:trace>
  <inkml:trace contextRef="#ctx0" brushRef="#br2" timeOffset="189361.5">1753 17940 30 0,'0'12'15'0,"-7"7"-10"0,7-19 28 0,0 0-32 15,-7 9 1-15,4 1-1 16,3 2 0-16,-7 4-4 16,3-4 1-16,4-2-6 15,-7-4 0-15,7-6-3 16,0-16 0-16</inkml:trace>
  <inkml:trace contextRef="#ctx0" brushRef="#br2" timeOffset="189571.98">1725 17707 38 0,'0'10'19'0,"0"-4"-26"0,0-6 37 16,4 0-31-16,6 3 0 15,4-3-8-15,-3 3 0 16,-1-9 4-16,1 0 1 16</inkml:trace>
  <inkml:trace contextRef="#ctx0" brushRef="#br2" timeOffset="190006.25">1976 17780 37 0,'7'6'18'0,"24"0"-16"16,-20-6 31-16,0 0-31 15,10 0 0-15,0 3 2 16,4 0 1-16,-11 4-6 15,3-1 0-15,-6 0 3 16,-4 4 0-16,-7-1-2 16,0 0 0-16,-14 4-2 15,0 0 0-15,-4 2 0 16,-3-2 1-16,0 2-1 16,0-5 0-16,3 2 1 15,7 1 0-15,-6 9 1 16,6-3 0-16,8 3 0 15,-4 6 0-15,7-3 1 0,0-3 0 16,0 0-1-16,0 0 1 16,10-3-1-16,-3-4 0 15,4-2-2-15,-1-10 0 16,1-3-9-16,7-13 0 16,-8 1-1-16,1-7 1 15</inkml:trace>
  <inkml:trace contextRef="#ctx0" brushRef="#br2" timeOffset="190218.13">1937 17965 40 0,'0'15'20'0,"7"-18"-25"16,-4 0 39-16,4 0-34 15,-3 0 0-15,7-4-2 16,6 1 0-16,11-3-7 16,1-1 0-16,2-2-2 15,-2-1 1-15</inkml:trace>
  <inkml:trace contextRef="#ctx0" brushRef="#br2" timeOffset="190517.47">2445 17858 25 0,'10'3'12'0,"-3"-3"-4"0,-7 0 20 15,0 0-25-15,-7 0 0 16,4 0 1-16,-8 3 0 15,-6 4-6-15,-1 2 1 0,-3 3 3 16,0 1 1-16,-1 0-3 16,1-1 1-16,4 4-3 15,-1 6 1-15,4-3-5 16,7 3 1-16,3-4-5 16,4-2 1-16,4-3-2 15,6-4 0-15</inkml:trace>
  <inkml:trace contextRef="#ctx0" brushRef="#br2" timeOffset="190954.25">2473 17952 14 0,'11'38'7'0,"-4"-29"1"15,-7-6 10-15,3 7-13 16,4-1 0-16,-7-3 0 0,4 1 0 16,3-4-8-16,-7-3 1 15,0-7 5-15,3-5 0 16,4 3-3-16,-7-4 0 16,11-3 0-16,-11 1 0 15,11-1 0-15,-4 0 0 16,-4 4 0-16,4-1 1 15,4 4-1-15,-8 2 1 0,4 4-1 16,4 0 1-16,-4 3-1 16,-3 0 1-16,-4 0-1 15,7 0 0-15,-7 3 0 16,3 0 0-16,4 4-1 16,-7-1 1-16,0 3-1 15,0 1 1-15,0-1 0 16,0 4 0-16,0-1-1 15,0 1 0-15,0-4-2 16,0 1 0-16,4-4-6 16,3 0 1-16</inkml:trace>
  <inkml:trace contextRef="#ctx0" brushRef="#br2" timeOffset="191268.6">2960 17181 38 0,'0'9'19'0,"10"10"-18"0,-10-10 35 16,0 10-35-16,0 9 0 15,-7 7 1-15,4 9 1 16,3 9-4-16,0 13 0 0,0 6 1 16,0 16 1-16,0-7-1 15,0-9 0-15,0-3-3 16,0-15 1-16,0-13-6 16,0-16 0-16,0-16-4 15,0-9 0-15</inkml:trace>
  <inkml:trace contextRef="#ctx0" brushRef="#br2" timeOffset="191629.4">2734 17726 24 0,'28'38'12'0,"11"-13"-6"15,-28-16 15-15,10 1-20 16,7 2 1-16,11 1-1 15,0-4 0-15,-8 1-3 16,8-4 0-16,11 3 0 16,3-2 0-16,-4 2-1 0,-10-6 1 15,-11-3 0-15,4-3 1 16,-15-6 1-16,-3 2 1 16,-3 1 1-16,-4 0 0 15,-3 3 1-15,-4 3 0 16,-4 0-2-16,-7 0 1 15,-10 0-2-15,-3 3 0 16,10 3-2-16,-8 0 1 0,-2 1-2 16,10 5 0-16,3-6-2 15,-3 4 0-15,10-4-2 16,-3 0 0-16,7 1 1 16,7-4 0-16</inkml:trace>
  <inkml:trace contextRef="#ctx0" brushRef="#br2" timeOffset="192003.92">3270 17977 5 0,'7'10'2'0,"7"-17"-2"16,-7 4 1-16,-3 3-1 16,3 0 1-16,4 0 3 15,-1 0 0-15,1 0-3 16,10 0 1-16,4 0 2 15,-1-6 1-15,5-7-1 16,-1-9 1-16,-3-6-2 16,-1-6 0-16,-3-10-1 15,-3-3 1-15,-7-7-2 0,-1-8 1 16,1-1-1-16,-1-6 1 16,-6 3 0-16,-4 0 0 15,-4-3 0-15,-6 3 0 16,-1 13-1-16,-6 9 1 15,6 13 1-15,0 18 0 16,1 20-3-16,-1 15 1 16,4 21-2-16,4 14 1 0,3 21-3 15,10 16 1-15,1 4-5 16,-1 2 0-16,8-19-2 16,-7-12 1-16</inkml:trace>
  <inkml:trace contextRef="#ctx0" brushRef="#br2" timeOffset="192904.09">4643 17720 35 0,'10'13'17'0,"1"-20"-14"15,-11 7 34-15,0-3-33 16,0 3 1-16,0 0 1 15,0 0 1-15,0 0-10 16,0 0 1-16,-11 0 5 16,1 6 1-16,-12 1-3 15,5 2 1-15,-11 4-3 16,6 2 1-16,-6 7-1 0,7 0 0 16,3 3-2-16,4 0 0 15,4 0-1-15,3-6 1 16,7 0-1-16,7-3 1 15,3-7 1-15,11-3 0 16,-3-2 0-16,7-8 1 16,-1-5 0-16,-2-7 0 15,-1-6 0-15,-11-3 0 0,8-3-1 16,-7 6 1-16,-8 3-1 16,4 7 0-16,-3-4 1 15,3 7 0-15,-4 6 0 16,4-1 1-16,-7 4-1 15,0 0 1-15,4 4 1 16,-1 5 0-16,1 4-1 16,3 2 1-16,-7 4-1 15,3 6 0-15,5 0 0 16,-8-6 1-16,3 0-1 16,4-3 0-16,-7-4-4 15,0-6 1-15,0-3-7 16,0 1 1-16</inkml:trace>
  <inkml:trace contextRef="#ctx0" brushRef="#br2" timeOffset="193474.76">5200 17510 38 0,'-7'6'19'0,"-14"13"-23"15,10-13 33-15,1 4-29 16,-15 2 0-16,0 7 0 15,4 0 1-15,-7 0-2 16,7 3 1-16,-4 0-1 16,11 0 1-16,3-7-2 15,1-2 1-15,3-1 0 0,7-5 0 16,7-1 0-16,7 0 0 16,7 0 2-16,4 4 0 15,-1-1 1-15,1-3 1 16,-4 4-1-16,-10 2 0 15,-1 7-1-15,-17 3 0 16,-3 3-2-16,-11 3 1 16,-1-6-7-16,-6-3 1 15,3-3-5-15,1-4 0 16</inkml:trace>
  <inkml:trace contextRef="#ctx0" brushRef="#br2" timeOffset="193760.6">5549 17770 44 0,'-10'16'22'0,"-29"37"-28"16,28-34 41-16,-17 6-33 16,-4 6 0-16,-3 13 0 15,10 10 1-15,1 5-6 0,2-2 1 16,1 2-3-16,4-9 0 16,3-9-8-16,3-19 1 15</inkml:trace>
  <inkml:trace contextRef="#ctx0" brushRef="#br2" timeOffset="193956.04">5249 17676 22 0,'11'22'11'16,"-8"16"-6"-16,5-32 10 0,-5 3-15 15,4 4 0-15,-3 3-4 16,-1 2 1-16,4 1-2 16,0-3 0-16</inkml:trace>
  <inkml:trace contextRef="#ctx0" brushRef="#br2" timeOffset="194571.39">5680 17889 29 0,'3'22'14'0,"-3"0"-13"0,0-19 25 16,0 1-26-16,0-1 1 15,0-3-1-15,0 0 0 16,4-7 0-16,-1-2 0 16,1-4 0-16,-1-2 0 15,1-1 0-15,3 0 0 16,-4 4 0-16,5 2 0 16,2 4 0-16,-6 0 0 0,3 3 0 15,0 0 1 1,3 3-2-16,-6 0 1 0,3 3 0 15,4 0 0-15,-11 0-2 16,3 3 1-16,4-3 0 16,-7 1 0-16,4-4-1 15,-1 0 0-15,4-4 0 16,0-2 1-16,-7-3 0 16,7-1 0-16,-7 1 0 15,4 0 0-15,3-1 1 16,3 1 0-16,-6 2 0 15,7 1 0-15,-1-3 0 16,4 6 1-16,-3-4-1 16,-1 7 1-16,1 4 0 15,0-4 1-15,-1 3 0 16,1 3 1-16,-1 3-1 16,1 4 0-16,-4 3 0 0,0-1 1 15,4 4-2-15,-1 0 0 16,1 6-2-16,-4-3 1 15,7-6-4-15,4-7 0 16,3 0-6-16,-4-5 0 16</inkml:trace>
  <inkml:trace contextRef="#ctx0" brushRef="#br2" timeOffset="195021.72">6279 17733 28 0,'-3'31'14'0,"-18"7"-8"15,17-23 21-15,1 13-24 16,-4-2 0-16,3 11 3 16,-6 4 0-16,10-7-8 15,-11-2 0-15,11-7 4 16,-11-6 1-16,8-7-3 15,-4-9 1-15,0-9-3 16,0-13 0-16,-4-3-1 16,1-15 0-16,-5-7 0 15,5 0 0-15,3-9-1 16,0 2 1-16,3 4 0 16,8 3 1-16,3 10 1 0,10 9 0 15,5 9 1-15,6 4 1 16,4 9-1-16,-8 6 1 15,1 0 0-15,-4 3 1 16,-10 3-2-16,-1 4 1 16,-3 3-1-16,-3 3 0 15,-8-7-2-15,-3 4 1 16,-3-1-3-16,-1-2 0 16,-10-4-3-16,3-2 1 15,1-7-3-15,3-3 1 16</inkml:trace>
  <inkml:trace contextRef="#ctx0" brushRef="#br2" timeOffset="195352.53">6763 17359 45 0,'10'22'22'0,"-10"0"-28"0,0-19 50 16,4 1-43-16,-4 2 1 15,7 6-1-15,-7 1 1 32,0 6-9-32,-7-7 0 15,3-2-6-15,4-7 1 16</inkml:trace>
  <inkml:trace contextRef="#ctx0" brushRef="#br2" timeOffset="195532.42">6724 17758 40 0,'11'15'20'0,"-8"-8"-20"16,-3-7 28-16,7 3-29 16,-7 0 1-16,0 0-8 15,-7 0 0-15,4-3 1 16,-8 0 1-16</inkml:trace>
  <inkml:trace contextRef="#ctx0" brushRef="#br0" timeOffset="202393.87">6410 16105 27 0,'-14'16'13'0,"14"3"-1"16,0-16 13-16,0 0-22 15,0-3 1-15,10 0 4 16,-2-3 0-16,2-4-9 16,4-5 0-16,4-7 7 15,7-15 0-15,3-4-3 16,4-9 1-16,3-6-3 16,-7-4 1-16,0-9-3 15,-3 0 1-15,-4-3-2 16,-7 0 0-16,-3 7 0 15,-4-4 1-15,-4 9-3 0,-3 7 1 16,-3 13-1-16,-1 5 1 16,1 10-1-16,-4 4 1 15,0 8-1-15,-4 10 0 16,1 10 1-16,6 5 1 16,-10 10 0-16,3 7 1 15,4 12-1-15,0 3 1 16,0 9-1-16,-3 7 1 15,6 6 0-15,4 6 0 16,0-3 1-16,0 0 0 0,11-12 1 16,-1-10 0-16,-3-9 0 15,11-7 1-15,0-5-2 16,-1-11 0-16,1-2-8 16,-4-3 1-16,4-10-3 15,-8-3 1-15</inkml:trace>
  <inkml:trace contextRef="#ctx0" brushRef="#br0" timeOffset="202633.02">6854 15958 41 0,'0'12'20'0,"8"-12"-26"0,-5 3 42 16,-3-3-36-16,4 4 0 15,-1 2-1-15,1 0 0 16,-1-6-5-16,1 0 1 16,-1-9-7-16,4-7 1 15</inkml:trace>
  <inkml:trace contextRef="#ctx0" brushRef="#br0" timeOffset="202782.93">6922 15697 1 0,'7'-3'0'0</inkml:trace>
  <inkml:trace contextRef="#ctx0" brushRef="#br0" timeOffset="203414.67">6981 15832 29 0,'8'28'14'0,"-8"-2"-9"0,0-23 15 16,0 3-20-16,0-3 0 16,0-3 0-16,0 0 1 15,0 0-1-15,3-9 1 16,1-4-1-16,3-3 0 16,3-2 1-16,-6-1 0 15,3 3-1-15,0 4 1 16,3 2-2-16,1 7 1 15,0 6 0-15,-1 4 0 16,-6 2-1-16,3 0 0 0,0 1 0 16,-4-4 1-16,1 0 0 15,-1-3 0-15,1 1 0 16,3-1 0-16,-7 0-1 16,4 0 1-16,3 0-1 15,-7-3 0-15,0 0 1 16,3-3 0-16,4 3 0 15,0-3 0-15,0-3 0 16,4-1 1-16,3 4 0 16,-3-6 1-16,-1-1-2 15,4 1 1-15,0 0 0 16,0-4 0-16,1 7-1 16,-1-4 0-16,3-2-1 15,-6-1 0-15,0-2 0 16,3-1 1-16,-4 0-1 15,4 4 1-15,0 2-1 16,1 4 1-16,-1 6 1 16,3 3 1-16,-3 6 0 0,-3 1 1 15,3 2 0-15,0 4 0 16,4-3-1-16,-1 2 1 16,8 1-3-16,-4-3 1 15,4-4-10-15,-4-3 0 16,-10-6-3-16,-4-3 1 15</inkml:trace>
  <inkml:trace contextRef="#ctx0" brushRef="#br0" timeOffset="204044.11">6629 16365 28 0,'3'-9'14'0,"4"12"-6"16,-7-9 24-16,0 9-27 15,0 0 0-15,0 3 1 16,-3 4 1-16,-1 2-9 16,-3 4 0-16,-10-3 6 15,-5 5 0-15,1 4-3 16,-11 7 1-16,4 5-4 16,0 1 1-16,7-1-3 15,0-6 0-15,3 4-8 16,7-7 0-16,-6-16-2 15,6-9 1-15</inkml:trace>
  <inkml:trace contextRef="#ctx0" brushRef="#br0" timeOffset="204299.96">6396 16359 41 0,'0'0'20'0,"14"16"-23"0,-10-10 38 15,6 7-33-15,1 5 1 16,10 4 1-16,4 13 0 0,3 2-6 16,4-5 1-16,3-1 1 15,4-3 1-15,-11-6-10 16,4-3 1-16,-15-13-6 15,1 1 1-15</inkml:trace>
  <inkml:trace contextRef="#ctx0" brushRef="#br0" timeOffset="204795.87">6819 16503 27 0,'-7'3'13'0,"11"1"-3"16,-4-4 18-16,3 0-24 16,4 3 0-16,0 0 4 15,4-3 1-15,-1 0-11 16,1 0 0-16,3 0 6 16,11 0 1-16,3 3-5 15,4-3 1-15,0 0-8 16,-1 0 0-16,-2-6-7 15,-8-7 0-15</inkml:trace>
  <inkml:trace contextRef="#ctx0" brushRef="#br0" timeOffset="205082.73">7034 16340 37 0,'7'13'18'0,"15"-4"-15"0,-12-3 27 16,-3 4-28-16,14 2 0 0,1 1 3 15,-1 3 0-15,0 2-6 16,-3 1 0-16,-8 6 3 15,-10 4 1-15,-7-1-6 16,-14 9 1-16,-11 1-11 16,-14-7 0-16</inkml:trace>
  <inkml:trace contextRef="#ctx0" brushRef="#br0" timeOffset="213351.69">7726 16387 19 0,'-4'0'9'0,"4"-12"-7"16,0 12 9-16,0 0-9 15,0-3 1-15,-3-1 1 16,-4-2 1-16,0 0-6 0,0 0 1 15,0-1 3-15,-11 1 1 16,0 3-2-16,4 0 1 16,-3 0-2-16,-1 3 1 15,4 6-2-15,3-3 0 16,1 0 0-16,-4 0 0 16,6-3-1-16,1 4 1 15,0 5-2-15,0-3 1 16,0 4-1-16,0-1 0 0,4 4-1 15,-8-1 1-15,8-6 0 16,-1 4 0-16,0-1 0 16,1-3 1-16,3 1 0 15,0-1 1-15,3 0-1 16,5 1 1-16,6-1-1 16,-11-3 1-16,8 0 0 15,-1-3 1-15,1-3-1 16,0 3 1-16,3-6 0 15,-4-1 1-15,4 1-2 16,0 0 1-16,-3 0-1 16,0-1 1-16,-1 1-2 15,1 0 1-15,-4-4 0 16,-4 7 1-16,-3 0-1 16,4 0 1-16,3 3 0 15,-7 0 0-15,7 3 0 16,-7 7 0-16,11-1 0 0,-11 0 1 15,7 7 0-15,-4 0 0 16,1-1-1-16,-4 1 1 16,3-3-1-16,1-1 0 15,-1-6-10-15,1-6 1 16</inkml:trace>
  <inkml:trace contextRef="#ctx0" brushRef="#br0" timeOffset="-214641.98">8248 16121 37 0,'0'15'18'0,"0"-18"-13"16,0-3 19-16,0-3-23 15,0-10 0-15,3-13 0 16,1-2 1-16,-4-4-3 16,0-9 1-16,4 7 0 15,-1-4 1-15,4 3-2 16,4-3 1-16,6 6-2 15,-3 4 1-15,4 6-2 16,10 6 0-16,-3 6-1 16,10 7 0-16,-14 2-1 0,-3 4 1 15,3 13-5-15,-10 5 0 16</inkml:trace>
  <inkml:trace contextRef="#ctx0" brushRef="#br0" timeOffset="-214237.08">8918 15534 40 0,'0'-3'20'0,"-3"3"-24"16,3 0 38-16,-4 0-34 15,-6 0 1-15,-1 7 0 16,-3 5 0-16,-4 7-2 15,-3 6 1-15,0 6 0 16,-4-2 0-16,4 8-1 0,7 4 1 16,-4-3-2-16,8 5 0 15,3 4-1-15,3-6 0 16,4 0-2-16,4-6 1 16,3-10-7-16,0-10 1 15</inkml:trace>
  <inkml:trace contextRef="#ctx0" brushRef="#br0" timeOffset="-213982.23">9119 15638 44 0,'7'16'22'0,"-14"31"-27"15,4-38 40-15,-4 7-33 16,-4 6 0-16,-3 6 0 16,-4 3 1-16,1 1-4 15,3 2 0-15,-8 4 2 16,8-7 0-16,4-3-6 16,6-6 1-16,-6-9-9 15,10-10 0-15</inkml:trace>
  <inkml:trace contextRef="#ctx0" brushRef="#br0" timeOffset="-213756.36">8978 15735 22 0,'18'19'11'0,"3"-19"-7"0,-14 6 6 15,4 4-10-15,3 2 0 16,-4 10 1-16,4 0 0 16,1 0-2-16,-1 0 1 15,3 9-2-15,1 1 0 0,0-1-4 16,-4-3 1-16</inkml:trace>
  <inkml:trace contextRef="#ctx0" brushRef="#br0" timeOffset="-213426.56">9183 15318 35 0,'10'28'17'0,"19"16"-21"16,-15-28 34-16,3 9-30 16,5-6 1-16,-5 6 2 15,4 6 1-15,-3-3-5 0,3 4 1 16,0-1 2-16,4 0 1 16,0-5-1-16,-4 5 0 15,-7 3-1-15,-3 1 1 16,-8 3-2-16,-6 2 1 15,-12 1-3-15,-2 0 1 16,-4-4-11-16,-4-2 0 16</inkml:trace>
  <inkml:trace contextRef="#ctx0" brushRef="#br0" timeOffset="-212809.91">9906 15776 36 0,'-4'22'18'0,"15"-22"-14"0,-11 3 24 0,4 3-25 16,3-3 0-16,3 0 1 15,4 1 1-15,8-1-7 16,6-3 1-16,7 0 2 16,7-3 0-16,-3-7-4 15,-4 4 1-15,-3 0-4 16,-7 6 0-16,-7 6-5 15,-11 0 0-15,-7 0-1 16,-4 7 1-16</inkml:trace>
  <inkml:trace contextRef="#ctx0" brushRef="#br0" timeOffset="-212600.04">9793 16140 35 0,'0'18'17'0,"35"-8"-11"0,-20-10 35 16,2 0-38-16,4 0 1 15,18-6 0-15,7-4 1 16,3-2-7-16,-6 2 0 16,-1 1 0-16,-7-1 0 15,-3 1-12-15,-7-10 0 16</inkml:trace>
  <inkml:trace contextRef="#ctx0" brushRef="#br0" timeOffset="-212104.32">10777 15512 36 0,'4'22'18'0,"10"-9"-9"0,-7-13 20 0,0 0-26 16,7 0 0-16,7 0 1 15,11 0 1-15,7-3-8 16,0 0 0-16,0 3-2 16,-1-3 0-16,-2-7-8 15,-12 1 0-15</inkml:trace>
  <inkml:trace contextRef="#ctx0" brushRef="#br0" timeOffset="-211865.46">10926 15475 23 0,'0'50'11'0,"0"-28"-6"0,0-16 10 16,0 7-14-16,-4 6 0 15,0 2-1-15,1 5 1 16,-8-4-6-16,8 3 0 16,-1 0-2-16,1-3 1 15</inkml:trace>
  <inkml:trace contextRef="#ctx0" brushRef="#br0" timeOffset="-211576.62">10626 16080 46 0,'7'22'23'0,"17"-22"-24"16,-13 0 49-16,7 0-47 16,3-3 1-16,7 3-1 15,11-3 0-15,7-4-7 0,0-5 0 16,3-4-8-16,-7 1 0 15</inkml:trace>
  <inkml:trace contextRef="#ctx0" brushRef="#br0" timeOffset="-210364.22">11924 15600 54 0,'7'28'27'0,"-18"23"-33"0,1-39 44 16,3 7-39-16,-4 9 1 15,-10 0-1-15,-7 4 0 16,-4-7 1-16,-3-3 0 16,-1-3-1-16,1-10 1 15,3-3-1-15,4-9 1 16,4-3-2-16,6-7 1 15,4-5-3-15,3-1 0 0,8-9-1 16,3-7 0-16,7-3 0 16,7 1 0-16,3 5 1 15,8 7 1-15,3 3 2 16,1 7 0-16,-1 5 1 16,0-2 0-16,-3 5 1 15,-1 11 0-15,-6 8 0 16,-4 4 0-16,0 6-1 15,-3 0 0-15,-1 0-2 16,-2 0 1-16,-1 6-2 16,0 0 1-16,3 7-2 15,1 2 0-15,6-2 0 16,5-1 1-16,2-6 1 16,8-6 1-16,3-6 3 15,4-10 1-15,7-6 2 16,0-9 1-16,0-7 0 0,0-12 1 15,-11-3-1 1,-7-1 0-16,-7-5-3 0,-3-10 0 16,-11 3-3-16,-14 9 1 15,-14 4-2-15,-11-4 0 16,-10 1-10-16,-11 12 1 16,-4 6-2-16,1 13 1 15</inkml:trace>
  <inkml:trace contextRef="#ctx0" brushRef="#br0" timeOffset="-202978.02">13910 15870 24 0,'4'19'12'0,"-1"-13"-1"0,-3-6 12 0,0 0-20 15,0 0 1-15,0 0 0 16,-3 0 0-16,-4 0-6 15,-8 0 1-15,-2 3 3 16,-4-3 1-16,-8 3-3 16,1 0 1-16,-4 4-1 15,1-1 1-15,2 6-1 16,5 1 0-16,6 0-2 16,4 2 0-16,3 4-1 15,4 0 1-15,7 0-1 16,4-7 0-16,6 1 1 15,5-7 0-15,2-9 1 16,1-3 0-16,-1-4 1 0,1 1 0 16,0-4 0-16,-1-2 1 15,-2-1-1-15,-1 0 0 16,0 4 0-16,0-1 0 16,-4 1 1-16,1 2 0 15,0 1 0-15,-1 3 1 16,1 2 0-16,-1 4 0 15,-3 0 0-15,0 10 0 16,1-1-1-16,-1 7 0 16,3 0 0-16,-6 2 0 15,3 4-1-15,-4-6 0 0,1 3-1 16,-1 0 1-16,1-1-3 16,-1-2 1-16,1-3-9 15,3-10 0-15</inkml:trace>
  <inkml:trace contextRef="#ctx0" brushRef="#br0" timeOffset="-202692.19">14213 15236 45 0,'-3'-9'22'0,"-1"15"-25"16,1 1 39-16,-1 5-35 15,1 7 0-15,-4 9 1 0,0 10 0 16,3 3-3-16,-3 9 0 16,0 9 1-16,4 10 0 15,-5 0-3-15,1 0 1 16,4-12-7-16,-1-7 1 15,4-19-6-15,-7-18 1 16</inkml:trace>
  <inkml:trace contextRef="#ctx0" brushRef="#br0" timeOffset="-202496.29">13945 15472 48 0,'21'31'24'0,"4"-34"-25"16,-14 3 45-16,3-3-43 16,4 0 1-16,10-7-2 15,14 4 0-15,7 3-11 16,8 3 0 0</inkml:trace>
  <inkml:trace contextRef="#ctx0" brushRef="#br0" timeOffset="-201656.65">15378 15550 43 0,'-11'3'21'0,"4"7"-10"0,7-7 20 15,0 0-28-15,3 0 0 16,5 0 2-16,-1 0 0 16,0 0-6-16,3-3 0 15,4 0 4-15,11-3 0 16,3-3-2-16,4 0 1 0,0 6-2 16,-4 0 1-1,-3 0-2-15,-8 3 1 0,-3 0-1 16,-7 3 0-16,-3 1-1 15,-8 2 0-15,-6 3-1 16,-4 4 1-16,-7 3-2 16,-4 0 0-16,0-4 0 15,-3 7 1-15,-7 4-1 16,-4-1 1-16,7 3 0 16,4 3 1-16,3-3 1 15,8 1 1-15,3 2-1 16,6-3 1-16,5-3 0 15,6 0 1-15,8-3-1 16,7 0 0-16,-1-6-4 16,1-3 0-16,0-7-8 0,-1-16 1 15</inkml:trace>
  <inkml:trace contextRef="#ctx0" brushRef="#br0" timeOffset="-201414.78">15198 15779 52 0,'3'16'26'0,"22"-19"-32"0,-15 3 48 0,8 3-42 16,10 3 0-16,4 0 0 15,0 0 0-15,3 1-4 16,-3-4 1-16,3 0-11 16,-7-6 0-16</inkml:trace>
  <inkml:trace contextRef="#ctx0" brushRef="#br0" timeOffset="-200951.05">15677 15779 35 0,'11'16'17'0,"7"-10"-12"0,-11-6 19 16,3 0-23-16,4-3 1 15,1-3 1-15,6-7 0 16,0 4-4-16,0 2 1 16,0 4 1-16,0-3 1 15,-3-4-1-15,-4 1 0 16,-3 0-1-16,-1-1 0 16,-3 1-1-16,-7-1 0 0,-7 4 0 15,-3 3 0-15,-1 0-1 16,-3 3 1-16,3 3-1 15,-3 6 1-15,0-2 0 16,-3 8 1-16,6 7 0 16,0 3 0-16,4 4 0 15,7-1 1-15,4 6 0 16,6-5 0-16,1-1-1 16,7 0 1-16,6-6-2 15,-2-6 0-15,2-10-9 16,4-9 1-16,1-13-2 15,-1-6 1-15</inkml:trace>
  <inkml:trace contextRef="#ctx0" brushRef="#br0" timeOffset="-200666.19">16161 15842 27 0,'-4'18'13'0,"-10"-30"-9"0,11 6 22 16,-4-10-26-16,-1-3 1 16,-2-3 0-16,-1 0 0 15,1-3 0-15,-1 0 0 16,4 0 2-16,0 3 1 16,4 3 0-16,3 4 1 15,10 5-1-15,4 1 1 0,11 6-2 16,3 3 0-16,0 3-2 15,1 0 0-15,-12 0-6 16,4 0 0-16,1 0-9 16,-1-3 1-16</inkml:trace>
  <inkml:trace contextRef="#ctx0" brushRef="#br0" timeOffset="-200320.39">16584 15654 17 0,'4'15'8'0,"-1"-2"10"16,-3-10 0-16,0 0-15 16,-3 0 1-16,-4 0 2 0,-4 0 1 15,-3 1-9-15,-4-1 1 16,-3 3 5-16,0 0 0 15,-4 1-2-15,4 5 0 16,-7 4-4-16,10 6 1 16,4 9-4-16,3 0 1 15,8 1-1-15,3-1 1 16,7-9 0-16,7-6 1 16,7-7 4-16,8-9 0 15,-8-3 2-15,0-10 0 16,-7-2-2-16,-3-7 1 0,-4-6-10 15,-4-4 0-15</inkml:trace>
  <inkml:trace contextRef="#ctx0" brushRef="#br0" timeOffset="-199689.72">17597 15305 36 0,'3'19'18'0,"-3"-12"-16"0,4-4 28 16,-4 3-29-16,0 3 1 15,0 4 0-15,0-1 1 16,0 4-2-16,-4 6 0 0,1 3 2 15,-1-3 0-15,-3 6-1 16,3 4 0-16,1-4-1 16,-4 0 1-16,3-3-2 15,-3-3 0-15,0-3-1 16,0-6 1-16,-3-7-1 16,-5-3 1-16,-2-3-2 15,-1-3 1-15,-3 0 0 16,3-4 0-16,-6 1-1 15,3 0 1-15,-1 3-2 16,1 6 1-16,0 6 0 16,3 4 1-16,1 2-1 15,3 7 1-15,7 7 1 16,3 2 0-16,8 4 0 16,3-7 1-16,3 0 0 15,4-6 0-15,0 0-1 0,1-10 1 16,2-2-3-16,4-4 1 15,1-6-11-15,2-3 1 16</inkml:trace>
  <inkml:trace contextRef="#ctx0" brushRef="#br0" timeOffset="-199433.86">17745 15823 49 0,'3'19'24'0,"-3"3"-28"16,0-16 40-16,0 3-38 16,0 1 0-16,0-1-4 15,0-3 0-15,0 1 0 16,0-7 0-16,0-13-7 15,0-3 0 1</inkml:trace>
  <inkml:trace contextRef="#ctx0" brushRef="#br0" timeOffset="-199268.85">17706 15563 10 0,'11'22'5'0,"3"-13"-3"0,-11-9 0 16,1 0-4-16,3-3 0 15,0-3-2-15,0-1 0 16</inkml:trace>
  <inkml:trace contextRef="#ctx0" brushRef="#br0" timeOffset="-199013.99">17893 15682 26 0,'10'22'13'0,"5"0"-9"0,-12-19 30 0,1 3-32 15,-1 0 1-15,4 7 1 16,-3-1 1-16,-1 4-6 16,1 0 0-16,-1-10 5 15,1 0 0-15,-1 1-1 16,1-1 1-16,3-9-1 15,0-4 0-15,0-5 0 16,7-4 0-16,0 1-3 16,7-1 0-16,1-3-13 15,2-6 1-15,1 3-3 16,3 6 1-16</inkml:trace>
  <inkml:trace contextRef="#ctx0" brushRef="#br0" timeOffset="-198473.19">19173 15603 43 0,'8'16'21'0,"-12"19"-19"0,4-23 37 16,-4 4-39-16,1 6 1 15,-1 3-1-15,1 3 1 16,-1 0-4-16,1 0 1 16,3-9-6-16,-4-3 0 15,4-16-6-15,4-9 1 16</inkml:trace>
  <inkml:trace contextRef="#ctx0" brushRef="#br0" timeOffset="-198323.22">19082 15400 19 0,'10'28'9'0,"8"-16"-25"15,-14-12 7-15</inkml:trace>
  <inkml:trace contextRef="#ctx0" brushRef="#br0" timeOffset="-197917.7">19463 15923 38 0,'0'0'19'0,"3"-50"-28"0,-3 25 39 16,0-6-30-16,0-20 1 0,0 1-1 15,-3-12 1-15,-1-7-2 16,1-4 1-16,3-2 0 16,3 16 1-16,4 2-1 15,0 7 1-15,4 9 0 16,0 7 0-16,-1 5-1 15,4 14 0-15,-3 9-6 16,-1 9 1-16,-3 3-5 16,-3 0 0-16</inkml:trace>
  <inkml:trace contextRef="#ctx0" brushRef="#br0" timeOffset="-197721.82">19297 15594 44 0,'18'22'22'0,"20"-3"-27"0,-23-16 40 16,6 0-36-16,7 0 0 16,4-3-8-16,-4 0 0 15,-3 0 2-15,-8-6 0 16</inkml:trace>
  <inkml:trace contextRef="#ctx0" brushRef="#br0" timeOffset="-196927.04">20327 15682 34 0,'4'22'17'0,"-4"3"-13"0,0-19 24 0,0 3-26 15,-4 10 1-15,4 3 3 16,-3 10 0-16,3 2-7 15,3 1 0-15,1 2 4 16,-1 1 1-16,-3-10-3 16,0-6 1-16,0-3-3 15,4-3 0-15,-1-16-1 16,1-10 1-16,-1-12-1 16,-3-9 0-16,0-10-1 15,-3 0 1-15,-1-3-1 16,1-6 0-16,-1-3-2 15,1 9 0-15,-1 3-1 16,8 7 1-16,-1 2 1 16,4 7 0-16,4 10 2 0,-1 5 0 15,4 10 4-15,8-3 1 16,2 6 2-16,5 7 0 16,-8 2 0-16,-7 4 1 15,-4-1-3-15,-6 4 1 16,-8 3-3-16,-6-3 0 15,-8 0-7-15,-3 0 0 16,-4-7-6-16,1-2 1 16</inkml:trace>
  <inkml:trace contextRef="#ctx0" brushRef="#br0" timeOffset="-196596.9">20817 15337 36 0,'-14'15'18'0,"-14"4"-23"15,18-16 30-15,-5 7-25 16,5 9 1-16,-1 6 0 16,1-3 0-16,-1 6-2 0,4 10 1 15,0-1 1-15,3 1 0 16,1-4-1-16,6-2 0 16,-3-4-9-16,11-6 0 15,3-10-1-15,7-8 1 16</inkml:trace>
  <inkml:trace contextRef="#ctx0" brushRef="#br0" timeOffset="-196372.27">21054 15403 37 0,'7'47'18'0,"-7"6"-21"0,-4-47 37 0,-6 7-34 15,-4 6 1-15,-4 3 1 16,-3 3 0-16,-4 3-2 16,0-3 0-16,-6 3 1 15,6 0 0 1,7-6-12 0,8-9 0-16</inkml:trace>
  <inkml:trace contextRef="#ctx0" brushRef="#br0" timeOffset="-196146.77">20930 15691 26 0,'14'44'13'0,"11"-13"-12"0,-18-24 10 16,4 12-13-16,-4-7 1 16,10 7-10-16,1-7 0 15,0-5 11-15,-1-10 0 16</inkml:trace>
  <inkml:trace contextRef="#ctx0" brushRef="#br0" timeOffset="-195861.13">21181 15403 38 0,'28'47'19'0,"0"9"-24"16,-17-46 41-16,3 2-36 16,0 7 1-16,0 3-1 0,-7 3 1 15,0 0-2 1,-7 0 1-16,-3-3-4 0,-4 0 1 16,0 0-8-16,0-13 0 15</inkml:trace>
  <inkml:trace contextRef="#ctx0" brushRef="#br0" timeOffset="-194525.41">22585 15174 38 0,'10'-7'19'0,"-6"-5"-18"16,-4 12 26-16,-4-3-25 16,-3 0 0-16,-7 0 0 0,-10 3 0 15,-5 0-3-15,-6 3 1 16,3 0 1-16,-6 6 1 15,-5-6-2-15,-6 13 1 16,-1 12-3-16,5 4 1 16,2 8-4-16,8 11 1 15,10-1-2-15,11 6 1 16,14 7 0-16,14-10 0 16,11-12 4-16,10-13 0 15,-3-6 5-15,14-12 0 16,14-20 2-16,0-15 1 15,-7-13 0-15,-4-12 1 0,-14-19-4 16,-10 3 1-16,-14-6-7 16,-11-3 0-16,-18 0-11 15,-17-4 0-15</inkml:trace>
  <inkml:trace contextRef="#ctx0" brushRef="#br0" timeOffset="-190471.31">21583 15412 27 0,'-7'9'13'0,"7"1"-2"16,0-7 13-16,0 0-20 15,3 3 0-15,1 1 2 16,-1 2 0-16,5 1-7 15,-1-1 0-15,0-3 5 16,3-3 1-16,4-3-3 16,0 0 1-16,4-3-2 15,3-3 1-15,4 0-2 0,-4-1 1 16,7-5-4-16,4 2 1 16,-4 1-6-16,-3 0 0 15,-7 2-6-15,-11 4 1 16</inkml:trace>
  <inkml:trace contextRef="#ctx0" brushRef="#br0" timeOffset="-190201.13">21467 15810 44 0,'28'0'22'0,"39"-9"-27"15,-43 3 38-15,8 3-33 16,7-7 0-16,-11 1 0 16,0 2 0-16,1 1-2 15,-12 6 1-15,1-3-7 16,-7 0 0-16,-11 3-4 15,-4 0 1-15</inkml:trace>
  <inkml:trace contextRef="#ctx0" brushRef="#br0" timeOffset="-189825.14">21798 15142 43 0,'4'-3'21'16,"-4"10"-26"-16,0-1 39 0,0 3-34 15,3 7 0-15,-3 12 1 16,-3 7 0-16,-4 9-1 16,-4 9 0-16,-7 13 0 15,-10 9 1-15,-11 16-5 16,-6 15 0-16,-5 4-8 15,-6 0 1-15</inkml:trace>
  <inkml:trace contextRef="#ctx0" brushRef="#br0" timeOffset="-185396.64">24483 15177 41 0,'3'19'20'0,"1"-19"-13"0,-4 0 21 16,-4 0-26-16,1 6 1 15,-8 3 1-15,-3 7 0 16,-14 9-5-16,-4 3 0 15,-7 13 3-15,-7 6 1 16,-3 0-4-16,0 7 1 16,3 2-5-16,11-12 1 15,6-3-10-15,8-10 0 16</inkml:trace>
  <inkml:trace contextRef="#ctx0" brushRef="#br0" timeOffset="-185126.1">24190 15215 39 0,'0'18'19'0,"0"17"-15"16,4-23 26-16,-1 1-30 15,1 6 1-15,3 3 3 16,3 12 0-16,4 1-5 16,4 2 1-16,7 4 1 15,-1 3 0-15,5-6-4 0,-5-1 0 16,-3-5-10-16,1-10 0 16</inkml:trace>
  <inkml:trace contextRef="#ctx0" brushRef="#br0" timeOffset="-184794.31">24733 15487 37 0,'7'35'18'0,"7"-16"-15"16,-7-19 25-16,4-3-27 15,3 3 0-15,4 0 0 16,3 0 0-16,0 0-3 15,4 0 1-15,-4 0-7 16,0 3 0-16,-3-10-3 16,-8 7 0-16</inkml:trace>
  <inkml:trace contextRef="#ctx0" brushRef="#br0" timeOffset="-184601.27">24747 15770 40 0,'11'12'20'0,"14"-2"-21"0,-15-7 37 16,4 0-35-16,11 0 0 16,3-3-1-16,4 0 0 0,0-3-13 15,-4-10 1-15</inkml:trace>
  <inkml:trace contextRef="#ctx0" brushRef="#br0" timeOffset="-183070.09">25531 15020 29 0,'7'19'14'0,"3"-3"0"0,-6-13 14 16,-1 3-25-16,1 3 0 16,-4 7 3-16,0 3 0 15,-4 3-7-15,-3 9 0 16,0 16 4-16,0 10 1 16,-4 2-3-16,-3 13 1 15,-3 1-4-15,-1 8 0 16,0-3-5-16,1-9 0 15,6-9-7-15,4-13 1 0</inkml:trace>
  <inkml:trace contextRef="#ctx0" brushRef="#br0" timeOffset="-182512.86">25866 15977 42 0,'3'25'21'0,"1"9"-22"16,-4-21 34-16,0-1-31 15,-4 4 0-15,1 9-2 16,-4 0 1-16,-4 3-2 16,-3 0 0-16,0-2-3 15,-4-8 1-15,4-5-10 16,0-13 1-16</inkml:trace>
  <inkml:trace contextRef="#ctx0" brushRef="#br0" timeOffset="-182138.04">26906 15384 36 0,'-10'31'18'0,"-11"-3"-16"15,14-15 26-15,-8 3-26 16,-6 9 0-16,4 6 0 15,-5 7 0-15,-6 2-3 16,-3 8 0-16,-1 5 1 16,0-3 1-16,7-3-8 15,4-9 0-15,7-16-4 16,7-13 0-16</inkml:trace>
  <inkml:trace contextRef="#ctx0" brushRef="#br0" timeOffset="-181912.77">26617 15409 35 0,'18'56'17'0,"3"1"-14"0,-14-45 28 15,4 13-30-15,3 10 0 16,0 3 0-16,0 9 1 15,4 3-3-15,3 3 0 16,0 4-3-16,0-4 1 0,0-9-8 16,-3-16 0-16</inkml:trace>
  <inkml:trace contextRef="#ctx0" brushRef="#br0" timeOffset="-181551.58">27150 15616 35 0,'3'16'17'0,"18"-7"-15"0,-13-9 26 16,2 3-26-16,1 0 0 15,3-3 0-15,3 0 0 16,-2-3-4-16,-1 0 1 15,7 0-4-15,-7 0 1 16,4-4-7-16,-8 1 0 0</inkml:trace>
  <inkml:trace contextRef="#ctx0" brushRef="#br0" timeOffset="-181358.31">27044 15820 35 0,'7'31'17'0,"14"-22"-15"16,-10-5 27-16,3-1-29 15,4 0 0-15,3 0-1 16,3 3 0-16,1-6-7 16,0-3 0-16,-4-6-2 15,7 2 0-15</inkml:trace>
  <inkml:trace contextRef="#ctx0" brushRef="#br0" timeOffset="-181102.22">27693 15766 47 0,'21'16'23'0,"0"6"-29"0,-10-19 47 0,0 0-41 16,3-3 0-16,0 0-6 16,3 0 1-16,5-6-5 15,-1-6 0-15</inkml:trace>
  <inkml:trace contextRef="#ctx0" brushRef="#br0" timeOffset="-180607.76">28116 15359 42 0,'18'31'21'0,"14"0"-20"0,-22-21 29 16,4 2-27-16,4 1 0 15,0-4 3-15,3 4 0 16,0-4-8-16,0 4 1 15,-3-7 4-15,-4 0 0 16,0 4-2-16,-7 2 1 16,-3 4-3-16,-8 3 0 0,-3 0-2 15,-3 3 0-15,-5 0-1 16,1-4 1-16,-3 1-1 16,3-3 1-16,-1-7 0 15,5 7 1-15,3 0 1 16,3-1 1-16,4 4 0 15,7 3 0-15,4 6 1 16,3-3 1-16,0 0-1 16,0 1 1-16,0-1-1 15,-7 3 1-15,-7 0-2 16,-10-3 1-16,-15 7-5 16,-14 2 1-16,-7 1-10 15,-13-10 1-15</inkml:trace>
  <inkml:trace contextRef="#ctx0" brushRef="#br0" timeOffset="-179706.87">29901 15585 36 0,'0'25'18'0,"8"9"-16"15,-5-24 24-15,1 5-25 16,-1-2 1-16,1 15-1 16,-4 6 1-16,0 7-3 15,0 3 1-15,-4-3 0 16,1 0 1-16,-1-7-1 15,1-2 1-15,-1-11 0 16,0-2 0-16,4-6 1 16,8-13 1-16,2-16-1 15,8-9 1-15,3-9-1 0,7-13 1 16,7-7-1 0,8-5 0-16,-4 2-4 0,3-9 0 15,0 4-6-15,-7 2 0 16,-3 4-6-16,-7 9 0 15</inkml:trace>
  <inkml:trace contextRef="#ctx0" brushRef="#br0" timeOffset="-178986.16">30134 16274 39 0,'4'19'19'0,"10"-22"-17"0,-7-3 32 0,7-7-31 15,4-9 0-15,3-9 1 16,7-10 0-16,4-6-6 15,3-16 0-15,7-2 4 16,1 2 0-16,-4-6-2 16,-8 3 1-16,1 6-2 15,-7 7 1-15,-8 9-2 16,-2 3 1-16,-5 13-1 16,1 9 0-16,-4 10-1 15,0 9 0-15,-7 9 0 16,0 10 0-16,-4 13 1 15,1 2 0-15,-4 13 0 16,-4 6 1-16,4 4 1 16,0 2 0-16,4 4-1 15,-1 6 1-15,0-3-1 16,1-13 0-16,3-9-4 16,0-12 1-16,0-7-6 0,3-6 0 15</inkml:trace>
  <inkml:trace contextRef="#ctx0" brushRef="#br0" timeOffset="-178759.86">30198 16114 29 0,'17'13'14'0,"8"-7"-16"16,-14-3 21-16,10-3-21 16,11 0 1-16,6-3-5 15,8-3 0-15,0 0 2 16,4-10 1-16</inkml:trace>
  <inkml:trace contextRef="#ctx0" brushRef="#br0" timeOffset="-178429.76">30928 15848 40 0,'14'34'20'0,"-3"-18"-25"16,-11-16 39-16,3 3-35 16,-3 0 1-16,-3 1-1 0,-1-1 1 15,-3 0 0-15,-3 3 0 16,-5 0-1-16,-2 1 1 15,-1 2-2-15,1 4 1 16,2-4 0-16,1 7 0 16,0-4 0-16,4 7 1 15,6-3 1-15,4-1 0 16,7 7 2-16,4 7 1 16,10-1 0-16,4-3 1 0,-1 0-2 15,-6-6 1-15,-7 0-3 16,-15-1 1-16,-17 4-8 15,-22 0 0-15,-13-6-8 16,-18-3 0-16</inkml:trace>
  <inkml:trace contextRef="#ctx1" brushRef="#br0" timeOffset="-202670.77">3129 14123 0,'0'0'15,"0"0"-15,0 0 0,0 0 16,0 0-16,0 0 15,0 0-15,0 0 16,0 0-16,0 0 16,0 0-16,0 0 15,0 0-15,0 0 16,0 0-16,0 0 16,0 0-16</inkml:trace>
  <inkml:trace contextRef="#ctx0" brushRef="#br0" timeOffset="-171808.43">7454 18121 38 0,'7'0'19'0,"11"-15"-13"15,-8 8 19-15,5-2-21 16,2-10 0-16,8 0 3 16,3-3 0-16,4-9-9 0,3-13 0 15,-3-6 5-15,3-16 1 16,0-6-2-16,-3-3 0 15,0-4-2-15,-7-5 0 16,-4 2-1-16,-4 1 1 16,-6 2-2-16,0 4 1 15,-4 9-1-15,3 7 1 16,-6 12-2-16,3 9 1 31,-14 13-2-31,-7 15 1 16,3 14-1-16,-3 14 1 0,0 14-1 15,-4 5 0-15,1 10 0 16,-1 13 1-16,4 3-1 16,-4 15 1-16,4 16 0 15,4-3 1-15,-1 9 0 16,0-15 1-16,11-10 1 16,4-6 1-16,6-6 0 15,1-13 1-15,7-9-1 16,-1-13 1-16,5-3-5 15,-1-9 1-15,0-13-7 16,4-6 1-16</inkml:trace>
  <inkml:trace contextRef="#ctx0" brushRef="#br0" timeOffset="-171522.99">8160 17958 42 0,'-4'19'21'0,"8"-16"-24"0,-4-3 39 16,0 7-33-16,0-1 0 0,3 6 0 15,-3-2 1-15,4 2-6 16,-1 4 0-16,1-3 0 16,-1-1 1-16,1-6-12 15,7-2 0-15</inkml:trace>
  <inkml:trace contextRef="#ctx0" brushRef="#br0" timeOffset="-171328.01">8167 17664 21 0,'10'15'10'0,"1"-18"-2"16,0 0 2-16,-4-3-10 15,3-4 0-15,1 4-7 0,-1 0 0 16,1 3 4-16,-8-4 1 15</inkml:trace>
  <inkml:trace contextRef="#ctx0" brushRef="#br0" timeOffset="-170698.69">8336 17936 26 0,'-7'25'13'0,"4"-12"-15"0,3-13 25 0,0 0-20 16,0 0 0-16,0 0 1 16,0-6 1-16,3-7-7 15,1-2 0-15,3-4 4 16,0-3 0-16,3-3-3 15,1 3 1-15,-4 3-1 16,0 6 1-16,0 1-1 16,0 2 1-16,7 4 0 15,-7 3 0-15,0 3 0 16,0 6 0-16,0 4 0 16,1-1 0-16,-1 1-1 15,-4-1 1-15,8 0-2 16,-11 1 1-16,3-4 0 15,4 0 0-15,-7-3-1 0,0-3 1 16,4 0 0-16,3-3 0 16,0-3 0-16,0-3 1 15,0-1-1-15,0 1 1 16,4-1 0-16,-1 1 0 16,-6 0 0-16,3-1 0 15,3 1-1-15,-3-7 1 16,4 0 0-16,3 1 0 15,-3-1-1-15,-1 3 1 0,4 1-1 16,1 3 1-16,-1 5 0 16,0 8 0-16,0 2 1 15,0 3 1-15,4 4 0 16,-1 2 0-16,1 11 0 16,-4 5 1-16,4 7-1 15,-1-7 0-15,1 10-5 16,0-7 0-16,-1-3-6 15,-3-9 0-15</inkml:trace>
  <inkml:trace contextRef="#ctx0" brushRef="#br0" timeOffset="-170202.58">7733 18385 40 0,'18'-6'20'0,"-18"2"-18"15,0 4 35-15,0 0-33 16,0 4 0-16,-8-1 1 16,5 6 1-16,-4 4-8 15,-4 5 0-15,-6 1 5 16,-8 0 0-16,-10 12-3 16,-1-2 0-16,8-1-5 15,-4-3 1-15,8-3-7 16,3-6 0-16,6-10-4 15,5-9 0-15</inkml:trace>
  <inkml:trace contextRef="#ctx0" brushRef="#br0" timeOffset="-169962.12">7557 18363 31 0,'0'31'15'0,"14"16"-13"0,-11-31 24 0,4 6-25 15,7 6 0-15,4 3-1 16,10 4 1-16,-7-4-3 16,8-2 1-16,-8-4-7 15,7-7 0-15,-7-14-2 16,0-4 1-16</inkml:trace>
  <inkml:trace contextRef="#ctx0" brushRef="#br0" timeOffset="-169645.75">7990 18564 38 0,'4'0'19'0,"7"-4"-20"0,-4 4 38 16,10 4-36-16,4-1 0 15,1 0 0-15,2 3 0 16,1 0-2-16,3-6 0 16,-3-3-4-16,0-3 1 0,-8 0-8 15,-3-4 0-15</inkml:trace>
  <inkml:trace contextRef="#ctx0" brushRef="#br0" timeOffset="-169331.91">8188 18400 26 0,'11'16'13'0,"10"-3"-4"16,-14-10 15-16,7 3-20 16,7 4 0-16,4-1 2 0,-4 3 1 15,-3 4-10-15,-4-6 1 16,-4-1 5-16,-3 4 1 16,-7 2-6-16,-10 7 0 15,-4 3-9-15,-4 0 1 16,0-3-2-16,-10-9 0 15</inkml:trace>
  <inkml:trace contextRef="#ctx0" brushRef="#br0" timeOffset="-168776.88">8795 18335 37 0,'-7'3'18'0,"24"0"-19"0,-17-3 36 0,0 0-33 15,4 0 0-15,6 3 2 16,5 0 1-16,6 0-6 15,3 0 0-15,8 1 2 16,-4-1 0-16,1-3-4 16,-5 0 0-16,-6-3-10 15,0-4 0-15</inkml:trace>
  <inkml:trace contextRef="#ctx0" brushRef="#br0" timeOffset="-168536.39">8915 18203 35 0,'-11'41'17'0,"8"-4"-15"0,3-27 22 15,-4 2-24-15,1 7 1 16,-1 0 0-16,0 3 1 15,1 3-3-15,-1 0 0 16,4-3-3-16,0-3 0 16,0-7-6-16,4 1 1 15</inkml:trace>
  <inkml:trace contextRef="#ctx0" brushRef="#br0" timeOffset="-168278.8">8689 18698 36 0,'7'25'18'0,"18"-9"-21"15,-15-16 30-15,8 0-28 16,3-3 1-16,4-3-7 16,7-4 0-16,-1 1 1 15,1-10 1-15</inkml:trace>
  <inkml:trace contextRef="#ctx0" brushRef="#br0" timeOffset="-167590.95">9543 18357 44 0,'-22'31'22'0,"-6"10"-26"15,21-32 39-15,-3 4-35 16,-1-1 1-16,0 4 1 16,1-7 0-16,-1 1-3 15,1-4 0-15,-1-3 1 0,-3 3 0 16,7-6-3-16,0-6 1 16,3-3-4-16,1-7 1 15,3-6-2-15,0 0 1 16,7 0 0-16,3 3 0 15,12 4 2-15,-1 2 0 16,4 4 4-16,-1 2 0 16,4 7 1-16,1 4 0 15,-8 5 0-15,0 4 0 16,-3 2-1-16,-1 1 1 0,1 3-2 16,0 0 1-16,-1-1-1 15,1 4 0-15,3 0 1 16,-3-6 0-16,-1 3 2 15,-3-10 1-15,4-3 1 16,0-6 0-16,-1-6 1 16,1 3 0-16,-4-3 0 15,-3-7 0-15,-1-6-3 16,-3-6 1-16,-7-6-2 16,-10 0 0-16,-11 9-7 15,-15-3 0-15,-13 3-6 16,-4 12 1-16</inkml:trace>
  <inkml:trace contextRef="#ctx0" brushRef="#br0" timeOffset="-166209.89">10379 18078 29 0,'3'31'14'0,"-3"-22"-8"16,0-6 15-16,0-3-19 16,-3-6 1-16,-1 0 3 0,4-7 1 15,-3-5-8-15,3-4 1 16,3 0 4-16,1-7 0 15,-1-2-2-15,4-3 1 16,0-1-2-16,4 4 0 16,3 2-1-16,-3 4 1 15,6 0-1-15,1 0 1 16,7 3 0-16,3 0 0 16,0 3-4-16,0 7 1 15,1 3-10-15,-1 2 0 16,-7 1-2-16,-7 6 1 15</inkml:trace>
  <inkml:trace contextRef="#ctx0" brushRef="#br0" timeOffset="-165835.52">11148 17582 33 0,'24'-9'16'0,"-2"-4"-11"16,-15 13 30-16,-7 0-30 15,0 0 0-15,0 0 0 0,0 3 1 16,-7 4-9-16,-7 8 1 15,-8 4 5-15,-2 3 0 16,-5 6-4-16,-2 4 1 16,-1 2-2-16,-3 4 0 15,3 2 0-15,4-2 0 32,14 15-2-32,7-6 1 15,7-9-4-15,14-10 1 16,7-9-6-16,0-13 1 0</inkml:trace>
  <inkml:trace contextRef="#ctx0" brushRef="#br0" timeOffset="-165578.66">11610 17620 40 0,'0'15'20'0,"-7"7"-22"16,3-15 32-16,-3 5-29 16,-3 7 1-16,-8-3 0 15,-7 6 0-15,1 3-2 16,-8 6 0-16,0 4 2 16,7-4 0-16,-3 3-3 15,7-5 0-15,0-1-6 16,3 0 0-16,8-12-6 0,3-13 1 15</inkml:trace>
  <inkml:trace contextRef="#ctx0" brushRef="#br0" timeOffset="-165338.04">11356 17548 30 0,'11'0'15'0,"6"28"-9"0,-17-19 22 16,7 1-27-16,0 8 1 0,4 1 0 16,3 6 1-16,0 0-4 15,7 7 1-15,0 2 0 16,-3 1 1-16,0-4-2 16,3-3 1-16,0-3-6 15,-3-3 1-15,-1-9-6 16,-3-10 0-16</inkml:trace>
  <inkml:trace contextRef="#ctx0" brushRef="#br0" timeOffset="-165069.21">11857 17243 42 0,'3'16'21'0,"8"31"-24"0,-4-28 37 15,7 6-29-15,4 16 1 16,6 9 3-16,8 13 1 16,4-4-13-16,-8 7 1 15,-4 0 6-15,-6-6 1 16,-7 2-7-16,-15 4 1 15,-10-9-15-15,-7-7 0 0</inkml:trace>
  <inkml:trace contextRef="#ctx0" brushRef="#br0" timeOffset="-164228.03">12725 17591 36 0,'3'22'18'0,"8"-9"-11"0,-11-13 16 15,7 0-21-15,3-3 1 16,5 0 3-16,-1 3 0 16,3 0-7-16,4-7 1 0,8 4 3 15,-1-3 1-15,11 3-5 16,0 0 0-16,-4-4-8 16,0 1 0-16,-7-3-5 15,-7 3 0-15</inkml:trace>
  <inkml:trace contextRef="#ctx0" brushRef="#br0" timeOffset="-164016.95">12689 17980 47 0,'7'3'23'0,"29"16"-24"15,-19-19 43-15,12 0-43 0,9-3 1 16,5-3-4-16,17-4 1 16,0-2-7-16,-7-7 0 15,-4-3-4-15,-3 6 0 16</inkml:trace>
  <inkml:trace contextRef="#ctx0" brushRef="#br0" timeOffset="-162756.96">14404 17422 44 0,'-4'3'22'0,"8"0"-14"15,-4-3 23-15,-4-3-29 16,1 3 1-16,-8 3 0 16,-3 1 1-16,-11 2-6 15,-10 3 1-15,-11 4 2 0,4 2 1 16,-7 1-4-16,-4 6 1 16,-4 3-3-16,1 13 0 15,3 6 0-15,0 6 0 31,21 41 2-31,18-10 1 16,18-9 2-16,20-12 0 16,19-19 2-16,13-13 1 15,22-12-4-15,6-13 0 16,5-6-13-16,-15-19 0 0</inkml:trace>
  <inkml:trace contextRef="#ctx0" brushRef="#br0" timeOffset="-149303.89">15332 18118 44 0,'10'19'22'0,"15"-6"-17"0,-14-7 22 16,-1 0-23-16,-3 0 0 16,0 7 2-16,-3-4 0 15,-4 7-8-15,0 6 0 16,-11-3 5-16,-6 0 1 0,-12 6-7 15,-2 3 1-15,-5 0-14 16,-2-6 1-16</inkml:trace>
  <inkml:trace contextRef="#ctx0" brushRef="#br0" timeOffset="-148524.71">17007 18049 39 0,'-7'19'19'0,"25"-16"-14"16,-11-6 21-16,4-3-25 15,-1-4 1-15,4-5 2 16,8-4 1-16,6-16-6 16,7-12 1-16,0-22 3 15,1-6 0-15,-5-6-1 16,-2-10 0-16,-8-3-2 16,-7 0 0-16,-4 3-2 15,-3 6 1 1,1 7-1-16,-5 9 0 0,-6 15-1 15,-5 10 1-15,-2 10-2 0,-4 9 1 16,-4 15-1-16,-7 17 1 16,1 8-1-16,-1 20 0 15,0 12 1-15,1 19 0 16,2 9 2-16,5 16 1 16,3 12 2-16,7-2 0 15,7 2 1-15,3-18 1 16,4-7-1-16,7-15 0 0,0-3-2 15,8-10 0-15,2-16-2 16,1-9 0-16,3-12-6 16,0-7 1-16,-3-12-5 15,3-10 0-15</inkml:trace>
  <inkml:trace contextRef="#ctx0" brushRef="#br0" timeOffset="-148298.22">17600 17761 47 0,'4'19'23'0,"-15"25"-27"15,11-32 44-15,-3 4-40 16,-1 3 0-16,0 2-1 0,1-5 1 15,-1-6-4-15,4-1 0 16,0-6-9-16,4-9 0 16</inkml:trace>
  <inkml:trace contextRef="#ctx0" brushRef="#br0" timeOffset="-148103.5">17621 17463 25 0,'7'28'12'0,"4"-12"-9"0,-4-16 9 0,0 0-13 15,0 3 0-15,0 0-9 16,4 0 1-16,-4-3 8 16,7-6 0-1</inkml:trace>
  <inkml:trace contextRef="#ctx0" brushRef="#br0" timeOffset="-147668.45">17836 17729 29 0,'4'22'14'0,"0"-15"-13"16,-4-7 28-16,7 0-27 15,0 0 0-15,0 3 1 16,0-3 0-16,0 0-4 0,3-3 0 15,1-4 2-15,0 4 1 16,-8-6-2-16,4-1 1 16,-3 4-1-16,-4 6 0 15,3-6-1-15,-3 6 1 16,7 3 0-16,-3 0 0 16,-4 3 0-16,0-2 1 15,0-4-2-15,0 0 1 16,0 0 0-16,7-10 0 15,0-6 0-15,0 7 0 0,4-7-1 16,3 1 1-16,0-4 0 16,0 0 0-16,0 3 0 15,4 4 1-15,-4 2-1 16,3 7 0-16,1 6 0 16,0 7 1-16,-1 6 0 15,1 12 0-15,0-3-1 16,-1 0 0-16,1 0 0 15,-1 3 1-15,-2-3-3 16,-1-3 0-16,-4-3-9 16,-3-6 1-16</inkml:trace>
  <inkml:trace contextRef="#ctx0" brushRef="#br0" timeOffset="-147217.28">17110 18297 38 0,'-4'9'19'0,"-13"7"-17"16,13-16 28-16,-3 6-28 16,-4 7 0-16,-6 3-1 15,-4 6 1-15,-4-1-3 16,0 1 0-16,-3 0 0 16,7-3 0-16,-4 3-7 15,11-9 0-15,0-4-4 16,3-6 1-16</inkml:trace>
  <inkml:trace contextRef="#ctx0" brushRef="#br0" timeOffset="-146992.09">16955 18335 17 0,'10'15'8'0,"8"23"-3"0,-11-32 7 15,0 7-11-15,3 2 1 16,1 4 1-16,0-3 0 16,3 3-4-16,-4 0 1 0,4-4 1 15,1 1 1-15,-1-4-5 16,0-2 1-16,0-10-5 16,0-3 1-16</inkml:trace>
  <inkml:trace contextRef="#ctx0" brushRef="#br0" timeOffset="-146723.41">17364 18388 36 0,'0'25'18'0,"3"-9"-21"0,1-13 36 16,-1 3-31-16,1 0 1 15,3-2-1-15,7-1 1 16,7 0-5-16,7 0 1 16,1-3-4-16,-1-6 1 15,-3-4-8-15,-1-5 1 16</inkml:trace>
  <inkml:trace contextRef="#ctx0" brushRef="#br0" timeOffset="-146421.72">17551 18263 30 0,'3'15'15'0,"8"20"-10"16,-8-32 21-16,4 0-24 15,0 3 1-15,4 4 3 16,0 2 0-16,3 4-8 16,3 3 1-16,-3-1 3 15,-3 1 1-15,-7 3-2 16,-4 0 0-16,-11 0-3 15,-7-3 0-15,-10 0-6 16,-7-4 0-16,3-2-4 0,-3-4 0 16</inkml:trace>
  <inkml:trace contextRef="#ctx0" brushRef="#br0" timeOffset="-145670.92">18013 18278 36 0,'-4'0'18'0,"11"10"-17"16,0-14 31-16,0 4-30 16,4-3 0-16,3 3 0 15,4 0 1-15,-1 0-4 16,5 0 0-16,2-3 0 15,1 0 1-15,-4-3-9 16,-3 3 1-16,-4-13-4 16,0-6 0-16</inkml:trace>
  <inkml:trace contextRef="#ctx0" brushRef="#br0" timeOffset="-145431.54">18136 18112 28 0,'-14'28'14'0,"11"-9"-14"0,3-10 21 0,0 10-18 0,0 0 0 0,0 3 1 16,0-3 1-16,0 0-6 15,3 3 0-15,-3 0 3 16,4-4 1-16,-8-2-7 15,1-3 1-15,-1-4-7 16,1-3 0-16</inkml:trace>
  <inkml:trace contextRef="#ctx0" brushRef="#br0" timeOffset="-145144.83">17939 18542 47 0,'17'6'23'0,"50"10"-31"0,-45-16 43 16,6 0-36-16,4-4 0 16,-1 4-14-16,1 0 0 15,-4-6 11-15,-3-3 0 16</inkml:trace>
  <inkml:trace contextRef="#ctx0" brushRef="#br0" timeOffset="-144501.21">18662 18275 28 0,'-4'41'14'0,"-24"-19"-10"0,18-16 20 15,-4 3-24-15,-4 1 0 16,0-4 0-16,1 0 0 15,6-2-1-15,0-4 1 16,1-4-1-16,-1-2 0 16,4-3-2-16,0 2 1 15,4-8-2-15,-1-7 1 16,4 3-3-16,0-3 0 0,7 3 0 16,7 0 0-1,-3 4 1-15,6 2 0 0,1 7 3 16,0-3 0-16,-1 5 2 15,1 11 1-15,-4 2 0 16,-3 7 0-16,-1 3 0 16,1-1 0-16,-4 1-3 15,0 0 1-15,0 6-1 16,4 0 0-16,-1 0 2 16,4-3 0-16,0-3 3 15,8-6 0-15,2-4 5 16,1-6 0-16,7-6 1 15,-4-6 1-15,-3-4-1 16,-4-3 0-16,-4 1-4 16,-6-1 0-16,-4 0-4 15,-17-2 0 32,-8-8-2-47,-10 1 0 0,-4 0-10 16,-10-3 0-16</inkml:trace>
  <inkml:trace contextRef="#ctx0" brushRef="#br0" timeOffset="-142802.37">19900 16626 36 0,'-7'18'18'0,"7"-14"-5"16,0-4 19-16,0 0-28 16,0 0 1-16,7 0 2 15,0 0 0-15,4 0-10 16,3 0 1-16,7 3 6 15,0 0 0-15,4 0-3 16,0 0 0-16,-4 3-1 16,-4 1 0-16,-2-4-1 15,-5 3 0-15,-3 3-3 16,-7 1 1-16,-3-1-2 16,-4 1 1-16,0 2-2 15,-4 1 0-15,0-1 0 0,4-2 0 16,4-1 2-16,-1 1 1 15,4-4 1-15,7 0 0 16,4 0 3-16,3 1 0 16,0-1 3-16,4-3 0 15,-1 3 0-15,5 1 0 16,-1-1 0-16,-4 0 1 16,-6 0-3-16,-7 4 1 15,-8 5-2-15,-10 7 0 16,-4 7-4-16,-3-1 1 15,-7 3-6-15,-4 1 1 0,4-7-6 16,0-10 0-16</inkml:trace>
  <inkml:trace contextRef="#ctx0" brushRef="#br0" timeOffset="-142487.12">20567 16729 40 0,'-18'44'20'0,"-17"16"-24"0,24-54 34 16,-3 6-30-16,0 13 0 16,0-3 1-16,-4 4 0 15,1-1-2-15,6-3 1 16,1 0-4-16,3-4 1 16,0-11-8-16,0-7 1 15</inkml:trace>
  <inkml:trace contextRef="#ctx0" brushRef="#br0" timeOffset="-142247.96">20412 16770 21 0,'10'22'10'0,"19"3"-4"15,-19-19 9-15,4 0-14 16,4 4 1-16,0 2 0 16,-1 7 0-16,1 3-4 15,-4 0 1-15,0 0-3 16,0 3 0-16,-3 3-4 16,-1-12 1-16</inkml:trace>
  <inkml:trace contextRef="#ctx0" brushRef="#br0" timeOffset="-141963.84">20817 16814 38 0,'7'22'19'0,"22"-13"-21"0,-19-9 39 0,8 0-36 15,7 0 0-15,10 0 0 16,0-3 0 0,8-6-9-1,-8-4 1-15,-11-3-4 16,-9-2 0-16</inkml:trace>
  <inkml:trace contextRef="#ctx0" brushRef="#br0" timeOffset="-141722.83">20909 16848 24 0,'4'22'12'0,"6"6"-9"0,-6-21 14 16,-1 2-18-16,1 4 1 16,-4-1-3-16,7-2 0 15,-7-1-2-15,3-6 0 16</inkml:trace>
  <inkml:trace contextRef="#ctx0" brushRef="#br0" timeOffset="-141437.42">21452 16491 47 0,'11'44'23'0,"-15"31"-33"0,4-59 47 0,0 12-36 16,0 19 1-16,0-3 0 15,4 3 0-15,0 0-4 16,-1-3 0-16,1-3-1 15,-1-10 0-15,1-6-10 16,-4-12 1-16</inkml:trace>
  <inkml:trace contextRef="#ctx0" brushRef="#br0" timeOffset="-141033.55">19904 17337 55 0,'63'-3'27'0,"50"-12"-28"15,-67 8 48-15,21-2-43 16,28-4 0-16,11-5 1 16,28 2 1-16,18 3-9 15,0-2 1-15,10-1 4 16,4 3 1-16,-18 4-4 15,0 0 1-15,-18 2-4 16,-17 7 0-16,-14 7-6 0,-18-1 1 16,-10-3-9-1,-32 0 0-15</inkml:trace>
  <inkml:trace contextRef="#ctx0" brushRef="#br0" timeOffset="-139410.95">19823 17987 32 0,'-7'3'16'0,"3"9"-7"0,4-5 16 0,-4 2-24 0,1 0 1 0,-8 4 0 0,-3 3 1 16,-3 6-4-16,-1-1 0 15,-3 1 1-15,0 3 0 16,-1 7-6-16,1-7 1 16,4-3-6-16,3-13 0 15</inkml:trace>
  <inkml:trace contextRef="#ctx0" brushRef="#br0" timeOffset="-139184.22">19636 17839 16 0,'17'47'8'0,"4"10"-1"16,-14-48 4-16,1 10-10 15,-1-3 0-15,14 21 1 16,0 4 0-16,4 9-3 15,-1-6 0-15,5 3-4 16,-5-6 0-16</inkml:trace>
  <inkml:trace contextRef="#ctx0" brushRef="#br0" timeOffset="-138631.03">20077 17576 29 0,'-4'22'14'0,"8"-10"-8"16,-1-9 24-16,4 4-27 16,0-4 0-16,0 3 4 15,0 0 0-15,0 1-8 16,0 2 0-16,4-3 5 15,3 1 1-15,0 2-2 16,4-6 0-16,-8 3-3 16,1 1 0-16,-7-1-1 15,-4 3 1-15,-4 4-3 16,-3-1 1-16,-4 1-2 0,4 3 1 16,0-1-1-16,0 4 1 15,0 0 0-15,0 0 0 16,4-4 1-16,-1 1 1 15,4-3 1-15,0 2 0 16,0-5 0-16,7-4 1 16,4-3-2-16,6 0 1 15,5 0-10-15,2 1 0 16,4-11 0-16,1 1 0 16</inkml:trace>
  <inkml:trace contextRef="#ctx0" brushRef="#br0" timeOffset="-138374.41">20271 18134 38 0,'17'0'19'0,"47"-3"-28"16,-50 6 38-16,4-3-30 15,3-3 1-15,0-3-8 16,0-1 1-16,-7 1 1 0,-7-10 1 16</inkml:trace>
  <inkml:trace contextRef="#ctx0" brushRef="#br0" timeOffset="-138150.21">20338 18140 22 0,'-22'50'11'0,"12"16"-13"0,6-53 12 0,-3-4-20 15,4 1 0-15</inkml:trace>
  <inkml:trace contextRef="#ctx0" brushRef="#br0" timeOffset="-136408.66">20623 17632 36 0,'4'22'18'0,"-1"-3"-20"0,1-13 36 15,0 1-30-15,-1 5 0 0,4 1 3 16,0-4 0-16,0 0-8 16,0-2 0-16,4-1 6 15,3-3 1-15,4-3-3 16,10 3 0-16,0 0-1 16,0 1 0-16,-7-4-2 15,-3 3 0-15,-4 6-1 16,-7 4 0-16,-10 2-1 15,-8 4 0-15,-7-3-2 16,-3 3 0-16,0-1-1 16,4 4 1-16,-1-3 0 15,4-3 0-15,0 3 1 16,0 3 0 15,3 0 1-31,4 3 1 0,3 0 1 0,4-3 1 0,4-3-1 16,-1 2 1-16,4-5-1 15,4-3 1-15,3-1-2 0,7-6 0 16,1 1-8-16,6-7 1 16,-4-13-4-16,5 4 1 15</inkml:trace>
  <inkml:trace contextRef="#ctx0" brushRef="#br0" timeOffset="-136122.92">21174 17755 44 0,'0'15'22'0,"-11"26"-29"16,8-25 42-16,-4 6-35 15,-4 3 1-15,-3 3-1 16,-7 0 0-16,0 3-1 16,-4 4 1-16,0-4-2 15,4 1 1-15,0 2-8 16,3-6 0-16,-3-12-3 16,14-10 0-16</inkml:trace>
  <inkml:trace contextRef="#ctx0" brushRef="#br0" timeOffset="-135881.33">20955 17924 37 0,'14'47'18'0,"21"-22"-15"0,-20-12 34 16,-1 2-35-16,3 4 0 15,1 3 0-15,-4 0 0 16,0 3-4-16,0-3 0 16,0 0-1-16,0-10 0 0,1-2-10 15,-5-20 1 1</inkml:trace>
  <inkml:trace contextRef="#ctx0" brushRef="#br0" timeOffset="-135612.12">21301 17952 44 0,'-4'19'22'0,"22"-7"-20"0,-11-12 35 16,3 4-36-16,5 2 1 16,6-3 0-16,3-6 1 15,5 0-6-15,9 6 1 16,-2-6-6-16,-4-7 1 16,-4-9-7-16,-7 1 1 15</inkml:trace>
  <inkml:trace contextRef="#ctx0" brushRef="#br0" timeOffset="-135012.78">21904 17582 42 0,'4'38'21'0,"3"18"-20"0,-4-37 34 0,1 3-33 16,-4 12 0-16,0 13 1 15,-4 4 0-15,4 8-4 16,0 4 0-16,0 12 1 16,0-9 0-16,-7 0-8 15,-4-10 0-15,-3-18-6 16,-3-10 0-16</inkml:trace>
  <inkml:trace contextRef="#ctx0" brushRef="#br0" timeOffset="-134230.68">20867 16604 26 0,'-7'6'13'0,"17"-19"-3"0,-10 13 15 0,0 0-20 16,0 0 1-16,4 4 4 15,-1 2 1-15,1 0-13 16,-1 3 0-16,1 1 8 16,0 9 1-16,-4 9-4 15,3 13 1-15,-3-4-5 16,0 1 1-16,-3 3-9 16,-1-1 1-16,-7-8-7 15,8-7 0-15</inkml:trace>
  <inkml:trace contextRef="#ctx0" brushRef="#br0" timeOffset="-131169.25">22864 17199 31 0,'0'13'15'0,"7"-10"-10"0,-7-3 18 0,3 3-21 16,1 0 1-16,-1 4 2 15,1-1 0-15,-4 3-5 16,0 4 0-16,0 6 3 16,0 6 1-16,-4-3-2 15,1 6 0-15,-4 3-2 16,0 4 0-16,-1 2-4 15,5-5 0-15,-1-1-9 16,4-6 1-16,-3-15-1 16,3-4 1-16</inkml:trace>
  <inkml:trace contextRef="#ctx0" brushRef="#br0" timeOffset="-130838.41">23160 17294 31 0,'-7'37'15'0,"-18"7"-17"0,18-35 29 15,-7 4-26-15,-7 9 1 0,-7 6 1 16,-4 7 0-16,0 9-4 16,-3 6 0-16,-11 9 2 15,0 4 1-15,-3 0-1 16,3-7 0-16,3 1-2 16,5-4 0-16,-1-6-3 15,7-6 0-15,4-7-7 16,7-5 1-16</inkml:trace>
  <inkml:trace contextRef="#ctx0" brushRef="#br0" timeOffset="-130460.92">23061 17776 39 0,'7'10'19'0,"-21"6"-24"0,11-13 34 0,-8 6-29 16,4-3 0-16,-14 13 0 15,0 0 1-15,-1 6-2 16,1-3 1-16,-7 0-1 16,3 0 0-16,1 0-6 15,2-3 0-15,5-7-3 16,3-12 0-16</inkml:trace>
  <inkml:trace contextRef="#ctx0" brushRef="#br0" timeOffset="-130221.7">22895 17858 29 0,'0'38'14'0,"4"-4"-13"0,3-28 23 15,3 4-24-15,5 5 1 16,6 4-1-16,-4-3 1 16,1 0-4-16,-4-4 1 15,0-2-6-15,-3-7 0 16</inkml:trace>
  <inkml:trace contextRef="#ctx0" brushRef="#br0" timeOffset="-129742.68">23305 17554 30 0,'-4'6'15'0,"11"-9"-8"16,-3 6 23-16,-1 0-28 15,4 4 1-15,0-1 1 16,0 3 1-16,0 1-6 15,0 2 0-15,0-2 4 16,4-4 0-16,0 0-2 0,-1 0 1 16,-3 1-1-16,0-1 0 15,-3 6-2-15,-4-5 0 16,-4 5 0-16,1 4 1 16,-4-4-1-16,0 1 0 15,0-4 0-15,0 1 0 16,-1-1 1-16,5-2 1 15,-1 2-1-15,4 0 0 16,4 1 1-16,3 2 0 16,4-2-1-16,-1-1 1 15,4-6-5 1,-3 0 1-16,-1-6-10 16,-2-3 1-16</inkml:trace>
  <inkml:trace contextRef="#ctx0" brushRef="#br0" timeOffset="-129124.83">22811 16168 36 0,'3'0'18'0,"-3"0"-12"15,4 3 24-15,-4 3-27 16,0 4 1-16,0 2 1 15,0 7 1-15,-4 0-8 16,1 6 0-16,-1 0 4 0,-3 6 1 16,4-2-3-16,3-1 0 15,0 3-7-15,3-3 1 16,4-3-7-16,0-6 0 16</inkml:trace>
  <inkml:trace contextRef="#ctx0" brushRef="#br0" timeOffset="-128825">23128 16281 37 0,'-10'15'18'0,"-1"-8"-17"16,7-4 26-16,-10 6-24 16,-3 4 0-16,-8 9 1 15,-7 3 0-15,0 9-5 16,-3 7 0-16,-4 3 2 16,-3 3 0-16,-4 9-5 15,4 1 0-15,3 2-4 16,4-8 1-16,7-11-6 15,6-8 1-15</inkml:trace>
  <inkml:trace contextRef="#ctx0" brushRef="#br0" timeOffset="-128285.49">23142 16497 29 0,'-3'0'14'0,"-1"16"-6"0,4-10 24 16,-3 0-30-16,-4 4 0 15,0 2 0-15,-8 7 0 16,-2 0-3-16,-8 3 0 15,0 3 1-15,1 6 1 16,-1 1-4-16,7-4 0 16,4-6-8-16,0-7 0 15</inkml:trace>
  <inkml:trace contextRef="#ctx0" brushRef="#br0" timeOffset="-128044.23">22955 16522 19 0,'0'22'9'0,"14"3"-5"16,-10-22 4-16,-1 7-4 15,1 2 0-15,-1-2 1 16,5 2 1-16,-1 4-8 15,3 0 1-15,1-1 3 16,-1 1 0-16,1 6-9 16,-4-3 1-16</inkml:trace>
  <inkml:trace contextRef="#ctx0" brushRef="#br0" timeOffset="-127521.68">23301 16306 30 0,'7'6'15'0,"11"-3"-12"0,-11-6 23 0,0 0-23 16,3 0 0-16,4 0 1 15,1 0 1-15,-1-1-6 16,-4 1 0-16,1 3 3 15,-4 0 1-15,-4 3-2 16,1-3 0-16,-4 0-1 16,0 7 0-16,-4-1-1 15,-3 3 1-15,-3 4 0 16,-1 3 0-16,1 2 0 16,3 4 0-16,0-6 0 0,-1 0 0 15,5-4 0-15,-1-2 1 16,8-1-1-16,3 0 1 15,0 1-1-15,4-4 0 16,-1-3 0-16,4 0 1 16,0-3-7-16,-3 0 1 15,-4-6-7-15,0-3 1 16</inkml:trace>
  <inkml:trace contextRef="#ctx0" brushRef="#br0" timeOffset="-126695.1">22535 16924 19 0,'-24'6'9'0,"-1"3"0"16,22-6 6-16,-5-3-10 0,5 7 0 15,3-7 7-15,-4 3 0 16,4 0-14-16,7 0 1 15,4-3 8-15,3 0 1 16,4 3-3-16,7-3 1 16,10 3-3-16,11 7 0 15,7 2 0-15,7-5 0 16,21-1-1-16,10-3 0 16,19-3-1-16,-8-6 1 31,36-16-6-31,-25 6 0 0,-18 3-12 15,-25-2 0-15</inkml:trace>
  <inkml:trace contextRef="#ctx0" brushRef="#br0" timeOffset="-125658.33">23996 16961 46 0,'0'16'23'0,"21"-7"-17"15,-14-15 23-15,0 12-28 16,4-3 0-16,3 1 0 15,7-1 0-15,4 0-3 0,3-3 0 16,-3 3-5-16,-1-3 1 16,-6-3-8-16,-4 0 1 15</inkml:trace>
  <inkml:trace contextRef="#ctx0" brushRef="#br0" timeOffset="-125463.38">23950 17290 48 0,'14'29'24'0,"7"-11"-28"16,-10-14 42-16,10-1-39 16,11 0 1-16,3 0-10 15,0 0 1-15,1-6 1 16,-8-3 0-16</inkml:trace>
  <inkml:trace contextRef="#ctx0" brushRef="#br0" timeOffset="-124786.91">24691 17294 45 0,'-4'6'22'0,"8"-6"-19"0,-4 0 35 15,0 3-37-15,3 0 0 16,-3-3 0-16,4 3 1 15,-4 0-5-15,4 1 1 16,-4-1-11-16,7-6 1 0,-4-4-2 16,15 4 1-16</inkml:trace>
  <inkml:trace contextRef="#ctx0" brushRef="#br0" timeOffset="-124548.45">24952 17287 27 0,'-7'32'13'0,"7"-7"-16"16,0-22 21-16,0 0-19 0,0 0 1 15,0 0-7-15,0-3 0 16,0 0 4 0,7-9 0-16</inkml:trace>
  <inkml:trace contextRef="#ctx0" brushRef="#br0" timeOffset="-124272.68">25294 17400 40 0,'0'3'20'0,"4"-12"-30"0,-1 3 41 0,1-1-31 16,-1-2 1-16,4 3-1 15,-3-1 1-15,3 1-4 16,0 0 0-16,0 0-4 16,-3-1 1-16,3 1-5 15,-4 0 1-15</inkml:trace>
  <inkml:trace contextRef="#ctx0" brushRef="#br0" timeOffset="-123797.45">25753 16958 43 0,'-4'3'21'0,"11"0"-26"16,-7-3 43-16,4 3-37 15,3 4 1-15,3-4-1 16,1 0 1-16,3 3-4 15,0-3 0-15,0 1-3 16,4-4 1-16,3-7-9 16,0-8 0-16</inkml:trace>
  <inkml:trace contextRef="#ctx0" brushRef="#br0" timeOffset="-123572.58">25827 17112 39 0,'-25'62'19'0,"32"-43"-16"0,-3-16 30 16,-1 0-30-16,1 1 0 0,3 2 1 16,0 0 0-16,4 0-6 15,3-2 1-15,3-1-1 16,4 0 0-16,4-3-11 15,0-6 0-15</inkml:trace>
  <inkml:trace contextRef="#ctx0" brushRef="#br0" timeOffset="-122851.23">27270 16848 47 0,'21'-19'23'0,"-14"-9"-22"0,-7 22 36 15,0 0-37-15,0-1 0 16,0 1 0-16,-7 0 0 16,-11 0 0-16,-17 6 0 15,-14 0-1-15,-8 0 1 16,-10 3-3-16,0 3 1 0,-3 10-6 16,3-1 1-16,-4 17-7 15,7 8 1-15</inkml:trace>
  <inkml:trace contextRef="#ctx0" brushRef="#br0" timeOffset="-122685.8">26839 17444 35 0,'99'-31'17'0,"18"-29"-14"16,-89 32 26-16,4-10-30 15,-4-15 1-15,-7-3 0 16,-3-10 0-16,-8 9-2 15,-10 1 1-15,-10-7-10 16,-15 3 1-16</inkml:trace>
  <inkml:trace contextRef="#ctx0" brushRef="#br0" timeOffset="-121440.41">26741 16713 28 0,'0'0'14'0,"0"0"-6"16,0 4 14-16,0-1-20 15,0 3 0-15,-4 7 1 16,1 2 1-16,-5 1-6 15,1 0 1-15,-3-1 3 16,-4 1 0-16,-4 6-2 16,-3 3 1-16,-4 3-1 15,4 10 1-15,0 6-1 16,3 6 0-16,8 3 0 16,6 7 1-16,8-4-1 15,10-9 1-15,10-9-1 0,5-7 1 16,2-6-6-16,8-9 0 15,4-13-6-15,-5-3 0 16</inkml:trace>
  <inkml:trace contextRef="#ctx0" brushRef="#br0" timeOffset="-120598.64">29411 16779 28 0,'-3'25'14'0,"-12"4"-9"0,8-23 18 16,-3 3-22-16,-11 10 1 16,-4 6 2-16,-7 7 0 15,-3 11-5-15,-7 11 0 32,-18 30-2-32,10-15 1 15,11-12-8-15,8-16 1 16</inkml:trace>
  <inkml:trace contextRef="#ctx0" brushRef="#br0" timeOffset="-120343.92">29055 16892 29 0,'10'19'14'0,"4"0"-17"16,-6-13 20-16,-5 3-20 16,4 7 1-16,4 3-10 15,-4 6 0-15,3-12 12 16,4-7 1-16</inkml:trace>
  <inkml:trace contextRef="#ctx0" brushRef="#br0" timeOffset="-119997.66">29485 16914 43 0,'4'16'21'0,"3"-1"-28"15,0-11 47-15,7-1-40 16,4 0 0-16,6 0 1 16,4 0 1-16,-3-3-4 15,-4 3 1-15,-3 0-9 16,-7 1 0-16,-11-4-2 16,-4-4 1-16</inkml:trace>
  <inkml:trace contextRef="#ctx0" brushRef="#br0" timeOffset="-119834.24">29475 17115 35 0,'7'6'17'0,"3"0"-20"0,-6-9 31 16,3 3-28-16,3 0 0 15,8 0-4-15,3 0 0 16,4-3-4-16,7-6 1 15</inkml:trace>
  <inkml:trace contextRef="#ctx0" brushRef="#br0" timeOffset="-119382.64">30279 16898 46 0,'11'4'23'0,"3"-23"-31"0,-14 19 41 15,0 0-34-15,0-7 1 16,-7 4-1-16,-4 0 1 15,-10 0 0-15,-11 3 1 16,-7 3-3-16,4 3 1 0,-4 13-4 16,0 3 0-16,4 3-4 15,3 10 0-15,4 9-3 16,10-7 1-16</inkml:trace>
  <inkml:trace contextRef="#ctx0" brushRef="#br0" timeOffset="-119246.93">30180 17303 35 0,'71'-35'17'0,"-22"-12"-16"16,-35 32 35-16,0-13-36 16,0-4 0-16,-3-5 0 15,-4-7 0-15,-3 3-5 16,-4 3 0-16,-4-9-6 16,1 3 0-16</inkml:trace>
  <inkml:trace contextRef="#ctx0" brushRef="#br0" timeOffset="-118197.88">31648 16648 42 0,'7'9'21'0,"3"-18"-23"0,-6 9 36 16,-1 0-32-16,1 6 0 16,-4 6 0-16,0 10 1 0,-4 7-5 15,-6 2 1-15,-8 10 1 16,-3 9 1-16,-4 13-3 16,-3 2 0-16,0 11-3 15,3-1 0-15,4-12-8 16,3-4 1-16,1-9-1 15,10-18 1-15</inkml:trace>
  <inkml:trace contextRef="#ctx0" brushRef="#br0" timeOffset="-117911.42">31962 16626 35 0,'0'12'17'0,"-7"1"-23"0,3-7 36 16,1 13-30-16,-4 12 1 16,-4 4 0-16,-3-4 1 15,-7 16-3-15,-1 9 1 16,1 4 1-16,0 9 0 15,4-3-2-15,-5-3 1 16,5-10-5-16,3-6 0 16,3-13-5-16,4-8 0 15</inkml:trace>
  <inkml:trace contextRef="#ctx0" brushRef="#br0" timeOffset="-117672.13">31570 17105 34 0,'18'7'17'0,"17"-23"-21"16,-21 13 28-16,4-3-24 15,6 2 0-15,8-2-8 16,3-3 1-16,1-4 2 16,3 1 0-16</inkml:trace>
  <inkml:trace contextRef="#ctx0" brushRef="#br0" timeOffset="-117177.27">32015 17300 38 0,'3'28'19'0,"8"-12"-19"0,-11-16 35 0,7-3-34 15,3-7 1-15,4-5 2 16,1-4 0-16,2-10-5 16,4-5 1-16,1-10 2 15,-1-6 0-15,0-3-1 16,0-1 1-16,4-8-2 16,3 2 0-16,-3 7 0 15,-1 6 0-15,-2 6-1 16,2 6 1-16,-6 7-1 15,-1 9 1-15,-2 7-1 16,-5 6 0-16,-3 9-1 16,-3 6 0-16,-4 10 0 15,-4 6 1-15,-3 0-1 16,-3 6 1-16,-5 7 0 0,-2 6 1 16,-1 9 0-16,4 10 0 15,0 3-1-15,3-3 0 16,1-7-2-16,3-6 1 15,0-9-5-15,3-7 0 16,1-8-5-16,-1-14 1 16</inkml:trace>
  <inkml:trace contextRef="#ctx0" brushRef="#br0" timeOffset="-116949.54">32142 17030 42 0,'3'13'21'0,"11"-13"-24"16,-7 0 40-16,4 0-35 16,3 0 0-16,11 0-2 15,3 0 1-15,4 0-7 16,-1 0 0-16,-2 0-6 15,-5-3 1-15</inkml:trace>
  <inkml:trace contextRef="#ctx0" brushRef="#br0" timeOffset="-116682.09">32614 17284 54 0,'7'16'27'0,"-7"-4"-36"0,0-8 48 0,0-1-47 15,-3 0 0-15,-8-6-20 16,4 3 1-16</inkml:trace>
  <inkml:trace contextRef="#ctx0" brushRef="#br0" timeOffset="-113437.92">29954 16864 22 0,'-7'0'11'0,"7"16"-6"16,0-13 12-16,0 0-16 16,-3 9 0-16,-1 4 0 15,-3 3 0-15,4 9-2 16,3 16 1-16,3 0 2 16,4 6 1-16,4 3-1 15,6 1 0-15,1-10 0 16,3-4 0-16,4-2-2 15,10-10 0-15,-3-6-9 16,0-16 0-16</inkml:trace>
  <inkml:trace contextRef="#ctx0" brushRef="#br0" timeOffset="-108993.68">22306 2957 44 0,'25'15'22'0,"-25"48"-23"16,0-28 23-16,-4 21-22 16,-3 32 0-16,-7 31-3 15,0 38 1-15,-11 31 1 16,-3 35 0-16,-7 24-3 0,3 35 1 15,-3 29-2-15,3 43 1 16,4 16 0-16,0 22 1 16,3 19 0-16,4 6 1 15,0 3 3-15,6 7 1 16,5 2 3-16,6 1 0 16,1-22 2-16,-1-13 0 15,4-10 0-15,4-24 1 16,6-16-3-16,5-25 0 0,-1-16-2 15,0-22 1-15,0-18-3 16,0-23 1-16,0-15-3 16,-3-19 1-16,-4-10-4 15,0-21 1-15,-7-13-7 16,-4-12 0-16,-6-23-4 16,10-24 0-16</inkml:trace>
  <inkml:trace contextRef="#ctx0" brushRef="#br0" timeOffset="-107462.75">25121 3204 26 0,'7'-15'13'0,"4"12"-2"0,-11 6 13 16,0-3-23-16,-4 6 1 15,1-3 1-15,-4 3 0 16,-4 4-4-16,-3 2 1 16,-7-2 1-16,-7 5 1 15,-8-5-2-15,-2 12 1 16,-8 6-2-16,3 7 1 15,-2 12-1-15,2 6 1 16,8 10 0-16,7 12 1 0,10-9 1 16,15 0 0-16,10-4 1 15,10-2 0-15,15-7 0 16,10-18 0-16,4-4-3 16,0-9 1-16,-7-6-8 15,-4-4 1-15,-7-12-7 16,1-12 0-16</inkml:trace>
  <inkml:trace contextRef="#ctx0" brushRef="#br0" timeOffset="-106560.22">25633 3838 29 0,'0'-6'14'0,"-14"-13"-6"15,10 19 19-15,-3 3-26 16,-7 0 0-16,-4 0 0 16,-6 3 0-16,-5 4-2 0,1-7 1 15,0 6 0-15,-4 13 0 16,8 7-1-16,2-1 1 16,5 0-1-16,6 3 0 15,4 1 1-15,4-7 0 16,10 0 2-16,7-13 0 15,7-5 0-15,0-7 1 16,0-7-1-16,4-5 0 16,-7 6-1-16,-1-4 0 15,-3-2-2-15,0-4 0 0,1 0-2 16,-5 1 0-16,1-1 0 16,-1 3 1-16,-3 4-1 15,0 6 0-15,1 3 1 16,-5 3 1-16,1 13 1 15,-1-4 1-15,1 1 0 16,-1-1 1-16,1 10-1 16,-1 0 0-16,1 3 0 15,-1-9 0-15,1 6-1 16,-1-3 1-16,8-4-1 16,3-2 0-16,4-7-1 15,6-9 0-15,5-13-4 16,-5-2 1-16,1-7-5 15,0-10 1-15,-4-6-2 16,0-12 0-16</inkml:trace>
  <inkml:trace contextRef="#ctx0" brushRef="#br0" timeOffset="-106322.55">26113 3160 23 0,'28'-56'11'0,"4"6"-4"0,-29 40 21 31,1 10-24-31,-4 0 1 16,0 7 0-16,-4 2 0 16,-3 10-9-16,-4 0 1 15,-3 15 4-15,-7 7 0 0,-3 6-3 16,-8 13 0-16,0 6-1 16,0 15 1-16,4 16 0 15,0 4 1-15,10-10-3 16,8-1 1-16,10-5-6 15,7-13 1-15</inkml:trace>
  <inkml:trace contextRef="#ctx0" brushRef="#br0" timeOffset="-105300.06">26663 3142 30 0,'11'0'15'0,"-4"9"-13"0,-4-9 24 16,1 3-29-16,-1 3 0 15,1 1-6-15,-4-4 0 16,0 3 6-16,0 0 0 16</inkml:trace>
  <inkml:trace contextRef="#ctx0" brushRef="#br0" timeOffset="-104459.61">26501 3825 43 0,'3'-9'21'0,"8"21"-17"0,-8-8 42 16,-3 2-47-16,0-3 0 15,-7 3 0-15,-7 4 1 16,-3-1 0-16,-1 4 0 15,-10 9-1-15,-1-1 1 16,-2 11 0-16,2 2 1 16,5 7-1-16,10 0 1 15,7-3 1-15,10 2 0 16,15-2 0-16,14-19 0 16,10-4-3-16,7-8 0 15,8-4-10-15,-8 3 1 0,-14-9-6 16,-6 3 1-1</inkml:trace>
  <inkml:trace contextRef="#ctx0" brushRef="#br0" timeOffset="-103724.03">28444 3289 44 0,'25'-3'22'0,"-4"-3"-18"0,-14 9 38 15,0 6-42-15,-7 10 1 16,-3 6-1-16,-8 16 0 16,-3 18-1-16,0 4 1 15,-4 22-2-15,8 12 0 16,-1 10-3-16,4 6 1 16,4-19-8-16,-1-10 1 15,4-30-3-15,7-14 1 16</inkml:trace>
  <inkml:trace contextRef="#ctx0" brushRef="#br0" timeOffset="-103317.91">30141 3220 42 0,'-3'3'21'0,"-1"-3"-19"0,4 6 40 31,-14 23-40-31,0 8 0 16,-7 17 0-16,-11 15 0 16,0 22-3-16,-6 9 0 15,-8 13-1-15,7-7 0 16,7-2-6-16,7-16 1 0,4-19-7 15,7-25 0-15</inkml:trace>
  <inkml:trace contextRef="#ctx0" brushRef="#br0" timeOffset="-103107.43">29679 3875 53 0,'32'16'26'0,"17"-16"-36"15,-31 0 47-15,10 0-41 16,11 3 0-16,0 4-8 16,-4 2 0-16,-3-3 7 15,3 4 0-15</inkml:trace>
  <inkml:trace contextRef="#ctx0" brushRef="#br0" timeOffset="-102778.04">30103 4114 47 0,'17'12'23'0,"43"-12"-22"0,-42 0 41 16,6-3-42-16,8-12 0 15,4-1 0-15,-5 6 1 0,-3-2-1 16,-3-10 0-16,-4 3 0 16,-7 0 0-16,-6 4-1 15,-8 2 1-15,-8 7 0 16,-2 3 0-16,-4 9-1 16,0 6 1-16,-4 4 0 15,0 3 0-15,4 0 0 16,4 9 0-16,3 0 0 15,3 7 1-15,8-4-3 16,3-3 0-16,7 1-3 16,7-4 0-16,4-7-9 15,3-5 0-15</inkml:trace>
  <inkml:trace contextRef="#ctx0" brushRef="#br0" timeOffset="-102493.79">30794 4079 36 0,'28'-22'18'0,"-7"4"-12"0,-14 18 24 16,0 0-29-16,-3 0 1 16,0 3-1-16,-8-6 1 15,-3 6-3-15,-4 3 1 16,-6 0 0-16,-8 10 1 16,0 3-1-16,-6 3 0 15,2 3 0-15,8 6 1 16,4 0 0-16,2 1 0 15,8 2-1-15,4-2 1 0,10-4-2 16,11-6 0-16,6-3-2 16,4-10 0-16,4-18-4 15,7-10 1-15,0-6-6 16,3-22 0-16,-3-10 1 16,-4-18 1-16</inkml:trace>
  <inkml:trace contextRef="#ctx0" brushRef="#br0" timeOffset="-102133.18">31150 3399 34 0,'-7'47'17'0,"-17"50"-21"0,13-66 35 0,-3 23-31 16,-4 12 1-16,-3 9 1 15,-4 13 0-15,1-4-2 16,6-8 1-16,4-11 0 15,0-14 1-15,7-17-1 0,7-6 1 16,3-18-1-16,4-10 0 16,7-10-1-16,1-9 1 15,-1-9-1-15,0 13 0 16,0-10 0-16,0 9 0 16,0 3 0-16,0 4 0 15,-3 3 0-15,-1 15 1 16,1 7-1-16,0 6 1 15,-4 3-1-15,0 3 1 16,3-6-1-16,1 3 0 0,-1 0 0 16,5-3 0-16,-1-9-5 15,3-7 0-15,-3 3-7 16,-3-9 0-16</inkml:trace>
  <inkml:trace contextRef="#ctx0" brushRef="#br0" timeOffset="-101548.92">31404 4230 28 0,'0'9'14'0,"4"4"-3"0,-4-7 17 15,0-3-26-15,0 10 1 16,-4 6 3-16,1 2 0 15,-1 1-7-15,1-3 0 16,-1 0 4-16,1-10 1 16,-1 4-2-16,4-4 1 0,0-2-2 15,4-7 0-15,3 0-1 16,0-3 0-16,0-10-1 16,3-3 1-16,1 1-1 15,0-10 0-15,-1 6 0 16,4 0 0-16,4 0-1 15,-4 0 1-15,-3 7 1 16,-1 9 0-16,1-7-1 16,-1 10 1-16,1 10 1 15,0-1 0-15,-4 0-1 16,0 4 1-16,0 0-1 16,0 5 0-16,-4-5-1 15,1 9 1-15,-4-10-1 16,3 4 1-16,1-7-4 15,-1 1 0-15,1-4-7 16,3-3 1-16,-4 4-3 16,1-17 1-16</inkml:trace>
  <inkml:trace contextRef="#ctx0" brushRef="#br0" timeOffset="-101352.21">31697 4324 23 0,'4'9'11'0,"-1"45"1"0,-3-45 18 16,0-3-27-16,0 1 0 16,0 2 0-16,0 0 0 15,0 1-5-15,0-4 1 0,0-3 1 16,0-3 0-16,0 0-7 16,0-9 1-16,0-10-5 15,0-3 0-15</inkml:trace>
  <inkml:trace contextRef="#ctx0" brushRef="#br0" timeOffset="-100706.16">31683 4208 22 0,'7'6'11'0,"7"13"-9"16,-7-19 15-16,0 3-16 16,4 3 1-16,-1 1 1 15,5-4 0-15,2 3-4 16,1-3 0-16,3 3 2 15,0-2 0-15,0-4-1 16,0-4 0-16,-3 1 1 16,0-3 0-16,-1 0 1 0,1 3 0 15,-4-7 1-15,0 1 1 16,-7 3-1-16,0-1 1 16,-7 7-2-16,0-6 1 15,-3 6-2-15,-8 3 1 16,-3 7-2-16,-3-1 1 15,-1 0-1-15,0 7 1 16,1 3-1-16,-1 0 1 16,4-1-1-16,3 4 0 15,1-3 0-15,6 0 1 0,4-6 0 16,4-1 0-16,6 1-1 16,1-4 1-16,3 0-1 15,0-2 0-15,0-7-1 16,0-7 1-16,0 4 0 15,-3 3 0-15,0-6-1 16,-1 3 1-16,-3-6 0 16,4 9 0-16,-8 0 0 15,1 3 1-15,-4-3-1 16,0 0 0-16,0 6 0 16,0 3 1-16,-4 4-1 15,-3 12 0-15,-3 0 0 16,3-6 0-16,-4 9 0 15,0 3 1-15,-3 7 0 16,4 0 0-16,-1-1 0 16,4 7 0-16,0 6 0 15,4-9 1-15,3-9-1 0,3-7 0 16,4 3-1 0,4-16 0-16,3 1-3 0,0-10 0 15,0-9-8-15,0 0 0 16,0-10-2-16,-3-15 0 15</inkml:trace>
  <inkml:trace contextRef="#ctx0" brushRef="#br0" timeOffset="-100421.49">32117 4374 36 0,'10'35'18'0,"-6"-1"-19"16,-4-21 34-16,0 5-33 16,0 1 1-16,0 0 0 15,0 3 1-15,0-13-1 16,4 4 0-16,-1-4 2 16,4-2 0-16,4-11-1 15,3-2 1-15,0-3-2 16,0-10 1-16,4-3-4 15,-4 3 0-15,0 0-6 16,0-3 0-16,-7 0-5 16,0 1 0-16</inkml:trace>
  <inkml:trace contextRef="#ctx0" brushRef="#br0" timeOffset="-100105.68">32272 4443 42 0,'18'13'21'0,"28"-13"-26"0,-29-4 37 15,1-2-33-15,0-3 1 16,-1 2-1-16,-3 4 0 0,-3-12 1 16,-4-1 0-16,-11 0-1 15,-6 1 1-15,-4-4-1 16,0 9 0-16,-4 1 0 15,0 9 1-15,4 13-1 16,0 2 1-16,4 4 0 16,2 9 1-16,5 7-1 15,6-4 1-15,1 0 0 16,7 4 0-16,-1-10-5 16,4-3 0-16,4-6-7 15,3-7 1-15</inkml:trace>
  <inkml:trace contextRef="#ctx0" brushRef="#br0" timeOffset="-99820.47">32755 4211 20 0,'4'6'10'0,"-15"29"-5"0,11-29 7 16,-7 10-12-16,-3 12 0 15,-4-3 0-15,-4-3 0 16,-3-6 0-16,0-1 0 15,-1 1 1-15,5 0 1 16,3-1 1-16,3 4 1 16,8 3 1-16,6 0 0 15,11-6 2-15,4 3 1 16,7-7 0-16,3 4 0 0,-3-13-3 16,-4 6 0-1,-7-6-2-15,-7 4 1 0,-11-1-8 16,-13 3 1-16,-19-2-12 15,-24 2 1-15</inkml:trace>
  <inkml:trace contextRef="#ctx0" brushRef="#br0" timeOffset="-99010.9">24518 5735 41 0,'4'34'20'0,"-1"-5"-12"0,-3-20 24 15,0-9-28 1,-3-9 3-16,-1-10 0 16,1-9-8-16,-5-16 0 15,-2-25 5-15,-1-6 0 16,4-10-2-16,4 3 1 16,-1-5-2-16,4 18 0 0,0 0-1 15,4 3 0 1,3 6 0-16,3 10 1 0,1 9-2 15,3 10 1-15,0 12-3 16,0 6 0-16,-3 13-5 16,-8 10 1-16,-6-1-8 15,-4 16 0-15,-7 4-1 16,-15 5 1-16</inkml:trace>
  <inkml:trace contextRef="#ctx0" brushRef="#br0" timeOffset="-98618.84">24067 5512 41 0,'0'32'20'0,"21"-23"-18"16,-14-9 41-16,7 0-42 15,7 0 1-15,7 0 0 16,11 0 1-16,10 0-4 16,4 0 0-16,0 0 2 15,-3-3 0-15,6 3-1 0,-7-3 0 16,1-3-1-16,-8 2 1 15,-7 1-1-15,-3 3 1 16,-4-9 0-16,-6 3 0 16,-5-1 0-16,-3-5 0 15,-3 2 0-15,-4 1 0 16,-3 3 0-16,-4 3 0 16,-4-7-1-16,-7 7 1 15,-6-3 0-15,-1 9 0 0,1 0 0 16,-5 3 0-16,1 7-2 15,4-4 1-15,2 7-3 16,5-4 1-16,6 7-3 16,11 3 0-16,4-3-1 15,3-3 1-15,7-4-3 16,0-2 0-16,-3-7-1 16,3-13 0-16</inkml:trace>
  <inkml:trace contextRef="#ctx0" brushRef="#br0" timeOffset="-98379.22">24857 5666 47 0,'3'6'23'0,"15"-18"-29"0,-11 2 48 15,4-2-40-15,3-4 0 16,3 0 2-16,8-2 1 15,3 2-6-15,0 3 1 16,11-2 3-16,7-1 0 16,0 0-4-16,-4 1 0 15,-6 5-8-15,-5 1 1 16,-2 3-8-16,-8-10 0 16</inkml:trace>
  <inkml:trace contextRef="#ctx0" brushRef="#br0" timeOffset="-97614.09">26522 5751 47 0,'17'0'23'0,"-17"-25"-27"16,-3 18 38-16,-4 4-33 15,-4 0 0-15,-3 3 0 0,-3-3 1 16,-1 3-3-16,-10 0 1 15,3-3 1-15,0 9 0 16,4 3-1-16,0 4 1 16,3 3-3-16,4-1 1 15,7 4-1-15,4 0 0 16,3 0-1-16,14-4 0 16,7 1 0-16,4-3 0 15,3-4 2-15,4-3 0 16,3-2 1-16,-7-8 1 0,-7-2-1 15,-3-6 1-15,-8-7-1 16,-2 6 0-16,-8 4-4 16,-4 6 0-16,-3-4-4 15,-4 14 1-15,-3 8-1 16,0 7 1-16,4 3 2 16,-1 16 1-16,4 0 5 15,3 9 0-15,4 3 5 16,7 7 1-16,4 9 2 15,3 3 0-15,0 0-2 16,0-6 0-16,-7-3-1 16,-3-7 0-16,-4-2-3 15,-7-14 0-15,-4-8-2 16,-3-10 1-16,-3-13-2 16,-1-12 0-16,-7-7 0 15,-3-15 0-15,-4-9 0 16,4-7 0-16,0-6 0 0,3 6 1 15,7 1-1 1,4 8 1-16,7 1 0 0,7 9 0 16,7 3-1-16,7 7 0 15,8-1-3-15,-1 0 1 16,0 1-8-16,4-1 0 16,-4 1-4-16,0-10 0 15</inkml:trace>
  <inkml:trace contextRef="#ctx0" brushRef="#br0" timeOffset="-97014">26719 5929 40 0,'4'0'20'0,"7"-3"-24"16,-11 3 35-16,7-6-31 16,0-3 0-16,7-4 0 15,3 1 0-15,5 2 0 16,6-2 0-16,4 5 0 16,-1 1 0-16,1 6-1 15,3 3 0-15,-3-3-2 0,-4-3 1 16,0 0-1-16,-3-3 1 31,0-4 1-31,-7 4 1 16,-4 0 0-16,-11 6 1 15,-3 3 1-15,0 0 0 16,-10 6 0-16,-5 7 0 16,1-3-2-16,0 5 0 15,0-8 0-15,4 5 1 16,2-5-1-16,5-1 0 15,3-2 0-15,0 2 0 16,7-6 0-16,4 0 1 0,3-9-2 16,-4 3 1-16,8-3-1 15,-4-1 1-15,4-5 0 16,-1-1 0-16,-3 4 0 16,1 6 0-16,-5-4 0 15,1 7 1-15,-1 4-1 16,1-1 1-16,-1 6-1 15,1-3 0-15,0 4 0 16,-4 9 1-16,3 2-1 16,1-2 0-16,3 6-8 15,4-3 0-15,-4 0-3 16,0-9 1-16</inkml:trace>
  <inkml:trace contextRef="#ctx0" brushRef="#br0" timeOffset="-96638.52">27541 6400 28 0,'7'78'14'0,"0"26"-7"0,-3-92 23 16,-4 4-28-16,0-7 0 15,0 1 1-15,0-4 0 16,0-12-4-16,0-13 1 15,0-12 2-15,0-13 0 0,-4-10-1 16,1-2 0-16,-1-10 0 16,1 3 0-16,3-9-1 15,7 6 0 1,4 7 0-16,6 5 0 0,8 11 1 16,7 8 1-16,3 7-1 15,-3 15 1-15,-4 16-1 16,-3 7 1-16,-8 24-1 15,-3-2 0-15,-7 8-2 16,-7 7 1-16,-7-3-2 16,-10 0 1-16,-8-3-3 15,-3-3 0-15,-4-10-9 16,4-12 0-16</inkml:trace>
  <inkml:trace contextRef="#ctx0" brushRef="#br0" timeOffset="-96217.78">28078 5271 30 0,'10'22'15'0,"-3"59"-4"0,-7-46 16 15,-3-1-27-15,-1 20 1 16,1 12 0-16,-4 12 1 0,0 25-3 16,3-12 1-16,0-3 0 15,1-13 0 1,-1-18 0-16,1-10 1 0,-1-19-2 16,4-12 1-16,0-13 0 15,0-12 0-15,0-1-1 16,0 1 1-16,0-4 0 15,0 4 0-15,4-1 0 16,3 13 1-16,4-9-1 16,3 12 1-16,0 7-1 15,3 6 1-15,-2 3-1 16,2 0 1-16,-3 0-3 16,0-10 1-16,0 1-9 15,1-4 0-15,-5-3-1 16,4-12 1-16</inkml:trace>
  <inkml:trace contextRef="#ctx0" brushRef="#br0" timeOffset="-95887.58">28751 5848 40 0,'15'34'20'0,"-19"-5"-25"0,0-20 39 15,-3 0-35-15,-7 4 1 16,-3-1-1-16,-8 1 1 16,-3-10 0-16,-4 3 0 0,4-6 0 15,3 0 0-15,7 0 0 16,8 4 1-16,6-1 2 16,11 6 0-16,11-3 0 15,10 16 1-15,11-6 0 16,7-7 0-16,3 4-1 15,-6 0 1-15,-8-1-3 16,-10 1 1-16,-11 5-2 16,-14-2 1-16,-21 6-5 15,-22-3 1-15,-24-3-13 16,-14-10 1-16</inkml:trace>
  <inkml:trace contextRef="#ctx0" brushRef="#br0" timeOffset="-94835.77">23375 3668 45 0,'11'4'22'0,"3"11"-12"15,-7-15 31-15,3-3-41 16,5-3 1-16,6-13 0 16,3-3 0-16,8-9-1 0,0-4 0 15,3-9 1-15,0-3 0 16,1 7-1-16,-5-7 0 16,1-4 0-16,-4-2 0 15,-3 0 0-15,0-1 0 16,-4 14 0-16,-3-1 0 15,-4 10 0-15,0 12 0 16,0 16-1-16,-3 9 1 16,-1 13-1-16,1 12 0 15,3 10 0-15,0 3 1 0,0 15-1 16,4 4 1-16,-1 19 0 16,12 5 1-16,6 4-1 15,0-3 0-15,-7-16 0 16,-3-18 1-16,-7-14-1 15,-8-15 0-15,-13-9 0 16,-11-16 0-16,-11 0 1 16,0 0 0-16,-10-9 0 15,-11-10 0-15,-10 9 0 16,-11-2 0-16,3 2-1 16,1 4 1-16,-1 0-3 15,8 6 1-15,6 0-2 16,8 0 1-16,3 3-2 15,4 3 1-15,0 4-1 16,10-1 1-16,4-3 1 16,7-2 0-16,3 2 1 15,7-6 1-15,12-6 1 0,6-1 1 16,3-8 0-16,19-1 0 16,20-3 1-16,15-6 0 15,13-3 0-15,4-13 0 16,15 0 0-16,-8 7 0 15,0-10 0-15,-17 6 0 16,-18 7-2-16,-14 9 0 16,-22 13-1-16,-20 12 1 15,-25 15-1-15,-29 14 0 16,-17 15-1-16,-24 6 1 0,-26 10-1 16,1 0 1-16,-11 6-5 15,0 6 1-15,0 3-13 16,10 1 1-16</inkml:trace>
  <inkml:trace contextRef="#ctx0" brushRef="#br0" timeOffset="-94282.64">24218 3734 45 0,'81'-28'22'0,"4"-47"-15"0,-64 44 28 16,0-13-33-16,4-10 0 15,-11-8 2-15,-7-11 1 16,-3-8-4-16,-11-1 0 16,-25 1 4-16,-14 2 1 15,-17 17-2-15,-8 8 0 16,-14 11-1-16,-13 14 0 16,-5 11-2-16,-13 27 0 0,10 10-4 15,-10 25 1-15,3 21-4 16,-7 14 1-16,7 12-7 15,14 22 1 1,21 12-1-16,19 10 0 0,13 15 4 16,17 1 1-16,29-4 5 15,29-12 0-15,20-25 8 16,25-25 1-16,14-23 3 16,22-33 1-16,31-36-1 15,7-52 1-15,25-54-4 16,10-47 0-16,-28-22-3 15,-35-6 0-15,-31 19-8 16,-40 18 1-16,-28 13-16 16,-46 22 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9T18:16:27.7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8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9T18:17:40.508"/>
    </inkml:context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2822 4365 36 0,'7'28'18'0,"4"-3"-10"0,-8-25 19 15,4 9-26-15,4 4 1 16,-7 12 3-16,3 0 0 16,0 13-6-16,-4 9 1 15,-3 0 3-15,0 6 1 16,0 0-1-16,0 4 0 16,7-13-2-16,-3-10 1 15,3-6-1-15,-4-6 0 16,4-6-1-16,4-7 1 0,7-12-1 15,-8-3 0-15,4-3-1 16,4-4 1-16,-7 1-2 16,-4 12 0-16,3 6-2 15,1 3 1-15,-1 10-2 16,-6 0 1-16,3 3 0 16,0 3 0-16,4 0 1 15,-8-3 0-15,8 0 2 16,6-6 1-16,1-4 1 15,3-6 0-15,11-6 3 16,-4-9 0-16,-7-10-1 16,8-6 1-16,-15-13-1 15,3-5 1-15,-10 2-3 16,4-3 1-16,-11 3-5 16,0-3 1-16,0 0-3 15,-11 7 0 1,-3-13-9-1,0 6 0-15</inkml:trace>
  <inkml:trace contextRef="#ctx0" brushRef="#br0" timeOffset="585.39">3549 4816 35 0,'-7'13'17'0,"-7"-13"-16"15,14 0 24-15,-11-7-25 16,1 7 0-16,-8 7 0 16,7-7 0-16,-6 9 0 15,3-6 0-15,7 10 0 0,-4 3 1 16,4 5-1-16,7-5 0 15,7 3 0-15,-3-7 1 16,10 4-1-16,-4-3 0 16,11-4 0-16,-10-3 1 15,7-6-1-15,-8 0 1 16,1-3-1-16,-1-6 1 16,1-4-1 15,-4 1 1-31,-7-10-1 0,4 3 1 0,-4 6-1 0,7 1 1 15,-7 6-1-15,0 6 1 16,3 3-1-16,4 3 1 16,-3 13-1-16,3-7 1 0,-4 7-2 15,4 3 1-15,-3-6-4 16,3 3 1-16,-7-1-8 16,7-8 0-16</inkml:trace>
  <inkml:trace contextRef="#ctx0" brushRef="#br0" timeOffset="1170.54">3736 4907 41 0,'3'28'20'0,"15"10"-21"15,-7-35 32-15,-8 0-30 16,4 0 0-16,-7 1 0 0,7-1 0 15,-7-3-2-15,0 0 0 16,0-10 1-16,4 1 0 16,3-4-3-16,-7-6 1 15,10-2-1-15,1 5 1 16,-7-3-1-16,6 7 1 16,4 2-1-16,-3 4 1 15,-1 6 0-15,1 6 1 16,0 4-1-16,6 11 1 15,-6-2 1-15,-1-3 0 16,1 3 0-16,7 0 0 0,-8-1 1 16,1-2 0-16,3-7 1 15,0-5 0-15,7-8 0 16,0-5 1-16,-3-10-1 16,3-15 1-16,0-7 0 15,-3-15 0-15,3-7-1 16,-7-16 0-16,-7-5-1 15,-7-10 1-15,0-4-2 16,0 8 1-16,-7 2-1 16,4 12 1-16,-8 11-1 15,-6 18 0-15,2 18 1 16,-2 23 1-16,6 16-1 16,-6 21 0-16,6 16-2 15,4 22 1-15,7 22-1 16,7 9 0-16,0-3-1 15,4-12 1-15,3-19-5 0,3-16 1 16,-10-22-2-16,4-9 0 16,-11-16-5-16,0-6 1 15</inkml:trace>
  <inkml:trace contextRef="#ctx0" brushRef="#br0" timeOffset="1351.07">3870 4506 43 0,'0'28'21'0,"18"0"-16"0,-8-25 41 16,8 4-43-16,3-4 1 15,7 0 0-15,11-3 0 0,7-6-7 16,10-1 1-16,8-2-3 16,-1 0 1-16,-10-1-12 15,-3-2 0-15</inkml:trace>
  <inkml:trace contextRef="#ctx0" brushRef="#br0" timeOffset="1982.47">5553 4801 39 0,'0'3'19'0,"0"-19"-17"0,0 13 23 0,-4-3-25 0,-6 6 0 0,-12 0 0 16,5 6 0-16,-1-3 0 15,1 3 0-15,2 10 0 16,-2-4 1-16,6 4-1 15,8 3 1-15,-4 6-1 16,14-3 1-16,-4-3 0 16,15-7 0-16,-4 1 0 15,11-7 0-15,-4-6-1 16,0 0 1-16,0-6 0 16,0-7 0-16,-3-2-1 15,0-1 1 1,-8-3-2-16,1-3 1 0,-1 3-1 15,1-3 1-15,0 7 0 16,-1 2 0-16,1 4 0 16,3 9 1-16,0 6 0 0,4 10 1 15,3 9 0 1,-4 6 0-16,8-3-1 16,0 4 1-16,-1-1-4 15,12-9 0 1,-1-3-12-1,-7-7 1-15</inkml:trace>
  <inkml:trace contextRef="#ctx0" brushRef="#br0" timeOffset="2386.67">7437 3995 39 0,'-11'59'19'0,"-3"32"-14"0,14-60 26 15,-7 20-30 1,3 8 1-16,-6 20 2 0,3 12 0 16,3 15-5-16,4-9 0 15,0-28 1-15,0-12 0 16,0-13-5-16,-3-29 0 15,-4-18-9-15,-4-9 1 16</inkml:trace>
  <inkml:trace contextRef="#ctx0" brushRef="#br0" timeOffset="2586.11">7094 4597 58 0,'29'3'29'0,"31"-6"-39"0,-43 6 54 15,26 3-45-15,-1-6 0 0,0 0-7 0,1 3 0 0,2 4-2 16,-9-1 0-16,-12 0-5 16,-2 3 0-16</inkml:trace>
  <inkml:trace contextRef="#ctx0" brushRef="#br0" timeOffset="2943.36">7585 4838 43 0,'21'0'21'0,"35"-9"-26"0,-38 2 42 16,3-2-37-16,-3 3 0 15,3-4-1-15,-10-2 0 16,-1 2 1-16,-3-5 0 16,-3-1-2-16,-8 4 1 15,1 2-1-15,-4 1 0 16,0 9-1-16,-4 3 0 16,-7 3 0-16,4 4 1 0,-3 5 1 15,6 7 0-15,4 0 2 16,3 6 1-16,4 1 1 15,11-1 1-15,0-3 0 16,-4-6 0-16,10-1-2 16,8-2 0-16,0-3-6 15,3-7 0-15,4-3-8 16,-4-6 1-16</inkml:trace>
  <inkml:trace contextRef="#ctx0" brushRef="#br0" timeOffset="3212.68">8114 4722 43 0,'14'6'21'0,"-10"-2"-22"15,-4-4 35-15,7 3-34 16,-7 0 1-16,-11 0 1 0,0 3 0 16,1 7-3-16,-8-4 1 15,8 7 1-15,-8 0 1 16,7 5-1-16,1 8 0 15,3-4 0-15,3 3 0 16,4 0-1-16,0-3 1 16,4-3-3-16,10-3 1 15,11-10-4-15,3 1 0 16,4-16-7-16,-1-4 0 16,-6-5-2-16,0-4 1 0</inkml:trace>
  <inkml:trace contextRef="#ctx0" brushRef="#br0" timeOffset="3887.46">8389 4126 43 0,'7'60'21'0,"-3"18"-28"0,3-40 43 0,-4 0-36 16,-3 18 1-16,0 10-1 15,-3 6 1-15,3-9-1 16,0-1 0-16,3-5 0 16,4-7 1-16,-3-15-1 15,3-4 1-15,0-15-1 16,0-13 1-16,0-6-2 15,-3-7 1-15,3-6-2 16,0 4 1-16,-4-4-1 16,4 7 1-16,0-1-1 15,0 10 1-15,0 0 0 16,0 4 1-16,1 5 0 16,-1 4 1-16,0 2-2 15,3 10 1-15,-6 4-1 0,3-8 0 16,-4 1-4-16,4-6 0 15,0 0-6-15,-3-7 1 16</inkml:trace>
  <inkml:trace contextRef="#ctx0" brushRef="#br0" timeOffset="4353.13">8647 4785 40 0,'10'19'20'0,"1"6"-19"15,-8-16 34-15,4-9-34 16,0 3 1-16,-3 0-1 16,3-3 0-16,0-3-2 15,0-6 0-15,0-1 1 16,0-2 1-16,0-1-3 16,4 1 1-16,3-4-1 15,-7-3 0-15,0 7-1 16,4 6 1-16,-1 2-2 0,4 4 1 15,-3 4 0-15,-4 5 1 16,0 3 0-16,0 4 1 16,0 0 0-16,0-4 1 15,0 4 0-15,0 0 1 16,0-1-2-16,0-2 0 16,-3-4-6-16,3 1 1 15,-3-7-3-15,-1-6 0 0</inkml:trace>
  <inkml:trace contextRef="#ctx0" brushRef="#br0" timeOffset="4582">9084 4804 34 0,'0'25'17'0,"4"9"-17"0,3-21 33 0,-7 2-32 0,0 4 0 0,0-3 0 0,0-4 1 0,0 4-4 15,0-10 0-15,0-6-3 16,0-3 1-16,0-16-7 16,-7-2 0-16</inkml:trace>
  <inkml:trace contextRef="#ctx0" brushRef="#br0" timeOffset="5270.55">9098 4703 23 0,'11'29'11'0,"-1"-20"-11"0,-3-9 13 0,11-3-14 0,-11 3 0 16,7 0 0-16,4 0 1 0,3-3 1 15,0-4 1-15,-3 1 0 16,3-3 1-16,0-1 1 16,-3-5 1-16,-1 5 0 15,-2-5 0-15,-5 5-1 16,1 1 1-16,-4 2-3 16,3 4 0-16,-10 6-1 15,0 1 0-15,-10 5-1 16,3 0 0-16,-4 4-1 15,1 3 1-15,-5-1 0 16,8 7 0-16,-7 0 0 16,4 6 1-16,6-12-1 15,4 3 0-15,0 0 0 16,4-10 0-16,-1 1 0 16,4-7 0-16,7-3-1 15,-3 0 1-15,3-3 0 0,-3-1 0 31,-1-2-1-31,4 0 1 0,-3 3 0 16,-4-4 0-16,0 7-1 0,0-3 1 31,0 6 0-31,-7-3 0 0,0 0 0 0,4 7 0 16,-4-7 0-16,0 9 1 16,0 4-1-16,-4 6 1 15,-3 2-1-15,0 1 1 0,0 10-1 16,0-4 1 15,0 10-1-31,3-4 1 0,-3 10-1 16,0-3 1-16,0-4 0 0,0-5 0 0,4-1 1 15,3-6 1-15,-4-3-1 32,8-3 1-32,3-3 0 0,3-7 0 15,18-9-2 1,4-6 1-16,-4 0-7 15,1-7 1-15,-5-6-10 16,-6-9 0-16</inkml:trace>
  <inkml:trace contextRef="#ctx0" brushRef="#br0" timeOffset="5614.85">9560 4769 36 0,'7'35'18'0,"11"-10"-13"0,-11-22 24 16,0 6-28-16,0 4 0 15,0-4 0-15,0 4 1 16,-3 2-2-16,-1 1 0 15,1-3 2-15,-1-1 0 16,-3-6 0-16,4 1 0 0,-1-7 0 16,-3 0 0-16,4-7-1 15,3-5 0-15,-3-4-1 16,-1-3 1-16,1-2-4 16,-1-5 0-16,4 1-5 15,0 0 0-15,0 6-6 16,0-15 1-16</inkml:trace>
  <inkml:trace contextRef="#ctx0" brushRef="#br0" timeOffset="5960.62">9790 4860 37 0,'17'31'18'0,"-3"-27"-17"15,-3-8 31-15,3 4-30 16,4-6 0-16,-1 0 2 0,4-3 0 16,4-4-5-16,-7-3 1 15,-1 4 2-15,-2-7 1 16,-8 0-2-16,0-3 0 16,-14-3-1-16,0 13 0 15,-4 5-1-15,0 10 1 16,-6 7-1-16,3 5 1 15,3 17 0-15,4 5 1 0,14-2 0 16,0-1 0 0,4-8 0-16,3-5 0 0,3-5-1 15,5-6 0-15,6-7-6 16,0-10 1-16,-3-8-9 16,-8-17 0-16</inkml:trace>
  <inkml:trace contextRef="#ctx0" brushRef="#br0" timeOffset="6847.41">12012 4844 44 0,'7'22'22'0,"4"3"-18"0,-8-25 35 0,1 10-36 16,-4-10 1-16,0 0 2 15,7-6 0-15,-4-10-7 16,4-6 0-16,4-6 5 15,0-16 1-15,-1-3-2 16,1-7 0-16,3 1-1 16,4-16 0-16,3 0-4 15,3 3 1-15,5-3-4 16,-1 13 1-16,0 3-5 16,-3 9 0-16,-1 12-10 15,-2 10 1-15</inkml:trace>
  <inkml:trace contextRef="#ctx0" brushRef="#br0" timeOffset="7103.27">11772 4741 54 0,'28'22'27'0,"29"-25"-27"0,-32-4 45 16,17 1-46-16,11 3 0 15,7 0-6-15,3 0 1 0,-3 0 1 16,-7-7 1-16,-10-2-10 16,-8-7 0-16,-7-3-1 15,-7 9 0-15</inkml:trace>
  <inkml:trace contextRef="#ctx0" brushRef="#br0" timeOffset="7417.7">12421 4565 31 0,'0'3'15'0,"0"16"-13"16,0-16 29-16,-3 7-30 15,-4 2 0-15,3 4 0 16,1 6 1-16,-1 0-3 15,1 0 0-15,-1 6 1 16,4 0 1-16,0 7 0 0,4-7 0 16,-1 0 0-16,4-3 1 15,-3-12 1-15,6 3 0 16,-3-10 1-16,-3-3 1 16,-1-12-1-16,1-7 0 15,3-6-1-15,0-3 1 16,0-6-2-16,0-1 0 15,0-2-4-15,0 5 1 16,-3 1-7-16,-4 3 0 16,-4 3-8-16,-6 0 1 15</inkml:trace>
  <inkml:trace contextRef="#ctx0" brushRef="#br0" timeOffset="8004.03">12679 4976 42 0,'7'16'21'15,"11"-26"-19"-15,-11 4 33 0,0-6-34 16,3-7 1-16,4-9 1 16,0-4 1-16,4 1-3 15,3-7 0-15,7 7 3 16,4-13 1-16,0 16-3 16,7-1 1-16,0 8-6 15,-4 8 1-15,0 0-9 16,-7 7 0-16,-14 0-6 15,-3 0 0-15</inkml:trace>
  <inkml:trace contextRef="#ctx0" brushRef="#br0" timeOffset="8992.86">15625 5534 41 0,'45'35'20'0,"1"-26"-20"16,-28-9 35-16,3-3-32 15,7-3 1-15,4-13 1 16,3-12 1-16,-3-10-7 16,-4-16 1-16,-3-5 4 15,-11-23 1-15,-3-9-1 0,-8-10 1 16,-10-12-2 0,-10-3 1-16,-12-16-1 0,5 16 0 15,-1 0-1-15,4 9 0 16,3 13-1-16,4 9 0 15,7 7 0-15,3 15 0 16,4 3 0-16,11 13 0 16,3 12 0-16,14 10 0 15,8 9 0-15,6 10 0 16,-3 3-3-16,0 6 1 16,-1 0-4-16,-6 9 0 15,-4 1-12-15,-10-4 0 0,-15 3-3 16,-6 1 1-16</inkml:trace>
  <inkml:trace contextRef="#ctx0" brushRef="#br0" timeOffset="10450.57">17392 3838 36 0,'0'9'18'0,"14"-9"-12"0,-7 3 28 0,4-3-31 15,6 7 1-15,-3-7 2 16,11 0 1-16,3-7-8 16,4 4 0-16,3-3 5 15,1 12 1-15,-5-6-3 16,-2 0 1-16,-8 10-3 16,-7 2 1-16,-11 4-2 15,-6 3 1-15,-8-1-2 16,1 4 1-16,-4-3-2 15,0-6 0-15,-4 2 0 16,4-5 0-16,3-1 0 16,4-2 1-16,0 2 0 15,7-6 1-15,4 7 3 16,3-1 0-16,3 0 1 16,8 7 1-16,0 0 0 0,-1-1 0 15,-3 4 0-15,-3 0 0 16,-4-3-2-16,-7 12 1 15,-7-9-3-15,-7 9 1 16,-11 0-2-16,0-3 1 16,-3 0-5-16,0-6 0 15,3-3-8-15,4-4 1 16,3-5-5-16,8-4 1 16</inkml:trace>
  <inkml:trace contextRef="#ctx0" brushRef="#br0" timeOffset="10736.25">18108 4048 47 0,'-14'25'23'0,"-21"28"-26"16,24-37 41-16,-3 9-38 15,-4 6 1-15,1 7 0 16,6 0 0-16,-3-7-2 16,0-3 1-16,0-3-5 15,3-6 1-15,-3-6-9 0,4-7 0 16</inkml:trace>
  <inkml:trace contextRef="#ctx0" brushRef="#br0" timeOffset="10974.69">17896 4145 44 0,'18'60'22'0,"24"-1"-20"0,-27-37 34 0,9 6-36 16,8-2 1-16,-4 2-2 16,4-3 1-16,-4 0-1 15,-3-3 0-15,-4-6-3 16,-3-4 0-16,-8-9-6 16,-3-9 0-16,-3-7-3 15,-4-2 1-15</inkml:trace>
  <inkml:trace contextRef="#ctx0" brushRef="#br0" timeOffset="11246.1">18225 4224 50 0,'14'6'25'0,"10"3"-31"0,-13-9 50 15,3-3-43-15,7-3 1 16,4 3-1-16,3-7 1 16,0 1-6-16,-3-1 1 15,3-2-5-15,-7-7 1 16,-6 7-8-16,-12-10 1 0</inkml:trace>
  <inkml:trace contextRef="#ctx0" brushRef="#br0" timeOffset="11474.3">18284 4064 54 0,'22'87'27'0,"-8"-5"-37"16,-7-57 50-16,0 10-41 15,0-1 1-15,0 4-7 16,0-7 1-16,-3-6 0 16,-1-9 0-16,-3-10-8 15,0-6 1-15</inkml:trace>
  <inkml:trace contextRef="#ctx0" brushRef="#br0" timeOffset="11726.69">18927 3625 49 0,'17'25'24'0,"-10"22"-27"0,-3-28 46 16,-1 12-43-16,-3 7 1 16,0 5 1-16,-3 4 1 0,-1 13-4 15,1 3 1-15,3-4 1 16,0 1 0-16,3-7-6 16,1-6 0-16,-1-12-10 15,-3-13 0-15</inkml:trace>
  <inkml:trace contextRef="#ctx0" brushRef="#br0" timeOffset="12190.15">16916 4832 44 0,'3'6'22'0,"18"4"-11"0,-14-10 31 16,11 0-39-16,10-7 1 0,15 4 5 15,17-3 0-15,17 6-10 16,29-3 1-16,25 3 6 16,20 0 1-16,19 0-2 15,10-10 1-15,14 4-4 16,3-3 1-16,-3-4-2 15,-3-3 0-15,-15-6-3 16,-21-3 0-16,-31 10-6 16,-25-1 1-16,-25 7-9 15,-21 5 0-15,-29 8-6 16,-20-4 1-16</inkml:trace>
  <inkml:trace contextRef="#ctx0" brushRef="#br0" timeOffset="14247.5">16845 5108 57 0,'0'9'28'0,"0"-2"-37"16,0-4 52-16,-3 6-43 15,-1 7 1-15,-3 9 0 16,-11 0 1-16,-3 3-2 16,-7 13 0-16,-4 18 1 15,1-2 0-15,-1 6 0 0,4-1 0 16,10 4 0-16,4-3 0 16,7 0-2-16,7-19 0 15,10-1-5-15,4-8 1 16,4-7-12-16,-4-15 1 15</inkml:trace>
  <inkml:trace contextRef="#ctx0" brushRef="#br0" timeOffset="15014.33">17134 5393 38 0,'0'10'19'0,"0"21"-13"0,0-25 22 15,-3 7-28 1,-4 6 1-16,-4-4 1 16,-6 7 0-16,-12 3-3 0,1 7 1 15,-4-4 1-15,1 0 0 16,-1 7-3-16,0-7 0 15,11-3-10-15,0-3 0 16</inkml:trace>
  <inkml:trace contextRef="#ctx0" brushRef="#br0" timeOffset="15287.29">16845 5472 43 0,'14'15'21'0,"18"32"-16"16,-18-37 31-16,14 15-35 15,-3 0 0-15,3 9 0 16,0 7 0-16,1-6-3 15,-5-1 0-15,1-3-5 16,-4-5 1-16,-3-11-8 16,-4-12 1-16</inkml:trace>
  <inkml:trace contextRef="#ctx0" brushRef="#br0" timeOffset="15945.13">17367 5575 41 0,'4'0'20'0,"3"3"-17"0,-4-3 32 0,8-3-33 15,3 0 0 1,4-3 0-16,10 3 0 0,0-4-4 16,0 4 0-16,1 0-3 15,-5 3 0-15,-6-3-9 16,0-7 1-16</inkml:trace>
  <inkml:trace contextRef="#ctx0" brushRef="#br0" timeOffset="16186.32">17491 5412 33 0,'0'31'16'0,"-4"16"-11"0,4-34 22 15,-3 6-28-15,-1 6 1 16,1 6-1-16,-8 4 0 16,4 2-3-16,0 1 0 15,0-10-6-15,0-6 1 16</inkml:trace>
  <inkml:trace contextRef="#ctx0" brushRef="#br0" timeOffset="16756.82">17776 5327 49 0,'8'16'24'0,"9"-3"-23"15,-10-20 46-15,4 4-45 16,3 0 0-16,0 3 2 16,4-3 0-16,3-3-5 15,4 2 1-15,6-2 3 16,-2 6 0-16,-5-3-1 0,-3 3 0 15,-7 3-2-15,-3 0 0 16,-4 4-2-16,-7 2 0 16,-3-3-2-16,-4 4 0 15,-1-4-2-15,1 3 0 16,-3 4-2-16,-1-4 1 16,1 4 0-16,3 3 1 15,0-1 1-15,0-2 1 16,3 6 2-16,0-7 0 15,8 1 3-15,3-4 1 16,4 0 1-16,3 1 1 0,0 2 0 16,3-2 1-16,-2 2 0 15,-1 1 0-15,-4 3-1 16,-10 2 0-16,-7 4-3 16,-10 0 0-16,-5 7-4 15,1-4 0-15,-3-3-4 16,-1 0 0-16,-3-4-7 15,3-2 0-15</inkml:trace>
  <inkml:trace contextRef="#ctx0" brushRef="#br0" timeOffset="17144.68">18207 5017 36 0,'14'34'18'0,"4"20"-10"0,-11-45 26 0,3 10-29 16,4 9 1-16,0 10 2 16,4 3 1-16,0 2-12 15,-1 11 1-15,-6 2 6 16,-4 7 1-16,-7-10-4 16,-7 4 0-16,-4-4-2 15,-3 0 0-15,-3-9-6 16,3-12 1-16,-1-11-10 15,5-2 1-15,-1-16-1 16,8-9 1-16</inkml:trace>
  <inkml:trace contextRef="#ctx0" brushRef="#br0" timeOffset="17521.41">18863 4973 49 0,'18'0'24'0,"-8"-13"-27"0,-6 20 49 15,-4-4-44-15,-4 3 0 16,-3 4-1-16,-3 5 1 15,-8 4-3-15,-7 3 0 16,1 6 2-16,-8 4 0 0,-3 11-1 16,-4 8 0-16,3 2 1 15,5 10 0-15,6 6 0 16,4-4 0-16,7 1 0 16,7-6 0-1,28 3-3 1,4-16 1-16,-1-16-6 15,1-9 1-15,-4-13-10 16,-3-12 1-16</inkml:trace>
  <inkml:trace contextRef="#ctx0" brushRef="#br0" timeOffset="17807.2">19057 5249 47 0,'-3'16'23'0,"-15"15"-22"0,11-22 35 15,-7 7-35-15,-4 19 0 16,-7 2 0-16,-3-2 1 15,-7 9-3-15,3 3 1 0,4-3 0 16,0-4 0-16,7-2-7 16,-1-4 1-16,5-15-8 15,-1-16 0-15</inkml:trace>
  <inkml:trace contextRef="#ctx0" brushRef="#br0" timeOffset="18060.88">18750 5327 37 0,'14'35'18'0,"7"-1"-12"16,-14-21 25-16,8 3-30 15,2 2 0-15,8 11 3 16,3-4 1-16,0 6-6 15,4 0 1-15,-11-2 2 16,-3-4 0-16,0-3-3 16,-1-7 0-16,-3-2-8 0,0-7 1 15,-7-3-6-15,1-12 1 16</inkml:trace>
  <inkml:trace contextRef="#ctx0" brushRef="#br0" timeOffset="18331.66">19205 5387 48 0,'11'3'24'0,"17"-6"-25"0,-17 3 44 0,-1 0-42 16,8 0 0-16,3 3-1 16,4 0 1-16,3-6-5 15,0 0 1-15,-3 0-4 16,-4 0 0-16,0-4-8 16,-10-8 1-16</inkml:trace>
  <inkml:trace contextRef="#ctx0" brushRef="#br0" timeOffset="18618.22">19639 5180 41 0,'7'22'20'0,"-7"25"-20"0,0-35 33 16,-3 7-32-16,-1 3 0 15,4 0 1-15,-3 10 1 0,3-4-5 16,0 6 1-16,3-9-1 16,-3-3 0-16,4-3-8 15,-1-6 0-15,-3-13-3 16,4-16 0-16</inkml:trace>
  <inkml:trace contextRef="#ctx0" brushRef="#br0" timeOffset="18901.8">19738 5033 47 0,'35'56'23'0,"11"16"-23"15,-28-47 47-15,3 7-44 16,7 5 0-16,4 13 0 0,0 4 1 16,-8 5-6-16,-10 1 0 15,-7-4 3-15,-10 1 1 16,-11-4-6-16,-7-3 1 15,-8-18-11-15,-6-14 0 16,-4-18-2-16,8-9 0 16</inkml:trace>
  <inkml:trace contextRef="#ctx0" brushRef="#br0" timeOffset="19609.2">20796 4123 53 0,'7'47'26'0,"11"-12"-34"0,-11-29 51 16,0 13-42-16,0 15 0 0,-3-2 0 16,3 8 1-16,-4 7-2 15,1-3 0-15,-4-6 1 16,0-4 0-16,-4-5-1 15,4-10 0-15,-3-7-1 16,-4-6 1-16,-7-3-1 16,-8-3 1-16,-2-6 0 15,6-3 0-15,-3-1-1 16,-4-5 1-16,-3 2 0 16,0 4 0-16,0 2 0 15,-1 11 0-15,1 5 0 16,3 13 1-16,4-3-1 15,7 3 1-15,7 9-1 16,7 4 1-16,7-4 0 16,4 3 1-16,10 1-2 15,4 3 1-15,-1-10 0 16,4 3 0 0,8-12-3-16,3-6 0 0,6-7-6 0,1-9 0 15,-3-7-8-15,-1-12 0 16</inkml:trace>
  <inkml:trace contextRef="#ctx0" brushRef="#br0" timeOffset="19863.04">21350 4462 43 0,'7'22'21'0,"-21"9"-17"0,11-21 32 0,-8 2-36 16,-7 4 1-16,1 3 1 16,-4 6 0-16,-4 6-2 15,-3 10 0-15,6-4 1 16,1 10 0-16,4 1-2 16,-1-11 0-16,4-15-10 15,3-12 0-15,-3-17-3 16,0-15 0-16</inkml:trace>
  <inkml:trace contextRef="#ctx0" brushRef="#br0" timeOffset="20044.22">20997 4365 39 0,'25'40'19'0,"39"29"-12"0,-40-47 33 15,4 19-37-15,8 9 0 16,10 7 0-16,7 5 1 15,-1 7-7-15,-2-6 1 16,-4 0-7-16,-4-10 0 16,-14-12-6-16,-3 12 1 15</inkml:trace>
  <inkml:trace contextRef="#ctx0" brushRef="#br0" timeOffset="25823.68">22017 5186 8 0,'3'6'4'0,"1"-12"-5"0,-4 9 5 15,0 0-5-15,0-3 0 0,0 7 1 16,0-4 0 0,0 3 1-16,0-6 0 0,0 0-1 15,3 0 1-15,1 3-1 16,-4-3 1-16,0 0-1 15,0 0 1-15,0 0 1 16,4 3 1-16,-4-3 0 16,0 0 1-16,3-3 1 15,4-3 0-15,0 0 0 16,-3-1 1-16,-1 1-2 16,-3 6 0-16,0 0-2 15,0 0 1-15,0 0-1 16,4-6 1-16,-4 3-2 15,0-7 0-15,0 10-1 16,0 0 0-16,0-6 0 16,0-3 0-16,-4 2 0 15,1 1 0-15,-1 0 0 0,1 6 1 16,-4 0-1-16,0 0 0 16,3 0 0-1,0 3 1-15,1 0-1 0,-1 0 0 16,1-3 0-16,-1 3 0 15,1 1 0-15,3 2 1 16,0-3-1-16,3 0 1 16,4 0 0-16,0 0 0 15,1-3-1-15,2-3 0 16,4 0-10-16,-3-6 1 0</inkml:trace>
  <inkml:trace contextRef="#ctx0" brushRef="#br0" timeOffset="28840.67">23156 4967 39 0,'18'31'19'0,"17"-37"-11"16,-21 3 20-16,4-4-25 0,3-11 1 15,4-11 1-15,0-5 0 0,3-19-7 16,-4-4 0-16,1-2 4 16,0-1 1-16,-4 4-4 15,4-1 1-15,-8 1-3 16,-3 2 1-16,-3 10-2 16,-4 13 1-16,-3 6-1 15,-4 12 1-15,-4 10-1 16,-6 13 0-16,-1 5 1 15,4 7 0-15,0 16 0 16,0-4 1-16,0 20 1 16,3-4 0-16,11 3 3 15,7-3 0-15,8-3 1 16,6-9 1-16,4-7 2 16,10-15 1-16,4-13-1 15,3-12 1-15,0-10-2 16,-3-15 1-16,-3 2-2 15,-12-9 0-15,-2-12-2 16,-5-6 0-16,-10-4-3 0,-6-3 1 16,-5 3-5-16,-3 10 1 15,-7 9-5-15,-4 6 0 16,1 13-6-16,-1 6 1 16,-3 19-1-16,-4 0 0 15</inkml:trace>
  <inkml:trace contextRef="#ctx0" brushRef="#br0" timeOffset="29185.82">24253 4659 37 0,'22'-18'18'0,"-8"-7"-20"16,-14 18 36-16,-4-2-34 16,-3-4 1-16,-3-2-1 15,-5 2 0-15,-6 7-1 16,-3 6 1-16,-5 3 0 16,1 6 1-16,3 13-1 15,1 10 0-15,3-1 0 16,7 3 0-16,3-5-1 0,14-1 1 15,5-3-1 1,6-12 0-16,10-7 0 0,5-12 0 16,-5-4-3-16,-3-6 1 15,-3-2-7-15,-7-14 0 16</inkml:trace>
  <inkml:trace contextRef="#ctx0" brushRef="#br0" timeOffset="29876.44">25714 4775 44 0,'-4'63'22'0,"-10"37"-20"0,14-78 38 15,0 10-39-15,-3-1 0 16,-1 7 1-16,1-13 1 15,3-3-3-15,0-6 0 16,0-13 1-16,0 3 1 0,7-22-1 16,0-9 0-16,0-19-2 15,0-3 1-15,-3 0-2 16,-1-12 1-16,1-4-2 16,-1 10 0-16,4-1-2 15,0 10 1-15,4 7 0 16,3 5 1-16,0 4 0 15,0 6 0-15,4 13 1 16,3-1 1-16,0 14 1 16,4 5 0-16,3 10 2 15,-3 6 0-15,-8 9-1 16,-3 1 1-16,-14 2-1 16,-7 7 0-16,-14-3-2 15,-3-10 0-15,-8-5-9 16,0-11 1-16,0-5-3 15,1-7 0-15</inkml:trace>
  <inkml:trace contextRef="#ctx0" brushRef="#br0" timeOffset="30252.12">26158 4863 37 0,'4'19'18'0,"-4"-25"-18"0,0 0 34 0,0-7-34 15,0-3 1-15,0-3-1 16,0-9 1-16,0-6-2 15,4-4 1-15,-4 10 0 16,3 3 1-16,1 6 0 16,-1 0 0-16,1 7-1 15,3 5 0-15,0 1 1 16,7 6 0-16,0 0-1 16,0 0 0-16,4 0-1 15,-1 6 1-15,-3 4-5 16,1-1 0-16,-1 1-7 15,-4-1 0-15</inkml:trace>
  <inkml:trace contextRef="#ctx0" brushRef="#br0" timeOffset="30688.04">26561 4738 47 0,'42'-6'23'0,"-7"-23"-30"15,-24 14 40-15,-1 5-33 16,1-5 1-16,0 2-1 16,-4 0 0-16,-4 1-1 15,-3-1 1-15,-3 7-1 16,-4-3 1-16,-8 9-1 16,-2 0 0-16,-1 3-1 15,1 9 0-15,-1 7 1 16,0 3 0-16,4 3 0 15,7 0 0-15,4 4 0 16,10 5 1-16,3-6 1 16,8 0 0-16,3-2-3 15,4-4 0-15,-4-7-8 0,-3 1 0 16</inkml:trace>
  <inkml:trace contextRef="#ctx0" brushRef="#br0" timeOffset="31092.58">26977 4732 46 0,'7'21'23'0,"11"17"-24"16,-15-28 39-16,4 2-37 15,4 7 1-15,-1-3 1 16,4 6 0-16,1-7-3 15,-1 4 0-15,3-13 3 16,1-3 1-16,3-6-1 16,-3-6 0-16,-1-13-1 0,5 0 1 15,-5 3-3-15,4-9 1 16,-3 3-7-16,0-7 0 16,3 11-11-16,-11 5 0 15</inkml:trace>
  <inkml:trace contextRef="#ctx0" brushRef="#br0" timeOffset="31320.71">27369 4744 43 0,'0'47'21'0,"7"0"-18"15,-7-34 27-15,0-1-30 16,0 1 0-16,3-7-3 16,-3 3 0-16,7-9-3 15,0-12 1-15,-3-1-7 16,-4-9 0-16</inkml:trace>
  <inkml:trace contextRef="#ctx0" brushRef="#br0" timeOffset="31468.62">27411 4565 16 0,'21'19'8'0,"18"-6"-21"0,-29-13 4 15</inkml:trace>
  <inkml:trace contextRef="#ctx0" brushRef="#br0" timeOffset="31794.92">27792 4616 23 0,'7'0'11'0,"3"3"-8"0,-6-3 23 0,-4 0-23 0,0 3 1 0,0-3 1 16,-4 0 0-16,-3 3-7 15,-3 3 1-15,-8 7 4 16,-3 2 0-16,0-2-2 16,0 9 0-16,0 0-1 15,3 0 0-15,4 3-2 16,3-3 0-16,4-3 0 16,4 6 0-16,3-16 0 15,7 4 0-15,3-7 1 16,4-9 0-16,0-3 0 15,1-4 1-15,-1 1-5 16,0-10 1-16,-4 3-5 16,-3-12 1-16</inkml:trace>
  <inkml:trace contextRef="#ctx0" brushRef="#br0" timeOffset="32038.78">27852 4716 44 0,'7'28'22'0,"3"3"-30"0,-10-27 43 15,4 2-35-15,-4 6 0 16,7 4 1-16,-3 0 1 0,6-4-2 16,1 1 1-1,-1-4 0-15,8 1 1 0,0-7-1 16,6-6 1-16,-6-7-4 15,3-5 1-15,-3-4-5 16,-1-3 0-16,-3-6-7 16,1-7 1-16</inkml:trace>
  <inkml:trace contextRef="#ctx0" brushRef="#br0" timeOffset="32338.8">28349 4534 41 0,'7'31'20'0,"-7"-15"-25"15,-3-13 33-15,-4 0-28 16,-4-3 0-16,-3 0 0 16,-4 3 0-16,-3 4 0 0,4-4 0 15,-1 6 0-15,4 4 0 16,3-1 1-16,8 4 0 15,6 3 0-15,4-4 0 16,7 4 1-16,1 0 0 16,2 0-1-16,-3 0 1 15,-3-4-2-15,-4 1 1 16,-7 6-6-16,-11-3 1 16,-6-7-9-16,-12-2 1 15</inkml:trace>
  <inkml:trace contextRef="#ctx0" brushRef="#br0" timeOffset="33421.53">29475 4738 29 0,'0'25'14'0,"7"-13"-2"0,-4-18 17 0,1-3-26 15,-1-4 0-15,4-6 2 16,4-3 0-16,-1 0-7 16,1 1 0-16,3-1 4 15,4 0 1-15,-1 0-2 16,1 3 0-16,-4 3-1 16,4 7 0-16,-4-1-1 15,-3 10 1-15,-4 4-1 16,0 5 1-16,0 0-1 15,-4-2 1-15,1 2-1 16,-1 7 1-16,1-4 0 16,-1 1 0-16,4-1 0 15,0 4 1-15,-3-7-1 16,3 1 1-16,0-7-1 16,0 0 1-1,0-3-1-15,4-6 0 0,-1 0-1 16,1-7 1-16,0 4 0 0,-1 2 0 15,1 1-1-15,-1 0 1 16,1 0 0-16,-1 2 0 16,-3 4 0-16,1-6 1 15,-1 6-1-15,3 0 0 16,1 0 0-16,-1-6 0 16,1 6-1-16,-4-3 1 15,0 3-1-15,0 0 1 0,-3 0 0 16,-1 3 0-16,1 3-1 15,-1-3 1-15,1 7-1 16,3-1 1-16,0 0 0 16,0-2 0-16,7 2 0 15,-3-3 1-15,3-2 0 16,0-4 0-16,0 0 1 16,4-4 0-16,3-5-1 15,3-4 1-15,-6 4-1 16,3-3 0-16,-3-4-1 15,0-3 1-15,-8-3-1 16,-3 0 0-16,-10 3-1 16,-8 4 1-16,-3 8-1 15,-4 10 1-15,1 7-1 16,3 9 1-16,-1 6 0 16,5 0 0-16,-1 3 0 15,4 7 0-15,0-1 0 16,7-6 0-16,4 1 0 0,3-1 0 15,7-3-3-15,7-9 0 16,0-1-5-16,4-9 0 16,-4 1-6-16,4-17 1 15</inkml:trace>
  <inkml:trace contextRef="#ctx0" brushRef="#br0" timeOffset="33855.03">30614 3706 26 0,'7'10'13'0,"-17"5"-10"0,10-5 17 15,0 5-19-15,-4 4 1 16,0 12 1-16,-3 20 0 16,-3 5-3-16,-4 16 0 15,0 22 2-15,0 7 0 16,-1-1-1-16,1-3 0 16,0-9-4-16,0-19 0 15,3-19-7-15,-6-15 1 16</inkml:trace>
  <inkml:trace contextRef="#ctx0" brushRef="#br0" timeOffset="34366.4">30155 4462 43 0,'22'3'21'0,"20"-6"-19"16,-28-3 38-16,7-1-40 16,7 1 0-16,11-7 0 15,7-5 0-15,0-7 0 16,-4-4 0-16,4-2-1 16,-7 6 1-16,-4-3 0 15,-7 6 0-15,-3 6-2 16,-7 7 1-16,-8 9 0 15,-3 6 0-15,-3 3-1 0,-4 10 0 16,0 0-1-16,0 12 1 16,0-9 0-16,0-3 1 15,4 3-1-15,-1-6 1 16,1-1 0-16,-1-2 1 16,4-1 0-16,0-2 1 15,0-4-1-15,-3-3 0 16,-1-3 0-16,4-3 0 15,0 0 0-15,4-3 0 0,0 6 0 16,-1-7 0 0,4 7 0-16,0 7 0 0,1-1 1 15,-5 13 0-15,1 3-1 16,-1 6 0-16,1-3-1 16,3 0 1-16,0-3-5 15,0-6 1-15,0-7-7 16,-3-9 0-16</inkml:trace>
  <inkml:trace contextRef="#ctx0" brushRef="#br0" timeOffset="34968.78">31210 4525 35 0,'28'9'17'0,"-10"-18"-10"16,-18 9 28-16,7-4-34 15,-7-2 0-15,-3 0 2 16,-4 3 0-16,-8 0-4 16,1 3 0-16,-3 3 3 15,-1 6 0-15,-3 10-2 16,0-10 0-16,0 13-2 15,-1 3 1-15,8 1-1 16,4-1 1-16,3-7 0 16,7-5 0-16,7-4 0 0,3-9 1 15,4-6-2-15,-3-6 1 16,7-1-5-16,3-3 1 16,-4 1-7-16,-6-4 0 15</inkml:trace>
  <inkml:trace contextRef="#ctx0" brushRef="#br0" timeOffset="35552.37">31736 3785 29 0,'14'34'14'0,"-7"4"-6"15,-7-26 20-15,0 10-27 16,-3-3 1-16,-1 9 0 0,0 7 1 16,-3 2-3-16,0 7 0 15,4-3 3-15,-1 9 1 16,1 10-1-16,-1-13 0 16,4-3-1-16,0-4 1 15,-3-8-2-15,3-7 1 16,0-9-2-16,0-7 0 15,-4-6-1-15,1-3 1 16,-4-3-1-16,-4-3 1 16,-3-1-1-16,-4 4 1 0,-6 3 0 15,-1 3 0-15,0 1 0 16,4 5 1-16,3 3-1 16,8 7 1-16,3 6-1 15,7-3 1-15,10-6 0 16,4 6 0-16,8-13 0 15,2 1 0-15,1-7-1 16,0-3 1-16,-1 0-5 16,-6 0 1-16,-4-3-12 15,-10 3 1-15</inkml:trace>
  <inkml:trace contextRef="#ctx0" brushRef="#br0" timeOffset="36663.31">31926 4631 61 0,'15'28'30'0,"-1"-18"-27"0,-7-10 53 0,7 3-56 0,-4 3 0 0,1 0-4 15,0 1 1-15,-4 2-7 16,-11-3 0-16,-7 1-9 16,-13-4 1-16</inkml:trace>
  <inkml:trace contextRef="#ctx0" brushRef="#br1" timeOffset="60083.28">2762 6967 48 0,'7'19'24'0,"4"-13"-19"0,-8 1 24 0,4 2-28 15,-7 4 0-15,0 5 0 16,0 8 0-16,-7 5-2 15,4 3 1-15,3 10 0 16,-11 3 1-16,4 0-3 16,0 0 0-16,4-6-5 15,-8-6 1-15,1-10-7 16,2-6 1-16,-2-7-2 16,-1-21 1-16</inkml:trace>
  <inkml:trace contextRef="#ctx0" brushRef="#br1" timeOffset="60998.93">2561 6989 29 0,'4'10'14'0,"6"-17"-12"0,-10 7 28 16,0 0-28-16,7 0 1 16,-7 0 2-16,0 0 0 0,0-3-6 15,0 3 0-15,4-3 4 16,3 0 1-16,0-3-1 15,4-1 0-15,-1-5-1 16,11-1 1-16,-3-9-1 16,14 1 1-16,-1 2-1 15,15-3 0-15,-3-3-1 16,6 6 1-16,-7 6-2 16,-3 7 1-16,-11 6-1 15,-6 9 0-15,-5 17-2 16,-17 5 1-16,-7 7 0 15,-3 5 0-15,-12 1 0 16,-9 3 0-16,2-6-1 16,1-3 1-16,0-4 0 15,3-9 1-15,8-6-1 16,6-6 0-16,4-7 0 0,7-6 1 16,7 0 0-16,4-6 1 15,6 6-1-15,4 0 1 16,1 0 0-16,6 0 0 15,-7 3-1 1,-3 6 1-16,3 4-1 0,-7 2 0 16,4 4 0-16,-11 0 0 15,3 0 0-15,1-3 0 16,-8-1 0-16,4 1 0 16,-7-4 0-16,11 4 0 0,-4 0 0 15,-7-4 0 1,14 1 1-16,7-10 1 0,4-6 0 15,7-3 0-15,-4-4 0 16,4-2 0-16,-4-1 0 16,-7-3 1-16,0-2-2 15,-3-4 0-15,-4 0-1 16,-3 3 0-16,-4 0-1 16,-7 3 0-16,-11 4-2 15,0 2 1 1,-10 20-2-1,-3 2 1-15,10 7-1 16,-4 3 1-16,7 3 0 16,4 0 1-16,7 4 2 15,7-4 0-15,4-6 1 16,7 2 0-16,3-5 0 0,-4-3 0 16,4-7-4-1,1-6 1-15,-5 0-7 0,4-9 0 16,-10-10-5-16,0-3 1 15</inkml:trace>
  <inkml:trace contextRef="#ctx0" brushRef="#br1" timeOffset="61269.2">3440 7231 42 0,'7'22'21'0,"14"12"-25"0,-21-24 39 0,10 2-32 15,-6 1 1 1,7 2 3-16,3 4 0 0,-4 0-8 16,1-6 1-16,-1-1 5 15,1-6 0 1,7-15-2 0,-8-4 1-16,11-5-3 15,-3-4 1-15,-4 0-5 16,4 3 0-16,-8 0-7 15,1 3 1-15,-4 4-8 16,-7-4 0-16</inkml:trace>
  <inkml:trace contextRef="#ctx0" brushRef="#br1" timeOffset="61659.18">3718 7275 34 0,'29'22'17'0,"-8"-13"-11"0,-11-9 23 16,8-3-27-16,-4-3 1 16,4-4 2-16,-1-2 0 15,4-1-6-15,-6 1 0 16,2-1 3-16,-6 0 1 16,-4 1-2-16,-4-1 1 15,-3-2-4-15,-3 5 0 16,-4 1-1-16,3 6 0 0,-6 6 0 15,3 6 1-15,-4 1-1 16,4-1 1-16,3 4 2 16,4 2 0-16,0 1 0 15,0 0 1-15,0 3-1 16,4-1 1-16,3-2-1 16,4 0 0-16,-1-1-1 15,1-2 0-15,6-4-3 16,-6 1 0-16,7-4-6 15,-4-3 0 1,3 0-1 31,-6-6 0-47</inkml:trace>
  <inkml:trace contextRef="#ctx0" brushRef="#br1" timeOffset="61929.7">4075 7300 13 0,'-11'-19'6'0,"4"-9"0"0,7 21 7 15,0-2-9-15,0 0 1 16,0 2 6-16,0 1 0 16,7 0-12-16,4 6 0 15,-1-6 8-15,4 2 1 16,4-5-3-16,3 0 1 15,7-4-4-15,1 1 0 0,9 2-4 16,-2-2 1-16,-1 2-6 16,-3 1 1-16,-4-4-6 15,-3 4 0-15</inkml:trace>
  <inkml:trace contextRef="#ctx0" brushRef="#br1" timeOffset="62562.54">4523 7055 21 0,'-11'13'10'0,"-3"-1"-8"0,10-5 11 0,-3 2-12 16,4 0 0-16,-8 1 0 15,4 2 0-15,4 7-2 16,-8-6 1-16,8-1 1 16,3 1 0-16,0-4 0 15,3 1 1-15,8-4 1 0,3 0 1 16,3 0-1-16,1 1 1 15,3-1-1-15,0 0 1 16,1 0-1-16,-5 1 1 16,-3 2-3-16,-3 1 0 15,-4 2-1-15,0 4 1 16,-7-4-1-16,-7 1 0 16,3-1-1-16,-3 1 1 15,0-1 0-15,4-2 1 16,-4-4-1-16,3 4 0 0,4 2 0 15,0-2 0-15,0 2 0 16,0-6 1-16,11-3-2 16,-8-3 1-16,8-3 0 15,3-6 0-15,7-4 0 16,-7-5 1 0,0-4 0-16,0 0 0 0,4-3 0 15,-4-1 1-15,0 1-1 16,-3-3 0-16,-8 3-1 15,-3 0 1-15,0 3-2 16,-3 3 1-16,3-3 0 16,-11 10 0-16,11 5-1 15,-10 7 1-15,6 10-1 16,4 9 1-16,-3 6 0 16,3 3 0-1,0 3 0 1,0 1 0-16,0-1 0 0,0 4 1 15,17-7-1-15,5-9 0 16,6-13 0-16,7-9 0 16,0-10-10-16,-14-2 1 15,8-7-3-15,-15-10 1 16</inkml:trace>
  <inkml:trace contextRef="#ctx0" brushRef="#br1" timeOffset="63244.68">6107 7284 44 0,'0'0'22'0,"-18"-47"-29"0,14 38 43 0,-6-26-36 15,-4-9 0-15,0-15 2 16,-4-4 0-16,0-6-2 15,4 3 1-15,7-3 0 16,7 0 1-16,7 6 0 16,4 4 0-16,10 9 0 15,7-1 0-15,-3 17-1 16,10 9 1-16,-7 9-3 16,4 7 1-16,-11 6-8 15,-3 15 1-15,-7 4-8 16,-11 6 1 15</inkml:trace>
  <inkml:trace contextRef="#ctx0" brushRef="#br1" timeOffset="63447.77">5867 7087 58 0,'39'9'29'0,"31"-9"-36"0,-49-3 53 16,7-7-46-16,4 1 0 16,7-4-2-16,-7 4 1 0,-4 0-6 15,-3 2 0-15,-8 4-9 16,-6-3 1-16</inkml:trace>
  <inkml:trace contextRef="#ctx0" brushRef="#br1" timeOffset="63762.02">6368 7212 33 0,'7'9'16'0,"-4"1"-5"15,-3-10 18-15,0-7-28 16,0-2 1-16,-3 3 0 0,3-10 1 16,-4-6-3-16,1-9 0 15,-1 3 2-15,4-1 1 16,0 7 1-16,0 4 0 16,11 2-1-16,3 3 1 15,11 4-2-15,-4 3 0 16,7-1-7-16,-3 1 1 15,-4 6-11-15,-11 0 0 16</inkml:trace>
  <inkml:trace contextRef="#ctx0" brushRef="#br1" timeOffset="66298.55">6745 7005 30 0,'0'9'15'0,"7"-15"-1"0,-7 6 15 16,0 0-27-16,0 0 0 16,0 0 3-16,-3 0 0 15,-1 0-6-15,-6 3 0 16,-1 4 3-16,-3 2 1 15,0 7-2-15,3 6 1 16,-6 6-3-16,6-6 1 16,0-10-2-16,1 1 1 15,-1 3-2-15,4-4 1 16,4-3 0-16,3 1 0 16,0-4 0-16,3-3 0 15,8 0 0-15,3 1 1 0,7-4 0 16,-7-4 1-16,4 1-1 15,-1 3 1-15,5 0 0 16,-12 0 0-16,1-6 0 16,-4-3 0-16,3-1 0 15,-6 1 1-15,3-4-1 16,-7 10 0-16,11-6 0 16,-11 12 1-16,7 9 0 15,0-2 0-15,-4-1 0 16,4 7 0-16,-3 3 0 15,6 6 0-15,-6 0-2 16,3-3 0-16,3-3-5 16,-6-4 1-16,3-5-7 15,-7-10 1-15</inkml:trace>
  <inkml:trace contextRef="#ctx0" brushRef="#br1" timeOffset="66629.73">7091 7030 36 0,'7'-3'18'0,"-4"0"-20"0,-3 3 29 0,0 3-27 16,-3 3 1-16,-1 0-1 15,-6 4 1-15,-1-1-2 16,1 1 1-16,-1 2 0 16,-3 10 1-16,3-3-1 15,1-3 1-15,6 6-1 16,-6 3 0-16,10 0-1 16,-7 0 1-16,14-3-1 15,-7 0 1-15,10-7-4 16,4-2 1-16,8-7-7 15,2-6 0-15</inkml:trace>
  <inkml:trace contextRef="#ctx0" brushRef="#br1" timeOffset="66930.61">7384 6287 44 0,'-4'22'22'0,"-6"44"-27"0,6-47 38 16,0 12-34-16,1 16 1 15,-1 0 0-15,1 22 0 0,3 12 0 16,0 4 0-16,0-3-1 15,3-1 0-15,1-21-3 16,-1-19 1-16,-3-10-6 16,0-3 0-16,-10-6-3 15,-1-19 1-15</inkml:trace>
  <inkml:trace contextRef="#ctx0" brushRef="#br1" timeOffset="67143.06">7126 7043 39 0,'25'15'19'0,"7"1"-19"15,-22-16 38-15,4-3-35 16,11-3 0-16,0-1 0 16,3-2 1-16,0 3-6 0,0-1 0 15,-3 1 0-15,-4-3 1 16,4-1-8-16,-15 4 0 15,5-3-5-15,-8 5 1 16</inkml:trace>
  <inkml:trace contextRef="#ctx0" brushRef="#br1" timeOffset="67305.75">7514 7080 42 0,'0'19'21'0,"11"44"-24"0,-8-54 38 0,1-6-35 15,-1 4 0-15,1-1-3 16,-4 0 0-16,3-3-5 16,-3-3 0-16,0 0-4 15,-3-12 1-15</inkml:trace>
  <inkml:trace contextRef="#ctx0" brushRef="#br1" timeOffset="67665.77">7680 6989 13 0,'46'3'6'0,"-11"-12"1"0,-24 9 3 15,-1 0-8 1,8-3 1-16,-7 0 3 15,-1 3 1-15,1 0-6 0,-1 0 0 16,-3-3 6-16,4 3 0 16,-11 0-2-16,0 0 1 15,0 0-2-15,-7 3 0 16,3 3-3-16,-10 3 0 16,4 1-1-16,-4-1 0 15,3 7-1-15,0 6 1 16,-3 0-2-16,7 3 1 15,4-6-4-15,3-7 1 0,7 1-3 16,3 3 1-16,8-13-6 16,3 6 1-16</inkml:trace>
  <inkml:trace contextRef="#ctx0" brushRef="#br1" timeOffset="67995.89">8040 7149 26 0,'14'32'13'0,"-18"-14"-13"15,8-18 22-15,3 0-22 16,0 4 1-16,4-11-1 16,-11-5 0-16,0-1 0 15,3-9 0-15,4-3 1 16,-7 3 0-16,14 3 2 0,0-3 0 15,8 4 1-15,6 2 1 16,4 0 1-16,6 7 0 16,5 9 0-16,-1 6 0 15,4 7-2-15,-4 5 1 16,-3 11-3-16,0-1 1 16,0-6-5-16,-8-3 0 15,-2-4-11-15,-15-8 1 16,-18-4-3-16,-13-3 1 15</inkml:trace>
  <inkml:trace contextRef="#ctx0" brushRef="#br1" timeOffset="68747.27">4632 8115 48 0,'14'16'24'0,"-3"-13"-24"0,-4 0 46 0,-7-3-44 15,0 3 1-15,0 0-1 16,-11 0 1-16,1 1-4 16,-1 5 0-16,-7-3 2 15,-3 7 1-15,0 9-2 16,3 3 1-16,1-3-3 15,3 3 1-15,0-3-3 16,3 3 1-16,7-3-1 16,4-6 0-16,4-10 0 15,7-3 0-15,6-9 1 16,1-1 1-16,-1 1 1 16,5 0 1-16,-8-7-1 15,3 1 0-15,1-4 0 0,-7-3 0 31,3-3 0-15,-4 7 0-16,1 2 0 0,3 7 1 16,-11 6 0-16,5 6 1 15,2 10 0-15,-10-1 0 16,11 7-1-16,-4 3 1 16,7 4-3-16,-4-7 1 15,8 0-9-15,-4-7 0 31,0-12-2-31,7-6 1 0</inkml:trace>
  <inkml:trace contextRef="#ctx0" brushRef="#br1" timeOffset="69287.05">5271 7726 37 0,'0'16'18'0,"-8"18"-23"15,16-21 33-15,-8 6-28 0,0 6 0 16,-8 0 3-16,5 9 0 16,3 7-2-16,-7 0 1 15,7 3 2-15,7 0 1 16,-7-7-1-16,3-2 1 16,5-10-2-16,-8-3 0 15,3-3-2-15,-3-10 0 16,0-6-2-16,0-6 1 15,-3-6-2-15,-8-1 1 16,-7-2-1-16,-3 2 1 0,0 1-2 16,-7 0 1-16,7 9-1 15,-8 6 1 1,8 6 0-16,4 10 1 0,2 0 2 16,8 0 0-16,0 0 1 15,14 3 0-15,0-3 0 16,15 0 1-16,-1-3-1 15,0-6 0-15,7-4-5 16,-7-6 0-16,0-9-11 16,1-4 1-16</inkml:trace>
  <inkml:trace contextRef="#ctx0" brushRef="#br1" timeOffset="69720.87">5623 7717 30 0,'11'37'15'0,"-15"-15"-2"0,4-6 15 16,0 6-26-16,-3 3 1 15,3 13 3-15,-4-1 0 16,4 7-7-16,4 0 1 15,-1 0 4-15,1 0 1 16,3-3-2-16,0-10 0 16,-7-9-2-16,0-6 1 15,0-7-3-15,-11 4 1 16,1-10-1-16,-4-3 1 0,0-3-1 16,-8-4 0-16,-2 1 0 15,3 6 1-15,-1 6 0 16,1 1 0-16,4 5 0 15,2 4 0-15,8 0 0 16,7-1 1-16,0 4-1 16,4 0 1-16,10 3 0 15,7-6 0-15,0-4-1 16,1 1 0-16,6-4-5 16,0-3 0-16,4-6-10 15,-4-3 0-15</inkml:trace>
  <inkml:trace contextRef="#ctx0" brushRef="#br1" timeOffset="69966.27">5877 8168 54 0,'11'25'27'0,"-11"22"-31"0,3-34 43 16,4 0-39-16,-3-1 0 16,0 1-1-16,-1-4 1 15,1-3-5-15,3-3 1 0,0-3-9 16,-7-9 0-16,-7-16-2 16,0-3 1-16</inkml:trace>
  <inkml:trace contextRef="#ctx0" brushRef="#br1" timeOffset="70368.83">5881 7886 18 0,'25'6'9'0,"17"-6"-7"16,-28-6 11-16,0-3-14 15,7-4 0-15,-7-2 0 16,4-7 1-16,0 6-1 15,3-3 1-15,-7-3-2 16,0 0 0-16,0 0 1 0,-3 3 0 16,-4 4 2-16,0 5 0 15,0-2 2-15,0 9 0 16,0 3 1-16,-7 9 0 16,4 7 0-16,3-7 1 15,-7 10-1-15,0 12 1 16,0 4 0-16,0-4 1 15,0 13 0-15,0 3 0 16,0 6-1-16,3 10 0 16,4 3-2-16,0-19 0 15,-3-12-2-15,-1-7 0 16,1-9-2-16,-4 2 0 0,0-17-4 16,-4-4 0-16,-3-10-7 15,0-2 1-15,-10-4-2 16,-1-9 0-16</inkml:trace>
  <inkml:trace contextRef="#ctx0" brushRef="#br1" timeOffset="70564.98">5965 8027 38 0,'15'19'19'16,"30"6"-19"-16,-30-22 38 0,2 7-35 15,4-4 0-15,8 0 0 16,2 1 1-16,1-7-6 15,0 0 1-15,-4 0 1 16,0-4 0-16,-7 4-5 16,-3-3 1-16,-4 3-5 0,0-3 0 15,-3 3-5 1,-1 0 1-16</inkml:trace>
  <inkml:trace contextRef="#ctx0" brushRef="#br1" timeOffset="70721.7">6396 8187 33 0,'10'25'16'0,"-2"16"-10"16,-8-28 27-16,3-1-33 0,-3-9 1 16,0 7-1-16,0-10 1 15,4 6-6-15,-1-9 1 16,1-16-7-16,-11 0 0 0</inkml:trace>
  <inkml:trace contextRef="#ctx0" brushRef="#br1" timeOffset="71087.92">6445 8002 24 0,'21'6'12'0,"22"20"-12"0,-29-26 13 0,7 6-13 15,0-3 0-15,4-3 0 16,0 0 0-16,-4 0 0 15,0 0 1-15,0 0 1 16,-3 0 1-16,-1 0 0 16,-3 0 1-16,-3 0 0 15,0 6 0-15,-4-3 0 0,-4 0 0 16,-6 4-2-16,-4-1 0 16,-4 3-1-16,-3-2 1 15,0 2-2-15,0 4 1 16,-4-1 0-16,4 10 0 15,-4 3-2-15,8 3 0 16,3-2-2-16,3-8 0 16,4 1 0-16,7-6 0 15,4-4-1-15,3-3 1 16,4 1-1-16,-1-1 0 0,4-15-4 16,-7-10 0-16</inkml:trace>
  <inkml:trace contextRef="#ctx0" brushRef="#br1" timeOffset="71417.75">6904 8165 24 0,'7'35'12'0,"7"2"-8"16,-7-30 16-16,-3 2-21 15,3-3 1-15,-7-6-1 16,0 0 1-16,0-12-1 15,3-7 1-15,4-3-1 16,-7-3 1-16,4 0 0 16,3-3 0-16,0-1 0 15,3 4 1-15,1 6 1 16,3 7 0-16,7 3 1 16,4 9 0-16,0 9 1 0,-1 0 0 15,1 4 0-15,0 3 1 16,-4-1-2-16,0 4 0 15,0 3-3-15,-3 0 1 16,-4-6-6-16,0-1 1 16,-3-5-8-16,-1-7 1 15</inkml:trace>
  <inkml:trace contextRef="#ctx0" brushRef="#br1" timeOffset="71617.5">7595 8262 46 0,'7'10'23'0,"-3"15"-33"16,-4-25 40-16,0 3-46 15,-11 0 0-15,-3-9-6 16,4 0 0-16</inkml:trace>
  <inkml:trace contextRef="#ctx1" brushRef="#br1">3658 5911 0,'0'0'16,"0"0"-16</inkml:trace>
  <inkml:trace contextRef="#ctx0" brushRef="#br1" timeOffset="73447.86">9342 7212 27 0,'7'-6'13'0,"0"3"0"16,-7 3 13-16,7 0-24 16,-7 0 1-16,0 0 1 15,0 0 0-15,3 0-4 16,-3 0 0-16,0 0 4 16,0-7 0-16,-7 7-2 0,0-3 0 15,0 3 0-15,0 0 0 16,0 0-2-16,3 0 1 15,-3 3-1-15,4 4 0 16,-1-1 0-16,4 0 0 16,-7 3-1-16,7 1 0 15,7-1-1-15,-3 1 0 16,6-4 0-16,1 0 0 16,3-3 2-16,7-3 0 15,-10-3 2-15,3-3 0 16,0 0 0-16,-3-4 1 0,-4 1-1 15,-4-1 1-15,-3 4-3 16,-7 0 1-16,0 0-3 16,-7-1 0-16,3 7-8 15,-3 4 1-15,-7-8-5 16,4-2 1-16</inkml:trace>
  <inkml:trace contextRef="#ctx0" brushRef="#br1" timeOffset="73970.3">9419 7780 38 0,'-3'-4'19'0,"-15"-2"-22"0,14 6 30 0,-3-3-27 15,-7 3 0-15,-3-3 0 16,-1 0 1-16,-3 6-1 16,3 0 0-16,4 0 0 15,0 7 0-15,7 2 0 16,-4 4 0-16,8-1-1 15,-1 4 1-15,8-3 0 16,10-4 0-16,-7 4 1 16,11-6 0-16,6-7 1 15,-6-6 0-15,3-4-1 16,0-5 0-16,-3-1-8 16,-4-6 0-16,0 4-4 15,-7-1 0-15</inkml:trace>
  <inkml:trace contextRef="#ctx0" brushRef="#br1" timeOffset="80202.95">10576 6566 36 0,'0'9'18'0,"4"-5"-9"0,-4-4 19 15,0 0-23-15,3 3 0 16,-3-3 4-16,7-3 1 15,0 3-12-15,4 3 0 16,7-3 7-16,6 0 1 0,1 3-3 16,-4 0 0-16,4 0-2 15,0 3 0-15,-4 4-1 16,-4-4 0-16,-2-9-1 16,-8 6 0-16,-7 3 0 15,-7 4 0-15,3-1 0 16,0 4 0-16,1-1 0 15,-1 1 1-15,1-1-1 16,-1 1 1-16,1-1 0 16,3 1 0-16,0-1 0 15,3 1 1-15,1 0 0 16,3-1 0-16,4-3-1 16,-1-2 1-16,1-1-1 15,-4-3 1-15,0 10-1 16,-7 2 0-16,-7 17-1 15,-4-4 1-15,1 0-1 0,-5 4 1 16,-2-7-1 0,-4 0 0-16,3 3-1 0,0-6 0 15,1-3-4-15,3 0 0 16,0-4-10-16,3-9 0 16</inkml:trace>
  <inkml:trace contextRef="#ctx0" brushRef="#br1" timeOffset="80520.17">11120 6716 43 0,'0'16'21'16,"0"16"-19"-16,0-20 29 0,-7-3-31 15,-4 10 1-15,0 10 2 16,-6 5 1-16,-4-3-4 16,-1 4 0-16,1-4 2 15,4-3 1-15,-1-2-4 16,7-1 1-16,1-3-7 15,3-10 0-15,3-9-8 0,1-9 1 16</inkml:trace>
  <inkml:trace contextRef="#ctx0" brushRef="#br1" timeOffset="80767.81">10936 6820 35 0,'21'9'17'0,"15"35"-11"0,-29-37 25 16,3 8-31-16,1-2 1 16,-1 2 1-16,1 4 0 15,0 0-3-15,-1 0 1 0,1 3 1 16,3 3 0-16,-4 0-3 16,8 0 0-16,-4-3-5 15,4-6 0-15,-1-7-5 16,-2-12 0-16</inkml:trace>
  <inkml:trace contextRef="#ctx0" brushRef="#br1" timeOffset="81013.4">11264 7014 38 0,'4'22'19'0,"6"-22"-17"15,-3 3 34-15,0-6-35 0,0 0 0 16,11 0 2-16,3-6 0 16,4-1-4-16,3-2 0 15,0 2 0-15,-6-2 0 16,-5 2-9-16,-3-2 0 15,-10-4-3-15,-4-6 0 16</inkml:trace>
  <inkml:trace contextRef="#ctx0" brushRef="#br1" timeOffset="81223.85">11314 6795 37 0,'7'41'18'16,"-7"46"-19"-16,0-68 33 0,0 6-32 16,3 10 0-16,1 6 0 15,3-16 1-15,0 3-3 16,-4 0 1-16,4 0-5 16,-3-9 0-16,-1-6-5 15,-3-10 0-15</inkml:trace>
  <inkml:trace contextRef="#ctx0" brushRef="#br1" timeOffset="81512.4">11906 6575 47 0,'18'19'23'0,"-4"25"-28"0,-14-44 44 16,0 6-38-16,0 13 0 15,0 9 2-15,-4 4 1 16,8 12-5-16,-4 9 1 0,4-3 2 16,3-6 0-16,-4-6-4 15,1-7 0-15,-1-3-9 16,-3-9 0-16,-7-10-4 15,0-5 0-15</inkml:trace>
  <inkml:trace contextRef="#ctx0" brushRef="#br1" timeOffset="81973.69">10485 7582 43 0,'24'-3'21'0,"43"-10"-15"0,-38 7 38 0,13 0-40 15,18-4 0 1,17 1 4-16,19 0 1 0,10-7-10 15,3 6 0-15,14-2 6 32,11-10 0-32,-3 3-3 0,-1 0 1 15,-3 1-3-15,-7 2 1 16,-10 0-5-16,-19 4 0 0,-16 2-9 16,-15 4 0-16,-25 0-6 15,-14-1 0-15</inkml:trace>
  <inkml:trace contextRef="#ctx0" brushRef="#br1" timeOffset="82693">10329 7955 38 0,'0'16'19'0,"-3"-19"-19"0,-1 3 27 16,1 6-27-16,-4 0 1 15,-4 4 0-15,-3 2 0 16,0 4 0-16,3 6 0 16,-3 0 0-16,0 3 1 0,0 0 0 15,0 6 1-15,0 7-1 16,3-7 0-16,4 4-1 15,7 6 1-15,4-1-1 47,3-2 0-47,3-7-3 16,8-6 0-16,7-9-5 16,6 0 0-16,5-10-6 0,-1-9 0 0</inkml:trace>
  <inkml:trace contextRef="#ctx0" brushRef="#br1" timeOffset="82982.55">10576 8140 45 0,'4'22'22'0,"-4"3"-19"0,0-15 38 15,-4 2-40-15,-3 10 0 16,-7-9 0-16,-4 5 1 16,1 4-3-16,-4 3 0 15,-4-3 1-15,0 4 0 16,4-5-4-16,0 1 1 16,7-9-11-16,3-4 0 0,4-12 0 15,4-6 0-15</inkml:trace>
  <inkml:trace contextRef="#ctx0" brushRef="#br1" timeOffset="83193.5">10403 8146 42 0,'32'19'21'0,"0"25"-27"0,-21-34 42 0,-1 8-35 16,4-5 0-16,4 9 0 15,-1 6 0-15,5 0-2 16,2 7 0-16,1-13-1 16,-4 0 1-16,0-10-9 15,1-5 1-15,-1-14-3 0,-7-2 0 16</inkml:trace>
  <inkml:trace contextRef="#ctx0" brushRef="#br1" timeOffset="83431.05">10848 8288 42 0,'14'21'21'0,"18"-5"-25"0,-18-16 40 0,7-3-37 0,0-3 0 0,0-1-2 0,4-5 0 0,-4-1-2 0,-3-2 0 0,-4-4-7 0,-3-3 0 0</inkml:trace>
  <inkml:trace contextRef="#ctx0" brushRef="#br1" timeOffset="83655.4">10943 8269 52 0,'-14'50'26'0,"3"-19"-36"0,8-15 50 0,-8 6-40 0,8 0 0 16,-1 3-5-16,1-6 0 31,-1-4-5-31,4-2 1 0,0-13-4 0,7-9 0 16</inkml:trace>
  <inkml:trace contextRef="#ctx0" brushRef="#br1" timeOffset="84134.66">11222 8040 58 0,'7'15'29'0,"11"-11"-36"0,-11-4 61 0,0 0-52 16,3 0 0-16,1 3 2 15,-1 0 1-15,1-3-6 16,3 0 0-16,-3 0 3 16,-1-3 0-16,1 0-2 15,-4 3 1-15,-7 0-3 16,0 3 0-16,-4 0-1 0,1 0 1 16,-4 3-1-16,3 1 0 15,1-1 0-15,-1-3 1 16,1 3 0-16,6 1 1 15,1 5 0-15,3 1 1 16,3-1 0-16,5 4 0 16,-1 0 0-16,3 2 1 15,4-5 0-15,-6 3 0 16,-8 2-1-16,-4-8 0 16,-10 5 0-16,-4 11 0 15,-10 2-5 16,4 3 1-15,-8-9-9-16,0 0 1 0,-3-9-4 16,3-7 0-16</inkml:trace>
  <inkml:trace contextRef="#ctx0" brushRef="#br1" timeOffset="84495.63">11384 7742 26 0,'-10'-19'13'0,"6"50"2"15,4-21 17-15,4 2-28 0,-1 7 1 16,4 3 3-16,4 0 1 15,3 3-10-15,11 7 1 16,3 5 6-16,4 7 1 16,-1 0-3-16,-3 9 0 15,-3-6-3-15,-7 7 0 16,-8 5-1-16,-6-5 0 16,-8-1-5-16,-3-16 1 15,0-2-10 1,-3-10 1-1,-4-16-4-15,7-5 1 0</inkml:trace>
  <inkml:trace contextRef="#ctx0" brushRef="#br1" timeOffset="84840.43">11892 7714 34 0,'-3'28'17'0,"-11"-34"-17"0,14 6 27 15,-4 6-27 1,0 3 1-16,-6 7 0 0,-1 9 1 15,1 3-2-15,-4 1 1 16,-1 14 1-16,5 8 0 16,3 8-1-16,3 1 0 15,8 2-1-15,-1 4 0 16,1-9-6-16,3-4 1 16,0-12-7 15,0-13 1-31</inkml:trace>
  <inkml:trace contextRef="#ctx0" brushRef="#br1" timeOffset="85112.27">12160 7939 46 0,'-24'51'23'0,"-29"36"-26"0,39-65 43 0,-4 13-40 15,-3 3 1-15,0-7-1 16,3 3 1-16,4-2-3 16,0-4 0-16,3-6-5 15,4-10 0-15,7-12-7 16,0-3 1-16</inkml:trace>
  <inkml:trace contextRef="#ctx0" brushRef="#br1" timeOffset="85347.01">11984 8055 33 0,'32'38'16'0,"6"19"-10"0,-20-45 23 15,0 7-28-15,3 3 1 32,4 3 0-32,-4 0 1 0,-7 0-5 15,0 0 0-15,-3-6-4 16,-4 0 0-16,-4-13-5 16,-3-12 0-16</inkml:trace>
  <inkml:trace contextRef="#ctx0" brushRef="#br1" timeOffset="85628.6">12337 8121 35 0,'7'16'17'0,"0"-10"-9"0,-4-6 29 16,4 0-32-16,4 0 0 16,0 0 1-16,3 3 1 15,10-6-10-15,5-3 1 16,2 0 5-16,1-1 0 16,0-2-7-16,-8 0 0 15,-2-4-11-15,-5-3 0 16,-17 1 0-16,4-7 0 15</inkml:trace>
  <inkml:trace contextRef="#ctx0" brushRef="#br1" timeOffset="86058.89">12876 7801 41 0,'7'19'20'0,"-3"28"-21"0,-4-31 40 16,0-3-37-16,0 9 1 15,-4 9 1-15,1 3 1 16,-1 4-7-16,1 9 1 15,3 6 3-15,0-15 0 16,3-4-5-16,-3-5 1 16,4-4-12-16,-1-10 0 15,1-8-1-15,-4-4 1 0</inkml:trace>
  <inkml:trace contextRef="#ctx0" brushRef="#br1" timeOffset="86358.28">12965 7645 44 0,'7'40'22'0,"14"-2"-22"16,-11-25 44-16,5 12-43 15,6 6 1-15,3 4 2 0,8 8 0 16,3 8-4 0,1 5 0-16,-5 13 2 0,1-16 1 15,-11 1-2-15,-7 5 1 16,-14-2-3-16,-14-7 0 16,-17 3-10-16,-19-9 0 31,-6-16-5-31,-4-6 0 0</inkml:trace>
  <inkml:trace contextRef="#ctx0" brushRef="#br1" timeOffset="87333.67">14093 7337 42 0,'-3'7'21'0,"31"-7"-15"16,-21-3 21-16,7-1-27 15,4 1 1-15,7 0 2 16,3 0 1-16,4 0-4 16,6 0 0-16,5 3 1 15,-1 0 1-15,-3 3-6 16,-4 0 0-16,-14 0-10 16,-3-3 1-16</inkml:trace>
  <inkml:trace contextRef="#ctx0" brushRef="#br1" timeOffset="87560.3">14072 7635 52 0,'0'25'26'0,"7"-21"-20"0,-3 2 44 15,3 0-45-15,4-3 0 16,13 3 1-16,15-9 1 15,10 3-10-15,8-6 0 16,3 0 2-16,0-4 1 16,-7 1-12-16,-14 3 1 15,-11-10-9-15,0 7 0 0</inkml:trace>
  <inkml:trace contextRef="#ctx0" brushRef="#br1" timeOffset="93203.42">15653 7347 28 0,'-7'25'14'0,"0"-16"-3"0,7-9 14 16,0 7-23-16,0-1 1 16,3-3 1-16,-3-3 1 15,4 0-5-15,-1-3 1 16,4 0 4-16,4-4 0 15,-1-5-1-15,1-13 1 16,3-3-2-16,7-16 1 16,11-10-2-16,7-8 0 15,7-14-1-15,7 1 0 16,7-6-1-16,-4 15 1 0,-3-13-1 16,-7 10 0-16,-7 7 0 15,-4 8 0-15,-7 10 0 16,-3 4 1-16,0 8-1 15,-8 7 0-15,1 10 0 16,-4 5 0-16,-3 10-1 16,-4 10 0-16,-4 5 0 15,-3 17 0-15,0-1 0 16,-3 0 1-16,-1 10-1 16,-3 6 0-16,0 10 0 15,3 2 1-15,1 4-1 16,-1 3 0-16,4 3 0 15,0-10 0-15,-3-2 0 16,3-7 0-16,0-3 0 16,0-9 0-16,0-10-2 0,0-6 1 15,0-7-4 1,0-5 1-16,0-7-9 0,0-9 0 16</inkml:trace>
  <inkml:trace contextRef="#ctx0" brushRef="#br1" timeOffset="93475.33">15829 7005 49 0,'4'13'24'0,"10"-10"-20"0,-7-6 42 0,7-1-44 16,7-2 1-16,7 0 3 16,18-7 1-16,7-2-9 15,4-4 1-15,-8 6 4 16,-3-2 0-16,-4 2-7 16,-7 4 1-16,-6 9-16 15,-19 0 1-15</inkml:trace>
  <inkml:trace contextRef="#ctx0" brushRef="#br1" timeOffset="93952.09">15120 7667 41 0,'0'18'20'16,"7"-8"-5"-16,-3-7 19 0,-1 0-31 15,4-3 1-15,0-3 5 16,11-3 0-16,10-4-10 16,18 1 0-16,14 0 7 15,18-1 1-15,13-2-2 16,22-1 0-16,18 0-3 15,-1 1 1-15,15-1-2 16,3 1 1-16,-7 2-3 16,-17 7 1-16,-19 3-6 15,-27 3 1-15,-18 1-12 16,-18-1 1-16,-27 0-4 16,-15 0 0-16</inkml:trace>
  <inkml:trace contextRef="#ctx0" brushRef="#br1" timeOffset="95019.28">15166 7808 42 0,'11'3'21'0,"-11"3"-9"0,3-3 22 15,-3 4-32-15,4-1 1 0,-4 3 0 16,0 4 1-16,-4 2-6 15,-3 1 1-15,-4 6 2 16,1-3 1-16,-11 19-2 16,-4 5 0-16,0 14 0 15,-3-4 0-15,3 7 0 16,4 2 1-16,4-8-1 16,2-7 0-16,12 3-2 15,6-9 1-15,8-4-4 16,3-8 0-16,4-7-6 15,3-10 0-15,0-9-4 16,-3-12 0-16</inkml:trace>
  <inkml:trace contextRef="#ctx0" brushRef="#br1" timeOffset="95275.26">15483 8046 38 0,'0'16'19'0,"-10"12"-17"0,6-22 34 15,-3 4-33-15,-3 2 1 16,-8 4 0-16,-7 9 1 16,1 0-7-16,-1 0 1 15,-3 3 3-15,0 4 0 16,6-1-5-16,5 0 1 0,-1-2-7 15,4-7 0-15,3-10-5 16,-6-6 0-16</inkml:trace>
  <inkml:trace contextRef="#ctx0" brushRef="#br1" timeOffset="95516.27">15212 8184 42 0,'14'35'21'0,"0"-10"-23"15,-7-13 36-15,0 1-32 16,4-4 0-16,6 4 1 16,1 2 0-16,3 1-5 15,0 6 0-15,-3-3-1 0,0 0 1 16,-4-4-11-16,0-2 0 15,0-10 0-15,4-3 0 16</inkml:trace>
  <inkml:trace contextRef="#ctx0" brushRef="#br1" timeOffset="95800.84">15568 8259 39 0,'14'10'19'0,"7"-23"-20"0,-14 13 40 0,4-3-37 15,3 3 0-15,4 0 1 16,-1-3 1-16,5 0-6 15,2 3 1-15,1 0 0 16,0 0 0-16,-4 0-10 16,0 0 0-16,-3-10-3 15,-8 1 1-15</inkml:trace>
  <inkml:trace contextRef="#ctx0" brushRef="#br1" timeOffset="96010.29">15716 8134 43 0,'0'34'21'0,"4"17"-24"0,-4-36 41 16,0 1-37-16,0 9 0 15,-4 3-1-15,4 10 0 16,-3-7-5-16,3-3 1 15,0 4-8-15,0-13 0 0</inkml:trace>
  <inkml:trace contextRef="#ctx0" brushRef="#br1" timeOffset="96536.1">16041 7933 39 0,'3'16'19'0,"1"-16"-9"16,-4 0 29-16,3 0-35 15,4 3 1-15,1 0 1 0,2-3 0 16,4 0-8-16,4-3 0 15,3 0 6-15,4 0 0 16,-1 3-2-16,1 3 1 16,-7 3-1-16,3 4 0 15,-7 2-2-15,0 1 1 16,-3-1-2-16,-8 1 1 16,-3-1-2-16,0 1 1 15,0-4-1-15,-3 4 0 31,-4-1-1-31,0 1 1 0,3-4 0 16,1 1 0-16,3-1 0 16,7 0 0-16,-4 1 1 15,8-1 1-15,3 4 1 16,0-1 1-16,0-2-1 16,0 2 0-16,-3 1-1 15,-4 6 1-15,-4-1-1 16,-6-5 0-16,-8 6-3 15,-3 0 1-15,-7-1-7 16,-4 1 0-16,-3-3-7 16,-4-7 1-16</inkml:trace>
  <inkml:trace contextRef="#ctx0" brushRef="#br1" timeOffset="96850.93">16457 7754 40 0,'-3'4'20'0,"10"24"-16"0,-4-13 30 15,4 11-31-15,4 2 1 16,-1 9 3-16,8 10 0 16,0 4-8-16,6 14 0 0,1-2 5 15,0 9 0-15,-8 0-2 16,-10 7 0-16,-7-7-6 16,-10-3 1-16,-15-9-13 15,-10-20 0-15</inkml:trace>
  <inkml:trace contextRef="#ctx0" brushRef="#br1" timeOffset="97737.78">17353 7535 46 0,'0'12'23'0,"4"-2"-13"16,-4-10 23-16,3 3-32 16,1-3 1-16,3 0 0 15,3 0 1-15,8 0-4 16,0 3 0-16,13-3 2 16,8-3 0-16,0 3-6 15,0 0 0-15,-4-6-10 16,-7-10 0-16</inkml:trace>
  <inkml:trace contextRef="#ctx0" brushRef="#br1" timeOffset="97962.43">17350 7293 44 0,'0'60'22'0,"0"6"-18"0,0-41 30 16,0 9-35-16,0 10 1 0,0 10 0 15,0-4 0-15,0-3-6 16,0-6 1-16,0-10-8 16,-7-12 0-16</inkml:trace>
  <inkml:trace contextRef="#ctx0" brushRef="#br1" timeOffset="98534.05">19223 6654 39 0,'-7'3'19'0,"10"0"-10"15,-3 0 28-15,0 7-34 16,0 8 1-16,-3 7 1 16,-4 7 0-16,0 12-7 15,0 3 0-15,0 3 4 16,3 0 0-16,1-3-6 15,3-3 1-15,0-9-11 16,3-13 1-16,-3-22-3 16,4-7 1-16</inkml:trace>
  <inkml:trace contextRef="#ctx0" brushRef="#br1" timeOffset="99027.48">19110 6484 36 0,'18'22'18'0,"-1"7"-9"0,-17-26 33 15,4 3-38-15,-1 3 1 0,1-2 3 16,3-1 0-16,3-3-10 16,5-3 1-16,2 0 6 15,8 3 1-15,7 0-3 16,10 4 1-16,4-4-2 15,0 3 0-15,-4-3-1 16,-7 0 1-16,-6 4-2 16,-8 2 1-16,-7-6-2 15,-4-3 1-15,-6 10-1 16,-4-1 0-16,-7 4-2 16,-4-1 1-16,-3 4-3 15,-3 3 1-15,-1-1 0 16,4 1 0-16,3-3 0 31,4 0 0-31,4-4 2 0,3-6 0 0,3 1 3 16,8-1 0-16,3 0 1 15,4 4 1-15,-1 2 0 0,-3 1 1 16,-3 9-2-16,-4-4 1 16,-4 4-2-16,-10 3 0 15,-7 1-1-15,-7 5 0 16,-11 0-4-16,-10 1 0 15,0-10-10-15,-1-4 1 16,-6-11-4-16,10-14 0 16</inkml:trace>
  <inkml:trace contextRef="#ctx0" brushRef="#br1" timeOffset="99419.17">18496 7450 60 0,'11'32'30'0,"35"-29"-31"16,-22 0 59-16,15 0-55 0,18-3 1 15,20-3 1-15,15-13 1 16,21 1-8-16,21-14 1 16,7-5 4-16,11-1 0 15,6 1-3-15,-20 9 1 16,-25 9-5-16,-11 4 0 15,-14 5-8-15,-24 4 0 16,-22 0-10-16,-14 6 1 31</inkml:trace>
  <inkml:trace contextRef="#ctx0" brushRef="#br1" timeOffset="100200.48">18849 7921 40 0,'7'3'20'0,"0"6"-12"0,-7-9 20 15,0 3-25-15,-3 4 1 16,-5 8-1-16,-6 7 1 15,-7 10-6-15,-7-1 0 16,-7 7 4-16,-1 9 0 16,-2-7-5-16,2 1 1 15,5-3-5-15,9-4 1 16,1-6-8-16,7-12 1 16</inkml:trace>
  <inkml:trace contextRef="#ctx0" brushRef="#br1" timeOffset="100440.03">18570 8077 42 0,'18'44'21'0,"3"-3"-24"16,-10-28 34-16,-1 5-31 15,8 8 1-15,3-5 0 16,7 5 1-16,8-4-3 16,-1 3 1-16,0 0-4 15,0-6 0-15,-3-4-8 16,-11-5 1-16</inkml:trace>
  <inkml:trace contextRef="#ctx0" brushRef="#br1" timeOffset="100724.87">19121 8184 46 0,'10'3'23'0,"15"3"-21"0,-15-9 39 0,5 3-39 16,-1-3 0-16,7 0 2 16,4 3 1-16,3 0-7 15,7 0 1-15,4 0-1 16,0 0 1-16,-8 0-10 16,5-3 1-16,-12-6-6 15,-6-4 0-15</inkml:trace>
  <inkml:trace contextRef="#ctx0" brushRef="#br1" timeOffset="100978.36">19847 7692 61 0,'0'66'30'0,"0"9"-40"0,4-53 60 16,-1 19-50-16,-3 15 0 15,7 19 0-15,0 10 1 16,4 0-2-16,0-7 1 16,-4-3-10-16,-4-12 0 15,-3-16-7-15,4-13 1 0</inkml:trace>
  <inkml:trace contextRef="#ctx0" brushRef="#br1" timeOffset="103007.02">17141 7598 36 0,'4'3'18'0,"17"-6"-11"0,-10 3 19 0,6-7-25 16,5-5 1-16,6-1 2 15,4-9 1-15,10 0-6 16,11 0 0-16,3 4-10 15,4-1 1-15</inkml:trace>
  <inkml:trace contextRef="#ctx0" brushRef="#br2" timeOffset="107810.87">14630 8629 35 0,'0'25'17'0,"3"-15"-9"0,-3-7 17 15,4 0-23-15,-1 3 1 16,-3 1 2-16,4 2 0 16,-4 4-6-16,0 5 0 15,0 4 3-15,0 0 1 16,0 3-2-16,-4 0 0 16,1 4-1-16,-1-7 1 15,1 0-1-15,-1-4 0 16,1-2 0-16,3 0 1 0,0-4 0 15,3-2 1-15,1-1-1 16,-4 1 1-16,3-7 0 16,8 0 0-16,-1 0-1 15,8-3 1-15,3 0-1 16,4 0 0-16,3-3 0 16,4-3 1-16,3-1-1 15,4-2 0-15,7-1 0 16,7-2 0-16,-4 3 0 15,1-4 0-15,6 4-1 16,7-1 1-16,1 7-1 16,7-6 0-16,6 2 0 15,4 1 1-15,-7 6-1 16,7-3 0-16,1 0-1 16,2 3 1-16,4-3 0 15,4-4 1-15,-14 4-1 16,6 3 0-16,5 0 0 0,6 3 0 15,4-3 0-15,-1 4 0 16,-6-1 0-16,7-3 0 16,0 0 0-16,3-3 0 15,4 3 0-15,-14 3 1 16,6 0-1-16,5 3 0 16,3 3 0-16,6 1 0 15,-13 2 0-15,11 1 0 16,-1 6 0-16,11-7 0 15,-7 1 0-15,-7-4 1 0,6 1-1 16,-2-1 0-16,13-3 0 16,-6 1 0-16,-8-1 0 15,4 3 0-15,3-2-1 16,4-1 1-16,-7-3 0 16,-3 0 0-16,2 3 0 15,5-2 0-15,-8-4 0 16,-3 0 0-16,-18 0 0 15,-7 0 0-15,1 0 0 16,-8 3 0-16,-11-3-1 16,-3 3 1-16,-7-6 0 15,-7 0 0-15,-4-4-1 16,-6-2 0-16,-5-1 0 16,1 1 1-16,-11 0-1 15,-3-1 1-15,-4 4-1 0,-3-7 1 16,-4 1 0-16,-7-10 0 15,-4 3 0-15,1-9 0 16,-5-10-1-16,-2-6 0 16,-1-3-5-16,-3-6 1 15,-3-3-11-15,-1-1 0 16</inkml:trace>
  <inkml:trace contextRef="#ctx0" brushRef="#br2" timeOffset="108786.2">17582 9100 40 0,'8'25'20'0,"6"9"-19"15,-7-21 26-15,0-1-26 16,3 4 1-16,4 6 1 16,4 6 0-16,7-3-3 15,10 4 0-15,4-1 3 16,0 3 1-16,10 4-1 0,15 5 0 15,10-2-1-15,10-4 0 16,8 10-1-16,3-6 1 16,18-7-1-16,-25-9 0 15,53 3-1-15,11-3 1 16,10-3-1-16,4-6 1 16,11-1-1-16,13-2 1 15,-13-7-1-15,13-3 0 31,135-32 0-31,-43 1 0 16,-25-13-1-16,-20-9 1 0,-19-13 0 16,-31-9 1-16,-7-19-1 15,-14-10 1-15,-21-18 1 16,-22-19 1-16,-20-10 0 16,-29-5 0-16,-14-14-2 15,-18 7 1-15,-17 6-2 16,-15 13 1-16,-6 6-5 15,-4 22 0-15,-4 6-5 16,-3 13 1-16,4 16-9 16,-1-4 0-16</inkml:trace>
  <inkml:trace contextRef="#ctx0" brushRef="#br2" timeOffset="109522.54">21809 7397 39 0,'-14'28'19'0,"10"-6"-13"15,4-16 26-15,0-2-30 16,0-4 1-16,0 0 2 16,4-13 1-16,-1-6-7 15,4 0 0-15,7-3 4 16,-3 4 0-16,24-14-1 15,0 4 0-15,4 0-2 0,7 0 1 16,-7-1-1-16,-4 4 0 16,-7 0 0-16,-3 3 0 15,-4 3-1-15,0 7 1 16,-3 6-1-16,0 6 0 16,3 6-2-16,-3 10 0 15,-1-1 0-15,1 1 0 16,-1 9 0-16,-2 3 0 15,-1 7 1-15,3-1 1 16,4 4 1-16,11-1 1 16,0-2 1-16,-4-4 0 0,0 1 0 15,-10-10 1-15,-7-7-1 16,-18 1 0-16,-15-7 0 16,-9-5 0-16,-15-1-1 15,-25-6 0-15,-13-4-3 16,-15 1 1-16,11-3-13 15,-1-10 1-15,5 3-2 16,24 10 1-16</inkml:trace>
  <inkml:trace contextRef="#ctx0" brushRef="#br2" timeOffset="110332.43">21713 6829 52 0,'18'0'26'0,"17"-65"-34"0,-28 39 51 15,8-8-42-15,9-10 0 16,4-9 0-16,4-1 0 15,0-5-2-15,-4 12 1 16,-3 0 1-16,-4 3 0 16,-3 6-1-16,-1 4 0 15,-3 6-1-15,1 2 0 0,-5 14-2 16,1 6 1 0,-4 9-1-16,-7 12 1 0,-4-2 0 15,1 12 0-15,-4 3 0 16,0 7 1-16,-4 6 1 15,0 6 0-15,4 0 0 16,0-7 0-16,4 4 0 16,6-3 0-16,4-6-3 15,4-7 0-15,0-6-7 16,3-10 1-16,-4-12-3 16,-3-6 0-16</inkml:trace>
  <inkml:trace contextRef="#ctx0" brushRef="#br2" timeOffset="110575.59">21773 6462 45 0,'4'26'22'0,"7"11"-20"0,-8-31 43 15,-3 4-43-15,4 6 0 16,-1-4 1-16,4 1 1 15,4-1-5-15,3-6 0 16,7 1 1-16,7-7 1 16,1 0-6-16,2-10 1 15,8-5-12-15,3-10 1 0,-3-7-1 16,0 1 0 0</inkml:trace>
  <inkml:trace contextRef="#ctx0" brushRef="#br2" timeOffset="110994">22602 5961 40 0,'0'22'20'0,"-17"28"-25"16,13-38 39-16,-3 4-34 15,-3 9 1-15,-4 7 1 16,-4 2 1-16,-3 16-2 15,0 13 0-15,6 6 2 16,5 0 1-16,6-3 0 16,4 0 0-16,0-10-1 15,0-12 1-15,0-10-3 16,0-8 1-16,0-11-2 0,0-2 1 16,-10-16-2-16,-8-10 1 15,1 1-1-15,2-4 1 16,-2-3-1-16,-4-6 1 15,-1 0-1-15,-2 6 0 16,-1 7 0-16,0 5 0 16,1 10 0-16,2 10 0 15,5-1 0-15,6 1 1 16,4 3 0-16,7 3 0 0,7 2 0 16,4 1 0-16,6-3-3 15,8-3 0-15,-4-4-11 16,11-8 0-16</inkml:trace>
  <inkml:trace contextRef="#ctx0" brushRef="#br2" timeOffset="111429.4">22878 5945 25 0,'3'25'12'0,"8"32"2"16,-11-45 7-16,0 4-18 16,3 9 0-16,-3 9 4 15,0 4 0-15,-3 6-7 0,-1 12 0 16,1-2 5-16,3 2 1 16,3 4-1-16,1-13 0 15,-4-6-2-15,0-10 1 16,0-6-2-16,0-9 0 15,0-4-1-15,-4-2 0 16,-3-10-1-16,-7 0 0 16,-11-7-1-16,-3 1 0 15,-4-3 0-15,-3 9 1 16,0 3 0-16,0 12 0 16,3-5 0-16,7 2 0 15,4 7 1-15,10 0 0 0,4 0 0 16,7 0 1-16,7-4-1 15,11-2 0-15,10-4-2 16,11-2 1-16,3-4-7 16,-3-3 1-16,-4-3-10 15,1-7 0-15</inkml:trace>
  <inkml:trace contextRef="#ctx0" brushRef="#br2" timeOffset="111923.93">23774 6528 46 0,'0'29'23'0,"14"8"-16"0,-7-27 33 0,3-1-39 16,1 7 1-16,3 6 1 16,0 3 1-16,0 3-4 15,0-3 0-15,-3-9 2 16,0-1 1-16,-4-2 0 16,3-4 0-16,-3-2-1 15,4-7 0-15,0-13 0 16,6-6 0-16,-10-6-1 15,7 6 1-15,4-9-7 16,7 3 1-16,-1 6-13 47,1 4 0-47,-4 2-2 0,7 10 1 0</inkml:trace>
  <inkml:trace contextRef="#ctx0" brushRef="#br2" timeOffset="112145.05">24236 6629 53 0,'3'19'26'0,"1"24"-33"0,-1-30 51 16,-3 3-45-16,0 2 1 15,0-2-7-15,0-3 1 0,0-7-4 16,0-9 1-16,0-16-6 15,0-3 1 1</inkml:trace>
  <inkml:trace contextRef="#ctx0" brushRef="#br2" timeOffset="112283.48">24063 6321 37 0,'4'25'18'0,"17"4"-23"16,-14-23 34-16,3 3-30 15,1 4 0-15,7-4-9 16,-1 1 1-16,4-10 4 16,1 3 1-16</inkml:trace>
  <inkml:trace contextRef="#ctx0" brushRef="#br2" timeOffset="112703.63">24656 6582 44 0,'24'12'22'0,"-13"7"-22"0,-11-19 42 16,0 3-43-16,-7 0 1 16,-7 0 0-16,-4 4 0 15,-3-7 0-15,7 3 1 16,-4 3-1-16,4 4 1 15,0 2-1-15,0 4 1 0,3-1-1 16,1 1 0-16,3-3-2 16,3-1 1-16,4-6-1 15,4-2 0-15,3-8 0 16,-4-2 0-16,8-3 0 16,-1-4 0-16,5 1 2 15,-1 2 0-15,0 4 0 16,3-3 0-16,1 2 2 15,0 7 0-15,-1 10 0 16,1 5 1-16,0 7-1 16,3 3 0-16,0-6-1 15,4 0 1-15,-1 0-9 16,-3-7 1-16,1-8-8 16,-8-4 0-16</inkml:trace>
  <inkml:trace contextRef="#ctx0" brushRef="#br2" timeOffset="113259.89">26300 6591 46 0,'7'3'23'0,"-4"7"-18"16,-3-10 37-16,0 0-43 15,0 3 1-15,-7-3 1 16,-3 9 0-16,-5-3-1 0,-2-2 1 15,3 2 0-15,0 3 0 16,-1 7 0-16,1 6 1 16,-3 3-1-16,3 3 1 15,3-6-1-15,7 3 1 16,4 7-1-16,4 5 0 16,3-9-1-16,7-2 0 15,11-5-3-15,3-8 0 16,7-7-6-16,1-6 0 15,-1-6-8-15,0-10 1 16</inkml:trace>
  <inkml:trace contextRef="#ctx0" brushRef="#br2" timeOffset="113499.79">26631 6729 34 0,'32'-38'17'0,"0"16"-9"0,-25 19 22 0,0 3-26 16,0-3 1-16,0 0 2 15,-4 3 1-15,-3 0-10 16,-3-6 0-16,-4 3 7 15,-7 0 0-15,-7 3-2 16,-8 3 0-16,-2 3-2 16,-1 6 1-16,0 7-1 15,4 6 1-15,3 0-2 16,4-3 0-16,3 3-2 16,4-3 0-16,11 0-3 15,13-3 0-15,4-9-4 16,8-10 1-16,2-10-8 15,5-2 1-15</inkml:trace>
  <inkml:trace contextRef="#ctx0" brushRef="#br2" timeOffset="114040.52">26719 6698 34 0,'7'47'17'0,"4"6"-10"0,-7-47 23 15,-4 4-26-15,3-7 0 0,-3 0 2 16,4 0 1-16,-4 0-10 16,0-3 1-16,0 0 5 15,0 0 0-15,0-6-2 16,0 0 0-16,0-4-1 16,3 4 0-16,4-3 0 15,0-1 0-15,0 4 0 16,4 0 1-16,-1 3-1 15,-2 3 0-15,2 3 0 16,1 3 1-16,-4 3-1 16,0 1 0-16,-4-4 0 15,1-3 0-15,-1 0-1 16,-3-3 0-16,0-6 0 16,7-3 0-16,-3-4-1 15,3-3 0-15,0 1 0 16,0 2 1-16,0 1 0 15,4 2 1-15,-4 4-1 0,0 6 1 16,0 3 0-16,0 3 0 16,0 4 0-16,0-4 0 31,0 0-1-31,0-3 1 0,4 1-1 0,-4-1 1 16,0 0 0-16,4 0 1 15,-1 3 0-15,1 7 0 16,-4-4-1-16,3 1 1 15,-3 2-2-15,4 1 0 0,-4 2-5 16,4-8 1-16,-4-7-8 16,3-3 0-16</inkml:trace>
  <inkml:trace contextRef="#ctx0" brushRef="#br2" timeOffset="114566.27">27256 6729 45 0,'7'38'22'0,"0"-10"-22"16,-4-22 38-16,-3-3-37 16,0 4 0-16,0-4 0 15,0 0 0-15,0-3-2 16,0 0 1-16,0 0 0 15,4-6 1-15,-1-4-1 0,1-2 0 16,-1-1 0 0,1-3 0-16,-4 1 0 0,3 2 0 15,1 4 0-15,-4-1 0 16,3 4-1-16,1 0 1 16,0 3-1-16,-1 3 0 15,4 3 0-15,-7 0 1 16,4 0-1-16,-4 3 1 15,3 1-1-15,1-1 0 0,-1-3-1 16,-3 0 1-16,4 0-1 16,-4-3 0-16,0 0-1 15,7-9 1-15,0-1 0 16,0 1 1-16,4 0 0 16,-1 2 1-16,1 1 1 15,3 6 0-15,0 3-1 16,0 7 1-16,0 5-1 15,0 4 1-15,-3 0-1 16,-4-3 1 0,0-1-2-1,0 1 1-15,-3 0-5 0,3-7 1 0,0-3-7 16,3-6 0-16</inkml:trace>
  <inkml:trace contextRef="#ctx0" brushRef="#br2" timeOffset="114927.07">27845 6716 23 0,'3'16'11'0,"11"-19"8"0,-14 3 11 0,0 0-29 0,-3-6 0 15,-1 3 0-15,-3 3 1 16,-3 3-3-16,-8 3 1 0,-3 3 1 16,-4 7 1-16,4-3-2 15,0 5 1-15,0 11-1 16,7-1 1-16,7 3-1 16,7-6 1-16,10-6-1 15,4-6 0-15,7-7-1 16,1-9 0-16,-5-10 0 15,1-5 1-15,-1 2-2 16,-2 0 1-16,-8-3-7 16,0-6 0-16,-7 0-3 31,-7 3 0-31</inkml:trace>
  <inkml:trace contextRef="#ctx0" brushRef="#br2" timeOffset="115437.29">28131 6688 45 0,'3'35'22'0,"-3"15"-22"0,4-41 43 0,-4 1-42 16,0-1 0-16,0 4 1 16,0-1 0-16,0 1-3 15,0-10 1-15,0 3 1 16,7-12 0-16,-4 0-1 15,4 3 1-15,0-7-1 16,4-9 0-16,-1-3-1 16,5-6 0-16,2 3 0 15,4 0 0-15,1-3 0 16,-1 0 0-16,0 2 1 16,-4 11 0-16,5 5 0 15,2 13 0-15,1 7 0 16,3-1 0-16,0 10 0 15,1 9 0-15,-5 4-1 16,-6-7 0-16,-4 3-3 16,0 0 0-16,-7 0-9 15,-7-2 0-15,-7-5-1 0,0-8 0 16</inkml:trace>
  <inkml:trace contextRef="#ctx0" brushRef="#br2" timeOffset="116698.16">24575 7369 57 0,'3'19'28'0,"-3"-7"-24"0,0 1 28 16,-3-1-33-16,-1 13 1 16,0 0 0-16,-3 10 0 15,4 6 0-15,-4 6 0 16,0-13 0-16,0-2 0 15,0-4 0-15,3-6 1 16,1-7-1-16,-1 1 1 16,1-13-1-16,-1 0 1 15,-7-9-1-15,1-7 0 16,-8 1-1-16,-10-1 1 0,0-2-3 16,-4 5 1-16,0 7-3 15,1 6 1-15,-1 4-2 16,4 8 0-16,3 4 0 15,-3 6 0-15,6 7 2 16,8 2 0-16,4 1 4 16,10-1 0-16,7 4 3 15,7-4 0-15,7-3 2 16,14-5 1-16,8-4-1 16,3-4 1-16,-1-5-2 15,-2-7 1-15,6-3-2 16,-3-3 0-16,0-9-2 15,-4-13 0-15,-3-3-1 16,-4 0 1-16,-6-10-1 16,-5-2 0-16,-6 5 0 15,-8 1 0-15,-6 0-1 0,-4 5 1 16,-4 5-1-16,-6 11 1 16,-1 7 0-16,-3 3 0 15,-3 3-1-15,2 10 1 16,1 5 0-16,4 11 0 15,3-4 0-15,7 3 1 16,3 3-1-16,8 4 0 16,6-7-1-16,5-3 1 15,-1-9-5-15,3-7 0 16,1-9-10-16,3-15 0 0</inkml:trace>
  <inkml:trace contextRef="#ctx0" brushRef="#br2" timeOffset="117103.49">24927 7798 35 0,'4'32'17'0,"-1"34"-6"16,1-54 20-16,-1-6-28 16,-3 7 0-16,4 3 2 15,3-1 0-15,-3-5-7 16,-1-1 1-16,1-3 3 15,3-9 1-15,0-6-3 16,0 3 1-16,-4-7-2 16,1-6 1-16,-1-6-1 15,1-3 0-15,-1 6 0 16,1 3 0-16,3-3 0 0,0 0 0 16,0 3 0-16,4 1 1 15,-1 5 0-15,1 4 0 16,-4 9 0-16,0 6 1 15,0 0-1-15,-3 7 1 16,-1 2-1-16,1 4 0 16,-1 3 0-16,4 0 0 15,0-3-1-15,0-3 1 16,0-4-3-16,0 1 0 16,4-1-4-16,0 1 0 0,-1-10-6 15,1 0 0-15</inkml:trace>
  <inkml:trace contextRef="#ctx0" brushRef="#br2" timeOffset="117373.87">25414 7770 41 0,'28'-6'20'0,"-3"15"-18"16,-25-9 34-16,4 0-35 15,-1 0 1-15,-3 0-1 16,-3 0 0-16,-8 0-3 15,-7 3 1-15,1 4 2 16,-4 2 0-16,3 4-1 16,-3 5 0-16,3 4-3 15,4-3 1-15,0-3-1 0,7 3 1 16,3 0-3-16,4-4 1 16,7-9-2-16,7-2 0 15,4-4-1-15,3-10 1 16,0-5-3-16,-3-11 0 15</inkml:trace>
  <inkml:trace contextRef="#ctx0" brushRef="#br2" timeOffset="117898.76">25583 7842 41 0,'11'41'20'0,"3"-13"-24"0,-7-25 40 0,-3 1-35 15,-1-1 0-15,-3-3 0 16,7-7 0-16,-3-2-2 16,-1 0 0-16,1-4 2 15,-1 0 0-15,-3 1-1 16,4 3 0-16,-4-1 0 16,0 4 0-16,3 0 0 15,-3 6 0-15,8 0 0 16,-1 3 0-16,0 0 0 15,0 3 0-15,0 0 0 16,-4 1 0-16,1-1-1 16,-1-3 1-16,4-3-1 15,-3-3 0-15,3-3 1 16,0-4 0-16,0 1-1 16,-3-1 0-16,3-2 1 0,0-1 0 15,0 7 0-15,0 0 0 16,3 3 0-16,1-7 0 31,7 4 0-31,-4 0 1 16,0 3-1-16,0 6 0 15,-3 6 0-15,-1 7 0 16,1 3 0-16,-1 3 1 16,1 3-1-16,-1-3 0 15,1-10-1-15,0-2 0 0,-1-4-2 16,4 0 0-16,4 0-6 15,-4 1 0-15,0-7-2 16,-3-7 0-16</inkml:trace>
  <inkml:trace contextRef="#ctx0" brushRef="#br2" timeOffset="118529.71">26109 7889 37 0,'4'10'18'0,"6"-7"-17"0,-3-3 35 0,0-3-36 16,4-4 1-16,-1-2-1 16,1 0 1-16,-4-4-1 15,0-3 0-15,4 1 0 16,-1 2 0-16,-3-3 0 15,0-2 0-15,-3-4-1 16,-8-3 1-16,1 3-2 16,-1 3 0-16,1 6 0 15,-1 7 0-15,-3 12-1 16,0 7 1-16,4-4-1 16,-1 10 1-16,1 9 1 0,3 4 1 15,3 2 0-15,1-12 0 16,-1 3-2-16,4 0 0 15,4-9-5-15,3-3 1 16,4-7-3-16,3-3 0 16</inkml:trace>
  <inkml:trace contextRef="#ctx0" brushRef="#br2" timeOffset="118874.63">26409 7761 24 0,'3'-7'12'0,"5"33"-10"0,-8-17 20 15,0 7-20-15,3 2 1 0,-3 1 2 16,0 0 0-16,0-3-7 16,0-4 1-16,0-2 4 15,0-4 0-15,0-6-2 16,4-6 1-16,-1-4-2 16,1-5 1-16,3-1-1 15,0-3 1-15,3 0-1 16,-3 7 0-16,0-1 0 15,4 4 1-15,3-1 0 16,0 1 0-16,0 3 0 16,4-1 0-16,0 7 0 15,-1 0 1-15,1 0-2 16,0 10 1-16,-4 6-2 16,0 5 1-16,0 5-2 15,0-1 1-15,-3-7-7 0,-1-2 0 16,4-6-4-16,-3-10 1 15</inkml:trace>
  <inkml:trace contextRef="#ctx0" brushRef="#br2" timeOffset="119431.17">26942 7758 24 0,'17'12'12'0,"-6"-37"1"0,-11 25 17 15,3-9-29-15,-3 9 1 16,0 0 0-16,0-7 1 15,-3 4-4-15,-4 3 1 0,-11 3 1 16,4 0 1-16,-4 10-2 16,1 0 1-16,3 2-3 15,0 1 0-15,-1 3-1 16,5-4 1-16,3 1-1 16,3 0 0-16,4-4-1 15,4 1 1-15,-1-1 0 16,4-2 1-16,4-4 0 15,0 4 1-15,-1-4 0 16,4-3 0-16,0 0 1 16,0-3 0-16,4 0 0 15,7-6 0-15,0-7 0 16,3-9 1-16,3-6 1 16,8 9 0-16,0-15 1 15,-4-10 0-15,-6-3 1 0,2-6 0 16,-2-4 0-16,-1-6 0 15,-4-3-2-15,-6-2 0 16,-11 11-1-16,0 4 0 16,-10-1-1-16,-4 11 1 15,0 8-1-15,-4 13 1 16,-3 10-1-16,-4 30 1 16,-3-5 0-16,-4 21 1 15,1 10-1-15,3 19 1 16,6 9-1-16,8 10 0 15,7 5-2-15,4 4 1 16,-1-12-3-16,1-10 0 0,-1-13-6 16,1-15 1-16,0-22-5 15,-8-13 0-15</inkml:trace>
  <inkml:trace contextRef="#ctx0" brushRef="#br2" timeOffset="119850.66">26931 7513 42 0,'39'41'21'0,"7"-10"-26"16,-29-21 39-16,8-1-34 16,7 0 0-16,7 1 0 15,-4-1 1-15,4 4-3 16,0 2 1-16,6-5-1 0,1 5 0 15,-7 1-1-15,-7-6 1 16,-4-4-1-16,0-6 1 16,-7-6 1-16,-3-1 1 15,-4-2 0-15,-3-4 1 16,-8 4 0-16,-3 0 1 16,-10 5-1-16,-8 4 0 15,-3 4 0-15,-4 5 0 16,4 0-1-16,3 7 1 15,-3-7-1-15,7 4 1 16,4 3 0-16,2 6 0 16,8 0-1-16,0-7 0 0,15 7-2 15,6-6 0-15,0-4-3 16,0-8 1-16,4-8-6 16,-8-5 0-16,1-10-1 15,0 3 1-15</inkml:trace>
  <inkml:trace contextRef="#ctx0" brushRef="#br2" timeOffset="120106.9">27739 7758 36 0,'11'3'18'0,"-8"-22"-20"0,-3 3 38 0,0-6-34 15,-3-3 0-15,3 3 2 16,0-3 0-16,3 3-5 15,1-3 1-15,3 3 4 0,3 3 0 16,4 4 0-16,4 2 1 16,10 7-2-16,11 3 1 15,10 6-3-15,1 3 0 16,-8 4-5-16,0-1 1 16,-6 0-12-16,-5 1 0 15,-9-1-2-15,-1 1 1 16</inkml:trace>
  <inkml:trace contextRef="#ctx0" brushRef="#br2" timeOffset="120271.35">28476 7780 46 0,'39'21'23'0,"-21"17"-35"15,-11-32 46-15,-7 1-57 16,-4-4 1-16</inkml:trace>
  <inkml:trace contextRef="#ctx0" brushRef="#br2" timeOffset="124174.6">15092 9360 17 0,'-7'9'8'0,"-14"20"0"16,14-26 8-16,0 3-14 16,-8-3 0-16,-2 7 1 0,-4 2 0 15,-4 7-4-15,0 3 0 16,-14 3 2-16,-3-3 1 15,-4 6-2-15,0 7 1 16,-7-1-2-16,-7 4 1 16,-3-4 1-16,-8 4 0 15,-6 6 0-15,-4-3 1 16,3-1 0-16,-7-8 0 16,-6-4 0-16,-8 0 1 15,-7-3-2-15,11-3 1 16,-8-3-1-16,-2-7 1 0,-5-2-1 15,-3-7 1-15,18-3-1 16,0-3 1-16,-4-7 0 16,4 4 0-16,-4-6-1 15,4-1 0-15,10-9-1 16,4 0 1-16,0-3-1 16,7-3 1-16,0-7-1 15,10-5 0-15,4-4 0 16,0 3 0-16,7-3-1 15,4 0 0-15,7 3-4 16,3 4 1-16,7-1-7 16,4 7 1-16,0-1-2 15,-1 4 1-15</inkml:trace>
  <inkml:trace contextRef="#ctx0" brushRef="#br2" timeOffset="124896.21">11585 9413 24 0,'7'16'12'0,"0"-16"-10"15,-3 3 21-15,-1 3-19 16,1 4 0-16,-1-4 2 15,1 0 0-15,-4-3-7 16,0-3 0 0,11-15 6-1,-1-10 1-15,4-10-2 16,0-6 0-16,8-2-2 16,-1-11 1-16,-4 1-3 15,-3-4 1-15,-3 1-2 16,-7 3 0-16,-4-1 0 0,-7 4 0 15,-1 6-1-15,-2 7 1 16,-1 8-1-16,1 4 1 16,3 7-2-16,0 5 1 15,0 4-3-15,-1 9 0 16,5 3-1-16,-1 0 0 16,8 9 1-16,3 1 0 15,7 0 1-15,7-1 1 16,4-3 3-16,7 4 0 15,-1 0 1-15,15-1 1 0,11 4 1 16,10-4 1-16,0-2 0 16,-4-4 0-16,-10 3-1 15,-10-2 1-15,-12 5-1 16,-17 7 0-16,-17 3-3 16,-18 3 1-16,-29 16-1 15,-13 3 1-15,-15 6-1 16,-24 0 0-16,-25 13-5 15,-7-4 1-15,-11-8-6 16,11-11 0-16</inkml:trace>
  <inkml:trace contextRef="#ctx0" brushRef="#br2" timeOffset="128318.74">15441 6406 28 0,'4'6'14'0,"3"1"-6"0,-4-4 15 16,1 3-22-16,-1 7 1 16,1 2 1-16,-1 7 1 15,-3 10-5-15,0-7 1 16,-3 15 2-16,-1 7 0 16,1 4-1-16,-1 18 0 0,1 6-1 15,-1 13 0-15,4-4 0 16,0 4 0-16,0-9 0 15,0-14 0-15,0-11-1 16,0-17 0-16,0-8-4 16,0-14 1-16,0-9-7 15,0-6 1-15,4-25-1 16,3-3 1-16</inkml:trace>
  <inkml:trace contextRef="#ctx0" brushRef="#br2" timeOffset="129069.32">15494 6284 17 0,'11'3'8'0,"10"9"-4"0,-14-12 14 15,0 0-15-15,3-3 0 0,5-3 4 16,2 0 0-16,4 6-7 15,8-3 0-15,2-4 5 16,15-2 0-16,11 0-1 16,10-4 0-16,7 0-2 15,7-2 0-15,-14-1-2 16,0 0 1-16,4 1-1 16,-1-1 1-16,-3 0-2 15,-3 4 1-15,-4 2 0 16,-11 4 0-16,-3 0 0 15,-7 3 0-15,-8 3-1 16,-6 3 0-16,-7 3 0 16,-8 7 1-16,-6 6-1 15,-8 2 0-15,-10 1 0 16,-7 3 0-16,-7 7 0 16,-11 9 1-16,4-1-2 0,-1 7 1 15,5 0-1-15,6 4 1 16,4-4-1-16,10 9 1 15,8-3 0-15,6 4 1 16,15-1 0-16,7-2 0 16,3-7 0-16,4 0 1 15,-4-7 0-15,-4-2 0 16,-2-7 0-16,-8 1 0 16,-11 2 0-16,-10-5 1 15,-7 2-2 1,-11 7 1-16,-10-7-1 0,-14 0 0 0,-8-3-1 15,-13-2 1-15,-15-5-1 16,-14-2 1-16,1-6-1 16,-5-4 1-16,-6-6-3 15,-1-6 0-15,5-6-7 16,6-7 1-16</inkml:trace>
  <inkml:trace contextRef="#ctx0" brushRef="#br2" timeOffset="129701.23">18856 6287 36 0,'14'22'18'0,"0"6"-16"16,-7-15 28-16,0 2-29 15,0 10 1-15,0 4 0 0,0 11 0 16,1-2-3-16,-5 15 0 15,4 4 1-15,-7 2 0 16,0 7-2-16,0-6 0 16,0-4-4-16,0-15 1 15,-7-13-5-15,4-15 0 16,6-23-1-16,-6-12 0 16</inkml:trace>
  <inkml:trace contextRef="#ctx0" brushRef="#br2" timeOffset="130240.3">18757 6277 20 0,'-3'-6'10'0,"10"6"-4"16,-4 0 18-16,4 0-22 15,7 0 0-15,4 0 2 16,10 0 1-16,8 0-5 16,-1 0 1-16,11-3 3 15,14-3 1-15,7-4-2 16,7-5 1-16,3-4-2 16,-3 0 1-16,-10 3-2 15,-11 1 0 1,0 2-2-16,-11-2 1 0,-3 2 0 0,-7 0 0 15,-4 4-1-15,-3 3 1 16,-4 6-1-16,0 3 0 16,-7 9-1-16,-3 1 1 15,-1 6 0-15,-3 6 0 16,0 0 0-16,0 0 1 16,0 6 0-16,8 1 0 15,2 2 0-15,1 4 1 16,7 6 0-16,3 12 0 15,7-9-1-15,0 10 1 16,4 2-1-16,-11-9 1 0,-6 1-1 16,-12-7 0-16,-10-4 0 15,-14-2 1-15,-18 0-2 16,-28 2 1-16,-7-5 0 16,-14 2 0-16,-18-8-6 15,-21-4 1-15,-10-16-7 16,6-3 1-16</inkml:trace>
  <inkml:trace contextRef="#ctx0" brushRef="#br2" timeOffset="132115.94">12421 6133 9 0,'4'-3'4'0,"-4"0"5"0,0 3 4 15,-4 0-9-15,1 3 0 16,-8 0 2-16,1 4 1 16,-4-4-8-16,-8 3 0 15,-2-3 5-15,-5 3 1 16,-6-3-3-16,0 1 1 15,-7-1-2-15,-8 0 1 16,-3-3-2-16,7 3 0 0,-3 0 0 16,-7 0 1-16,-8-3-1 15,1 0 1-15,-1 0-1 16,-7 0 0-16,1 0 0 16,6-3 1-16,-3 0-1 15,-10 3 0-15,-1 0 0 16,1-3 1-16,-5 0 0 15,1-4 0-15,11 1-1 16,6 0 1-16,-3 0 0 16,11 3 0-16,3 3-1 15,0 3 1-15,7 3-1 16,0 0 0-16,4 4 0 16,0-1 0-16,3-3 0 15,0 1 0-15,4-4 0 16,-1 0 0-16,8 0 0 15,3 0 0-15,8 0 0 0,-1 3 0 16,4 4 0 0,3 2 0-16,4-5 0 15,0 8 1-15,4 1-1 16,-1 3 0-16,4 0-1 0,0 3 1 16,-3 0-1-16,-1 3 1 15,1 6-3-15,-1 7 0 16,1 9-1-16,-1 0 0 15,-3 9-1-15,0-6 0 16,-4 4 0-16,-3-1 1 16,0-3 1-16,4-3 0 0,-1-6 2 15,4 0 0 1,7-13 1-16,-7 0 1 16,7 0 0-16,0-3 0 0,7 1 0 15,-3-4 0-15,3-4 0 16,3-2 0-1,1-3 0-15,-1-1 1 0,8 1 0 16,7-4 0-16,10 0 0 16,7-2 1-16,4-4-1 15,14 0 0 1,0 3 1-16,0-3 0 0,7-3-1 16,11-3 0-16,6 0 0 15,8-3 1-15,10 0-1 16,-10-7 0-16,10 4-1 15,4-1 0-15,4 1 0 16,3 6 1-16,-15-4-2 16,5 7 0-16,-1 0 0 0,0 7 0 15,4 2 0-15,-14 1 1 16,-11 2-1-16,-3 1 0 16,-1 2 0-16,-6 1 0 15,-8 0 1-15,-10-4 0 16,-11-2 0-16,-6-4 1 31,-12-9-1-31,-9-10 1 0,-8 1-2 0,-14-10 1 16,-8-10-1-16,-9-8 0 15,-5-7-1-15,1-13 1 0,4-12 0 16,-5-10 0-16,1-15 0 16,7-19 0-16,3-3-10 15,4 0 1 1,0 0-3-16,4-4 0 0</inkml:trace>
  <inkml:trace contextRef="#ctx0" brushRef="#br0" timeOffset="140358.03">2646 10244 35 0,'0'16'17'0,"-4"0"-6"15,4-10 18-15,0 0-25 16,4 0 0-16,3 4 2 15,-7 6 0-15,7 2-8 16,4 4 0-16,-8 13 5 16,4 6 1-16,-3 2-3 15,-4 11 1-15,-4 8-2 16,-6 4 0-16,-1 13-4 16,4-4 1-16,-4-15-5 15,1-10 0-15,3-13-7 0,3-21 1 16</inkml:trace>
  <inkml:trace contextRef="#ctx0" brushRef="#br0" timeOffset="140675.04">2512 10210 36 0,'3'6'18'0,"4"-6"-14"16,-3 0 27-16,10 0-29 16,-3 0 0-16,10-3 2 15,7 0 1-15,14-7-6 16,1 1 0-16,13-4 3 15,4-9 0-15,0-3-5 16,-11-3 1-16,-6 6-8 16,-11 3 0-16,-8-3-3 15,-10 7 0-15</inkml:trace>
  <inkml:trace contextRef="#ctx0" brushRef="#br0" timeOffset="140900.81">2660 10661 46 0,'35'10'23'0,"32"-32"-32"0,-46 9 45 16,11-2-37-16,3 2 1 15,-3 0-3-15,-4 1 1 0,-6-1-8 16,-5 1 0-16</inkml:trace>
  <inkml:trace contextRef="#ctx0" brushRef="#br0" timeOffset="141155.07">3062 10765 43 0,'0'44'21'0,"-3"-13"-23"0,3-25 32 15,0 4-30-15,0-1 0 16,0-3-3-16,0-2 0 15,0-4-6-15,0-10 1 16,0-9-4-16,-7-6 1 16</inkml:trace>
  <inkml:trace contextRef="#ctx0" brushRef="#br0" timeOffset="141680.87">3200 10768 21 0,'0'6'10'0,"10"7"-4"16,-10-13 14-16,7 3-21 15,-3-3 1-15,3-3-1 16,4-7 1-16,-8 1-1 16,4-4 1-16,4-2-1 15,-1-1 0-15,-3-3-1 0,4 4 1 16,-8 2-1-16,8 4 0 31,7 5 2-31,-8 1 0 16,8 0 2-16,-8 3 1 15,1 0 1-15,7 0 1 16,-4 3 0-16,3 0 1 16,-6 4-3-16,0 2 1 15,-4 1-2-15,3 2 0 16,1 4-1-16,-1-1 0 15,-6 4-1-15,3 0 1 16,4-3-1-16,-1-1 0 0,1 1-1 16,-1-6 0-16,1-4-10 15,3-16 1 1</inkml:trace>
  <inkml:trace contextRef="#ctx0" brushRef="#br0" timeOffset="142221.6">3856 9962 48 0,'10'25'24'0,"1"3"-23"0,-7-15 40 15,3 9-40-15,0 3 0 16,3 6 2-16,-10 13 1 16,11 0-5-16,-8 9 1 15,4 7 2-15,4 3 1 16,0 3-2-16,-1-10 1 15,1-12-2-15,-4-10 0 16,3-5-1-16,-10-7 1 0,0-7-1 16,0-5 0-16,-7-4 0 15,-3-3 0-15,-4-6 0 16,-4-3 1-16,-14-1-1 16,4 1 0-16,-4 3 0 15,-3 6 1-15,10 3-1 16,-3 4 1-16,10 5-1 15,8 4 1-15,6 0 0 16,-3 6 1-16,14-6-1 16,7-6 1-16,15-7-1 15,-1-3 0-15,-3-6-1 16,10-7 1-16,-3-2-9 16,-4-7 1-16,-7-9-8 15,0 3 1-15</inkml:trace>
  <inkml:trace contextRef="#ctx0" brushRef="#br0" timeOffset="143046.13">5341 10526 41 0,'-7'32'20'0,"3"-16"-16"0,4-10 30 16,0 0-33-16,-7 3 0 16,4 1 0-16,3-1 0 0,-7 1-2 15,3-4 1-15,4-3 0 16,-7-3 1-16,4-3-1 16,3-6 0-16,3-7-1 15,4 3 1-15,4-9-1 16,3-6 1-16,0 0 0 15,7 3 0-15,0 0 0 16,-3 3 1-16,3 6-1 16,-7 0 1-16,0 7 0 15,1 3 1-15,2 9-1 16,-6 6 0-16,-8 10-1 16,4 0 1-16,0 0 0 15,-3 3 0-15,0 3-1 16,-1 3 1-16,1 3-1 15,3 1 1-15,-7-7-2 0,10-6 0 16,-6-1-6-16,3-2 1 16,3-13-8 15,8-12 0-31</inkml:trace>
  <inkml:trace contextRef="#ctx0" brushRef="#br0" timeOffset="143316.59">5694 10385 34 0,'14'16'17'0,"-3"37"-9"0,-8-40 22 15,-3-1-25-15,0 4 0 0,0 3 1 16,0 0 1-16,0 3-10 16,7 3 1-16,-7-3 5 15,7 0 1-15,4-3-4 16,-1-4 1-16,4-9-1 15,-3-6 0-15,7-9 0 16,-1-10 0-16,-3 0 0 16,4-12 0-16,-11-3-5 15,4-10 0-15,3-6-9 16,-4-1 0-16</inkml:trace>
  <inkml:trace contextRef="#ctx0" brushRef="#br0" timeOffset="143933.26">6057 10539 42 0,'0'16'21'0,"11"6"-19"0,-11-19 30 16,3 0-32-16,1 0 1 16,-1-3 0-16,1-6 1 15,-1-4-3-15,8 4 0 0,-11-3 1 16,11-7 1-16,-8 0-1 16,4 1 0-16,4 2-1 15,-8 1 0-15,4 5 1 16,0 4 0-16,4 3-1 15,-7 0 1-15,3 3-1 16,3 4 0-16,-6-1 1 16,3 0 0-16,0 0-1 15,-4 1 1-15,4 2 0 16,-3-6 0-16,3 0-1 16,-7 0 0-16,3-3-1 15,-3 0 1-15,8-12-1 16,2-4 1-16,-6-3-1 15,3 4 1-15,3-1 1 16,-3 0 0-16,4 1 0 16,0 5 0-16,-1 1 0 0,1 3 1 15,-1-1-1-15,1 7 1 16,-1 4-1-16,-3 2 0 16,4 0 0-16,0 3 1 15,-4 10-1-15,3-3 1 16,-6 6-1-16,3-3 1 15,3 3-1-15,-2 3 0 16,2 0-1-16,1-3 0 16,-1-7-6-16,1-5 0 15,6-7-4-15,-2-12 0 0</inkml:trace>
  <inkml:trace contextRef="#ctx0" brushRef="#br0" timeOffset="144187.84">6664 9714 46 0,'0'35'23'16,"11"-1"-26"-16,-11-15 45 0,0 19-41 15,0-7 0-15,0 19-1 16,0 0 1-16,3 19-2 15,4 7 1-15,0 5 0 16,0-12 0-16,0-9-3 16,0-13 0-16,-3-13-5 0,3-5 0 15,-7-23-6-15,0-16 0 16</inkml:trace>
  <inkml:trace contextRef="#ctx0" brushRef="#br0" timeOffset="144428.99">6678 10166 29 0,'18'12'14'0,"10"1"-4"0,-17-10 20 16,3 3-27-16,10 4 1 0,-2-1 2 16,2 4 0-16,1 2-8 15,-15 1 0-15,1 9 4 16,0 3 0-16,-4 7-2 15,-7 6 0-15,-7-4-4 16,-4-2 1-16,0-4-5 16,-6-6 1-16,3-3-6 15,3-9 1-15</inkml:trace>
  <inkml:trace contextRef="#ctx0" brushRef="#br0" timeOffset="144819.47">7038 10498 44 0,'28'16'22'0,"29"-25"-27"0,-47 2 41 15,4 4-36-15,0-6 1 16,8 2-1-16,-12-5 1 15,1-4-2-15,-1 1 0 16,-3-4 1-16,-3 0 0 16,-4 3-1-16,-4 1 1 15,-3 2-2-15,0 7 1 16,-3 6 0-16,-1 6 0 16,1 3 0-16,-1 13 1 0,7 3 0 15,4 1 0-15,4 2 1 16,3 0 0-16,4 0 0 15,3 0 0-15,3-2-1 16,4-8 1-16,1-5-3 16,2-7 1-16,-2-6-9 15,-1-6 1-15,0-7-3 16,-7-9 1-16</inkml:trace>
  <inkml:trace contextRef="#ctx0" brushRef="#br0" timeOffset="145107.29">7472 10501 23 0,'-7'-12'11'0,"14"-19"-9"0,-7 15 15 16,0 0-17-16,-7-6 0 15,7 7 4-15,0-1 0 16,0 0-3-16,0 4 1 15,7-1 2-15,0 1 0 16,7 2 0-16,4 4 1 16,3 0-3-16,11-4 0 15,6-2-2-15,1-7 1 16,4 3-4-16,-5 0 1 16,1 4-8-16,0-4 0 0,-11-3-1 31,4 7 1-31</inkml:trace>
  <inkml:trace contextRef="#ctx0" brushRef="#br0" timeOffset="145376.31">7959 10138 24 0,'-7'9'12'0,"-15"10"-11"0,15-19 21 0,-3 6-22 15,-8 0 1-15,4 4 0 16,0-1 0-16,7 1-2 16,-4-1 1-16,1-3 0 15,3 1 1-15,0-1-1 16,0-3 1-16,7 3 0 15,0 1 1-15,0 5 1 16,3 1 1-16,8-1 1 16,6 4 1-16,-3 0 1 15,8-1 0-15,2 1-2 16,-3 0 1-16,-3 6-3 0,-4-1 1 16,-7 5-3-1,-7-8 0-15,-21 7-5 0,-7 4 0 16,-11-4-11-16,7-10 1 15</inkml:trace>
  <inkml:trace contextRef="#ctx0" brushRef="#br0" timeOffset="146003.73">9380 10702 45 0,'0'35'22'0,"7"-23"-12"0,-3-15 32 16,3-3-41-16,11 6 1 15,3-13 0-15,7-18 0 16,4-7-3-16,3-21 0 16,0-10 2-16,1-7 1 15,6-15-2-15,0 7 0 16,-3-1 0-16,-4 0 1 16,-3 16-1-16,-4 10 1 0,-10 12-1 31,0 12 1-31,-4 10 0 0,0 13 0 15,-4 12-1-15,1 9 0 0,0 13-1 16,-8 6 1-16,1 13-1 16,-4 3 0-1,3 16-1 1,-3 12 1 0,4 3-1-16,-4-3 0 0,3 0-2 15,-3-9 0-15,0-4-4 0,0-12 0 0,0-12-7 16,0-10 0-16,0-19 1 15,-3-9 0-15</inkml:trace>
  <inkml:trace contextRef="#ctx0" brushRef="#br0" timeOffset="146202.73">9514 10389 56 0,'4'12'28'0,"21"-6"-36"0,-18-12 63 16,10-3-55-16,8-7 0 31,39-6-16-31,-4 3 1 16,-11 0 6-16,-7 7 1 16</inkml:trace>
  <inkml:trace contextRef="#ctx0" brushRef="#br0" timeOffset="146800.37">10837 9890 44 0,'-10'50'22'0,"10"-6"-13"0,0-28 30 15,0 9-37-15,3 3 1 16,1 6 0-16,-1 14 1 16,4-1-5-16,4 12 1 15,3 7 3-15,0-6 0 16,-3-1-2-16,-1-12 1 16,1-12-3-16,-4-10 1 15,-7-16-1-15,-4-9 0 0,-13-6-1 16,-4-16 1-16,0-6-1 15,-4-4 1-15,-3 4-1 16,-4-6 0 0,-3 5-1-16,-1 4 1 0,-3 7-1 15,4 5 1-15,7 7 0 16,0-1 1-16,10 7 1 16,0 0 0-1,8 0 2 1,6 0 1-16,11 0-1 0,15-6 1 0,13 0-1 15,11 0 0-15,14-10-1 16,10-3 1-16,1 3-8 16,-1 1 1-16,1-10-11 15,-15 0 1-15</inkml:trace>
  <inkml:trace contextRef="#ctx0" brushRef="#br0" timeOffset="147175.72">11998 10109 59 0,'0'44'29'0,"-14"0"-32"0,10-25 48 0,1 6-45 0,-4 10 1 0,0 5-1 16,3 7 1-16,1 0-2 15,3 4 1-15,3-7-3 16,4-10 0-16,0-12-9 16,4-16 0-16,-1-18-5 15,-6-17 1-15</inkml:trace>
  <inkml:trace contextRef="#ctx0" brushRef="#br0" timeOffset="147609.14">11864 9877 48 0,'11'10'24'0,"3"15"-22"0,-7-22 43 15,7 13-43-15,10-4 0 16,1-2 3-16,7-1 0 16,3 0-5-16,4 1 0 15,0-1 4-15,7-2 0 16,0-1-1-16,-1 0 0 15,-6-3-2-15,-7-3 0 0,-7 3-2 16,-8-3 0-16,-3 3-1 16,-7 4 1-16,-7 2-1 15,-3 4 1-15,-4-1-2 16,0 4 1-16,0-4-1 16,0 4 0-16,0-3 1 15,0-1 0-15,3 4 0 16,4 3 0-16,4 0 2 15,3 3 0-15,3-1 2 16,4 1 1-16,0 0 0 16,1 3 0-16,-1 1 0 15,0 2 0-15,-7-3-2 16,-7 6 0-16,-4-3-2 16,-17 1 1-16,-14 5-7 15,-15-3 1-15,-9-9-12 16,-9-3 0-16</inkml:trace>
  <inkml:trace contextRef="#ctx0" brushRef="#br0" timeOffset="148211.5">14446 10122 34 0,'-7'0'17'0,"-14"16"-8"16,14-13 15-16,-4 3-22 0,-6 0 1 15,-8 4 0-15,-7 5 0 16,-3 1-4-16,0 9 0 16,-1 0 3-16,8 3 1 15,7 1-2-15,7-4 1 16,0-6-1-16,3-1 0 16,4-2 0-16,11 0 0 15,6-10 0-15,12 0 0 16,9 7 1-16,1-1 1 15,0-2 0 1,-4 2 0-16,-3 1 0 0,-8 3 0 16,-10-4-2-16,-7 7 1 0,-10 3-4 15,-8 0 1-15,-7-3-8 16,1-4 0-16,-1-2-7 16,0-7 0-16</inkml:trace>
  <inkml:trace contextRef="#ctx0" brushRef="#br0" timeOffset="148510.31">14686 10348 39 0,'46'9'19'0,"-21"-3"-9"15,-18-6 27-15,0 4-37 16,-7-4 0-16,-4-7-2 15,-3 1 0-15,-7 3 3 16,-7 0 0-16,-4 6-1 16,1 6 1-16,-5 4-2 0,-2 9 0 15,-1 12-3-15,4-12 1 16,3 6-6-16,7 1 0 16,11-1 0-16,7-3 0 15,14-9 5 1,8-10 0-16,-5-9 2 0,4-3 1 15,8-10-4-15,-1-6 1 16</inkml:trace>
  <inkml:trace contextRef="#ctx0" brushRef="#br0" timeOffset="148961.07">16252 9658 40 0,'-17'19'20'0,"-1"9"-15"0,15-22 35 16,-4 7-37-16,-4 2 0 15,0 10 1-15,1 13 1 16,-4 6-7-16,-7 9 1 16,-4 10 2-16,0 12 1 15,-3 10-7-15,0 9 1 0,-4 0-10 16,0-6 1-16,8-16-2 16,-5-22 0-16</inkml:trace>
  <inkml:trace contextRef="#ctx0" brushRef="#br0" timeOffset="149441.9">15752 10298 41 0,'31'-29'20'0,"33"-30"-25"15,-43 43 39-15,7-9-34 16,7-9 1-16,1-4 1 0,-1 7 0 16,0-1-1-16,-6 10 0 15,-5 10 1-15,-3 12 0 16,-3 0-2-16,-4 12 1 31,-10 29-3-31,-4-3 0 16,-4 6-1-1,-3-4 0-15,0-2-1 0,0-10 1 16,3-3 1-16,1-9 0 16,-1-7 1-16,4-6 1 0,4-6-1 15,3-12 1-15,4-4-1 16,6 0 1-16,1 3 0 16,-1 4 1-16,1-1 0 15,0 7 1 1,-1 0-1-1,-6 12 0-15,0 10 0 0,-4 9 1 0,0 3-2 16,0 6 1-16,3 4-1 16,-3 0 0-16,0-4-5 15,4-2 1-15,3-10-7 16,4-16 1-16</inkml:trace>
  <inkml:trace contextRef="#ctx0" brushRef="#br0" timeOffset="149679.87">16655 10304 48 0,'14'12'24'0,"3"-8"-27"0,-17-4 42 16,0 0-40-16,-3 6 0 16,-4 0 0-16,-4 0 1 15,-3 4-1-15,0-1 1 16,0 1-3-16,3-4 1 15,4 0-4-15,0-3 1 16,0 0-5-16,4-6 0 16,3 0-3-16,3 0 1 15</inkml:trace>
  <inkml:trace contextRef="#ctx0" brushRef="#br0" timeOffset="150027.07">16806 10473 10 0,'18'-3'5'0,"21"-25"-1"16,-25 15 3-16,7-9-5 16,4-3 1-16,7-12 3 15,-8-4 0-15,1-9-5 16,-4-7 1-16,-3-12 4 15,-4-9 1-15,-7-7-1 16,0 10 0-16,-4-3-1 16,-3 9 0-16,0 9-3 15,0 16 1-15,-3 13-1 0,-1 15 0 16,-3 13-1-16,-3 9 1 16,-1 16-2-16,-3 19 1 15,3 12-3-15,8 16 0 16,-1 19-4-16,8 3 1 15,7-3-5-15,3-7 1 16,0-21-3-16,0-23 1 16</inkml:trace>
  <inkml:trace contextRef="#ctx0" brushRef="#br0" timeOffset="150241.51">16750 10050 68 0,'42'6'34'0,"36"-25"-54"16,-43 7 76-16,18 2-57 16,7 1 0-16,0-4-15 15,-4 1 1-15,-10-1 6 16,-17 1 0-16</inkml:trace>
  <inkml:trace contextRef="#ctx0" brushRef="#br0" timeOffset="151156.01">18987 10175 36 0,'-8'10'18'0,"-13"-20"-12"0,14 7 19 0,-3 0-24 16,-12 0 1-16,-2 6-1 15,-4-3 1-15,-1 0-3 16,1 9 1-16,0 7 0 16,0 3 0-16,3 0-3 15,4 3 1-15,7-4-3 16,10 4 1-16,8 0 0 16,6-3 0-16,4-3 1 15,4-4 1-15,0-5 2 16,-4-4 0-16,0-9 0 15,0-4 1-15,0-6 0 16,-3-2 0-16,-1-4-2 16,1-3 1-16,-1 3-1 15,-2 6 1-15,-1 3 1 16,0 4 1-16,0 6-1 0,-4 12 1 16,-3 7 1-16,0 3 0 31,4 6-1-31,-1 3 1 0,4 0-2 0,0 4 0 15,4-7-3-15,0 0 1 16,6 0-10-16,1-22 1 16</inkml:trace>
  <inkml:trace contextRef="#ctx0" brushRef="#br0" timeOffset="151651.81">19466 9752 44 0,'-3'47'22'0,"3"38"-26"0,0-67 37 0,-4 11-33 16,1 11 0-16,-1 1 3 15,1 3 0-15,-1 3-2 0,4 0 0 16,0-6 2-16,0-10 0 16,0-9 0-16,0-6 0 15,-3-4-2-15,-8-5 0 16,0-7-1-16,-3-7 0 15,-3-2-2-15,-4 0 1 16,-4 2-2-16,-3-2 1 16,-4 0-1-16,-3 12 1 15,3 3-1-15,0 7 1 16,4-1 0-16,7 4 1 16,3 6 1-16,11-3 0 15,3 2 1-15,12 5 0 0,9-4-1 16,8-4 1-16,3 4-5 15,7-9 1-15,8-7-10 16,-1-12 1 0</inkml:trace>
  <inkml:trace contextRef="#ctx0" brushRef="#br0" timeOffset="152118.2">19943 9777 43 0,'-4'44'21'0,"-10"41"-20"16,10-70 33-16,1 10-34 0,-1 10 0 15,-3 2 2-15,4-8 0 16,-1 2-2-16,4 0 0 15,0-2 1-15,0-7 1 16,0-4-2-16,0-5 1 16,-3-4-2-16,-8-2 0 15,1-4 0-15,-5-6 0 16,-2-4 0-16,-4-2 0 16,-8 3 1-16,1 3 0 15,0 6 0-15,0 3 0 16,3 7 0-16,0 5 1 0,4 4-1 15,4 6 0-15,6-2 1 16,7 8 0-16,1 1 0 31,10-1 1-15,11-3-1-16,10-9 0 0,4-3 0 0,3-6 1 0,7-10-5 16,-3-6 1-16,0-10-9 15,-4-2 1-15,-3-14-4 16,0-2 0-16</inkml:trace>
  <inkml:trace contextRef="#ctx0" brushRef="#br0" timeOffset="152819.47">20401 10257 35 0,'-3'47'17'0,"3"-10"-15"0,0-27 30 15,0-1-32 1,0-2 1-16,0-1 0 0,3-3 0 15,4-6-2-15,0-7 1 16,0-5 0-16,4-7 1 16,7-3-1-16,-4 0 0 15,0 3-1-15,3 0 1 16,1 0 0-16,3 3 0 16,0 3 0-16,4 7 0 15,0 3 0-15,-8 6 1 16,1 6 0-16,-4 0 0 0,0 10 0 15,-3 6 1-15,-4 6-1 16,-4 3 0 0,1 4-1-16,-4 6 0 0,0-1-5 15,0-8 0-15,0-1-8 16,0-12 1-16</inkml:trace>
  <inkml:trace contextRef="#ctx0" brushRef="#br0" timeOffset="153106.79">20278 9790 54 0,'3'56'27'0,"-20"16"-37"0,13-59 49 16,-3-1-46-16,0 4 1 15,-4 0-21-15,-3-7 0 16</inkml:trace>
  <inkml:trace contextRef="#ctx0" brushRef="#br0" timeOffset="153827.57">22229 10000 46 0,'7'34'23'0,"-4"38"-18"0,-3-59 33 16,0 9-38-16,-3 6 1 16,-1 0-1-16,1-3 1 15,-1 0-6-15,4-9 1 16,0-10-10-16,4-21 0 16</inkml:trace>
  <inkml:trace contextRef="#ctx0" brushRef="#br0" timeOffset="154231.96">22296 9799 35 0,'35'16'17'15,"7"24"-10"-15,-21-24 20 0,8 0-23 16,6 6 0-16,-3-7 2 15,-1 1 1-15,1 0-9 16,-7-1 1-16,-4-2 4 16,-3-4 1-16,-11 1-3 15,-7-1 1-15,-7 1-2 16,-4-1 0-16,-3 0-1 16,-4-2 1-16,-3-1-1 15,0-3 0-15,0 0 0 16,3 0 1-16,4-3-1 15,7 4 1-15,7-1 0 0,7 0 1 16,7 6 1-16,4 4 0 16,3-1 1-16,0-2 1 15,0 9-1-15,-7-1 1 16,-7 11-3-16,-10 2 1 16,-15 0-9-16,-10 1 0 15,-7-7-10-15,-11-6 1 16</inkml:trace>
  <inkml:trace contextRef="#ctx0" brushRef="#br0" timeOffset="159682.4">24486 9931 41 0,'14'19'20'0,"-3"-13"-7"16,-7-3 20-16,-4 3-31 16,0-3 0-16,-8 0 1 15,-9 4 1-15,-8 2-5 16,-10 7 1-16,-4-1 2 0,0 1 1 15,4 3-2-15,0 0 0 16,3 0-2-16,0-4 1 16,4-2-2-16,10-1 0 15,4-5-2-15,14-1 1 16,11 3 0-16,6-2 1 16,8-1 1-16,7 3 0 15,0 1 1-15,-1 2 0 16,-6 1 2-16,-7 6 0 15,-8 3-1-15,-13 3 0 16,-11 6-1-16,-4 3 0 16,-7 1-5-16,1-7 0 0,-5 0-9 15,1-9 0-15</inkml:trace>
  <inkml:trace contextRef="#ctx0" brushRef="#br0" timeOffset="160117.26">24709 10210 46 0,'35'9'23'0,"-21"-15"-20"16,-14 6 36-16,0 0-39 15,0 0 0-15,-4-3 1 16,-3-3 0-16,-7 2-1 0,-7 8 0 15,-4 5 0-15,-3 3 1 16,3 7-1-16,1 3 0 16,3-3-2-16,3 0 0 15,4 0-1-15,3-4 0 16,4-2-1-16,7-4 0 16,0-6 1-16,4-3 0 15,10-6 1-15,0-6 0 16,7-1 1-16,-3-3 1 15,-1 4-1-15,5 2 1 16,-5 1 0-16,1 3 1 16,-4 6-1-16,0 3 1 15,-3 0-1-15,-1 6 1 0,1 4-1 16,-4 3 0-16,0-1 0 16,-4 7 0-16,1 0-5 15,0 3 0-15,3-6-6 16,3-9 1-16</inkml:trace>
  <inkml:trace contextRef="#ctx0" brushRef="#br0" timeOffset="160687.73">24994 10207 29 0,'11'15'14'0,"-8"10"-7"0,-3-18 20 16,0 5-26-16,-3 1 0 16,3-4 0-16,-4-3 0 15,4 1-1-15,0-4 0 16,0-3 1-16,0 0 0 16,0 0 0-16,0 0 0 15,0 0-1-15,4-3 1 16,3 0-1-16,0-1 1 15,0-5-1-15,0 3 0 16,0-4-1-16,4-2 1 16,-1 2 0-16,-3-5 0 0,0 2 0 15,1 4 0-15,-1-1 0 16,0 1 0-16,0 3 0 16,-4 6 1-16,4 0-1 15,-3 0 1-15,3 0-1 16,0 3 0-16,0 3 0 15,-4 0 0-15,5-2 0 16,2-4 1-16,1-7 0 16,-4 1 0-16,3 0 0 15,1 3 0-15,-4-1 1 16,0 1 0-16,4 3-1 16,-4-3 1-16,0 3-1 15,0 10 1-15,-4 8-1 16,-3 7 0-16,4 4-1 15,-8-1 1-15,4 0-1 0,4 0 1 16,-4 1-1-16,3-4 0 16,4-3-4-16,0-7 1 15,1-5-11-15,-1-13 1 16</inkml:trace>
  <inkml:trace contextRef="#ctx0" brushRef="#br0" timeOffset="161287.29">25474 10251 45 0,'7'21'22'0,"7"-2"-14"0,-7-12 33 15,4-4-38-15,3-3 0 16,4 0 1-16,3 0 1 16,0-7-7-16,4-2 1 15,3-7 3-15,-3 1 0 16,-1-4-2-16,1 3 0 15,-7-3-1-15,-4-3 1 16,-11 0-1-16,-10 1 0 16,0 2-1-16,-7 9 1 15,0 10-1-15,3 10 0 16,-3 2 0-16,0 7 0 16,4 9 1-16,-1 4 0 0,7 2 0 15,4 7 0-15,0 0-1 16,11 3 1-16,7-7-2 15,10-2 0-15,4-13-6 16,-1-7 1-16,8-8-6 16,4-14 1-16</inkml:trace>
  <inkml:trace contextRef="#ctx0" brushRef="#br0" timeOffset="161467.57">26353 10439 55 0,'10'19'27'0,"-10"-4"-42"0,0-15 52 16,-3-6-57-16,-1-3 1 16,-7-4-7-16,4 4 1 15</inkml:trace>
  <inkml:trace contextRef="#ctx0" brushRef="#br1" timeOffset="172892.29">4128 11743 31 0,'0'0'15'0,"0"-6"-5"15,7 3 15-15,-7 0-22 16,10 0 1-16,-6-1 2 16,6 1 0-16,4 3-7 0,8-3 0 15,-1 3 5-15,7 0 1 16,4 3-2-16,-4 0 0 16,-3 4-1-16,-1-1 1 15,-10 3-2-15,4 4 1 16,-14 6-2-16,3-4 0 15,-14-2-1-15,3 6 1 16,-14 0-3-16,4-1 1 16,-3 1-2-16,6-3 1 15,-7 3 0-15,8-7 1 16,6 1-1-16,-6-1 0 0,6-5 2 16,1 2 0-16,3 0 1 15,7 1 0-15,3-4 1 16,4 3 0-16,4-2 1 15,3-1 1-15,-3 0-1 16,3-3 1-16,-3 4 0 16,-8-1 0-16,-6 6-2 15,-4 10 1-15,-4 7-2 16,-13-1 0-16,-5 3-2 16,-13 1 1-16,0-1-3 15,7-6 0-15,-4-3-5 16,4-3 1-16,7 0-6 15,-8-10 0 1</inkml:trace>
  <inkml:trace contextRef="#ctx0" brushRef="#br1" timeOffset="173208.55">4664 11978 41 0,'0'4'20'0,"-7"2"-14"0,3-6 34 15,-3 3-38-15,4 0 0 0,-8 6 1 16,-7 7 0-16,-3 9-5 15,0 10 1-15,3-7 2 16,-3 6 0-16,-3 1-5 16,9-4 1-16,-2 1-4 15,3-10 0-15,3-7-7 16,4-12 0-16,0-6 0 16,3-6 1-16</inkml:trace>
  <inkml:trace contextRef="#ctx0" brushRef="#br1" timeOffset="173432.83">4385 11950 31 0,'18'-6'15'0,"3"18"-12"16,-11-12 30-16,1 13-31 0,0 0 1 16,6 5 3-16,-6 7 1 15,10 7-9-15,-3-4 1 16,3 3 4-16,-4 4 1 15,5 2-2-15,-1 1 0 16,0-7-5-16,0-9 1 16,-3-6-5-16,-4-7 0 15,0-5-6-15,-11-11 0 16</inkml:trace>
  <inkml:trace contextRef="#ctx0" brushRef="#br1" timeOffset="173689.28">4822 12123 45 0,'18'18'22'0,"3"-11"-21"16,-10-7 39-16,-1-3-39 15,12-1 0-15,-1-2 0 16,7 6 1-16,-7-3-3 16,7 3 0-16,1-3-5 15,-8-7 1-15,-7 4-9 0,-7-3 1 16</inkml:trace>
  <inkml:trace contextRef="#ctx0" brushRef="#br1" timeOffset="173915.31">4921 11887 41 0,'11'47'20'0,"-11"-3"-18"0,3-31 30 15,4 9-32-15,-7 15 0 0,4-5 0 16,-4 12 0-16,7 6-3 15,-7 0 0-15,4 0-6 16,-1-6 0-16,-6-12-3 16,3-20 1-16</inkml:trace>
  <inkml:trace contextRef="#ctx0" brushRef="#br1" timeOffset="174184.16">5510 11790 45 0,'0'63'22'0,"-28"12"-26"0,25-50 45 16,3 10-41-16,-7 12 0 15,7-3 0-15,7-4 1 16,-7-2-4-16,3-7 1 16,4-2-6-16,-7-17 1 15,-7-5-6-15,-7-11 1 16</inkml:trace>
  <inkml:trace contextRef="#ctx0" brushRef="#br1" timeOffset="174604.3">3620 12775 57 0,'7'0'28'0,"31"6"-32"16,-16-12 54-16,16 0-47 0,15 6 1 15,28-7 1-15,25-2 1 16,25-4-8-16,10-12 1 15,35-3 4-15,8 3 0 16,-4-3-2-16,17 0 1 16,1-4-3-16,-36 4 1 15,-7 9-3-15,-24 7 0 16,-32-1-5-16,-18 10 1 16,-25 0-10-16,-31 6 1 15,-29-3-3-15,-24 3 0 0</inkml:trace>
  <inkml:trace contextRef="#ctx0" brushRef="#br1" timeOffset="175219.59">3496 13092 48 0,'4'6'24'0,"-8"6"-23"0,4-18 45 0,-3 12-45 16,-1 1 1-16,-14-1 0 15,4 6 1-15,-10 7-4 16,-1 6 1-16,-3 10 2 15,-11 6 0-15,0 6-2 16,0 0 1-16,4 12-3 16,7-2 1-16,7-7-2 15,3 3 0-15,11-6-3 16,7-9 0-16,7-10-5 16,11-3 0-16,3-19-4 15,7-2 1-15</inkml:trace>
  <inkml:trace contextRef="#ctx0" brushRef="#br1" timeOffset="175447.89">3588 13283 53 0,'10'50'26'0,"-10"3"-32"0,0-37 51 16,-7 9-43-16,4-3 1 15,-8 3-1-15,-10 3 1 0,3 4-5 16,-10-1 1-16,7 0-1 16,0 1 1-16,0-7-11 15,7-3 1-15,-1-13-5 16,5-9 1-16</inkml:trace>
  <inkml:trace contextRef="#ctx0" brushRef="#br1" timeOffset="175670.06">3457 13524 35 0,'32'35'17'0,"0"6"-14"0,-22-32 26 15,1 7-28 1,3-1 0-16,0 7-1 0,4 0 0 15,-8 0-1-15,8-6 0 16,-14-4-4-16,3-5 1 16,3-7-7-16,-10-7 1 15</inkml:trace>
  <inkml:trace contextRef="#ctx0" brushRef="#br1" timeOffset="175940.05">3778 13509 49 0,'0'0'24'0,"18"3"-24"0,-8-3 45 0,5 0-44 16,9 0 0-16,-3-3 0 15,18-4 0-15,-7 1-5 16,-4 0 1-16,-7-4-7 16,-3-2 1-16,-7-1-7 15,-11-2 1 1</inkml:trace>
  <inkml:trace contextRef="#ctx0" brushRef="#br1" timeOffset="176151.17">3919 13324 41 0,'7'34'20'0,"-3"4"-11"16,3-26 34-16,-7 4-42 0,0 3 1 16,0 0 0-16,0 6 0 15,0 6-3-15,0-3 0 16,0 0-1-16,0-2 0 15,0-11-7-15,0-2 1 0,0-10-7 16,0-9 0-16</inkml:trace>
  <inkml:trace contextRef="#ctx0" brushRef="#br1" timeOffset="176631.58">4304 13186 67 0,'0'6'33'0,"25"6"-40"15,-15-12 66-15,8-3-57 16,-1 10 0-16,12-4 1 0,2 0 1 15,8 0-5-15,-7 0 0 16,-4-3 2-16,-7 0 1 16,-3 3-3-16,-7 0 0 15,-11 1-3-15,-11 2 1 16,-3 0-2-16,0 7 0 16,-4-1-2-16,1 1 1 15,2-4-1-15,5-3 0 16,-8 1 1-16,15-1 1 15,-4 3 2-15,7 4 1 16,7-1 2-16,7 4 0 0,3 0 2 16,5-1 0-16,6 4 0 15,-11-3 0-15,5 3-1 16,-12-7 0 0,-6 7-2-16,-8 6 1 0,-6 0-5 15,-12 4 0-15,5-4-8 16,-15 0 1-16,-3-10-2 15,7-2 0-15</inkml:trace>
  <inkml:trace contextRef="#ctx0" brushRef="#br1" timeOffset="176992.26">4597 13001 55 0,'17'44'27'0,"12"6"-36"0,-19-41 58 16,4 13-47-16,0 6 0 16,0 7 1-16,4 2 0 0,-7 7-4 15,-4 6 0-15,-11 1 1 16,1 5 1-16,-4 1-6 16,-4-4 0-16,-3-12-10 15,-4 3 1-15,-3-23-3 16,0-8 1-16</inkml:trace>
  <inkml:trace contextRef="#ctx0" brushRef="#br1" timeOffset="177321.74">5203 12954 47 0,'22'-7'23'0,"-15"-2"-20"0,-7 9 46 0,0 0-47 0,-11 6 0 16,1 4 0-16,-12 5 1 16,-2 10-4-16,-1 7 0 15,-3 8 3-15,-4 14 0 16,7-10-2-16,4 6 1 15,0 3-1-15,10-3 1 16,1 1-2-16,10-1 1 16,3-6-3-16,8-4 0 0,3-5-6 15,0-13 0-15,4-7-8 16,-4-15 0-16</inkml:trace>
  <inkml:trace contextRef="#ctx0" brushRef="#br1" timeOffset="177579.19">5482 13114 55 0,'-10'28'27'0,"-33"22"-32"16,33-28 46-16,-19 0-41 15,8 3 0-15,0 3 1 16,3 10 0-16,-3-4-2 16,0-2 0-16,4-1-5 0,6-12 1 15,0-10-8-15,1-12 0 16,3-9-2-16,-4-14 0 16</inkml:trace>
  <inkml:trace contextRef="#ctx0" brushRef="#br1" timeOffset="177774.24">5112 13082 30 0,'10'6'15'0,"29"32"-8"0,-25-29 27 0,4 7-28 15,0 6 0-15,3 9 2 16,0-9 1-16,7 0-13 16,-7 0 1-16,7 0 6 15,-13 0 0-15,2 0-6 16,1-6 0-16,-4 0-7 15,0-7 0-15,-3-3-5 16,-11-9 1-16</inkml:trace>
  <inkml:trace contextRef="#ctx0" brushRef="#br1" timeOffset="178029.66">5588 13223 56 0,'0'-3'28'0,"11"6"-35"0,-1-3 55 16,1 0-47-16,3 3 0 15,11-3 0-15,-4 0 1 16,7-3-4-16,-7-3 0 15,0 0-4-15,-3-4 1 16,3 1-11-16,-14-7 0 16</inkml:trace>
  <inkml:trace contextRef="#ctx0" brushRef="#br1" timeOffset="178281.63">5909 13070 44 0,'7'25'22'0,"4"25"-16"16,-8-41 30-16,4 7-35 15,-3 3 1-15,3 6-1 16,-4-3 1-16,4-3-4 15,-7-1 0-15,0 4-5 16,0-3 1-16,0 0-8 16,0-10 0-16</inkml:trace>
  <inkml:trace contextRef="#ctx0" brushRef="#br1" timeOffset="178568.02">6107 12916 46 0,'21'44'23'0,"28"-16"-23"0,-31-9 38 0,3 6-37 16,7 13 1-16,-3 9-1 15,-4-3 1-15,-3 6-4 16,-1 6 1-16,-13-3-2 16,-8-2 0-16,-10-4-10 15,-10-16 1-15,-8-15-2 16,7-13 0-16</inkml:trace>
  <inkml:trace contextRef="#ctx0" brushRef="#br1" timeOffset="179260.67">6981 12458 44 0,'4'16'22'0,"7"-4"-19"0,-4-8 43 0,3-1-44 0,4 0 1 16,8 0 0-16,6-3 0 16,7 0-4-16,7-6 0 0,4-4-2 15,-3 1 1-15,-5-1-12 16,-16 4 1-16,-12 3-3 15,-10 3 1-15</inkml:trace>
  <inkml:trace contextRef="#ctx0" brushRef="#br1" timeOffset="179439.24">6893 12725 47 0,'-10'44'23'0,"20"-38"-21"0,-6-6 45 0,6 3-46 0,8 0 1 0,10-3-1 16,15 0 1-16,13-6-3 16,15 3 0-16,-8-7-5 15,-3 4 1-15,-14-6-10 0,-18-4 0 16</inkml:trace>
  <inkml:trace contextRef="#ctx0" brushRef="#br1" timeOffset="180280.15">8477 12242 45 0,'0'22'22'0,"7"-16"-12"0,-3-6 32 0,3 0-39 15,0-6 0-15,0-4 3 16,0 1 1-16,4-13-8 16,-1-16 1-16,11-9 4 15,8-9 1-15,2-1-2 16,8-8 0-16,0-4-3 16,-4 3 0-16,1 0-2 15,-5 6 0-15,-2 4-1 16,-8 6 1-16,0 9-2 15,-4 6 1-15,1 7-1 16,3 9 0-16,-7 7 0 16,-3 12 0-1,-4 9 0-15,0 10 1 0,-3 16 0 16,-4-4 1-16,0 7 1 16,0 9 0-16,0-4 1 0,-4 11 0 15,4 2-2 1,-3 4 1-16,3-1-2 0,-4 1 0 15,1-16-6-15,3-10 1 16,-4-9-5-16,-3-18 0 16</inkml:trace>
  <inkml:trace contextRef="#ctx0" brushRef="#br1" timeOffset="180490.42">8608 11878 59 0,'14'28'29'0,"11"-40"-37"15,-18 15 58-15,14-3-49 16,11 0 0-16,10 0-2 16,14-3 1-16,4-4-7 15,-7 1 1-15,-10 0-10 16,-12 3 0-16</inkml:trace>
  <inkml:trace contextRef="#ctx0" brushRef="#br1" timeOffset="180819.95">7909 12558 52 0,'-14'13'26'0,"32"-4"-16"0,-8-12 39 15,8 0-43-15,14-3 0 16,24-4 3-16,25-5 0 15,29-7-12-15,38-9 1 0,28-1 6 16,15-5 1-16,-8 2-7 16,-13 4 0-16,-29 6-8 15,-21 6 0-15,-22 6-12 16,-31 7 1-16</inkml:trace>
  <inkml:trace contextRef="#ctx0" brushRef="#br1" timeOffset="181361.23">8347 12637 50 0,'10'3'25'0,"-10"-9"-18"0,0 6 34 0,-7 0-39 15,0 6 0-15,-7 3 0 16,0 7 1-16,0 6-4 15,-7 3 0-15,-8 7 2 16,-2 5 1-16,-1 4-2 16,-3 6 1-16,10 6-2 15,0 10 0-15,11 9-2 16,4-3 1-16,-1-12-3 16,15-10 1-16,6-13-5 15,4-9 0-15,4-9-7 0,7-16 1 16</inkml:trace>
  <inkml:trace contextRef="#ctx0" brushRef="#br1" timeOffset="181603.98">8505 12812 59 0,'0'32'29'0,"-14"5"-36"0,7-24 55 16,0 0-48-16,-14 2 1 0,-4 10 0 16,1 4 0-16,-8 5-2 15,7 4 1-15,4-1-4 16,3 1 1-16,4-10-8 16,0-12 0-16,4-10-6 15,-1-12 1-15</inkml:trace>
  <inkml:trace contextRef="#ctx0" brushRef="#br1" timeOffset="181814.37">8273 12853 45 0,'7'50'22'0,"14"-3"-21"0,-11-28 37 15,5 3-38-15,2 6 1 16,8 4-1-16,3-4 1 16,4 3-6-16,-7-6 1 15,-1-6-9-15,-13-6 0 16</inkml:trace>
  <inkml:trace contextRef="#ctx0" brushRef="#br1" timeOffset="182067.28">8728 13038 48 0,'17'3'24'0,"22"-15"-24"15,-28 9 37-15,10-4-37 16,0 7 0 0,21-9-19-1,-3 0 1-15,-14-4 14 16,-7 1 0-16</inkml:trace>
  <inkml:trace contextRef="#ctx0" brushRef="#br1" timeOffset="182262.69">8894 12991 45 0,'-15'41'22'0,"1"6"-31"0,14-34 39 0,0 5-38 0,0 1 1 15,0 6-15-15,0 0 1 16</inkml:trace>
  <inkml:trace contextRef="#ctx0" brushRef="#br1" timeOffset="182696.11">9172 12731 54 0,'21'13'27'0,"-3"-4"-28"16,-7-15 50-16,-1 6-47 16,8-7 0-16,3 7 2 15,0-3 0-15,4 0-5 16,0 0 1-16,-4 3 2 0,-4 3 1 15,-6 3-3 1,-8 1 0 0,-3-4-3-16,-7 3 1 0,0 3-3 0,0-2 0 15,-7 2-2-15,4 1 1 16,-1-1 0-16,4 3 1 16,0-2 1-16,7 2 1 15,3 4 2-15,5 3 0 16,2-3 3-16,4-4 1 15,0 1 0-15,4 2 1 16,-4 7-1-16,4-3 1 0,-11 6-2 16,-7 3 0-16,-7 1-8 15,-11 5 1-15,-10 1-10 16,-7-10 0-16</inkml:trace>
  <inkml:trace contextRef="#ctx0" brushRef="#br1" timeOffset="183011.78">9641 12533 49 0,'15'44'24'0,"27"6"-14"0,-24-28 37 15,3 4-42-15,3 8 1 16,5 7 0-16,-5 0 0 16,-6 12-9-16,-7-3 0 15,-11 3 2-15,-11 4 0 16,-7 9-10-16,-6-4 0 15,-8-8-8-15,-3-10 0 16</inkml:trace>
  <inkml:trace contextRef="#ctx0" brushRef="#br1" timeOffset="183569.34">10527 12515 56 0,'0'6'28'0,"10"-16"-31"0,1 14 47 0,7-1-44 16,10-3 0-16,7 3 0 15,4 0 1-15,10 0-2 16,8 0 0-16,-4 0-3 16,-4 1 1-16,-3-4-7 15,-14-4 0-15,-11 1-6 16,-3-6 1-16</inkml:trace>
  <inkml:trace contextRef="#ctx0" brushRef="#br1" timeOffset="183794.15">10753 12402 58 0,'0'28'29'0,"-11"38"-41"0,11-44 56 15,0 12-48-15,0 10 1 16,0 0-12-16,0 0 0 16,-3 0 9-16,-1-13 1 15</inkml:trace>
  <inkml:trace contextRef="#ctx0" brushRef="#br1" timeOffset="184320.23">12294 11583 63 0,'4'7'31'0,"3"8"-35"0,-7-9 59 0,-4 16-55 0,1 13 1 0,-8 6 0 15,1 12 0-15,-4 10-3 16,3 6 0-16,4-3-2 16,3-10 0-16,1-9-5 15,3-12 0-15,0-14-9 16,3-11 0-16</inkml:trace>
  <inkml:trace contextRef="#ctx0" brushRef="#br1" timeOffset="184828.34">12192 11492 39 0,'14'38'19'15,"-7"12"-6"-15,-3-37 25 0,3-4-34 16,0 0 1-16,0 7 4 15,0-3 0-15,4 2-11 0,3-2 0 16,3-1 7-16,4 1 1 16,1-4-4-16,-1 1 1 15,7-4-2-15,0-3 0 16,4 4-2-16,-7-1 1 16,-8 3-1-16,-6 4 1 0,-4 2-2 15,-7-2 1-15,-4 6-1 16,-3-4 0-16,-3 7-1 15,-1-3 1-15,1-3-1 16,3 0 0-16,-4-1 0 16,4 4 1-16,0-6 0 15,0-1 0-15,0 4 1 16,3 0 1-16,1-1 0 16,3 4 1-16,3-3 1 15,1 2 1-15,6-2 1 16,-3 0 0-16,0-4-1 15,-3 7 0-15,-4-3-1 16,-4 0 1-16,-3 6-3 16,-14 6 0-16,-7 3-6 15,-11-6 1-15,-7-6-11 0,-7-6 0 16,-7-10-2 0,0 0 0-16</inkml:trace>
  <inkml:trace contextRef="#ctx0" brushRef="#br1" timeOffset="185187.72">11426 12584 64 0,'-3'18'32'0,"35"1"-33"16,-18-16 64 0,63-3-54-1,8-6 0-15,28-3 0 16,21-7 1-16,18-6-15 15,10-9 0-15,11-4 6 16,-18 7 0-16,-21 3-10 16,-14 9 1-16,-25 7-10 15,-24-1 1-15,-36 10-7 16,-21 4 0-16</inkml:trace>
  <inkml:trace contextRef="#ctx0" brushRef="#br1" timeOffset="185639.46">11568 12957 54 0,'-4'6'27'0,"1"-12"-29"16,-1 9 45-16,-7-3-42 16,-6 9 0-16,-8 4-1 15,-3 9 1-15,-4 9-2 0,4 4 1 16,-4 12-2-16,4 3 1 16,3 9-3-16,4 4 1 15,10-10-3-15,8-6 0 16,6 1-9-16,5-17 0 15,6-19 1-15,7-5 1 16</inkml:trace>
  <inkml:trace contextRef="#ctx0" brushRef="#br1" timeOffset="185851.04">11860 13026 55 0,'-3'37'27'0,"-22"4"-38"0,18-22 58 0,-7 6-47 16,-7 6 0-16,-7 1 0 15,-4 5 1-15,-3 4-4 16,3-3 0-16,4-4-6 16,3-9 1-16,0-9-7 15,8-16 1-15</inkml:trace>
  <inkml:trace contextRef="#ctx0" brushRef="#br1" timeOffset="186048.48">11645 13230 39 0,'39'75'19'0,"14"-25"-23"0,-39-37 31 15,4 2-30-15,-1 4 1 16,1 3-14-16,-4-3 1 16,-7-7 14-16,-3-9 0 15</inkml:trace>
  <inkml:trace contextRef="#ctx0" brushRef="#br1" timeOffset="186283.86">12044 13308 45 0,'25'9'22'0,"13"-6"-34"0,-24-3 46 0,11 0-39 0,7-6 1 0,3-3-15 16,-3-1 0-16,-7-2 20 16,-8-10 0-16</inkml:trace>
  <inkml:trace contextRef="#ctx0" brushRef="#br1" timeOffset="186528.28">12192 13038 48 0,'4'41'24'0,"-4"9"-24"0,0-34 49 16,-4 15-49-16,0 4 0 15,1 9-1-15,-4 6 1 0,3-6-4 16,1-4 1-1,-1-5-11-15,1-10 0 0,3-12-1 16,7-13 0-16</inkml:trace>
  <inkml:trace contextRef="#ctx0" brushRef="#br1" timeOffset="186815.64">12848 12935 44 0,'-7'31'22'0,"-14"29"-28"0,14-45 42 16,0 7-36-16,-4 7 1 15,1 11 0-15,3-2 0 16,0 0-3-16,0-4 0 16,3-6-5-16,4-6 0 15,0-12-5-15,7-7 1 16</inkml:trace>
  <inkml:trace contextRef="#ctx0" brushRef="#br1" timeOffset="187124.54">12876 12584 39 0,'7'40'19'0,"18"48"-10"15,-11-66 32-15,0 13-36 16,0 8 0-16,11 1 5 16,3 0 0-16,8 0-11 15,2 3 1-15,1-3 8 16,-3 3 0-16,-5 3-3 16,-6-3 0-16,-18 7-8 15,-18 5 0-15,-24-2-16 16,-18 5 1-16,-17-5-3 0,-8-10 0 15</inkml:trace>
  <inkml:trace contextRef="#ctx0" brushRef="#br2" timeOffset="192950.04">4861 14268 47 0,'11'0'23'0,"-1"0"-9"16,-10 0 24-16,11 0-35 16,-4 0 0-16,-3 3 3 15,3 6 1-15,-4 4-8 16,-3 18 0-16,0-6 4 0,-3 10 1 15,-4 5-3-15,-4 7 1 16,4-3-5-16,3 3 1 16,-3 0-5-16,4-9 0 15,3-10-6-15,3-12 1 16,4-10-6-16,-7-18 0 16</inkml:trace>
  <inkml:trace contextRef="#ctx0" brushRef="#br2" timeOffset="193241.25">4833 14111 40 0,'0'0'20'0,"4"9"-13"16,-1-6 32-16,1 0-36 15,-1 1 0-15,11-4 1 16,-3-4 1-16,-1 1-7 16,12-6 1-16,6 3 4 15,4-1 0-15,10 1-3 16,4 0 0-16,-4-4-5 16,-3-2 0-16,-11-4-11 15,-7 4 1-15</inkml:trace>
  <inkml:trace contextRef="#ctx0" brushRef="#br2" timeOffset="193463.44">4851 14462 37 0,'0'22'18'0,"21"-6"-10"0,-18-13 21 15,15 0-25-15,0-3 1 0,-4 0 2 16,14-3 0-16,0 0-9 16,-3-4 0-16,3 1 2 15,0 3 1-15,1-3-13 16,-5 2 0-16,-6-2-3 16,-7 3 0-16</inkml:trace>
  <inkml:trace contextRef="#ctx0" brushRef="#br2" timeOffset="193687.1">5253 14575 44 0,'-4'37'22'0,"-6"-11"-19"16,6-17 41-16,1 7-42 0,3-4 0 15,-7 4-1-15,7-4 0 16,0-2-5-16,7-4 0 16,-7-9-9-16,3-10 0 15,-3-9-2-15,-3-6 0 16</inkml:trace>
  <inkml:trace contextRef="#ctx0" brushRef="#br2" timeOffset="193821.81">5221 14362 1 0,'11'6'0'0</inkml:trace>
  <inkml:trace contextRef="#ctx0" brushRef="#br2" timeOffset="194181.31">5341 14518 23 0,'0'38'11'0,"7"6"-6"16,-3-38 11-16,-1-3-15 16,-3 4 0-16,0-4 0 15,4 0 1-15,6-3-2 16,-10-6 0-16,11-4 1 0,-8-6 0 15,4-2-1 1,8-1 0-16,-1-3-1 0,-4 3 1 16,4 3-1-16,4 1 1 15,0 5 2-15,3 4 1 16,-7 6 1-16,4 6 0 16,-1 10 1-16,-3 3 0 15,0 3 0-15,1 0 1 16,2 0-4-16,-6-4 1 15,-4 4-2-15,3-3 0 16,1-6-3-16,0-1 0 16,-1-5-7-16,4-11 1 0,-3-2-5 15,3-6 1-15</inkml:trace>
  <inkml:trace contextRef="#ctx0" brushRef="#br2" timeOffset="194602.15">5877 14042 38 0,'11'25'19'0,"7"12"-17"16,-15-27 33-16,1 12-31 16,-1 0 0-16,1 3 3 15,3 6 1-15,-7 1-9 16,10 5 0-16,-6-5 6 15,6-11 1-15,4 5-3 0,8-4 1 16,-8-1-2-16,0-5 0 16,-4-3-2-16,1-7 0 15,-7-3-2-15,-8-6 1 16,-10 0-1-16,-7-3 1 16,-4 2 0-16,-3-5 0 15,0 3 0-15,-1 6 1 16,8 3 0-16,0 3 0 15,3 7 0-15,4 6 1 16,7 6-1-16,4 3 1 16,3-3-1-16,3-6 1 0,15-4-1 15,3-2 1 1,11-1-2-16,14-2 0 0,-15-10-4 16,1-13 0-16,-4-2-12 15,-10-10 1-15</inkml:trace>
  <inkml:trace contextRef="#ctx0" brushRef="#br2" timeOffset="195279.02">7232 14710 46 0,'-7'15'23'0,"3"-18"-17"0,4 3 31 0,4-6-34 16,3-7 0-16,-4 1 0 15,8-4 1-15,3-6-6 16,0-9 1-16,4-13 2 15,0 0 1-15,-8-12-2 16,1 2 0-16,-1 1-1 16,1 0 1-16,-1-1 0 15,1 14 1-15,0 8-1 16,-1 7 1-16,1 3-1 16,-4 7 0-16,0 2-1 15,0 0 1-15,0 10-1 16,-3 13 1-16,-1 2-1 15,1 4 0-15,-4 6 0 16,0 3 1-16,7 6-1 16,-7 7 1-16,3 0-1 0,4 2 1 15,-7 1-1-15,4 3 1 16,3 0-2-16,-7-3 1 16,0-4-2-16,3-5 1 15,4-4-3-15,-3-9 1 16,-1-13-2-16,-3-3 0 15,-3-9-6-15,-1-4 0 16,-3-12 0-16,-7 1 0 16</inkml:trace>
  <inkml:trace contextRef="#ctx0" brushRef="#br2" timeOffset="195459.48">7123 14440 48 0,'0'-3'24'0,"21"0"-26"16,-14 3 50-16,3 0-48 16,12-7 1-16,9 1-2 15,8-3 0-15,11-4-5 16,-12 1 1-16,1-1-10 16,-4 4 1-16</inkml:trace>
  <inkml:trace contextRef="#ctx0" brushRef="#br2" timeOffset="196013.26">8287 13866 40 0,'10'-9'20'0,"-10"43"-11"0,0-18 27 0,0 6-33 16,0 6 0-16,0 0 1 15,0 10 0-15,0 9-5 16,0 3 0-16,4 10 3 15,3-4 1-15,-4 4-2 16,5-1 1-16,-1-12-1 16,0-9 0-16,-4-10-1 15,1-9 1-15,-4-10-1 16,0-12 0-16,-7-9-1 16,-7-1 0-16,-4-12-1 15,-7-6 1-15,-3-1 0 16,-7 1 0-16,-1 0 0 15,5 6 1-15,2 12 0 16,8 7 0-16,4 6 0 16,3 9 1-16,6 10 0 15,5 0 1-15,10-4 0 0,11 1 1 16,-1 0 0-16,15-10 1 16,10-3-2-16,11-9 1 15,7-10-4-15,-3-9 0 16,-11 0-11-16,-1-3 0 15,-6-3-6-15,0-1 0 16</inkml:trace>
  <inkml:trace contextRef="#ctx0" brushRef="#br2" timeOffset="196419.3">9356 13929 53 0,'-4'25'26'0,"8"9"-24"0,-4-18 45 16,0-3-45-16,0 12 1 15,0 6-1-15,3 7 1 16,1-1-4-16,-1 14 0 15,4-1 0-15,0 3 0 16,4-6-6-16,0-9 0 16,3-16-10-16,-7-13 0 15</inkml:trace>
  <inkml:trace contextRef="#ctx0" brushRef="#br2" timeOffset="196883.23">9225 13894 47 0,'4'16'23'0,"10"-13"-22"16,-7-3 34-16,7 0-33 15,4 0 0-15,3 3 3 16,3 0 1-16,12-3-6 15,13 4 0-15,1-4 5 16,-1 0 0-16,7 0-2 16,1 0 1-16,-8-4-3 15,-3 4 0-15,-11 4-2 16,-14 5 0-16,-13 4-4 0,-12 5 1 16,-7 1-3-16,-3-3 1 15,-3 3-1-15,3-7 1 16,3 4 0-16,-7 3 0 15,4-1 3-15,4 1 0 16,6 0 4-16,4 0 0 16,7 6 3-16,7-3 1 15,4 3 1-15,7-3 1 16,3-3-2-16,0 3 1 16,0 0-3-16,-10 3 0 15,-18-3-4-15,-11-3 1 0,-20 6-7 16,-19 3 1-16,-27-3-10 15,-19-9 0-15</inkml:trace>
  <inkml:trace contextRef="#ctx0" brushRef="#br2" timeOffset="198850.95">7080 11894 25 0,'7'3'12'0,"4"25"-7"0,-4-25 12 15,0 0-16-15,4 0 1 16,-8 4 1-16,4-1 1 16,0-3-4-16,0 0 0 31,0 7 4-31,0-1 1 16,4 1 0-16,-7 2 0 15,3-3-1-15,-7 1 1 16,3-4-1-16,4 0 1 15,-7 1-2-15,0-7 0 0,0 0-1 16,7-10 1-16,0 1 0 16,4-13 1-16,3-9 0 15,7-4 0-15,11-18-1 16,7-1 1 0,3-11-7-16,22-23 0 0,10-19-14 15,-4-3 1-15</inkml:trace>
  <inkml:trace contextRef="#ctx0" brushRef="#br2" timeOffset="205818.9">8248 11151 41 0,'3'6'20'0,"1"-6"-9"15,-4 0 20-15,0 0-28 16,4 3 1-16,-4 0 0 16,-4 3 1-16,-3 4-7 15,-11 2 0-15,-6 1 4 16,-5-1 1-16,-2 1-3 16,2 3 0-16,1 2 0 15,-11-2 1-15,8 3-1 16,-8 6 0-16,7 0-2 15,4-3 1-15,-7 0 0 16,10 3 0-16,7 0-1 16,4 0 0-16,4 0-1 0,3 4 1 15,3-4 1-15,4-3 1 16,4 3-1-16,-1 9 1 16,1 7 0-16,-4 3 0 15,-4 9 0-15,-3 13 0 16,0 9-1-16,-11 4 1 15,4 2 0-15,-3-2 0 16,-12 8-1-16,5-2 1 16,-5 9-1-16,1 0 1 0,-4 3-1 15,4-6 0 1,4 3 0-16,6-3 0 0,4 0 0 16,3-6 1-16,8 0 2 15,6-10 0-15,4-12 1 16,14-7 1-16,11-6 0 15,14-3 1-15,3-12-1 16,15-7 0-16,3-6-5 16,-7-3 1-16,7-4-13 15,-7-11 1-15,-18 2-5 16,-3-6 1-16</inkml:trace>
  <inkml:trace contextRef="#ctx0" brushRef="#br2" timeOffset="206792.81">13148 11179 38 0,'4'3'19'0,"13"-3"-18"0,-10 0 32 0,7 0-31 16,4 3 0-16,10 0 2 15,11 3 1-15,7 1-6 16,-4-1 1-16,8-3 3 15,13 0 1-15,-3 0-2 16,-3-3 0-16,-8-3-1 16,-7 0 0-16,-6 3-1 15,-8 0 0-15,-7 3-1 16,-7 4 0-16,-7 2 0 16,-3 7 0-16,-8 6-1 15,-3 12 0-15,-7 7-3 16,-4 12 1-16,-3 7-1 15,0 9 0-15,3 6-1 16,1 10 1-16,6 2 1 16,11 11 1-16,0 18 1 0,14 0 1 15,11 3 1-15,3 3 0 16,0-6 0-16,1-3 1 16,-5-6-1-16,-3-7 1 15,-6 7 0-15,-12-7 0 16,-10 0 1-16,-14 1 0 15,-21-14-1-15,-15-2 1 16,-17-10-2-16,-18-18 1 16,-24-13-11-16,-15-16 1 15</inkml:trace>
  <inkml:trace contextRef="#ctx0" brushRef="#br2" timeOffset="208278.99">589 12486 52 0,'0'16'26'0,"0"-7"-19"15,0-9 26-15,0 4-32 16,0 2 1-16,0 0 1 15,-7 4 0-15,-3-1-4 16,-1 3 1-16,0 1 2 16,-6 6 1-16,3 9-1 15,-4 3 0-15,-3 7-1 16,10 6 0-16,-6 3-2 16,10 6 1-16,-4-3-1 15,7-2 1-15,4-5-1 0,4 4 0 16,14-6-2-16,-1 0 0 15,4 0-5-15,1-10 1 16,-5-12-9-16,-6-13 0 16</inkml:trace>
  <inkml:trace contextRef="#ctx0" brushRef="#br2" timeOffset="208639.97">818 12706 28 0,'0'22'14'0,"-7"-16"-7"16,4-3 12-16,-8 4-17 15,-6 2 0-15,-5 3 1 16,1 7 1-16,-7 9-5 16,7 1 0-16,-7-7 3 15,10 3 0-15,-3 3-2 0,3-6 1 16,8 0-6-16,6-10 1 15,-6 1-7-15,3-13 1 16</inkml:trace>
  <inkml:trace contextRef="#ctx0" brushRef="#br2" timeOffset="208880.1">610 12775 31 0,'4'9'15'0,"-4"-6"-12"0,0-3 24 0,7 4-25 16,0 2 1-16,-4 0 0 15,8 7 1-15,0-1-6 16,-1 4 1-16,4 3 2 16,-10-1 1-16,6-5-4 15,-2 3 0-15,-5-1-9 16,4 1 1-16,4-10-1 15,-8-3 0-15</inkml:trace>
  <inkml:trace contextRef="#ctx0" brushRef="#br2" timeOffset="209134.36">829 12791 33 0,'4'6'16'0,"13"-6"-16"0,-10-3 31 16,4-4-31-16,3-2 0 15,4 6-1-15,-1-3 1 16,-6-1-7-16,-1-2 0 0,-6-10-3 15,3 0 0-15</inkml:trace>
  <inkml:trace contextRef="#ctx0" brushRef="#br2" timeOffset="209345.48">878 12744 38 0,'-10'28'19'0,"10"-6"-24"15,0-16 35-15,0 10-31 16,0 2 1-16,0 4-6 16,0-3 1-16,0-3-2 15,0-4 0-15</inkml:trace>
  <inkml:trace contextRef="#ctx0" brushRef="#br2" timeOffset="210275.39">1048 12524 40 0,'0'0'20'0,"3"13"-17"0,4-10 33 0,-7 3-33 16,0 0 0-16,0 0 2 15,0-2 1-15,0 2-7 16,0 3 0-16,0 4 3 15,0-4 1-15,-7 4-2 16,4-1 1-16,3 1-3 16,-11-4 1-1,4 10-4 1,7 0 0-16,-10-7 0 16,6-2 0-16,-3-1 0 15,7-6 0-15,-11 1 0 0,11-4 1 16,0-4 3-16,0-2 0 15,0-3 0-15,0-1 0 16,0 1-2-16,4-4 0 16,3 1-4-16,-7-1 0 15,0 1-3-15,0-1 1 16,0 4 1-16,7 3 0 16,-3-1 5-16,-4-2 0 15,7 3 5-15,-4-1 1 16,4 4 3-16,-3 3 0 15,3 0-1-15,-4 0 0 16,-3 0-3-16,0 0 1 16,0 0-1-16,0 0 0 0,0 0-1 15,7 0 0-15,4 0 1 16,-4 0 0-16,-3-3 1 16,3 0 0-16,3 3 0 15,1 0 0-15,-1 0-1 16,1 3 1-16,-1 0-2 15,8-3 0-15,-7 3-2 16,-1 0 1-16,1-3-2 16,-1 4 1-16,-10-1-1 15,-3 3 1-15,-4 3-1 16,7 4 0-16,-11-4 0 16,4 1 0-16,-3-1 0 15,6-3 0-15,-6 4-1 16,2-4 1-16,5 0-1 0,-4 4 1 15,7-1-1 1,-7 1 1-16,7-4 0 0,7 3 1 16,-7-2 0-16,10 2 0 15,-2-3 0-15,2 1 1 16,1-4 0-16,-1 0 0 16,1 3 0-16,-1 3 0 15,-10 4-1-15,0 6 1 16,-10 6-3-16,-11 0 1 15,-8-3-7-15,-13-3 1 0,3-4-7 16,-10 1 0-16</inkml:trace>
  <inkml:trace contextRef="#ctx0" brushRef="#br2" timeOffset="210683.04">1217 12386 47 0,'11'13'23'0,"-1"12"-21"0,1-13 40 16,6 7-39-16,5 3 0 15,-1 6 1-15,0 10 0 16,4 6-6-16,-11 0 1 15,-4 6 3-15,1 6 0 16,-25 13-12 0,-4-6 0-16,-3-22-6 15,0-13 0-15</inkml:trace>
  <inkml:trace contextRef="#ctx0" brushRef="#br2" timeOffset="211132.23">1806 12251 44 0,'7'10'22'0,"-7"5"-16"0,0-12 34 16,-7 7-39-16,7 2 1 15,-10 7 0-15,-1-3 0 16,0 6-3-16,-6 3 0 0,-4 6 2 16,0 4 1-16,3 6-2 15,-3 6 0-15,0-4-1 16,3-2 0-16,7 0-3 16,4 0 1-16,4-4-3 15,3-2 1-15,10-7-5 16,1 0 1-16,7-6-5 15,-8-6 1-15</inkml:trace>
  <inkml:trace contextRef="#ctx0" brushRef="#br2" timeOffset="211434.42">1969 12533 42 0,'0'4'21'0,"-4"27"-22"0,4-25 38 15,-7 7-35-15,3 6 1 16,-6 6 0-16,-8 3 0 15,8 0-5-15,-12 0 1 16,1 4 0-16,4-4 1 16,6-3-10-16,0-3 1 0,1-13-5 15,-8-9 1 1</inkml:trace>
  <inkml:trace contextRef="#ctx0" brushRef="#br2" timeOffset="211676.51">1817 12562 31 0,'17'12'15'0,"-6"-2"-5"15,-7-7 23-15,3 3-31 16,0 3 1-16,3 4 1 16,1 3 1-16,3 2-6 15,4 8 0-15,-8-1 3 16,8 0 1-16,-4 0-3 15,4 0 0-15,-1-3-5 16,-6 0 1-16,-8-10-7 16,4-5 1-16,-3-7-4 0,3-10 1 15</inkml:trace>
  <inkml:trace contextRef="#ctx0" brushRef="#br2" timeOffset="211900.39">2127 12615 39 0,'0'6'19'0,"11"-3"-19"0,-11-3 36 0,7-3-35 16,3 0 0-16,8 0 1 15,-7 0 1-15,10-3-5 16,-3-1 1-16,-4 1-5 15,3 0 1-15,1-4-7 16,-15-2 0-16</inkml:trace>
  <inkml:trace contextRef="#ctx0" brushRef="#br2" timeOffset="212137.27">2371 12493 46 0,'-7'25'23'0,"0"0"-25"0,7-16 40 16,0 7-37-16,7 0 0 16,-7 6 0-16,10-1 1 15,-3 5-5-15,-3-4 1 16,13-4-5-16,-6-2 0 15,0-3-7-15,-11-7 1 16</inkml:trace>
  <inkml:trace contextRef="#ctx0" brushRef="#br2" timeOffset="212407.68">2491 12167 39 0,'10'40'19'0,"1"-8"-10"0,-11-23 31 0,3 7-37 0,8 3 1 0,7 2 2 0,10-2 0 0,4 10-7 15,6 5 0-15,1 4 4 16,-11-1 1-16,-6 4-3 15,-19 15 0-15,-14 1-5 16,-20 6 0-16,-8-4-13 16,-14-5 0-16</inkml:trace>
  <inkml:trace contextRef="#ctx0" brushRef="#br2" timeOffset="214676.34">14213 11781 29 0,'-3'9'14'0,"-1"-6"-3"0,4-3 14 0,-3 3-23 16,-1 1 1-16,-3-1 4 16,0 3 0-16,-3-3-8 15,-1 7 1-15,0 5 4 16,-3 4 1-16,4 6-2 16,-1 3 0-16,1 10-2 15,3 9 0-15,-4 3-1 16,4 13 0-16,0 0 0 15,0 6 1-15,3-7-2 16,4-5 1-16,0-10-4 16,0-6 0-16,4-10-10 15,3-15 0-15</inkml:trace>
  <inkml:trace contextRef="#ctx0" brushRef="#br2" timeOffset="-214324.66">14563 12019 28 0,'0'3'14'0,"0"-9"3"15,0 6 11-15,0 0-24 16,0 0 1-16,-4 3 1 16,-3 7 1-16,-7 5-10 15,-4 7 1-15,-3 6 5 0,-4 1 0 16,1 2-5-16,-1 7 1 15,0-1-5-15,4-5 1 16,7-7-9-16,4-7 1 16,2-14-1-16,8-4 1 15</inkml:trace>
  <inkml:trace contextRef="#ctx0" brushRef="#br2" timeOffset="-214100.83">14407 12057 35 0,'8'34'17'0,"6"1"-18"16,-11-26 35-16,4 7-32 16,4 0 1-16,3 9 2 15,0 6 0-15,0 0-7 16,0 1 1-16,0-7 0 15,-3-6 0-15,0-7-11 16,-1-6 1-16</inkml:trace>
  <inkml:trace contextRef="#ctx0" brushRef="#br2" timeOffset="-213696.1">14725 12170 24 0,'-4'9'12'0,"4"4"6"0,0-13 8 0,0 3-20 16,4-3 0-16,3 0 3 15,4 0 1-15,-1 3-13 16,8-3 0-16,-1 3 8 15,5-3 0-15,6 0-6 16,4 3 1-16,-4-3-9 16,0-6 0-16,-10-7-6 15,-4 1 0-15</inkml:trace>
  <inkml:trace contextRef="#ctx0" brushRef="#br2" timeOffset="-213426.06">14870 12050 48 0,'-11'29'24'0,"0"8"-29"0,11-21 43 15,-3 0-37-15,-4 6 0 16,3 6-1-16,-3 10 1 0,-3-4-4 16,-1-6 1-16,4 4-7 15,0-14 1-15,0-8-6 16,3-10 1-16</inkml:trace>
  <inkml:trace contextRef="#ctx0" brushRef="#br2" timeOffset="-212659.72">15177 11847 43 0,'0'9'21'0,"10"4"-15"16,-6-13 38-16,3 6-41 15,3 0 1-15,1-3 0 16,3 4 1-16,0-4-7 16,4 0 1-16,-1 0 3 15,1 0 1-15,0-6-3 16,-4 3 1-16,-4 3-2 15,-6 10 1-15,-8-4-2 0,-3-3 1 16,-3 7-2-16,-4-1 1 16,3 1-1-16,0 0 0 15,1-1 0-15,6 1 1 16,1-4 0-16,3 4 1 16,7-1 1-16,3 1 0 15,8 2 1-15,0 1 1 16,-1-3-1-16,1-1 1 15,-4 4-1-15,-3-1 0 16,-4-2-1-16,-7 3 1 16,-11 2-2-16,-7 11 1 0,-10-1-3 15,-3 3 1-15,2-6-7 16,-2 0 0-16,2-6-5 16,5-6 0-16</inkml:trace>
  <inkml:trace contextRef="#ctx0" brushRef="#br2" timeOffset="-212284.78">15487 11665 54 0,'0'19'27'0,"7"9"-33"0,-3-22 49 16,3 4-41-16,0 5 1 15,3 4 4-15,4 0 1 16,4 9-9-16,-4 10 0 15,4 6 5-15,-4 15 0 16,-7 1-2-16,-11 12 1 16,-10-3-6-16,-7 12 0 0,-4-9-4 15,-3-6 1-15,-4-15-9 16,4-14 1-16,0-15-4 16,7-12 0-16</inkml:trace>
  <inkml:trace contextRef="#ctx0" brushRef="#br2" timeOffset="-211953.2">16030 11611 46 0,'4'19'23'0,"-11"-12"-25"0,0-4 41 16,-4 6-40-16,-3 7 1 15,-7 9 0-15,-4 6 1 16,-7 1-1-16,4 8 1 16,0 11 0-16,3 2 0 15,4 13 0-15,7-4 0 16,0 7-1-16,3-3 0 15,8-6-4-15,3-16 0 16,7-7-6-16,3-12 1 16,4-9-5-16,4-10 0 15</inkml:trace>
  <inkml:trace contextRef="#ctx0" brushRef="#br2" timeOffset="-211713.8">16210 11909 36 0,'0'47'18'0,"-21"-18"-16"16,14-20 30-16,-7 7-31 16,-7 6 1-16,-8 9 0 15,1-3 1-15,0 4-3 16,-4 5 0-16,4-2-1 15,3-1 1-15,4-9-9 16,4-6 0-16,6-13-3 16,0-12 0-16</inkml:trace>
  <inkml:trace contextRef="#ctx0" brushRef="#br2" timeOffset="-211501.41">15942 11925 42 0,'28'53'21'0,"4"4"-23"0,-21-45 39 16,3 10-35-16,7 7 1 15,0-4 1-15,0 3 1 0,-3 3-7 16,-1 7 0-16,-2-7 1 16,-1-3 0-16,-4-9-8 15,1-6 0-15,-1-10-5 16,-2-13 0-16</inkml:trace>
  <inkml:trace contextRef="#ctx0" brushRef="#br2" timeOffset="-211248.16">16344 12113 48 0,'4'3'24'0,"13"4"-27"0,-6-4 44 15,0 0-41-15,6 3 0 16,15 4 0-16,-4-4 0 16,0-3-3-16,1-6 0 15,-1-3-7-15,-3-4 1 16,-8-9-5-16,1-3 1 15</inkml:trace>
  <inkml:trace contextRef="#ctx0" brushRef="#br2" timeOffset="-211022.22">16820 11909 41 0,'0'35'20'0,"-7"6"-20"16,7-32 35-16,0 4-33 16,0 5 1-16,0 7 0 15,0 7 0-15,0-4-5 16,0 7 1-16,0 2-2 16,4 1 1-16,-4-10-11 15,3-12 0-15</inkml:trace>
  <inkml:trace contextRef="#ctx0" brushRef="#br2" timeOffset="-210782.75">17177 11706 53 0,'35'69'26'0,"7"18"-27"0,-31-65 44 16,3 16-42-16,4 12 0 15,-4 0-1-15,-7 7 0 16,-11 5-4-16,-17-2 1 0,-18 6-12 16,-24-13 0-16</inkml:trace>
  <inkml:trace contextRef="#ctx0" brushRef="#br0" timeOffset="-206625.05">3062 11953 21 0,'7'10'10'0,"-7"-17"-1"16,0 7 2-16,0 0-11 15,0 0 0-15,0 7 1 16,-7-1 0-16,4 3 0 16,-15 7 0-16,-3 3 2 15,-18 9 0-15,-10 10 1 16,-29-1 0-16,7 7 0 15,-3 10 1-15,-21-7-2 16,-14 6 1-16,-15 3-1 0,4 1 0 16,-17 2 0-16,-18 13 1 15,3-6-1-15,-10 6 1 16,-8-6-1-16,11 6 0 16,1-3-3-16,6-9 0 15,4-7-9-15,21 1 0 16,17-7-6-16,19-13 1 15</inkml:trace>
  <inkml:trace contextRef="#ctx0" brushRef="#br0" timeOffset="-205829.56">6304 12791 20 0,'4'-4'10'0,"-1"-2"-3"16,-3 6 9-16,0 0-14 15,0 0 0-15,0 0-1 16,0 3 1-16,-7 4-3 16,-10 5 1-16,-15 7 0 0,-7-3 1 15,-28-1-1-15,-4 1 0 16,-6 0 1-16,-15-4 1 16,-28 1 0-16,0 6 0 15,-10 6 0-15,-26 6 1 16,5 0 0-16,-1 13 0 15,-7 13-2-15,-17 2 0 16,14 13-5-16,3 0 1 16,-10 1-7-16,10-1 1 15</inkml:trace>
  <inkml:trace contextRef="#ctx0" brushRef="#br0" timeOffset="-203758.33">15251 11677 12 0,'-4'7'6'0,"-7"-11"5"16,8-2 7-16,-8 3-16 15,4-3 0-15,0-10 2 16,-3 0 0-16,-4-9-5 15,-8 3 1-15,-6-3 2 16,-4 0 1-16,-6-3-1 16,-5-3 0-16,-6-7-1 15,-11 0 1-15,0-6-1 16,0-9 0-16,-14 6 0 16,-11-9 1-16,-17-7-1 15,0 3 0-15,-4-5-1 0,-7 5 1 16,-7 10-1-16,-7 0 1 15,3 3-1-15,-10 0 0 16,-3 0 0-16,3 9 1 16,-11 7-1-16,-3 9 0 15,-7 6 0-15,0 3 1 16,-4 7-1-16,-11 3 0 16,12 9 0-16,-1 7 1 15,0 2-1-15,-7 4 0 16,15 0 0-16,-5 6 1 0,-6 10-1 15,14 5 0-15,7 7 0 16,0 7 1-16,7 2-1 16,7 10 0-16,17 6-3 15,12 10 0-15,6 9-1 16,14 6 0-16,15 3 0 16,6-6 1-16,8-9-1 15,7 0 0-15,6-13-3 16,8-16 0-16</inkml:trace>
  <inkml:trace contextRef="#ctx0" brushRef="#br0" timeOffset="-203110.84">9811 11097 28 0,'24'28'14'0,"5"7"-9"0,-22-26 22 0,0 7-25 16,0 3 1-16,0 6 2 15,3 9 0-15,1 7-6 16,-7 6 1-16,-8 3 3 16,-7 4 1-16,-3-1-2 15,0 3 1-15,-7 1-2 16,-4-10 1-16,1-3-2 15,-1 0 1-15,7-7-1 16,1-5 0-16,3-7-1 16,3-3 1-16,4-7 0 15,-4-2 1-15,11-4-1 16,11 1 1-16,0-4-1 16,10 0 1-16,10 4 0 15,15-7 0-15,0 3-2 0,7-3 1 16,-3 0 0-16,-5 1 0 15,-6-4-1-15,-7 0 1 16,-7 0-2-16,-4-4 1 16,-7-2 0-16,-7-3 1 15,-7-4-1-15,-7-6 0 16,-7 1 1 0,-14-4 0-1,-43-22-1-15,0-3 1 0,4-7-5 16,11-8 1-1,7-10-9-15,3-10 1 0</inkml:trace>
  <inkml:trace contextRef="#ctx0" brushRef="#br0" timeOffset="-202225.75">14975 11580 19 0,'-7'-16'9'0,"-3"-12"1"0,6 19 5 16,-3-7-14-16,-3-3 0 15,-15-3 1-15,-7-9 0 16,-7 3-3-16,-3 0 1 16,-4 9 1-16,-7 0 0 15,-7 3 0-15,-7-6 1 16,-7 0-1-16,-10-3 1 15,6 0-1-15,-3 0 1 16,-11 3-1-16,-3 6 1 0,-8 1-1 16,1 5 0-16,0 1-1 15,-4 3 0-15,4-1 0 16,-1 1 0-16,-2 3 0 16,16 6 1-16,1 7-1 15,-4 5 0-15,4 10-2 16,-3-3 0-16,6 7-3 15,4-1 1-15,10 3-5 16,11-9 0-16</inkml:trace>
  <inkml:trace contextRef="#ctx0" brushRef="#br0" timeOffset="-201625.6">12361 11085 35 0,'29'22'17'0,"-12"-4"-16"0,-13-8 31 0,3 2-31 16,-4 4 1-16,-3 6 0 16,-3 0 0-16,-8 6-3 15,1 10 0-15,-8-1 2 16,0 4 0-16,-3-6-1 15,0-4 0-15,0-6-1 16,3 0 1-16,1-9-1 16,2-7 1-16,5-6-1 15,3-3 0-15,7-6 1 16,7 0 0-16,7 0 0 16,7-1 1-16,4 1 0 15,3 3 0-15,4 0-1 16,0-3 1-16,3 2-1 15,-3-2 1-15,-4 3-1 0,-3 0 0 16,-4 0 0-16,-4 0 0 16,-6 3-1-16,-11 0 0 15,0-7 0-15,-11 1 1 16,-3-3-1-16,-7-7 0 16,-4-9 0-16,-6-6 1 15,-15-20-2-15,-7-11 0 16,-14-10-9-16,-14-19 0 15</inkml:trace>
  <inkml:trace contextRef="#ctx0" brushRef="#br1" timeOffset="-197467.42">18782 12511 44 0,'14'35'22'0,"42"-16"-12"15,-38-16 23-15,10 0-29 16,15-3 1-16,17 3 1 16,21 3 1-16,25 1-9 15,24-1 0-15,36 3 6 16,10 7 0-16,25 6-3 16,4-3 0-16,3 6-1 15,-3-6 0-15,-25-4-1 0,-25-5 1 16,-10-7-5-16,-29-6 1 15,-21-3-10-15,-21-7 0 16,-17-9-3-16,-11-3 0 16</inkml:trace>
  <inkml:trace contextRef="#ctx0" brushRef="#br1" timeOffset="-197016.32">21082 12320 30 0,'7'19'15'0,"0"-6"-5"16,-3-10 21-16,-1 0-26 15,1 0 0-15,-1 3 1 16,4 0 1-16,4-2-9 16,3 2 0-16,7 3 6 15,4 1 1-15,7 5-3 0,17 7 0 16,4 0-1-16,0 0 1 15,0 0-2-15,-7 3 0 16,-15 3-1-16,-20 7 0 16,-18 6 0-16,-25 9 0 15,-21 6-1-15,-7-2 1 16,-17 12-4-16,-8-10 1 31,-31-15-10-31,24-7 0 16</inkml:trace>
  <inkml:trace contextRef="#ctx0" brushRef="#br1" timeOffset="-196836.49">20884 12217 43 0,'18'0'21'0,"0"50"-11"15,-15-25 30-15,4 6-39 16,7 19 1-16,1 19-1 15,-1 10 0-15,-7 12-5 16,-4-3 1-16,-3-1-11 16,-3-5 0-16</inkml:trace>
  <inkml:trace contextRef="#ctx0" brushRef="#br1" timeOffset="-194477.61">21830 12091 40 0,'0'25'20'0,"25"0"-8"0,-18-15 21 16,3-1-28-16,8-2 1 16,3-4 2-16,0 0 0 15,14-3-10-15,4 0 0 16,4 0 7-16,-1 0 1 15,-3 0-4-15,-7 0 1 16,-4 6-2-16,-7 0 0 16,-7 1-2-16,-7 5 0 15,-7 10-1-15,-7 0 1 0,-4 3-2 16,1 0 1-16,-1-3-1 16,1-6 0-16,-1 0 1 15,4-1 1-15,4 1 0 16,3 0 0-16,0-1 1 15,7 1 1-15,3 3 1 16,4-4 1-16,4-2-1 16,0 0 1-16,-1-4-1 15,-3 3 1-15,-3-2-2 16,-4 6 1-16,-7 2-3 16,-11 11 1-16,-13 5-1 15,-15 4 0-15,-3-1-3 16,-4-2 1-16,-4-4-6 15,4-3 1-15,4 4-9 16,3-13 0-16</inkml:trace>
  <inkml:trace contextRef="#ctx0" brushRef="#br1" timeOffset="-194117.99">22888 12317 48 0,'0'25'24'0,"7"6"-21"0,-10-27 36 0,-4 2-38 16,-7 10 1-16,-11 6 0 15,-10 6 1-15,-4 3-4 16,-4 13 1-16,5 9 1 16,2-9 0-16,8 0-4 15,7-6 1-15,3-10-11 16,8-12 0-16,6-13-3 15,11-16 1-15</inkml:trace>
  <inkml:trace contextRef="#ctx0" brushRef="#br1" timeOffset="-193891.84">22631 12336 41 0,'17'28'20'0,"5"-6"-20"0,-15-19 36 32,3 32-33-32,4-1 0 15,0 4-1-15,4 6 1 0,0-7-7 16,3 4 1-16,4-10-2 16,-4-5 0-16,3-14-9 15,5-6 1-15</inkml:trace>
  <inkml:trace contextRef="#ctx0" brushRef="#br1" timeOffset="-193516.95">23223 12562 59 0,'7'18'29'0,"15"-5"-36"0,-12-10 55 15,4-3-48-15,7 0 1 16,8-6-1-16,2 0 1 16,12-4-6-16,6 1 0 0,-3-4-11 15,-7-9 1-15</inkml:trace>
  <inkml:trace contextRef="#ctx0" brushRef="#br1" timeOffset="-193276.8">23417 12380 47 0,'0'25'23'0,"-7"56"-26"16,7-56 31-16,0 10-28 15,0 9 1-15,0-3-1 0,0 3 0 16,0-4-6-16,4-2 0 16,-1-16-6-16,-3-10 0 15</inkml:trace>
  <inkml:trace contextRef="#ctx0" brushRef="#br1" timeOffset="-193037.72">24194 12151 62 0,'10'66'31'0,"-13"9"-42"16,-1-50 60-16,-3 22-48 16,-4 16 0-16,-3 12 0 15,0 19 0-15,-3 0-5 16,6 0 1-16,4-6-13 16,7-22 0-16</inkml:trace>
  <inkml:trace contextRef="#ctx1" brushRef="#br1" timeOffset="164408.34">20447 9489 0,'0'0'15,"0"0"1,0 0 0</inkml:trace>
  <inkml:trace contextRef="#ctx0" brushRef="#br1" timeOffset="-191925.57">24793 12411 48 0,'7'19'24'0,"14"-22"-16"0,-10 3 25 16,10-3-31-16,11 0 0 0,7-4 1 15,0 7 1-15,10 0-5 16,4-6 0-16,-4 3-1 16,-3 0 0-16,-4 3-10 15,-10 0 0-15,-7 0-4 16,-4-7 0-16</inkml:trace>
  <inkml:trace contextRef="#ctx0" brushRef="#br1" timeOffset="-191746.06">24765 12869 69 0,'18'9'34'0,"56"-21"-50"15,-43 2 72-15,8-2-61 0,4-1 1 16,-5-6-31-16,-2-12 0 15</inkml:trace>
  <inkml:trace contextRef="#ctx0" brushRef="#br1" timeOffset="-188247.49">14954 11251 11 0,'-7'12'5'0,"-7"-2"-4"16,11-7 6-16,-1-3-5 15,-7 0 1-15,1 0 2 16,-4 0 0-16,0-3-5 16,-8-3 0-16,-2-1 3 15,-1 1 1-15,0-3-2 16,1 2 1-16,-1 1-2 16,4 0 1-16,-4 0-2 15,0-1 1-15,-3 1-1 16,0-3 0-16,-4-1-1 15,-3-2 1-15,0-1 0 16,-1 1 0-16,1 2 0 16,-7 1 0-16,3-1 0 0,0 4 1 15,-3 0-1-15,7-4 1 16,-1 4 0-16,1-6 1 16,-4-7-1-16,0 3 1 15,1 0 0-15,-1-2 0 16,0 2-1-16,4 0 0 15,-11-3-1-15,4 4 0 16,-4-1 0-16,0 0 1 16,3 1-1-16,5-4 0 15,2 3 0-15,1 4 1 16,0-1-1-16,0 4 1 0,-4-4-1 16,0 7 1-16,-3 0-1 15,3-4 1-15,0 1-1 16,-3-1 0-16,-1 1 0 15,-3 3 1-15,1-1-1 16,9 1 0-16,1 3 0 16,0 0 1-16,-4 3-1 15,-3-3 1-15,-4 0-1 16,0-1 1-16,4-2-1 16,3-3 0-16,-7 3 0 15,0-1 0-15,0 1 0 16,0 3 1-16,4 0-1 15,0 3 0-15,-1-3 0 16,-3-1 0-16,-3 1 0 0,0-3 1 16,3 0-1-1,-4-4 0-15,-2 1 0 16,2 0 0-16,-3-1 1 0,11 1 0 16,3 2-1-16,-3 1 0 15,-1 3 0-15,-6 0 1 16,0 0 0-16,-1 3 0 15,4 0-1-15,1 0 0 16,-1 0 1-16,0 3 0 16,3 0-1-16,1 3 1 15,3 1-1-15,8 2 1 16,-5 4-1-16,5 2 1 0,-5 1-1 16,1-4 0-16,-4-5 0 15,4-1 0-15,0 3-1 16,-1-5 1-16,5-1 0 15,-8 0 0-15,4 9 0 16,-1-5 0-16,1 2 0 16,0 4 1-16,3 5-1 15,0-2 0-15,4 3 0 16,3-3 0-16,1-1 0 16,-1 1 0-16,0 0 0 15,-3 2 0-15,0-2 0 16,0 6 1-16,-4 0-1 15,0 3 0-15,4 0 0 16,-4 6 1-16,0-2-1 16,1 2 0-16,-5 4 0 15,5-4 0-15,-5 7 0 0,5 2 0 16,-1-2 0-16,4 0 0 16,-4-1-2-16,0-5 1 15,-3-10-6-15,3-1 1 16,4-11-6-16,7-13 1 15</inkml:trace>
  <inkml:trace contextRef="#ctx0" brushRef="#br1" timeOffset="-187678.47">9952 11107 40 0,'7'18'20'0,"-4"20"-24"16,-3-29 36-16,0 7-31 15,0 3 0-15,-3-3 1 16,-4 6 0-16,0 6-3 15,-4 3 1-15,-3 7 1 16,0-1 0-16,0 4-1 16,0 6 0-16,0-6 0 15,0 0 0-15,-4 0-1 0,0-1 1 16,8-8-1-16,-1-7 0 16,4-6 1-16,7-4 0 15,7-2-1-15,7-7 1 16,4-3 0-16,7-3 0 31,10 0 0-31,11-3 0 0,3-3 0 0,0 0 1 16,-3 2-1-16,-3 1 1 15,-1 0-1-15,0 0 0 16,-6 0 0-16,-8 3 0 16,-7 0-1-16,-7 0 1 15,-10 0-1-15,-8 0 0 0,-6-3 1 16,-1-7 0-16,-3 1 0 15,-4-19 1-15,-6-7 0 16,-5-9 0-16,-6-6 0 16,-4-6 1-16,-3-10-4 15,-4-3 0-15,-3-19-10 16,-4 10 0-16</inkml:trace>
  <inkml:trace contextRef="#ctx0" brushRef="#br1" timeOffset="-186417.06">10160 12452 22 0,'-14'34'11'0,"-18"7"-9"16,18-28 11-16,-11 5-13 16,-13 11 1-16,-15 2 2 15,-11 0 0-15,1 1-2 16,-15 2 0-16,-14 4 2 15,-24-4 0-15,-1 7 0 16,-20-6 0-16,-11 5-4 16,0 4 1-16,-8 3-8 15,-6 7 0-15,0 8-1 16,3 1 0-16</inkml:trace>
  <inkml:trace contextRef="#ctx0" brushRef="#br1" timeOffset="-183880.1">25502 13170 37 0,'4'9'18'0,"3"-21"-8"16,0 2 18-16,4-12-25 16,3-15 0-16,3-4 2 15,1-15 1-15,3-13-8 16,7-13 1-16,8-9 4 15,2 7 1-15,1-7-3 16,0 0 0-16,0 6-2 0,0 3 1 16,-4 10-1-16,-3 3 1 15,-1 13-1-15,-6 6 1 16,-4 12-1-16,-3 4 1 16,-4 9-1-16,-3 12 0 15,-4 16-1-15,-7 7 0 16,-4 15-2-16,-3 15 1 15,-4 1-1-15,-3 12 1 16,0 1 0-16,-3 8 1 16,-1 4-1-16,-7 10 1 15,4 5-2-15,3 7 0 16,1-7-1-16,-1-15 1 0,4-3-1 16,11-13 1-16,-1-12-2 15,4-10 0-15,0-12-1 16,7-7 0-16</inkml:trace>
  <inkml:trace contextRef="#ctx0" brushRef="#br1" timeOffset="-183638">25615 12709 49 0,'11'-6'24'0,"3"-22"-30"0,-4 15 53 15,12 0-47 1,2-2 1-16,8-1-3 0,-4 0 1 16,1 1-7-16,-5-1 0 15,-3-3-6-15,4 0 0 16</inkml:trace>
  <inkml:trace contextRef="#ctx0" brushRef="#br1" timeOffset="-183233.54">26617 12022 52 0,'14'3'26'0,"-7"1"-30"15,-7-1 47-15,-3 3-43 16,-8 6 0-16,-6 7 0 15,-8 10 0-15,-7-4 0 16,0 6 1-16,-3 10 0 0,-11 6 0 31,-7 63-1-31,14-1 0 16,4 4 0-16,10-25 1 16,8-3-2-16,6-13 0 15,8-16-3-15,10-9 0 16,10-12-4-16,5-13 1 15,6-10-8-15,4-18 1 16</inkml:trace>
  <inkml:trace contextRef="#ctx0" brushRef="#br1" timeOffset="-182978.95">26977 12330 59 0,'3'12'29'0,"-10"7"-37"15,0-13 55-15,-10 0-47 16,-1 7 1-16,-10 9-1 16,-7 9 1-16,3 7-2 15,0 12 1-15,0 0-1 16,1 4 0-16,-1 2-7 15,7-3 1-15,4-9-9 16,7-16 1-16</inkml:trace>
  <inkml:trace contextRef="#ctx0" brushRef="#br1" timeOffset="-182723.56">26649 12505 41 0,'17'38'20'0,"1"-7"-17"0,-11-25 27 15,0 4-30-15,4 6 0 16,-1 5 0-16,-3 8 1 0,-3-1-1 16,7 3 0-16,-1 4 0 15,8-1 1-15,-1 4-4 16,1-13 1-16,0-3-8 15,-1 0 0-15,5-10-2 16,2-8 0-16</inkml:trace>
  <inkml:trace contextRef="#ctx0" brushRef="#br1" timeOffset="-182453.09">27150 12662 52 0,'21'9'26'0,"14"-2"-33"0,-21-10 54 16,4 3-47-16,-4 3 0 15,11 0 0-15,7 0 1 16,-1 0-5-16,-2 3 0 16,-5-6-11-16,-3-9 1 15</inkml:trace>
  <inkml:trace contextRef="#ctx0" brushRef="#br1" timeOffset="-182158.57">27637 12521 47 0,'3'41'23'0,"4"3"-22"15,-3-29 32-15,-4 10-33 16,0-3 0-16,0 3 0 16,-4 4 0-16,1-1-1 15,-1 3 0-15,1 0-8 16,3-5 0-16,0-14-4 0,10-6 1 16</inkml:trace>
  <inkml:trace contextRef="#ctx0" brushRef="#br1" timeOffset="-181703.55">27795 11800 40 0,'11'18'20'0,"3"1"-22"15,-10-9 34-15,3 8-27 16,-4 8 1-16,8 8 3 0,6 10 0 16,8 9-12-16,10 10 1 15,4 6 7-15,-4 3 0 16,-3 0-4-16,-7 7 1 15,-11 2-4-15,-18 1 1 16,-17-1-10-16,-17-9 0 16,-19 0-5-16,4 1 1 15</inkml:trace>
  <inkml:trace contextRef="#ctx0" brushRef="#br1" timeOffset="-178040.75">14982 11373 9 0,'-7'0'4'0,"-7"-19"4"0,11 13 4 16,-1-3-11-16,-3-1 1 15,0 1 0-15,-3-1 1 16,-5 4-4-16,5 3 1 16,-4 0 2-16,-7 0 0 15,-4 0-1-15,0-4 0 16,1 1-1-16,-5-3 1 15,5-4-1-15,2 4 1 16,5-1-1-16,-1 1 1 16,1 3-1-16,-5-1 1 0,1 4-1 15,-4 0 1-15,-3 0-1 16,0 0 1-16,0 0-1 16,-4 0 1-16,4 3-1 15,0 0 1-15,-8-4-1 16,5 1 1-16,-1 0-1 15,0 0 0-15,0 0 0 16,-3 0 0-16,7 3 0 16,3 0 0-16,0 3 0 15,1-3 0-15,-4 0 0 16,-1 3 0-16,1-3 0 16,-4 0 0-16,1 0 0 15,-1 0 0-15,-3 0 0 16,3 0 0-16,4 0 0 15,-1 0 1-15,-6 3-1 0,3 0 0 16,1 0 0 0,-5 4 0-16,5-1 0 15,6 0 0-15,0 1 0 0,4-4 0 16,0 0 0-16,0 3 1 16,0-3-1-16,-1 3 0 15,1-2 0-15,0 2 1 16,0 0-2-16,-4 0 1 15,4-2 0-15,0 2 1 16,-4-6-2-16,0 0 1 16,1 3 0-16,-1 0 0 15,-3 0 0-15,0 3 0 0,-1-2 0 16,5 8 0-16,-5 7 0 16,5-6 1-16,-1 2 0 15,4 4 0-15,3 0 0 16,1 0 0-16,-1-1 0 47,4 1 1-47,-4 3-1 0,1 0 0 0,-5 3 0 0,-2-6 0 0,-4-3-4 15,3 3 1-15,0-7-6 16,4-2 0-16,3-7-1 16,8-6 1-16</inkml:trace>
  <inkml:trace contextRef="#ctx0" brushRef="#br1" timeOffset="-177527.5">12933 11307 38 0,'0'25'19'0,"0"13"-29"0,0-29 42 16,-4 4-32-16,1 3 0 0,-1 2-1 16,1 4 1-16,-8 0 0 15,4 3 1-15,-3 7-1 16,-1-10 1-16,0 0-1 15,1 0 1-15,3-4 0 16,3 1 0-16,4-3-1 16,0-3 1-16,4-1 1 15,3-3 0-15,3-2 1 16,1-4 0-16,0-3-1 16,-1 0 1-16,1 0 0 15,3 0 0-15,-4-3-2 16,-3 0 1-16,0-1-1 15,-3 1 0-15,0-3 0 16,-4 6 1-16,0-9-1 0,0-7 1 16,0-9-1-16,0-6 1 15,0-1-2-15,3-2 0 16,1-7-8-16,3 0 0 16,3 4-7-16,-3 2 0 15</inkml:trace>
  <inkml:trace contextRef="#ctx0" brushRef="#br1" timeOffset="-176854.68">13247 12947 16 0,'56'-22'8'0,"-13"-3"2"0,-36 22-1 0,0 0-9 16,-4 3 1-16,-3 3 0 15,0-3 0-15,-10 10 0 16,-8-1 1-16,-7-3 1 16,-13 7 1-16,-12 9-1 15,-6 3 1-15,-11 6-1 16,-14 10 0-16,-15 6-2 16,-17 9 1-16,0 4-2 15,-14 6 0-15,-14-10-2 16,0 4 1-16,-3 6-7 15,-1-4 0 1,-7 4-1 0,15 10 0-16</inkml:trace>
  <inkml:trace contextRef="#ctx0" brushRef="#br1" timeOffset="-174840.81">28646 12399 31 0,'0'9'15'0,"3"0"-3"15,-3-9 15-15,0 0-24 16,7 0 0-16,4 4 0 16,3-4 0-16,7 3-4 0,7 0 1 15,4 0 1-15,7-3 1 16,-7-3-5-16,6 3 1 15,1-6-7-15,0-4 0 16,0-12-4-16,-11 0 0 16</inkml:trace>
  <inkml:trace contextRef="#ctx0" brushRef="#br1" timeOffset="-174600.55">28893 12220 45 0,'7'47'22'0,"-4"31"-28"16,-3-65 43-16,-3 18-37 15,-4 13 0-15,-4 9 0 16,-3 13 0-16,0 6-3 15,-4 0 0-15,0-12-9 16,1-13 0-16</inkml:trace>
  <inkml:trace contextRef="#ctx0" brushRef="#br1" timeOffset="-174136.32">29602 11994 35 0,'-7'16'17'0,"-18"3"-5"16,18-13 23-16,0 6-32 15,-4 10 0-15,4 7 2 16,0 2 0-16,-4 10-7 16,1 9 1-16,-4-3 3 15,0 3 1-15,3 0-5 16,4-6 1-16,0-3-9 16,14-16 0-16,-3-12-5 15,-1-10 0-15</inkml:trace>
  <inkml:trace contextRef="#ctx0" brushRef="#br1" timeOffset="-173655">29531 11825 47 0,'0'19'23'0,"11"-23"-21"0,-8 4 41 16,8 4-41-16,3-4 0 0,3 6 2 16,8 0 1-16,3 3-6 15,11 1 1-15,7 2 3 16,3 1 1-16,4 3-2 16,-7-4 1-16,-3 1-2 15,-5-1 1-15,-6 1-2 16,-7 3 0-16,-15 2-2 15,-3 7 1-15,-7 0-1 16,-10 4 0-16,-8-1-3 16,-6-9 1-16,-8 0-1 15,0 3 1-15,4-4-1 16,7 1 1-16,3 0 1 16,7-3 1-16,8-1 1 15,6 1 1-15,12 0 2 16,6-1 1-16,3 1 1 15,5 3 0-15,-5-3 0 0,1-7 0 16,-11 7-1-16,-7 9 0 16,-14 12-2-16,-21 10 1 15,-11 10-3-15,-10-7 1 16,-15-3-8-16,1-6 1 16,3-13-10-16,-4-6 1 15</inkml:trace>
  <inkml:trace contextRef="#ctx0" brushRef="#br1" timeOffset="-173174.73">30596 11975 56 0,'0'3'28'0,"0"1"-32"0,-3-1 46 15,-1 3-41-15,-3 6 0 16,-3 4 1-16,-4 9 0 16,-4 7-3-16,-3-1 0 15,-4 10 2-15,0 9 1 16,-6 3-2-16,6 7 0 15,4 2-1-15,7 14 0 16,3-7-1-16,8-10 0 16,3-9-4-16,7-9 0 0,3-13-10 15,8-12 1-15,3-13 0 16,-3-9 0-16</inkml:trace>
  <inkml:trace contextRef="#ctx0" brushRef="#br1" timeOffset="-172949.34">30914 12101 54 0,'7'37'27'0,"-21"13"-32"16,7-43 57-16,-7 12-51 15,-7 6 0-15,-8 9 0 16,-9-3 1-16,-5 13-3 15,4 0 1-15,1 3 0 16,2 4 0-16,5-4-6 0,6-13 1 16,7-9-12-16,8-15 1 15</inkml:trace>
  <inkml:trace contextRef="#ctx0" brushRef="#br1" timeOffset="-172709.13">30596 12232 46 0,'11'35'23'0,"-4"24"-19"0,-3-46 32 0,-1 6-35 16,4 9 0-16,4 10 0 15,-1 2 1-15,8 1-3 16,3 6 1-16,0-3-1 15,0-9 0-15,1-4-6 16,2-9 0-16,1-6-7 16,0-16 0-16</inkml:trace>
  <inkml:trace contextRef="#ctx0" brushRef="#br1" timeOffset="-172408.43">30988 12414 54 0,'28'-6'27'0,"0"0"-33"0,-17 6 49 16,7 0-41-16,-1 0 0 0,8 0-1 15,14 0 0-15,0 0-6 16,-1 0 0-16,-2-3-10 16,-5-7 1-16</inkml:trace>
  <inkml:trace contextRef="#ctx0" brushRef="#br1" timeOffset="-172168.53">31150 12229 57 0,'0'22'28'0,"0"19"-32"16,4-32 45-16,-1 7-41 16,-3 0 1-16,0 6-4 0,0 9 0 15,-3 7-4-15,3 6 1 16,0 3-9-16,-4-10 0 16</inkml:trace>
  <inkml:trace contextRef="#ctx0" brushRef="#br1" timeOffset="-171629.02">31461 11972 59 0,'14'3'29'0,"14"-6"-36"16,-17 3 53-16,6 0-45 16,8 0 1-16,3 0 0 15,-3 0 1-15,7 0-3 16,3 3 1-16,-3 0 1 15,-4 1 0-15,-7 2-2 16,-3 3 1-16,-11 4-2 16,-7 2 1-16,-7 4-4 0,-7 0 1 15,3-6-2-15,0 2 1 16,1 1-2-16,-1 0 1 16,4-1 0-16,0 1 0 15,4-3 2-15,3-1 0 16,0 4 2-16,10 3 0 15,8-1 3-15,10 1 1 16,4 0 0-16,-4 0 1 16,0 0-1-16,-3-1 1 15,-11-2-1-15,-10 12 0 16,-19 10-3-16,-20 0 1 0,7 12-4 16,-7 0 1-16,-11-3-5 15,-4-13 0-15,1-5-8 16,7-17 1-16</inkml:trace>
  <inkml:trace contextRef="#ctx0" brushRef="#br1" timeOffset="-171238.73">32085 11721 38 0,'4'13'19'0,"6"12"-7"15,-6-16 26-15,3 7-34 0,7-4 0 16,0 20 5-16,7 9 1 16,0 15-12-16,4 13 0 15,7 19 7-15,3 12 0 16,4 13-3-16,-11 0 1 16,-3 3-4-16,-15-19 0 0,-17 0-1 15,-17-9 0-15,-8-6-7 16,-21-7 0-16,-25-12-9 15,-20-7 1-15</inkml:trace>
  <inkml:trace contextRef="#ctx0" brushRef="#br0" timeOffset="-155609.09">23192 11734 34 0,'0'12'17'0,"17"-24"-13"0,-10 6 17 0,7-7-20 15,1 0 1-15,2-9-1 16,4-9 1-16,1-7-2 16,2 1 0-16,-3-4 2 15,8-3 0-15,2 0-1 16,12 4 1-16,-5-4-1 15,1-3 0-15,0 3-1 16,0 9 0-16,-4-2-1 16,-7 2 1-16,-3 4-1 15,-4 6 1-15,-7 3-1 16,0 6 0-16,-6 7-1 16,-1 5 1-16,-4 11-1 15,-3-1 1-15,-3 7-1 16,-4 8 1-16,-4 8 0 15,0-1 0-15,-3 6 0 0,0 4 1 16,-3 3 0-16,2 0 0 16,1 6 1-1,0 6 0-15,4-6 1 0,3 0 0 16,3-6 0-16,4-10 0 16,0-3 0-16,0-6 0 15,-4-6-2-15,4-3 0 16,-3-7-6-16,-1-6 1 15,1-3-7-15,-4-10 1 16</inkml:trace>
  <inkml:trace contextRef="#ctx0" brushRef="#br0" timeOffset="-155398.58">23393 11549 40 0,'3'19'20'0,"1"-10"-19"16,-1-9 34-16,1 3-32 16,3-6 1-16,0-3 0 15,7-4 1-15,7 4-7 16,0-3 0-16,1-1 0 16,-1-2 1-16,-4-1-13 15,5-6 1-15</inkml:trace>
  <inkml:trace contextRef="#ctx0" brushRef="#br0" timeOffset="-155098.09">23999 11025 35 0,'-7'13'17'0,"11"24"-11"0,-4-30 19 15,0 5-23-15,-4 7 0 0,-6 12 1 16,-4 1 0-16,-4 8-4 16,-7 7 0-16,8 10 2 15,-1 6 0-15,0-4-3 16,4-12 0-16,4-9-9 15,3-10 1-15,3-9-2 16,8-10 0-16</inkml:trace>
  <inkml:trace contextRef="#ctx0" brushRef="#br0" timeOffset="-154829.52">24218 10893 34 0,'4'7'17'0,"-8"-4"-15"0,1 0 33 15,-1 3-33-15,1 7 0 16,-8 9 3-16,0 6 0 16,-3 0-6-16,-3 13 0 15,-1 3 4-15,-3 6 0 16,0 13-1-16,3-1 0 15,4 11-3-15,0-4 1 16,3-7-6-16,4-5 1 16,0-10-9-16,-3-16 1 15</inkml:trace>
  <inkml:trace contextRef="#ctx0" brushRef="#br0" timeOffset="-153642.33">24910 11411 43 0,'-4'28'21'0,"-14"13"-23"16,15-26 32-16,-4 4-30 16,0 9 0-16,-4-2 0 15,1 2 1-15,-4 6-2 16,3-2 1-16,0-7-1 16,1-6 1-16,3-7-1 15,3-9 0-15,4-9 0 16,0-10 0-16,4-3 0 15,3-9 1-15,0-6-1 16,3-7 1-16,1 6-1 16,0-2 1-16,3 2-1 15,0 1 0-15,0 6-1 0,0 3 0 16,4 6 0-16,-1 3 1 16,5 0 0-16,-5 7 0 15,1 0 2-15,-1 2 1 16,1 7 1-16,-4 3 0 15,4 10 2-15,-4 0 0 16,-3 2-1-16,-1 4 1 16,-6 0-2-16,-4 0 1 15,-7-1-3-15,-4 4 1 16,-10 4-6-16,-4-1 0 0,-7 6-8 16,4-6 1-16,0-9-3 15,7-4 1-15</inkml:trace>
  <inkml:trace contextRef="#ctx0" brushRef="#br0" timeOffset="-153312.78">25333 11395 37 0,'14'3'18'0,"0"4"-16"15,-14-7 34-15,0 0-34 16,-3-4 1-16,-4 4 0 16,-4 0 0-16,-10 4-5 15,-4 2 1-15,-3 0 1 16,-4 7 1-16,4 5-4 0,3 4 1 16,4 3-3-16,0 4 1 15,7-1-2-15,3-9 0 16,4-4 1-16,4-2 0 15,3-4 3-15,10 1 1 16,11-17 2-16,4-5 0 16,3-7-1-16,1-3 1 15,-1-3-8-15,4-16 0 16</inkml:trace>
  <inkml:trace contextRef="#ctx0" brushRef="#br0" timeOffset="-152967.84">25633 11279 52 0,'7'3'26'0,"-14"13"-34"0,3-10 48 0,-6 4-40 16,-8 5 0-16,-3 1 0 15,-4 0 1-15,1-1-1 16,-1 1 0-16,4 3 0 15,3-4 0-15,0 1 0 16,8 0 0-16,3-4-1 16,7 4 0-16,7-3 0 15,10-1 1-15,1-2 0 16,3-1 0-16,-3 0 0 0,0-2 1 16,-8 2 0-16,-3 0 0 15,-7 4-1-15,-7 0 0 16,-7-1-4-16,0 4 1 15,-4-4-9-15,1-2 0 16,3-4-2-16,6 0 1 16</inkml:trace>
  <inkml:trace contextRef="#ctx0" brushRef="#br0" timeOffset="-152591.33">25936 11235 43 0,'7'-3'21'0,"-7"0"-22"15,-7 6 41-15,-3 3-39 16,-8 4 1-16,-3-1 0 16,-4 1 1-16,-3 2-4 15,0 4 1-15,-1-1 1 16,5 7 1-16,3 0-1 15,3-6 0-15,7 0-1 16,4-4 1-16,7 1-1 16,7-1 0-16,8-2 0 15,2-1 0-15,4-3-1 16,-3 1 1-16,-4-1 0 16,-3 0 0-16,-4 4-1 0,-7 5 1 15,-11 1-1-15,-3 6 1 16,-4 0-3-16,1-3 0 15,3-4-7-15,0-2 1 16,3-1-5-16,4 1 1 16</inkml:trace>
  <inkml:trace contextRef="#ctx0" brushRef="#br0" timeOffset="-152362.84">26077 11452 46 0,'-10'25'23'0,"-1"9"-25"16,8-24 42-16,-1 2-40 16,1 7 1-16,-4 0 0 15,3-4 0-15,0-2-5 16,4-4 0-16,8-6-9 15,-1-18 0-15</inkml:trace>
  <inkml:trace contextRef="#ctx0" brushRef="#br0" timeOffset="-152184.89">26116 11110 41 0,'21'15'20'0,"-3"1"-21"0,-11-13 28 16,0-3-28-16,0-6 1 16,0 0-10-16,-3-1 0 15,3-11 4-15,3-7 1 16</inkml:trace>
  <inkml:trace contextRef="#ctx0" brushRef="#br0" timeOffset="-151915.83">26434 10802 36 0,'-4'73'18'0,"-10"-17"-15"16,10-34 29-16,1 6-30 15,-8 16 0-15,-3 6-1 16,0 4 1-16,0 5-3 16,0 1 0-16,0-10-2 15,3 0 1-15,1-15-10 16,-1-10 0-16,4-13 0 16,0-9 1-16</inkml:trace>
  <inkml:trace contextRef="#ctx0" brushRef="#br0" timeOffset="-151690.53">26398 11207 36 0,'22'9'18'0,"30"23"-14"0,-34-26 36 16,3 7-37-16,-3 5 1 15,-4 11 0-15,-10 2 0 16,-8 3-6-16,-10 7 1 0,-7 9 2 15,-7-12 1-15,-11 0-4 16,0-4 1-16,4-9-6 16,3-3 1-16,4-12-8 15,6-7 0-15</inkml:trace>
  <inkml:trace contextRef="#ctx0" brushRef="#br0" timeOffset="-151451.22">26762 10730 25 0,'14'0'12'0,"-4"29"2"16,-10-20 11-16,0 7-22 16,-3 6 0-16,-4 6 3 15,0 13 1-15,3 6-8 0,-3 12 1 16,-3 7 4-16,-8 12 0 15,0 1-1-15,4-4 0 16,0-6-6-16,4-16 0 16,2-12-11-16,5-19 1 15</inkml:trace>
  <inkml:trace contextRef="#ctx0" brushRef="#br0" timeOffset="-151091.18">26853 11301 39 0,'22'19'19'0,"13"-16"-13"16,-25-6 25-16,1-7-31 15,0 7 0-15,-1 0 0 16,1-3 0-16,-8-4 0 15,-3 1 0-15,-3 0 0 16,-1 2 0-16,-10 4-1 16,0 6 1-16,0 1 0 15,-4 2 0-15,1 9-1 16,3 11 1-16,3 2 0 16,7 3 1-16,8 1 1 15,7-1 1-15,6 0-1 16,8 1 1-16,10-4-2 15,4-13 1-15,0-5-7 0,-4-7 0 16,-3-9-9-16,-11-7 1 16</inkml:trace>
  <inkml:trace contextRef="#ctx0" brushRef="#br0" timeOffset="-150638.15">28455 10937 45 0,'0'10'22'0,"-3"21"-19"16,-5-22 35-16,1 13-38 0,-7 3 1 16,-7 4-1-16,-11 5 1 15,-6 1-2-15,-1-4 1 16,0 0-2-16,4 4 0 16,3-7-6-16,7 0 0 15,8-9-6-15,6-9 1 16</inkml:trace>
  <inkml:trace contextRef="#ctx0" brushRef="#br0" timeOffset="-150429.65">28215 11151 44 0,'14'40'22'0,"4"10"-26"15,-11-40 38-15,4-1-32 16,3 7 1-16,3 3-2 16,4 0 0-16,-3-4-6 15,0-2 1-15,-1-4-8 16,1-9 0-16</inkml:trace>
  <inkml:trace contextRef="#ctx0" brushRef="#br0" timeOffset="-150249.6">28596 11445 54 0,'11'22'27'0,"-8"-3"-30"0,-3-16 47 16,0 3-45-16,-3 1 0 15,-4 2-21-15,-4-6 1 16,-3-3 17-16,3-6 0 15</inkml:trace>
  <inkml:trace contextRef="#ctx0" brushRef="#br0" timeOffset="-142053.33">21946 13339 45 0,'-7'13'22'0,"4"3"-11"0,-1-10 23 16,1 3-32-16,-4 4 1 15,-7 6 0-15,-4-4 1 16,0 7-6-16,4-9 1 16,-4 6 2-16,-3 3 1 15,-3-1-2-15,-5 5 1 16,1 2-2-16,-4 0 1 16,4 6-2-16,0 4 1 0,3 6-2 15,8-9 1-15,3-1-1 16,6 0 0-16,12-5 2 15,10-7 0-15,11-10 0 16,3-6 1-16,0-9 0 16,-3-3 0-16,7-10-6 15,3-9 1-15,0-3-9 16,-3-3 1-16</inkml:trace>
  <inkml:trace contextRef="#ctx0" brushRef="#br0" timeOffset="-141602.75">22070 13314 39 0,'3'-3'19'0,"4"19"-10"0,-7-13 28 16,0 6-36-16,0 4 1 15,-3 6 1-15,-4 6 0 16,0 0-4-16,0 3 1 16,0 7 2-16,-4 2 0 15,0 4-1-15,1 12 1 16,-4-6-2-16,3 0 0 16,1-12-1-16,3-7 1 15,-1-12-1-15,5-10 0 0,3-6-1 16,3-9 1-16,5-7 0 15,2 0 0-15,1 1 0 16,-1-1 0-16,1 3 1 16,-1 4 1-16,1 3-1 15,-4 6 0-15,0 6 0 16,0 10 1-16,0-1-1 16,-3 10 1-16,-1 0-2 15,4 1 1-15,0-1-3 16,0-3 1-16,1-4-8 15,6-5 0-15,0-7-4 16,0-3 1-16</inkml:trace>
  <inkml:trace contextRef="#ctx0" brushRef="#br0" timeOffset="-141286.33">22370 13669 39 0,'14'0'19'0,"-4"3"-17"0,-10-3 33 15,0 0-33-15,0 0 0 16,0 0 2-16,-3-3 0 16,-8 3-6-16,4 6 1 15,-3 6 3-15,-1 1 0 16,-3 6-1-16,0 0 0 16,-4 3-3-16,1 3 0 15,-1 0-3-15,4 0 1 0,7 0-5 16,7 0 1-16,7-6-1 15,3-7 0-15,4-5 5 16,1-11 0-16,-1-2 4 16,3-10 0-16,1 1 5 15,-4-13 0-15,4-1-8 16,-4 1 1-16,-4 0-6 16,5 0 1-16</inkml:trace>
  <inkml:trace contextRef="#ctx0" brushRef="#br0" timeOffset="-140956.98">22726 13694 42 0,'14'3'21'0,"-10"0"-20"0,-4-3 41 16,0-3-39-16,-4-3 0 15,-7 6 1-15,-3-4 1 16,-3 1-7-16,-4 3 1 16,-1 3 4-16,1 10 0 15,0 3-2-15,-4 9 0 16,4 0-3-16,4 3 1 16,-1 0-3-16,7 0 0 15,4-2-1-15,7-8 0 16,7-5 0-16,4-7 0 15,7-6 0-15,3-6 1 0,0 0-2 16,0-10 1-16,0-6-6 16,0-3 0-16</inkml:trace>
  <inkml:trace contextRef="#ctx0" brushRef="#br0" timeOffset="-140326.33">22913 13568 42 0,'21'22'21'0,"-28"6"-19"16,7-24 37-16,-3-1-38 15,-5 0 0-15,1 6 0 16,0 1 1-16,0-1-3 16,0 0 1-16,-3 1 0 15,3-1 1-15,0 1-1 0,-1 2 1 16,5-2-1-16,3-7 1 15,3 6-1-15,5-3 1 16,2 7-1-16,-3 6 0 16,0 3 0-16,4-3 1 15,-4-4-2-15,-7 1 1 16,0 0-1-16,0-1 1 16,-4 1-2-16,-3 0 1 15,-3-4-2-15,-4-2 1 16,-1-1-1-16,1 0 0 15,4 1 0-15,3-4 0 0,3 0 1 16,4 1 0-16,7-1 1 16,4-3 1-16,3 0 2 15,0-3 1-15,7-6 0 16,7-4 1-16,8-2 0 16,-5-4 0-16,1 4 0 15,0-7 1-15,-4-6-3 16,0 3 0-16,-6-6-1 15,-5 3 0-15,-3-1-1 16,-3-2 0-16,-4 6-1 16,-7 7 1-16,-4-4-1 15,1 13 0-15,-8-1 0 16,1 10 1-16,-4 10-2 16,3 9 1-16,0 3 0 15,4 6 0-15,4 4 0 16,3 6 0-16,7-1-1 0,4-2 0 15,6-7-2-15,8-6 1 16,3-6-8-16,0-12 0 16,-7-14-3-16,-3-8 1 15</inkml:trace>
  <inkml:trace contextRef="#ctx0" brushRef="#br0" timeOffset="-139726.16">23975 13763 48 0,'-4'18'24'0,"-3"33"-30"0,7-45 49 16,-3 3-42-1,-1 1 1-15,4 2 0 0,0 1 1 16,0-1-4-16,4-2 0 16,-1-4 1-16,4-3 1 15,-3-6-1-15,3-3 0 16,-4-7-1-16,1 1 1 16,-1-13-1-16,8 3 1 15,-4 0-1-15,4 0 1 16,3 3 0-16,0 10 0 15,-4-1 0-15,1 4 1 16,0 6-1-16,3 3 0 0,-7 6 0 16,0 7 0-16,3 3 0 15,1 0 1-15,-4-1-1 16,4 4 0 0,-4 13 0-1,0-4 1-15,0-6-4 16,0-3 0-16,0-9-4 15,0-7 0-15,4-6-8 16,3-9 1-16</inkml:trace>
  <inkml:trace contextRef="#ctx0" brushRef="#br0" timeOffset="-139530.28">24373 13825 34 0,'4'44'17'0,"-11"-22"-7"0,7-12 23 0,0 2-29 0,-4 4 1 0,1 0 1 0,3-1 0 15,0 1-9-15,0-4 0 16,0-2 0-16,3-10 0 16,4-10-11-16,-3-5 0 15</inkml:trace>
  <inkml:trace contextRef="#ctx0" brushRef="#br0" timeOffset="-139364.34">24384 13640 22 0,'11'19'11'0,"3"-9"-6"0,-11-7 5 0,4-3-10 15,0 0 0-15,-3 0-6 16,6-3 0-16,1 3 3 15,-4-10 1-15</inkml:trace>
  <inkml:trace contextRef="#ctx0" brushRef="#br0" timeOffset="-138855.59">24800 13675 36 0,'7'6'18'0,"4"10"-21"0,-11-13 36 15,0 3-33 1,-4-3 1-16,-3 4-1 0,-3-4 1 16,-4 0-1-16,-4 6 1 15,-3 4 0-15,0 3 1 16,0 2-1-16,-1 4 1 16,5-3 0-16,6 3 1 15,4 3-2-15,4 0 1 16,3 0-1-16,7 0 0 15,3-3-1-15,8-3 1 16,-1-3-1-16,5 0 0 0,6-10 0 16,4-3 1-16,-1-6 0 15,5-3 0-15,-5-10 0 16,1 0 1 0,-4-3-2-16,1 1 1 0,-12-4-1 15,-3-4 1-15,-3 1-2 16,-4-3 1-16,-7 6 0 15,-4 7 0-15,-3 5 0 16,0 10 0-16,-3 6 0 16,-1 10 1-16,1 0-1 15,-1 9 1-15,0 3-1 16,8 7 1-16,3-7-1 16,3-3 1-16,12 3-1 15,-5-6 1-15,8-6-4 16,3-4 0-16,0-2-6 15,-3-10 1-15,3 0-7 0,0-10 1 16</inkml:trace>
  <inkml:trace contextRef="#ctx0" brushRef="#br0" timeOffset="-138389.15">26317 13524 55 0,'7'7'27'0,"4"-14"-32"16,-11 7 52-16,0 0-47 0,-7 7 1 16,-7 8 0-16,-7 1 0 15,-1 9-2-15,1 3 1 16,-3 16-1-16,-5 3 0 16,-2 0-5-16,2-3 1 15,1-3-11-15,3-7 0 16</inkml:trace>
  <inkml:trace contextRef="#ctx0" brushRef="#br0" timeOffset="-138163.65">26060 13521 39 0,'21'28'19'0,"4"38"-12"15,-15-47 25-15,4 6-30 16,4 10 1-16,7 9-1 16,6-4 1-16,8 4-5 15,-7 0 0-15,-4-3-2 16,-7-3 0-16,-7-10-9 16,-7-9 0-16</inkml:trace>
  <inkml:trace contextRef="#ctx0" brushRef="#br0" timeOffset="-137699.68">27351 13791 44 0,'3'44'22'0,"-10"9"-17"15,7-40 34-15,0 2-36 16,4 4 0-16,-4 0 1 16,0-3 0-16,3-4-6 15,4-9 1-15,4-3 3 16,7-12 1-16,3-7-2 15,4-6 1-15,6-10-2 16,1 1 1-16,7-7-6 16,0 7 0-16,-1 2-11 15,-6 10 0-15</inkml:trace>
  <inkml:trace contextRef="#ctx0" brushRef="#br0" timeOffset="-137023.85">27824 13803 44 0,'17'22'22'0,"-17"-25"-12"0,4 6 28 0,-4-3-38 0,0 0 1 0,0 0 0 15,-4 0 0-15,1 3-1 16,-4 4 0-16,-4-1 1 15,-3 0 0-15,0 7-1 16,0-1 1-16,0 4-1 16,0 0 1-16,3-1-1 15,4-2 0-15,3-4-1 16,8-2 1-16,3-7-1 16,4-3 0-16,3-7-2 15,0 1 1-15,-4-7-1 16,1-3 0-16,-1 0-2 15,1 1 0-15,-4 2-2 16,0 6 1-16,-7 4 0 16,4 9 0-16,-1 7 1 15,-3 2 1-15,0 1 2 0,4-1 0 16,-1 1 4-16,-3-1 0 16,0-2 0-16,7-1 1 15,4-2 0-15,3-1 0 16,4-3-1-16,6-3 1 15,5-6-1-15,2-4 1 16,1-12 0-16,0-18 0 16,0-14 0-16,-1-5 1 15,1-4-1-15,-7-6 0 16,-8 3-1-16,-2-9 0 0,-12 3-2 16,1 9 1-16,-8 10-1 15,1 12 0-15,-5 19 0 16,1 13 1-16,0 18 0 15,-3 13 0-15,-1 16-1 16,1 12 1-16,-1 3-1 16,0 13 0-16,4 0-1 15,0 6 1-15,4-6-3 16,3 3 1-16,3-10-6 16,4-9 1-1,4-15-7-15,3-13 0 0</inkml:trace>
  <inkml:trace contextRef="#ctx0" brushRef="#br0" timeOffset="-136663.42">28526 13427 19 0,'24'-12'9'0,"1"15"11"0,-21 0 5 15,-1 0-20-15,1 0 0 16,-4 3 6-16,-4 1 1 15,-3-1-14-15,-4 3 0 16,-6 1 8-16,-4 2 1 16,-4 1-3-16,4 6 0 15,-4 3-3-15,7 0 1 16,4-4-3-16,0 1 1 0,4-6 0 16,3-1 0-16,3 4-1 15,8-7 1-15,3 4-1 16,3-1 1-1,11 14 0 17,-7-1 1-32,-10 0-2 0,-8 0 1 15,-3 0-4-15,0-3 0 0,0-7-6 16,-3-2 0-16,-1-4-5 16,-3-2 0-16</inkml:trace>
  <inkml:trace contextRef="#ctx0" brushRef="#br0" timeOffset="-136468.02">28720 13844 46 0,'14'41'23'0,"0"-32"-17"0,-11-2 41 15,4-1-44-15,1 3 0 16,-1 1 0-16,-4-1 0 15,-3 1-8-15,-7-4 1 16,-11-6-11-16,1-3 1 16</inkml:trace>
  <inkml:trace contextRef="#ctx0" brushRef="#br0" timeOffset="-135431.95">23199 11753 41 0,'-4'9'20'0,"11"0"-12"15,0-5 21-15,4-1-26 16,-1 0 0-16,8 0 2 16,7 0 0-16,7-3-7 15,-4 0 1-15,14 0 4 16,15 3 0-16,6 0-2 15,4 0 0-15,4-3-2 16,-4-6 0-16,-7-6-4 16,-11-4 1-16,-7 0-4 15,-10 1 1-15,-11-1-8 16,-10 7 1-16</inkml:trace>
  <inkml:trace contextRef="#ctx0" brushRef="#br0" timeOffset="-135144.58">23202 12025 54 0,'39'-3'27'0,"35"-19"-31"0,-49 10 49 0,3 2-45 16,14-2 0-16,15-1-1 16,-1 4 1-16,1-1 0 15,-15 1 0-15,7 3-2 16,-6-10 0-16,-8 10-7 16,-7 3 1-16,-10 3-7 15,-8-3 1-15</inkml:trace>
  <inkml:trace contextRef="#ctx0" brushRef="#br0" timeOffset="-130702.43">28910 13314 44 0,'0'0'22'0,"0"-3"-7"0,0 6 23 16,0-3-36-16,0 3 0 15,0-3 0-15,-3 3 0 16,-1 4-7-16,1 2 0 16,-1-3-10-16,-3-2 1 15</inkml:trace>
  <inkml:trace contextRef="#ctx0" brushRef="#br0" timeOffset="-130040.45">29958 13396 30 0,'-4'15'15'0,"-3"7"0"16,4-15 10-16,-4 2-22 15,-4 7 0-15,-3-7 2 16,-4 4 0-16,-3 9-7 15,-3 3 1-15,-1 6 3 16,0 4 1-16,-3 5-3 16,0 4 0-16,-1 0-3 15,-2-6 0-15,3-4-6 16,3-2 1-16,4-10-5 16,3-7 0-16</inkml:trace>
  <inkml:trace contextRef="#ctx0" brushRef="#br0" timeOffset="-129786.46">29644 13386 34 0,'14'47'17'0,"14"13"-20"0,-21-54 29 0,4 10-25 16,3 9 0-16,7 3 0 16,4 7 0-16,0 2-2 15,-1 4 1-15,-6 3-6 16,-4-3 0-16,-7 0-4 16,-7-4 1-16</inkml:trace>
  <inkml:trace contextRef="#ctx0" brushRef="#br0" timeOffset="-129440.83">30046 13571 40 0,'0'7'20'0,"14"-4"-21"0,-10-13 38 15,3 4-35-15,7-3 0 16,4-1 0-16,10 4 1 0,0 3-4 15,0 0 0-15,-3 6-1 16,0 0 1-16,-4 0-9 16,-7 0 0-16,-7-3-3 15,0 0 0-15</inkml:trace>
  <inkml:trace contextRef="#ctx0" brushRef="#br0" timeOffset="-129275.88">30050 13738 43 0,'0'25'21'0,"17"-13"-14"16,-6-9 41-16,3 4-46 15,7-4 0-15,7-3-2 16,8-3 0-16,2-4-14 16,1-2 1-16,-11 3-2 15,-6-4 1-15</inkml:trace>
  <inkml:trace contextRef="#ctx0" brushRef="#br0" timeOffset="-126378.3">30656 13349 45 0,'0'19'22'0,"4"12"-10"0,-4-15 23 16,0-1-33-16,-4 1 1 16,-3 12 0-16,0 13 0 15,4 3-4-15,-4 9 0 16,3 7 2-16,1 2 1 0,-1-5-3 16,1-13 1-16,3 0-6 15,0-7 1-15,0-12-11 16,-11-12 1-16</inkml:trace>
  <inkml:trace contextRef="#ctx0" brushRef="#br0" timeOffset="-122415.79">26529 13126 12 0,'3'-9'6'0,"4"2"0"0,-7 7 7 15,0 0-12-15,4 0 0 16,0 4 0-16,-4-4 0 16,3 3-2-16,-3-3 1 15,4 0 1-15,-1 3 0 16,-3 0-1-16,4 0 0 16,-4 0 0-16,0 0 1 15,0 4-1-15,0 2 0 16,0 4-1-16,0-1 1 15,-4-6-1-15,4-6 0 0,0 4 0 16,4-8 0-16,3-2 0 16,3-3 1-16,1-4 0 15,-1 1 0-15,5-1-1 16,-1 4 1-16,0-4-2 16,0 7 1-16,-4 3-2 15,1 3 1-15,0 0 0 16,-1 0 0-16,1 0 0 15,-4 3 0-15,0-3 2 16,0 3 0-16,-3 6 0 16,-1 1 1-16,1-1-1 15,-1 1 1-15,4-7-1 16,-3 0 0-16,3 3-1 16,0-9 1-16,3 3 0 15,1-3 0-15,7-3 0 16,-1-4 1-16,4 1 1 15,4-1 0-15,-4-5 0 0,0 2 1 16,4-3-1-16,0 4 0 16,-4-1 0-16,0 4 0 15,-3 3-2-15,-1-1 0 16,1 7-1-16,-4 0 1 16,0 0 0-16,0 4 0 15,1-1 0-15,-1 0 0 16,0 0 0-16,0 0 0 15,-4 3-3-15,1 1 0 16,0 2 0-16,-4-3 0 16,0 4-1-16,0-1 1 0,0-6 0 15,3 0 0-15,1-3 2 16,0-3 0-16,-1-3 1 16,1-3 0-16,-1 2 0 15,4-2 0-15,-3 0 0 16,0-1 0-16,-1-2 0 15,4 2 0-15,-3-2 0 16,-1 2 1-16,1 7-1 16,-4 3 0-16,4-3 0 15,-1 6 1-15,-3 0-2 16,0 4 1-16,4 2-2 16,-4-3 1-16</inkml:trace>
  <inkml:trace contextRef="#ctx0" brushRef="#br0" timeOffset="-122264.6">27601 13048 10 0,'25'-32'5'0,"24"-5"-4"0,-34 37 11 16,2-7-13-16,4 1 1 15,-3 0-7-15,-4 3 1 16</inkml:trace>
  <inkml:trace contextRef="#ctx0" brushRef="#br0" timeOffset="-116679.81">30843 14017 36 0,'7'12'18'0,"8"16"-12"15,-12-24 18-15,-3 5-24 16,0 7 1-16,-3 9-1 15,-5 6 0-15,-6 4 0 16,-7 5 0-16,-3-5-1 16,-1 2 0-16,0-8-9 15,0-7 1-15,1 0-1 16,10-10 0-16</inkml:trace>
  <inkml:trace contextRef="#ctx0" brushRef="#br0" timeOffset="-116259.59">31408 13662 45 0,'-7'7'22'0,"3"11"-20"16,4-18 44-16,0 4-45 16,0-4 0-16,0 0 0 15,7 3 1-15,0 0-3 16,4 0 1-16,7-3-1 16,3-3 1-16,7-3-9 15,0-4 1-15,-7-6-7 16,-7 1 1-16</inkml:trace>
  <inkml:trace contextRef="#ctx0" brushRef="#br0" timeOffset="-115704.97">31757 13311 47 0,'4'16'23'0,"17"-26"-20"15,-14 13 37-15,3 4-39 16,5 2 0-16,2 4 1 16,1-1 1-16,-1 1-4 15,5-1 1-15,-1 1 1 16,0 3 1-16,-3-7-2 16,-4 0 1-16,0 4-2 15,-11 3 1-15,-6-7-1 16,-8 0 0-16,1 4-3 15,-1 3 0-15,-7-1-2 16,-3 1 1-16,4 0 0 16,2-4 0-16,5 7 0 15,3-6 1-15,3-1 2 0,8 1 1 16,3-1 2-16,7 1 1 16,4 2 2-16,3 4 1 15,7 6-1-15,4 0 1 16,-8 4-1-16,-2-4 1 15,-8-13-3-15,-7 7 1 16,-14 9-8-16,-21 10 0 16,-18 3-10-16,-14-7 1 15</inkml:trace>
  <inkml:trace contextRef="#ctx0" brushRef="#br0" timeOffset="-114292.93">30794 12875 16 0,'0'22'8'0,"4"0"4"0,-4-16-2 15,0 1-10-15,0-1 1 16,0-3-1-16,0 0 1 16,0 0-2-16,0 0 1 15,0-3 0-15,3-6 1 0,4-3-2 16,4-1 1-16,-1 1-1 16,4 0 1-16,0-1-1 15,1 1 0-15,-1-1 0 16,0 1 0-16,-4 3 0 15,1 6 1-15,-4 0 0 16,0 3 0-16,0 3 1 16,0 3 0-16,0 1-1 15,0-1 1-15,7-2-1 16,-3-4 1-16,0 0-1 16,-1-3 0-16,4-3 0 15,0-4 0-15,1-2 0 16,-5 0 0-16,8-4 0 15,-4 1 1-15,0-1-1 16,-3 4 1-16,-1 2-1 16,1 1 1-16,3 3-1 15,0 0 1-15,0 3-1 16,0 0 0-16,4 0 1 0,-4-3 0 16,0-1 1-16,4 4 1 15,-4 0-1-15,0 4 1 16,0-1 0-16,-3 6 0 15,-1 1-1-15,1 2 0 16,-1 1-2-16,1-1 0 16,-1-2 0-16,1-1 1 15,0-3-1-15,3-3 0 16,10-3 0 0,-2-3 0-1,2 0 0-15,-6-3 0 0,0 0-1 16,-1-1 1-16,-3 1-2 15,0 0 1-15,1 0 0 16,-1-1 0-16,-4 4-1 16,1 0 1-16,-1 0 1 15,1 3 1-15,0 0 0 16,-1 3 0-16,1 0-1 16,-1 0 0-16,1 0-1 15,-4 1 1-15,-3-4 0 16,-1-4 0-16,4 1 0 15,4 3 0-15,-1 0 2 16,4 3 1-16,8 4 0 16,6 2 0-16,4 4-1 15,3-1 0-15,4 1-1 16,-8-4 1-16,22-6-12 16,-14-6 1-16</inkml:trace>
  <inkml:trace contextRef="#ctx0" brushRef="#br3" timeOffset="-105615.77">2064 15845 44 0,'-11'28'22'0,"4"0"-20"0,4-18 23 0,3 2-26 15,-11 13 1-15,-7 7 0 16,8 2 1-16,-8 7-2 16,-3 9 1-16,-11-6-1 15,4 6 0-15,-4 7-6 16,4-4 0-16,10-6-5 15,8-3 1-15</inkml:trace>
  <inkml:trace contextRef="#ctx0" brushRef="#br3" timeOffset="-105330.25">1739 16099 47 0,'14'12'23'0,"18"1"-23"0,-18-4 44 16,11 4-43-16,-4 6 0 16,7 3 0-16,4 0 1 15,0 6-3-15,7 6 1 16,-8 7 0-16,5 3 1 15,-5 9-4-15,-2-9 1 16,-8-6-6-16,-11-10 0 0,1-15-7 16,-11-20 0-16</inkml:trace>
  <inkml:trace contextRef="#ctx0" brushRef="#br3" timeOffset="-104984.09">2342 15945 44 0,'-10'28'22'0,"10"-3"-19"16,0-21 37-16,0 5-37 0,3 0 1 16,4 1 2-16,-7-4 1 15,4 0-8-15,3-2 1 16,4-4 4-16,-1-4 1 16,18-5-3-16,-6-4 0 15,-5 1-5-15,-3-1 0 16,4 1-6-16,-7 2 0 15,-1 1-9-15,-3 3 0 16</inkml:trace>
  <inkml:trace contextRef="#ctx0" brushRef="#br3" timeOffset="-104790.64">2353 16300 46 0,'0'15'23'0,"28"-15"-20"15,-17-3 35-15,10 0-38 16,0 3 1-16,-3-6 0 16,14-1 0-16,-4 1-4 15,11 0 0-15,-4 0-5 16,0-1 1-16,-3-5-7 16,-4-1 0-16</inkml:trace>
  <inkml:trace contextRef="#ctx0" brushRef="#br3" timeOffset="-104488.83">2921 15616 48 0,'11'19'24'0,"6"31"-23"0,-13-38 42 16,3 10-40-16,-7 13 0 16,0 9 0-16,0 9 1 15,0 4-6-15,0 15 0 0,3 0 1 16,4 12 0-16,-3 1-6 16,7 3 1-16,3-3-8 15,-11-20 1-15,4-21-3 16,-7-19 1-16</inkml:trace>
  <inkml:trace contextRef="#ctx0" brushRef="#br3" timeOffset="-103723.27">3528 16111 40 0,'0'16'20'0,"21"-10"-27"0,-14-6 39 16,7-3-27-16,7 0 0 16,18 0 4-16,10 0 0 15,19 0-11-15,20-1 1 16,14-2 6-16,0 0 1 0,15-3-3 16,-4-4 0-16,-8 4-2 15,-27 2 0-15,-7-2-3 16,-8 6 1-16,-6 0-7 15,-8 3 1-15,-14-7-9 16,-7-2 0-16</inkml:trace>
  <inkml:trace contextRef="#ctx0" brushRef="#br3" timeOffset="-103364.08">4636 15754 40 0,'7'-10'20'0,"14"42"-15"0,-11-32 28 15,-3 3-30-15,7 0 0 16,15 7 3-16,2-4 0 16,15 3-7-16,-10 7 0 15,-1 3 4-15,-3 3 1 16,-4 6-2-16,-14 9 0 0,-7 1-3 16,-7 12 0-16,-18 7-5 15,-6 2 0-15,-15 1-6 16,7-7 1-16,-3-6-5 15,7-9 1-15</inkml:trace>
  <inkml:trace contextRef="#ctx0" brushRef="#br3" timeOffset="-103137.31">4706 15851 44 0,'7'13'22'0,"-3"15"-15"15,3-19 41-15,-7 7-46 16,0 15 0-16,7 4-1 0,3 6 1 16,-6 6-6-16,3 3 0 15,-7 0-11-15,0-9 1 16</inkml:trace>
  <inkml:trace contextRef="#ctx0" brushRef="#br3" timeOffset="-99234.46">21802 11800 24 0,'-7'3'12'0,"7"6"-10"15,0-9 12-15,0 3-13 16,3 0 0-16,-6 1 3 16,6 5 1-16,-3 4-4 15,0 5 1-15,-3 1 3 16,-1 0 1-16,1 6-1 16,-1 0 1-16,1 7-2 0,3 2 1 15,-4 7-2-15,0 0 0 16,1 9-1-1,-1 3 0-15,1 0-1 0,-4 4 1 16,0-4-1-16,0 0 0 16,0 1 0-16,0 2 0 15,3-9-1-15,-3-6 1 16,3-3-1-16,1-4 1 16,-1-3 0-16,1-2 1 15,-1-1-1-15,4-3 0 16,0 0 0-16,4-6 0 0,-1-3 0 15,1-4 0-15,3 1-1 16,0-1 0-16,4-2 0 16,-1-1 1-16,1-3-1 15,-1-3 1-15,-3 4-1 16,8-1 1-16,-1 0-1 16,7 0 0-16,4-2 0 15,-1-4 0-15,1 3 0 16,0-3 1-16,6 9-1 15,-2-9 0-15,2 3 0 16,1-6 1-16,3 3-1 16,4-3 1-16,0 3-1 15,0-3 0-15,-7 3 0 16,-1-3 1-16,5 3-1 16,2 0 0-16,5 0 0 15,-4 3 1-15,6 0-1 0,1-3 0 16,0 3 0-16,3-3 1 15,1-3-1-15,-1 3 0 16,-6-3 0-16,-1 0 0 16,4 3 0-16,7 0 0 15,-4 3 0-15,4 0 0 16,-4-3 0-16,4 0 1 16,4 0-1-16,-1 0 0 15,-6 0 0-15,-5 0 1 16,5 0-1-16,3 0 1 0,3 3-1 15,-3-3 0-15,4 3 0 16,-1 0 1-16,4 4-1 16,0-1 0-16,-4 3 0 15,-6 1 1-15,-1 2-1 16,11 1 1-16,0-4-1 16,0 1 0-1,28 2-1 1,-7 1 1-16,-10-4 0 15,0 4 0-15,-1-4 0 16,-3 1 1-16,-3-4-2 16,3-3 1-16,0 6 0 15,0-6 0-15,-7-3 0 16,-7 4 0-16,7-4-1 16,3 6 0-16,1 0 2 15,-1 0 0-15,4-2 0 0,0-1 0 16,0-3-1-16,-7 0 0 15,7-3 0-15,-3 3 0 16,3 0 0-16,0 3 0 16,3 0 0-16,8 0 0 15,-4-3 1-15,-7 3 0 16,0 0 0-16,4-3 0 16,3 0-1-16,0 0 0 15,3 0 0-15,4-3 1 16,-6 3-1-16,-1 0 1 0,3 3-1 15,4 7 1-15,1-1-1 16,6 0 0-16,0-2 0 16,-14-1 0-16,4-3 0 15,3 3 0-15,3 1 0 16,5-1 0-16,6-3 0 16,-14 3 0-16,0 4 0 15,4-1 0-15,-4 4 0 16,7-4 0-16,7-6 0 15,-6 0 1 1,-12 1-1-16,4-4 0 0,4 0 0 16,3 0 1-16,11-4-1 15,-7 8 0-15,-15-8 0 16,8 8 0-16,0-1 0 16,-1-3 0-16,12 3 0 15,-1 0 0-15,-11 0 0 16,-2-3 0-16,6 0 0 15,0-3 1-15,4 6-1 0,-1 0 0 16,-2-3 0-16,-12 0 0 16,8 0 0-16,0 3 0 15,3 0-1-15,4 1 1 16,-1-1 0-16,-13 0 0 16,3 0 0-16,4 0 0 15,-4 0 0-15,7 0 0 16,0 4 0-16,-3-1 1 15,-11 3-1-15,11 4 0 0,-4-4 0 16,0 1 0-16,4 2 0 16,3-5 0-16,-7-1-1 15,-11-3 1-15,1 0-1 16,0 0 1-16,-8 0 0 16,-3 1 0-16,0-4 0 15,-4 0 0-15,-3-4-1 16,0-2 1-16,-3-3 0 15,-8-10 0-15,-3 0 0 16,-7 7 0-16,-4-4-1 16,-4-6 1-16,1-3-1 15,0-3 1-15,0-4-1 16,-1 4 1-16,1-6-1 16,3-7 0-16,-3 0 0 15,0-3 0-15,-4-6 1 16,0 0 0-16,0-10-1 15,4-3 0-15,-8-6 1 0,1-6 0 16,-4 6-1-16,0-6 1 16,-3 0-1-16,-8-7 1 15,-3 1-1-15,0 2 1 16,-3-2-1-16,-1 18 1 16,1 0 0-16,-4 1 0 15,0-4-1-15,0 16 1 16,0-4 0-16,-1-2 0 15,1 2 0-15,0 7 0 16,0 0-1-16,0 7 1 0,0 8 0 16,-3 4 0-16,-1 6-1 15,0 3 1-15,-6 4 0 16,-4 8 0-16,-4 1-1 16,0 3 1-16,4 0 0 15,0 0 0-15,-7 3 0 16,-1 3 0-16,-2 3 0 15,-5 0 0-15,-2 4 0 16,-1-1 0-16,0 1 0 16,-7 2 0-16,-3-2-1 15,-8-4 1-15,15 0 0 16,0 0 0-16,-1-3-1 16,-3 1 1-16,-3-1 0 15,-4-3 0-15,0 0 0 16,-3 3 0-16,-4-3-1 15,-7-3 1-15,14 0 0 0,0-4 0 16,0 4-1-16,-7 3 1 16,-3-3 0-16,-1 0 0 15,-3 0 0-15,-7 0 0 16,3 0 0-16,8-4 0 16,-1 4 0-16,-10-3 1 15,0 3-1-15,-7-4 0 16,-4 1 0-16,8 3 0 15,-1 3 0 1,-3 0 0-16,0 3 0 0,-4 0 0 0,-10 0 0 16,7-3 0-1,7 4 0-15,-4 2 0 0,0-6-1 16,-3 0 1-16,-7 0 0 16,0 0 0-16,10 3 0 15,-3-3 0-15,0 0 0 16,-8 0 0-16,-2 0 0 15,-1 0 0-15,11 0 0 16,-4 0 0-16,-3-3 0 16,-8 0 0-16,1 3-1 15,7-3 1-15,0 3 0 16,-8 0 1-16,1 3-1 16,-7-3 0-16,6 6 0 15,8 0 0-15,-4 4 0 16,-3 2 1-16,0 7-1 0,-1 0 0 15,12-4 0-15,2 4 0 16,-6 0 0-16,0-9 0 16,0 2 0-16,-4 7 0 15,14-3-1-15,-3-1 1 16,-4 1 0-16,-3-4 1 16,7-2-1-16,-7-4 0 15,10-3 0-15,0 0 1 16,1 1-1-16,-5 2 1 15,1 3 0-15,-4 4 0 16,-3-1-1-16,18 4 1 0,-1 0-1 16,-7-4 1-16,-3 1-2 15,0-4 1-15,-4-3 0 16,11 1 1-16,0-4-1 16,-4 3 0-16,-3-3 0 15,0 0 1-15,-11-3-1 16,14 0 1-16,4 0-1 15,-3 0 0-15,-5 0 0 16,1 0 0-16,-3 4 0 16,2-8 0-16,12-2 0 15,-1-3 1-15,-3-4-1 16,-4-3 1-16,1-2-1 16,-1 2 1-16,0 0-1 15,15 1 1-15,3 2-1 16,-4 1 0-16,-6 2 0 15,2 4 1-15,5 3-1 16,-4 3 1-16,3 3-1 0,11 3 1 16,4 0-1-16,3 4 1 15,-7-1-2-15,4 1 1 16,-4-4-2-16,0 0 0 16,3-3-2-16,-3-3 0 15,-3 0-5-15,10 0 0 16,0 0-5-16,-11-6 1 15,-3-6-3-15,-3-1 0 16</inkml:trace>
  <inkml:trace contextRef="#ctx0" brushRef="#br3" timeOffset="-96698.15">5828 15751 44 0,'21'0'22'0,"50"0"-11"0,-43 0 22 16,-3-7-32-16,10 1 1 15,-3 0 1-15,-1 0 0 16,-2 3-4-16,-1 3 0 16,-11 3 3-16,-2 3 0 15,-5 0-2-15,-3 10 0 16,-7 3-4-16,0 3 1 16,-10 3-2-16,3-3 1 0,3 0-2 15,-7 3 1-15,4-6 1 16,0-1 0-16,4 4 2 15,3-3 1-15,0-3 1 16,0-4 1-16,3 4 3 16,8-3 1-16,3-1 0 15,0 1 1-15,4-10 0 16,-1 0 0-16,5 3 1 16,-8 0 1-16,0 4-4 15,-4 9 1-15,-6 3-3 16,-8 6 1-16,-6 6-4 15,-8-9 1-15,-14 4-6 16,4 2 1-16,-7-3-5 16,0-6 1-16,3-6-9 15,4-10 0-15</inkml:trace>
  <inkml:trace contextRef="#ctx0" brushRef="#br3" timeOffset="-96365.98">6406 15983 44 0,'4'9'22'0,"21"7"-16"15,-22-16 33-15,15 0-37 16,-1-3 1-16,8-4 0 16,7-2 1-16,7-3-6 15,7-4 1-15,-8-3-2 16,5-3 0-16,-4 0-12 15,-15 0 1-15</inkml:trace>
  <inkml:trace contextRef="#ctx0" brushRef="#br3" timeOffset="-96094.83">6646 15773 42 0,'-3'22'21'0,"3"12"-20"0,0-24 27 16,0 2-28-16,0 1 1 16,-4 5-1-16,-3 8 0 15,0 5 0-15,0 0 0 0,-3-3-1 16,6 7 1-16,-7 3-11 15,11 5 1-15,0-11-2 16,11-10 1-16</inkml:trace>
  <inkml:trace contextRef="#ctx0" brushRef="#br3" timeOffset="-95780.98">7232 15365 40 0,'0'3'20'0,"0"25"-15"15,0-9 39-15,-7 3-42 0,3 3 1 16,-3 19 1-16,0 3 1 16,0 19-7-16,0 12 1 15,7 4 1-15,-7 15 0 16,7-3-6-16,7 3 0 16,-3-2-10-16,3-26 1 15</inkml:trace>
  <inkml:trace contextRef="#ctx0" brushRef="#br3" timeOffset="-95285.42">7655 15776 48 0,'4'6'24'0,"10"-15"-20"0,-7 6 37 0,7-1-40 16,7-2 0-16,15 6 0 16,2-9 1-16,8-4-4 15,-3-6 0-15,6 1-7 16,-7-1 1-16,-10-3-7 16,-4 9 0-16</inkml:trace>
  <inkml:trace contextRef="#ctx0" brushRef="#br3" timeOffset="-95091.49">7789 16093 53 0,'14'0'26'0,"43"6"-30"0,-32-6 46 16,10-16-43-16,-3-6 1 15,10 0-17-15,0 0 1 16,1-6 10-16,-1 3 0 16</inkml:trace>
  <inkml:trace contextRef="#ctx0" brushRef="#br3" timeOffset="-94176.43">8400 16350 46 0,'7'3'23'0,"3"-6"-24"16,-3-7 37-16,4 1-36 15,3-10 1-15,7-12-1 16,0-7 1-16,-3-18-2 16,10-13 1-16,0-10 0 15,8 1 1-15,-1-4-2 16,0 4 1-16,-3 12 0 16,-4 6 0-16,0 4 0 15,1 9 0-15,-1 6 0 16,-3 10 0-16,3 3 1 0,-3 9 0 15,6 6-1-15,-13 10 1 16,0 9-1-16,-4 10 0 16,0-6 0-16,-4 5 0 15,-3 13-1-15,-3 7 0 16,-4 6 0-16,0-1 1 16,-4 7 0-16,4 7 0 15,0 12-2-15,0-4 1 16,4 4 0-16,-1 0 0 15,1-3-1-15,0-4 1 16,-1-18 0-16,1-6 0 0,3-4 0 16,-7-6 0-16,0-9-7 15,0-7 1-15,0-9-5 16,0-9 1-16</inkml:trace>
  <inkml:trace contextRef="#ctx0" brushRef="#br3" timeOffset="-93949.81">8657 15936 55 0,'0'-3'27'0,"14"-13"-33"16,-7 10 53-16,11 3-47 15,3-4 1-15,7-2-2 0,4-4 1 16,7 4-7-16,0-4 1 16,3-5-10-16,-7-1 1 15</inkml:trace>
  <inkml:trace contextRef="#ctx0" brushRef="#br3" timeOffset="-93589.14">9426 15810 53 0,'-10'32'26'0,"6"-10"-23"16,4-19 43-16,0 0-42 16,0 0 0-16,0 0 2 15,0 0 0-15,0-3-9 16,0 0 1-16,4-6 2 15,3 0 0-15,0-7-18 16,7-9 1-16,-4 0-2 0,5 10 1 16</inkml:trace>
  <inkml:trace contextRef="#ctx0" brushRef="#br3" timeOffset="-93094.34">10068 15578 35 0,'14'-15'17'0,"1"-7"-8"16,-12 15 28-16,1 4-31 15,-1-3 0-15,1 0 2 16,-1 9 1-16,-3-3-13 0,-3 0 1 16,-4 0 7-16,-8 0 0 15,-9 0-3-15,-8 0 0 16,-3 6-2-16,-8 7 0 16,1 2-1-16,-7 4 0 15,10 6-3-15,4 3 0 16,3 7-4-16,0 3 0 15,4 5-4-15,7 14 0 16,7 2-1-16,7-2 1 16</inkml:trace>
  <inkml:trace contextRef="#ctx0" brushRef="#br3" timeOffset="-92941">9737 16281 31 0,'60'-3'15'0,"45"-38"-9"0,-66 16 28 0,11-4-30 15,-4-14 0-15,-1-8 3 16,-6-14 0-16,-7 5-9 15,-7 0 1-15,-11-2 5 16,-4-4 1-16,-3 13-7 16,-10 9 0-16,-11 0-12 15,-11-3 0-15</inkml:trace>
  <inkml:trace contextRef="#ctx1" brushRef="#br3" timeOffset="-164544.33">5066 13728 0,'0'0'16,"0"0"-1</inkml:trace>
  <inkml:trace contextRef="#ctx0" brushRef="#br3" timeOffset="-91066.03">9712 15751 36 0,'-11'9'18'0,"-10"16"-12"0,18-15 18 16,3 5-23-16,-4 4 0 16,4 9 4-16,0 10 0 0,0 6-4 15,4 0 0-15,-4 6 3 16,7 0 0-16,7 0-1 15,0-9 1-15,4 0-7 16,3-7 1-16,3-9-12 16,5-12 1-16,-1-10-2 15,0-9 1-15</inkml:trace>
  <inkml:trace contextRef="#ctx0" brushRef="#br3" timeOffset="-90526.58">10746 15867 28 0,'7'19'14'0,"14"-23"-10"16,-11 8 25-16,8-4-26 16,3-4 1-16,11-2 1 15,3 0 0-15,8 0-7 16,-5-4 0-16,5-2-1 0,-1-4 0 16,0-3-8-16,-10 7 1 15</inkml:trace>
  <inkml:trace contextRef="#ctx0" brushRef="#br3" timeOffset="-90256.44">11014 15748 43 0,'-7'34'21'0,"-7"26"-23"0,14-45 36 0,-4 10-34 16,1 10 0-16,-1 3 0 16,0-4 0-16,1 1-4 15,3-7 1-15,7-6-9 16,0-3 1-16</inkml:trace>
  <inkml:trace contextRef="#ctx0" brushRef="#br3" timeOffset="-89716.65">11797 15312 34 0,'3'12'17'0,"-10"4"-6"16,7-13 23-16,0 3-28 15,-3 4 1-15,-1 2 1 16,1 7 1-16,-1 6-12 16,1 0 0-16,-1 10 7 15,-3 15 1-15,4-3-5 0,-4 9 1 16,3 1-4-16,1 2 0 15,3-2-4-15,0-13 0 16,3-10-9-16,1-18 0 16</inkml:trace>
  <inkml:trace contextRef="#ctx0" brushRef="#br3" timeOffset="-89221.14">11617 15236 49 0,'4'0'24'0,"10"-3"-20"16,-7-3 38-16,3 3-39 15,4-3 0-15,4 6 3 16,3-3 1-16,7 3-9 15,4-7 1-15,0 7 3 16,0 3 1-16,-1 4-3 16,-2 2 1-16,-1 0-3 15,-7 4 1-15,-7 3-1 16,-3-1 0-16,-4 1-1 16,-4 3 0-16,-3 6-3 15,0 3 1-15,-3 4-3 16,-4-7 0-16,0-3 0 0,0 0 0 15,0 6 2-15,3-6 1 16,4 0 6-16,4 0 0 16,6-4 5-16,4 1 0 15,11 0 3-15,0 0 0 16,-1 0 0-16,1-1 1 16,-7-5-3-16,-4 0 1 15,-4-1-4-15,-13 10 0 16,-18 9-3-16,-18 7 0 15,0 3-6-15,-7 3 0 0,-10 0-15 16,-1-7 1 0</inkml:trace>
  <inkml:trace contextRef="#ctx0" brushRef="#br3" timeOffset="-88782.18">12407 15638 57 0,'-3'9'28'0,"-1"1"-26"0,4-7 41 0,0-3-42 16,4 3 1-16,-4-3-1 15,3 3 0-15,-3-3-7 16,4-3 0-16,3-6-10 16,0-1 0-16</inkml:trace>
  <inkml:trace contextRef="#ctx0" brushRef="#br3" timeOffset="-88365.03">12771 15186 57 0,'3'22'28'0,"4"-25"-31"0,-7 6 44 16,0 7-40-16,-3 2 1 15,-4 7 0-15,-4 3 0 31,-7 22-3-31,1 0 0 16,3-10 2-16,3 1 1 0,4 2-2 16,0 4 0-16,3-6 0 15,4-7 0-15,7-3 0 16,4-3 0-16,7-10-2 16,6-5 1-16,8-10-4 15,3-7 1-15,1-9-11 16,-8 4 1-16,4-14-2 15,3-5 0-15</inkml:trace>
  <inkml:trace contextRef="#ctx0" brushRef="#br3" timeOffset="-88110.73">13130 15092 48 0,'-7'25'24'0,"-7"13"-23"16,7-32 47-16,0 10-45 0,-3 15 0 16,-5 1 4-16,-2 12 1 15,3 3-9-15,0 12 0 16,-4 20 5-16,-7 8 1 16,-3 14-5-16,3 5 0 15,-3 17-6-15,3-17 0 16,4-2-8-16,0-26 0 15,7-18-5-15,7-16 0 16</inkml:trace>
  <inkml:trace contextRef="#ctx0" brushRef="#br3" timeOffset="-83785.83">6544 17046 38 0,'0'16'19'0,"4"-13"-11"0,3 0 19 15,-7-3-23-15,0 6 0 16,3 0 0-16,4 7 1 16,-3-1-7-16,3 7 0 15,0-9 4-15,-4 2 0 16,4 4-2-16,-3 0 1 15,3-1-2-15,-7 1 1 0,11 0 0 16,-8-1 0-16,4-2-2 16,7-1 1-16,4-2-3 15,3-7 1-15,7-9-6 16,4-7 1-16,3-3-5 16,-10-15 0-16</inkml:trace>
  <inkml:trace contextRef="#ctx0" brushRef="#br3" timeOffset="-83531.21">7045 16817 45 0,'-4'12'22'0,"-6"4"-20"0,6-13 41 16,1 10-40-1,3 2 0-15,-11 14 1 0,1 8 0 16,-1 20-6-16,-3-1 1 16,0 16 3-16,3 7 0 15,-6 9-4-15,6 6 1 16,4-10-5-16,3-5 0 16,4-13-10-16,0-23 0 15</inkml:trace>
  <inkml:trace contextRef="#ctx0" brushRef="#br3" timeOffset="-83035.61">7500 17181 40 0,'4'25'20'0,"13"-19"-13"0,-17-6 26 15,4 0-29-15,-1 0 1 16,11 0 1-16,4 0 1 0,3-6-10 16,4 3 1-16,0-4 3 15,-1 7 1-15,1-6-12 16,0 6 0-16,-4-3-6 16,-4 3 1-16</inkml:trace>
  <inkml:trace contextRef="#ctx0" brushRef="#br3" timeOffset="-82839.97">7581 17501 35 0,'28'-4'17'0,"54"-30"-18"15,-65 24 25-15,15-2-25 0,7-1 1 16,0-5-18-16,-4-1 0 16</inkml:trace>
  <inkml:trace contextRef="#ctx0" brushRef="#br3" timeOffset="-82390.49">8562 16864 44 0,'-4'3'22'0,"-10"6"-25"15,11-2 36-15,-8 2-33 16,-3 4 1-16,0 6 1 15,-4 2 0-15,4 5-2 0,0 8 0 16,0 1 2-16,7-4 0 16,3 3-1-16,8-2 1 15,7-1-2-15,3-6 1 16,3-6-4-16,4-10 1 16,8-5-6-16,-5-8 1 15,5-8-7-15,-1-19 1 16</inkml:trace>
  <inkml:trace contextRef="#ctx0" brushRef="#br3" timeOffset="-82150.2">8795 16767 46 0,'-4'28'23'0,"-10"13"-19"15,7-29 41-15,-4 10-42 16,-3 13 1-16,-3 12 0 15,-1 9 0-15,4 7-6 16,-11 9 0-16,4 3 3 16,7 10 0-16,-4 3-3 15,8-7 0-15,-1-15-4 16,8-9 1-16,-4-17-9 16,7-15 1-16,0-21-3 15,14-23 0-15</inkml:trace>
  <inkml:trace contextRef="#ctx0" brushRef="#br3" timeOffset="-81849.11">9095 16855 46 0,'-7'12'23'0,"0"7"-20"0,3-10 44 0,0 7-43 15,-3 6 1-15,0 6 1 16,0 16 0-16,0-3-8 16,0 9 0-16,4 10 3 15,-4-4 0-15,3 4-7 16,1-4 1-16,-1-12-9 15,4-13 1-15,0-12-5 16,0-19 1-16</inkml:trace>
  <inkml:trace contextRef="#ctx0" brushRef="#br3" timeOffset="-81353.81">9063 16864 43 0,'0'6'21'0,"3"-6"-17"0,-3 0 38 15,4 0-40-15,3 0 1 16,4-3 1-16,-4 3 0 16,10-3-4-16,4 3 0 15,11 0 4-15,7-3 0 16,3 0 1-16,1 0 0 15,-1-1-1-15,0 4 0 16,-3 0-1-16,-7 4 0 16,-11-1-2-16,-3 0 0 15,-8 9-4-15,-10 4 1 0,-3 3-2 16,-4 3 0-16,-7 0-1 16,-1 3 0-16,1 3 0 15,0 0 1-15,4 1 2 16,-1-1 0-16,8-6 0 15,-1 0 1-15,4 0 1 16,7 3 0-16,7 0 3 16,4-3 1-16,7 0 0 15,3-4 0-15,0 4 0 16,-3-3 0-16,-4 0-1 16,-7-3 1-16,-11 6-5 15,-17 12 0-15,-10 7-4 16,-22 3 1-16,-11 0-4 15,-10 3 0-15,11-3-11 16,3-19 1-16</inkml:trace>
  <inkml:trace contextRef="#ctx0" brushRef="#br3" timeOffset="-80664.05">10160 17203 49 0,'4'0'24'0,"6"6"-16"0,-3-6 37 0,4 3-42 15,3 0 0-15,11-3 3 16,13 0 0-16,8-6-7 15,14-4 0-15,14-5 4 16,0-4 0-16,0-3-4 16,8 6 0-16,-8 4-6 15,-11 6 0-15,-10 2-6 16,-4 4 0-16,-13 0-6 16,-8-3 1-16</inkml:trace>
  <inkml:trace contextRef="#ctx0" brushRef="#br3" timeOffset="-80318.23">11095 16851 41 0,'18'7'20'0,"6"-7"-19"0,-13 0 34 16,-1 3-30-16,4-3 0 16,1 6 3-16,-1 3 0 0,-4 10-10 15,1 6 0-15,-1 0 6 16,1 10 0-16,-7 6-3 15,-8 0 0-15,-14 2-5 16,-10 4 0-16,-7 0-6 16,-11-3 0-16,-3-9-6 15,-4-4 0-15</inkml:trace>
  <inkml:trace contextRef="#ctx0" brushRef="#br3" timeOffset="-80076.86">10961 16958 52 0,'0'31'26'0,"25"38"-39"0,-22-44 47 16,1 7-44-16,-1 5 1 16,1 4-16-16,-4-6 1 15</inkml:trace>
  <inkml:trace contextRef="#ctx0" brushRef="#br3" timeOffset="-79596.76">12051 16717 46 0,'-11'34'23'0,"11"16"-23"0,0-37 39 16,-3 6-39-16,3 9 1 16,0 6 0-16,-4 10 0 0,4 10-2 15,4-4 1-15,-8-3-2 16,4-7 0-16,0-8-7 15,0-13 0-15,7-13-5 16,7-19 1-16</inkml:trace>
  <inkml:trace contextRef="#ctx0" brushRef="#br3" timeOffset="-79086.51">12107 16641 26 0,'0'19'13'0,"4"-9"-1"16,-4-7 17-16,3 0-25 15,-3-3 1-15,4 0 3 16,-1 0 1-16,8 0-10 0,0 0 1 16,6-3 7-16,4 0 0 15,8-1-1-15,6-2 0 16,0 3-1-16,0 0 0 15,4 0-2-15,-7 0 1 16,-7 3-2-16,3 0 1 16,-10 3-2-16,-8 0 0 15,-6 6-3-15,-8 7 1 16,-6 6-3-16,-1 0 1 16,0 3-3-16,-3 0 0 15,-7-6 0-15,4-3 0 0,2-1 2 16,1 1 0-16,4 3 2 15,3-4 0-15,0 1 2 16,7 0 1-16,3 3 1 16,4-4 0-16,4 1 3 15,3-4 0-15,0 1-1 16,0 3 1-16,0-7 0 16,0 4 0-16,-7-1-3 15,-3 7 1-15,-8 6-5 16,-3 3 1-16,-14 4-4 15,-7 5 1-15,-4 1-6 16,0-4 1-16,4-2-10 16,4-10 1-16</inkml:trace>
  <inkml:trace contextRef="#ctx0" brushRef="#br3" timeOffset="-78756.23">12749 16823 59 0,'-7'28'29'0,"11"-21"-30"0,-1-7 50 0,4 3-47 16,4 0 0-16,3-3 1 15,7 0 0-15,8 0-5 16,-1-3 1-16,-4-3-1 16,-2-4 1-16,-1 1-10 15,-7-1 0-15,-4-2-8 16,-6 2 1-16</inkml:trace>
  <inkml:trace contextRef="#ctx0" brushRef="#br3" timeOffset="-78591.97">12711 17080 44 0,'14'32'22'0,"25"-23"-22"0,-22-9 33 16,8-6-34-1,3-7 1-15,0-2-5 0,-3-1 0 16,0-3-5-16,-1 0 1 16</inkml:trace>
  <inkml:trace contextRef="#ctx0" brushRef="#br3" timeOffset="-78156.76">13487 16557 53 0,'0'47'26'0,"-4"12"-29"0,4-34 45 15,0 10-42-15,0 6 1 16,0 15-1-16,4 19 1 16,3 4-2-16,0 5 1 15,-4-5 0-15,-3-13 0 32,-14-4-15-32,-10-18 0 15</inkml:trace>
  <inkml:trace contextRef="#ctx0" brushRef="#br3" timeOffset="-77632.19">11751 16390 38 0,'7'-15'19'0,"-3"21"-2"0,-4-6 18 15,3 0-32-15,1 9 0 16,-1 1 2-16,1 6 1 15,-4 9-8-15,0 15 1 0,0 1 3 16,0 19 1-16,0 2-4 16,-4 20 0-16,4 9-5 15,-3 6 1-15,-1 7-2 16,-3-17 1-16,0-8-3 16,0-16 1-16,0-10-6 15,0-16 1-15,3-11 2 16,1-14 1-16</inkml:trace>
  <inkml:trace contextRef="#ctx0" brushRef="#br3" timeOffset="-76880.69">12009 16306 18 0,'24'3'9'0,"36"0"-1"0,-42-6 14 15,7 0-15-15,10 3 0 16,11 0 6-16,3-3 1 0,18-4-16 16,7 1 0-16,18-6 11 15,10-4 0-15,-7-3-4 16,8 0 1-16,-1 4-4 16,7-1 1-16,-6 3-2 15,-8 4 0-15,-14 0-1 16,-3 2 1-16,3 1-1 15,-11 0 1-15,-3 3-1 16,-3-1 0-16,-4 4 0 16,-4 0 0-16,-3 0-1 15,-7 4 1-15,-7 2-2 16,0 10 0-16,-11 2-1 16,-7 7 1-16,-3 1-3 15,-8 11 1-15,-10 7-3 16,-3 9 0-16,-4 10-1 15,0 3 0-15,0 6 1 0,3-3 0 16,1 6 3-16,3-3 0 16,7 4 4-16,3-1 0 15,1-3 4-15,-1-3 0 16,1-3 1-16,-4-10 1 16,-7 1-1-16,-3 2 0 15,-8-5-1-15,-10-4 0 16,-7-3-1-16,-11 3 0 15,-14-6-2-15,-7 0 0 16,-7-10-1-16,-11-5 0 0,-21-7-1 16,-17-4 1 15,-7-5 0-31,-19-4 1 0,-13-9-1 0,-7 0 1 0,-7-3-2 16,-4 0 0-16,7 0-6 15,4 0 0-15,3-13-6 16,7-3 0-16</inkml:trace>
  <inkml:trace contextRef="#ctx0" brushRef="#br3" timeOffset="-73815.68">19727 6422 36 0,'14'-16'18'0,"-3"-6"-12"16,-7 16 19-16,-4-4-25 15,-4-2 0-15,-7 2 1 16,-6 4 1-16,-8 3-2 15,0-3 1-15,-3 3 0 16,-4-4 1-16,-6 4-1 16,-5 0 0-16,-3 0 0 0,1 0 0 15,-5 6-1-15,1 0 0 16,-1 0 0 0,5 0 0-16,2 1 0 0,8 5 1 15,0 3-1-15,-1 1 0 16,1-4 0-16,-4 7 1 15,4-3-2-15,0 2 1 16,-1 1-1-16,8 3 0 16,0 6-1-16,3 13 0 15,4-7 1-15,4 13 0 16,6 0 0-16,4-4 0 16,3 1 1-16,8 0 0 15,6 0 0-15,8-4 1 16,7 1-1-16,10-3 1 0,0-4-1 15,15-3 0-15,-4-3 0 16,7 0 1-16,-1 0 0 16,5-3 0-16,-1-3 1 15,4-6 1-15,-3-4 0 16,-4-6 0-16,-4-3 0 16,-3 0 0-16,0-6-1 15,0 0 0-15,-4-4-2 16,0-5 0-16,-3-1 0 15,-4-3 0-15,-3 0 0 16,-4-6 0-16,-6-6 0 16,-5 3 1-16,-3-4-1 15,-3-5 1-15,-4-7-1 16,-7 6 1-16,-4 4-1 16,-6-7 1-16,-4 3-2 0,-7-3 1 15,-4 7 0-15,-3-1 0 16,3 1 0-16,-3 3 0 15,3 2 0-15,4 7 0 16,3 4-1-16,1 5 1 16,-5 4-1-16,-2-4 0 15,-1 4-1-15,-3-1 1 16,-4 4-2-16,0 0 1 16,-3 3-1-16,3 3 0 15,1 6 0-15,-5 3 0 16,1 1-1-16,0 2 1 15,-1 1-2-15,1-1 1 0,3 4 0 16,4 0 1-16,3 2 0 16,1 4 0-16,-1 0 0 15,-3 7 1-15,3-1 0 16,0-6 0-16,1 6-2 16,-4 0 0-16,6 4 0 15,5-4 1-15,-1-6-1 16,8 0 1-16,2 0 2 15,5 3 1-15,3 6 2 16,3 0 1-16,8-2 0 16,3-1 1-16,4 3-1 15,3 1 1-15,4-1 0 16,-4 0 1-16,0-2-2 16,4-4 1-16,3-3-1 15,7-4 1-15,4 1 1 16,7-6 0-16,3-7-1 0,8-3 0 15,-1 0 0-15,1-6 1 16,-12-6-1-16,5-4 0 16,-4-9-1-16,0 3 1 31,-4-6-1-31,4-6 0 0,-4-10-2 0,-3 7 1 16,-4-4-1-16,-3-6 0 15,-11 0-2-15,-7 0 1 16,-7 1-1-16,-7-8 1 0,-7 1-1 15,-10-3 1-15,-8 6-2 16,-7-3 0-16,-3 6-6 16,0 6 0-16,-4 4-8 15,-7-4 1-15</inkml:trace>
  <inkml:trace contextRef="#ctx0" brushRef="#br3" timeOffset="-66820.76">15106 14421 20 0,'14'3'10'0,"7"-3"5"0,-14 0 11 16,7 7-15 0,-10-1 0-16,3 0 1 15,0 7-15-15,0 5 0 16,4 8 9-16,3 5 0 16,-4 19-3-16,1 13 1 15,-4 12-4-15,-3 19 1 0,-4 10 0 16,0 18 0-1,3 13-1-15,-3 22 1 0,4 24 0 16,3 11 1-16,0 5-1 16,3 10 0-16,-3 0-1 15,4 13 1 1,-4-4-1 0,0-9 1-16,0 0-1 0,-7-9 0 0,-3-13-1 15,3 3 1-15,0-19-1 16,-4-25 0-16,1-6-1 15,3-19 1-15,3-6-1 16,1-12 0-16,-4-20-5 16,3-18 1-16,-10-16-9 15,-7-22 1-15</inkml:trace>
  <inkml:trace contextRef="#ctx0" brushRef="#br3" timeOffset="-65093.76">16492 15077 42 0,'0'6'21'0,"-7"3"-9"0,7-9 21 16,-7 3-30-16,0 4 0 15,0 2 1-15,0 7 1 16,-7-1-7-16,-7 10 1 16,0 13 3-16,-4 3 0 15,0 6-4-15,1 3 1 16,-5 3-5-16,-2 4 1 15,2-1-6-15,5-12 1 16,6-9-5-16,7-20 0 16</inkml:trace>
  <inkml:trace contextRef="#ctx0" brushRef="#br3" timeOffset="-64823.94">16252 15230 31 0,'11'35'15'0,"3"12"-9"15,-7-35 23-15,0 7-28 16,4 6 1-16,-1 10-1 15,5-4 1-15,-1 0-3 16,0 4 0-16,-4-7-2 0,-3-3 1 16,0-6-9-16,1-10 1 15</inkml:trace>
  <inkml:trace contextRef="#ctx0" brushRef="#br3" timeOffset="-64538.68">16750 15318 44 0,'7'6'22'0,"18"-21"-24"15,-15 11 37-15,1 1-33 16,-1-6 0-16,8 0-1 16,0 2 1-16,-1-2-4 15,1-4 0-15,0 7-4 16,-4 3 1-16,0 3-8 16,-11 3 0-16</inkml:trace>
  <inkml:trace contextRef="#ctx0" brushRef="#br3" timeOffset="-64358.18">16757 15578 40 0,'11'10'20'0,"17"-23"-22"0,-18 7 32 15,1 3-31-15,7 0 1 16,3-1-12-16,0 1 0 15,0-6 7-15,0-4 1 16</inkml:trace>
  <inkml:trace contextRef="#ctx0" brushRef="#br3" timeOffset="-64072.28">17205 15403 48 0,'11'18'24'0,"10"-11"-27"16,-14-4 45-16,3-9-41 15,8 2 0-15,0-2-1 16,-1 0 0-16,1 0-6 16,-4-4 1-16,0 1-9 0,-3-10 0 15</inkml:trace>
  <inkml:trace contextRef="#ctx0" brushRef="#br3" timeOffset="-63624.01">17533 15102 44 0,'7'25'22'0,"18"-19"-17"0,-18-6 33 0,3-3-36 16,5 0 0-16,2 0 1 15,8-1 0-15,3 4-3 16,0 0 0-16,1 4 2 16,-8-1 1-16,-4 3-1 15,-3 3 0-15,-10 4-2 16,-4-7 1-16,-7 0-2 16,-4 10 1-16,-3 3-2 15,0-3 0-15,0 6 0 16,0-4 1-16,3-2-1 15,4 3 1-15,4 0-1 16,3 0 1-16,7-1 1 16,3 4 1-16,8 7 1 0,3-1 1 15,0-9 0-15,1-1 1 16,-5 4-1-16,-6 7 0 16,-8-1-1-16,-10 3 0 15,-10 4-6-15,-19-7 0 16,-13 3-14-16,-15-6 1 15</inkml:trace>
  <inkml:trace contextRef="#ctx1" brushRef="#br3" timeOffset="-135403.68">13730 12072 0,'0'0'16</inkml:trace>
  <inkml:trace contextRef="#ctx0" brushRef="#br3" timeOffset="-62105.62">18383 15509 52 0,'21'22'26'0,"22"-15"-20"0,-33-7 26 16,15-7-32 0,17 4 1-16,11-3-1 0,14-4 1 15,4 4-2-15,-1-3 0 16,-6-7-4-16,3 7 1 15,-4-1-11-15,-13-2 1 16</inkml:trace>
  <inkml:trace contextRef="#ctx0" brushRef="#br3" timeOffset="-61747.8">19131 15258 46 0,'46'13'23'0,"14"-7"-19"15,-42-6 35-15,6-3-38 16,5 3 1-16,-1 6 1 16,0 1 0-16,-3 5-4 15,-8 1 0-15,-6 9 2 16,-8 6 1-16,-10 6-2 16,-7 1 0-16,-10 6-5 0,-5 9 1 15,-9-3-6-15,-8-3 0 16,0 3-5-1,0-6 0-15</inkml:trace>
  <inkml:trace contextRef="#ctx0" brushRef="#br3" timeOffset="-61521.21">19163 15249 61 0,'21'60'30'0,"-10"21"-43"15,-8-53 60-15,-3 23-48 16,-3 8 1-16,-8 10-7 16,-3-3 1-16,-4-3-6 15,-6-13 0-15</inkml:trace>
  <inkml:trace contextRef="#ctx0" brushRef="#br3" timeOffset="-58593.52">20302 15418 48 0,'4'-3'24'0,"21"-3"-16"0,-15 0 24 16,8-1-31-16,7-5 0 15,6-1 0-15,8 1 0 16,-4 2-3-16,-3 1 0 15,-4 0-7-15,-3 2 1 16,-7-5-7-16,-8 2 1 16</inkml:trace>
  <inkml:trace contextRef="#ctx0" brushRef="#br3" timeOffset="-57994.38">21329 14970 53 0,'-4'19'26'0,"4"-16"-28"15,0-3 47-15,-3-3-44 16,-4 0 1-16,-4-1-1 0,-3 4 1 16,-3 0-3-16,-8 0 1 15,-7 4 0-15,-3 5 1 16,0 7-1-16,-1 3 0 16,1 2-2-16,3 5 0 15,8-1-1-15,2-7 0 16,8-2 0-16,4 0 0 15,6 3 0-15,11-10 1 16,7 0 1-16,11-9 0 16,3 0 1-16,4 0 1 15,-4-6-1-15,-3-3 1 16,-4-4 0-16,0 1 0 16,-3-4-1-16,-8 3 0 0,-3 1 0 15,4-1 0-15,-4 4 0 16,-3 6 0-16,-1 9 0 15,-3 7 1-15,-3 5-1 16,-1 1 1-16,-3 9 0 16,0 10 1-16,0 6-1 15,-4 6 0-15,1-3 0 16,-4 10 0-16,0 5-1 16,-1 1 0-16,1-10-5 15,0-2 0-15,4-11-8 16,3-11 0-16,7-20-2 15,3-6 0-15</inkml:trace>
  <inkml:trace contextRef="#ctx0" brushRef="#br3" timeOffset="-57721.54">21237 15368 56 0,'7'0'28'0,"32"6"-35"0,-18-6 59 16,4 0-51-16,10 0 0 0,4 4-1 15,3-4 1-15,-3 0-5 16,-4-4 1-16,-6 1-10 15,-5-3 1-15,-6-7-5 16,-4 1 1-16</inkml:trace>
  <inkml:trace contextRef="#ctx0" brushRef="#br3" timeOffset="-57483.67">21527 15258 45 0,'0'47'22'0,"-8"7"-20"0,5-35 39 16,-4 9-41-16,0 0 0 16,0 7 0-16,0 2 0 15,0-2-3-15,0-4 0 16,3-6-11-16,4-6 1 15,7-13-1-15,4-6 0 16</inkml:trace>
  <inkml:trace contextRef="#ctx0" brushRef="#br3" timeOffset="-57213.83">22006 15008 54 0,'0'9'27'0,"-10"54"-32"0,6-41 58 0,-3 3-52 0,-3 15 0 0,-1 14 1 15,0 5 0-15,-3 7-3 16,7 13 1-16,0-1 0 15,0 0 0-15,0-5-7 16,4-4 1-16,3-13-11 16,-8-6 0-16</inkml:trace>
  <inkml:trace contextRef="#ctx0" brushRef="#br3" timeOffset="-56221.39">22557 15224 41 0,'7'28'20'0,"17"10"-12"0,-17-32 20 15,0 0-24-15,4-3 0 16,0 4 1-16,3-10 0 16,7-1-7-16,4-2 1 15,6 0 4-15,1 0 0 0,0-1-3 16,-7 1 0-16,-1 0-7 15,-3 6 0-15,1-3-8 16,-8-4 0-16</inkml:trace>
  <inkml:trace contextRef="#ctx0" brushRef="#br3" timeOffset="-56010.52">22486 15657 59 0,'7'34'29'15,"32"-21"-30"-15,-25-10 52 0,14-3-51 16,15 0 0-16,6-3-3 16,-3 0 0-16,-7-4-13 0,-11-5 0 31</inkml:trace>
  <inkml:trace contextRef="#ctx0" brushRef="#br3" timeOffset="-54797.02">23128 15892 49 0,'0'6'24'0,"4"-12"-13"0,-1 3 24 16,4-7-33-16,7-5 0 15,4-10 2-15,10-1 0 0,7-17-5 16,8-8 0-16,-4-2 3 16,3-7 0-16,4 1-2 15,7-10 1-15,-7 6-2 16,-4 7 0-16,0-1-1 16,-3 1 1-16,-4 6-1 15,-3 0 0-15,-4 12-1 16,-7 10 1-16,1 6-1 15,-8 9 1-15,0 10-2 16,-4 12 0-16,-2 10 0 16,-5 3 1-16,-3 3 1 15,-3 7 1-15,-5 5 0 16,1 7 1-16,-3 3 2 16,-1 7 0-16,-3-1-1 15,0 10 1-15,0 2-1 16,3 1 0-16,1 3 0 15,3-6 0-15,0 0-1 0,3-4 0 16,1-12 0-16,-1-6 0 16,4-13-3-16,0-9 0 15,-3-13-9-15,-1-6 1 16,0-12-2-16,-6-10 0 16</inkml:trace>
  <inkml:trace contextRef="#ctx0" brushRef="#br3" timeOffset="-54583.19">23379 15625 53 0,'31'16'26'0,"8"-19"-34"0,-21 0 53 0,10 0-45 16,0-1 1-16,0 1-7 15,1 0 1-15,-5 0-7 16,5-3 1-16,-5-1-3 16,1 1 0-16</inkml:trace>
  <inkml:trace contextRef="#ctx0" brushRef="#br3" timeOffset="-54195.56">24659 15004 53 0,'-3'10'26'0,"-19"9"-35"0,12-10 54 0,-4 7-45 16,0 9 1-16,-11-3-1 15,-7 15 1-15,-10 10-2 16,-11 16 1-16,0 6 0 16,0 16 1-16,-3 12-1 15,6 0 1-15,8 10 0 16,7-7 0-16,10-9-1 15,11-9 0-15,14-13-3 16,14-10 0-16,7-18-11 16,7-13 0-16,4-18-1 15,3-10 0-15</inkml:trace>
  <inkml:trace contextRef="#ctx0" brushRef="#br3" timeOffset="-53909.74">24518 15682 57 0,'7'15'28'0,"7"-5"-35"0,-10-10 58 0,3 0-49 16,7 0 0-16,4 0 0 15,6 0 0-15,4-3-8 16,-6 0 1-16,-1-4-11 16,0-8 0-16</inkml:trace>
  <inkml:trace contextRef="#ctx0" brushRef="#br3" timeOffset="-53369.79">24896 15337 54 0,'7'28'27'0,"21"-22"-24"0,-18-6 38 16,8 0-38-16,0 3 0 16,3-6 4-16,0 0 1 15,-3 3-9-15,-4 0 0 16,0 0 5-16,-4 0 1 15,-2 10-3-15,-5-1 1 16,1 7-3-16,-4-1 0 16,-4 4-3-16,-3 0 0 15,-7-6-1-15,-4 2 1 0,1 4-2 16,-1-3 1-16,4-1 0 16,3 1 1-16,1 0 1 15,6-4 0-15,4 4 1 16,4 0 1-16,6-4 1 15,4 1 0-15,0-1 2 16,4-2 1-16,-4-1-1 16,-3 4 1-16,-4-1-1 15,-7-2 0-15,-4 8-2 16,-10 4 1-16,-7 0-5 16,-11 0 0-16,1 0-4 15,-5-3 1-15,8-6-9 16,7-1 1-16,7-9-4 15,10-9 0-15</inkml:trace>
  <inkml:trace contextRef="#ctx0" brushRef="#br3" timeOffset="-53067.78">25287 15606 57 0,'-3'22'28'0,"13"-9"-32"0,-6-10 56 0,3 0-51 15,7 0 1-15,7 1 1 16,7-1 0-16,11-3-4 15,3-3 0-15,1-4 0 16,-8 1 0-16,-10-3-8 16,-1-4 0-16,1 0-9 15,-4-2 0-15</inkml:trace>
  <inkml:trace contextRef="#ctx0" brushRef="#br3" timeOffset="-52752.72">25866 15421 45 0,'-11'51'22'0,"4"-7"-17"0,7-32 33 16,0 4-36-16,-3 6 0 16,-1 3 1-16,-3 3 0 15,-4-3-4-15,-3 6 0 0,0 4 2 16,-4-1 1-16,4 1-5 16,7-1 0-16,4-8-7 15,-1-11 0-15,4-12-5 16,7-9 0-16</inkml:trace>
  <inkml:trace contextRef="#ctx0" brushRef="#br3" timeOffset="-52409.74">25961 14898 52 0,'18'28'26'0,"17"0"-29"0,-25-21 49 16,8 2-42-16,7 13 0 15,-1 9 4-15,1 4 1 16,3 12-11-16,-3 6 0 16,-4 22 6-16,-7 1 1 15,-10 11-4-15,-8 11 1 16,-13 11-7-16,-22 1 1 0,-25 3-16 16,-13-22 1-16</inkml:trace>
  <inkml:trace contextRef="#ctx0" brushRef="#br3" timeOffset="-50547.47">26815 15541 0 0,'3'-3'0'0,"1"3"47"31,63 62-47-31,-134-124 6 16,67 62 0-16,0 0 4 16,7 3 1-16,0 0-13 0,3 0 1 15,5 3 9-15,-1 0 1 16,3 1-3-16,8-1 1 15,10 0-3-15,11 4 1 16,7-1-2-16,0 0 1 16,-4 1-3-16,1-4 0 15,-4-3-7-15,-1-3 0 16,-2-6-10-16,-8-3 0 16</inkml:trace>
  <inkml:trace contextRef="#ctx0" brushRef="#br3" timeOffset="-50290.13">27263 15362 49 0,'0'16'24'0,"-4"21"-24"15,4-18 38-15,-3 0-39 16,-4 9 1-16,-4 13 0 16,-3 6 0-16,-4 3-2 15,1 10 0-15,-5-4-6 16,1 4 0-16,4-13-6 16,-1-13 0-16</inkml:trace>
  <inkml:trace contextRef="#ctx0" brushRef="#br3" timeOffset="-49915.64">28071 14823 41 0,'-15'25'20'0,"1"-3"-14"15,11-7 34-15,-1 4-39 16,-3 6 1-16,0 16 0 15,-7 6 0-15,-4 16-3 16,1 9 0-16,-8 16 2 16,4-1 0-16,3 1-6 15,4-6 1-15,0-13-10 16,7-25 0-16</inkml:trace>
  <inkml:trace contextRef="#ctx0" brushRef="#br3" timeOffset="-49390.98">28102 14776 43 0,'-3'9'21'0,"6"-3"-11"0,-3-6 30 15,4 3-37-15,-1 0 1 0,4 4 4 16,4-4 0-16,0 3-9 16,6 0 0-16,4 1 7 15,8 2 1-15,2 7-2 16,5 6 1-16,-5 3-3 16,1-6 1-16,-4 3-2 15,-3 0 1-15,-7 3-3 16,-15 3 0-16,-3 3-2 15,0 1 1-15,-7-7-2 16,-3-3 1-16,-5 3-3 16,-2-3 1-16,-4 3-1 15,-1-6 0-15,1 2 0 16,0-2 0-16,4 3 2 16,2 0 0-16,5-3 2 15,6 0 0-15,4 3 1 16,4-7 1-16,6 1 0 15,8 0 1-15,3-1 0 0,-3 1 1 16,-1 3 0-16,-2-3 0 16,-8-1-2-16,-11 7 1 15,-14 7-2-15,-10 5 0 16,-14 0-5-16,-4-2 1 16,-3-10-6-16,-1-7 1 15,4-2-9-15,8-7 1 16</inkml:trace>
  <inkml:trace contextRef="#ctx0" brushRef="#br3" timeOffset="-49090.12">28607 15208 64 0,'-4'10'32'0,"8"8"-33"16,-4-11 57-16,3-1-56 15,1 3 1-15,3 1-1 16,0-4 0-16,0 0-5 0,-3-2 1 15,-1-1-13-15,4-10 0 16,0 1-2-16,4 0 0 16</inkml:trace>
  <inkml:trace contextRef="#ctx0" brushRef="#br3" timeOffset="-48400.53">29704 15180 67 0,'14'6'33'0,"-10"-15"-47"0,-4 9 68 16,0-10-54-16,-8 1 1 15,-9-3 0-15,-15-1 0 16,-3 7-2-16,-8-1 1 0,-13 7 1 16,-7 7 0-16,-8 5-3 15,0-2 1-15,1 12-2 16,6 12 0-16,11 10-1 16,15 9 0-16,6 10 0 15,7 9 0-15,18-3 1 16,18-9 1-16,13-1 3 15,15-18 0-15,14-13 2 16,18-15 1-16,3-10 0 16,10-16 1-16,5-18-1 15,-12-13 1-15,-13-19-2 16,-15-9 0-16,-21 6-5 16,-17-9 0-16,-15-3-16 15,-20-7 0-15</inkml:trace>
  <inkml:trace contextRef="#ctx0" brushRef="#br3" timeOffset="-47453.84">30318 11574 31 0,'3'-6'15'0,"1"-4"-3"15,-4 10 15-15,0 3-23 16,-4 7 1-16,1-1 2 16,-4 7 0-16,0 15-9 0,0 13 0 15,0 3 5-15,-1 16 1 16,-2 21-3-16,-4 14 1 16,-4 11-2-16,-3 11 0 15,-7 14-1 1,0-5 1-16,3-16-1 0,4-22 1 15,-1-19-5-15,5-25 0 16,3-9-8-16,3-26 0 16,4-21-1-16,4-19 0 0</inkml:trace>
  <inkml:trace contextRef="#ctx0" brushRef="#br3" timeOffset="-46734.91">30395 11699 16 0,'11'-6'8'0,"0"0"-1"16,-8 6 10-16,1 3-13 15,3 3 0-15,0 0 5 16,0 1 0-16,3-1-11 16,8-6 1-16,-4 0 7 0,7-3 0 15,0-3-2-15,1-1 1 16,16-2-3-16,12-4 0 16,13 7 0-16,18-6 0 15,1-7-1-15,2 0 1 16,19-6-1-16,-5 0 1 15,5-4-1-15,-8 4 1 16,-7 3-2-16,11 4 1 16,-4-1-1-16,0 6 0 15,-3 4 0-15,-7 6 1 16,-8 6-1-16,-10 0 0 0,-7 0 0 16,-3 7 0-16,-11-1 0 15,-4 4 0-15,-7 2-1 16,-3 4 0-16,-7 6 0 15,-4-6 1-15,-7 6-1 16,-3 6 0-16,-4 13 0 16,-4-3 1-16,-3 6 0 15,0 6 0-15,0 10 0 16,0 12 0-16,4 1 0 16,3 8 1-1,3 1-1 1,1 9 1-16,-1 3-1 0,5-9 0 0,-5 0 0 15,4-7 0-15,-7-12-1 16,-3-12 1 0,-29 24 0-1,-7-18 0-15,-10-10 0 0,-21-9 0 16,-22-3 0 0,-28-10 0-16,-10-9 0 0,-33-12 0 15,-20-17 0-15,-29-8 0 16,-20-13-4-1,-26 2 0-15,-14-17-9 16,15-1 0-16</inkml:trace>
  <inkml:trace contextRef="#ctx0" brushRef="#br3" timeOffset="-40053.75">20549 16604 24 0,'-17'18'12'0,"10"-5"2"0,7-13 13 16,0 0-24-16,0 0 1 16,3 0 5-16,4 3 0 0,4 0-10 15,6 0 1-15,1 1 6 16,3 2 0-16,-3 0-2 15,7 0 0-15,6-2-3 16,8-1 1-16,0-3-5 16,-4-3 0-16,-3-1-7 15,-7 1 0-15,-4 0-6 16,0 0 1-16</inkml:trace>
  <inkml:trace contextRef="#ctx0" brushRef="#br3" timeOffset="-39482.25">21410 16300 44 0,'35'21'22'0,"-28"-30"-18"0,-7 9 38 16,0 0-39-16,0 0 0 16,0 3 1-16,-3 0 0 15,-11 0-6-15,0 1 1 16,-4-1 3-16,-3 9 1 16,-4 1-3-16,0-1 1 15,-3 4-2-15,4 6 1 16,-1-6-2-16,4-1 1 0,3 1-2 15,4-3 1-15,3-7-1 16,8 3 1-16,10-6 0 16,3 4 0-16,12 2 1 15,9 7 0-15,1-1 1 16,0 4 1-16,-4 0-1 16,-7-3 0-16,-14 6 0 15,-14 6 0-15,-14 6 0 16,-4 7 0-16,-3-6-1 15,-4-7 0-15,1-9 0 16,-1-4 1-16,4-2-1 16,10-1 1-16,8-8 1 15,10-11 1-15,7-11 1 16,10-14 0-16,4-18 2 16,11-13 1-16,10-3 0 0,4 7 0 15,4-4-2-15,-1 4 0 16,4-1-7-16,-7 10 0 15,-7 12-15-15,-15 10 0 16</inkml:trace>
  <inkml:trace contextRef="#ctx0" brushRef="#br3" timeOffset="-38910.65">21886 16597 40 0,'-3'-6'20'0,"10"16"-6"0,-4-10 18 16,4 3-31-16,4-3 1 0,7-3 1 15,6-1 0-15,5 1-4 16,2-6 1-16,5 3 2 16,2-1 0-16,1 1-3 15,-7 3 0-15,-7 0-9 16,-8 0 0-16,-6-4-5 16,-11 7 1-16</inkml:trace>
  <inkml:trace contextRef="#ctx0" brushRef="#br3" timeOffset="-38731.93">21812 16767 60 0,'14'22'30'0,"32"-10"-36"0,-25-9 58 0,8 1-52 15,13-1 0-15,0-3-1 0,4 0 1 16,-4 0-7-16,-6 3 1 15,-8-3-11-15,-17-3 0 16</inkml:trace>
  <inkml:trace contextRef="#ctx0" brushRef="#br3" timeOffset="-37754.64">22931 16745 53 0,'0'19'26'0,"28"-7"-19"0,-21-9 26 0,3 0-33 16,5 1 1-16,6-4 2 15,3-4 0-15,8-2-4 16,3 0 1-16,4 3-2 16,0 3 0-16,0 0-11 15,-4 3 1-15,-10-6-4 16,-8 0 1-16</inkml:trace>
  <inkml:trace contextRef="#ctx0" brushRef="#br3" timeOffset="-37231.94">23802 16416 39 0,'0'21'19'0,"-7"1"-17"0,3-15 32 16,1-1-32-16,-4 3 1 16,-4 1 0-16,-3 5 1 15,-4 7-5-15,1 4 0 16,-1-1 3-16,1 0 0 15,-1 6-2-15,0 0 1 16,4 4-1-16,7-7 1 0,4 0-1 16,6-3 0-16,8-6-3 15,6-6 1-15,8-4-6 16,10-9 1-16,8-12-6 16,-1-13 1-16,-3-4-1 15,-8-8 0-15,-6-10-2 31,21 122 15-31,-71-213-1 16,43 91 0-16,-4 12 7 16,-7 13 0-16,-3 13 3 15,-4 12 1-15,-4 10-2 16,-3 15 0-16,-7 6 0 16,-7 10 0-16,-4 10-2 15,-7 2 0-15,1 7-2 16,-1 3 0-16,4 9-6 0,-1-3 1 15,8-9-12 1,7-13 0-16</inkml:trace>
  <inkml:trace contextRef="#ctx0" brushRef="#br3" timeOffset="-36735.69">24024 17206 44 0,'-17'50'22'0,"9"3"-16"16,8-43 31-16,0-1-35 15,4 0 0-15,0-5 2 16,6-11 1-16,4-8-6 16,14-10 0-16,4-19 4 15,7-10 0-15,3-12-2 16,11-2 1-16,7-20-2 16,-7-3 1-16,-7 6-1 15,-4 4 1-15,1 5-1 16,-8 10 0-16,-3 13 0 15,-4 12 0 17,-3 10-1-32,-4 12 0 0,-7 16-2 15,-7 6 0-15,-4 10-2 0,-6 12 0 0,-4 12 0 0,-11 7 1 16,8 10 1-16,-4 2 0 16,-4 10 1-16,0 0 1 15,1 9-1-15,-1 0 0 16,0 4-4-16,1-10 1 15,3-10-7-15,3-15 0 16</inkml:trace>
  <inkml:trace contextRef="#ctx0" brushRef="#br3" timeOffset="-36508.82">24229 16817 41 0,'-4'34'20'0,"18"-15"-10"16,-10-13 35-16,3 4-41 15,4-1 0-15,6 1 1 16,11-4 0-16,8 3-8 16,2-5 1-16,-2-1-2 15,-1-3 0-15,-10-16-12 16,-8 10 0-16</inkml:trace>
  <inkml:trace contextRef="#ctx0" brushRef="#br3" timeOffset="-32397.3">20511 18059 43 0,'45'-22'21'0,"22"-44"-17"16,-52 41 21-16,6-10-22 15,7-12 1-15,0-3 1 0,0-3 0 16,1-1-6-16,-1 4 0 15,-4 6 4-15,1 1 1 16,-4 11-2-16,-3 10 0 16,0 7-2-16,-4 2 1 15,-4 10-3-15,1 12 1 16,-8 4-1-16,-3 6 0 16,-3 6-1-16,-8 12 1 15,1 1 0-15,-1 6 1 16,-3 9 1-16,-4 0 0 15,1 4 0-15,-1 9 0 0,4 0 0 16,3-4 1-16,4-5-1 16,0-10 0-16,4-6-1 15,-1-7 0-15,1-9-2 16,3-6 0-16,0-6-6 16,-4-10 0-16,-3-6-4 15,4-13 0-15</inkml:trace>
  <inkml:trace contextRef="#ctx0" brushRef="#br3" timeOffset="-32154.58">20578 17949 49 0,'10'16'24'0,"8"-20"-24"0,-8 4 47 16,1-3-45-16,3 0 0 16,7-3 0-16,7 0 1 15,11-1-5-15,0 4 1 16,0 0-4-16,-4-3 1 16,0 0-12-16,-3-7 0 15</inkml:trace>
  <inkml:trace contextRef="#ctx0" brushRef="#br3" timeOffset="-31854.35">21329 17845 40 0,'11'16'20'0,"13"3"-16"16,-10-16 25-16,0 0-29 15,4-3 1-15,3 0-1 16,4-3 1-16,-4-6-4 15,-3 6 0-15,-4-1-9 0,-4 1 1 16</inkml:trace>
  <inkml:trace contextRef="#ctx0" brushRef="#br3" timeOffset="-31660.8">21209 18049 43 0,'0'35'21'0,"21"-29"-13"0,-10-6 32 0,6 0-38 16,8 0 1-1,10 3-1-15,1-9 0 0,-1 0-9 16,0-1 0-16,4-5-7 16,-7-4 0-16</inkml:trace>
  <inkml:trace contextRef="#ctx0" brushRef="#br3" timeOffset="-30369.6">21982 17604 35 0,'-7'0'17'0,"7"16"-8"16,0-16 19-16,0 0-24 15,0 0 0-15,0 3 3 16,3 0 1-16,1-3-10 16,3 0 1-16,0-3 6 0,0 0 0 15,7-4-2-15,4 4 0 16,3 0-2-16,7 0 1 16,4 0-1-16,-1 3 0 15,-2 0-1-15,-5 9 1 16,-6 7-1-16,-11 6 0 15,-11 3-2-15,-13 6 0 16,-11 7-1-16,-8 3 0 16,-6 0-2-16,-7-10 1 15,-1 0 0-15,8-6 0 0,0-3 1 16,13-6 0-16,5-4 1 16,6-5 0-16,4-1 1 15,7-6 0-15,3-6 0 16,1-4 0-16,10 1 1 15,3 0 0-15,5 2 0 16,2 7 1-16,4 0 1 16,1 7 0-16,-1 2 1 15,3 0 0-15,-2 7 0 16,-1 9 0 0,7 32-1-1,0-7 1-15,-3-6-5 16,3-7 0-16,0-5-12 15,1-14 0-15</inkml:trace>
  <inkml:trace contextRef="#ctx0" brushRef="#br3" timeOffset="-29754.06">20133 17287 39 0,'0'16'19'0,"4"-7"-11"0,-1-5 23 15,-3 2-27-15,0 0 1 16,0 3 2-16,4 7 0 15,3 3-9-15,-4 3 0 16,-3 9 6-16,0 16 1 16,-3 13-4-16,-1 6 1 15,-6 12-4-15,-5 1 1 16,-2 2-3-16,-1-3 0 16,4-9-4-16,3-9 1 0,1-13-7 15,3-9 1-15,0-10-1 16,7-16 0-16</inkml:trace>
  <inkml:trace contextRef="#ctx0" brushRef="#br3" timeOffset="-29077.44">20401 17206 28 0,'18'9'14'0,"38"-15"-16"0,-38 3 25 15,10-4-19-15,4 1 1 16,0 0 3-16,17 0 0 15,11 3-9-15,14 6 1 16,14-3 6-16,4-3 1 16,14 6-2-16,7 3 0 15,10-3-2-15,-10 0 1 16,14 0-3-16,-11-3 0 0,-3-3-1 16,-3-3 0-16,-8-7-1 15,-21 1 1-15,-3-1-1 16,-8 1 1-16,-6-1-1 15,-8 4 1-15,-3-1 0 16,-10 7 0-16,-5 6-1 16,-9 10 1-16,-8 6-3 15,-7 3 1-15,-7 6-1 16,-4 10 1-16,-6 2-2 16,-4 7 1-16,-4 7-1 15,4 5 1-15,4 7 1 16,6 3 0-16,4 13 1 15,4-10 1-15,6 6-1 16,5-3 1-16,-1 1 1 16,-4-4 0-16,-6-9 0 15,-7-4 1-15,-12 1-1 16,-6-4 0-16,-17-6-1 0,-12-3 1 16,-13-6-1-16,-29-10 1 15,-17-5 0-15,-22-8 0 16,-34 1 0-16,-33-9 1 15,-28-14 0-15,-28-11 0 16,-17-17-6-16,-11 1 1 16,-4 0-10-16,0-1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9T18:23:38.7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7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9T18:24:33.567"/>
    </inkml:context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00B050"/>
    </inkml:brush>
    <inkml:brush xml:id="br5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3450 4528 44 0,'18'-3'22'0,"-4"3"-5"0,-14 0 22 0,7 0-35 16,-7 0 0-16,-7 3 3 16,-4 3 1-16,-10 7-10 15,-7 2 0-15,-14 10 6 16,-1 4 0-16,-6 5-2 16,10 7 0-16,0 6-4 15,8 3 0-15,13-9-1 16,-3 0 1-16,10-4-1 15,4 1 1-15,18-10-1 16,17 0 1-16,11-3 1 16,3-3 1-16,14 0 0 15,-6-6 0-15,-1-4-1 16,-17 7 1-16,-11 9-2 16,-14 13 1-16,-17 0 0 15,-15 12 0-15,-10 4 0 16,-15-4 0-16,1-6 0 0,0-3 1 15,10-3-4-15,7-7 0 16,7-2-3-16,4-7 1 16,7-6-9-16,7-1 0 15</inkml:trace>
  <inkml:trace contextRef="#ctx0" brushRef="#br0" timeOffset="348.04">3598 5359 46 0,'0'-22'23'0,"11"12"-21"0,-11 4 36 0,0 0-38 16,-7-4 0-16,-4 1 0 15,-3 0 0-15,-7 5 0 16,-7 8 0-16,7 5 0 15,3 10 0-15,-3 6-3 16,10 16 0-16,1-4-3 16,10 4 0-16,0-3-1 15,10-7 0-15,11-9 3 16,8-9 0-16,2-10 5 16,-2-10 0-16,-8-11 5 15,0-11 0-15,-3-2-1 16,-8 0 0-16,-6 2-9 15,3-2 0-15,-14 3-8 16,3 0 1-16</inkml:trace>
  <inkml:trace contextRef="#ctx0" brushRef="#br0" timeOffset="984.65">4004 5613 57 0,'21'12'28'0,"18"23"-34"0,-25-26 54 0,4 1-48 0,-8 8 1 0,-3 11-2 15,-7-1 1-15,-3 6-2 16,-8 1 0-16,-10 2-7 15,0-5 0-15,-18-13-7 16,7-13 0-16</inkml:trace>
  <inkml:trace contextRef="#ctx0" brushRef="#br0" timeOffset="2414.38">7934 4590 56 0,'-4'0'28'0,"8"7"-31"0,-4-7 50 0,0 0-46 16,0 0 1-16,4 0 4 16,3 0 0-16,7 0-5 15,-4 0 0-15,11 0 4 16,18 0 1-16,0 0-1 15,3 3 0-15,1-3-2 16,3 6 0-16,-15-6-3 16,-2 6 1-16,-12 10-4 15,-10 6 1-15,-10-3-3 16,-11 6 1-16,-4-6-2 0,-7 3 0 47,4 3-1-47,0 0 0 0,0 0 2 109,7-3 0-78,7 3 2-15,7-6 1 31,0-4 1-16,7-5 1 32,10-1 2-48,8 4 0-15,-4-4 0 0,7 4 1 0,1-10-1 0,-5 3 1 0,-6 0-2 47,-7 1 1-16,-8 5-1 16,-10 10 0 0,-7 3-2-47,-11 0 0 0,-10 7-3 0,-7 2 0 16,-4-2-6-16,7-1 1 0,4-6-8 0,-1-6 1 0</inkml:trace>
  <inkml:trace contextRef="#ctx0" brushRef="#br0" timeOffset="2438.37">8710 4653 44 0,'-21'28'22'0,"-4"13"-15"0,15-25 34 0,-4 9-40 0,-4 6 0 0,0 13 0 0,1 3 1 0,-12 13-3 0,8-16 1 0,4 3-1 0,2-3 1 0,8-19-8 0,4-6 0 0,3-13-7 0,-4-9 1 0</inkml:trace>
  <inkml:trace contextRef="#ctx0" brushRef="#br0" timeOffset="3183.62">8368 4760 42 0,'0'3'21'0,"3"-6"-15"15,-3 3 33-15,4 3-36 0,-1 0 1 16,1 6 1-1,0-9 1-15,3 10-7 16,10-4 0-16,1 10 5 0,7 15 1 16,-1 1-3-16,12 2 1 15,6 7-3-15,4 0 1 16,0-7-4-16,-8-9 0 16,-9 0-8-16,-8-6 0 15,-14-6-7-15,-14-10 0 0</inkml:trace>
  <inkml:trace contextRef="#ctx0" brushRef="#br0" timeOffset="3535.83">8939 4810 52 0,'-3'6'26'0,"10"7"-25"0,-7-13 44 16,7 0-44-16,4 0 0 15,3-7 1-15,3 1 0 16,4 0-2-16,1-7 0 16,6 1-1-16,4 2 1 15,-1 1-7-15,1-4 1 16,-4 7-11-16,-6-9 1 16</inkml:trace>
  <inkml:trace contextRef="#ctx0" brushRef="#br0" timeOffset="3796.84">9095 4672 39 0,'-11'50'19'0,"22"3"-14"0,-11-34 24 0,3 9-29 15,4 7 1-15,-3-7-3 16,-1-3 1-16,1-6-3 16,-4-3 1-16,0-7-8 15,0-6 1-15,0-6-2 16,7-16 1-16</inkml:trace>
  <inkml:trace contextRef="#ctx0" brushRef="#br0" timeOffset="4039.34">9652 4296 60 0,'11'37'30'0,"-8"29"-40"0,1-47 67 16,-4 9-56-16,-4 10 1 0,1 15 0 15,-1 10 0-15,4 6-3 16,4-3 0-16,-1 0 0 16,1-13 0-16,-4-6-6 15,0-19 0-15,0-9-10 32,-7-10 0-32,-15-9-1 0,1-3 1 0</inkml:trace>
  <inkml:trace contextRef="#ctx0" brushRef="#br0" timeOffset="4415.17">7574 5534 56 0,'11'16'28'0,"35"-13"-23"0,-25-6 59 16,21 3-59-16,25 0 0 15,25-13 4-15,35-9 0 16,32-12-11-16,38-7 0 15,29-9 7-15,21-6 0 0,3 9-5 16,-10 12 1-16,-14 1-7 16,-39 2 0-16,-28 4-4 15,-25 12 0-15,-35 7-10 16,-36 9 0-16,-35 3-2 16,-21 13 1-16</inkml:trace>
  <inkml:trace contextRef="#ctx0" brushRef="#br0" timeOffset="4927.57">7359 6143 48 0,'-18'3'24'0,"-10"6"-22"0,21-6 42 0,-7 7-42 15,-4 5 0-15,-6 4 1 16,-5 0 0-16,1 6-3 15,-11 13 0-15,-3 6 2 16,3 6 1-16,0 13-2 16,8 9 1-16,6 0-2 15,11-3 1-15,3-3-4 16,4-13 0-16,14-9-6 16,4-10 0-16,3-12-9 15,4-19 1-15</inkml:trace>
  <inkml:trace contextRef="#ctx0" brushRef="#br0" timeOffset="5183.88">7306 6368 55 0,'-3'26'27'0,"-5"-17"-26"0,5-6 46 0,3 3-46 16,-11 4 1-16,-3-1 0 16,0 7 1-16,-4 6-4 15,1 3 0-15,-8 9 0 16,4 1 0-16,0-4-6 16,3-3 1-16,-3-6-12 15,3-9 1-15</inkml:trace>
  <inkml:trace contextRef="#ctx0" brushRef="#br0" timeOffset="5424.71">7154 6315 56 0,'18'75'28'0,"-7"-28"-32"0,-8-34 45 0,8 6-41 0,6 6 0 0,4 3 0 0,4 0 0 0,7-3-4 0,-7-3 1 0,-1-3-10 0,-3-3 0 16,-10-7-2-16,-4-2 0 15</inkml:trace>
  <inkml:trace contextRef="#ctx0" brushRef="#br0" timeOffset="5878.05">7620 6447 55 0,'11'3'27'0,"-11"6"-24"0,10-9 56 0,-3 0-57 0,7 0 0 0,8 0 0 0,9-9 1 0,8-4-7 0,7 4 0 16,-4-4-5-16,-6-2 1 0,-1 2-11 16,-18-6 0-16</inkml:trace>
  <inkml:trace contextRef="#ctx0" brushRef="#br0" timeOffset="6253.96">7729 6224 62 0,'-3'10'31'0,"-1"12"-37"0,4-22 52 15,0 9-47-15,0 3 1 16,0 7-3-16,0 0 1 15,0 6-1-15,0 7 0 16,0 2-6-16,0 4 1 16,0 2-9-16,-3-14 1 15</inkml:trace>
  <inkml:trace contextRef="#ctx0" brushRef="#br0" timeOffset="6771.09">7994 6118 54 0,'3'3'27'0,"1"3"-22"0,-4-6 48 16,0 0-49 0,7 0 0-16,7 0 2 0,4-3 1 15,10 0-8-15,4 0 0 16,0-1 5-16,-1 4 1 16,5-6-3-16,-8 0 1 15,0 3-2-15,-7 3 1 16,0 0-4-16,-10-3 1 15,-11 6-3-15,0 3 1 16,-11 3-4-16,1-2 1 16,3 2-4-16,0 1 1 0,0 2 0 15,3 1 1-15,1-1 2 16,3 4 0-16,7-1 5 16,7-2 0-1,3 0 5-15,5-4 0 16,-1 4 2 15,0-1 0 0,-4 1 0-31,-2 2 0 0,-8 1-3 0,-14 3 0 0,-8 3-5 0,-13 6 0 0,-11 0-6 16,-3 0 1-16,0-6-12 0,-4-3 1 0</inkml:trace>
  <inkml:trace contextRef="#ctx0" brushRef="#br0" timeOffset="7144.75">8431 5826 38 0,'-10'9'19'0,"20"26"-5"0,-3-29 24 15,4 4-35-15,0 2 0 16,6 1 5-16,4 12 0 0,8 6-8 16,2 4 1-16,1 2 5 15,0 10 0-15,-7 0-1 16,-4 10 0-16,-11 9-4 15,-10 9 0-15,-7 3-8 16,-10-3 1 0,-1-2-9-16,-7-17 1 15,1-12-6 1,-5-19 0 15</inkml:trace>
  <inkml:trace contextRef="#ctx0" brushRef="#br0" timeOffset="7489.22">9313 5660 56 0,'-24'25'28'0,"-15"12"-35"0,25-27 52 16,-4 12-45-16,-3 6 1 16,-4 10-1-16,-3 9 0 15,-7 12 0-15,-4 17 0 0,4-1 0 16,-1 6 1-16,12 4-2 16,-1 6 0-1,14-16 0-15,11-9 0 0,7-13-4 16,11-9 1-1,3-12-5-15,4-14 0 32,0-11-6-32,-1-17 1 31</inkml:trace>
  <inkml:trace contextRef="#ctx0" brushRef="#br0" timeOffset="7728.59">9529 6108 54 0,'-18'25'27'0,"-17"32"-30"15,24-42 51-15,-7 1-48 0,-3 6 1 16,-14 12-1-16,0 1 1 16,3 3-3-16,4 2 1 15,7-5-4-15,-1-10 0 16,8-6-7-16,7-16 1 15,0-9-5-15,0-10 0 16</inkml:trace>
  <inkml:trace contextRef="#ctx0" brushRef="#br0" timeOffset="7917.07">9222 6180 47 0,'28'50'23'0,"4"-3"-24"0,-22-37 44 0,11 6-43 0,-7-1 1 0,8 4-2 0,2 0 0 0,1-3-4 15,3 2 1-15,-7-2-8 16,1-3 1-16,-8-4-3 16,-4-12 0-16</inkml:trace>
  <inkml:trace contextRef="#ctx0" brushRef="#br0" timeOffset="8169.63">9673 6265 67 0,'7'3'33'0,"14"-3"-45"16,-10 0 73-16,7-3-61 0,13 3 0 0,5-3-1 0,-1-3 1 15,0-7-4-15,-3 4 0 16,0-4-9-16,-11-3 0 16,-7-2-6-16,0 2 1 0</inkml:trace>
  <inkml:trace contextRef="#ctx0" brushRef="#br0" timeOffset="8427.66">10174 6058 61 0,'7'56'30'0,"-7"7"-39"0,0-44 56 0,0 0-48 16,-3 12 0 0,3 29-17-1,3-13 1-15,1-16 10 0,-4-15 1 16</inkml:trace>
  <inkml:trace contextRef="#ctx0" brushRef="#br0" timeOffset="8649.61">10234 5578 58 0,'25'72'29'0,"42"35"-20"0,-42-66 49 0,10 15-56 0,11 10 1 0,3 12-1 15,-3-5 0-15,-11 5-5 16,-7 10 0 0,-21 6-3-16,-17-10 1 0,-18-2-11 15,-22-13 0-15,-6-22-4 16,-11-19 0-16</inkml:trace>
  <inkml:trace contextRef="#ctx0" brushRef="#br0" timeOffset="9231.81">11278 5268 49 0,'-24'25'24'0,"6"-9"-20"15,18-13 43-15,0-3-45 16,4 3 0-16,6-3 0 16,8-3 1-16,13 0-4 15,12-4 0-15,13-2 1 16,8-13 0-16,-4 6-5 16,-11 4 1-16,-10 9-6 0,-18 3 0 15,-10 3-7-15,-18 0 1 16</inkml:trace>
  <inkml:trace contextRef="#ctx0" brushRef="#br0" timeOffset="9372.95">11180 5835 73 0,'21'19'36'0,"39"-16"-45"0,-36-15 72 0,19-1-63 0,17 1 0 15,21-13-4-15,0 9 1 0,-10 3-7 16,-15-2 1-16,-17 2-11 16,-15 7 0-16</inkml:trace>
  <inkml:trace contextRef="#ctx0" brushRef="#br0" timeOffset="16545.08">13564 4340 33 0,'-3'15'16'0,"-4"7"-6"0,7-22 17 16,0 6-25-16,0-2 1 15,0-4 3-15,-4-4 0 16,4 4-6-16,7-3 0 16,0-3 5-16,4-10 0 15,7 1-1-15,10-4 1 16,7 0-2-16,7-3 1 0,8 3-1 15,-1 4 0-15,1-4-1 16,-8 6 1-16,-3 10-3 16,-11 6 1-16,-7 4-2 15,-7 8 1-15,-10 17-3 16,-15 2 1-16,-14 4-3 16,-10 6 1-16,-7-1-2 15,-4-2 1-15,0-6-1 16,0 2 0-16,7-8 1 15,4-1 0-15,7-6 1 16,7-7 1-16,3-2 1 16,11-13 1-16,4-6 0 15,3-1 1-15,10 1 1 16,1-3 0-16,6 3 0 16,8 2 1-16,0 1 1 15,3 0 1-15,4 6 0 0,3 4 1 16,0 5 0-1,1 4 1-15,-1-1-2 0,32 17 4 16,-39-17-5 0,-7 1-3-16,0-13 1 15,1 4-5-15,-8-4 0 16,0-3-7-16,-7 0 0 16,-11-7-5-16,-6 1 0 15</inkml:trace>
  <inkml:trace contextRef="#ctx0" brushRef="#br0" timeOffset="16861.03">13222 4954 64 0,'4'25'32'0,"27"-12"-34"16,-16-10 62-16,13 0-58 15,11 0 1-15,6-3 2 16,22-3 0-16,22 0-7 16,27-16 1-16,4-3 3 15,11 3 1-15,3 7-4 0,-18-1 1 16,-17 4-7-16,-18-1 1 47,-21 10-11-47,-18-6 1 0,-24 12-6 0,-15-6 0 0</inkml:trace>
  <inkml:trace contextRef="#ctx0" brushRef="#br0" timeOffset="17375.1">13226 5707 57 0,'0'0'28'0,"-14"22"-33"0,10-19 51 15,-10 9-47-15,-7 1 1 16,-4 12 0-16,-7 0 0 15,1 13-3-15,-1 6 1 16,-3 0-6-16,-1-1 0 0,8-5-8 16,0-10 1-16</inkml:trace>
  <inkml:trace contextRef="#ctx0" brushRef="#br0" timeOffset="17627.71">12919 5694 42 0,'7'22'21'0,"7"6"-27"0,-7-18 33 0,7 9-27 16,4 3 0-16,6 3-1 15,8-3 1-15,0 3-2 0,0 0 0 16,-4-3-8 0,-7 0 1-16,-3 0-2 0,-1-4 1 15</inkml:trace>
  <inkml:trace contextRef="#ctx0" brushRef="#br0" timeOffset="17925.91">13331 5870 42 0,'15'-6'21'0,"13"6"-23"15,-18-4 44-15,8-2-40 16,7 0 1-16,-4 0 2 16,4-7 0-16,3 7-7 15,0-7 1-15,11 4 2 16,0-1 1-16,-1-2-9 16,1-1 0-16,-7 4-9 15,-4-10 1-15</inkml:trace>
  <inkml:trace contextRef="#ctx0" brushRef="#br0" timeOffset="18168.8">13589 5591 61 0,'0'34'30'0,"11"16"-37"0,-8-40 55 16,1 9-48-16,-1-1 0 16,1 8-2-16,-1 5 0 15,1 0-3-15,3 4 1 0,-4-4-10 16,1-3 1-16,-4-9-4 16,3-6 1-16</inkml:trace>
  <inkml:trace contextRef="#ctx0" brushRef="#br0" timeOffset="18645.88">13977 5478 60 0,'4'16'30'0,"6"5"-33"15,-3-14 61-15,4-4-56 16,-1 0 0-16,5-3 1 0,2-6 0 16,8 3-4-16,3-7 0 15,0 7 3-15,-3 3 0 16,-4 6-3-16,-7 4 1 15,-7 2-3-15,-10 4 1 16,-4 0-5-16,-4-4 1 16,-3 1-4-16,0-1 1 15,3 1-1-15,1-1 0 0,6 1 3 16,4-4 1-16,7 10 5 16,4-6 0-16,10 9 6 15,7-4 1-15,4 8 2 16,0-5 0-16,-4-2-1 15,-3 3 1 1,-25 22-8 0,-21 3 1-16,-18-6-12 15,0-3 1-15,-10-10-7 16,3-6 0-16</inkml:trace>
  <inkml:trace contextRef="#ctx0" brushRef="#br0" timeOffset="19098.04">15261 5164 63 0,'-7'22'31'0,"11"-22"-35"15,-1 0 61-15,11 0-57 16,7-6 1-16,8 3 0 16,6-7 0-16,7 7-2 15,11-3 1-15,-7-3-3 16,0-1 0-16,-7-2-6 15,-8 2 1-15,-2-2-11 16,-8-4 1-16</inkml:trace>
  <inkml:trace contextRef="#ctx0" brushRef="#br0" timeOffset="19398.68">15508 4891 57 0,'32'16'28'0,"0"25"-30"0,-25-32 46 0,0 10-44 16,-4 12 0-16,-6-5 0 16,-4 14 0-16,-4 11-4 15,-3 2 0-15,0 10-12 16,-4-1 1-16</inkml:trace>
  <inkml:trace contextRef="#ctx0" brushRef="#br0" timeOffset="23300.02">17491 3722 44 0,'3'9'22'15,"-6"10"-6"-15,10-13 23 0,-4 7-38 16,4 6 1-16,-3 3 1 15,-1 6 0-15,-3 13-4 16,0-1 0-16,-3 14 2 16,3 5 1-16,0 4-2 15,0 12 0-15,0-9-3 16,-4-6 1-16,1-10-9 16,-4-13 1-16,-4-11-6 15,-3-17 1-15</inkml:trace>
  <inkml:trace contextRef="#ctx0" brushRef="#br0" timeOffset="23645.96">16471 4979 56 0,'11'19'28'0,"24"0"-29"0,-14-19 50 0,15 0-43 16,13-6 0-16,14 2 2 15,22-8 1-15,31-10-12 16,22-13 0-16,17 1 7 15,15 3 0-15,-8-1-4 16,-7 10 0-16,-17 7-6 16,-22 8 1-16,-17 7-6 15,-25 10 1-15,-21 2-10 16,-25 7 0-16</inkml:trace>
  <inkml:trace contextRef="#ctx0" brushRef="#br0" timeOffset="24052.19">17039 5798 44 0,'-10'28'22'0,"-26"13"-23"16,22-26 30-16,-7 14-30 15,-4 8 1-15,-10 7-3 16,-4 6 1-16,-3-3-2 16,3-12 1-16,4-1-8 15,7-12 0-15</inkml:trace>
  <inkml:trace contextRef="#ctx0" brushRef="#br0" timeOffset="24279.14">16697 5892 40 0,'21'34'20'0,"14"23"-22"0,-24-38 34 15,3 2-32-15,4 5 1 16,6 2-1-16,5 3 1 16,6 1-2-16,0-4 0 0,1 0-5 15,-12-6 1-15,-3-6-6 16,1-7 0-16</inkml:trace>
  <inkml:trace contextRef="#ctx0" brushRef="#br0" timeOffset="24564.68">17283 6102 59 0,'28'-10'29'0,"14"10"-37"0,-28 0 56 16,11-6-47-1,10 0 0-15,8-7-1 0,-1-2 1 16,0-1-4-16,-6 3 0 16,-8 1-10-16,-11 3 0 15,-10-4-3-15,0 7 0 16</inkml:trace>
  <inkml:trace contextRef="#ctx0" brushRef="#br0" timeOffset="25117.02">18179 5472 44 0,'-4'-10'22'0,"-3"32"-14"0,7-12 38 0,0 2-43 16,0 4 0-16,4 12 4 16,-1 10 1-16,1 6-10 15,-1 21 1-15,1 14 5 16,3 9 1-16,0 2-6 15,3 14 1-15,1-4-8 16,-4 1 0-16,-3-14-11 16,-4-14 1-16</inkml:trace>
  <inkml:trace contextRef="#ctx0" brushRef="#br1" timeOffset="32056.64">20782 4133 45 0,'14'40'22'0,"4"-5"-18"16,-11-23 22-16,-7 10-27 16,-4 13 1-16,-3-1-2 15,-7 7 1-15,-3 9-1 16,-5 16 1-16,5 0-6 16,3-16 1-16,0-6-6 15,-1-9 1-15</inkml:trace>
  <inkml:trace contextRef="#ctx0" brushRef="#br1" timeOffset="32804.68">20641 4280 36 0,'7'13'18'0,"0"-29"-16"0,-3 10 31 16,3-1-31-16,0 1 1 15,7-10 4-15,7-6 1 16,11 7-8-16,7-14 1 16,3 4 5-16,4 0 0 15,0 3 0-15,-4 10 0 0,-7 9-3 16,-10 15 0-16,-14 10-3 15,-15 13 1-15,-14 12-2 16,-6 0 1-16,-12-6-3 16,-6-1 0-16,0 4-1 15,10-3 0-15,4-7 0 16,3 4 0-16,7-19-1 16,4-3 1-16,4-7 1 15,3-15 0-15,3-4 1 16,8 1 0-16,6-1 1 15,4 1 1-15,4 3 1 16,3 3 0-16,0 3 0 16,1 9 0-16,-5 0 1 15,1 10 0-15,-4 0-1 16,0-3 0-16,-3-1 0 16,3 7 0-16,-4 0-1 15,8 0 0-15,-4 3 1 0,0-12 1 16,4-1 0-16,-1-5 1 15,5-4 0-15,-1-9 1 16,3-10 0-16,-2 3 0 16,-1-2-1-16,-4-4 1 15,-2 0-3-15,-5-6 1 16,-3 3-4-16,-7 0 1 16,-3 0-3-16,-1 6 0 15,-3 7-1-15,0 9 1 16,0 6-2-16,-4 10 1 15,1 0 0-15,3-1 1 0,0 7 2 16,3 0 1-16,4 3 0 16,7 0 0-16,4-3 1 15,3-9 1-15,0-1-1 16,4-8 0-16,-1-11-4 16,1-5 0-16,0-7-9 15,-8-6 1-15</inkml:trace>
  <inkml:trace contextRef="#ctx0" brushRef="#br1" timeOffset="33089">21322 4493 37 0,'3'35'18'0,"4"-1"-12"0,-3-31 26 15,3 4-29-15,0-4 0 16,0 6 2-16,4-3 1 15,-1 4-7-15,1-4 1 16,-4 0 5-16,4 1 0 16,-4-7-2-16,0-3 1 15,0-4-1-15,0 4 1 16,7-6-3-16,-4-10 1 16,5-6-2-16,-1-7 1 15,3 14-6-15,1-4 0 16,0-10-12-16,-1 4 1 0,-6 0-1 15,3 9 0-15</inkml:trace>
  <inkml:trace contextRef="#ctx0" brushRef="#br1" timeOffset="33435.81">21671 4452 52 0,'14'0'26'0,"18"-15"-31"16,-25 15 53-16,7 0-47 16,0-10 0-16,-3 1 0 15,-4-7 0-15,4 1-3 16,-4 2 1-16,0-9 0 16,-7 6 0-16,0 1-3 15,0-4 0-15,-4 3-3 0,1 10 0 16,-1 6 0-16,1 6 0 15,-1 13 1-15,0 6 0 16,1-9 3-16,3 3 1 16,3 3 3-16,5 0 1 15,-5-1 0-15,8-5 1 16,3 3-1-16,3-3 0 16,5-7-5-16,-1-3 1 15,-4-3-8-15,1-6 0 16</inkml:trace>
  <inkml:trace contextRef="#ctx0" brushRef="#br1" timeOffset="33796.18">22102 4427 30 0,'-4'-15'15'0,"11"15"-14"16,-3-7 22-16,-4-2-23 16,0-4 0-16,0 4 3 15,3 0 0-15,1-4-2 16,3 4 1-16,0 2 2 16,0 4 1-16,0 0 0 15,3-3 1-15,1 3-2 16,0-4 1-16,-1-2-2 0,1 6 1 15,-1-13-2-15,4 4 0 16,1 2-1-16,2 4 1 16,1-3-1-16,0-4 1 15,-1 4-3-15,4-1 0 16,0 1-6-16,-3-4 0 16,3 4-9-16,-7-19 1 15</inkml:trace>
  <inkml:trace contextRef="#ctx0" brushRef="#br1" timeOffset="34531.83">22677 4104 55 0,'0'22'27'0,"-18"-6"-34"16,11-16 47-16,-4 9-40 15,-3 4 0-15,-7-1 1 16,0 1 0-16,-4 6-3 16,4-3 1-16,0 2-3 15,0 4 0-15,3 0-3 16,4-3 0-1,10-3 1-15,11-4 0 16,8 4 3-16,6 0 1 16,0-4 3-16,0-6 1 15,0 4 2-15,0-4 0 16,-7-3-2-16,-3-6 1 16,-4 3-3-16,-7 6 1 15,-3 7-2-15,-4-4 1 16,-1 1-1-16,1 2 1 15,0 7 0-15,0-3 0 16,4-1 0-16,-1 1 0 16,4-3 0-16,4-4 0 0,3-3 0 15,3-2 0-15,8-8 2 16,3-5 1-16,7-10 1 16,4-3 0-16,3 3 0 15,1-3 0-15,-8-3 0 16,-3-6 0-16,-1 3-3 15,-2-4 0-15,-5 1-1 16,-6 3 0-16,-4-7-2 16,-4 4 0-16,-3 15-3 15,-3 1 1-15,-1 11-4 16,1 8 1-16,-8 5-2 16,1 7 1-16,-1 3 1 15,0 6 0-15,4 6 5 16,0-6 0-16,4 6 4 15,3 7 1-15,3 0 2 16,8-1 1-16,-1-5 0 0,1-10 0 16,7-4-3-16,10-5 0 15,7-13-5-15,-7-9 1 16,-6-4-11-16,-12 0 1 16</inkml:trace>
  <inkml:trace contextRef="#ctx0" brushRef="#br1" timeOffset="35072.44">20362 5820 42 0,'11'44'21'0,"3"-26"-15"0,-10-18 32 0,-4 4-37 0,0-1 0 16,0-6 2-16,-4-10 0 15,-3-9-3-15,0-9 0 16,0-7 2-16,-4-12 1 15,1-3-1-15,-4-10 0 16,3 3-1-16,4 4 0 16,7-1-2-16,3 1 1 0,8 3-1 15,3 15 1-15,4 7-2 16,7 9 1-16,-1 6-1 16,1 0 0-16,3 10-4 15,-7 9 1-15,-7 7-10 16,-10-1 0-16</inkml:trace>
  <inkml:trace contextRef="#ctx0" brushRef="#br1" timeOffset="35282.18">20130 5798 53 0,'14'6'26'0,"53"-22"-25"16,-43 4 42-16,8-4-43 0,7 7 0 16,3-4-5-16,1-3 0 15,-5 1-6-15,1-4 0 16,-11 0-4-16,-10 0 0 16</inkml:trace>
  <inkml:trace contextRef="#ctx0" brushRef="#br1" timeOffset="35597.37">20634 5867 39 0,'0'-3'19'0,"0"-7"-20"0,4 1 33 0,-1-7-32 15,1-3 1-15,-1-3-1 16,1 3 1-16,-1 1-1 16,4-1 0-16,0 0 1 15,0 0 0-15,4 4 0 16,-1 2 1-16,5 4-1 16,2 2 0-16,4 1-3 15,4 6 1-15,0 0-4 16,-4 0 1-16,4-3-6 15,-1 0 0-15,1-3-2 16,3-7 0-16</inkml:trace>
  <inkml:trace contextRef="#ctx0" brushRef="#br1" timeOffset="35972.94">21114 5597 37 0,'3'9'18'0,"1"-9"-16"0,-4 0 35 15,-4 4-37-15,-3 2 0 16,-3 3 0-16,-8 4 0 15,-3-1-1-15,-4 4 1 16,4-10 0-16,0 4 0 16,3 5-1-16,4 1 1 15,3 0-3-15,4-4 1 16,4 4-2-16,3-7 0 0,7-2 0 16,4-7 0-16,3-4 0 15,0 1 1-15,3-6 2 16,1 0 1-16,0 2 1 15,-1-2 1-15,1-4-1 16,0-2 0-16,-1 2 1 16,-3 1 0-16,-3 5 0 31,0 7 1-31,-1 7-1 0,-3 2 1 0,0-3-1 16,0 4 1-16,0 5-2 15,0-2 1-15,0 6-4 16,0-4 0-16,4-12-8 15,3 1 1-15,0-1-3 16,7-19 1-16</inkml:trace>
  <inkml:trace contextRef="#ctx0" brushRef="#br1" timeOffset="36453.55">21551 5553 37 0,'18'-6'18'0,"-8"0"-18"0,-10 6 35 16,0 0-35-16,0 0 1 15,-3 3 0-15,-4 3 0 16,-4 3-2-16,-3 7 1 16,0 3 1-16,0 6 0 0,0-3-1 15,0 3 1 1,0-3-1-16,3 3 1 0,4 0-1 16,3-6 1-16,4 0 0 15,7-4 0-15,4-5-1 16,10-7 0-16,4-9-1 15,7-7 1-15,6-6 0 16,1-9 0-16,0-13-1 16,-7-6 0-16,3-12 0 15,4-7 1-15,0-9-1 16,-4 3 1-16,-10-4-1 16,-4-2 0-16,-7 15 0 15,-7 0 1-15,-7 4-2 16,-3 15 1-16,-5 19-1 15,-2 12 1-15,-4 20 0 16,0-1 1-16,3 16 0 16,-3 9 1-16,0 16 1 0,0 13 0 15,7 6 0-15,3 12 1 16,4 10-2-16,0-13 1 16,7-6-2-16,-3-16 0 15,3-12-5-15,0-19 0 16,0-9-8-16,-7-16 0 15</inkml:trace>
  <inkml:trace contextRef="#ctx0" brushRef="#br1" timeOffset="36678.78">21689 5327 52 0,'10'29'26'0,"15"-26"-29"16,-14 0 47-16,-1-3-44 16,8-3 1-16,7 0-1 15,6-7 0-15,5 1-4 16,-1-1 0-16,-3 4-5 16,-4 3 0-16,-7 0-6 15,-3 0 0-15</inkml:trace>
  <inkml:trace contextRef="#ctx0" brushRef="#br1" timeOffset="36814.75">21978 5638 25 0,'-7'28'12'0,"7"-28"-9"0,4-6 14 16,3-4-22-16,-4-5 1 15,1-1-10-15,-4-3 0 16</inkml:trace>
  <inkml:trace contextRef="#ctx0" brushRef="#br1" timeOffset="37172.53">22035 5462 21 0,'17'10'10'0,"15"-23"-11"0,-22 7 15 0,5-1-14 16,6 7 0-16,0 0-2 15,0-6 1-15,4 6 1 16,-4-6 0-16,-3 3 1 16,-1 3 0-16,-3 3 3 15,0 0 0-15,-3 0 2 16,0-3 1-16,-4 3-1 16,-4 7 1-16,-3-4-2 15,-3 7 0-15,-8-13-3 16,1 9 1-16,-5 4-3 15,-2-7 0-15,3 3-2 16,0 1 1-16,-1 5-4 16,5-2 0-1,17 3-2 1,3-7 0-16,8-6-2 0,0-6 0 16,-1-6 0-16,-2 5 0 15</inkml:trace>
  <inkml:trace contextRef="#ctx0" brushRef="#br1" timeOffset="37504.21">22461 5569 26 0,'0'3'13'0,"0"-6"-17"0,4-3 25 0,-1-1-21 15,1 4 0-15,-4 3 0 16,3-6 1-16,5-4 0 16,2 1 1-16,4 0 1 15,0 5 1-15,0 1 0 16,4 0 0-16,3 6 2 16,4 0 0-16,0-3-2 15,3 0 1-15,4 4-1 16,-1-1 0-16,1 3-1 15,0 0 0-15,-7 4-3 16,-8-4 1-16,1 0-6 16,-4-6 1-16,-3 0-10 15,-8-6 0-15</inkml:trace>
  <inkml:trace contextRef="#ctx0" brushRef="#br1" timeOffset="38104.87">21230 6174 48 0,'0'3'24'0,"0"-3"-24"15,0 0 38-15,0 0-38 16,-7-3 0-16,-3 0 0 15,-1 3 1-15,-7 3-2 16,1 3 1-16,-4 7-3 16,-1 6 1-16,5-7-3 15,3 7 0-15,3 6-2 16,4 0 1-16,7 0-1 16,3-3 1-16,8-6 3 0,3-7 1 15,4-6 2-15,-1-6 1 16,1-3 1-16,-4-7 0 15,0-2 0-15,-3-1 0 16,-1 7-2-16,1-1 0 16,0 1-1-16,3-1 0 15,0 4 2-15,0 3 0 16,0 3 1-16,0 3 1 16,0 7-1-16,0 5 1 15,-3 1-1-15,0 3 1 0,-4 3-2 16,0 0 0-16,0-3-5 15,3-4 0-15,4-5-7 16,8-14 0-16</inkml:trace>
  <inkml:trace contextRef="#ctx0" brushRef="#br1" timeOffset="38555.68">21773 6096 48 0,'-3'34'24'0,"-1"16"-24"0,4-34 41 15,0-4-39 1,0 10 0-16,-3 4 1 0,-1-5 1 15,1 1-5-15,3 0 0 16,-4-6 2-16,1-7 1 16,-1-5-2-16,-3-4 1 15,-3-4-2-15,-5-8 1 16,-2-1-2-16,-4 7 1 16,-4-3-1-16,0-1 1 15,1 4-1-15,2 0 0 16,5 6 0-16,-1 6 1 0,8 10 0 15,3 3 0-15,3 6 2 16,8 0 0-16,6-3 0 16,8 0 0-16,10-4-1 15,4-5 1-15,3-4-3 16,-7-6 0-16,4-6-11 16,0-9 0-16,3-13-2 15,-3-3 1-15</inkml:trace>
  <inkml:trace contextRef="#ctx0" brushRef="#br1" timeOffset="38959.04">22186 5948 35 0,'11'38'17'0,"-11"9"-11"16,0-35 30-16,-4-2-32 15,1 6 1-15,-1 5 2 0,1 8 0 16,3-1-9-16,0 3 1 16,0 4 6-16,7-4 0 15,-4 0-3-15,1-9 0 16,-1-6-1-16,1-3 0 16,-4-7-1-16,-4-6 0 15,-3-6-2-15,-7-7 1 0,-3 4 0 16,-5 2 0-16,1-2-1 15,0 0 0-15,0 2 0 16,3 7 0-16,1 0 1 16,-1 7 0-16,7 8 0 15,4 7 1 1,4 0 1-16,3 0 0 0,3-3-1 16,8 3 1-16,-1-6-1 15,8-4 1-15,3-2-6 16,4-4 0-16,3-9-10 15,-3-7 1-15</inkml:trace>
  <inkml:trace contextRef="#ctx0" brushRef="#br1" timeOffset="39321.28">22479 6356 43 0,'-14'38'21'0,"14"-17"-15"0,-4-17 29 16,1-1-34-16,-1 0 0 15,1 3 1-15,-1-6 0 16,-3-6-3-16,7-4 1 16,0-5 1-16,11-4 0 15,-1-3-1-15,4 0 1 16,1-3-1-16,-1-6 1 15,0 2-1-15,3 1 0 0,5 9 0 16,2 7 1-16,1 9-1 16,-4 12 1-16,0 4-1 15,1 9 1-15,-1 9-1 16,-4 0 1-16,1 1-2 16,-4-4 1-16,0-3-4 15,-3-3 0-15,-4-6-11 16,0-4 1-16</inkml:trace>
  <inkml:trace contextRef="#ctx0" brushRef="#br1" timeOffset="40011.06">22419 5882 48 0,'0'0'24'0,"7"25"-23"0,-3-18 35 16,-4 5-37-16,0 4 1 0,-4 0-7 16,1-4 1-16,-4 1-4 15,-8-4 0-15</inkml:trace>
  <inkml:trace contextRef="#ctx0" brushRef="#br1" timeOffset="40387.98">23019 6481 45 0,'0'19'22'0,"-7"-9"-23"0,3-4 32 0,-3 0-34 16,-3 0 1-16,-8 1-22 15,-14 2 1-15</inkml:trace>
  <inkml:trace contextRef="#ctx0" brushRef="#br1" timeOffset="47578.04">24511 3628 45 0,'-7'15'22'0,"-11"20"-14"16,15-29 22-16,-8 22-30 16,-6 1 1-16,-19 15 0 15,-10 18 0-15,-14 20-1 16,-7 18 0-16,0 16 0 15,-7 25 1-15,-3 19 0 16,3 16 0-16,7 15 0 0,14 19 0 16,14 16 1-1,14-3 0-15,15-16 1 0,13-10 1 16,15-6-1-16,6-6 0 16,5-28-3-16,2-13 0 15,1-12-8-15,3-13 1 16,8-25-10-16,-8-28 0 15</inkml:trace>
  <inkml:trace contextRef="#ctx0" brushRef="#br1" timeOffset="48823.1">25456 4173 49 0,'15'0'24'0,"-1"-9"-19"15,-14 9 39-15,0 0-40 16,3 3 0-16,-3 0 0 0,-3 13 0 16,-8-7-6-1,-3 13 0-15,-11 10 3 0,1-4 1 16,-5 6-2-16,-6-9 0 15,0 4-3-15,-4 5 1 16,4 4-1-16,7 6 1 16,3 3-1-16,4 3 1 15,10 0 0-15,4-9 0 16,18-7 1-16,6-5 0 16,19-8-1-16,2-5 0 15,8-10-6-15,0-18 0 0,0-16-7 16,-11-4 0-16</inkml:trace>
  <inkml:trace contextRef="#ctx0" brushRef="#br1" timeOffset="49198.61">25594 4249 36 0,'0'34'18'0,"4"26"-15"15,-4-38 27 1,-15 18-30 0,1 1 1-16,0 6-1 15,0 3 1-15,0-9-1 16,3-6 0-16,4-4 0 16,4-12 1-16,6-16-2 0,4-6 1 15,4-13-1-15,3 4 1 16,0-7-1-16,0-3 0 15,0 3 0-15,1 0 0 16,-5 4 1-16,1 2 0 16,-4 7 0-16,0 12 0 15,-4 3 0-15,1 1 1 16,-1-4-1-16,1 7 0 16,-1 2 0-16,-3 4 0 15,4 0-5-15,0-3 0 0,-1 2-5 16,-3-8 0-16</inkml:trace>
  <inkml:trace contextRef="#ctx0" brushRef="#br1" timeOffset="49648.9">25792 4622 49 0,'3'-3'24'0,"18"3"-24"0,-14-3 45 15,4-4-44-15,3 4 1 16,4 3 0-16,-1-9 0 15,1-1-4-15,0-2 1 16,-4-4 1-16,-4 0 1 16,-6 1-3-16,-4-1 0 15,-4 3-3-15,1 7 1 16,-4 3-1-16,-4 9 0 16,1 7 0-16,-1 6 1 15,0-4 0-15,4 7 0 0,0 3 3 16,4 1 0-1,3-5 1-15,0 1 1 0,7-3-1 16,0-6 1-16,3-4-2 16,1-6 0-16,3-3-8 15,4-6 1-15,3-7-2 16,0-2 0-16</inkml:trace>
  <inkml:trace contextRef="#ctx0" brushRef="#br1" timeOffset="49905.08">26328 4437 37 0,'0'0'18'0,"-4"0"-24"16,-3 0 36-16,0 0-31 16,-7 0 1-16,-7 6 0 0,7 3 0 15,-4 10 0 1,1 3 1-16,-5-3-1 0,5 6 1 15,-1 6 0-15,4-2 0 16,3 2-1-16,4 0 1 16,7-9-1-16,7 0 1 15,4-9-4-15,0-7 0 16,6-3-7-16,1-6 0 16</inkml:trace>
  <inkml:trace contextRef="#ctx0" brushRef="#br1" timeOffset="50445.74">26638 4142 35 0,'-10'53'17'0,"-11"16"-19"15,13-50 25-15,-2 12-23 16,-1-5 1-16,1 8-1 16,3 10 1-16,0-10-2 15,3-2 1-15,1-4-3 16,-1-6 1-16,4-9-3 16,0-7 0-16,0-3-3 0,4-6 0 15,-1-7 1-15,1-8 0 16,3-1 5-16,3-3 0 15,4 9 5-15,4 4 0 16,0-1 6-16,-1-2 0 16,-3 2 0-16,0 7 0 15,-3-3-2-15,-4 6 1 16,-3 6-4-16,-4-3 0 16,-4 7-3-16,-3 2 1 15,-4 7-2-15,-6 0 1 16,-4-6-2-16,0-1 0 0,-4 1 1 15,4 2 0-15,3-5 0 16,4-4 1-16,7 0-1 16,7-3 1-16,7 10 1 15,7 3 1-15,7-1-1 16,0 4 0-16,4 3 0 16,-4-3 0-16,-3-3-4 15,-1-1 1-15,-6-2-12 16,-7-7 0-16</inkml:trace>
  <inkml:trace contextRef="#ctx0" brushRef="#br1" timeOffset="51195.52">25696 5346 45 0,'4'13'22'0,"3"-26"-25"0,-7 4 32 16,-4 2-30-16,-3 7 1 15,0-3 0-15,-3 3 0 16,-4 0 0-16,-1 3 0 15,5 4-1-15,-1 15 1 0,1-7-2 16,3 7 1-16,3 3-1 16,4 0 0-16,4-6-1 15,3-3 1-15,3-7 1 16,8-2 0-16,3-14 0 16,0-2 0-16,4-10-6 15,-7 0 1-15,-1-6-4 16,4-6 1-16</inkml:trace>
  <inkml:trace contextRef="#ctx0" brushRef="#br1" timeOffset="51540.88">25890 5440 40 0,'-3'32'20'0,"3"-29"-28"0,0 0 39 16,0-6-31-16,0-7 1 16,3-2 1-16,1-4 0 15,3-3-3-15,4-3 1 16,-1 0 1-16,4-3 0 16,0-3 0-16,4 9 0 15,-4 0-1-15,0 10 0 16,0 6 0-16,0 6 1 15,-3 3 0-15,0 7 0 0,-1 3-1 16,1 5 1-16,-1 5-1 16,-3 2 1-16,0-3-2 15,1 3 0-15,-1-9-11 16,-4-3 0-16,-6-7 0 16,-4-6 0-16</inkml:trace>
  <inkml:trace contextRef="#ctx0" brushRef="#br1" timeOffset="52096.15">25298 6140 36 0,'3'-7'18'0,"4"4"-13"0,-7 3 34 0,0 0-37 16,-3 0 0-16,-1 0 1 16,-6 3 1-16,-4 0-6 15,-8 1 1-15,-2-1 3 16,-5 3 0-16,8 3-1 15,0 4 0-15,0 6-2 16,0-1 0-16,0 4-2 16,3 10 1-16,4-1-2 15,3-3 1 1,25-3 0 0,4-15 1-16,3-7 1 15,4-9 1-15,7-13 0 16,-4 6 1-16,-3-2-7 15,-1-4 1-15,-3-9-7 0,4-7 1 16</inkml:trace>
  <inkml:trace contextRef="#ctx0" brushRef="#br1" timeOffset="52501.11">25386 6293 40 0,'-7'32'20'0,"3"-4"-18"0,4-25 33 15,-3-3-32-15,3 0 1 0,0 0 0 16,3-6 1-16,4-4-7 16,4-5 0-16,3 2 4 15,4 4 1-15,-1-4-5 16,5 4 0-16,-5 2-2 15,1 7 1-15,-4-3-3 16,0 3 1-16,0 6 0 16,-3 1 0-16,-1 2 2 15,1 1 0-15,-1-1 3 16,1-3 0-16,0 1 2 16,-1-7 1-16,-3-4 1 15,7-2 1-15,-3 0-1 16,0-4 1-16,-1 1-2 15,-3-4 1-15,4-5-1 16,-4-7 0-16,-4-1-8 16,1 5 1-16,-1-17-10 0,-3-3 1 15</inkml:trace>
  <inkml:trace contextRef="#ctx0" brushRef="#br1" timeOffset="53117.89">25996 6161 23 0,'0'32'11'0,"-3"-13"-2"15,3-16 5-15,-4 3-11 16,4 3 1-16,-3-5 2 0,3 2 0 16,0 0-8-1,0 0 1-15,0-2 4 0,3-8 0 16,4-5-2-16,4 3 1 16,3-7-2-16,0-3 1 15,4 1-2-15,-1-4 1 16,1 0-2-16,0 7 1 15,-1-1 0-15,1-3 0 16,-4-2 0-16,4-1 0 16,3 3 0-16,3 0 1 15,-2 4 0-15,2-1 1 16,1 20-1-16,-4-1 1 0,-3 6-1 16,-4-2 1-16,0 6-1 15,-3 5 1-15,-1 5-1 16,1 2 0-16,-1-6-1 15,1-3 0-15,3-4-6 16,4 1 0-16,3-4-3 16,4-12 0-16</inkml:trace>
  <inkml:trace contextRef="#ctx0" brushRef="#br1" timeOffset="53657.34">27277 3427 44 0,'0'19'22'0,"0"9"-22"16,3-19 44-16,-3 20-44 16,4 11 0-16,-1 23 2 15,1 0 0-15,10 28-1 16,4 25 0-16,17 6 1 16,4 16 0-16,7 31 0 15,10 10 0-15,-7 6-1 16,1 22 0-16,-11-9-1 15,-18-1 0-15,-14-2-1 16,-4-57 0-16,-34 44 0 16,-19-16 0-16,-10-22-1 15,4-19 0-15,-15-21-7 0,-6-23 0 16,-4-21-6-16,3-22 0 16</inkml:trace>
  <inkml:trace contextRef="#ctx1" brushRef="#br1">8431 4490 0,'0'0'16,"0"0"-1,0 0 1,0 0-1,0 0 1,0 0 0,0 0-1,0 0 1,0 0 0,0 0-1,0 0 1</inkml:trace>
  <inkml:trace contextRef="#ctx0" brushRef="#br1" timeOffset="55503.36">14651 6506 34 0,'10'22'17'0,"-10"7"-13"0,0-20 18 16,0 4-23-16,-3-1 1 16,-1 4 0-16,-3 9 0 15,-10 6 0-15,-12 7 0 16,-9-4 0-16,-12 7 0 16,-27 0 0-16,-8 12 1 15,-7 0-1-15,-17 4 1 16,-15-4 0-16,1-6 0 15,-4 0 0-15,-7 3 0 0,-7-12 1 16,3 0 0-16,-10-10 0 16,-11-6 0-16,-3-3 0 15,-7-4 1-15,-11-2-1 16,3-7 1-16,1-3-2 16,3 0 1-16,7-3-2 15,11 0 0-15,3-6-1 16,8-6 0-16,6-4-1 15,22-3 1-15,6-3-3 16,8-3 1-16,3-16-8 16,18-6 1-16,0-9-2 15,18-10 1-15</inkml:trace>
  <inkml:trace contextRef="#ctx0" brushRef="#br1" timeOffset="56302.68">10224 7397 21 0,'10'16'10'0,"15"-16"1"15,-18 0 15-15,3 6-23 16,-3-3 1-16,4 6 2 16,-4-2 1-16,0 2-9 15,0-3 1-15,0-2 6 0,0-4 0 16,0-4-1-16,4-2 0 15,0-10-2-15,3-2 1 16,0-11-1-16,-4-8 1 16,1-7-2-16,-4-9 0 15,-7-4-1-15,-11-6 0 16,-3 4 0-16,-3 6 0 16,-4 5 0-16,-4 1 0 15,4 4 0-15,3-1 0 16,4 6-1-16,3 7 1 15,1 9-1-15,3 3 0 0,3 6-1 16,4 4 0-16,0 3-1 16,7 3 1-16,7 3 0 15,7-4 1-15,8 1-1 16,6 0 0-16,7-3 1 16,18 0 1-16,7 2 0 15,0 1 0-15,0 3 0 16,4 0 1-16,-4 3 0 15,-11 1 0-15,-10 2 0 16,-3 3 0-16,-19 4-1 16,-13 9 0-16,-29 3-1 15,-24 19 1-15,-15 15-1 16,-24 13 0-16,-25 4-11 16,-6 8 1-16,-19 14-1 15,-14 2 0-15</inkml:trace>
  <inkml:trace contextRef="#ctx0" brushRef="#br0" timeOffset="66989.35">2223 9755 31 0,'3'22'15'0,"25"13"-6"15,-21-26 15-15,4 13-21 16,-1 0 0-16,5 3 1 16,2 0 1-16,1 3-5 15,3-3 0-15,0 0 4 16,0-3 0-16,1 0-1 16,2-6 1-16,-10-3-1 15,4-7 0-15,-7-3-2 0,6 0 1 16,-3-9-1-16,11-4 1 15,-11-2 0-15,4-7 0 16,-4-12 0-16,0-10 1 16,-3-12-1-16,-1-10 1 15,1-9-1-15,-11-7 1 16,0-15-2-16,-11-9 0 16,-6 2 0-16,-1-2 0 15,4-4-1-15,3 1 1 16,-6 2-1-16,6-2 0 15,0 12 0-15,1-4 1 0,10 4-1 16,0 0 1-16,0 3-1 16,3-9 1-16,15 12 0 15,10 0 0-15,11 10-1 16,-4 0 1-16,1 12-1 16,2 6 1-16,-6 10-3 15,-4 9 0-15,-7 4-3 16,1 18 0-16,-1 12-2 15,-4 17 0-15,-6 6-6 16,0 18 1-16,-18 4-5 16,3-4 0-16</inkml:trace>
  <inkml:trace contextRef="#ctx0" brushRef="#br0" timeOffset="68492.81">3531 7936 47 0,'7'7'23'0,"4"-7"-20"16,-4-4 41-16,-3 4-42 16,6 0 0-1,8-6 5 1,-4 0 1-16,4-3-9 0,-1-1 0 15,-3 4 5-15,0 0 1 16,-3 2-3-16,0 8 1 16,-11 2-4-16,-8 13 0 15,5 3-3-15,-8 6 0 16,-3 0-1-16,0 0 1 16,4 0-1-16,-1-2 1 31,4-8 1-31,7-2 1 15,0-7 2-15,0 1 0 16,7-7 3-16,7-3 0 16,4 0 1-16,-8 0 0 0,8 0-1 15,-4 3 1-15,-3 7-2 16,-4 8 1-16,-7 11-3 16,-7 5 1-16,-7 7-2 15,3 3 0-15,-7 3-3 16,-3-6 1-16,-7-4-3 15,-4 1 0-15,4-4-6 16,7-5 1-16,-11-11-6 16,14-5 1-16</inkml:trace>
  <inkml:trace contextRef="#ctx0" brushRef="#br0" timeOffset="68782.14">4124 8140 49 0,'0'22'24'0,"-14"25"-30"0,10-28 44 15,-13 6-38-15,-4 13 0 16,-1 2 0-16,-9 14 0 0,2-4-1 16,8-3 0-1,-7-3-3-15,7-10 0 0,3-5-9 16,-3-14 0-16</inkml:trace>
  <inkml:trace contextRef="#ctx0" brushRef="#br0" timeOffset="69017.33">3856 8165 37 0,'39'32'18'0,"7"21"-8"16,-32-41 25-16,7 10-31 15,4 10 0-15,3 9 1 16,0 6 0-16,0 6-7 15,4-3 0-15,0-3 3 16,-4-3 1-16,0-6-8 16,-7-7 1-16,0-9-9 0,-3-10 1 15,-18-8-2-15,0-4 1 16</inkml:trace>
  <inkml:trace contextRef="#ctx0" brushRef="#br0" timeOffset="69261.6">4403 8473 39 0,'31'-4'19'0,"29"-21"-23"15,-31 16 37-15,2-7-34 16,-2 1 0-16,2-1-7 16,-9 3 1-16,-5 4 0 15,-3 0 1-15</inkml:trace>
  <inkml:trace contextRef="#ctx0" brushRef="#br0" timeOffset="69515.43">4505 8363 60 0,'4'37'30'0,"-1"23"-39"0,-3-47 59 16,0 8-50-16,0 8 0 15,0 2-1-15,0 0 1 16,0 1-4-16,0-1 1 16,0-9-8-16,0-9 0 15,-3-10-6-15,3-9 1 16</inkml:trace>
  <inkml:trace contextRef="#ctx0" brushRef="#br0" timeOffset="69827.83">5031 7767 48 0,'10'13'24'0,"-6"12"-22"16,-4-13 43-16,0 13-44 16,-4 3 0-16,4 13 1 0,-10 9 1 15,-1 13-4-15,4 6 1 16,3 3 1-16,1 0 1 16,3 4-6-16,3-1 1 15,1-16-7-15,0-12 0 16,-4-9-6-16,0-19 0 15</inkml:trace>
  <inkml:trace contextRef="#ctx0" brushRef="#br0" timeOffset="70249.32">3461 9002 58 0,'17'13'29'0,"15"-7"-32"16,-14-6 55-16,-4 0-49 15,4 0 0-15,13 3 3 0,15-3 0 16,14 0-7-16,14-6 1 16,14-6 4-16,32-10 1 15,11-7-3-15,14-11 1 16,-4 2-3-16,-4 0 0 15,-6 4-6-15,-18 3 1 16,-15 5-6-16,-16 8 0 16,-19 5-10-16,-21 13 0 15</inkml:trace>
  <inkml:trace contextRef="#ctx0" brushRef="#br0" timeOffset="71257.28">3358 9235 55 0,'4'12'27'0,"3"4"-26"0,-7-7 43 16,-11 10-44-16,4 9 0 15,-3 7 1-15,-1 5 1 16,-10 4-2-16,0 3 1 16,-7 7 0-16,7-1 0 15,-1-3 0-15,-2 10 0 16,10 2-2-16,-4-2 1 16,7-3-3-16,1-10 0 15,3-7-3-15,7-8 1 16,7-10-5-16,14-13 0 109,7-6-6-109,0-15 0 78</inkml:trace>
  <inkml:trace contextRef="#ctx0" brushRef="#br0" timeOffset="71333.23">3627 9548 41 0,'10'19'20'0,"-20"9"-14"0,10-15 33 0,-11 6-39 0,-3 6 1 0,0 3-1 0,-14 3 1 0,-1 4-4 0,-2 5 1 0,2 4-4 0,5-9 0 0,-1-7-8 0,4-9 1 0</inkml:trace>
  <inkml:trace contextRef="#ctx0" brushRef="#br0" timeOffset="71581.62">3493 9589 41 0,'28'22'20'0,"-7"19"-19"0,-14-26 33 0,0 4-34 0,4 6 1 0,-1 3 0 0,1 7 1 0,10 3-3 0,-3 2 0 0,3-5-1 0,-4-10 0 0,8-6-5 16,3-10 0-16,-10-6-6 15,3-12 1-15</inkml:trace>
  <inkml:trace contextRef="#ctx0" brushRef="#br0" timeOffset="71870.45">3877 9764 37 0,'0'10'18'0,"0"6"-8"0,4-16 32 16,3 0-37-16,0 0 0 16,3 0 2-16,4-4 0 15,11-5-10-15,7-4 1 16,7-2 4-16,-8-7 0 0,1 0-7 15,-4 0 0-15,-6 6-12 16,-12 1 0-16</inkml:trace>
  <inkml:trace contextRef="#ctx0" brushRef="#br0" timeOffset="72145.09">4018 9570 46 0,'11'38'23'0,"-4"-1"-21"0,-7-24 31 0,-7 9-33 0,3 3 0 0,4 3-3 0,-7 10 0 0,7-1-3 16,0 1 1-16,-3-7-8 0,3-12 0 15</inkml:trace>
  <inkml:trace contextRef="#ctx0" brushRef="#br0" timeOffset="72576.87">4244 9388 51 0,'14'16'25'0,"21"-47"-26"0,-14 27 46 0,1-2-42 15,-5-3 1-15,4-1 0 16,8 1 1-16,-15 3-7 16,-4 2 1-16,-3 8 3 15,-7 5 0-15,0 7-3 16,-10-1 0-16,-1 4-3 16,1 0 0-16,-8 0-4 0,0 0 1 15,4-1-3-15,4 1 1 16,3-3 2-16,7 0 0 15,0 2 5 32,10-2 1-47,8-3 6 0,-4-4 0 16,11 0 2-16,-4-2 1 0,0-1-1 0,-3 3 0 0,-4 4-3 0,-7 3 0 31,-7 9-6-31,-11 3 0 0,-10 3-7 0,-4 1 1 16,-6-1-8-1,-8-6 0-15</inkml:trace>
  <inkml:trace contextRef="#ctx0" brushRef="#br0" timeOffset="72904.67">4537 9184 51 0,'24'32'25'0,"22"8"-18"0,-28-24 45 0,0 6-49 0,-4 6 0 15,3 16 0 1,-10 6 1-16,4 13-6 0,0 12 0 16,-11 7-1-16,3-1 1 15,-6 4-8-15,-5-3 0 16,-6-23-9-16,-10-12 1 16</inkml:trace>
  <inkml:trace contextRef="#ctx0" brushRef="#br0" timeOffset="73249.55">5052 9093 49 0,'10'0'24'0,"-10"0"-24"16,0 4 39-16,0 11-39 16,-10 4 1-16,-8 9-1 15,-3 4 1-15,0 15-2 16,-7-7 1-16,-1 11 1 16,5 2 0-16,-5 3-1 15,8 7 1-15,4 3-1 0,13-3 0 16,4-1-1-16,7-2 0 15,7-10-3 32,0-9 0-47,4-22-5 0,3-7 0 0,-3-9-6 0,-4-12 1 16</inkml:trace>
  <inkml:trace contextRef="#ctx0" brushRef="#br0" timeOffset="73508.59">5263 9398 59 0,'0'37'29'0,"-10"-9"-37"0,6-15 57 0,-6 9-49 15,-8 3 1-15,-3 13 0 16,-7-1 0-16,-4 7-1 15,4-3 0-15,7-3-2 16,-4-7 0-16,11-6-7 16,-4-9 0-1</inkml:trace>
  <inkml:trace contextRef="#ctx0" brushRef="#br0" timeOffset="73751.98">4992 9451 48 0,'32'16'24'0,"24"27"-10"0,-45-27 22 0,10 3-35 0,-7 3 0 16,4 9 1-16,-1 1 0 16,1 2-4-16,3 1 1 15,-10-7-1-15,3 0 1 16,-4-3-5-16,-3-9 1 15,0-10-7-15,4-6 1 16,-11-12-4-16,0-17 0 16</inkml:trace>
  <inkml:trace contextRef="#ctx0" brushRef="#br0" timeOffset="73943.69">5330 9573 45 0,'11'6'22'0,"7"4"-19"0,-8-10 41 0,1 0-42 15,17-3 0-15,4-4 0 16,-7-2 0-16,10 0-4 16,-7-4 0-16,4 1-3 15,-4-7 0-15,4 3-10 16,-18-3 0-16</inkml:trace>
  <inkml:trace contextRef="#ctx0" brushRef="#br0" timeOffset="74229.73">5810 9376 55 0,'0'56'27'0,"11"-25"-26"0,-11-15 45 16,0 6-46-16,0 3 1 0,-4 10-1 15,4-4 1-15,0 4-3 16,0-4 1-16,0-9-4 16,0-6 0-16,0-13-7 15,0-13 1-15,0-12-5 16,0-15 0-16</inkml:trace>
  <inkml:trace contextRef="#ctx0" brushRef="#br0" timeOffset="74420.73">5965 9093 62 0,'53'57'31'0,"25"37"-36"16,-57-66 63-16,4 4-58 0,3 11 1 16,-3 14-1-16,-4 2 0 15,-18 17-3-15,-6 8 1 16,-11-8-7-16,-11-1 1 16,-3-9-11-16,-4-19 1 15</inkml:trace>
  <inkml:trace contextRef="#ctx0" brushRef="#br0" timeOffset="75006.1">6854 8432 60 0,'11'34'30'0,"7"-2"-26"16,-15-20 49-16,4 7-51 16,4 3 0-16,-8 3 1 0,1 0 1 15,-1 0-5-15,1 3 0 16,0-9 3-16,-1 3 1 16,-3-3-3-16,0-3 0 15,-3-4-1-15,-5 1 0 16,-9-4-3-16,-8 1 1 15,-3-1-3-15,-7 4 1 16,-1-7 0-16,8 0 0 16,-4 3-1-16,4 1 1 0,7 9 2 15,-4 0 0-15,11 6 2 16,4 3 0-16,-1 3 1 16,11-3 1-16,4 1 1 15,6-4 0-15,8-6 0 16,10-7 0-16,7-9-1 15,11-6 1 1,-7 0-5-16,-4-10 1 0,8-5-9 16,2-8 1-16,-6 1-6 15,4-9 1-15</inkml:trace>
  <inkml:trace contextRef="#ctx0" brushRef="#br0" timeOffset="75284">7391 8585 39 0,'10'51'19'0,"-20"-26"-19"0,6-10 31 0,-3 10-28 0,-11 10 1 16,-3 6 0-16,-10 9 1 16,2 0-7-16,-9 10 1 15,2-7 3-15,5-3 1 16,2-9-9-16,8-13 1 15,7-12-8-15,0-19 0 16</inkml:trace>
  <inkml:trace contextRef="#ctx0" brushRef="#br0" timeOffset="75383.95">7003 8708 43 0,'21'-13'21'0,"28"32"-9"0,-31-10 33 0,14 7-42 0,-4 12 1 0,7 4 0 0,4 2 1 0,0 10-8 16,0-6 0-16,-11 6-1 16,0-4 0-16,-7 1-13 15,-7-10 1-15</inkml:trace>
  <inkml:trace contextRef="#ctx0" brushRef="#br0" timeOffset="75897.25">8089 8711 49 0,'0'16'24'0,"39"-10"-18"16,-28-6 34-16,10-3-39 15,7-4 0-15,4-2 0 16,3-4 0-16,0 1-6 16,-3-4 0-16,-7 7-10 0,-11-4 1 15</inkml:trace>
  <inkml:trace contextRef="#ctx0" brushRef="#br0" timeOffset="76074.8">7959 9188 59 0,'14'9'29'0,"32"-9"-32"0,-25-9 47 16,11-13-48-16,10 0 0 15,4-3-22-15,0-4 1 0,-4-2 23 16,-3 6 1-16</inkml:trace>
  <inkml:trace contextRef="#ctx0" brushRef="#br0" timeOffset="77138.48">8901 10056 46 0,'28'50'23'0,"28"13"-20"0,-38-50 41 0,7 12-42 0,3 0 1 0,11-3 2 0,10-4 0 0,0-2-5 0,4-6 1 0,0-4 4 16,0-12 0-16,0-13-1 15,-4-6 0-15,-6-19-1 16,-11-19 0-16,-11-22-2 15,-11-12 1 1,-17-22 0-16,-17-22 0 94,-12-13-1 46,-17-9 1-140,-10-12-1 32,6 2 1-32,12-2 0 15,9 8 0-15,8 11-1 0,10 21 0 0,4 3 1 16,7 19 1-16,7 19-1 0,14 16 1 0,4 12-5 0,10 16 0 0,4 15-6 16,-7 16 0-16,3 13-11 0,-3 12 0 0,-8 16-5 0,1 13 1 0</inkml:trace>
  <inkml:trace contextRef="#ctx0" brushRef="#br0" timeOffset="78758.81">10619 7836 47 0,'10'19'23'0,"-10"-10"-21"0,0-9 40 0,-7 0-42 15,-3 0 1-15,-12-3-1 16,-6-3 1-16,-4 3-1 16,-6 0 0-16,-5-1 0 15,-6 1 0-15,10 0-1 16,4 3 0-16,3 0-1 15,7 3 1-15,1 4-2 16,6 2 0-16,0 0 0 16,8 4 1-16,-1-1 0 15,4 1 1-15,0 12 0 16,0 10 0-16,0 5 1 16,7 20 0-16,-7-4 0 15,-4 16 0-15,1 10 0 16,-4 12 0-1,-4 13-1 64,0 2 1-79,-3 11-1 0,4 2 1 0,-1 6 0 0,0-2 0 15,4-7 1 16,4 0 0 1,3-9 1-17,-4 6 0-15,4-16 1 0,3 1 0 0,4-7 0 0,4-22 1 0,3-6-2 0,4-10 1 0,6-9-1 0,11-9 1 0,11-10-1 16,7-22 1-16,14-3-1 0,7-3 1 0,7-9-6 0,0-7 0 0,-3-6-14 0,-18 0 1 0</inkml:trace>
  <inkml:trace contextRef="#ctx0" brushRef="#br0" timeOffset="79973.17">11405 8316 37 0,'11'-13'18'0,"-4"23"-5"0,-7-10 18 0,7 3-26 0,0-3 0 0,4 3 4 0,3-6 0 0,3-4-10 0,1-2 0 0,3 0 8 0,0 6 0 0,1-1-3 0,-5 4 0 0,1 7-3 0,-4-7 1 0,-7 6-5 0,-3 10 1 0,-8 2-2 0,-7 14 0 0,-3-7-1 0,-7-3 0 500,-7 6 0-500,-4 0 0 0,4-3 0 0,0 0 1 0,3 1 1 0,0-5 0 0,8 1 1 0,3-3 0 0,-8 19 4 0,19-26 2 0,-1-2 0 0,8-1 2 0,6-2 0 0,8-1 0 0,3-6 1 0,7-3-3 0,1-4 1 15,-5 1-6-15,-2 0 1 0,-1 0-10 0,-4 2 1 0,-10 1-10 0,-10-3 1 0</inkml:trace>
  <inkml:trace contextRef="#ctx0" brushRef="#br0" timeOffset="80039.12">10608 9053 41 0,'0'-3'20'0,"14"6"-12"0,-7-3 28 0,7 0-34 0,4 3 1 0,3 3 2 0,7-6 1 0,11 0-5 0,18 0 0 0,10 0 5 0,24-3 1 0,8-3-2 0,14-1 0 0,18-2-2 0,-1-10 0 0,-14 0-5 0,-10 1 1 0,-14 2-8 0,-11 3 1 0,-17 7-11 16,-29 3 0-16</inkml:trace>
  <inkml:trace contextRef="#ctx0" brushRef="#br0" timeOffset="80585.08">11109 9426 46 0,'0'12'23'0,"-11"-5"-17"0,4 2 31 15,-3 4-37-15,-4 9 1 16,-11 3-1-16,-3 3 0 16,-4 3-2-16,-3 10 0 15,-4 0-4-15,7 0 1 16,7-4-9-16,1-2 0 15</inkml:trace>
  <inkml:trace contextRef="#ctx0" brushRef="#br0" timeOffset="80820.5">10968 9514 40 0,'35'47'20'0,"0"0"-24"15,-24-38 30-15,7 10-28 16,3 3 0-16,0 6-5 16,4 3 1-16,-4 1 4 15,0-1 0-15,-3-3-8 16,-8-3 0-16</inkml:trace>
  <inkml:trace contextRef="#ctx0" brushRef="#br0" timeOffset="81072.42">11423 9642 44 0,'25'6'22'0,"31"-18"-24"0,-42 9 44 0,4-3-43 16,3 6 1 0,0-4-3-16,0-5 1 0,1-4-4 15,-8 1 1-15,-4-4-8 16,-6-6 0-16</inkml:trace>
  <inkml:trace contextRef="#ctx0" brushRef="#br0" timeOffset="81283.32">11486 9517 38 0,'8'56'19'0,"-26"-6"-15"16,14-34 29-16,1 6-33 16,-1 6 0-16,1-3-2 0,-4-3 0 15,0-3-3-15,7 0 0 16,-4-7-7-16,1-12 1 16</inkml:trace>
  <inkml:trace contextRef="#ctx0" brushRef="#br0" timeOffset="81777.02">11790 9291 57 0,'7'9'28'0,"11"10"-31"0,-11-16 55 0,0 0-49 15,3 4 1-15,4-7 3 16,-3 0 1-16,7 3-9 16,3 3 1-16,7-6 4 15,-7 0 1-15,-3 3-3 16,-1-3 1-16,-2 3-3 15,-8 4 0-15,-4 2-4 16,-3 1 1-16,-3-1-3 0,-4 0 1 16,-1-2-2-16,1-1 1 15,4-6 0-15,-1 3 0 16,4 3 2-16,4 1 1 16,3-1 2-16,4 3 0 15,3 1 3-15,7 2 1 16,0 1 1-16,-3-1 1 15,-1 1 0-15,-3 2 1 16,-3 1-2 0,-4 9 0-16,-7-3-4 0,-14 10 0 15,-14 5-7-15,-11 1 0 16,0-4-13-16,-7-5 0 16</inkml:trace>
  <inkml:trace contextRef="#ctx0" brushRef="#br0" timeOffset="82533.13">12732 8908 52 0,'7'13'26'0,"21"-10"-23"0,-14-3 36 16,7 0-38-16,8 0 0 15,2-3 0-15,1-3 0 16,7-1-3-16,0-2 1 16,-1 3-5-16,1 3 1 15,-7-1-11-15,-4-5 1 16</inkml:trace>
  <inkml:trace contextRef="#ctx0" brushRef="#br0" timeOffset="82758.98">12926 8742 63 0,'3'41'31'0,"8"25"-38"0,-8-54 56 0,1 10-50 15,-4 10 1-15,0 2-6 16,0 1 1-16,0 2-5 16,0-2 0-16,-7-7-7 15,0-9 1-15</inkml:trace>
  <inkml:trace contextRef="#ctx0" brushRef="#br0" timeOffset="83331.25">14591 7729 48 0,'7'16'24'0,"4"-16"-20"0,-8 6 42 16,-3 13-45-16,0 9 1 15,0 1-1-15,-3 5 1 16,-5 13-3-16,-2 3 0 16,-1 10-1-16,4 3 1 15,4-20-6-15,-1-5 1 16,1-7-10-16,-4-12 0 16</inkml:trace>
  <inkml:trace contextRef="#ctx0" brushRef="#br0" timeOffset="83609.22">13811 8742 59 0,'57'6'29'0,"66"-21"-22"15,-84 5 51-15,32-5-54 16,20-10 0-16,12-10 2 16,20 1 1-16,22-7-9 15,-1 0 0-15,-13 3 5 0,-1 4 1 16,-24 6-6-16,-18 9 0 15,-17 6-9-15,-15 7 0 16,-20 6-12-16,-19 6 1 16</inkml:trace>
  <inkml:trace contextRef="#ctx0" brushRef="#br0" timeOffset="84026.98">14344 9194 54 0,'3'6'27'0,"-3"0"-19"15,-3 1 37-15,-1 2-43 0,-10 7 1 16,-10 6-1-16,-8 12 0 15,-7 4-5-15,7 9 1 16,-3 6-3-16,-4-6 1 16,4-3-10-16,0 0 1 15,3-16-5-15,7-12 0 16</inkml:trace>
  <inkml:trace contextRef="#ctx0" brushRef="#br0" timeOffset="84250.88">14009 9244 39 0,'21'41'19'0,"7"50"-17"0,-21-79 32 0,7 10-33 15,8 6 1-15,2 4 0 16,12-4 1-16,-1 0-5 15,-3 4 1-15,-4-7-4 16,-4 0 1-16,-6-3-8 16,-4-13 0-16</inkml:trace>
  <inkml:trace contextRef="#ctx0" brushRef="#br0" timeOffset="84496.73">14601 9329 46 0,'15'9'23'0,"6"-18"-18"0,-11 5 39 16,8 1-43-16,7 0 1 15,6 0-1-15,1-3 0 16,3-4-7-16,-3 4 0 0,-4-3-9 16,-6-4 1-16</inkml:trace>
  <inkml:trace contextRef="#ctx0" brushRef="#br0" timeOffset="84767.11">15155 9166 61 0,'0'43'30'0,"11"33"-33"0,-8-48 51 0,-3 0-48 0,0 10 0 16,0 6-1-16,-3-4 1 16,-1 7-6-16,1 4 1 15,-1-11-12-15,1-8 0 16</inkml:trace>
  <inkml:trace contextRef="#ctx0" brushRef="#br0" timeOffset="85761.89">15699 7645 56 0,'31'15'28'0,"33"-15"-25"16,-39-3 42-16,6-3-42 15,8 0 0-15,3-1 0 16,1-2 1-16,-4 3-6 15,-4-1 1-15,-3 1 3 16,-4 3 0-16,-7 3-3 16,0 3 0-16,-7 7-2 15,-3 8 1-15,-4 8-3 0,-11 2 1 16,-6 12-3-16,-11 8 1 16,-4 14-1-16,0 1 1 15,1 9 0-15,-1 0 1 16,4 0 2-16,7 7 0 15,7 2 3-15,3 7 1 16,4 6 3-16,7 3 0 0,4 16 1 16,3-3 0-16,10 3 0 15,8 9 1-15,3-3 0 16,1-9 1 0,-8 3-2-16,-3-10 0 0,-4 1-1 15,-7-10 0 1,-28 19-3-1,-14-13 1-15,-11-15-3 16,-7-16 1-16,-7-13-8 16,4-9 0-1,-1-22-11 17,-3-18 0-32</inkml:trace>
  <inkml:trace contextRef="#ctx0" brushRef="#br0" timeOffset="86310.71">17166 7965 41 0,'7'15'20'0,"-3"13"-7"0,-4-12 22 15,-4 12-32-15,1 7 0 16,-4 6 3-16,0-4 0 0,0 7-7 16,-1 16 0-16,5-1 6 15,-1 13 0-15,8-3-2 16,3 4 0-16,0-11-1 15,0-5 1-15,0-20-2 16,-3-5 1-16,-4-10-2 16,-4-7 1-16,-6-5-1 15,-12-1 1-15,-9-3-1 16,-5-6 0-16,-2-3-2 16,-1-3 1-16,0 6-2 15,-7 3 1-15,4 3-2 16,3 7 1-16,4-4-1 15,3 7 1-15,7 3 1 16,8 3 1-16,10 3 1 16,7 0 0-16,10 3 1 0,8-3 0 15,6-9 0-15,8-4 0 16,11 1-3-16,6-4 0 16,11-5-5-16,0 2 1 15,3-9-10-15,-3-10 0 16</inkml:trace>
  <inkml:trace contextRef="#ctx0" brushRef="#br0" timeOffset="86552.15">17879 8347 38 0,'7'28'19'16,"-14"26"-12"-16,0-42 25 0,-7 13-29 0,-8 10 0 0,-9 6 0 0,-5 6 1 0,-6 12-5 0,-4-2 0 0,-3 5 2 15,3 1 0-15,7 0-5 16,7 3 0-16,8-16-7 16,6-19 1-16,4-15-4 15,3-26 0-15</inkml:trace>
  <inkml:trace contextRef="#ctx0" brushRef="#br0" timeOffset="86751.06">17378 8479 34 0,'0'-22'17'0,"32"12"-8"0,-15 14 31 16,11 5-35-16,1 16 1 16,2 10 4-16,1 8 0 15,3 17-12-15,4-3 0 16,0 2 7-16,0 1 1 15,-4-4-6-15,-7-12 0 16,-6-3-12-16,-12-10 1 16,-20-15-7-16,-5-4 0 15</inkml:trace>
  <inkml:trace contextRef="#ctx0" brushRef="#br2" timeOffset="90426">3849 7184 53 0,'0'25'26'0,"-4"-19"-12"15,4-3 27-15,0-3-37 16,0 0 0-16,0 0 1 16,0 0 1-16,4-3-8 15,3 0 1-15,-4 0 2 16,8 0 1-16,7-4-10 16,3-2 0-16,-4 0-12 15,-2-4 1-15</inkml:trace>
  <inkml:trace contextRef="#ctx0" brushRef="#br2" timeOffset="90711.82">4187 6986 58 0,'8'28'29'0,"-5"-18"-27"0,4-7 44 0,-7 0-44 15,4 3 0-15,3 4 0 16,3-4 0-16,-10 0-5 16,7 4 1-16,-7-7-4 15,0 0 1-15,0-3-13 16,0 0 1-16,-14-6-1 15,11 6 1-15</inkml:trace>
  <inkml:trace contextRef="#ctx0" brushRef="#br2" timeOffset="91206.24">3856 7535 45 0,'0'-3'22'0,"0"9"-26"0,0-3 45 0,0 0-39 16,0-3 1 0,-7 3 2-16,3-3 1 0,-3 4-7 15,7-4 1-15,7-4 4 16,-3-2 1-16,6-3-2 16,8-7 0-16,14-3-2 15,0-3 1-15,3 4-1 16,-7-4 1-16,4 6-2 15,-11 7 1-15,0 5 0 16,-3 4 0-16,-4 0-1 47,0 0 1-31,0 4-2-1,4 2 0-15,-1 3-1 0,-3 10 0 0,4 0-1 0,-7 3 1 0,6-3-3 0,-6-1 1 0,0-2-4 16,-1-3 1-16,1-10-9 15,-11-10 0-15</inkml:trace>
  <inkml:trace contextRef="#ctx0" brushRef="#br2" timeOffset="91940.78">4406 6980 42 0,'67'-13'21'0,"-7"-31"-13"16,-46 29 29-16,11-4-34 15,-4-6 0-15,-7-6 2 16,11-4 0-16,-14 1-6 16,3-4 1-16,-7 3 4 15,-4 4 1-15,-6 0-2 16,-4 6 0-16,-7 6-1 15,-15 3 0-15,-9 4-2 16,-5 8 1-16,-13 4-1 31,-8 10 0-31,-3 12-2 0,-3 9 0 16,-8 7-3-16,4 9 1 16,-4 0-4-1,-3 3 1-15,4 0-2 47,17-3 0-47,0 3-3 47,10 7 0-47,1-1-1 16,10 7 0-16,7 3 3 0,11-3 0 15,11-1 12-15,-89-87-2 0,212 151 7 0,-85-39 0 0,11-11 4 16,0-7 1-16,10-10 0 0,-7-9 0 0,11-12-10 0,4-7 0 0,3-9-1 0,7-9 0 0,7-13 1 15,10-16 1-15,19-18 1 16,-5-20 0-16,5-21 0 16,3-6 1-16,-22-7-2 15,-10-3 1 1,-24 3-3-16,-26 7 1 0,-17-1-3 16,-24 4 0-16,-4 6-9 15,-18 3 0 1</inkml:trace>
  <inkml:trace contextRef="#ctx0" brushRef="#br2" timeOffset="94033.6">12725 7670 47 0,'-4'3'23'0,"4"3"-14"0,0-6 23 16,0 0-32-16,0-3 1 16,-3-3 0-16,3 0 1 15,0 2-7-15,0 1 1 16,0 3-10-16,0-6 0 16</inkml:trace>
  <inkml:trace contextRef="#ctx0" brushRef="#br2" timeOffset="94316.43">13028 7535 51 0,'0'12'25'0,"11"-15"-21"16,-11 3 38-16,0-3-40 15,0 3 0-15,0 3 0 16,0-3 0-16,0 0-4 16,0 3 0-16,3 4-4 15,-3-4 0-15,-3-3-10 0,-8-6 0 16</inkml:trace>
  <inkml:trace contextRef="#ctx0" brushRef="#br2" timeOffset="94825.88">12651 7870 31 0,'-4'7'15'0,"4"8"0"0,0-11 15 16,4-1-26-16,-4 3 0 15,3 3 2-15,1 1 1 16,-1-7-9-16,4 3 1 15,4 7 4-15,3-1 1 16,4 7-1-16,3 0 1 16,3 0-1-16,1-4 0 15,7-5 0-15,0-10 0 16,-4-16-1-16,4-3 1 16,6-6-2-16,1-9 1 15,-3-7-8-15,-1 3 0 16,-11-12-12-16,-2 0 0 0</inkml:trace>
  <inkml:trace contextRef="#ctx0" brushRef="#br2" timeOffset="95318.43">13437 7579 36 0,'39'-28'18'0,"-21"-29"-4"0,-15 35 16 16,-3 3-25-16,-3-12 0 15,-4-3 2-15,-4-4 0 0,-10 0-9 16,-7 13 0-16,-11 3 6 15,0 3 0-15,-10 4-3 16,-8 8 1-16,1 1-1 16,3 0 0-16,-4 0-2 15,1 6 0-15,-4 6-2 16,-7 3 1-16,7 10-4 16,-3 6 0-16,3 3-6 15,0 10 0-15,3 3-3 16,4 3 0-16</inkml:trace>
  <inkml:trace contextRef="#ctx0" brushRef="#br2" timeOffset="95546.67">12788 8385 57 0,'117'19'28'0,"10"-29"-34"0,-82-2 57 16,23-4-51-1,6-12 1-15,-7-19 3 0,3-4 1 16,1-11-6-16,-11-4 1 16,-14-12 2-16,-8 2 1 15,-16-2-5-15,-15-4 1 16,-11-5-17-16,-14-1 1 16,-17 9-1-16,-7 10 0 15</inkml:trace>
  <inkml:trace contextRef="#ctx0" brushRef="#br0" timeOffset="104838.82">19004 8476 41 0,'14'6'20'0,"25"-9"-11"0,-21 0 20 16,10-4-27-16,4 1 0 0,-1-3 0 16,1 2 1-16,-4 1-5 15,1 3 0-15,-5 0-4 16,-3 3 1-16,-3-3-8 15,-7 3 0-15</inkml:trace>
  <inkml:trace contextRef="#ctx0" brushRef="#br0" timeOffset="105078.93">18740 8814 54 0,'-15'35'27'0,"23"-13"-20"16,-5-19 49-16,8 0-50 15,6-3 0-15,19 0 2 0,9-3 1 16,12-10-12-16,17 1 1 16,0-1 7-16,7 4 0 15,0-1-9-15,-10 7 1 16,-11 3-20-16,-18 0 1 15</inkml:trace>
  <inkml:trace contextRef="#ctx0" brushRef="#br0" timeOffset="107209.64">20098 8313 21 0,'-7'6'10'0,"3"-28"4"16,4 25 11-16,0-3-21 16,0 0 1-16,0-6 3 15,0 0 1-15,0 12-10 16,0-6 1-16,4 0 7 15,3 0 0-15,3 6-2 16,1-6 0-16,10 0-1 16,14 6 0-16,8-9-2 15,-1-3 1-15,4 6-2 16,-4 6 0-16,-6 7-1 16,-12 18 1-16,-13 0-2 15,-11 17 0-15,-14 2-1 16,-15 3 0-16,-6 10-2 0,-7 3 1 15,7-16-1-15,-1-10 1 16,1 1 0-16,-4-9 1 16,0-7 0-16,1-6 0 15,2-10 0-15,1-6 1 16,3-6-1-16,4 3 0 16,3-9 1-16,8-1 0 15,3 4-1-15,3-4 1 16,8 1 2-16,6 3 1 15,8-1 0-15,3 1 0 0,7 3 1 16,11 3 0-16,-1 3 1 16,5 7 0-16,-5-1-1 15,12 4 1-15,-1 12-1 16,0 6 0-16,-6 4-1 16,-5-4 0-16,-2 6-3 15,-8-5 0-15,-4-1-10 16,-2-6 1-16,-8-6-7 15,7-3 1-15</inkml:trace>
  <inkml:trace contextRef="#ctx0" brushRef="#br0" timeOffset="107750.11">20324 9940 38 0,'28'47'19'0,"28"-44"-12"0,-35 0 27 0,11 1-29 15,3-4 0-15,1-4 5 16,-1-2 0-16,-3-13-11 16,-1-12 0-16,5-4 8 15,3-12 1-15,3-6-3 16,-7-13 1-16,-7-9-2 15,-6-22 1-15,-15-22-2 16,-18-16 1-16,-10-16-2 16,-4-6 1-16,8-12-1 15,-1 16 1-15,4-1-1 16,7 19 0-16,3 3-1 16,1 16 1-16,3 19-2 15,7 6 1-15,3 10-4 0,4 12 1 16,4 9-3-16,3 10 0 15,4 15-3-15,0 13 0 16,-4 13-5-16,0 9 1 16,-3 9-9-16,-8 7 1 15</inkml:trace>
  <inkml:trace contextRef="#ctx0" brushRef="#br0" timeOffset="108232.04">21911 7751 42 0,'-11'3'21'0,"19"-9"-4"0,-5 12 28 15,-3 13-43-15,0 13 0 16,-3 5 0-16,-1 13 0 16,-3 7-3-16,3 9 0 15,-3-7 2-15,4 1 0 16,3 3-4-16,-4-4 1 15,1-9-6-15,-1-6 1 16,-3-6-10-16,-3-16 1 16</inkml:trace>
  <inkml:trace contextRef="#ctx0" brushRef="#br0" timeOffset="108502.37">21234 8680 59 0,'17'9'29'0,"64"-6"-26"16,-45-3 50-16,17 0-50 15,24-6 0-15,4-4 0 16,25-5 0-16,25-7-5 15,-11-13 0-15,7 10 1 16,-18 9 1-16,-17 4-6 0,-22-1 0 16,-20 13-14-16,-22 10 1 15</inkml:trace>
  <inkml:trace contextRef="#ctx0" brushRef="#br0" timeOffset="108878.32">21692 9206 53 0,'0'3'26'0,"-24"16"-24"15,17-6 36-15,-11 2-38 16,-3 11 0-16,-11 2 0 15,0 9 1-15,-7 14-3 16,-6-4 1-16,-1 3-5 0,7 3 1 16,4-12-10-16,6-13 1 15</inkml:trace>
  <inkml:trace contextRef="#ctx0" brushRef="#br0" timeOffset="109102.57">21322 9322 39 0,'35'57'19'0,"22"15"-14"0,-40-47 26 0,11 3-32 15,1 10 0-15,2 3 0 16,1-4 0-16,0-2-2 15,-4-4 1-15,-3-3-10 16,-7-6 1-16</inkml:trace>
  <inkml:trace contextRef="#ctx0" brushRef="#br0" timeOffset="109359.18">21777 9470 54 0,'14'6'27'0,"-3"-6"-32"0,3-3 49 15,7-3-45-15,11-4 1 16,-4 1-2-16,0 6 1 15,0 0-8-15,-6-7 0 16,-5-6-6-16,1-2 1 16</inkml:trace>
  <inkml:trace contextRef="#ctx0" brushRef="#br0" timeOffset="109566.55">21879 9360 57 0,'-3'69'28'0,"-4"3"-39"16,7-50 52-16,-4 9-42 16,4 7 1-16,0-3-11 15,4-4 0-15,3-9 2 16,3-16 1-16</inkml:trace>
  <inkml:trace contextRef="#ctx0" brushRef="#br0" timeOffset="110228.37">22285 8968 62 0,'0'22'31'0,"7"-10"-30"16,-3-8 55-16,-1-1-53 15,4 0 0-15,0 0 2 16,0 0 1-16,0-3-8 15,11 3 1-15,7-3 4 16,3 3 1-16,-3-3-3 16,-1 4 1-16,-6-1-3 0,-4 0 0 15,-10 0-2-15,-8 0 1 16,-3 3-4-16,0 4 1 16,0 2-2-16,0-2 1 15,-4 5-1-15,4-2 1 16,0 0 1-16,4-1 1 15,3 1 2-15,0-1 0 16,10 1 2-16,4-1 0 16,0 4 2-16,4 0 1 15,0-1 1-15,3 4 0 0,-4-3 0 16,-2 6 1-16,-5 3-1 16,-6-6 0-16,-4 9-2 15,-11 6 1-15,-14 7-3 16,-6-3 0-16,-1-1-6 15,-7 4 1-15,4-10-14 16,3-12 0-16</inkml:trace>
  <inkml:trace contextRef="#ctx0" brushRef="#br0" timeOffset="110888.29">23382 8124 56 0,'0'7'28'0,"4"8"-24"16,-4-8 38-16,3 12-41 15,1 12 1-15,-1-12 1 16,1 15 1-16,-1 13-5 16,1 7 1-16,-4 11 2 15,3 4 0-15,4 0 0 16,0-3 0-16,-3-12-1 16,0-23 1-16,-1 0-2 15,-3-15 1-15,-3 3-1 16,-5-10 1-16,-2-9-1 15,-11-3 0-15,-8-6-1 16,-6-4 1-16,-7-3-2 16,-8 1 1-16,1 2-2 15,-4 4 0-15,7 2 1 0,8 7 0 16,6 7 0 0,7 8 0-16,4 14 2 15,7-7 0-15,7 6 1 0,7 0 1 16,14 3-1-16,7 1 1 15,7-4-2-15,8-3 1 16,9-9-4-16,8-7 1 16,4-9-8-16,-8-9 0 15,4-7-8-15,11-9 0 16</inkml:trace>
  <inkml:trace contextRef="#ctx0" brushRef="#br0" timeOffset="111147.19">23999 8388 49 0,'0'25'24'0,"-3"19"-23"0,-1-35 39 0,-6 10-39 15,-11 3 0-15,-15 9 0 16,-2 7 1-16,-5 9-3 15,1 3 1-15,3-6 0 16,11 0 0-16,0 0-4 16,7-10 0-16,3-12-10 15,4-15 0-15,0-7-1 16,3-22 0-16</inkml:trace>
  <inkml:trace contextRef="#ctx0" brushRef="#br0" timeOffset="111310.11">23481 8385 40 0,'-4'-44'20'0,"29"28"-12"0,-11 16 38 16,11 13-44-16,3 9 0 16,11 6 2-16,7 16 1 15,0 9-7-15,3 13 1 16,-3-3 2-16,-4 12 1 16,-7 3-9-16,-6 4 1 15,-12-4-10-15,1 10 0 0</inkml:trace>
  <inkml:trace contextRef="#ctx0" brushRef="#br0" timeOffset="113531.25">25090 8717 55 0,'0'0'27'0,"91"-19"-26"0,-62 10 27 16,-1-4-29-16,0 4 1 15,-3 0-8-15,-4 2 1 16,-4 1-3-16,1-3 1 16</inkml:trace>
  <inkml:trace contextRef="#ctx0" brushRef="#br0" timeOffset="113801.5">25100 8551 65 0,'-7'25'32'0,"4"6"-42"16,3-18 58-16,-4 9-46 16,1 6 1-16,-5 13-1 15,1-4 1-15,0 7-7 16,-3 0 0-16,3-3-8 16,-4-6 0-16,-3-4-6 15,3-6 0-15</inkml:trace>
  <inkml:trace contextRef="#ctx0" brushRef="#br0" timeOffset="114821.86">24829 8692 42 0,'3'-3'21'0,"18"-16"-15"0,-10 16 32 0,6-6-37 16,8 2 1-16,7 1-1 16,3-3 1-16,4 2-7 15,7 7 1-15,-4 7-9 16,-10-14 0-16</inkml:trace>
  <inkml:trace contextRef="#ctx0" brushRef="#br0" timeOffset="115527.06">25703 9423 44 0,'11'44'22'0,"10"34"-11"16,-10-62 30-16,6 12-38 16,5 6 1-16,2 1 4 15,8-1 1-15,3 1-10 16,8-7 0-16,6-6 7 15,-7-16 1-15,-3-9-3 16,-7-22 1-16,0-9-3 0,-8-23 0 16,-6-21-1-16,-7-26 1 15,-8-9-2-15,-14-9 0 16,-17-22 0-16,-11-4 0 16,-6-8-1-16,-1 15 0 15,3 3-2-15,8 6 1 16,10 13-2-1,11 15 1-15,14 20-1 0,14 15 0 16,15 22 0-16,13 12 1 16,-3 13 0-16,-4 10 1 15,-3 8-7-15,-7 11 0 16,-8-1-8-16,-13 0 0 16</inkml:trace>
  <inkml:trace contextRef="#ctx0" brushRef="#br0" timeOffset="116023.35">27411 7805 45 0,'10'0'22'0,"-3"0"-12"0,-7 0 32 0,4 6-41 16,-4 13 1-16,4 6 1 15,-8 3 0-15,-3 16-4 16,0 6 0-16,0 7 1 16,0-1 0-16,3-3-7 15,1 1 1-15,3-7-10 16,-4-10 0-16</inkml:trace>
  <inkml:trace contextRef="#ctx0" brushRef="#br0" timeOffset="116337.78">26751 8808 63 0,'14'50'31'0,"71"-37"-29"0,-57-13 54 16,18 0-52-16,28 0 0 15,0-13 1-15,25-9 0 16,21-6-8-16,3-3 1 16,11-1 3-16,-7 4 0 15,-17 3-7-15,-18 6 0 0,-22 13-10 16,-17 6 1-16,-25 3-6 15,-7 10 0-15</inkml:trace>
  <inkml:trace contextRef="#ctx0" brushRef="#br0" timeOffset="116730.48">27129 9228 58 0,'3'-3'29'0,"-6"16"-33"0,-1-7 52 16,-3 10-48-16,-4 9 1 0,-6 0-1 16,-4 12 1-16,-4 14-2 15,0-7 1-15,-6 9-2 16,-5 0 1-16,8-9-6 15,7-9 0-15,7-10-9 16,3-16 0-16</inkml:trace>
  <inkml:trace contextRef="#ctx0" brushRef="#br0" timeOffset="116969.38">26896 9288 48 0,'42'56'24'0,"8"7"-22"15,-33-41 36-15,4 12-39 0,0 1 0 16,1 15-3-16,-1-3 0 16,0-3 3-16,-3-6 0 15,-4-10-6-15,-4-9 1 16,1-7-6-16,-1-12 0 15,1-12 0-15,-4-10 0 16</inkml:trace>
  <inkml:trace contextRef="#ctx0" brushRef="#br0" timeOffset="117195.06">27298 9523 52 0,'0'9'26'0,"7"-9"-32"15,0 0 57-15,7 0-50 16,7 0 1-16,8 0-1 16,-1-6 0-16,0 0-7 15,4-4 1-15,-8-2-10 16,1-4 0-16</inkml:trace>
  <inkml:trace contextRef="#ctx0" brushRef="#br0" timeOffset="117435.54">27838 9147 62 0,'-4'37'31'0,"1"39"-35"0,3-45 52 15,0 3-48-15,0 17 0 16,0 2-3-16,0 7 0 16,3 9-4-16,1-7 0 15,-1-8-10-15,4-11 0 0</inkml:trace>
  <inkml:trace contextRef="#ctx0" brushRef="#br0" timeOffset="117989.56">28995 8250 43 0,'7'16'21'0,"11"2"-14"0,-15-11 29 16,1 8-33-16,-1 10 0 15,1 10 1-15,3 6 1 16,-4 6-7-16,1 9 1 16,6 1 3-16,1 15 1 15,-1-28-2-15,-2-7 1 16,2-5-1-16,-3-7 0 16,0-6-1-16,-7-10 1 15,-3-3-1-15,-8 0 0 0,-7-9 0 16,-6-6 0-16,-1-7-1 15,-7-3 1-15,-10 1-1 16,-4 2 1-16,0 0 0 16,-3 7 0-16,3 6 0 15,0 9 0-15,4 13 0 16,7 9 0-16,10-6-1 16,11 3 1-16,10 10 0 15,8 2 0-15,10 1 0 16,18-7 0-16,13-3-2 15,5-9 1-15,-1-6-4 16,15-4 0-16,3-6-11 16,3-12 0-16</inkml:trace>
  <inkml:trace contextRef="#ctx0" brushRef="#br0" timeOffset="118231.59">29736 8507 48 0,'7'0'24'0,"-28"60"-20"0,6-45 35 16,-9 7-38-16,-8 16 1 16,4 6 1-16,0-10 0 15,-8 10-4-15,-6 9 1 16,0 1 0-16,-1-1 0 15,8-3-6-15,7-12 1 0,3-13-11 16,7-22 1-16</inkml:trace>
  <inkml:trace contextRef="#ctx0" brushRef="#br0" timeOffset="118395.06">29051 8504 39 0,'-7'-25'19'0,"42"44"-6"16,-17-16 25-16,7 16-35 15,10 15 1-15,14 16 0 16,8 4 1-16,-4 8-7 16,7 7 0-16,3 10-2 15,1 12 0-15,-11 15-11 16,3 4 0-16</inkml:trace>
  <inkml:trace contextRef="#ctx0" brushRef="#br1" timeOffset="125090.71">1506 16729 29 0,'11'-12'14'0,"21"-17"-2"15,-22 20 15-15,1 3-20 0,3 3 0 16,-3-1 4-16,-8 1 0 16,8 6-14-16,-4 7 0 15,3 12 10-15,-6 6 0 16,-4 10-5-16,0 12 1 16,0 9-3-16,0 17 0 15,-4 15-4-15,4-7 1 16,-10 10-7-16,-1-12 1 15,1-10-7-15,-8-25 0 16</inkml:trace>
  <inkml:trace contextRef="#ctx0" brushRef="#br1" timeOffset="125886.2">1446 16707 52 0,'11'0'26'0,"21"-25"-27"15,-15 19 45-15,15-7-42 16,0-2 1-16,14-4 3 15,7-3 1-15,3-3-8 16,-3 6 0-16,-7 0 5 0,-14 10 0 16,6 2-2-16,-6 11 1 15,-14 11-6-15,-8 13 1 16,-10 13-3-16,-7 6 1 16,-7-3-3-16,-14 0 0 15,-11-3-1-15,7-7 1 16,4-5 1-16,0-4 0 15,7-7 0-15,3-5 1 16,8-4 2-16,6-5 1 0,4 2 4 16,0-3 0-16,11 0 3 15,10-3 1-15,-4 3 0 16,5-3 1-16,-1 3-1 16,-4 4 0-16,5 2-4 15,-5 4 0-15,4 5-1 16,-10-2 0-16,7 6-1 15,-8 3 0-15,-6-3 0 16,6 6 0-16,8-3 0 16,0 0 0-16,3 1 0 15,0-1 1-15,0-3-1 16,7-4 1-16,-6-5-1 16,-1-4 1-16,-4-9 0 15,1-6 1-15,3-6-1 16,-10-10 0-16,6-10 0 15,-6-2 0-15,0-1 0 16,-8-2 1-16,4 2-2 16,-14 4 1-16,4 3-3 0,-5-1 1 15,5 14-2-15,-15 5 1 16,8 10-2-16,-1 6 1 16,-7 10-1-16,8 3 0 15,3 12 0-15,3 7 1 16,-3 0 0-16,7-1 0 15,7 4-1-15,-3-3 1 16,10-4-1-16,0-6 0 16,4 1-3-16,10-14 0 0,-3-12-5 15,3-12 1-15</inkml:trace>
  <inkml:trace contextRef="#ctx0" brushRef="#br1" timeOffset="126922.17">2572 17014 46 0,'32'-15'23'0,"17"-4"-23"16,-42 13 43-16,4 6-41 15,-8 0 0-15,-3 0 2 16,7-3 1-16,-7 3-7 16,0 0 1-16,-10 6 3 15,-8 6 0-15,0 1-1 16,-3 9 1-16,7 6-3 15,0 3 1-15,3 1-1 16,1 5 0-16,-1 4-1 16,8-3 1-16,-4-1-1 0,3-2 1 15,-3-10-1 1,7 0 0-16,0-6-1 0,11 0 0 16,-4-7-2-16,14-5 1 15,7-7-5-15,4-7 0 16,-1-5-1-16,8-7 0 15,-7-3 3-15,3 0 1 16,1-3 6-16,-1 0 0 16,-3 3 6-16,-4 3 0 0,4 7 2 15,-15-4 1-15,4 6-3 16,-6-2 1-16,-1 3-4 16,-4-1 0-16,1 1-1 15,-11 9 1-15,0-7-2 16,-7 4 1-16,3 0-1 15,-6 3 1-15,-4 3-1 16,-1 7 1-16,5-1-2 16,-8-3 1-16,8 4-2 15,-1 2 0-15,0 1-2 16,1-1 1-16,-1-2-2 16,4-1 1-16,4-2 0 15,3-4 0-15,3-3 1 16,4 0 1-16,7-3 1 15,4-4 0-15,-7 1 0 16,6 0 0-16,-6 3 0 16,-1-1 1-16,1 1-1 15,-7 0 0-15,3 3 0 16,0-3 0-16,3 3 0 0,-10 0 0 16,4 3 0-16,3 0 0 15,-4 4 0-15,4 2 0 16,-7 4 0-16,11-1 0 15,-11 1 0-15,7-1 0 16,-7-6 0-16,11-6 0 16,-11-6 0-16,3-10 0 15,4 1-1-15,4-7 1 0,3-10-2 16,4-5 1-16,3-4-1 16,0-6 0-16,4 3 0 15,-4-9 0-15,-4-7 0 16,-3-2 1-16,4-11 0 15,-14-5 1-15,3-10 0 16,-7 0 1-16,-7-3-1 16,-7 1 0-16,-8 2-1 15,-2 9 1-15,-1 7 0 16,0 6 1-16,4 16 0 16,0 16 1-16,-7 18 0 15,7 19 1-15,3 22 1 16,4 22 0-16,3 16-1 15,4 28 0-15,14 16 0 16,4 21 0-16,3 7-2 16,14 12 1-16,11 4-4 15,10-16 0-15,-6-7-2 0,3-27 0 16,-8-20-8-16,-6-24 1 16,0-26-3-16,-11-15 1 15</inkml:trace>
  <inkml:trace contextRef="#ctx0" brushRef="#br1" timeOffset="127448.5">3591 16579 59 0,'7'6'29'0,"4"3"-43"0,-11-9 63 16,0-3-50-16,7-3 0 0,-7 3-3 16,0 3 0-16,0 0-5 15,0 0 0-15,0-3-6 16,-7-1 0-16</inkml:trace>
  <inkml:trace contextRef="#ctx0" brushRef="#br1" timeOffset="127628.77">3690 16886 39 0,'7'28'19'0,"-14"-25"-25"16,7-3 31-16,0-6-44 15,-3-3 1-15</inkml:trace>
  <inkml:trace contextRef="#ctx0" brushRef="#br1" timeOffset="128813.73">3313 17278 31 0,'0'0'15'0,"7"-6"-14"0,-4 2 30 16,4-2-30-16,-7 0 0 15,7-3 1-15,-3-1 1 16,3-6-3-16,3-6 0 16,1-9 1-16,0-10 1 15,6-6-2-15,-6-3 1 16,-1-9 0-16,-6-4 0 16,-4 0 1-16,-4-9 0 15,-6-3-1-15,-1-4 1 0,1 10 0 16,3-3 1-16,0 3-2 15,3 0 1-15,4 19-2 16,-11 6 1-16,11 3-1 16,-7 10 0-16,4 3 0 15,-8 9 0-15,4 3 0 16,0 10 1-16,4 6-1 16,-8 3 1-16,4 16-2 15,3 16 1-15,-3 5-2 16,4 17 0-16,-4 12 0 15,14 12 0-15,3 13 0 16,5 4 0-16,9 11 2 16,19 4 1-16,6 3 2 15,-7-6 0-15,-3-10 0 16,-7-15 0-16,3-13-1 16,-3-19 1-16,-4-15-10 15,-7-16 1-15,-14-16-8 0,4-9 0 16</inkml:trace>
  <inkml:trace contextRef="#ctx0" brushRef="#br1" timeOffset="129819.84">4614 17259 30 0,'22'44'15'0,"16"12"-7"16,-31-43 17-16,4 6-21 16,0 6 1-16,-8 0 2 15,4 3 1-15,4-6-9 16,-1 0 0-16,1-3 7 0,7-7 1 15,-8-5-2-15,8-14 0 16,6-11 0-16,5-11 0 16,-1-21-2-16,0-16 1 15,-3-18-2-15,-8-14 1 16,-6-2-2-16,-7-3 1 16,-4-13-3-16,-11 0 1 15,-3 3 0-15,3 3 0 16,1 6 0-16,-8 1 1 15,11 12 0-15,7 13 0 0,7 12 1 16,11 9 0-16,-8 10-1 16,11 10 1-16,-3 2-1 15,3 10 1-15,4 3-3 16,0 10 1-16,-1 8-5 16,1 11 1-16,-14 8-7 15,-1 11 1-15,-6 8-11 16,-8 7 1-16</inkml:trace>
  <inkml:trace contextRef="#ctx0" brushRef="#br1" timeOffset="130286.88">5860 15948 46 0,'-4'3'23'0,"1"7"-15"16,6-4 33-16,1 0-39 15,-4 10 1-15,0 3 0 16,0 3 1-16,3 9-6 16,-3 10 1-16,4 0 0 15,-4-1 1-15,0 8-9 16,0-1 1-16,3 0-8 16,-6-13 0-16</inkml:trace>
  <inkml:trace contextRef="#ctx0" brushRef="#br1" timeOffset="130600.5">5482 16782 54 0,'71'16'27'0,"63"-38"-25"0,-102 10 46 0,28-4-45 15,10-6 1-15,18 0 0 16,8 6 1-16,-12-6-7 16,-3 0 0-16,-3 0 3 15,-15 4 1-15,4-1-9 16,-24 6 1-16,-15 7-13 15,-17 9 1-15</inkml:trace>
  <inkml:trace contextRef="#ctx0" brushRef="#br1" timeOffset="130916.32">6361 17165 49 0,'-4'22'24'0,"8"-13"-15"0,-8-12 31 0,-7 9-38 16,-10 10 0 0,-7 9-1-16,-4 10 1 0,-6 9-5 15,-8 3 0-15,0 6-8 16,0 0 1-16,4 1-6 16,3-7 0-16</inkml:trace>
  <inkml:trace contextRef="#ctx0" brushRef="#br1" timeOffset="131162.71">5913 17187 39 0,'56'72'19'0,"32"28"-21"0,-60-84 30 16,15 15-29-16,-1 4 1 16,7 9-6-16,8 6 1 15,-8 3 0-15,-10-6 1 16,-7-6-6-16,-11-13 0 16</inkml:trace>
  <inkml:trace contextRef="#ctx0" brushRef="#br1" timeOffset="131756.66">7126 16020 48 0,'25'32'24'0,"-15"-10"-26"16,-6-16 50-16,3 13-46 15,-7 9 1-15,4 7 2 0,3-7 0 16,-7 6-6-16,3 7 1 16,4 0 4-16,-7 0 0 15,0-1-2-15,0-5 1 16,4-1-2-16,-1-9 1 16,-3-3-3-16,0-3 1 15,-3-3-1-15,-1 0 0 16,-6-1-1-16,-8-2 1 15,-3-4-1-15,-7 1 1 16,-4-4-2-16,0 0 0 16,4 0 0-1,7-6 0-15,3 3-1 0,4 4 0 0,0 2 0 16,3 10 0-16,1 6 1 16,3 13 1-16,3-7 1 15,4 0 0-15,0 4 0 16,4-4 1-16,10-3 0 15,7-2 1-15,4-8-1 16,13-5 0-16,1-7-4 16,7-9 0-16,-7-6-9 15,7-7 0-15</inkml:trace>
  <inkml:trace contextRef="#ctx0" brushRef="#br1" timeOffset="132031.5">7782 16635 63 0,'-3'0'31'0,"-15"13"-39"0,11-1 58 16,4 10-50-16,-15 13 1 15,-3-4-1-15,0 7 1 16,-11 5-3-16,7-2 1 16,0-3-4-16,1-7 0 0,3-9-8 15,3-9 1-15,4-16-5 16,3-13 0-16</inkml:trace>
  <inkml:trace contextRef="#ctx0" brushRef="#br1" timeOffset="132224.2">7334 16579 40 0,'-3'-19'20'0,"24"19"-15"16,-11 0 34-16,5 6-35 15,2 7 1-15,4-4 2 16,1 7 1-16,6 9-10 16,11 9 0-16,6 10 6 15,5-3 0-15,6 9-5 16,1 7 1-16,3 2-9 15,-7-2 1-15,-11-7-9 16,-10-19 0-16</inkml:trace>
  <inkml:trace contextRef="#ctx0" brushRef="#br1" timeOffset="132898.73">8647 16704 37 0,'10'0'18'0,"11"-9"-16"0,-10 5 24 0,0 1-23 16,6-3 0-16,4 3 3 15,0-3 1-15,8-1-8 16,2 4 0-16,5-3 3 16,-1 3 1-16,0-3-8 15,-6 2 1-15,-8 4-10 16,-7-9 0-16</inkml:trace>
  <inkml:trace contextRef="#ctx0" brushRef="#br1" timeOffset="133109.26">8657 16958 54 0,'11'19'27'0,"38"-7"-29"0,-28-12 49 15,8-3-46-15,9-9 0 16,5-4-2-16,3-3 1 15,-1 4-7-15,-6-1 0 16,-11-9-9-16,-10 3 1 16</inkml:trace>
  <inkml:trace contextRef="#ctx0" brushRef="#br1" timeOffset="133753.34">9345 17457 40 0,'-18'15'20'0,"18"-15"-10"0,0 0 26 16,4-9-32-16,3-1 1 16,0-2 5-16,4-10 0 15,10-16-12-15,7-15 1 16,7-22 6-16,1-7 1 15,-1-6-3-15,0-9 1 16,-10-25-3-16,0 0 0 16,-11-1-2-16,-7 4 1 15,-7 13 0-15,-7 5 0 16,-7 17-1-16,-4 15 1 16,0 12-2-16,4 13 1 0,4 16-1 15,-1 12 1-15,0 16-2 16,4 19 1-16,0 3-1 15,0 16 1-15,0 15 1 16,4-3 0-16,3 10 0 16,-7 3 0-16,3 12 1 15,-3-3 0-15,-4 6 0 16,1-6 0-16,3 4-1 16,3 5 1-16,8-2-1 15,10-1 0 1,32-3-1-1,-7-21 1-15,-4-17-2 16,0-9 1-16,0-9-6 16,-6-16 0-16,-1-15-7 15,0-4 0-15</inkml:trace>
  <inkml:trace contextRef="#ctx0" brushRef="#br1" timeOffset="134144.01">9839 17143 52 0,'7'66'26'0,"0"-25"-28"0,-3-29 44 16,-1 1-41-16,1 2 0 16,-1-5 0-16,4-4 1 0,0-6-3 15,0-6 0-15,4-7 0 16,3-9 1-16,0 4-2 15,0-11 1-15,-3 1-1 16,-1-3 0-16,1-1 1 16,0 4 0-16,3 0 1 15,0 6 0-15,0 6 0 16,0 7 1-16,0 6-1 16,4 9 1-16,-1 7 0 15,1 9 0-15,0 9-1 16,-1-6 1-16,1 6-1 15,-4 4 0-15,-3-1-1 16,-1 1 0-16,4-1-2 16,1-9 0-16,-1-6-6 15,3-6 0-15,4-13-5 16,8-10 0-16</inkml:trace>
  <inkml:trace contextRef="#ctx0" brushRef="#br1" timeOffset="134503.37">10672 15873 53 0,'-4'13'26'0,"-7"18"-24"0,8-19 49 0,-1 14-48 16,1-1 1-16,-1 9 1 15,1 19 0-15,-1 4-7 16,1 18 1-16,3 19 3 16,0 13 1-16,-4-1-3 15,-3 17 0-15,0 8-3 16,0-11 1-16,4-11-3 15,3-15 0-15,0-21-3 16,7-14 0-16,3-12-8 16,8-12 0-16,-4-16-1 15,0-10 1-15</inkml:trace>
  <inkml:trace contextRef="#ctx0" brushRef="#br1" timeOffset="134761.07">11328 16701 54 0,'3'25'27'0,"-10"9"-34"0,7-18 55 16,-7 0-47-16,-3 9 1 0,-8 6-1 15,-7 7 0-15,-3 6-3 16,-4 6 1-16,0 0-4 16,4-6 1-16,4-6-12 15,6-10 1-15</inkml:trace>
  <inkml:trace contextRef="#ctx0" brushRef="#br1" timeOffset="135000.51">10918 16641 21 0,'18'-6'10'0,"-4"9"12"16,-7 0 1-16,0 10-20 16,0 6 1-16,0 12 1 0,1 0 0 15,2-2-7-15,1 5 0 16,3 4 5-16,7 2 0 15,7 4-3-15,7 0 1 16,8 6-3-16,-1-9 0 16,-7-6-10-16,4-7 0 15</inkml:trace>
  <inkml:trace contextRef="#ctx0" brushRef="#br1" timeOffset="135404.74">11772 15892 49 0,'-3'0'24'0,"6"25"-18"16,1-13 39-16,3 14-43 16,0-1 1-16,3 19 4 15,-3 15 0-15,-3 16-8 16,3 16 0-16,0 10 5 15,0 21 0-15,-7 3-4 0,7 13 0 16,-3-9-5-16,-1-7 1 16,1-25-5-16,-1-24 0 15,1-14-9-15,-1-18 1 16,8-19 0-16,3-13 1 16</inkml:trace>
  <inkml:trace contextRef="#ctx0" brushRef="#br1" timeOffset="135693.43">12203 16764 50 0,'14'25'25'0,"25"-13"-30"16,-22-12 51-16,4 0-46 15,8-3 1-15,-1-3-1 16,0 3 1-16,4 0-2 16,3 3 1-16,-7-4-6 15,-3 1 1-15,-4-3-10 0,-3-3 1 16</inkml:trace>
  <inkml:trace contextRef="#ctx0" brushRef="#br1" timeOffset="135916.15">12379 16610 59 0,'-4'31'29'0,"4"54"-31"0,-3-60 50 0,-4 3-48 16,0 10 0-16,0 6-1 15,7 6 1-15,3 6-5 16,4-2 1-16,0-10-13 16,4-13 1-16</inkml:trace>
  <inkml:trace contextRef="#ctx0" brushRef="#br1" timeOffset="137085.76">13769 16481 52 0,'35'-9'26'0,"-24"-26"-23"0,-11 35 38 16,3-6-39-16,-3 0 1 15,0 0 1-15,-7-1 0 16,-7 4-5-16,-14 10 1 16,-11 5 3-16,-3 7 0 15,-4 9-3-15,-11 7 0 16,-6-1-1-16,-4 16 0 15,-4 10-3-15,4 9 1 16,18 12 0-16,14 10 1 0,17 7 1 16,15-1 1-16,17-13 3 15,17-8 0-15,19-14 1 16,-1-21 1-16,29-19-2 16,10-16 1-16,7-21-6 15,-7-14 1-15,-13 1-16 16,-19-13 0-16,-24 1-2 15,-11 2 0-15</inkml:trace>
  <inkml:trace contextRef="#ctx1" brushRef="#br1" timeOffset="82798.64">16270 6419 0,'0'0'16</inkml:trace>
  <inkml:trace contextRef="#ctx0" brushRef="#br1" timeOffset="138258.74">22691 8874 19 0,'-4'0'9'0,"-3"0"3"0,4 0 10 16,-8 0-20-16,-7-3 1 0,-3 0-1 16,-14 0 1-16,-7-1-5 15,-1-2 1-15,-6 0 2 16,-15 6 1-16,-6 3-2 15,-4 0 0-15,-14 10-2 16,10-1 0-16,-3 10-4 16,-11 3 0-16,4 7-3 15,0-10 1-15</inkml:trace>
  <inkml:trace contextRef="#ctx0" brushRef="#br1" timeOffset="138571.54">21604 10062 30 0,'141'25'15'0,"-35"-31"-12"0,-71 3 28 15,15-3-30-15,13-7 0 16,8-2 1-16,-8-11 0 15,11-8-3-15,11-10 0 16,0-6 1-16,3-7 1 16,-10 7-2-1,-11 3 1-15,-15-3-1 0,-6 0 0 16,-14 0 0-16,-11-10 0 0,-10 7 0 16,-15-4 0-16,-10-5-1 15,-14-1 1-15,-7-3-9 16,-8-3 1-16</inkml:trace>
  <inkml:trace contextRef="#ctx0" brushRef="#br1" timeOffset="139713.41">28310 9310 19 0,'29'-10'9'0,"-22"-8"3"0,-7 11 6 16,0 1-14-16,-4 0 1 0,-3-4 1 15,-7 1 1-15,-11-7-10 16,-3 4 1-16,-11-4 5 15,-3 0 1-15,-14 4-3 16,-1 2 1-16,-6 10-2 16,-8 4 0-16,-3 2 0 15,-4-3 0-15,-3-3 0 16,-3-3 0-16,9 0 0 16,5-4 0-16,-8 4-1 15,4 0 0-15,0 3-1 16,0 3 0-16,0 7 0 15,0 2 0-15,10 4 0 16,1 3 0-16,-1 9 0 16,1 0 1-1,-1 7 0-15,4-4 0 0,7 7-3 16,11 6 0-16,7-4-4 16,7 17 1-16,14 5-1 0,10 4 0 15,18 3 4-15,18 3 0 16,17 7 7-16,8-13 0 15,20-4 8-15,19-5 0 16,16-10 1-16,12-9 0 16,6-13-2-16,15-19 0 15,-11-6-3-15,11-13 0 16,-8-18-4-16,-3-4 0 16,-14-18-2-16,-24-6 1 0,-26-4-3 15,-17-3 1-15,-11 3-7 16,-20 1 1-16,-33 2-9 15,-14 0 1-15</inkml:trace>
  <inkml:trace contextRef="#ctx0" brushRef="#br0" timeOffset="145328.65">7609 11655 42 0,'15'0'21'0,"16"-9"-10"15,-20 3 22-15,7-4-31 16,3 1 0-16,7-4 0 0,0 4 0 16,4-4-3-16,0 4 0 15,-4 3-3-15,0-1 1 16,0 7-11-16,-14-3 0 15</inkml:trace>
  <inkml:trace contextRef="#ctx0" brushRef="#br0" timeOffset="145539.62">7564 11931 46 0,'0'16'23'0,"28"-13"-15"0,-14-6 33 0,11-3-39 16,-1-4 0-16,5 1 0 15,6-10 0-15,0 3-5 16,0 7 0-16,-3 0-11 16,-4-4 0-16</inkml:trace>
  <inkml:trace contextRef="#ctx0" brushRef="#br0" timeOffset="148166.73">8696 11282 22 0,'7'0'11'0,"-7"0"-5"0,0 0-1 16,0 3-5-16,0 0 0 16,0-3 4-16,-3 0 1 15,-1 0-3-15,-3 0 1 16,3 0 3-16,1 4 0 16,-1-1 2-16,4 0 0 15,0-3-2-15,-3 3 0 16,3 0-3-16,0-3 1 15,0 0-2-15,0 0 0 16,3-6-1-16,1 3 0 0,-1-4 0 16,1 1 0-1,14-13 0 1,3-3 0-16,7 1 0 16,0 2 1-16,11 0-1 15,3 6 1-15,-6 4-1 16,6 9 1-16,-10 6-2 15,-4 7 1-15,-7 9-1 16,-10 9 0-16,-11 16-1 16,-25 22 0-16,-10 0-1 15,-11 16 0-15,-14-4 0 16,0 10 0-16,7-12 0 16,-7-10 0-16,11-10-1 15,-4-6 0-15,7-15-1 16,3-13 1-16,8-9-1 15,7-10 1-15,3-9 1 0,4-3 0 16,7-7 1-16,7-2 0 16,3-4 1-16,8-3 1 15,7 3 2-15,10 0 1 16,0 7 0-16,4 5 0 16,-1-5 1-16,1 5 0 15,10 1 2-15,-3 3 0 16,10 3-2-16,1 3 0 15,-1 7-1-15,4 8 1 16,0 11-2-16,-4 2 0 0,-3 7-3 16,-7 9 1-16,-4-16-4 15,-7 0 0-15,-3-6-11 16,-1-9 1-16,-13-6-6 16,3-14 1-16</inkml:trace>
  <inkml:trace contextRef="#ctx0" brushRef="#br0" timeOffset="149277.91">9585 12229 49 0,'4'25'24'0,"6"-22"-23"16,-6-6 40-16,3-3-40 16,3-3 1-16,1-13 1 15,-1-13 1-15,8-9-3 16,0-18 0-16,-1-7 3 16,1-10 1-16,-4-15-2 15,-3-3 0-15,-4-3-1 16,-7-1 1-16,-4 7-3 15,-3 19 1-15,0 0-1 0,0 15 1 16,0 10-3-16,-4 9 1 16,8 19-1-16,-1 16 0 15,1 3-2-15,3 15 0 16,-4 13 0-16,1 10 1 16,-1 15 1-16,1 10 0 15,3 9 0-15,0 0 1 16,0 9 1-16,0 4 1 15,0 8-1-15,0-2 0 16,7 0 0-16,0-6 0 16,0-20 0-16,7-8 0 15,-10-14 0-15,6-11 0 16,1-11-1-16,3-5 0 0,3-13-3 16,1-16 0-16,0-6-5 15,3-9 1-15,-3 0-1 16,-4-4 1-16,0 4 1 15,-4 9 0-15,1 9 6 16,-4 7 0-16,0 12 4 16,4 7 1-16,-4 6 1 15,0 6 1-15,0 3 0 16,0 3 1-16,0-2-2 16,0-8 0-16,0-8-1 15,0 0 1-15,0-4-3 16,4-3 0-16,-8 1-2 15,4-7 1-15,0-10-2 16,0-2 1-16,0-7-1 0,4-3 0 16,0 0 0-16,-1-3 1 15,1 6-1-15,-1 0 1 16,1 7 0-16,0 2 0 16,3 1 0-16,0 9 0 15,0 0 1-15,0 9 0 16,0 4 0-16,-3 2 0 15,-1 7 0-15,1 3 0 16,-1 4 0-16,5-11 0 16,-1 4-2-16,3-6 1 15,1-3-10-15,7-4 1 0,-4-6-6 16,3-9 1-16</inkml:trace>
  <inkml:trace contextRef="#ctx0" brushRef="#br0" timeOffset="149774.1">10830 11028 57 0,'-3'16'28'0,"13"25"-30"0,-10-41 51 0,-3 9-45 16,-4 13 0 0,-4 13 1-16,1 12 0 0,-1 12-7 15,7 29 1-15,-3 3 4 16,4 9 0-16,-4 16-3 15,3 7 0-15,1-11-1 16,-1 1 0-16,1-28-3 16,-1-16 1-16,1-9-5 15,3-23 1-15,3-9-12 16,4-15 1-16</inkml:trace>
  <inkml:trace contextRef="#ctx0" brushRef="#br0" timeOffset="150013.51">11271 11580 49 0,'-3'44'24'0,"-18"-31"-20"0,14-4 33 16,-8 10-37-16,-6 9 1 15,-7 3-1-15,0 7 0 16,0 3-1-16,-1 3 1 16,1-7-4-16,3 4 0 15,4-16-10-15,7-12 0 16</inkml:trace>
  <inkml:trace contextRef="#ctx0" brushRef="#br0" timeOffset="150256.34">11014 11652 51 0,'3'10'25'0,"25"24"-24"15,-17-21 39-15,7 9-40 16,6 3 1-16,8-3-1 15,3 6 0-15,-3 6-4 16,-4 1 1-16,-3-4-9 16,0 4 0-16,-11-10-3 15,4 3 1-15</inkml:trace>
  <inkml:trace contextRef="#ctx0" brushRef="#br0" timeOffset="150584.63">11546 11756 55 0,'4'22'27'0,"17"-10"-33"16,-14-9 54-16,7 0-48 16,7 1 0-16,4-4-1 15,0-7 1-15,0-2-4 16,-4-4 1-16,-4-2-13 15,-3-7 1-15</inkml:trace>
  <inkml:trace contextRef="#ctx0" brushRef="#br0" timeOffset="150808.5">11592 11740 55 0,'-10'56'27'0,"-4"-5"-30"0,14-36 42 16,-4 10-40-16,1 4 1 16,-5-1-8-16,8 3 1 15</inkml:trace>
  <inkml:trace contextRef="#ctx0" brushRef="#br0" timeOffset="151318.13">11882 11426 64 0,'3'13'32'0,"15"3"-25"16,-11-16 41-16,7 3-46 0,0-3 1 15,7-3 1-15,4 0 1 16,7-1-6-16,-4 1 0 15,-3 0 4-15,-4 6 0 16,-7 4-2-16,-4 2 0 16,-3 7-3-16,-7-1 1 15,-3 4-4-15,-1 6 0 16,-6-6-3-16,-4-6 1 16,3-1-1-16,1 1 1 0,2-1 1 15,1 4 1-15,7-4 4 16,7-2 1-16,8-1 4 15,2 1 0-15,4-4 2 16,8 0 0-16,-1 0 0 16,-3 1 0-16,-4-1-2 15,-4 3 0-15,-10 7-3 16,-10 9 1-16,-11 3-5 16,-11 10 0-1,-17 6-5-15,-1 3 0 0,1-3-12 16,3-13 0-16</inkml:trace>
  <inkml:trace contextRef="#ctx0" brushRef="#br0" timeOffset="151647.94">12545 10856 59 0,'7'41'29'0,"-4"34"-27"0,-3-56 44 15,0 18-42-15,0 13 1 0,-3 13 0 16,-4 16 1-16,3 21-9 15,1-6 1-15,3 13 4 16,-7 9 1-16,10 9-7 16,1-12 0-16,3-6-7 15,-4-17 1-15,1-24-10 16,-1-22 1-16</inkml:trace>
  <inkml:trace contextRef="#ctx0" brushRef="#br0" timeOffset="152283.16">13515 11806 43 0,'-7'19'21'0,"10"-10"-11"0,1-6 30 16,-1 0-36-16,-3-3 0 15,4 0 2-15,3 0 0 16,4 0-7-16,6 0 0 16,15-3 5-16,7-3 0 15,7 0-7-15,7-4 0 16,-4 1-14-16,-3-4 0 16</inkml:trace>
  <inkml:trace contextRef="#ctx0" brushRef="#br0" timeOffset="152524.04">13691 11690 58 0,'-17'53'29'0,"-1"7"-33"15,11-45 42-15,0 14-38 16,3 8 0-16,1 7 0 16,-1 6 0-16,4-3-4 15,0-3 0-15,4-3-11 16,-1-16 1-16</inkml:trace>
  <inkml:trace contextRef="#ctx0" brushRef="#br0" timeOffset="153677.68">14499 12182 56 0,'14'25'28'0,"11"-47"-27"0,-14 13 45 16,-1-16-42-16,4-13 0 15,4-18 1-15,3-10 0 16,4-9-7-16,3-19 1 16,0-4 3-16,7-2 1 15,-6-13-4-15,-5 10 1 16,-2-1-3-16,-8 10 1 15,-4 6-2-15,-6 19 0 16,-1 7-1-16,-3 18 0 0,-3 19-2 16,-1 12 0-16,-3 22 0 15,-3 20 1-15,-1 2 1 16,4 19 1 0,-7 4 2-1,0 8 1-15,0 10 3 0,0 4 1 0,3 2 2 16,0 0 0-16,4 1-1 15,4-10 1-15,3 3-2 16,3-6 0-16,4-7-2 16,4-5 1-16,7-7-2 15,-1-7 0-15,4-14-4 16,1-14 1-16,2-9-12 16,8-22 1-16,0-6-1 15,-4-9 0-15</inkml:trace>
  <inkml:trace contextRef="#ctx0" brushRef="#br0" timeOffset="154081.72">15011 11931 45 0,'-7'63'22'0,"-4"-28"-21"0,8-26 43 16,-1 0-42-16,0 7 1 15,1-10 0-15,-1 4 1 16,4-7-5-16,0 0 0 15,0-3 1-15,4-6 1 16,7-13-2 0,3-3 0-16,0-3-1 15,3-3 1-15,1 3-1 16,3-1 1-16,-3 11 0 16,-1-4 1-16,1 3 1 15,-7 1 0-15,-1 2 0 16,1 4 1-16,-1 6-1 15,-2 3 0-15,-1 6 0 16,0 13 1-16,-4-1-2 16,1 14 1-16,3 2 0 15,0 1 0-15,3 6 0 16,4-4 0-16,1-5-1 16,6-7 0-16,0-7-2 15,4-5 0-15,-1-4-8 16,5-5 0-16,-1-17-6 15,7-12 0-15</inkml:trace>
  <inkml:trace contextRef="#ctx0" brushRef="#br0" timeOffset="154516.47">16094 10793 55 0,'-4'25'27'0,"-3"10"-30"15,4-23 48-15,-1 13-42 16,-3 19 1-16,-4-3 2 16,-3 22 1-16,0 12-9 15,4 19 1-15,-1 9 4 16,4 20 0-16,0-4-3 15,3 119-5 1,1-131 1-16,3-10-5 0,0-15 1 16,0-17-7-16,3-14 1 15,8-17-3-15,3-18 0 16</inkml:trace>
  <inkml:trace contextRef="#ctx0" brushRef="#br0" timeOffset="154802.91">16633 11480 67 0,'-7'12'33'0,"-14"35"-43"15,14-31 70-15,-3-3-60 16,-8 12 1-16,-7 15-1 16,-3 4 1-16,-4 7-2 15,1 2 0-15,6-6-3 16,-3-6 1-16,6-10-10 16,8-9 1-16,7-22-7 15,0-19 1-15</inkml:trace>
  <inkml:trace contextRef="#ctx0" brushRef="#br0" timeOffset="155029.18">16355 11499 44 0,'35'50'22'0,"-10"12"-15"0,-11-52 33 15,0 6-38-15,0 9 0 16,0 9 1-16,4 1 0 15,-1 9-5-15,1-1 1 16,0 1 1-16,-1-6 0 16,1-4-6-16,0-12 1 0,-1-9-9 15,1-13 1-15,0-16-2 16,-1-6 0-16</inkml:trace>
  <inkml:trace contextRef="#ctx0" brushRef="#br0" timeOffset="155252.26">16831 11684 59 0,'-3'18'29'0,"6"-8"-36"15,-3-10 62-15,7 0-53 16,7 0 0-16,7-3 0 15,8 0 0-15,6-4-6 16,-3-2 1-16,-1-1-4 16,-2 1 0-16,-5 0-11 0,-3-4 1 15</inkml:trace>
  <inkml:trace contextRef="#ctx0" brushRef="#br0" timeOffset="156214.1">17604 11257 59 0,'3'13'29'0,"-3"5"-30"0,0-18 49 16,4 13-46-16,-4 12 0 16,0 3 0-16,0 10 1 15,0 15-4-15,0-9 0 16,0 16 1-16,0-1 0 0,3 13-3 16,1-3 0-16,-1-9-4 15,-3-10 0-15,0-6-8 16,0-6 0-16,-3-19-2 15,10-7 0-15</inkml:trace>
  <inkml:trace contextRef="#ctx0" brushRef="#br0" timeOffset="156573.57">17939 10454 49 0,'-4'0'24'0,"11"16"-23"0,-3-7 47 16,-1 4-44-16,1 6 0 15,-1 15 3-15,-3 16 0 16,0 19-9-16,0 19 0 16,4 25 6-16,-4 28 0 15,3 10-3-15,5 6 1 16,-1 15-3-16,0-6 0 16,3-12-3-16,1-16 1 15,-1-22-5-15,1-19 0 0,0-18-11 16,3-29 1-16</inkml:trace>
  <inkml:trace contextRef="#ctx0" brushRef="#br0" timeOffset="157115.01">18750 11596 53 0,'7'25'26'0,"7"-19"-24"16,-7-6 40-16,4 3-40 16,0-3 1-16,6 0 2 15,4 3 1-15,4-3-7 16,7 0 0-16,-4-3 2 15,4-3 1-15,-4 0-6 16,-3-7 1-16,-4 4-15 16,-4-13 1-16</inkml:trace>
  <inkml:trace contextRef="#ctx0" brushRef="#br0" timeOffset="157340.81">18874 11292 47 0,'-4'22'23'0,"-6"53"-11"0,6-56 29 16,-3 12-40-16,0 10 1 16,0-7-1-16,0 13 1 15,0 10-4-15,3-10 0 16,4 3-3-16,4-6 1 15,3-10-12-15,7-15 0 0</inkml:trace>
  <inkml:trace contextRef="#ctx0" brushRef="#br0" timeOffset="158044.53">20447 10903 69 0,'25'-3'34'0,"6"3"-36"16,-20-7 60-16,0 1-57 15,-4-3 1-15,0-1-1 16,-4-2 1-16,-3-1-3 15,-10-2 0-15,-15 5 2 16,-14 7 0-16,-24 6-1 16,-1 7 0-16,-13 8-1 15,-12 17 0-15,-9 12-2 16,-1 0 1-16,11 22-3 16,14 6 1-16,10 19-1 0,18 3 0 15,18 23 1-15,10-1 0 16,18-3 2-16,25-13 1 15,17-6 4-15,18-24 1 16,14-20 0-16,4-28 1 16,14-22-1-16,10-22 0 15,0-15-5-15,-10-4 0 16,-21-9-17-16,-18 3 1 16,-29 13-3-16,-13 6 0 15</inkml:trace>
  <inkml:trace contextRef="#ctx0" brushRef="#br1" timeOffset="163524.07">22267 9159 19 0,'64'32'9'0,"-57"-39"-3"0,0 4 9 16,-4-6-15-16,5-7 1 0,2-3 0 15,1 1 1-15,-1 2-2 16,1 0 0-16,-1 0 2 16,-2 1 0-16,-5 2 0 15,1 1 1-15,-1-1 0 16,-3-3 1-16,-3 1 0 16,3-4 0-16,-4 3 0 15,-3 1 1-15,0-4-1 16,-4 3 0-16,1-3-1 15,-4 7 1-15,-8-1-1 16,-13 7 1-16,-11-3-1 16,-7-1 0-16,-7 7-1 15,-10 3 0-15,6 3-1 16,1 7 0-16,-8-4 0 16,-3 3 0-16,0 7-1 15,4 3 1-15,-4 6-2 0,3 3 1 16,11 3-1-16,0 4 1 15,7 9-2-15,7 3 0 16,7 9-2-16,11 7 1 16,7 9 1-16,7-3 1 15,7-9 0-15,10 2 0 16,8 4 1-16,14 0 1 16,14 3 1-16,6-3 0 15,12-6 0-15,-15-10 0 16,43-3 0-16,-8-13 1 0,15-12-1 15,10-16 0-15,15-2 0 16,3-26 0-16,10-10-3 16,1-5 1-16,-4-7-7 15,-11-6 1-15,-31 9-10 16,-22 0 0-16</inkml:trace>
  <inkml:trace contextRef="#ctx0" brushRef="#br1" timeOffset="164470.34">22320 10144 39 0,'4'12'19'0,"6"-2"-13"0,-6-10 24 15,-4 0-27-15,0 0 0 16,0 3 2-16,0 10 0 16,0 5-6-16,-4 4 0 15,1 7 3-15,3-1 1 16,-4 0-1-16,4 0 0 15,0-3-2-15,4-3 1 16,-4-12-1-16,3 2 1 0,8-12-1 16,0-3 1-16,6-6-1 15,1-4 0-15,-1-3-1 16,1-2 1-16,3-4 0 16,-3-3 0-16,-4-1-1 15,0 11 1-15,-3-4-1 16,-1 3 1-16,-3 4 0 15,0 2 0-15,0 1-1 16,1 6 1-16,-1 9 0 16,0 7 0-16,0 2 0 15,-4 7 1-15,1 0-2 16,-4 10 1-16,0 8-1 16,0 1 0-16,0-6 0 15,0 2 0-15,0-5-2 16,3-10 1-16,4-7-4 0,4-9 0 15,-1-6-8-15,5-12 1 16</inkml:trace>
  <inkml:trace contextRef="#ctx0" brushRef="#br1" timeOffset="164770.72">22818 10150 45 0,'0'13'22'0,"10"-13"-15"15,-3 0 35-15,0 0-39 16,4-3 0-16,0-1-1 15,-4-2 1-15,7 0-5 16,0 3 0-16,0 0 1 16,-3 3 1-16,-1 0-10 15,-10 0 0-15,0 0-6 16,-3-3 1-16</inkml:trace>
  <inkml:trace contextRef="#ctx0" brushRef="#br1" timeOffset="164951.79">22768 10294 37 0,'-3'22'18'0,"10"-31"-6"0,0 9 26 15,0-3-35-15,4 0 1 16,3-4 1-16,3 1 1 16,-3 0-9-16,4 0 1 15,0-1-5-15,-4 1 0 16,0 0-8-16,0 0 1 15</inkml:trace>
  <inkml:trace contextRef="#ctx0" brushRef="#br1" timeOffset="165297.38">23364 10100 48 0,'-3'19'24'0,"-18"12"-25"15,10-28 39-15,-6 4-37 0,-8 8 1 16,-7 10 0-16,4 7 0 16,-7-4-3-16,3 6 0 15,4 1 1-15,3-7 0 16,7-6-7-16,8-6 0 16,3-13-8-16,7-12 1 15</inkml:trace>
  <inkml:trace contextRef="#ctx0" brushRef="#br1" timeOffset="165523.41">23153 10128 39 0,'7'25'19'0,"14"-12"-15"0,-14-13 28 0,4 6-31 16,-1 7 1-16,4 9 0 15,-3 3 0-15,3 3-3 16,0 3 1-16,0 7 0 16,0-4 0-16,1 1-5 15,2-4 0-15,-3-9-8 16,0-12 1-16</inkml:trace>
  <inkml:trace contextRef="#ctx0" brushRef="#br1" timeOffset="165763.16">23488 10320 52 0,'18'18'26'0,"27"-21"-32"0,-27 0 46 16,7 0-41-16,-1-3 1 16,1-1-6-16,-4 1 1 15,-3 0-6-15,0-10 0 0</inkml:trace>
  <inkml:trace contextRef="#ctx0" brushRef="#br1" timeOffset="165986.31">23566 10254 40 0,'-7'40'20'0,"-4"4"-21"16,11-31 26-16,0 6-28 15,-4 6 0-15,4 0-7 16,0 3 1-16,0-9 5 16,4-7 0-16</inkml:trace>
  <inkml:trace contextRef="#ctx0" brushRef="#br1" timeOffset="166436.34">23876 10022 58 0,'4'12'29'0,"13"-6"-36"15,-10-6 58-15,0 0-47 16,4 0 0-16,3 0 2 15,4 0 0-15,-8 0-8 16,4 4 1-16,0-1 4 16,-3 3 0-16,-4 0-2 15,-3 4 0-15,-8 2-3 16,4 1 0-16,-3-1-2 16,-5-2 0-16,1 2-1 15,0-2 1-15,0-1 0 16,4-3 0-16,3 7 3 15,3-1 0-15,4 4 2 16,0 0 0-16,4 6 2 16,7 0 1-16,-1 3 0 0,4-3 0 15,-3 3-2-15,-4 0 0 16,-10 6-4-16,-11 1 1 16,-11-4-9-16,-3-3 1 15,-11-9-10-15,-10-4 1 16</inkml:trace>
  <inkml:trace contextRef="#ctx0" brushRef="#br1" timeOffset="170941.05">27280 10263 42 0,'0'19'21'0,"4"-3"-24"0,-4-13 42 15,0 3-37-15,0 0 1 16,-4 4 0-16,1-1 1 16,-1 7-5-16,1-1 0 15,-1 11 4-15,1-1 0 16,3 3-2-16,0-9 1 15,0-1-1-15,3-2 0 16,1-3 0-16,3-4 1 0,0-3-1 16,-4-6 0-16,8-6 0 15,3-6 0-15,0-4-1 16,0-3 1-16,0 3-1 16,1 1 0-16,-1-7-1 15,-4 9 1-15,1 1-1 16,-4 2 0-16,0 1 0 15,0 6 0-15,-4 3 0 16,1 9 1-16,0 7-1 16,-4 9 1-16,3 3 0 15,1 0 1-15,-4 7-1 16,0-1 0-16,3-2-2 16,1-4 1-16,6-6-4 15,-3-6 1-15,4-4-12 16,7-12 1-16</inkml:trace>
  <inkml:trace contextRef="#ctx0" brushRef="#br1" timeOffset="171227.2">27809 10348 47 0,'0'0'23'0,"18"12"-16"0,-14-5 34 0,-1-1-39 16,4 0 0-16,4 4 1 16,6-4 0-16,5 0-5 15,2 0 1-15,-3 1 0 16,-3-1 0-16,0 0-7 15,-8-3 1-15,-6 4-9 16,-4-7 0-16</inkml:trace>
  <inkml:trace contextRef="#ctx0" brushRef="#br1" timeOffset="171405.87">27774 10586 41 0,'14'19'20'0,"11"-13"-16"16,-18-3 30-16,0-3-33 0,7 0 0 16,4 0-1-16,3 0 0 15,4 0-4-15,-1 0 1 16,-2 0-10-16,2-6 1 16</inkml:trace>
  <inkml:trace contextRef="#ctx0" brushRef="#br1" timeOffset="171692.51">28441 10282 54 0,'0'12'27'0,"-21"7"-32"16,17-6 46-16,-3-1-40 16,0 10 0-16,-10 10 1 15,-5-4 0-15,-6 10-4 16,0-1 1-16,-4 1-2 16,4-4 1-16,3-6-9 15,8-6 0-15,6-12-4 16,4-13 0-16</inkml:trace>
  <inkml:trace contextRef="#ctx0" brushRef="#br1" timeOffset="171902.84">28219 10257 27 0,'14'47'13'0,"7"3"1"0,-14-37 17 16,4 9-29-16,-1 3 0 15,1 6 3-15,3-9 0 16,0 3-6-16,0 0 0 16,-3 3 2-16,-1 4 0 0,1-4-7 15,-4-3 0-15,0-6-7 16,-3-10 0-16</inkml:trace>
  <inkml:trace contextRef="#ctx0" brushRef="#br1" timeOffset="172142.29">28557 10580 42 0,'0'25'21'0,"7"-13"-15"16,-3-8 35-16,3-1-40 15,4 3 1-15,6-3-1 16,8 0 1-16,14-3-7 16,3-6 1-16,0 0-10 0,1-7 1 15</inkml:trace>
  <inkml:trace contextRef="#ctx0" brushRef="#br1" timeOffset="172367.33">29094 10269 58 0,'-4'76'29'0,"1"43"-31"0,-1-88 47 0,0 16-46 16,-3 6 1-16,0 7-4 15,0 9 1-15,4-6-5 16,-8 3 1-16,-6-19-9 16,-5-16 0-16</inkml:trace>
  <inkml:trace contextRef="#ctx1" brushRef="#br1" timeOffset="118661.97">19449 6579 0,'0'0'16,"0"0"0,0 0-1,0 0 1,0 0-1,-11 3 1,-7 3 0,-42 19-16,-7 3 15,4-3 1,17 4 0,-14 24-1,21-9 1,8 15-1,2 13 1</inkml:trace>
  <inkml:trace contextRef="#ctx0" brushRef="#br1" timeOffset="173928.44">25072 10439 42 0,'11'37'21'0,"-19"23"-21"0,5-38 21 16,-11 15-21-16,-14 7 0 16,-15 16 1-16,-13 15 1 15,-15 4-2-15,-3 5 1 16,-18-5 0-16,-17 15 1 16,-21-6-1-16,-4 6 1 15,-18 3 0-15,-18-6 1 0,-2-3 0 16,-12-10 0-16,1-6 0 15,-11-3 0-15,-7-12 1 16,14-1 0-16,-7 4-2 16,0-7 0-16,14-6-1 15,3-3 0-15,11-3-1 16,-3-7 0-16,32-6-5 16,13-3 1-16,15-9-12 15,28-13 1-15</inkml:trace>
  <inkml:trace contextRef="#ctx0" brushRef="#br1" timeOffset="174454.19">21488 11944 37 0,'10'22'18'0,"-24"-3"-11"0,7-13 20 16,-11 6-25-16,-10 7 0 16,0 9 2-16,-4 7 0 15,-7-1-5-15,-6 7 0 0,-12 6 3 16,-6-6 1-16,3-3-2 15,0-1 0-15,3-5-1 16,8-7 1-16,3-6-2 16,11-10 0-16,10-6 1 15,11 0 0-15,14-3 0 16,18-6 0-16,10 6-1 16,11 3 1-16,10 10-1 15,0 2 1-15,-3 4-1 16,-7 3 1-16,-4 0-1 15,-6 0 0-15,-5-6 0 16,-6-4 1-16,-4-6 0 16,-3-6 0-16,-1-9 1 15,-3-13 1-15,-3-9 0 16,-4-13 1-16,0-9-1 16,-4-20 0-16,-10-5 0 0,-7-16 0 15,-11 3-13-15,-10-12 1 16,-15-13-5-16,1 6 1 15</inkml:trace>
  <inkml:trace contextRef="#ctx0" brushRef="#br1" timeOffset="177937.7">31425 9570 24 0,'4'-3'12'0,"3"3"2"16,-7 0 13-16,0 0-25 16,0 0 1-16,0 0 1 15,0 0 1-15,-3 0-7 16,-5 3 1-16,1 0 3 16,-3 3 1-16,-1 1-3 15,-3 2 1-15,4-6-1 16,-5 4 0-16,5 2 0 15,3-3 1-15,0 1-2 16,3-7 1-16,4 3-1 16,0-3 1-16,7 0-1 15,0-3 0-15,4-1-1 16,3 4 0-16,0-3-1 0,0-6 1 16,-3-7-7-16,-4-3 1 15,-4-9-3-15,-3 3 1 16</inkml:trace>
  <inkml:trace contextRef="#ctx0" brushRef="#br1" timeOffset="178387.95">31891 9627 36 0,'-10'3'18'0,"-15"-3"-23"16,18-7 34-16,-4 4-29 0,-3 3 0 15,-4 0 0-15,1-3 0 16,-1 3 0-16,8 0 1 16,-1 0-1-16,0 3 1 15,4 4 0-15,7-4 0 16,0 3-1-16,7-3 1 15,4 0-1-15,7-3 1 16,-1-3 0-16,4-3 0 16,-3 6-3-16,-4-3 1 15,-3-4-9-15,-8 1 0 16</inkml:trace>
  <inkml:trace contextRef="#ctx0" brushRef="#br1" timeOffset="178867.91">31122 10047 42 0,'4'-3'21'0,"13"-23"-21"16,-13 20 32-16,10-3-32 0,7-7 0 16,11 4 1-16,0-1 0 15,-1 1-2-15,1 5 1 16,-7-2 0-16,-4 6 1 15,-3 6-1-15,-8 6 0 16,-3 1-1-16,0 5 0 16,-3 4 0-16,-4 3 1 15,3 3-1-15,1 0 1 16,3 0 0-16,0-6 1 16,4-3-1-16,3 3 1 0,3-7-1 15,8 1 1-15,3-1 0 16,4-5 1-16,0-7-2 15,-4-4 0-15,-3-2-9 16,-1-10 0-16,-3-2-4 16,1-1 1-16</inkml:trace>
  <inkml:trace contextRef="#ctx0" brushRef="#br1" timeOffset="179409.33">32018 10160 43 0,'117'-38'21'0,"-12"-40"-24"0,-73 52 38 15,3-11-33-15,1-10 1 16,-5 0 2-16,-6-10 1 16,-7 1-7-16,-11-4 1 15,-14 1 4-15,-25-1 0 16,-7-3-2-16,-21 1 1 16,-14 8-2-16,-14 7 1 15,-4 10-2-15,-10 9 0 0,-7 9-1 16,-4 9 1-16,-7 10-3 15,14 13 1-15,-7 15-1 16,4 10 1-16,3 12-1 16,7 9 0-16,0 17 1 15,22 5 0-15,13 1 1 16,11-1 1-16,14 7 0 16,15-13 0-16,17 4 3 15,28-4 1-15,21-3 0 16,32-6 0-16,18-13-1 15,35-12 1-15,21-19-1 16,14-19 0-16,4-9-2 16,-11-10 0-16,-24-12-5 15,-32-3 1-15,-22-7-13 16,-20-9 0-16,-29 0-1 16,-17-3 0-16</inkml:trace>
  <inkml:trace contextRef="#ctx0" brushRef="#br1" timeOffset="180894.16">14630 16312 12 0,'0'6'6'0,"3"19"2"0,1-25 7 16,-1 7-12-16,1-4 0 16,3 0 6-16,-4 6 0 15,1-2-9-15,-1-1 0 16,5 3 7-16,2 1 0 0,1-4-1 15,-1 0 1-15,1 1-2 16,3 2 0-16,-3 0-2 16,-1-2 1-16,1-1-1 15,3 3 1-15,-4-2-2 16,5-1 0-16,-1 3-1 16,0 4 1-16,0-4-1 15,-4 1 1-15,5-1-1 16,-1-6 1-16,0-9 1 15,3-10 0-15,12-21 0 16,6-10 1-16,4-26-1 16,3-33 0-16,22-23-5 15,13-24 1-15,22-36-17 16,-4-14 0-16</inkml:trace>
  <inkml:trace contextRef="#ctx0" brushRef="#br3" timeOffset="192876.29">960 14584 43 0,'0'28'21'0,"0"-6"-8"16,0-18 21-16,7 2-32 15,-4 6 1-15,4 7 1 16,4 0 1-16,-1-3-7 0,1-1 1 15,0-2 4-15,6-1 0 16,4-2-2-16,-3-4 1 16,-4-9-2-16,4 0 0 15,-8-10 0-15,8-9 0 16,-7-3-1-16,-1-12 1 16,1-10-1-16,-1-4 0 15,1-5-1-15,-11 0 0 16,7 5 0-16,-7 7 0 15,0 10 0 1,0-1 1-16,0 10 0 0,0 7 0 0,0 2 0 16,3 6 0-16,-3 10-2 15,0 10 1-15,0 9-1 16,0 9 1-16,0 6-1 16,0 4 0-16,8 9 0 15,-5 3 0-15,15-3 2 16,3 0 0-16,0 0 0 15,7-3 1-15,0-12 1 16,1-10 0-16,6-13 2 16,11-15 0-16,-4-10 0 15,4-12 1-15,-11-16-1 16,-6-9 1-16,-8-7-2 16,-11-9 1-16,-10 0-2 15,-3 3 1-15,-15 3-1 16,-3 4 0-16,0 2 0 15,-7 7 0-15,6 10-6 0,1-4 1 16,11 12-10-16,-8 10 0 16,7 10-1-16,1 5 0 15</inkml:trace>
  <inkml:trace contextRef="#ctx0" brushRef="#br3" timeOffset="193326.51">1866 14518 38 0,'39'4'19'0,"-18"-14"-18"16,-21 7 36-16,7-3-33 15,-7-1 1-15,0-2 1 16,4 0 0-16,-4-1-8 16,-4 4 0-16,4 0 5 15,-7-1 1-15,-3 1-3 16,-12 0 1-16,-6 6-1 16,0 0 0-16,-4 3-2 15,4 6 0-15,3 7-3 16,-3 6 0-16,10 3-2 15,8 0 1-15,-1 0-2 16,11 0 1-16,11 4 1 0,-1-11 0 16,8-8 3-16,3-10 0 15,7-3 2-15,4-13 1 16,-11-15 0-16,-3-4 0 16,0 4-4-16,-15-7 0 15,-3-3-7-15,0-9 1 16</inkml:trace>
  <inkml:trace contextRef="#ctx0" brushRef="#br3" timeOffset="193641.31">1916 13625 43 0,'17'12'21'0,"-6"-9"-15"16,-8 4 37-16,4 8-41 16,-3 10 1-16,7 7 1 15,3 12 1-15,-4 12-6 16,4 7 0-16,-3 9 4 16,7 13 0-16,-8 6-2 15,8 6 1-15,-8 0-1 16,1-9 0-16,0-4-3 15,-4-15 0-15,-7-12-3 16,-7-20 0-16,3-15-3 0,-10-18 1 16,3-20-8-16,-3-15 1 15,-3-23-1-15,-5-5 0 16</inkml:trace>
  <inkml:trace contextRef="#ctx0" brushRef="#br3" timeOffset="193853.09">1849 14268 40 0,'17'9'20'0,"11"16"-15"0,-24-22 39 16,3 3-42-16,4 1 1 0,-1-7 0 16,8-3 0-16,-4-4-5 15,11-5 1-15,6 2 0 16,1-2 1-16,0-1-8 15,-4-2 1-15,0 2-8 16,-10 4 1-16</inkml:trace>
  <inkml:trace contextRef="#ctx0" brushRef="#br3" timeOffset="194272.93">2201 14512 39 0,'14'19'19'0,"4"-13"-8"0,-7-6 29 15,-1 0-37-15,8 0 1 16,-4-3 1-16,7-6 0 16,4-1-7-16,-4-2 0 15,-3-4 4-15,-8 0 0 16,1-6-2-16,-11-3 1 15,-7 3-2-15,-4 0 0 16,1 7-2-16,-12-1 1 16,1 3-2-16,-3 4 0 0,-1 3 0 15,7 9 0-15,-3 6 1 16,11 4 0-16,10 6 1 16,0 3 1-16,3 3 2 15,8 6 0-15,6 4 1 16,1-1 0-16,-4-9-1 15,4-3 1-15,-1-6-1 16,4-4 0-16,1-5-3 16,-5-1 0-16,-3-12-9 15,4-7 0-15,-18-6-2 16,0-3 0-16</inkml:trace>
  <inkml:trace contextRef="#ctx0" brushRef="#br3" timeOffset="194784.29">2801 14042 28 0,'0'0'14'0,"4"3"-5"15,-4-3 21-15,7 3-29 16,-7 3 1-16,3-3 0 16,4 1 1-16,-7 2-4 15,7 0 0-15,-7 3-2 0,0 1 0 16,0-4-8-16,-7 4 0 16</inkml:trace>
  <inkml:trace contextRef="#ctx0" brushRef="#br3" timeOffset="194947.02">2843 14374 43 0,'18'10'21'0,"-7"-10"-34"0,-11 0 36 0,-7 3-41 16,-4-10 0-16</inkml:trace>
  <inkml:trace contextRef="#ctx0" brushRef="#br3" timeOffset="196898.86">3701 13731 45 0,'7'19'22'0,"21"-16"-25"0,-17-3 45 15,-8 3-39-15,8 4 1 16,-4 2 0-16,3 7 1 16,-3 3-7-16,-7 9 1 15,0 9 4-15,0 4 0 0,-7 9-3 16,0 10 1-16,4-1-3 15,3 10 0-15,10-6-4 16,-3-3 1-16,-7-4-2 16,4-15 0-16,3-13-4 15,-4-12 0-15,4-13-2 16,-7-25 0-16</inkml:trace>
  <inkml:trace contextRef="#ctx0" brushRef="#br3" timeOffset="197289.23">3718 13719 36 0,'0'3'18'0,"-10"-3"-17"16,10-3 32-16,0 0-31 0,0-7 1 15,0-2 3-15,0-1 0 16,10-3-7-16,-3 4 1 16,15-1 5-16,2-2 0 15,11 2-2-15,8 4 0 16,13 2-1-16,-6 11 0 16,-4 2-1-16,-1 6 0 15,-6 7-1-15,-7 3 0 16,0 10-1-16,-8 11 0 0,-2 4-2 15,-12 7 0-15,-10 2 0 16,0 1 0-16,-10 2-1 16,-8-2 0-16,-3-4-3 15,-7 0 1-15,-4-3-4 16,-7-6 0-16,0-6-3 16,7-19 1-16</inkml:trace>
  <inkml:trace contextRef="#ctx0" brushRef="#br3" timeOffset="197845.05">4265 14352 29 0,'4'13'14'0,"6"-1"-7"0,-3-15 26 16,4 3-31-16,-1-3 1 0,8-3 3 15,0-4 1-15,3-5-7 16,11-7 0-16,-4-3 4 16,0 0 0-16,-3 3-2 15,-4-4 1-15,-7 8-2 16,-3-4 0-16,-1 3-2 16,-10 0 1-16,0 3-1 15,-7 4 1-15,4 2-4 16,-11 4 1-16,3 0-2 15,-3 9 0-15,-4 6-1 16,1 4 1-16,-5 3 0 16,1 6 0-16,0 0 3 15,0 0 0-15,10 3 2 16,1-3 1-16,6 3 1 16,11 12 0-16,11-9 0 15,-4-2 0-15,14-8-1 16,4-5 0-16,3-4-5 15,-3-15 0-15,0-6-7 16,-8-14 1-16</inkml:trace>
  <inkml:trace contextRef="#ctx0" brushRef="#br3" timeOffset="198145.31">4773 14424 42 0,'11'38'21'0,"-22"-82"-22"0,11 28 36 15,-7-15-32-15,-4-7 1 0,8-21 1 16,-8-1 0-16,-6-12-6 16,-1-19 0-16,4-6 4 15,7 0 1-15,3 6-2 16,4 3 0-16,0 13-1 15,4 12 1-15,3 7-1 16,-4 18 0-16,5 10-2 16,-5 6 0-16,4 15-6 15,-7 14 1-15,4 12-10 16,-4-1 0-16</inkml:trace>
  <inkml:trace contextRef="#ctx0" brushRef="#br3" timeOffset="198356.76">4674 13945 48 0,'50'-10'24'0,"-11"-18"-26"0,-18 18 37 16,0 1-38-16,7 0 0 15,-10 2-15-15,3 1 1 16,0 3 14-16,-3 0 1 0</inkml:trace>
  <inkml:trace contextRef="#ctx0" brushRef="#br3" timeOffset="199077.69">5101 14264 33 0,'11'41'16'0,"-1"6"-18"0,-6-34 26 16,-4-4-27-16,0-3 0 15,0-2-12-15,0-11 1 16,-4-2 14-16,-3-10 0 15</inkml:trace>
  <inkml:trace contextRef="#ctx0" brushRef="#br3" timeOffset="199256.25">5041 14064 42 0,'11'6'21'0,"-1"0"-30"0,-3-6 43 0,4 3-37 16,0-3 1-16,-1 0-9 16,4-3 0-16,0 3 7 15,-3-9 0-15</inkml:trace>
  <inkml:trace contextRef="#ctx0" brushRef="#br3" timeOffset="199677.36">5309 14302 22 0,'4'16'11'0,"13"18"0"0,-17-31 13 16,4 4-23-16,3-1 1 16,-7 0-1-16,0-6 0 15,0 0-2-15,0-9 1 16,0-1 0-16,0-2 1 15,4-4-1-15,-1 4 1 16,4-7-1-16,0 6 1 0,0 4 0 16,-3-1 0-16,3 1 0 15,-4 0 0-15,4 2-1 16,4 1 1-16,-7 3 0 16,3-3 0-16,0 6 1 15,3 0 0-15,-6 0 1 16,3 0 0-16,3 6-1 15,-6-3 1-15,3 6-2 16,0 1 1-16,4 2-2 16,-8-2 1-16,4-4-2 15,4 3 0-15,-8 4-1 16,4-7 1-16,4-9-6 16,0 0 0-16,-1-6-5 15,1-10 0-15</inkml:trace>
  <inkml:trace contextRef="#ctx0" brushRef="#br3" timeOffset="199932.2">5687 14170 30 0,'3'35'15'0,"1"-7"-3"0,-4-19 21 15,3 4-26-15,-3 6 0 16,0 12 3-16,0-6 1 15,0-6-14-15,4 0 0 16,3 3 9-16,-7-3 0 16,11-1-4-16,-8-2 0 0,4-3-4 15,0-7 0-15,0-3-5 16,0-9 0-16,0-4-6 16,-7 4 1-16,0-13-5 15,-10-12 1-15</inkml:trace>
  <inkml:trace contextRef="#ctx0" brushRef="#br3" timeOffset="200397.72">5525 13468 43 0,'14'-16'21'0,"24"-34"-21"0,-23 34 39 15,2 4-40-15,4-10 0 16,1 0-2-16,-1 0 0 16,0 0 3-16,-4 6 0 15,1 4-3-15,-4 6 1 16,0 6-1-16,-3 6 1 15,0 3-1-15,-8 1 0 16,4 5-1-16,0 13 0 16,-3 7 1-16,-1 6 1 15,1 15 3-15,-4 4 0 0,3 15 4 16,4-3 0-16,-7 13 2 16,0 3 1-16,0 3-1 15,4 6 1-15,3-9-4 16,3-19 0-16,-6-10-3 15,7-9 0-15,-1-9-2 16,-3-16 1-16,0-9-4 16,-3-7 0-16,-4-9-7 15,-4-19 0-15,-3-12-4 16,-3-19 1-16</inkml:trace>
  <inkml:trace contextRef="#ctx0" brushRef="#br3" timeOffset="200595.29">5729 14010 38 0,'18'25'19'0,"3"4"-16"0,-18-29 34 15,5 3-35-15,2 0 1 16,-3 0-1-16,7-3 1 16,7-3-5-16,1-3 1 15,6-7 1-15,11-6 0 16,-1-3-8-16,-9-3 1 15,-1 6-7-15,4 4 1 16</inkml:trace>
  <inkml:trace contextRef="#ctx0" brushRef="#br3" timeOffset="201012.65">6167 14346 45 0,'10'6'22'0,"15"-6"-18"16,-11-3 38-16,-3-6-40 16,6-7 1-16,4 0 1 15,1-9 0-15,-8 3-6 16,3-3 1-16,-6-3 3 15,-1 0 0-15,-3 3-2 16,-7 9 0-16,-7 0-4 16,-3 4 1-16,-4-1-3 0,-4 7 0 15,0 0-2 1,-3 12 0-16,0 10-1 0,3 12 0 16,4 9 3-16,7 10 1 15,7-9 4-15,7 6 0 16,15-3 4-16,-1-7 0 15,7-6 1-15,4-9 0 16,6-12-2-16,12-11 1 16,-1 4-12-16,-13-22 0 31</inkml:trace>
  <inkml:trace contextRef="#ctx0" brushRef="#br3" timeOffset="201363.81">7161 14183 49 0,'4'9'24'0,"3"4"-21"0,-7-10 41 16,0 6-44-16,0 1 0 15,-7-1 0-15,3-3 1 16,1 4-3-16,3 2 1 15,-4-2-4-15,4 2 0 16,4-2-10-16,-4-1 0 16</inkml:trace>
  <inkml:trace contextRef="#ctx0" brushRef="#br3" timeOffset="201566.84">7080 14092 39 0,'0'12'19'0,"11"-2"-13"15,-11-10 26-15,3-3-32 16,8-4 1-16,0 1-4 16,-1 0 0-16,1 0-4 15,-1-4 1-15,1 1-6 16,3-4 1-16</inkml:trace>
  <inkml:trace contextRef="#ctx0" brushRef="#br3" timeOffset="202228.57">7317 14236 36 0,'10'28'18'0,"4"1"-16"0,-3-20 30 16,-11-3-30-16,3-6 0 15,1 3 0-15,-4-3 1 16,3-9-4-16,1-7 1 16,0 1 1-16,3-4 1 15,0-9-1-15,0-4 0 16,3 4-1-16,1 6 1 16,-8 0-1-16,4 3 1 15,4 0 0-15,0 7 1 16,-4 3-2-16,3 2 1 0,-10 7-1 15,4 0 1-15,3 3-1 16,3 1 0-16,5 2-2 16,-1 6 0-16,0 4-1 15,-4 3 0 1,8 6-1-16,0 9 1 0,6-2 0 16,1 2 0-16,0 1 2 15,3-1 1-15,4-12 2 16,3-6 1-16,-3-13 1 15,3-9 1-15,0-13-1 16,1-12 1-16,-5-13-2 16,-2-3 0-16,2-16-2 15,-10-3 0-15,-3-25-1 16,-7-6 1-16,-1 0-2 0,-10-7 1 16,0 20-1-1,-17 2 1-15,-5 10 0 0,1 3 0 16,-10 19 0-16,2 12 0 15,1 16 0 1,7 13 0-16,-4 21 0 0,8 4 1 16,2 22-1-16,5 12 0 15,6 25-1-15,8 16 1 16,6 6 0-16,5 0 0 16,2 7 0-16,8-7 0 0,-7-9 0 15,3-19 1 1,0-16-2-16,-3-12 0 15,-4-16-5-15,-4-16 0 0,-3-9-9 16,-7-9 1-16</inkml:trace>
  <inkml:trace contextRef="#ctx0" brushRef="#br3" timeOffset="202441.44">7542 14032 53 0,'11'29'26'0,"21"-20"-28"15,-18-9 45-15,7-6-43 16,7-7 1-16,15-9-1 16,6-12 0-16,0 9-5 0,-3 0 0 15,-7 9-10-15,-4-3 0 16</inkml:trace>
  <inkml:trace contextRef="#ctx0" brushRef="#br3" timeOffset="202828.98">7997 14161 46 0,'8'22'23'0,"9"-3"-13"0,-10-16 32 0,4-3-38 16,6 0 0-16,8-3 3 16,7-7 0-16,0-2-9 15,-4-4 1-15,0-3 4 16,-7 7 1-16,4-1-3 16,-14-3 1-16,-1-2-3 15,-3-1 1-15,-7 3-3 16,-3 0 1-16,-1 4-2 15,-3 3 0-15,-4 5-1 16,1 8 1-16,-1 5-1 16,4 0 1-16,0 4 0 15,0 3 1-15,4 5 0 16,-1 5 1-16,1 2-1 16,10 0 0-16,0 0-2 15,3 0 1-15,1-2-7 0,3-8 1 16,0-5-2-16,0-10 0 15</inkml:trace>
  <inkml:trace contextRef="#ctx0" brushRef="#br3" timeOffset="203414.43">8527 14271 52 0,'14'-7'26'0,"3"-21"-33"0,-13 22 54 0,3-4-46 16,0 1 1-16,4-3-1 15,-11-1 1-15,3 4-3 16,-6-1 0-16,3 4 2 16,0 3 0-16,-7 0-1 15,7 6 0-15,-4-3 0 16,1 3 1-16,-1 3-1 16,0-3 0-16,1 0-1 15,3-3 1-15,-4-3-1 16,4-3 1-16,0 0-1 15,0-1 1-15,0 1-1 16,0 6 0-16,0-6 0 16,4 0 1-16,-4 6-2 15,0 0 1-15,0 3-2 16,3 0 1-16,-3 6-1 16,4 1 0-16,-4 2 0 15,4 7 0-15,3 3 1 0,0 9 1 16,-7 10 0-16,7-9 1 15,3 2 0-15,1 7 0 16,-1 6 1-16,5 0 1 16,-5 3 0-16,1 0 1 15,-4 0-2-15,-7-3 1 16,-4-3-1-16,-10 0 1 16,0 0-2-16,0-9 1 15,-4-13-2-15,1-4 0 16,-8-8 0-16,0-20 1 0,1-8 0 15,-1-11 0-15,4-5 0 16,-4-1 0-16,7-5 1 16,11-7 0-16,0-4-1 15,14 4 1-15,4 3-6 16,7 1 0-16,3-1-9 16,-7-3 1-16</inkml:trace>
  <inkml:trace contextRef="#ctx0" brushRef="#br3" timeOffset="203717.26">8805 14293 54 0,'14'22'27'0,"-6"-29"-32"0,-8 7 45 16,3-12-40-16,-3 2 1 16,0-8-1-16,0-4 1 15,0-4-1-15,0-5 0 16,0 6 0-16,0 6 1 16,4 4-2-16,3 2 0 15,3 4-4-15,8 5 1 16,-1-2-6-16,8 3 1 15,0-3-6-15,0 6 0 0</inkml:trace>
  <inkml:trace contextRef="#ctx0" brushRef="#br3" timeOffset="204316.59">9193 14120 39 0,'25'35'19'0,"-4"-4"-13"0,-14-22 33 0,4 1-36 15,-4 2 1-15,0 4 0 16,-3 0 0-16,-4-1-6 15,-8 4 0-15,5 3 4 16,-15 3 0-16,4-9-3 16,-3 0 1-16,6-10-3 15,-7 3 0-15,8 4-1 16,-1-7 1-16,8-3-2 16,3-3 1-16,3-3 0 15,4-9 0-15,4-7 2 16,3 0 0-16,4 3 0 0,-8 1 1 15,4-4-1-15,-3 9 0 16,3 4-1-16,-7 6 1 16,4 6-1-16,3 4 0 15,3 9 0-15,-6-1 0 16,0 1 0-16,3-6 1 16,0-7 1-16,3 0 0 31,19-6 4-31,-5 10 0 15,5-17 2-15,-5-8 0 0,1-10 0 16,-4-13 0-16,-6-12 0 16,-5-7 0-16,-3-12-1 15,-3-3 0-15,-8-12-2 16,-3-7 1-16,-7 6-1 16,-3-3 1-16,-8 0-2 15,-3 26 1-15,0 12-2 16,0 9 1-16,3 13 0 15,0 18 1-15,4 23-1 16,4 9 0-16,3 22 0 16,7 24 0-16,7 11-2 15,14 15 1-15,7 19-3 16,4 9 0-16,7-15-3 16,10-13 1-16,0-13-2 15,-3-12 0-15,-3-15-7 16,-8-17 0-16</inkml:trace>
  <inkml:trace contextRef="#ctx0" brushRef="#br3" timeOffset="204975.65">10724 13305 58 0,'11'0'29'16,"-7"-10"-36"-16,-4 14 56 0,0 2-49 0,0-12 1 15,-7 9 1-15,-8 9 0 16,-6 13-3-16,-7 16 1 0,0 0 0 16,-4 9 1-16,0 6-2 15,-3 17 1-15,7-1-3 16,3 16 1-16,7 2-2 16,11 20 1-16,7 3-1 15,11-3 1-15,7-13 0 16,6-19 0-16,1-21-2 15,3-10 0-15,0-16-8 16,-6-15 0-16</inkml:trace>
  <inkml:trace contextRef="#ctx0" brushRef="#br3" timeOffset="205501.31">10728 14540 48 0,'0'35'24'0,"4"-26"-24"0,-4-9 39 15,3-9-37-15,4-7 1 0,0-9 1 16,0-6 0-16,7-19-5 16,4-13 0-16,7-6 3 15,-1-13 1-15,1 1-2 16,-4-7 0-16,-7-3-1 16,4-3 1-16,-7 16-1 15,-1 5 0-15,-3 1 0 16,4 13 0-16,-4 12 1 15,3 12 0-15,-3 13-1 16,1 13 1-16,-1 15-2 16,-4 4 1-16,1 15-2 15,-4 9 0-15,0 19-1 16,0-2 1-16,3 11-1 16,4 4 1-16,4-3 1 15,3 6 0-15,0 6 0 16,0-6 1-16,0-9-1 15,0-7 0-15,-3-9-4 0,0-13 1 16,-4-9-4-16,-4-9 0 16,-6-7-6-16,-4-19 0 15</inkml:trace>
  <inkml:trace contextRef="#ctx0" brushRef="#br3" timeOffset="205727.73">10746 14139 47 0,'17'16'23'16,"22"-29"-17"-16,-21 1 42 0,10-1-47 0,7 0 1 0,8-2-1 15,-5-7 0-15,-2-3-7 16,-1 0 0-16,-7 0-8 15,-3 3 0-15,-11-3-2 16,-3 9 0-16</inkml:trace>
  <inkml:trace contextRef="#ctx0" brushRef="#br3" timeOffset="206132.17">11314 13700 47 0,'0'34'23'0,"0"-21"-22"0,3-7 46 15,-3 10-46-15,4 3 1 16,-1 0 1-16,1 9 0 15,-4 9-4-15,0 4 0 16,-4 0 3-16,4 12 1 16,4 1-2-16,3-7 0 15,7 3-1-15,7-3 1 0,0-13-1 16,11-2 1-16,0-14-2 16,3-14 1-16,-3-11 0 15,-4-11 0-15,0-11 0 16,-3-5 0-16,-7-10 0 15,-8-13 0-15,-6 4-3 16,-8-6 1-16,-3-1-10 16,0 4 1-16,-11-4-6 15,4 10 1-15</inkml:trace>
  <inkml:trace contextRef="#ctx0" brushRef="#br3" timeOffset="206611.61">12076 13753 48 0,'28'13'24'0,"-11"6"-19"0,-17-19 42 0,0 0-44 16,0 0 1-16,0 0 1 16,0 0 0-16,-7 0-7 15,-3 3 1-15,-4 0 3 16,-7 9 1-16,-8 1-2 15,-2-7 0-15,6 7-3 16,0 9 1-16,0 9-1 16,-3 7 0-16,7-4 0 15,7 13 0-15,7-3 0 16,10 0 0-16,5 0 1 16,13-3 1-16,17-7-1 15,8-6 1-15,7-18-1 16,0-10 1-16,-3-6-3 15,-8-7 0-15,-3-6-8 16,-4-12 0-16,-10-4-5 16,-8-2 0-16</inkml:trace>
  <inkml:trace contextRef="#ctx0" brushRef="#br3" timeOffset="207003.56">12393 12982 25 0,'-10'0'12'15,"-5"31"2"-15,12-18 13 0,-4 6-21 16,3 6 1-16,1 15 5 16,3 4 1-16,3-9-15 15,4 12 0-15,7 12 10 16,4 10 1-16,14 22-4 16,14-6 1-16,0 15-4 15,-4 7 1-15,-3 15-2 16,-11-3 0-16,-14 13-2 15,-14-13 1-15,-18 7-4 16,-10-10 1-16,-11-13-10 16,-6-12 0-16,-15-16-6 15,7-24 1-15</inkml:trace>
  <inkml:trace contextRef="#ctx0" brushRef="#br3" timeOffset="209900.81">10118 13825 24 0,'10'-22'12'0,"-6"22"1"16,-4 0 13-16,3 0-24 15,-3 4 1-15,0-1 1 16,0 9 1-16,0-9-4 16,-3 7 0-16,-1-1 4 15,-3-3 1-15,-3 1-1 0,-1 2 0 16,-3 4 0-16,-4-1 0 15,-3 4-3-15,0 0 1 16,0 2-2-16,0 1 1 16,3-3-2-16,4 0 1 15,0-1-1-15,3-2 0 16,1-4 0-16,6 1 0 16,4-4 0-16,4-3 0 15,6 3 0-15,4 4 1 16,4 5-1-16,3 1 0 15,0 0 0-15,-3-1 1 0,-8 1-2 16,-6 0 1-16,-11 3-1 16,-14-1 1-16,-11 7-5 15,-17-6 0-15,-8 10-12 16,-3-14 1-16</inkml:trace>
  <inkml:trace contextRef="#ctx0" brushRef="#br3" timeOffset="211131.93">13843 14035 43 0,'-4'32'21'0,"-10"-13"-19"15,11-7 27-15,-1 7-27 0,-3 3 1 16,-3 9-1-16,3 1 1 16,-7 8-4-16,-1 1 0 15,5-6 2-15,-1-10 1 16,4-3-3-16,0-7 0 16,4-5 1-16,3-16 1 15,10-13-1-15,4-6 1 16,0-7-1-16,8-2 1 15,-1-1 0-15,3-2 1 16,1 8-2-16,3 1 1 16,1-3-1-16,-1 3 0 0,-4 3 0 15,-2 6 0-15,-5 6 0 16,-3 7 1-16,1 6-1 16,-5 9 0-16,-3 1 0 15,-3 9 1-15,-4 2-1 16,0 8 0-16,-4-1-1 15,1 0 1-15,-1 0-2 16,1-3 1-16,-1 1-5 16,4-1 1-16,0-7-9 15,0-2 1-15</inkml:trace>
  <inkml:trace contextRef="#ctx0" brushRef="#br3" timeOffset="211521.74">14153 14151 30 0,'11'26'15'0,"7"5"-1"0,-11-25 17 15,0 7-26 1,3-7 1-16,12 3 1 0,2-2 0 16,1-4-9-16,3-3 0 15,0 0 6-15,1-6 1 16,-5 2-4-16,-3-5 0 15,1 3-1-15,-8-7 1 16,-4-2-2-16,-6-4 1 16,-8 6-1-16,-3 1 1 0,-3 2-1 15,-8 4 0-15,4 12 0 16,0 4 0-16,0 2 0 16,3 4 1-16,1 3 0 15,2 6 0-15,5 6 0 16,3 7 0-16,7-4 0 15,4-2 1-15,3-4-2 16,3 0 1-16,5-9-4 16,6-7 1-16,0-8-7 15,4-8 1-15,-1-18-6 16,5-15 1-16</inkml:trace>
  <inkml:trace contextRef="#ctx0" brushRef="#br3" timeOffset="212061.92">15085 13421 41 0,'10'16'20'0,"1"21"-15"0,-8-31 35 16,-3 10-38-16,-3 9 1 15,-4 3 2-15,0 7 0 16,-4 12-6-16,1 3 0 15,-1 13 4-15,1 6 0 16,2 0-2-16,1 0 1 16,4 0-2-16,3-13 1 15,0-12-2-15,0-6 1 0,0-10-1 16,0-3 1-16,-4-16-2 16,1-2 1-16,-1-7 0 15,-3-10 0-15,4-2 0 16,-1-1 1-16,1 1-1 15,-1 2 1-15,1 1 0 16,-1 3 0-16,-3-1 0 16,0 4 1-16,0 0-1 15,-4 3 0-15,-3-3 0 16,0 0 0-16,-4 6-1 16,1 0 1-16,-1 6 0 15,1 7 0-15,-1 6 0 16,4 3 1-1,7 22-1 1,7 0 0-16,3-6 1 16,4-6 0-16,7-7-1 15,8-9 1-15,2-7-1 0,8-9 1 16,0-6-2-16,0-9 0 16,-1-10-10-16,-2-10 0 15,-12-2-4-15,-3-1 0 16</inkml:trace>
  <inkml:trace contextRef="#ctx0" brushRef="#br3" timeOffset="212663.07">14513 14308 35 0,'4'13'17'0,"6"-10"-10"0,-3-3 25 15,1 0-28-15,2 0 1 16,1-3 1-16,3 0 1 15,-4 0-9-15,1-7 0 16,3-2 5-16,0-1 1 16,0-3-3-16,0 1 1 15,-7-4-2-15,1 3 0 16,-8-3-1-16,0 1 0 0,-4 2-1 16,-3 3 1-16,0 1-2 15,0 6 0-15,-4 12-2 16,-3 0 1-16,0 3 0 15,0 10 0-15,3 6 1 16,4 10 0-16,7 3 2 16,7-1 0-16,4-2 1 15,-1-4 0-15,8-6-1 16,7-6 1-16,-4-7-10 16,0-8 0-1</inkml:trace>
  <inkml:trace contextRef="#ctx0" brushRef="#br3" timeOffset="213322.75">16672 13772 54 0,'-21'63'27'0,"-21"-22"-31"16,28-32 48-16,-4 3-44 15,-3 7 1-15,-4 0 0 16,-7 3 0-16,1 0-3 0,2-3 1 16,-2 0-1-16,10-7 0 15,3 1-2-15,4-4 1 16,10-3-1-16,8-2 1 15,6-1 1-15,12-3 0 16,6 6 2-16,7-3 1 16,-3 6 1-16,0 1 0 15,-8 2 0-15,-6 4 1 16,-8 0-1-16,-6 6 0 0,-8 3-4 16,-10 6 1-16,-7 4-6 15,-4-4 0-15,1 4-8 16,-1-10 1-16</inkml:trace>
  <inkml:trace contextRef="#ctx0" brushRef="#br3" timeOffset="213758.67">16849 14274 39 0,'-25'91'19'0,"0"15"-16"16,18-74 30-16,-3 5-30 15,-4 4 0-15,-1 6 2 16,1-3 1-16,4-6-7 0,3-4 0 16,0-12 4-16,3-9 1 15,1-13-3-15,3-16 1 16,7-12-2-16,0-4 1 15,0-15-1-15,3-6 0 16,1-13 0-16,3 0 1 16,0 4-1-16,4 2 0 15,3 0 0-15,11 10 0 16,3 16 0-16,4 6 1 16,3 12-1-16,-3 13 1 15,-7 9 0-15,-8 7 0 0,-6 5-1 16,-11 7 0-16,-10 7-2 15,-8 5 0-15,-10 1-2 16,-7-3 0-16,-1-4-5 16,-2-3 0-16,2-3-6 15,5-9 0-15</inkml:trace>
  <inkml:trace contextRef="#ctx0" brushRef="#br3" timeOffset="214120.21">17258 14239 45 0,'35'22'22'0,"-3"-9"-16"16,-21-10 37-16,-1-3-41 0,1 0 0 15,3-6 0-15,0-1 1 16,0 1-5-16,-3-6 1 15,-4 2 2-15,-7-2 0 16,-7 2-2-16,0 1 1 16,-4 6-1-16,0 0 0 15,-3 3 0-15,-3 3 0 16,-1 3 0-16,0 3 0 16,4 7 0-16,4 6 0 15,3 6 0-15,7 7 0 16,3-4 0-16,8 4 0 0,-1-1 0 15,4 1 0-15,1-10-4 16,2-7 1-16,8-8-10 16,7-10 1-16</inkml:trace>
  <inkml:trace contextRef="#ctx0" brushRef="#br3" timeOffset="214390.31">17879 14170 39 0,'-11'29'19'0,"-13"-1"-18"15,13-19 26-15,-3 7-25 16,-4 0 1-16,-7 2 2 16,1 11 0-16,-1-4-6 0,4-3 1 15,3 3 3-15,4 3 1 16,7 3-2-16,4 1 1 15,6-1-2-15,4-6 0 16,7-6-5-16,4-3 0 16,3-4-5-16,0-6 1 15,4-9-6-15,-4-9 0 16</inkml:trace>
  <inkml:trace contextRef="#ctx0" brushRef="#br3" timeOffset="214571.71">18030 14296 31 0,'4'31'15'0,"7"16"-4"0,-8-37 22 0,1-1-29 15,-4 3 1-15,-4 4 0 16,4 0 1-16,-3 0-9 16,-1-1 1-16,1-2 1 15,3-4 1-15,-4-6-14 16,4-9 1-16</inkml:trace>
  <inkml:trace contextRef="#ctx0" brushRef="#br3" timeOffset="214720.75">17963 14057 16 0,'11'13'8'0,"-4"-10"0"0,0-3-5 15,4 6-12-15,-1 1 1 16</inkml:trace>
  <inkml:trace contextRef="#ctx0" brushRef="#br3" timeOffset="-214460.67">18436 14224 25 0,'0'15'12'0,"-10"1"-16"0,6-13 25 0,-7 0-21 15,-3 4 1-15,-3-1 1 16,-1 3 1-16,0 10-3 16,1-3 0-16,3-1 1 15,3-2 0-15,1-4-2 16,2-2 1-16,5-4-2 15,6 0 0-15,5-3-1 16,2-6 0-16,1-4-1 16,-1-2 1-1,4-4-2 1,-3 0 0-16,0 10-1 16,-1 6 1-16</inkml:trace>
  <inkml:trace contextRef="#ctx0" brushRef="#br3" timeOffset="-214160.72">18471 14487 21 0,'15'9'10'0,"6"-5"-1"0,-7-8 20 16,7-5-28-16,11-4 1 15,7 1 0-15,3-13 0 16,0-13-3-16,1-6 1 16,-1-9 2-16,-7-7 0 15,-3-12-1-15,-11-3 1 16,-7-13-1-16,-7-3 1 15,-7 7-1-15,-7 15 0 16,0 18 0-16,-3 11 1 0,-5 8 1 16,-2 23 0-16,-1 15-1 15,4 29 1-15,0 18-1 16,3 16 0-16,8 6-3 16,-1 13 1-16,4 12-4 15,4-12 1-15,-1 0-8 16,1-3 0-16,-1-23-2 15,1-18 1-15</inkml:trace>
  <inkml:trace contextRef="#ctx0" brushRef="#br3" timeOffset="-213410.92">20443 14051 43 0,'-17'28'21'0,"10"-31"-17"0,3 3 40 16,-3 6-42-16,0 1 1 15,-3 2-1-15,-12 4 1 16,-2 6-5-16,-1-4 1 15,-3 4 3-15,0 3 0 16,3 3-3-16,7 6 1 0,1 4-2 16,2 3 1-1,5-1-1-15,3 1 1 0,0-4-1 16,7-5 0-16,14-4 0 16,11-3 1-16,3-7-3 15,4-5 1-15,6-7-8 16,1-6 1-16,0-10-4 15,0-3 1-15</inkml:trace>
  <inkml:trace contextRef="#ctx0" brushRef="#br3" timeOffset="-213066.46">20638 14258 24 0,'7'-22'12'0,"0"6"5"16,-7 16 18-16,0 4-31 16,0-1 0-16,-4 6 2 15,1 4 0-15,-4-1-8 16,-8 4 1-16,1 3 5 15,-7 6 0-15,0-3-2 0,0-3 1 16,0 3-2-16,3 3 0 16,4 0-3-16,3 0 1 15,8-3-3-15,3-3 1 16,7-7-2-16,3-2 1 16,8-7-1-16,0-6 1 15,-1-4 1-15,1-2 1 16,0-1 1-16,-1 1 0 15,-6 0 1-15,-1 2 1 16,-3 4 0-16,1 6 0 0,-1 4 0 16,-4 2 1-16,1 4 0 15,-1 2 1-15,1 1-1 16,3 0 0-16,0-4-4 16,-4 1 0-16,4-7-11 15,7-9 1-15</inkml:trace>
  <inkml:trace contextRef="#ctx0" brushRef="#br3" timeOffset="-212765.23">20930 14443 39 0,'-3'13'19'0,"-1"-23"-13"15,4 7 27-15,0-3-31 0,-3-10 0 16,3-6 2-16,0 0 1 16,0-6-6-16,0 3 0 15,3-3 4-15,1 6 1 16,3 6-2-16,7 0 1 16,0 4-1-16,4 2 0 15,3 4-1-15,4 0 0 16,-4 3-5-16,0 0 0 15,-3-4-9-15,-1 4 0 16,-3-9-3-16,-7 2 0 16</inkml:trace>
  <inkml:trace contextRef="#ctx0" brushRef="#br3" timeOffset="-212420.04">21170 14271 45 0,'25'37'22'0,"7"1"-19"15,-22-29 43-15,11 1-43 16,8-4 0-16,6 0 0 16,-3-9 0-16,-1-3-5 15,-2-4 1-15,-5-2 2 16,1-7 0-16,-7-3-2 16,-8-6 1-16,-6 3-1 15,-8 3 0-15,1-3 0 16,-8 3 0-16,-3 9 0 15,-4 10 1-15,-3 9-1 16,4 7 1-16,2 9-1 0,5 6 1 16,3 13-1-16,7-3 1 15,7-4 0-15,3 1 0 16,5-7 0-16,6-3 0 16,10-6-1-16,1-7 0 15,0-6-5-15,3-2 1 16,1-8-10-16,-1-2 1 15</inkml:trace>
  <inkml:trace contextRef="#ctx0" brushRef="#br3" timeOffset="-212178.94">21904 14540 66 0,'0'35'33'0,"0"-4"-39"16,4-25 61-16,-1-2-55 16,1-1 0-16,-4 0-14 15,-4 3 0-15,-3-9 2 16,0 0 1-16</inkml:trace>
  <inkml:trace contextRef="#ctx0" brushRef="#br3" timeOffset="-210977.72">21844 13970 57 0,'-7'25'28'0,"-4"-3"-33"16,11-19 41-16,7 3-38 16,0 3 1-16,4 1-22 15,0-4 0-15,-1-9 21 0,1 0 0 16</inkml:trace>
  <inkml:trace contextRef="#ctx0" brushRef="#br3" timeOffset="-210092.94">23357 15334 31 0,'11'31'15'0,"7"13"-8"0,-11-35 21 0,0 10-25 16,3 0 0-16,-3 0 3 16,8 6 0-16,6 3-7 15,3 0 0-15,8 4 5 16,3-1 0-16,4-6-1 16,7-6 0-16,7 0-1 15,3-10 1-15,-3-12-1 16,-10-16 1-16,3-15 1 15,-4-23 0-15,-3-12 1 16,-4-15 0-16,-10-14-1 16,-15-18 0-16,-6-12-1 15,-11-7 0-15,0-6-2 16,-4-7 0-16,-3 4-1 16,-7 0 1-16,-4 19-1 0,-7 5 1 15,8 14 0-15,6 2 0 16,11 26-1-16,7 12 1 15,11 16-1-15,10 9 0 16,0 13-2-16,11 6 0 16,3 6-3-16,4-3 1 15,-4 7-5-15,-14-1 0 16,-10 7-11-16,-15 3 1 16</inkml:trace>
  <inkml:trace contextRef="#ctx0" brushRef="#br3" timeOffset="-207105.94">24126 15857 36 0,'4'16'18'0,"0"-7"-9"16,-1-9 18-16,-3 0-26 15,-3 0 1-15,-8 0-1 16,-3 0 1-16,-4 0-2 16,1 4 0-16,-1 5 2 15,0 7 0-15,1 15-1 16,-1 4 0-16,0 12-1 16,4 3 0-16,7 0-1 15,7-12 1-15,7-10-1 16,4-6 0-16,10-7 2 15,11-5 0-15,0-10 1 16,-4-6 1-16,0-7-1 0,-7-6 1 16,-3-3-5-16,-4-3 0 15,-7-9-12-15,-14-4 1 16</inkml:trace>
  <inkml:trace contextRef="#ctx0" brushRef="#br3" timeOffset="-206249.78">24370 13038 40 0,'-4'10'20'0,"8"-10"-8"16,-4 0 26-16,7 0-34 15,0 3 1-15,4-3 5 16,-1 3 0-16,4 0-11 16,0-3 1-16,8 0 7 15,-5 6 1-15,1 4-3 16,-1-1 0-16,-2 4-3 15,-8 2 1-15,-4-2-3 16,1 3 0-16,-4-1-1 0,0-2 1 16,-7 9-2-16,-4 3 1 15,-3-3 0-15,0 0 0 16,3 3 1-16,4 0 1 16,0-3-1-16,7 0 1 15,4-3 0-15,6-4 1 16,1-5-1-16,3 2 0 15,0-5-3-15,4-1 0 16,3-3-11-16,-3 3 1 16,-8 1-10-16,4 8 1 15</inkml:trace>
  <inkml:trace contextRef="#ctx0" brushRef="#br3" timeOffset="-204297.89">25379 13273 30 0,'-4'7'15'16,"8"12"-1"-16,-1-19 15 0,1 0-24 15,3 3 0-15,0 3 3 16,4-6 1-16,3 0-11 16,3 0 1-16,12 3 6 15,-1-12 1-15,-4 9-3 16,1-3 0-16,-4 6-2 15,-3 3 0-15,-7 3-1 16,-4 1 0-16,-7 2-1 16,-4 1 1-16,-3-1-2 15,0 4 1-15,-4 0-1 16,-3 3 0-16,0-1 0 16,4-2 0-16,-1 0 0 0,0-7 0 15,4 1 0-15,4-1 1 16,3-3 1-16,0-3 0 15,7 1 0-15,3-1 1 16,1-3 0-16,3 0 1 16,0 0-1-16,0 3 0 15,-3 9 0-15,-7 7 0 16,-8 6-1-16,-7 3 0 16,-6 4-2-16,-8 5 0 15,-7 4-4-15,1-3 1 0,-5-4-10 16,8-5 0-16</inkml:trace>
  <inkml:trace contextRef="#ctx0" brushRef="#br3" timeOffset="-203950.35">26070 13399 37 0,'-28'28'18'0,"-14"10"-18"0,31-26 24 16,-6 1-22-16,-5 3 0 16,5 5 0-16,-8 5 1 15,0 5-4-15,1 3 0 16,2 1 0-16,1-4 0 16,4 4-10-16,-1-13 0 15</inkml:trace>
  <inkml:trace contextRef="#ctx0" brushRef="#br3" timeOffset="-203697.15">25897 13506 28 0,'15'40'14'0,"16"42"-8"16,-17-57 15-16,4 6-21 15,0 13 1-15,-1-9-1 16,-3-1 0-16,1 1-3 16,-8-7 0-16,0-6-6 0,-7-10 1 15</inkml:trace>
  <inkml:trace contextRef="#ctx0" brushRef="#br3" timeOffset="-203381.35">26218 13559 21 0,'4'9'10'0,"0"-3"-4"0,-1-2 11 0,1-1-11 15,-1-3 1-15,1 9 6 16,-1-6 0-16,4 0-15 16,0 7 0-16,4-4 10 15,10 4 0-15,7-4-3 16,4-3 0-16,3 0-7 15,1-3 1-15,-5-6-8 16,-2 6 1-16,-12-6-7 16,-3-10 1-16</inkml:trace>
  <inkml:trace contextRef="#ctx0" brushRef="#br3" timeOffset="-203141.54">26282 13515 47 0,'-7'38'23'0,"14"31"-30"0,-7-54 40 15,0 13-33-15,0 4 0 16,0 5-3-16,3-5 1 0,1-1-7 15,3-6 1-15,-7-9-4 16,7-10 0-16</inkml:trace>
  <inkml:trace contextRef="#ctx0" brushRef="#br3" timeOffset="-202870.32">26977 13204 46 0,'-4'38'23'0,"-6"15"-27"15,6-34 44-15,-6 13-39 16,-1-1 0-16,1 16 0 0,2 0 1 15,1 13-3-15,7 2 1 16,0-2-4-16,0-13 1 16,-3-3-11-16,-4-13 1 15</inkml:trace>
  <inkml:trace contextRef="#ctx0" brushRef="#br3" timeOffset="-202465.99">24758 14484 47 0,'3'6'23'0,"15"-15"-15"16,-4 2 36-16,7 1-39 16,18 0 1-16,11-3 4 15,20-4 1-15,22 7-13 16,31-4 1-16,18-2 8 15,29 5 0-15,6-2-3 0,18-7 0 16,7 1-4-16,-21 5 0 16,-10-2-6-16,-15 5 1 15,-25 1-7-15,-20 3 1 16,-26 0-11-16,-17-3 0 16</inkml:trace>
  <inkml:trace contextRef="#ctx0" brushRef="#br3" timeOffset="-201805.49">25104 14772 57 0,'-4'-6'28'0,"1"16"-28"0,3-10 45 0,-4 3-44 16,1 3 0-16,-4 3 1 15,-8 10 0-15,-2 6-3 16,-4 3 1-16,-4 7 0 15,0 3 0-15,-3 9-1 16,0 0 0-16,3 9-1 16,7 7 0-16,4 15 0 15,7-6 0-15,7-3 1 16,4-6 0-16,3-10-3 16,3-6 1-16,1-15-6 15,3-10 1-15,-3-13-7 16,-1-9 0-16</inkml:trace>
  <inkml:trace contextRef="#ctx0" brushRef="#br3" timeOffset="-201504.49">25411 15080 45 0,'-7'15'22'0,"-4"4"-22"0,4-13 37 0,-4 7-37 16,-3-4 1-16,-7 7-1 15,-11 3 1-15,1 9-2 16,-5-3 1-16,5 10-1 15,2-1 0-15,5-2-6 16,2-1 1-16,5-9-7 16,-1-16 1-16</inkml:trace>
  <inkml:trace contextRef="#ctx0" brushRef="#br3" timeOffset="-201278.17">25068 15011 29 0,'18'37'14'0,"-14"29"-7"0,3-53 18 16,3 9-24-16,1 12 0 16,6 4 0-16,5-4 0 15,-1 1-2-15,-4-1 0 16,1-9 1-16,-4 0 0 15,-3-9-10-15,-8-6 1 16</inkml:trace>
  <inkml:trace contextRef="#ctx0" brushRef="#br3" timeOffset="-201039.03">25351 15202 41 0,'10'16'20'0,"11"2"-12"15,-10-18 32-15,3 0-38 16,7-6 0-16,11 6 1 16,3-6 0-16,-3 3-5 15,0-3 0-15,0-1-4 16,-8 4 0-16,-3 0-9 15,-3-10 1-15</inkml:trace>
  <inkml:trace contextRef="#ctx0" brushRef="#br3" timeOffset="-200692.72">25527 14998 52 0,'7'16'26'0,"-3"34"-34"16,-4-34 45-16,0 9-37 16,-4-3 0-16,-3 12 0 15,0 7 0-15,0 0-3 16,0 3 0-16,3 0-10 16,1-10 1-16,-1-15-2 15,4-10 1-15</inkml:trace>
  <inkml:trace contextRef="#ctx0" brushRef="#br3" timeOffset="-200124.14">25792 14797 36 0,'-4'16'18'0,"-3"-19"-16"0,7 3 35 0,0 0-31 15,0 0 0-15,0 0 4 16,7-3 1-16,0 3-13 15,4 0 1-15,3 0 9 16,3 0 0-16,5 0-3 16,2 0 0-16,5-3-2 15,-1 6 0-15,0 3-2 16,-10 4 1-16,-4-1-4 16,-11 7 0-16,-6 6-2 15,-8-4 1-15,-3 4-3 16,-4-9 1-16,-3-1-2 15,4 4 0-15,2 0 1 16,1-1 0-16,4 1 1 16,3 0 1-16,7 0 2 15,3-4 1-15,8 4 4 0,6-1 0 16,5 1 1-16,-1 0 1 16,7-1-1-16,-7 1 1 15,-3-6-2-15,-8 5 1 16,-10 10-4-16,-10 4 0 15,-8 2-5-15,-6 0 0 16,-8 1-6-16,0-10 0 16,0-7-6-16,4-9 1 15</inkml:trace>
  <inkml:trace contextRef="#ctx0" brushRef="#br3" timeOffset="-199733.57">26116 14443 42 0,'4'22'21'0,"3"16"-17"0,0-29 36 16,0 7-38-16,0 9 1 16,0 0 2-16,0 16 0 15,0-1-6-15,7 11 0 16,0 5 4-16,0 4 0 15,-7 6-2-15,-3-4 1 16,-8 10-4-16,-3 4 1 16,-3 2-6-16,-8 0 0 15,-3-18-10-15,-11-13 1 16</inkml:trace>
  <inkml:trace contextRef="#ctx0" brushRef="#br3" timeOffset="-199343.47">26726 14600 34 0,'0'0'17'0,"-3"12"-10"15,3-8 19-15,-4-1-24 0,-3 0 1 16,-3 6 1-16,-8 4 0 16,-3 9-6-16,-4 3 1 15,-3 9 3-15,0 13 1 16,0 4-2-16,-1 11 1 15,8 7-1-15,7 10 0 16,4 5 0-16,6 10 0 16,8-12-1-16,6-10 1 15,8-9-5-15,3-10 0 16,0-9-9-16,-3-19 0 16</inkml:trace>
  <inkml:trace contextRef="#ctx0" brushRef="#br3" timeOffset="-198261.57">27033 14948 30 0,'4'6'15'0,"-1"10"1"16,-3-13 16-16,-3 0-27 15,-1 3 0-15,-3 7 1 16,-3 3 1-16,-4 6-10 16,0 3 1-16,-8 3 5 0,-6 0 1 15,0 7-4-15,0 2 1 16,-1 4-4-16,5-6 0 15,6-7-8-15,4-6 1 16,0-13-5-16,3-15 0 16</inkml:trace>
  <inkml:trace contextRef="#ctx0" brushRef="#br3" timeOffset="-198022.37">26892 14945 41 0,'18'50'20'0,"7"0"-20"15,-22-31 35-15,1 6-35 16,3 3 0-16,3 7 0 16,1 9 1-16,-1-4-1 15,5 1 0-15,2-3-2 16,1-10 0-16,3-6-7 15,0-9 0-15,-3-13-3 16,-1-13 0-16</inkml:trace>
  <inkml:trace contextRef="#ctx0" brushRef="#br3" timeOffset="-197765.18">27294 15108 57 0,'-3'22'28'0,"17"-6"-37"0,-7-13 58 16,4 0-48-16,3 3 0 15,7 0 0-15,7 1 1 16,4-4-3-16,0-3 0 0,6-7-4 15,-6-2 0-15,0-7-11 16,-7-6 0-16</inkml:trace>
  <inkml:trace contextRef="#ctx0" brushRef="#br3" timeOffset="-197495.33">27739 14823 52 0,'7'31'26'0,"4"16"-28"15,-11-31 39-15,0 2-36 0,0 11 0 16,-4 8 0-16,1 4 0 15,-1-3-2-15,0-4 0 16,1 7-7-16,-1-7 1 16,4-12-8-16,0-12 1 15</inkml:trace>
  <inkml:trace contextRef="#ctx0" brushRef="#br3" timeOffset="-197226.56">27704 14390 42 0,'7'25'21'0,"32"60"-22"15,-25-57 32-15,0 6-27 16,3 20 1-16,8 5 2 15,10 10 0-15,4 10-9 16,-4 5 0-16,4-5 5 16,-11-1 1-16,-10 4-7 15,-14 2 0-15,-15-9-12 16,-17-9 0-16</inkml:trace>
  <inkml:trace contextRef="#ctx0" brushRef="#br3" timeOffset="-196626.04">28656 14042 46 0,'18'28'23'0,"-1"-19"-17"15,-10-2 32-15,-3 5-37 16,0 4 1-16,-4 6 1 16,-4 3 0-16,-3 0-4 15,-4 3 1-15,1 4 2 16,-4-1 0-16,0-3-2 16,-4-6 1-16,-7 0-1 15,-3-6 1-15,-4-1-2 16,4-8 0-16,0 2 0 0,-7-3 1 15,3 1-1-15,-3-7 0 16,-1 3 0-16,4 6 0 16,1 7-1-16,6 6 1 15,4 6 0-15,10 0 0 16,8 0 1-16,10 4 0 16,7 2 0-16,7-5 1 15,7-1 0-15,8-9 1 16,9-1-1-16,8-5 0 15,7-4-2-15,-7-6 0 16,0-3-10-16,-3-6 0 0,-8-13-4 16,-7-6 0-16</inkml:trace>
  <inkml:trace contextRef="#ctx0" brushRef="#br3" timeOffset="-196399.86">29136 14336 60 0,'3'29'30'0,"-20"21"-41"16,10-38 58-16,-7 10-47 16,-8 10 0-16,-2-1 0 15,3 7 0-15,-4 6-2 16,-3 0 0-16,-4-7-6 0,7-9 1 15,1-9-9-15,-1-19 1 16</inkml:trace>
  <inkml:trace contextRef="#ctx0" brushRef="#br3" timeOffset="-196234.88">28667 14249 46 0,'35'44'23'0,"60"65"-19"0,-63-74 36 15,3 9-40-15,22 18 0 16,10 14-2-16,0 2 1 16,-7 10-11-16,-4 6 1 0,-21-3-3 15,-3 12 0-15</inkml:trace>
  <inkml:trace contextRef="#ctx0" brushRef="#br3" timeOffset="-193292">31563 13816 27 0,'0'-3'13'0,"11"6"-1"0,-11-3 14 16,7 3-22-16,0-3 0 16,-4-3 4-16,1 3 1 15,-1-3-11-15,-3 3 0 16,4-6 7-16,-4-1 0 15,0 1-2-15,-4 0 0 16,1-4-3-16,-4 4 1 16,-4-3-1-16,1 6 1 15,-1-1-1-15,0 4 1 16,1-3-1-16,3 0 0 16,0 3 0-16,3 3 1 15,1-3-1-15,3 0 1 0,3 3-1 16,1 1 0-16,3-1 0 15,3 0 1-15,1 0-1 16,3 0 0-16,0-3 0 16,0 0 0-16,0-3 0 15,-3-3 1-15,0-4 0 16,-4 1 0-16,0-1-1 16,0 1 1-16,-4 0-1 15,-3 2 0-15,-3 4 0 16,-4-6 0-16,0 12 0 15,-4 3 0-15,-3 0-1 16,0 1 1-16,0-4-1 16,-4 0 0-16,0 10-1 15,1-1 1-15,-1 10-1 16,4 0 1-16,3-6-1 16,4-1 0-16,4 4-1 0,6-6 1 15,4-4-3-15,8-9 0 16,6-3-9-1,-7-13 1-15</inkml:trace>
  <inkml:trace contextRef="#ctx0" brushRef="#br3" timeOffset="-192407.23">32247 13706 37 0,'11'3'18'0,"0"-6"-14"16,-11 3 26-16,0 0-25 16,3 0 0-16,-3 3 0 15,4 0 1-15,-8-3-9 0,1 0 1 16,-1 4 5-16,-3-1 0 15,-4 0-3-15,-3 0 1 16,-3 3-1-16,-1 1 0 16,-3-4-1-16,0 3 1 15,3 0-2-15,0 4 0 16,4-1-1-16,4-3 0 16,3 1-1-16,3 5 1 15,8 1 0-15,3 2 1 16,7-5 2-16,3-4 0 0,1-3 1 15,-4 0 1-15,0-6 0 16,0-6 0-16,-3-4 0 16,0 1 0-16,-4-1-1 15,0 1 1-15,-4-4-1 16,1 0 0-16,-1-3-1 16,-3 10 0-16,0-4 0 15,-3 7 0-15,-4 0 0 16,-4 3 0-16,1 3-1 15,-5 0 1-15,5 0-1 16,-1 0 0-16,1 0-1 16,3-3 1-16,0 3 0 15,3 0 0-15,1 3 0 16,3 0 0-16,0 6 0 16,0 1 0-16,7-1 1 0,0 4 0 15,0-7-1 1,3 3 1-16,4-2 2 15,1-4 0-15,-5-3 2 0,1-3 0 16,-1-7 0-16,1 1 1 16,-4-4-1-16,0 1 0 15,-4 5-2-15,-3-8 0 16,-3 2-1-16,-1 4 0 16,-6-1-2-16,-1 7 0 15,-3 0-2-15,-3 3 1 16,-1 0-7-16,0 6 1 0,4-2-8 15,-4 2 1-15</inkml:trace>
  <inkml:trace contextRef="#ctx0" brushRef="#br3" timeOffset="-191686.83">31306 14396 44 0,'0'22'22'16,"7"-13"-19"-16,-7-9 34 0,3 4-34 15,1-8 1-15,-1 1 1 16,4 3 1-16,4-3-7 16,-1 0 0-16,4-3 5 15,1-4 0-15,2 1-3 16,1-4 1-16,3 1-1 15,0-4 0-15,4-3-2 16,0-3 1-16,3-6-1 16,0-3 1-16,0-1 0 15,-3 4 0-15,-4 3-1 16,-3 6 1-16,-1 4-2 16,1 2 1-16,0 10-2 15,-4 9 0-15,0 10 0 16,-4 3 0-16,5 3 0 15,-5 3 1-15,1 6 1 0,3-3 0 16,0 4 3-16,4-1 0 16,-1-9 0-16,4-6 1 15,4-4 0-15,10-2 0 16,11-10 0-16,0-3 0 16,-7-10-5-16,-4-6 1 15,-7 0-16-15,-10-6 1 16</inkml:trace>
  <inkml:trace contextRef="#ctx0" brushRef="#br3" timeOffset="-190936.82">32314 14318 44 0,'82'-35'22'0,"23"-18"-19"0,-76 34 25 16,9-3-25-16,1-3 1 15,0-6 4-15,-4-10 0 16,-10-3-9-16,-4-9 1 16,-3-7 5-16,-8 4 1 15,1-7-2-15,-11 3 1 16,-7 4-3-16,-14-1 1 15,-11-2-2-15,-14-1 1 16,-7 13-1-16,-10-3 0 0,-1 3 0 16,1 13 0-16,-1 5 0 15,-6 4 0-15,-4 13 0 16,-4 9 1-16,-10 12-1 16,10 7 0-16,-3 9-2 15,-4 12 1-15,-6 7-4 16,-5 6 1-1,-24 66-3 1,15-3 1-16,16 3-1 16,19-3 1-16,13 3 2 15,19-15 1-15,20-4 4 16,18-6 0-16,11-10 3 16,20-2 0-16,22-7-1 15,28-3 1-15,11-13-2 16,14-12 1-16,3-9-3 15,4-16 0-15,-3-19-1 16,-12-16 0-16,12-12 0 0,-8-13 0 16,7-16 0-16,1-24 1 15,-8-7-1-15,-17 0 1 16,-22-3-2-16,-17 4 1 16,-14-1-6-16,-25-6 0 15,-21-7-14-15,-18-2 1 16</inkml:trace>
  <inkml:trace contextRef="#ctx0" brushRef="#br4" timeOffset="-181206.94">24444 12662 17 0,'0'19'8'0,"0"-16"-1"16,0-3 8-16,0 3-15 15,0-3 1-15,-4 6 0 0,1 7 0 16,-4-4-2-16,0 4 1 16,0 3 0-16,-4 5 1 15,1 1-1-15,-1 7 0 16,-3-4 0-16,0 0 0 15,0-6 0-15,-4 6 0 16,4 0 0-16,0 3 0 16,0 3 0-16,3 4 1 15,1-1-1-15,-1 7 0 16,0 6 0-16,1-9 0 16,-4 3 0-16,0 2 0 15,-1 1 0-15,1-3 0 0,0 0 0 16,0 9 0-16,4-3 1 15,-1 0 0-15,0 10 0 16,1-1 1-16,-1 0-1 16,1 1 0-16,-1-1 0 15,-3-2 0-15,0-7-1 16,3 6 0-16,1 7 0 16,3-4 0-16,0 4 0 15,-1 2 0-15,1 4 0 16,0 3 0-16,0-9 0 15,-3-1 0-15,-1 4 0 16,-3-7 0-16,3 7 0 16,1 3 0-16,-1-6 0 15,1-1 0-15,-1 7 0 0,1-6 0 16,-1-1-1 0,-3 4 1-16,3 0 0 0,1 3 0 15,-1-1 0-15,4-11 0 16,0-1 0-16,3-3 0 15,1 0 0-15,-1 1 0 16,1-4 0-16,-1-10 0 16,1 4 0-16,-1 0 0 15,1 3 0-15,-1 0 0 16,4-4 0-16,0 1 0 16,0 0 0-16,0-4 0 0,0-2 0 15,4-1 0-15,-1 1 0 16,1 3 0-16,-1-4 0 15,1 1 0-15,3-4 0 16,4-6 0-16,-1-6 1 16,1 3 1-16,3-3-1 15,0-1 1-15,0 1 0 16,4-3 0-16,-4 0-1 16,0-4 1-16,0 1-2 15,4 2 0-15,-4-2 0 16,3-4 0-16,5-2-1 15,2-4 1-15,1-3-2 16,3 0 1-16,0-3-1 16,1-4 1-16,-5 1-1 15,1-3 0-15,-4 2 1 16,4-8 0-16,-4 2 1 0,0-3 0 16,0-2 0-16,1-7 0 15,-1-4 0-15,0-2 0 16,-4 0-1-16,-2-7 1 15,-1 0-1 17,-4-6 1-32,1-3 0 0,-4-3 0 0,7-3 0 0,-7 9 1 15,0-3-1-15,-3 0 1 16,-1-6-1-16,1 9 1 16,-1 0 0-16,1-3 0 15,-4-3 0-15,3 3 0 16,1 0 0-16,3-1 0 0,0 1 0 15,0 10 1 1,0-4-1-16,0-3 0 0,0-3-1 16,-3 0 0-16,-4 3 0 15,0-6 0-15,0 0 0 16,3-3 0-16,-3 2 0 16,4-5 0-16,-4 9 0 15,3-3 1-15,4-7-1 16,-3 4 1-16,3 0-1 15,-4-7 0-15,1 0-1 16,3 1 1-16,0-4 0 16,0 0 0-16,0 7 0 15,0-4 0-15,0-2 0 16,0 5 0-16,-3-9 0 16,-1 1 0-16,1-1 1 0,-1-3 0 15,1 6 0-15,0-3 0 16,-4 0 0-16,0 10 1 15,-4-7-1-15,0-3 1 16,-3 0-2-16,4 7 1 16,-4-10-1-16,0 12 1 15,0-5-1-15,0 5 1 16,0 1 0-16,0 9 0 16,0 3 0-16,-1-6 0 15,-2 0-1-15,-1 6 1 0,1 6-1 16,-1 4 0-16,1 5 0 15,-1 4 1-15,0 6-1 16,-3 7 0-16,0 9 0 16,-7 6 0-16,-4 9-2 15,-3 4 1-15,-7 12-10 16,0 1 1-16,-11 14-2 16,7 11 1-16</inkml:trace>
  <inkml:trace contextRef="#ctx0" brushRef="#br4" timeOffset="-180515.73">23601 16770 39 0,'0'16'19'0,"-4"-16"-19"0,4 0 37 16,0 3-33-16,-3 0 1 16,-1 6 1-16,-3 1 0 15,-7-1-8-15,0 0 1 16,0 10 4-16,-4 3 1 16,-3 10-3-16,0-1 1 15,0 7-3-15,-7 9 1 0,3-3-5 16,0-4 1-16,0-2-7 15,4-10 1-15,7-9-6 16,7-16 1-16</inkml:trace>
  <inkml:trace contextRef="#ctx0" brushRef="#br4" timeOffset="-180276.04">23389 16710 38 0,'11'32'19'0,"3"8"-18"15,-7-27 31-15,0 0-32 16,0 8 0-16,11 5 0 16,-1 8 0-16,4 7 0 15,1 6 0-15,-1 6-2 0,-4-6 1 16,1-3-6-16,-4-3 1 15,-3-7-5-15,-1-9 0 16</inkml:trace>
  <inkml:trace contextRef="#ctx0" brushRef="#br4" timeOffset="-179976.12">23774 17040 43 0,'10'6'21'0,"8"-19"-23"15,-11 7 39-15,4 3-34 16,3-3 0-16,3-1 0 15,4 1 1-15,1-3-6 16,-5 6 0-16,-3 3 0 16,-3-4 1-16,3 1-12 15,-7-3 0-15,-3 0-1 16,-8-4 0-16</inkml:trace>
  <inkml:trace contextRef="#ctx0" brushRef="#br4" timeOffset="-179796.34">23770 17221 34 0,'32'0'17'0,"24"0"-23"0,-38-3 32 15,0 0-31-15,3-3 1 16,-4 3-13-16,5-7 0 15</inkml:trace>
  <inkml:trace contextRef="#ctx0" brushRef="#br4" timeOffset="-179524.39">24296 16770 43 0,'-11'41'21'0,"-10"6"-26"16,18-29 39-16,-1 11-34 16,-3 15 0-16,0 12 1 15,0 4 0-15,3 9-2 16,1-10 1-16,3 1-3 15,-4-4 0-15,-3-9-9 0,-3-19 1 16</inkml:trace>
  <inkml:trace contextRef="#ctx0" brushRef="#br4" timeOffset="-179044.6">23163 16547 34 0,'-7'10'17'0,"-3"5"-13"16,6-5 22-16,1-1-24 15,-4 4 1-15,0-1 1 0,0 4 1 16,-1 6-7-16,1 6 1 16,-3 10 3-16,-1-4 1 15,-3 10-3-15,0 6 1 16,3 7-3-16,1 5 1 16,-1-2-2-16,4-10 0 15,0-9-5-15,4-10 1 16,3-12-5-16,7-16 0 15</inkml:trace>
  <inkml:trace contextRef="#ctx0" brushRef="#br4" timeOffset="-178295.79">23305 16541 9 0,'21'13'4'0,"14"-17"16"15,-21 4-3-15,0 0-10 16,7-3 0-16,11-3 4 15,17 3 1-15,8 0-14 0,10-4 0 16,7 4 10-16,4-3 0 16,17 3-4-16,7-3 1 15,-3-4-3-15,-4 4 0 16,-14 0-2-16,-10 3 1 16,-11-7-2-16,-4 7 1 15,-3 0 0-15,-10 3 1 16,-8 3-1-16,-3 0 0 15,-4 3 0-15,-7 4 0 16,-3-1-1-16,-4 4 1 16,-4 6-1-16,-3 3 0 0,-7-4-1 15,-7 7 0-15,-3 4-2 16,-4 5 1-16,-4 10-1 16,0-6 1-16,4 9 0 15,4 6 0-15,-1 10 1 16,4 6 1-16,4 3 1 15,-1-3 1-15,-3-6 0 16,3-4 1-16,-3 4-1 16,-7-7 1-16,-7-2-1 15,-11-4 1-15,-17-6-1 16,-4-10 0-16,-25-12 0 16,-3-6 1-16,-21-1-1 15,-14-15 0-15,-19-6 0 16,8-6 0-16,-7-7 0 15,4-3 0-15,-4 0-1 16,21 3 0-16,7 0 0 0,4 7 0 16,3 2-1-16,18 1 0 15,17 3-1-15,11-1 1 16,15 4-1-16,9 0 1 16,12 0-1-16,10-3 0 15,10-1-8-15,11-5 0 16,4-4-2-16,0 4 1 15</inkml:trace>
  <inkml:trace contextRef="#ctx0" brushRef="#br4" timeOffset="-176553.27">26645 15666 38 0,'14'13'19'0,"18"-7"-18"16,-21-6 35-16,-1 0-31 15,19 0 0-15,13 3 1 16,7 0 1-16,18-3-10 16,18-6 1-16,-11 0 5 15,18-4 1-15,0 1-3 16,-1-4 0-16,1 1-1 15,-7-1 0-15,-15 1 0 16,-13 2 0-16,-12 1 0 16,-9-1 0-16,-8 7 0 0,-10 3 0 15,-15 7-1 1,-17 8 1-16,-14 1-1 0,-15 0 0 16,-16-1 0-16,-9-2 1 15,-9 2-2-15,-25 1 0 16,-4-3-2-16,-11-4 0 47,11 7-3-47,-3-1 0 0,7 7-3 0,10 4 1 0,7-5 0 0,11-5 1 15,11-3 2-15,13-1 0 16,12 1 6-16,13-4 0 0,18 1 6 16,14 2 0-16,18-2 2 15,24-1 1-15,11-3 1 16,21-3 0-16,14 0-2 15,15-3 0-15,-1-12-3 16,11-7 1-16,-4-3-3 16,-6-3 0-16,-11 3-2 15,-18 3 1-15,-21 7-2 16,-14-4 1-16,-11 10-2 16,-17 3 1-16,-11 6-1 15,-14 3 1-15,-15 7-1 16,-16-7 0-16,-15 6-2 15,-11 1 1-15,-10 3-2 16,-7-1 0-16,-4 1 0 16,1 0 0-16,2-1 0 15,15 4 0-15,4-3 1 0,10 0 0 16,11-1 2 0,6 1 0-16,12-4 0 0,10 4 1 15,14-6 2-15,7-1 0 16,21 0 2-16,14 1 1 15,18-1 1-15,25-9 0 16,-4-6 1-16,21-3 0 16,4-7-3-16,0-3 0 15,0 0-2-15,-25 4 1 16,-14 2-2-16,-11 0 0 16,-13 10-2-16,-12 3 1 0,-9 7-1 15,-12 5 1-15,-17 4-1 16,-21 6 1-16,-14-7-2 15,-18 4 1-15,-11 0 0 16,-7-3 0-16,-20 6 1 16,-1-7 0-16,4 1-1 15,-1 0 0-15,19 3-1 16,6-1 1-16,15 1-4 16,10-3 0-16,11-4-6 15,10-2 0-15,7-16-5 16,1-1 0-16</inkml:trace>
  <inkml:trace contextRef="#ctx0" brushRef="#br4" timeOffset="-175667.88">26469 16610 47 0,'3'19'23'0,"15"-16"-23"0,-11 0 42 15,7-3-40-15,4 0 0 0,10 0 2 16,4 3 1-16,3-3-5 15,0 0 0-15,4 0 3 16,0 3 0-16,-7-3-1 16,-4 0 0-16,-7 3-2 15,-7-3 1-15,-7 4-2 16,-10 5 0-16,-8 0 0 16,-3 4 0-16,4 6-1 15,-8 3 1-15,-3 0 0 16,-7 3 0-16,-8-3 0 15,1-7 0-15,-4 4-1 16,4 0 1-16,3 3 1 16,4 0 0-16,7-3 0 15,3 3 1-15,8 0 0 16,6-4 0-16,8 4-1 16,10-6 1-16,7-3-1 0,7-4 0 15,0-3-5-15,0-6 1 16,-3-3-12-16,-4-9 0 15</inkml:trace>
  <inkml:trace contextRef="#ctx0" brushRef="#br4" timeOffset="-175411.31">26458 16864 37 0,'0'6'18'0,"14"-6"-6"0,-6-3 20 0,2 3-30 15,4 0 1-15,4 0-1 16,-1-3 1-16,5 3-5 16,-1 0 1-16,0 0 0 15,0 3 0-15,0-3-10 16,-3-3 1-16,0-10-4 15,-4 1 1-15</inkml:trace>
  <inkml:trace contextRef="#ctx0" brushRef="#br4" timeOffset="-174961.79">26783 16902 38 0,'10'15'19'0,"8"-18"-18"0,-7 0 35 15,6 0-34-15,5 3 1 16,2-3 1-16,1 0 1 16,-4-7-7-16,0 7 1 15,4-3 3-15,-7-1 1 16,-4 1-3-16,-4 0 1 0,-3 0-3 15,-3-4 0-15,-4 4-1 16,-4 0 0-16,1 3-1 16,-1-1 1-16,1 4-1 15,-4 4 0-15,3 2 1 16,-3-3 1-16,4 3 0 16,-1 4 1-16,1 2 1 15,-1 7 0-15,4 0 1 16,0 3 1-16,0 3 0 15,4 0 1-15,-1 3-2 16,4-3 0-16,0-6-1 16,0 3 1-16,0-9-4 15,0-1 1-15,0-9-8 16,4-3 0-16,0-12-1 16,-1-1 0-16</inkml:trace>
  <inkml:trace contextRef="#ctx0" brushRef="#br4" timeOffset="-174674.93">27206 16955 20 0,'4'9'10'0,"-1"-15"-3"0,1 0 16 16,-1 3-19-16,1-4 1 15,-1 1 2-15,4-3 0 0,1 2-7 16,2 1 0-16,1-3 6 16,-1 2 1-16,4 7-2 15,8-3 0-15,-1 6-2 16,0-3 1-16,0 4-7 16,0-1 1-16,-3 0-9 15,-1 0 0-15,1-3-4 16,7-9 1-16</inkml:trace>
  <inkml:trace contextRef="#ctx0" brushRef="#br4" timeOffset="-174391.17">27686 16873 56 0,'28'38'28'0,"-28"-19"-40"0,0-19 57 16,-3 0-46-16,-4 0 1 15,-4 3 0-15,-3 0 0 16,-4 6 0-16,1 1 0 16,-1 2-4-16,0 7 1 15,1-3-3-15,3 3 1 16,3 0-1-16,8-4 0 16,3-2 0-16,10-4 1 15,8-6 4-15,-1-6 1 16,1-6 1-16,-4-1 1 15,0-8-4-15,0-8 1 16,-7-2-8-16,-3-3 1 0</inkml:trace>
  <inkml:trace contextRef="#ctx0" brushRef="#br4" timeOffset="-173791.87">28797 16638 34 0,'-17'19'17'0,"-22"-13"-14"0,35-6 26 16,-10 13-27-16,-3 2 1 15,-1 4 4-15,4 3 0 16,0 3-8-16,0-3 1 15,3-3 5-15,4 0 1 16,0 0-2-16,3-4 1 0,1-5-3 16,-1 2 0-16,4-5-2 15,-3-4 1-15,-4-3-2 16,-7-7 1-16,-1 4-1 16,-6 0 1-16,-3 0-1 15,-1 0 0-15,7 0 1 16,1 6 0-16,-5 6 0 15,5 4 1-15,3-1 0 16,0 7 0-16,7 0 0 16,3 6 0-16,8 3-1 15,3-3 1-15,7-3-1 16,3 0 0-16,8-3-1 16,7 3 0-16,-7-9-5 15,-1-4 1-15,1-9-8 16,3-6 0-16,0-13-3 0,8-3 1 15</inkml:trace>
  <inkml:trace contextRef="#ctx0" brushRef="#br4" timeOffset="-173593.86">28871 16961 44 0,'0'32'22'0,"-3"2"-21"0,3-28 42 15,0 7-43-15,-4-1 1 16,4 1 0-16,0-1 1 0,0 1-4 16,0-4 1-16,0-2-6 15,0-14 0-15,0-2-7 16,0-13 1-16</inkml:trace>
  <inkml:trace contextRef="#ctx0" brushRef="#br4" timeOffset="-173385.8">28896 16691 28 0,'11'19'14'0,"3"0"-7"16,-7-16 16-16,0 4-21 16,-4-1 1-16,1 3 1 15,-1 4 1-15,1-1-7 16,3 1 1-16,4-1 3 0,-4 1 0 15,3 3-6 1,-3-4 1-16,0 4-8 0,0-7 1 16</inkml:trace>
  <inkml:trace contextRef="#ctx0" brushRef="#br4" timeOffset="-173190.2">29034 17058 28 0,'-7'38'14'0,"10"-7"-2"0,-3-24 18 16,4-1-23-16,-1-3 0 15,4-6 3-15,0-3 0 16,7-10-13-16,0-3 1 16,4-3 8-16,0 0 0 0,-1-3-3 15,8-6 0-15,0-1-3 16,3 14 1-16,0-1-6 16,0 0 0-16,-3 3-12 15,-7-3 1-15</inkml:trace>
  <inkml:trace contextRef="#ctx0" brushRef="#br4" timeOffset="-172333.93">29764 16905 46 0,'7'15'23'0,"35"-11"-20"15,-24-1 31-15,7 0-34 16,6-3 1-16,8 3 0 16,14-3 0-16,4 0-3 15,-5-3 0-15,-6 3-8 16,-3-3 1-16,-5-4-4 16,-2-2 0-16</inkml:trace>
  <inkml:trace contextRef="#ctx0" brushRef="#br4" timeOffset="-172019.15">30180 16754 35 0,'35'13'17'0,"4"2"-11"0,-21-8 28 16,14 2-29-16,6 4 1 15,1-4 2-15,-3 0 1 0,-8 1-12 16,-11 6 1-16,-10 5 5 16,-21 5 1-16,-10 8-4 15,-12 4 0-15,-6 6-5 16,-7-4 0-16,-4-5-6 15,7-4 0-15,7-6-4 16,0-6 0-16</inkml:trace>
  <inkml:trace contextRef="#ctx0" brushRef="#br4" timeOffset="-171781.14">30268 16654 43 0,'-3'28'21'0,"-8"50"-22"0,8-52 38 16,-8 5-36-16,1 10 0 16,-5 9-2-16,1 6 1 15,0 4-5-15,0-10 1 16,7-9-9-16,7-16 1 15</inkml:trace>
  <inkml:trace contextRef="#ctx0" brushRef="#br4" timeOffset="-171207.68">30981 16434 44 0,'3'51'22'0,"-6"43"-28"0,3-69 36 16,-4 15-30-16,1 11 0 15,-8-1 1-15,4 3 0 16,0-3 1-16,4-6 0 0,-1-9 2 16,4-13 1-16,7-7 0 15,7-12 0-15,11-9 0 16,3-16 1-16,0-3-3 15,18-16 0-15,7-9-2 16,4-13 1-16,-1-2-2 16,-3-8 1-16,-4 11-3 15,-6 12 1-15,-8 6-8 16,-10 6 1-16,-4 7-9 16,-11 6 1-16</inkml:trace>
  <inkml:trace contextRef="#ctx0" brushRef="#br4" timeOffset="-170773.53">31126 17184 55 0,'14'6'27'0,"10"-34"-26"0,-6 12 45 16,10-12-42-16,11-3 1 15,10-16-1-15,8 0 1 16,6-22-8-16,1-4 1 16,-15-8 4-16,-3-1 0 15,0-5-2-15,-4 18 0 0,-6 6-2 16,-8 10 1-16,-7 9-2 15,-3 15 1-15,-4 17-2 16,-11 6 1-16,-6 18-1 16,-4 16 0-16,-4 10 1 15,-3 15 0-15,7 4 1 16,-4 9 1-16,-6-4 0 16,-4 10 1-16,-4-3-3 15,4 0 1-15,0-3-3 16,3-9 1-16,4-4-6 15,3-15 1-15,1-13-5 16,-1-13 0-16</inkml:trace>
  <inkml:trace contextRef="#ctx0" brushRef="#br4" timeOffset="-170592.39">31334 16861 52 0,'0'22'26'0,"10"-25"-26"0,-3 6 52 16,4 3-49-16,7 0 1 16,6 4 0-16,15-1 0 15,10-3-9-15,-3 1 0 16,-3-7-11-16,-15-10 0 16</inkml:trace>
  <inkml:trace contextRef="#ctx0" brushRef="#br4" timeOffset="-117266.03">30780 15240 28 0,'0'15'14'0,"-14"20"-6"15,14-29 15-15,-4 3-21 16,-3 4 1-16,-3 0 5 15,-5-1 0-15,-2 4-9 16,-1-1 1-16,1 1 5 16,-1 3 0-16,-3-7-2 15,-4 1 1-15,0 6-3 16,-3-7 0-16,3 1-1 16,1-4 0-16,6 1-1 15,4-1 1-15,-4-6-2 16,11 4 1-16,4-4-1 15,10 0 0-15,10 3 1 16,1 4 1-16,3 5 0 0,0 4 1 16,1 3 1-16,-1 3 1 15,0 0-1-15,-7-6 0 16,-7 6-1-16,-7 0 0 16,-3 3-2-16,-8 4 1 15,-10 2-1-15,-7 1 0 16,-8-4-4-16,-2 4 1 15,-1-7-7-15,3-3 0 0,8-16-3 16,11 1 0-16</inkml:trace>
  <inkml:trace contextRef="#ctx0" brushRef="#br4" timeOffset="-116846.04">30561 15694 40 0,'0'10'20'0,"-25"-4"-28"16,15-6 38-16,-8 3-30 15,-6 3 0-15,-8 1 1 16,4-1 0-16,-1 0-2 15,1 4 1-15,3 2 0 16,4 4 0-16,4 0-1 0,6-4 0 16,4-3-1-16,3 1 1 15,8-1 1-15,3 4 0 16,4-1 1-16,3 4 0 16,0 3 3-16,3 3 0 15,1 3 0-15,-4 0 0 16,-3 3-1-16,-8-3 0 15,-6 4-2-15,-8 2 1 16,-10 6-3-16,-4-5 0 16,-3-1-1-16,-4-6 1 0,-3-6-5 15,3-3 1-15,4-7-8 16,7-12 1-16</inkml:trace>
  <inkml:trace contextRef="#ctx0" brushRef="#br4" timeOffset="-116305.39">30808 15487 44 0,'0'10'22'0,"14"-4"-20"0,-7-6 37 16,0-3-37-16,7 3 1 0,4-3 0 15,7 6 1-15,7 0-5 16,3 0 1-16,0 0 2 16,-7 4 0-16,-7-4-1 15,-3 0 0-15,-7 6-2 16,-8 7 1-16,-10 9-1 15,-7 6 1-15,-7 1-1 16,-7 5 0-16,-4 7 1 16,-7 0 0-16,4 9 0 15,-4 4 0-15,7-7 0 16,4-6 0-16,7-6-3 16,3-7 1-16,4-9-4 15,4-6 0-15,6-7-9 16,4-9 0-16</inkml:trace>
  <inkml:trace contextRef="#ctx0" brushRef="#br4" timeOffset="-116080.09">30706 15820 42 0,'-4'25'21'0,"11"6"-12"0,-3-25 31 15,3 1-37-15,3-4 1 16,5 0 1-16,-1 0 0 16,0 0-7-16,3 0 0 0,-2 1 3 15,-1-1 0 1,0-3-11-16,-4 0 0 0,1-7-6 16,3-2 0-16</inkml:trace>
  <inkml:trace contextRef="#ctx0" brushRef="#br4" timeOffset="-115853.7">31044 16052 40 0,'-7'22'20'0,"0"-16"-22"16,7-3 31-16,0-3-32 16,0 0 1-16,4-6-17 15,3-10 1-15,0-9 17 0,0-6 1 16</inkml:trace>
  <inkml:trace contextRef="#ctx0" brushRef="#br4" timeOffset="-115359.66">31595 15622 49 0,'7'22'24'0,"-7"-16"-30"0,-4-2 51 0,-3-1-45 15,-7 3 1-15,-3 0-1 16,-8 4 0-16,-3-1 0 15,-1 0 0-15,-2 1 0 16,6-4 1-16,0-3-2 16,4 0 0-16,3 1 0 15,8 2 0-15,6-3 0 16,8 0 0-16,6 3 0 16,12 7 1-16,9 3 0 15,1 6 1-15,3-4 0 16,-6 4 0-16,-8 3-1 15,-11 7 0-15,-6 2-1 16,-15 4 1-16,-10-13-1 16,-4-3 0-16,-6-3-1 15,2-4 1-15,1-5 0 0,0-7 1 16,3-6 0-16,11-3 0 16,7-7 2-16,7 0 0 15,11-5 1-15,6-4 1 16,15-10 0-16,18-5 0 15,9-1-1-15,-13-6 1 16,4-6-3-16,-8 6 0 16,-10 3-9-16,-7 7 1 15,-15-4-10-15,-6 4 1 0</inkml:trace>
  <inkml:trace contextRef="#ctx0" brushRef="#br4" timeOffset="-114879.31">30928 16017 39 0,'258'-59'19'0,"-100"2"-13"0,-108 32 25 16,13-3-26-16,4-3 1 15,11-13 1-15,-4 0 1 16,-4 3-10-16,-2 3 1 15,-9-6 8-15,-6 1 0 16,-3-4-2-16,-15-4 0 16,-7 1-2-16,-14 3 1 15,-21-3-1-15,-24-6 0 16,-36-1-3-16,-18 4 1 16,-28 15-2-16,-25 7 1 0,-3 6-4 15,-21 12 0-15,-4 13-4 16,15 10 0-16,-5 8-2 15,19 4 0-15,-1 3-7 16,11 7 1-16,14 12 1 16,11 6 0-16</inkml:trace>
  <inkml:trace contextRef="#ctx0" brushRef="#br4" timeOffset="-114638.46">29849 16002 47 0,'91'125'23'0,"72"-3"-19"16,-96-103 47-16,28 0-48 15,25 3 0-15,31-10 5 16,5-12 1-16,17-3-10 16,3-12 1-16,-21-17 5 15,-17-5 1-15,-11-17-3 16,-11-8 1-16,-17-17-3 16,-18 10 0-16,-21-6-2 0,-21-3 1 15,-22-1-1-15,-24 1 1 16,-24 3-4-16,-8 6 0 15,-28 3-8-15,-28 12 1 16,-29 10-10-16,-10 26 1 16</inkml:trace>
  <inkml:trace contextRef="#ctx0" brushRef="#br5" timeOffset="-103333.92">6604 3869 37 0,'4'0'18'0,"-4"3"-2"0,0-3 18 16,0 3-34-16,0 7 1 15,7 18 1-15,-7 7 0 16,-7 34-2-16,7 18 0 16,0 14 2-16,-4 5 0 15,-3 29-1-15,3 16 0 16,-6 27 0-16,6-15 1 0,1 23-1 16,3 5 1-16,0-16-1 15,0 7 1-15,0 3 0 16,3 3 0-16,4-31 0 15,0-6 0-15,4-10-1 16,0-6 0-16,-8-16-2 16,4-25 1-16,-3-6-4 15,-4-16 1-15,0-13-7 16,-4-12 1-16,-6-21-8 16,-8-8 0-16</inkml:trace>
  <inkml:trace contextRef="#ctx0" brushRef="#br5" timeOffset="-101600.02">6664 3979 29 0,'42'0'14'0,"47"-3"-10"0,-65 0 15 0,11 3-17 15,75-10 3 1,-33 1-1-16,15-1-5 16,7-2 1-16,14-4 3 15,28 1 0-15,4 5-1 16,13 4 0-16,22-4-1 15,-7-8 1-15,21-1-1 16,7-6 0-16,7 6-1 16,22 0 1-16,-15-9-1 15,28 6 1-15,-6-9-1 16,20-10 0-16,-13 13-1 16,17-13 1-16,-14-6 0 15,14 0 0-15,-14 3-1 0,17 3 1 16,-10 10-1-16,11-7 1 15,-11-3 0-15,14-6 0 16,-4 3-1-16,15 0 1 16,-14-3 0-16,13 0 0 15,-13 7-1-15,7-11 1 16,-1 4 0-16,-3-6 0 16,-3 25 1-16,-11 3 0 15,0-3 0-15,-21 6 0 16,3 0-1-16,-3 3 1 0,-18 3 1 15,4 1 0-15,-22 2 0 16,-13-6 0-16,-8 3 0 16,-13 7 0-1,-19 0-1 1,-20-1 1-16,-15 4-1 0,-10 3 0 0,-11 3-2 16,-14 9 1-16,-10 1 0 15,-11 15 0-15,-8-3 0 16,-2 18 0-16,-8 1 0 15,-3 25 0-15,-4 16 0 16,4 9 1-16,3 18-1 16,-3 20 0-16,7 18 0 15,-8 4 1-15,8 15-1 16,18 6 1 0,55 117-1-16,-6-41 0 15,-21-29 0-15,-7-21 1 16,3-26-1-16,-11-6 1 15,-3-24-1-15,-7-5 1 16,-7-20-1-16,-7-5 0 16,-7-27 0-16,-11-10 1 15,-7-6-1-15,-7-3 0 16,-10-9-1-16,-11-10 1 16,-11-7-1-16,-7-11 0 15,-13-4 0-15,-5-6 1 16,-6-4-1-16,-15 1 1 15,-13-4-1-15,-11-2 1 16,-15-4 0-16,8 4 0 0,-18-10-1 16,-14 3 1-16,-3-3-1 15,-8 3 1-15,-17-3 0 16,-7 0 0-16,-8 3 0 16,-17-3 0-1,-148 0 0 1,46 3 1-16,3-3-1 15,22 0 0-15,-1 3 0 16,7 3 0-16,-10 7 0 16,11 0 0-16,-8-1 0 15,4 4 0-15,-7-1 0 16,0 4 1-16,0 3-1 16,0 3 0-16,0-3 0 15,-1 3 1-15,1-3-1 16,0 3 1-16,-3-3-1 0,3 0 1 15,-1-3-1-15,1-6 1 16,7 2-1-16,-3 1 1 16,13-3-1-16,-6-10 1 15,17 0 0-15,0 3 0 16,4 4-1-16,6 2 1 16,-6 1 0-16,24 2 0 15,-3-2-1-15,-4-1 1 16,25 4-1-16,-3 3 1 15,6-3-1-15,22-4 1 0,-8 4-1 16,15 9 1-16,0-3-1 16,24 6 1-16,-3-3 0 15,14-3 1-15,-10 0-1 16,6 0 1-16,22-3-1 16,6 0 0-16,5-1 1 15,9 7 0-15,-6-6-1 16,14 3 0-16,7-3 0 15,7 6 1-15,11-9-1 16,10-4 1-16,-4 1-2 16,4-4 1-16,4 1 0 15,3-4 0-15,0 0-1 16,4 1 1-16,7-1-1 16,0 3 1-16,7 1 0 15,3-4 1-15,4 0-1 0,7 0 0 16,-4 1 0-16,11-1 0 15,-7 0-1 1,7 1 1-16,7-4-7 0,-3 0 0 16,6-3-14-16,4 0 0 47</inkml:trace>
  <inkml:trace contextRef="#ctx1" brushRef="#br5" timeOffset="-155520.58">5927 1753 0,'0'0'15,"0"0"1,0 0 0</inkml:trace>
  <inkml:trace contextRef="#ctx0" brushRef="#br5" timeOffset="-100224.56">14587 3966 37 0,'46'-37'18'0,"-14"-7"-14"16,-28 44 18-16,-4-16-22 15,-4-6 0-15,-10-6 1 0,-18 3 0 16,-21 0-1-16,-28 0 1 16,-11 3 1-16,-10 0 0 15,-14 9-1-15,-18 13 1 16,7 13-2-16,3 18 1 16,4 4-2-16,7 18 1 15,11 19-1-15,7 0 1 16,21 7 0-16,17 5 0 15,18 4 0-15,22 0 1 16,24-13 0-16,21 4 1 16,21-1 0-16,18-6 1 0,36-15-1 15,17-14 1-15,7-21 0 16,24-15 0-16,8-20 0 16,-11-15 1-16,-21 3-2 15,-7-10 0-15,-10-12-2 16,-26 7 1-16,-17-11-2 15,-17-8 1-15,-22-13-2 16,-25-10 1-16,-20-3-2 16,-18 4 0-16,-36-4-4 15,-31 10 1-15,-11 9-9 16,-11 3 1-16</inkml:trace>
  <inkml:trace contextRef="#ctx0" brushRef="#br5" timeOffset="-99606.28">17755 3581 25 0,'60'-44'12'0,"-14"6"1"0,-35 29 11 0,-1-13-21 16,1 0 1-16,-1-13 1 16,-2 7 1-16,-8-6-8 15,-8-4 0-15,-16 4 4 16,-22-7 0-16,-32 9-2 16,-10 10 0-16,-28 10-1 15,-25 18 1-15,7 22 0 16,-4 10 0-16,-3 25 0 15,3 9 1-15,15 9 0 16,24 13 0-16,18 22-1 16,28 1 0-16,28 2 0 0,32-6 1 15,29 6 0-15,27-6 0 16,18-16 0 0,36-6 0-16,24-16 1 0,32-25 1 15,21-22-1-15,-11-28 1 16,-7-9-1-16,-17-19 1 15,-21-4-2-15,-32-21 1 16,-32-13-3-16,-28-9 0 16,-32-22-4-16,-35-16 1 15,-32-6-11-15,-29-13 1 32</inkml:trace>
  <inkml:trace contextRef="#ctx0" brushRef="#br5" timeOffset="-98530.64">19332 1508 36 0,'4'-6'18'0,"6"6"-10"15,-10 0 18-15,0 0-21 16,4 6 0-16,-4 3 3 16,-4 4 0-16,1-1-10 15,-4 10 0-15,0 16 6 16,-4 6 1-16,1 15-3 0,2 4 0 16,1 3-2-16,-3 0 1 15,3-3-4-15,0-16 1 16,3-10-7-1,-3-12 1-15,0-9-7 0,-3-25 0 16</inkml:trace>
  <inkml:trace contextRef="#ctx0" brushRef="#br5" timeOffset="-98215.14">19046 1367 39 0,'0'19'19'0,"18"-4"-16"16,-14-15 28-16,3 10-30 15,3-10 0-15,4 9 4 16,8-6 0-16,6 4-4 16,4-1 0-16,10 13 4 15,11-1 0-15,0 8 1 16,-4-8 0-16,-10 4-3 15,-4-9 0-15,-10 6-2 16,-11 3 0-16,-10 9-2 16,-15-3 1-16,-14 7-3 15,-10-7 0-15,-4-3-4 16,0 3 1-16,1-9-10 0,2-13 0 16</inkml:trace>
  <inkml:trace contextRef="#ctx0" brushRef="#br5" timeOffset="-97734.35">19611 1909 41 0,'0'13'20'0,"-14"-16"-18"16,14 3 26-16,-4 0-29 16,-6 0 1-16,-4 0 0 15,-1 9 1-15,-2 1-1 16,-1 5 1-16,4-2-1 16,0 6 1-16,3-1-1 15,4-2 1-15,7 0-1 16,4-4 1-16,6-5-2 15,1-4 0-15,3-6 0 16,0-4 0-16,0 4 0 16,0-6 0-16,-3-1-1 15,0 4 1-15,-4 3 0 16,0-3 1-16,0-1-1 16,0 4 0-16,0 3 1 0,-4 3 0 15,1 4 0-15,3 2 1 16,-3 7-1-16,-1 3 0 15,4 9 0-15,-3-3 1 16,-1-6-1-16,1-10 0 16,3 0-2-16,0-2 0 15,0-4-9-15,3 6 1 16</inkml:trace>
  <inkml:trace contextRef="#ctx0" brushRef="#br5" timeOffset="-97342.58">19861 2195 30 0,'15'9'15'0,"-5"-18"-5"16,-10 9 19-16,4 0-27 15,-4 0 0-15,0 0 4 16,0 0 1-16,-4 0-8 16,1-13 1-16,-1-6 4 15,1 0 0-15,-1-2-1 16,4-1 0-16,0 0-2 0,0-3 0 16,4 6 0-16,3 3 0 15,3 7-1-15,4 2 1 16,4 4-1-16,3 6 1 15,-3 1-1-15,-1 2 0 16,1 6-1 0,0-9 0-16,-1 4-3 0,1-7 0 15,-4 0-8-15,0-7 1 16,0-11-4-16,0-7 1 16</inkml:trace>
  <inkml:trace contextRef="#ctx0" brushRef="#br5" timeOffset="-97074.28">20316 1276 25 0,'18'9'12'0,"-4"16"1"16,-10-12 16-16,-1 6-28 15,1 9 0-15,-4 3 1 16,-4 13 0-16,-3-3-2 15,0 9 0-15,-3 7 2 16,-1 18 0-16,0 10 0 16,1 2 1-16,3-15-2 15,0-12 1-15,0-7-3 16,3-12 0-16,-3-10-7 16,0-12 1-16,0-19-6 0,-4-9 1 15</inkml:trace>
  <inkml:trace contextRef="#ctx0" brushRef="#br5" timeOffset="-96852.11">20119 1875 44 0,'14'28'22'0,"35"-12"-22"0,-31-16 40 0,7 0-40 16,3 0 0-16,0 0-1 15,0 3 1-15,1 3-4 16,-5-6 1-16,-2 3-8 16,-1-3 1-16,-4-3-3 15,-6-13 0-15</inkml:trace>
  <inkml:trace contextRef="#ctx0" brushRef="#br5" timeOffset="-96682.81">20440 2000 33 0,'3'44'16'0,"12"9"-14"15,-12-40 28-15,4 3-30 16,-3-1 1-16,3-12-2 16,-4 4 1-16,-3-7-4 0,4-10 0 15,-1-5-6 1,-3-10 0-16</inkml:trace>
  <inkml:trace contextRef="#ctx0" brushRef="#br5" timeOffset="-95978.33">20539 1950 21 0,'28'31'10'0,"4"-12"-5"0,-22-19 10 16,1 7-16-16,3 2 1 0,0-6-5 15,0 3 1-15,4 4 1 16,3-7 0-16,0 3-3 16,0-3 1-16,1 4 4 15,-1-4 0-15,3 3 5 16,-2-3 0-16,-5 0 5 16,1 0 0-16,-4 4 1 15,-3-4 0-15,-4 3-5 16,0-6 1-16,-7 0-3 15,-7 3 1-15,-4-3-3 16,0 0 1-16,-6 6-2 16,-1 4 1-16,4 2 0 15,0 4 0-15,3-7-1 16,4-2 0-16,0-7-1 16,7 3 0-16,7 3-1 15,0-3 1-15,4 4-1 16,-1 2 0-1,1-3-1-15,0 7 1 0,-4 2 0 0,3-2 0 16,-3 3 1-16,0 3 0 16,0-4 0-16,1 4 0 15,2-13 0-15,4 4 1 16,4-10 0-16,10-10 1 16,0-2 1-16,1-7 1 15,2-3 0-15,1 6 0 16,-4-18 0-16,0-13 1 15,-3-16-2-15,-4-25 1 0,4 7-1 16,-11-16 0-16,-3-20 0 16,-8 1 0-16,1 0-1 15,-4 35 1 1,-4-4-1-16,1 29 1 0,-1 2-2 16,-3 26 1-16,0 9-1 15,0 19 0-15,-4 22-1 16,-3 38 1-16,4 22-1 15,6-4 1-15,4 13-1 16,0 15 1-16,7 4-2 16,7 3 0-16,4-31-4 15,3-4 1-15,4-15-8 16,0-10 0-16</inkml:trace>
  <inkml:trace contextRef="#ctx0" brushRef="#br5" timeOffset="-95392">22310 2383 45 0,'0'19'22'0,"3"-35"-16"0,4 13 37 16,0-16-42-1,-3-6 0-15,-1-13 1 0,1-15 1 16,-1-13-4-16,1-15 1 16,-4-7 1-16,0 13 1 15,7-7-2-15,4-6 1 16,3 10-1 0,7 12 0-16,4 3-1 0,6 10 0 15,-6 12-1-15,-4 22 0 16,0 10-3-16,-7 15 1 15,1 4-8-15,-8 8 0 0,-14 17-3 16,-4-7 0-16</inkml:trace>
  <inkml:trace contextRef="#ctx0" brushRef="#br5" timeOffset="-95193.46">22066 2097 62 0,'32'0'31'0,"39"10"-42"15,-47-10 64-15,4 0-54 16,1 0 1-16,-1 0-12 16,4 0 0-16,-1 0 1 15,-2-6 1-15</inkml:trace>
  <inkml:trace contextRef="#ctx0" brushRef="#br5" timeOffset="-94910.41">22567 2295 36 0,'-7'25'18'0,"7"-31"-6"0,0 3 18 16,4-10-30-16,-4-6 0 0,3-3 2 16,1 7 1-16,3-4-3 15,0-6 1-15,0 6 1 16,3 0 1-16,5 0-1 16,2 7 1-16,1 2-3 15,0 1 0-15,3 6-8 16,-4-3 1-16,1-4-8 15,-4 7 1-15</inkml:trace>
  <inkml:trace contextRef="#ctx0" brushRef="#br5" timeOffset="-94491.15">23001 2185 43 0,'18'3'21'0,"-22"7"-24"0,1-20 34 16,-4 7-31-16,-4 3 0 16,-3 3 0-16,0 4 1 15,3-4-1 1,-3 6 0-16,4 7 0 0,-1-7 1 16,0 4-1-16,4-1 1 15,4 1 0-15,3-4 0 16,0 1-1-16,7-4 0 15,3-3 0-15,5 0 1 16,2 0-2-16,-3-3 1 0,4-6-1 16,-4-3 1-16,0-4-1 15,0-6 0-15,0 1 0 16,-3 2 0-16,0 6 0 16,-4 1 1-16,0 9 0 15,0 9 0-15,0 1 0 16,0 6 1-16,0 2-2 15,0 1 1-15,0 0-4 16,4-3 1 0,-1-7-8-16,4 1 0 0,0-7-1 15,4-6 1-15</inkml:trace>
  <inkml:trace contextRef="#ctx0" brushRef="#br5" timeOffset="-93966.02">23499 2123 45 0,'7'0'22'0,"0"9"-30"0,-7-6 48 16,0 3-40-16,-7-3 0 15,-4 4-1-15,4 2 1 16,-4 10 0-16,-3-3 0 16,-7 12-1-16,3-3 1 15,1 3 0-15,-1-3 0 16,4 13 1-16,3 6 0 15,8-10 0-15,6 4 0 0,8-4 0 16,3-12 0 0,4-3-1-16,-1-6 1 0,12-4 0 15,2-15 0-15,5-10-1 16,3-15 1-16,3-4-1 16,7-24 0-16,1 5 0 15,-5-18 0-15,5-9-1 16,-8-10 1-16,-7-9-1 15,-6 24 1-15,-8-18-1 16,-3 6 0-16,-4 7 0 16,-7 12 1-16,-4 6-1 15,-6 19 1-15,-8 19 0 16,-14 22 0-16,1 22-1 16,-5 6 1-16,-2 13-2 15,-1 21 0-15,7 32 1 16,8 16 0-16,3-10-1 15,6 6 1-15,5-9 0 0,3-9 1 16,0-10-1-16,3-21 1 16,5-10-3-16,2-13 0 15,1-22-3-15,-4-9 1 16,0-3-6-16,-7-22 0 16</inkml:trace>
  <inkml:trace contextRef="#ctx0" brushRef="#br5" timeOffset="-93767.13">23506 2101 39 0,'17'40'19'0,"15"-2"-13"0,-21-35 35 0,6-3-39 16,1 0 1-16,7 0 0 15,10 0 0-15,7 3-5 16,8 7 1-16,-5-10-2 15,-2 0 1-15,-12 0-12 16,-6 0 0-16</inkml:trace>
  <inkml:trace contextRef="#ctx0" brushRef="#br5" timeOffset="-93198.54">23982 2267 40 0,'3'37'20'0,"8"-11"-20"16,-11-23 26-16,0 3-27 0,0-6 1 16,0-6-3-16,0-4 1 15,0-2-1-15,0-4 0 16,3-3-4-16,-3 0 1 16,0 4-1-16,-3-4 0 15,-1-16 1-15,1 10 1 16,-1 3 3-16,4 7 1 15,0 5 1-15,0 1 1 16,0 9 0-16,4 9 1 16,3 1-1-16,4-1 1 15,-1 7 1-15,1-7 0 0,3-6 1 16,3 4 1-16,-2 2 0 16,2-18 1-16,-3 9-1 15,4 9 0-15,-4-6-2 16,4 0 0-16,-4 0-2 15,0-3 0-15,0-6-1 16,0 3 0-16,0-13-3 16,0 7 0-16,0-1-2 15,1-2 1-15,-1 3-2 16,-4 2 1-16,1-2 0 16,-1 9 1-16,-2-6 2 15,-1 12 0-15,-4-6 3 16,1 9 0-16,-4-2 1 15,-4 11 1-15,1-8 0 16,-4-7 0-16,-4 3 0 0,-3 4 0 16,0 2 0-16,0 1 0 15,-1 5-3-15,5 1 1 16,3 0-7-16,0 6 1 16,3-6-5-16,4-3 1 15</inkml:trace>
  <inkml:trace contextRef="#ctx0" brushRef="#br5" timeOffset="-92780.06">24451 2295 20 0,'4'35'10'0,"3"-1"-5"16,-4-25 14-16,1 4-18 16,-1 3 0-16,-3-7 0 15,0-6 1-15,4 3-1 16,-1-6 0-16,-3 0 2 16,7-9 1-16,0 0-1 15,4-7 1-15,0-6 0 16,-4-3 0-16,3 0-2 15,4 0 1-15,7 3-1 16,8 3 1-16,2 3-1 0,5 7 0 31,38 9 0-31,-4 16 1 16,-6 6-1-16,-8 6 0 16,1 6-1-16,-11 7 0 15,-8 6-3-15,-9-12 1 16,-12-10-12-16,-10-7 1 15,-17 1-2-15,-11-19 1 16</inkml:trace>
  <inkml:trace contextRef="#ctx0" brushRef="#br5" timeOffset="-91954.53">20376 2605 55 0,'8'38'27'0,"-8"34"-35"15,0-66 56-15,-4 13-48 16,-3 3 0-16,0 10 0 16,-4-4 1-16,-3-3-1 15,0 3 0-15,0 7 0 16,3-17 0-16,4 8 0 15,0-17 0-15,4 3 0 16,-1-21 0-16,1 0-1 16,-8-10 1-16,-7-6-1 15,-3-3 0-15,7-1-1 16,-3 11 1-16,-5 2-2 0,1 0 0 16,-3 4 0-16,-1 2 0 15,4 4 0-15,-1 6 0 16,8 9 1-16,4 7 1 15,6 9 2-15,8 3 0 16,6 4 1-16,8 8 1 16,3-5-1-16,4 3 1 15,3-10-2-15,4-6 0 16,7-7-5-16,-1-2 0 16,-2-13-10-16,-1-6 1 15</inkml:trace>
  <inkml:trace contextRef="#ctx0" brushRef="#br5" timeOffset="-91519.56">20429 3204 49 0,'18'22'24'0,"21"-6"-22"15,-25-16 39-15,11-3-40 16,-8 0 1-16,15-10 0 16,-7-2 0-16,-4-4-3 0,-3-3 0 15,-4 0 2-15,-4-6 0 16,-3-1-2-16,0-2 1 15,-7 3-2-15,-3 15 1 16,-8-9-2-16,-3 16 1 16,-4 12-1-16,1 7 0 15,-1 9 0-15,4 3 1 16,3 9 0-16,4 4 1 16,4 3 1-16,10-13 0 15,4-3 0-15,6 3 1 0,4-6-2 16,-3-6 1-1,3-7-8-15,4-6 0 0,-4-9-5 16,0-6 1-16</inkml:trace>
  <inkml:trace contextRef="#ctx0" brushRef="#br5" timeOffset="-91203.74">21036 3026 58 0,'11'12'29'0,"-11"-21"-43"15,-4 6 57-15,-3 3-43 16,-3 0 0-16,-5 9 0 16,-2-6 0-16,-1 10 0 0,-10 6 0 15,0 9 0-15,7-9 1 16,3 15 0-16,4-9 0 15,7 7 1-15,10-1 0 16,8 7 0-16,7-13 0 16,13-3-1-16,15-7 1 15,0-8-2 1,-4-7 1-16,-3-10-7 0,-7 7 0 16,-7-10-11-16,-15-5 1 15</inkml:trace>
  <inkml:trace contextRef="#ctx0" brushRef="#br5" timeOffset="-84324.84">21350 3019 28 0,'14'7'14'0,"-14"-4"1"16,0-3 14-16,4 0-28 15,-4 0 1-15,0-3 0 16,0-7 0-16,-7-9-4 16,0 7 1-16,-4 2 1 15,-3-2 1-15,-4 12-2 16,4 0 0-16,0 3-2 16,0 13 1-16,0 3-2 15,0 6 0-15,3-3-3 16,4 3 1-16,7 3 0 15,4-3 0-15,3 3 5 0,3-12 0 16,8-10 5-16,0-9 1 16,-1-6 3-16,1-4 1 15,-4-3-2-15,0 1 1 16,-3-1-15-16,-1 0 1 16,-3-6-6-16,4 7 0 15</inkml:trace>
  <inkml:trace contextRef="#ctx0" brushRef="#br5" timeOffset="-83681.19">21555 3160 46 0,'3'19'23'0,"4"-16"-26"15,-7-3 45-15,0 0-43 16,7-3 0-16,-3 0 1 16,3 0 0-16,0 0 0 15,0-3 1-15,0 2-1 16,-3-2 0-16,-1 3 0 16,4-3 1-16,-3 6-1 15,3 0 0-15,0 0 0 0,0 6 0 16,-4-6 0-16,-3 0 0 15,4 0 0-15,3 0 0 16,0 3 0-16,0 3 0 16,0 1 0-16,-3 5 0 15,-1-2-1-15,1 5 1 16,3-5-1-16,-4-1 1 16,4 1-1-16,0-4 1 15,1-3-1-15,-1-3 1 16,0-6-1-16,3-4 1 15,-3 1-1-15,4 0 1 0,-4-4-1 16,-4 0 1 0,1 1 0-16,0 2 0 0,3 1-1 15,-4 0 1-15,8-1 0 16,-1 10 0-16,1-6-1 16,-1 6 1-16,1 6-1 15,-4-6 1-15,0 13 1 16,0 2 0-16,4-5 0 15,-4 6 0-15,0 2 0 16,0-5 0-16,0 3 0 16,4-1 1-16,-1-2-1 15,1-4 0-15,3 1-1 16,-4-4 0-16,1 0-4 16,3-9 1-16,0-6-11 15,4-10 0 1</inkml:trace>
  <inkml:trace contextRef="#ctx0" brushRef="#br5" timeOffset="-83289.73">22158 3499 29 0,'0'57'14'0,"-11"21"0"0,8-69 13 15,-1 1-27-15,1-4 1 0,-1-6 0 16,1-6 1-16,-4-10-3 16,3-15 1-16,1 3 1 15,-1-19 0-15,1-4 0 16,-1 7 0-16,4 1-1 16,0-11 1-16,4 7-1 15,3 3 0-15,0 10 0 16,3 6 0-16,4 9 0 15,8 6 1-15,2 10-1 16,4 6 1-16,1 7 1 16,-8 12 0-16,-3 6 0 15,-4-13 1-15,-4 14-1 16,1-1 0-16,-8 6-1 16,-6-2 1-16,-11-1-4 15,-11-12 0-15,-3-3-6 16,-8-4 1-16,5-2-7 15,6-10 1-15</inkml:trace>
  <inkml:trace contextRef="#ctx0" brushRef="#br5" timeOffset="-82930.31">22595 3314 35 0,'7'-3'17'0,"-3"3"-10"0,-4 0 25 0,0 0-31 16,-4 0 0-16,-6-9 2 16,-4 2 1-16,-7 1-5 15,-4-3 1-15,0 6 2 16,1 6 0-16,2 3-2 15,-2-3 0-15,6 10-3 16,7 5 0-16,8-2-1 16,6 12 0-16,5-9 0 15,9 3 0-15,11-6 2 16,-3-7 0-16,0-9 2 16,3-3 1-16,0-13-1 15,0-2 0-15,1-1-9 16,-8-3 0-16</inkml:trace>
  <inkml:trace contextRef="#ctx0" brushRef="#br5" timeOffset="-82600.27">22881 3151 44 0,'7'35'22'0,"-3"37"-24"0,-1-69 36 16,-3 13-35-16,-3-10 1 15,-4 6 0-15,-4-2 0 16,-3-1 1-16,0 1 0 16,3-1-1-16,4-3 0 15,4 1 0-15,3-4 1 0,7-3 1 16,3 0 0-16,1 0 0 16,0 3 0-16,-1 0 1 15,1 0 0-15,-1 3-1 16,-3 4 0-16,0 2-1 15,-7 4 0-15,0 0-2 16,0-4 1-16,-3-2-3 16,-4 2 0-16,0 4-5 15,3-4 0-15,1-9-7 16,-1-3 1-16</inkml:trace>
  <inkml:trace contextRef="#ctx0" brushRef="#br5" timeOffset="-82342.33">23156 3383 42 0,'7'28'21'0,"0"16"-22"0,-7-31 34 0,0-7-30 0,0 10 1 15,-3-4 1-15,-1 7 1 16,1 3-8-16,-1-3 1 15,4 3 3-15,0-6 1 16,0-1-5-16,0-12 1 16,0-3-5-16,4-12 0 0,-1-7-7 15,1 0 0-15,-4-18-1 16,0-4 0-16</inkml:trace>
  <inkml:trace contextRef="#ctx0" brushRef="#br5" timeOffset="-81999.29">23114 3026 26 0,'0'-32'13'0,"18"1"-10"16,-11 22 23-16,3 2-24 16,8 7 1-16,0-3 0 15,3-6 1-15,7-4-6 16,4-6 1-16,-1-6 3 16,1 3 0-16,-7-6-2 15,0 3 0-15,-1 16 0 16,-3-1 0-16,-3 1-1 15,3-1 1-15,-7 4 0 16,0-3 0-16,-3-1 0 0,0 10 1 16,-1 10-1-16,-3 5 0 15,-7 17 0 1,-3 2 0-16,-4 23 0 0,-4 9 1 16,1 9-1-16,2-6 1 15,1-7-1-15,0-2 1 16,0-3-2-16,4-14 0 15,-1-8-5-15,1-7 0 16,3-18-4-16,0-7 1 16,0-13-2-16,-4-2 1 15</inkml:trace>
  <inkml:trace contextRef="#ctx0" brushRef="#br5" timeOffset="-81787.78">23343 3214 34 0,'18'22'17'16,"7"34"-17"-16,-15-56 37 0,1 0-35 16,-4 3 1-16,3 4 1 15,8-4 1-15,10 3-8 16,1-6 1-16,2-6 2 16,-2-1 1-16,-1 1-6 15,0 9 0-15,-3 0-7 16,-4-6 0-16,-7-3-1 15,-3 3 1-15</inkml:trace>
  <inkml:trace contextRef="#ctx0" brushRef="#br5" timeOffset="-81653.7">23714 3320 18 0,'3'38'9'0,"4"6"-6"0,-7-41 14 15,4 13-17-15,-1-1 0 16,1-5-1-16,-1-10 1 15,-3 0-6-15,4-10 1 16</inkml:trace>
  <inkml:trace contextRef="#ctx0" brushRef="#br5" timeOffset="-81263.94">23675 3079 23 0,'7'9'11'0,"7"23"-12"16,-7-26 18-16,4 3-15 15,-1-2 0-15,4 2 2 16,4 0 0-16,3-2-4 16,4 2 0-16,3-3 3 15,4 1 1-15,-4-1-1 16,7 3 1 0,1-9-1-16,-8 4 0 0,-3 2-1 15,-4-6 0-15,-4 0-1 16,-2 0 0-16,-8 0-2 15,-4 0 0-15,-3 0 0 16,-3 6 1-16,-8 3 0 16,0 10 0-16,1-9 0 0,3-10 0 15,0 9-2-15,0 1 1 16,0 2-2-16,3 4 0 16,1-1-3-16,3 1 0 15,0-3 0-15,10-4 1 16,8-3 0-16,-1-12 1 15,5 0-2-15,2-4 1 16,1 1 0-16,0-4 1 16</inkml:trace>
  <inkml:trace contextRef="#ctx0" brushRef="#br5" timeOffset="-80964.54">24310 3286 29 0,'7'16'14'0,"0"28"-11"16,-3-38 30-16,-1 6-30 15,1-9 1-15,3 4 0 16,0-7 1-16,0 0-7 16,3-10 0-16,1-2 4 15,3-1 1-15,0-2-3 16,0 11 0-16,0-5 2 16,4-7 0-16,-4 10 0 15,0-3 1-15,0 12-1 16,-3 0 1-16,3 0 0 15,0 10 0-15,0 5-2 16,4 1 0-16,0 6-2 16,-1-3 0-16,1-3-3 0,-1-6 1 15,-2-4-8-15,-1-9 1 16,-4-13-5-16,1 1 1 16</inkml:trace>
  <inkml:trace contextRef="#ctx0" brushRef="#br5" timeOffset="-80048.19">26631 1831 47 0,'0'-6'23'0,"-3"6"-23"0,3 0 44 16,-7-3-44-16,-4 15 0 15,-7 4 0-15,-6 12 1 16,-8 3-1-16,-10 13 0 16,-8 3 0-16,1 16 0 15,7 6 0-15,6 16 0 16,8 9 0-16,7 6 0 16,7-3-1-16,7-6 1 15,10-3-5-15,15-16 1 0,7-15-10 16,6-7 0-16</inkml:trace>
  <inkml:trace contextRef="#ctx0" brushRef="#br5" timeOffset="-79762.34">26889 2395 42 0,'10'41'21'0,"-24"41"-12"15,14-64 29-15,-3 17-38 16,-1-7 1-16,-3 16 1 16,0 9 0-16,0-9-2 15,0 10 0-15,0 2 1 0,3-6 1 16,1-15-5-16,-1-7 1 15,4-28-8-15,4-9 0 16,3-13-5-16,-4-16 0 16</inkml:trace>
  <inkml:trace contextRef="#ctx0" brushRef="#br5" timeOffset="-79462.59">26741 2182 35 0,'-4'0'17'0,"15"22"-9"16,-8-13 28-16,1-5-31 16,3 2 0-16,3 3 2 15,4-6 0-15,8 7-9 16,6-4 0-16,4 4 7 16,13 5 1-16,12-5-2 15,3 5 0-15,-4-2-1 16,-10 3 0-16,-7-7-1 15,-11 0 1-15,-14 7-2 16,-10 12 0-16,-15 7-3 16,-13-7 1-16,-12 6-4 15,-3-2 1-15,-10-1-8 16,0-9 1-16,3-3-7 16,7-3 0-16</inkml:trace>
  <inkml:trace contextRef="#ctx0" brushRef="#br5" timeOffset="-78453.84">27478 2226 39 0,'0'9'19'0,"0"35"-12"0,0-28 27 15,-4 3-31-15,1 15 0 16,-4 10 2-16,-4 10 0 15,8 2-7-15,-1 4 1 0,1 5 3 16,-1 4 1-16,1-6-3 16,-5-3 0-16,5-13-5 15,-1-3 1-15,4-22-8 16,7-13 1-16,1-12-4 16,-1-16 1-1</inkml:trace>
  <inkml:trace contextRef="#ctx0" brushRef="#br5" timeOffset="-78183.49">27354 2239 43 0,'-3'12'21'0,"35"4"-19"0,-22-13 41 15,4 3-40-15,7-6 0 16,4 3 2-16,10-6 0 16,8-3-7-16,6-7 1 15,4 1 3-15,-4-1 0 16,1-2-4-16,-1 2 1 16,-6 7-6-16,-5 3 1 15,-9 3-10-15,-12 9 0 16</inkml:trace>
  <inkml:trace contextRef="#ctx0" brushRef="#br5" timeOffset="-77955.2">27443 2552 48 0,'3'28'24'0,"47"-3"-19"16,-40-15 38-16,11-7-41 15,7 3 1-15,8 4-1 16,10-10 1-16,-1 3-5 16,-6-6 1-16,0 3-2 15,-7 0 1-15,0 0-13 16,-11 0 0-16,-4-10-1 16,1 10 0-16</inkml:trace>
  <inkml:trace contextRef="#ctx0" brushRef="#br5" timeOffset="-77361.74">28286 2499 39 0,'3'41'19'0,"-6"9"-18"0,3-35 35 16,0 14-36-16,-4-11 1 0,1 26 1 16,-4 10 0-16,-4-1-2 15,4 3 0-15,-4-5 0 16,4-17 1-16,0 4-5 16,4-26 1-16,3-12-6 15,0-12 1-15,0-16-2 16,0-7 1-16,0-12-1 15,-4 13 1 1,-3-20 3-16,-3 1 1 0,-5 3 4 16,5-4 0-16,-1 11 1 15,1 2 0-15,3 16 4 16,7 0 1-16,3 12 2 16,4 4 0-16,4 5 2 15,3 1 0-15,4-3 1 16,3 3 0-16,7-6-4 15,4-1 1-15,-4 1-3 0,11-7 0 16,7 16-2-16,3 0 1 16,7 6-2-16,-3 13 1 15,0 0-1-15,-3 0 1 16,-4 6-1-16,-4 3 0 16,-7-3-1-16,-7 19 1 15,-10-16-1 1,-11 7 0-1,-53 46-1-15,-14-9 0 16,-10-9-1-16,3-10 1 0,-7-18-7 16,-4-4 0-16,11-9-7 15,10-3 1-15</inkml:trace>
  <inkml:trace contextRef="#ctx0" brushRef="#br5" timeOffset="-76941.31">28734 1564 38 0,'-7'7'19'0,"24"24"-20"0,-6-9 27 16,10 22-23-16,4 3 0 15,7 22 5-15,-1 3 1 16,12 0-10-16,17-9 1 15,7 12 6-15,7 10 1 16,0 9-2-16,0 22 1 0,-14-10-3 16,-14 14 1-1,-22 18-3-15,-17-7 1 0,-28 10-2 16,-28-6 1-16,-32-6-5 16,-11-7 0-16,-24-25-14 15,-18-6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9T18:29:44.398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context xml:id="ctx1">
      <inkml:inkSource xml:id="inkSrc4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9T18:30:09.732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2575 5801 31 0,'11'22'15'0,"14"12"-6"16,-22-27 15-16,8 2-23 15,6 0 1-15,1 4 4 16,-4-1 1-16,7-2-7 16,4-4 0-16,-4 0 5 15,0 1 1-15,7-7-2 16,4 0 1-16,-4-7-2 16,4 1 0-16,7-3-2 15,-11-4 1-15,4-6-1 16,-14-18 0-16,3 12-1 15,-11-13 1-15,8-6-1 16,-7-3 0-16,-1-12 0 16,-10-1 1-16,0-3-1 15,0-9 1-15,-7 6 0 16,-3-12 0-16,-8 3-1 0,-7-4 1 16,-10 1 1-16,10-10 0 31,-3-9 0-31,7 6 1 15,10 6-1-15,4 19 0 16,4 0 0-16,3 4 0 16,0 2-1-16,3 10 0 15,4 0-1-15,4 6 1 16,-1 6-1-16,1 4 0 0,0 9 0 16,6 6 0-16,4 19-1 15,-6 0 1-15,2 9-3 16,1 1 1-16,-8 9-3 15,1-4 0-15,-4 4-8 16,4-3 1-16,-18-13-7 16,3 0 1-16</inkml:trace>
  <inkml:trace contextRef="#ctx0" brushRef="#br0" timeOffset="4700.3">4001 4079 30 0,'3'3'15'0,"1"-3"-1"0,-4 0 15 0,0 0-25 16,0 0 0-16,0 7 2 16,-4-1 1-16,1 7-9 15,-1 2 0-15,-3-2 5 16,3-1 1-16,-3 7-3 15,4 0 1-15,3 0-2 16,-7 0 1-16,7-1 0 16,7 1 0-16,-4-3-1 15,8-4 1-15,3 1-1 16,0-1 0-16,4-5-1 16,-4-7 1-16,0-7-7 15,0-2 1-15,4-3-9 16,-8-14 1-16</inkml:trace>
  <inkml:trace contextRef="#ctx0" brushRef="#br0" timeOffset="4955.58">4187 4001 40 0,'8'31'20'0,"-19"7"-14"0,11-26 27 15,-7 10-31-15,3 7 1 16,1 8 0-16,3 4 0 16,-4 6-4-16,4-12 0 15,-7 2 3-15,4-2 0 0,3-4-2 16,0 0 1-16,0-12-3 16,0 3 0-16,0-6-6 15,0-4 1-15,0-2-8 16,-7-10 1-16</inkml:trace>
  <inkml:trace contextRef="#ctx0" brushRef="#br0" timeOffset="5241.88">4505 4227 45 0,'0'22'22'0,"-11"9"-18"15,4-15 38-15,4 9-40 16,-8-10 1-16,1 14-1 0,-8 2 1 16,-3 3-4-16,0 4 0 15,-4-13 2-15,4 0 1 16,7 0-3-16,0-9 1 15,10-3-6-15,-3-10 0 16,7-6-9-16,7-10 0 16</inkml:trace>
  <inkml:trace contextRef="#ctx0" brushRef="#br0" timeOffset="5494.75">4318 4311 45 0,'11'19'22'0,"13"25"-18"0,-13-38 32 0,-1 4-34 16,1 2 0-16,0 4 0 15,6 3 0-15,-6 6-3 16,10-3 0-16,-3 0 1 16,-4-7 0-16,3-2-7 15,-6-4 1-15,7-9-9 16,-8-9 1-16</inkml:trace>
  <inkml:trace contextRef="#ctx0" brushRef="#br0" timeOffset="5707.27">4678 4368 48 0,'7'6'24'0,"11"-3"-22"0,-15-3 39 15,4-3-40-15,4 3 1 16,6-9-1-16,8-7 0 0,0 3-4 16,-1 1 1-16,-2 2-6 15,2 1 0-15,-13-7-7 16,-1 1 0-16</inkml:trace>
  <inkml:trace contextRef="#ctx0" brushRef="#br0" timeOffset="5929.87">4777 4264 39 0,'7'38'19'15,"-14"0"-16"-15,7-20 29 0,7-2-32 0,-7-3 0 0,7 5-2 16,-4 4 1-16,4-9-7 0,4-1 0 16,-8-2-4-1,4-7 1-15</inkml:trace>
  <inkml:trace contextRef="#ctx0" brushRef="#br0" timeOffset="6485.77">5101 4017 47 0,'11'3'23'0,"21"-3"-27"0,-15-3 45 0,-3 3-39 16,11-10 1-16,-11 4 2 15,11-4 0-15,7 1-6 16,-4 3 1-16,3 3 4 15,1 6 0-15,-11 6-3 16,-3 4 1-16,-14 15-2 16,-15 6 0-16,-3 10-2 15,-7 0 1-15,3 6-3 16,-3-6 0-16,-7-3-1 0,-1-13 0 16,1-3 0-16,4-6 1 15,2-9-1 1,5-10 0-16,6-7 1 0,1 1 0 15,10-6 1-15,10-1 1 16,1 0 1-16,-1 10 1 16,8 3 3-16,-4 10 0 15,4 2 2-15,-1 7 0 16,8-3 0-16,3-7 1 16,4 4-2-16,3 2 0 15,4 1-3-15,-7 0 1 0,0-4-3 16,-4 1 0-16,-3-7-7 15,-1-6 0 1,-13-6-7-16,-1 0 1 0</inkml:trace>
  <inkml:trace contextRef="#ctx0" brushRef="#br0" timeOffset="6860.36">4018 4945 56 0,'7'3'28'0,"25"3"-24"0,-14-6 51 0,-4-6-52 0,10 3 1 0,19-10 5 0,17 1 0 0,17-7-10 0,15-6 1 0,10 0 5 0,18-7 1 16,14 4-2-16,-14 0 0 15,0 6-6-15,-17 3 1 16,-5 10-5-16,-17-1 0 15,-14 4-8-15,-17 6 0 16,-11 3-9-16,-29 10 0 0</inkml:trace>
  <inkml:trace contextRef="#ctx0" brushRef="#br0" timeOffset="7293.62">4184 5600 54 0,'-14'28'27'0,"-11"26"-31"0,15-32 41 15,-15 6-38-15,0 9 1 0,-14-2 0 16,8 6 0-16,-5-4-3 16,5-2 1-16,2-10-9 15,8 0 1-15,4-19-4 16,13-12 0-16</inkml:trace>
  <inkml:trace contextRef="#ctx0" brushRef="#br0" timeOffset="7536.48">3881 5588 29 0,'17'25'14'0,"11"12"1"16,-17-21 22-16,7-7-33 16,3 10 0-16,4 9 3 15,10-2 1-15,-3 5-10 16,6 3 0-16,-6-2 6 0,3 5 0 31,1 1-8-31,-1-13 0 16,-10-6-11-16,-8-19 0 15</inkml:trace>
  <inkml:trace contextRef="#ctx0" brushRef="#br0" timeOffset="7987.76">4293 5287 48 0,'0'6'24'0,"4"-6"-16"0,3 0 34 0,3 0-36 16,1-10 1-16,7 4 3 15,3-6 1-15,0 2-14 16,7 4 0-16,-7 0 9 16,-6 3 0-16,-1 3-4 15,-4 0 1-15,1 0-3 16,-11 6 0-16,-7 3-2 15,3 1 0-15,-3 5-1 16,4 1 0-16,-8 0 0 0,4 2 1 16,0 1 0-16,3 0 1 15,-3-3 2-15,4-4 0 16,6 1 1-16,4-1 0 16,4-5 0-1,7-4 0-15,3-3-1 0,7-6 1 16,4-1-6-16,-4-2 1 15,-7-1-12-15,0-2 0 16,-10-1-5-16,-4 4 0 16</inkml:trace>
  <inkml:trace contextRef="#ctx0" brushRef="#br0" timeOffset="8286.67">4703 5741 53 0,'0'13'26'0,"3"-1"-23"15,-3-12 45-15,7 0-46 16,4-6 0-16,6 0 2 15,5 0 0-15,2-1-5 0,11 1 0 16,-6 0-1-16,2-1 1 16,8 1-11-16,-7-6 1 15,-4-4-7-15,-3-3 0 16</inkml:trace>
  <inkml:trace contextRef="#ctx0" brushRef="#br0" timeOffset="8556.82">5271 5240 52 0,'0'56'26'0,"3"-9"-25"15,4-22 45-15,-7 13-46 16,0-1 1-16,0 10 0 16,0 13 0-16,4 9-2 15,-1 16 0-15,8-7-1 16,3-6 1-16,3-6-9 16,1-10 1-16,3-21-7 15,0-13 0-15</inkml:trace>
  <inkml:trace contextRef="#ctx0" brushRef="#br0" timeOffset="9261.5">6170 4418 44 0,'7'9'22'0,"7"4"-17"0,-7-4 36 0,0 10-39 0,4 3 1 0,-8 0 0 16,8 3 1-16,0 10-5 0,-4 2 1 15,3 4 3-15,1-7 0 16,-1 4-1-16,-2-16 0 16,2 3-2-16,-10-9 0 15,-7-4-1-15,-4-5 1 16,-3-4-1-16,-14 0 0 15,0 0 0-15,-4-3 0 16,-10 3 1 0,3 0 0-16,-7 7 0 0,7 2 0 0,4 7 0 15,7 3 1-15,0 0-1 16,10 3 1-16,4 3-1 16,7 4 1-1,14-4 0-15,14-3 1 0,11 3 0 16,7-15 0-16,10-1-1 15,7 1 1-15,1-10-4 47,-8-6 1-47,8-3-10 0,-1-4 1 16,-3-9-8-16,11-6 0 0</inkml:trace>
  <inkml:trace contextRef="#ctx0" brushRef="#br0" timeOffset="9492.17">6798 4728 48 0,'0'47'24'0,"-11"-21"-22"0,8-14 38 16,-4 7-39-16,-4 6 1 16,-6 3 0-16,3-6 0 15,-11 16-3-15,0-4 0 16,-7 4 0-16,8-16 0 15,3 9-7-15,3-15 1 16,4-4-8-16,3-12 0 16</inkml:trace>
  <inkml:trace contextRef="#ctx0" brushRef="#br0" timeOffset="9702.36">6558 4760 61 0,'50'34'30'0,"6"42"-37"16,-42-51 56-16,11 3-49 16,-1 9 1-16,5 1-3 15,-1 0 1-15,-3 9-4 16,-1-3 1-16,-10-7-13 16,-7-5 1-16</inkml:trace>
  <inkml:trace contextRef="#ctx0" brushRef="#br0" timeOffset="13437.78">7461 4810 47 0,'0'-6'23'0,"11"12"-11"0,-8-6 23 0,8 0-32 15,0-3 1-15,13 3 1 16,-6-3 1-16,14-4-8 16,3 4 0-16,0-3 4 15,4 3 1-15,-11-7-6 16,4 4 0-16,-11 6-11 16,0-3 0-16,-10 0-3 15,-4-7 0-15</inkml:trace>
  <inkml:trace contextRef="#ctx0" brushRef="#br0" timeOffset="13632.02">7461 5023 44 0,'11'16'22'0,"-1"-13"-17"15,-3-6 38-15,15-3-40 16,-1-1 0-16,18-2 0 15,-8-1 1-15,12-8-7 0,3 5 0 16,3 4-5-16,-7-4 0 16,1 4-8-16,-8-7 1 15</inkml:trace>
  <inkml:trace contextRef="#ctx0" brushRef="#br0" timeOffset="14201.59">8470 4283 46 0,'21'-3'23'0,"15"-16"-18"16,-26 16 38-16,11-13-40 15,11-2 0-15,14-8 2 16,7-2 0-16,3 0-6 15,4 3 0-15,-10 6 5 0,-4 10 1 16,-8 2-3-16,-9 14 0 16,-12 5-1-16,-6 10 0 15,-11 3-2-15,-11 13 1 16,-10 3-3-16,-7-1 1 16,-14 14-1-16,-4-1 0 15,3-9 1-15,-6 12 0 16,7-2 1-16,6-4 0 15,8 3 1-15,7 0 0 0,3-2 0 16,8-1 1-16,3-6 0 16,3-13 0-16,8 0-1 15,3-15 0-15,3 0-3 16,1-4 1-16,3 1-11 16,-3-4 0-16,-8 1-3 15,1-1 0 1</inkml:trace>
  <inkml:trace contextRef="#ctx0" brushRef="#br0" timeOffset="14607.99">8728 5487 49 0,'3'10'24'0,"22"-32"-23"0,-22 19 44 16,1-13-44-16,0 0 0 15,-1 4-1-15,-3 2 1 16,-3-2-2-16,-1-1 1 15,-3 4 0-15,-11 3 0 16,1 12-1-16,-8 3 1 16,4 16-3-16,0-9 1 15,3 6-2-15,7 3 0 0,1 3 1 16,3 0 0-16,0-2 2 16,10-8 1-16,8-8 3 15,3-7 0-15,4-6 2 16,3 0 0-16,0-10-4 15,0 4 1-15,-7-10-16 16,-7 0 1-16</inkml:trace>
  <inkml:trace contextRef="#ctx0" brushRef="#br0" timeOffset="16348.32">12238 4007 45 0,'3'3'22'0,"1"4"-12"15,-4-7 22-15,0 0-29 16,-4 0 0-16,1 3 2 15,-1 3 0-15,-3-6-6 16,-3 6 0-16,-1 13 4 16,1 9 0-16,-1-6-2 15,0 10 0-15,4-7-1 0,0 12 1 16,4-8-1-16,3-1 0 16,3 3 0-16,8-9 0 15,6-3-1-15,12-13 0 16,2-6-5-16,1-9 0 15,-4-7-11-15,4-9 1 16</inkml:trace>
  <inkml:trace contextRef="#ctx0" brushRef="#br0" timeOffset="16590.79">12555 3857 58 0,'4'37'29'16,"-25"35"-35"-16,14-56 48 0,0 19-42 15,-7 8 0-15,-1 11 0 16,1 18 0-16,-3-9 0 16,-5 12 0-16,1-3-3 15,-3 3 1-15,6-9-5 16,4-13 0-16,3-12-8 15,4-13 0-15</inkml:trace>
  <inkml:trace contextRef="#ctx0" brushRef="#br0" timeOffset="16905.41">12961 4236 47 0,'-7'31'23'0,"-18"13"-29"0,15-28 38 0,-8 6-32 16,-3 6 0-16,-7 4-5 16,-1 2 1-16,1 4-2 15,7-20 0-15,3-2-6 16,11-10 0-16</inkml:trace>
  <inkml:trace contextRef="#ctx0" brushRef="#br0" timeOffset="17116.34">12788 4333 58 0,'21'44'29'0,"11"0"-41"0,-21-28 59 15,6 3-47-15,1 9 0 16,3-3-3-16,-3-9 1 15,-1-4-3-15,5-2 0 16,-5-1-10-16,1-6 0 16</inkml:trace>
  <inkml:trace contextRef="#ctx0" brushRef="#br0" timeOffset="17383.74">13208 4430 53 0,'14'-3'26'16,"25"13"-28"-16,-21-17 43 0,6-2-41 15,8-7 1-15,0 1-2 16,-4 2 1-16,0 4-8 16,-7-1 0-16,-7-2-7 15,-10 6 1-15</inkml:trace>
  <inkml:trace contextRef="#ctx0" brushRef="#br0" timeOffset="17613.09">13413 4296 53 0,'0'50'26'0,"-7"3"-31"0,3-34 45 0,1 9-41 15,-1 7 1-15,4-4-5 16,0 0 1-16,4-6-3 15,3-3 0-15,3-15-7 16,1-7 0-16</inkml:trace>
  <inkml:trace contextRef="#ctx0" brushRef="#br0" timeOffset="18300.09">13949 3922 40 0,'-4'7'20'0,"4"-1"-9"0,4-3 34 0,-1 0-42 15,1 0 1-15,-1 7 1 16,1-10 1-16,-1 3-7 16,1 3 1-16,0-6 4 15,3 0 1-15,0 0-1 16,3 0 0-16,4-6-1 16,4 3 0-16,0 3-1 15,3-6 0-15,7 2-1 16,4 4 1-16,-4 0-2 15,-3 4 0-15,-8 5-1 16,-6 7 0-16,-11 6 0 16,-11 12 1-16,-10-3-3 15,0 4 1-15,0-4-2 16,0 7 0-16,-4-7 0 16,4 1 0-16,0-1 0 15,3-6 1-15,4-3 0 16,3 0 1-16,8-3 3 0,6 0 0 15,4-10 2-15,7 4 0 16,1-7 1-16,6-3 0 16,7-6-1-16,7 0 1 15,4-7-2-15,-4 4 1 16,-6 0-9-16,-5 3 0 16,-6-4-13-16,-18 1 0 15</inkml:trace>
  <inkml:trace contextRef="#ctx0" brushRef="#br0" timeOffset="18783.23">11959 5127 39 0,'-14'6'19'0,"7"-3"-3"0,3-3 17 16,4 0-28-16,-3 0 1 15,3 0 4-15,7 0 0 16,11 0-12-16,13 3 1 16,19-3 9-16,27 0 0 15,22-3-3-15,28 0 1 16,28-3-3-16,22-4 1 31,27-5-3-31,12-4 1 0,-12-3-2 0,-13 0 0 0,-29 9-1 16,-14 4 0-16,-17 3-5 15,-25 2 1-15,-22 4-16 16,-24-9 0-16</inkml:trace>
  <inkml:trace contextRef="#ctx0" brushRef="#br0" timeOffset="19281.84">12361 5898 44 0,'-21'25'22'0,"-25"38"-17"15,32-51 18-15,-7 7-23 16,-4 6 1-16,1 7-2 16,-1-1 1-16,0-3-6 15,4-6 0-15,7-9-6 16,3-13 1-16</inkml:trace>
  <inkml:trace contextRef="#ctx0" brushRef="#br0" timeOffset="19501.41">12210 5788 47 0,'14'38'23'0,"0"-7"-26"0,-11-18 41 15,4 6-38-15,4 9 0 16,0 9 0-16,3-2 0 15,3-1-1-15,5 1 0 16,-5-7-2-16,1-6 0 0,-4-9-10 16,4-13 0-16</inkml:trace>
  <inkml:trace contextRef="#ctx0" brushRef="#br0" timeOffset="19937.74">12534 5399 52 0,'4'38'26'0,"6"-22"-20"0,-3-19 44 0,0 6-45 16,8-10 0-16,2-2 3 16,4 3 1-16,1 0-12 15,-1-1 1-15,0 1 6 0,-7 0 0 16,-3 6-3-16,-4 3 0 16,-7 0-3-16,-7 10 1 15,-1-1-2-15,-2 4 0 16,-4 3-1-16,0-7 1 15,-4 7 0-15,4 0 1 16,7 0 1-16,3-4 1 0,4 1 0 16,7 0 1-1,4-4 0-15,7-6 0 0,6-2-3 16,8-1 0-16,0-3-9 16,0-3 1-16,-8-4-9 15,-3 4 1-15</inkml:trace>
  <inkml:trace contextRef="#ctx0" brushRef="#br0" timeOffset="20254.07">12891 5986 46 0,'3'22'23'0,"1"-19"-15"0,-4-3 35 16,3-3-39-16,4 3 0 16,7 0 2-16,0 3 1 15,0-6-9-15,11-3 1 16,14-4 4-16,7 4 1 15,3-4-6-15,1 1 0 16,-5-4-9-16,-6 1 0 16,-7-1-8-16,-7-2 1 0</inkml:trace>
  <inkml:trace contextRef="#ctx0" brushRef="#br0" timeOffset="20657.29">13794 5462 60 0,'3'16'30'0,"-13"31"-39"0,6-31 54 16,1 15-45-16,-1 10 1 15,4 15-1-15,0 10 0 16,4 9-1-16,3-3 1 16,3 7-3-16,8-13 1 0,3-13-9 15,0-9 1 1,0-16-6-16,-3-6 0 0</inkml:trace>
  <inkml:trace contextRef="#ctx0" brushRef="#br0" timeOffset="21200.36">14757 4895 64 0,'-4'6'32'0,"11"13"-35"0,-3-16 62 0,3 3-57 16,7-6 1-16,7-6 0 15,7 0 1-15,11-7-6 16,14 0 1-16,-4-5-2 16,-6 2 1-16,-4 10-11 15,-8-1 0-15,-17 1-8 16,-7 6 1-16</inkml:trace>
  <inkml:trace contextRef="#ctx0" brushRef="#br0" timeOffset="21367.16">14711 5208 59 0,'7'41'29'0,"25"-35"-33"0,-11-6 51 16,7 0-48-16,11-3 0 15,10-3-6-15,8 0 1 16,-8-7-7-16,-7 0 1 16</inkml:trace>
  <inkml:trace contextRef="#ctx0" brushRef="#br0" timeOffset="22130.41">15847 5167 39 0,'-4'13'19'0,"18"-13"-6"0,-7-3 20 0,8-3-29 16,2 2 0-16,18 1 4 15,11 0 1-15,14-3-9 16,11-7 1-16,21 1 7 15,24-7 1-15,15-3-3 16,20 3 1-16,26-15-3 16,-1-4 1-16,4 4-3 15,3-4 0-15,-13 7-1 0,-1 2 0 16,-3 7 0-16,-7 7 0 16,-8-1-1-16,4 16 1 15,4 3-2-15,-21 3 1 16,-11 10-3-16,-11-10 0 15,-17 4-5-15,-14-1 0 16,-22-6-8-16,-20-6 0 16,-33-6-5-16,-20-1 0 15</inkml:trace>
  <inkml:trace contextRef="#ctx0" brushRef="#br0" timeOffset="23075.79">16214 3982 46 0,'7'-6'23'0,"3"3"-12"0,-10 3 24 0,0 0-32 16,0 6 0-16,-3 3 1 15,-4 1 1-15,-4 2-7 16,-3 4 1-16,0 6 4 16,0 0 0-16,3 3-2 15,1-3 1-15,6 3-2 16,4 3 1-16,11-9-3 16,3 0 1-16,3-3-6 15,5-10 0-15,-1-3-11 16,-4-16 1-16</inkml:trace>
  <inkml:trace contextRef="#ctx0" brushRef="#br0" timeOffset="23285.91">16369 3850 47 0,'-4'35'23'0,"-6"34"-17"0,6-50 34 16,-3 3-39-16,-3 15 1 15,-1 10 0-15,0 10 0 16,-3 12-3-16,0 6 0 16,-3-6 0-16,-1 0 1 15,4-13-7-15,3-9 0 16,4-15-8-16,7-17 0 16</inkml:trace>
  <inkml:trace contextRef="#ctx0" brushRef="#br0" timeOffset="23540.27">16785 4170 48 0,'-10'47'24'0,"-19"10"-21"15,19-35 39-15,-11 3-42 16,-8 12 0-16,-2 10-1 16,-1-9 1-16,0 9-3 15,4-9 0-15,3-4-5 16,8-12 0-16,2-16-7 0,5-6 1 16</inkml:trace>
  <inkml:trace contextRef="#ctx0" brushRef="#br0" timeOffset="23751.36">16528 4314 41 0,'17'44'20'0,"4"7"-10"0,-13-39 33 16,-1 7-42-1,3 9 1-15,4-3 0 0,4 0 1 0,7 4-4 16,3-1 0-16,0-3 1 15,-3 0 0-15,-4-9-7 16,-3-4 1-16,-1-6-9 16,-3-15 0-16</inkml:trace>
  <inkml:trace contextRef="#ctx0" brushRef="#br0" timeOffset="23991.01">17089 4449 75 0,'3'7'37'0,"18"-11"-50"15,-7 1 70-15,8 0-57 0,9-3 0 16,8 3-2-16,0-4 1 15,-4-2-6-15,-7-7 0 16,-6 4-13-16,-5-7 1 16</inkml:trace>
  <inkml:trace contextRef="#ctx0" brushRef="#br0" timeOffset="24202.46">17290 4283 59 0,'10'50'29'0,"-6"10"-35"0,-4-44 43 0,0 5-38 16,0 5 1-16,3 2-7 16,1-3 1-16,-1-6 1 15,1-4 0-15,3-5-10 16,-7-10 1-16</inkml:trace>
  <inkml:trace contextRef="#ctx0" brushRef="#br0" timeOffset="24652.87">17738 3976 69 0,'3'15'34'0,"11"1"-42"0,-10-13 69 16,3 4-59-16,3-7 0 16,8 3 1-16,3-3 1 15,0-3-5-15,1-4 1 16,2 4 2-16,1-3 1 0,-4 3-2 15,0 6 1-15,-10 3-2 16,-8 7 0-16,-6 12-2 16,-4 3 1-16,-11 0-2 15,-6-3 0-15,2 7 1 16,1 5 0-16,0-8 0 16,3 5 1-16,8-6 1 15,3-3 1-15,7-3 1 16,10 0 0-16,4-3 0 15,8-3 1-15,-1-4-2 16,14-5 1-16,7 2-2 16,1-9 0-16,-8 0-8 15,-7-6 0-15,-7-4-14 16,-10 1 0-16</inkml:trace>
  <inkml:trace contextRef="#ctx1" brushRef="#br0">12270 3703 0,'0'0'15,"0"0"1</inkml:trace>
  <inkml:trace contextRef="#ctx0" brushRef="#br0" timeOffset="26033.56">16260 5578 68 0,'0'3'34'0,"-4"10"-26"0,0-10 35 15,-3 6-43-15,-3 7 1 16,-8 0-1-16,-6 12 1 16,-8 10-1-16,-4-1 0 15,1 10 0-15,3 7 1 16,-3 2-1-16,3 10 1 15,1 0-2-15,6-10 1 16,0-2-2-16,15-7 1 0,10-4-3 16,14-11 1-16,11-13-6 15,6-10 0-15,12-9-10 16,-1-9 0 0</inkml:trace>
  <inkml:trace contextRef="#ctx0" brushRef="#br0" timeOffset="26269.48">16401 5917 58 0,'-11'28'29'0,"-17"50"-32"15,17-65 47-15,1 6-44 16,-4 12 1-16,-8 4-1 15,1-4 1-15,0-9-3 16,3-3 0-16,4-4-4 0,0-2 0 16,7-4-11-16,4-15 1 15</inkml:trace>
  <inkml:trace contextRef="#ctx0" brushRef="#br0" timeOffset="26470.06">16185 5942 53 0,'22'28'26'0,"13"44"-24"0,-28-59 41 15,4 3-42-15,-4 9 0 0,3 9 0 16,4 1 0 0,22 15-3-1,2-3 0-15,-2-13-5 16,-5-9 0-16,-2-15-9 15,-5-10 1-15</inkml:trace>
  <inkml:trace contextRef="#ctx0" brushRef="#br0" timeOffset="26715.24">16619 6196 66 0,'4'9'33'0,"17"-9"-40"15,-10-3 60-15,6-3-53 0,4 0 0 16,4-4-2-16,0-2 0 16,3-4-2-16,-3 4 0 15,-1-1-14-15,-2-9 0 16</inkml:trace>
  <inkml:trace contextRef="#ctx0" brushRef="#br0" timeOffset="26964.71">17067 5911 61 0,'0'31'30'0,"-3"25"-34"15,3-40 47-15,0 3-43 16,-4 12 0-16,4 7 0 16,0-7 0-1,0 4-3-15,0-1 0 0,4-12-6 16,3-12 0-16,4-4-7 15,3-22 0-15</inkml:trace>
  <inkml:trace contextRef="#ctx0" brushRef="#br0" timeOffset="27233.1">17152 5484 47 0,'14'50'23'0,"18"-40"-19"0,-21-4 38 16,-1 10-40-16,8 6 0 15,-1 3 2-15,5 6 1 16,-1 13-5-16,0 3 1 0,-7 6 2 16,0 10 1-16,-3-3-3 15,-4 9 0-15,-11-10-3 16,-6-2 0-16,-8-7-7 15,-7-9 1-15,4-16-10 16,0-16 0-16</inkml:trace>
  <inkml:trace contextRef="#ctx0" brushRef="#br0" timeOffset="27547.93">17822 5337 56 0,'-3'25'28'0,"-4"3"-30"0,3-15 46 16,-6 2-44-16,-8 10 1 15,-7 4 0-15,-3 11 0 16,3 4-1-16,1 13 0 15,-8 9 1-15,11-4 0 16,7 10 0-16,10-3 0 16,4-6-2-16,7 3 0 15,7-13-4-15,4-9 1 16,7-12-7-16,3-14 0 16,4-18-6-16,-4-6 0 0</inkml:trace>
  <inkml:trace contextRef="#ctx0" brushRef="#br0" timeOffset="27759.81">18306 5663 56 0,'-22'50'28'0,"-30"28"-36"15,30-56 53-15,-9 7-45 16,-12 11 1-16,1 4-1 15,3 0 0-15,0-3-2 16,4-3 1-16,3-7-4 16,4-12 0-16,10-16-11 0,11-13 1 15</inkml:trace>
  <inkml:trace contextRef="#ctx0" brushRef="#br0" timeOffset="27990.67">17995 5757 54 0,'28'50'27'0,"1"10"-31"0,-15-45 44 16,3 7-40-16,5 19 0 16,2-3 0-16,1 6 0 0,3 3-1 15,-3-7 1-15,-4-5-2 16,0-1 1-16,-7-5-5 15,0-7 1-15,-3-10-9 16,0-6 0-16</inkml:trace>
  <inkml:trace contextRef="#ctx0" brushRef="#br0" timeOffset="28209.55">18415 5923 52 0,'7'22'26'0,"14"-9"-25"0,-14-13 43 15,0 0-44 1,4-10 1-16,7 4 0 0,6-3 0 16,8-1-3-16,3-2 1 15,-3-1-7-15,-4 4 0 16,-7-7-8-16,-3-3 1 15</inkml:trace>
  <inkml:trace contextRef="#ctx0" brushRef="#br0" timeOffset="28439.42">18500 5679 48 0,'7'56'24'0,"3"13"-20"0,-6-53 39 0,-1 9-43 16,1 6 1-16,-1 13-1 16,1 0 0-16,-1 0-1 15,5 3 1-15,-5-6-3 16,4-10 0-16,0-9-5 16,4-13 0-16,3-12-7 15,4-16 0-15</inkml:trace>
  <inkml:trace contextRef="#ctx0" brushRef="#br0" timeOffset="28665.95">19036 5594 54 0,'7'50'27'0,"-14"16"-33"0,3-47 49 15,-3 6-43-15,0 12 1 16,4 1-1-16,-1 6 1 16,4-3-3-16,0 3 1 15,0-16-5-15,4-6 1 16,-1-3-10-16,1-10 1 0</inkml:trace>
  <inkml:trace contextRef="#ctx0" brushRef="#br0" timeOffset="29006.76">19184 5268 58 0,'7'37'29'0,"21"20"-32"16,-17-35 49-16,7 12-42 16,6-2 0-16,8 18 3 0,10 6 1 15,1 13-10-15,-5 3 0 16,1 16 5-16,-10 0 0 15,-12 3-5-15,-17-3 0 16,-17-4-12-16,-15-15 1 16,-14-15-7-16,-3-20 1 15</inkml:trace>
  <inkml:trace contextRef="#ctx0" brushRef="#br0" timeOffset="29743.02">19967 4813 38 0,'-17'28'19'0,"6"-15"-4"16,11-10 26-16,0-3-36 16,0 0 0-16,7 3 5 15,11-6 0-15,6-3-12 16,8-4 0-16,10-2 7 16,18-4 1-16,7-3-6 15,4 0 1-15,-4 4-14 0,-10-4 1 16,-19 6-8-16,-9 7 1 15</inkml:trace>
  <inkml:trace contextRef="#ctx0" brushRef="#br0" timeOffset="29894.83">19925 5186 67 0,'25'16'33'0,"45"-10"-33"0,-42-9 60 0,8-10-61 16,17 7 0-16,3-3-11 16,4 3 1-16,0-7-3 15,-14 4 1-15</inkml:trace>
  <inkml:trace contextRef="#ctx0" brushRef="#br0" timeOffset="31195.6">21777 4590 47 0,'-4'0'23'0,"4"0"-11"0,0 0 23 16,4 7-32-16,0-7 1 15,-4 0 3-15,3-7 0 16,4-8-9-16,11-7 1 15,3-3 5-15,14-19 0 16,11-13-2-16,14-18 0 16,11-3-2-16,-4-10 1 0,3-16-1 15,1 10 1-15,-4 16-2 16,-11 6 1-16,-10 9-1 16,-4 19 1-16,-10 10-2 15,-4 15 1-15,-3 9-2 16,-7 10 0-16,-4 13-1 15,-7 15 1-15,-7 13-1 16,-4 15 1-16,-3 7 1 16,-7 6 0-16,0 0 0 15,-4 19 1-15,1-3-2 16,-1-4 0-16,0-9-4 16,1-6 1-16,6-13-9 15,1-2 1-15,10-20 0 16,3-12 1-16</inkml:trace>
  <inkml:trace contextRef="#ctx0" brushRef="#br0" timeOffset="31470.08">21957 4427 70 0,'-4'3'35'0,"15"-6"-46"0,-4 3 79 0,11-6-65 16,13 3 0-16,15-6 0 16,14-10 1-16,0 3-8 15,0 0 0-15,4 4-4 16,-11 2 1-16,-8 1-15 15,-2 6 0-15</inkml:trace>
  <inkml:trace contextRef="#ctx0" brushRef="#br0" timeOffset="31857.75">21089 5083 48 0,'11'3'24'0,"35"-19"-8"0,-29 7 28 16,1-1-39-16,17 1 1 0,18 0 5 15,32-1 0-15,20-12-13 16,33-9 0-16,31-7 8 16,18-3 0-16,7-6-4 15,-14 4 1-15,-32 17-8 16,-21-5 0-16,-28 12-12 15,-21 7 1-15,-29-1-7 16,-10 26 1-16</inkml:trace>
  <inkml:trace contextRef="#ctx1" brushRef="#br0" timeOffset="6985.59">17184 3364 0,'0'0'15</inkml:trace>
  <inkml:trace contextRef="#ctx0" brushRef="#br0" timeOffset="32745.73">21534 5497 55 0,'3'37'27'0,"-21"4"-21"16,8-22 27-16,-4 3-33 15,-7 12 0-15,-15 13-1 16,-2 0 0-16,2 4-3 15,1 2 1-15,0-3-6 16,3-9 0-16,7-4-6 16,8-15 1-16</inkml:trace>
  <inkml:trace contextRef="#ctx0" brushRef="#br0" timeOffset="32992.58">21258 5729 52 0,'18'22'26'0,"21"37"-34"0,-25-43 49 0,0 9-42 15,4 6 1-15,3 1-1 16,0-1 0-16,4 4-2 15,3-13 0-15,-3-4-11 16,3-15 1-16</inkml:trace>
  <inkml:trace contextRef="#ctx0" brushRef="#br0" timeOffset="33242.15">21699 5867 61 0,'4'22'30'0,"3"-10"-29"0,0-9 52 16,0 0-52-16,7 1 0 16,-3-4 0-16,10 3 0 15,14-3-4-15,11-7 1 16,0 1-4-16,7 0 0 15,-4-7-12-15,1-2 1 16,-8-10-1-16,-10 3 0 16</inkml:trace>
  <inkml:trace contextRef="#ctx0" brushRef="#br0" timeOffset="33463.03">22465 5334 73 0,'0'53'36'0,"-4"69"-51"15,1-84 77-15,-1 15-61 16,1 16 0-16,-1 10 0 16,4 8 0-16,4 7-6 15,3-6 0-15,0-9-12 16,7-20 0-16,-7-15-3 15,4-13 1-15</inkml:trace>
  <inkml:trace contextRef="#ctx0" brushRef="#br0" timeOffset="33905.92">23439 5111 62 0,'3'13'31'0,"-3"-10"-31"0,0-3 59 0,18 0-58 15,-1 0 1-15,12 0 0 16,6 0 0-16,11-3-6 16,3 3 0-16,-3-7-6 15,-4 4 1-15,-3-9-11 16,-18-1 1-16</inkml:trace>
  <inkml:trace contextRef="#ctx0" brushRef="#br0" timeOffset="34094.33">23573 4763 64 0,'-7'50'32'0,"7"72"-41"0,0-87 54 15,-4 12-48-15,4 16 0 0,4-1-11 16,6 1 1-16,4-7 5 15,4-12 0-15</inkml:trace>
  <inkml:trace contextRef="#ctx0" brushRef="#br0" timeOffset="34626.78">25160 3860 49 0,'-7'25'24'0,"0"9"-14"15,3-21 37-15,1 9-44 16,-1-3 1-16,-3 15 2 16,4-2 0-16,-1 8-8 15,1 4 0-15,-1 19 3 16,1 0 1-16,-1 9-6 15,1-13 1-15,-1-2-7 16,1-13 1-16,3-22-10 16,-4-19 0-16</inkml:trace>
  <inkml:trace contextRef="#ctx0" brushRef="#br0" timeOffset="35130.04">25015 3716 59 0,'15'15'29'0,"2"7"-29"0,-6-19 50 16,-4 4-46-16,3-1 0 15,12 3 2-15,6 7 1 0,11-7-8 16,3-2 0-16,11 5 6 15,7 4 0-15,0-13-2 16,-4 3 0-16,-6-3-2 16,-15 4 1-16,-7-7-2 15,-7 3 1-15,-3 12-2 16,-11 4 0-16,-10 6-2 16,-8-3 1-16,-7 0-3 15,-6 3 0-15,-5 4-1 16,1-1 0-16,3 0 1 15,1-3 0-15,6 0 1 16,4-3 0-16,7 3 3 16,3 0 1-16,11-6 1 15,8 6 1-15,6-3 1 16,14 3 0-16,-3 0 0 16,-4-15 1-16,-3 5 0 0,-8 7 0 15,-6-6-2-15,-11 3 1 16,-18 9-4-16,-13 7 0 15,-12-7-6-15,-13 0 1 16,-4 3-14-16,3-15 1 16,-3 0-1-16,7-10 1 15</inkml:trace>
  <inkml:trace contextRef="#ctx0" brushRef="#br0" timeOffset="35504.83">24331 5152 74 0,'-3'3'37'0,"27"9"-44"16,-10-12 79-16,15 0-68 16,6-6 1-16,35 6 1 0,33-6 1 15,27-13-10-15,47-12 1 16,27-10 5-16,15-6 0 15,-7-6-7-15,-32 6 0 16,-22 12-9-16,-31 7 0 16,-28 3-13-16,-32 9 1 15</inkml:trace>
  <inkml:trace contextRef="#ctx1" brushRef="#br0" timeOffset="11330.63">21611 583 0,'0'0'16,"0"0"-16,0 0 16,0 0-1,0 0-15,0 0 16,0 0-16,0 0 15,0 0 1,0 0-16,0 0 16,0 0-1,0 0-15,0 0 16,0 0 0,0 0-16</inkml:trace>
  <inkml:trace contextRef="#ctx0" brushRef="#br0" timeOffset="36887.31">24973 5550 55 0,'11'3'27'0,"-11"-6"-24"0,0 6 28 0,-7 10-31 15,-11 9 0-15,-17 0 0 16,-8 12 0-16,-13 13-1 15,-4 3 1-15,7 4-4 16,0-1 1-16,4 0-9 16,6-12 0-16,12-10-3 15,6-18 1-15</inkml:trace>
  <inkml:trace contextRef="#ctx0" brushRef="#br0" timeOffset="37127.91">24592 5675 44 0,'7'47'22'0,"28"19"-24"0,-20-44 42 15,6 10-40-15,11 8 1 16,3 1-1-16,4 3 1 15,-1-3-3-15,-2-4 0 0,-8-2-7 16,-3-1 0-16,-8-18-4 16,-6-6 0-16</inkml:trace>
  <inkml:trace contextRef="#ctx0" brushRef="#br0" timeOffset="37397.17">25075 5873 60 0,'11'-3'30'0,"31"3"-36"0,-24-3 60 15,14 3-53-15,7-7 1 16,10-5 0-16,7-4 0 16,-3 7-8-16,-10-4 1 15,-5 1-12-15,-9-1 1 16</inkml:trace>
  <inkml:trace contextRef="#ctx0" brushRef="#br0" timeOffset="37624.87">25301 5594 63 0,'7'38'31'0,"-10"34"-38"16,3-54 47-16,-4 17-42 15,-3 3 0-15,4 5-20 16,3 1 0-16,-4-15 18 16,1-4 0-16</inkml:trace>
  <inkml:trace contextRef="#ctx0" brushRef="#br0" timeOffset="38102.65">25996 5205 75 0,'7'9'37'0,"-3"48"-50"16,-4-35 74-16,0 22-61 16,0 22 0-16,-4 12 0 15,-3 16 0-15,-3 25-5 16,-1 7 1-16,0-4-15 15,4-9 0-15,7-7-1 16,7-5 1-16</inkml:trace>
  <inkml:trace contextRef="#ctx0" brushRef="#br0" timeOffset="42006.24">28275 5265 30 0,'-35'22'15'0,"10"-7"-1"0,22-15 16 0,-1 0-26 15,4 0 1-15,0 0 3 16,11-9 1 0,6-10-10-16,8-3 0 0,7-19 7 15,3-12 0-15,14-16-2 16,8-13 0-16,10-8-2 16,3-14 1-16,5-6-2 15,-12 7 1-15,-10 12-1 16,-11 9 0-16,-3 10 0 15,-4 13 1 1,-6 15-2-16,-5 12 0 0,-6 17-2 16,0 15 1-16,-11 3-2 15,-4 16 1-15,-6 12-2 16,-1 13 1-16,1 12 0 16,-8 4 0-16,0 12 1 15,1 0 0-15,-1 16 1 16,1-3 1-16,-1 9-1 0,1-22 0 15,-1 3-4-15,-3-9 1 16,3-3-6-16,4-19 1 16,0-7-6-16,4-12 0 15</inkml:trace>
  <inkml:trace contextRef="#ctx0" brushRef="#br0" timeOffset="42263.46">28504 5045 54 0,'29'25'27'0,"9"-12"-32"15,-27-13 51-15,10 0-44 16,15-3 1-16,9-7-1 15,5 1 0-15,-4-10-6 16,-8 6 1-16,-2 7-7 16,-5 0 0-16,-6-4-6 15,-4-8 0-15</inkml:trace>
  <inkml:trace contextRef="#ctx0" brushRef="#br0" timeOffset="42549.21">29108 5268 48 0,'-25'56'24'0,"-7"19"-26"0,22-56 42 0,-4 6-41 16,-1-3 1-16,5 0-4 15,-1 0 1-15,1-6-6 16,3-7 1-16,0-9-6 16,-4-15 1-16</inkml:trace>
  <inkml:trace contextRef="#ctx0" brushRef="#br0" timeOffset="42906.94">29799 4490 47 0,'-14'3'23'0,"0"13"-19"0,10-10 43 15,-3 13-45-15,0-10 1 16,-3 16 0-16,-8 13 0 15,0 6-4-15,1 9 0 16,-1 13 2-16,-3-6 0 0,3 2-4 16,4-15 1-16,7-9-9 15,4-16 0-15,10-22-6 16,3-19 1-16</inkml:trace>
  <inkml:trace contextRef="#ctx0" brushRef="#br0" timeOffset="43372.41">29697 4164 49 0,'10'25'24'0,"8"3"-16"16,-11-25 41-16,4 1-46 15,3-1 1-15,3 0 2 16,12 3 0-16,9 0-7 15,5 1 0-15,10 5 6 16,14 4 0-16,0-4-2 16,3 10 0-16,-10-6-1 0,-7 3 0 15,-14 0-3-15,-18-7 1 16,-17 13-2-16,-15 0 1 16,-3 4-2-16,-11-1 1 15,-6-6-3-15,-5-3 0 16,5-7 0-16,6 4 1 15,4-1 0-15,7 4 0 16,-1 3 2-16,8-3 1 0,11 3 1 16,7-3 1-16,3 3 0 15,0 0 0-15,0 0 0 16,0 6 1-16,-7-6-2 16,-3 0 0-16,-11 9 0 15,-8-3 0-15,-6 1-1 16,-3-1 0-16,-8-3-4 15,-3-3 0-15,-1-3-9 16,8-10 0-16,0-6-2 16,14 3 0-16</inkml:trace>
  <inkml:trace contextRef="#ctx0" brushRef="#br0" timeOffset="43688.71">30544 4691 52 0,'-15'22'26'0,"12"-22"-19"0,3 0 51 16,0 0-54-16,7 0 0 16,4 0 1-16,3 0 0 0,0 0-7 15,10-10 0-15,8 4 2 16,0 0 1-16,-4 3-9 16,-3-1 1-16,-8 4-14 15,-9-6 1-15</inkml:trace>
  <inkml:trace contextRef="#ctx0" brushRef="#br0" timeOffset="43853.49">30473 5007 47 0,'35'10'23'0,"15"-10"-24"16,-40 0 29-16,8-10-33 15,10 1 1-15,7-3-20 16,4-20 0-16</inkml:trace>
  <inkml:trace contextRef="#ctx0" brushRef="#br0" timeOffset="44273.04">31150 4340 63 0,'4'0'31'0,"28"3"-37"0,-18-10 57 0,7 1-47 16,7 0 0-16,7-4 2 15,4 1 1-15,7-3-9 16,7-1 1-16,3 4 4 16,-10 2 1-16,-7 7-2 15,-7 3 0-15,-4 10-2 16,-3 9 0-16,-11 3-1 16,-4 3 0-16,-6 4 0 15,-11 8 0-15,-14-5-1 16,-8-1 1-16,-6 7-1 15,0-3 0 1,-11 15-5 0,7-3 1-16,15-6-10 15,6-6 1-15,4-13-5 0,14-6 1 16</inkml:trace>
  <inkml:trace contextRef="#ctx0" brushRef="#br0" timeOffset="44649.46">31288 5312 58 0,'18'6'29'0,"6"-22"-36"15,-20 16 55-15,-1-6-49 16,-3 6 0-16,0 0 0 16,-7-9 0-16,-3 2 1 15,-4 4 1-15,-4 3-1 16,-3 3 0-16,3 10 0 16,0-4 1-16,1 1-1 15,6 5 1-15,1 7-1 16,3 7 1-16,0-14-1 15,10 4 1-15,11-13-1 16,11-3 1-16,3-6-2 16,0-9 1-16,-3-1-7 0,-7-6 0 15,-8-9-9-15,-13 3 0 16</inkml:trace>
  <inkml:trace contextRef="#ctx0" brushRef="#br0" timeOffset="45533.89">32156 5070 26 0,'88'-37'13'0,"-32"-14"-1"0,-38 33 7 16,0-14-16-16,-1 1 1 16,-6-19 5-16,-4 0 1 15,-7-16-12-15,-11-10 1 16,-13-8 6-16,-1-7 0 15,-10-10-2-15,-15-2 1 16,-13-1-4-16,-18-12 1 16,-8 10 0-16,-16-10 0 15,-19 25 0-15,-17 3 0 16,-7 10 0-16,-21 6 0 0,-4 9-1 16,-28 10 1-1,-173 18-4 1,46 23 1-16,21 15-1 15,31 22 0-15,5 0 0 16,20 12 1-16,4 10-2 16,18 13 1-16,24 12 3 15,15 3 1-15,14 10 0 16,13 25 0-16,26 0 0 16,24 18 1-16,25 7-1 15,24 3 0-15,18 22-2 16,25 6 1-16,39 13-1 15,17 3 0-15,25 0-1 16,14-10 0-16,28-15 0 16,36 0 1-16,17-22 1 0,32-7 1 15,21-21 0-15,36-20 1 16,20-14 0-16,22-23 1 16,14-22-1-16,0-22 1 15,14-21 0-15,-36-23 0 16,-2-22 0-16,-26-34 0 15,-24-19-1-15,-32-18 1 16,-32-17 0-16,-38-24 0 16,-47-10-1-16,-38-19 0 15,-46 7-9-15,-25-10 1 16,-38-3-11-16,-29 19 1 0</inkml:trace>
  <inkml:trace contextRef="#ctx0" brushRef="#br1" timeOffset="49978.83">3471 6453 35 0,'-3'16'17'0,"3"-13"-4"0,0-3 17 15,0 0-25-15,0 0 0 0,3 0 4 16,8 0 0-16,3 0-10 16,7 0 0-16,11-3 8 15,17 0 0-15,29 3-2 16,14-7 1-16,17 4-3 15,18-3 1-15,14 3-3 32,-10 3 1-32,6 0-2 0,-3 3 1 0,-3 0-1 15,-8-3 0-15,-13 3-1 16,-15-3 1-16,-10 0-1 16,-15-3 0-16,-10 0-1 15,-18-3 0-15,-10-1 0 16,-7 1 0-16,-15 0-4 15,-10 6 1-15,-10 0-14 16,-11-3 1-16</inkml:trace>
  <inkml:trace contextRef="#ctx0" brushRef="#br1" timeOffset="51780.65">20892 6572 40 0,'21'0'20'0,"32"-15"-19"16,-32 15 21-16,11-7-22 16,10-5 1-16,0 5 8 15,25 1 0-15,18 0-9 16,21-3 0-16,14 2 5 16,17 4 0-16,22-3-1 15,21 3 1-15,21 3-5 0,7-7 1 16,32 1 3-16,-4-6 1 15,29-1 0-15,-8-3 0 16,19-2-1-16,-19 2 1 16,18-3-1-16,-28 0 1 15,4 0-5-15,-15 10 0 16,-28 0 0-16,-17-1 0 16,-4 1 0-16,-25 6 0 15,-28-4 0-15,-10-2 0 0,-12 6-5 16,-23 0 1-16,-19 6 0 15,-13-3 0-15,-15 9-1 16,-14-9 0-16,-21 0-9 16,-24-6 0-16</inkml:trace>
  <inkml:trace contextRef="#ctx0" brushRef="#br1" timeOffset="74451.78">10523 2123 35 0,'-24'-88'17'0,"-36"-9"-6"16,35 68 18-16,-17-11-28 15,-8 2 1-15,-24-6 2 16,-21 6 1-16,-11 10-6 16,-7 6 1-16,-14 13 2 15,-10 15 1-15,10 16-2 16,-18 9 0-16,-3 16-5 15,-4 13 1-15,18 15-1 16,4 4 0-16,10 8 0 16,17 4 0-16,8 10 0 15,10 2 1-15,11-12 3 0,25 6 0 16,14 4 1-16,21 2 0 16,24-6 1-16,29-3 0 15,21-6 2-15,21-6 0 16,32-7 1-16,21-9 0 15,7-22-1-15,18-10 1 16,0 1-1-16,-11-13 0 16,3-7-2-16,-2-2 0 15,-8-13 0-15,-18-13 0 16,1-21-1-16,-11-4 0 16,-8-15 0-16,-6-16 0 15,-11 0-1-15,-6-12 0 0,-19 5-1 16,-14-21 0-16,-10-3 0 15,-7 2 1-15,-14-8-1 16,-18 2 1-16,-18 20 0 16,-21-10 0-16,-24 12-1 15,-11 1 1-15,-29-1-1 16,-20 10 1-16,-11 6-3 16,-14 6 0-16,-18 17-8 15,7 8 0-15,-17 16-5 16,-1 13 1-16</inkml:trace>
  <inkml:trace contextRef="#ctx0" brushRef="#br1" timeOffset="99823.16">14810 7642 39 0,'3'-7'19'0,"4"1"-8"15,0 3 19-15,0 3-27 16,0 0 1-16,0 3 0 15,-3 6 1-15,-1 10-7 0,1 6 1 16,-4 19 3-16,-4 16 1 16,-6 15-3-16,3 22 1 15,-4 10-1-15,-6 21 0 16,3 32 0-16,-1 3 1 16,-2 32-1-16,6 15 0 15,1 25 0-15,6 19 1 16,4 38-1-16,14 15 1 15,14 32 0-15,8 25 0 16,10 34 0-16,3 0 0 16,39 355-1-1,-28-142 1-15,-7-87-1 16,-7-54 0-16,-14-56 0 16,-8-31 0-16,-6-51 0 15,-4-22 0-15,-10-34 0 16,-8-18 1-16,-10-30-1 15,0-21 0-15,-4-18-1 16,-3-11 1-16,-4-5-1 16,-3-32 0-16,0-9 0 15,3-20 0-15,4-11 0 16,3-17 0-16,4-11-1 16,4-20 1-16,3-19-11 15,7-30 1-15,3-26-4 16,4-35 0-16</inkml:trace>
  <inkml:trace contextRef="#ctx1" brushRef="#br1" timeOffset="75437.39">949 6610 0,'0'0'0,"11"0"15,6 3 1,-6-3 0,3 0-1,0 0 1,0-3 0</inkml:trace>
  <inkml:trace contextRef="#ctx0" brushRef="#br1" timeOffset="101221.17">6100 7595 19 0,'0'18'9'0,"10"11"9"0,-3-23 9 15,-3 6-21-15,3 1 0 16,-7 3 4-16,3-4 0 16,1-9-13-16,-1 7 0 15,1 12 8-15,-1 15 0 0,8-2-3 16,-11 15 0-16,4 3-2 16,3-6 0-16,-7-12-3 15,0-7 1-15,0-9-6 16,0-19 1-16,3-19-7 15,-3-9 1-15</inkml:trace>
  <inkml:trace contextRef="#ctx0" brushRef="#br1" timeOffset="101504.63">6110 7450 29 0,'18'13'14'0,"3"-7"-6"16,-14-9 17-16,4 0-23 16,-1 0 1-16,4-7 1 15,11 4 1-15,-4 6-5 0,7 3 1 16,-3 0 4 0,-4 7 0-16,-3-1-1 0,-1 4 0 15,-13 2-2-15,0 1 1 16,-4 0-3-16,-8 2 0 15,-9 1-2-15,-11-3 1 16,-4 0-5-16,-7-1 0 16,4-2-8-16,0-1 0 15</inkml:trace>
  <inkml:trace contextRef="#ctx0" brushRef="#br1" timeOffset="102106.67">6558 7444 38 0,'0'9'19'0,"7"7"-13"0,-3 0 26 0,3 3-29 15,-4 9 0-15,4 9 1 16,0-5 1-16,4 9-7 16,0 12 1-16,-1 0 3 15,-3-3 0-15,4-9-4 16,-1-10 0-16,1-9-7 15,-7-12 1-15,3-4-6 16,-4-18 0-16</inkml:trace>
  <inkml:trace contextRef="#ctx0" brushRef="#br1" timeOffset="102362.27">6615 7488 40 0,'0'6'20'0,"10"7"-17"0,-10-13 33 15,0-3-32-15,7-1 0 16,4 4 2-16,3-3 0 16,7 0-8-16,4-3 0 0,7-4 4 15,6-2 1-15,-9-1-6 16,2-5 1-16,-10 5-8 15,-6 7 1-15,-8 0-6 16,-11 6 0-16</inkml:trace>
  <inkml:trace contextRef="#ctx0" brushRef="#br1" timeOffset="102527.53">6636 7736 56 0,'7'12'28'0,"18"-6"-34"16,-8-9 53-16,1 0-47 16,14-3 0-16,-8-4-6 15,4 14 1-15,1 2-8 16,-8-6 1-16</inkml:trace>
  <inkml:trace contextRef="#ctx0" brushRef="#br1" timeOffset="103156.3">7243 7569 43 0,'0'41'21'0,"0"-3"-16"0,0-26 25 0,0 10-28 16,0-9 0-16,3 9 1 15,4 12 0-15,0 4-4 16,0-10 0-16,0-3 2 15,0-3 1-15,4-6-3 16,0-4 0-16,-4-12-4 16,0-12 1-16,-4-10-4 15,-3-6 1-15,-7 3-5 16,-3-10 1-16,-8-9 0 16,0 3 1-16,1-6 2 15,-1 4 0-15,0 2 3 0,8 3 1 16,-1 10 6-16,4 9 0 31,4 3 5-31,-4 1 0 0,7 2 2 0,7 4 1 16,-4 3 0-16,8-1 0 15,3 4-1-15,7 0 0 16,7 0-4-16,7 0 1 16,4 6-2-16,0 0 1 15,14 3 0-15,-4 4 0 0,4 5-2 16,-7 7 1-16,0 3-2 15,-14 4 0-15,-4 2-2 16,-17 3 0-16,-18 7-2 16,-15-13 0-16,-9 4-5 15,-12-1 1-15,-6 0-10 16,-11-2 0-16</inkml:trace>
  <inkml:trace contextRef="#ctx0" brushRef="#br1" timeOffset="103576.64">6117 8328 54 0,'11'13'27'0,"28"-10"-23"0,-25-6 44 16,21 0-42-16,-3-4 0 0,28 1 5 15,28-10 1-15,25-12-15 16,10 3 1-16,22 0 8 16,14 0 0-16,-11 6-5 15,0 0 1-15,-21 4-8 16,-14 5 0-16,-21 1-10 16,-22-1 0-16,-24 1-7 15,-14 6 0 1</inkml:trace>
  <inkml:trace contextRef="#ctx0" brushRef="#br1" timeOffset="107510.66">15635 3703 25 0,'0'9'12'0,"0"23"-3"0,4-23 13 16,-4 13-20-16,0-12 1 15,0 11 1-15,0 20 0 0,0 3-6 16,-4 22 0-16,4 16 4 16,4 12 0-16,3 9-2 15,-4 26 0 1,8 15 0-16,-1 6 0 0,-3 20 0 15,4-7 1-15,-4 6-1 16,-3-9 0-16,-1 9 0 16,1-46 0-16,-4 46 0 15,0-15 1-15,0-4 0 16,3-18 0-16,1-4 1 16,3-24 0-16,-4-10-1 15,-3-9 1-15,4-13-1 16,-4-9 0-16,0-10-1 15,3-6 0-15,-3-13-3 16,0-9 1-16,-3-6-5 16,-1-9 0-16,1-13-4 15,-4-13 0-15</inkml:trace>
  <inkml:trace contextRef="#ctx0" brushRef="#br1" timeOffset="108231.46">15734 6970 37 0,'21'-3'18'0,"21"-3"-19"0,-17 3 32 16,7-6-31-1,10 2 0-15,18 1 1 0,4-3 1 16,-4-4-1-16,14-3 0 15,10 1 1-15,12 2 1 16,9 4 0-16,-2-10 0 16,10 6-1-16,10 1 1 15,4-1-1-15,-7 1 0 16,11 2-1-16,-1 4 1 16,8 0-1-16,-8 0 0 0,8-1 0 15,6 1 0-15,8-3-1 16,-14-4 1-1,10 0-1-15,7 1 0 0,-7-1 0 16,-42 4 1-16,60 0-1 16,-39 2 0-16,46 1 1 15,3 3 0-15,11 3-1 16,-10 0 1-16,2 0-1 16,15 3 0-16,-3 3-1 15,10 1 1-15,-14 5-2 16,-7 4 1-16,-7 3-5 15,-11-1 1-15,-21-2-10 16,-31-13 0-16</inkml:trace>
  <inkml:trace contextRef="#ctx0" brushRef="#br1" timeOffset="109356.34">16066 3358 25 0,'31'6'12'0,"33"13"0"0,-43-16 8 15,4 4-17-15,13 2 0 16,15 3 2-16,7 4 0 16,21 0-6-16,8-10 1 15,6 7 4-15,21 2 1 16,22-5-2-16,10-1 1 16,18 13-1-16,10-6 1 0,18-1-1 15,4 1 0-15,-1 0 0 16,15-4 0-16,0-2-1 15,14-1 0-15,6-9 0 16,8 0 0-16,7-9-1 16,4-1 1-16,6-8-2 15,-3-8 0-15,11 11 0 16,-4 2 0-16,7 4-1 16,-11-7 1-16,5-3 0 15,-8-3 0-15,7 0 0 16,-11-3 0-16,8 7-1 15,3-8 1-15,-7 1-1 32,14 3 1-32,-14-15-1 0,-4 2 1 0,-20 1-1 15,-1-4 0-15,-7 4 0 16,-14-20 1-16,-7 17-1 16,0-10 1-16,-31-3 0 0,-4-1 0 15,-4 14 0 1,-14-1 0-16,-25-6-1 0,-13 10 1 15,-4-1 0-15,-11 10 0 16,-14-3-1-16,-10 9 1 16,-11 0-1-16,-8 10 1 15,-6-1-1-15,-7 10 0 16,-4 10 0-16,-10 12 0 16,-7 9 0-16,-4 10 0 15,-4 9 0-15,-6 10 0 16,-1 12 1-16,1 22 0 0,0 3-1 15,3 7 1-15,3 21 0 16,8 10 0-16,3 25 0 16,11 3 0-16,-4 22 0 15,7-6 0-15,8 31 0 16,-1-6 1-16,-3 2-1 16,-8 14 1-16,-9-16-1 15,-8-13 1-15,-14-15-4 16,-18-10 1-16,-10-25-10 15,-11-16 1-15,-28-21-3 16,-21-10 0-16</inkml:trace>
  <inkml:trace contextRef="#ctx0" brushRef="#br1" timeOffset="111263.26">1658 8981 45 0,'7'6'22'0,"-7"-9"-18"0,0 3 22 0,0 3-26 16,0 0 0-16,-7 6 0 16,4 1 0-16,-5-1 0 15,-2 1 0-15,-1 2 1 16,1 4 0-16,-1-1 1 16,4 4 0-16,4 3 0 15,3 0 0-15,0-3 0 16,10-3 1-16,1-4-2 15,3 1 1-15,3-4-2 16,1-9 0-16,3-6-5 16,8-10 0-16,-5-3-10 15,4-9 1-15</inkml:trace>
  <inkml:trace contextRef="#ctx0" brushRef="#br1" timeOffset="111503.12">1916 8852 38 0,'0'25'19'0,"-11"6"-12"0,11-21 25 16,-11 12-29-16,-10 0 0 16,4 0 1-16,-1 12 0 15,-3 7-6-15,0 3 1 16,3 0 3-16,4 3 0 15,7 6-5-15,-4-12 1 16,4-10-8-16,4-6 1 0,3-6-5 16,10-13 0-16</inkml:trace>
  <inkml:trace contextRef="#ctx0" brushRef="#br1" timeOffset="111758.67">2092 9002 45 0,'-7'22'22'0,"-14"16"-26"16,14-29 40-16,-7 7-35 15,3 6 0 1,-14 13 1-1,11-4 1-15,-3-6-7 16,6-6 1-16,0 0-8 0,1-13 1 16,3-3-3-16,3-9 0 15</inkml:trace>
  <inkml:trace contextRef="#ctx0" brushRef="#br1" timeOffset="111972.76">1965 9065 35 0,'4'22'17'0,"3"0"-15"0,-7-16 32 0,7 4-32 15,-4 2 1-15,-3 4 2 16,7 3 0 0,4-3-7-16,-8 2 1 0,4-2 2 15,11 3 0-15,-7-7-7 16,3-5 0-16,3-4-7 15,1-10 0-15</inkml:trace>
  <inkml:trace contextRef="#ctx0" brushRef="#br1" timeOffset="112207.43">2272 9128 62 0,'3'19'31'0,"15"-19"-38"15,-7-3 59-15,6 3-51 16,8-7 0-16,3 1-3 0,11-6 1 16,-18-4-4-16,0 3 0 15,1 1-6-15,-8-4 0 16,-4-3-7-16,-6 0 0 15</inkml:trace>
  <inkml:trace contextRef="#ctx0" brushRef="#br1" timeOffset="112421.02">2455 8937 42 0,'7'50'21'0,"-7"0"-16"0,0-37 35 0,-7 12-39 16,4 0 0-16,3 6 0 16,0 0 0-16,0-2-4 15,0-4 1-15,0-3-6 16,0-7 1-16,0-12-7 16,3-9 0-16</inkml:trace>
  <inkml:trace contextRef="#ctx0" brushRef="#br1" timeOffset="112915.67">2812 8705 47 0,'0'25'23'0,"10"0"-15"0,-10-22 40 15,7 0-42-15,4 3 0 16,-1 1 4-16,12 2 0 0,-1-3-12 16,7 1 1-16,4-1 7 15,-4 0 0-15,4 0-3 16,3-3 0-16,-3 4-2 15,-4-1 0-15,-7 3-3 16,-10 4 0-16,-1 3-2 16,-10-1 0-16,-10 4-2 15,-1 3 1-15,1 3-1 16,3 0 0-16,-4 7 1 16,4-4 1-16,3 6 2 15,-3-5 1-15,4-1 3 16,3-6 0-16,10 0 1 15,1-3 1-15,10-7 0 16,11-3 0-16,7-5-2 16,7-4 0-16,-4-4-6 15,-3-2 0-15,-1 0-8 16,-16 0 0-16,-5-7-8 0,-13 4 1 16</inkml:trace>
  <inkml:trace contextRef="#ctx0" brushRef="#br1" timeOffset="113288.9">1478 9859 67 0,'39'-4'33'0,"81"-33"-35"16,-78 24 62-16,25-6-57 15,36-6 0-15,31-9 0 16,0-7 1-16,24-3-6 15,19-3 1-15,-25 6 2 16,-4 4 1-16,-18 5-5 16,-10 7 0-16,-21 10-5 15,-21 2 1-15,-18 4-9 16,-22 9 0-16,-17 3-5 16,-10 9 1-16</inkml:trace>
  <inkml:trace contextRef="#ctx0" brushRef="#br1" timeOffset="113770.43">1535 10160 59 0,'0'12'29'0,"-7"-12"-34"15,7 0 54-15,0 6-50 16,-11 1 1-16,0 5 0 0,-6 7 0 16,3 3 0-16,-4 6 0 15,0 4-1-15,-3 8 1 16,0 4-1-16,0 6 0 15,3-3-1-15,8 0 0 16,10-6-3-16,0-9 1 16,7-7-6-16,3-6 1 15,4-13-6-15,15-9 0 16</inkml:trace>
  <inkml:trace contextRef="#ctx0" brushRef="#br1" timeOffset="114000.48">1898 10225 56 0,'-4'26'28'0,"-34"14"-34"0,27-30 53 0,-7 2-46 16,-3 10 1-16,-7 10-1 15,3 5 0-15,-10 4-3 16,3 0 1-16,1-7-3 15,6-2 0-15,4-10-10 16,7-7 1-16,3-12-3 16,4-9 0-16</inkml:trace>
  <inkml:trace contextRef="#ctx0" brushRef="#br1" timeOffset="114204.77">1630 10382 45 0,'17'28'22'0,"-9"20"-23"0,2-36 41 15,-6 1-39-15,13 2 1 16,1 1 0-16,-4 3 1 16,7-4-6-16,-3-2 0 0,-1 0-4 15,5-4 1-15,-5-9-8 16,-6-3 0-16</inkml:trace>
  <inkml:trace contextRef="#ctx0" brushRef="#br1" timeOffset="114432.26">1965 10483 48 0,'0'9'24'0,"39"-3"-16"16,-25-6 42-16,11-3-50 15,6 3 1-15,-2-3-5 16,-5 0 1-16,12-7-5 16,-5 1 1-16,-2-7-9 15,2 1 0-15</inkml:trace>
  <inkml:trace contextRef="#ctx0" brushRef="#br1" timeOffset="114690.4">2406 10360 54 0,'-4'32'27'0,"15"21"-34"0,-11-31 46 0,4 3-40 16,3 3 0-16,0 4-3 15,-4-1 0-15,4-6 2 16,-7-3 1-16,4-6-6 16,3-7 0-16,3-9-7 15,-6-12 1-15</inkml:trace>
  <inkml:trace contextRef="#ctx0" brushRef="#br1" timeOffset="114975.67">2515 10056 47 0,'-3'22'23'0,"17"9"-24"0,-7-21 41 16,4 6-36-16,-4-1 0 16,3 10 5-16,11 4 0 15,-3 8-11-15,-4 1 1 16,4 9 6-16,-4 3 1 16,0 10-6-16,-14-1 1 15,0-2-8-15,-7-14 1 0,-11-2-11 16,4-6 0-16,-3-16-2 15,6-7 1-15</inkml:trace>
  <inkml:trace contextRef="#ctx0" brushRef="#br1" timeOffset="115317.08">3023 9962 45 0,'-14'50'22'0,"-3"10"-20"16,17-41 42-16,-11 3-42 0,4 0 0 15,-4 25 2-15,1 3 1 16,6 9-6-16,-3 4 1 16,4 0 3-16,3-1 0 15,3-11-3-15,4-11 1 16,7-8-4-16,8-10 1 16,-5-10-8-16,11-9 1 15,11-15-8-15,4-10 1 16</inkml:trace>
  <inkml:trace contextRef="#ctx0" brushRef="#br1" timeOffset="115559.06">3397 10188 54 0,'-28'34'27'0,"-11"20"-27"15,18-42 46-15,0 7-44 16,-4 12 0-16,1 4 2 16,-5 6 0-16,1 3-5 15,7-7 0-15,3-2 0 16,8-7 1-16,-1-9-8 16,8-10 1-16,3-15-11 15,0-13 0-15</inkml:trace>
  <inkml:trace contextRef="#ctx0" brushRef="#br1" timeOffset="115789.01">3129 10225 45 0,'14'38'22'0,"11"6"-12"0,-14-35 31 15,-1 7-38-15,1 6 0 16,6 6 0-16,5 7 0 15,-8-1-5-15,3 1 0 0,1-1 2 16,3-2 0-16,-7-7-6 16,4-7 1-16,-1-8-11 15,5-13 1-15,-5-10-1 16,4-15 0-16</inkml:trace>
  <inkml:trace contextRef="#ctx0" brushRef="#br1" timeOffset="115994.4">3517 10320 61 0,'11'18'30'0,"10"-11"-34"16,-14-7 64-16,4 0-59 15,-1 0 1-15,1-7-1 0,10 1 1 16,0-3-6-16,7-1 0 15,-7-2-3-15,1-4 0 16,-5 0-12-16,1-6 0 16</inkml:trace>
  <inkml:trace contextRef="#ctx0" brushRef="#br1" timeOffset="116232.31">3620 10200 66 0,'-4'35'33'0,"4"15"-39"0,0-37 56 0,4 5-50 16,3 11 1-16,3 5-3 16,1 4 1-16,-1 6-1 15,-3-7 0-15,4-9-5 16,0-6 1-16,3-9-12 15,10-16 1-15,-2-13 0 16,2-9 0-16</inkml:trace>
  <inkml:trace contextRef="#ctx0" brushRef="#br1" timeOffset="116459.64">3990 10257 57 0,'-11'47'28'0,"8"9"-38"0,3-40 59 16,0 12-49-16,0 4 0 16,10-7-2-16,-6-3 0 15,3-4-4-15,0-5 0 16,4-10-10-16,-1-12 1 15</inkml:trace>
  <inkml:trace contextRef="#ctx0" brushRef="#br1" timeOffset="116712.5">4135 9862 53 0,'21'59'26'0,"49"73"-28"15,-41-104 44-15,9 10-43 16,-6 12 1-16,-4 0-1 16,-3 0 0-16,0 7 0 15,-22-1 1-15,-6 10-10 16,-15-9 0-16,-14-4-5 15,-3-6 1-15</inkml:trace>
  <inkml:trace contextRef="#ctx0" brushRef="#br1" timeOffset="117259.95">5323 9846 62 0,'11'16'31'0,"28"-32"-42"0,-18 16 59 15,14-3-48-15,4-7 1 16,10-5-5-16,4-1 1 15,-10 0-9-15,-4 4 0 16,-11-1-4-16,-18 4 1 16</inkml:trace>
  <inkml:trace contextRef="#ctx0" brushRef="#br1" timeOffset="117422.86">5309 10106 75 0,'21'32'37'0,"29"-20"-54"16,-25-15 76-16,10-6-61 15,4-7 0-15,-1-3-16 16,-2 3 0-16,10-9 9 16,-18 0 0-16</inkml:trace>
  <inkml:trace contextRef="#ctx0" brushRef="#br1" timeOffset="118034.39">6833 9639 54 0,'-24'19'27'0,"24"25"-24"15,0-41 40-15,3 0-40 16,1-9 0-16,6-13 3 16,8 0 1-16,-4-18-9 15,4-14 1-15,10-18 5 16,-3-12 0-16,10-4-2 15,4-12 0-15,-4 6-3 16,0-3 1-16,-14 6-1 0,8 10 1 16,-15 12-2-16,3 9 1 15,1 20-2-15,-7 9 1 16,-1 18-1-16,1 7 0 16,-4 16 0-16,0 15 1 15,-4 6 0-15,-3 16 0 16,0 4 2-16,0 18 0 15,0 3 0-15,0 4 1 16,4-10-1-16,3-7 0 16,4-2-4-16,-4-13 0 15,3-13-6-15,-3-9 1 0,-3-9-8 16,-1-10 1-16</inkml:trace>
  <inkml:trace contextRef="#ctx0" brushRef="#br1" timeOffset="118258.3">6872 9410 65 0,'0'19'32'0,"14"-19"-33"15,-3-6 62-15,6-7-60 16,12-6 1-16,2 1 0 15,19-1 0-15,-1-3-5 16,1 3 0-16,-8 6-3 16,-3 1 0-16,-11 2-15 15,-10 1 1-15</inkml:trace>
  <inkml:trace contextRef="#ctx0" brushRef="#br1" timeOffset="118543.26">6396 9924 68 0,'18'32'34'0,"45"-42"-31"16,-35 10 54-16,22-15-55 15,24-7 1-15,21-6 0 16,18-10 1-16,35-9-6 16,-10 6 1-16,-1 0-1 15,-13 7 1-15,-19 6-9 16,-23 6 1-16,-22 6-13 16,-25 3 0-16</inkml:trace>
  <inkml:trace contextRef="#ctx0" brushRef="#br1" timeOffset="118893.06">6858 10298 47 0,'-14'15'23'0,"-25"32"-20"0,29-28 28 0,-8 12-31 15,-7 1 0-15,-3 5-2 16,-4 7 0-16,-3 0-3 16,-4-3 1-16,7 0-9 15,1-4 1-15</inkml:trace>
  <inkml:trace contextRef="#ctx0" brushRef="#br1" timeOffset="119132.21">6558 10467 51 0,'18'50'25'0,"10"-12"-26"0,-14-29 44 0,7 7-42 0,8 3 1 16,2 3-2-16,-3-4 1 15,-3 1-4-15,-4-3 0 16,1-4-5-16,-12-2 1 16,1-4-8-16,-1-12 0 15</inkml:trace>
  <inkml:trace contextRef="#ctx0" brushRef="#br1" timeOffset="119346.36">6967 10520 54 0,'0'19'27'0,"18"-38"-28"0,-7 19 47 0,6-3-46 16,4-3 1-16,8 3-3 15,2-7 0-15,8-2-5 16,4-4 0-16,-5-6-9 15,-6 0 0-15</inkml:trace>
  <inkml:trace contextRef="#ctx0" brushRef="#br1" timeOffset="119544.24">7528 10251 61 0,'-7'69'30'0,"7"18"-39"0,0-55 53 16,0 8-44-16,4 7 0 15,3-3-7-15,3-3 0 16,8-6-5-16,3-13 0 16</inkml:trace>
  <inkml:trace contextRef="#ctx0" brushRef="#br1" timeOffset="119941.58">8417 9708 66 0,'0'31'33'0,"25"-12"-32"0,-11-16 56 16,7 0-55-16,-3 1 0 15,14-8-1-15,3-2 1 16,7 0-8-16,1-7 1 16,-12 1-6-16,-2-4 0 15,-1-6-10-15,-7 3 1 0</inkml:trace>
  <inkml:trace contextRef="#ctx0" brushRef="#br1" timeOffset="120122.47">8622 9495 52 0,'-4'44'26'0,"-10"6"-26"0,7-31 40 0,4 9-41 0,-4 10 1 0,7 9-7 0,-7 3 1 0,7-3 0 16,0-6 1-16,7-7-10 16,3-12 1-16</inkml:trace>
  <inkml:trace contextRef="#ctx0" brushRef="#br1" timeOffset="120450.64">9737 8542 57 0,'0'50'28'0,"-18"41"-34"0,15-60 53 0,-1 10-47 16,-3 12 0-16,3 10 1 15,1 18 0-15,3 1-2 16,3 3 0-16,8-7 0 16,-7-9 0-16,3-22-5 15,3-19 1-15,1-15-11 16,-1-26 1-16</inkml:trace>
  <inkml:trace contextRef="#ctx0" brushRef="#br1" timeOffset="121006.56">9758 8639 53 0,'0'25'26'0,"0"-25"-23"0,0 0 42 16,3 0-41-16,1 0 1 15,3 0 3-15,4 0 1 16,6 0-11-16,8-6 1 16,3-1 7-16,4 1 1 15,10-3-2-15,4-1 1 0,3 7-3 16,-6-3 1-1,-4 6-2-15,-4 0 1 0,-3 3-3 16,-15 3 0-16,-3 10-2 16,-7 0 0-16,-3 2-1 15,-11 4 0 1,-11 3-1-16,-6 7 1 0,-5-10 0 16,-2-7 1-16,-1 4 0 15,-3 3 1-15,6 3-1 16,5 0 0-16,-1-3-1 15,4 0 1-15,7 3-1 16,7-6 0-16,3-3 1 16,4-1 1-16,7-5 1 15,11-1 1-15,6-2 0 16,8 2 1-16,7 0 1 16,0-5 0-16,-7 2-1 15,-4 0 1-15,-7 3-3 0,-7 7 1 16,-14 3-2-16,-7 3 0 15,-21 3-5-15,-4 0 0 16,-7-3-7-16,-7 0 0 16,-3-3-7-16,7-16 1 15</inkml:trace>
  <inkml:trace contextRef="#ctx0" brushRef="#br1" timeOffset="121321.6">9239 9670 63 0,'0'47'31'0,"28"-9"-27"0,-17-35 58 0,7 3-57 16,6-2 0-16,15-4 5 16,21-10 0-16,4-5-13 15,31-17 1-15,21 1 6 16,11-10 1-16,-10-3-8 16,-4 0 1-16,-18 13-10 15,-17 9 1-15,-22 3-14 0,-24 10 0 16</inkml:trace>
  <inkml:trace contextRef="#ctx0" brushRef="#br1" timeOffset="121668">9670 10066 65 0,'-4'6'32'0,"4"19"-36"16,-7-13 47-16,-7 1-43 15,-11 9 1-15,-10 6-1 16,-4 10 0-16,-3 9-3 16,-4 9 1-16,0 1-5 15,-3-1 1-15,10-9-9 16,11-6 1-16,7-16-3 16,10-9 0-16</inkml:trace>
  <inkml:trace contextRef="#ctx0" brushRef="#br1" timeOffset="121878.7">9264 10272 59 0,'32'48'29'0,"24"2"-40"0,-35-35 60 16,-3 1-50-16,10 9 0 15,0-3-4-15,1-3 0 0,-5-3-2 16,-3-4 0-16,1-2-9 16,-12-10 1-16</inkml:trace>
  <inkml:trace contextRef="#ctx0" brushRef="#br1" timeOffset="122089.33">9797 10282 60 0,'17'16'30'0,"43"-13"-35"0,-39-3 57 0,15-3-52 16,6-4 1-16,0-2-4 15,1-4 1-15,-4-5-4 16,-11 2 1-16,-7 3-12 15,-7-2 1-15</inkml:trace>
  <inkml:trace contextRef="#ctx0" brushRef="#br1" timeOffset="122297.43">10012 10166 52 0,'-4'22'26'0,"-6"37"-30"0,6-43 38 16,1 9-37-16,3 10 0 0,0 12-7 15,0-10 0-15,0 4 5 16,0-13 1-16,0-9-9 16,7-9 0-16</inkml:trace>
  <inkml:trace contextRef="#ctx0" brushRef="#br1" timeOffset="122506.87">10354 9743 61 0,'11'62'30'0,"6"51"-36"15,-13-88 65-15,-4 19-58 16,0 6 1-16,3 16-2 15,4 16 1-15,0-4-5 0,8 0 1 16,-8-9-14 0,0-12 0-16,-4-26-2 0,-6-12 1 15</inkml:trace>
  <inkml:trace contextRef="#ctx0" brushRef="#br2" timeOffset="128318.34">1418 8808 58 0,'-10'0'29'0,"20"16"-20"0,-10-13 30 0,0-3-35 16,7 9 1-16,-7 1 1 15,-7 2 0-15,-3 10-9 16,-8 10 1-16,-14 2 5 16,-7 7 0-16,-3 15-2 15,-7 20 0-15,-1 8-2 16,1 17 1-16,10 18-2 15,7 22 0-15,11-3 0 16,4 6 0-16,17-3-1 16,17 3 1-16,4-6-1 0,11-25 1 15,7-3 0-15,10-19 1 16,4-19-2-16,-3-9 0 16,6-10-8-16,-3-15 0 15,3-16-6-15,-6-13 0 16</inkml:trace>
  <inkml:trace contextRef="#ctx0" brushRef="#br2" timeOffset="128979.6">3905 8316 40 0,'0'28'20'0,"11"16"-13"16,-1-28 30-16,8 2-35 15,7 11 0-15,10 8 2 16,11 10 0-16,14 13-5 16,14 15 0-16,7 13 4 15,7 22 0-15,-3 21-2 16,-18 10 1-16,-11 16-2 16,-10 13 0-16,-10 8-1 15,-15-2 1-15,-7 3-3 16,0-4 1-16,-21-18-5 15,-4-16 1-15,-6-31-9 16,-8-22 0-16</inkml:trace>
  <inkml:trace contextRef="#ctx0" brushRef="#br2" timeOffset="130719.59">3969 7610 46 0,'7'10'23'0,"-4"12"-20"0,-6-16 23 15,-4 3-26-15,-4 4 0 16,-3-1 2-16,-4 4 1 16,-3-3-3-16,-3 5 0 15,2 11 1-15,8-1 1 16,-3 6-1-16,6-5 0 16,11 5-3-16,0 4 1 0,4-4-2 15,10-6 0-15,0-3-5 16,3-3 1-16,5-6-6 15,-1-16 0-15</inkml:trace>
  <inkml:trace contextRef="#ctx0" brushRef="#br2" timeOffset="130991.1">4156 7714 48 0,'0'22'24'0,"-11"-7"-28"16,11-12 44-16,-10 7-39 16,-8 6 0-16,0 5 0 15,-3 5 1-15,0-4-4 16,-7-1 0-16,3 11-2 0,7-4 1 15,-3-3-11-15,11-6 1 16,-1-13-1-16,8-15 0 16</inkml:trace>
  <inkml:trace contextRef="#ctx0" brushRef="#br2" timeOffset="131233.81">4057 7789 41 0,'7'16'20'0,"-7"21"-26"0,4-24 40 0,3 2-34 16,3 1 0-16,1 0 1 16,-1 6 0-16,1 3-3 15,0-3 1-15,6-7-2 16,-3-2 1-16,4-7-5 15,0-3 0-15,-8-12-5 16,1 0 1-16</inkml:trace>
  <inkml:trace contextRef="#ctx0" brushRef="#br2" timeOffset="131456.69">4258 7870 38 0,'0'7'19'0,"0"-14"-18"0,7 7 36 16,4 0-35-16,6 0 1 16,-3-3-2-16,8 0 0 15,-5 0-6-15,1 0 1 0,-4 0-8 16,4-10 1-16</inkml:trace>
  <inkml:trace contextRef="#ctx0" brushRef="#br2" timeOffset="131820.62">4572 7689 39 0,'0'34'19'0,"0"-3"-16"0,0-27 28 16,0 5-31-16,0 7 1 15,0 2-1-15,0 4 1 16,-7 0-3-16,7-3 1 16,0-3-8-16,0-4 1 15,7-2-4-15,-7-7 1 16</inkml:trace>
  <inkml:trace contextRef="#ctx0" brushRef="#br2" timeOffset="132102.2">4621 7560 38 0,'0'28'19'0,"11"0"-20"0,0-18 34 0,-1 6-31 15,1 2 1-15,-1 1 3 16,1-6 1-16,-4 2-8 16,4 4 0-16,-1 9 4 15,-10 4 1-15,4-1-4 16,-4 10 1-16,-4 3-11 15,-14-7 0-15,-3-5-5 16,0-4 1-16</inkml:trace>
  <inkml:trace contextRef="#ctx0" brushRef="#br2" timeOffset="132505.96">4985 7463 43 0,'-4'15'21'0,"-20"17"-18"15,20-23 37-15,-7 4-39 16,-6 6 0-16,3 6 1 16,3 12 1-16,-3-5-4 15,10 8 1-15,-6 7 1 16,10 1 1-16,3 2-2 15,4 0 0-15,4-6-4 16,0-7 0-16,-1-12-9 0,8-6 0 16,-8-19-2-16,8-9 1 15</inkml:trace>
  <inkml:trace contextRef="#ctx0" brushRef="#br2" timeOffset="132750.09">5232 7667 48 0,'-7'34'24'0,"-18"10"-25"0,18-35 48 0,-7 7-46 15,-4 9 1-15,-3 7 0 16,-4-10 1-16,4 6-5 15,7 0 0-15,-4-3-3 16,8-6 1-16,-1-10-12 16,11-9 1-16</inkml:trace>
  <inkml:trace contextRef="#ctx0" brushRef="#br2" timeOffset="132972.16">5073 7651 39 0,'18'44'19'0,"-18"6"-7"0,0-44 24 16,0 7-34-16,3 3 0 15,-3 2 1 1,7 4 1-16,-3 0-5 0,6 0 1 16,4-3 1-16,8-10 0 15,-1 4-5-15,-7-4 1 16,3-2-10-16,1-7 0 15,-7-10-2-15,-8-2 0 16</inkml:trace>
  <inkml:trace contextRef="#ctx0" brushRef="#br2" timeOffset="133230.04">5260 7761 39 0,'0'9'19'0,"3"-6"-12"0,-3-3 35 0,0 0-38 16,8 0 0-16,2 3 3 16,1 1 0-16,6-1-10 15,8-3 1-15,0 0 4 16,-1-3 0-16,5-4-9 15,-8 1 0-15,-4 3-10 0,-10-3 1 16</inkml:trace>
  <inkml:trace contextRef="#ctx0" brushRef="#br2" timeOffset="133469.2">5352 7717 56 0,'-4'19'28'0,"4"21"-32"0,0-27 46 0,0 3-42 16,4 6 0 0,-1-4-1-16,1 1 0 0,-1 0-3 15,4 0 1-15,-7-7-8 16,11-2 1-16,-11-10-5 15,10-13 0-15</inkml:trace>
  <inkml:trace contextRef="#ctx0" brushRef="#br2" timeOffset="133709.69">5570 7664 46 0,'-7'47'23'0,"4"-10"-32"0,3-34 43 16,0 7-35-16,0 5 1 16,3 1-5-16,4 0 1 15,-3-4-4-15,10-5 1 16,-3-14-5-16,-1-2 1 15</inkml:trace>
  <inkml:trace contextRef="#ctx0" brushRef="#br2" timeOffset="133918.75">5690 7431 53 0,'29'51'26'0,"-15"5"-32"16,-7-43 56-16,0 2-51 16,3 10 1-16,-10 10-2 15,0-7 1-15,0 13-7 16,-17 15 1-16,-4 1-8 16,-11 12 0-16</inkml:trace>
  <inkml:trace contextRef="#ctx0" brushRef="#br2" timeOffset="134622.5">6459 8745 55 0,'0'7'27'0,"-3"8"-23"0,3-5 47 16,0 5-49-16,-11 1 0 15,1 12 1-15,-1 13 1 16,-3 9-5-16,-11 25 0 0,-3 13 3 16,0 6 0-1,-4 16-1-15,4 22 1 16,7 15-1-16,10 10 0 0,11 12-1 16,4-2 1-16,13-11-1 15,12-11 0-15,2-14-2 16,22-15 1-16,21-12-3 15,0-20 0-15,11-18-5 16,-4-25 1-16,7-22-12 16,11-16 1-16</inkml:trace>
  <inkml:trace contextRef="#ctx0" brushRef="#br2" timeOffset="135208.34">10499 8259 59 0,'31'22'29'0,"33"35"-33"15,-39-23 47-15,6 20-42 16,8 33 1-16,11 20 2 16,-1 31 0-16,4 19-5 31,-11 6 0-31,-17 15 2 0,-11 4 1 0,-28 7-5 0,-18 5 1 16,0 7-6-16,-10-19 0 15,-7-19-9-15,-4-10 1 16,7-34-1-16,7-18 0 15</inkml:trace>
  <inkml:trace contextRef="#ctx0" brushRef="#br2" timeOffset="136020.41">11617 8865 47 0,'-7'15'23'0,"-11"-2"-26"16,11-7 47-16,-3 10-44 16,-8 6 1-16,-7 0 0 0,-6 6 1 15,-5 9-2-15,8 7 0 16,-4 13 0-16,8 6 1 15,6 9-1-15,4 0 1 16,3-10-3-16,8-8 1 16,3-7-4-16,0-10 1 15,10-11-11-15,8-14 1 16</inkml:trace>
  <inkml:trace contextRef="#ctx0" brushRef="#br2" timeOffset="136284.26">11769 9062 45 0,'-11'6'22'0,"-17"29"-18"16,17-23 33-16,-6 7-36 15,-8 3 0-15,-3 6 0 16,-4 4 0-16,4 5-5 16,0-2 1-16,3-4-5 15,7-9 1-15,8-9-7 16,6-7 0-16</inkml:trace>
  <inkml:trace contextRef="#ctx0" brushRef="#br2" timeOffset="136483.15">11589 9209 39 0,'3'35'19'0,"8"21"-25"0,-8-43 31 0,4 6-26 15,4 3 1-15,0-3-7 16,-1-1 1-16,1-2 0 15,-1-3 0-15</inkml:trace>
  <inkml:trace contextRef="#ctx0" brushRef="#br2" timeOffset="136709.07">11846 9225 49 0,'-3'31'24'0,"13"-24"-23"15,-10-7 46-15,4 3-47 16,-4-3 1-16,7-3-1 0,11-4 0 16,-1 1-3-1,8-3 1-15,0-4-7 0,-1 4 1 16,5-7-8-16,-5 1 1 15</inkml:trace>
  <inkml:trace contextRef="#ctx0" brushRef="#br2" timeOffset="136939.6">12171 9225 45 0,'-14'44'22'0,"7"-9"-27"0,3-26 37 0,4 3-34 16,0 4 0-16,4-3-9 16,-1-1 0-16,4-9 6 15,4-15 0-15</inkml:trace>
  <inkml:trace contextRef="#ctx0" brushRef="#br2" timeOffset="137202.41">12358 8890 43 0,'14'18'21'0,"18"39"-18"0,-18-41 36 16,0 2-38-16,4 11 1 15,-1 5-1-15,-3 7 1 16,-3 6-3-16,-8 6 0 16,-6 0-3-16,-8-2 0 15,-3-7-10-15,-3-10 1 0</inkml:trace>
  <inkml:trace contextRef="#ctx0" brushRef="#br2" timeOffset="137523.22">12979 8833 42 0,'-4'32'21'0,"-6"-14"-16"16,3-8 30-16,-8 9-34 0,-6 12 0 15,-10 3 0-15,2 10 1 16,1 6-3-16,7 10 1 15,3 3 0-15,8 6 1 16,6-3-3-16,11-7 0 16,7-12-5-16,7-12 0 15,4-13-7-15,0-19 1 16</inkml:trace>
  <inkml:trace contextRef="#ctx0" brushRef="#br2" timeOffset="137773.07">13134 9112 56 0,'-25'41'28'0,"-7"6"-36"0,25-34 53 0,-7 9-44 15,0 3 0-15,4 9 0 16,-1-9 0-16,-3 7-2 15,3 2 0-15,1-6-3 16,3-6 1-16,0-9-12 16,7-10 0-16,-4-9-1 15,1-10 1-15</inkml:trace>
  <inkml:trace contextRef="#ctx0" brushRef="#br2" timeOffset="137949.01">13018 9222 35 0,'14'34'17'0,"3"-2"-16"0,-10-23 31 15,0 7-32-15,4 0 0 16,0 2 0-16,3-2 0 16,3-6-3-16,1-1 1 15,0 3-8-15,-4 1 0 16</inkml:trace>
  <inkml:trace contextRef="#ctx0" brushRef="#br2" timeOffset="138195.81">13321 9329 57 0,'14'12'28'0,"14"-2"-33"16,-14-14 53-16,4-2-48 15,10 0 0-15,-7 0 0 16,-3-1 0-16,0 1-4 16,-4 0 0-16,0 0-10 15,-4-7 1-15,-2-9-3 0,-1 0 0 16</inkml:trace>
  <inkml:trace contextRef="#ctx0" brushRef="#br2" timeOffset="138406.88">13413 9209 48 0,'3'41'24'0,"4"3"-28"0,-7-28 47 0,4 6-43 15,-4-7 0-15,3 4-1 16,1 6 1-16,-1 4-3 16,1 2 0-1,-1-6-8-15,1-3 0 0,-4-13-3 16,0-9 0-16</inkml:trace>
  <inkml:trace contextRef="#ctx0" brushRef="#br2" timeOffset="138647.81">13748 8905 46 0,'0'41'23'0,"-21"25"-24"16,14-54 45-16,-1 14-44 15,1 8 1-15,0 7-1 0,0 0 1 16,7 9-3-16,7-3 1 16,4-3-4-16,3-7 0 15,0-8-9-15,7-17 0 16</inkml:trace>
  <inkml:trace contextRef="#ctx0" brushRef="#br2" timeOffset="138878.67">13963 8780 58 0,'39'72'29'0,"10"-6"-33"0,-42-41 52 0,11 0-48 16,3 6 0-16,-3 10-1 15,-8 0 0-15,-10 6-3 16,-7 6 1-16,-14 1-14 16,-32-1 1-16</inkml:trace>
  <inkml:trace contextRef="#ctx0" brushRef="#br3" timeOffset="142744.93">5817 7278 42 0,'14'-3'21'0,"32"0"-17"0,-35 3 21 0,-1 3-25 15,-2 6 1-15,-8 4 2 16,-8 2 0-16,-9 7-3 16,-4 3 1-16,-18 7 2 15,-14-1 0-15,-35 7 0 16,-11-1 1-16,-32 7-2 16,-34 10 0-16,-8-1 0 15,-25 6 0-15,1 10-1 16,-11 4 1-16,-8-1-2 15,19 9 1-15,10-6-3 16,7 1 1-16,28-10-15 16,15-13 1-16</inkml:trace>
  <inkml:trace contextRef="#ctx0" brushRef="#br3" timeOffset="143573.04">4389 9997 13 0,'49'-29'6'0,"-14"-21"6"0,-31 38 6 0,3-1-14 16,3 1 1-16,-10 2 4 16,4 4 1-16,-4 0-11 15,-4 6 0-15,-6 9 8 16,-11 13 0-16,-29 3-1 16,-17 13 0-16,-24 9-1 15,-29 0 0-15,-14 9-1 16,-22 7 1-16,-27 0 0 15,-1 9 0-15,-17-3-1 16,7 6 0-16,-7-6-1 16,0 0 0-16,21 3-1 15,0-3 1-15,22-13-2 16,13-5 0-16,21-7-3 16,15-7 0-16,31-12-7 15,18-9 0-15,29-22-10 16,13-7 1-16</inkml:trace>
  <inkml:trace contextRef="#ctx0" brushRef="#br3" timeOffset="145838.19">12629 8626 21 0,'-21'-15'10'0,"-14"-1"-1"0,24 0 10 16,1-3-16-16,-11 4 1 15,0-7 0-15,-4 0 0 16,-10-6-6-16,-18-1 1 15,-4 4 3-15,-10 3 0 16,-10-3-2-16,2 0 1 0,-9-9-1 16,-11-1 1 15,-89-28-2-31,11 10 1 0,-3 3 0 16,14 15 0-16,-4 17 0 15,0 8 0-15,0 10 1 16,14 6 0-16,-3 4 0 15,-11 2 1-15,18 1-1 16,0 15 0-16,-4 10 0 16,4-1 0-16,18 10-1 15,3 10 1 1,7 6-1 0,21 3 1-16,4-4-2 0,10 4 1 0,15 3-1 15,-1 0 1-15,18-3-5 16,4-7 1-16,10-11-7 15,7-1 1-15</inkml:trace>
  <inkml:trace contextRef="#ctx0" brushRef="#br3" timeOffset="146379.57">8502 8410 37 0,'11'31'18'0,"6"10"-15"0,-10-35 30 0,-7 10-29 15,0 3 0-15,0 9 1 16,-10 3 0-16,-1 7-7 16,-3 12 0-16,-4-3 4 15,-6 0 1-15,-1 6-3 16,0-2 1-16,1-14-1 16,6-2 0-16,-3-4 0 15,7-9 0-15,3-6 0 16,4-1 1-16,11-2-1 15,10-10 0-15,14-3 0 16,11 3 1-16,3-6-1 16,0-6 1-16,11-1-1 15,7-2 0-15,-3-1 0 16,-8-2 0-16,-3-1 0 0,-7-3 0 16,-8 7-1-1,-2-7 0-15,-8 3 0 0,-4 0 0 16,-2-2 0-16,-1-1 1 47,-4 0-1-47,-10 0 0 0,-14 0-3 15,-7 0 1-15,-18 4-11 0,-17-4 1 0</inkml:trace>
  <inkml:trace contextRef="#ctx0" brushRef="#br3" timeOffset="147040.18">7849 9915 26 0,'39'-6'13'0,"7"9"0"0,-39 0 11 0,0-9-21 16,4 6 0-16,-11 6 1 16,0 0 0-16,-21 7-5 15,-18 9 0-15,-21 12 4 16,-18 7 0-16,-17 3-1 15,-14 12 0-15,-15 4 0 16,4 6 0-16,7 3-1 16,4 0 1-16,7 3-1 15,17-13 0-15,4-15-5 16,14-3 1-16,10-6-11 16,22-20 1-16</inkml:trace>
  <inkml:trace contextRef="#ctx0" brushRef="#br3" timeOffset="148096.5">12132 9664 24 0,'-3'19'12'0,"6"-3"-2"0,1-10 7 15,-1 3-15-15,1 7 1 16,-4 0 0-16,-4 9 1 16,1 3-5-16,-8 13 0 15,-7-4 4-15,-6 4 0 0,-5 6-2 16,-6 0 1-16,-7 10-1 15,-11 5 1-15,-18 4-1 16,-6 13 1 0,-11-1-2-16,-4 7 0 0,-14-16 0 15,-7 0 0-15,-7-7 0 16,4-5 0-16,-4-7 0 16,-4-9 1-16,4-13-1 15,4-3 1 16,17-6-6-15,11-3 0 0,7-13-6-16,24-6 0 0</inkml:trace>
  <inkml:trace contextRef="#ctx0" brushRef="#br3" timeOffset="148719.29">10100 10727 27 0,'14'3'13'0,"25"4"-3"0,-25-11 16 0,0 1-24 0,-3 0 0 0,-1 3 3 0,-3 0 0 0,0 10-5 16,-7 2 0-16,-3 7 3 15,-8 3 0-15,-6 0-2 16,-8 3 1-16,-14 0-2 15,-3 0 0-15,-4 3-1 16,-3 1 0-16,-1-7 1 16,4 3 0-1,8 0 0 1,9-7 0-16,19-2-1 0,13-3 1 16,15 2 0-1,10 1 1-15,7 0 0 0,15-1 0 16,-1 1-1-16,-3-3 0 15,-4-4 0-15,-3-6 0 16,-7 0 0-16,-4 0 0 16,-3 1-2-16,-4-4 1 15,-3 0 0-15,-4-4 1 16,-4-2-1-16,-3-3 0 16,-3-4 0-16,-4-12 1 15,0-12-1-15,-4-11 1 16,4-14-2-16,-3 5 1 0,-4-5-10 15,-7-4 0-15</inkml:trace>
  <inkml:trace contextRef="#ctx0" brushRef="#br3" timeOffset="149126.31">10866 9636 27 0,'49'-16'13'0,"-14"-3"0"0,-24 13 12 16,-4 3-22-16,0 3 0 16,-4 0 1-16,-10 3 0 15,-14 13-5-15,-14 12 0 0,-21 13 3 16,-22 9 1-16,-24 13-1 15,-11 21 0-15,-28 14-4 16,-18 14 0-16,4 20-10 16,-11 0 0-16</inkml:trace>
  <inkml:trace contextRef="#ctx0" brushRef="#br1" timeOffset="152578.41">1679 12355 53 0,'18'0'26'0,"0"-3"-20"0,-15 3 27 16,4-4-31-16,-7 4 1 15,4 0 1-15,3 4 1 16,-7 2-7-16,0 0 1 15,-7 3 3-15,3 7 0 16,4 3-1-16,-10 3 0 16,10 3-1-16,-8 0 0 15,8 6 0-15,0-2 0 16,0-1 0-16,8-3 0 16,2-6-2-16,1-7 0 0,10-9-6 15,0-6 1-15,7-12-10 16,-10-10 0-16</inkml:trace>
  <inkml:trace contextRef="#ctx0" brushRef="#br1" timeOffset="152819.4">1965 12025 41 0,'0'13'20'0,"11"53"-12"16,-11-51 28-16,0 7-33 15,0 10 1-15,-11 12 1 16,0 0 0-16,-10 12-7 16,4 7 1-16,-5 12 3 15,-6 7 1-15,7 5-3 16,0-11 0-16,3-4-5 0,1-6 1 16,2-16-8-16,5-9 1 15,10-20-5-15,0-14 1 16</inkml:trace>
  <inkml:trace contextRef="#ctx0" brushRef="#br1" timeOffset="153105.43">2293 12549 49 0,'-18'38'24'0,"-10"24"-28"16,18-36 45-16,-4 2-41 16,-8 6 1-16,-6 7 0 15,7 0 1-15,-4-10-3 16,4-3 1-16,7-3-5 15,0-15 0-15,10-7-9 16,-3-12 1-16</inkml:trace>
  <inkml:trace contextRef="#ctx0" brushRef="#br1" timeOffset="153337.87">2078 12455 30 0,'7'0'15'0,"14"13"-2"0,-14-7 14 15,-3 3-22-15,3 4 0 16,3 6 2-16,1-1 1 16,-1 4-11-16,1 13 1 15,7-1 6-15,-1 4 1 16,-3 3-4-16,4 0 0 16,3-4-4-16,-3-2 0 0,3-13-7 15,0-13 0-15,0-12-5 16,-3-13 1-16</inkml:trace>
  <inkml:trace contextRef="#ctx0" brushRef="#br1" timeOffset="153572.04">2505 12458 46 0,'7'35'23'0,"3"-10"-23"16,-10-19 41-16,0 0-39 15,11-3 0-15,7 1-1 16,6-11 0-16,12-2-4 16,-1-10 0-16,-7 3-5 0,0 1 1 15,-10-1-8 1,-7-6 1-16</inkml:trace>
  <inkml:trace contextRef="#ctx0" brushRef="#br1" timeOffset="153796.2">2604 12270 43 0,'0'47'21'0,"-4"16"-15"0,4-48 36 0,0 14-41 15,-7 8 0-15,7 13 0 16,0 4 0-16,-7 2-2 16,3-2 0-16,4-7-3 15,0-10 1-15,0-9-11 16,0-15 0-16,0-13 0 16,11-25 0-16</inkml:trace>
  <inkml:trace contextRef="#ctx0" brushRef="#br1" timeOffset="154216.1">3030 12179 59 0,'18'35'29'0,"-4"-26"-35"0,-7-6 62 16,14 0-54-16,8 0 0 15,6 1 2-15,11-4 0 16,7 0-5-16,3 3 0 16,-14 0 2-16,4 3 1 15,-21 0-2-15,-7 10 0 0,-11 6-1 16,-14 0 0-16,-4 3-2 15,-10 3 0-15,-14 4-1 16,3-1 0-16,0 0 1 16,11-2 1-16,-4 5 0 15,11 0 0-15,7-5 2 16,14-1 0-16,4-6 1 16,10 0 0-16,11-10-1 15,13-5 1 1,19-17-17-1,-8-5 1-15</inkml:trace>
  <inkml:trace contextRef="#ctx0" brushRef="#br1" timeOffset="154771.57">4173 12141 44 0,'0'29'22'0,"22"-23"-9"0,-19-6 23 16,15-3-34-16,-1 3 1 15,15-6-1-15,7-1 1 16,-7 1-6-16,6 0 1 16,-9-1-5-16,-5 4 0 15,-6-6-9-15,-7 3 1 16</inkml:trace>
  <inkml:trace contextRef="#ctx0" brushRef="#br1" timeOffset="154937.6">4145 12386 55 0,'0'28'27'0,"25"-37"-29"15,-8 6 46-15,12 0-44 16,10-4 1-16,10-5-6 16,0-7 1-16,1 0-10 15,-8-6 1-15</inkml:trace>
  <inkml:trace contextRef="#ctx0" brushRef="#br1" timeOffset="155596.4">4872 12593 44 0,'-32'50'22'0,"25"-15"-12"0,7-26 26 0,0 4-31 16,0-1 0-16,4-6 3 16,6-6 1-16,4-9-11 15,7-13 1-15,8-12 6 16,2-20 0-16,8-8-2 15,14-17 0-15,-3-15-2 16,6-13 0-16,-7 1-2 16,11-1 1-16,-7 10-1 15,0 6 1-15,-3 13-1 16,-15 15 1-16,-3 16 0 16,-4 9 0-1,-11 10 0-15,5 16 0 0,-8 12-2 0,3 12 0 16,-10 10-1-16,-3 13 1 15,-8 5-1-15,1 10 1 16,-1 13 0-16,-6 12 0 16,-1 7 1-16,4 3 0 15,-3-7 0-15,3-3 1 16,-1 1-2-16,1-17 1 16,0-12-2-16,14-12 0 15,-7-13-3-15,4-10 0 16,-4-12-8-16,3-9 1 15,-3-16-2-15,-7-7 1 16</inkml:trace>
  <inkml:trace contextRef="#ctx0" brushRef="#br1" timeOffset="155776.81">5186 12245 69 0,'14'9'34'0,"11"-18"-49"16,-15 3 73-16,4-1-58 16,8-2 0-16,6-7-9 15,14 4 1-15,-3-4-6 16,10-9 0-16</inkml:trace>
  <inkml:trace contextRef="#ctx0" brushRef="#br1" timeOffset="156136.29">6237 11627 57 0,'-10'38'28'0,"-8"-23"-25"0,11-5 40 0,-7 9-40 15,-7 6 0-15,-4-3 3 16,-7 9 0-16,-3 13-7 16,0 9 1-16,-4 19 4 15,3 7 0-15,8 5-2 16,0 14 1-16,7-11-3 15,14-11 1-15,7-10-6 16,10-16 1-16,19-6-6 16,2-19 1-16,5-16-12 15,2-18 1-15</inkml:trace>
  <inkml:trace contextRef="#ctx0" brushRef="#br1" timeOffset="156417">6576 11966 63 0,'-11'41'31'0,"-35"9"-36"0,32-35 52 16,-7 11-45-16,0 2 0 15,-7 13 1-15,-1 12 0 16,-9-9-4-16,6 9 0 0,4-3-1 16,7-6 0-16,3-13-7 15,7-9 1-15,8-15-11 16,13-23 1-16</inkml:trace>
  <inkml:trace contextRef="#ctx0" brushRef="#br1" timeOffset="156621.87">6205 11972 47 0,'11'28'23'0,"10"19"-16"16,-14-25 35-16,4 3-40 16,3 4 0-16,4 8 0 15,-4 7 1-15,3 3-5 16,1-3 1-16,3 6 2 15,0-3 0-15,7-6-7 0,-6-10 1 16,-1-5-11-16,-4-20 0 16</inkml:trace>
  <inkml:trace contextRef="#ctx0" brushRef="#br1" timeOffset="156963.68">6689 12188 50 0,'-4'16'25'0,"4"-6"-16"16,4-7 37-16,3 0-43 15,0 0 0-15,7 0 1 16,7-3 0-16,7 0-6 16,4-3 0-16,3-6 0 15,-6-7 0-15,2-3-12 16,1-6 1-16,-11-3-5 15,-3 0 0-15</inkml:trace>
  <inkml:trace contextRef="#ctx0" brushRef="#br1" timeOffset="157188.04">6826 12003 50 0,'0'32'25'0,"7"24"-27"0,-3-40 45 16,3 6-43-16,-7 6 1 15,0 10-2-15,0 6 1 0,3-13-4 16,4 0 0-16,-7-2-8 16,0-11 0-16,4-8-3 15,-4-10 1-15</inkml:trace>
  <inkml:trace contextRef="#ctx0" brushRef="#br1" timeOffset="157453.44">7193 12019 49 0,'0'44'24'0,"-10"34"-33"0,10-62 48 0,-7 12-39 15,3 13 1-15,4-6-1 0,0-1 0 16,0-3-2-16,0-5 0 16,4-11-8-16,6-9 0 15,4-12-3-15,4-16 1 16</inkml:trace>
  <inkml:trace contextRef="#ctx0" brushRef="#br1" timeOffset="157728.29">7197 11448 45 0,'10'35'22'0,"15"28"-23"16,-14-51 42-16,3 7-39 16,0-3 0-16,7 9 3 15,7 6 1-15,4 10-6 16,0 3 0-16,6 12 4 16,1 4 0-1,0 68-3 1,-18-12 1-16,-17-6-13 15,-15-3 1-15,-14-16-7 16,-10-25 0-16</inkml:trace>
  <inkml:trace contextRef="#ctx0" brushRef="#br1" timeOffset="159486.12">8117 12029 43 0,'15'-13'21'0,"6"7"-12"0,-11-1 21 16,15 7-28-16,0 0 0 15,10 0 2-15,14 0 1 0,-3 0-7 16,4-3 1-16,6-6-2 15,0-4 1-15,-3 7-12 16,-3-6 0-16</inkml:trace>
  <inkml:trace contextRef="#ctx0" brushRef="#br1" timeOffset="159755.9">8551 11712 55 0,'-3'3'27'0,"6"3"-26"0,-3-3 43 16,0 1-43-1,-3 5 0-15,-1 7 0 0,-3 2 0 16,0 4-2-16,-3 10 1 15,-1 8-1-15,0 4 0 16,1 13-6-16,-1-4 1 16,4 0-10-16,-3-9 0 15</inkml:trace>
  <inkml:trace contextRef="#ctx0" brushRef="#br1" timeOffset="160087.31">9112 11884 47 0,'-7'82'23'0,"4"-4"-23"16,3-43 35-16,-4 5-35 16,1 11 1-16,3 2-3 0,0-15 1 15,0-7-6-15,0-12 0 16,3-10-6-16,4-18 0 15</inkml:trace>
  <inkml:trace contextRef="#ctx0" brushRef="#br1" timeOffset="160506.81">9035 11571 37 0,'7'3'18'0,"17"9"-8"0,-17-5 28 0,4 2-34 15,0 7 1-15,-4-7 4 16,7 1 0-16,3-4-10 16,8-3 0-16,3 0 8 15,8-3 1-15,6 3-4 16,-3-3 1-16,3 0-2 16,-3 3 0-16,-4 4-3 15,-10 5 1-15,-11 7-3 16,-10 3 1-16,-12 3-3 15,-6-6 0-15,0 0-1 16,-7-1 0-16,0 4-1 16,-4 4 0-16,4-5 0 15,7 1 0-15,7-3 2 16,3 3 1-16,4-6 1 16,11 0 1-16,3-1 3 0,4 4 1 15,3 0 1-15,0 3 0 16,0 0-2-16,-7 3 1 15,-10 0-3-15,-11 3 1 16,-11 7-11-16,-14-1 0 16,-13-2-6-16,6-11 0 15</inkml:trace>
  <inkml:trace contextRef="#ctx0" brushRef="#br1" timeOffset="160881.84">10171 11354 52 0,'-25'51'26'0,"-81"61"-24"15,81-87 46-15,-6 10-47 16,-5 12 1-16,-10 3 0 16,8 10 0-16,2 6-3 15,8 12 0-15,7 10 2 0,3-10 0 16,15-9-4-16,6-12 0 15,8-10-4-15,14-16 1 16,3-15-10-16,11-23 1 16,3-11-1-16,4-17 0 15</inkml:trace>
  <inkml:trace contextRef="#ctx0" brushRef="#br1" timeOffset="161123.22">10393 11621 52 0,'-11'41'26'0,"-38"21"-28"0,28-40 53 0,0 7-47 16,-8 8 1-16,-9 10 0 16,-5 13 0-16,-3 3-7 15,4-10 0-15,7-3 2 16,6-12 1-16,8-7-8 15,7-18 0-15,11-13-5 16,-4-16 1-16,7-16-8 16,7-15 1-16</inkml:trace>
  <inkml:trace contextRef="#ctx0" brushRef="#br1" timeOffset="161334.2">9970 11662 38 0,'10'0'19'0,"36"31"-14"0,-32-18 30 16,7 9-29-16,4 3 0 15,0 3 3-15,-1 6 1 16,1 7-12-16,-7 6 1 16,6 13 7-16,-2-4 0 15,-5 4-4-15,1-1 0 16,-4-5-4-16,-4-7 0 16,-2-16-5-16,-1-6 0 15,0-9-5-15,0-10 0 16,3-19-5-16,4-2 0 15</inkml:trace>
  <inkml:trace contextRef="#ctx0" brushRef="#br1" timeOffset="161589.43">10580 11994 76 0,'0'19'38'0,"28"0"-50"15,-14-16 78-15,7-3-66 16,8 3 0-16,6-9-1 16,11-4 0-16,3 1-4 15,-3-7 0-15,-7 1-14 0,-8-7 1 16,1 6-3-16,-4-3 0 15</inkml:trace>
  <inkml:trace contextRef="#ctx0" brushRef="#br1" timeOffset="162024.69">11268 11621 53 0,'17'38'26'0,"12"-23"-25"15,-22-2 49-15,-7 6-49 16,0 6 1-16,3-3 0 0,-3 9 0 15,-3 7-4-15,3 2 0 16,0 1-3-16,0 6 1 16,0-3-12-16,3 0 0 15,-6-16-1-15,-1-9 0 16</inkml:trace>
  <inkml:trace contextRef="#ctx0" brushRef="#br1" timeOffset="162432.16">11374 11295 56 0,'14'44'28'0,"35"31"-31"15,-24-50 59-15,10 16-50 16,11 6 1-16,7 19 1 0,0 12 1 16,-7 4-13-16,-8 15 1 15,-13 6 6-15,-14-2 0 16,-18 5-12-16,-18 1 0 16,-14-19-13-16,-14-13 1 31</inkml:trace>
  <inkml:trace contextRef="#ctx0" brushRef="#br4" timeOffset="169123.24">1288 13935 47 0,'-7'19'23'0,"7"-16"-20"0,0-3 38 16,0 0-38-16,0 0 0 15,0 3 2-15,-4 3 0 0,-7 4-7 16,-6 6 1-16,-4 9 4 16,0-3 0-16,-1 6-2 15,-13 6 0-15,3 1-2 16,4 2 0-16,0 4-3 15,7-6 0-15,10-7-7 16,1 0 0-16,-1-25-6 16,11-6 0-16</inkml:trace>
  <inkml:trace contextRef="#ctx0" brushRef="#br4" timeOffset="169395.3">1027 13945 42 0,'0'6'21'0,"3"0"-20"0,-3-3 33 16,7 3-31-16,4 7 1 16,-1 6 1-16,1 6 1 15,0 3-7-15,10 7 0 16,0 2 4-16,4 4 0 15,-1 3-2-15,1 0 0 16,-11-3-5-16,-3-7 0 16,-1-9-10-16,-3-9 0 15,0-13-2-15,-3-16 1 16</inkml:trace>
  <inkml:trace contextRef="#ctx0" brushRef="#br4" timeOffset="169696.4">1408 13963 56 0,'7'60'28'0,"3"-41"-34"16,-10-16 58-16,11 0-50 16,-8 0 0-16,8-3 1 0,7 0 1 15,-1-6-6 1,4-4 0-16,-3 1-1 16,-4 0 1-16,4-1-11 0,-8 1 0 15,-10-1-5-15,-7 4 0 16</inkml:trace>
  <inkml:trace contextRef="#ctx0" brushRef="#br4" timeOffset="169860.76">1446 14123 54 0,'0'22'27'0,"11"0"-31"0,-11-22 51 0,4 6-44 16,3-2 0-16,10-1 0 15,-3-6 1-15,11-1-6 16,0-2 0-16,3 0-6 15,-10-7 0-15,3 1-9 16,-7 6 0-16</inkml:trace>
  <inkml:trace contextRef="#ctx0" brushRef="#br4" timeOffset="170925.9">2004 13753 61 0,'0'13'30'0,"3"6"-32"16,4-16 52-16,-7 6-47 15,0 4 0-15,4 2 1 16,-4 4 1-16,0 9-7 16,-4 13 1-16,4 3 3 15,-7 13 1-15,4-4-2 0,3 10 0 16,-7 2-1-16,3-8 0 15,4-4 0-15,0-12 0 16,4-7 0-16,-4-2 1 16,7-10-2-16,-7-7 0 15,0-2-2-15,0-10 1 16,10-6-8-16,-6-6 1 16,3-13-11-16,0-4 1 15</inkml:trace>
  <inkml:trace contextRef="#ctx0" brushRef="#br4" timeOffset="176163.87">5965 12850 19 0,'8'3'9'0,"-1"4"-3"0,-7-7 9 16,7 3-13-1,-7 0 0-15,3 0 3 0,4 0 0 16,-7 0-6-16,4 0 1 16,3 0 3-16,-7 1 1 15,0-1-2-15,7-3 1 16,-4 0-2-16,4-3 0 15,4-1-1-15,0-2 0 16,-1-3 0-16,1-7 0 16,-1 0-1-16,8 4 1 15,-7-7 0-15,10 0 0 0,-7 7 0 16,4-1 0-16,-1 1 0 16,-3 9 1-16,0-4-1 15,0 7 1-15,-3 0-1 16,0 3 0-16,-4 4 0 15,0-4 0-15,3 0-1 16,-10 0 1-16,4 0 0 16,3 0 0-16,-7 0 0 15,3 1 0-15,5-1 0 16,-8 0 0-16,0-3 0 16,10 0 0-16,-6-3 0 15,3 0 0-15,0-1 0 16,3 4 0-16,-6-3 0 15,3 0 0-15,3 0 0 16,-6-6 0-16,3-4 0 16,4 1 0-16,-1-1 0 15,8 4 0-15,-4-1 0 0,-3 4 0 16,3 3 0-16,-11 3 0 16,4 3 0-16,4 0 0 15,-8 3 0-15,4 1 0 16,0-4 0-16,1 6 0 15,-5-3-1-15,1 1 1 16,3-1 0 0,-7-3 0-16,3 0-1 0,-3 0 1 15,7-3-1-15,-3-6 1 16,3 0 0-16,-4-4 0 0,4 4-1 16,4-3 1-16,0 6 1 15,-1 3 0-15,1-4-1 16,-1 4 0-16,-3 4 0 15,0 2 1-15,4 0-1 16,-7 0 0-16,3 1-1 16,-7 2 1-16,0-9-1 15,3 3 1-15,4 0-1 16,-7 1 1-16,7-1 0 16,-3 0 0-16,3 0-1 15,0 0 1-15,-4 0-2 16,8-3 1-16,-11 0 0 15,11 0 0-15,-8-3-1 16,8 3 1-16,-1-9 0 16,4-1 1-16,8-2 1 0,-8-1 0 15,3 1 0-15,1-1 1 16,3 4-1-16,-3-4 0 16,3 1 1-16,-11 5 0 15,5 1-1-15,-5 0 1 16,4-1-1-16,0 1 0 15,1 0 0-15,-5 3 0 16,1-3-1-16,-1-1 1 16,4 4 0-16,0 3 0 15,1 3 0-15,2 0 0 16,-6 4-1-16,-1 2 1 16,1 4-1-16,0-1 0 0,6 1 0 15,-10-1 0-15,4-2-1 16,-1-1 1-16,1 0 0 15,0-2 0-15,-1-7 0 16,1 0 0-16,-1 0 0 16,8-3 0-16,-7-1-1 15,6-2 1-15,1-6-1 16,-1-1 1-16,1 1 0 16,-4-1 0-16,0 0 0 15,0 4 0-15,1 0 0 16,-1 2 1-16,3 4-1 15,-6 3 1-15,3 0-1 16,4 3 1-16,3 1-1 16,-7 8 0-16,0 1 0 15,-3 2 0-15,6-2-2 16,-6 3 1-16,3-4-10 16,0-9 1-16</inkml:trace>
  <inkml:trace contextRef="#ctx0" brushRef="#br4" timeOffset="177589.84">10125 12505 29 0,'-14'47'14'0,"10"-12"-7"0,4-26 16 0,0 4-22 15,-3-1 1-15,3 4-1 16,0-7 1-16,0 1-2 15,0-7 0-15,7-3 1 16,0-6 1-16,3-7-1 16,4-3 0-16,4 4 0 15,-7-4 0-15,6 0-1 16,4 4 1-16,-3 2 0 0,0 4 0 16,-1 3-1-16,-3 3 0 15,1 3 0-15,-1 3 0 16,-4-2 0-16,1 2 0 15,-4 0 0-15,3 4 0 16,-2 5 0-16,-1 4 0 16,0-3-1-16,0-1 0 15,-4 1 0-15,1-6 1 16,-1-4-2-16,1-6 1 16,3-6 0-16,3-4 1 15,5 1 0-15,-5-1 0 16,4 1 1-16,0-1 0 0,0 1 0 15,4 0 1-15,0-1-2 16,-1 7 1-16,5 0-1 16,-5 3 1-16,1 0-1 15,-4 3 0-15,0 3 0 16,-3 1 1-16,-4 2-1 16,0 0 0-16,0-2 0 15,-4-1 0-15,4-6-1 16,0 6 1-16,-3-3 0 15,3 1 0-15,0-4 0 16,0 0 0-16,0 0 0 16,4-4 0-16,-1-2-1 15,1 3 1-15,0-3 0 16,-1 3 0-16,1-4 0 0,-1 1 0 16,1 0-1-16,-1 0 1 15,5-4 0-15,-1 1 1 16,-4 2-1-16,4 4 0 15,-3-3 0-15,0 3 0 16,-1 3 0-16,1 3 1 16,-4 3-1-16,0-3 1 15,0 1-1-15,0-1 0 16,0 0 0-16,0 0 0 16,0 0 0-16,0 0 0 15,0-3-1-15,0 0 1 16,7 0 0-16,-3 3 1 0,3-6-1 15,0-3 0-15,0 3 1 16,0 0 0-16,4 0 0 16,3-1 0-16,4 1 0 15,7 0 0-15,3 3 0 16,0 0 1-16,8 3-2 16,2 4 1-16,8-1-1 15,7 3 1-15,4-2-8 16,-8-1 0-16,-10-9-6 15,-7-4 0-15</inkml:trace>
  <inkml:trace contextRef="#ctx0" brushRef="#br4" timeOffset="182260.01">2512 14208 40 0,'-11'16'20'0,"4"-7"-12"16,7-6 20-16,0 0-23 16,0 0 0-16,0 1 3 15,7-1 0-15,-3-3-10 16,-4 0 0-16,17 0 8 16,5-3 1-16,16-1-3 15,12 1 0-15,10 0-2 16,3-3 1-16,11 0-3 15,7-7 1-15,-6 1-6 16,2-4 1-16,-10 3-8 16,-14-2 0-16,-7-1-6 15,-14 3 0-15</inkml:trace>
  <inkml:trace contextRef="#ctx0" brushRef="#br4" timeOffset="182710.14">3249 13904 37 0,'0'3'18'0,"21"-6"-16"16,-14 0 25-16,4-1-26 15,-1 1 1-15,5 0 4 16,9 3 0-16,8 0-6 15,0 3 0-15,0 7 4 16,3 2 0-16,-10 7-1 16,-1 3 1-16,-10 0-3 15,-3 9 0-15,-11 7-1 16,-4 3 0-16,-17 6-3 16,-3 6 1-16,-8 0-3 0,0-2 0 15,0-1-4-15,-3-9 1 16,3-10-6-16,4-12 0 15</inkml:trace>
  <inkml:trace contextRef="#ctx0" brushRef="#br4" timeOffset="182921.06">3302 13926 47 0,'7'37'23'0,"7"32"-27"0,-7-50 43 0,-7 12-39 15,7 13 0-15,-7 10-5 16,-7-1 0-16,7 0-6 16,-17-9 1-16</inkml:trace>
  <inkml:trace contextRef="#ctx0" brushRef="#br4" timeOffset="184513.41">4149 13879 49 0,'0'6'24'0,"7"0"-20"0,-7-3 24 16,-7 16-27-1,3 3 1-15,-6 3-1 16,-1-3 1-16,-7 10-3 16,8-1 0-16,-1-3 2 15,1 0 0-15,-1-3-1 16,11 0 0-16,4-3 0 15,6-6 0-15,8-6 0 16,-8-4 0-16,12-3-5 16,6-9 0-16,0-7-9 15,4-12 1-15</inkml:trace>
  <inkml:trace contextRef="#ctx0" brushRef="#br4" timeOffset="184753.58">4396 13797 46 0,'0'35'23'0,"-11"5"-20"0,11-30 35 16,0 5-36-16,-11 7 0 16,1 7 0-16,-1 2 1 15,-13 13-4-15,2 3 0 16,1 3 1-16,0 13 1 15,3 0-6-15,4 2 0 16,0-8-9-16,11-10 0 16,3-13-1-16,10-12 0 0</inkml:trace>
  <inkml:trace contextRef="#ctx0" brushRef="#br4" timeOffset="185009.15">4544 14205 46 0,'0'19'23'0,"28"-13"-28"15,-17-6 48-15,-1 0-42 16,11-3 0-16,1-4-1 0,6 1 1 15,0-3-4 1,4-4 1-16,-11 4-10 0,7-1 1 16,-14-8-3-16,0 2 1 15</inkml:trace>
  <inkml:trace contextRef="#ctx0" brushRef="#br4" timeOffset="185234.63">4717 14114 46 0,'-11'53'23'0,"8"-6"-24"0,3-37 44 0,-8 5-43 16,5 4 0-16,3 9 1 15,-7 4 0-15,3-7-5 16,4-6 1-16,4-4-10 15,3-5 0-15,-7-4-1 16,0-6 1-16</inkml:trace>
  <inkml:trace contextRef="#ctx0" brushRef="#br4" timeOffset="185819.06">5020 13907 49 0,'0'6'24'0,"11"0"-27"0,-11-6 50 0,10 4-45 16,-6-1 1-16,6 0 1 15,1-3 0-15,3 0-5 16,7-3 0-16,4 0 3 16,3-4 0-16,-3 4-1 15,-4 0 0-15,0 3-2 16,-10 3 1-16,-4 7-2 16,-7 5 0-16,-7 7-1 15,-4 3 0-15,-7-3-1 16,-3 0 1-16,0 6 0 15,0 1 0-15,3 2 2 16,8 3 0-16,3 1 1 16,3 3 1-16,8-7 0 0,3 0 0 15,3 1 0-15,8-7 0 16,3-10-1-16,0-5 1 16,0-13-4-16,8-4 1 15,-1-2-12-15,0-10 0 16</inkml:trace>
  <inkml:trace contextRef="#ctx0" brushRef="#br4" timeOffset="186224.67">5768 14070 47 0,'0'9'23'0,"3"-6"-20"0,5-3 33 16,-5-3-35-16,8 3 0 16,-4 0 1-16,3 0 0 15,8-3-4-15,7-3 1 16,-1 0-3-16,8-1 1 15,-4 1-11-15,-14-6 0 16</inkml:trace>
  <inkml:trace contextRef="#ctx0" brushRef="#br4" timeOffset="186418.77">5722 14261 59 0,'7'44'29'0,"7"-19"-26"15,-7-22 50-15,4 4-52 16,7-4 1-16,-8 0 0 16,8-3 0-16,6-6-4 15,8-4 0-15,-4 1-9 16,-3-1 0-16,-14-5-8 16,-1 2 1-16</inkml:trace>
  <inkml:trace contextRef="#ctx0" brushRef="#br4" timeOffset="187785.12">6227 14534 47 0,'0'22'23'0,"3"-19"-19"0,4-6 33 0,4-6-35 16,-1-7 1-16,8-9 1 16,-4-10 1-16,4-9-7 15,-1-6 1-15,4-12 3 16,4-1 1-16,0 0-3 16,0-3 1-16,-8 4-2 15,4-1 0-15,-7 10-1 16,-3 5 0-16,0 8-1 15,-1 5 1-15,1 10-2 16,-4 9 1-16,3 4-1 16,1 15 1-16,0 6 0 15,-1 10 0-15,-6 0 1 0,3 6 0 16,-4 7 3-16,-3 8 0 16,-3-2 1-16,3 12 1 15,-7 3-1-15,7 10 1 16,7 6-1-16,-7-3 0 15,3 0-2-15,1-13 1 16,-1-6-1-16,1-9 0 16,-1-10-3-16,1-6 1 15,3-9-5-15,-7-7 0 16,0-6-7-16,4-22 1 16</inkml:trace>
  <inkml:trace contextRef="#ctx0" brushRef="#br4" timeOffset="187996.37">6325 14321 55 0,'4'9'27'0,"17"-28"-33"15,-14 10 50-15,4 0-44 16,6-1 0-16,4 1-1 15,1-1 1-15,6 4-6 16,-7-3 0-16,7-4-9 16,0-6 1-16</inkml:trace>
  <inkml:trace contextRef="#ctx0" brushRef="#br4" timeOffset="188356.34">7073 13669 46 0,'-10'28'23'0,"10"3"-19"0,-7-21 34 0,3 5-36 16,-3 7 0-16,-4 0 1 16,1 3 1-16,-11 10-5 15,3 5 1-15,4 4 2 16,0 10 0-16,3 5-1 16,8 10 1-16,-4-3-3 15,3-3 1-15,1-7-3 16,10-12 0-16,3-9-7 15,8-10 1-15,7-19-7 16,-1-6 0-16</inkml:trace>
  <inkml:trace contextRef="#ctx0" brushRef="#br4" timeOffset="188775.95">7133 14051 46 0,'-7'25'23'0,"28"-19"-21"0,-21-6 38 0,7-3-38 0,11 3 0 15,-4 0 3-15,7-6 0 16,4 3-6-16,0 0 1 15,-1 0 3-15,-2 3 0 0,-12 0-2 16,1 3 1-16,-8-3-2 16,-3 3 0-16,-7 6-2 15,-3 1 1-15,-5 5-1 16,1 4 0-16,0 0 0 16,0 3 0-16,4 0 1 15,-1 0 0-15,-3 3 0 16,7 0 1-16,3-3 0 15,8 0 1-15,3-6-1 16,7-4 0-16,7-9-1 16,7-6 1-16,4-3-5 15,0-3 1-15,0-10-11 16,3-9 0-16</inkml:trace>
  <inkml:trace contextRef="#ctx0" brushRef="#br4" timeOffset="189076.84">7521 13587 48 0,'4'50'24'0,"-18"-12"-23"0,24-29 35 0,-10 4-34 16,0 15 0-16,7-6 4 16,0 6 0-16,4 0-7 15,7 10 1-15,-1 9 3 16,1 6 1-16,3 13-3 16,-10 3 1-16,-8 10-9 15,-6 2 0-15,-26 1-10 16,-9-7 0-16</inkml:trace>
  <inkml:trace contextRef="#ctx0" brushRef="#br4" timeOffset="190112.59">8216 14158 41 0,'4'6'20'0,"6"10"-11"0,-3-16 26 16,4 0-33-16,3-3 0 15,7-4 0-15,7-2 0 16,4-4-4-16,0 1 1 15,3-1-6-15,-7 4 0 16,-6-7-7-16,-5-3 0 0</inkml:trace>
  <inkml:trace contextRef="#ctx0" brushRef="#br4" timeOffset="190339.12">8375 13976 43 0,'0'31'21'0,"3"7"-23"16,-3-35 35-16,-3 10-33 16,-4 8 1-16,0 8-1 15,3 5 1-15,-6 4-5 16,6 3 0-16,4-1-8 15,4-11 0-15</inkml:trace>
  <inkml:trace contextRef="#ctx0" brushRef="#br4" timeOffset="190654.66">8749 13847 55 0,'-4'32'27'0,"8"-29"-32"0,3 3 48 0,-7 3-43 16,0 7 0-16,0 3 0 15,3 6 1-15,-3 0-1 16,4 7 0-16,-4-4-1 16,4 0 1-16,-1-6-5 15,4-6 0-15,0-10-10 16,4-16 0-16</inkml:trace>
  <inkml:trace contextRef="#ctx0" brushRef="#br4" timeOffset="191238.17">8654 13587 45 0,'0'16'22'0,"10"-26"-13"0,-6 4 31 0,-1 6-36 16,4-3 1-16,4 0 4 15,7 0 0-15,3 3-12 16,7-4 1-16,0 1 7 15,7 3 0-15,4-3-3 16,0 0 1-16,-4 3-3 16,-6 3 1-16,-5 3-2 15,-13 4 1-15,-4 9-3 16,-7 0 0-16,-7 9-2 16,-4-3 0-16,-6 9-4 15,-1-2 1-15,0-4 0 16,1-9 0-16,-1-4 3 15,7 1 0-15,4 0 2 16,4-4 1-16,6 1 3 0,8-1 0 16,10 1 2-16,0-1 1 15,8 1 1-15,-1 0 0 16,-4-1 0-16,-2-2 0 16,-5-1-1-16,-6 7 0 15,-8 6-2-15,-10 0 0 16,-14 9-4-16,-7 0 0 15,-4 4-6-15,-3-4 1 16,-7-6-10-16,6-9 1 16</inkml:trace>
  <inkml:trace contextRef="#ctx0" brushRef="#br4" timeOffset="191600.44">9373 13863 64 0,'-14'9'32'0,"11"1"-32"0,3-10 57 16,3 3-55 0,-3-3 1-16,4 3 0 0,6 0 0 15,-3 0-6-15,4 0 0 16,3 4-5-16,4-4 0 15,-4-9-12-15,-4-1 0 16</inkml:trace>
  <inkml:trace contextRef="#ctx0" brushRef="#br4" timeOffset="192123.84">10040 13741 56 0,'18'-29'28'0,"-4"11"-26"0,-14 18 40 15,0 0-43-15,0-7 1 16,-4 4-1-16,-3 3 0 16,-7 3 2-16,-4 1 0 15,-6 2-1-15,-8 9 0 16,-7 1 0-16,-3 9 0 15,3 3 0-15,7 1 1 16,1 11-4-16,6 7 1 16,11 4-1-16,7-1 0 15,10 0-1-15,8-9 1 0,14-7 0 16,13-9 0 0,1-12 3-16,14-13 1 0,4-16 2 15,-1 1 0-15,-14-14 1 16,-6-8 0-16,-12-1-1 15,1-15 1-15,-14-1-9 16,-15 7 0-16,-21-3-11 16,-3 13 1-16</inkml:trace>
  <inkml:trace contextRef="#ctx0" brushRef="#br4" timeOffset="195456.39">3969 15055 34 0,'7'3'17'0,"-4"-3"-8"0,4 0 17 15,4-3-24-15,-7-4 1 16,10 1 2-16,-4-3 0 15,11-1-6-15,1 1 1 16,-1 3 4-16,7-1 1 0,4 7-2 16,-4 3 0-16,0 4-2 15,-7 5 1-15,-3 7-2 16,-18 6 1-16,0 0-2 16,-18 3 1-16,1 10-1 15,-8 0 0-15,-3-7 0 16,-11 4 0-16,7-1 0 15,-7 1 0-15,8-7 0 16,2 0 1-16,1-12-1 16,7-4 1-16,10 1-1 15,-6-7 1-15,6-3 0 16,1-3 0-16,10-3 0 16,0-6 0-16,0 2 0 15,7-2 0-15,3 0 0 16,11-4 0-16,-3 0 1 0,7 4 0 15,3 6-1-15,0 3 1 16,-3 3 0-16,0 3 1 16,-4 4-1-16,0 2 0 15,-3 10-1-15,-4 0 1 16,3 0-1-16,-10 0 0 16,4 0-1-16,-8-6 1 15,5-1-5-15,-8-2 0 16,0-4-10-16,10-9 1 15</inkml:trace>
  <inkml:trace contextRef="#ctx0" brushRef="#br4" timeOffset="195997.75">4463 15541 42 0,'-14'25'21'0,"14"3"-12"16,0-22 28-16,0 0-33 15,0 1 1-15,3-1 3 16,1-3 1-16,3-3-10 0,-4-6 0 15,8-7 6-15,6 1 1 16,-2-20-3-16,9-8 1 16,-3-14-3-16,8-2 0 15,2-1-3-15,-9-5 0 16,-5-1-1-16,4 3 0 16,-10 4-2-16,-1 9 1 15,1 6-2-15,0 10 1 16,-1 12 1-16,-3 10 0 15,0 12 1-15,4 6 0 0,-11 7 2 16,3 6 0 0,-3 3 1-16,0 3 1 0,0 0 0 15,-3 7 1-15,3 6 0 16,0 6 0-16,-7 0-1 16,3 9 0-16,4-3-1 15,-7-2 1-15,7-7-2 16,-3-7 0-16,6-9-3 15,4-9 1-15,-3-6-6 16,3-7 0-16,4-9-6 16,-8-10 1-16</inkml:trace>
  <inkml:trace contextRef="#ctx0" brushRef="#br4" timeOffset="196242.61">4636 15390 40 0,'0'0'20'0,"0"-16"-12"0,0 16 33 16,7-6-39-16,3 0 0 16,4-4 1-16,0 1 1 15,8 0-6-15,6-1 1 16,4 1-1-16,-4-4 1 15,3 4-13-15,1-10 0 16,0 0-1-16,3 0 0 16</inkml:trace>
  <inkml:trace contextRef="#ctx0" brushRef="#br4" timeOffset="196508.56">5112 15189 55 0,'-7'0'27'0,"24"13"-35"15,-10-16 57-15,8 6-47 16,2-6 0-16,4 0-1 15,-3-4 1-15,7 4-4 16,-1 3 1-16,-2 0-5 0,-5-3 1 16,4 0-11-16,-10-6 0 15</inkml:trace>
  <inkml:trace contextRef="#ctx0" brushRef="#br4" timeOffset="196732.46">5129 15400 49 0,'22'12'24'0,"9"-9"-24"0,-20-3 36 0,-1 0-36 16,8-3 1-16,-7-3-1 15,-1 0 0-15,8-4-4 16,3 1 0-16,7-4-9 15,4-3 1-15,0-2-2 16,14-4 1-16</inkml:trace>
  <inkml:trace contextRef="#ctx0" brushRef="#br4" timeOffset="197152">6001 14961 56 0,'-11'6'28'0,"-14"-9"-37"0,18 0 60 16,-14 9-51-16,0 0 1 16,-7 7 0-16,-7 9 0 15,-1 9-1-15,-10 0 0 16,8 7 0-16,-1 6 1 15,4 9-1-15,6 0 0 32,22 13-1-32,14-12 0 0,15-14-1 15,9-11 1-15,5-14 0 16,-5-12 1-16,8-9 1 16,-11-6 0-16,4-4 1 15,-11-3 0-15,-3 7 0 16,-4-7 0-16,-10 0-1 15,-8 0 0-15,-10 10-3 16,3 6 1-16,-13 9-3 16,-1 6 1-16,-10 10-5 15,-1 7 0-15,-10-1-9 16,8-3 1-16</inkml:trace>
  <inkml:trace contextRef="#ctx0" brushRef="#br4" timeOffset="197698.69">6541 15189 60 0,'14'0'30'0,"7"-3"-36"0,-11 6 53 15,12-3-47-15,16-6 0 16,12-3-4-16,-1-4 1 16,1-2-6-16,-8 2 0 15,-3-3-7-15,-1 4 0 16</inkml:trace>
  <inkml:trace contextRef="#ctx0" brushRef="#br4" timeOffset="198009.52">6826 14982 41 0,'0'13'20'0,"18"-13"-18"0,-15 0 30 0,8 0-28 15,3 0 1-15,0 3 2 16,11 0 1-16,7 0-10 16,-1 4 1-16,1 2 5 15,0 1 1-15,-7 2-3 16,-8 7 0-16,-10 3-4 15,-14 0 0-15,-10 6-4 16,-12 3 0-16,1 4-8 16,-4-7 1-16,1-3-3 15,-1-6 0-15</inkml:trace>
  <inkml:trace contextRef="#ctx0" brushRef="#br4" timeOffset="198251.37">6918 14957 53 0,'-4'38'26'0,"4"9"-37"0,0-28 54 0,-3 6-44 16,-1 6 1-16,1 10-4 15,3 0 1-15,0-10-5 16,7-3 0-16,0-9-6 16,7-9 1-16</inkml:trace>
  <inkml:trace contextRef="#ctx0" brushRef="#br4" timeOffset="198833.77">7482 15610 46 0,'-3'15'23'0,"-1"-18"-24"0,4 3 41 0,11-9-36 16,0-4 1-16,6-2 1 15,-3-14 1-15,11-8-9 16,3-10 0-16,4-7 5 15,7 1 1-15,3-10-3 16,4-6 0-16,-7 0-1 16,0-3 0-16,-8 13 0 15,-2 5 0-15,2 7-1 16,-13 7 1-16,0 11-1 16,-1 7 0-16,-3 13 0 15,0 9 0-15,-3 6 0 16,-7 10 1-16,-1 12-2 15,8 10 1-15,-11 6 0 16,0 3 1-16,-7 6 0 16,3 7 0-16,4 2 0 15,0 10 0-15,0-12-1 0,0-4 1 16,0-5-2-16,4-11 1 16,-4-8-3-16,7-13 0 15,-7-10-7-15,0-6 0 16,-7-12-4-16,0-13 1 15</inkml:trace>
  <inkml:trace contextRef="#ctx0" brushRef="#br4" timeOffset="199049.66">7680 15331 56 0,'-7'3'28'0,"28"0"-35"0,-10-3 55 0,3 0-47 16,7 0 1-16,14-3-1 16,8-10 1-16,-1 4-6 15,-3-7 0-15,3-3-11 16,-3-3 0-16,0-3-2 16,-8 3 1-16</inkml:trace>
  <inkml:trace contextRef="#ctx0" brushRef="#br4" timeOffset="199364.48">8262 15045 61 0,'-7'19'30'0,"7"-3"-35"0,4-13 62 16,-1 3-54-16,1-3 0 16,3 0 1-16,7 0 0 0,7-6-6 15,11-3 1-15,3-3 0 16,7-4 1-16,-10 1-9 15,-4-1 0-15,-10 1-11 16,-11 5 1-16</inkml:trace>
  <inkml:trace contextRef="#ctx0" brushRef="#br4" timeOffset="199567.87">8280 15258 44 0,'-7'35'22'16,"7"-26"-12"-16,0-9 28 0,0 0-36 16,7 0 0-16,3 0 1 15,8-3 0-15,7-3-5 16,10-7 1-16,-3 1-4 0,6-7 0 16,1 0-10-16,-14-6 0 15</inkml:trace>
  <inkml:trace contextRef="#ctx0" brushRef="#br4" timeOffset="200051.54">8756 14844 60 0,'7'13'30'0,"28"-7"-35"15,-24-6 52-15,7 0-43 16,3 0 0-16,10-3 2 16,8-3 1-16,-3 0-9 15,-1-1 1-15,-7 4 4 16,-7 0 1-16,-3 6-3 15,-4 3 0-15,-3 4-4 16,-4-1 1-16,-11 4-2 16,-3 3 0-16,-4 2-3 15,-3-5 1-15,0-1-2 16,0-2 1-16,0-1 2 16,3 1 1-16,8-1 1 0,3 0 1 15,7 1 3 1,7-1 0-16,4 4 3 0,3-4 1 15,-4 4 1-15,8-1 0 16,-4 1 0-16,4 3 0 16,-11 2-2-16,-3-2 1 15,-11 6-4-15,-11 6 1 32,-49 22-21-32,-3-15 0 15</inkml:trace>
  <inkml:trace contextRef="#ctx0" brushRef="#br4" timeOffset="201011.05">9589 14763 26 0,'38'-6'13'0,"-9"-7"8"0,-26 7-5 16,4 0-12-16,0-4 0 0,0-5 5 15,-3 2 0-15,-1 0-11 16,-6 4 1-16,3-4 6 16,-11 1 1-16,-10-1-3 15,-21 1 1-15,-11-1-3 16,14 4 0-16,-46-7-1 16,-3 7 1-16,-7 3-1 15,-4-1 1-15,-7-2 0 16,4 6 0-16,-4 3-1 31,0 3 1-31,4 3 0 0,3 0 0 0,4 4-1 16,0 2 0-16,10 4-3 15,-3 3 1-15,0 9-8 16,6 7 1-16,5 2-2 16,6 4 0-16,4 3 1 15,11-3 0-15,10 3 2 0,0 6 0 16,11 0 7-16,7-3 0 15,3 3 3-15,4-3 0 16,7 0 4-16,-4 0 0 16,7-3 0-16,4-3 1 15,4 3-1-15,3-7 1 16,0 1-2-16,7 3 0 16,14 9-2-16,11-6 0 15,7 0-1-15,10-3 0 16,0-1 1-16,11-5 1 15,11-4-1-15,-1 4 0 0,29-7-2 16,0 0 1-16,14-3-1 16,14-3 0-16,14-6-1 15,11-13 1-15,-4-6 0 16,14-3 1-16,0-13 0 16,-10-16 0-16,3-6-1 15,-14-15 0-15,-21 0 0 16,-21-7 0-16,-28-3-2 15,-29-6 0-15,-28 0-1 16,-28 0 0-16,-28-7-10 16,-29-2 0-16,-24-10-4 15,-7 0 0-15</inkml:trace>
  <inkml:trace contextRef="#ctx0" brushRef="#br3" timeOffset="206778.05">938 16403 58 0,'15'13'29'0,"2"12"-34"15,-17-19 48-15,0 10-43 16,0 9 1-16,-17 9 0 15,2 10 1-15,-6 12-3 16,-18-5 0-16,1 8 0 16,-1-2 1-16,7-7-5 15,4-6 1-15,0-7-12 16,14-15 0-16</inkml:trace>
  <inkml:trace contextRef="#ctx0" brushRef="#br3" timeOffset="207048.91">730 16541 56 0,'0'31'28'0,"11"16"-28"0,-1-31 44 16,-3 9-44-16,8 10 1 0,9-1 0 15,-3 4 1 1,11 9-3-16,11 6 1 0,2 7-1 16,-2-7 0-16,-4-9-4 15,-1-13 0-15,-6-12-9 16,-11-13 0-16,4-21-2 16,-14-10 0-16</inkml:trace>
  <inkml:trace contextRef="#ctx0" brushRef="#br3" timeOffset="207347.2">1122 16591 55 0,'-4'16'27'0,"4"-4"-28"0,0-9 55 15,4 1-50-15,3-1 0 16,3 0 0-16,-2 0 1 16,6-3-8-16,3 0 1 15,4-6 1-15,1-1 0 16,-5 1-11-16,4 3 1 15,-14-9-8-15,4 2 0 16</inkml:trace>
  <inkml:trace contextRef="#ctx0" brushRef="#br3" timeOffset="207527">1168 16864 52 0,'3'16'26'0,"15"-16"-29"15,-8 0 42-15,1-4-40 16,7 1 0-16,3-3-4 16,7 0 0-16,-7-4-6 15,-3-2 1-15,-4-4-4 16,-7 1 0-16</inkml:trace>
  <inkml:trace contextRef="#ctx0" brushRef="#br3" timeOffset="207769.33">1425 16786 49 0,'4'12'24'0,"13"-2"-31"0,-6-10 48 15,7 0-41-15,3 0 1 16,11-7-3-16,6-2 0 0,-6-7-5 16,7-3 1-16,-11-3-7 15,0 0 0-15</inkml:trace>
  <inkml:trace contextRef="#ctx0" brushRef="#br3" timeOffset="208008.1">1898 16434 71 0,'-14'63'35'0,"28"37"-49"16,-7-68 71-16,4 18-60 15,-1 10 1-15,11 12-7 16,18 15 0 0,18 33-4-16,-15-33 0 15</inkml:trace>
  <inkml:trace contextRef="#ctx0" brushRef="#br3" timeOffset="208609.68">2417 16751 60 0,'7'16'30'0,"10"-13"-33"0,-6-3 44 0,-1 0-39 16,1-3 0-16,17 0 1 15,11-4 1-15,7-2-6 16,10 0 1-16,4-4-2 15,0 0 0-15,-7 1-14 16,-7-13 0-16</inkml:trace>
  <inkml:trace contextRef="#ctx0" brushRef="#br3" timeOffset="208938.48">2794 16475 51 0,'7'16'25'0,"14"3"-20"0,-14-16 34 15,14 0-36-15,1 0 0 16,16 0 1-16,-9-3 1 15,6 0-7-15,0 3 1 16,-3 7 3-16,-11-1 0 16,-3 7-3-16,-8 6 1 15,-17 6-2-15,4 10 0 0,-15 9-3 16,-3-13 0-16,-11 4-5 16,4-4 1-16,7-2-7 15,-7-10 0-15</inkml:trace>
  <inkml:trace contextRef="#ctx0" brushRef="#br3" timeOffset="209163.83">2822 16450 53 0,'0'19'26'0,"7"34"-28"16,-7-37 46-16,0 6-44 0,0 9 1 15,0 10-3-15,4 6 0 16,3 0-13-16,-7-6 1 16</inkml:trace>
  <inkml:trace contextRef="#ctx0" brushRef="#br3" timeOffset="211087.03">3549 16663 47 0,'0'7'23'0,"11"11"-13"15,-4-18 23-15,-7 0-32 16,3 3 1-16,4-6-1 16,4-6 0-16,-1 0-5 0,8-1 1 15,3-6-9-15,4-2 1 16,0-1-4-16,-11 3 1 15</inkml:trace>
  <inkml:trace contextRef="#ctx0" brushRef="#br3" timeOffset="211505.68">3955 16309 40 0,'0'-3'20'0,"-7"9"-19"16,7-6 36-16,0 0-33 15,0 3 1-15,0-6 2 16,0 3 0-16,-4 3-10 16,1 3 1-16,-1 4 5 15,-3 2 1-15,3 7-3 16,-6 9 1-16,-8-2-2 16,8-1 0-16,-8 0-1 15,7 3 1-15,8 0-1 16,-4-3 0-16,7-6-2 0,7-3 0 15,3-4-3-15,5-5 0 16,20-11-8-16,-7-8 1 16,7-10-1-16,1-9 0 15</inkml:trace>
  <inkml:trace contextRef="#ctx0" brushRef="#br3" timeOffset="211746.31">4166 16296 41 0,'-10'32'20'0,"-1"18"-17"15,4-31 39-15,4 6-39 16,-8 6 0-16,-7 10 2 16,1 6 0-16,3 13-7 15,-11-4 0-15,11 13 4 16,-4-3 0-16,8 3-6 15,3-3 0-15,3-4-7 16,4-15 0-16,4-18-5 16,3-20 1-16</inkml:trace>
  <inkml:trace contextRef="#ctx0" brushRef="#br3" timeOffset="212001.18">4237 16710 57 0,'-4'3'28'0,"8"-3"-32"0,3 0 55 15,-4 0-50-15,15 0 0 16,0 0 0-16,6-3 0 0,5-3-5 15,2-3 1-15,8-4-7 16,-7 4 1-16,-4-13-8 16,0 0 0-16</inkml:trace>
  <inkml:trace contextRef="#ctx0" brushRef="#br3" timeOffset="212243.64">4445 16444 45 0,'-7'37'22'0,"-7"23"-18"16,7-38 36-16,3 0-39 16,-6 12 1-16,-15 7 0 15,11 3 0-15,3-3-3 16,-6-4 0-16,6 4-3 0,4-6 1 15,3-10-10-15,4-13 1 16,11-12-3-16,0-15 1 16</inkml:trace>
  <inkml:trace contextRef="#ctx0" brushRef="#br3" timeOffset="212661.67">4646 16375 54 0,'0'34'27'0,"28"-21"-35"15,-21-10 55-15,4 0-46 16,10 0 1-16,7-3 1 15,15 3 1-15,-5 0-3 16,-6 4 0-16,-4-1 2 16,1 0 1-16,-8 4-2 15,-11 2 0-15,1 4-2 16,-11 6 1-16,-11 3-3 16,1 0 0-16,-11 3-1 15,-8 10 1-15,8 3 0 16,0-1 1-16,3 1 1 0,8 0 0 15,3-3 1-15,7-4 0 16,10-6-1 0,12 1 1-1,34-14-7-15,-7-5 1 16,1-10-12-16,-8-16 1 16</inkml:trace>
  <inkml:trace contextRef="#ctx0" brushRef="#br3" timeOffset="213218.09">5443 16472 56 0,'-3'13'28'0,"13"-4"-28"0,-6-6 43 0,7-3-42 16,6 0 1-16,11 0 0 16,1 0 0-16,2-3-4 15,8-3 0-15,0-4-4 16,-7 4 1-16,-11-7-12 15,-3 7 1-15</inkml:trace>
  <inkml:trace contextRef="#ctx0" brushRef="#br3" timeOffset="213398.11">5429 16745 56 0,'0'19'28'0,"21"-19"-33"0,-10 0 45 16,7-4-40-16,6-5 0 16,12 0-6-16,-1-4 0 15,0-3-6-15,-3-2 1 16</inkml:trace>
  <inkml:trace contextRef="#ctx0" brushRef="#br3" timeOffset="213997.9">5898 16823 59 0,'-17'44'29'0,"13"-41"-32"16,4 3 48-16,0 1-41 16,11-4 0-16,-8-3 0 15,15-6 1-15,3-1-7 16,7-11 1-16,1-17 3 15,6-6 1-15,4-18-3 0,7-13 0 16,-8-4-1-16,1-2 1 16,-7-4-2-16,-4 7 1 15,-7 3-1-15,1 9 0 16,-12 10 0-16,4 9 0 16,0 13 0-16,-3 12 1 15,-1 16-1-15,-6 9 1 16,3 0-1-16,-3 7 1 15,-1 12 0-15,1 3 1 16,-4 4-1-16,0-4 1 16,-4 9 0-16,-3 7 0 15,4 6 0-15,-1 10 1 0,0 3-1 16,4 6 0-16,0 0 0 16,4-7 0-16,0-11-1 15,-1-7 1-15,1-10-1 16,-1-12 0-16,1-3-2 15,3-10 0-15,3-6-5 16,-10-3 0-16,0-12-7 16,-7-10 0-16</inkml:trace>
  <inkml:trace contextRef="#ctx0" brushRef="#br3" timeOffset="214193.96">6068 16560 58 0,'3'28'29'0,"8"-12"-32"0,-4-16 52 15,11 0-49-15,3-7 0 16,7-2-2-16,4 0 1 16,7-4-6-16,-15-3 1 15,12-6-11-15,-12 0 1 16</inkml:trace>
  <inkml:trace contextRef="#ctx0" brushRef="#br3" timeOffset="214433.53">6526 16488 73 0,'-10'25'36'0,"31"-3"-45"15,-14-16 66-15,4 0-59 16,-8-3 1-16,8-3-10 16,-1 4 0-16,-3-11-3 15,4-2 1-15</inkml:trace>
  <inkml:trace contextRef="#ctx0" brushRef="#br3" timeOffset="-214462.51">7197 16328 46 0,'14'-13'23'0,"7"4"-15"16,-10 3 26-16,-8-1-30 16,4 1 0-16,-3 3 2 15,-1-3 0-15,-6 2-8 16,-8 4 0-16,-3 4 5 15,-21-1 0-15,-4 3-4 16,-7 3 1-16,7 7-5 16,0 6 1-16,8 6-3 15,-5 10 0-15,12-1-3 0,6 7 0 16,7 7 2-16,11 2 0 16,8-6 5-16,13-3 0 15,10-3 6-15,12-13 1 16,13-16 5-16,-3-15 1 15,4-12 1-15,-8-4 0 16,-7-19-3-16,-13-6 1 16,-12 0-5-16,-6-9 1 15,-15 3-11-15,-10 0 0 16,-7-10-12-16,10 13 0 0</inkml:trace>
  <inkml:trace contextRef="#ctx1" brushRef="#br3" timeOffset="190725.21">3239 14202 0,'0'0'15,"0"0"-15</inkml:trace>
  <inkml:trace contextRef="#ctx0" brushRef="#br3" timeOffset="-212945.62">7849 16679 46 0,'0'16'23'0,"11"-4"-10"0,-8-9 24 15,4 0-35-15,8 1 0 16,9-4 2-16,-6-4 0 16,3-2-6-16,11-3 1 15,7-1 0-15,3-2 1 16,0-4-13-16,1 0 0 16,-1-6-4-16,-10 1 1 15</inkml:trace>
  <inkml:trace contextRef="#ctx0" brushRef="#br3" timeOffset="-212720.4">8057 16441 53 0,'-3'12'26'0,"-18"13"-34"16,21-12 48-16,-4 6-41 16,4 9 1-16,0 3-6 15,0 10 1-15,0 3-6 16,0 0 1-16</inkml:trace>
  <inkml:trace contextRef="#ctx0" brushRef="#br3" timeOffset="-212390.17">8685 16325 47 0,'-21'34'23'0,"-7"48"-17"15,21-64 33-15,-4 14-38 16,1 5 0-16,3 14 0 16,0 5 0-16,0-3-3 15,0 1 1-15,3-4-3 16,1-6 0-16,3-16-9 15,0-12 0-15,7-20-2 16,3-8 1-16</inkml:trace>
  <inkml:trace contextRef="#ctx0" brushRef="#br3" timeOffset="-211955.8">8604 16284 35 0,'-3'22'17'0,"6"-7"-6"0,-3-15 31 16,0 4-37-16,0-1 1 16,0-3 3-16,4 3 1 15,3 0-12-15,3-6 1 16,12 3 7-16,6-3 1 16,11 0-4-16,3-1 1 15,7 1-3-15,1 0 1 16,-8 3-2-16,-3 0 1 0,-11 3-2 15,-7 4 0-15,-17 8-3 16,-8-2 1-16,-6 6-2 16,-11 3 0-16,-1-7-3 15,5 1 1-15,-8 3-1 16,11 0 1-16,3-1 2 16,4-2 0-16,7-3 3 15,7 2 1-15,4 1 4 16,7 0 1-16,13 2 1 15,-10-5 1-15,1 0-1 16,-5 2 0-16,-3 7-2 16,-10 6 0-16,-15 10-5 15,-17-7 1-15,-11 4-8 16,-14-1 1-16,0-5-8 16,-3-4 0-16</inkml:trace>
  <inkml:trace contextRef="#ctx0" brushRef="#br3" timeOffset="-211580.82">9518 16130 57 0,'-28'22'28'0,"-15"53"-33"16,29-59 49-16,0 15-42 15,-14 10 1-15,3 6 1 16,-3 16 1-16,3 3-6 15,-6 12 1-15,6 4 3 16,4 12 1-16,7 0-3 16,10-6 1-16,8-10-5 15,13-15 1-15,11-13-7 16,8-22 1-16,3-15-11 16,-4-16 1-16</inkml:trace>
  <inkml:trace contextRef="#ctx0" brushRef="#br3" timeOffset="-210813.19">9557 16569 57 0,'10'10'28'0,"26"-14"-32"0,-26 1 45 0,4 0-40 15,0 0 1-15,4-6-1 16,-4 2 1-16,0 1-7 16,0-3 0-16,1-4-10 15,-1-6 0-15</inkml:trace>
  <inkml:trace contextRef="#ctx0" brushRef="#br3" timeOffset="-210467.82">9977 16155 54 0,'-4'35'27'0,"4"12"-29"0,0-35 41 0,0 4-38 15,-3 9 0-15,-1 6 1 16,0 13 0-16,-3 16-3 15,0 0 1-15,0 5 0 16,4-2 0-16,-1-10-5 16,1-9 1-16,3-12-9 15,0-7 0-15,3-6-3 16,4-16 1-16</inkml:trace>
  <inkml:trace contextRef="#ctx0" brushRef="#br3" timeOffset="-210168.53">10160 16466 62 0,'0'15'31'0,"4"-5"-32"0,-1-10 64 0,4 3-61 16,0 3 1-16,0-3 0 15,7 4 0-15,4-7-5 16,3 0 0-16,7 0-4 16,1 0 1-16,-5-4-15 15,5-8 1-15,-5-4-2 16,1 1 0-16</inkml:trace>
  <inkml:trace contextRef="#ctx0" brushRef="#br3" timeOffset="-209867.61">10573 16193 59 0,'-4'50'29'0,"-3"-6"-37"0,7-31 58 16,-3 5-49-16,-4 11 0 15,0 2 3-15,-1 13 1 16,5 3-6-16,-1 0 0 15,1 0 0-15,6 0 1 16,1-6-7-16,3-10 0 16,0-6-11-16,7-15 0 0</inkml:trace>
  <inkml:trace contextRef="#ctx0" brushRef="#br3" timeOffset="-209538.48">10650 15754 47 0,'0'19'23'0,"7"37"-14"15,-3-40 34-15,7-1-38 16,3 11 1-16,7 11 4 0,-4-2 0 16,12 9-12-16,6 9 1 15,0 0 7-15,4 10 0 16,-4 3-3-16,-3 9 0 16,-11 7-5-16,-10 9 0 15,-29-7-8-15,-21 4 0 16,-10-10-12-16,-22-21 1 15</inkml:trace>
  <inkml:trace contextRef="#ctx0" brushRef="#br3" timeOffset="-207345.68">3845 17751 46 0,'0'7'23'0,"11"2"-11"16,-11-9 23-16,10 0-32 15,-6-3 1-15,7 3 1 16,13 0 0-16,-10 0-7 16,8 0 0-16,2 0-1 15,1 0 1-15,0-3-14 16,-4-3 0-16</inkml:trace>
  <inkml:trace contextRef="#ctx0" brushRef="#br3" timeOffset="-206880.75">4304 17491 53 0,'-11'22'26'0,"15"-25"-22"0,3 0 38 0,-7 3-40 16,10 0 1-16,1 0 4 15,7 3 0-15,3 3-8 16,0-3 0-16,7 0 5 16,-3 4 0-16,0 2-2 15,-11 4 0-15,3 2-2 16,-13 10 0-16,-8 1-1 15,-3 5 0-15,-3-6-2 16,-4 3 0-16,0 4-1 16,-1 5 1-16,-6 1 0 15,4-4 0-15,-1-5 1 16,4-1 1-16,7-3 3 16,3 0 0-16,15-3 1 0,-1-6 0 15,12-4-1-15,6-9 1 16,4-6-5-16,6 0 1 15,1-3-14-15,-7-4 1 16,-11-9-5-16,0-2 1 16</inkml:trace>
  <inkml:trace contextRef="#ctx0" brushRef="#br3" timeOffset="-206504.54">5002 17623 61 0,'0'6'30'0,"15"-9"-37"0,-8 0 57 15,10 0-49-15,4 3 0 16,-3-7-1-16,7 1 1 15,-1 0-6-15,1 0 1 16,-7-1-13-16,-1-5 1 16</inkml:trace>
  <inkml:trace contextRef="#ctx0" brushRef="#br3" timeOffset="-206311.1">4946 17827 44 0,'7'12'22'0,"32"-21"-22"0,-22 3 25 0,15-1-33 16,0-2 0-16,7-4-14 15,-7-6 0-15</inkml:trace>
  <inkml:trace contextRef="#ctx0" brushRef="#br3" timeOffset="-206024.47">5553 17620 61 0,'-4'25'30'0,"15"3"-32"0,-11-22 57 16,10 1-53-16,-3 2 1 16,15 0 0-16,-1-2 0 15,11-11-6-15,6-2 1 16,-6-9-3-16,3-4 0 15,-3 0-14-15,7-12 0 0</inkml:trace>
  <inkml:trace contextRef="#ctx0" brushRef="#br3" timeOffset="-205605.08">6057 17381 58 0,'-7'19'29'0,"14"0"-22"16,-3-19 42-16,3 0-44 16,7 3 0-16,4 3 2 15,10 4 0-15,0-1-9 0,7 1 0 16,1-1 6-16,-5 4 1 15,-2-1-4-15,-15 1 1 16,3 2-3-16,-6 4 1 16,-1 6-2-16,-3 7 0 15,-14 2 0-15,-3-6 0 16,-4 4-1-16,-4 2 1 16,8 4 1-16,-8-1 0 15,7-2 1-15,8-4 0 16,3-6 0-16,10-6 1 15,12 0-3-15,-8-6 0 0,14-7-4 16,4 0 1-16,3-6-9 16,-3 0 0-16,13-19-6 15,1-3 0-15</inkml:trace>
  <inkml:trace contextRef="#ctx0" brushRef="#br3" timeOffset="-205333.25">6854 17391 49 0,'-21'25'24'0,"-3"31"-23"16,17-43 42-16,0 9-42 0,-4 6 1 15,0 13-1-15,-6 0 1 16,6 6-3-16,1 6 0 16,-1 0-1-16,0-6 1 15,4-15-11-15,4-7 1 16,3-10-4-16,7-18 0 16</inkml:trace>
  <inkml:trace contextRef="#ctx0" brushRef="#br3" timeOffset="-204884.85">6766 17381 52 0,'-3'13'26'0,"6"-4"-25"0,-3-9 48 0,7 3-45 16,-3 1 1-16,6-1 1 15,5 0 1-15,2-3-9 16,8 0 1-16,-7-3 5 16,13 3 1-16,8-3-4 15,-4 3 1-15,1 0-1 16,-8 0 1-16,-3 3-3 16,-8 0 1-16,-17 9-3 15,-7 1 0-15,-7 6-3 16,-4-4 1-16,-3 4-4 15,4-3 1-15,-1 0-1 0,4 6 1 16,3-4 2-16,1 11 1 16,3-11 2-16,3 4 1 15,15 3 5-15,-1-6 0 16,4 0 4-16,11-3 0 16,0-1 0-16,-1 1 0 15,-2 3-1-15,-12 0 1 16,-10 3-5-16,-10 6 1 15,-12-3-9-15,-6 3 0 16,-7-6-13-16,-7-9 1 0</inkml:trace>
  <inkml:trace contextRef="#ctx0" brushRef="#br3" timeOffset="-204371.78">7733 17729 64 0,'18'0'32'0,"31"13"-33"0,-31-13 51 0,17-6-49 16,4-1 0-16,14-2-1 15,7 0 0-15,-8-1-9 16,-2-2 1-16,-4-4-10 16,0 3 0-16</inkml:trace>
  <inkml:trace contextRef="#ctx0" brushRef="#br3" timeOffset="-204054.86">8128 17447 46 0,'4'22'23'0,"13"-6"-13"0,-6-13 30 16,6 3-36-16,5 1 0 15,6-1 4-15,7 0 1 16,4 3-11-16,-4 1 0 16,-3 2 6-16,-14 7 0 0,-8 9-5 15,-13 7 1-15,-12-7-6 16,-6 4 1-16,-10-1-7 16,-5 0 1-16,1-3-8 15,3-9 1-15</inkml:trace>
  <inkml:trace contextRef="#ctx0" brushRef="#br3" timeOffset="-203830.48">8199 17507 62 0,'14'37'31'0,"-4"4"-43"16,-3-25 57-16,-7 9-45 0,0 3 0 15,0 10-5-15,-3-1 1 16,-4 1-10-16,3-10 1 16</inkml:trace>
  <inkml:trace contextRef="#ctx0" brushRef="#br3" timeOffset="-203367.51">9204 17529 42 0,'-11'25'21'0,"4"16"-9"0,4-29 23 15,-1 10-34-15,-6 6 1 16,-1 7-1-16,8 12 1 15,-4 3-4-15,3-6 1 16,4-6-5-16,-7-4 0 16,7-15-9-16,0-10 1 15</inkml:trace>
  <inkml:trace contextRef="#ctx0" brushRef="#br3" timeOffset="-202903.77">9144 17469 54 0,'-7'22'27'0,"21"-28"-27"16,-14 6 46-16,7 0-44 15,4-6 1-15,3 2 4 16,14 4 0-16,7-3-8 15,4 0 0-15,3 3 6 16,4 0 0-16,-7 6-2 16,-11-2 0-16,-3 2-2 0,-7 3 0 15,-11 7-2-15,-11 3 0 16,-6 3-3-16,-4 0 1 16,-4 6-2-16,-3-3 0 15,-4 0-2-15,4-3 1 16,3-3 1-16,4-4 0 15,4 1 2-15,6-3 0 16,4-1 4-16,4 1 1 16,6-1 3-16,8 1 1 15,6 3 0-15,8-1 1 16,-4 1-1-16,-6 3 1 16,-8 0-3-16,0-1 0 0,-25 4-5 15,-13 3 1-15,-15 0-8 16,-11 4 0-16,-6-7-13 15,3-13 0-15</inkml:trace>
  <inkml:trace contextRef="#ctx0" brushRef="#br3" timeOffset="-202569.44">9737 17588 62 0,'-7'10'31'0,"3"5"-26"0,4-11 47 15,7 2-49-15,0 0 1 16,11 0 0-16,10 1 0 16,7-4-6-16,1-3 0 15,6-7 0-15,4 1 0 16,-11 0-11-16,-7 0 0 0,-14 3-8 16,-14 3 0-1</inkml:trace>
  <inkml:trace contextRef="#ctx0" brushRef="#br3" timeOffset="-202406.03">9691 17889 62 0,'10'19'31'0,"26"-13"-35"16,-19-6 54-16,8 0-51 16,3-3 1-16,4-3-5 15,7-3 0-15,3-7-5 16,-3-6 1-16,0 3-9 15,-8-3 1-15</inkml:trace>
  <inkml:trace contextRef="#ctx0" brushRef="#br3" timeOffset="-202181.48">10576 17428 58 0,'-14'29'29'0,"-14"33"-35"0,21-40 53 15,0 10-47-15,-4 12 0 16,-3 9 0-16,4 13 0 16,-5-4-4-16,5 4 0 0,3 3-12 15,0-15 1-15</inkml:trace>
  <inkml:trace contextRef="#ctx0" brushRef="#br3" timeOffset="-201597.45">10926 17516 45 0,'52'-34'22'0,"5"-16"-17"0,-39 40 28 0,-1-6-30 16,1-6 0-16,-4-3 4 15,0-3 1-15,-10 3-9 16,-8-9 1-16,-14-10 5 16,-24-3 1-16,-18 3-2 15,-14 3 0-15,-25 7-2 16,-14 2 0-16,-3 13-2 16,-15 4 0-16,-13-1 1 15,-1 13 0-15,11 3 0 16,-7 3 0-16,0 10-3 15,3-1 0-15,15 10-2 16,3 13 1-16,7 5-4 16,11 14 0-16,10 5-7 15,11 16 1-15,17 7-4 16,8 15 1-16</inkml:trace>
  <inkml:trace contextRef="#ctx0" brushRef="#br3" timeOffset="-201387.44">9144 18372 44 0,'131'47'22'0,"123"-25"-19"0,-173-22 38 16,39-6-38-16,10-10 1 16,25-6 5-16,11-3 1 15,-18-19-11-15,1-3 1 16,-8-12 5-16,0-4 1 16,-14-9-2-16,-25-3 0 15,-21 3-5-15,-17-7 1 16,-22 1-5-16,-14 2 0 0,-24-2-5 15,-29-10 1-15,-21 0-11 16,-24-2 1-16</inkml:trace>
  <inkml:trace contextRef="#ctx0" brushRef="#br3" timeOffset="-197798.89">22648 3690 29 0,'0'22'14'0,"4"-12"-1"0,-1-7 15 0,1 3-23 15,-4 7 1-15,3-1 3 16,1 10 0-16,0-3-12 15,-1-3 1-15,4-1 8 16,0 4 0-16,4-9-1 16,-1-1 0-16,8-9-1 15,7-28 1-15,3-22-1 16,11-16 1-16,28-31-4 16,28-19 0-16,14-10-18 15,8 1 1-15,3 21-3 16,-14 13 0-16</inkml:trace>
  <inkml:trace contextRef="#ctx0" brushRef="#br3" timeOffset="-196926.86">25594 3490 34 0,'0'22'17'0,"0"34"-12"16,0-43 17-16,4 6-20 15,-1-4 1-15,4 1 4 16,0 0 0-16,0-1-7 16,0-5 1-16,0-4 6 15,0-6 1-15,11-6-1 0,10-13 1 16,11-16-3-16,14-31 1 16,21-21-6-16,4-20 0 15,6-3-17-15,1-6 0 16</inkml:trace>
  <inkml:trace contextRef="#ctx0" brushRef="#br0" timeOffset="-186177.99">15476 9614 24 0,'4'13'12'0,"6"30"1"0,-6-27 13 16,3 3-21-16,4 0 0 15,-1 3 5-15,4 3 1 0,4 0-12 16,0 0 0-16,3 0 8 16,3 3 1-16,1-6-2 15,0-3 1-15,3-10-3 16,11-5 1-16,0-11-2 15,3-15 1-15,-3-6-2 16,-4-22 1-16,-3-3-2 16,-7-13 1-16,-11-9-1 15,-7-10 0-15,-11-15-1 16,-10-1 0-16,-7-2 0 16,-7-4 1-16,-1 7-1 15,5 6 1-15,3 6 0 16,3 9 0-16,4 4 0 15,3 0 1-15,1 12-1 16,6 7 1-16,4 15-2 16,4 13 1-16,6 6-3 15,8 3 0-15,3 16-3 0,4 15 1 16,-4 7-6-16,-3 0 1 16,-4 6-12-16,-14-6 0 15</inkml:trace>
  <inkml:trace contextRef="#ctx0" brushRef="#br0" timeOffset="-184871.54">16859 8378 47 0,'4'10'23'0,"-8"-7"-20"0,4 0 23 16,0 0-26-16,0 4 0 16,-3-1 2-16,-1 6 0 15,1 1-2-15,3 6 1 16,-4 9 1-16,1 0 0 16,-1 0-1-16,1 1 1 0,3-4-1 15,3-6 0-15,8-4-1 16,3-5 1-16,7-10-2 15,4-13 0-15,10-6-5 16,-7-6 1-16,0 0-9 16,1-9 0-16</inkml:trace>
  <inkml:trace contextRef="#ctx0" brushRef="#br0" timeOffset="-184659.16">17103 8288 56 0,'7'37'28'0,"-11"-34"-31"16,1 13 48-16,-4 3-45 15,-4 6 1-15,-10 13-1 16,-4 5 1-16,-3 8-2 0,0 5 1 16,3 10-1-16,0-10 0 15,8-2-5-15,3-7 1 16,7-7-11-16,7-14 1 15</inkml:trace>
  <inkml:trace contextRef="#ctx0" brushRef="#br0" timeOffset="-184224.15">17582 8535 34 0,'-7'16'17'0,"-14"15"-8"0,18-24 18 15,-4 2-25-15,-7 4 0 16,-4 5 1-16,0 7 0 15,-3 1-4-15,3 11 0 16,-3 1 1-16,-7 6 1 16,3 0-6-16,4-7 0 15,4-5-8-15,2-17 1 16</inkml:trace>
  <inkml:trace contextRef="#ctx0" brushRef="#br0" timeOffset="-183999.28">17364 8595 46 0,'10'56'23'0,"1"-6"-22"16,-4-31 40-16,4 6-40 15,-1 0 0-15,4 7-1 16,4-4 1-16,-4 0-3 15,4 0 1-15,-4-2-5 16,0-4 1-16,3-13-9 16,-2-15 0-16</inkml:trace>
  <inkml:trace contextRef="#ctx0" brushRef="#br0" timeOffset="-183742.46">17688 8692 43 0,'4'9'21'0,"6"-9"-13"0,-3 0 33 16,4 0-40-16,0 0 1 15,6 0 2-15,4 4 0 16,4-4-5-16,3 0 0 0,1 0 0 15,-1-4 1-15,0-2-8 16,0-3 0-16,-10-7-8 16,0-3 0-16</inkml:trace>
  <inkml:trace contextRef="#ctx0" brushRef="#br0" timeOffset="-183534.6">17903 8463 49 0,'0'25'24'0,"0"16"-23"16,0-25 42-16,-3 9-44 16,-1 3 1-16,4 13-1 15,0 6 0-15,4 0-4 0,-1 0 1 16,1 0-10-16,0-13 0 15</inkml:trace>
  <inkml:trace contextRef="#ctx0" brushRef="#br0" timeOffset="-182815.56">18320 8378 56 0,'3'13'28'0,"22"-4"-28"0,-14-5 46 15,-1-1-42-15,8 3 0 16,-1-3 1-16,5 0 1 0,2 0-8 15,5-3 0 1,2 0 5-16,5 0 0 0,-8 0-3 16,-7 4 0-16,-7 5-2 15,-14 3 1-15,-11 1-3 16,-3 9 1-16,-7 6-3 16,0-3 1-16,-4 3-2 15,1 1 0-15,-1-1 2 16,7 6 0-16,4-2 5 15,0-4 0-15,11-6 4 16,10-3 1-16,7-4 2 16,0-8 0-16,14-4 0 15,7 0 0-15,11-6-4 16,4-3 0-16,-5-4-9 16,-6 7 1-16,-7 3-14 15,-11-6 0-15</inkml:trace>
  <inkml:trace contextRef="#ctx0" brushRef="#br0" timeOffset="-182349.18">16757 9463 58 0,'7'0'29'0,"21"-9"-21"0,-17 6 43 0,17 0-46 16,14 0 0-16,22-4 5 16,24-5 1-16,18-4-13 15,31 0 0-15,22-2 8 16,21-1 0-16,11 0-3 15,-11 3 1-15,-1 1-6 0,-13 2 0 16,-14 1-6-16,-29 5 1 16,-27 4-11-16,-22 3 0 15,-28 0-6-15,-22 3 0 16</inkml:trace>
  <inkml:trace contextRef="#ctx0" brushRef="#br0" timeOffset="-181629.04">16591 9906 52 0,'-14'53'26'0,"-7"-31"-27"0,17-13 42 0,-3 4-39 16,0 6 0-16,-3 3 1 15,-4 3 0-15,-4 0-4 16,-3 9 1-16,3 4 2 16,-3 0 0-16,0 2-1 15,7 4 0-15,0-3-2 16,6 3 1-16,-2-7-5 15,6-5 0-15,4-7-7 0,7-6 0 16,8-10-5 0,6-12 1-16</inkml:trace>
  <inkml:trace contextRef="#ctx0" brushRef="#br0" timeOffset="-181372.01">16891 10103 53 0,'-18'16'26'0,"-6"12"-31"0,17-22 49 0,-4 10-43 16,-10 6 0-16,-4 3 1 15,-3 6 1-15,0 1-4 16,0 5 1-16,3-5 1 15,4 2 1-15,3-2-6 16,4-4 1-16,7-12-13 16,7-16 1-16</inkml:trace>
  <inkml:trace contextRef="#ctx0" brushRef="#br0" timeOffset="-181148.32">16693 10210 51 0,'8'37'25'0,"6"-12"-22"0,-7-18 36 15,0 2-37-15,3 4 1 16,4-1 0-16,1 7 0 16,-1-3-5-16,0 3 1 15,-4-4 0-15,4 1 0 16,1 3-8-16,-1-7 1 15,0-12-8-15,-4-12 0 16</inkml:trace>
  <inkml:trace contextRef="#ctx0" brushRef="#br0" timeOffset="-180908.55">17018 10276 57 0,'11'15'28'0,"3"-21"-29"0,-11 0 50 0,4 3-45 15,4-4 0-15,3 1 1 16,7-3 1-16,7 2-9 16,1 1 1-16,-1 0-1 15,-3 0 1-15,-4-7-16 16,0 1 0-16,-11-4-2 15,-3-3 1-15</inkml:trace>
  <inkml:trace contextRef="#ctx0" brushRef="#br0" timeOffset="-180681.76">17381 10100 48 0,'4'38'24'0,"-8"-16"-27"0,4-16 46 0,-3 6-42 0,-1 7 1 15,1 6-1-15,-1 4 0 16,4-1-4-16,0 3 1 0,4-6-9 16,-1-6 1-16,-3-19-5 15,7-6 1-15</inkml:trace>
  <inkml:trace contextRef="#ctx0" brushRef="#br0" timeOffset="-180425.49">17508 9833 56 0,'22'22'28'0,"-5"10"-35"16,-6-20 54-16,3 7-45 16,7-6 0-16,4 9 2 0,3 9 0 15,0 7-6-15,-7-4 1 16,-10 10 2-16,-8 6 0 16,-10 4-8-16,-7 5 1 15,0 1-12-15,-11-16 1 16</inkml:trace>
  <inkml:trace contextRef="#ctx0" brushRef="#br0" timeOffset="-180112.62">18129 9677 52 0,'-17'25'26'0,"-12"0"-28"0,19-16 40 0,-8 7-38 16,-3 6 1-16,0 12-1 16,-4 7 1-16,-3 12-1 15,-4 7 0-15,4 12 0 16,3 3 1-16,11 10-1 15,7-10 1-15,7-12-5 16,11-10 1-16,3-6-7 16,0-15 1-16,7-13-6 0,7-10 0 15</inkml:trace>
  <inkml:trace contextRef="#ctx0" brushRef="#br0" timeOffset="-179885.96">18362 10078 62 0,'-10'63'31'0,"-33"-26"-44"0,29-21 61 16,-4 6-48-16,-6 3 1 0,-8 3-1 15,0 10 0-15,-3 6-2 16,3 0 0-16,4-3-7 15,7-10 1-15,7-15-8 16,3-16 0-16</inkml:trace>
  <inkml:trace contextRef="#ctx0" brushRef="#br0" timeOffset="-179655.76">18090 10128 59 0,'11'38'29'0,"3"3"-36"16,-10-32 52-16,3 10-45 15,0 3 0-15,3 3 1 0,1 3 0 16,0 0-2-16,3 1 0 16,3-1-2-16,-3-3 1 15,1-3-11-15,2-13 1 16,1-12-4-16,-1-3 0 15</inkml:trace>
  <inkml:trace contextRef="#ctx0" brushRef="#br0" timeOffset="-179415.35">18436 10288 59 0,'0'16'29'0,"14"-13"-36"16,-7-6 58-16,0 0-50 15,4 0 1-15,10-4-1 16,14-5 0-16,4-4-3 16,0-3 0-16,-7 4-6 15,-4 5 1-15,-7-5-10 16,-3-4 0-16</inkml:trace>
  <inkml:trace contextRef="#ctx0" brushRef="#br0" timeOffset="-179211.46">18560 10153 52 0,'0'16'26'0,"-7"6"-33"0,7-13 41 16,0 10-34-16,0 3 0 16,3 3-3-16,-3 3 0 15,4 10-3-15,-1 6 1 16,4-10-8-16,0-5 1 0</inkml:trace>
  <inkml:trace contextRef="#ctx0" brushRef="#br0" timeOffset="-178970.3">18979 10012 48 0,'-3'41'24'0,"-11"34"-29"15,10-62 43-15,-3 15-38 16,0 10 1-16,0 6-1 16,0 12 1-16,4-6-5 15,3-3 0-15,3-3-9 16,8-22 0-16</inkml:trace>
  <inkml:trace contextRef="#ctx0" brushRef="#br0" timeOffset="-178715.45">19043 9978 53 0,'11'22'26'0,"38"34"-26"0,-28-34 43 0,4 0-41 15,3 19 1-15,0 3-1 16,-3 9 1-16,-7 13-5 16,-11 3 1-16,-7 9-4 15,-11-12 1-15,-14-3-13 16,-6-13 1-16</inkml:trace>
  <inkml:trace contextRef="#ctx0" brushRef="#br0" timeOffset="-178085.98">20144 9053 54 0,'-4'37'27'0,"4"17"-23"15,0-42 41-15,4 4-43 16,-4 3 0-16,0 6 2 16,0 3 1-16,0 0-6 15,3 4 0-15,-3-11 3 16,0-2 0-16,-3-3-2 15,-1-3 1-15,-6-1-2 16,-5-6 1-16,-2-9-2 16,-11-6 1-16,-4-4-2 15,-3 1 1-15,-1-1-2 16,-3 7 1-16,4 3 0 16,0 6 1-16,3 6-1 0,7 10 1 15,4 0 1-15,4 3 0 16,6 3 1-16,11 3 1 15,7 4-1-15,7-7 1 16,14 0 0-16,15-6 0 16,10-4-1-16,3-2 0 15,-10-10-10-15,3-3 1 16,1-13-7-16,-1-9 1 16</inkml:trace>
  <inkml:trace contextRef="#ctx0" brushRef="#br0" timeOffset="-177869.44">20454 9379 59 0,'-39'50'29'0,"-14"-16"-39"16,36-15 54-16,-4 6-45 15,-4 10 0-15,0 2-8 16,4-5 1-16,7-4-3 16,3-12 1-16</inkml:trace>
  <inkml:trace contextRef="#ctx0" brushRef="#br0" timeOffset="-177691.06">20239 9213 47 0,'39'34'23'0,"28"44"-15"0,-46-56 34 0,7 13-40 0,4 15 0 15,7-3-2-15,-8 13 1 16,1-7-8-16,-4-6 0 16,-3-12-8-16,-11-13 0 15</inkml:trace>
  <inkml:trace contextRef="#ctx0" brushRef="#br0" timeOffset="-177229.68">21350 9097 64 0,'4'25'32'0,"17"-22"-34"0,-11-6 57 16,8 0-54-16,7-7 1 15,17 1 0-15,11-1 0 16,7-2-7-16,-7 2 0 0,-7 7-7 16,-7 0 0-16,-11-3-7 15,-11 6 0-15</inkml:trace>
  <inkml:trace contextRef="#ctx0" brushRef="#br0" timeOffset="-177033.79">21294 9410 61 0,'21'25'30'0,"53"-22"-40"16,-49-6 54-16,20 0-46 16,15 0 0-16,0-3-18 15,-7-1 1-15,0-5 14 16,0 2 0-16</inkml:trace>
  <inkml:trace contextRef="#ctx0" brushRef="#br0" timeOffset="-176449.28">22204 10235 49 0,'28'66'24'0,"25"-26"-22"16,-39-33 41-16,11 5-42 16,17 4 1-16,8-3 2 15,9-7 1-15,5-6-5 16,3-10 1-16,-3-12 3 15,-12-18 0-15,1-11 0 0,-7-11 0 16,-14-29-1-16,-11-16 1 16,-17-12-2-16,-4-25 1 15,-14-19-1-15,-18-13 0 16,-7 1-1-16,0-1 1 16,4-6-2-16,7 19 1 15,7 12 0-15,13 10 0 16,12 25 0-16,10 16 1 15,7 18 0-15,7 13 0 16,1 13-2-16,-1 18 0 0,-3 13-3 16,-4 16 0-16,-7 9-6 15,0 12 0-15,-3 17-12 16,-11 5 0-16,-11 13-1 16,-3 3 1-16</inkml:trace>
  <inkml:trace contextRef="#ctx0" brushRef="#br0" timeOffset="-171600.12">23940 8137 46 0,'0'22'23'0,"14"12"-9"0,-11-30 23 16,4-1-35-16,0 3 1 16,-3-6 4-16,6 3 1 15,8-3-9-15,3 3 0 16,11-3 6-16,3 3 0 15,4 1-2-15,0-1 1 0,-7 0-4 16,-8 3 1-16,-6 3-2 16,-11 7 1-16,-11-6-1 15,-3-1 0-15,-7 4 0 16,-3 2 0-16,-5-2-1 16,5-1 1-16,-4 4 1 15,7-7 0-15,-1 1 0 16,5 2 1-16,3-2-1 15,3 2 1-15,1-2 0 16,3 2 0-16,0-2-1 16,7 2 1-1,3-2 0-15,8 2 0 0,0-6 0 16,-1 1 1-16,1-4 0 16,-4 3 0-16,-3-3-1 15,-8 10 1-15,-10 9-2 0,-14 3 1 16,-11 9-2-16,-3 1 1 15,-4 2-3-15,-3-2 1 16,-1-10-4-16,8-3 0 16,3-3-10-16,11-10 1 15,7-3-5-15,11-2 0 16</inkml:trace>
  <inkml:trace contextRef="#ctx0" brushRef="#br0" timeOffset="-171224.79">23453 9128 76 0,'10'31'38'0,"47"-31"-45"16,-33-3 76-16,15-3-65 15,21-7 1-15,18-9 1 16,10-3 0-16,18 0-9 15,10-3 1-15,-6 3 1 16,-19 6 0-16,-20 7-7 0,-15 5 1 16,-13 10-12-16,-12 7 0 15,-20-1-6-15,-15 4 1 16</inkml:trace>
  <inkml:trace contextRef="#ctx0" brushRef="#br0" timeOffset="-170772.45">23858 9576 47 0,'-10'16'23'0,"-25"-3"-24"0,20-4 37 15,-6 10-36-15,-3 6 1 16,-5 6-1-16,-2 7 1 16,-1 3-2-16,4 3 1 15,-1-1-2-15,8-8 1 16,4-7-9-16,6-9 1 15,7-10-4-15,1-15 0 16</inkml:trace>
  <inkml:trace contextRef="#ctx0" brushRef="#br0" timeOffset="-170547.93">23569 9617 39 0,'-3'19'19'0,"6"34"-19"15,-3-40 34-15,4 2-34 16,3 4 1-16,3 3 3 16,1 3 0-16,3 0-4 15,4 4 1-15,3 2 1 16,3-6 1-16,1-3-3 16,0-3 0-16,0 0-11 15,-8-7 1-15,-3-6-4 16,-3-2 0-16</inkml:trace>
  <inkml:trace contextRef="#ctx0" brushRef="#br0" timeOffset="-170293.51">23950 9837 64 0,'4'0'32'0,"10"-7"-39"0,-7 1 66 0,0 6-58 15,7 0 1-15,11 0-1 16,6 0 0-16,5 0-5 16,-5 0 0-16,1 0-9 15,-4-3 1-15,-3-3-7 16,3-7 0-16</inkml:trace>
  <inkml:trace contextRef="#ctx0" brushRef="#br0" timeOffset="-170050.72">24472 9548 61 0,'-3'31'30'0,"3"4"-35"0,-4-19 54 15,1 12-49-15,-1 10 0 16,4 15-1-16,0 0 1 16,0 10-4-16,0-4 0 15,0-8-13-15,-7-14 1 16</inkml:trace>
  <inkml:trace contextRef="#ctx0" brushRef="#br0" timeOffset="-169452.48">23848 7883 34 0,'3'-6'17'0,"-3"-4"-6"0,0 7 13 16,-3 3-20-16,-8 10 1 16,-3 2 2-16,-7 7 0 15,-4 9-8-15,-3 10 0 16,-7 6 6-16,-4 12 1 0,-3 4-3 16,3 15 0-1,-35 116-2 1,3 13 1-16,8 6-2 15,13 13 0-15,19 9 0 16,13-16 0-16,14-21-1 16,15-26 1-16,14-22-2 15,6-21 1-15,15-26-7 16,14-28 0-16,7-31-8 16,0-22 1-16</inkml:trace>
  <inkml:trace contextRef="#ctx0" brushRef="#br0" timeOffset="-169062.55">24860 9018 52 0,'0'3'26'0,"25"-6"-26"16,-14 3 44-16,6 0-41 16,4 0 1-16,8 0 1 15,-1-3 1-15,0 0-9 16,7 0 1-16,1 0-3 16,2-1 0-16,-2-2-12 15,-12-3 1-15</inkml:trace>
  <inkml:trace contextRef="#ctx0" brushRef="#br0" timeOffset="-168865.69">25058 8717 62 0,'0'97'31'0,"3"32"-40"0,-3-91 51 15,0 12-43-15,7 12 1 16,0 4-9-16,1-9 0 16,-5-17-2-16,-6-21 1 15</inkml:trace>
  <inkml:trace contextRef="#ctx0" brushRef="#br0" timeOffset="-167260.28">26515 8184 47 0,'7'22'23'0,"10"12"-16"0,-9-21 24 16,-5 0-32-16,1 5 1 15,-4 7 0-15,0 13 0 0,-4-7 0 16,1 7 0-16,-5 0-6 15,1-4 1-15,0-9-9 16,4-9 1-16</inkml:trace>
  <inkml:trace contextRef="#ctx0" brushRef="#br0" timeOffset="-166976.15">25862 8915 71 0,'0'34'35'0,"39"-6"-38"0,-18-24 68 15,21 2-62-15,11-6 0 16,18 0-1-16,28-6 1 15,28-4-5-15,21-6 0 16,11 1 0-16,-1-1 0 16,-17 4-9-16,-14 2 0 15,-24-2-11-15,-26 5 0 16</inkml:trace>
  <inkml:trace contextRef="#ctx0" brushRef="#br0" timeOffset="-166133.78">26451 9579 55 0,'-7'26'27'0,"-17"-1"-22"0,16-13 28 16,-9 7-33-16,-8 9 0 15,-7 7 0-15,4 15 1 16,-4 9-4-16,1 1 0 15,-1 0-6-15,0-16 1 0,7-7-7 16,8-15 1-16</inkml:trace>
  <inkml:trace contextRef="#ctx0" brushRef="#br0" timeOffset="-165909.1">26218 9645 48 0,'22'51'24'0,"-1"5"-25"15,-14-37 42-15,3 6-40 16,5 12 0-16,6-5 0 16,0 2 0-16,0 1-4 15,4-4 0-15,-1-6-6 0,-2-6 0 16,-1-16-6-16,0-6 1 15</inkml:trace>
  <inkml:trace contextRef="#ctx0" brushRef="#br0" timeOffset="-165683.58">26645 9739 48 0,'7'13'24'0,"7"-13"-21"0,-6 0 43 0,2-3-43 16,1 0 0-16,3 0 1 15,7 3 0-15,7 0-6 16,7 3 0-16,1-6-2 16,-4-1 1-16,-8-5-13 15,-3-10 0-15</inkml:trace>
  <inkml:trace contextRef="#ctx0" brushRef="#br0" timeOffset="-165473.68">26871 9539 57 0,'-3'50'28'0,"-8"0"-31"15,7-31 42-15,-3 9-39 0,0 10 0 16,4 9-2-16,-4-3 0 16,7 3-5-16,-4-7 1 15,11-11-9-15,-3-10 0 16</inkml:trace>
  <inkml:trace contextRef="#ctx0" brushRef="#br0" timeOffset="-165262.28">27287 9454 62 0,'0'60'31'0,"-14"37"-40"15,11-69 57-15,-1 13-49 16,1 22 1-16,-1-1-5 15,1 14 0-15,3-14-9 16,0-15 1-16</inkml:trace>
  <inkml:trace contextRef="#ctx0" brushRef="#br0" timeOffset="-164528.65">28607 8369 57 0,'10'28'28'0,"4"26"-30"16,-6-45 42-16,-1 16-40 15,0 10 1-15,3 8-1 16,1 14 1-16,-1 6-1 15,1 6 0-15,0 0 1 16,-1 3 0-16,-3-6 0 0,0-7 0 31,-3-15-1-31,-1-6 1 0,-3-13-1 0,-3-16 1 16,-8-6-1-16,-6-12 1 16,-5-4-1-16,-6 4 0 15,-11-4 0-15,-3-2 0 16,7 2-1-16,3 4 1 15,0 6-1-15,-3 3 0 16,7 3 0-16,0 6 1 16,6 10-1-16,5 3 0 0,6 6 1 15,11 4 0-15,7 2 0 16,4 10 1-16,10-10-1 16,18 1 0-16,10-10-1 15,8-6 0-15,6-10-9 16,4-6 1-16,-10-15-7 15,3-7 0-15</inkml:trace>
  <inkml:trace contextRef="#ctx0" brushRef="#br0" timeOffset="-164302.96">29415 8886 55 0,'-4'22'27'0,"-42"57"-35"0,32-64 48 16,-11 17-40-16,-3 5 0 15,-4 7 0-15,1 3 0 16,-1 10-3-16,7-13 1 16,4-13-12-16,3 0 1 15,4-21-2-15,0-20 1 16</inkml:trace>
  <inkml:trace contextRef="#ctx0" brushRef="#br0" timeOffset="-164124.25">28928 8836 48 0,'39'91'24'0,"52"28"-26"0,-62-81 48 0,9 12-47 16,12 13 1-16,-1 6-7 15,-3 3 1-15,-7-3-3 16,-11-6 1-16,-14-16-6 16,-10-22 0-16</inkml:trace>
  <inkml:trace contextRef="#ctx0" brushRef="#br0" timeOffset="-163628.53">27471 7679 14 0,'17'-6'7'0,"-2"-13"5"16,-8 16 5-16,0 3-8 15,3 3 0-15,1 7 6 16,3 8 0-16,4-5-17 16,3 12 0-16,11 22 12 15,3 6 1-15,4 23-5 16,10 11 1-16,18 29-2 16,7 16 0-16,11 25-1 15,-8 12 0-15,-17 22-2 16,-24 7 1-16,-29-4-1 15,-25 10 0-15,-24-16-7 16,-18-24 1-16,-11-17-16 16,-13-34 1-16</inkml:trace>
  <inkml:trace contextRef="#ctx1" brushRef="#br0" timeOffset="-188334.97">16997 8338 0,'0'0'15,"0"0"1,-21 6-16,21-6 16,0 0-1,0 0-15</inkml:trace>
  <inkml:trace contextRef="#ctx1" brushRef="#br0" timeOffset="-187500">17706 8222 0,'0'0'15,"0"0"-15,0 0 16,0 6-16,-7 10 16,-4 2-1,4 4-15,-3 0 16,3 0 0,0-3-16,-1 0 15,1-3-15,0 2 16,-3-5-1,6 3-15,-3-7 16,0 7 0,0-4-16,0 1 15,4-4 1,-1 1-16,-3-4 16,7 0-16,-4 0 15,4-6 1,0 0-1</inkml:trace>
  <inkml:trace contextRef="#ctx0" brushRef="#br0" timeOffset="-162022.49">21124 11740 45 0,'29'-3'22'0,"20"-19"-13"16,-35 16 22-16,14-1-30 0,11 1 0 16,7 0 0-1,3 3 0-15,4 3-7 0,-3 0 1 16,-12 6-8-16,-9 0 0 15</inkml:trace>
  <inkml:trace contextRef="#ctx0" brushRef="#br0" timeOffset="-161825.62">21050 12110 63 0,'-10'38'31'0,"27"-19"-28"16,-6-13 56 0,7 0-58-16,10 0 0 0,4-6-1 15,13 3 1-15,8-6-7 16,-3 3 1-16,-1-3-14 16,-7-6 0-16</inkml:trace>
  <inkml:trace contextRef="#ctx0" brushRef="#br0" timeOffset="-160607.58">22010 13214 41 0,'14'50'20'0,"25"-9"-12"0,-25-38 20 15,3 0-25-15,8 0 1 16,3 0 1-16,4-3 1 16,0-6-7-16,-4-3 0 15,4-13 5-15,3-10 1 16,0-15-2-16,8-3 0 15,-4-22 0-15,-4-6 1 0,-14-23-1 16,-10-8 0-16,-15-20-1 16,-14-12 1-16,-10-10 0 15,7 4 0-15,-4-4-2 16,-6 7 1-16,2 9-1 16,5 22 1-16,3 13-2 15,10 15 1-15,7 20-2 16,4 18 0-16,7 12-1 15,8 16 1-15,-5 4-4 16,8 8 1-16,-1 1-8 16,1 9 0-16,-7-3-7 15,3 3 1-15</inkml:trace>
  <inkml:trace contextRef="#ctx0" brushRef="#br0" timeOffset="-159093.18">21837 11919 48 0,'-11'12'24'0,"4"10"-15"15,7-15 38-15,0-1-43 16,0 0 1-16,0-3 4 15,0 4 0-15,4-1-11 0,3-3 1 16,7 3 7-16,4 0 0 16,3-2-3-16,7-1 1 15,0 0-2-15,4 0 0 16,-11 3-2-16,-3 1 1 16,-8 2-2-16,-10 3 0 15,-7 7-1-15,-7 3 0 16,-7 0-2-16,-7 0 0 15,-4-3-1-15,7 0 1 16,4 0-1-16,7-4 1 16,4 4 1-16,2-6 0 0,-2-4 1 15,6-3 1-15,11 1 1 16,11-4 1-16,7 3 0 16,3 0 1-16,0 1 0 15,0 5 0-15,-6 4 0 16,-5 3 0-16,-13-1-2 15,-11 11 1-15,-18 8-6 16,-14 1 0-16,4-4-7 16,-7 7 0-16,-4-19-7 15,3-3 0 1</inkml:trace>
  <inkml:trace contextRef="#ctx0" brushRef="#br0" timeOffset="-158656.65">23573 11442 46 0,'7'3'23'0,"-11"4"-19"16,8-4 37-16,-4 3-39 16,0 7 0-16,0 2 1 15,-4 10 1-15,1 3-5 16,-1 7 0-16,-3 12 2 16,-4-3 1-16,1 6-4 15,-4-3 1-15,3-6-9 16,-3-7 1-16,3-9-7 15,1-9 1-15</inkml:trace>
  <inkml:trace contextRef="#ctx0" brushRef="#br0" timeOffset="-158373.4">22931 12148 68 0,'17'40'34'0,"26"-21"-37"0,-22-12 65 0,10-4-60 16,19 0 0-16,17-3 1 15,7 0 1-15,21-13-6 16,11-2 0-16,10-7 0 15,-13-7 1-15,-8 4-10 16,-10 7 0-16,-22-4-11 16,-17 15 1-16</inkml:trace>
  <inkml:trace contextRef="#ctx0" brushRef="#br0" timeOffset="-158041.83">23160 12722 57 0,'0'12'28'0,"0"-2"-30"0,0-4 43 16,-7 0-40-16,-4 7 0 15,-3 5 1-15,-7 11 0 0,-7-4-3 16,0 3 0-16,-1-3 0 16,5 6 0-16,2-2-7 15,5-4 0-15,-1-13-8 16,4-12 0-16</inkml:trace>
  <inkml:trace contextRef="#ctx0" brushRef="#br0" timeOffset="-157832.52">22994 12555 48 0,'11'38'24'0,"13"22"-27"15,-13-35 38-15,3-3-35 16,0 9 1-16,4 10-3 16,-1 3 1-16,1 3-1 0,0 3 0 15,-4-6-5-15,-4-10 1 16,5-6-7-16,-1-12 0 16</inkml:trace>
  <inkml:trace contextRef="#ctx0" brushRef="#br0" timeOffset="-157576.37">23470 12831 62 0,'0'16'31'0,"-3"-3"-35"15,6-10 60-15,4 0-55 16,7 0 0-16,8 3 0 16,6-3 0-16,4 0-3 15,10-3 1-15,4-6-5 16,-4-3 0-16,0-4-13 16,-3-9 1-16</inkml:trace>
  <inkml:trace contextRef="#ctx0" brushRef="#br0" timeOffset="-157366.39">23992 12602 60 0,'-3'63'30'0,"-11"-6"-37"0,10-32 46 15,-3 12-39-15,-3 10 0 16,-4 3-7-16,3 4 0 16,4 5-5-16,3-5 1 15</inkml:trace>
  <inkml:trace contextRef="#ctx0" brushRef="#br0" timeOffset="-156826.87">24938 11659 57 0,'3'21'28'0,"-10"30"-32"0,7-36 44 16,-3 4-38-16,-1 6 1 16,-3 13 1-16,0 9 0 15,4 12-4-15,3 1 0 16,0 9 3-16,0 0 0 15,0-13-2-15,0-8 1 16,0-14-2-16,0-6 1 16,0-6-3-16,-7-3 1 15,-8-10-1-15,-6-9 0 16,-3-6 0-16,-5-6 1 16,-6-4 0-16,-4 0 1 15,1 4 0-15,6-1 0 0,7 10-1 16,0 9 1-16,4 7-1 15,4 9 1-15,2 0-1 16,8 3 1-16,4 3-1 16,3 0 0-16,14 7-2 15,14-4 0-15,15-6-3 16,6 0 0-16,11-12-10 16,0-16 0-16</inkml:trace>
  <inkml:trace contextRef="#ctx0" brushRef="#br0" timeOffset="-156600.87">25545 12273 58 0,'-39'60'29'0,"-46"-1"-36"0,64-40 50 15,-14 6-43-15,-8 7 1 16,1 5-2-16,3 7 1 16,11-9-7-16,3-4 1 15,8-22-9-15,-1-15 0 16</inkml:trace>
  <inkml:trace contextRef="#ctx0" brushRef="#br0" timeOffset="-156435.98">25178 12182 53 0,'28'60'26'0,"25"43"-27"15,-39-81 43-15,7 13-43 16,4 5 1-16,7 8-13 16,3 5 0-16,4-6 4 15,-8-16 1-15</inkml:trace>
  <inkml:trace contextRef="#ctx0" brushRef="#br0" timeOffset="-156000.65">26169 12355 64 0,'7'9'32'0,"14"-6"-36"15,-3-6 57 1,45-3-55-1,1 0 0-15,-1-1-15 16,-3 1 1-16,-14-10 7 16,-14 1 1-16</inkml:trace>
  <inkml:trace contextRef="#ctx0" brushRef="#br0" timeOffset="-155805.98">26353 12050 52 0,'-8'73'26'0,"8"8"-28"0,-3-53 39 16,-4 4-37-16,3 8 0 16,-3 4-9-16,4 3 0 15,3-3-1-15,0-6 1 0</inkml:trace>
  <inkml:trace contextRef="#ctx0" brushRef="#br0" timeOffset="-155310.58">27002 13527 53 0,'38'16'26'0,"26"-13"-28"0,-43-9 42 16,11-7-38-16,0-15 0 15,-1-13 4-15,-2-24 1 16,-1-14-7-16,-4-18 1 16,-9-28 4-16,-12-23 1 15,-6-12-1-15,3-9 0 0,-4-7-3 16,4 10 1-16,-3 16-2 15,-1 2 1-15,0 17-1 16,4 11 0-16,8 26-2 16,6 16 1-16,3 18-4 15,8 23 1-15,3 15-5 16,0 15 1-16,-3 11-7 16,0 5 1-16,-8 4-7 15,-6-1 0-15</inkml:trace>
  <inkml:trace contextRef="#ctx0" brushRef="#br0" timeOffset="-154889.15">28617 11398 45 0,'11'3'22'0,"-8"7"-13"0,1-10 35 0,0 6-40 15,-4 7 0-15,0 2 2 16,-4 17 1-16,-3 2-9 16,0 4 0-16,0 9 5 15,0 9 1-15,0-2-6 16,0-1 1-16,0-3-9 15,3-3 1-15,1-12-9 16,-5-4 0-16</inkml:trace>
  <inkml:trace contextRef="#ctx0" brushRef="#br0" timeOffset="-154620.03">27809 12430 75 0,'4'38'37'0,"17"-16"-43"0,-3-26 70 16,21-2-62-16,21-13 1 15,28 0 1-15,14-12 1 16,29-10-9-16,20 4 1 15,1-4-3-15,-7 6 0 0,-15 10-14 16,-24 0 1-16,-28 19-5 16,-25 12 1-16</inkml:trace>
  <inkml:trace contextRef="#ctx0" brushRef="#br0" timeOffset="-154244.41">28307 12850 53 0,'0'-9'26'0,"-4"12"-25"0,1 0 48 16,-4 6-45-16,-11 10 0 15,-7-3-1-15,-6 18 1 16,-5 7-6-16,-9 9 0 15,-5 16 0-15,1 0 1 16,6 0-7-16,12-10 1 0,-1-12-11 16,14-25 1-16</inkml:trace>
  <inkml:trace contextRef="#ctx0" brushRef="#br0" timeOffset="-154032.02">27975 12935 48 0,'21'41'24'0,"11"18"-25"16,-21-40 35-16,-1 6-34 16,4 13 1-16,8 2-3 15,-1 1 1-15,0 0-4 16,4 3 0-16,-1-7-8 0,1-15 0 15</inkml:trace>
  <inkml:trace contextRef="#ctx0" brushRef="#br0" timeOffset="-153777.16">28402 13101 47 0,'-7'22'23'0,"18"-19"-14"0,-11-3 39 0,3 6-44 15,4-6 1-15,4 0 2 16,10 0 0-16,14 0-10 16,4 0 1-16,7-3 4 15,0-6 1-15,0 3-9 16,-8-7 0-16,-9 0-13 15,-8-5 0-15</inkml:trace>
  <inkml:trace contextRef="#ctx0" brushRef="#br0" timeOffset="-153549.29">28614 13001 59 0,'3'37'29'0,"1"17"-35"0,-4-45 44 15,0 19-39-15,3 7 1 16,1-1-10-16,-1-9 1 16,5 7-1-16,2-7 0 15,1-13-5-15,3-5 1 16</inkml:trace>
  <inkml:trace contextRef="#ctx0" brushRef="#br0" timeOffset="-153343.41">29101 12800 48 0,'-7'44'24'0,"-11"19"-24"0,11-54 49 0,0 16-47 15,-4 13 0-15,1 2 0 16,-1 17 1-16,1 2-5 16,2 7 1-16,8 0-3 15,4-6 1-15,7-7-13 16,-1-18 0-16</inkml:trace>
  <inkml:trace contextRef="#ctx0" brushRef="#br0" timeOffset="-152788.15">30297 11900 55 0,'3'25'27'0,"4"22"-24"0,-7-34 42 0,0 5-45 16,-3 14 1-16,-1-1 0 15,-3 10 0-15,0 12-1 16,0 4 1-16,0 5 1 15,3 1 0-15,4-3-1 16,0-4 1 0,4 1-2-1,-4-17 0-15,0-11-1 16,-4-11 0-16,-3-8-1 16,-10-7 0-16,-12 0 0 15,-2-9 1-15,-1-4 0 16,-3-2 0-16,-4 2 0 15,0 4 1-15,0 3-1 16,-3 3 1-16,7 0-1 16,6 6 1-16,8 4 0 0,11 9 0 15,6-1 0-15,15 7 0 16,10 1-1-16,7-11 0 16,0 4-4-16,18-3 1 15,7-1-11-15,4-8 0 16,3-1 0-16,-1-6 0 15</inkml:trace>
  <inkml:trace contextRef="#ctx0" brushRef="#br0" timeOffset="-152563.28">30939 12286 57 0,'-18'47'28'0,"-24"-3"-37"16,28-29 59-16,-8 10-50 16,-9 7 0-16,-8 5 0 15,4 14 1-15,3-1-2 16,0-6 0-16,4 3-5 16,3-7 1-16,4-11-11 15,3-20 1-15</inkml:trace>
  <inkml:trace contextRef="#ctx0" brushRef="#br0" timeOffset="-152384.39">30480 12207 44 0,'28'7'22'0,"29"90"-15"0,-40-66 30 16,15 22-35-16,14 20 0 15,14 8-1-15,14 10 1 16,0-6-5-16,-10 9 1 15,-12 0-4-15,-13-3 0 16,-10-22-9-16,-26-7 1 16</inkml:trace>
  <inkml:trace contextRef="#ctx0" brushRef="#br0" timeOffset="-151281.98">20613 14797 43 0,'14'4'21'0,"18"-1"-8"16,-22-3 21-16,8 3-30 15,14 0 0-15,14-3 1 0,10-3 0 16,11-7-8-16,7-2 0 16,-10-1-2-16,-12 7 0 15,-9 0-11-15,-15 3 0 16</inkml:trace>
  <inkml:trace contextRef="#ctx0" brushRef="#br0" timeOffset="-151107.08">20609 15177 69 0,'0'41'34'0,"25"-48"-37"0,-14 11 62 0,6-1-58 15,22-10 0-15,10 1-1 16,15 6 1-16,10-6-8 16,0-7 1-16,-17-2-14 15,-19-1 1-15</inkml:trace>
  <inkml:trace contextRef="#ctx0" brushRef="#br0" timeOffset="-149080.71">21625 14622 62 0,'18'16'31'0,"14"-7"-20"0,-22-12 31 16,4 0-39-16,4 0 1 16,0-1 2-16,10 4 1 15,4 0-9-15,3 0 1 16,-3 0 5-16,-4 0 0 16,-7 4-3-16,-7-4 1 15,-14 9-3-15,-10 7 0 16,-12 6-2-16,1 0 0 0,-7-1-3 15,0 5 1-15,-4-1-2 16,0 0 0-16,8-3 1 16,6 0 1-16,11-7 1 15,7 1 1-15,14-3 3 16,4-1 0-16,6 1 4 16,12 2 1-16,6 4 0 15,-3 3 0-15,0 6 0 16,-4 7 0-16,-14-4-2 15,-10 4 1-15,-11 5-3 16,-22 14 0-16,-13 2-2 16,-7 7 0-16,-18-4-3 15,-7-2 0-15,3-7-5 16,8-3 1-16,3-12-12 16,7-17 1-16</inkml:trace>
  <inkml:trace contextRef="#ctx0" brushRef="#br0" timeOffset="-148390.39">22031 15751 45 0,'-4'15'22'0,"19"-5"-10"16,-8-13 28-16,7 0-36 15,7-4 1-15,11-5 1 16,10-13 1-16,0-13-8 0,15-18 0 15,10-13 5-15,0-16 0 16,10-22-2-16,-13-12 0 16,-11-6-2-16,-11 6 1 15,-10-7-2-15,-14 13 1 16,-11 3-1-16,-7 16 0 16,-4 16-1-16,-6 15 0 15,-1 16 0-15,-3 16 0 16,-4 15-1-16,-3 16 0 15,0 19 0-15,0 9 0 16,0 16 1-16,-1 13 0 0,5 8 1 16,-1 20 1-16,7 6 1 15,1 3 0-15,3 0 0 16,0-3 1-16,3-6-1 16,-3-7 0-16,14-6-1 15,0-12 1-15,7-16-3 16,4-13 0-16,3-18-6 15,7-13 0-15,8-13-9 16,-1-12 1-16</inkml:trace>
  <inkml:trace contextRef="#ctx0" brushRef="#br0" timeOffset="-147954.18">22828 15236 41 0,'-17'63'20'0,"-12"16"-17"15,22-54 28-15,0 3-29 0,-3-3 1 16,3-3 3-16,0 0 0 16,3-6-7-16,1-7 0 15,6-6 4-15,4 0 0 16,7-9-2-16,4-13 1 16,0-9-4-16,-1-3 1 15,1-1-3-15,-4-5 1 16,7 2-1-16,-3 1 0 15,3 5 0-15,4 4 0 16,-1 3 1-16,-6 7 0 0,3 2 2 16,-3 4 1-16,-1 2 0 15,-3 7 1-15,1 0 1 16,-5 7 1-16,1 2-1 16,-1 4 1-16,1 12 0 15,-1 0 1-15,-2 9 0 16,-5 7 0-16,4 0-1 15,-3 6 0-15,3 6-1 16,0 7 1-16,3-13-2 16,4 0 1-16,8-6-3 15,6-10 0-15,4-9-8 16,3-13 0-16,-3-15-7 16,3-13 0-16</inkml:trace>
  <inkml:trace contextRef="#ctx0" brushRef="#br0" timeOffset="-147534.18">23805 14045 49 0,'-3'-10'24'0,"-4"20"-14"15,3-7 41-15,-3 13-47 16,-3 12 1-16,-1 10 2 16,-3 21 0-16,0 16-10 15,0 23 0-15,3 18 5 16,-3 25 0-16,4 6-3 16,-1 10 0-16,0 3-4 15,1-3 1-15,-4-26-6 16,3-15 0-16,8-18-9 15,3-26 1-15</inkml:trace>
  <inkml:trace contextRef="#ctx0" brushRef="#br0" timeOffset="-147158.33">24261 14998 56 0,'-15'10'28'0,"-16"27"-28"16,24-24 46-16,-7 9-45 15,-8 3 0-15,-6 9 0 16,-4 7 0-16,8 12-2 16,-1 7 0-16,0 3-3 15,4-1 0-15,7-8-12 16,3-20 1-16,4-24-2 15,4-20 0-15</inkml:trace>
  <inkml:trace contextRef="#ctx0" brushRef="#br0" timeOffset="-146962.45">23978 15048 53 0,'4'60'26'0,"3"18"-35"0,-7-53 54 16,3 10-45-16,12 12 1 16,6 6-2-16,10 1 1 15,1-4-4-15,3 3 0 16,4-9-10-16,-3-13 0 0</inkml:trace>
  <inkml:trace contextRef="#ctx0" brushRef="#br0" timeOffset="-146542.46">24571 15302 61 0,'0'0'30'0,"14"13"-26"0,-7-19 52 0,4 2-54 0,3 1 0 16,7-6 0-16,7 3 1 0,4-4-5 16,0 1 0-16,-1-1-4 15,1-2 1-15,-7 2-15 16,-4-5 1-16</inkml:trace>
  <inkml:trace contextRef="#ctx0" brushRef="#br0" timeOffset="-146273.09">25111 14973 63 0,'0'66'31'0,"-7"15"-36"16,7-62 46-16,0 16-40 0,0 9 0 16,0 15 0-16,-4 7 0 15,1 9-4-15,-1-6 0 16,1 0-9-16,-1-15 0 15,1-23-5-15,6-15 1 16</inkml:trace>
  <inkml:trace contextRef="#ctx0" brushRef="#br0" timeOffset="-145958.25">25407 14108 61 0,'-11'97'30'0,"11"41"-41"15,0-82 58-15,0 19-47 16,0 38 0-16,-3 25 0 16,-1 16 1-16,-3 22-3 15,0-1 1-15,4-5-9 0,-1-7 1 16,4-38-7-16,11-21 0 16</inkml:trace>
  <inkml:trace contextRef="#ctx0" brushRef="#br0" timeOffset="-145461.84">26120 15236 64 0,'7'4'32'0,"10"2"-42"0,-6-6 60 16,3 0-50-16,11 0 0 16,14 3-1-16,6 0 0 15,5-6-5-15,-4 0 0 16,-8-7-11-16,-6-2 0 16</inkml:trace>
  <inkml:trace contextRef="#ctx0" brushRef="#br0" timeOffset="-145249.98">26208 14873 62 0,'-18'84'31'0,"18"39"-42"15,0-83 51-15,0 20-53 16,0 12 1-16,4 0-18 16,-1-6 0-16</inkml:trace>
  <inkml:trace contextRef="#ctx0" brushRef="#br0" timeOffset="-144276.37">26765 15813 46 0,'25'13'23'0,"28"-29"-23"15,-35 7 34-15,6-7-31 16,8-9 1-16,14-19 2 15,0-15 0-15,0-17-8 16,-1-11 1-16,-2-11 4 16,-8-5 1-16,-10-10-3 15,-4 3 1-15,-7 13-2 16,-3 3 0-16,-8 9-1 16,1 16 1-16,-4 13-2 0,-4 12 0 15,1 19-2-15,-1 15 0 16,-3 20-2-16,0 12 1 15,0 12 1-15,3 20 0 16,1 8 3-16,-1 17 0 16,-3 2 2-16,-3 10 1 15,-1 6 1-15,-3 4 0 16,0-1-1-16,3-9 0 16,4 0-2-16,4-16 1 15,6-12-2-15,4-13 1 16,7-15-4-16,4-13 1 0,3-13-11 15,0-18 1-15</inkml:trace>
  <inkml:trace contextRef="#ctx0" brushRef="#br0" timeOffset="-143811.66">27287 15776 45 0,'-3'31'22'0,"-1"-15"-13"15,4-16 32-15,0 0-40 16,4-3 1-16,-1-7 1 0,1-5 0 15,3-10-4-15,7-4 0 16,4-2 2-16,-1-4 1 16,1 4-1-16,0-3 0 15,-1 2-3-15,-3 4 1 16,4 6-1-16,-4 10 1 16,4 2 0-16,-8 7 0 15,1 9 0-15,0 4 0 0,-1 2 1 16,-3 7 0-16,0 6 1 15,0 3 0-15,-3 1-1 16,-1 2 1-16,4 7-1 16,0 2 1-16,4 1-1 15,3-3 0-15,4-4-4 16,3-9 0-16,4-12-7 16,-1-7 0-16,5-12-4 15,-8-13 0-15</inkml:trace>
  <inkml:trace contextRef="#ctx0" brushRef="#br0" timeOffset="-143376.28">28413 14355 45 0,'-18'35'22'0,"18"18"-16"0,-3-37 41 0,-1 12-41 16,-3 0 0-16,-7 19 3 15,0 13 0-15,3 18-12 16,-3 13 0-16,0 19 8 16,0 15 0-1,0 13-3-15,0 3 0 0,0-3-2 16,-1 0 1-16,5-22-5 15,3-15 0-15,3-17-7 16,4-18 1-16,7-19-10 16,0-18 0-16</inkml:trace>
  <inkml:trace contextRef="#ctx0" brushRef="#br0" timeOffset="-143045.15">29048 15152 54 0,'-21'34'27'0,"-18"29"-29"0,32-47 42 0,-7 6-40 15,-11 12 1-15,-7 13 0 16,-10 3 1-16,-4 10-3 16,11-13 0-16,-8 13-4 15,5-13 1-15,9-10-11 16,8-18 0-16</inkml:trace>
  <inkml:trace contextRef="#ctx0" brushRef="#br0" timeOffset="-142830.21">28755 15227 39 0,'25'31'19'0,"-4"45"-13"0,-14-54 24 15,3 12-30-15,1 7 0 16,0 9 0-16,-1 10 1 16,4-7-2-16,0-3 0 15,-3-3-4-15,0-6 0 16,-1-10-7-16,1-9 1 16</inkml:trace>
  <inkml:trace contextRef="#ctx0" brushRef="#br0" timeOffset="-142578.46">29189 15575 59 0,'-4'19'29'0,"8"-10"-32"15,-4-9 55-15,7 0-49 16,7-3 0-16,11-3 1 16,6-3 0-16,12 2-8 15,-1-2 1-15,-3-1-4 16,0-2 1-16,0-4-12 16,-8-12 0-16</inkml:trace>
  <inkml:trace contextRef="#ctx0" brushRef="#br0" timeOffset="-142342.59">29316 15255 54 0,'3'44'27'0,"1"0"-30"0,-1-28 40 15,-3 9-37-15,0 9 0 16,-3 1-1-16,-1 9 0 16,1 3-2-16,-1-6 0 0,1 2-11 15,-1-8 0-15</inkml:trace>
  <inkml:trace contextRef="#ctx0" brushRef="#br0" timeOffset="-142062.78">29937 15164 58 0,'-4'51'29'0,"-10"-11"-35"16,11-21 48-16,-4 6-42 16,-1 10 1-16,1 2 0 0,0 7 0 15,0 10-2-15,0 8 1 16,4-5-5-16,3-1 1 16,7-9-12-16,3-15 1 15</inkml:trace>
  <inkml:trace contextRef="#ctx0" brushRef="#br0" timeOffset="-141648.85">30455 14035 57 0,'4'26'28'0,"6"36"-27"0,-10-34 45 15,4 26-45-15,-1 15 0 16,-3 19 0-16,-3 24 0 16,-1 33-3-16,-6 15 1 15,10 22-1-15,0 6 0 16,0 0-5-16,3-3 1 15,4-19-11-15,-3-28 0 16</inkml:trace>
  <inkml:trace contextRef="#ctx0" brushRef="#br0" timeOffset="-141164.54">31210 15359 58 0,'-7'0'29'0,"18"9"-24"0,-4-9 48 16,3 3-49-16,8 4 0 16,7-1 1-16,10 0 0 15,7 4-7-15,8-7 0 0,3-3 1 16,-4-3 0-16,-10-4-8 16,-7-2 0-16,-8-4-12 15,-10-15 1-15</inkml:trace>
  <inkml:trace contextRef="#ctx0" brushRef="#br0" timeOffset="-140984.65">31464 15149 59 0,'-7'47'29'0,"-14"62"-34"15,14-77 45-15,-4 12-41 16,-3 15 0-16,4 7-9 0,-1-6 1 16,4-1-1-16,4-15 0 15</inkml:trace>
  <inkml:trace contextRef="#ctx0" brushRef="#br0" timeOffset="-140568.09">32787 15051 64 0,'14'10'32'0,"-14"-20"-31"15,4 4 55-15,-4 0-54 16,-4-7 0-16,-3 4 1 16,-10 0 0-16,-12-1-4 15,-20-2 0-15,-15 5 2 16,-13 7 1-16,3 3-3 16,-11 10 1-16,-3 18-2 15,0 4 0-15,3 24-2 16,11 23 0-1,14 9 1-15,14 9 1 0,21 13 0 16,25-6 0 0,78-7 3-1,7-28 0 17,14-31 0-32,10-32 1 0,-3-9-9 0,-18-15 0 0,-25-10-11 0,-20 0 0 15</inkml:trace>
  <inkml:trace contextRef="#ctx0" brushRef="#br0" timeOffset="-134923.62">16958 16873 47 0,'4'7'23'0,"-8"-14"-10"0,4 7 23 15,-7-3-36-15,-4 0 1 0,-13 3-1 16,-1-3 1-16,-7 9-1 16,-14 10 0-16,-7 6 1 15,-3 3 0-15,-4 6-1 16,-3 7 1-16,-1 6 0 15,11 0 0-15,4 9 0 16,6 7 0-16,5 2 0 16,9 7 0-16,19-3-1 15,10-3 1-15,17-7-1 16,22-2 1-16,18-17-2 16,20-24 0-16,-3-13-9 15,-3-13 1-15,3-24-7 16,-10-1 0-16</inkml:trace>
  <inkml:trace contextRef="#ctx0" brushRef="#br0" timeOffset="-134247.62">17286 16591 58 0,'7'31'29'0,"-3"7"-37"0,-8-16 50 16,1 13-42-16,-8-7 1 16,-3 16 2-16,-4 3 0 15,-3 6-3-15,-4 10 0 16,1 3 3-16,-4 3 0 16,3 3 0-16,-3-13 1 0,3-2-2 15,7-10 0-15,4-13-3 16,14-9 1-16,4-12-3 15,6-7 1-15,8-6-1 16,7-9 1-16,3-7-1 16,0-6 0-16,0 0 2 31,-3 0 1-31,-4 7-1 0,-3-4 0 0,-4 9 0 16,-4 10 0-16,-2 7 0 15,-1 11 0-15,-4 4 0 16,1 3 0-16,-4-6 1 15,3 6 0-15,1 4 0 16,3-4 1-16,0 0 1 16,3 0 0-16,5-6 0 15,-1-7 0-15,3 1-1 0,4-7 1 16,8-6-1-16,9-6 1 16,-2-4-2-16,-1-8 0 15,-3-1-1-15,0 0 1 16,-8-3-1-16,-6 0 1 15,-4 0-1-15,-7 3 1 16,-7 4-2-16,-4 5 1 16,-3 7-1-16,-3 3 1 15,-1 6-1-15,-3 4 1 16,-3-1 0-16,2 0 0 0,1 7 0 16,7 6 1-1,4 0 0-15,10 3 1 0,7-3 0 16,4 0 0-16,6-3-2 15,4-7 0-15,8-5-5 16,-1-7 1-16,4-7-10 16,-4-11 1-16</inkml:trace>
  <inkml:trace contextRef="#ctx0" brushRef="#br0" timeOffset="-133993.16">18196 17203 44 0,'0'3'22'0,"4"0"-16"16,-4-3 31-16,-4 3-37 15,-3 0 1-15,-3 3 1 0,-4 4 0 16,-8-1-2-16,-2 4 0 16,-5 2 2-16,1 7 0 15,4 0-1-15,2 0 1 16,5 3-1-16,3 7 1 15,3-1-2-15,4 0 0 16,11-2-6-16,10-7 1 16,10-10-10-16,15-18 0 15</inkml:trace>
  <inkml:trace contextRef="#ctx0" brushRef="#br0" timeOffset="-133467.02">18687 16428 44 0,'-18'28'22'0,"-17"63"-13"16,24-66 31-16,-10 16-40 16,0 12 1-16,-4 10 0 15,0 6 0-15,1 19-1 16,-1-3 0-16,0 2 1 15,4-8 0-15,0-20-1 16,7-12 1-16,7-12-2 16,10-4 1-16,8-21-1 15,3-17 0-15,4-8-1 16,-8-10 1-16,4-4 0 16,4-5 0-16,0-1 0 0,-1 4 1 15,-3 9 0-15,-3 6 0 16,-4 10 0-16,-7 6 0 15,0 3 0-15,0 0 0 16,0 1-1-16,0-4 1 16,-3 3 0-16,-1 0 1 15,4 0-1-15,-4 6 1 16,1 4 0-16,3 3 1 16,-4 6 0-16,-3 3 1 15,4 9-1-15,3 4 0 0,3-1 0 16,4 4 1-16,0 0-2 15,8-3 1-15,6-1-2 16,7-5 1-16,0-4-3 16,0-6 1-16,-3-10-7 15,0-5 1-15,-4-14-9 16,0-2 0-16</inkml:trace>
  <inkml:trace contextRef="#ctx0" brushRef="#br0" timeOffset="-132702.12">19833 17071 57 0,'14'31'28'0,"4"76"-28"0,-15-82 46 16,5 3-45-16,-5 7 0 15,1-7-1-15,-1 6 1 16,1 1 0-16,-1-4 0 0,4-6 1 15,0-3 1-15,4-9-1 16,3-10 0-16,11-16 0 16,3 1 1-16,4-13-2 15,-1-7 0-15,-2-2-6 16,-1 3 1-16,-3 2-15 16,6-8 1-16</inkml:trace>
  <inkml:trace contextRef="#ctx0" brushRef="#br0" timeOffset="-132488.24">20320 17319 49 0,'-7'53'24'0,"-11"-9"-19"0,18-41 27 16,-3 3-31-16,3 1 0 15,0-7-2-15,0 0 1 16,3 0-5-16,4-4 0 16,0-5-9-16,4-13 1 15</inkml:trace>
  <inkml:trace contextRef="#ctx0" brushRef="#br0" timeOffset="-132310.33">20338 16952 36 0,'0'15'18'0,"-7"-5"-12"0,7-10 22 0,3 0-27 15,-3 0 0-15,7 0-1 16,-3-6 1-16,3 2-5 16,0 1 1-16,3 6-8 15,5-9 1-15</inkml:trace>
  <inkml:trace contextRef="#ctx0" brushRef="#br0" timeOffset="-131904.71">20779 17134 44 0,'3'18'22'0,"8"-8"-25"0,-11-7 36 16,-7-3-33-16,-4 3 1 15,-3 3 1-15,0 1 1 16,0-1-3-16,0 0 0 16,-4 4 1-16,4-1 1 15,0 0-1-15,3-2 0 16,4-4-3-16,4-3 0 16,3 0 0-16,7 0 1 15,0-3-1-15,0 0 0 16,0-1 1-16,3 1 0 15,5 0 1-15,-1 0 0 0,0-3 0 16,0 6 0-16,0 0 2 16,0 3 0-16,0 3 1 15,0 4 1-15,-3 5-1 16,-4-2 1-16,7 12-1 16,0 3 0-16,0-6-4 15,0 0 1-15,4 0-9 16,3-6 0-16,7-10-6 15,1-9 0-15</inkml:trace>
  <inkml:trace contextRef="#ctx0" brushRef="#br0" timeOffset="-131335.05">22331 16833 59 0,'3'50'29'0,"-6"-16"-36"0,3-21 54 0,-4 9-46 16,4 3 1-16,-3 12-1 15,-1 4 1-15,-3-3-3 16,0 3 0-16,4 3 2 16,-1-1 0-16,1-5-1 15,-1-3 0-15,1-10-1 16,3-10 1-16,-4-12-1 15,0-9 0-15,-3-9 0 16,-3-4 1-16,-4-3-2 16,-7 0 1-16,-4 0 0 15,0 3 0-15,0 6 0 16,-3 13 1-16,4 4-1 16,-1 2 1-16,7 6 0 15,4 10 0-15,0 3 0 16,3 10 1-16,8-1 0 0,6 1 0 15,12 6-1-15,6-7 1 16,3-2-1-16,8-4 1 16,3-6-3-16,1-10 1 15,-1-9-7-15,-3-9 1 16,10-19-9-16,0-3 0 16</inkml:trace>
  <inkml:trace contextRef="#ctx0" brushRef="#br0" timeOffset="-131108.15">22613 17378 47 0,'-11'44'23'0,"4"-13"-19"15,7-21 36-15,0 6-40 16,0-7 1-16,0 0-4 15,0-5 1-15,0-4-3 16,0-13 1-16,4 0-10 16,-1-5 1-16,1-14-1 15,-4-5 0-15</inkml:trace>
  <inkml:trace contextRef="#ctx0" brushRef="#br0" timeOffset="-130955.23">22560 17143 46 0,'-3'22'23'0,"3"9"-23"0,0-28 48 16,3 7-48-16,1-1 0 16,-1 1-2-16,4-4 0 15,4 0-3-15,3-3 0 16,4-6-9-16,3-3 0 16</inkml:trace>
  <inkml:trace contextRef="#ctx0" brushRef="#br0" timeOffset="-130644.36">22927 17435 47 0,'4'18'23'0,"-4"-39"-20"0,0 17 36 0,0-11-37 16,0-17 1-16,-7-12 0 15,-1-15 1-15,5-7-6 16,-1-6 1-16,1 6 2 16,-1-3 1-16,1 0-1 15,-1 9 0-15,4 13 0 16,0 10 1-16,0 5-2 16,7 11 1-16,11 2-2 15,10 9 1-15,-3 10-3 16,0 7 1-16,-8 5-8 15,-3 7 1-15,-10 3-7 0,-11-3 0 16</inkml:trace>
  <inkml:trace contextRef="#ctx0" brushRef="#br0" timeOffset="-130463.68">22694 17137 56 0,'0'47'28'0,"21"-28"-27"0,-10-16 50 15,10 3-49-15,7 0 1 16,-3-3-1-16,21-3 1 16,10 0-7-16,1-6 1 0,-8 0-4 15,-6 0 0-15,-12-1-11 16,-10 7 0-16</inkml:trace>
  <inkml:trace contextRef="#ctx0" brushRef="#br0" timeOffset="-130148.36">21728 17855 73 0,'0'59'36'0,"31"-30"-37"0,-24-26 66 16,25 0-63-16,25 0 1 15,38-6 0-15,18-10 1 16,31-5-5-16,19-8 0 16,24-5 0-16,0 6 0 15,-22 6-5-15,-31 7 0 16,-28-1-10-16,-21 7 0 15,-25 3-8-15,-21 9 1 16</inkml:trace>
  <inkml:trace contextRef="#ctx0" brushRef="#br0" timeOffset="-128016.71">21350 13982 44 0,'14'32'22'0,"-24"5"-18"0,6-15 22 0,1 16-24 16,-4 15 0-16,3 7 1 16,0 24 0-16,-6 10-4 15,-1 26 0-15,-3 17 2 16,0 17 0-16,4 19-2 16,2-7 1-16,-2-6-3 15,-1-16 1-15,4-15-2 16,4-32 0-16,-1-28-9 15,1-38 0-15,-1-28 1 16,11-25 0-16</inkml:trace>
  <inkml:trace contextRef="#ctx0" brushRef="#br0" timeOffset="-127326.34">22045 14117 8 0,'71'13'4'0,"42"-4"0"16,-85-6 0-16,18-3-1 16,17-3 0-16,18-6 3 15,7-4 1-15,1 4-7 16,16-1 0-16,5 1 5 15,17-1 0-15,-7 1-1 16,10 6 0-16,15 0-1 16,7 0 1-16,3-4-2 15,4 1 1-15,10-7 0 16,4-5 0-16,3-7 0 16,8 3 1-16,3 3-2 0,14 3 0 31,0 7-1-31,10 9 1 0,5 6-2 0,13 13 1 15,14 3-1-15,-6 0 0 16,17 3 0-16,-7-13 1 16,17-2 0-16,-6-4 0 15,17 0 0-15,-7 4 0 16,18-7-1-16,-15 0 1 16,15-6-1-16,-4-3 1 15,4-10-2-15,7-3 1 0,-18-9-1 16,7 3 1-16,-10 0-1 15,0 3 0-15,-4 6 0 16,-14 7 1-16,-7-4-1 16,-25 7 1-16,-7 3-2 15,-56 3 1-15,31-3-3 16,-45-1 1-16,-29 4-8 16,-24 0 0-16</inkml:trace>
  <inkml:trace contextRef="#ctx0" brushRef="#br0" timeOffset="-126410.45">21728 16231 19 0,'10'37'9'0,"11"-9"3"0,-10-28 6 16,0 4-15-16,13-4 1 16,11 0 1-16,8 6 1 15,13-3-7-15,22-3 1 16,-8 0 4-16,19-3 0 16,13 9-2-16,21 3 1 15,4 4-1-15,18 6 0 16,17 3 0-16,8 0 0 0,20-3 0 15,4-4 1-15,32-9-1 16,3 1 0-16,25 2 0 16,-3-6 0-16,24 4-2 15,-3-1 1-15,20 3-1 16,-2 4 1-16,13 2 0 16,4 4 0-16,3-3 0 15,4-7 0 1,0-15 0-16,11-3 0 0,-4-7-1 15,7-3 1-15,-18 0-2 16,1 1 1-16,-11 5 0 16,-11 0 1-16,7 10-2 15,-17 0 1-15,3 3 0 16,-10 0 0-16,-4-3 0 16,-10-6 0-16,-26 2-3 15,-6-2 1-15,-11-4-4 0,-38 1 0 16,-8 2-9-16,-21-5 1 15</inkml:trace>
  <inkml:trace contextRef="#ctx0" brushRef="#br0" timeOffset="-125389.23">20944 14048 19 0,'0'25'9'0,"-24"-19"-4"0,17-9 10 16,-11 3-12-16,-7-3 0 16,-6-3 3-16,2-7 0 15,-6-9-7-15,-7-12 0 16,-11-1 4-16,-7-15 1 15,-11-13-1-15,-3-12 0 16,-3-22-2-16,3-13 1 0,-8-21 0 16,-6-17 0-16,-11-12 0 15,-3-12 0-15,3-7-1 16,-6 0 1-16,-5-6-2 16,-3 7 1-16,-7-1-1 15,14 9 0-15,4 20-3 16,-4 3 1-16,4 27-4 15,0 23 1-15,14 9-7 16,13 26 1-16</inkml:trace>
  <inkml:trace contextRef="#ctx0" brushRef="#br0" timeOffset="-124758.93">18341 11997 36 0,'11'-9'18'0,"3"-32"-21"0,-7 25 31 15,0-6-27-15,-4-6 0 0,1-13 0 16,-1-9 0-16,-3 9-2 16,-3-12 1-16,-4-13 1 15,0-9 0-15,0 3-1 16,-4 0 0-16,0 3-1 15,4 6 1-15,0 19-2 16,0 13 1-16,4 6-2 16,-1 3 0-16,4 9-1 15,4 1 1-15,6-4 0 16,4 7 1-16,4 5 0 16,0 8 1-16,3 2 1 15,0 3 0-15,7 7 1 16,8 0 0-16,9-1 0 15,1 1 1-15,7-3-1 0,4-4 1 16,-1-6 0-16,1-6 0 16,-8-6-1-16,0-4 1 15,4-3-1-15,-10 1 0 16,-1 2-1-16,-10 4 1 16,-11-1-1-16,-7 7 1 15,-14 9-1-15,-11 23 1 16,-20 21-2-16,-33 25 1 15,-35 22-3-15,-21 16 1 16,-49 31-8-16,-36 4 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9T18:35:02.7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3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9T18:37:11.561"/>
    </inkml:context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2533 5920 46 0,'11'22'23'0,"10"3"-15"16,-11-19 23-16,8 7-29 16,3 3 1-16,7-1 1 15,1 4 1-15,2-6-6 0,-2-4 1 16,-5 0 3-16,4-5 0 16,4 2-1-16,-4-3 1 15,1-6-2-15,2-7 1 16,-2-8-1-16,-8-11 1 15,0-8 0-15,4-17 0 16,-11-2 0-16,3-16 0 16,-13-13 1-16,-4-9 0 15,-4-13 0-15,-13-5 0 16,-4-11-1-16,-1 4 1 16,-6-3-1-16,7 12 0 15,0 3-1-15,0 13 1 0,7 0-1 16,3 13 0-16,7-1 0 15,4 4 0-15,4 6-1 16,3 12 1-16,4 4-1 16,6 2 1-1,4 14-1-15,-6 11 0 0,9 17-1 16,-3 2 0-16,1 20-2 16,-12 12 1-16,8 9-4 15,3 13 0-15,-3 3-7 16,-8 0 1-16,-10-6-9 15,0-7 0-15</inkml:trace>
  <inkml:trace contextRef="#ctx0" brushRef="#br0" timeOffset="2551.87">3997 3979 44 0,'0'19'22'0,"7"0"-10"0,-7-10 23 16,0-6-34-16,0 7 0 15,0 11 1-15,0 8 1 16,-3 5-4-16,-1 13 0 15,-3 0 1-15,3 0 1 0,-6-9-4 16,10-4 0 0,-7-5-7-16,7-4 1 0,7-13-6 15,3-5 1-15</inkml:trace>
  <inkml:trace contextRef="#ctx0" brushRef="#br0" timeOffset="2898.36">4255 4020 46 0,'3'12'23'0,"4"4"-22"16,-7-7 41-16,0 4-42 16,-7 6 1-16,4-7 0 15,-8 10 0-15,0-9-2 16,4 2 1-16,-3 1 0 15,-1-3 1-15,1 2-3 0,10-12 0 16,0 4-1-16,0-1 1 16,10-3 1-16,1 3 0 15,10-2 0-15,7 2 1 16,0 0 2-16,-3 7 1 16,-4-4-1-16,-3 0 1 15,-8 10-3-15,-10 6 1 16,-10 0-3-16,-11-3 0 15,-1-3-6-15,-9-3 1 16,6-7-8-16,0-9 1 16</inkml:trace>
  <inkml:trace contextRef="#ctx0" brushRef="#br0" timeOffset="3124.83">4265 3957 66 0,'11'16'33'0,"-1"-13"-40"15,-3-3 64-15,4-3-56 16,10-4 0-16,-3-2 1 16,13-4 0-16,12-2-4 15,3-1 1-15,0 7-4 16,-1 6 0-16,-6-7-14 15,-14-2 0-15</inkml:trace>
  <inkml:trace contextRef="#ctx0" brushRef="#br0" timeOffset="3382.01">4763 4070 57 0,'-18'31'28'0,"0"4"-26"0,15-26 40 15,3 10-42-15,-11-3 0 16,1 9 1-16,-1 9 0 0,-7 4-1 16,-3-4 0-1,4-5-2-15,2-1 0 0,1-6-5 16,4-10 0-16,6-5-10 15,-3-11 1-15</inkml:trace>
  <inkml:trace contextRef="#ctx0" brushRef="#br0" timeOffset="3603.38">4614 4101 47 0,'18'32'23'0,"-14"5"-17"15,3-31 36-15,-4 13-42 16,8-3 1-16,-1 12-1 16,1 7 0-16,-4-4 0 0,0-6 0 15,4-3-2-15,-1 0 1 16,1-9-7-16,-1-1 0 16,1-6-7-16,7-2 1 15</inkml:trace>
  <inkml:trace contextRef="#ctx0" brushRef="#br0" timeOffset="3845.27">4981 4230 64 0,'11'6'32'0,"14"-6"-42"16,-11 0 60-16,0 0-50 15,10 0 0-15,1 0-5 16,3-6 1-16,-6 0-4 16,-1-4 0-16,-4-6-9 15,-6-9 0-15</inkml:trace>
  <inkml:trace contextRef="#ctx0" brushRef="#br0" timeOffset="4293.64">5479 3944 55 0,'10'13'27'0,"11"-7"-30"0,-10-6 48 16,7 0-42-16,-4-9 0 16,10 3 3-16,8-1 0 0,-7 4-7 15,3 3 0-15,-3 3 4 16,-4 4 1-16,0 8-3 15,-14-2 1-15,-7 6-3 16,-7 6 1-16,-11 3-3 16,-3 3 0-16,0-6-1 15,0 7 1-15,-4-4 1 16,11-3 0-16,-3 3 0 16,6 4 1-16,4-7 1 15,7 3 0-15,7 0 1 16,11-12 1-16,3 3-1 15,7-10 0-15,-3-6-1 16,10-3 0-16,-14-12-6 16,7-1 1-16,4-3-12 15,-11-6 0-15</inkml:trace>
  <inkml:trace contextRef="#ctx0" brushRef="#br0" timeOffset="4656.46">6336 3998 57 0,'0'0'28'0,"-7"-10"-32"0,3 4 43 0,-6 3-39 15,-8 0 0-15,-3 3 0 16,-11 6 1-16,4 3-1 15,-7 1 1-15,-1 15-1 16,8 0 1-16,-4 13 0 16,8-4 0-16,10-2-1 15,7 8 1-15,14-8-1 16,7-1 0-16,10-15-1 16,19-7 1-16,-1-12 0 15,4-10 1-15,-7-5 0 16,3-14 0-16,-14 4-1 15,-7-3 1 17,-13 6-8-17,-5 6 1-15,-14 0-11 0,-17 3 1 0</inkml:trace>
  <inkml:trace contextRef="#ctx0" brushRef="#br0" timeOffset="5209.92">3785 4750 57 0,'4'10'28'0,"6"-7"-27"16,-3-6 46-16,4 6-44 16,0 0 1-16,6 0 3 15,8-3 0-15,21 0-8 16,7 0 1-16,17-3 6 0,36 0 0 16,18-7-2-16,34-2 0 15,22-7-2 1,4 3 1-16,27-2-2 0,-13 2 0 15,-25 13-1-15,3-7 0 16,-17 1-1-16,-18 9 0 16,-17 0-2-16,-12-6 1 15,-9-1-6-15,-15 7 0 32,-39 0-14-32,-20 13 0 0</inkml:trace>
  <inkml:trace contextRef="#ctx0" brushRef="#br0" timeOffset="8242">3725 5334 31 0,'4'6'15'0,"3"-16"-3"15,-7 10 16-15,0 0-24 16,0 0 0-16,0 0 3 16,0 0 0-16,-7 4-9 15,3 8 1-15,-13 10 5 16,-1 3 0-16,4 3-2 15,-11 4 0-15,1 5-2 16,-1 7 1-16,0-6-1 0,-3 12 0 16,0 3 0-16,7 4 0 15,10 2-1-15,0 7 0 16,11-19-3-16,4-6 1 16,7-3-5-16,3-16 1 15,7-4-8-15,-7-18 1 16</inkml:trace>
  <inkml:trace contextRef="#ctx0" brushRef="#br0" timeOffset="8753.81">3747 5519 46 0,'0'0'23'0,"0"0"-21"15,0 0 39-15,0 0-38 16,0 0 0-16,0 0 3 16,10 0 0-16,1-4-6 15,-1-2 0-15,1 3 5 16,6-3 0-16,-2 0-1 15,-5 6 0-15,4-4-3 0,-10 1 1 16,3 3-3 0,-7 10 1-16,0-1-1 0,0-3 0 15,-11 4-1-15,-3 2 0 16,4 1 0-16,-5 3 1 16,5 2 0-16,-8 4 0 15,8 0 0-15,-1-3 1 16,1 6 0-16,2-6 1 15,5 3 0-15,-4-6 0 47,3-1 0-47,4-5 0 0,4-1-1 0,3-3 0 0,7-3 1 0,4-6 0 0,3 3-1 16,-4-9 0-16,5 0-3 16,-5-1 1-16,-3 4-5 15,4 0 1-15,-7 2-11 16,-4 4 1-16,-4-6-2 15,4-3 0-15</inkml:trace>
  <inkml:trace contextRef="#ctx0" brushRef="#br0" timeOffset="9055.36">4156 5478 47 0,'3'9'23'0,"4"4"-24"16,-7-10 46-16,-7 3-43 16,4 0 0-16,-8 7 1 0,-10 9 0 15,-4 3-4-15,1 6 0 16,-5-9 3-16,-2 13 0 15,6-7-2-15,4-3 0 16,7-3-4-16,-4-3 0 16,7-10-10-16,4-6 1 0,4-6-3 15,6-15 0 1</inkml:trace>
  <inkml:trace contextRef="#ctx0" brushRef="#br0" timeOffset="9279.01">3969 5522 35 0,'17'15'17'15,"-2"17"-12"-15,-8-23 29 0,0 4-33 16,3 2 1-16,-6 4 2 16,6-3 0-16,1 3-5 15,3-4 1-15,-3 7 2 16,3-3 1-16,3-3-4 15,-6-4 1-15,0 1-9 16,-1-4 1-16,1-18-6 16,-4 3 1-16</inkml:trace>
  <inkml:trace contextRef="#ctx0" brushRef="#br0" timeOffset="9535.94">4276 5660 53 0,'0'6'26'0,"10"0"-30"0,-3-6 50 0,4 0-45 16,-1 3 0-16,12-3 0 15,-5-6 1-15,4-3-3 16,8-7 0-16,-5 4-3 15,-2-1 1-15,-5 0-12 16,1 1 0-16,-8 6-1 16,1-4 1-16</inkml:trace>
  <inkml:trace contextRef="#ctx0" brushRef="#br0" timeOffset="9789.7">4618 5484 51 0,'3'22'25'0,"-6"13"-32"15,-1-23 51-15,-3 7-44 0,4 6 0 16,-4-3 1-16,3 9 0 15,-3 4-3-15,7-7 0 16,0-3-6-16,7-9 1 16,4-13-7-16,-8-12 0 15</inkml:trace>
  <inkml:trace contextRef="#ctx0" brushRef="#br0" timeOffset="10075.89">4653 5177 46 0,'0'25'23'0,"0"6"-24"16,0-24 38-16,4 8-37 15,3 1 1-15,-4 6 1 16,8-3 1-16,-4 3-3 15,0 6 1-15,4 9 1 16,-1-2 1-16,4 6-2 16,-7 6 1-16,0 3-5 15,-14 6 1-15,4 4-12 16,-4-13 0-16,-14-6-1 16,10-16 0-16</inkml:trace>
  <inkml:trace contextRef="#ctx0" brushRef="#br0" timeOffset="10435.41">5211 5076 57 0,'0'19'28'0,"-22"19"-38"0,12-29 58 0,-4 16-47 16,-7 7 0-16,-1 2 2 16,1 10 0-16,-7 6-3 15,7 7 1-15,0 9 2 16,10-1 0-16,8 8 0 15,6-4 1-15,8-10-3 16,10-6 1-16,7-12-5 16,-3 3 1-16,3-22-11 15,-7-9 0-15,-10-10-6 16,-4-3 0-16</inkml:trace>
  <inkml:trace contextRef="#ctx0" brushRef="#br0" timeOffset="12621.14">5539 5459 45 0,'0'-9'22'0,"0"15"-16"0,0-6 35 0,0 0-38 15,0 3 0-15,0 0 2 16,-7 10 0-16,0-1-7 16,-4 7 1-16,-10 9 3 15,0 4 1-15,-1-4-3 16,-6 13 1-16,0-1-4 16,7-5 1-16,3-7-8 15,4 0 1-15,-4-18-8 16,4-7 1-16</inkml:trace>
  <inkml:trace contextRef="#ctx0" brushRef="#br0" timeOffset="12857.03">5320 5440 42 0,'10'10'21'0,"-6"21"-16"15,3-22 31-15,-7-2-35 16,7-1 1-16,-3 3 0 0,3 4 1 16,3-1-4-16,1 7 0 15,-1 3 2-15,19 3 0 16,-8-3-2-16,-7 3 0 16,4 4-7-16,-1-4 1 15,4-16-7-15,-10 0 0 16</inkml:trace>
  <inkml:trace contextRef="#ctx0" brushRef="#br0" timeOffset="13128.47">5701 5572 48 0,'10'9'24'0,"12"1"-22"15,-15-10 42-15,3 0-44 16,8-3 0-16,-7-4 0 16,3-2 1-16,3 3-2 15,1-1 0-15,3 1-4 16,-7 0 1-16,0-4-11 15,-3 1 0-15</inkml:trace>
  <inkml:trace contextRef="#ctx0" brushRef="#br0" timeOffset="13347.51">5796 5403 46 0,'11'34'23'0,"-1"7"-18"0,-6-29 34 16,-4 1-38-16,0 6 0 0,0 6 0 15,0 3 0-15,7 0-3 16,-7-6 1-16,0-3-5 16,0 0 1-16,0-10-10 15,0-9 1-15</inkml:trace>
  <inkml:trace contextRef="#ctx0" brushRef="#br0" timeOffset="13765.59">5997 5409 52 0,'14'25'26'0,"4"-16"-25"16,-7-6 44-16,-1-6-44 0,1 3 1 15,3-6 0-15,7 3 1 16,0-3-4-16,-3-4 0 16,3 4 2-16,-10 3 0 15,-1 3-1-15,1 3 0 16,-8 3-1-16,-6 4 0 15,-4-1-1-15,3 10 0 16,-6-3-1-16,-1-1 1 16,-3 7 0-16,3 3 1 15,8 4 0 1,-4-1 1-16,7-6 1 0,7-3 0 0,-4-1 0 16,11 1 0-16,8-9 0 15,-12-1 0-15,18-6-4 16,4-3 0-16,-4-6-8 15,-6-7 1-15,-5-15-6 16,4 3 1-16</inkml:trace>
  <inkml:trace contextRef="#ctx0" brushRef="#br0" timeOffset="14053.2">6350 5061 53 0,'18'34'26'0,"-1"4"-30"0,-6-26 50 16,3 10-44-16,4 10 1 15,-1 2 1-15,8 10 0 16,0 13-6-16,-4 5 0 15,-7 4 3-15,-7 6 1 16,-7-6-5-16,-7 0 1 16,-7-16-9-16,3-9 0 15,1-16-6-15,3-6 0 16</inkml:trace>
  <inkml:trace contextRef="#ctx0" brushRef="#br0" timeOffset="14399.47">6946 5001 61 0,'7'10'30'0,"-14"12"-37"15,4-13 56-15,3 10-49 16,-11-4 1-16,1 11 0 16,-8 5 1-16,-7 7-2 15,0 5 1-15,4 8 0 0,-7 8 1 16,7 4-1-16,10 6 1 16,1-3-2-16,6 0 1 15,8-4-4-15,6-8 1 16,12-14-5-16,-5-15 1 15,4-9-10-15,0-16 0 16,-3-12-2-16,7-4 1 0</inkml:trace>
  <inkml:trace contextRef="#ctx0" brushRef="#br0" timeOffset="14643.24">7235 5287 54 0,'-3'84'27'0,"-8"-34"-35"0,4-28 54 0,-3-6-46 16,-8 9 1-16,-10 3 0 16,3 4 0-16,-10-1-2 15,10-6 1-15,-3 3-2 16,7-6 0-16,0-3-7 15,7-9 0-15,3-10-6 16,7-13 0-16</inkml:trace>
  <inkml:trace contextRef="#ctx0" brushRef="#br0" timeOffset="14848.35">7013 5403 47 0,'21'31'23'0,"8"7"-22"0,-19-23 40 16,1-5-41-16,3 2 0 16,0 4 0-16,0 0 1 0,0 6-2 15,-3 3 1-15,-1-3-2 16,5 0 1 0,-5 3-6-16,1-10 0 0,-1 1-7 15,1-13 1-15</inkml:trace>
  <inkml:trace contextRef="#ctx0" brushRef="#br0" timeOffset="15132.84">7454 5534 59 0,'7'0'29'0,"4"10"-31"16,-4-10 53-16,3 0-49 16,12-3 1-16,-1-4-1 0,7-5 1 15,0-1-7-15,4 1 1 16,-11 2-4-16,-3-2 0 15,3-7-11-15,-10 6 0 16</inkml:trace>
  <inkml:trace contextRef="#ctx0" brushRef="#br0" timeOffset="15582.65">7849 5293 61 0,'11'9'30'0,"17"-9"-28"0,-7 0 51 0,-10 0-51 15,10 0 0-15,-3 3 0 16,3-3 0-16,0 0-4 15,-3 4 1-15,-4-4 1 16,-4 9 1-16,-3 0-3 16,-7 4 1-16,-3 3-2 15,-1 2 0-15,1-2-2 16,-4 3 1-16,3 0-1 16,-3-1 1-16,4 1 0 0,3-6 1 15,3-1 1-15,-3-2 1 16,11-1 1-16,3-3 1 15,11 1 0-15,3-4 1 16,0-3-1-16,-7 3 1 16,0 3-2-16,-10 10 1 15,-4 6-2-15,-21 3 1 16,0-3-6-16,-7 3 1 16,-4 3-10-16,7-15 0 0</inkml:trace>
  <inkml:trace contextRef="#ctx0" brushRef="#br0" timeOffset="15914.41">8269 5095 44 0,'4'35'22'0,"20"-1"-10"15,-13-21 31-15,0 12-40 16,6 0 1-16,15 3 4 0,-4 10 0 16,7 3-10-16,-6 3 1 15,-5 6 5-15,-3 9 0 16,-10 7-2-16,-11 6 0 15,-7 10-7-15,-11-4 1 16,-6-9-15-16,-8-28 1 16,4-7-1-16,-1-18 0 15</inkml:trace>
  <inkml:trace contextRef="#ctx0" brushRef="#br0" timeOffset="16634.09">9659 4612 57 0,'7'22'28'0,"-3"22"-33"0,-4-34 55 16,0 5-49-16,0-2 1 0,0 3 0 15,0-1 1-15,-4 7-4 16,1 3 1-16,-1 3 2 15,1 1 0-15,-1-1-1 16,4-12 0-16,-7 2-1 16,3-8 0-16,1 2-1 15,-4-2 1-15,0-1-1 16,0-6 1-16,-4-6 0 16,1 3 0-16,-5-6 0 15,-2 3 1-15,-4-7-1 16,-8 7 1-16,1 0-2 15,4 3 0-15,-5 0-1 16,1 6 0-16,3 4 0 16,4-1 1-16,4 4-1 15,2 2 1-15,8 4 1 16,7 3 1-16,7 3 0 16,1 0 0-16,6-9 0 0,3-3 0 15,4-4-1-15,11-3 0 16,3 1-4-1,4-7 1-15,-3-13-14 0,-1-9 0 16</inkml:trace>
  <inkml:trace contextRef="#ctx0" brushRef="#br0" timeOffset="16878.62">10185 4678 55 0,'3'35'27'0,"-13"5"-22"0,3-27 39 0,-4 6-44 15,-14 15 1-15,1-2 0 16,-5 8 0-16,-2 4-1 16,2 0 0-16,1 0-2 15,4 3 0-15,2-9-7 16,8-7 0-16,0-15-8 15,0-19 0-15</inkml:trace>
  <inkml:trace contextRef="#ctx0" brushRef="#br0" timeOffset="17052.7">9765 4747 56 0,'25'32'28'0,"77"37"-26"16,-67-41 49-16,11 9-51 0,7 14 1 15,-4 2-1-15,1 13 0 16,-1-10-5-16,1 1 0 16,-8-1-12-16,-17 1 0 15</inkml:trace>
  <inkml:trace contextRef="#ctx0" brushRef="#br0" timeOffset="18108.53">11571 4684 60 0,'4'10'30'0,"3"-10"-22"15,-7 0 31-15,7 0-36 16,0 0 1-16,3 3 2 16,5 0 1-16,6 0-9 15,7-3 1-15,11-3 4 16,0-3 0-16,6-4-4 16,12-2 0-16,-1-1-7 15,-3-2 1-15,-10 5-13 0,-8 1 0 16</inkml:trace>
  <inkml:trace contextRef="#ctx0" brushRef="#br0" timeOffset="18651.09">11508 5001 45 0,'-11'22'22'0,"11"-9"-3"0,4-13 25 15,-1 3-38-15,4 0 0 16,4-3 3-16,3 0 0 16,14 0-12-16,14-3 1 15,11 0 7-15,-3-4 0 16,6 1-7-16,4 0 1 15,0 0-10-15,-7-4 1 0,-7 1-12 16,-4-4 1-16</inkml:trace>
  <inkml:trace contextRef="#ctx0" brushRef="#br0" timeOffset="19141.74">12506 4092 60 0,'4'12'30'0,"17"1"-29"0,-14-13 47 15,3 6-45-15,8-15 0 16,3 6 2-16,4-4 0 16,10-5-6-16,7 9 0 15,11-7 4-15,-3-5 1 16,3-1-2-16,0 7 0 15,-1 2-1-15,-9 7 0 16,-11 0-2-16,-8 10 1 0,-13 12-1 16,-11 3 0-16,-7 9-1 15,-7 13 1 1,0 3-2-16,-4-6 1 0,-7 3-1 16,-3 0 0-16,3 0 0 15,-3-6 0-15,7-3-2 16,7-4 1-16,7 1-5 15,3-4 1-15,8-6-9 16,-1-9 0-16</inkml:trace>
  <inkml:trace contextRef="#ctx0" brushRef="#br0" timeOffset="19532.5">12940 5224 57 0,'3'-6'28'0,"-6"-7"-34"0,3 7 47 15,-4-1-40-15,-3 1 0 16,-3 6 0-16,-11-6 0 0,3 15-1 16,-3 4 1-1,0 6 0-15,-1 3 0 0,5-4-2 16,3 4 0 0,3 0-1-16,8 3 1 0,6-6-1 15,8 0 0-15,6-9 1 16,12-10 1-16,-5-4 0 15,1-5 0-15,-4-7-4 16,0 4 1-16,-10-13-12 16,-15 6 1-16</inkml:trace>
  <inkml:trace contextRef="#ctx0" brushRef="#br0" timeOffset="25883.72">17244 3490 12 0,'3'-7'6'0,"4"7"-6"16,-7 0 6-16,0 0-3 15,0-3 0-15,0 3 3 0,0 0 0 16,0 0-6-16,0 0 0 16,4 0 4-1,-4 3 1-15,3 4-1 0,-3 2 1 16,0 4-3-16,0 6 1 16,-3 6-1-16,-1 6 0 15,4 7-1-15,-3 5 1 16,3-2-1-16,0 19 1 15,0 3-1-15,-4 21 0 16,4 7-1-16,4 13 1 16,3 18-1-16,-4 10 1 0,4 21-1 15,-3 17 1-15,3 24-1 16,0 7 1-16,0 28-1 16,7 22 0-16,0 24-1 15,-3 17 1 1,21 269-1-1,-4-68 1-15,0-45 0 16,11-12 0-16,-4-13 0 16,1-12 1-16,-1 3 0 15,-3-13 0-15,-1 13-1 16,-2-9 0-16,-1-13 0 16,0 3 0-16,-3-16 1 15,-4-15 0-15,4-3 0 16,-8-13 1-16,4-3-1 15,1 6 1 1,-5-19-1 0,4 4 0-16,-10-10-1 0,7 3 1 0,6-12-1 0,-3-7 0 15,4-12 0-15,0-9 1 16,-1-23 0-16,5-8 1 16,-5-23-1-16,-2-25 1 15,-1-22-3-15,-4-22 1 16,1-28-8-16,0-31 0 15,-4-41-5-15,3-35 0 16</inkml:trace>
  <inkml:trace contextRef="#ctx0" brushRef="#br1" timeOffset="30537.31">1157 7306 47 0,'11'19'23'0,"10"15"-13"0,-14-27 24 16,-4 8-32-16,-3 10 0 15,0 7 1-15,-3 12 1 16,-4 3-5-16,3 6 0 16,-10 7 3-16,4 5 0 15,6-8-1-15,-6-7 0 16,2-9-3-16,5-7 1 15,-4-15-5-15,7-13 1 16,0-12-8-16,0-16 0 0,10-15-3 16,-2-14 0-16</inkml:trace>
  <inkml:trace contextRef="#ctx0" brushRef="#br1" timeOffset="30868.3">1281 7237 37 0,'7'-6'18'0,"-7"-1"-21"15,0 7 33-15,0 0-29 16,3-3 1-16,4 0 1 16,4 0 1-16,-1-3-5 15,8 0 0-15,-7-1 4 16,6 4 0-16,-3 0 0 15,15 3 1-15,-8-3-1 0,0 6 0 16,4 0 0-16,-15 0 1 16,1 7-2-16,-8 5 0 15,-6 7-2-15,-15 7 1 32,-24 18-1-32,-4-7 0 15,4-5-6-15,3-7 0 16,7-6-9-16,11-6 0 15</inkml:trace>
  <inkml:trace contextRef="#ctx0" brushRef="#br1" timeOffset="31393.67">1499 7861 56 0,'7'22'28'0,"-3"-31"-31"15,3-1 47-15,-7-9-43 16,7-9 1-16,-3-13 0 16,-4-9 1-16,0 3-4 0,10-12 1 31,-10-26 0-31,7 13 1 16,-7 3-2-16,0 12 1 15,0 7-2-15,0 16 1 16,0 2-1-16,0 7 1 15,11 3 1-15,-8 7 0 16,4 2 0-16,4 1 0 16,0 5 0-16,6 4 1 15,-3 3 0-15,4 0 0 16,3-3 0-16,7 6 0 0,1-3 0 16,13-3 0-16,-3-3 0 15,-8-1 1-15,5 7-3 16,-15-3 0-16,0 6-5 15,-3 4 1 1</inkml:trace>
  <inkml:trace contextRef="#ctx0" brushRef="#br1" timeOffset="31592.33">1528 7579 59 0,'7'9'29'0,"3"10"-18"16,1-19 29-16,10-3-38 16,0-3 1-16,7-1-1 15,1-2 1-15,2-4-5 0,1 1 1 16,-4 2-5-16,0 1 1 16,-6 0-13-16,-5-7 0 15</inkml:trace>
  <inkml:trace contextRef="#ctx0" brushRef="#br1" timeOffset="31891.26">2025 7224 48 0,'0'60'24'0,"7"12"-17"0,-7-53 30 0,0 12-37 0,-7 10 0 0,7 6-1 16,0 10 1-16,0-10 0 16,-7-3 0-16,7-10-1 15,-4-9 1-15,4-12-4 16,-7-10 1-16,7-19-6 15,0-9 1-15,7-9-6 16,-14-17 0-16</inkml:trace>
  <inkml:trace contextRef="#ctx0" brushRef="#br1" timeOffset="32188.4">1986 7077 44 0,'18'3'22'0,"3"10"-21"0,-14-7 39 15,-3-3-39-15,6-3 1 16,1 0 0-16,6 3 0 16,5-3-2-16,-1 3 0 15,14 1 3-15,0 5 0 16,11 0 0-16,-7 7 1 0,-4 6-1 16,0 6 1-16,-3 10-3 15,-14 9 1-15,-8 6-2 16,-20 7 0-16,-8 12-2 15,-10-6 1-15,3-3-3 16,-14-7 1-16,1-9-4 16,-1-9 1-16,7-10-10 15,11-12 1-15,3-10-1 16,8-12 1-16</inkml:trace>
  <inkml:trace contextRef="#ctx0" brushRef="#br1" timeOffset="32537.51">2642 7237 42 0,'11'19'21'0,"-4"-3"-16"0,-7-13 42 0,3 0-43 16,-3 0 1-16,8 0 3 16,-8 0 0-16,0-3-10 15,0 0 1-15,0 0 6 16,0 0 0-16,0 0-4 15,0 0 1-15,0 3-11 16,-8-3 1-16,5-6-11 16,3 0 0-16</inkml:trace>
  <inkml:trace contextRef="#ctx0" brushRef="#br1" timeOffset="32791.24">2674 7485 64 0,'11'22'32'0,"13"-16"-25"0,-13-6 52 16,0 0-59-16,-8 0 1 15,4 0-5-15,4-3 1 16,-11-3-8 0,-11-1 1-16,-10 1-10 0,-4 0 0 15</inkml:trace>
  <inkml:trace contextRef="#ctx0" brushRef="#br1" timeOffset="33525.07">882 8369 56 0,'-14'16'28'0,"14"-7"-24"15,0-9 43-15,0 0-44 16,0 0 0-16,0 0 2 16,10 0 0-16,22-3-7 15,7-6 1-15,21-1 4 16,21-5 0-16,14-20-2 0,18-6 1 16,25-6-3-16,-8-6 0 15,8-4-4-15,-15 14 1 16,-6-4-5-16,-18 9 1 15,-18 7-8-15,-18 5 1 16,-17 5-4-16,-14 8 1 16</inkml:trace>
  <inkml:trace contextRef="#ctx0" brushRef="#br1" timeOffset="54108.93">3665 7149 48 0,'11'44'24'0,"3"-16"-16"15,-7-18 25-15,-3 9-32 16,3 3 0-16,-7 6 0 16,-7 9 1-16,3 7-3 15,-3 10 1-15,4 2 0 16,-8 0 1-16,0-2-4 16,4-7 0-16,7-6-7 15,-7-10 0-15,4-6-5 16,3-12 1-16</inkml:trace>
  <inkml:trace contextRef="#ctx0" brushRef="#br1" timeOffset="54484.31">3937 7228 50 0,'18'9'25'0,"-18"32"-26"0,0-29 46 16,-7 4-44-16,0 3 0 15,-4-7 1-15,0 1 0 0,-3 3-3 16,-3-1 0-16,-1 4 1 16,4-3 1-16,3-4-3 15,4-2 1-15,4-1 0 16,13 1 0-16,1 2 0 15,10-6 1-15,7 4 1 16,4-1 0-16,7 1 0 16,-11 2 1-16,4 1-1 15,-18 9 0-15,0 9-2 16,-21 7 1-16,-14-4-5 16,-11-3 1-16,-3-2-10 15,-8-11 0-15,-2-5-2 16,2-10 1-16</inkml:trace>
  <inkml:trace contextRef="#ctx0" brushRef="#br1" timeOffset="54726.53">3905 7234 55 0,'14'3'27'0,"11"-9"-30"0,-14-1 55 16,3-2-49-16,14 6 0 16,0-10 0-16,4-9 1 15,10 1-7-15,4-5 1 0,-4 4-2 16,8 4 1-16,-11 8-13 16,-8 4 1-16,-2 9-3 15,-12 3 0-15</inkml:trace>
  <inkml:trace contextRef="#ctx0" brushRef="#br1" timeOffset="54977.61">4325 7457 48 0,'-11'21'24'0,"1"20"-26"16,10-31 45-16,-18 5-42 15,1 7 0-15,-5 10 0 16,8 2 0-16,-10-9-4 0,2 0 1 16,1-3-9-16,4-3 0 15,3-10-4-15,3-9 1 16</inkml:trace>
  <inkml:trace contextRef="#ctx0" brushRef="#br1" timeOffset="55191.47">4184 7463 43 0,'14'56'21'0,"32"1"-27"0,-25-42 38 0,7 7-33 16,-3 7 1-16,3-7-6 16,0-1 1-16,-6 1-1 15,-5-3 1-15,-6-3-6 16,-1-10 0-16</inkml:trace>
  <inkml:trace contextRef="#ctx0" brushRef="#br1" timeOffset="55462.32">4593 7544 68 0,'14'16'34'0,"25"-13"-51"0,-21-3 75 16,-8-3-59-16,11-3 0 15,8-1-6-15,-8-5 0 16,-3-1-2-16,-4 1 0 0,-7-4-9 16,0 0 0-16</inkml:trace>
  <inkml:trace contextRef="#ctx0" brushRef="#br1" timeOffset="55911.7">4974 7228 63 0,'18'9'31'0,"24"-12"-39"15,-24 0 60-15,-1 0-49 16,15-1 0-16,-7 1 0 16,3 0 1-16,-3 3-6 15,-4 0 0-15,-7 6 3 0,-3 7 0 16,-4 9-3-16,-7 3 1 15,0-3-1-15,-11 6 0 16,-10 7-1-16,0-1 0 16,3 1 0-16,-3 2 1 15,7 4 0-15,3-3 1 47,8-1 1-31,-4-5 0-16,24-4 0 0,12-9 1 0,-8-10-1 0,0-9 1 0,7-6-3 15,11-7 1-15,0-5-7 16,7-8 1-16,3-11-9 16,0-1 0-16</inkml:trace>
  <inkml:trace contextRef="#ctx0" brushRef="#br1" timeOffset="56285.28">5838 7218 49 0,'22'-3'24'0,"-5"-3"-21"16,-17 3 37-16,0 3-39 16,0 0 1-16,-10 0-1 15,3-7 1-15,-4 4-3 0,-10 6 1 16,-7 7 1-16,-4 9 1 15,-7 9-2-15,-3-3 0 16,14 13-2-16,-1 5 1 16,12 1 0-16,6 0 0 15,11-6-1-15,11-10 1 16,13-6 2-16,8-9 0 16,7-10 2-16,14-10 0 15,7-2-1-15,-4-16 1 0,-6-3-1 16,-15 0 1-16,-10-10-3 15,-25 3 0-15,-22 4-8 16,-6 9 1-16,-21 6-10 16,-11 10 0-16</inkml:trace>
  <inkml:trace contextRef="#ctx0" brushRef="#br1" timeOffset="56660.54">3679 8165 59 0,'8'7'29'0,"-8"-7"-30"0,0 0 49 16,10 0-42-16,1 0 0 16,17 0 3-16,4 3 0 15,28-6-11-15,17-4 0 16,19-5 9-16,38-7 1 16,17-9-4-16,36-10 0 15,4 4-2-15,6 2 0 0,4 1-4 16,-14-1 1-16,-35 7-5 15,-14 7 0-15,-29 5-6 16,-24 10 0-16,-25 3-12 16,-36 3 1-16</inkml:trace>
  <inkml:trace contextRef="#ctx0" brushRef="#br1" timeOffset="57201.06">3069 8692 63 0,'0'31'31'0,"-21"-2"-36"0,14-17 50 0,-11 4-45 16,-3 3 1-16,0-1-1 15,-11 11 1-15,-7 8-1 16,-10 1 1-16,10 15 1 15,-10 7 0-15,17 6-2 16,4 6 0-16,7 0-1 16,10-9 0-16,11-4-5 15,14-12 1-15,11-9-5 16,-4-13 1 0,11-16-8-16,0-12 0 0</inkml:trace>
  <inkml:trace contextRef="#ctx0" brushRef="#br1" timeOffset="57621.02">2939 9037 47 0,'-14'19'23'0,"10"-16"-16"0,4-3 38 15,0 0-41-15,11-3 0 0,-4 3 4 16,14-3 0-16,0 0-9 16,-3-1 0-16,3 1 5 15,0 0 1-15,-3 3-2 16,-8 3 0-16,1 0-3 16,-11-3 0-16,0 10-2 15,0 2 1-15,0 1-1 16,0 3 1-16,-11 2-1 15,1 4 1-15,-1 3 0 16,-7 4 0-16,8 2 1 16,-1 7 1-1,1-4-1-15,3-6 1 16,7-3 0-16,0-3 0 0,7-3-1 16,3-6 0-16,4-4-4 15,-3-3 1-15,3-9-10 16,7-6 0-16,4-16-6 15,10 0 0-15</inkml:trace>
  <inkml:trace contextRef="#ctx0" brushRef="#br1" timeOffset="57851.91">3351 9128 52 0,'-3'28'26'0,"-32"4"-25"0,20-23 43 15,-2 7-41-15,-4-1 0 0,-8 10 2 16,8 0 0-16,-7 4-7 16,7-1 1-16,10-3 1 15,-6-6 0-15,6-7-6 16,8-5 0-16,-4-4-11 16,3-13 0-16,4-12-1 15,0-3 0-15</inkml:trace>
  <inkml:trace contextRef="#ctx0" brushRef="#br1" timeOffset="58047.94">3150 9122 44 0,'4'28'22'0,"13"19"-19"0,-9-35 45 0,2 4-47 16,-10 6 1-16,11 3 0 15,-1 0 1-15,-3 3-4 0,7-6 0 16,4-6 2-1,-7-3 0-15,6-1-3 0,-6-6 0 16,3 1-10-16,4-7 1 16,-1-10-5-16,4-5 1 15</inkml:trace>
  <inkml:trace contextRef="#ctx0" brushRef="#br1" timeOffset="58277.83">3517 9206 49 0,'4'32'24'0,"6"-32"-19"15,-10 0 44-15,7 0-45 16,4-3 0-16,-4-4 2 16,7 4 0-16,4 0-8 15,3 0 0-15,0 0 2 16,7 0 0-16,-10-1-9 15,-4-2 0-15,7-6-10 16,-3-4 1-16</inkml:trace>
  <inkml:trace contextRef="#ctx0" brushRef="#br1" timeOffset="58506.21">3888 9125 61 0,'-11'34'30'0,"4"16"-35"0,7-34 51 16,7 12-47-16,-7 7 1 15,11-4-4 1,-4 1 1-16,3-4-3 0,1-9 0 15,-8-10-11-15,8-12 1 16</inkml:trace>
  <inkml:trace contextRef="#ctx0" brushRef="#br1" timeOffset="58811.05">3997 8730 45 0,'18'44'22'0,"13"15"-15"16,-20-49 33-16,7 12-35 15,3 9 1-15,0 7 2 16,11 5 1-16,3 8-12 15,-10 5 0-15,10 7 7 0,-14 3 0 16,-17 9-7-16,-8-6 1 16,-14 3-10-1,-3-3 1-15,-18-13-8 0,8-15 1 16</inkml:trace>
  <inkml:trace contextRef="#ctx0" brushRef="#br1" timeOffset="59137.16">4614 8792 58 0,'-28'47'29'0,"-14"4"-35"0,31-33 52 0,-6 14-46 16,-1 2 0-16,-3 13 1 15,7 7 0-15,-4 5-2 16,11 4 1-16,3 3-1 16,8-7 1-16,7-5-1 15,13-10 0-15,-3-13-4 16,8-9 0-16,2-13-8 15,1-9 0-15,-11-12-3 0,4-10 1 16</inkml:trace>
  <inkml:trace contextRef="#ctx0" brushRef="#br1" timeOffset="59332.09">4837 9100 57 0,'-32'53'28'0,"-7"7"-35"0,28-45 57 16,1 10-50-16,-4 4 0 16,-4-1 0-16,0-6 0 0,1 0-3 15,3-3 1 1,3-7-7-16,1-6 0 0,10-9-7 16,-7-12 1-16</inkml:trace>
  <inkml:trace contextRef="#ctx0" brushRef="#br1" timeOffset="59546.97">4713 9178 44 0,'4'60'22'0,"3"-13"-24"15,-7-35 35-15,0 4-32 16,7 9 1-16,3-6-2 15,1 0 1-15,0-1-4 0,-1-2 1 16,4-3-5 0,4-7 0-16,-1-3-6 15,5-9 1-15</inkml:trace>
  <inkml:trace contextRef="#ctx0" brushRef="#br1" timeOffset="59784.18">5020 9244 59 0,'11'9'29'0,"3"-9"-33"0,-7-3 57 0,7-3-53 15,11 0 1-15,6-4-2 16,-2 1 0-16,-1-4-3 15,-7 1 0-15,0 2-8 16,-10-5 0-16,-4-4-6 16,-7 3 1-16</inkml:trace>
  <inkml:trace contextRef="#ctx0" brushRef="#br1" timeOffset="59992.52">5112 9128 59 0,'0'47'29'0,"-11"-3"-38"0,11-28 57 15,0-1-48-15,0 10 0 16,4 0-1-16,3 0 1 16,-4-3-4-1,4-3 1-15,0-3-6 0,4-7 1 16,-7-2-8-16,3-17 1 15</inkml:trace>
  <inkml:trace contextRef="#ctx0" brushRef="#br1" timeOffset="60397.18">5320 9115 56 0,'10'25'28'0,"1"-3"-23"16,-7-22 50-16,3 0-52 15,10 4 0-15,-3-4 2 16,22 0 1-16,-12-4-8 16,12-2 0-16,-12 0 4 15,1 0 1-15,-4 2-3 16,-7 1 1-16,-3 6-2 15,-4 4 0-15,-7 2-1 16,-4 4 1-16,-3 2-3 16,-3 1 1-16,-1 6-1 0,-10 9 1 15,3 1-1 1,8-4 1-16,-1 0 0 0,1 0 1 16,10 1 1-16,10-4 0 15,1-6-2-15,3-10 0 16,11-9-4-16,6-3 1 15,8-13-8-15,4-15 1 16,-5-7-3-16,-6-15 0 16</inkml:trace>
  <inkml:trace contextRef="#ctx0" brushRef="#br1" timeOffset="60624.15">5719 8789 59 0,'21'85'29'0,"7"-25"-35"0,-17-39 62 0,-1 11-56 15,-3 9 1-15,7 6 0 16,4 9 0-16,3 7-2 16,-14 6 0-16,-3-3 0 15,-11-7 0-15,3 4-6 16,-14-7 0-16,-3-9-11 15,0-18 1-15</inkml:trace>
  <inkml:trace contextRef="#ctx0" brushRef="#br1" timeOffset="61073.61">6371 8667 67 0,'-3'16'33'0,"6"-7"-37"0,-3-3 58 0,0 7-51 16,0 3 0-16,-7 12 0 15,-3-6 1-15,-8 9-6 16,-3 7 1-16,3 6 3 15,-10 6 0-15,7 6-2 16,10 13 0-16,1 3-2 16,10-6 1-16,10-3-4 15,11-13 0-15,8-12-6 16,-8-16 0-16,10-10-9 0,1-18 0 16</inkml:trace>
  <inkml:trace contextRef="#ctx0" brushRef="#br1" timeOffset="61311.55">6706 8868 60 0,'0'34'30'0,"-31"38"-33"0,20-53 51 0,-3-3-47 15,-11 9 0-15,-7 3 1 16,4 7 0-16,-4-4-4 15,4 0 1-15,4-6-4 16,6-6 0-16,4-9-11 16,3-10 0-16,8-16-2 15,-4-6 0-15</inkml:trace>
  <inkml:trace contextRef="#ctx0" brushRef="#br1" timeOffset="61507.43">6456 8949 47 0,'17'35'23'0,"5"15"-18"16,-22-38 45-16,10 10-48 15,-6 3 1-15,6 4 0 16,4 2 0-16,8 4-5 0,-1-4 1 16,-4 3 0-16,8-12 0 15,0-6-6-15,0-10 1 16,-4-3-11-16,0-12 0 15</inkml:trace>
  <inkml:trace contextRef="#ctx0" brushRef="#br1" timeOffset="61736.28">6883 9106 79 0,'3'16'39'0,"15"-4"-46"0,-11-12 73 0,4 0-66 15,3-6 0-15,14-3-2 16,0-4 1-16,4 4-4 16,-11-1 0-16,-3 4-10 15,-4 0 0-15,-11-7-7 16,-3 4 0-16</inkml:trace>
  <inkml:trace contextRef="#ctx0" brushRef="#br1" timeOffset="62383.2">7183 8852 63 0,'0'9'31'0,"3"4"-27"0,-3-13 55 0,7 3-56 16,0-3 1-16,7 3 1 15,7-6 0-15,4 3-7 16,7-6 1-1,0 3 4-15,-1 6 0 0,-2 0-2 16,-1-9 0-16,-18 6-2 16,1 0 0-16,-7 6-2 15,-4 0 0-15,-7 4-3 16,-4-1 1-16,4 4-1 16,-11-4 1-16,8 7 0 15,3-4 0-15,0 1 3 16,7-1 0-16,3 1 3 0,8-1 0 15,6 1 1-15,-3-7 1 16,-3 0 0-16,0 4 0 16,3-1-1-16,-11 1 1 15,4 8-3-15,-7 1 1 16,-10 6-2-16,-8 7 1 16,-3-1-3-16,-18 0 0 0,7 1-3 15,-3-7 0-15,10-9-7 16,-3-10 0-16,10-9-6 47,15-7 1-47</inkml:trace>
  <inkml:trace contextRef="#ctx0" brushRef="#br1" timeOffset="62665.75">7405 8545 63 0,'0'47'31'0,"17"12"-33"16,-6-40 59-16,7 16-55 0,13 2 1 15,12 13 2 1,3 10 1-16,3 3-8 0,-3 15 1 15,-7 7 3-15,-15 3 0 16,-13 12-6-16,-29-6 0 16,-24-3-17-16,-14-6 0 15</inkml:trace>
  <inkml:trace contextRef="#ctx0" brushRef="#br1" timeOffset="64241.96">8036 7635 42 0,'-7'0'21'0,"7"25"-8"0,0-25 21 15,0 0-28-15,0 4 1 16,4-4 4-16,-1 3 0 16,8-3-14-16,7 3 1 15,10 0 9-15,7-3 0 16,4 0-5-16,7-3 0 16,7-3-6-16,-4-1 1 15,-3 1-9-15,-7 0 0 16,-4-4-9-16,-21 4 1 15</inkml:trace>
  <inkml:trace contextRef="#ctx0" brushRef="#br1" timeOffset="64435.94">7994 8018 67 0,'0'25'33'0,"14"-19"-33"15,-3-6 61-15,10 3-61 16,18-9 1-16,-4 3-2 16,7 0 1-16,4-3-7 15,0-1 1-15,-11 4-14 16,-3-3 0-16</inkml:trace>
  <inkml:trace contextRef="#ctx0" brushRef="#br1" timeOffset="68970.55">9267 7845 48 0,'-10'22'24'0,"17"-28"-12"16,-7 6 25-16,0-6-36 15,3-4 1-15,8-5 2 16,0-7 0-16,3-10-4 16,3-15 1-16,1-3 2 0,7-13 1 15,6-12-1-15,12 3 0 16,3-16-1-16,-11 10 0 15,-3 9-2-15,-4 6 0 16,0 4 0-16,-7 5 1 16,-3 20-2-16,-4 2 1 15,-3 7-3-15,-4 13 1 16,0 12 0-16,-7 6 0 16,0 10-1-16,-4 12 0 15,4 13 1-15,0-4 0 16,-3 10 1-16,-1 10 1 0,1 2-1 15,-1 4 1-15,1 3 0 16,-1 3 1-16,1 0-2 16,3-6 1-16,-4-7-2 15,4-6 0 1,0-9-3-16,4-10 0 0,-1-15-5 16,4-10 0-16,-7-6-5 15,0-6 0-15</inkml:trace>
  <inkml:trace contextRef="#ctx0" brushRef="#br1" timeOffset="69213.14">9356 7604 55 0,'-7'12'27'0,"0"-15"-25"0,7 3 50 15,3-6-47-15,8 0 0 16,6 3 1-16,1 0 1 16,14-4-10-16,-11 1 1 15,21-3 5-15,1-4 0 16,-5 4-8-16,1-4 0 16,-4 1-15-16,-3-4 1 15</inkml:trace>
  <inkml:trace contextRef="#ctx0" brushRef="#br1" timeOffset="69512.1">8869 8034 68 0,'-11'28'34'0,"22"-16"-28"16,-8-9 50-16,8 1-54 15,7-1 0-15,17-3 2 16,4-3 0-16,21-7-4 16,17-12 0-16,29-6 2 15,3-3 0-15,18-1-4 16,-14 1 1-16,-10 3-11 0,-19 9 1 15,-17 3-12-15,-24 13 0 16</inkml:trace>
  <inkml:trace contextRef="#ctx0" brushRef="#br1" timeOffset="70052.34">8664 8576 65 0,'-7'13'32'0,"21"-20"-25"16,-7 7 51-16,4 0-55 15,10-3 0-15,7-3 2 16,11-4 0-16,7 1-6 16,3 0 1-16,4 2 3 15,-17 1 1-15,-5 6-4 16,-2 0 0-16,-12 6-3 0,-3 1 1 15,-10 2-3 1,-8 0 0-16,-3 4-1 0,-3 3 1 16,-12-1 0-16,1 7 1 15,4 13 1 1,-8 2 1 0,4 1 1-16,-7 6 1 0,6 3 0 0,8-3 1 15,-3-6-1-15,10-7 1 16,0-6 0-16,7-3 1 15,10-6-1-15,11-4 0 0,4-6-1 16,14 4 0-16,-4-7-9 16,0-6 1-16,1-13-11 15,-1 0 0-15</inkml:trace>
  <inkml:trace contextRef="#ctx0" brushRef="#br1" timeOffset="70306.05">9373 8695 61 0,'-21'19'30'0,"-25"19"-30"15,32-29 47-15,-7 10-45 16,-4 3 0-16,1 3 1 15,-1 3 1-15,0 7-5 0,1-1 0 16,2-6-1-16,5-6 1 16,3-6-9-16,-4 0 1 15,11-10-10-15,0-16 1 16</inkml:trace>
  <inkml:trace contextRef="#ctx0" brushRef="#br1" timeOffset="70505">9105 8714 45 0,'7'16'22'0,"-3"18"-13"0,-1-21 31 15,-3 2-39-15,0 4 0 0,0 3 0 16,0 3 1-16,0 0-3 16,4 0 1-16,-4 4 0 15,3-7 0-15,1-7-5 16,3-2 1-16,0-7-11 15,11-9 0-15</inkml:trace>
  <inkml:trace contextRef="#ctx0" brushRef="#br1" timeOffset="70756.72">9377 8777 56 0,'-4'25'28'0,"4"0"-24"0,4-22 46 15,3-6-47 1,3 3 0-16,12 0 2 0,-1-3 0 16,4-4-7-16,-1 4 0 15,4-6 0-15,1-4 0 16,-5-2-12-16,-2-1 1 15,2-6-7-15,-6-6 1 16</inkml:trace>
  <inkml:trace contextRef="#ctx0" brushRef="#br1" timeOffset="71015.95">9758 8563 53 0,'-14'32'26'0,"-7"-7"-24"15,17-19 45-15,-3 10-44 16,0 3 1-16,3 9 0 16,1 10 1-16,-4-1-7 15,3 4 0 1,1 9-8-1,6-9 0-15,4-22-8 0,11-10 1 16</inkml:trace>
  <inkml:trace contextRef="#ctx0" brushRef="#br1" timeOffset="71885.13">10566 7905 61 0,'7'13'30'0,"17"-10"-25"0,-13-6 31 16,7-4-36-16,6-2 0 15,1-4-2-15,7 1 0 16,7-4-8-16,-4 0 1 15,-7 4-8-15,4-1 1 16</inkml:trace>
  <inkml:trace contextRef="#ctx0" brushRef="#br1" timeOffset="72108.32">10749 7585 59 0,'-7'35'29'0,"4"24"-33"16,-1-43 52-16,-3 3-48 15,0 9 1-15,0 6-1 16,-4 1 1-16,1 9-3 16,-1 6 0-16,1 0-8 15,2 0 1-15,5-9-8 16,-1-13 1-16</inkml:trace>
  <inkml:trace contextRef="#ctx0" brushRef="#br1" timeOffset="72605.85">12009 6854 48 0,'0'22'24'0,"-4"10"-15"15,1-23 38-15,-1 1-45 16,-3 8 1-16,0 4 1 16,3 10 1-16,1 8-7 15,-1 1 1-15,-3 9 3 16,4 4 0-16,-1-4-4 0,4 0 1 16,4-12-7-16,-1-13 0 15,4-6-10-15,0-19 0 16</inkml:trace>
  <inkml:trace contextRef="#ctx0" brushRef="#br1" timeOffset="73099.81">11966 6814 59 0,'0'19'29'0,"-3"2"-26"0,3-21 49 0,0 0-48 16,7 0 1-16,7 0 2 16,7-3 1-16,7 3-10 15,11 0 1-15,3 0 5 16,8 0 1-16,-1 0-3 16,-3 3 0-16,-11 1-2 15,-6 5 0-15,-8 7-1 16,-11-1 0-16,-6 7-2 15,-8-3 1-15,-3 0-4 16,-3-3 1-16,-4-1-2 16,-1 1 1-16,5 0 0 15,-1-1 1-15,4-2 1 16,4 3 1-16,-1-4 2 16,4 7 1-1,7 0 3-15,4 0 0 16,3-1 1-16,0-5 0 0,7-7 1 0,-3 4 1 15,-1-4-1 1,1-6 0-16,-7 3-3 0,-4-3 1 16,0 9-3-16,-14 10 1 15,-11 6-3-15,-14 4 0 16,-10-4-4-16,-4-3 0 16,-3-7-5-16,-4-5 1 15,7-4-11-15,4-6 1 16</inkml:trace>
  <inkml:trace contextRef="#ctx0" brushRef="#br1" timeOffset="73429.97">11328 7758 87 0,'0'22'43'0,"35"-1"-48"15,-14-17 83-15,21-4-77 0,18-7 1 16,25-2 0-16,21-13 1 15,28-16-4-15,28 1 0 16,15-4-1-16,3-6 1 16,-22 0-8-16,-27 6 1 15,-22 7-19-15,-17-10 1 16</inkml:trace>
  <inkml:trace contextRef="#ctx0" brushRef="#br1" timeOffset="74496.2">11931 8244 53 0,'3'6'26'0,"-6"-3"-13"16,-1 0 26-16,1 7-34 16,-4 2 0-16,-4-2 2 15,1 5 1-15,-11 10-11 16,-8 13 1-16,-10 9 5 16,-3 6 1-16,0 1-6 15,3-1 0-15,4-3-6 0,7-9 0 16,6-13-12-16,12-19 1 15</inkml:trace>
  <inkml:trace contextRef="#ctx0" brushRef="#br1" timeOffset="74723.02">11635 8391 56 0,'14'28'28'0,"0"4"-31"0,-11-23 41 16,4 0-38-16,0 10 1 0,4 9-1 15,3 10 0-15,4 9-2 16,3 10 1-16,0-10-7 16,-3-10 1-16,-1-5-8 15,-2-17 0-15</inkml:trace>
  <inkml:trace contextRef="#ctx0" brushRef="#br1" timeOffset="74975.95">12009 8617 73 0,'7'0'36'0,"35"-3"-45"0,-24 0 70 15,6-4-61-15,8-2 0 16,3-1-3-16,4-2 0 16,-4 2-4-16,-3 1 1 15,-7-3-14-15,-11-1 0 16</inkml:trace>
  <inkml:trace contextRef="#ctx0" brushRef="#br1" timeOffset="75204.14">12185 8520 63 0,'-4'28'31'0,"4"13"-34"16,0-32 48-16,0 4-45 16,0-1 0-16,0 10-1 15,-3 0 0-15,-1 3-4 16,1 0 0-16,-1-6-12 16,4-10 0-16</inkml:trace>
  <inkml:trace contextRef="#ctx0" brushRef="#br1" timeOffset="75860.88">12386 8253 64 0,'4'35'32'0,"10"-10"-27"16,-7-25 52-16,3 0-53 15,1-7 0-15,3 7 1 0,7 0 1 16,7 0-7-16,8-3 0 16,2-3 4-16,1 3 1 15,-3 3-3-15,-8 3 0 16,-7 0-2-16,-7-6 0 16,-7 6-3-16,-7 10 1 15,-7 2-3-15,-7 14 1 16,-4-1-1-16,-3-3 1 15,-4 9 0-15,1 4 1 0,3 0 2 16,3-4 0-16,4 4 4 16,3-1 0-1,11 1 2-15,11-13 1 0,10-3-1 16,7-6 1-16,15-13-4 16,6-3 1-16,-3-6-9 15,-4-4 0-15,-7-2-15 16,-6-7 1-16</inkml:trace>
  <inkml:trace contextRef="#ctx0" brushRef="#br1" timeOffset="76285.7">13529 7811 78 0,'0'9'39'0,"21"-12"-45"16,-10 0 66-16,3 0-59 15,14-3 1-15,4-1-1 16,7-2 0-16,3 3-5 15,-3 3 0-15,0-4-5 16,-8 1 0-16,-2 6-13 16,-12-13 0-16</inkml:trace>
  <inkml:trace contextRef="#ctx0" brushRef="#br1" timeOffset="76491.81">13631 7610 60 0,'7'57'30'0,"-7"21"-35"0,0-56 44 16,0 9-40-16,0-2 1 15,0 2-7-15,-3-3 0 16,-1-6-5-16,1-12 1 15</inkml:trace>
  <inkml:trace contextRef="#ctx0" brushRef="#br1" timeOffset="78522.66">14855 8325 65 0,'11'6'32'0,"10"-18"-21"0,-14 18 33 16,0 7-44-16,-7 9 1 16,-3 6-1-16,-4 10 0 0,-11 9-3 15,-7 9 1-15,-3 19-4 16,-7 1 1-16,3-1-13 15,7-13 0-15,-6-11-1 16,3-7 1-16</inkml:trace>
  <inkml:trace contextRef="#ctx0" brushRef="#br1" timeOffset="78807.5">14697 8592 53 0,'7'19'26'0,"10"15"-37"0,-10-28 52 15,1 10-41-15,2 6 0 16,8 6 0-16,-1 7 1 15,1 9-1-15,3 3 0 16,0-4 0-16,4-5 1 16,3-3-9-16,4-10 0 15,-4-10-6-15,-7-5 1 16</inkml:trace>
  <inkml:trace contextRef="#ctx0" brushRef="#br1" timeOffset="79130.89">15152 8642 69 0,'0'12'34'0,"10"-5"-37"16,-3-7 66-16,-7 0-62 15,8-7 0-15,6 4 0 16,10-3 1-16,8 0-7 16,3-10 0-16,1 4-6 0,-1-4 1 15,0-6-11-15,-7 3 1 16</inkml:trace>
  <inkml:trace contextRef="#ctx0" brushRef="#br1" timeOffset="96024.83">3866 6133 11 0,'11'-6'5'0,"17"6"4"0,-17-3 5 0,-1 0-13 15,5-4 0-15,2 7 2 16,1-9 0-16,3 3-3 16,-3-4 0-16,-4 1 1 15,3-4 1-15,1 1 0 16,3-1 0-16,-7 1-1 15,11-4 0-15,-4 4 1 16,0 2 0-16,8-6-1 16,2 7 1-16,-2-10-1 15,2 4 1-15,1 2-1 16,3 0 0-16,-10 4-1 0,10 0 0 16,-3 2 0-16,7 7 1 15,-11 0-1-15,4 4 1 16,0-1-1-16,-4 3 1 15,0 3-1-15,-7-2 0 16,4 5 0-16,3-2 1 16,0-1-2-16,4-3 1 15,3 7 0-15,-3-4 0 16,-4-6-1-16,4 4 1 16,7-4-1-16,0 0 1 0,-8 0-1 15,8-3 0-15,-11 0-1 16,4-3 1-16,-11-7-1 15,1 4 1-15,-5-3-1 16,1-7 0-16,3 7 1 16,-7 6 0-16,7-4 0 15,4 4 0-15,0 0 0 16,10 3 1-16,4 3 1 16,7 3 0-16,-1 1 0 15,-2-1 0-15,6 6 0 16,1 1 1-16,-5 0-1 15,-2 5 0-15,-4-11-1 16,-1 2 0-16,-6 0 0 16,7-5 0-16,-7-4-1 15,6 0 0-15,1-4 1 16,-11 1 0-16,4 0-1 16,-7-3 1-16,3 6 0 15,0-3 1-15,1 0 0 0,-8 0 1 16,7-1 0-16,-7-2 0 15,0 0 0-15,0-4 1 16,1 1-1-16,2-4 1 16,-2 1-2-16,-5-1 1 15,15 1-2-15,3 2 1 16,11 1-2-16,0 0 1 16,7 6-1-16,-4 3 1 0,11 6-1 15,0 0 1-15,0 3 0 16,0 4 1-16,0 0-1 15,11 2 0-15,-11 7 0 16,7-6 1-16,-7 3-1 16,0-1 0-16,-8-2-1 15,5-3 1-15,-15-1-1 16,4 4 0-16,-4 0 0 16,1-4 0-16,-4-2 1 15,-4-4 0-15,-3 0-1 16,-4-3 1-16,-3 0 0 15,-4-3 0-15,-4-3 0 16,1 0 0-16,0 0 0 16,-1-3 0-16,8 3 0 15,-4-1 1-15,7 4-1 16,4 0 0-16,7 4 0 16,-4 2 0-16,11 0 0 15,3 0 1-15,8 4-1 0,-4-1 1 16,3 4-1-16,1-4 1 15,3 1-2 1,-4-4 0 0,-3-3-8-16,-14-3 0 0</inkml:trace>
  <inkml:trace contextRef="#ctx0" brushRef="#br0" timeOffset="107674.09">3291 6989 9 0,'32'-37'4'0,"-4"-10"12"15,-17 34-6-15,0 4-7 16,3-4 1-16,7 4 4 16,-11-1 0-16,1 1-8 15,-7 3 0-15,3 3 6 0,0-1 1 16,-7 4-1-16,-7 4 1 16,0 5-3-16,-4 13 1 15,-3 0-2-15,-14 3 0 16,-4 6-1-16,-3 10 1 15,-8 6-2-15,1 10 0 16,-15 12 0-16,-6 6 0 16,-15 13-1-16,-10 18 1 15,-4 23-1-15,11 15 1 16,4 32-1-16,6 12 1 16,11 6-1-16,11-3 1 15,21-12-1-15,17-9 1 0,15-11-1 16,10-11 1-16,7-7-2 15,11-12 1-15,17-10-4 16,0-6 0-16,11-16-9 16,7-16 1-16,-14-18-3 15,-3-16 1-15</inkml:trace>
  <inkml:trace contextRef="#ctx0" brushRef="#br0" timeOffset="108432.85">7292 6582 37 0,'3'50'18'0,"26"-22"-18"0,-12-3 34 16,-3 13-32-16,11 18 1 16,10 19 0-16,11 4 1 15,14 24-5-15,4 23 0 16,6 5 2-16,1 23 1 16,-8 22-1-16,-10 15 0 15,-17 13-1-15,-5 6 0 0,-31 3-1 16,-17 4 1-1,-12-14-1-15,-6-14 0 0,-11-14-3 16,-3-21 0-16,0-23-9 63,-1-21 0-63</inkml:trace>
  <inkml:trace contextRef="#ctx0" brushRef="#br0" timeOffset="109055.27">9313 6682 48 0,'-24'56'24'0,"-29"1"-30"16,35-38 40-16,-3 9-34 15,-11 13 1-15,-14 6 0 16,-10 12 1-16,-8 20-2 16,-10 18 0-16,-10 22 1 15,17 22 1-15,3 25 0 16,15 10 1-16,13 12 0 0,15 10 0 15,14-4 0-15,14-15 0 16,25-4-2-16,28-18 1 16,25-9-7 15,-1-17 1-31,-3-12-13 0,8-12 1 0</inkml:trace>
  <inkml:trace contextRef="#ctx0" brushRef="#br0" timeOffset="109791.93">15988 6086 48 0,'10'28'24'0,"40"73"-21"16,-25-70 35-16,10 35-38 16,4 6 0-16,10 32-1 15,11 37 1-15,4 28-1 16,-1 35 1-16,-7 22-1 15,-20 12 1-15,-19 10-1 0,-27 9 1 16,-22 0-4-16,-14-12 1 16,-14-26-11-16,-21-34 1 15</inkml:trace>
  <inkml:trace contextRef="#ctx0" brushRef="#br0" timeOffset="115211.76">3531 9739 5 0,'-3'7'2'0,"6"5"5"0,-3-9 3 0,7 0-7 16,-7 1 1-16,4-1 2 16,3 0 0-16,-7 0-8 15,7 0 0-15,-7 0 5 16,11-3 0-16,-8 3-3 16,4-3 1-16,4-6-1 15,-8 0 0-15,15-4 0 16,0-2 0-16,3-4 0 15,7-6 1-15,4 7-1 16,-1-1 1-16,1 7-1 16,3 5 1-16,-10 11-1 15,3 5 0-15,1 1-2 16,-8 2 0-16,0 4 0 16,-3 0 0-16,-1-3 0 15,4-1 0-15,-6 1 1 0,2-3 0 16,1-4 1-1,3 0 0-15,-3-5 1 0,3-4 0 16,-4-4-1-16,5-5 1 16,2 0 0-16,1-1 0 15,7-2 0-15,-4-4 1 16,4 0-1-16,-1-2 0 16,1 2 0-16,3 0 0 15,-3-3 0-15,0 7 0 16,3 6-1-16,-3 6 0 0,-4 3 0 15,-3 3 0-15,3 0 0 16,0-6 0-16,-10 0 0 16,3-3 0-16,0-3-1 15,-3 6 1-15,3-3 0 16,0 3 0-16,8-7 0 16,-5 4 1-16,4-3-1 15,4 0 1-15,-4-4 0 16,8 4 0-16,-12 0 0 15,5 0 1-15,-1-1-1 16,0 4 0-16,4 3 0 16,-4 0 0-16,-7 3-1 15,4-3 0-15,0 3 0 16,-4-3 0-16,0-3 0 16,-3 3 0-16,3-3-1 15,-4 0 1-15,5 0 0 0,2 3 0 16,4-3 0-1,1 3 0-15,2 0 0 0,5 0 0 16,-5 0-1-16,-2 0 1 16,2-3-1-16,1-4 0 15,3-2 1-15,1-1 0 16,-1 1 0-16,0 3 0 16,-7 6 0-16,-3 6 0 15,7 3 0-15,-7 1 0 16,3 6 0-16,0-1 0 15,-7 4-1-15,7-3 0 16,1-1 0-16,2-2 1 0,-2-4-1 16,-8-2 1-16,4-1 0 15,-1-3 0-15,1-3 0 16,3 0 0-16,0-3 0 16,4-3 0-16,0-1 0 15,3-5 1-15,-7-1 0 16,-6 1 0-16,2 2-1 15,1 1 1-15,0 3-1 16,3 3 1-16,0-1-1 16,0 1 1-16,4-3-1 31,-4 0 0-31,-3 3 0 0,0-1 0 0,-1 1-1 16,1 0 1-16,0 0 0 15,3 0 1-15,0 0-1 16,0 0 0-16,4 3 0 15,-4 0 0-15,-3 0 0 16,3 3 1-16,0 0 0 0,11 3 1 16,4-3 1-16,6 0 0 15,0-3-1-15,4 4 1 16,-3 2-3-16,-4-6 0 16,-8 0-9-16,-16-3 0 15</inkml:trace>
  <inkml:trace contextRef="#ctx0" brushRef="#br0" timeOffset="119702.19">321 8705 35 0,'0'3'17'0,"-7"19"-10"0,14-16 17 0,-7 0-23 16,0 0 1-16,0 4 0 16,-7 2 1-16,-4 4-4 15,1 0 1-15,-1 3 1 16,-10 6 1-16,3 6 0 15,8 0 1-15,-1 1-1 16,1-7 0-16,10 0 0 16,0-3 0-16,3 0-3 15,11-6 1-15,0-4-7 16,-3-6 0-16,7-6-7 16,-8-6 1-16</inkml:trace>
  <inkml:trace contextRef="#ctx0" brushRef="#br0" timeOffset="120165.54">430 8742 47 0,'11'3'23'0,"10"0"-23"0,-14 1 40 0,4-4-37 16,-8 0 0-16,8-4 2 16,3 4 0-16,-10 0-7 15,6 0 0-15,-3 0 4 16,4 4 1-16,-11-1-3 15,-7 3 0-15,3 0-2 16,-3 4 1-16,-3-1-2 16,-1 7 1-16,0-4-2 15,1 4 0-15,-8 3 0 16,8 0 1-16,-1 3 0 16,0 0 1-1,1 0 1-15,3-4 0 0,7-2 2 16,0 0 0-16,0-4 1 15,0 1 0-15,7-4 0 16,3-3 0-16,5-2-3 0,2-1 0 16,1-3-13-16,3-7 1 15</inkml:trace>
  <inkml:trace contextRef="#ctx0" brushRef="#br0" timeOffset="120454.33">769 8789 42 0,'0'16'21'0,"0"6"-19"0,-7-16 28 0,3 4-30 15,-6-1 1-15,-8 7 0 16,8-1 0-16,-11 7-2 16,3 0 1-16,-3 3 0 15,3-3 0-15,7-3-6 16,-6-6 1-16,6-4-7 16,8-3 0-16</inkml:trace>
  <inkml:trace contextRef="#ctx0" brushRef="#br0" timeOffset="120696.53">670 8896 38 0,'11'9'19'0,"7"1"-18"0,-15-7 29 15,4 3-29-15,4 4 1 16,-8-1 0-16,4 0 0 0,4 4-4 16,-4-4 1-16,-4 1-2 15,4-4 1-15,4 0-10 16,0-6 0-16</inkml:trace>
  <inkml:trace contextRef="#ctx0" brushRef="#br0" timeOffset="120946.04">900 8874 49 0,'7'12'24'0,"-4"-15"-22"0,8 0 42 0,-4 0-43 16,3 0 1-16,5-3-2 16,2-1 1-16,1 1-5 0,-8 0 1 15,1-4-6-15,0 4 1 16,-4-3-8-16,-4-4 1 16</inkml:trace>
  <inkml:trace contextRef="#ctx0" brushRef="#br0" timeOffset="121247.08">1136 8661 30 0,'11'9'15'0,"-1"-12"-6"16,-10 3 19-16,0 3-27 16,0 0 1-16,0 4 1 15,0 2 1-15,0 0-4 16,0 4 0-16,0 6 3 16,0 3 0-16,0 6-2 15,-7-3 0-15,4 3-4 16,3 0 0-16,0-3-10 15,0-6 1-15</inkml:trace>
  <inkml:trace contextRef="#ctx0" brushRef="#br0" timeOffset="121638.28">1298 8366 44 0,'7'9'22'0,"-3"13"-20"0,-4-12 35 0,7 2-35 16,-7 4 0-16,3 0 1 15,4-1 0-15,-7 13-3 16,4 1 0-16,3 5 2 16,4 7 1-16,-4 9-2 15,-4 0 0-15,4 7-4 16,-3-4 1-16,-4-6-9 15,-4-6 1-15,-6-10-6 16,-8-9 1-16</inkml:trace>
  <inkml:trace contextRef="#ctx0" brushRef="#br0" timeOffset="122121.79">1616 8567 39 0,'-7'18'19'0,"-7"1"-18"15,7-12 32-15,3-1-33 16,-10 3 1-16,0 7 2 0,3-4 1 16,-6 4-5-16,-5 3 1 15,12 3 2-15,-8 6 0 16,8 0 0-16,3 4 0 16,3 2-2-16,4-6 0 15,0-3-4-15,4-3 1 31</inkml:trace>
  <inkml:trace contextRef="#ctx0" brushRef="#br0" timeOffset="122465.08">1757 8654 42 0,'0'7'21'0,"-4"5"-15"15,4-12 17-15,-7 3-22 16,0 4 0-16,-3 2 0 16,-4 7 1-16,-4-1-2 15,0 7 1 1,-6 7-4-16,6-4 1 16,-3-3-10-16,10-10 0 15</inkml:trace>
  <inkml:trace contextRef="#ctx0" brushRef="#br0" timeOffset="122719">1647 8670 42 0,'-10'6'21'0,"28"10"-19"0,-18-10 31 0,3 1-31 16,4-1 1-16,-7 6 0 16,11 1 0-16,-8-1-5 15,4 1 1-15,4 3 0 16,-1-1 1-16,1-2-8 16,0-4 1-16,-1-6-7 15,4-9 1-15</inkml:trace>
  <inkml:trace contextRef="#ctx0" brushRef="#br0" timeOffset="122960.47">1813 8667 54 0,'11'3'27'0,"3"3"-35"0,-7-6 51 16,4 0-43-16,6-3 0 15,-6-3-5-15,10 0 1 0,-10-1-1 16,-1-2 0-16,1 0-9 16,-4-10 0-16</inkml:trace>
  <inkml:trace contextRef="#ctx0" brushRef="#br0" timeOffset="123182.48">1873 8629 42 0,'-7'29'21'0,"4"-7"-24"15,3-16 33-15,0 3-30 16,0 4 0-16,0-1-3 16,0 1 0-16,0-4-5 15,0 1 1-15,-7-4-4 0,7-6 0 16</inkml:trace>
  <inkml:trace contextRef="#ctx0" brushRef="#br0" timeOffset="123648.26">1969 8538 61 0,'-4'22'30'15,"15"-34"-38"-15,-11 12 64 0,10 3-54 16,-3 0 1-16,-3 3 0 16,3-3 1-16,3 1-6 15,-6-4 1 1,10 0 0 0,-3 0 1-16,-8 0-3 15,4 3 1-15,-3 3-2 16,-4 0 0-16,0 4-1 15,-4-1 1-15,-3 1 1 16,4-1 0-16,-4 7 0 16,-4-7 0-16,11 0 1 15,-7 4 1-15,3-4 0 16,4 4 0-16,0-4 1 16,0 1 0-16,4 2-1 15,3-2 1-15,4-4-2 0,-1 3 0 16,8-6-1-16,-8 1 0 15,12-8-8-15,-12-2 1 16,8-6-3-16,-4-4 1 16</inkml:trace>
  <inkml:trace contextRef="#ctx0" brushRef="#br0" timeOffset="123905.88">2233 8363 62 0,'21'31'31'0,"7"29"-47"15,-17-54 64-15,0 10-49 16,-1 2 0-16,-10 11-5 15,0 2 0-15,-7 4-2 16,-7 2 1-16,-7 4-9 16,-7 0 1-16</inkml:trace>
  <inkml:trace contextRef="#ctx0" brushRef="#br0" timeOffset="124428.89">1080 9275 42 0,'-11'0'21'0,"0"19"-18"16,11-13 35-16,-10 1-36 16,-1 2 0-16,-6 4 1 0,-5 2 1 15,-6 7-5-15,11 3 0 16,2 7 3-16,-2 2 0 15,-4-2-2-15,3 2 0 16,7 4-3-16,8-4 0 16,3-6-6-16,0-6 1 15,14-6-7-15,11-13 1 16</inkml:trace>
  <inkml:trace contextRef="#ctx0" brushRef="#br0" timeOffset="124686.25">1369 9357 52 0,'-11'16'26'0,"-21"18"-34"16,22-28 48-16,-8 4-40 15,-3 9 1-15,0 2-1 16,-7 8 1-16,-1-4-3 16,8 3 0-16,0-3-6 15,3-6 1-15,1-7-7 16,13-5 0-16</inkml:trace>
  <inkml:trace contextRef="#ctx0" brushRef="#br0" timeOffset="124945.68">1178 9454 41 0,'0'16'20'0,"0"-1"-23"0,7-8 33 0,-3 5-28 16,3 4 1-16,-4 3-1 15,5-4 0-15,2-5-7 16,-6-1 1-16,3 4-7 16,3-4 1-16,-3-6-2 15,4 0 0-15</inkml:trace>
  <inkml:trace contextRef="#ctx0" brushRef="#br0" timeOffset="125164.27">1408 9492 55 0,'0'9'27'0,"10"-6"-33"15,-10-3 60-15,7 0-53 0,-3 0 1 16,13 0-1-16,-2 0 1 15,9-3-5-15,-3 0 0 32,18-19-13-32,-7 0 0 15</inkml:trace>
  <inkml:trace contextRef="#ctx0" brushRef="#br0" timeOffset="125614.69">1686 9304 59 0,'0'12'29'0,"11"-15"-30"16,-1 3 43-16,-2 0-41 15,2 0 1-15,4 0 0 16,4 0 1-16,-1 0-3 16,-2 0 0-16,-5 3 1 15,4 0 0-15,-10 3-2 16,-4 1 1-16,-4-1-3 16,-3 0 1-16,-3 1-4 15,3 2 1-15,3-3-2 0,-7 1 0 16,11-1 0-16,-7 0 0 15,7 0 3-15,7 4 0 16,4-4 5-16,3 0 1 16,4 4 2-16,-1-4 1 15,-2 3 0-15,2 1 0 16,-10 2-2-16,-7 1 0 16,-7 6-6-16,-3 3 1 15,-22 0-9-15,4-4 0 16,-11 4-4-16,-3-6 1 15</inkml:trace>
  <inkml:trace contextRef="#ctx0" brushRef="#br0" timeOffset="125930.83">1954 9159 68 0,'0'29'34'0,"11"27"-42"0,0-40 70 16,6 9-62-16,4 9 1 15,1 7-1-15,-5 6 0 16,-6 0-1-16,-11 6 0 16,-11 7-5-16,-6-7 1 15,-15 1-15-15,-7-7 0 16</inkml:trace>
  <inkml:trace contextRef="#ctx0" brushRef="#br0" timeOffset="127205.59">15032 4992 29 0,'-4'6'14'0,"-17"13"-3"0,14-19 14 15,-7 6-25-15,-4 4 1 16,-3-1 0-16,-7 13 1 15,3-6-3-15,-3 15 1 0,3 7 1 16,4 9 1 0,7 12-1-16,0 10 0 15,10 10-1-15,8-7 1 0,14 0-2 16,6-9 0-16,5-7-10 16,-1-18 0-16</inkml:trace>
  <inkml:trace contextRef="#ctx0" brushRef="#br0" timeOffset="127824.75">15025 5152 21 0,'-4'0'10'0,"-3"6"6"0,7-6 6 0,0 3-18 16,0 0 0 0,0 10 5-16,-3-10 0 0,3 3-10 15,0 0 0-15,0 4 7 16,3-4 0-16,4 4-2 15,4-4 0-15,3 0-2 16,0-3 1-16,4 4-2 16,-4-1 1-16,-4 0-1 15,-3 0 0-15,-3 1-1 16,-4 2 0-16,-4 0-1 16,1 1 0-16,-4 2-2 15,-4 1 1-15,1-1 0 16,-1 4 0-16,1 3 0 15,3-3 0-15,-1 2 1 16,5 1 0-16,3 3 1 16,0-3 1-16,3 0-3 15,1 0 0-15,3-4-5 0,4-2 1 16,-1-4-8 0,4-9 1-16</inkml:trace>
  <inkml:trace contextRef="#ctx0" brushRef="#br0" timeOffset="128066.1">15268 5252 33 0,'-7'28'16'0,"-10"4"-11"0,13-23 23 0,-7 7-28 16,4 9 0-16,-3 3 0 15,-4 0 0-15,0-6-1 16,-4 3 0-16,4 0-4 16,0-3 0-16,7 0-6 15,0-15 1 1</inkml:trace>
  <inkml:trace contextRef="#ctx0" brushRef="#br0" timeOffset="128225.02">15127 5340 28 0,'11'44'14'0,"10"37"-3"0,-14-65 21 15,0 6-30-15,4 3 0 16,3 0-2-16,3-6 0 16,1-3-12-16,-4-13 1 15</inkml:trace>
  <inkml:trace contextRef="#ctx1" brushRef="#br0">11314 3289 0</inkml:trace>
  <inkml:trace contextRef="#ctx0" brushRef="#br0" timeOffset="129626.85">15321 5362 41 0,'-7'0'20'0,"11"3"-7"16,-4-3 21-16,0 0-31 15,7-3 0-15,-4 3 1 16,4 0 1-16,7 0-7 16,0-3 0-16,4 3 0 15,3 0 1-15,4 0-11 16,-4-3 0-16,0-7-4 15,-3-2 1-15</inkml:trace>
  <inkml:trace contextRef="#ctx0" brushRef="#br0" timeOffset="129893.7">15607 5261 47 0,'-14'32'23'0,"-4"15"-28"0,15-31 43 0,-1 9-38 15,-3 3 0-15,4 0-4 16,-1-6 0-16,4-3-6 15,0-7 1-15,7-5-4 16,0-7 1 0</inkml:trace>
  <inkml:trace contextRef="#ctx0" brushRef="#br0" timeOffset="130228.03">15628 4863 29 0,'4'32'14'0,"3"11"-5"0,-4-33 24 15,1-4-28-15,-1 7 1 16,1 9 3-16,6 6 1 16,1 0-13-16,0 13 1 15,-4 6 7-15,0 0 0 16,0-3-5-16,-4 12 0 16,-3-2-9-16,-7-7 1 15,-10-10-8-15,-5-5 0 16</inkml:trace>
  <inkml:trace contextRef="#ctx0" brushRef="#br0" timeOffset="130574.43">16016 4982 41 0,'-18'-3'20'0,"-17"44"-23"0,21-28 31 0,-7 5-28 16,-7 4 0-16,3 3 0 0,-3 7 1 15,3 9-2-15,7 6 1 16,4 18-2-16,4-8 1 16,10 2-2-16,3-8 0 15,8-11-6-15,14-5 0 16,3-16-2-16,4-10 1 16</inkml:trace>
  <inkml:trace contextRef="#ctx0" brushRef="#br0" timeOffset="130797.31">16256 5114 47 0,'-11'38'23'0,"-31"12"-33"16,28-38 49-16,-11 7-38 15,-6 6 0-15,-1 0-3 16,0 7 1-16,0 9-4 16,4-4 0-16,7-9-8 15,3-12 1-15</inkml:trace>
  <inkml:trace contextRef="#ctx0" brushRef="#br0" timeOffset="131008.19">16013 5321 33 0,'3'25'16'0,"8"19"-17"15,-4-35 23-15,0 4-24 0,0 6 0 16,3 0-7-16,1 3 1 0,0-10 4 15,-1-2 1 1</inkml:trace>
  <inkml:trace contextRef="#ctx0" brushRef="#br0" timeOffset="131260.04">16210 5403 54 0,'7'6'27'0,"14"19"-39"16,1-28 57-1,-12-7-45-15,8 7-5 16,3-6 0-16,0-1-5 15,-3 1 0-15,-1-10-4 0,-3 4 0 16</inkml:trace>
  <inkml:trace contextRef="#ctx0" brushRef="#br0" timeOffset="131459.93">16288 5302 42 0,'-4'60'21'0,"8"3"-29"0,-1-45 39 0,-3 4-35 16,0-6 0-16,0 0-17 16,-3-4 1-16</inkml:trace>
  <inkml:trace contextRef="#ctx0" brushRef="#br0" timeOffset="131905.34">16397 5218 55 0,'7'25'27'0,"0"-19"-28"0,0-6 49 16,4 6-44-16,-1 0 0 16,5 1 1-16,-1-4 0 15,3-3-7-15,-3 0 0 16,1 0 4-16,-5 0 1 15,1 0-5-15,-4 3 1 0,-4 0-2 16,-6 7 0-16,-1-4-1 16,-6 3 0-16,-4 4-2 15,-1-1 1-15,1 1 0 16,0 9 0-16,0-3 2 16,4 3 1-16,6 0 1 15,4-1 0-15,4-5 1 16,3-3 1-16,3-4-2 15,1 1 1-15,-1-1-5 16,1 0 1-16,-1-2-9 16,1-7 0-16</inkml:trace>
  <inkml:trace contextRef="#ctx0" brushRef="#br0" timeOffset="132193.37">16552 5152 43 0,'4'25'21'0,"10"38"-21"0,-7-51 34 15,4 13-35-15,-1 10 1 16,4 12 0-16,-3-13 0 0,-4 10 0 16,-4 6 0-16,-6 0-3 15,-4-15 1-15,-7 3-10 16,0-16 0-16</inkml:trace>
  <inkml:trace contextRef="#ctx0" brushRef="#br0" timeOffset="132539.28">16870 5083 43 0,'-21'28'21'0,"3"0"-22"0,11-15 33 16,-4 12-32 0,-6 0 0-16,-1 13 0 0,0 5 0 15,1 11-1-15,3-1 1 16,0 3 0-16,3 1 0 15,4-16-3-15,3-7 1 16,8-6-8-16,3-9 1 0,0 0-3 16,0-6 1-16</inkml:trace>
  <inkml:trace contextRef="#ctx0" brushRef="#br0" timeOffset="132796.14">16887 5381 42 0,'-10'15'21'0,"-11"32"-27"16,17-40 42-16,-3 15-33 15,0-19 0-15,-3 9 0 16,-1 4 1-16,-3 3-5 15,3 3 0-15,1 3 0 16,-1-3 1-16,4-3-8 0,3-7 1 16,4-9-7-16,-3-12 1 15</inkml:trace>
  <inkml:trace contextRef="#ctx0" brushRef="#br0" timeOffset="133002.04">16799 5459 43 0,'11'35'21'0,"3"-17"-27"0,-10-15 36 0,-1 7-30 16,1 2 0-16,-4 4-2 15,0 0 0-15,3 3-3 16,-3-10 1-16,4-3-7 15,-4-6 1-15</inkml:trace>
  <inkml:trace contextRef="#ctx0" brushRef="#br0" timeOffset="133256.28">16919 5544 52 0,'4'9'26'0,"24"-28"-29"0,-24 19 49 0,6 0-46 15,4-6 0-15,0 3-1 0,0 0 0 16,4 3-5-16,0 6 0 15,-1-9-9-15,1-10 1 16</inkml:trace>
  <inkml:trace contextRef="#ctx0" brushRef="#br0" timeOffset="133783.2">17131 5255 50 0,'3'28'25'0,"12"-18"-20"0,-12-10 39 0,4 3-43 15,0 3 1-15,4-3 0 16,-1 4 1-16,-3-4-4 0,0 0 0 16,-3 3 1-16,-4 0 1 15,0 1-2 1,-4-4 1-16,1 0-2 0,-1 0 0 16,-3 0-2-16,0 4 1 15,-3-1-2-15,-1 3 0 16,1-2-1-16,2 2 1 15,1-3 0-15,4 0 1 16,3 7 1-16,3 0 0 16,4-4 3-16,1 7 0 15,-1-4 2 1,3-2 0-16,-3 2 0 0,0 1 0 0,-7-4 0 16,0-6 0-16,-3 3-1 15,-4 1 1-15,-4 5-4 16,1-2 0-16,-5 5-2 15,1-2 0-15,0 3-7 16,-3-7 0-16,-1-3-1 16,0-3 0-16</inkml:trace>
  <inkml:trace contextRef="#ctx0" brushRef="#br0" timeOffset="134086.01">17156 5117 45 0,'3'41'22'0,"18"41"-23"0,-10-61 47 16,3 11-44-16,7 9 1 16,-3-1-1-16,-1 4 1 0,-6-3-5 15,-11 12 0 1,-11-9-2-16,-13 10 0 0,-12-1-12 16,-16 0 1-16</inkml:trace>
  <inkml:trace contextRef="#ctx0" brushRef="#br0" timeOffset="136094.13">2533 7930 39 0,'21'-6'19'0,"7"28"-1"0,-28-10 19 16,0 13-36-16,-10 7 0 16,-8 27 1-16,8-15 0 0,-50 50-2 15,-32 13 0-15,-7 31 1 16,-28 6 1-16,-7 25-1 15,-21 20 1-15,7-1-1 16,-4 16 0-16,11-4 0 16,-4-21 0-16,25-10 1 15,7-18 0-15,4-13-1 16,10-16 0-16,18-28-6 16,3-9 0-16,8-13-11 15,21-12 0-15</inkml:trace>
  <inkml:trace contextRef="#ctx0" brushRef="#br0" timeOffset="136874.81">7204 8219 37 0,'28'-4'18'0,"-28"-2"-10"0,0 9 18 15,0 0-22-15,-14 7 0 16,-7 9 2-16,-25 6 1 0,-18 12-9 15,-34 7 1-15,-44 19 5 16,-20 6 1-16,-39 9-4 16,-14 13 1-16,-21 6-1 15,-15 16 1-15,-6 13-4 16,3 9 0-16,7-4-1 16,10 7 0-16,22-3-3 15,17-6 0-15,19-13-7 16,23-13 0-16,22-12-1 15,25-9 1-15</inkml:trace>
  <inkml:trace contextRef="#ctx0" brushRef="#br1" timeOffset="141394.91">2794 10909 64 0,'7'-6'32'0,"4"21"-39"0,-11-11 57 16,10 5-48-16,-10 13 0 16,0 9-1-16,0 10 0 15,0 9-3-15,-7 4 0 0,4 5-1 16,-8 1 1-16,4-1-6 15,3 7 0-15,-3-13-10 16,4-5 1-16</inkml:trace>
  <inkml:trace contextRef="#ctx0" brushRef="#br1" timeOffset="141771.13">3108 11003 60 0,'11'13'30'0,"-1"46"-37"0,-10-46 51 16,0 2-45-1,-10 4 1-15,3 0-3 0,3 0 0 16,-3 0 1-16,-4-4 0 15,11 1-2-15,0-3 1 16,0-1 0-16,4 1 1 16,10 2 2-16,7 1 0 15,4 3 2-15,10-3 1 16,-7 6-1-16,-6-7 1 16,-8 4-2-16,-7 6 0 0,-14 0-4 15,-7-3 1-15,-8-3-3 16,-2-3 0-1,-1-26-9 1,-3-2 0-16</inkml:trace>
  <inkml:trace contextRef="#ctx0" brushRef="#br1" timeOffset="141997.34">3210 10862 67 0,'39'9'33'0,"42"-18"-41"16,-53 3 61-16,15-4-55 16,3-5 0-16,-4-4-4 0,-3 0 0 15,0 3 2-15,-8 4 1 16,-2 9-15-16,-8 3 1 15</inkml:trace>
  <inkml:trace contextRef="#ctx0" brushRef="#br1" timeOffset="142253.25">3926 11078 63 0,'4'29'31'0,"-29"8"-37"0,18-18 53 0,-10 3-47 15,-5 16 0-15,-9 6-1 16,-1 9 1-16,-3 3-2 16,3 4 1-16,11-7-4 15,-8-6 0-15,8-9-7 16,0-13 1-16,0-16-5 15,3-9 0-15</inkml:trace>
  <inkml:trace contextRef="#ctx0" brushRef="#br1" timeOffset="142445.87">3620 11125 46 0,'17'38'23'0,"11"19"-22"0,-17-48 40 15,0 10-41-15,-1 9 0 16,11 3 1-16,8 7 0 16,2 0-4-16,-3-1 1 15,-3 4-4-15,10-3 0 16,-6-7-8-16,-5-6 0 16</inkml:trace>
  <inkml:trace contextRef="#ctx0" brushRef="#br1" timeOffset="142730.41">4269 11188 69 0,'7'25'34'0,"31"0"-41"16,-23-18 67-16,9-1-60 15,1 0 0-15,14 0-2 16,7-6 0-16,-4-3-2 16,-3-6 1-16,-11-4-10 15,4-2 1-15,-18-7-8 0,0 3 1 16</inkml:trace>
  <inkml:trace contextRef="#ctx0" brushRef="#br1" timeOffset="143195.21">4921 10871 67 0,'11'32'33'0,"10"-17"-35"0,-14-8 61 0,7 2-57 16,4-3 0-16,7 4 1 15,10 2 0-15,-3-2-4 16,6-1 1-16,-6 1 1 15,-4 2 1-15,-10 1-2 16,3-4 1-16,-10 4-4 16,-1 2 1-16,-3 7-3 15,-7 6 0-15,-7 4-2 16,-3-1 1-16,-11-3 0 16,-8 10 0-16,1 3 2 15,3 9 1-15,8-3 2 0,-4 3 0 16,10-3 2-16,-3-9 1 15,10-1-1 1,4-5 0-16,4-4-1 0,10-3 0 16,-3-12-3-16,10-7 1 15,7-6-5-15,4 0 0 16,-4-9-9-16,11-23 0 16</inkml:trace>
  <inkml:trace contextRef="#ctx0" brushRef="#br1" timeOffset="143573.07">5810 10953 60 0,'7'-3'30'0,"-7"-7"-37"16,0 14 53-16,-7-1-46 15,-3 9 0-15,-11 4 0 16,-8 6 0-16,-2-6 0 16,-8 12 0-16,0 9-1 15,0 4 0-15,0 9-1 16,8 10 1-16,9 3-2 16,5-1 0-16,13-2-2 15,15-10 1-15,3-12 1 16,14-16 1-16,7-13 2 0,8-15 0 15,-1-13 1-15,-7-19 1 16,-3-2 1-16,-4-7 0 16,-17 0-2-16,0-4 0 15,-1 7-11-15,-17 16 0 16,-7-6-5-16,-7 2 1 16</inkml:trace>
  <inkml:trace contextRef="#ctx0" brushRef="#br1" timeOffset="144247.38">6717 10959 63 0,'-4'28'31'0,"1"1"-36"0,3-17 61 0,0 1-55 15,0-1 1-15,0-5 1 16,3-1 0-16,8-3-4 16,10 0 0-16,0-3 0 15,11-3 0-15,3-10-5 16,1-2 1-16,2-4-15 15,-2-9 1-15</inkml:trace>
  <inkml:trace contextRef="#ctx0" brushRef="#br1" timeOffset="144458.29">6530 11295 65 0,'-14'34'32'0,"14"-31"-24"0,7-3 50 16,7 4-55-16,7-11 0 16,14-2 0-16,15-4 0 0,6-2-7 15,-6-4 0-15,-4 0-8 16,-8 0 0-16,-9 4-10 16,-8 5 0-16</inkml:trace>
  <inkml:trace contextRef="#ctx0" brushRef="#br1" timeOffset="147178.84">14478 5302 22 0,'-4'-9'11'0,"4"9"2"15,0 0 11-15,0 0-22 16,0 0 0-16,-3 0 1 16,-1-6 1-16,-3 6-5 15,0 0 0-15,0-7 3 16,-3 4 0-16,-8-3-1 0,4 0 0 16,0-1 0-16,-4 4 0 15,-7 0-1-15,-6 3 1 16,-1 0-1-16,-3-3 0 15,3 0 0-15,4-3 0 16,0-1 0-16,-1-5 0 16,-6-1-1-16,-4 1 1 15,-3 2 0-15,-4 1 0 16,-7 9 0-16,-3-10 0 16,-4 7 0-16,7 3 0 15,0-3 0-15,-4 0 1 0,-6-3-1 16,-4-1 0-16,0-2-1 15,-4 0 1-15,1-1 0 16,6 4 0-16,1 6 0 16,-8 0 0-16,-6 3 0 15,-1 7 0-15,4-7 0 16,0 0 0-16,0 3 0 16,7-3 1-16,3 0-1 15,-6 7 0-15,-1 5 0 16,-3 4 0-16,3 3 0 15,-3 0 0-15,4 9 0 16,6 4 1-16,4-1-1 16,-3 10 0-16,-4-6 0 15,3-4 0-15,1 7 0 16,-1 0 0-16,1-3 0 16,-4-4 0-16,10 7 0 15,1 6 1-15,-4 0-1 16,-4 6 0-16,1 4 0 0,-1-7 1 15,4 3-1-15,-3 4 0 16,-4-4 0-16,10-9 0 16,-3 9 0-16,-7-3 0 15,4 7 0-15,-1-4 0 16,4 4 0-16,-3 5 0 16,-1-2 0-16,1 6 0 15,10-7 0-15,-3-5 0 16,3 2 0-16,0-3 1 0,3-2-1 15,5-4 0-15,-1-4-3 16,3-5 1 0,8-3-9-16,7-4 1 0,7-12-2 15,0-4 1 17</inkml:trace>
  <inkml:trace contextRef="#ctx0" brushRef="#br1" timeOffset="147789.63">9917 6726 30 0,'0'16'15'0,"3"6"-10"0,1-16 28 0,-1 3-31 15,4 4 0-15,0-10 1 16,0 6 1-16,-3 7-5 16,-1 6 0-16,-3 6 3 15,-3-3 0-15,-1 3-2 16,-3 4 1-16,-3 5-1 16,-4 1 0-16,-8-3-1 15,1-4 1-15,0-6-1 16,0 0 1-16,0-6-1 15,3-7 1-15,8-2 0 16,2-4 0-16,8-3 0 16,8-3 1-16,9-9 0 15,8-4 0-15,14-5 1 16,10-11 1-16,0 4-1 16,1 0 0-16,-4-3 0 0,-7 3 0 15,-11 3-1-15,-7 3 0 16,-7 6-2-16,-3 4 1 15,-11 3-2-15,-11 0 0 16,-7-4-3-16,-10-2 1 16,-7-1-10-16,-4-6 1 15</inkml:trace>
  <inkml:trace contextRef="#ctx0" brushRef="#br1" timeOffset="149247.17">10029 8131 25 0,'4'-3'12'0,"3"18"1"0,-3-15 13 0,-1 3-23 15,1 4 0-15,-4-1 1 16,-4 10 1-16,-6 6-6 16,-12 3 1-16,-9 9 4 15,-19 10 0-15,-10 0-2 16,-10 16 1-16,-18 5-1 15,-4 8 0-15,-11 8-2 16,8 10 1-16,-4-6 0 16,4-1 0-16,7-2-1 15,7-10 1-15,3 0-1 16,8-6 1-16,10-6-1 16,14-17 1-1,11-8-3 1,6-10 0-16,12-12-2 0,10-10 1 0,10-10-11 15,15-8 0-15</inkml:trace>
  <inkml:trace contextRef="#ctx0" brushRef="#br1" timeOffset="151635.21">7063 11793 26 0,'0'-9'13'0,"17"-41"-4"0,-10 34 14 16,0-18-20-16,4-13 1 0,0-7 0 15,-1-12 0-15,4 4-6 16,0-14 1-16,4 1 3 15,3-3 0-15,-7 6-2 16,11 3 1-16,0 0-1 16,3 3 1-16,-3 16-1 15,-1 3 0-15,-3 0 0 16,1 6 1-16,-5 6-2 16,1 7 1-16,-4 16-2 15,-3 12 0-15,-4 6 0 16,0 13 1-16,-4 12-1 15,-3 3 1-15,0 7 0 16,0 13 0-16,-3-1 1 16,3 10 0-16,-11-1-1 15,1 7 0-15,-1 0 0 0,4 3 1 32,0 16 0-32,3-16 0 15,4-12-2-15,0-16 0 16,0-13-3-16,4-12 0 15,3-10-4-15,-7-9 0 16</inkml:trace>
  <inkml:trace contextRef="#ctx0" brushRef="#br1" timeOffset="151862.81">7154 11320 65 0,'4'6'32'0,"14"-12"-40"0,-8 0 69 0,8-1-61 16,3 4 0-16,4-3-2 16,6-4 1-16,-6-2-5 15,0-1 0-15,-4 1-13 16,-7-7 1-16</inkml:trace>
  <inkml:trace contextRef="#ctx0" brushRef="#br1" timeOffset="152280.46">7923 10730 61 0,'-10'19'30'0,"-22"-19"-36"16,21 10 46-16,-6 5-40 16,-4 7 0-16,-4 6 1 15,-10 13 0-15,-4 9-1 16,-3 7 1-16,-1 12 0 16,4 12 1-16,11 13-1 15,7 4 1-15,3 2-2 16,11-12 1-16,14-16-3 15,8-13 0-15,9-12-11 16,1-15 1-16,10-13-5 16,-7-10 0-16</inkml:trace>
  <inkml:trace contextRef="#ctx0" brushRef="#br1" timeOffset="153631.79">8096 10972 46 0,'-7'6'23'0,"-14"16"-20"0,18-13 39 15,-5 10-40-15,1-3 0 16,-7 6 0-16,-3 9 0 16,-12 7-4-16,-2-1 1 15,-5 7-1-15,-2 3 0 0,6-3-5 16,4-3 1-16,6-10-10 15,8-9 1-15</inkml:trace>
  <inkml:trace contextRef="#ctx0" brushRef="#br1" timeOffset="153900.4">7885 11075 41 0,'7'28'20'0,"0"-24"-19"15,3-1 31-15,-10 3-30 16,0 7 1-16,0 5-1 0,0 7 0 16,4 1-3-16,3-1 0 15,-4 6 2-15,4 0 0 16,1 4-3-16,-1-7 0 15,0-3-6-15,0-9 1 16,3-7-6-16,-10-12 0 16</inkml:trace>
  <inkml:trace contextRef="#ctx0" brushRef="#br1" timeOffset="154155">8117 11235 56 0,'4'6'28'0,"7"1"-34"16,-1-7 54-16,8 0-48 15,3 3 1-15,-3-3-1 16,3 0 0-16,0 0-5 15,-3-6 1-15,-1-1-10 16,-3-2 0-16,4-7-2 16,-11 1 0-16</inkml:trace>
  <inkml:trace contextRef="#ctx0" brushRef="#br1" timeOffset="154366.93">8266 11125 42 0,'-11'22'21'0,"4"16"-24"0,7-25 39 16,-7 2-36-16,3 1 1 16,-6 6-1-16,3 6 0 15,0 0-6-15,3 4 0 16,1-7-6-16,3-13 1 15</inkml:trace>
  <inkml:trace contextRef="#ctx0" brushRef="#br1" timeOffset="154936.03">8421 10981 52 0,'3'3'26'0,"11"7"-26"0,-6-7 47 16,-1-3-44-16,7 3 0 16,-4 0 3-16,8 0 0 15,0 0-7-15,-1 4 0 16,1-1 4-16,-4 3 0 15,0-2-2-15,-3 2 1 0,-11-6-4 16,0 7 0-16,0-1-2 16,-11 7 1-16,0-1-3 15,-3 1 1-15,0 3-2 16,-10 0 0-16,2 3 1 16,8 0 1-16,-3-4 2 15,6 7 0-15,4 1 3 16,3-1 1-16,8 3 2 15,3-6 0-15,4-3-1 16,6-7 1-16,1-2-3 16,0-7 0-16,6-10-9 15,1-5 1-15,3-10-7 16,7-3 1-16</inkml:trace>
  <inkml:trace contextRef="#ctx0" brushRef="#br1" timeOffset="155267.41">8654 10661 54 0,'10'35'27'0,"8"9"-32"0,-4-38 51 16,-3 10-43-16,6 6 0 0,4 3 4 15,1 6 0-15,-5 10-9 16,4 3 1-16,-10 12 4 16,-4 10 1-16,-3 6-5 15,-8 10 1-15,-3-4-7 16,-11 0 1-16,-3-12-10 15,0-15 0-15,-7-17-3 16,14-12 1-16</inkml:trace>
  <inkml:trace contextRef="#ctx0" brushRef="#br1" timeOffset="155597.41">9306 10545 52 0,'-10'3'26'0,"-33"57"-33"0,29-41 50 15,-3 0-43-15,-1 9 1 16,-3 10-1-16,0 9 1 0,-4 3-2 16,4 12 0-16,0 4 0 15,3 6 0-15,4-6-2 16,7-3 1-16,3-10-4 16,4-9 1-16,7-9-9 15,7-23 1-15</inkml:trace>
  <inkml:trace contextRef="#ctx0" brushRef="#br1" timeOffset="155852.64">9398 10809 49 0,'-11'34'24'0,"-20"13"-22"0,20-31 40 16,-3 6-41-16,-4 6 1 16,-10 0 0-16,0 4 0 15,0 5-3-15,7 4 0 16,-4 0-1-16,4-4 1 16,3-2-8-16,-3-7 1 15,7-9-8-15,3-16 1 16</inkml:trace>
  <inkml:trace contextRef="#ctx0" brushRef="#br1" timeOffset="156093.65">9109 10893 40 0,'0'32'20'0,"7"5"-13"15,0-24 30-15,3 9-36 16,5 3 0-16,2 0 0 16,8 6 0-16,0 4-2 15,-1 3 1-15,1-4-2 16,-4-6 0-16,-3-6-5 16,-4-6 0-16,-4-7-7 15,5-6 1-15</inkml:trace>
  <inkml:trace contextRef="#ctx0" brushRef="#br1" timeOffset="156351.16">9486 11082 67 0,'4'6'33'0,"17"6"-47"0,-11-12 67 0,12 0-53 15,-5-3 0-15,4-3-4 16,1-3 0-16,-5-4-2 16,1 0 1-16,0-5-13 15,-4-11 1-15</inkml:trace>
  <inkml:trace contextRef="#ctx0" brushRef="#br1" timeOffset="156844.34">9783 10724 55 0,'7'9'27'0,"7"17"-27"0,-4-26 44 15,1 3-41-15,3-3 0 16,0 3 2-16,0-6 1 16,4 0-7-16,-1-1 0 15,5 1 4-15,-8 3 0 16,-4 0-2-16,-3 0 0 15,-7 0-3-15,-3 7 1 16,-1 2-3-16,-3-3 0 16,-3 4-2-16,-4 2 1 15,-4 1-3-15,4-1 1 16,3 1 0-16,1-1 0 0,6-2 3 16,4-1 0-16,4 1 2 15,6-4 1-15,4 6 3 16,0-2 1-16,8-1 0 15,-5 1 1-15,1-1 0 16,-4 0 0-16,-3 1-2 16,-4 9 0-16,-7-1-2 15,-14 4 0-15,-4 0-3 16,-7-3 0-16,-10 3-6 16,3 0 1-16,0-3-6 15,4-7 1-15</inkml:trace>
  <inkml:trace contextRef="#ctx0" brushRef="#br1" timeOffset="157219.99">10079 10561 54 0,'0'16'27'0,"14"46"-29"0,-7-43 52 0,4 3-45 15,6 6 0-15,1 10 2 16,-4-4 0-16,0 10-10 16,4 10 1-16,-8-7 5 15,1 12 0-15,-15 10-5 16,-13 13 0-16,-15 9-7 16,-17 6 1-16,-8-3-12 15,-13-9 1-15</inkml:trace>
  <inkml:trace contextRef="#ctx0" brushRef="#br1" timeOffset="158689.12">14968 5434 20 0,'-7'22'10'0,"-10"12"-2"15,10-30 11-15,0 2-15 16,-8 3 1-16,5-9 2 16,-4 3 0-16,-4 0-8 15,0-3 0-15,-6 4 7 16,-4-4 0-16,-1 0-2 16,1 6 1-16,0-6-1 0,-4 9 0 15,-3-9-2-15,-7 7 1 16,-8 2-2-16,-3 7 1 15,-10 6-2-15,-11 0 0 16,10 0-3-16,-3 12 0 16,-3 4 0-16,-1 2 0 15,0 1-1-15,1 9 1 16,-4 10 1-16,7-1 0 16,3 4 0-16,11-3 1 0,4 9-2 15,0 0 1-15,3 6 0 16,0 0 0-16,0-12 0 15,0-10 0-15,4-3 0 16,3-2 1-16,7-11-1 16,1-5 1-16,2-4-7 15,5-3 1-15,6-10-2 16,11-2 0-16</inkml:trace>
  <inkml:trace contextRef="#ctx0" brushRef="#br1" timeOffset="159259.01">12986 6638 41 0,'-7'28'20'0,"17"13"-23"0,-10-28 42 16,-3 5-37-16,-1-2 1 15,-3 6 2-15,-3 6 0 16,-1 4-6-16,-3 5 0 0,0-8 4 15,-7 2 0-15,7 0-2 16,-1 1 1-16,1-7-2 16,0-3 1-16,7-7-1 15,0-5 0-15,7-1 0 16,4-3 0-16,10-2 0 16,7-11 1-16,4 1 0 15,10 0 1-15,4-1-1 16,7-2 1-16,-4-4 0 15,-3 1 0-15,-4-1-1 16,-7 4 1-16,-7 0-2 16,-7-1 1-16,-7-2-1 15,-7 2 0-15,-7-5-1 16,-14-1 0-16,-7 0 0 16,-4-3 1-16,-7 7 0 15,-6-1 0-15,-5 7-2 16,4-3 1-16,-3 2-6 0,14-2 1 15,17-7-11 17,11-3 1-32</inkml:trace>
  <inkml:trace contextRef="#ctx0" brushRef="#br1" timeOffset="160010.54">13070 8240 43 0,'-17'10'21'0,"-1"12"-12"0,8-19 28 0,-1 3-36 15,-10-3 1-15,-22 10 0 16,-24 3 0-16,-17 12-3 16,-8 9 1-16,-24 11 0 15,-15 5 1-15,-6 16-3 16,-1 9 1-16,0 13-1 15,15-12 1-15,3-7-1 16,14-3 0-16,21-13 1 16,15-9 1-16,10-6 1 15,11-7 0-15,6-12 0 16,11-3 0-16,8-6 0 16,3-4 0-16,3-3-1 15,4 1 1-15,3-4-3 0,4 0 0 16,4 0-12-16,6-9 0 15,-3-7 0-15,7 7 0 16</inkml:trace>
  <inkml:trace contextRef="#ctx0" brushRef="#br1" timeOffset="162429.44">10485 10903 47 0,'3'-6'23'0,"22"-10"-17"0,-15 13 24 15,8-7-29-15,7 4 0 16,6-3-3-16,1-1 0 16,0-2-4-16,-7-1 0 15,3 1-7-15,-3-10 0 0</inkml:trace>
  <inkml:trace contextRef="#ctx0" brushRef="#br1" timeOffset="162684.6">10672 10577 54 0,'-11'22'27'0,"-3"31"-33"16,10-37 49-16,-3-4-43 15,0 4 1-15,0 6-1 16,0 6 1-16,0 0-4 0,0 0 1 16,0 1-6-16,3-4 0 15,4-10-7-15,0-5 0 16</inkml:trace>
  <inkml:trace contextRef="#ctx0" brushRef="#br1" timeOffset="162984.66">10957 10680 56 0,'-21'47'28'0,"3"25"-33"16,15-50 52-16,-8 13-47 15,4 9 0-15,0 3 0 16,4 6 1-16,-4 0-4 16,3-9 1-16,-3-9-9 15,7-13 1-15,4-16-6 16,6-19 1-16</inkml:trace>
  <inkml:trace contextRef="#ctx0" brushRef="#br1" timeOffset="163449.79">10993 10495 54 0,'0'10'27'0,"3"5"-29"0,1-12 49 16,-4-3-46-16,3 3 1 16,4-9 1-16,4 3 0 15,6-3-3-15,5 0 1 16,2-4 2-16,5 4 1 16,-5 0-1-16,1 2 0 0,-4 4-1 15,-3 4 0-15,-4-1-3 16,-7 6 0-16,-7 1-3 15,-4-4 1-15,-3 0-3 16,-3 3 1-16,-8 4-3 16,0 3 0-16,-3 3-1 15,4-1 1-15,-1 4 1 16,4 0 0-16,3 0 2 16,8-6 1-16,3-4 4 15,7 4 1-15,3 6 4 16,5 0 0-16,6-3 3 15,3 3 0-15,-2-3 0 16,-5-4 1-16,-3 7-4 16,-7-3 1-16,-10 9-5 15,-15 10 0-15,-14 0-8 0,-10-1 1 16,-11 1-11-16,-3-10 0 16</inkml:trace>
  <inkml:trace contextRef="#ctx0" brushRef="#br1" timeOffset="163913.84">11716 10207 60 0,'-7'12'30'0,"-7"23"-35"16,10-26 50-16,-3 7-43 15,-7 6 0-15,-4 6 2 16,-3 10 0-16,-11-1-5 0,-3 13 0 16,-4 10 3-16,-3 6 0 15,7 15-3-15,10 17 0 16,4-8-3-16,7-5 0 15,0-13-2-15,7-12 0 16,3-13-9-16,8-13 0 16,6-15-1-16,4-9 0 15</inkml:trace>
  <inkml:trace contextRef="#ctx0" brushRef="#br1" timeOffset="165070.46">11719 10570 48 0,'-7'13'24'0,"0"3"-22"16,7-16 45-16,4 3-45 15,-4-3 0-15,7 0 2 16,0 0 1-16,3-3-5 16,5-4 1-16,2 1 3 15,4 3 0-15,-3 0-1 16,0 0 0-16,-1 3-1 15,-3 0 0-15,-3 0-3 16,-4 3 1-16,-3 3-3 16,-4 3 1-16,0 4-2 15,-4 3 1-15,-3 3-1 16,-4-1 0-16,-3-5 0 16,-3-4 1-16,-1 7 1 15,0 3 1-15,1 9 1 0,3-3 1 16,3 0 1-16,0 0 0 15,8 0 0-15,-1 0 0 16,8 1 0-16,-1-1 0 16,4-3-3-16,4-7 1 15,3-2-5-15,4-10 1 16,-1-3-13-16,5-16 0 16</inkml:trace>
  <inkml:trace contextRef="#ctx0" brushRef="#br1" timeOffset="165324.91">12213 10605 53 0,'-14'38'26'0,"-21"12"-24"16,24-44 39-16,-10 10-40 15,-7 12 0-15,-4-3 0 16,-7 3 1-16,8 0-3 16,6 4 0-16,0 2-1 15,4 1 1-15,0-10-8 16,7-6 0-16,3-10-7 16,4-18 1-16</inkml:trace>
  <inkml:trace contextRef="#ctx0" brushRef="#br1" timeOffset="165552.21">11924 10696 45 0,'14'34'22'0,"0"-18"-17"0,-10-7 35 16,3 7-38-16,0 3 0 15,0 0 1-15,3 6 0 16,1-3-5-16,3 3 1 0,-3-3 2 15,3 0 0-15,-4-7-3 16,1-5 1-16,0-4-6 16,3-6 0-16,0-9-8 15,7-10 0-15</inkml:trace>
  <inkml:trace contextRef="#ctx0" brushRef="#br1" timeOffset="165794.04">12263 10730 56 0,'7'10'28'0,"24"-13"-32"0,-17 6 48 15,4-6-44-15,3 6 1 16,-3-6-1-16,3 3 0 15,-3-7-4-15,6 1 1 16,-6-6-10-16,0 2 0 16,-1-6-3-16,1 1 1 15</inkml:trace>
  <inkml:trace contextRef="#ctx0" brushRef="#br1" timeOffset="166060.67">12608 10520 48 0,'-3'35'24'0,"-15"12"-23"16,15-35 45-16,-4 4-43 15,-1 3 0-15,-2-4 1 16,-1 1 0-16,1 3-6 15,-1 9 1-15,4-3 1 16,4 0 1-16,-1 0-6 16,4-6 0-16,4-6-12 15,3-7 1-15,3-12-1 16,1-10 0-16</inkml:trace>
  <inkml:trace contextRef="#ctx0" brushRef="#br1" timeOffset="166375.87">12619 10015 48 0,'0'35'24'0,"7"21"-27"0,-7-40 48 16,7-3-42-16,0 8 0 16,0 8 3-16,4 2 0 0,6 4-6 15,8 15 1-15,3-3 4 16,4 9 1-16,0 13-3 16,-8-6 0-16,-9 12-5 15,-5 10 1-15,-10 6-7 16,-10-16 0-16,-12-12-12 15,-2-13 1-15</inkml:trace>
  <inkml:trace contextRef="#ctx0" brushRef="#br1" timeOffset="166826.44">13222 10106 42 0,'-10'16'21'0,"2"25"-13"0,5-35 26 0,-4 13-32 16,-7 6 1-16,-4 9 0 15,1 7 0-15,-5 12-4 16,5-2 0-16,-4 8 2 15,3-2 1-15,4 2-2 16,0 4 0-16,3-3-1 16,4-4 0-16,0-12-5 15,0-3 1-15,3-10-5 16,4-9 0-16,11-13-5 16,7-5 1-16</inkml:trace>
  <inkml:trace contextRef="#ctx0" brushRef="#br1" timeOffset="167128.57">13526 10373 58 0,'3'25'29'0,"-10"28"-35"0,3-37 59 15,-6 0-52-15,-11 9 0 0,-8 9 0 16,-6 7 0-16,-7-7-3 16,3 7 0-16,4 0-3 15,3-3 1-15,4-10-11 16,7-9 0-16,7-10-2 15,6-9 0-15</inkml:trace>
  <inkml:trace contextRef="#ctx0" brushRef="#br1" timeOffset="167366.91">13250 10508 45 0,'0'15'22'0,"4"29"-23"0,-1-31 42 0,4 6-40 0,4 6 1 0,0-6 0 0,6 2 0 16,4 5-4-16,1-1 1 16,-1 3-2-16,-4-6 1 15,1-3-11-15,-4-10 0 16,-3-6-2-16,-11-9 1 15</inkml:trace>
  <inkml:trace contextRef="#ctx0" brushRef="#br1" timeOffset="167641.01">13582 10564 59 0,'0'13'29'0,"7"-4"-38"16,-3-9 63-16,3 0-55 16,3-3 1-16,4 0-1 15,7-3 0-15,4-4-3 16,3 4 0-16,1-4-10 15,-1-2 1-15,-3-16-4 16,-1 3 1-16</inkml:trace>
  <inkml:trace contextRef="#ctx0" brushRef="#br1" timeOffset="168116.92">13896 10241 62 0,'0'63'31'0,"18"-38"-35"0,-8-22 63 16,-3 0-57-16,4 3 0 0,-1-2 1 15,4-1 1-15,4 0-5 16,0 0 0-16,-4-3 2 15,0 0 1-15,-3 0-2 16,-4 0 0-16,-4 0-3 16,1 3 0-16,-8 3-3 15,1 1 1-15,-4 5-4 16,-4-2 0-16,-3 2-4 16,0 4 0-16,3 9 1 15,1-6 1-15,3-10 5 16,3 1 1-16,4-1 5 15,7 4 1-15,4-1 6 0,6 1 1 16,1-1 1 0,-4 1 1-16,-3-1-4 0,-4 4 1 15,0 3-4-15,0 6 1 16,-11-3-4-16,-13 6 0 16,-8 3-5-16,-10 4 1 15,-1-10-11-15,1-3 1 16,3-6-1-16,8-10 0 15</inkml:trace>
  <inkml:trace contextRef="#ctx0" brushRef="#br1" timeOffset="168440.93">14277 10119 67 0,'21'63'33'0,"0"-1"-40"0,-10-40 72 0,6 13-66 16,5 5 1-16,2 17-1 15,1 15 1-15,-4 0-1 16,-10 7 0-16,-11 5-5 16,-14 4 0 31,-18-3-14-47,-14-13 1 0</inkml:trace>
  <inkml:trace contextRef="#ctx0" brushRef="#br1" timeOffset="173193.81">10414 12110 48 0,'-7'16'24'0,"25"-4"-13"0,-11-12 24 15,0 0-34-15,7-3 1 16,7 0-1-16,11-3 1 0,3-4-5 16,0 1 1-1,-3 0-7-15,0-4 1 0,-8-3-7 16,-9 1 0-16</inkml:trace>
  <inkml:trace contextRef="#ctx0" brushRef="#br1" timeOffset="173434.2">10541 11875 56 0,'-7'25'28'0,"-4"31"-34"16,8-43 50-16,-4 9-44 15,0 9 1-15,0 4-1 16,-4-1 0-16,4 1-3 0,0-1 0 16,0 1-8-16,0-4 0 15,-4-15-5-15,4-7 1 16</inkml:trace>
  <inkml:trace contextRef="#ctx0" brushRef="#br1" timeOffset="173837.13">11321 11659 48 0,'0'6'24'0,"10"-28"-22"16,-6 16 45-16,-4 6-44 15,0 0 0-15,0 0 3 16,-4 3 0-16,-6-6-8 16,-15 6 1-16,-10 12 4 15,-8 10 0-15,-3 10-2 16,4-1 1-16,-4 10-2 15,4 10 0-15,7 8-1 16,6 11 0-16,12-1-1 0,10 0 1 16,17-16 0-16,8-9 0 15,17-9-1-15,15-13 1 16,3-16-4-16,-8-9 0 16,-6-9-12-16,4-7 0 15</inkml:trace>
  <inkml:trace contextRef="#ctx0" brushRef="#br1" timeOffset="174394">11804 11539 40 0,'0'7'20'0,"0"-14"-15"0,0 7 22 16,-4 0-24-16,-3 7 1 15,-3 2 2-15,-4 10 0 16,-7-3-7-16,-4 5 0 16,-3 14 5-16,-1 3 1 15,-6-4-3-15,-4 13 1 16,4 6-2-16,0 13 1 0,7 10-3 16,3 2 1-16,4 0-2 15,10-15 1-15,8-6-4 16,10-10 1-16,7-19-4 15,7-9 0-15,4-7-7 32,3-18 0-32</inkml:trace>
  <inkml:trace contextRef="#ctx0" brushRef="#br1" timeOffset="177169.74">11882 11746 49 0,'3'3'24'0,"4"1"-18"0,-7-4 25 16,4 3-29-16,3 3 1 16,-4-3 2-16,8 0 1 15,-4 0-7-15,3 1 1 16,1-1 4-16,0 0 1 16,3 0-2-16,-4 0 0 15,-3 3-3-15,-7 4 1 16,-3-1-2-16,-8 4 1 15,-3 9-3-15,0 0 0 0,-4 6-1 16,-6-3 1-16,3 0 1 16,3-3 0-16,4 6 0 15,0 0 1-15,3 1 1 16,4 2 1-16,4-6 0 16,3-6 0-16,0-3 1 15,7-1 0-15,3 1 0 16,1-4 0-16,-1 1 0 15,1 3 0-15,0-7-4 16,3-3 0-16,0-2-14 16,7-8 0-16,-3-2-1 15,-4-6 0-15</inkml:trace>
  <inkml:trace contextRef="#ctx0" brushRef="#br1" timeOffset="177444.17">12291 11934 59 0,'-21'32'29'0,"-15"-7"-40"0,26-16 59 15,-4 1-48-15,-8 9 1 0,-2 6 0 16,-1 3 0-16,0-3-2 16,1 0 0-16,3 0-3 15,6-3 1-15,1-6-13 16,11-13 0-16</inkml:trace>
  <inkml:trace contextRef="#ctx0" brushRef="#br1" timeOffset="177684.55">12125 11950 46 0,'7'16'23'0,"4"0"-18"15,-8-13 30-15,1 9-34 0,3 1 0 16,0 6 0-1,3 9 1-15,1-3-4 0,3-3 1 16,0 0-4-16,0-3 1 16,0-10-9-16,1-6 0 15,-1-15-1-15,-4-1 0 16</inkml:trace>
  <inkml:trace contextRef="#ctx0" brushRef="#br1" timeOffset="177920.01">12397 12022 52 0,'0'3'26'0,"7"10"-29"16,-4-13 55-16,8 0-50 15,3-3 1-15,4 0-1 16,6-4 1-16,4-2-6 15,4-4 0-15,0 4-4 16,-4-3 1-16,0-1-11 16,1-9 1-16</inkml:trace>
  <inkml:trace contextRef="#ctx0" brushRef="#br1" timeOffset="178177.65">12880 11743 46 0,'-7'25'23'0,"3"13"-16"0,1-32 33 15,-1 7-38-15,-3 6 1 16,0 6-1-16,0 3 1 15,0 3-5-15,0 1 1 16,3-1-1-16,1 3 1 16,3 1-10-16,0-7 1 0,3-15-6 15,1-13 1-15</inkml:trace>
  <inkml:trace contextRef="#ctx0" brushRef="#br1" timeOffset="178465.63">12947 11474 39 0,'7'43'19'0,"11"11"-11"15,-15-39 30-15,4 1-34 16,4 12 1-16,-1 10 2 0,1 6 1 16,-4 15-11-16,0 7 1 15,-3 16 5-15,-4-4 0 16,-4-3-8-16,-3-6 1 16,0-15-13-16,-7-10 1 31</inkml:trace>
  <inkml:trace contextRef="#ctx0" brushRef="#br1" timeOffset="178956.6">13589 11649 54 0,'-4'-6'27'0,"-10"31"-28"0,7-19 41 16,4 7-39-16,-4 6 1 15,-7 6 0-15,-8-3 1 16,-6 6-4-16,-4 13 0 15,1 6 2-15,-5 15 1 16,12-2-1-16,3 9 0 16,3 3-2-16,7-16 0 15,8-2-2-15,3-10 0 0,10-13-6 16,8-12 0-16,10-10-7 16,-3-12 0-16</inkml:trace>
  <inkml:trace contextRef="#ctx0" brushRef="#br1" timeOffset="179217.46">13970 11790 61 0,'-14'38'30'0,"-35"-7"-31"15,38-18 55-15,-10 9-54 16,-4 12 1-16,-10 1 0 0,-4 12 1 16,-3-3-5-16,-1 3 1 15,8 6-3-15,7-3 0 16,3-9-12-16,7-13 0 16,1-18-2-16,3-10 1 15</inkml:trace>
  <inkml:trace contextRef="#ctx0" brushRef="#br1" timeOffset="179452.62">13631 11963 46 0,'7'37'23'0,"0"-15"-24"0,-3-15 43 0,3 2-40 16,-3 7 1-16,3-4 1 15,3 7 0-15,1 3-6 16,3-3 1-16,0 6 1 16,0 3 0-16,0 0-9 15,0 1 0-15,0-14-7 16,4-5 1-16</inkml:trace>
  <inkml:trace contextRef="#ctx0" brushRef="#br1" timeOffset="179731.06">14019 12016 54 0,'0'3'27'0,"11"7"-27"0,-4-14 49 16,0 1-45-16,0 0 0 15,11-3 0-15,3-4 0 16,7 1-7-16,4 0 0 0,0-4-2 16,-8-3 1-16,-2 1-14 15,-5-4 0-15</inkml:trace>
  <inkml:trace contextRef="#ctx0" brushRef="#br1" timeOffset="179977.91">14129 11825 53 0,'-4'19'26'0,"8"31"-23"16,-4-38 37-16,0 10-40 0,0-3 1 15,0 6-1-15,-4 6 1 16,4 4-4-16,0-1 0 16,0-5-6-16,0-4 0 15,4-6-6-15,-4-4 0 16</inkml:trace>
  <inkml:trace contextRef="#ctx0" brushRef="#br1" timeOffset="180413.41">14496 11618 55 0,'17'3'27'0,"19"3"-25"16,-22-6 49-16,0 0-48 16,0-3 1-16,4 3 1 15,3-3 0-15,0 9-7 16,0-6 1-16,-3 0 2 15,-8 3 1-15,-3 7-4 16,-7 2 1-16,-10 4-3 16,-1 6 0-16,-3 3-1 15,-7 3 0-15,-4-3 0 0,-3 3 0 16,0 7 2 0,3-1 0-16,7 1 2 0,8 3 1 15,6-10 0-15,4-3 1 16,11-6-1-16,7-7 1 15,-1-5-1-15,11-7 0 16,8-7-5-16,13-5 1 16,4-10-11-16,0-10 0 15</inkml:trace>
  <inkml:trace contextRef="#ctx0" brushRef="#br1" timeOffset="180713.81">14919 11364 50 0,'7'53'25'0,"18"-3"-18"15,-15-31 40-15,4 9-41 16,8 0 0-16,6 16 2 16,4 16 0-16,-4 3-12 15,0 9 1-15,-3 16 6 16,-8-1 0-16,-10 14-11 16,-14-1 1-16,-24-6-13 0,-19-9 0 15</inkml:trace>
  <inkml:trace contextRef="#ctx0" brushRef="#br2" timeOffset="190847.59">868 13336 45 0,'0'-3'22'0,"0"0"-4"0,0 3 22 15,0 0-35-15,0 0 0 16,0 0 2-16,0 0 1 15,0 3-11-15,0 10 1 16,0 5 5-16,-11 11 1 16,-6 2-4-16,-12-3 0 15,-2 4-4-15,-1 2 1 0,-7 1-5 16,7 5 0-16,-3-5-9 16,3-1 1-16,11-12-2 15,4-9 0-15</inkml:trace>
  <inkml:trace contextRef="#ctx0" brushRef="#br2" timeOffset="191118.43">568 13255 43 0,'14'15'21'0,"-7"17"-19"15,-7-29 39-15,11 0-39 16,-1 3 1-16,1 10 1 16,-1 9 0-16,8 6-5 0,-4 1 0 15,11 5 3-15,-4 7 1 16,0-3-4-16,7 0 1 16,-6-7-5-16,-5-6 0 15,-3-6-9-15,-7-6 1 16,4-16-3-16,-11-6 1 15</inkml:trace>
  <inkml:trace contextRef="#ctx0" brushRef="#br2" timeOffset="191405.31">998 13377 60 0,'0'16'30'0,"0"6"-39"16,0-19 62-16,11 0-52 16,-4 0 0-16,4 0 1 15,-1 0 1-15,4 0-4 16,4-3 1-16,0-3-1 15,-4 0 0-15,3-3-7 16,1 0 1-16,-7-1-11 16,-8 1 0-16</inkml:trace>
  <inkml:trace contextRef="#ctx0" brushRef="#br2" timeOffset="191582.41">960 13578 53 0,'7'25'26'0,"3"-19"-25"0,-10-3 41 16,11 0-41-16,-1-3 0 15,12 0-1-15,-5-6 0 16,4 0-5-16,1-1 0 0,-5 1-10 16,4-13 1-16</inkml:trace>
  <inkml:trace contextRef="#ctx0" brushRef="#br2" timeOffset="192065.56">1528 12966 62 0,'0'28'31'0,"0"26"-39"0,0-45 52 15,0 13-45 1,0 0 0-16,-4 6-3 16,4-9 1-16,0-3-4 15,0-1 0-15,4-5-9 16,6-4 1-16</inkml:trace>
  <inkml:trace contextRef="#ctx0" brushRef="#br2" timeOffset="192335.01">1894 12982 55 0,'0'25'27'0,"-10"3"-29"0,-1-18 48 16,4 5-45-16,-14 4 1 15,0 12-1-15,-7 7 1 16,-1 0-3-16,-2 6 1 16,-8 9 0-16,7-6 0 15,-7 3-4-15,8 3 0 16,-5-2-9-16,15-14 1 16,0-9-5-16,10-6 1 15</inkml:trace>
  <inkml:trace contextRef="#ctx0" brushRef="#br2" timeOffset="192783.75">1725 13496 57 0,'0'6'28'0,"14"-2"-31"16,-7-4 54-16,4 3-48 15,-4 0 0-15,7-3 2 16,7 0 0-16,4 3-7 16,-4-3 1-16,7 3 3 15,-7-6 0-15,-6 3-1 0,2 0 0 16,-10-3-3-16,4 3 1 15,-8 3-2-15,-3 6 1 16,-3 4-2-16,-15 3 1 16,1-1-1-16,2 7 1 15,-13 0 1-15,11-3 0 16,2 3 2-16,5 0 1 16,10-3 1-16,0 6 1 15,10-3 0-15,1-3 1 16,10-4-2-16,7-9 1 0,1-6-1 15,-5 4 0-15,12-11-7 16,-5 4 1-16,-2 0-15 16,-15-3 1-16</inkml:trace>
  <inkml:trace contextRef="#ctx0" brushRef="#br2" timeOffset="193402.66">751 15835 51 0,'7'29'25'0,"-7"15"-23"16,0-32 32-16,-7 7-34 15,-7 12 0-15,-3-6 0 0,-12 10 0 16,8 6-2-16,-7 6 0 15,-4-10-3-15,4-2 0 16,7-4-9-16,0-12 0 16</inkml:trace>
  <inkml:trace contextRef="#ctx0" brushRef="#br2" timeOffset="193641.87">582 15917 48 0,'11'25'24'16,"24"35"-22"-16,-24-48 40 0,3 4-42 16,10 6 1-16,-2 9-1 15,-1 7 1-15,0-1-2 16,-4-5 1-16,-6-1-4 15,0-6 0-15,-1-3-11 16,-10-12 0-16</inkml:trace>
  <inkml:trace contextRef="#ctx0" brushRef="#br2" timeOffset="194046.25">1168 15908 56 0,'0'9'28'0,"10"-6"-30"0,-10-3 46 0,7-3-43 15,4-3 1-15,0 3 0 16,10-4 0-16,0 1-4 15,-4 3 1-15,5 0-2 16,-12 3 0-16,1-3-11 16,-1-1 0-16,-3-2-2 15,-14 3 0-15</inkml:trace>
  <inkml:trace contextRef="#ctx0" brushRef="#br2" timeOffset="194241.21">1101 16146 54 0,'7'3'27'0,"21"-16"-34"0,-17 10 52 16,10-3-45-16,7 3 1 16,-3 0-3-16,10 0 1 15,-14 3-8-15,0 0 0 16,-3 0-6-16,-8-4 1 15</inkml:trace>
  <inkml:trace contextRef="#ctx0" brushRef="#br2" timeOffset="194557.45">1450 15942 63 0,'0'9'31'0,"7"-9"-35"16,4 4 60-16,-4 2-55 15,3 0 0-15,4-6-1 0,11 0 1 16,0-3-4-16,3-3 1 16,0-4-6-16,-7 4 1 15,0-3-12-15,-3-4 1 16</inkml:trace>
  <inkml:trace contextRef="#ctx0" brushRef="#br2" timeOffset="195066.31">1954 15672 63 0,'0'29'31'0,"11"-4"-32"16,-7-22 52-16,3 3-49 15,-7-3 0-15,0 3 2 16,0-2 1-16,0-1-6 16,0 0 1-16,10 0 2 15,-3 0 1-15,-3 3-1 16,3-2 0-16,3 5-2 15,-10 4 0-15,0-1-2 16,-7 4 1-16,4-1-4 0,-8 4 1 16,4-3-1-16,4 0 0 15,-11 2 0-15,3 1 0 16,0 3 1-16,1-6 1 16,-1 3 2-16,8-4 1 15,-4 1 1-15,7-3 0 16,7-4 2-16,3 0 0 15,1-5 0-15,-8-4 1 16,15-4-1-16,3 1 0 16,-3-3-2-16,3 0 1 0,-10 3-9 15,-1 3 1-15,-3 0-13 16,-7 0 0-16</inkml:trace>
  <inkml:trace contextRef="#ctx0" brushRef="#br2" timeOffset="201807.09">4745 5017 16 0,'7'-10'8'0,"-7"1"-3"0,0 9 9 0,0-3-12 15,0 3 1-15,0-3 1 16,-11 3 1-16,11 0-6 16,-7 0 1-16,7 0 3 15,-3 0 1-15,-1-3-1 16,1 3 0-16,-8 0-2 15,1 0 1-15,-1-3-1 0,-7-4 1 16,-3 4 0-16,0-3 0 16,-7 0-1-16,7 6 0 15,-8-4 0-15,8 8 0 16,-7-4-1-16,7-4 1 16,-11 1-1-16,7 3 0 15,1-3 0-15,-5-3 1 16,1 3-1-16,7-4 1 15,-7 4 0-15,7 3 0 0,0 3-1 16,-1 7 1-16,5-4-1 16,-4 4 1-16,-8-1-1 15,8 0 1-15,-7 4-1 16,7-1 0-16,-11 1 0 16,4 3 0-16,0-1 0 15,-1 7 0-15,5 0 0 16,-5-6 0-16,-9 0 0 15,6 2 0-15,4 4 0 16,-4-3 0-16,4-6 0 16,-1 6 0-16,8-4 0 15,0 1 0-15,0 3 0 16,3 0 1-16,1-4-1 16,3 1 0-16,-4 3 0 15,0-7 0-15,4 10 0 16,4-9 0-16,-1-1 0 15,-7 1 1-15,8 3-1 0,-1 2 1 16,1 1-1-16,-1 0 0 16,4 0 0-16,0 3 0 15,3 0 0-15,-6 0 1 16,3 0-1-16,3 0 0 16,-3-4 0-16,4-5 0 15,3 6 0-15,-7 0 0 16,7 6 0-16,0-7 0 15,0 4 0-15,0 0 0 16,0 3 0-16,0-3 0 16,7-3 0-16,-7-6 1 0,10 2-1 15,-6 1 0-15,6-3 0 16,1-1 1-16,3 1-1 16,0 2 0-16,4 1 0 15,-8 3 1-15,8-7-1 16,-7 1 0-16,-1-4 0 15,1 4 0-15,3-4 1 16,0 4 0-16,0-4 0 16,4 4 0-16,-1-4 0 15,5 1 0-15,-1-1 0 16,7 0 0-16,-7 1-1 16,0 2 1-16,0-5-1 15,1-1 1-15,2 0-1 16,-3 1 0-16,1 2 0 15,-1 0 0-15,0 1 0 16,4-1 0-16,-4 1 0 0,4-1 0 16,-1-3 0-16,8-3 0 15,-14 0 0-15,3-3 0 16,7-3-1-16,4 0 1 16,-1 0 0-16,-2 0 0 15,2 0-1-15,1-3 1 16,-4-1 0-16,1 1 0 15,-1 0 0-15,-3-4 0 16,10 1 0-16,-10 0 0 16,-1-1-1-16,1 1 1 15,0 2 0-15,-1-2 0 0,1 3-1 16,-4-7 1-16,-7 1 0 16,4-7 0-16,0 0 0 15,-4-6 1-15,3 3-1 16,-10 3 0-16,4-6 0 15,0 9 1-15,-8-2-1 16,8-4 0-16,-1 3 0 16,4-3 1-16,-3 0-1 15,0-3 0-15,-1 6-1 16,-6-3 1-16,3 0 0 16,0-3 0-16,3 0-1 15,1 0 1-15,-11-3 0 16,0 3 0-16,0-7-1 15,-11-2 1-15,1-4-1 0,-4 4 1 16,3-7-3 0,0 0 1-16,1-3-7 0,-1 3 1 15,1 1-5-15,-8 2 1 16</inkml:trace>
  <inkml:trace contextRef="#ctx0" brushRef="#br2" timeOffset="203102.26">6505 4973 24 0,'0'-13'12'0,"-10"23"-9"0,-1-13 16 16,0-4-17-16,-6 1 1 0,6-3 1 15,-10 2 1-15,-7 1-6 16,0-3 1-16,-4 3 3 15,-3-7 1-15,-1 0-1 16,-2-5 0-16,-12 5-1 16,4 1 1-16,0 2-1 15,-3 4 0-15,10 3-1 16,0 3 1-16,-3 9-1 16,3-3 1-16,-7 7-1 15,4 3 0-15,-7 2 0 16,3-2 0-16,0-6-1 15,-3 2 1-15,3 4-1 16,3 3 0 15,1 3 0-15,3 3 0-16,4 0 0 0,10 3 1 0,1-9-1 0,2 0 1 0,1 3-1 16,0 3 0-16,0 3 0 15,-4-3 1-15,4 0-1 0,0-3 0 16,3 6-1-16,4 0 1 15,-7 4-1-15,7-4 1 16,3 3-1-16,8-2 0 16,-8-4 0-16,11 3 1 15,-7 3-1-15,7 1 1 16,0 2-1-16,7-6 1 16,-3-3 0-16,3 7 1 15,3-1-1-15,-3-3 0 0,8 4 0 16,2-4 1-16,1 3-1 15,3-3 1-15,0 1-1 16,-10-4 1-16,10 0-1 16,7-3 1-16,0 3-1 15,4-6 1-15,7 3-1 16,3-10 1-16,1-2-1 16,2 2 1-16,-6 1-1 15,4-4 1-15,-1-6-1 16,-3 4 1-16,-4-4-2 15,-7 0 1-15,4-3 0 16,0 3 0-16,6-9-1 16,1-4 1-16,4-9 0 15,2 4 0-15,1-4 0 16,4 0 1-16,-1 0-1 16,1-6 0-16,-5 6 0 0,-6-3 0 15,-4 1 0-15,1-8 0 16,-5 1-1-16,1 0 0 15,4-7 1-15,-5-9 0 16,-6 1-1-16,0-11 0 16,-4-2 0-16,-11 2 1 15,1-2-1-15,-4 0 1 16,-7-1-5-16,-7 13 1 16,-7-6-8-16,-11 3 1 15,-7 6-2-15,-6 10 1 0</inkml:trace>
  <inkml:trace contextRef="#ctx0" brushRef="#br2" timeOffset="204303.19">8192 5142 30 0,'10'-6'15'0,"-6"-35"-13"15,-4 29 28-15,-4-1-29 16,1-6 1-16,-8 4 0 16,-7-1 1-16,-3 7-3 15,-7 5 0-15,-4-5 2 16,-10 0 0-16,-4-4 1 16,-7 1 0-16,-10-4 0 15,-1 0 0-15,1 4-1 0,3 5 1 16,14 1-1-16,3 0 1 15,5 6-2-15,-8 0 1 16,3 0-2-16,1 3 1 16,-4 3-1-16,7 1 1 15,1-1-1-15,2 6 1 16,-2 1-1-16,-1-7 0 16,7 0 0-16,-7 7 1 15,7 6-1-15,-3 6 1 16,7-3-1-16,7 9 0 0,0 1 0 15,3 8 0-15,4 4-1 16,-4-6 0-16,4 3 0 16,7 3 0-16,0 9 0 15,0-9 0-15,0 3 0 16,0 0 0-16,3 0 0 16,4-6 1-16,0-7 0 15,0 7 0-15,0 0 0 16,4-7 0-16,6 1 0 15,-6-1 1-15,3 1-1 16,4-4 1-16,3 3-1 16,7 1 1-16,4-1-1 15,3-8 0-15,4-5 0 0,-1-5 1 16,1 0-1 0,7-4 0-16,3 1 0 0,8-1 0 15,-8-2 0 1,-3-4 0-16,10 0 0 0,8-6 0 15,2 0 0-15,5-6 0 16,3 0 0-16,4 3 0 16,-11-7 0-16,0-2 0 15,-8-7 0-15,-2 0 0 16,-4-6-1-16,0-3 1 16,6-13-1-16,-2-6 0 15,3 0 0-15,-4-9 1 0,1-1 0 16,-8 13 0-1,-7-9-1-15,-3 3 1 16,-14 3-2-16,-4 3 0 0,-4 0-3 16,-13 0 1-16,-18-6-10 15,-4-3 1-15</inkml:trace>
  <inkml:trace contextRef="#ctx0" brushRef="#br2" timeOffset="207017.47">5440 6127 39 0,'3'9'19'0,"15"7"-8"0,-11-13 19 16,4 3-27-16,-1 1 0 15,1-1 2-15,3 0 1 0,11 1-7 16,-1-4 0-16,15 0 4 16,7 0 1-16,0-3-3 15,17 0 1-15,8 0-5 16,-1 0 0-16,-6-3-11 15,-8-3 0-15,-13 2-2 16,-8 4 1-16</inkml:trace>
  <inkml:trace contextRef="#ctx0" brushRef="#br2" timeOffset="207835.08">7271 5983 38 0,'-7'-13'19'0,"10"23"-12"0,-3-10 34 0,0 0-37 16,7 3 0-16,4-6 1 15,7-7 0-15,3 1-7 16,10 2 1-16,8-2 3 16,18 0 1-16,3-1-5 15,0 1 1-15,-11 3-8 16,-7-1 0-16,-13 4-7 16,-8 3 0-16</inkml:trace>
  <inkml:trace contextRef="#ctx0" brushRef="#br2" timeOffset="209120.3">3976 5870 14 0,'-11'12'7'0,"-10"1"-2"0,18-13 8 16,-1 6-9-16,-3 0 1 16,3 1 4-16,-3 2 0 15,4 1-10-15,3-1 1 16,0-3 8-16,0 0 0 15,10-2-2-15,1-1 0 16,10-6-2-16,7-10 0 16,11 4-1-16,0-4 0 15,-4 4-3-15,11-1 1 16,-7 4-1-16,3-3 1 16,-10 2-2-16,3-2 1 15,-14 3-1-15,1-1 0 0,-15 1-1 16,-7 6 1-16,-7 0-2 15,-15 0 1-15,-6 3-1 16,0 0 1-16,-4 4-1 16,1-4 1-16,-8 3 0 15,-4 0 1-15,5-6 0 16,2 7 0-16,5 2 0 16,9-3 1-16,1 1-1 15,4-4 1-15,6 0 0 16,11 0 0-16,0 3 0 15,11-6 1-15,10 0 0 16,11-6 1-16,3 0-1 16,4 3 1-16,3-1-1 15,-3 1 1-15,0 3-1 16,-15-3 0-16,1 3-1 0,-11 0 0 16,-7 0-1-1,-7 3 0-15,-18-3-3 0,-3 3 0 16,-10 1-8-16,-15-4 0 15</inkml:trace>
  <inkml:trace contextRef="#ctx0" brushRef="#br2" timeOffset="214344.19">2455 13389 37 0,'-3'10'18'0,"13"2"-7"0,-6-12 19 0,3 4-26 15,4-4 1-15,-4 0 2 16,3-4 0-16,1 1-9 15,17-6 1-15,7 3 6 16,15-1 0-16,17-2-3 16,3 0 1-16,-3-1-4 15,-3-6 0-15,-4 1-5 16,-4-1 1-16,-6 0-10 16,-8 7 0-16,-21-7-2 15,-3 4 1-15</inkml:trace>
  <inkml:trace contextRef="#ctx0" brushRef="#br2" timeOffset="214718.47">2992 13026 30 0,'7'0'15'0,"7"-3"-11"0,-4-4 26 0,1 4-29 0,3 0 1 16,0-3 1-16,14 3 1 0,1 3-5 15,13 0 1-15,-10 6 1 16,3 0 1-16,-10 7-2 16,-1 6 1-16,-13 2-2 15,-11 5 0-15,-11 8-1 16,-13 4 0-16,-1 2-4 16,7-8 1-16,-13 12-6 15,2 0 0-15</inkml:trace>
  <inkml:trace contextRef="#ctx0" brushRef="#br2" timeOffset="-214535.25">3030 12916 57 0,'0'50'28'0,"-10"29"-41"0,13-58 56 16,4 14-49-16,-3 15 1 16,3 3-24-16,-7 1 1 0</inkml:trace>
  <inkml:trace contextRef="#ctx0" brushRef="#br2" timeOffset="-211308.67">3697 12596 41 0,'-7'6'20'0,"14"16"-17"0,-3-12 21 0,-4 9-24 15,-4 6 0-15,4 3 1 16,-10 13 0-16,-1 9-3 16,0 13 0-16,4-4-4 15,-3 1 0-15,3-7-5 16,3-12 0-16</inkml:trace>
  <inkml:trace contextRef="#ctx0" brushRef="#br2" timeOffset="-210904.13">4015 12558 34 0,'10'16'17'0,"-10"9"-19"0,0-15 28 16,-7-1-27-16,4 7 1 16,-4-1-1-16,-4-2 0 15,0 0 1-15,1-1 1 0,-1-6-1 16,4 1 0-16,4-4 1 16,3 3 0-16,0-3 0 15,10 7 0-15,11-1 0 16,1 0 1-16,6-2 0 15,0-1 0-15,-3 0 0 16,-4 4 0-16,-3-1-1 16,-1 4 1-16,-13 8-2 15,3 5 0-15,-18-1-1 16,-6-3 0 0,-5-4-5-16,-9-2 1 0,-8-6-6 15,7-4 0-15</inkml:trace>
  <inkml:trace contextRef="#ctx0" brushRef="#br2" timeOffset="-210647.43">3944 12515 40 0,'11'6'20'0,"-1"-3"-15"0,1-6 34 15,-1 0-36-15,1-4 0 16,7-5 2-16,6-1 0 16,5-2-7-16,-1-1 1 0,11-3 2 15,13 0 1-15,5 1-5 16,-8-1 1-16,-6 3-6 16,-12 7 0-16,-9 9-8 15,-8 6 1-15</inkml:trace>
  <inkml:trace contextRef="#ctx0" brushRef="#br2" timeOffset="-210317.09">3570 13255 54 0,'39'0'27'0,"28"3"-34"0,-35-6 48 16,7-7-41-16,13-2 0 15,8-4 0-15,7 3 0 16,-17 4-2-16,-11-3 1 16,-8 2-8-16,-2 4 0 15,-15 3-5-15,-4 3 0 0</inkml:trace>
  <inkml:trace contextRef="#ctx0" brushRef="#br2" timeOffset="-209823.42">3679 13496 56 0,'29'10'28'0,"10"-4"-35"16,-18-6 51-16,7 0-44 0,4 0 0 16,-4 0-1-16,4 3 1 15,-4-3 0-15,-14 0 0 16,-3 6-1-16,-4 0 0 15,-11 7-1-15,-3 3 0 16,-4-1-1-16,-10 4 0 16,-7-3-1-16,-4 0 0 15,4 5 1-15,7 1 0 0,-4 0 1 32,11-3 1-32,-4 0 2 0,15-3 0 0,3-1 0 15,0-2 0-15,11 3 1 16,10-7 0-16,-4-6-1 15,8 3 1-15,10-6-4 16,-3-9 1-16,10-4-11 16,-3-12 1-16,-7 7-2 15,3-11 0-15</inkml:trace>
  <inkml:trace contextRef="#ctx0" brushRef="#br2" timeOffset="-209537.81">4484 13280 59 0,'14'22'29'0,"25"-16"-44"0,-22-9 63 15,5-7-50-15,6-2 0 16,0-7-9-16,-7 7 1 16,0-4 1-16,-10-3 1 0</inkml:trace>
  <inkml:trace contextRef="#ctx0" brushRef="#br2" timeOffset="-209058.27">4995 12894 57 0,'14'9'28'0,"22"-12"-30"0,-19 0 47 16,1 0-43-16,3 0 0 15,7-3 1-15,4 2 1 16,-14 4-5-16,3 4 0 15,0 2 3-15,-7 3 0 16,0 1-2-16,-3 2 0 16,-11 13-1-16,-7 0 0 15,-11 7-2-15,-6-1 1 16,-8 0-2-16,4 17 1 16,-11-5 0-16,7-5 0 0,7 3 1 15,4 3 0-15,4-4 1 16,6 1 1-1,18-9 0 1,11-4 1-16,3-12-2 16,18-13 1-16,-8-6-5 15,1-10 0-15,0-3-10 16,3-9 1-16</inkml:trace>
  <inkml:trace contextRef="#ctx0" brushRef="#br2" timeOffset="-208636.87">5817 12888 44 0,'4'0'22'0,"-8"-7"-15"0,4 7 31 16,0-6-37-16,0 0 1 16,-7 6-1-16,-7 3 1 15,-14 3-3-15,-7 4 1 16,-8 5 0-16,1 4 1 16,-7 6-2-16,-1 10 0 0,4-1-3 15,8 10 1-15,13 13-4 16,4-13 0-16,7-1-1 15,14-5 0-15,14-10 1 16,10-12 1-16,12-13 6 16,10-9 0-16,6-16 5 15,1-6 1-15,-10-10 2 16,-8-12 0-16,-14 3-1 16,0 0 1-16,-10 0-11 15,-4 0 1-15,-25 3-11 16,1 3 0-16</inkml:trace>
  <inkml:trace contextRef="#ctx0" brushRef="#br2" timeOffset="-207938.1">6301 12976 48 0,'7'15'24'0,"14"-12"-22"0,-14-6 36 15,3-3-38-15,-2 0 1 16,13 3 0-16,14-4 0 15,0 4-2-15,4 0 1 0,-4 0-3 16,1 3 0-16,-15 0-11 16,-4 0 0-16</inkml:trace>
  <inkml:trace contextRef="#ctx0" brushRef="#br2" timeOffset="-207764.14">6177 13195 65 0,'11'16'32'0,"38"9"-32"15,-28-28 57-15,8 0-57 16,9-7 1-16,8 1-2 16,11 2 1-16,-8 4-6 0,-7 3 0 15,-3 10-13 1,-11-1 0-16</inkml:trace>
  <inkml:trace contextRef="#ctx0" brushRef="#br2" timeOffset="-203638.56">6826 13574 36 0,'-3'4'18'0,"13"2"-14"16,-6-12 19-16,6-7-22 0,1-3 0 16,0-12 1-1,-1-9 1-15,8-1-4 0,3-15 1 16,-3 2 1-16,-1-2 1 16,4-3-2-16,1-4 1 15,-5 10-1-15,1-3 1 16,0 6-1-16,6 3 0 15,-10 3 0-15,0 6 1 16,1 7-1-16,-5 3 1 16,1 6-1-16,-4 4 0 15,3 2-1-15,-3 7 0 16,4 6 0-16,-7 3 1 16,3 9-1-16,-7 4 1 0,3 3-1 15,-3 3 1-15,0-3 0 16,0 0 0-16,0 6 0 15,0 3 0-15,0 6 0 16,0 1 0-16,-3 12-1 16,3 0 1-16,0-9 0 15,0 2 0-15,0 4 0 16,0-3 0-16,0-3-3 16,0-7 1-16,0-3-7 15,0 0 0-15,0-15-2 16,0-7 1-16</inkml:trace>
  <inkml:trace contextRef="#ctx0" brushRef="#br2" timeOffset="-203382.12">6925 13314 40 0,'-7'13'20'0,"7"-10"-15"0,0-3 40 16,0 0-42-16,0 0 0 15,7-3 1-15,4-4 0 16,6 4-6-16,1 0 1 16,7-3 2-16,3 3 0 15,0 3-10-15,-3 0 1 0,-1-6-8 16,1-4 1-16</inkml:trace>
  <inkml:trace contextRef="#ctx0" brushRef="#br2" timeOffset="-202965.51">7691 12737 57 0,'0'22'28'0,"-11"-31"-37"0,4 9 50 15,-4 6-42-15,-6 7 1 16,-4 9-1-16,-4 9 1 16,0 0 0-16,4 16 1 15,-4 7-1-15,8 15 0 16,-5 0 0-16,8 18 1 16,4-8 0-16,-1-7 0 15,8-6-1-15,3-4 0 0,0-14-3 16,3-8 0-16,8-2-6 15,-1-16 0-15,4-10-6 16,1-5 1-16</inkml:trace>
  <inkml:trace contextRef="#ctx0" brushRef="#br2" timeOffset="-201907.58">7892 12787 39 0,'0'13'19'0,"0"21"-15"15,0-21 20-15,0 6-24 0,-4 0 1 16,-3-1-1-16,0 14 1 15,0 5-2-15,0-2 0 16,7-4 0-16,-7-3 0 16,7-2-6-16,0-4 1 15,7-10-5-15,0-9 1 16</inkml:trace>
  <inkml:trace contextRef="#ctx0" brushRef="#br2" timeOffset="-201671.13">8156 12866 42 0,'-3'25'21'0,"-8"16"-23"15,8-35 38-15,-8 6-34 16,-14 14 1-16,4 2 0 15,-7 9 1-15,-4 7-6 16,-3 6 0-16,0-6 0 16,3 3 1-16,-7 0-4 15,11-3 1-15,3-3-7 16,4-6 0-16,7-10-2 16,3-10 1-16</inkml:trace>
  <inkml:trace contextRef="#ctx0" brushRef="#br2" timeOffset="-201221.69">8019 13368 44 0,'0'9'22'0,"0"-3"-24"0,0-6 43 0,0 0-40 16,10 0 1-16,-3 0 0 16,7 0 1-16,1 3-4 15,-1 0 0-15,0 1 2 16,-4 2 0-16,-3 3-1 16,0-2 0-16,-3 2-1 15,-4-3 0-15,-4 1-2 16,-3 2 1-16,0 0-1 15,-3 4 1-15,-4-4 0 16,3 1 0-16,0 2 0 16,-3 4 1-16,0 6 0 15,4-3 1-15,-4 3 0 16,3-7 0-16,4 4 0 16,3 0 1-16,4-3 0 0,4-7 1 15,3 0-1-15,0 1 1 16,0-7-2-16,7 6 1 15,4-5-7-15,-1-4 1 16,5-10-8-16,-5 1 0 16</inkml:trace>
  <inkml:trace contextRef="#ctx0" brushRef="#br2" timeOffset="-200943.85">8347 13411 44 0,'3'4'22'0,"22"-4"-27"16,-18-4 36-16,7-5-31 15,7 3 0-15,0-1 0 16,8-2 0-16,-12 3-3 16,4-4 0-16,-6 1-9 15,-5-4 1-15</inkml:trace>
  <inkml:trace contextRef="#ctx0" brushRef="#br2" timeOffset="-200696.45">8470 13195 34 0,'-3'38'17'0,"6"24"-12"0,-3-62 23 16,0 4-28-16,0 5 0 15,-3 10 1-15,-4 3 0 16,0 6-4-16,0 3 1 0,-1-6-7 16,1-6 0-1,0-9-2-15,4-10 1 0</inkml:trace>
  <inkml:trace contextRef="#ctx0" brushRef="#br2" timeOffset="-200214.58">8657 13195 53 0,'4'25'26'0,"6"-9"-34"0,-3-13 57 16,4 0-48-16,0 0 1 16,3-3 0-16,3 3 1 15,1-3-4-15,0 0 1 16,-1 0 1-16,4 0 1 16,-10 0-2-16,0 0 1 15,-4 4-2-15,0 5 1 16,-4 0-2-16,-3-9 0 15,-3 7-1-15,-4-1 1 16,0 6-1-16,-4 4 1 0,0 0 0 16,1 3 0-16,-4 3 0 15,3 3 1-15,0 3 1 16,8-9 0-16,-8-7 0 16,8 4 0-16,6 3-1 15,-3-7 1-15,11 4-2 16,-4-7 0-16,7 1-3 15,0-10 0-15,4-3-7 16,7-1 1 0,6-11-2-16,-6-7 0 0</inkml:trace>
  <inkml:trace contextRef="#ctx0" brushRef="#br2" timeOffset="-199720.65">9073 12791 41 0,'4'40'20'0,"14"20"-23"15,-15-48 41-15,4 10-37 16,-3 16 1-16,6 12 0 16,4 13 1-16,8-4-4 15,-5 10 0-15,-3-3 1 16,-7 6 0-16,-7 4-1 15,-10-7 0-15,-1-3-3 0,-3-1 0 16,-7-8-9-16,-4-16 0 16</inkml:trace>
  <inkml:trace contextRef="#ctx0" brushRef="#br2" timeOffset="-199270.39">9543 12806 41 0,'-11'19'20'0,"0"12"-17"16,11-21 30-16,-3 5-33 15,-4-2 1-15,-4 9-1 16,1 0 1-16,-4 9-2 15,-4 10 1-15,0 3 0 16,1 12 1-16,-8-12-2 0,4 6 1 16,7 7 0-16,0-4 0 15,7 4-2-15,3 2 1 16,4-5-3 0,4-14 0-16,3-5-7 0,0-10 1 15,3-13-2-15,1-2 0 16</inkml:trace>
  <inkml:trace contextRef="#ctx0" brushRef="#br2" timeOffset="-198921.43">9691 12891 39 0,'0'22'19'0,"14"3"-25"0,-7-22 38 0,-7 10-31 16,0 2 1-16,0 7-1 16,0 6 1-16,0 1-3 0,0 2 0 15,4 4-2-15,-1-10 0 16,1-3-8-16,3-10 0 16</inkml:trace>
  <inkml:trace contextRef="#ctx0" brushRef="#br2" timeOffset="-198653.42">9945 13032 43 0,'-11'50'21'15,"-6"-6"-25"-15,2-28 36 0,1 9-32 16,-7 3 1-16,-7 0-1 16,-4 7 1-16,4 6-3 15,3 6 1-15,-3-10-1 16,3 4 0-16,4-3-7 16,4-10 0-16,6-3-3 15,0-16 1-15</inkml:trace>
  <inkml:trace contextRef="#ctx0" brushRef="#br2" timeOffset="-198204.03">9857 13311 47 0,'0'9'23'0,"3"-2"-22"0,4-7 46 15,0 0-46-15,0 0 0 16,4 0 0-16,-1 0 1 16,8 0-2-16,0 3 0 0,-1 3 1 15,-2 0 0-15,-1 1-1 16,-4-1 1-16,-3 3-2 15,-3 1 1-15,-8 2-2 16,1 1 0-16,-4 6 0 16,-7-4 0-16,-1 1 0 15,1-3 0-15,-3 2 0 16,-1 4 1-16,-3 3 0 16,10 0 1-16,1 0 0 15,3-3 0-15,7 0 0 16,7-7 1-16,3 1-1 15,4-4 1-15,4-3-4 16,0-3 1-16,3-6-6 16,4-3 0-16,3-13-6 15,-4-3 1 1</inkml:trace>
  <inkml:trace contextRef="#ctx0" brushRef="#br2" timeOffset="-197894.02">10227 13170 48 0,'7'25'24'0,"14"16"-26"0,-10-38 43 0,3-6-42 15,4 6 1-15,3-9-3 16,7-4 0-16,0 1-1 16,-3-4 0-16,0 1-10 15,-4-7 1-15</inkml:trace>
  <inkml:trace contextRef="#ctx0" brushRef="#br2" timeOffset="-197363.22">10661 12969 52 0,'11'10'26'0,"17"9"-32"0,-18-19 46 16,1 3-39-16,0 0 1 0,-1-3 0 15,-3 0 1 1,7 0-4-16,0 3 1 0,-3-3 1 15,-4 6 0-15,0 4-1 16,-3-1 1-16,-8 0-2 16,-3 4 1-16,3-1-4 15,-3 4 1-15,-3-3-2 16,-1 2 0-16,1-2-2 16,-1-1 1-16,4 1-2 15,0-4 1-15,3 1 4 16,8-1 0-16,0 4 3 15,3 2 1-15,0-2 2 16,3 0 1-16,1-1 1 16,3 4 1-16,0-7-2 15,-3 1 0-15,-1-10-2 16,-3 6 0-16,-7 6-1 0,-7 4 1 16,0 9-3-16,-3 3 0 15,-8 4-2-15,-7-1 1 16,-3-12-7-16,0-7 0 15,3-2-4-15,0 2 1 16</inkml:trace>
  <inkml:trace contextRef="#ctx0" brushRef="#br2" timeOffset="-196957.45">10904 12734 51 0,'4'19'25'0,"28"-25"-30"15,-22 12 50-15,8 10-44 16,7 9 0-16,6 12 2 0,8-5 0 16,0 12-4-16,0 6 1 15,-4 3 2-15,-7 10 0 16,-10-1-2-16,-8 14 1 15,-13-10-3-15,-15 15 0 16,-10 1-4-16,-7-16 0 16,-4-10-10-16,-10-12 0 15</inkml:trace>
  <inkml:trace contextRef="#ctx0" brushRef="#br2" timeOffset="-194000.14">11807 11198 36 0,'4'9'18'0,"3"0"-9"15,-7-9 19-15,0 0-25 16,7 0 0-16,0-3 3 16,4 0 0-16,-1-3-8 15,8 0 1-15,10 6 4 16,18 0 1-16,7 0-2 16,18 0 0-16,6-7-4 15,8-2 0-15,7-4-6 16,-11 1 1-16,-4-1-8 15,-17-2 1-15</inkml:trace>
  <inkml:trace contextRef="#ctx0" brushRef="#br2" timeOffset="-193172.98">11867 12361 38 0,'-7'16'19'0,"7"-7"-16"16,0-6 29-16,0 0-29 16,0 0 1-16,0-3 3 15,4 4 0-15,-1-4-8 16,8 0 1-16,10-4 5 15,18 4 1-15,7 0-1 16,21 0 0-16,14-6-2 16,18 0 1-16,10 0-4 0,11-4 1 15,-7-2-7-15,-18-1 0 16,-7 1-12-16,-13-7 1 16</inkml:trace>
  <inkml:trace contextRef="#ctx0" brushRef="#br2" timeOffset="-181509.05">11670 13223 23 0,'-4'10'11'0,"4"-20"-5"0,0 10 12 15,0 0-13-15,0 0 0 16,0 0 3-16,0 0 1 15,0 0-10-15,0 0 1 16,7 0 6-16,4 0 1 16,3-6-3-16,4 3 1 15,6-3-2-15,5-4 0 16,2 1-3-16,12-4 1 0,17 4-1 16,7-4 0-16,-4-2-5 15,1 2 1-15,-8-3-11 16,-3-6 1-16</inkml:trace>
  <inkml:trace contextRef="#ctx0" brushRef="#br2" timeOffset="-180968.15">12157 12844 19 0,'0'6'9'0,"3"-3"4"0,-3-3 1 0,0 0-11 16,4 0 1-16,3 0 3 15,0 0 0-15,0 3-8 16,4 1 1-16,-1-1 6 16,8 3 0-16,3 3-2 15,4 4 1-15,-1-1-2 16,1-2 0-16,-4-1-1 16,-3 4 0-16,-4 6-2 15,-3 3 0-15,-8 3-2 16,-6 3 0-16,-8 3-2 15,-7 10 1-15,-10 9-4 16,-4-15 0-16,1-4-6 16,-1-3 0-16</inkml:trace>
  <inkml:trace contextRef="#ctx0" brushRef="#br2" timeOffset="-180726.08">12174 12950 34 0,'-7'13'17'0,"7"9"-13"0,0-9 26 15,0 5-29-15,0 7 0 0,0 7 0 16,0 9 0-16,4 2-7 15,-1-8 0-15,1-7-5 16,3-12 1-16</inkml:trace>
  <inkml:trace contextRef="#ctx0" brushRef="#br2" timeOffset="-172251.1">12922 13308 41 0,'0'-3'20'0,"7"6"-13"0,-3-6 21 0,3 0-24 16,0 6 0-16,4-3 0 15,-4 0 1-15,0-3-7 16,3 0 0-16,1-4 3 16,-1 10 1-16,1-6-9 15,-4 3 0-15,0-9-7 16,0-7 0-16</inkml:trace>
  <inkml:trace contextRef="#ctx0" brushRef="#br2" timeOffset="-171675.63">13219 12922 40 0,'0'3'20'0,"0"-3"-16"0,0 0 30 0,0 4-29 15,0-1 1-15,0 0 1 16,0 0 1-16,3 0-10 16,1 0 0-16,3 0 7 15,3-3 0-15,1 0-2 16,7 0 0-16,-1 0-2 15,4 0 0-15,-3 0 0 16,-4 3 1-16,-3 1-2 16,-4 2 0-16,-4-6-3 15,-3 6 1-15,-7 4-1 16,0 2 1-16,-3 4-3 16,-1-4 1-16,0 1 1 15,1 3 0-15,-1-1 1 16,1 1 0-16,3 0 2 15,0 2 0-15,3-2 1 32,0-3 0-32,4-1 0 0,4 1 0 0,0-7-1 0,6-3 1 15,4-3-6-15,4-3 1 16,3-6-10-16,0-10 0 16</inkml:trace>
  <inkml:trace contextRef="#ctx0" brushRef="#br2" timeOffset="-171255.69">13585 12778 53 0,'-3'3'26'0,"3"16"-29"0,0-16 41 0,-4 6-38 16,1 1 1-16,-1-1-1 15,-3 1 1-15,4 2-2 16,-1-2 1-16,1-1 0 16,-1 0 0-16,1 1-1 15,-1-1 1-15,4 1-1 16,0-1 0-16,7 1 0 15,0-1 0-15,4 0 1 0,3 4 1 16,0-4 0-16,4-2 1 16,-4 2-1-16,3 4 1 15,-6-4 0-15,-7 3 0 16,-4 7-2-16,-7-3 1 16,-4 3-5-16,-3 0 0 15,-4-1-7-15,4-8 1 16,0-10-5-16,-4-6 0 15</inkml:trace>
  <inkml:trace contextRef="#ctx0" brushRef="#br2" timeOffset="-171012.83">13582 12812 47 0,'7'7'23'0,"14"-14"-18"0,-10-2 42 0,3 3-42 16,7-4 1-16,7 1 2 15,8-13 1-15,6-3-12 16,4 0 0-16,0 0 6 16,-4 0 1-16,0 6-9 15,-10 6 1-15,-11 7-15 16,-7 3 0-16</inkml:trace>
  <inkml:trace contextRef="#ctx0" brushRef="#br2" timeOffset="-170710">13275 13361 63 0,'39'-6'31'0,"46"-25"-27"0,-57 27 46 0,-4-5-49 15,5-3 0-15,-1-4 0 16,0 3 0-16,0 1-4 15,-7 2 0-15,-3 1-6 16,-7 12 0-16,-1-3-10 16,-10 0 1-16</inkml:trace>
  <inkml:trace contextRef="#ctx0" brushRef="#br2" timeOffset="-170129.64">13282 13549 45 0,'0'10'22'0,"7"-13"-14"0,-7 3 31 0,7 0-35 16,4-3 0-16,3 3 4 15,4 0 0-15,3-4-9 16,3-2 0-16,1 0 6 16,3 0 0-16,-7 6-2 15,-3 0 1-15,-7 6-4 16,-1 0 1-16,-3 4-3 16,-7-1 0-16,-3 7-2 15,-8-1 0-15,-3 1-1 16,0 3 0-16,-4 0 0 15,1-1 0-15,-4 4 2 16,3 3 1-16,4-6 1 16,3 6 1-16,4-3 1 0,4 0 1 15,3-6 0-15,7-7 1 16,7 4-1-16,7-7 1 16,0-3-1-16,7-3 0 31,11-25-18-31,0 0 1 15</inkml:trace>
  <inkml:trace contextRef="#ctx0" brushRef="#br2" timeOffset="-169722.39">13885 13245 54 0,'4'7'27'0,"17"2"-21"16,-14-12 33-16,11 3-37 0,-1 0 1 16,5-3 2-16,-1-4 0 15,-4 1-8-15,1 0 1 16,0 3 0-16,-1-4 1 15,-3 4-15-15,-3-3 1 16,-11 9-3-16,-7 0 0 16</inkml:trace>
  <inkml:trace contextRef="#ctx0" brushRef="#br2" timeOffset="-169543.46">13839 13515 56 0,'8'6'28'0,"23"4"-30"16,-17-14 54-16,8 1-49 16,9-3 0-16,-2-6 0 15,-5-1 0-15,1-3-12 16,-4 4 1-16,-7-4-9 16,-3 7 1-16</inkml:trace>
  <inkml:trace contextRef="#ctx0" brushRef="#br2" timeOffset="-167771.57">14288 13672 42 0,'3'6'21'0,"1"-9"-13"0,-1-7 21 0,4 1-26 15,4-4 0-15,-1-5 1 16,4-4 0-16,4 0-5 16,3-13 0-16,4-5 3 15,3-1 0-15,0-13-1 16,-6-8 0-16,-1-1-1 15,3-6 1-15,-2 13-1 16,-5 5 0-16,-3 4 0 16,0 10 1-16,-3 5-1 15,-4 10 0-15,-3 7-2 16,-1 5 1-16,1 13-1 16,-4-3 1-16,3 10-1 0,-3 12 0 15,0 0 0-15,0 9 0 16,0 10 2-16,0 9 0 15,-3-12 0-15,3 6 1 16,0 6-1-16,0 0 1 16,0-6-1-16,0-3 1 15,0-1-2-15,0-5 1 16,0-1-3-16,0-12 0 16,0-6-5-16,0-7 1 15,0-2-7-15,3-14 1 16</inkml:trace>
  <inkml:trace contextRef="#ctx0" brushRef="#br2" timeOffset="-167545.43">14432 13437 61 0,'0'0'30'0,"28"-13"-34"16,-14 7 60-16,8-4-55 16,-1-5 1-16,4 2-1 15,-4 1 0-15,0-1-8 16,-4 4 0-16,5-1-11 16,-8 4 0-16</inkml:trace>
  <inkml:trace contextRef="#ctx0" brushRef="#br2" timeOffset="-167139.12">14841 13320 57 0,'-3'4'28'0,"3"-8"-31"16,0 4 40-16,0 0-40 15,0 0 0-15,7-3-27 0,0-3 1 16</inkml:trace>
  <inkml:trace contextRef="#ctx0" brushRef="#br2" timeOffset="-166659.72">15282 12762 46 0,'0'10'23'0,"-3"5"-15"15,3-8 30-15,-4 2-37 16,-3 4 0-16,-3-1 1 16,-4 1 0-16,3 2-3 15,4 1 0-15,0-3 2 16,0-1 1-16,0 1-2 16,3-1 1-16,1-5-1 15,-1-1 1-15,4 3 0 16,7-9 0-16,4 6 0 15,6-2 1-15,8-1-1 0,-4 6 1 16,-3 1-1-16,0-1 0 31,-4 0-1-31,-14 4 1 0,-4 3-5 0,-6-1 1 16,-5-2-9-16,-2-4 1 16,3-12-6-16,-4-6 1 15</inkml:trace>
  <inkml:trace contextRef="#ctx0" brushRef="#br2" timeOffset="-166418.5">15208 12775 52 0,'7'19'26'0,"25"-19"-24"16,-18-7 47-16,7 1-48 15,8-6 1-15,2 12 2 16,12-13 1-16,10-6-7 16,-8-3 0-16,-2 3 0 15,-8 4 0-15,-7 2-10 16,-7 4 1-16,-10 6-7 16,-11 9 0-16</inkml:trace>
  <inkml:trace contextRef="#ctx0" brushRef="#br2" timeOffset="-166147.25">15106 13248 48 0,'18'47'24'0,"6"-53"-23"0,-17 3 41 16,4-3-40-16,7 3 1 0,3-7-1 16,7 1 1-16,0-4-5 15,4 4 1-15,-4 3 2 16,-3-1 0-16,-4 1-8 16,-3 3 1-16,-1-7-9 15,-3 1 0-15</inkml:trace>
  <inkml:trace contextRef="#ctx0" brushRef="#br2" timeOffset="-165681.62">15117 13506 49 0,'-4'25'24'0,"18"-35"-18"0,-7 7 37 16,4 0-40-16,-1 3 1 16,8 0 3-16,10 0 0 15,0 0-8-15,4 3 0 16,0 0 5-16,-7-3 1 15,-4 0-3-15,-4 0 1 16,-2-3-3-16,-5 0 1 16,-3 3-4-16,-7 6 0 15,-7 4-1-15,-7 2 1 0,-4 1-2 16,-3 2 1-16,0 4 0 16,0 3 1-16,3 0 1 15,1 3 1-15,2 0 0 16,5 0 1-16,3-6 0 15,7 6 1-15,3-6 0 16,8-3 0-16,7-7-1 16,10 1 1-1,0-17-5-15,4-2 1 0,0-7-13 16,-4-9 1-16</inkml:trace>
  <inkml:trace contextRef="#ctx0" brushRef="#br2" timeOffset="-165383.21">15727 13295 72 0,'0'-9'36'0,"3"12"-42"0,-3-3 62 0,0 0-58 16,0 0 1-16,0 0-18 15,0 0 0-15,-3 6 9 16,-11-9 1-16</inkml:trace>
  <inkml:trace contextRef="#ctx0" brushRef="#br2" timeOffset="-160550.09">16193 12750 25 0,'-4'-13'12'0,"0"23"-1"16,4-7 12-16,-3 3-20 16,-4 3 1-16,0 1 2 15,0 2 0-15,-4 7-6 16,1 6 0-16,-5 4 5 16,1-4 0-16,-3 15-2 15,-1 7 0-15,4 16-1 16,0 3 0-16,0 16-2 15,3-13 1-15,1 6-1 16,6-6 0-16,1-3-2 0,3-10 0 16,7-12-3-16,3-13 1 15,8-12-6-15,3-9 1 16,7-10-5-16,-3-16 1 16</inkml:trace>
  <inkml:trace contextRef="#ctx0" brushRef="#br2" timeOffset="-160234.6">16249 12982 34 0,'-4'19'17'0,"11"-13"-10"15,-3-3 29-15,0 0-31 16,-1 0 1-16,1 0 2 16,-1 1 0-16,4-8-11 15,-3-2 1-15,6 3 5 16,4-6 1-16,4 6-9 15,-4-1 1-15,4-5-12 0,-4 0 1 16</inkml:trace>
  <inkml:trace contextRef="#ctx0" brushRef="#br2" timeOffset="-159814.33">16686 12734 48 0,'-10'19'24'0,"-8"-22"-29"16,15 6 35-16,-4 3-30 15,0 4 0-15,-1-1 0 16,1 0 0-16,4 1 0 16,-1-1 0-16,1 4 0 15,3-4 0-15,3 1 0 16,4-1 0-16,4 4 1 16,0-1 0-16,3 1 0 15,0-1 0-15,0 1 0 16,0-1 0-16,-3-5-1 15,-1-4 0-15,-3 6-1 16,-3 4 0-16,-4 2-2 0,-7-2 0 16,-4-1-9-1,-3-8 1-15,0-1-1 0,0-13 0 16</inkml:trace>
  <inkml:trace contextRef="#ctx0" brushRef="#br2" timeOffset="-159557.42">16722 12772 42 0,'14'6'21'0,"7"-25"-20"0,-10 13 41 0,-1-3-40 16,4-4 1-16,4 0 0 15,3-2 0-15,4-1-5 16,3 4 1-16,0-1 0 16,7 4 1-16,-6-1-11 15,-8 4 0-15,-4-7-4 16,5 7 1-16</inkml:trace>
  <inkml:trace contextRef="#ctx0" brushRef="#br2" timeOffset="-159287.79">17053 12734 52 0,'-10'6'26'0,"-19"41"-32"0,19-31 49 16,-8 12-43-16,-6 1 1 15,-5 14 0-15,-6 8 0 16,0 5-2-16,-8 7 1 16,-2 3-1-16,-1 3 1 15,3-4-5-15,5-8 1 0,-1 2-6 16,7-5 1 0,14-20-6-16,1-12 1 0</inkml:trace>
  <inkml:trace contextRef="#ctx0" brushRef="#br2" timeOffset="-158868.54">16778 13355 49 0,'4'13'24'0,"10"-13"-23"16,-7 0 45-16,0 0-44 16,0 0 1-16,11-4 0 0,3 1 1 15,7 0-6-15,0 0 1 16,0 0 3-16,-6 3 0 16,-8 0-2-16,-4 3 0 15,-3 3-2-15,-7 4 1 16,-7-1-3-16,-3 7 1 15,-4 3-1-15,-8-1 0 16,-2-2 0-16,10 0 0 16,-1 3 1-16,1-1 1 15,0 1 2-15,7 3 0 0,0-3 1 16,4 0 0-16,3-4 0 16,3-2 0-1,8-4-3-15,6-5 1 0,8-8-7 16,10-8 0-16,4-10-5 15,0-3 0-15</inkml:trace>
  <inkml:trace contextRef="#ctx0" brushRef="#br2" timeOffset="-158523.45">17187 12442 36 0,'-3'44'18'0,"17"28"-14"15,-3-56 29-15,3 12-29 0,10 1 1 16,5 15 2-16,-5 12 1 16,1 13-10-16,3 22 0 15,-7-3 6-15,-3 12 0 16,-18 4-4-16,-4-4 1 0,-17-6-14 16,-18-13 0-16,-6-8-3 15,-29-20 1-15</inkml:trace>
  <inkml:trace contextRef="#ctx0" brushRef="#br2" timeOffset="-154858.85">4170 14540 44 0,'-4'10'22'0,"4"-7"-12"16,0 0 23-16,0 0-29 15,0 0 0-15,0 0 2 16,0 1 0-16,0-4-8 16,0 0 1-16,0 0 5 15,0 0 0-15,7-4-3 16,15-2 0-16,2-3-4 15,12-4 0-15,-5 1-14 0,8-7 0 16</inkml:trace>
  <inkml:trace contextRef="#ctx0" brushRef="#br2" timeOffset="-154334.79">4643 14170 43 0,'-7'7'21'0,"14"-4"-11"16,-7-3 24-16,10 0-32 16,-6-7 1-16,6 4 1 15,1-3 1-15,3 3-6 16,-3 3 1-16,-1 3 3 16,1-3 0-16,-4 6-1 15,-4-3 0-15,4 4-2 16,-7-1 1-16,0 3-2 15,-7 7 1-15,4 0-1 0,-1-1 0 16,1 4-1 0,-8-3 1-16,1 12-1 15,-1-3 1-15,0-3 0 0,4-6 0 16,-3 0 0-16,-1 5 0 16,4 1 1-16,4 0 0 15,-4 0 0-15,3-3 1 16,4-3-1-16,4-4 1 15,6-2-1-15,1-7 0 16,6-3-4-16,-10-6 0 16,4-4-12-16,10-5 1 0</inkml:trace>
  <inkml:trace contextRef="#ctx0" brushRef="#br2" timeOffset="-153988.42">4974 14161 37 0,'-3'19'18'0,"-8"-16"-9"16,8 3 20-16,-1 0-26 16,-7 1 0-16,1-1 1 15,3 3 0-15,3 1-6 16,-6-4 1-16,3 0 3 15,-4 1 1-15,11-1-3 16,0 3 1-16,7 1 0 0,4-1 0 16,-1 4 1-16,1 2 1 15,-1-8 0-15,8 5 1 16,-4 1-1-16,4-1 1 16,-8 1-2-16,1-4 0 15,-7-3-4-15,-8 4 1 16,-3 2-6-16,-4 1 0 15,-3-4-10-15,-3-6 0 16</inkml:trace>
  <inkml:trace contextRef="#ctx0" brushRef="#br2" timeOffset="-153721.42">5017 14079 60 0,'24'3'30'0,"19"-3"-34"16,-22-3 51 0,25-28-47-1,-11 0 0-15,0 2-4 16,-7 7 1-16,-6 7-5 15,-8 5 1-15,-7 4-10 16,-11 9 1-16</inkml:trace>
  <inkml:trace contextRef="#ctx0" brushRef="#br2" timeOffset="-153432.68">4593 14735 62 0,'43'-16'31'0,"24"-28"-37"0,-43 35 56 0,15-4-51 15,0-2 1-15,-4-1-1 16,-3 0 0-16,0 0-2 16,-11 7 0-16,-4 0-9 15,-6 2 0-15,-4 1-5 16,4 3 1-16</inkml:trace>
  <inkml:trace contextRef="#ctx0" brushRef="#br2" timeOffset="-152999.22">4604 14873 53 0,'14'6'26'0,"25"-3"-25"0,-29-9 47 15,1 0-43-15,3-1 0 16,7 4 1-16,-10 0 0 16,6 3-9-16,-3 0 0 15,-3 0 6-15,7 0 0 16,-11 0-3-16,3 3 0 0,-10 3-2 16,0 4 0-16,0 12-2 15,-10-3 0-15,3-7-1 16,-4 1 0-16,1 2 0 15,-1 4 0-15,0 0 2 16,1 3 1-16,3 3 1 16,-4-3 0-16,4 0 1 15,4-3 1-15,-5-4-1 16,8-2 1-16,8-4-1 16,-5-5 0-16,15-11-3 15,3-5 1-15,11-7-11 16,6-6 1-16,8-10-2 15,4-5 0-15</inkml:trace>
  <inkml:trace contextRef="#ctx0" brushRef="#br2" timeOffset="-152652.18">5292 14550 58 0,'7'12'29'0,"3"-15"-40"0,1 0 60 0,-1 0-49 16,8 0 1-16,3-4-1 15,11-2 1-15,-4 0-4 16,-7-1 1-16,1 4-12 16,-5 0 1-16,-3-1-3 15,-3 7 1-15</inkml:trace>
  <inkml:trace contextRef="#ctx0" brushRef="#br2" timeOffset="-152473.25">5271 14779 47 0,'0'18'23'0,"17"-14"-20"0,-6-11 42 15,10 1-43-15,0 0 1 16,7 0-1-16,8-1 0 15,-8-2-8-15,-4-1 0 16,-2-2-9-16,-1-7 1 16</inkml:trace>
  <inkml:trace contextRef="#ctx0" brushRef="#br2" timeOffset="-151497.04">5807 14543 48 0,'-4'26'24'0,"4"-14"-14"0,0-9 34 0,0 0-39 15,4 0 0-15,6 1 3 16,-10-4 0-16,14-4-11 16,11-2 1-16,7-3 4 15,7-4 1-15,-8-2-11 16,-2-1 1-16,-1-3-13 15,-3 7 1-15</inkml:trace>
  <inkml:trace contextRef="#ctx0" brushRef="#br2" timeOffset="-150701.93">6329 14227 48 0,'7'3'24'0,"3"-16"-21"0,-2 10 31 16,2-3-32-16,4 0 0 15,4-4 2-15,3 4 0 16,-3 3-5-16,-8 0 0 0,4 0 3 15,-7 6 0-15,-3 3-2 16,-4 0 1-16,0 7-2 16,-4 2 1-16,-3 1-2 15,-3 3 0-15,-4 6 0 16,0 10 0-16,3-10 1 16,7-3 0-16,-13 0 0 15,13 3 1-15,-6-3 0 16,3 0 1-16,3-1 0 15,4-5 0 1,14-10-6 0,4-6 1-16,14-12-11 15,-1-4 1-15</inkml:trace>
  <inkml:trace contextRef="#ctx0" brushRef="#br2" timeOffset="-150371.08">6735 14114 42 0,'-18'28'21'0,"0"0"-14"0,11-21 28 16,0 2-34-16,0-3 1 15,-3 4 0-15,-1-1 1 16,4 4-4-16,0-1 1 0,0-2 1 15,3 2 1-15,1 1-1 16,3-1 0-16,3 1 1 16,4 2 0-16,4-5 2 15,3 2 0-15,7-2 0 16,-7 2 0-16,0 1 0 16,0-7 0-16,-3 0-3 15,-4 7 0-15,-14 3-8 16,-4-1 0-16,-3 1-12 15,0-10 1-15</inkml:trace>
  <inkml:trace contextRef="#ctx0" brushRef="#br2" timeOffset="-150115.71">6664 14104 45 0,'0'13'22'0,"11"-19"-8"0,-1 9 27 16,-3 3-35-16,14-6 0 15,11-3 3-15,0-10 0 16,3 4-12-16,7-10 0 16,15-6 7-16,-4-3 1 15,-4 0-7-15,-13 3 0 16,-5 6-8-16,-6 6 0 15,-7 7-10-15,-18 6 1 0</inkml:trace>
  <inkml:trace contextRef="#ctx0" brushRef="#br2" timeOffset="-149796.31">6346 14732 65 0,'29'-16'32'0,"73"-19"-33"16,-74 26 55-16,0-4-55 0,4 4 1 15,-7 0-1-15,3-1 1 16,0 4-3-16,1 3 1 16,-12 0-6-16,1 0 0 15,-4 3-8-15,-3 0 0 16,-1-4-2-16,-10 4 0 16</inkml:trace>
  <inkml:trace contextRef="#ctx0" brushRef="#br2" timeOffset="-149243.18">6396 14863 41 0,'18'3'20'0,"3"7"-20"16,-11-10 37-16,1 0-34 15,-4-3 1-15,3 0 0 16,5-1 1-16,-5 1-7 16,1 0 0-16,-1 3 4 15,-3 0 0-15,0-3-2 16,1 6 1-16,-1 0-4 15,0-3 0-15,-4 0-2 0,-3 0 0 16,0 0-1-16,7 0 0 16,-3 0-1-16,-4 0 0 15,7 3 1-15,-4 1 1 16,1-4 2-16,3 3 0 16,-7-3 1-16,3 0 1 15,-3 0 2-15,11-3 0 16,-11 3 2-16,0 0 1 15,0 3 0-15,4-3 1 16,3 0 0-16,-7 3 0 0,0-3-2 16,3 0 1-16,4 0-2 15,-7 0 1-15,0 3-1 16,0-3 1-16,0 0-2 16,4 3 1-16,-4-3-1 15,3 3 0-15,1 0-4 16,-1-3 1-16,4-3-11 15,0-6 1-15</inkml:trace>
  <inkml:trace contextRef="#ctx0" brushRef="#br2" timeOffset="-148675.37">6484 14713 39 0,'0'3'19'15,"4"0"-7"-15,-4-3 26 0,0 3-34 16,0-3 0-16,0 0 3 15,0 3 0-15,7 0-8 16,-7 1 0-16,0 2 5 16,-7 3 1-16,3-2-3 15,1 5 1-15,-5 1-2 16,1 2 0-16,-3 4-1 16,3 0 0-16,3 0 0 15,-6 0 0-15,10-1 0 16,-7-2 0-16,7-3 0 15,0-4 0-15,7-6-1 0,3-3 1 16,1-3-2-16,3 0 0 16,4-10-6-16,-1 1 1 15,1-1-8-15,0 1 1 16,-4-1-4-16,0 4 0 16</inkml:trace>
  <inkml:trace contextRef="#ctx0" brushRef="#br2" timeOffset="-148297.59">6689 14650 45 0,'-4'19'22'0,"4"9"-16"16,0-22 42-16,-7 7-45 15,4-1 1-15,-4 4 3 16,3 3 1-16,-10 3-9 15,3 9 1-15,-3 4 4 16,-3-4 1-16,-5 10-2 0,1 0 0 16,-3-1-5-16,2-2 0 15,8 0-7-15,-3-7 1 16,6-6-12-16,7-12 1 16</inkml:trace>
  <inkml:trace contextRef="#ctx0" brushRef="#br2" timeOffset="-147639.43">6953 14892 56 0,'-17'43'28'0,"10"-24"-26"0,7-12 43 15,3-1-42 1,-3-3 0-16,4-6 1 0,3-7 1 16,3-8-7-16,4-11 0 15,8-11 4-15,6-11 0 16,4-2-5-16,-1-16 0 15,1 3-5-15,-7-12 1 16,-1 3 0-16,-2 2 0 16,-5 8 0-16,1 5 0 15,-1 13 4-15,-2 13 1 0,-1 8 1 16,3 8 1-16,-3 11 0 16,1 7 0-16,-5 13 0 15,-3 6 1-15,-3 3 0 16,-4 9 1-16,-4 10 0 15,1-7 1 1,-4 7 0-16,0 9 1 0,0-3-1 16,-4 16 0-16,0 0-2 15,1 6 1 1,6 3-2 0,1-16 0-16,3-15-5 15,0-13 0 1,0-18-10-16,0-10 1 0</inkml:trace>
  <inkml:trace contextRef="#ctx0" brushRef="#br2" timeOffset="-147456.12">7034 14738 64 0,'15'19'32'0,"48"-26"-36"0,-42 1 58 15,4-10-54-15,10-5 0 16,4 5-14-16,-11 3 0 16,-7-9 3-16,-10 0 0 15</inkml:trace>
  <inkml:trace contextRef="#ctx0" brushRef="#br2" timeOffset="-145671.66">8054 14493 43 0,'7'19'21'0,"25"-16"-15"15,-18-3 22-15,7-3-27 16,7-3 1-16,8 0 0 16,9-4 1-16,15-2-5 15,0-1 1-15,7 7-5 16,4-7 0-16,-8-12-7 0,1 6 0 16</inkml:trace>
  <inkml:trace contextRef="#ctx0" brushRef="#br2" timeOffset="-145326.74">8756 14277 42 0,'7'12'21'0,"21"-21"-19"15,-21 9 33-15,4 0-30 16,7 0 0-16,6 6 4 16,4 4 0-16,8 5-12 15,-8 1 1-15,-7 6 7 16,-7-6 0-16,-7 9-4 15,-17 9 0-15,-8 7-6 16,-10-6 0-16,-7 2-7 16,-1-2 0-16,1-7-5 15,7-9 0-15</inkml:trace>
  <inkml:trace contextRef="#ctx0" brushRef="#br2" timeOffset="-145115.09">8819 14374 49 0,'8'53'24'0,"6"-9"-29"0,-11-25 44 15,-3 9-40-15,0-6 0 0,0 7-8 16,-3 2 1-16,-1-9-1 15,1-6 1-15</inkml:trace>
  <inkml:trace contextRef="#ctx0" brushRef="#br2" timeOffset="-144426.66">9797 15020 44 0,'3'0'22'0,"29"-19"-20"15,-18 4 33-15,4-14-33 16,3-8 0-16,11-20 1 16,3 1 1-16,4-16-5 15,-1 0 0-15,-2-10 3 16,-4 4 0-16,-4 6-1 15,-4-1 0 1,8 1-1 0,-4 16 1-16,-3 18 0 15,-7 13 0-15,-1 9-2 16,-3 10 1-16,-3 16-1 16,-4 8 1-16,-3 17-1 15,-1 12 0-15,-3 6 0 16,-3 7 0-16,-1-1 1 0,1 4 0 15,3 6 1-15,-4 3 0 16,1-3-2-16,-1-9 0 16,0-10-2-16,4-9 0 15,0-13-6-15,4-6 1 16,0-13-7-16,-1-15 1 16</inkml:trace>
  <inkml:trace contextRef="#ctx0" brushRef="#br2" timeOffset="-144213.71">10068 14700 55 0,'0'3'27'0,"18"-3"-30"15,-11-6 52-15,7 6-49 16,7-9 1-16,4-1-1 15,7-2 1-15,7 2-7 16,-1-2 0-16,1-4-10 16,0-6 1-16</inkml:trace>
  <inkml:trace contextRef="#ctx0" brushRef="#br2" timeOffset="-143929.47">10629 14481 65 0,'4'19'32'0,"10"-16"-33"0,-7-3 55 15,7-3-52-15,4-1 0 0,3 1 0 16,-7-3 0-16,4 0-4 16,3-1 0-16,0 1-5 15,-3 3 1-15,-1 0-14 16,-6-3 1-16</inkml:trace>
  <inkml:trace contextRef="#ctx0" brushRef="#br2" timeOffset="-143749.6">10650 14703 53 0,'11'7'26'0,"14"-1"-24"16,-15-6 35-16,4-3-38 15,0-3 1-15,4-1-13 16,3 1 1-16,4-7 4 0,-4-5 0 15</inkml:trace>
  <inkml:trace contextRef="#ctx0" brushRef="#br2" timeOffset="-143254.46">11155 14409 62 0,'7'15'31'0,"11"-21"-38"16,-8 3 55-16,4-3-45 15,7-7 0-15,1-6 2 16,-1 7 1-16,3-4-8 16,1 3 1-16,-4 4 4 15,0 3 1-15,-3 9-4 16,-4 6 1-16,-7 4-5 16,-7 6 1-16,-7-10-3 15,-3 4 0-15,-1 2-3 16,-3 7 0-16,-4 3 0 15,1 4 1-15,-5 2 3 16,5-6 1-16,3 3 4 0,3 0 1 16,8 4 4-16,3-4 1 15,7 0 1-15,3-3 1 16,4-6-1-16,11 0 0 16,7-10-3-16,7-5 1 15,3-1-9-15,-7-10 0 16,-3-5-14-16,-7-10 0 15</inkml:trace>
  <inkml:trace contextRef="#ctx0" brushRef="#br2" timeOffset="-142609.62">9691 14151 45 0,'-18'32'22'0,"15"-1"-10"0,6-25 25 0,-6 7-34 15,6 6 1-15,-3 3 2 16,0 37 0 0,-3-18-7-16,-4 12 5 15,-4 4 0-15,-3 12-3 16,-4 9 1-16,1-2-5 16,-5-1 0-16,1-3-3 15,4-13 0 1,3-18-4-16,6-22 1 0,8-16-8 15,8-15 0-15,6-26 2 16,-7-12 1-16</inkml:trace>
  <inkml:trace contextRef="#ctx0" brushRef="#br2" timeOffset="-141919.34">9970 13866 41 0,'35'-3'20'16,"42"-3"-24"-16,-52 6 42 0,3 0-35 15,11 0 0-15,14 3 2 16,7-3 0-16,7 0-6 16,14-6 0-16,-7-7 5 15,11 4 0-15,10-10-2 16,7 0 1-16,11 3-1 16,4 7 0-16,13 0-1 15,4-4 0-15,0 7-1 16,-21-1 0-16,-3 1 0 15,-1-3 0-15,-10-1-1 16,-4-2 1-16,-14 6 0 16,-10-1 0-16,-11 7-1 0,-11-3 1 15,-10 9-2-15,-11 4 1 16,-7 5-2-16,-10 7 1 16,-11-3-3-16,-11 9 1 15,-6 13-2-15,-15 13 0 16,-10 8-2-16,-11 14 0 15,0 14-1-15,7 1 0 16,11 3 3-16,3 13 1 16,7 0 4-16,11 2 0 15,0-11 5-15,7-7 1 16,0-13 4-16,0-12 0 0,7-13 0 16,-4-6 1-16,1 0-4 15,-4-6 0-15,-11 3-2 16,-17-3 1-16,-18-4-4 15,-21-5 1-15,-14-4-2 16,-25-9 1-16,-35-7-2 16,-18-9 1-16,-42-9-1 15,-18-6 1-15,-18-7-4 16,-10-3 1-16,-3 0-12 16,10 3 0-16</inkml:trace>
  <inkml:trace contextRef="#ctx0" brushRef="#br0" timeOffset="-129653.03">473 15356 21 0,'7'6'10'0,"-7"0"-6"0,10-6 11 0,-10 0-14 16,11-3 0-16,0 3 3 16,6 0 1-16,-6-3-5 15,-1 3 1-15,8 3 3 16,-4-3 0-16,4-3 0 15,3 3 0-15,7 0-2 16,-7 3 1-16,8 0-2 16,-8 0 1-16,10 0-1 15,-9-3 0-15,6-3-1 16,4 0 1-16,3-3 0 16,7 3 0-16,1 3 0 15,2-3 0-15,-6 3 0 16,11 3 0-16,-8 0 0 15,7-3 0-15,1 0-1 16,-8-6 0-16,4 6 0 16,7-7 0-16,7 1 1 0,0-3 0 15,0-1 0 1,7-5 0-16,-7 2 1 0,3-3 0 16,-3 4 0-16,4-1 0 15,-1 4-1-15,-3-1 0 16,7-2 0-16,-3 6 1 15,6-1 0-15,4 1 0 16,-10 0 0-16,3 3 0 16,3 6 1-16,1-3 0 15,7 3-1-15,-4 3 0 0,3 1 0 16,-6-1 0-16,-1-3-2 16,8 0 1-16,0 0-1 15,-8-3 1-15,1 0-2 16,6 0 1-16,-6 3 0 15,-1-3 0-15,1 0 0 16,-4 0 0-16,4 3 0 16,-1 4 0-16,-10-7 0 15,4 0 0-15,-4 0 0 16,3-3 0-16,-6 3 0 16,-1-4 0-16,-7 1-1 15,11 3 1-15,-7 0-1 16,4 0 1-16,-8 0-1 15,4 3 0-15,3 1-1 16,-3 2 1-16,-3 0 0 16,-4 0 0-16,-4-2 0 0,7 2 1 15,4-3-1-15,4 0 1 16,-8 3 0-16,0-2 0 16,4-8 0-16,4 8 0 15,-8-1 0-15,1 0 1 16,-1 0-1-16,4-3 0 15,3 0 0-15,4 3 1 16,0 0-1-16,0-3 0 16,4 3 0-16,3-3 1 15,-7 0-1-15,0 3 1 16,7 1-1-16,3-1 0 0,1 0 0 16,6 3 1-16,-2-3-1 15,-5 0 0-15,4-3 0 16,0 0 0-16,4 0 1 15,0 0 0-15,3-3-1 16,-7 3 1-16,0 0-1 16,7 0 1-16,-7 0 0 15,7 0 0-15,4 0-1 16,-4 0 0-16,7 0-1 16,-14 0 1-16,11 0 0 15,-7 0 0-15,13 0 0 16,-10 0 0-16,8-3 0 15,-12 3 0-15,4 0 0 16,4 0 0-16,3 0 0 16,-7 3 1-16,4 0-2 0,0 1 1 15,-1-4 0-15,-6 0 0 16,14 3-1-16,-11-3 1 16,7 3 0-16,-7-6 0 15,7 3 0-15,-10 0 1 16,7 0-1-16,-1 0 0 15,-3-3 0-15,4-1 0 16,0 1 0-16,-8 0 0 16,5 0 0-16,-1-3 0 15,3 3 0-15,1-1 0 16,-7 1 0-16,6-3 1 16,-3 0-2-16,-3 0 1 0,3-4 0 15,0 4 0-15,0-4 0 16,4 1 0-16,3 0 0 15,-7-1 1-15,1 1-1 16,2 6 0-16,1-4 1 16,0-2 0-16,6-4-1 15,-10-2 1-15,4-1-1 16,3 4 1-16,-3 2 0 16,7 1 0-16,6-1-1 15,-9 4 1-15,2-3-1 16,5 2 0-16,-1-2 0 15,7 0 1-15,-3-4 0 16,-4 0 0-16,8 1 0 16,-1-1 0-16,11 4 0 15,0-4 1-15,-8-2-2 16,8 2 1-16,-3 4-1 0,10-4 1 16,-7-2-1-16,-1 2 0 15,8-3 0-15,4 4 0 16,-1-7 0-16,-6 3 0 15,6 1 0-15,4 5 1 16,0 1-1-16,-10 3 1 16,10-1 0-16,3 4 0 15,-3 0-1-15,0-3 0 16,-7-4 0-16,11 1 0 0,-8 9 0 16,1-6 1-16,-12-1-1 15,8 1 0-15,-3 6 0 16,-4-6 1-16,0 9-1 15,-4-3 0-15,-10 3-1 16,-8-3 1-16,1 0 0 16,-11-3 0-16,-7-3-1 15,-3-4 0-15,-11 1-2 16,-11-4 0-16,-6 4-6 16,-12-4 0-16,-13 1-11 15,-18-10 1-15</inkml:trace>
  <inkml:trace contextRef="#ctx0" brushRef="#br0" timeOffset="-124353.5">2233 10586 43 0,'4'25'21'0,"3"25"-18"0,-7-37 22 15,0-1-25-15,0 14 1 16,0 11 2-16,0 4 0 15,-7 12-3-15,7 10 0 16,0 18 2-16,0 17 0 16,0 11 0-16,0 17 0 15,0 2-2-15,0 7 0 16,0 10 0-16,0-17 0 0,7-6 0 16,-7-15 0-16,3-10-1 15,4-12 1-15,-7-16-1 16,0-13 0-16,0-15-7 15,0-13 0-15,0-15-5 16,0-23 0-16</inkml:trace>
  <inkml:trace contextRef="#ctx0" brushRef="#br0" timeOffset="-121680.48">2593 10323 27 0,'7'12'13'0,"28"-6"-7"0,-17-2 17 16,0-1-20 0,3 0 1-16,0 0 3 0,7-3 1 15,4 0-9-15,10-6 0 16,4-1 6-16,7-5 0 16,3 3-2-16,15 2 0 0,0 1-3 15,6 3 1 1,11 0-2-16,-7 0 0 0,11-1-1 15,7-2 1-15,0 0-1 32,3-4 1-32,4 4 0 0,14-3 0 0,0 6 1 15,10 3 0-15,-13 0 0 16,13 3 0-16,1 3 0 16,6 0 1-16,-6-3-1 15,3-3 0-15,11 0 1 16,-8-3 0-16,4 0 0 15,0-6 0-15,8-4-1 16,-8 4 1-16,7-4 0 16,-7 1 0-16,11-1-1 15,-4 7 0-15,-4-3 1 16,1 2 0-16,3-2 0 16,-7-1 0-16,4-2 0 0,3-4 0 15,7-3-1-15,-10 4 1 16,3-1-1-16,7-3 0 15,-6 4 0-15,-1-4 0 16,7 6 0-16,7 4 0 16,-10-7 0-16,7 0 1 15,10-5-1-15,-14-1 1 16,8 3-1-16,9 0 1 16,-6-3-1-16,0 3 1 15,7 0-1-15,0 1 1 16,-4 2-1-16,11 0 1 0,-4 4-1 15,-6 2 0-15,13 4 0 16,1 3 0-16,-8 0 0 16,7-4 1-16,4 4 0 15,-3 0 0-15,3 0-1 16,0 3 1-16,-7 3 0 16,3 0 1-16,1 4-2 15,-8 2 1-15,0 0-1 16,4 1 1-16,-21-1-1 15,10 1 1-15,-10 2-1 16,0-2 0-16,-11 2 0 16,0 7 1-16,-7 0-1 15,-3 0 0-15,-15-1 0 16,1 1 0-16,-1-6 0 16,-10-1 1-16,-3-2 0 15,-8-1 1-15,-14 4-1 0,-7-1 0 16,-3 4 0-16,-1-1 0 15,-6 7-1-15,-8 4 0 16,-3-5 0-16,-7 1 0 16,0 7-1-16,-10-1 1 15,-5 3-1-15,-6 1 1 16,-4 5-1-16,1 1 1 16,-5 6-1-16,-3 0 0 15,-3 12-1-15,-4 7 1 0,-7-4-1 16,-3 14 1-1,-1 11-1-15,-3-2 0 0,0 6 0 16,-3-4 1-16,-4 10 0 16,0-3 0-16,0 3 0 15,0-3 1-15,-4 0-1 16,0-6 1-16,-3 6 0 16,-3-7 1-16,-1 1-2 15,-3 0 1-15,-4-10 0 16,0-6 0-16,-3 0-1 15,-4-6 1-15,1-10-1 16,-5 0 1-16,-2-3-1 16,2-2 1-16,5-11-1 15,2-2 1-15,-2-4 0 16,-1-6 0-16,0-3-1 16,-3 0 1-16,0-6 0 0,-4-4 0 15,0-2-1 1,-7-4 1-16,-3-3-1 0,-4-6 1 15,7 3 0-15,0-3 0 16,0-4-1 15,-3-2 1-31,-4 0 0 0,0-4 0 0,-3 1 0 0,-4-7 0 16,0 6 0-16,-7-2 0 16,10 2 0-16,1 4 0 15,-8 2-1-15,1-5 1 16,-4 6 0-16,-4-1 0 15,-6 1 0-15,2 0 0 16,8 3 0-16,-3 3 0 0,-8 0 0 16,1 0 0-16,-8 0 0 15,-7 0 0-15,15 0 0 16,-5 0 0-16,-2 3 0 16,-4 6 0-16,-4 1 0 15,-7 2 1-15,14 1-1 16,1 2 0-16,-1 1 0 15,0 3 0-15,-3 0 0 16,-7-4 0-16,7 1 0 16,3 0 0-16,-3-1 0 15,0 4 0-15,-11-3-1 16,0-1 1-16,7 1 0 16,1 0 1-16,-4-4-2 15,-4-5 1-15,-4-4 0 16,-2-6 0-16,9 0 0 15,-2-4 0 1,-8-2 0-16,-7 3 0 0,0-4 0 0,7-2 0 16,-7 2 0-16,0 1 0 15,-7-4 0-15,4 1 1 16,0-4-1-16,-8-3 1 16,-6-3 0-16,3 3 0 31,-82-12 0-31,26 12 0 15,21 7 0-15,-1-1 0 16,8 1 0-16,4-4 0 0,13 0 0 16,-7-3 0-16,8 1-1 15,-11-4 1-15,10 0 0 16,0 3 0-16,1 6 0 16,-1 4 0-16,8 3-1 15,-1 3 0-15,1 3 0 16,-1 0 1-16,4 0-1 15,7 3 0-15,-7 0 0 16,4-3 1-16,-4 3-1 16,17 0 0-1,-66 3-1 1,10 1 1-16,32-4 0 16,4 0 0-16,6-6 0 15,-3 0 1-15,7-4-1 0,11-2 0 16,-8 0 0-1,-3-1 0 1,8 1 0-16,-8 3 1 0,21-1-1 0,-11 1 0 16,1-3 0-16,-11-7 0 31,4 3 0-31,6-2 0 0,-3-1 0 0,-3 0 1 16,3 1-1-16,-3 2 0 15,13 4 0-15,-2 6 0 16,2-4 0-16,5 4 0 15,-5 0 0-15,4 3 0 16,11 0 0-16,0 3 0 0,7 0 0 16,0 4 1-16,3 2-6 15,8 0 1-15,-1-2-12 16,0-7 1 0</inkml:trace>
  <inkml:trace contextRef="#ctx0" brushRef="#br0" timeOffset="-119697.28">2484 15873 38 0,'0'-3'19'0,"0"3"-12"0,0 0 20 0,0 0-25 16,7-3 0-16,3 0 2 15,4-1 0-15,11 4-4 16,0 0 0-16,14 0 3 15,3 0 0-15,4-3-3 16,3 0 1-16,0-3-8 16,-6 3 0-16,3-3-7 15,-15-7 0-15</inkml:trace>
  <inkml:trace contextRef="#ctx0" brushRef="#br0" timeOffset="-119338.64">2921 15726 37 0,'4'9'18'0,"20"-9"-15"0,-13 0 27 15,-1 0-28-15,5 0 0 0,2 3 3 16,1 0 0-16,3 0-6 16,0 1 0-16,-3 5 3 15,-8 4 1-15,-6 9-2 16,-8 3 0-16,-6 9-5 15,-8 13 1-15,-10 3-6 16,-7 4 0-16,-4-7-4 16,-7 0 0-16</inkml:trace>
  <inkml:trace contextRef="#ctx0" brushRef="#br0" timeOffset="-119067.54">2882 15697 45 0,'-3'44'22'0,"-4"16"-31"0,0-41 42 16,3 9-35-16,4 3 1 16,0 7-14-16,0 0 1 15</inkml:trace>
  <inkml:trace contextRef="#ctx0" brushRef="#br0" timeOffset="-118422.18">3609 16265 53 0,'7'9'26'0,"-7"4"-23"16,0-10 40-16,4-3-40 15,3 0 0-15,3 0 3 16,1-6 0-16,17 0-8 16,4-4 1-16,7-2-1 15,3-1 1-15,-3-3-13 0,-1-2 0 16,-6 2-4-16,-4-6 0 16</inkml:trace>
  <inkml:trace contextRef="#ctx0" brushRef="#br0" timeOffset="-117896.38">4117 15817 46 0,'0'25'23'0,"11"-7"-21"16,-4-14 40-16,-7-4-39 15,0 0 0-15,10 3 1 16,-6 0 1-16,3-3-5 16,3 0 0-16,8 0 4 15,-7 0 1-15,-1 3-3 16,4 0 1-16,0 0-3 15,-3 4 1-15,-8 2-3 16,-3 0 1-16,-3 4-1 16,-4-1 0-16,3 1-2 15,-10 6 1-15,4-3 0 0,-1 2 0 16,8-2 0 0,-8 0 1-16,11-4 0 0,-7 1 1 15,7-1 1-15,7 4 0 16,-4 0 1-16,8-4 1 15,7 1 0-15,-8-4 1 16,8 4-1-16,-7-1 0 16,-8 4-1-16,-6 6 0 15,-8 0-2-15,0 6 1 16,-17 0-5-16,0 4 1 16,-4-4-6-16,-3-6 1 15,10-7-7-15,-3-5 1 0</inkml:trace>
  <inkml:trace contextRef="#ctx0" brushRef="#br0" timeOffset="-117492.79">4565 15955 40 0,'0'9'20'0,"0"-37"-21"16,0 28 31-16,-4-3-30 15,-3-1 1-15,-3 4-1 16,-11 4 1-16,3-1-1 0,-3 6 0 16,-7 4 0-16,6 6 1 15,-6 2-2-15,7 1 1 16,10 7-2-16,-6 2 0 15,13 7-1-15,-3-1 1 16,14-5-1-16,7-1 1 16,8 0 1-16,13-9 0 15,-7-12 3 1,4-7 0-16,0 0 3 0,-4-6 0 16,-7-7 0-16,-3-8 1 15,-4-7-2-15,-7-4 1 0,-4 7-12 16,-3-6 1-16,-3-6-8 15,3-1 0-15</inkml:trace>
  <inkml:trace contextRef="#ctx0" brushRef="#br0" timeOffset="-117220.9">4734 16149 59 0,'7'6'29'0,"25"-3"-39"0,-18-6 54 15,11-3-44-15,3 0 0 16,4-1-5-16,0 1 1 15,-1 0-5-15,-2-4 1 16,-8 1-7-16,-4 0 0 16</inkml:trace>
  <inkml:trace contextRef="#ctx0" brushRef="#br0" timeOffset="-116756.65">5144 15842 47 0,'10'15'23'0,"11"-5"-24"16,-14-10 41-16,4 0-37 15,7 0 0-15,-8 0 4 16,8-7 0-16,3 7-7 16,0 0 1-16,-3 4 5 15,3 2 0-15,-11 3-3 16,1 7 1-16,-11 3-3 16,0 9 1-16,0 0-4 15,-11-6 0-15,1 3-1 0,-1 0 1 16,-6 4-1-16,6 5 0 15,-10 1 1-15,3-1 0 16,8-3 2-16,-1 4 0 16,1-1 0-16,10 1 1 15,0-1-1-15,3-5 1 16,4-7-1-16,4-7 1 16,6-5-2-16,5-7 0 15,6-6-5-15,14-10 0 16,-3-6-11-16,0-9 0 0</inkml:trace>
  <inkml:trace contextRef="#ctx0" brushRef="#br0" timeOffset="-116395.06">5821 15964 43 0,'10'6'21'0,"-10"-15"-13"16,0 3 27-16,0-1-33 16,-3 1 0-16,3 3 1 15,-11 3 0-15,-6 0-4 16,-4 6 0-16,-8 7 3 16,-2 6 0-16,-8 6-2 15,7-7 0-15,-3 4-2 0,3 10 0 16,11 5-2-16,0 4 0 15,10-10-1-15,11 4 0 16,11-7 1-16,-1-6 1 16,15-9 3-16,10-7 0 15,4-6 3-15,-7-9 0 16,-4-10 1-16,-3-6 0 16,-11-4-11-16,-11 1 0 15,-13-9-6-15,-8 2 1 16</inkml:trace>
  <inkml:trace contextRef="#ctx0" brushRef="#br0" timeOffset="-114819.45">6396 16121 41 0,'0'12'20'0,"0"-5"-12"0,0-7 20 15,0 0-25-15,10 0 1 16,1 0 1-16,0 0 1 15,6 0-8-15,11-7 1 16,4 1 1-16,0 0 0 16,7-1-10-16,-11 4 1 0,0-6-6 15,-7 3 1-15</inkml:trace>
  <inkml:trace contextRef="#ctx0" brushRef="#br0" timeOffset="-114593.74">6230 16444 56 0,'-14'34'28'0,"28"-12"-33"16,-3-19 54-16,6 0-47 16,12-6 0-16,9-3 0 15,22 0 0-15,0-4-6 16,0 1 0-16,0 0-10 15,-10-10 1-15,-15 3-4 0,-7 7 0 16</inkml:trace>
  <inkml:trace contextRef="#ctx1" brushRef="#br0" timeOffset="186461.92">2921 13913 0</inkml:trace>
  <inkml:trace contextRef="#ctx0" brushRef="#br0" timeOffset="-113738.73">7352 16017 35 0,'14'-19'17'0,"-3"4"-9"0,-8 9 18 0,-3-1-22 16,0-2 1-16,0-4 2 16,0-2 1-16,-3 2-10 15,-4 4 0-15,-4 2 6 16,-3 4 0-16,-4 3-3 16,-3 7 1-16,-4 5-4 15,1 4 1-15,-1 6-3 16,-7 6 1-16,4 0-3 15,-4 4 0-15,8 5-2 16,6 13 1-16,7 0 0 0,11 4 1 16,11-7 2-16,14-3 1 15,3-7 5-15,14-12 1 16,0-12 4-16,4-13 0 16,-3-16 1-16,-8-6 1 15,0-6-2-15,-3-6 0 16,-7-4-6-16,-15 0 0 15,-6-2-16-15,-8-7 1 16</inkml:trace>
  <inkml:trace contextRef="#ctx0" brushRef="#br0" timeOffset="-110059.14">8876 15867 39 0,'10'22'19'0,"8"-7"-15"15,-11-5 20-15,0 5-23 16,0 7 0-16,-7 4 1 15,0-1 1-15,-10 6-4 16,-1 7 1-16,4 5 1 16,0-2 1-16,0-6-5 15,3-7 1-15,1-3-10 16,6-9 0-16</inkml:trace>
  <inkml:trace contextRef="#ctx0" brushRef="#br0" timeOffset="-109549.73">8858 15779 37 0,'7'22'18'0,"7"-16"-12"0,-7-6 25 15,4-3-28-15,10-3 1 0,0 0 2 16,8-4 0-16,-1 4-7 16,0 0 1-16,4-1 5 15,7 1 0-15,-8 9-2 16,1 0 0-16,-4 0-1 16,-6 4 0-16,-5-1-2 15,-6 7 0-15,-4-1-1 16,-7 1 0-16,-7 2 0 15,-4 4 0-15,-3 0-1 16,-4 3 0-16,1 0 0 16,3 6 0-16,0 3 0 15,3-6 0-15,0-3 0 16,8 0 0-16,-1-3 2 16,8 0 0-16,-1 3 2 15,4-3 0-15,11-4 1 16,3 4 1-16,11 0 0 15,-7 0 1-15,-1 0-2 0,-6 0 0 16,-14-1-2-16,-12 7 0 16,-16 4-3-16,-8 2 1 15,-10 3-7-15,-11 4 0 16,-4-3-9-16,4-13 0 16</inkml:trace>
  <inkml:trace contextRef="#ctx0" brushRef="#br0" timeOffset="-109144.38">9821 15719 49 0,'-14'10'24'0,"-3"-1"-19"15,10-9 35-15,-8 10-39 16,-2 5 1-16,-1 7 0 15,1 10 1-15,-5 8-4 16,1 11 1-16,0-1 2 16,-7 16 0-16,3 3-1 0,0 6 1 15,4 3-1-15,11-3 0 16,10 1-1-16,0-17 0 16,10-9-4-16,4-9 1 15,4-16-14-15,-4-12 1 16</inkml:trace>
  <inkml:trace contextRef="#ctx0" brushRef="#br0" timeOffset="-105255.84">9850 16102 46 0,'17'3'23'0,"4"-3"-15"0,-14 0 23 16,0 0-29-16,4 0 0 15,-4 0 0-15,0 0 1 16,4 0-5-16,-1 0 1 16,4 0-1-16,1-3 1 15,2 0-12-15,4 3 1 16,1-10-3-16,-5-5 1 15</inkml:trace>
  <inkml:trace contextRef="#ctx0" brushRef="#br0" timeOffset="-104835.8">10308 15842 47 0,'-7'15'23'0,"-11"-5"-28"16,15-7 45-16,-4 3-39 16,-4-3 1-16,4 4 0 15,0-1 0-15,-3 0-3 16,3 0 0-16,-4 1 2 0,4-4 0 15,0 3-1-15,0 0 0 16,3 1-1-16,4-1 1 16,0 0 0-16,7 4 0 15,0 2 0-15,4 7 0 16,7-7 1-16,3 7 0 16,3-3 0-16,5-7 0 15,-8 4-1-15,-3-1 1 16,-15 10-2-16,-6-3 1 15,-12 6-2-15,-6 0 1 0,-3 0-6 16,-5-3 0-16,1-6-8 16,3-10 1-16</inkml:trace>
  <inkml:trace contextRef="#ctx0" brushRef="#br0" timeOffset="-104564.96">10224 15757 38 0,'7'6'19'0,"24"-12"-11"15,-20 3 27-15,3 3-31 16,14 0 0-16,4-3 0 0,3 0 1 15,11-4-7-15,-4-2 0 16,1-4 1-16,-4 1 1 16,-8-1-11-16,-2 1 0 15,-8-4-4-15,-7 4 0 16</inkml:trace>
  <inkml:trace contextRef="#ctx0" brushRef="#br0" timeOffset="-104218.33">10675 15525 44 0,'21'0'22'0,"22"38"-19"16,-33-26 40-16,8 7-41 16,-1 6 1-16,-2 6 1 15,-5 16 1-15,-6 7-7 16,-8 18 1-16,-10-6 1 0,-14 3 0 15,-11 0-12-15,-3-13 0 16,-1-12-4-16,1-16 0 16</inkml:trace>
  <inkml:trace contextRef="#ctx0" brushRef="#br0" timeOffset="-103349.71">11321 15434 49 0,'3'0'24'0,"-3"3"-22"15,0 0 43-15,0 4-43 0,-3 5 0 16,-8 1 1-16,-3 2 0 16,-11 14-4-16,-3 5 0 15,-7 7 2-15,-1 3 1 16,1 12-1-16,0 10 0 16,3 9-1-16,4 1 0 15,7-1 0-15,3-9 0 16,11-10-2-16,4-6 0 15,10-15-4-15,7-13 1 16,7 0-12-16,11-16 1 16</inkml:trace>
  <inkml:trace contextRef="#ctx0" brushRef="#br0" timeOffset="-102335.68">11317 16008 46 0,'4'16'23'0,"-4"-20"-18"16,3 8 32-16,-3-4-35 16,0 0 0-16,7-7 0 15,0 1 1-15,7-3-4 16,1-1 0-16,6-2-1 15,10 5 1-15,1-2-13 16,0-4 1-16,0-5-2 0,-1 2 0 16</inkml:trace>
  <inkml:trace contextRef="#ctx0" brushRef="#br0" timeOffset="-101924.03">11832 15713 42 0,'-3'25'21'0,"-4"-22"-27"16,3 0 39-16,-3 4-33 15,0 2 0-15,-4 1-1 16,1-1 1-16,-1-3 0 16,1 7 0-16,-1-7 0 15,0 3 0-15,4-2 0 16,4 5 0-16,3 1 0 16,7-1 1-16,7 4 1 15,4 0 1-15,-1-1 0 16,1 4 0-16,0-3 0 15,-4 0 1-15,-4 2-2 16,-3 4 1-16,-7 0-3 16,-7-3 1-16,-14 0-5 15,-7 0 0-15,-7 0-8 0,-4-10 1 16,4-6-3-16,10 0 0 16</inkml:trace>
  <inkml:trace contextRef="#ctx0" brushRef="#br0" timeOffset="-101663.18">11786 15710 47 0,'11'6'23'0,"14"-3"-22"0,-15-3 46 0,1-3-45 15,-1-3 1-15,12-3 0 16,9-4 1-16,15 0-6 16,4-5 1-16,2-4 1 15,1 0 0-15,0 3-9 16,-7 3 1-16,-7 4-9 16,-18-4 1-16</inkml:trace>
  <inkml:trace contextRef="#ctx0" brushRef="#br0" timeOffset="-101383.63">12305 15211 46 0,'3'19'23'0,"15"28"-20"0,-7-31 36 16,3 12-36-16,3 13 1 15,8-3 2-15,7 12 1 16,0 16-8-16,-4-1 0 16,-11 8 5-16,-6 11 0 0,-14 4-5 15,-15 3 0 1,-17-6-16-16,-29-13 0 0</inkml:trace>
  <inkml:trace contextRef="#ctx0" brushRef="#br0" timeOffset="-98094.53">13197 15512 29 0,'-3'22'14'0,"6"-12"-1"16,-3-10 15-16,4-3-26 16,3 3 1-16,4 0 2 15,3 0 1-15,3 0-9 16,12-3 1-16,6-1 2 15,0 4 0-15,0 0-10 16,-6 0 0-16,-1-9-3 0,-11-4 1 16</inkml:trace>
  <inkml:trace contextRef="#ctx0" brushRef="#br0" timeOffset="-97854.64">13374 15381 44 0,'-7'40'22'0,"7"1"-28"0,0-25 42 0,0 0-34 16,-4 2 1-16,1 8 0 15,-1 8 0-15,-3 0-7 16,0-5 1-16,0-4-9 15,3-10 1-15,4-2-2 16,4-7 0-16</inkml:trace>
  <inkml:trace contextRef="#ctx0" brushRef="#br0" timeOffset="-97224.53">14549 15544 48 0,'7'6'24'0,"0"-25"-28"16,-7 19 48-16,-4-6-44 16,-6 6 0-16,-12-3 1 15,-9 6 0-15,-8 0-2 16,-11-3 1-16,-6 6 0 15,0 4 1-15,6 9-1 16,4 6 0-16,0 9-3 0,4 1 0 16,3 5 0-16,11 11 1 15,10 2-1-15,15 3 0 16,10-5 1-16,7-14 0 16,14-9 4-16,22-18 0 15,13-16 1-15,8-16 0 16,-1-13 0-16,-6-3 1 15,-8-2-2-15,-13-7 0 16,-19-7-15-16,-13 7 0 16</inkml:trace>
  <inkml:trace contextRef="#ctx0" brushRef="#br0" timeOffset="-92105.45">7920 16205 35 0,'0'10'17'0,"3"-4"-7"0,-3-6 17 16,4 3-22-16,3 0 1 0,0 1 4 16,0-1 0-16,4 3-11 15,-1 0 0-15,-3 4 8 16,4-1 1-16,7-3-4 16,6 1 1-16,4-1-3 15,11-3 0-15,4-3-4 16,-1-3 1-16,4-7-7 15,3-2 0-15,-3-10-10 16,-11 3 0-16</inkml:trace>
  <inkml:trace contextRef="#ctx0" brushRef="#br0" timeOffset="-91863.72">8089 16114 72 0,'7'13'36'0,"4"47"-45"0,-8-42 63 16,-3 4-55-16,0 10 0 15,0-1-6-15,-3 4 0 16,-4-1-2-16,-11 1 0 15,-7-10-10-15,-3-3 1 16</inkml:trace>
  <inkml:trace contextRef="#ctx0" brushRef="#br0" timeOffset="-90798.15">4198 17648 46 0,'-3'3'23'0,"-5"3"-10"16,8-6 23-16,0 0-33 15,8 3 1-15,-5 1 3 16,4-1 0-16,4 0-8 16,6-3 0-16,5-3 4 0,9 3 0 15,8-7-8-15,3-2 1 16,15-7-14-16,-8-6 0 16</inkml:trace>
  <inkml:trace contextRef="#ctx0" brushRef="#br0" timeOffset="-90423.06">4893 17375 62 0,'-21'22'31'0,"-18"-3"-37"15,28-19 49-15,1 6-42 16,-11 10 1-16,7 3 0 16,0-1 0-16,3-2-3 15,0 3 1-15,1 0 0 16,6-4 1-16,1-2-2 16,3 3 1-16,7 2-1 15,7-2 1-15,7-3 0 16,14 5 1-16,-3-2 0 15,0 3 1-15,-4-3 0 16,0-4 0-16,-7 4-2 16,-17 6 1-16,-4 3-5 15,-14 3 1-15,-25 0-5 16,7-3 1-16,-3-3-12 0,10-6 1 16</inkml:trace>
  <inkml:trace contextRef="#ctx0" brushRef="#br0" timeOffset="-89941.82">4847 17516 54 0,'25'16'27'0,"45"-13"-26"0,-55-6 42 0,20-7-42 15,7-5 0-15,8-4 0 16,6 0 1-16,4-3-3 16,0 3 1-16,-11 4 3 15,-6 2 0-15,-5 1-1 16,-9 2 1-16,2 1 0 16,-13-1 1-16,3 1-2 15,-10 3 1-15,3-1-2 16,-7 1 0-16,-7 6-1 15,-4 0 1-15,-13 3-2 16,-15 7 1-16,-3 5-3 16,3-2 1-16,0 9-3 15,-7 9 0-15,8 10-2 0,6 9 0 16,4 4-2-16,10-1 1 16,8-6 1-16,13-6 1 15,-6-10 5-15,14-9 0 16,10-13 5-16,14-12 1 15,-3-3 3-15,3-16 0 16,-7-9-1-16,-3-10 1 16,-7-3-10-16,-7 0 1 15,-8 0-16-15,-3 3 0 16</inkml:trace>
  <inkml:trace contextRef="#ctx0" brushRef="#br0" timeOffset="-89475.3">6269 17507 48 0,'-4'12'24'0,"8"-2"-16"0,-4-10 30 16,7 3-35-16,-4-3 1 0,8 0 2 16,3-3 1-16,0-4-10 15,14-2 1-15,4-3 2 16,7-1 0-16,-7 0-8 15,0 1 0-15,-8 2-10 16,-10 1 1-16</inkml:trace>
  <inkml:trace contextRef="#ctx0" brushRef="#br0" timeOffset="-89295.93">6198 17748 62 0,'18'16'31'0,"24"-13"-38"16,-21-3 55-16,1-9-48 15,13-1 0-15,-3-5-9 16,10-4 0-16,-3 0-3 0,-4-3 0 16</inkml:trace>
  <inkml:trace contextRef="#ctx0" brushRef="#br0" timeOffset="-87811.48">7200 17309 49 0,'-7'7'24'0,"7"-7"-17"16,0 0 32-16,0 0-36 15,11-4 1-15,-1 1 1 0,8-3 0 16,10 0-6-16,7-1 0 15,4 1 4-15,-7 0 0 16,14 6-1-16,-14 6 0 16,-4 4-2-16,-7 5 1 15,-10 10-3-15,-15 4 1 16,-3 5-3-16,-14 1 1 16,-11-1-2-16,-7 4 0 15,-7-4-2-15,4-6 1 16,3 1 1-16,8-7 0 15,-8-10 0-15,11-9 1 16,-1 0 0-16,15-9 1 0,4-3 1 16,3-1 0-16,14-2 1 15,3-4 1-15,4 0 0 16,11 4 0-16,-4 6 1 16,7 2 0-16,4 8 1 15,0-1 0-15,0 6 0 16,-4 4 1-16,-3 9 0 15,-4 0 1-15,0 3-1 16,-7 0 1-16,0-3-3 16,0-10 1-16,4 1-8 15,-4-4 0-15,11-6-8 16,-4-12 0-16</inkml:trace>
  <inkml:trace contextRef="#ctx0" brushRef="#br0" timeOffset="-87480.63">7959 17353 35 0,'3'25'17'0,"-24"-3"-15"0,14-19 24 16,-7 0-24-16,-7 1 1 15,0-1 0-15,-4 6 1 16,0 4-5-16,4-1 0 15,3 4 3-15,4-4 1 0,4 1-1 16,3 3 0-16,7-1 1 16,7 1 1-16,3 0 0 15,15-4 1-15,-4 1 0 16,0 6 0-16,0-1-2 16,-3 4 1-16,-7-3-2 31,-15 0 0-31,-6 3-6 0,-15 0 0 0,-3-3-7 15,3-4 1-15,-17-5-7 16,13-10 0-16</inkml:trace>
  <inkml:trace contextRef="#ctx0" brushRef="#br0" timeOffset="-87254.13">7888 17234 57 0,'35'6'28'0,"11"10"-30"0,-35-13 52 16,-1 0-46-16,5 0 1 16,2 0 2-16,8 1 0 15,7-4-10-15,3-7 1 16,7-5 5-16,15-1 1 16,3-6-7-16,-4-3 1 15,-7 1-8-15,-6 2 0 16,-8-3-10-16,-3 3 0 15</inkml:trace>
  <inkml:trace contextRef="#ctx0" brushRef="#br0" timeOffset="-86984.55">8640 17171 65 0,'-15'41'32'0,"5"-6"-36"15,6-20 54-15,1 17-50 16,-4-4 1-16,0 16-1 16,3 9 1-16,1 7-4 15,3-1 1-15,0-2-4 16,0-17 0-16,0-11-11 0,3-14 1 15,8-15-2-15,-1-19 0 16</inkml:trace>
  <inkml:trace contextRef="#ctx0" brushRef="#br0" timeOffset="-86535.18">8657 17165 54 0,'11'0'27'0,"17"3"-33"0,-14-3 55 0,4-3-44 16,3 0 1-16,7 0 2 16,4 0 0-16,7-1-11 15,-1 8 1-15,1-1 7 16,-14 3 0-16,0 0-4 15,-11 1 0-15,-7-1-4 16,-7 0 1-16,-11 3-2 16,1 4 0-16,-15 3-2 15,0-1 0-15,1 4 1 16,6 6 0-16,4-3 1 16,0 0 1-16,7-3 3 15,3-3 0-15,11-1 4 16,7 1 0-16,4 3 3 15,10-3 0-15,0 2 1 0,1-5 1 16,-5 3-3-16,-3-7 1 16,-6 0-5-16,-8 7 1 15,-25 6-8-15,-21 6 0 16,-28 10-9-16,-17-7 1 16,-22-12-9-16,-14-13 0 15</inkml:trace>
  <inkml:trace contextRef="#ctx0" brushRef="#br0" timeOffset="-85152">10449 17792 39 0,'11'3'19'0,"17"-6"-10"0,-14 0 20 0,7 0-23 16,15-3 1-16,6 2 1 15,0-2 0-15,8 0-12 16,13-3 0-16,-3-1 3 16,4 1 1-16,-4-4-15 15,-7-6 1-15</inkml:trace>
  <inkml:trace contextRef="#ctx0" brushRef="#br0" timeOffset="-84793.18">11095 17419 56 0,'3'6'28'0,"8"-6"-28"0,-4 0 43 15,-3 10-38-15,3-1 1 16,0 7 2-16,3-1 0 0,4 4-11 16,0 0 1-16,4 6 6 15,0 3 0-15,-1 7-3 16,-2-4 0-16,-5 1-1 15,1 2 0-15,-8 7-4 16,-10 3 1-16,-10-7-2 16,-12 7 1-16,-6 3-5 15,0-12 1-15,3-4-11 16,0-9 1-16,8-9 1 16,6-7 1-16</inkml:trace>
  <inkml:trace contextRef="#ctx0" brushRef="#br0" timeOffset="-84544.74">11116 17557 48 0,'4'16'24'0,"-4"21"-23"0,0-34 48 15,-4 16-47-15,1 6 0 16,-1 4 0-16,-3 11 1 16,3 14-6-16,-3-1 1 15,0 6-5-15,7-5 1 16,4-17-10-16,6-11 0 0</inkml:trace>
  <inkml:trace contextRef="#ctx0" brushRef="#br0" timeOffset="-84236.15">12347 17397 59 0,'-7'35'29'0,"-10"27"-33"0,13-43 51 15,-7 12-46-15,1 20 0 16,-4-8 3-16,-4 14 0 16,0 3-5-16,-3 2 1 15,4 4 0-15,3-9 0 16,3-17-8-16,4-8 1 15,7-20-11-15,7-21 0 16</inkml:trace>
  <inkml:trace contextRef="#ctx0" brushRef="#br0" timeOffset="-83786.19">12263 17416 63 0,'0'3'31'0,"10"3"-30"16,1-6 53-16,3 3-52 15,7-3 0-15,0-3 2 16,18 3 1-16,7 0-6 16,0 0 1-16,3-3 2 15,-3 6 1-15,-4-3-1 16,-6 0 0-16,-8 3-2 15,-11 7 0-15,-10 2-2 16,-10 4 0-16,-8 0-4 16,-6 3 0-16,-8 2-4 15,0-5 1-15,4 6-1 0,0 3 0 16,3-6 2 0,8-3 1-16,6 2 5 0,8 1 0 15,6 3 6-15,8-6 0 16,0-4 4-16,6-2 0 15,1 2-1-15,-4 1 1 16,-3 0-3-16,-11 2 1 16,-11 10-6-16,-10 7 0 15,-17-4-7-15,-12-3 0 16,1 0-12-16,-8-6 1 16,1-7-1-16,7-2 0 15</inkml:trace>
  <inkml:trace contextRef="#ctx0" brushRef="#br0" timeOffset="-83470.41">13049 17582 58 0,'-7'9'29'0,"7"13"-35"16,4-18 60-16,3 2-49 0,0 0 0 16,3 0 0-16,5 4 1 15,6-7-9-15,3-6 1 16,5-4 2-16,2-2 1 15,1-3-9-15,0-1 1 16,-7 0-13-16,-8 4 1 16</inkml:trace>
  <inkml:trace contextRef="#ctx0" brushRef="#br0" timeOffset="-83276.86">12993 17918 64 0,'17'9'32'0,"36"-6"-40"15,-35-3 52-15,7-3-45 16,-4 0 1-16,4-3-6 16,-1-1 0-16,-3-2-7 15,8-7 0-15</inkml:trace>
  <inkml:trace contextRef="#ctx0" brushRef="#br0" timeOffset="-82990.61">13600 17601 62 0,'-7'31'31'0,"14"1"-34"0,0-29 49 16,0 0-44-16,3 0 0 16,4-3 0-16,8-3 0 15,2-3-6-15,4-4 0 16,1-2-7-16,-1-7 0 0,0-9-7 15,0-1 1-15</inkml:trace>
  <inkml:trace contextRef="#ctx0" brushRef="#br0" timeOffset="-82524.47">14083 17290 73 0,'-7'19'36'0,"10"-6"-45"16,1-10 70-16,6 3-57 16,5 4 1-16,6-1 2 0,7 0 0 15,4-2-9 1,3 2 1-16,4-3 5 0,0 1 0 15,-8 2-2-15,-2 0 0 16,-8-5-2-16,-7 2 0 16,-7 10-3-16,-11 2 0 15,-6 7-2-15,-8 1 0 16,-10 5-2-16,-4 3 1 16,0 4 0-16,1-7 1 15,-1 1 2-15,7 5 1 31,4 20 2-31,7-10 1 0,7-13 1 16,7-9 0-16,11-3 0 16,6-3 0-16,8-3-1 15,3-4 1-15,0-2-7 16,1-10 1-16,-1-6-15 16,-4-13 0-16,-6-3-1 15,-7-13 0-15</inkml:trace>
  <inkml:trace contextRef="#ctx0" brushRef="#br0" timeOffset="-82017.05">12005 17058 40 0,'-14'4'20'0,"0"43"-22"0,7-35 34 0,0 7-27 16,-4 6 0-16,-3 6 1 15,0 13 1-15,-7 6-10 16,-4 10 1-16,-3 12 4 16,-4 7 1-16,-3 15-4 15,0-13 1-15,3 13-4 16,4-3 1-16,3 0-2 16,7-13 0-16,4-15-9 15,7-16 1-15,11-22 0 16,3-12 0-16</inkml:trace>
  <inkml:trace contextRef="#ctx0" brushRef="#br0" timeOffset="-81325.91">12411 17014 30 0,'10'10'15'0,"26"-29"-13"16,-26 16 29-16,8-3-30 15,10-4 1-15,11-2 2 16,10 2 1-16,15 4-4 15,3-7 0-15,10-2 4 16,15-1 1-16,14 7-1 16,14-4 0-16,0 1-2 15,10-1 1-15,15-3-3 16,-14 1 1-16,3 2-1 16,3 1 0-16,-3 2-1 15,-3 4 0-15,-18 3 0 16,3 6 0-16,-3 3 0 0,-7 4 0 15,-7-4 0-15,-15 0 0 16,-13 4-2-16,-8-4 0 16,-17 3-2-16,-11 10 0 31,-17 44-1-31,-14 3 1 16,-11 6-1-16,-8 3 1 15,-2 0 1-15,-4 4 0 16,-1 2 2-1,5 4 0-15,-1 12 1 0,8-6 0 16,-5 6 1-16,8-3 1 0,4 7 0 16,-1-14 0-16,4-5 2 15,0-7 0-15,0-12 0 16,0-16 0-16,-14-3-1 16,-18-10 1-16,-13-5-2 15,-19-7 1-15,-35-10-2 16,-28-9 0-16,-42-9-1 15,-25-16 1-15,-46 0-4 16,-21-3 0-16,-35 3-10 16,-25 6 0-16,-14 4-3 15,-11 2 1-15</inkml:trace>
  <inkml:trace contextRef="#ctx0" brushRef="#br0" timeOffset="-77090.33">18627 2170 29 0,'3'15'14'0,"-13"17"-3"0,10-23 14 0,-7 7-25 16,-4 9 0-16,-3-3 1 16,-7 9 0-16,0 10-1 15,-4 9 0-15,0 3 0 16,0-6 1-16,1-3-2 15,-1-6 0-15,7-13-4 16,4-9 0-16,4-23-6 16,6-11 1-16</inkml:trace>
  <inkml:trace contextRef="#ctx0" brushRef="#br0" timeOffset="-76862.05">18436 2195 18 0,'4'0'9'0,"3"22"-1"0,0-16 8 16,-4 3-15-16,4-2 1 15,0 5 4-15,1 4 0 16,-5 3-7-16,8-4 1 16,3 7 3-16,3 6 0 15,1 7-4-15,0-1 1 16,-4 1-8-16,0-10 0 15,-4-6-2-15,1 0 1 0</inkml:trace>
  <inkml:trace contextRef="#ctx0" brushRef="#br0" timeOffset="-76519.06">18800 2361 41 0,'3'0'20'0,"8"12"-25"0,-4-12 44 15,3-6-35 1,4 3 0-16,8 0 0 0,2-3 1 16,1-1-7-16,3 7 0 15,-7-6 1-15,-3 6 0 16,0 6-11-16,-4-6 1 16,-11 0-3-16,-3 0 1 15</inkml:trace>
  <inkml:trace contextRef="#ctx0" brushRef="#br0" timeOffset="-76371.21">18828 2552 36 0,'7'10'18'16,"25"-17"-23"-16,-18 7 33 0,3-3-29 15,4 3 1-15,4-9-10 16,-7 2 1-16,3 1 4 15,-3-6 1-15</inkml:trace>
  <inkml:trace contextRef="#ctx0" brushRef="#br0" timeOffset="-75890.61">19269 2213 48 0,'0'13'24'0,"10"-7"-22"0,-3-6 46 16,4 0-45-16,3 0 0 15,0-9 1-15,7-1 0 16,8 1-5-16,2 0 1 15,5 9 3-15,-8-10 1 16,-7 4-2-16,-3 6 0 16,-4 0-3-16,-7 6 1 0,-7 4-3 15,-7 2 0-15,-7 4-3 16,0 3 1-16,-8 0-3 16,8 6 0-16,0-13 2 15,0 4 0-15,7 0 3 16,7 2 1-16,7 1 3 15,11 6 1-15,-1-6 3 16,8-3 0-16,-4-7 0 16,0 4 0-16,0 2-2 15,-3-8 1-15,-7 2-3 16,-11 10 0-16,-7 0-5 16,-15-1 0-16,-13 8-10 15,-14-8 0-15,-15-5-2 16,4-7 1-16</inkml:trace>
  <inkml:trace contextRef="#ctx0" brushRef="#br0" timeOffset="-74613.59">191 12662 36 0,'3'9'18'0,"4"1"-7"16,-7-4 18-1,11 29-21 1,-11 8 0-16,10-2 1 0,-10 16 0 16,11-1-14-16,-4 16 1 15,-4 10 8-15,4 18 1 16,-7-6-5-16,-7 3 0 16,-3 10-1-1,-8-4 0-15,-6-8-3 0,-5-14 0 16,8-18-5-16,3-16 0 15,8-19-7-15,3-31 0 16</inkml:trace>
  <inkml:trace contextRef="#ctx0" brushRef="#br0" timeOffset="-73957.28">201 12860 33 0,'21'31'16'0,"11"-12"-15"15,-14-16 23-15,-8 0-22 16,11 0 1-16,18 0 5 16,21 0 0-16,7 1-9 15,7-4 1-15,4-7 4 16,10-2 1-16,14-4-2 0,15-6 1 16,-8-2-4-16,11-5 1 15,-7-8-2-15,3-1 1 16,-6-2-1-16,-11-1 1 15,-15 4-1-15,-6 2 1 16,-11 1 0-16,-7 3 0 16,-11 9-1-16,-6 3 1 15,-15 4-2-15,-18 5 1 0,1 11-3 16,-18 2 1 0,-4 10-2-16,8 9 0 0,-8 9 1 15,4 4 0-15,7 9 3 16,-3 3 1-16,3-6 1 15,10 9 1-15,1-3 2 16,17 4 0-16,4-1-1 16,10 10 1-16,4-1-3 15,-4 4 1-15,-3 6-1 16,-7-9 1-16,-4 3 0 16,-17 6 0-16,-11-3-1 15,-11 3 1-15,-10-3 0 16,-18 3 0-16,-10-6-2 15,-8-6 0-15,-17-7 0 16,-25-3 0-16,-28-3 1 16,-7-9 0-16,-31-13 0 15,-15-16 0-15,-11-9 0 16,-13-9 1-16,-749-35-4 0</inkml:trace>
  <inkml:trace contextRef="#ctx0" brushRef="#br0" timeOffset="-73367.38">229 15810 44 0,'11'35'22'0,"-1"-10"-18"0,-6-19 23 16,3 7-25-16,-7 15 0 15,0 13 3-15,-7 15 0 32,-32 54-7-32,7-10 0 15,4-3 0-15,7-2 0 0,7-17-6 16,0-15 1-16,10-16-7 15,-3-25 0-15</inkml:trace>
  <inkml:trace contextRef="#ctx0" brushRef="#br0" timeOffset="-72809.22">64 15547 41 0,'7'31'20'0,"53"-21"-23"16,-39-10 36-16,7 3-30 15,4-3 1-15,-1 0 2 0,8-3 1 16,21-4-8-16,18-2 0 15,21 3 5-15,3-4 1 16,18-5-3-16,17-1 1 16,1-9-3-16,-4 0 1 15,4 0-1-15,-1 3 0 16,-13 3 0-16,-15-3 0 16,-3 6-1-16,-4 1 1 0,-10 2-1 15,-4 4 1-15,-7 2-1 16,-7 4 1-16,-14 3-1 15,-7 3 0-15,-14 1 0 16,0-1 1-16,-14 6-2 16,-8 7 1-16,-20 12-2 15,-22 6 1-15,-10 10-4 16,-11 16 1-16,-4-4 0 16,1 10 1-16,10 3 0 15,7 13 1-15,11-4 3 16,0 1 1-16,4-4 3 15,-5 6 0-15,5-2 0 16,-4-4 1-16,-11 7-1 16,-28-1 0-16,-28 7-1 15,-15-10 0-15,-34 7-3 16,-22-7 1-16,-10-6-3 16,-11-18 1-16,-7-20-13 0,-734 139 28 15</inkml:trace>
  <inkml:trace contextRef="#ctx0" brushRef="#br0" timeOffset="-71700.22">18136 2151 39 0,'11'12'19'0,"-8"13"-12"16,1-31 19-16,-4 6-25 16,0 6 0-16,0 10 1 15,-4 12 0-15,-6 10-3 16,-1 15 1-16,-3 16-1 15,4 3 1-15,3-9-4 16,3-3 1-16,0-13-6 16,4-13 0-16,0-15-4 15,0-16 1-15</inkml:trace>
  <inkml:trace contextRef="#ctx0" brushRef="#br0" timeOffset="-71130.88">18133 2057 42 0,'17'6'21'0,"26"-15"-21"0,-26 2 41 16,12 4-39-16,9-6 1 0,8-1 1 15,14 1 0-15,21 3-5 16,15-4 0-16,6-9 3 16,0-6 0-16,8 7-1 15,6-11 0-15,0 10-1 16,-6-6 0-16,-11 0 0 16,-1 0 0-16,-6 3 0 15,-11-3 0-15,-3 0 0 16,-18 13 0-16,17-4-1 15,-6 6 1-15,-15 10 0 16,1 4 0-16,-4 5-1 16,-4 7 1-16,-10 3-2 15,-4 15 0-15,-10 10-1 16,-7 0 1-16,-11 12-1 16,-7-6 0-16,-4 7 1 15,-6 21 0-15,-1 1 1 16,0-4 0-16,1 3 1 0,-4 4 0 15,-7-13 0-15,-11-6 1 16,-11 9-1-16,-13-3 0 16,-25-10-1-16,-4 7 1 15,-24-3 0-15,-11 0 0 16,-11-1-1-16,-6 1 1 16,-8-10-3-16,-3-12 1 15,3-10-2-15,-6-9 0 16,-8-22-9-16,-7-12 1 15</inkml:trace>
  <inkml:trace contextRef="#ctx0" brushRef="#br0" timeOffset="-70543.58">20574 2646 35 0,'-7'10'17'0,"14"2"-10"0,0-2 27 0,0-7-28 16,7 3 0-16,0-3 3 15,4-3 1-15,7 0-13 16,13-3 1-16,15-6 7 16,18-13 1-16,7 9-7 15,-1-6 1-15,-3 0-8 16,-10 4 0-16,-8-1-9 16,-10-6 0-16</inkml:trace>
  <inkml:trace contextRef="#ctx0" brushRef="#br0" timeOffset="-70241.78">21188 2279 55 0,'35'82'27'0,"-7"-41"-33"0,-14-26 47 15,8 14-40-15,6-8 1 0,7 11 0 16,-3 2 1-16,-4 7-5 16,-10-6 1-16,-11 2 1 15,-11 17 1-15,-20-4-6 16,-12 3 1-16,-6 0-12 15,-7-9 1-15</inkml:trace>
  <inkml:trace contextRef="#ctx0" brushRef="#br0" timeOffset="-70046.95">21181 2330 61 0,'-14'72'30'0,"-7"28"-39"0,17-59 51 15,0 6-56-15,1 12 0 16,-8-2-16-16,4-13 0 16</inkml:trace>
  <inkml:trace contextRef="#ctx0" brushRef="#br0" timeOffset="-67406.45">1009 11734 47 0,'21'-3'23'0,"36"-22"-16"0,-47 15 24 15,11 1-30-15,8-7 0 16,-5-12 1-16,4-10 0 0,1-6-3 16,-8-6 0-16,-4-3 2 15,-13-7 0-15,-4-2-2 16,-4 5 1-16,-6 4-3 15,-8 9 1-15,8 9-2 16,-8 17 1-16,7 8-1 16,8 10 1-16,-4 10-1 15,14 12 0-15,-4 6 2 16,8 13 1-16,7 6 0 16,3 9 1-16,7 4 0 15,4 5 0-15,0 4 2 16,3-3 0-16,-3-6 1 15,-11-13 0-15,0-9 0 16,-3-10 1-16,-8-13 0 16,-3-2 0-16,-3-4-1 15,3-6 0-15,-14-6-2 16,3-3 1-16,-3-3-1 0,-3-1 1 16,-1-2-1-16,0-1 0 15,-10-2-1-15,-7-1 0 16,-14 3 0-16,-4 1 0 15,-7-4-3-15,-7 10 0 16,0 6-5-16,4 9 1 16,6 7-3-16,-3 6 1 15,7 3-1-15,4-3 0 16,3 0 3-16,7-7 1 16,4 1 4-16,7-6 1 15,10-7 4-15,11-3 0 0,11-10 2 16,10-12 1-16,7-6 2 15,15-13 1-15,17-6 0 16,10-12 0-16,19-17-2 16,-8 1 1-16,7-3-2 15,0-4 0-15,-7 10-3 16,-21 13 1-16,-10 8-1 16,-19 17 1-16,-2 12-2 15,-12 16 0-15,-24 18-1 16,-7 20 0-16,-25 18-1 15,-10 19 1-15,-29 28-3 16,-14 13 1 0,-13 3-1-16,2 3 1 0,-6 0-2 15,7-13 0-15,-4-2-2 16,14-17 0-16,4-15-5 16,21-9 0-16,21-10-7 0,0-16 0 15</inkml:trace>
  <inkml:trace contextRef="#ctx0" brushRef="#br0" timeOffset="-64315.62">22063 2204 43 0,'-4'-6'21'0,"1"12"-7"16,3-6 22-16,0 0-35 16,0 0 0-16,-4 0 0 15,1 3 1-15,-1 7-3 16,1 5 1-16,-4-2 1 16,-1 3 0-16,5-1-1 15,-4 4 1-15,3-3-2 16,4-4 1-16,0 4-1 0,4 0 1 15,3 6-2-15,4-7 1 16,-1-5-4-16,4-7 0 16,4 3-4-16,-1-6 0 15,1 0-5-15,3-9 1 16</inkml:trace>
  <inkml:trace contextRef="#ctx0" brushRef="#br0" timeOffset="-64074.41">22416 2035 26 0,'-8'19'13'0,"-13"15"0"16,14-15 17-16,0-3-29 15,0 2 0-15,-3 11 0 16,-8 14 1-16,-3 20-3 15,-7 9 0 1,-15 60-5 0,8-28 1-16,7-10-6 15,3-38 1-15</inkml:trace>
  <inkml:trace contextRef="#ctx0" brushRef="#br0" timeOffset="-63715.51">22560 2235 53 0,'-7'32'26'0,"-11"-4"-38"0,11-25 52 15,-3 10-41-15,-4-4 1 16,-4 4-1-16,0-7 1 16,1 6-3-16,-1 4 1 0,8 3-2 15,-1-3 1-15,11-1 0 16,7 4 1-16,4 0 0 16,17-3 1-16,0 6 4 15,0 3 0-15,1-7 0 16,-5 8 0-16,-6-4-1 15,-11 9 0-15,-11-3-5 16,-6-3 0-16,-15 3-10 16,-10-15 0-16</inkml:trace>
  <inkml:trace contextRef="#ctx0" brushRef="#br0" timeOffset="-63472.3">22539 2348 45 0,'14'13'22'0,"21"-19"-13"0,-17-1 35 16,7-8-42-16,14-4 1 15,6-6-1-15,5-3 1 16,6 12-5-16,4 3 0 15,-7-2-4-15,-7 11 0 16,-14 4-10-16,-8-6 0 16</inkml:trace>
  <inkml:trace contextRef="#ctx0" brushRef="#br0" timeOffset="-63218.65">22729 2540 59 0,'18'12'29'0,"24"-18"-37"15,-27 6 50-15,2 0-43 16,4-3 1-16,8-7-7 15,2-2 1-15,-2-1-4 16,2-6 1-16,-10 4-6 16,-3-1 1-16</inkml:trace>
  <inkml:trace contextRef="#ctx0" brushRef="#br0" timeOffset="-62814.72">23266 2320 59 0,'14'10'29'0,"18"-10"-38"0,-22 0 60 0,4-7-48 15,4 7 1-15,3 0 0 16,-3 7 1-16,-1-7-7 15,-6 9 0-15,0-6 4 16,-4 10 0-16,-7 15-3 16,0 0 1-16,-7-3-2 15,-11 10 0-15,-3-4-2 16,-8 3 1-16,-2 10-1 16,-1-9 0-16,0-4 1 15,4 10 0-15,3-13 1 16,8 7 0-16,6-13 2 15,8 0 0-15,13-4 0 16,11-11 0-16,15-7-3 16,6-7 1-16,0-2-6 0,4 0 0 15,7-10-7-15,0-6 0 16</inkml:trace>
  <inkml:trace contextRef="#ctx0" brushRef="#br0" timeOffset="-62481.79">23989 2367 61 0,'7'10'30'0,"-7"-4"-41"0,-4-12 59 0,-3 6-48 16,-10 0 0-16,-15 6 0 15,-3-6 0-15,-8 9 0 16,1 10 0-16,0 6-2 15,-1 10 0-15,5 12-3 16,2-3 0-16,8-1-2 16,10 1 1-16,11 3-1 15,14-12 1-15,8-13 2 16,13-10 1-16,14-12 4 16,7-3 0-16,-3-16 2 15,-7-9 0-15,-7 0-1 16,-4-13 1-16,-7 4-8 15,-3-7 1-15,-4 0-8 16,0 0 0 0</inkml:trace>
  <inkml:trace contextRef="#ctx0" brushRef="#br0" timeOffset="-62184.02">24278 2402 66 0,'4'18'33'0,"10"-8"-38"0,-7-4 65 0,0 4-59 16,7-7 1-16,4 3 0 15,3-3 0-15,7 3-3 16,4-6 0-16,0 0-1 16,-11-9 0-16,3 9-7 15,-6-9 0-15,-4 2-11 16,-10-5 0-16</inkml:trace>
  <inkml:trace contextRef="#ctx0" brushRef="#br0" timeOffset="-61999.58">24271 2690 67 0,'14'22'33'0,"32"-13"-32"0,-28-9 56 16,10-6-57 0,4-6 1-16,-1-4-1 0,8-12 1 15,-3 12-8-15,-8-3 0 16,-14 0-13-16,-4-2 1 15</inkml:trace>
  <inkml:trace contextRef="#ctx0" brushRef="#br0" timeOffset="-57979.75">25460 2279 43 0,'0'0'21'0,"-28"0"-14"0,17 7 21 16,-6-7-28-16,-8 9 0 15,-7-6 1-15,-3 10 0 16,0-4-1-16,-4 1 0 16,11-7 1-16,3 6 0 15,0 10-2-15,4 12 1 16,0-3-2-16,7 16 0 15,7 0-1-15,3 10 1 16,8-1 0-16,-1-12 1 16,15-1 2-16,10-11 1 0,11-14 2 15,7-15 0-15,3 0 1 16,0-25 1-16,-6-3-2 16,-8-10 1-16,-7-2-3 15,-3-7 1-15,-14 6-4 16,-11 3 0-16,-4 1-9 15,-3 2 0-15,-7 1-6 16,10 8 1-16</inkml:trace>
  <inkml:trace contextRef="#ctx0" brushRef="#br0" timeOffset="-57693.95">25830 2574 47 0,'-14'10'23'0,"11"-14"-18"0,3 4 38 15,0-9-41-15,7 3 0 16,3 3 1-16,1 3 0 15,3 0-4-15,7-7 0 16,7 4 1-16,8 3 0 16,3 0-6-16,-4-9 0 15,-7 2-10-15,-3-2 0 0</inkml:trace>
  <inkml:trace contextRef="#ctx0" brushRef="#br0" timeOffset="-57451.37">25933 2207 40 0,'7'35'20'0,"3"18"-14"15,-3-37 27-15,-3 3-32 16,-4 9 1-16,-4 19 0 15,-6 6 0-15,3 10-6 16,-4-4 1-16,4 4-8 16,0-10 1-16,4-15-3 0,6-13 0 15</inkml:trace>
  <inkml:trace contextRef="#ctx0" brushRef="#br0" timeOffset="-57048.2">26702 2279 53 0,'3'0'26'0,"-17"-12"-37"0,4 12 54 0,-15 0-43 16,-7 0 0-16,-7 3 0 16,-3 13 1-16,-4-1-2 15,-7 14 1-15,4 14-4 16,7 11 1-16,10 8-4 16,7-8 0-16,4 8-1 15,10-11 0-15,18-4 5 16,15-10 0-16,13-24 6 15,14-13 0-15,11-3 5 16,0-22 0-16,-14-4-1 16,-7-11 1-16,-7-1-5 15,-8-9 0-15,-6 6-14 0,-4 3 0 16,-10-3-3-16,-8 10 0 16</inkml:trace>
  <inkml:trace contextRef="#ctx0" brushRef="#br0" timeOffset="-56808.19">26889 2455 65 0,'31'0'32'0,"37"-19"-45"16,-44 19 66-16,11-9-54 16,8-4 0-16,-4 4-7 15,-4-1 0-15,-7 7-5 16,-3-6 1-16</inkml:trace>
  <inkml:trace contextRef="#ctx0" brushRef="#br0" timeOffset="-56597.37">27069 2342 58 0,'3'50'29'0,"-6"16"-35"0,3-47 43 16,-4 12-38-16,1 13 0 15,-4-9-16-15,-1 2 0 16,1-9 11-16,7-2 1 16</inkml:trace>
  <inkml:trace contextRef="#ctx0" brushRef="#br0" timeOffset="-54976.36">27944 2047 36 0,'21'10'18'0,"0"-4"-9"16,-14-6 18-16,-4-6-23 0,-3 6 1 16,0 0 0-16,0 0 1 15,-7 6-8-15,-3 0 0 16,-8 13 5-16,-7-6 0 15,4 5-3-15,0-2 1 16,-7 9-2-16,-7 13 1 16,-4-1-3-16,-3 14 1 15,3 2-1-15,7 13 0 16,7 3 1-16,11-7 0 16,11 1 2-16,17 0 0 15,14-4 2-15,7-15 1 0,18-12-1 16,7-13 1-16,0-10-4 15,0-9 0-15,0-6-12 16,-14-7 0-16</inkml:trace>
  <inkml:trace contextRef="#ctx0" brushRef="#br0" timeOffset="-54362.32">28706 1865 38 0,'21'-9'19'0,"0"-22"-7"15,-18 28 23-15,-3 3-32 16,0 0 1-16,0 0 2 15,-3 0 1-15,-8 9-9 16,-3 7 0-16,-3 2 5 16,-8 17 1-16,-3 3-3 15,-4 15 0-15,-3 19-2 16,-4 16 0-16,7 18-1 16,7 10 1-16,8 10 0 15,-1-20 0-15,11 4 0 16,11-19 1-16,20-16-2 0,4-15 0 15,4-13-13-15,7-28 1 16</inkml:trace>
  <inkml:trace contextRef="#ctx0" brushRef="#br0" timeOffset="-51209.4">29249 2097 31 0,'-7'10'15'0,"-7"-16"-2"15,7 12 15-15,-4 3-27 16,-3 4 0-16,-4-1 1 15,-3-2 1-15,-4 9-4 16,1-4 1-16,-1 4 0 16,0 3 1-16,8 0-1 15,6-3 0-15,8 0-1 0,10-4 1 16,10-2 0-16,8 6 1 16,7-1 1-16,14 4 1 15,3 0 0-15,-3-3 1 16,-11 3-1-16,-7 6 0 15,-14 1-2-15,-17 11 0 16,-15-2-6-16,-10-10 0 16,-4 7-10-16,-3-23 1 15</inkml:trace>
  <inkml:trace contextRef="#ctx0" brushRef="#br0" timeOffset="-50967.88">29143 2204 54 0,'11'3'27'0,"34"-31"-30"15,-23 19 46-15,9-10-43 16,-6 3 0-16,24-18 0 15,4-4 1-15,0 0-6 16,-3 13 0-16,-12 6-10 16,-6-9 0-16</inkml:trace>
  <inkml:trace contextRef="#ctx0" brushRef="#br0" timeOffset="-50653.88">29672 1825 40 0,'18'34'20'0,"14"54"-15"0,-18-69 24 0,3 6-26 15,8 19 1-15,7-16 5 16,3 16 0-16,0 9-11 16,-6-6 1-16,-12 16 5 15,-6 9 1-15,-11 16-3 16,-18-10 1-16,-17 7-11 16,-15-10 0-16,-17-12-8 15,-3-10 0-15</inkml:trace>
  <inkml:trace contextRef="#ctx0" brushRef="#br0" timeOffset="-50338.36">30494 1887 55 0,'7'13'27'0,"-21"15"-30"0,3-18 44 16,-10 15-42-16,-3 3 1 16,-8 16 0-16,-3-10 0 15,-8 23 0-15,-3 5 0 0,1 20-1 16,6 21 0-16,7-2-2 15,7-1 1-15,11-6-5 16,11-19 0-16,10-21-8 16,17-23 0-16</inkml:trace>
  <inkml:trace contextRef="#ctx0" brushRef="#br0" timeOffset="-49993.01">30805 2213 46 0,'-11'44'23'0,"-28"13"-23"0,25-41 38 16,-7-7-38-16,0 3 1 15,3 1-1-15,0 6 1 16,-3 0-1-16,4-4 1 15,3 4 0-15,6-6 0 16,5 2 0-16,6 1 0 16,5 3 0-16,9-10 1 15,4 4-1-15,8-1 1 16,-5 1-1-16,-3 3 0 16,-6-4-1-16,-15 7 1 0,-11 12-2 15,-14-6 0-15,4-6-5 16,-4 3 0-16,-3-9-10 15,-4-4 1-15</inkml:trace>
  <inkml:trace contextRef="#ctx0" brushRef="#br0" timeOffset="-49766.98">30716 2179 58 0,'18'9'29'0,"10"-9"-32"16,-17-3 49-16,6 3-46 15,8-3 0-15,14 0 0 16,10 3 0-16,4-9-2 16,18 9 0-16,6-10-5 15,5-9 1-15,-1-6-10 0,-14-3 0 16</inkml:trace>
  <inkml:trace contextRef="#ctx0" brushRef="#br0" timeOffset="-49527.36">31492 1771 52 0,'32'107'26'0,"35"40"-20"0,-42-118 42 0,-4 18-44 16,7 12 0-16,8 20-1 15,-1 12 1-15,-10-4-10 16,-18 4 1-16,-21 0-11 16,-25-9 0-16,-28-4-3 15,-43 4 1-15</inkml:trace>
  <inkml:trace contextRef="#ctx0" brushRef="#br0" timeOffset="-46149.47">22550 3668 23 0,'-4'10'11'0,"-7"-16"4"15,11 6 11-15,0 0-22 16,0 0 0-16,0 0 3 15,0 0 0-15,8 0-9 16,2-4 1-16,4 4 5 16,4 0 0-16,7 0 0 15,6 0 0-15,5 0-2 16,-5 10 1-16,-2-4-2 16,-8 10 1-16,-11 15-1 15,-13-9 0-15,-15 13-4 16,-17 9 1-16,-4-1-4 15,-10-8 1-15,-4 3-4 16,3-4 0-16,4 1-1 16,4-10 0-16,7-3 0 0,10-13 1 15,8-3 1-15,9-6 0 16,8-9 5-16,8-4 0 16,9-2 5-16,11-1 0 15,4 0 4-15,3 4 1 16,1 2 3-16,-1 4 1 15,0 3-1-15,-3 6 1 16,-4 3-4-16,-3 7 0 16,-4-4-3-16,-3 7 0 15,-4 3-3-15,0 0 1 0,0 6-6 16,0-10 1-16,4 4-5 16,-1-9 1-16,1-7-7 15,0-13 0-15</inkml:trace>
  <inkml:trace contextRef="#ctx0" brushRef="#br0" timeOffset="-45834.01">23118 3819 39 0,'-25'47'19'0,"-3"-38"-23"16,24-9 32-16,1-3-26 0,-4 0 0 16,3 3 3-1,4 0 1-15,0 3-5 16,11 0 0-16,3 4 5 0,3 2 1 16,8 1 0-16,3-1 0 15,0 0-2-15,-6 4 0 16,-8 3-3-16,-7 9 0 15,-14-10-4-15,-14 14 0 16,-15-1-11-16,-6 6 1 16,-4-21-6-16,0-4 0 15</inkml:trace>
  <inkml:trace contextRef="#ctx0" brushRef="#br0" timeOffset="-45577.93">23170 3694 68 0,'-3'-4'34'0,"6"20"-36"16,-3-16 65-16,11-6-61 15,7 0 0-15,6-4 1 16,12-2 0-16,6-7-5 15,18-6 1-15,7-3-1 16,11 2 0-16,-1 4-9 16,-3-3 0-16,-10 0-11 0,-22 6 1 15</inkml:trace>
  <inkml:trace contextRef="#ctx0" brushRef="#br0" timeOffset="-45290.59">23597 3885 72 0,'18'6'36'0,"10"-6"-46"0,-14 0 62 0,11-9-53 16,7 2 0-16,-1 4-7 15,1 3 1-15,-7-3-5 16,-4-6 1-16,-14 6-8 16,-7 3 1-16</inkml:trace>
  <inkml:trace contextRef="#ctx0" brushRef="#br0" timeOffset="-45126">23604 4114 72 0,'32'12'36'0,"42"-21"-53"0,-46 0 72 15,8-1-64-15,-1 1 0 16,-3-1-27-16,-11 1 0 15</inkml:trace>
  <inkml:trace contextRef="#ctx0" brushRef="#br0" timeOffset="-44512.16">24712 3684 64 0,'18'-3'32'0,"-1"9"-31"0,-10-3 49 16,4 1-47-16,3-4 1 16,7 0 0-16,4 0 1 15,0 0-7-15,-4 3 1 16,0 0 3-16,-7 3 1 16,-7 10-4-16,-10 3 1 0,-11 3-4 15,-8 0 1-15,-2-1-3 16,-8 11 1-16,-3-4-1 15,-1 0 0-15,1 4 2 16,7-4 0-16,3 6 2 16,11-2 1-16,7 2 2 15,11 1 0-15,6-10 0 16,11-6 1-16,8-7-2 16,6-6 0-16,7-9-9 15,8-9 1-15,-1-10-8 16,4-3 0-16</inkml:trace>
  <inkml:trace contextRef="#ctx0" brushRef="#br0" timeOffset="-44211.66">25337 3778 60 0,'-29'44'30'0,"1"-16"-39"0,21-31 53 16,-4 6-44-16,1 4 0 16,-1 2 0-16,4-3 1 15,7 4-1-15,4-1 1 16,6-6 0-16,4 7 1 16,11-4 1-16,7 3 0 0,3 1 0 15,-3 2 0-15,-4 4-1 16,-10 6 1-16,-15 0-4 15,-10 6 1-15,-10 7-9 16,-15-4 0-16,-3-3-10 16,-8-18 1-16</inkml:trace>
  <inkml:trace contextRef="#ctx0" brushRef="#br0" timeOffset="-43970.86">25414 3731 67 0,'4'22'33'0,"6"3"-28"16,-6-18 56-16,3-7-59 0,3 0 1 16,12-7 0-16,-1 4 1 15,7-13-6-15,7 1 0 16,11 2 0-16,14-12 1 15,11-3-9-15,3-7 0 16,-7 7-12-16,-18 9 0 16</inkml:trace>
  <inkml:trace contextRef="#ctx0" brushRef="#br0" timeOffset="-43612.07">26197 3860 81 0,'4'25'40'0,"3"-44"-51"15,-7 19 69-15,0-6-59 16,0-4 0-16,-7 10 0 15,-7-3 0-15,-15 3 1 16,-2 10 1-16,-8 15-2 16,-3 6 1-16,3 4 0 15,4-1 0-15,3 10 1 16,14 0 0-16,8-10-1 16,10 4 0-16,14-7-1 0,21-9 0 15,7-12-3-15,1-7 0 16,2-6-7-16,5-7 0 15,3-18-10-15,0-6 1 16</inkml:trace>
  <inkml:trace contextRef="#ctx0" brushRef="#br0" timeOffset="-43175.69">27196 4007 66 0,'0'22'33'0,"7"-16"-35"0,0-6 57 15,3 0-54-15,4-3 0 16,1-3 0-16,16-3 0 16,15-1-5-16,11-2 1 15,6-4-7-15,-3 0 0 16,-14-12-10-16,-7 15 1 16</inkml:trace>
  <inkml:trace contextRef="#ctx0" brushRef="#br0" timeOffset="-42889.39">27545 3697 53 0,'14'25'26'0,"18"0"-29"15,-18-19 41-15,7-3-37 16,4 4 1-16,3 5-1 16,-7-9 1-16,4 13-3 15,-8-7 1-15,-9 10 0 16,-12 9 1-16,-10 13-4 16,-14-6 1-16,-8 5-12 15,-2-8 0-15,-5-13-1 16,1-4 1-16</inkml:trace>
  <inkml:trace contextRef="#ctx0" brushRef="#br0" timeOffset="-42695.88">27488 3709 61 0,'4'57'30'0,"7"15"-41"0,-8-53 62 0,1 6-52 16,3 6 1-16,0-6-11 16,0 0 1-16,0-3-1 15,0-6 1-15</inkml:trace>
  <inkml:trace contextRef="#ctx0" brushRef="#br0" timeOffset="-42216.09">28769 3643 62 0,'-3'-6'31'0,"-15"9"-36"0,7 0 50 15,-3 4-45-15,-7 2 0 0,-7 4 1 16,-7 12 0-16,-1 9-1 16,-3-9 0-16,8 13 0 15,2 6 1-15,1 3-1 16,0 3 0-16,3 3 0 16,11-2 0-16,7-8 0 15,7-8 1-15,11-7-1 16,20-6 0-16,19-16-2 15,10-12 1-15,3-13-7 16,1-3 1-16,-4-3-10 16,-14-3 0-16</inkml:trace>
  <inkml:trace contextRef="#ctx0" brushRef="#br0" timeOffset="-41959.24">29079 3850 77 0,'11'-9'38'0,"17"6"-48"0,-17 3 71 15,3 0-61-15,11 0 1 16,6 0-1-16,8 0 0 15,0 0-4-15,-4 0 0 16,-6 0-8-16,-8 0 0 16,-14 3-9-16,-11 3 0 15</inkml:trace>
  <inkml:trace contextRef="#ctx0" brushRef="#br0" timeOffset="-41794.33">29016 4073 57 0,'7'35'28'0,"25"-20"-26"16,-18-15 45-16,7 0-47 16,7-6 0-16,4 0-2 15,3-7 0-15,4 4-7 16,-4-1 1-16,-3 1-9 16,-7-13 1-16</inkml:trace>
  <inkml:trace contextRef="#ctx0" brushRef="#br0" timeOffset="-41554.93">29831 3662 68 0,'-4'44'34'0,"-3"47"-42"0,7-75 63 16,-3 18-56-16,-1 10 1 0,-3 19-3 16,0 3 1-16,0 12-3 15,-3-3 0-15,-1 1-14 16,-3-23 1-16</inkml:trace>
  <inkml:trace contextRef="#ctx0" brushRef="#br0" timeOffset="-41089.49">28219 3515 58 0,'-7'22'29'0,"-11"47"-33"0,14-60 44 0,-6 19-40 16,-4 19 0-16,-7 7 0 16,-1 12 1-16,-2 18-3 15,-4-5 1-15,3 2-4 16,4-2 0-16,3-17-8 15,11-21 1-15,7-28-4 16,11-13 1-16</inkml:trace>
  <inkml:trace contextRef="#ctx0" brushRef="#br0" timeOffset="-40518.56">28314 3436 44 0,'21'0'22'0,"18"0"-21"0,-14 0 43 15,17 0-42-15,21 0 0 16,26 0 0-16,2-9 1 15,19 3-4-15,17-7 0 16,7 1 2-16,-4-7 0 16,4-3-1-16,4 3 0 0,-4 13-1 15,-18-4 1-15,4 10 0 16,4-18 0-16,-4 5-1 16,-18 1 1-16,-14 2-1 15,-14 4 1-15,-14-7-1 16,-3 13 1-16,-4 0-1 15,-11 3 0-15,-10 16-2 16,-8 13 1-16,-13 5 0 16,-11 20 0-16,-3 9-1 15,-5 15 1-15,-6-6 0 16,-7 16 1-16,-7 16 1 16,-4 18 0-16,4-6 0 15,0 1 1-15,10 2 1 16,4-6 0-16,3-19 0 15,4-12 0-15,0-16 1 16,4-3 0-16,-4-10-1 16,-11-9 0-16,-10 0-1 15,-32-3 1-15,-4-3-1 0,-38-4 0 16,-28-18-1-16,27-3 0 16,-73-25-3-16,-8-7 1 15,-17-22-13-15,-14-15 0 16</inkml:trace>
  <inkml:trace contextRef="#ctx0" brushRef="#br1" timeOffset="-35278.78">11599 14026 39 0,'0'13'19'0,"7"-4"-9"0,-3-6 20 15,3 0-25-15,0 0 0 0,4 4 3 16,-1 5 1-16,4 4-11 16,0 3 1-16,1 3 7 15,-1-4 0-15,0-2-3 16,0 6 0-16,-4-6-1 15,1-1 0-15,-4-2-2 16,0 0 1-16,0-10 0 16,0-3 0-16,4-13-1 15,10-21 1-15,0-17-1 16,18-18 0-16,24-15-8 16,19-23 1-16,9-18-12 15,5-10 1-15</inkml:trace>
  <inkml:trace contextRef="#ctx0" brushRef="#br1" timeOffset="-34454.08">14584 16826 44 0,'0'22'22'0,"3"-6"-10"15,-3-16 22-15,4 3-32 16,-1-3 1-16,4 6 3 16,1-3 0-16,-5 1-5 15,4-1 0-15,7-6 5 16,11-1 0-16,10-8-1 15,8-16 0-15,13-13-2 16,11-3 1-16,7-19-10 16,4-24 0-16,-1-11-14 0,-13-2 1 15</inkml:trace>
  <inkml:trace contextRef="#ctx1" brushRef="#br1" timeOffset="-162641.8">25474 1304 0,'0'0'16,"0"0"0</inkml:trace>
  <inkml:trace contextRef="#ctx0" brushRef="#br1" timeOffset="-33266.92">30349 3342 47 0,'11'22'23'0,"7"-3"-14"16,-11-9 24-16,0-4-32 16,0 9 0-16,3 1 2 15,1 3 0-15,0 6-3 16,3 10 1-16,0-7 3 15,3 6 1-15,-6-9-1 16,0-6 0-16,-1-6 0 16,4-13 0-16,4-13-1 15,0-28 1-15,13-18-2 16,15-29 0-16,18-25-4 16,17-19 1-16,4 20-17 0,3-20 0 15,11 19-2-15,-4 22 0 16</inkml:trace>
  <inkml:trace contextRef="#ctx0" brushRef="#br1" timeOffset="-31601.53">3418 3916 17 0,'15'-56'8'0,"-1"37"3"16,-11 25 8-16,-3-6-16 15,0 0 0-15,0 0 3 16,0 3 0 0,-3 16-7-16,3 13 1 15,-7 15 5-15,-4 12 0 16,0 16-2-16,-6 19 0 15,3 19-1-15,-4 16 0 16,7 12-1-16,1 13 0 16,-1-1 0-16,4 7 1 15,7 0 0-15,-7-12 0 16,7-10-1-16,0-16 1 16,0-9-1-16,0-22 1 15,-3-7-3-15,3-21 1 16,0-6-4-16,-11-14 0 0,0-14-6 15,-10-14 1-15,4-15-4 16,-4-22 0-16</inkml:trace>
  <inkml:trace contextRef="#ctx0" brushRef="#br1" timeOffset="-30204.49">3567 3759 23 0,'24'0'11'0,"1"-3"-6"0,-14 0 14 0,3-3-17 16,7 3 1-16,7 0 1 15,11-4 0-15,0 4-5 16,3 3 0-16,4-6 4 16,7-3 0-16,3-1-1 15,-6-2 0-15,10-1 0 16,10 0 0-16,11-8 0 15,0 5 0-15,15 3 0 16,-12-5 0-16,12-1 0 16,2 0 0-16,12 9-2 15,3-8 1-15,-4 2-1 16,11-3 1-16,7 0-1 16,3-3 0-16,-3 10 1 15,8-7 0-15,2 3-1 16,1 4 0-16,-4 6 1 0,3-4 1 15,4 4-1 1,-3 6 0-16,-7 6-1 0,6 4 0 16,-10 2 1-16,7 1 0 15,-24-4-1-15,-1 0 0 16,0 1-1-16,-3-1 1 16,-7-2 0-16,-7 2 0 15,-8 0-1-15,-10 1 0 16,-3-10-1-16,-8 3 1 15,-3 13 0-15,0-1 0 16,-3 13-1-16,-8 7 1 16,1 6 0-16,-8 9 1 0,0-3-1 15,1 13 1-15,-1-4-1 16,-3 4 0-16,-8 2 1 16,1 4 0-16,0 6-1 15,3 0 1-15,-3 4 0 16,0-4 0-16,3 16 0 15,-3 6 1-15,3 3-1 16,-3-9 0-16,0 12-1 16,-4-6 1-16,0 3 0 15,0 0 0-15,0-6 0 16,4-15 0-16,-4-4 0 16,1 6 1-16,-5-12-1 15,1-3 0-15,-7 3 0 16,-1-13 1-16,-3 10-2 0,-3-16 1 15,-4-3 0 1,4-4 0-16,-8-5-1 16,1-1 1-16,-1-2 0 0,-3-4 0 15,0-3-1-15,-3-9 0 16,-4-1 1-16,-11-2 0 16,-3-7 0-16,-7 0 0 15,-11 1 0-15,-11-7 0 16,-17-3 0-16,4 3 1 15,-15-4-1-15,-13 1 0 16,-8-6-1-16,-11-1 1 16,-2-2-1-16,-8-1 1 15,-7-2 0-15,-11 2 0 0,4 4 0 16,0-4 1-16,-4 4-1 16,-3 3 0-16,11-4 0 15,-4 1 0 16,0-1 0-31,-1 4 0 0,8 3 0 0,4 0 0 0,-11 6 0 16,0 3 1-16,7 7-1 16,3 9 0-16,-3 0 0 15,-10 0 1-15,10 6 1 16,3-13 0-16,-13 7 0 16,-8 4 0-16,18-1 0 15,-10 3 0-15,-5-3 0 16,1-3 0-16,4-3-2 0,-1-4 0 15,1-2-1-15,3-1 0 16,3-8-6-16,15-4 1 16,-1-10-7-1,11-6 0-15</inkml:trace>
  <inkml:trace contextRef="#ctx0" brushRef="#br1" timeOffset="-28973.77">9948 7159 20 0,'25'-38'10'0,"3"-18"3"0,-21 40 6 0,0-3-15 16,0-9 1-1,-3-4 2-15,-4 11 1 0,-4-1-10 16,-3-3 1-16,-7-1 5 16,-3 4 0-16,-12 1-2 15,-13 11 1-15,-11 10-3 16,7-3 1-16,-10 12-1 15,-11 20 1-15,-4 5-1 16,-6 7 0-16,-12 6-1 16,12-3 0-16,6-10-2 15,1 4 1-15,6 3-3 16,4 12 1-16,11-6-3 16,10 13 1-16,11 9 0 15,10 3 1-15,8-10 2 16,10-5 1-16,10-4 3 15,15 1 1-15,7-4 4 16,10-3 0-16,25-13 2 16,14-9 0-16,14-15-1 15,4-17 1-15,11-15-2 0,-8 7 1 16,-10-23-3-16,-11-18 1 16,-14-13-3-16,-14-13 0 15,-18 1-2-15,-21-10 1 16,-17 9-5-16,-19 7 0 15,-24 0-7-15,-3 18 0 16,-7 4-5-16,-11 6 1 16</inkml:trace>
  <inkml:trace contextRef="#ctx0" brushRef="#br1" timeOffset="-28223.03">12474 6829 25 0,'4'4'12'0,"-1"-42"-2"0,-3 25 15 16,0-5-21-16,-3-1 0 0,3-3 2 15,-11 0 1-15,1 12-8 16,-5 4 0-16,-16-6 5 15,-12-1 1-15,-6 4-3 16,-14 6 1-16,-8-7-3 16,7 10 0-16,-3 10-3 15,-7 15 1-15,-3 6-2 16,3 13 1-16,0 12-4 16,7 4 1-16,7 3-1 15,14-7 0 16,14 4-2-31,18 12 1 0,14 12 0 0,17-2 1 0,15-10 6 16,18-3 0-16,6-6 6 16,15-19 1-16,20-10 5 15,15-21 0-15,-4-16 2 16,4-19 0-16,4-19-4 0,-12-19 1 16,-6-2-5-16,-21-1 0 15,-18-3-4-15,-22-12 1 16,-20-1-4-16,-22 7 1 15,-20 3-7-15,-8 3 1 16,-18 0-9-16,-3 26 1 16</inkml:trace>
  <inkml:trace contextRef="#ctx0" brushRef="#br1" timeOffset="-23749.29">4561 3694 40 0,'11'-16'20'0,"-11"6"-17"0,-7 4 20 15,-4 3-22-15,-10 3 1 16,-14 0-1-16,-14 3 0 16,-11 3-2-16,0 7 0 15,-4 3 1-15,-3 18 0 0,4-9-4 16,-4 16 1-16,3 9-4 16,8 13 0-16,6 6-4 15,8 9 1-15,14 7-1 16,10 0 1-16,14 2 9 31,-94-143 1-31,260 203 6 16,-88-84 1-16,11-32 6 15,10-21 0-15,7-29 1 16,-14-15 0-16,-6-10-7 16,-15-16 1-16,-18-9-4 15,-17-6 0-15,-18-7-5 16,-14 16 1-16,-14-6-15 15,-7-3 1-15</inkml:trace>
  <inkml:trace contextRef="#ctx0" brushRef="#br1" timeOffset="-22966.75">5091 4493 35 0,'10'41'17'0,"4"3"-3"15,-3-38 17-15,3-3-25 16,7 0 0-16,4-3 6 16,10 0 0-16,18-3-14 15,28-9 0-15,25-10 8 16,10-13 1-16,18 1-7 15,8 18 1-15,-22-6-8 16,-22 13 0-16,-24-1-12 16,-24 13 0-16</inkml:trace>
  <inkml:trace contextRef="#ctx0" brushRef="#br3" timeOffset="-13150.36">17635 4967 25 0,'43'28'12'0,"48"-16"-1"0,-62-12 12 0,2 0-21 16,12 0 1-16,20-9 2 15,8 9 0-15,13-3-5 16,5-3 1-16,9-4 4 16,15 10 0-16,21 3-1 15,0 1 1-15,11-1-1 16,21-3 0-16,-4 0-1 15,18-3 0-15,18 3-1 16,3 0 1-16,21-7-1 16,7 4 1-16,15 0-1 15,10-3 1-15,14-1-1 16,3 11 0-16,15-11 0 16,-4 4 0-16,11 3-1 15,21-9 1-15,7 9-2 16,14 0 1-16,-7 0-1 15,11 3 1 1,24 9-1-16,-6-8 0 0,10 8 0 0,10 1 1 16,-3 5-2-16,4-2 1 15,-5 0 0-15,12 9 0 16,-11-6 0-16,-7 0 1 16,14-7-2-16,-14 7 1 15,-7 9 0-15,-8 3 0 16,-6-5 0-16,3 2 1 15,-17 3-1-15,-4-6 0 16,-10-3 0-16,-15-3 1 0,-14 3-1 16,-17 0 1-16,-29-10-2 15,-28 7 1-15,-17-6-5 16,-32-4 1-16,-36-3-15 16,-34-15 1-16,-15 3-1 15,-35-7 1-15</inkml:trace>
  <inkml:trace contextRef="#ctx1" brushRef="#br3" timeOffset="-140889.83">12040 5864 0</inkml:trace>
  <inkml:trace contextRef="#ctx0" brushRef="#br3" timeOffset="-11304.59">17724 7770 30 0,'24'6'15'0,"1"-28"-7"15,-18 26 16-15,4 2-22 16,-4 6 1-16,3 7 5 16,1 6 0-16,-1 4-8 15,5-1 0-15,2 6 6 16,-3-2 1-16,7-1-2 16,1 0 1-16,2 4-2 15,1-10 1-15,-4-9-2 16,4-13 1-16,-4-10-1 15,4-24 1-15,-8-10-1 16,-3-12 1-16,-14-19-2 16,-3-22 0-16,-11-25-1 0,-11-7 1 15,0-12-1-15,1-6 1 16,-1 0-2-16,0-1 1 16,1 11-1-16,6 8 1 15,0 16-1-15,4 7 0 16,4 15-1-16,6 16 1 15,1 12-2-15,6 13 0 16,4 4-3 0,4 14 0-16,3 14-4 0,-4 5 1 15,5 1-7-15,2 12 0 16,-6 6-3-16,-1 4 0 16</inkml:trace>
  <inkml:trace contextRef="#ctx1" brushRef="#br3" timeOffset="-139328.35">13832 4876 0,'0'0'16,"0"0"-1,0 0 1,0 0-1,0 0 1</inkml:trace>
  <inkml:trace contextRef="#ctx0" brushRef="#br3" timeOffset="-10068.86">18514 6218 52 0,'3'22'26'0,"1"31"-20"0,-4-31 26 15,-4 9-32-15,1 10 1 0,-1 13 0 16,4-11 0-16,-3 8-3 15,-1 2 1-15,1-12-3 16,-1-4 1-16,4-12-9 16,0-12 0-16,0-13-3 15,7-9 0-15</inkml:trace>
  <inkml:trace contextRef="#ctx0" brushRef="#br3" timeOffset="-9742.29">18838 6193 52 0,'4'31'26'0,"-15"10"-35"0,8-41 53 16,-4 9-45-1,-4 7 1-15,1 6 0 0,-1 0 1 16,0 3-1-16,1 0 0 15,-1 0-1-15,4-3 1 16,4 0 0-16,3-3 0 16,3 0-1-16,8 0 1 15,6-4 0-15,8 4 1 16,3 3-1-16,-3-6 0 16,-4-7 0-16,-3 0 1 15,-8 1-2-15,-10-4 1 16,-7 0-5-16,-7 1 0 0,-7-4-9 15,0 0 0-15</inkml:trace>
  <inkml:trace contextRef="#ctx0" brushRef="#br3" timeOffset="-9516.07">18867 6284 54 0,'17'6'27'0,"18"-19"-25"16,-17 7 45-16,3-6-46 15,-3-7 1-15,14 0-1 16,6-3 1-16,5 3-4 16,-4 4 1-16,-4 5-6 15,-3 7 0-15,-8 3-10 0,1 6 0 16</inkml:trace>
  <inkml:trace contextRef="#ctx0" brushRef="#br3" timeOffset="-9276.1">19276 6412 53 0,'0'10'26'0,"-4"5"-25"0,4-8 41 0,-10-1-41 16,-1 6 0-16,-3 4 0 16,-4 9 1-16,1 3-3 15,-8 1 1-15,4-4-2 16,3 0 0-16,1 0-7 16,2-6 1-16,5-7-8 15,-4-5 1-15</inkml:trace>
  <inkml:trace contextRef="#ctx0" brushRef="#br3" timeOffset="-9048.77">19092 6497 53 0,'7'44'26'0,"22"31"-35"15,-22-65 46-15,3 8-37 0,8 7 0 16,0 4-1-16,-4-4 1 16,0-6-3-16,3-7 0 15,-2-2-11-15,2-14 1 16,1-5-1-16,3-7 1 16</inkml:trace>
  <inkml:trace contextRef="#ctx0" brushRef="#br3" timeOffset="-8825.89">19480 6550 62 0,'7'7'31'0,"15"8"-45"16,-15-15 68-16,3 0-54 15,4-6 0-15,0-3-3 16,4-4 1-16,3 0-7 16,0 4 1-16,-3-10-8 15,0 0 0-15</inkml:trace>
  <inkml:trace contextRef="#ctx0" brushRef="#br3" timeOffset="-8420.77">19816 6362 52 0,'0'10'26'0,"10"-14"-22"0,-3 1 42 15,0 3-40-15,7-3 1 16,4 0 3-16,3 0 0 15,4 3-13-15,3 0 0 16,-7 6 9-16,0 0 0 0,-6 7-5 16,-5 0 1-16,-3-1-3 15,-7 4 0-15,-3 3-2 16,-4-1 1-16,-4 1-2 16,-3 6 1-16,0 7-1 15,0-10 0-15,0-4 1 16,-4 7 0-16,7 1 1 15,4-1 0-15,4 0 0 16,3-6 1-16,3-4 1 16,8-5 0-16,10-4-1 15,0-6 0-15,4-3-4 16,0-7 1-16,-1-2-13 16,-3-1 1-16</inkml:trace>
  <inkml:trace contextRef="#ctx0" brushRef="#br3" timeOffset="-8015.38">20592 6318 55 0,'14'0'27'0,"-7"-12"-22"0,-4 5 40 0,-3-2-42 16,-3 6 1-16,-8 0-3 15,-6-4 1-15,-8 11-3 16,-7 2 0-16,0 13 3 16,-3 3 0-16,-7 9-4 15,10 4 1-15,0 2-2 16,8 10 1-16,6-15-1 15,11-1 0-15,7 7-1 16,7-10 1-16,11-6 2 16,13-13 1-16,15-12 3 15,7 0 0-15,-11-16-1 16,-6-3 0-16,-8-6-1 16,-10-4 1-16,-8 7-8 15,-10 0 1-15,-14 0-13 16,-7 10 1-16</inkml:trace>
  <inkml:trace contextRef="#ctx0" brushRef="#br3" timeOffset="-7655.85">18567 7149 56 0,'0'28'28'0,"28"-9"-22"15,-14-16 43-15,11 1-42 16,21-4 1-16,24-7 5 15,15-5 0-15,35-7-16 16,28-12 1-16,21 2 10 16,29-2 0-16,-1 0-6 15,1-7 1-15,-11 13-8 16,-39 9 1-16,-24 4-13 16,-29 5 0-16,-25-5-8 15,-17 6 0-15</inkml:trace>
  <inkml:trace contextRef="#ctx1" brushRef="#br3" timeOffset="-135525.85">13832 5503 0,'0'0'16</inkml:trace>
  <inkml:trace contextRef="#ctx0" brushRef="#br3" timeOffset="-6154.44">18524 7516 44 0,'-3'16'22'0,"-1"-19"-9"0,4 3 22 0,0 0-32 0,0 0 1 16,0 0 3-16,0 0 0 0,0 3-8 16,-7 0 0-16,0 6 6 15,-3 7 0-15,-4 6-2 16,-4 9 0-16,-3 4-3 15,-8 12 1-15,5 6-3 16,3 4 1-16,3 5-1 16,4 1 1-16,10 0-2 15,4-7 1-15,11-12-3 16,10-13 0-16,0-15-7 16,0-6 1-16,1-14-6 15,6-2 0-15</inkml:trace>
  <inkml:trace contextRef="#ctx0" brushRef="#br3" timeOffset="-2924">18641 7758 51 0,'-7'3'25'0,"3"-10"-16"0,4 7 25 0,0 0-30 15,4-3 0-15,3 0 3 16,0 0 0-16,3-6-8 16,1 5 0-16,7-2 5 15,3 0 1-15,7 0-2 16,4-4 0-16,0 4-2 15,-4 0 1-15,-4 3-2 16,-6 6 0-16,-4 3-1 16,-10 7 0-16,-8-10-2 15,-6 6 1-15,-8 10-2 16,-3 0 1-16,-4 6-1 16,0 6 0-16,1-6 0 15,-4 3 1-15,3 1 1 16,4-1 0-16,3 0 2 15,4 3 0-15,3-5 1 0,4-8 0 16,7 4 0-16,7-6 0 16,4-3 0-16,3-7 0 15,4 0-5-15,3-3 0 16,4-6-12-16,-1-9 0 16</inkml:trace>
  <inkml:trace contextRef="#ctx0" brushRef="#br3" timeOffset="-2685.45">19004 7808 53 0,'-14'25'26'0,"-4"9"-24"16,11-24 37-16,-3 5-38 15,-4-8 0-15,-4 8 0 16,-3 10 1-16,3 7-3 16,1-4 1-16,-1 0-4 15,4 4 1-15,3-10-13 16,4-10 1-16</inkml:trace>
  <inkml:trace contextRef="#ctx0" brushRef="#br3" timeOffset="-2459.84">18877 7880 41 0,'4'31'20'0,"-1"-12"-14"0,1-19 24 15,3 13-28-15,0 2 1 16,3 7-1-16,5 3 1 15,2-3-5-15,-3 0 1 16,0-9-2-16,1-1 0 0,-5-5-10 16,1-4 0-16</inkml:trace>
  <inkml:trace contextRef="#ctx0" brushRef="#br3" timeOffset="-2235.59">19124 7939 52 0,'11'4'26'0,"3"-11"-28"16,-7 7 44-16,3 0-42 15,5 0 1-15,6-3-1 16,0 0 0-16,4-3-6 15,-1 0 1-15,-3-1-9 16,-3-5 0-16</inkml:trace>
  <inkml:trace contextRef="#ctx0" brushRef="#br3" timeOffset="-1978.22">19502 7723 59 0,'-4'44'29'0,"-3"-38"-34"0,3 7 50 0,1 6-45 15,-1 9 0-15,1-3-2 16,-1 9 0-16,4 7-4 15,4-6 1-15,-1-7-11 16,4-16 1-16</inkml:trace>
  <inkml:trace contextRef="#ctx0" brushRef="#br3" timeOffset="-1704.4">19579 7431 47 0,'0'60'23'0,"4"-22"-20"0,-1-26 34 16,8 4-37-16,-1 3 1 15,5 12-1-15,2 0 1 16,1 7-1-16,-4 9 0 15,-4 0 0-15,-10 3 0 16,-14 10-4-16,-3-4 1 16,-8-6-11-16,-7-12 0 0</inkml:trace>
  <inkml:trace contextRef="#ctx0" brushRef="#br3" timeOffset="-1348.6">20101 7337 48 0,'-3'16'24'0,"-15"6"-22"15,11-16 36-15,-7 13-37 16,-11 6 1-16,-3 10-1 16,0 2 1-16,-4 17-3 0,0-10 0 15,8 9 2-15,2 10 0 16,5-1-3-16,10 4 1 16,7-6-4-16,7-4 1 15,7-9-6-15,7-9 0 16,4-16-5-16,10-22 1 15</inkml:trace>
  <inkml:trace contextRef="#ctx0" brushRef="#br3" timeOffset="-1150.72">20182 7607 48 0,'-7'28'24'0,"-7"19"-22"16,11-28 46-16,-4-9-47 16,-7 5 0-16,-8 13 0 15,-6 7 0-15,-4-4-3 16,1 7 0-16,-1 3-6 16,7-4 1-16,4-5-9 15,7-17 1-15</inkml:trace>
  <inkml:trace contextRef="#ctx0" brushRef="#br3" timeOffset="-928.85">20052 7789 48 0,'25'22'24'0,"-1"31"-24"0,-17-40 38 15,0-1-39-15,0 4 1 16,4 3-1-16,-4 3 1 16,4 3-2-16,-1-6 0 15,4 3-5-15,-3-7 0 0,0-2-7 16,-4-13 1-16</inkml:trace>
  <inkml:trace contextRef="#ctx0" brushRef="#br3" timeOffset="-700.98">20338 7849 56 0,'3'9'28'0,"11"-6"-32"16,-7-6 52-16,4-3-48 15,7-1 0-15,6-2-3 16,4 0 0-16,-3-4-4 16,-7 0 0-16,-4 1-9 15,-3 3 1-15</inkml:trace>
  <inkml:trace contextRef="#ctx0" brushRef="#br3" timeOffset="-479.75">20433 7770 58 0,'-7'6'29'0,"-7"51"-38"0,14-41 50 0,-4 2-41 15,4-2 1-15,0 9-7 16,4-3 1-16,-1-6-4 15,4-4 1-15,0-12-7 16,11-9 1-16</inkml:trace>
  <inkml:trace contextRef="#ctx0" brushRef="#br3" timeOffset="-29.49">20638 7689 64 0,'7'9'32'0,"7"7"-38"0,-7-16 64 16,0 0-56-16,0-3 0 15,3-4 1-15,1-2 0 0,3 3-4 16,0-1 0-16,-3 4 1 16,-4 6 1-16,-7 0-2 15,-4 7 0-15,-3-1-3 16,0-2 1-16,0 5-3 15,0 1 1-15,-3 9 0 16,2 0 1-16,1 3 0 16,0 3 1-16,4-6 2 15,3-7 1-15,3 1-1 16,1-6 1-16,3 2-4 16,7-6 0-16,7-6-11 15,7-15 0-15</inkml:trace>
  <inkml:trace contextRef="#ctx0" brushRef="#br3" timeOffset="246.35">20803 7388 48 0,'7'47'24'0,"25"28"-16"0,-21-59 36 16,3 2-42-16,0 7 1 15,4 7-1-15,-4-1 0 16,-11 35-4 0,-6 0 0-16,-8 3-3 15,-3-6 0-15,-4-10-11 16,-3-12 0-16</inkml:trace>
  <inkml:trace contextRef="#ctx0" brushRef="#br3" timeOffset="575.16">21445 7212 54 0,'-7'22'27'0,"-28"31"-31"0,21-37 41 16,-7 6-37-16,-4 6 1 15,4 10 0-15,0 2 0 16,0 11-1-16,-1 5 0 15,8-6 1-15,7 10 0 16,4 3-1-16,6-1 1 16,1-12-6-16,6-6 1 15,4-15-7-15,8-14 1 16,2-12-6-16,8-9 1 16</inkml:trace>
  <inkml:trace contextRef="#ctx0" brushRef="#br3" timeOffset="786.04">21668 7510 44 0,'-18'59'22'16,"-21"-2"-21"-16,29-35 41 0,-8 0-41 15,-3-3 0-15,-7 9 0 16,-1 9 0-16,-2 1-2 15,-8-7 1-15,11 1-3 16,3-4 0-16,4-6-11 16,10-16 0-16</inkml:trace>
  <inkml:trace contextRef="#ctx0" brushRef="#br3" timeOffset="992.94">21392 7598 46 0,'39'44'23'0,"-7"21"-17"0,-25-58 34 15,4 5-40-15,-1 10 0 16,1 0 0-16,-1 3 1 16,5 0-4-16,-1 0 0 0,0-3-4 15,3-6 1-15,1-3-8 16,0-10 0-16</inkml:trace>
  <inkml:trace contextRef="#ctx0" brushRef="#br3" timeOffset="1295.8">21717 7651 61 0,'4'9'30'0,"6"4"-30"0,-3-13 56 15,0 3-55-15,4 0 0 16,-4-3-1-16,3-6 1 15,8 0-5-15,10-4 0 16,1-2-5-16,-1-4 0 16,-4-3-10-16,-9 0 0 15</inkml:trace>
  <inkml:trace contextRef="#ctx0" brushRef="#br3" timeOffset="1757.53">22003 7447 59 0,'7'31'29'0,"3"-21"-30"16,-6-10 50-16,3 3-46 15,4-3 0-15,3 0 3 16,3-6 0-16,4-1-8 16,1 4 1-16,-1-3 4 15,-4 0 1-15,-2 9-4 16,-8 0 1-16,-7 10-4 16,-7-1 0-16,-4-2-3 15,-3 2 1-15,0 1-2 0,0-1 0 16,0 4 0-16,3-4 0 15,4 1 3-15,7 3 1 16,3-1 3-16,8 1 1 16,7-3 2-16,3 2 1 15,0 1 0-15,0 0 1 32,-3-4-2-32,-4-6 0 0,-7 4-2 0,-11 5 0 15,-10 14-5-15,-10-1 1 0,-5 0-9 16,-2-3 1-16,-1-9-6 15,4-10 1 1</inkml:trace>
  <inkml:trace contextRef="#ctx0" brushRef="#br3" timeOffset="2044.88">22334 7234 48 0,'4'25'24'0,"-1"44"-18"16,-3-56 42-16,7 18-47 16,8 10 1-16,6 9 0 0,3 6 0 15,5-2-3-15,-5 5 0 16,-10 7 1-16,-14 6 0 15,-3-3-5-15,-11-3 1 16,-4-3-10-16,1-4 0 16,-8-12-2-16,0-18 0 15</inkml:trace>
  <inkml:trace contextRef="#ctx0" brushRef="#br3" timeOffset="2553.38">22924 6704 56 0,'14'47'28'0,"7"6"-33"16,-18-43 56-16,1 5-51 15,-4 10 1-15,0 1 3 16,0-4 0-16,0-4-3 16,0 1 0-16,3-3 2 15,1 3 1-15,-1-4-1 16,-3-2 1-16,0-4-3 0,-3 1 0 15,-8-1-2-15,1 0 1 16,-8 1-1-16,-7-4 0 16,-6 0-1-16,-8 1 0 15,0-1-1-15,-3 7 1 16,6-1 0-16,1 10 1 16,7-6-1-16,7 6 1 15,7 3 1-15,7 3 0 16,7 0 1-16,10-3 1 15,11-3-3-15,11-6 0 16,7-7-3-16,0-9 1 0,-8-6-12 16,5-7 1-16,-5-2-4 15,5-10 1-15</inkml:trace>
  <inkml:trace contextRef="#ctx0" brushRef="#br3" timeOffset="2779.25">23336 6936 51 0,'-24'53'25'0,"-19"-12"-30"16,33-28 47-16,-8 9-41 16,-7 0 0-16,4 6 1 15,0 13 0-15,0-1-3 16,3-2 0-16,1-7-2 0,-1-9 0 15,4-12-9-15,3-14 1 16,1-14-4-16,-1-7 0 16</inkml:trace>
  <inkml:trace contextRef="#ctx0" brushRef="#br3" timeOffset="2931.16">22976 6949 44 0,'15'15'22'0,"48"32"-18"0,-38-25 42 16,6 13-41-16,8-1 0 15,4 10 0-15,-1 3 0 0,-3-3-8 16,-7-3 0-16,-8 3 1 16,-6-10 0-16,-8-6-15 15,-13-15 0-15</inkml:trace>
  <inkml:trace contextRef="#ctx0" brushRef="#br3" timeOffset="3906.6">23982 7061 44 0,'3'13'22'0,"1"-7"-10"16,-4-6 22-16,0 0-33 16,3 0 1-16,8-3 2 15,7-3 0-15,3 0-5 16,11-4 1-16,-1 4 0 15,5-4 1-15,-1 1-8 16,-3 3 0-16,-8-7-9 0,-6 7 0 16</inkml:trace>
  <inkml:trace contextRef="#ctx0" brushRef="#br3" timeOffset="4085.5">23894 7290 57 0,'-7'38'28'0,"14"-16"-23"0,0-19 49 0,3 0-52 16,4 0 0-16,1-6-1 15,16-3 0-15,8 3-9 16,0-3 0-16,0-1-10 16,-1 1 0-16</inkml:trace>
  <inkml:trace contextRef="#ctx0" brushRef="#br3" timeOffset="4775.49">24515 8554 54 0,'28'50'27'0,"35"-37"-21"15,-42-16 39-15,8-4-42 16,-1-11 1-16,4-11 2 16,3-18 1-16,-7-12-8 15,-3-23 0-15,-4-15 6 16,-10-19 0-16,-11-25-3 15,-11-22 1-15,-7-16-2 0,-6-6 1 16,-8-9-2 0,-7 9 1-16,4 12-1 0,7 13 0 15,6 13 0-15,5 18 1 16,13 10-1-16,11 16 0 16,7 21-1-16,15 16 0 15,2 16-1-15,1 16 0 31,0 15-3-31,-4 9 0 0,0 13-5 0,-6 13 1 16,-12-3-11-16,-6 9 0 16</inkml:trace>
  <inkml:trace contextRef="#ctx0" brushRef="#br3" timeOffset="5601.27">25883 6096 54 0,'18'18'27'0,"-11"-36"-25"0,-7 18 40 0,-4-4-41 16,-3-2 0-16,-7 0 1 16,-14-3 0-16,-14 9-3 15,-1 3 0-15,-6 3 2 16,-4-6 0-16,-3 6-2 16,-1 13 0-16,4 9-2 15,0 0 0-15,8 7-1 16,2 12 0-16,11 13 0 15,11 2 0-15,11 1 1 16,10 12 1-16,3 7 1 16,4 9 0-16,4 9 1 0,-1-3 1 15,1 7 0-15,-7-4 0 16,-4 13 0-16,-4-3 0 16,-3 3 0-16,0 12 1 15,0-3 0-15,-4-2 0 16,4-4 0-16,0-4 1 15,4-2 1-15,3-16 0 16,7-9 2-16,7-7 0 16,7-15 0-16,18-13 0 15,10-9-2-15,11-16 1 16,11-9-6-16,-1-13 0 16,-6 0-17-16,-11-9 0 0,-11 6-4 15,-10 0 1 1</inkml:trace>
  <inkml:trace contextRef="#ctx0" brushRef="#br3" timeOffset="7778.14">10435 6698 43 0,'18'-41'21'0,"-36"-34"-8"16,15 53 21-16,-8-10-35 16,-14 4 1-16,-6 3-1 15,-5 3 1-15,-17 10 0 16,-14 2 1-16,-17 10-2 16,-12 0 1-16,-2 6 0 0,-19 10 0 15,-10 19-3 1,0 2 1-16,-3 20-3 0,-8 5 1 31,1 17-5-15,17 21 0-16,10 16-4 0,12 19 0 0</inkml:trace>
  <inkml:trace contextRef="#ctx0" brushRef="#br3" timeOffset="8034.64">8371 8306 24 0,'-28'185'12'0,"14"4"-10"0,18-130 16 15,10 16-14-15,10 19 0 0,22 13 3 16,7-3 0-16,25-4-6 15,21-3 0-15,17-25 6 16,32-18 1-16,25-14-2 16,14-24 1-16,25-32-2 15,-18-24 0-15,3-23-4 16,-3-22 0-16,-35-18-1 16,-35-23 0-16,-26-15-2 15,-41-6 1-15,-43-32-1 16,-42-15 0-16,-39-10-3 15,-43-16 1-15,-38-2-6 16,-14-20 0-16,-32 4-4 16,0 6 1-16</inkml:trace>
  <inkml:trace contextRef="#ctx0" brushRef="#br3" timeOffset="10827.91">26296 6488 34 0,'0'0'17'0,"7"6"-10"0,-3-9 18 0,-1 3-20 15,1 3 1 1,6 0 5 0,8-3 1-16,0 0-14 15,3 0 0-15,7 0 8 16,4 0 1-16,3 3-3 15,-3 0 0-15,-4 4-4 16,-7 2 1-16,-7 3-2 16,-10 14 1-16,-11-11-2 15,-7 4 1-15,-8 6-1 16,1 0 0-16,0 0 0 16,3-3 1-16,-6 3 0 15,3-3 1-15,6-6 0 16,5-3 0-16,-1-1 1 15,8-3 1 1,3 1 1-16,3-4 1 0,8 4-1 16,7-7 0-16,6-3-1 15,8 3 1-15,3 0-7 16,1-3 1-16,-8-3-15 0,-4-7 0 16</inkml:trace>
  <inkml:trace contextRef="#ctx0" brushRef="#br3" timeOffset="11126.34">25746 7162 65 0,'7'12'32'0,"32"-2"-28"0,-25-7 50 0,10 0-51 16,19-3 0-16,13 3 0 15,8-6 1-15,13-3-6 16,8-1 1-16,7-2 0 16,-1 3 0-16,-9-4-6 15,-8 7 0-15,-18 3-12 16,-14 3 1-16,-13-6-3 15,-15 10 1-15</inkml:trace>
  <inkml:trace contextRef="#ctx0" brushRef="#br3" timeOffset="11682.87">25675 7566 57 0,'11'10'28'0,"13"2"-34"16,-13-12 55-16,3-3-48 15,11 3 1-15,3 0 2 16,0 0 1-16,-3-3-6 15,-4 3 1-15,-3 0 2 16,-4 0 0-16,-7 6-2 16,-11 4 0-16,-6 2-2 15,-4 4 1-15,-7 3-2 16,-8 3 1-16,1 0-1 0,0-4 1 16,3 1 0-16,4 6 1 15,7-3 1-15,3 0 0 16,4-3 0-16,4-3 1 15,6-1 0-15,8-2 1 16,3-4-2-16,0-2 1 16,4-1-5-16,-1-3 1 15,1-3-14-15,3-9 1 16</inkml:trace>
  <inkml:trace contextRef="#ctx0" brushRef="#br3" timeOffset="11952.76">26187 7645 47 0,'-11'28'23'0,"-17"-3"-17"15,17-16 30-15,-6 1-34 16,-8-1 1-16,-3 10 1 15,-4 3 0-15,4 3-5 16,0 0 0-16,6 0 3 16,1-6 0-16,7-6-6 15,4-1 1-15,2-6-7 16,5-9 0-16,6-9-6 16,5-7 0-16</inkml:trace>
  <inkml:trace contextRef="#ctx0" brushRef="#br3" timeOffset="12151.26">25996 7701 43 0,'7'47'21'0,"-7"-25"-21"0,0-12 35 16,0 5-34-16,0 4 1 0,0 3 0 16,4 3 0-16,-1-9-3 15,4-4 1-15,0 1-1 16,4-1 0-16,0 1-6 15,3-7 1-15,3-3-8 16,-6-9 1-16</inkml:trace>
  <inkml:trace contextRef="#ctx0" brushRef="#br3" timeOffset="12371.47">26187 7849 56 0,'0'12'28'0,"7"-9"-34"15,-7-3 53-15,10-3-46 16,4 3 0-16,8 0-1 16,6-3 1-16,0 0-5 0,0 0 0 15,-3-4-8-15,0 1 1 16,-1-6-5-16,1 2 0 15</inkml:trace>
  <inkml:trace contextRef="#ctx0" brushRef="#br3" timeOffset="12616.21">26599 7657 61 0,'-14'22'30'0,"-3"31"-38"16,13-49 60-16,-3 11-52 15,0 7 1-15,0 6 0 16,3 1 0-16,4 2-5 16,4 4 0-16,3-4-8 15,0-6 0-15,0-12-5 16,0-4 0-16</inkml:trace>
  <inkml:trace contextRef="#ctx0" brushRef="#br3" timeOffset="16290.53">13589 6277 43 0,'25'10'21'0,"-8"-13"-17"0,-17 3 21 16,0 0-25-16,-3-3 1 16,-1-7-1-16,-6-2 1 15,-4-7 0-15,-1-3 1 16,-6-3 0-16,-7 6 1 15,-14 0 0-15,-11 0 0 16,-18-3 0-16,-6-6 0 0,-1 6-2 16,-10 3 0-1,-14 4 0-15,-15 12 0 0,4 3-1 16,-10 12 0-16,-4 1 0 16,-21 6 1-16,14 9-2 15,-8 13 1-15,1-1-2 16,-7 20 1-16,28 18-3 15,7 19 1-15,11 13 0 16,7 25 0-16,17 9 0 16,11 16 1-16,14 3 2 15,7 10 1-15,15 2 1 16,6-2 0-16,11 6 0 16,10-10 1-16,18 3-1 15,22 1 1-15,10-7-2 16,17-9 0-16,29-13 0 15,31-3 0-15,18-25 0 16,39-19 0-16,25-21 0 16,28-29 0-16,3-25-1 0,11-35 0 15,-14-28-1-15,-18-24 1 32,25-146-1-32,-71-11 1 15,-52-17-1-15,-54-21 1 16,-52-16 0-16,-61-12 0 15,-31 2-1-15,-49-8 0 16,-33 21-13-16,-34-9 0 16,-22 28-1-16,7 28 1 15</inkml:trace>
  <inkml:trace contextRef="#ctx0" brushRef="#br3" timeOffset="18798.87">27263 7287 59 0,'14'0'29'0,"14"-12"-23"16,-10 5 30-16,17-2-36 15,7 0 0-15,4-1-4 16,7 4 1-16,-11 0-7 16,-3 2 1-16,-14 4-7 15,-7 0 0-15</inkml:trace>
  <inkml:trace contextRef="#ctx0" brushRef="#br3" timeOffset="19368.72">28113 6572 44 0,'-14'19'22'0,"17"3"-16"16,1-16 37-16,3 1-39 15,0-4 0-15,4 0 5 16,6 0 0-16,4 0-10 15,11-3 0-15,3-6 7 16,-3 0 0-16,7 2-2 16,-4-2 0-16,4 6-2 15,-4 6 0-15,-7-6-2 16,-6 7 0-16,-15 8-1 16,-14 4 0-16,-7 6-2 15,-1 3 1-15,-6-2-2 16,-7-4 1-16,-7 6 0 0,-1 0 0 15,5 10 2-15,6-4 0 16,7 1 1-16,8-1 1 16,6-6 2-16,11 1 1 15,11-8 0-15,7-8 0 16,3-10-1-16,7-3 0 16,11-3-4-16,3-3 1 15,4-4-10-15,-10 4 0 0,-5-6-11 16,-9 8 0-1</inkml:trace>
  <inkml:trace contextRef="#ctx0" brushRef="#br3" timeOffset="19653.8">27746 7478 68 0,'39'35'34'0,"24"-16"-33"16,-31-19 56-16,17 0-56 16,26-6 1-16,9-4-1 15,4-9 0-15,8 0-3 16,-1-2 0-16,-7 8-3 15,-7-3 0-15,-17 4-11 0,-15 2 1 16,-17-2-5-16,-7 2 0 16</inkml:trace>
  <inkml:trace contextRef="#ctx0" brushRef="#br3" timeOffset="20075.45">27947 7870 60 0,'-7'22'30'0,"-18"10"-30"16,18-29 55-16,-3 6-55 15,-1 7 1-15,-7 6 0 0,-6 3 0 16,-4 6-2-16,-4 10 0 16,4 3-2-16,-1-3 1 15,5-10-6-15,6-3 0 16,7-9-11-16,11-16 1 16</inkml:trace>
  <inkml:trace contextRef="#ctx0" brushRef="#br3" timeOffset="20285.02">27753 7823 42 0,'11'47'21'0,"6"1"-13"16,-10-42 27-16,-3 9-35 15,-1 7 1-15,1 3-1 16,-1 4 0-16,1 8-3 15,3-2 0-15,0-4-6 16,0-3 1-16,-3-15-6 16,-1-4 1-16</inkml:trace>
  <inkml:trace contextRef="#ctx0" brushRef="#br3" timeOffset="20541.27">28095 7971 52 0,'4'25'26'0,"6"-16"-23"0,-3-9 50 16,0 3-49-16,4 1 1 15,3-1 3-15,7-3 0 16,8-3-11-16,2-1 1 15,1-5 3-15,-4 0 0 0,-7-1-10 16,-3 1 0-16,0-7-12 16,-4 0 1-16</inkml:trace>
  <inkml:trace contextRef="#ctx0" brushRef="#br3" timeOffset="20750.23">28265 7889 53 0,'-11'54'26'0,"-7"-26"-24"16,15-19 38-16,-4 7-40 16,0 9 0-16,0 3-2 15,0 4 0-15,-4-1-5 16,4 0 0-16,0-12-8 15,7-9 0-15</inkml:trace>
  <inkml:trace contextRef="#ctx0" brushRef="#br3" timeOffset="21155.27">28547 7783 65 0,'7'12'32'0,"10"7"-33"0,-13-16 59 0,3 0-55 16,0 0 0-16,7 1 2 16,7-4 0-16,4-4-7 15,0 1 1-15,-4 0 4 16,-3 0 0-16,-4 6-3 15,-11 3 0-15,-10 10-1 16,-7 3 1-16,-7 0-2 16,0 0 0-16,-4 9 0 15,-3 0 0-15,3 6 1 16,4 1 0-16,7 3 0 16,7-1 1-16,7-5 1 15,7-4 0-15,7-6-1 16,11-10 0-16,13-12-4 15,5-6 1-15,-1-6-14 16,-3-14 0-16,-14-2-4 16,-11 0 1-16</inkml:trace>
  <inkml:trace contextRef="#ctx0" brushRef="#br3" timeOffset="29548.06">14633 7582 34 0,'4'9'17'0,"17"-15"-3"16,-10 3 17-16,6 0-26 15,8 0 1-15,14-4 5 16,10-2 0-16,18 0-13 16,14-1 1-16,14-2 8 15,22-1 0-15,13-3-3 16,12 4 1-16,9-7-5 15,4 3 0-15,-21 1-4 16,-10 2 1-16,-25 10-6 16,-25 6 0-16,-28 7-10 15,-25 5 0-15</inkml:trace>
  <inkml:trace contextRef="#ctx0" brushRef="#br3" timeOffset="30674.76">15282 6472 61 0,'25'-13'30'0,"-7"10"-19"0,-11-3 30 0,0 0-40 16,-7-1 1-16,-4 1 1 15,-6-3 0-15,-8-1-4 16,-7 4 1-16,-3 6 2 16,-4 6 0-16,-6 7-2 15,-1 12 0-15,-4 16-1 16,5 3 0-16,6 12 0 16,7-6 1-16,11 7-1 15,14-4 1-15,14-6 1 16,14-9 0-16,8-7-1 15,17-15 1-15,14-10-3 16,0-12 1-16,-7-4-6 16,-11 1 1-16,-7 3-14 15,-13 2 1-15</inkml:trace>
  <inkml:trace contextRef="#ctx0" brushRef="#br3" timeOffset="31468.8">15667 8253 33 0,'3'-6'16'0,"4"9"3"0,-7-3 12 15,4-3-25 1,3 3 1-16,0 0 4 0,0 3 0 16,0-3-13-16,0 0 0 15,11-6 9-15,3 2 1 16,7 1-4-16,8-3 1 15,-5 0-3-15,-6 0 0 16,-4 6-2-16,-7 3 1 0,-10 3-2 16,-8 6 0-16,-10 4-1 15,-3-3 0-15,-1 2-3 16,-3 4 1-16,0 0-1 16,3 3 1-16,7-3 0 15,8 0 1-15,3-1 2 16,10 4 0-16,8-6 3 15,10 0 0-15,4 3 2 16,0-1 0-16,3 1-2 16,-10 3 1-16,-8 0-1 15,-13 3 0-15,-18 10-7 16,-25 12 1-16,-17 0-10 16,-26-7 1-16,-27-2-5 15,-18-19 0-15</inkml:trace>
  <inkml:trace contextRef="#ctx0" brushRef="#br3" timeOffset="35794.08">29316 7416 40 0,'0'12'20'0,"3"-5"-7"16,-3-7 21-16,7 0-31 15,0 0 0-15,4 0 3 16,7-7 1-16,3 1-7 16,4 0 0-16,-1-4 5 15,15 4 1-15,3 3-2 0,1 0 0 16,-1 0-4-16,-3 0 1 15,-4 3-6-15,-7-4 0 16,-6 4-11-16,-5-3 0 16,-6 0-3-16,-4-6 0 15</inkml:trace>
  <inkml:trace contextRef="#ctx0" brushRef="#br3" timeOffset="36035.08">29559 7130 43 0,'0'26'21'0,"-3"17"-18"16,3-36 38-16,-4 8-39 16,1 10 1-16,-4 1 0 15,0 14 0-15,0 7-4 16,3 4 0-16,0 8 1 15,1 1 1-15,3-10-6 16,0-6 0-16,3-10-10 16,1-9 0-16</inkml:trace>
  <inkml:trace contextRef="#ctx0" brushRef="#br3" timeOffset="36394.28">30822 6560 41 0,'4'-25'20'0,"-1"43"-11"0,-3-14 28 0,0 5-34 16,0-3 0-16,0 7 1 15,-3 12 1-15,3 9-7 16,-4 4 1-16,-3 9 3 16,4 9 0-16,-1 7-1 15,1-3 0-15,-1-1-3 16,1-8 0-16,-1-8-6 15,4-8 0-15,-4-10-8 16,1-6 1-16</inkml:trace>
  <inkml:trace contextRef="#ctx0" brushRef="#br3" timeOffset="36723.88">30170 7431 62 0,'14'22'31'0,"39"-9"-30"0,-29-13 57 0,22 0-56 15,14 0 1 1,14-3 1-16,25-7 0 0,17-8-6 16,1 5 1-16,6 4 0 15,-6-1 1-15,-19 7-6 16,-20 3 1-16,-18 6-9 16,-21 4 1-16,-18-1-8 15,-21 4 1-15</inkml:trace>
  <inkml:trace contextRef="#ctx0" brushRef="#br3" timeOffset="37055.07">30413 7704 43 0,'0'22'21'0,"-28"0"-17"0,17-12 31 16,-6 5-35-16,-8 13 0 15,-3 4 0-15,-8-4 0 0,-6 13-3 16,3 6 1-16,4 0-4 16,3 6 1-16,7-9-8 15,4-9 0-15</inkml:trace>
  <inkml:trace contextRef="#ctx0" brushRef="#br3" timeOffset="37279.74">30095 7827 37 0,'25'47'18'0,"3"9"-13"15,-13-43 29-15,2 12-34 16,4 6 0-16,0 4 0 15,1 5 0-15,-1-5-3 0,-4-4 1 16,-2-15-10-16,-5-10 1 16</inkml:trace>
  <inkml:trace contextRef="#ctx0" brushRef="#br3" timeOffset="37595.25">30551 7861 56 0,'0'9'28'0,"7"1"-29"15,-4-10 49-15,1 3-45 16,3-3 1-16,3 0 0 16,-3-3 1-16,11 0-7 15,10 0 1 1,8-4-8 0,-5 1 0-16,-3-3-9 15,1-1 1-15</inkml:trace>
  <inkml:trace contextRef="#ctx0" brushRef="#br3" timeOffset="38044.31">30946 7664 55 0,'10'18'27'0,"18"-2"-25"0,-20-16 43 16,2-3-41-16,4 3 1 16,4-3 2-16,3 0 1 15,0-1-10-15,-3 1 0 0,10 0 6 16,4 3 0-16,-4 6-3 16,-10 4 1-1,-8 2-2-15,-10-2 0 0,-7 2-1 16,0 4 0-16,-3 0-4 15,-1-1 1-15,-3 4-1 16,0 0 0-16,0 0 0 16,7 0 1-16,3-4 0 15,4 1 1-15,7-3 3 16,0-4 0-16,11 0 2 16,10-2 1-16,7 5 0 15,1-2 0-15,-5 5 0 16,-2-2 0-16,-12 2-2 15,-17 11 0-15,-17 2-4 16,-15-3 0-16,0-3-7 0,-10 0 1 16,-8-7-9-16,1-5 0 15</inkml:trace>
  <inkml:trace contextRef="#ctx0" brushRef="#br3" timeOffset="38974.41">31545 6425 39 0,'-10'0'19'0,"6"0"-4"16,4 0 26-16,0 0-37 15,11-3 0-15,3 6 4 16,4-6 0-16,3 0-9 16,0-1 0-16,7-2 6 15,15-3 1-15,9-4-3 16,8 1 1-16,4-4-2 16,-1 3 0-16,1-2-2 15,-15 2 1-15,-10 4-2 16,-11-1 1-16,-7 17-2 15,-10 5 1-15,-7 7-3 16,-11 6 0-16,-8 7-3 0,-2 11 1 16,-8-5-1-1,-3 9 0-15,0 19 0 0,-1 6 1 16,-2 13 2-16,10 9 1 16,6 22 2-16,8 0 0 31,11 6 2-31,6-6 1 0,12-12 0 0,13 2 0 15,4-12 0-15,-4-12 0 16,-7 6-1-16,-7-13 1 16,-10 3-1-16,-15 7 0 47,-17-7-1-32,-18 1 1-15,-10-10-5 0,-18-13 0 16,11-2-8-16,-4-20 0 0,-4-12-2 0,8-9 0 0</inkml:trace>
  <inkml:trace contextRef="#ctx0" brushRef="#br3" timeOffset="39546.35">32731 6673 44 0,'14'3'22'0,"0"37"-30"0,-11-21 43 15,1 6-34-15,-4 13 0 16,0 15 1-16,4 10 1 16,3-7-2-16,0 4 0 15,0 0 3-15,0-1 0 16,-4-12 0-16,1-9 0 0,-4-7-1 16,0-6 0-16,0-6-2 15,-4-3 1-15,-6-7-2 16,-11 4 1-16,-11-7-1 15,-7-3 0-15,-7-3 0 16,4 0 0-16,-4-3 0 16,0 3 1-16,0 3-1 15,4 3 1-15,7 1-1 16,6 5 1-16,5 10 0 16,6 3 0-16,7 13 0 15,11 3 0-15,15-1 0 16,9 8 0-16,8-14-1 15,7-9 0-15,14-3-3 16,3-6 1-16,1-4-5 16,-1-2 1-16,11-17-12 15,7-8 1-15</inkml:trace>
  <inkml:trace contextRef="#ctx0" brushRef="#br3" timeOffset="39757.21">33345 7253 33 0,'0'34'16'0,"-29"35"-6"0,15-53 17 16,-10 12-27-16,-8 7 1 0,-7 12 0 16,0 12 1-16,0-2-6 15,4 5 1-15,3-2-5 16,4-10 1-16,7-19-4 15,3-18 1-15</inkml:trace>
  <inkml:trace contextRef="#ctx0" brushRef="#br3" timeOffset="39951.11">32805 7105 39 0,'3'-3'19'0,"29"72"-17"16,-14-44 37-16,10 13-36 15,7 15 1-15,4 16 1 16,10 6 1-16,1 4-9 16,-1 2 1-16,-6-5 2 15,-8-11 0-15,-7 4-10 16,-10-12 0-16,-11-13-5 0,-11-16 1 16</inkml:trace>
  <inkml:trace contextRef="#ctx1" brushRef="#br3" timeOffset="-77621.3">17494 6531 0,'0'0'16,"0"0"0,0 0-1</inkml:trace>
  <inkml:trace contextRef="#ctx0" brushRef="#br3" timeOffset="51572.86">20620 10166 47 0,'25'-3'23'0,"6"3"-18"0,-13-3 24 15,17-1-28-15,8 4 0 16,9-3-1-16,12-3 0 16,3 0-2-16,-7 0 0 15,-14-1-5-15,-11 1 0 16,-10 3-7-16,-15 3 1 0</inkml:trace>
  <inkml:trace contextRef="#ctx0" brushRef="#br3" timeOffset="51800.01">20539 10567 60 0,'28'16'30'0,"39"-4"-29"16,-46-12 59-16,21-3-59 15,11-3 1-15,7 0-2 16,0 0 0-16,-7-1-5 16,-3 4 0-16,-15-6-14 15,-10-7 1-15</inkml:trace>
  <inkml:trace contextRef="#ctx0" brushRef="#br3" timeOffset="52728.08">21788 10091 47 0,'3'0'23'0,"32"-10"-14"0,-17 4 25 0,10 0-32 15,4-1 1-15,17 4 2 16,11 0 0-16,4 6-6 16,-8 4 0-16,-6 2 4 15,-12 7 0-15,-9 6-2 16,-15 12 0-16,-25 7-4 16,-17 6 1-16,-18 3-6 15,-14 3 1-15,-7-9-3 16,4-9 0-16,-4-4 0 15,3-9 0-15,8-9 2 16,6-1 1-16,11-6 4 16,11-6 0-16,11-9 5 15,10-7 0-15,10-2 2 16,11-4 1-16,4-4 0 0,3 8 1 16,7 5 1-16,0 4 0 15,1 9-1-15,-5 9 1 16,1 10-2-16,-7 12 1 15,-4 7-2-15,-4 6 1 16,-6 0-3-16,-1-4 0 16,1 1-1-16,3 0 0 15,4 6-1-15,6-9 1 16,8-4-3-16,3-2 0 16,7-11-13-16,8-8 0 15,-15 3-2-15,-3 9 1 16</inkml:trace>
  <inkml:trace contextRef="#ctx0" brushRef="#br3" timeOffset="55159.41">23156 9670 44 0,'11'22'22'0,"-4"-22"-11"0,-7 0 23 16,0 0-32-16,0 4 0 15,0-1 2-15,-4 0 1 16,-6 3-6-16,-8 0 1 16,-14 4 3-16,-3 5 0 0,-4 10-1 15,-3 13 0-15,-11 9-2 16,-3 19 0-16,-8 12-2 16,4 16 1-16,4 19-1 15,6 3 1-15,8 7-1 16,14-7 1-16,14 6-2 15,10-9 1-15,15-16-4 16,10-12 1-16,4-16-10 16,-1-25 0-16</inkml:trace>
  <inkml:trace contextRef="#ctx0" brushRef="#br3" timeOffset="55641.44">23428 9984 44 0,'4'9'22'0,"-1"-2"-16"16,1-4 32-16,-4 6-37 15,0 1 0-15,-4 2 1 16,1 1 0-16,-1 6-3 16,0 2 0-16,-3-5 1 15,0 0 1-15,0 3-5 16,4-7 0-16,-1-2-7 15,4-1 0-15,0-12-3 16,-3 0 0-16</inkml:trace>
  <inkml:trace contextRef="#ctx0" brushRef="#br3" timeOffset="55880.87">23170 10338 62 0,'8'7'31'0,"13"-11"-35"0,-11 4 64 0,8 0-59 16,7 0 1-16,6 0-1 16,5 0 1-16,6 0-5 15,4-3 0-15,3 3-4 16,-6 0 0-16,-8 0-12 15,-18 0 0-15</inkml:trace>
  <inkml:trace contextRef="#ctx0" brushRef="#br3" timeOffset="56301.21">23075 10605 63 0,'25'19'31'0,"21"-7"-32"0,-25-12 51 16,11 0-49-16,6-3 0 16,-2 0 0-16,-4 0 0 15,-4 0-2-15,-7 3 0 16,-7 0 0-16,-3 3 1 15,-11 3-4-15,-4 4 1 16,-7 2-1-16,-6 1 0 16,-4-1-1-16,-4-2 1 15,-3 2 1-15,0 4 0 0,3 9 2 16,4-3 0 0,3 3 3-16,4 3 0 0,3-3 1 15,8 0 0-15,6 0-1 16,8-3 1-16,10-3-2 15,11-6 1-15,3-10-6 16,0-3 0-16,1-6-13 16,-1-7 1-16,0-6 0 15,4 0 0-15</inkml:trace>
  <inkml:trace contextRef="#ctx0" brushRef="#br3" timeOffset="56752.51">23664 10975 57 0,'0'16'28'0,"4"-10"-35"0,3-9 60 16,4-4-51-16,3-8 0 15,7-7 2-15,7-10 0 16,4-8-5-16,3-20 0 16,0-12 3-16,-3-16 0 15,-7-9-1-15,-4 0 0 16,7-4-2-16,-10 17 1 0,-4-1-2 16,-4 4 0-16,-2 18-2 15,-5 13 0-15,-3 12-2 16,-3 22 0-16,3 20-2 15,-8 2 1-15,1 9 0 16,-3 14 1-16,-4 5 2 16,-4 1 0-16,-7 12 2 15,8 9 0-15,6 10 2 16,4 3 1-16,4 9-1 16,3 1 1-16,3-7-1 15,4-6 1-15,0-13-4 16,0-9 0-16,0-10-8 15,0-12 1-15</inkml:trace>
  <inkml:trace contextRef="#ctx0" brushRef="#br3" timeOffset="57127.08">24049 10831 40 0,'-18'22'20'0,"15"-13"-23"0,3-9 32 16,0-6-28-16,0 6 0 15,7-13-1-15,0-6 1 16,3 1-3-16,1-1 0 0,3-3-1 16,0-3 0-16,0 0-3 15,0 9 1-15,4 0-1 16,0 4 0-16,-4 5 2 15,0 7 0-15,-3 7 4 16,-1 2 0-16,1 1 3 16,-4-4 1-16,-4 6 1 15,1 10 0-15,-4-3 0 16,0 6 1-16,0 0-2 16,0-3 0-16,0 3-3 15,0-3 1-15,3-6-5 16,4 0 0-16,4-4-8 15,0-9 0-15</inkml:trace>
  <inkml:trace contextRef="#ctx0" brushRef="#br3" timeOffset="57532.13">24705 9928 50 0,'-11'25'25'0,"4"-3"-22"16,4-13 45-16,-1 16-47 15,-3 6 0-15,-3 20 0 16,-4 18 0-16,3 15-2 16,-3 10 1-16,0 13 1 15,0 6 0-15,3 9-2 16,4-3 0-16,0-15-4 15,0-23 0-15,3-15-7 16,1-19 0-16,3-12-4 16,10-16 0-16</inkml:trace>
  <inkml:trace contextRef="#ctx0" brushRef="#br3" timeOffset="58147.23">24874 10545 62 0,'4'-3'31'0,"21"-6"-35"16,-18 9 62-16,3 0-57 15,4 3 1-15,8 3 0 16,-1 0 1-16,0 1-4 0,0-1 0 16,-3-3 2-16,-4 0 0 15,-4 4-2-15,-3-4 1 16,-3 3-3-16,-4 6 1 15,-7 4-1-15,-7 3 0 16,-4 0-1-16,-7 0 0 16,-3-1 0-16,4 1 1 15,-5 6 1 1,8-3 0-16,7 0 1 0,7 0 0 16,3-3 1-16,8 0 1 15,7 0-1-15,-1-4 0 0,11-5-5 16,8-4 0-16,-5-3-9 15,1-9 0-15,0-10-2 16,6-3 1-16</inkml:trace>
  <inkml:trace contextRef="#ctx0" brushRef="#br3" timeOffset="58390.09">25329 10696 55 0,'-3'22'27'0,"-15"-3"-36"15,18-19 57-15,-14 9-47 16,-7 10 0-16,-4 0 1 0,-3 3 0 16,3 3-3-16,4-3 0 15,4-7-1-15,2 1 1 16,5-10-8-16,-1-6 0 15,4-9-7-15,0-16 0 16</inkml:trace>
  <inkml:trace contextRef="#ctx0" brushRef="#br3" timeOffset="58582.98">25121 10677 40 0,'11'47'20'0,"10"16"-11"0,-17-48 31 0,3-2-39 15,3 3 0-15,8-1-1 16,-4 1 1-16,4 0-2 16,-1-1 1-16,-3 1-3 15,0-3 0-15,-3-1-9 16,0-2 0-16,-1-10-2 16,4-4 0-16</inkml:trace>
  <inkml:trace contextRef="#ctx0" brushRef="#br3" timeOffset="59155.18">25531 10871 60 0,'0'7'30'0,"3"2"-30"16,1-6 62-16,3-3-58 16,0 3 0-16,3 1 0 0,4-1 1 15,1 0-8-15,6-6 1 16,7 0-1-16,4-4 1 15,-4 1-12-15,0-7 1 16,-10-9-8-16,-4-3 0 16</inkml:trace>
  <inkml:trace contextRef="#ctx0" brushRef="#br3" timeOffset="59454.54">25982 10592 55 0,'4'29'27'0,"-4"21"-30"16,0-38 44-16,-4 1-41 15,1 6 0-15,-4 12 0 16,-1 3 0-16,1 4 0 16,-7 12 0-16,4-6-1 15,-1 0 1-15,4 0-7 16,0-3 1-16,3-13-9 16,1-12 1-16</inkml:trace>
  <inkml:trace contextRef="#ctx0" brushRef="#br3" timeOffset="59934.32">26310 9721 55 0,'0'-4'27'0,"7"26"-29"16,-7-15 46-16,-3 8-44 16,3 17 1-16,3 5-1 15,1 20 1-15,-1 24-1 16,1 29 0-16,-1 12 0 0,-3 16 0 15,-7 25 0 1,0 7 0-16,-7 2-2 0,0-9 1 16,3-6-8-16,1-19 0 15,3-22-7-15,3-31 1 16</inkml:trace>
  <inkml:trace contextRef="#ctx0" brushRef="#br3" timeOffset="66210.25">26822 10555 44 0,'-4'3'22'0,"8"0"-7"0,-4-3 22 16,0 0-31-16,10 0 1 15,-3-3 3-15,11-3 1 16,0 6-14-16,6-7 0 0,8 7 9 16,10-3 0-16,-3 3-7 15,4 0 1-15,-8-6-9 16,-3 6 0-16,-8-6-11 16,-13-4 0-16</inkml:trace>
  <inkml:trace contextRef="#ctx0" brushRef="#br3" timeOffset="66990.61">27496 10182 56 0,'-4'9'28'0,"11"-6"-26"16,-3-3 42-16,6 3-42 15,1 4 1-15,3 2 2 16,3 0 0-16,5-2-6 15,6-4 1-15,0 0 3 16,4 0 1-16,3 0-2 16,-3-3 0-16,0 3-1 0,-4 0 0 15,-3 4-2-15,-8-1 0 16,-10 3-1-16,-7 10 0 16,-3 0-1-16,-4 9 0 15,-7 10-1-15,-11-4 0 16,-3 10 1-16,-4 6 0 15,-3 1 1-15,3 2 0 16,4 6 2-16,6 4 1 16,5-3 1-16,6-7 1 15,8-6 0-15,10-9 1 0,10-13 0 16,15-9 0-16,7-10-2 16,0-6 0-16,0-6-10 15,-1-7 0-15,-2-6-11 16,-5 7 0-16</inkml:trace>
  <inkml:trace contextRef="#ctx0" brushRef="#br3" timeOffset="67667.03">28056 11241 45 0,'-7'19'22'0,"7"3"-13"16,0-22 28-16,7 3-35 15,0-3 1-15,8 0 2 16,6-9 0-16,7-16-6 16,11-6 0-16,0-29 5 15,-1-18 0-15,5-13-3 16,-4-13 1-16,-4-9-1 16,-7-6 0-16,-7 3-2 15,-3-6 1-15,-8 21-1 16,-6 14 0-16,-4 8-1 15,-4 13 1-15,1 16-2 16,-4 19 0-16,0 25-2 0,0 2 0 16,0 20 0-1,-4 19 0-15,1 8 2 0,-1 23 1 16,4 10 2-16,0-4 0 16,3 9 2-16,1-2 0 15,3 2 0-15,0 1 1 16,3-1-3-16,4-6 1 15,-3-9-3-15,-1-12 1 16,1-14-7-16,3-8 1 16,-3-13-7-16,3-13 0 15</inkml:trace>
  <inkml:trace contextRef="#ctx0" brushRef="#br3" timeOffset="68013.06">28568 10944 40 0,'3'56'20'0,"-6"-3"-24"16,3-43 31-16,0-7-26 15,0 3 1-15,0 0 1 16,0-2 1-16,0-1-4 16,3 0 0-16,5-6 2 15,-1-10 0-15,3-3-1 16,4-6 1-16,0-6-3 15,4 0 0-15,0 0-1 16,3 0 1-16,0 6 0 16,0 0 1-16,0 6 0 15,1 7 0-15,-1 9 1 0,-4 3 0 16,1 6 1-16,0 13 1 16,-1 6-1-16,-3 4 1 15,0-4-1-15,1 3 0 16,-1 4-3-16,7-7 0 15,-4-3-13-15,5-16 1 32</inkml:trace>
  <inkml:trace contextRef="#ctx0" brushRef="#br3" timeOffset="71164.05">26363 9297 25 0,'-3'-19'12'0,"-12"7"-2"16,12 9 12-16,3-4-18 15,0 7 0-15,0 0 5 16,0 7 1-16,7 2-11 0,4 4 0 15,-1 9 7-15,1-7 0 16,3 10-1-16,3 13 0 16,5 12-2-16,6 22 1 15,4 26-2-15,-1 5 1 16,-2 22-1-16,-1 26 0 16,-3 18-1-16,-11 4 0 15,0 9-2-15,-14 6 1 16,-11-6-1-16,-3-10 1 15,-7-28-2-15,-11-2 0 0,-3-23-8 16,-11-6 0-16,-10-19-6 16,13-13 0-16</inkml:trace>
  <inkml:trace contextRef="#ctx0" brushRef="#br3" timeOffset="73535.98">29242 9940 49 0,'14'31'24'0,"0"-40"-16"0,-10 15 25 16,-1 16-32-16,1 13 0 15,-4 9 1-15,0 22 0 0,0 18-2 16,-4 4 0-16,-3 12 1 16,0 19 1-16,0 10-1 15,0-4 1-15,0-12-3 16,7-9 1-16,0-13-3 15,3-16 0-15,4-15-7 16,0-13 1-16,0-13-7 16,1-12 1-16</inkml:trace>
  <inkml:trace contextRef="#ctx0" brushRef="#br3" timeOffset="73807.58">29729 10686 40 0,'-4'22'20'0,"-14"-6"-24"0,11-7 31 16,-7 13-27-16,-7 3 0 15,-4 13-1-15,1 3 1 16,-1 9 0-16,4-6 0 16,3-3-2-16,1-1 1 15,2-11-10-15,5-10 1 16</inkml:trace>
  <inkml:trace contextRef="#ctx0" brushRef="#br3" timeOffset="74033.2">29506 10752 35 0,'7'50'17'0,"8"26"-19"16,-8-57 25-16,3 12-22 15,4 3 0-15,4 4-1 16,0 6 1-16,3-10-3 15,-4-2 1-15,1-10-5 16,-4-7 0-16,0-11-4 16,0-11 1-16</inkml:trace>
  <inkml:trace contextRef="#ctx0" brushRef="#br3" timeOffset="74257.8">29856 10934 49 0,'7'16'24'0,"3"-22"-28"0,-3 2 49 16,4 1-45-16,-1 0 0 16,8-3 1-16,0-4 0 15,3 1-3-15,4 0 0 0,-4-1-7 16,-4-2 1-16,-6-7-6 15,3-6 0-15</inkml:trace>
  <inkml:trace contextRef="#ctx0" brushRef="#br3" timeOffset="74468.11">30011 10696 40 0,'-4'41'20'0,"-13"15"-21"16,13-40 31-16,-3 12-30 15,4 10 0-15,-1 2-1 16,0-5 1-16,-3-7-4 16,7-6 0-16,7-6-7 15,-3-1 0-15</inkml:trace>
  <inkml:trace contextRef="#ctx0" brushRef="#br3" timeOffset="74902.39">30212 10693 58 0,'3'3'29'0,"8"3"-34"0,-11-6 55 0,7 0-47 16,0 0 0-16,4 3 2 15,6 0 0-15,1 1-6 16,3-1 0-16,-3-3 4 16,-1 3 0-16,-2 3-3 15,-5-3 1-15,-6 0-2 16,-4 4 1-16,-7 2-2 15,-4 10 0-15,-3 3 0 16,-4 0 0-16,-3 3 1 16,0 0 0-16,3 3 1 15,1 3 0-15,3 4 0 16,6-7 1-16,1-6 0 0,7 0 1 16,4-3-2-16,3-3 1 15,4-7-2-15,6-3 0 16,4-3-3-16,8 1 1 15,-1-4-7-15,0-10 1 16,4-15-9-16,-7-13 0 16</inkml:trace>
  <inkml:trace contextRef="#ctx0" brushRef="#br3" timeOffset="75157.32">30593 10160 61 0,'-4'50'30'0,"-10"72"-37"16,14-84 52-16,0-1-45 16,0 32 1-16,-3 13 0 15,3 24 1-15,0 7-2 16,-4 3 0-16,1 16-1 15,-1-3 1-15,1-13-9 16,-4-10 1-16,0-24-9 16,-4-16 0-16</inkml:trace>
  <inkml:trace contextRef="#ctx0" brushRef="#br3" timeOffset="76104.78">30921 11028 44 0,'0'6'22'0,"4"1"-6"0,-4-4 22 15,0-3-33-15,7 0 1 16,3 0 3-16,4-6 0 16,11 6-12-16,3-4 1 15,0 4 6-15,4-3 1 16,3-3-9-16,1-3 1 16,-8 6-17-16,-7-10 1 15,-10 4-1-15,-4-1 1 16</inkml:trace>
  <inkml:trace contextRef="#ctx0" brushRef="#br3" timeOffset="76870.18">31034 10796 53 0,'3'10'26'0,"-3"15"-32"0,0-19 51 16,0 6-44-16,-3 4 0 15,-1 9 1-15,1 10 0 16,-1-7-3-16,1 6 1 16,3 13 0-16,0 4 1 15,0-7-6-15,0-10 1 16,0-6-12-16,3-9 1 15</inkml:trace>
  <inkml:trace contextRef="#ctx0" brushRef="#br3" timeOffset="77710.19">31270 11467 55 0,'4'-6'27'0,"35"-41"-27"16,-29 22 42-16,4-7-41 15,4-21 1-15,7 0 0 0,3-19 0 16,4-16-3-16,-1-6 0 16,-2-6 1-16,-8 18 1 15,-7-9-1-15,-4 0 1 16,1 13-2-16,-4 6 1 16,-3 18-1-16,-4 14 1 15,-4 18-2-15,-3 12 1 16,0 23-4-16,-4 21 1 15,1 1-2-15,-4 18 1 16,0 10 0-16,-1 12 1 0,5 7 1 16,-4 5 0-16,10-24 2 15,4 3 1-15,4-7 0 16,6 1 0-16,-3-13 1 16,0-9 0-16,4-10-1 15,0-12 0-15,-1-10 0 16,1-6 0-16,-1-10 0 15,4-5 0-15,-3-1 0 16,0 0 0-16,-1 10 0 16,1-3 1-16,-1-4-1 15,1 7 1-15,0 9-1 16,-4 3 1-16,0 7-1 16,0 3 1-16,-4 2-1 15,-3 1 0-15,0-3 0 16,0 0 0-16,0-4 0 15,0-2 0-15,0-4 1 16,4-3 0-16,-4-3-1 0,3-6 1 16,1-7 0-16,3 1 0 15,-4-4-1-15,4-3 0 16,1 3-1-16,-1 1 1 16,-4-1 1-16,1 7 0 15,3 2-1-15,0 4 0 16,0 9 0-16,0 4 1 15,0 6 0-15,0 6 0 16,-4-1-1-16,1 1 0 0,0-6-2 16,-1 0 1-16,4-4-4 15,0-2 1 1,4-1-8-16,-1-6 0 0,4-9-1 16,4-7 0-16</inkml:trace>
  <inkml:trace contextRef="#ctx0" brushRef="#br3" timeOffset="77994">32043 10204 54 0,'10'43'27'0,"-6"64"-37"0,-1-69 59 0,1 6-47 0,0 25 0 16,-4 15 1-16,3 32 1 15,1-6-5-15,-4 0 0 16,-4 3 2-16,-3-10 0 16,0-12-4-16,3-16 0 15,4-6-7-15,4-19 1 16,3-15-8-16,0-19 1 15</inkml:trace>
  <inkml:trace contextRef="#ctx0" brushRef="#br3" timeOffset="78280.45">32459 10759 49 0,'-3'21'24'0,"-15"39"-24"16,7-41 40-16,-6 6-40 15,-4 13 0-15,-8-7 0 16,8 13 0-16,-4 12-1 15,4-6 1-15,0-2-6 16,0-5 1-16,3-11-9 16,1-20 0-16</inkml:trace>
  <inkml:trace contextRef="#ctx0" brushRef="#br3" timeOffset="78493.36">32212 10984 40 0,'21'72'20'0,"-7"-56"-22"0,-10-6 28 0,3 2-26 15,7 4 0-15,0 3 0 16,4 3 0-16,0-1 0 16,-1 1 0-16,1 0-5 15,-1-3 1-15,-2-3-6 16,-1-10 0-16</inkml:trace>
  <inkml:trace contextRef="#ctx0" brushRef="#br3" timeOffset="78733.31">32544 11082 55 0,'0'-4'27'0,"17"20"-36"0,-10-19 53 15,4 3-43-15,0-3 0 16,6 0-1-16,4 3 1 16,1-3-6-16,-1-1 1 15,-4-8-11-15,-6-10 1 16</inkml:trace>
  <inkml:trace contextRef="#ctx0" brushRef="#br3" timeOffset="79240.15">32745 10746 56 0,'7'6'28'0,"3"13"-29"15,-2-13 44-15,-1-3-39 16,0 4 0-16,-4-1 3 16,4 0 0-16,7-3-9 15,4 1 1-15,3-4 5 16,0-4 1-16,0 8-3 15,-3-8 1-15,-4 8-3 16,-7 5 0-16,-7 4-2 16,-7 2 0-16,0-2-2 0,-7 2 0 15,0 1-1-15,-4-3 0 16,4 2 0-16,4-2 1 16,3-1 0-16,0 4 1 15,7 3 1-15,3-3 1 16,8 2 2-16,3 1 0 15,3-9 0-15,5-4 0 16,-1 3 0-16,-4-9 1 16,-3 0-1-16,-3 7 0 15,-7 2-1-15,-8 10 1 16,-10 9-2-16,-11 7 1 0,1-7-5 16,-1-3 1-16,0 0-7 15,0 0 0-15,4-9-5 16,0-7 0-16</inkml:trace>
  <inkml:trace contextRef="#ctx0" brushRef="#br3" timeOffset="79511.34">33256 10338 44 0,'4'29'22'0,"3"30"-20"15,-4-34 39-15,-3-6-41 0,0 22 1 16,-7 12 0-16,-3 29 1 16,-4 9-3-16,-4 18 1 15,-3 4 0-15,-4 10 1 16,1-4-6-16,2-22 1 15,5 0-10-15,3-15 0 16</inkml:trace>
  <inkml:trace contextRef="#ctx0" brushRef="#br3" timeOffset="79870.69">31754 12533 64 0,'14'0'32'0,"14"-6"-35"15,-7 3 58-15,11 0-55 0,21-3 1 16,21-4-1-16,7 1 0 16,7-4-5-16,-10 4 1 15,-11-4-13-15,-7 4 1 16,-18-10-3-16,-7 0 1 15</inkml:trace>
  <inkml:trace contextRef="#ctx0" brushRef="#br3" timeOffset="80067.58">32120 12013 45 0,'7'47'22'0,"1"31"-28"16,-8-62 40-16,-4 12-34 16,0 16 0-16,-3-6-3 15,-3 12 0-15,3 6-7 16,3-5 0-16</inkml:trace>
  <inkml:trace contextRef="#ctx0" brushRef="#br3" timeOffset="80456.48">33055 12239 58 0,'39'-25'29'0,"-14"6"-39"0,-18 12 51 16,-7-5-40-16,-4 6 1 15,-10 3 0-15,-10 12 1 16,-12-3-4-16,-13 10 0 16,3 15 2-16,-7 7 1 0,-7 3-2 15,-3 12 1-15,3 7 0 16,7 12 0-16,10 3 1 15,12 6 1-15,17-12 0 16,17-3 1-16,18-6-1 16,18-26 0-16,10-9-1 15,22-9 0-15,10-16-9 16,0-16 1-16,-7-15-13 16,-31-3 0-16</inkml:trace>
  <inkml:trace contextRef="#ctx0" brushRef="#br3" timeOffset="81432.84">19671 13850 33 0,'0'4'16'0,"21"5"-6"16,-21-9 17-16,7 0-22 16,0 3 1-16,4 0 3 0,-1 0 1 15,4 1-11-15,1-1 0 16,6 0 8-16,7 0 1 15,14 0-4-15,11 0 1 16,4 0-5-16,-8 0 1 16,-3 1-9-16,-4-1 0 15,-3-3-11-15,-18 3 1 16</inkml:trace>
  <inkml:trace contextRef="#ctx0" brushRef="#br3" timeOffset="81629.73">19678 14446 66 0,'25'10'33'0,"49"-20"-38"16,-43 4 58-16,19-7-54 15,10-9 1-15,3-3-10 16,1 3 1-16,-4-3-4 15,-11-3 0-15</inkml:trace>
  <inkml:trace contextRef="#ctx0" brushRef="#br3" timeOffset="82844.6">21957 9589 31 0,'-7'-3'15'0,"3"28"1"0,-3-22 6 16,7 6-19-16,-3 1 0 16,-4-1 3-16,0 1 0 15,3 2-6-15,1-2 0 16,-4-4 6-16,3 0 0 16,0 4-1-16,4-4 0 15,0 0-1-15,0 0 0 16,0-3-2-16,0-3 0 15,0 0-1-15,8-6 0 16,-1-6-1-16,3-7 1 0,4 0-1 16,4-12 0-16,3-10 0 15,7 3 0-15,11-18 1 16,10-4 0-16,8-9 0 16,3 0 0-16,18 19 0 15,6-3 0-15,15 6 0 16,-7 3 0-16,-15 9-1 15,8 7 1-15,-4 9-2 16,-10 10 1 0,3 18-2-1,-18 7 1-15,-13 0-3 16,-12 15 1-16,-10 4-4 16,-3 15 1-16,-11 6-12 15,-7-18 0-15</inkml:trace>
  <inkml:trace contextRef="#ctx0" brushRef="#br3" timeOffset="83415.12">22712 9520 44 0,'7'6'22'0,"18"0"-15"0,-18-2 29 0,3-1-35 16,4 3 0-16,0 0 0 15,1 4 1-15,-1 2-3 16,0 1 1-16,0 6 1 16,-4 6 0-16,1 6-1 15,0 4 1-15,-1 5-1 16,1-2 0-16,-1 0-1 16,1-1 1-16,-4-18 0 15,0-3 0-15,0-4 0 16,7-6 1-16,-3-12 0 15,3-9 1-15,0-11 0 16,7-14 1-16,4-1 0 0,3 0 0 16,4-6 0-16,3-3 0 15,-3 3-1-15,-4 6 1 16,-3 3-2-16,-8 20 1 16,-2-1-1-16,-12 6 0 15,-10 16-2-15,-14 7 0 16,-14 9 0-16,-15 3 0 15,1 0-3-15,-8-4 1 16,-3 4-5-16,-7 0 0 16,7-19-9-16,11 1 0 0</inkml:trace>
  <inkml:trace contextRef="#ctx0" brushRef="#br3" timeOffset="85246.42">20595 14986 27 0,'-7'12'13'0,"0"-21"-2"0,7 9 14 16,0 0-21-16,0 0 0 16,0 0 5-16,4-3 0 15,3-1-10-15,3-8 1 0,4-13 7 16,4-13 1-16,10-18-2 16,18-16 0-16,7-19-3 15,0-25 1-15,0-7-3 16,-4-8 0-16,-6-17-1 15,-12 1 0-15,-6 6-2 16,-11 6 1-16,-10 16-1 16,-4 15 0-16,-7 17-1 15,0 11 1-15,-4 26-2 16,0 16 1-16,1 24-1 16,-1 16 0-16,1 23-1 15,-1 15 1-15,4 25 2 16,0 15 0-16,0 10 3 15,7 13 0-15,7 3 1 16,0-1 1-16,0 4 0 16,4-6 1-16,-1 3-2 0,4-16 0 15,0-10-2-15,-3-11 0 16,0-14-1-16,-1-9 1 16,1-18-2-16,-1-14 1 15,4-11-3-15,8-10 1 16,-1-13-4-16,3-15 1 15,-2-10-2-15,-5 6 1 16,1-9 1-16,0 10 1 16,-4 3 4-16,3 5 0 15,-3 14 5-15,4 12 0 16,-4 9 2-16,0 1 1 0,-3 5 0 16,-4 7 0-16,0 7-3 15,-4-1 1-15,-6-3-1 16,-1 0 0-16,1-3-2 15,-1 0 1-15,1-6-2 16,3-7 0-16,0 0-1 16,0-9 0-16,7-3 0 15,3-3 0-15,-2-10 0 16,6-9 0 0,-4 0 0-16,8-6 0 0,-4 9 0 15,0-3 1-15,4 0-1 16,3 3 0-16,-3 6 0 15,-1 10 1-15,1 6-1 16,-1 0 1-16,-2 9 0 16,-1 7 0-16,-4 9-1 15,1 6 1-15,-1 1-1 16,1-7 1-16,3 0-1 0,0-6 0 16,4-1-5-16,3-11 1 15,0-4-10-15,4-9 0 16,-11-10-3-16,7-9 1 15</inkml:trace>
  <inkml:trace contextRef="#ctx0" brushRef="#br3" timeOffset="85637.38">22013 13471 47 0,'-3'9'23'0,"-1"13"-23"15,4-12 46-15,0 15-43 16,-3 6 0-16,-4 13 1 16,0 9 0-16,0 20-5 15,0 8 0-15,-1 19 3 16,5 23 1-16,-1 12-2 16,-3 6 0-16,7 6-1 0,0-3 0 15,-7-18-4-15,0-23 1 16,7-15-6-16,0-25 0 15,11-22-8-15,3-26 1 16</inkml:trace>
  <inkml:trace contextRef="#ctx0" brushRef="#br3" timeOffset="86417.55">22126 14139 54 0,'-10'12'27'0,"3"4"-25"16,7-13 46-16,3 0-42 16,1 1 0-16,-1-1 3 15,8-3 0-15,3 3-11 16,7-6 0-16,7 0 8 16,4-4 0-16,-4-5-3 15,0 2 0-15,1 4-2 16,-8 0 1-16,-4 6-3 15,-6 3 0-15,-7 9-1 16,-8 4 0-16,-3 0-2 16,0 6 1-16,-4 6-1 15,-3 7 0-15,-3 2 1 16,-1-6 0-16,0 1 2 16,4 2 0-16,4-2 1 0,6-4 0 15,4-3 0-15,7-3 1 16,4-6-1-16,3-4 1 15,0-6-4-15,-3-6 0 16,6-6-6-16,1-3 0 16,7-10-10-16,-1 0 1 15</inkml:trace>
  <inkml:trace contextRef="#ctx0" brushRef="#br3" timeOffset="86629.23">22610 14186 35 0,'-11'47'17'0,"-14"-3"-8"16,18-28 18-16,-7 9-23 15,-4 0 1-15,-6-3 0 16,-4 0 1-16,-1 3-8 16,5-3 0-16,2 0 5 15,1-4 0-15,4-5-8 16,3-4 1-16,3-9-10 15,0-12 0-15</inkml:trace>
  <inkml:trace contextRef="#ctx0" brushRef="#br3" timeOffset="86839.95">22352 14305 31 0,'21'50'15'0,"4"-9"-5"0,-15-38 17 15,1 7-25-15,-4-1 1 16,4 7 0-16,-1 3 1 16,-3 2-6-16,0 5 1 15,-3-1 2-15,-1-7 0 16,4 1-7-16,1-3 0 16,-1-4-6-16,0-12 1 15</inkml:trace>
  <inkml:trace contextRef="#ctx0" brushRef="#br3" timeOffset="87079.19">22744 14415 54 0,'-4'16'27'0,"15"-16"-30"15,-4-4 51-15,3 4-47 16,4 0 0-16,4 0 0 16,3-6 1-16,0-6-3 15,8-1 0-15,-1 1-4 16,0-4 0-16,0 0-11 16,-7-3 0-16</inkml:trace>
  <inkml:trace contextRef="#ctx0" brushRef="#br3" timeOffset="87725.21">23280 13992 57 0,'-4'56'28'0,"1"-15"-33"0,-1-26 45 0,1 14-40 16,-1 11 0-16,1 7 0 16,3-9 1-16,-4 12-2 15,1 4 1-15,-1-1-2 16,4-6 1-16,0-13-7 16,4-2 1-16,3-4-8 15,3-12 0-15</inkml:trace>
  <inkml:trace contextRef="#ctx0" brushRef="#br3" timeOffset="88083.64">23594 13245 56 0,'-4'-9'28'0,"-3"65"-35"0,7-53 50 15,0 13-43-15,-3 15 0 16,-1 16 3-16,1 22 1 0,-1 19-4 15,4 22 1-15,0 28 1 16,0 9 1-16,0 13-2 16,0 16 0-16,4-4-5 15,-4-12 1-15,0-28-10 16,0-25 1 0,0-23-5-16,7-30 0 0</inkml:trace>
  <inkml:trace contextRef="#ctx0" brushRef="#br3" timeOffset="88642.36">24253 14249 62 0,'0'15'31'0,"8"4"-37"15,-5-19 59-15,4 0-50 16,4 0 1-16,3 3 2 16,3-6 0-16,12-3-8 15,2-3 1-15,1-4 0 16,3 0 0-16,4 1-9 15,-7 2 1-15,3-11-12 0,-10 2 1 16</inkml:trace>
  <inkml:trace contextRef="#ctx0" brushRef="#br3" timeOffset="89119.29">24754 13850 64 0,'0'10'32'0,"36"6"-24"16,-19-16 54-16,8 0-60 16,7 0 0-16,3 0 1 15,4 0 1-15,0 3-5 16,-15 0 0-16,-2 0 2 16,-5 6 0-16,-3 7-2 15,-7 9 0-15,-10 3-2 16,-8-3 1-16,-6 16-1 15,-8 0 0-15,-3 0 0 0,-4 9 0 16,7 6 1-16,8-12 1 16,2 3 1-16,8-6 0 15,7-6 0-15,7-7 0 16,11-6 0 0,10-10 0-16,8-5-5 0,-8-7 0 15,11-4-9-15,-1-8 0 16,-2-13-5-16,6-7 0 15</inkml:trace>
  <inkml:trace contextRef="#ctx0" brushRef="#br3" timeOffset="89900.01">25259 14575 59 0,'-11'59'29'0,"-10"-34"-31"15,14-12 54-15,7 3-48 16,-3-10 0-16,3 3 1 16,7-9 1-16,7-12-8 15,3-7 0-15,8-22 5 16,7-12 1-16,3-19-4 16,0-16 1-16,-3-9-1 15,-7-7 0-15,-8-9-1 16,-9-6 0-16,-8 10 0 15,-15 2 1-15,1 3-1 0,-3 23 0 16,-1 15-1-16,0 22 1 16,4 25-2-16,0 26 1 15,0 15-1-15,-4 28 0 16,8 12 0-16,3 23 1 16,3 19 0-16,8 12 1 15,3 3 0-15,3 0 1 16,1-6-1-16,3-25 1 15,0-13-1-15,0-25 1 16,4-19-1-16,0-9 1 16,3-18-2-16,-4-17 1 15,5-9-1-15,-8 0 0 0,0-9 0 16,-4-4 0-16,1 1 0 16,-4 5 1-16,0 11 0 15,0 8 1-15,0 10 1 16,4 16 1-16,-4 3 0 15,0-4 0-15,-4 1-1 16,1 0 1-16,-4 3-1 16,0-4 1-16,0-2-2 15,0-4 1-15,0-2-2 16,0-7 1-16,3-7-1 16,1-2 1-16,0 9-1 15,3-13 1-15,0-6 0 16,0 1 0-16,0-4-1 15,-4 0 1-15,4 3 0 16,4 6 0-16,-1 4-1 16,1 0 1-16,3 12 0 0,-3 12 0 15,-1 4 0-15,-3-3 1 16,4-4-1-16,0 4 1 16,-1 3 0-16,4 0 1 15,0 0-2-15,0-1 1 16,4-5-3-16,0-4 0 15,3-6-6-15,0-9 0 16,4-3-8-16,-4-10 0 16</inkml:trace>
  <inkml:trace contextRef="#ctx0" brushRef="#br3" timeOffset="90200.46">26123 13462 65 0,'-3'65'32'0,"-11"17"-41"0,10-48 59 0,4 7-50 16,0 31 1-16,-3 19 0 15,-1 19 0-15,4 9-2 16,0 4 0-16,-4-7-2 0,1-16 0 16,3-15-4-16,7-16 0 15,0-13-10-15,4-22 1 16,-1-18-1-16,8-19 0 16</inkml:trace>
  <inkml:trace contextRef="#ctx0" brushRef="#br3" timeOffset="90442.35">26596 14079 55 0,'7'-3'27'0,"-32"63"-38"15,15-41 58-15,-8 6-47 16,-7 9 1-16,-10 10-1 15,-4-9 1-15,0 15-1 16,4 0 0-16,7-6-3 16,3-7 0-16,4-8-11 15,7-17 1-15,0-18-2 16,7-7 0-16</inkml:trace>
  <inkml:trace contextRef="#ctx0" brushRef="#br3" timeOffset="90636.27">26247 14111 44 0,'31'34'22'0,"1"51"-20"0,-21-63 42 15,3 6-43 1,0 0 1-16,-3 0 0 0,-1 4 0 16,4 5-3-16,0 4 0 15,4-3 1-15,0-7 0 16,-1-6-8-16,4-6 0 15,-3-13-7-15,0-18 1 16</inkml:trace>
  <inkml:trace contextRef="#ctx0" brushRef="#br3" timeOffset="90893.13">26730 14261 59 0,'4'35'29'0,"-4"-7"-30"15,3-25 53-15,-3-3-49 16,7 3 1-16,0-3-2 16,11 0 1-16,3-6-5 15,7-3 0-15,4-10-2 16,-4-6 1-16,-3-4-13 15,-4-5 0-15,-3-1-3 16,3 1 1-16</inkml:trace>
  <inkml:trace contextRef="#ctx0" brushRef="#br3" timeOffset="91117.47">26825 14010 59 0,'-3'41'29'0,"-11"-6"-34"0,14-13 57 15,-4 12-50-15,1 1 0 16,-1 15 0-16,0-9 1 16,1 6-6-16,-1-7 0 0,-3-5-6 15,4-7 1-15,3-12-10 16,-4-10 1-16</inkml:trace>
  <inkml:trace contextRef="#ctx0" brushRef="#br3" timeOffset="91551.78">27093 13992 55 0,'11'25'27'0,"7"-10"-23"15,-11-15 44-15,3 0-45 0,4 0 1 16,4-6 2-16,3-3 1 16,0-4-9-16,-3-3 1 15,7 7 4-15,-8 0 1 16,4 2-3-16,-6 4 1 15,-8 6-3-15,-7 7 1 16,-4 5-3-16,1 4 0 16,-8 0-1-16,-7 6 0 15,-3 10 0-15,-4 2 0 16,1 7 1-16,3 3 0 16,3-6 2-16,7-10 1 0,8 4 0 15,3-7 1-15,7-3-1 16,7-6 1-16,7-7-1 15,4-8 0-15,-4-4-4 16,7 3 0-16,8-19-8 16,2-12 1-16,1-13-6 15,7-12 1-15</inkml:trace>
  <inkml:trace contextRef="#ctx0" brushRef="#br3" timeOffset="91866.87">27665 13173 57 0,'0'63'28'0,"3"25"-32"0,-3-51 53 16,0 13-48-16,-3 19 1 16,3 10 0-16,0 27 0 15,-4 23-2-15,-3 6 0 16,0 28 0-16,-3-3 1 16,6 6-3-16,1-25 1 15,3-6-8-15,3-25 1 0,8-29-10 16,-1-24 1-16</inkml:trace>
  <inkml:trace contextRef="#ctx0" brushRef="#br3" timeOffset="92459.53">28229 14340 57 0,'0'6'28'0,"7"-9"-28"0,0 6 47 0,0 0-43 15,4 3 1-15,3 4 1 16,7-1 1-16,0-3-10 16,8 1 1-16,10-14 0 15,-1-5 1-15,5-1-15 16,-12-9 0-16,-6-3-4 0,-14-3 1 16</inkml:trace>
  <inkml:trace contextRef="#ctx0" brushRef="#br3" timeOffset="92649.42">28370 14183 46 0,'-3'56'23'0,"3"48"-31"0,0-85 40 16,-4 15-33-16,1 10 1 0,-4-3-10 15,0 6 0-15,0-6 4 16,-4-10 0-16</inkml:trace>
  <inkml:trace contextRef="#ctx0" brushRef="#br3" timeOffset="93457.65">28483 14929 56 0,'0'44'28'0,"18"-38"-30"0,-11-6 52 16,7-6-46-1,4-13 0-15,6-12 1 0,8-22 0 16,14-10-7-16,7-25 0 16,-4-12 4-16,-3-26 1 15,-7 4-3-15,-11 6 0 16,-10-13-1-16,-4-12 1 16,-7 22-1-16,-7 3 1 15,-3 13-3-15,-5 21 1 0,1 29-1 16,0 6 0-1,0 25-1-15,-3 25 1 0,-1 16-1 16,-7 28 1-16,1 28 1 16,-1 10 1-16,4 18 0 15,4 16 1-15,2 4 0 16,8 2 0-16,0-15 0 16,4-4 0-1,3-18 0-15,0-19 1 0,4-19-2 16,3-12 1-16,3-22-1 15,1-13 1-15,0-6-1 16,-1-10 1-16,1-12-1 16,-4 0 0-16,-3-3 1 15,-4 6 0-15,0 3 0 16,3 6 1-16,-3 7-1 16,0 9 0-16,-3 10 0 15,3 6 1-15,-7 6-1 16,0-3 1-16,0 0-2 15,0-10 1-15,-7 4-1 16,7-7 1-16,0-2 0 0,0-4 0 16,0-3-1-16,0 0 1 15,7-7 0-15,0-2 0 16,4-7-1-16,-1-2 1 16,1-4-1-16,-1 0 0 15,1 3 0-15,0 3 0 16,-1 7 0-16,1 9 1 15,3 6-1-15,-4 10 1 0,1 6 0 16,0-4 1-16,-4 8-1 16,0-1 0-16,3 3-2 15,1-3 0-15,0-3-3 16,3-10 0-16,3-2-9 16,4-16 1-16</inkml:trace>
  <inkml:trace contextRef="#ctx0" brushRef="#br3" timeOffset="93773.93">29517 13480 59 0,'0'38'29'0,"-11"75"-34"0,11-75 54 15,0 9-47-15,0 22 1 16,0 22 2-16,0 21 0 16,0 8-6-16,0-1 0 15,0 12 3-15,0 1 0 16,0-10-5-16,0-18 1 15,0-19-8-15,0-16 1 16,4-19-10-16,3-25 0 0</inkml:trace>
  <inkml:trace contextRef="#ctx0" brushRef="#br3" timeOffset="94071.76">30021 14264 62 0,'-3'41'31'0,"-1"28"-38"15,1-63 53-15,-4 13-45 16,-11 16 0-16,-7 12 0 15,-3 0 1-15,-4 9-3 0,4 4 0 16,4-7-2-16,2-6 0 16,5-12-8-16,6-20 1 15,4-15-7-15,4-22 0 16</inkml:trace>
  <inkml:trace contextRef="#ctx0" brushRef="#br3" timeOffset="94254.66">29739 14336 41 0,'11'54'20'0,"6"-7"-18"0,-10-25 32 0,4 9-31 15,-4 1 0-15,4-4 1 16,-1 6 1-16,1 7-7 16,3-3 0-16,4-4 4 15,-1-3 0-15,1-5-7 16,-4-4 1-16,0-7-10 15,-3-9 0-15</inkml:trace>
  <inkml:trace contextRef="#ctx0" brushRef="#br3" timeOffset="94513.05">30092 14559 57 0,'3'19'28'0,"8"-13"-29"0,-4-6 49 16,7 0-48-16,4 0 1 16,7-6-1-16,3-3 0 15,4-4 0-15,3-6 0 16,0-3-7-16,-3 0 1 15,-4 3-11-15,-10-2 0 16</inkml:trace>
  <inkml:trace contextRef="#ctx0" brushRef="#br3" timeOffset="95004.76">30484 14061 59 0,'14'18'29'0,"14"-21"-30"16,-18 3 47-16,5-3-43 16,-5 0 0-16,4 3 1 15,4 0 1-15,0 0-7 16,-1 0 1-16,-3 0 2 15,-3 0 1-15,-4 3-2 16,-4 0 0-16,-6 7-1 0,-8 2 0 16,4 7-2-16,-3 3 0 15,-1-3-1-15,1-4 1 16,-1 1 0-16,0 0 0 16,4-4 0-1,4 4 1-15,3-3 1 0,7-1 1 16,0 4 2-16,7 3 0 15,11 3 0-15,3-4 1 16,4-2 0-16,-4-3 0 0,-3-7-1 16,-8 0 1-1,-6 7-2-15,-11 9 0 0,-18 9-2 16,-10 7 1-16,0-4-3 16,-8 1 0-1,-24 8-8 1,15-5 1-16,6-13-7 15,14-15 0-15</inkml:trace>
  <inkml:trace contextRef="#ctx0" brushRef="#br3" timeOffset="95289.76">30999 13618 60 0,'7'10'30'0,"-4"12"-29"0,-3-10 53 15,-3 20-51-15,-1 2 0 16,-3 16 1-16,-4 10 0 16,-3 28-6-16,0 21 1 15,4 1 3-15,3 0 0 16,3 19-1-16,1-35 0 15,6 22-3-15,4-16 1 16,0-22-7-16,4-18 0 16,3-22-12-16,-4-10 0 0</inkml:trace>
  <inkml:trace contextRef="#ctx0" brushRef="#br3" timeOffset="95804.42">31291 14634 59 0,'0'7'29'0,"22"-10"-26"0,-15 3 43 0,3 0-42 16,11-4 0-16,8 8 0 15,9-8 1-15,15-2-8 16,-3-6 1-16,-11-1-1 16,-8 0 0-16,1 1-16 15,-11-7 0-15</inkml:trace>
  <inkml:trace contextRef="#ctx0" brushRef="#br3" timeOffset="96027.3">31623 14399 47 0,'7'22'23'0,"-10"25"-17"0,-1-28 26 15,-3 9-32-15,-4 4 1 16,-6 8-2-16,-1 11 1 15,4-1-4-15,0 0 0 16,3 0-9-16,4-15 0 16</inkml:trace>
  <inkml:trace contextRef="#ctx0" brushRef="#br3" timeOffset="96370.29">32491 14283 68 0,'46'13'34'0,"-18"-23"-36"16,-25 4 62-16,1 0-60 16,-8 0 0-16,-10-1 0 15,-14 4 0-15,-18 3 0 16,-7 10 0-16,-3 8 0 15,-11 7 1-15,-4 0-1 16,1 16 0-16,10 13 1 16,7 5 1-16,11 7-1 0,20 6 0 15,15-3 0-15,21-12 0 16,18-7 0-16,18-10 0 16,10-8-2-16,17-20 1 15,18-18-8-15,-3-16 0 16,-11-15-14-16,-28-10 1 15</inkml:trace>
  <inkml:trace contextRef="#ctx0" brushRef="#br3" timeOffset="97962.76">20592 13151 40 0,'-4'16'20'0,"11"43"-13"0,-7-40 20 15,-3 3-23 1,-1 19 0-16,-3 6 4 0,-4 25 0 15,1 25-10-15,-1 19 0 16,-3 25 6-16,4 23 0 16,-1 21-6-16,4 15 0 15,3-2-5-15,-3-10 0 16,0-19-6-16,4-15 0 16,-4-38-3-16,3-28 1 15</inkml:trace>
  <inkml:trace contextRef="#ctx0" brushRef="#br3" timeOffset="99207.73">21050 12831 27 0,'46'22'13'0,"32"-34"-15"0,-57 2 23 15,21 1-18-15,15-7 0 16,17 4 3-16,-18 2 0 16,54 7-7-16,13 0 0 15,22 3 5-15,6 6 0 16,15 1-1-16,14-1 0 0,7-3-2 15,14-3 1-15,4-6-1 16,17-4 1-16,-3-2-2 16,21-4 1-16,0-6-1 15,14-6 0-15,0 0 0 16,10-1 0-16,1-5 0 16,6 3 0-16,1 9 0 15,7-7 0-15,-8 7 0 16,19 1 0-16,-5 8 0 15,5 7 0-15,-8 6 2 16,7 3 0-16,-3-3 0 16,0 6 0-16,-15-3 1 15,11 0 0-15,-20 4 0 16,13 2 0-16,-14 4-2 16,3-7 0-16,-6 3-1 0,-4-2 1 15,-4-1-1 1,-10-6 0-16,7 0 0 0,-14-3 1 15,-7 3-1-15,-4 0 1 16,-24-3 0-16,-1-1 0 16,1 1-1-16,-22 0 1 15,0-3-1-15,1 0 0 16,-11-4 0-16,-25 7 0 16,-4 0 0-16,-13 3 1 15,-11 3-1-15,-18 0 0 16,-14-3 0-16,-17 6 1 0,-11-2-1 15,-11 2 0-15,-7 0-1 16,-7 7 0-16,-6 5 0 16,-8 14 0-16,-7 2-1 15,-7 13 0-15,-4 13 0 16,-3 0 1-16,-7 15-1 16,-4 13 0-16,-3 6-2 15,0 9 0-15,-4 13 0 16,4 19 0-16,0 16 0 15,0 2 0-15,7 10 1 16,0 10 1-16,-1-4 2 16,5 13 1 31,-1-6 1-47,-3-4 1 0,4-9 0 0,-4-9 0 0,3-10-1 0,-3-25 1 0,0 0-3 15,0-15 1-15,3-13-1 0,-3-13 1 16,-4-18-2-16,-6-10 0 15,-8-16 0-15,-11-9 1 32,-66-28-1-32,-11-12 1 15,-21-10-1-15,-11-4 1 16,-28-15 0-16,-31-6 0 16,-22-3-1-16,-25-10 1 15,-38 1 0-15,-18-1 0 16,-21 6 1-16,-35 7 1 0,-18 13-2 15,-25-1 0 17,-21 13 2-32,-21 6 1 0,-29 3-1 15,-20 4 0-15,-25 2-1 0,-22 4 0 0,-13 3-1 16,-15-10 0-16,-6-2-14 16,-1-13 1-16</inkml:trace>
  <inkml:trace contextRef="#ctx1" brushRef="#br3" timeOffset="-29204.18">13924 6792 0</inkml:trace>
  <inkml:trace contextRef="#ctx0" brushRef="#br3" timeOffset="100134.7">18588 9642 65 0,'10'10'32'0,"-13"-17"-25"16,3 10 32-16,0-3-40 16,0 0 0-16,0 0-2 15,0 4 0-15,7-8-5 16,0 4 1-16,0-6-11 0,14-3 1 15</inkml:trace>
  <inkml:trace contextRef="#ctx0" brushRef="#br3" timeOffset="100367.57">19078 9564 61 0,'-3'19'30'0,"-8"-10"-36"0,8-6 51 16,-1 0-44-16,1-3 1 0,-1 7-3 16,0 2 1-16,1-3-7 15,-1 1 0-15,1-4-9 16,-11-6 0-16</inkml:trace>
  <inkml:trace contextRef="#ctx0" brushRef="#br3" timeOffset="100755.83">18514 9946 51 0,'3'44'25'0,"15"3"-22"0,-15-34 38 15,5 6-38-15,-1 3 0 16,3 9 0-16,4 7 0 16,4-1-4-16,7 4 0 15,3 0 5-15,4 0 1 0,10-7-2 16,7-9 1-16,8-19-1 16,-1-15 1-16,8-16-3 15,-1-16 1-15,-10-6-7 16,-7-6 1-16,-11 3-16 15,-7-19 0-15</inkml:trace>
  <inkml:trace contextRef="#ctx0" brushRef="#br3" timeOffset="101295.37">19502 9652 45 0,'52'-38'22'0,"-27"-53"-11"0,-21 66 23 15,-1-3-31-15,-3-16 0 16,-3-6 1-16,-8-10 0 16,-17 4-5-16,-18-7 0 0,-14 10 3 15,-25 6 1-15,1 18-2 16,-12 17 1-16,-9 9-2 16,-12 21 0-1,-73 67-6 1,20 6 1-16,26 6-3 15,20 13 1 1,29 19-2-16,24 9 0 0,19 12 0 16,16 10 1-16,26-9 8 15,27-23 1-15,19-12 4 32,24-25 0-32,14-19 4 15,28-28 0-15,36-22 1 0,6-28 1 0,22-26-4 16,14-33 0-16,-21-23-5 15,-18-6 1-15,-25 3-3 16,-24-10 1-16,-32-2-9 16,-25-1 1-16,-24 1-11 0,-8 12 1 15</inkml:trace>
  <inkml:trace contextRef="#ctx0" brushRef="#br3" timeOffset="103727.77">23146 6246 30 0,'0'-6'15'0,"14"-4"-6"15,-7 1 15-15,0 0-21 16,4-4 0-16,3-6 4 16,3-6 0-16,8 3-9 15,0-12 0-15,3-10 6 16,4-6 0-16,14-7-2 16,17 4 1-16,22-7-2 15,10 1 0-15,0 2 0 16,15 4 0-16,2 19-1 0,8 8 1 15,-10-5 0-15,-11 22 0 16,-1 6-1-16,-2-10 0 16,-8 16-1-16,-4 22 0 15,-2 0-3-15,-12 22 0 16,-10 16-3-16,-7 0 0 16,-11 9-2-16,-6-22 1 15,-12-12-5-15,-13-29 0 0</inkml:trace>
  <inkml:trace contextRef="#ctx0" brushRef="#br3" timeOffset="104554.77">24567 5911 31 0,'15'15'15'0,"2"1"-10"15,-10-10 25-15,4 7-28 16,6-1 0-16,8 4 1 16,0-3 1-16,0 5-4 15,-1 7 1-15,-3 10 3 16,1 6 0-16,-8-10-2 16,0 7 1-16,-4 2-1 15,-3-5 0-15,1-7-2 0,-1-6 1 16,-4-3-1-16,4-13 1 15,0-6 0 1,4-9 1-16,6-4 0 0,5-6 1 16,6-12-1-16,4-7 1 15,-4 7-1-15,-4-7 1 16,5 4-1-16,-5-4 0 16,-2 4-2-16,-8-1 1 15,-4 4-1-15,-10 0 0 16,-3 6-1-16,-8 15 0 0,-14 1 0 15,-13 12 1 1,-12 9-1-16,-10 7 1 0,-7 13-3 16,0-14 0-16,11-2-13 15,-1-3 0-15</inkml:trace>
  <inkml:trace contextRef="#ctx0" brushRef="#br3" timeOffset="105425.59">23583 5117 41 0,'4'13'20'0,"3"-10"-8"0,0 0 21 0,-4 0-31 15,-3 0 0-15,0 10 0 16,0 9 0-16,-3-3-3 16,-1 6 0-16,1 0 2 15,-1 9 1-15,1 4-2 16,-1-7 0-16,1 1-2 15,3-10 1-15,0-7-5 16,0-12 0-16,0-6-5 16,-4-12 1-16,1-1-5 15,3-12 1-15</inkml:trace>
  <inkml:trace contextRef="#ctx0" brushRef="#br3" timeOffset="105694.65">23548 5061 18 0,'-7'-44'9'0,"7"28"-3"16,0 16 11-16,3 6-14 15,1-6 0-15,-1 10 3 16,5-1 0-16,-5 1-7 0,1-1 1 16,3-3 5-16,0 4 1 15,3-10-1-15,1-10 1 16,-1 7-1-16,5 0 1 16,6 3 0-16,7 0 0 15,0 6-1-15,0 7 1 16,-3-4-3-16,-7 7 0 15,-8 0-1-15,-10-7 0 16,-10 7-3-16,-8 6 0 0,-3 3-4 16,-7 0 1-16,-4-3-6 15,4-6 1-15,3-4-7 16,4-15 0-16</inkml:trace>
  <inkml:trace contextRef="#ctx0" brushRef="#br3" timeOffset="106249.24">23820 5381 41 0,'-4'25'20'0,"11"6"-18"0,-3-22 31 15,-1-5-32-15,-3-4 1 16,4-7 0-16,3-8 0 0,-4-7-3 16,4-13 0-16,-3-6 2 15,-1 4 0-15,1 2-1 16,-4 1 0-16,0-1 0 16,0 1 0-16,0 3-1 15,0 5 0-15,0 4-1 16,0 7 1-16,3-1 0 15,4 7 0-15,1 2 0 16,-1 1 1-16,3 3 0 16,4 0 0-16,0 3 0 15,1 0 1-15,2 0 0 16,-3 0 0 0,0 0-1-16,4-10 1 0,0 10-2 15,-4-6 0-15,-4 6-8 16,-3 6 1-16,-7-6-5 15,-7 4 0-15</inkml:trace>
  <inkml:trace contextRef="#ctx0" brushRef="#br3" timeOffset="106431.24">23887 5268 39 0,'-7'28'19'0,"7"-31"-13"0,0 3 35 16,3 3-39-16,1-6 0 15,3 3-1-15,3-6 1 16,4 2-4-16,0-2 1 16,4 3-6-16,-7-3 1 0,-1-4-8 15,1-5 0-15</inkml:trace>
  <inkml:trace contextRef="#ctx0" brushRef="#br3" timeOffset="106942.37">24162 5268 45 0,'-7'56'22'0,"-7"-18"-24"15,14-26 36-15,-4 7-33 16,1 6 0-16,-1-3-1 15,4-6 0-15,0-7 0 16,0-2 0-16,4-1-1 16,-4 6 0-16,0-12-4 15,0-12 1-15,0-10-5 16,0-9 1-16,-4-10-3 0,0-9 1 16,-3 9 0-16,4 0 1 15,-1 3 3-15,1 10 1 16,3 0 7-16,7 9 1 15,0 7 4-15,7 9 0 16,0-4 3-16,0 7 0 16,0 7 0-16,4-7 1 0,0 3-2 15,3 3 0-15,7-3-2 16,4 0 0-16,3 3-3 16,0 4 1-16,-3-1-2 15,-4 4 1-15,-3-4-3 16,-11 10 0-16,-10 6-2 15,-15 0 1-15,-14 7-2 16,-10 8 1-16,-11 7-4 16,-7-18 0-16,-7-1-10 15,4-6 0-15,-11-3-1 16,3-7 1-16</inkml:trace>
  <inkml:trace contextRef="#ctx0" brushRef="#br3" timeOffset="107586.11">24656 5258 46 0,'169'-134'23'0,"-98"30"-28"0,-57 73 45 0,-4-13-38 16,-3-25 1-16,-10 0 2 15,-15-10 0-15,-17 10-6 16,-22 7 0-16,-10 21 4 16,-21 3 0-16,-14 16-1 15,-18 22 0-15,11 19-2 16,-11 19 1-16,-4 15-3 16,-6 16 1-16,10-3-5 15,10 9 1-15,4 0-1 16,11-6 0-16,11 7 0 15,17 2 0-15,14 4 2 16,17-1 1-16,15 13 4 16,11-9 1-16,13 9 3 0,11-12 0 15,11-7 1-15,7-13 0 16,17-11 0-16,25-14 1 16,18-18-3-16,10-19 1 15,32-19-3-15,21-28 0 16,1-28-1-16,13-25 0 15,-3-20-2-15,-14-11 1 16,-43 18-1-16,-32 19 0 16,-31 9-1-16,-35 13 1 15,-32 22-2-15,-32 15 0 16,-35 10-5-16,-43 6 0 16,-21-9-8-16,-27 3 1 0</inkml:trace>
  <inkml:trace contextRef="#ctx0" brushRef="#br3" timeOffset="115633.34">3320 3600 6 0,'10'6'3'0,"-3"-28"0"16,-3 16 3-16,3-4-6 15,-7-2 0-15,3 8 1 16,4-5 0-16,-7 9-1 16,0 0 0-16,0 9 2 15,-7 1 1-15,4 15 0 16,-4 3 0-16,3 10 1 16,-3 9 0-16,-3 9-1 15,-8 4 1-15,4 18-2 16,-4 7 0-16,1 15-1 15,3 16 0-15,-8 0-2 0,-2 16 1 16,2 12-1-16,1 7 1 16,4 12-1-16,3-3 1 15,-4-7-1-15,-3 4 1 16,3-3-1-16,-3-10 1 16,3-12 0-16,4-16 0 15,-10-16-1-15,9-12 0 16,-2-10-4-16,3-2 0 0,7-14-1 15,0-5 1-15</inkml:trace>
  <inkml:trace contextRef="#ctx0" brushRef="#br3" timeOffset="117181.45">3588 3672 10 0,'0'6'5'0,"3"-6"-4"16,4-6 6-16,-7 2-7 16,4-5 1-16,3 3-1 15,0-4 1-15,-3 7-1 16,6-3 1-16,1 0 1 0,6-4 0 15,1 1 0-15,-4 9 0 16,14-3 1-16,1-7 0 16,2 1-1-16,8-4 0 15,0-9-1-15,14 7 0 16,3-4 0-16,-6 0 0 16,3-6 0-16,14 3 0 15,3 6-1-15,1 1 0 16,6 5 0-16,4 4 1 15,-10 0-1-15,7 0 1 0,3-4 0 16,7 1 0-16,7-7 0 16,0 4 0-16,4-4 0 15,11 6 0-15,-1 1-1 16,11-4 0-16,0 10 0 16,0 3 0-16,10 3 0 15,1 1 1-15,-4-4 0 16,-4 0 1-16,4-7-1 15,4 1 1-15,-4-3-1 16,-7-1 0-16,7-2 0 16,3 2 0-16,1 4-1 15,-15 3 0-15,1 3 0 16,3 9 0-16,0 1 0 16,-11 9 0-16,-17-13 0 15,-1 6 0-15,-13 4 0 16,3 3 0-16,-10 6-1 15,-11 3 0-15,-7-6 0 16,-4 9 0-16,-7 7-1 16,-6 6 1-16,-5 6 0 0,-2 0 0 15,-1 4 0-15,-4 5 1 16,-2 4 0-16,2 3 0 16,-13 9 0-16,3 0 0 15,0 7 0-15,0-1 0 16,0 7-1-16,-3 3 1 15,-4 3-2-15,-4-19 1 16,5 32-2-16,-1 3 1 16,0 3-1-16,3 0 1 0,-6-4-1 15,6-2 1 1,26 62 1 0,-1-18 0-16,-3-16 2 15,3-13 0-15,-7-12 0 16,-3-16 1-16,-4-10 0 15,-3-11 0-15,-4-8-1 16,-4-8 1-16,-6-7-1 16,-4-9 0-16,-4-7-1 15,-13-9 1-15,-4-3-1 16,-4-6 1-16,-3-7-1 16,-4-5 1-16,-3-4-1 15,-8-7 0-15,-6-2 0 16,-11-4 0-16,-18-9 0 15,-10 0 0-15,7 0 0 16,-21 4 0-16,-8-4 0 0,-17-3 0 16,7 3 0-16,-17-3 0 15,-15 3 0-15,4 0 0 16,-21 3-1-16,-18 6 1 16,0 1 0-16,-7 6 1 15,0-4-1-15,-11 4 0 16,-3 3 0-16,3 0 0 15,4-1 0-15,-11 4 0 16,1-9 0-16,-11 0 0 16,-4-7-2-16,-18-9 1 0,-17-7-6 15,-35 7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9/19/2020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Def: r(x) = p(x)/q(x), for </a:t>
            </a:r>
            <a:r>
              <a:rPr lang="en-US" err="1">
                <a:cs typeface="Calibri"/>
              </a:rPr>
              <a:t>p,q</a:t>
            </a:r>
            <a:r>
              <a:rPr lang="en-US">
                <a:cs typeface="Calibri"/>
              </a:rPr>
              <a:t> polynomials,  domain</a:t>
            </a:r>
          </a:p>
          <a:p>
            <a:r>
              <a:rPr lang="en-US">
                <a:cs typeface="Calibri"/>
              </a:rPr>
              <a:t>Ex: (3x+1)/(x^2+2x-3) = (3x+1)/[(x-1)(x+3)]</a:t>
            </a:r>
          </a:p>
          <a:p>
            <a:r>
              <a:rPr lang="en-US">
                <a:cs typeface="Calibri"/>
              </a:rPr>
              <a:t>Vertical and horizontal asymptotes. Desmos.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2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Ex: Integrating (3x+1)/(x^2+2x-3) = (3x+1)/[(x-1)(x+3)]</a:t>
            </a:r>
          </a:p>
          <a:p>
            <a:r>
              <a:rPr lang="en-US">
                <a:cs typeface="Calibri"/>
              </a:rPr>
              <a:t>How to reverse fraction addition? Integration is now easy.</a:t>
            </a:r>
          </a:p>
          <a:p>
            <a:r>
              <a:rPr lang="en-US">
                <a:cs typeface="Calibri"/>
              </a:rPr>
              <a:t>Note: Decomposition is easy to check.</a:t>
            </a:r>
          </a:p>
          <a:p>
            <a:r>
              <a:rPr lang="en-US">
                <a:cs typeface="Calibri"/>
              </a:rPr>
              <a:t>Warning: Definite integral bounds cannot contain an asymptote. 7.8 covers this weirdness.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70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Ex: (4x-2)/(x^2-1)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97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(15x-20)/[(2x-1)(x+2)(x-3)]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Section 7.4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Integration of Rational Functions By Partial Fractions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Idea of PFD: Reversing Fraction Addition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C9194B3-D5D2-42DA-AE0C-0CFA9CD7BB52}"/>
                  </a:ext>
                </a:extLst>
              </p14:cNvPr>
              <p14:cNvContentPartPr/>
              <p14:nvPr/>
            </p14:nvContentPartPr>
            <p14:xfrm>
              <a:off x="2194560" y="2565720"/>
              <a:ext cx="8138520" cy="995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C9194B3-D5D2-42DA-AE0C-0CFA9CD7BB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5200" y="2556360"/>
                <a:ext cx="8157240" cy="101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7.4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58D3FE-1797-4D23-971C-BE2EEC498252}"/>
                  </a:ext>
                </a:extLst>
              </p14:cNvPr>
              <p14:cNvContentPartPr/>
              <p14:nvPr/>
            </p14:nvContentPartPr>
            <p14:xfrm>
              <a:off x="606960" y="1503360"/>
              <a:ext cx="700200" cy="456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58D3FE-1797-4D23-971C-BE2EEC4982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600" y="1494000"/>
                <a:ext cx="718920" cy="45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1BBD-F637-4D59-98B2-6A35CA5D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Rational Function Review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A57EC-B314-4EFC-8848-8AA58DC67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25E38B-1587-4154-94E1-8A5E63066EB0}"/>
                  </a:ext>
                </a:extLst>
              </p14:cNvPr>
              <p14:cNvContentPartPr/>
              <p14:nvPr/>
            </p14:nvContentPartPr>
            <p14:xfrm>
              <a:off x="194400" y="1021680"/>
              <a:ext cx="11599200" cy="572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25E38B-1587-4154-94E1-8A5E63066E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040" y="1012320"/>
                <a:ext cx="11617920" cy="57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436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1BBD-F637-4D59-98B2-6A35CA5D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Decomposing Rational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A57EC-B314-4EFC-8848-8AA58DC67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C3B706-8098-4B5F-838F-DBA66B8757A7}"/>
                  </a:ext>
                </a:extLst>
              </p14:cNvPr>
              <p14:cNvContentPartPr/>
              <p14:nvPr/>
            </p14:nvContentPartPr>
            <p14:xfrm>
              <a:off x="154800" y="1305000"/>
              <a:ext cx="11565000" cy="544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C3B706-8098-4B5F-838F-DBA66B8757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440" y="1295640"/>
                <a:ext cx="11583720" cy="54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055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CBF8-7D70-49FE-BAE5-3E33B789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F5F4-8572-41FC-8F22-740B431D8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BD7D44-542D-4825-BE33-7D4B6BBF0A14}"/>
                  </a:ext>
                </a:extLst>
              </p14:cNvPr>
              <p14:cNvContentPartPr/>
              <p14:nvPr/>
            </p14:nvContentPartPr>
            <p14:xfrm>
              <a:off x="345600" y="414000"/>
              <a:ext cx="11450520" cy="595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BD7D44-542D-4825-BE33-7D4B6BBF0A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240" y="404640"/>
                <a:ext cx="11469240" cy="597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769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69B2-4F1E-4009-96C7-2520176E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C58A2-E850-4D2E-A647-CC08E0C52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5B33F3-B8C3-40D3-AF8C-8A16FED5280A}"/>
                  </a:ext>
                </a:extLst>
              </p14:cNvPr>
              <p14:cNvContentPartPr/>
              <p14:nvPr/>
            </p14:nvContentPartPr>
            <p14:xfrm>
              <a:off x="251640" y="209880"/>
              <a:ext cx="11558520" cy="642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5B33F3-B8C3-40D3-AF8C-8A16FED528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280" y="200520"/>
                <a:ext cx="11577240" cy="64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706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6AF8-1847-4E7F-AC8D-B7046EC0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9526-698B-4FC4-9A28-A03056B6F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D1AD4D-EC93-4754-8657-F68AD29F3B4B}"/>
                  </a:ext>
                </a:extLst>
              </p14:cNvPr>
              <p14:cNvContentPartPr/>
              <p14:nvPr/>
            </p14:nvContentPartPr>
            <p14:xfrm>
              <a:off x="0" y="469440"/>
              <a:ext cx="12146760" cy="616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D1AD4D-EC93-4754-8657-F68AD29F3B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460080"/>
                <a:ext cx="12165480" cy="618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254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Section 7.4 Integration of Rational Functions By Partial Fractions</vt:lpstr>
      <vt:lpstr>Section 7.4 Homework Submission to Canvas</vt:lpstr>
      <vt:lpstr>Rational Function Review</vt:lpstr>
      <vt:lpstr>Example: Decomposing Rational Functions</vt:lpstr>
      <vt:lpstr>Example: Continued</vt:lpstr>
      <vt:lpstr>Example: Try on Own</vt:lpstr>
      <vt:lpstr>Example: Try on 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2020-09-19T18:45:04Z</dcterms:modified>
</cp:coreProperties>
</file>