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1.xml" ContentType="application/inkml+xml"/>
  <Override PartName="/ppt/notesSlides/notesSlide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70" r:id="rId3"/>
    <p:sldId id="271" r:id="rId4"/>
    <p:sldId id="276" r:id="rId5"/>
    <p:sldId id="272" r:id="rId6"/>
    <p:sldId id="277" r:id="rId7"/>
    <p:sldId id="273" r:id="rId8"/>
    <p:sldId id="275" r:id="rId9"/>
    <p:sldId id="274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09F4D-1D81-41B0-B102-02536FF766FA}" v="44" dt="2020-09-20T01:09:3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fa919fd6-03f8-48d0-9b95-10ac8c9672df" providerId="ADAL" clId="{A5E09F4D-1D81-41B0-B102-02536FF766FA}"/>
    <pc:docChg chg="addSld modSld">
      <pc:chgData name="Chad Vidden" userId="fa919fd6-03f8-48d0-9b95-10ac8c9672df" providerId="ADAL" clId="{A5E09F4D-1D81-41B0-B102-02536FF766FA}" dt="2020-09-20T01:09:35.961" v="41"/>
      <pc:docMkLst>
        <pc:docMk/>
      </pc:docMkLst>
      <pc:sldChg chg="addSp">
        <pc:chgData name="Chad Vidden" userId="fa919fd6-03f8-48d0-9b95-10ac8c9672df" providerId="ADAL" clId="{A5E09F4D-1D81-41B0-B102-02536FF766FA}" dt="2020-09-20T00:48:01.927" v="0"/>
        <pc:sldMkLst>
          <pc:docMk/>
          <pc:sldMk cId="3637318454" sldId="257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3637318454" sldId="257"/>
            <ac:inkMk id="5" creationId="{6FC7C133-498C-4FDA-A815-B7C560757E59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541778303" sldId="263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541778303" sldId="263"/>
            <ac:inkMk id="4" creationId="{2A9E96B3-2993-4BDE-92DE-9C0E79E87757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2349933283" sldId="269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2349933283" sldId="269"/>
            <ac:inkMk id="4" creationId="{655DC089-3DF3-43C6-9F16-BDDF1178570C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3899634241" sldId="270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3899634241" sldId="270"/>
            <ac:inkMk id="4" creationId="{726FD3C0-4E00-43D1-A18B-01845390D216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3899634241" sldId="270"/>
            <ac:inkMk id="5" creationId="{EBC1C772-2EBB-4981-AABA-F941906918DE}"/>
          </ac:inkMkLst>
        </pc:inkChg>
      </pc:sldChg>
      <pc:sldChg chg="addSp">
        <pc:chgData name="Chad Vidden" userId="fa919fd6-03f8-48d0-9b95-10ac8c9672df" providerId="ADAL" clId="{A5E09F4D-1D81-41B0-B102-02536FF766FA}" dt="2020-09-20T00:59:18.701" v="19"/>
        <pc:sldMkLst>
          <pc:docMk/>
          <pc:sldMk cId="2013346728" sldId="271"/>
        </pc:sldMkLst>
        <pc:inkChg chg="add">
          <ac:chgData name="Chad Vidden" userId="fa919fd6-03f8-48d0-9b95-10ac8c9672df" providerId="ADAL" clId="{A5E09F4D-1D81-41B0-B102-02536FF766FA}" dt="2020-09-20T00:48:01.927" v="0"/>
          <ac:inkMkLst>
            <pc:docMk/>
            <pc:sldMk cId="2013346728" sldId="271"/>
            <ac:inkMk id="4" creationId="{64D62CE7-80F7-4DDC-B9C5-2EF0EEDAE808}"/>
          </ac:inkMkLst>
        </pc:inkChg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2013346728" sldId="271"/>
            <ac:inkMk id="5" creationId="{A3A41B86-119D-4195-A939-4708A4843340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1054420837" sldId="272"/>
        </pc:sldMkLst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1054420837" sldId="272"/>
            <ac:inkMk id="4" creationId="{7987C89F-BBC2-4EE7-A664-7E3ABB31700A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1054420837" sldId="272"/>
            <ac:inkMk id="5" creationId="{EB4AB550-4614-4B41-B1D0-357B4DCB6E30}"/>
          </ac:inkMkLst>
        </pc:inkChg>
      </pc:sldChg>
      <pc:sldChg chg="addSp">
        <pc:chgData name="Chad Vidden" userId="fa919fd6-03f8-48d0-9b95-10ac8c9672df" providerId="ADAL" clId="{A5E09F4D-1D81-41B0-B102-02536FF766FA}" dt="2020-09-20T01:09:35.961" v="41"/>
        <pc:sldMkLst>
          <pc:docMk/>
          <pc:sldMk cId="1017030030" sldId="275"/>
        </pc:sldMkLst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1017030030" sldId="275"/>
            <ac:inkMk id="4" creationId="{DD7D5933-DD1D-4F4C-94F6-A44F71BF7577}"/>
          </ac:inkMkLst>
        </pc:inkChg>
      </pc:sldChg>
      <pc:sldChg chg="addSp modSp add">
        <pc:chgData name="Chad Vidden" userId="fa919fd6-03f8-48d0-9b95-10ac8c9672df" providerId="ADAL" clId="{A5E09F4D-1D81-41B0-B102-02536FF766FA}" dt="2020-09-20T00:59:18.701" v="19"/>
        <pc:sldMkLst>
          <pc:docMk/>
          <pc:sldMk cId="1314513191" sldId="276"/>
        </pc:sldMkLst>
        <pc:spChg chg="mod">
          <ac:chgData name="Chad Vidden" userId="fa919fd6-03f8-48d0-9b95-10ac8c9672df" providerId="ADAL" clId="{A5E09F4D-1D81-41B0-B102-02536FF766FA}" dt="2020-09-20T00:48:15.353" v="18" actId="20577"/>
          <ac:spMkLst>
            <pc:docMk/>
            <pc:sldMk cId="1314513191" sldId="276"/>
            <ac:spMk id="2" creationId="{64584B6A-8458-4586-BAC2-5BB71EA5C8EA}"/>
          </ac:spMkLst>
        </pc:spChg>
        <pc:inkChg chg="add">
          <ac:chgData name="Chad Vidden" userId="fa919fd6-03f8-48d0-9b95-10ac8c9672df" providerId="ADAL" clId="{A5E09F4D-1D81-41B0-B102-02536FF766FA}" dt="2020-09-20T00:59:18.701" v="19"/>
          <ac:inkMkLst>
            <pc:docMk/>
            <pc:sldMk cId="1314513191" sldId="276"/>
            <ac:inkMk id="4" creationId="{C7B39B10-D74B-4502-BD6C-3D02C25B3079}"/>
          </ac:inkMkLst>
        </pc:inkChg>
      </pc:sldChg>
      <pc:sldChg chg="addSp modSp add">
        <pc:chgData name="Chad Vidden" userId="fa919fd6-03f8-48d0-9b95-10ac8c9672df" providerId="ADAL" clId="{A5E09F4D-1D81-41B0-B102-02536FF766FA}" dt="2020-09-20T01:09:35.961" v="41"/>
        <pc:sldMkLst>
          <pc:docMk/>
          <pc:sldMk cId="695636613" sldId="277"/>
        </pc:sldMkLst>
        <pc:spChg chg="mod">
          <ac:chgData name="Chad Vidden" userId="fa919fd6-03f8-48d0-9b95-10ac8c9672df" providerId="ADAL" clId="{A5E09F4D-1D81-41B0-B102-02536FF766FA}" dt="2020-09-20T00:59:31.793" v="39" actId="20577"/>
          <ac:spMkLst>
            <pc:docMk/>
            <pc:sldMk cId="695636613" sldId="277"/>
            <ac:spMk id="2" creationId="{B89472BF-950B-4A0B-A995-17485B64830A}"/>
          </ac:spMkLst>
        </pc:spChg>
        <pc:inkChg chg="add">
          <ac:chgData name="Chad Vidden" userId="fa919fd6-03f8-48d0-9b95-10ac8c9672df" providerId="ADAL" clId="{A5E09F4D-1D81-41B0-B102-02536FF766FA}" dt="2020-09-20T01:02:52.941" v="40"/>
          <ac:inkMkLst>
            <pc:docMk/>
            <pc:sldMk cId="695636613" sldId="277"/>
            <ac:inkMk id="4" creationId="{8E9F9362-2E73-47AB-907E-AF0DF67279BA}"/>
          </ac:inkMkLst>
        </pc:inkChg>
        <pc:inkChg chg="add">
          <ac:chgData name="Chad Vidden" userId="fa919fd6-03f8-48d0-9b95-10ac8c9672df" providerId="ADAL" clId="{A5E09F4D-1D81-41B0-B102-02536FF766FA}" dt="2020-09-20T01:09:35.961" v="41"/>
          <ac:inkMkLst>
            <pc:docMk/>
            <pc:sldMk cId="695636613" sldId="277"/>
            <ac:inkMk id="5" creationId="{2E844065-80C8-4196-BD82-4EE78EAEE9A1}"/>
          </ac:inkMkLst>
        </pc:ink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30:1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16358 12342 7 0,'7'-3'3'0,"-7"3"-3"15,0 0 3-15,0 0-3 16,0 0 1-16,0 0 0 15,0 0 0-15,4-3-1 16,-4 3 1-16,7-3 1 0,0 0 1 16,0-1-1-16,0 1 1 15,0 0 0-15,4 0 1 16,3-3-1-16,0-1 0 16,0 1-2-16,0 0 1 15,4 3-1-15,-1 0 1 16,5 0-2-16,-1-1 1 15,0 4 0-15,4 0 0 16,-1 0-1-16,5 0 1 0,-1 4-1 16,0-1 1-1,-3 0-1-15,-4 0 1 0,0 3 0 16,0 0 0-16,4 1 0 16,-4-1 0-16,4-3 0 15,-1 3 1-15,5-2-2 16,-1-1 1-16,-3 0-1 15,-4-3 1-15,0 0-1 16,0 0 1-16,0 0-1 16,0-3 0-16,1 0 1 15,-1-4 0-15,0 1 0 16,-3 0 0 0,3-1-1-16,-4 1 1 0,1-3 0 15,0 3 0-15,-1-1-1 16,1 1 0-16,0-3 0 15,-1 2 1-15,1 1-1 16,-4 0 0-16,0 3 0 16,-3 0 0-16,3 3 0 0,0 0 1 15,4 0-1 1,-1 0 1-16,4 0-1 0,1 0 0 16,-1 0 0-16,0 0 0 15,0 3-1-15,-3-3 1 16,-1 3-1-16,1 0 1 15,3 0-1-15,0 0 1 16,0 0 0-16,1 4 0 16,-5-4 0-16,1 3 0 15,3 0 0-15,-3-3 0 0,3 4 0 16,-4-4 0 0,1 3 0-16,0-3 0 0,-1 0 0 15,1 4 0-15,0-1 0 16,-1-3 1-1,-6 3-2-15,3 1 1 0,0-4 0 16,4 0 0-16,-1 3 0 16,1-3 0-16,3 0 0 15,0 1 0-15,4-1 0 16,0 3 0-16,-4 0 0 16,0 0 0-16,4-2 0 15,-1-1 0-15,1 0 0 16,0 0 1-16,0 0-1 15,3 0 0-15,0 0 0 16,0-3 0-16,0 0 0 0,1 0 0 16,-5-3 0-1,-2 6 0-15,6-3 0 0,0 0 0 16,0 0 0-16,0 4 0 16,4-4 0-16,-4 3 0 15,1-6 0-15,-1 3 0 16,-3 0 0-16,-1 0 1 15,1-4-1-15,0 1 0 16,-1-3 0-16,-3 0 0 16,4-1 1-16,-4-2 0 15,4 0-1-15,-4-1 1 0,0 1-1 16,1-1 1-16,2 1-1 16,-3 3 1-16,-3-1-1 15,-4 1 1-15,4 0-1 16,-1 3 0-16,-2 3-3 15,-1 0 1-15,-4 3-8 16,-6 6 1-16</inkml:trace>
  <inkml:trace contextRef="#ctx0" brushRef="#br0" timeOffset="4714.05">17374 13198 30 0,'0'13'15'0,"0"-16"-1"16,0 3 15-16,0 0-25 15,0 3 1-15,0 0 2 16,0 0 0-16,0-3-10 16,4 3 1-16,-4 3 6 15,3-2 0-15,-3 2-3 16,0-3 0-16,0 0-3 16,0-3 0-16,0 0-5 15,0-6 0-15,-3-4-8 16,-8-8 1-16</inkml:trace>
  <inkml:trace contextRef="#ctx0" brushRef="#br0" timeOffset="5302.99">17812 13051 38 0,'7'15'19'0,"0"-18"-15"0,-7 3 27 16,0 0-28-16,3 3 1 15,1 1 1-15,-1 2 1 16,1-3-8-16,0 0 0 16,-1 0 5-16,-3 4 0 15,0-4-7-15,-3 0 1 0,-1 0-11 16,-10 0 0-16</inkml:trace>
  <inkml:trace contextRef="#ctx0" brushRef="#br0" timeOffset="6038.41">17889 13402 30 0,'0'6'15'0,"-3"23"-3"0,-1-23 14 16,-3 3-25-16,-7 1 1 15,-7 2 0 1,-11-2 1-16,-7-4-4 0,-10 6 0 15,-7 7 2-15,-4 6 1 16,3-3-3-16,-3 3 1 16,-3 4-11-16,6-4 0 15,8 0 0-15,17 3 0 16</inkml:trace>
  <inkml:trace contextRef="#ctx0" brushRef="#br0" timeOffset="7436.5">18052 13487 18 0,'56'-32'9'0,"-10"-27"-7"0,-35 43 12 0,3-6-12 15,0 16 0-15,0-13 2 16,0-6 0-16,0 0-4 15,-3 3 1-15,-4 3 2 16,0-3 1-16,-4-3-1 16,1 3 1-16,-4 0-1 15,-4-9 0-15,-3-4-1 16,0 7 1-16,-3 0 0 16,-4-3 0-16,-1-4 0 15,-2 1 1-15,-4 2-1 16,-4 1 1-16,-3 6-2 15,-1 3 1-15,1 0-1 16,4 6 0-16,-1 10-1 16,4 3 0-16,-4-4-1 0,-3 1 1 15,-8 6-1 1,1 3 1-16,0-3-1 16,-4-9 1-16,4 9-1 0,-4-6 0 15,0 3 0-15,-3 6 1 16,3 3-1-16,0 3 1 15,4 7-1-15,7 6 0 16,-4 6-1-16,0-3 0 16,-3-3 0-16,3 0 0 15,1 3-2-15,-1-3 0 16,0 3 0-16,4 4 1 16,3-1-1-16,0 0 1 15,1 3-1-15,3-2 1 0,-1-1 1 16,-2-3 0-16,3 6 0 15,3-6 0-15,7-6-1 16,-3 3 1-16,4 3 0 16,3 0 0-16,3 3 1 15,4 4 0-15,7-4 0 16,0 3 0-16,4-2 1 16,-1-1 0-16,1 0-1 15,-1 0 1-15,1 0 0 16,3-2 1-16,0-1-2 15,0 0 1-15,0-3-1 16,4-3 1-16,3 6-1 16,0-3 1-16,1-4 0 15,2-2 0-15,1 0 1 16,0 3 0-16,-8-7 0 16,1-3 0-16,3 1-1 15,4-4 1-15,3 0-1 0,7-2 1 16,-3-4-2-16,0 0 0 15,3 3 0-15,0 0 0 16,4-3 0-16,0 3 1 16,0-6-2-16,0-3 1 15,-4-4 0-15,0 1 1 16,-7-7-1-16,4 4 0 16,-4-4 0-16,4 0 0 15,3-6 0-15,-6 0 1 16,-1 0-1-16,0-6 0 0,-3 6 0 15,-4-3 1 17,-3 3-1-1,-1 0 0 47,1 3-1-78,-4-6 1 0,-3-6-1 16,-4-4 0-16,-4-2 0 0,-3 2 0 0,-3 7-4 0,-4-3 0 0,-11-7-9 78,7 0 1-78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2:59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1:03:34.161"/>
    </inkml:context>
  </inkml:definitions>
  <inkml:trace contextRef="#ctx0" brushRef="#br0">22712 10448 39 0,'-4'-6'19'0,"4"6"-12"15,0 0 19-15,0 6-22 16,-3 10 0-16,-4-1 2 16,-4 4 0-16,1 6-8 15,-1 7 0-15,-3 5 5 0,3 4 1 16,1 6-5-16,3 3 0 15,0 4-4-15,0-4 0 16,3-3-7-16,0-10 1 16,1-11-3-16,3-14 0 15</inkml:trace>
  <inkml:trace contextRef="#ctx0" brushRef="#br0" timeOffset="314.51">22243 11179 42 0,'-7'31'21'0,"7"-12"-18"16,3-16 41-16,-3-3-39 15,7 0 0-15,4-3 3 16,6-6 1-16,1-4-11 16,17-3 1-16,15 1 6 15,13-1 1-15,15 3-5 16,-4 4 0-16,-7 6-6 16,-11 6 0-16,-6 6-12 15,-8 7 0-15,-10 0-2 0,-11-1 0 16</inkml:trace>
  <inkml:trace contextRef="#ctx0" brushRef="#br0" timeOffset="794.94">22331 11533 55 0,'0'22'27'0,"21"-19"-30"0,-10-3 53 0,6 0-47 15,4 0 1-15,8 6 2 16,6 1 0-16,4-1-7 16,0 0 0-16,-1 1 4 15,-6-1 1-15,-4 0-3 16,-7 3 1-16,-6 1-3 15,-12-1 0-15,-10 4-2 16,-7 3 1-16,-4-1-2 16,-3-2 0-16,-4 2-1 15,1 1 0-15,-1 0-1 16,4-1 1-16,3 1 1 16,8 3 1-16,3-7 1 15,7-2 1-15,7 6 2 16,7-1 0-16,3 4 2 15,8 0 1-15,7 3 0 0,7 0 0 16,-4-3-1-16,-3 3 0 16,-8 0-1-16,-10 3 1 15,-14 9-4-15,-21 1 1 16,-17 2-5-16,-22 4 0 16,-4-3-13-16,-7-4 1 15</inkml:trace>
  <inkml:trace contextRef="#ctx0" brushRef="#br0" timeOffset="1560.68">23795 11288 51 0,'0'-3'25'0,"-11"-6"-24"0,8 6 36 0,-11 0-37 15,-4 3 1-15,-3-3 0 16,-4 6 0-16,-3 0-1 16,-4-3 0-16,-3 6 1 15,3 10 0-15,4-1-1 16,0 7 0-16,3 0 0 15,4 0 0-15,7 0-1 16,7 3 1-16,3-6-1 16,8 0 1-16,3-6 0 15,7-7 0-15,3 0 0 16,5-3 1-16,-1-9-1 16,4-3 0-16,-4-4 0 15,0 0 0-15,-4 1-1 16,1 2 1-16,-4 4 0 15,-3 0 0-15,-4 6 0 16,0 3 1-16,-4 6-1 16,-3 7 1-16,0 0-1 0,-3 3 0 15,3 3 0-15,-4 3 0 16,4 0-2-16,0-6 1 16,0-1-4-16,4-5 0 15,3-1-10-15,4 1 0 16</inkml:trace>
  <inkml:trace contextRef="#ctx0" brushRef="#br0" timeOffset="1849.98">23865 11571 31 0,'4'6'15'0,"-4"-6"-3"0,0-9 16 0,0-4-26 16,0 0 0-16,0-2 1 16,0-4 0-16,0 3-3 15,3 1 0-15,1 2 3 16,0 1 0-16,3-1-1 16,0 4 0-16,3 2 0 15,4 1 0-15,0 6-2 16,8 0 1-16,-1-3-6 15,3 3 1-15,-2 3-10 16,-1-3 0-16</inkml:trace>
  <inkml:trace contextRef="#ctx0" brushRef="#br0" timeOffset="2132.98">24398 11345 48 0,'11'9'24'0,"-1"10"-23"0,-10-16 38 16,0 4-39-16,-7-1 0 16,-3 3-1-16,-8 1 1 15,-3 2 0-15,0 1 0 0,-4 2 0 16,0 1 0-16,1 3 0 16,2 3 0-16,1 0-2 15,7 0 1-15,0-3-3 16,11-4 1-16,3 1-2 15,3-4 0-15,4 1-2 16,7-7 1-16,4-3-3 16,7-3 1-16,6-9-3 15,1-13 1-15</inkml:trace>
  <inkml:trace contextRef="#ctx0" brushRef="#br0" timeOffset="2445.77">25058 10498 35 0,'-7'-37'17'0,"-21"49"-17"0,17-2 34 16,-7-1-32-16,-6 13 1 15,-12 9 3-15,1 7 1 16,-7 9-8-16,-4 16 0 31,-14 75 6-31,7-10 0 16,11-5-2-16,10-20 1 15,7-12-3-15,8-16 0 0,2-18-2 16,8-13 0-16,0-16-5 16,0-16 1-16,0-12-8 15,0-9 1-15,0-10-3 16,-3-9 0-16</inkml:trace>
  <inkml:trace contextRef="#ctx0" brushRef="#br0" timeOffset="2839.05">24444 11267 35 0,'14'18'17'0,"11"11"-16"16,-15-20 31-16,1 0-31 15,3 4 1-15,7-1 1 16,7 1 1-16,8 0-4 15,-1-1 0-15,0-2 2 16,-3-1 0-16,-4-3-2 0,-3-3 1 16,-4-3-1-16,-3 0 0 15,-4-6-2-15,-4 0 1 16,-2 0 0-16,-5-1 1 16,-3 7 0-16,0-3 0 15,-7 3 1-15,0 3 1 16,-4 7-1-16,1-1 0 15,-1 4 0-15,1 2 0 16,-5 1 0-16,8 0 0 16,0-1-1-16,7 1 1 15,0-3-1-15,4-1 0 0,3 1 0 16,0-1 0-16,0 1-2 16,0-4 1-16,0-3-3 15,4 1 0-15,-1-4-4 16,1 0 0-16,0 0-5 15,3-3 0-15</inkml:trace>
  <inkml:trace contextRef="#ctx0" brushRef="#br0" timeOffset="3243.31">25023 11671 29 0,'-4'13'14'0,"4"2"-10"15,4-15 21-15,-4 0-25 0,0 0 1 16,7 0 0-16,0-6 0 16,0-3-2-16,0 2 1 15,0-2 1-15,3-4 0 16,-3-2-1-16,-3-4 0 15,7-3 0-15,-4 3 1 16,3 0-1-16,4 4 1 16,4 5-1-16,-4-2 0 15,4 5 0-15,-1 11 1 0,1 5 0 16,-7 10 0 0,3 3 0-16,0 0 1 0,-4 6-1 15,1 3 0-15,0 4-1 16,-4-4 0-16,3-6-2 15,1-6 1-15,3 3-6 16,4-6 0-16,3-7-4 16,3-3 1-16</inkml:trace>
  <inkml:trace contextRef="#ctx0" brushRef="#br0" timeOffset="3769.26">26243 10733 42 0,'11'0'21'0,"-11"0"-19"0,0 4 40 0,-4-4-39 16,-3 3 0-16,-3 6 1 16,-1 7 0-16,-10 9-5 15,-7 9 0-15,-8 20 3 16,-10 8 1-16,-3 14-2 15,0 21 0-15,-1 6-1 16,8 13 1-16,3-3-3 16,7-19 0-16,8-3-5 15,13-22 0-15,4-12-9 0,14-23 1 16</inkml:trace>
  <inkml:trace contextRef="#ctx0" brushRef="#br0" timeOffset="4025.61">26734 10759 41 0,'14'31'20'0,"-21"19"-16"0,3-34 29 16,-7 12-31-16,-6 10 1 0,-11 2 0 15,-8 7 1-15,-2 7-6 16,-1-7 1-16,3-3 1 16,8-4 0-16,4-2-4 15,6-10 0-15,4-9-10 16,10-16 1-16</inkml:trace>
  <inkml:trace contextRef="#ctx0" brushRef="#br0" timeOffset="4220.49">26451 10843 44 0,'7'50'22'0,"11"41"-20"16,-11-69 34-16,4 16-36 16,6 3 1-16,4-1-1 0,4-2 1 15,0 0-4-15,3-1 1 16,0-5-7-16,-3-4 0 15,0-3-4-15,-4-9 0 16</inkml:trace>
  <inkml:trace contextRef="#ctx0" brushRef="#br0" timeOffset="4506.87">27259 11013 54 0,'4'31'27'16,"-15"13"-34"-16,4-38 53 0,-11 10-46 16,-13 9 1-16,-15 6 0 15,-4 4 0-15,-13 12-1 16,-1 9 0-16,1 19 0 15,-4 4 1-15,-4 9-4 16,8-7 1-16,6-9-8 16,12-15 0-16,6-10-6 15,14-22 1-15</inkml:trace>
  <inkml:trace contextRef="#ctx0" brushRef="#br0" timeOffset="4924.64">26783 11583 42 0,'21'25'21'0,"28"7"-15"0,-34-29 35 16,2 3-39-16,4 0 1 15,8 1 0-15,9-4 1 16,-2 3-5-16,-1-3 0 0,-3 3 3 15,-8-2 1-15,-6 2-3 16,-11 3 1-16,-10 1-2 16,-4 2 0-16,-11-2-2 15,0-1 1-15,-3-3-3 16,3 1 0-16,1-1 1 16,3 0 0-16,3 0 0 15,4 1 0-15,4 2 2 16,6 4 1-16,4-4 2 15,7 4 0-15,4 2 1 16,-1 1 0-16,1 0 0 16,-4 2 0-16,-7 4-1 15,-7 3 0-15,-10 4-2 16,-11-1 1-16,-11 0-4 16,-7-6 0-16,-10 0-9 0,6-3 0 15</inkml:trace>
  <inkml:trace contextRef="#ctx0" brushRef="#br0" timeOffset="5361.42">27626 10668 43 0,'-11'56'21'0,"11"-12"-15"16,0-25 34-16,4 12-37 16,3 22 0-16,4 4 4 15,3 15 1-15,3 10-9 16,5 5 1-16,2 14 4 16,-6 2 1-16,-8 1-2 0,-13-7 0 15,-15 6-5 1,-13 1 1-16,-15-7-8 0,-25-3 1 15,-6-12-10-15,-15-23 0 16</inkml:trace>
  <inkml:trace contextRef="#ctx0" brushRef="#br0" timeOffset="7462.99">1376 15600 29 0,'-7'-15'14'0,"7"8"0"0,0 7 15 16,0 0-25-16,0 0 1 15,0 7 1-15,-4 5 0 16,-3 4-8-16,7 6 0 15,-3 0 5-15,-4 3 0 16,7 6-2-16,-7 10 0 0,3 3-1 16,4-3 1-16,0 2-1 15,-7 4 0-15,3-3-2 16,4 3 0-16,-7 0-2 16,4-3 0-16,-4-6-3 15,-4-7 1-15,4-9-6 16,4-9 1-16,-8-13-1 15,4-10 0-15</inkml:trace>
  <inkml:trace contextRef="#ctx0" brushRef="#br0" timeOffset="8781.84">1326 15516 21 0,'11'18'10'0,"0"-5"-7"0,-1-13 17 16,1 0-16-16,-1 0 0 15,8 0 4-15,0 0 1 16,3-9-11-16,21-4 1 0,8-3 6 16,17-12 0-16,3 3-2 15,4-3 1-15,11 0-2 16,7-1 0-16,-11-2 0 16,0 0 0-16,-4 2 0 15,-9 11 0-15,-9-1-1 16,-9 3 0-16,-11 4 0 15,-4 2 0-15,-7 4-2 16,-7 3 0-16,-3-4-1 16,-7 7 0-16,-4 13-1 15,-4 6 1-15,-3 6-2 16,-3 3 1-16,3 7 1 16,0 8 0-16,3 1 1 15,4 7 0-15,4 5 1 16,-8-6 1-16,-3-3-1 15,0 3 1-15,0-3-1 16,0-3 1-16,7 0 0 16,-7 3 0-16,0-9 1 15,0 0 0-15,4-1 0 16,3-5 0-16,-7 2-1 0,0-3 1 16,-7 4-1-16,7 2 0 15,0-5-2-15,7-1 1 16,-14-3 0-16,3-2 1 15,-6-5-1-15,-11 5 1 16,3-4-1-16,-14 3 0 16,-7 3 1-16,-10-3 0 15,0 3-1-15,-8-9 1 16,-3 0-2-16,7 0 1 0,-14-4 0 16,4-2 0-16,-8-4 0 15,11-3 1-15,-7-2-1 16,14-1 1-16,4 0-1 15,0 0 1-15,13-3-1 16,5 3 1-16,-1-3-1 16,14 0 1-16,-3 0-1 15,10 0 1-15,1 0-1 16,-1 0 1-16,4-3-1 16,4 3 1-16,-4 0-1 15,7 0 1-15,-11 0-1 16,11 0 1-16,-7-3-1 15,3 6 1-15,4-3 0 16,0-3 0-16,0 3 0 16,0 0 0-16,0 0-1 15,0 0 1-15,0 0-1 16,0 0 1-16,0 0-1 0,0 3 0 16,0-3 0-16,0 0 1 15,0 0-1-15,0 0 1 31,0 0-1-31,0 3 0 16,0-3 0-16,0 3 0 16,0-3 0-16,0 0 0 0,0 0 0 15,0 0 0 1,0 0 0-16,0 0 1 16,0 0-1-16,0 0 0 0,0 0 0 15,0 0 1-15,0 0-1 16,0 0 0-16,0 0 0 15,0 0 0-15,0 0 0 16,0 0 0-16,0 0 0 16,0 0 0-16,0 0 0 15,0 0 0-15,0 0-1 16,0 0 1-16,0 0 0 16,0 0 0-16,4-6 0 15,-4 6 0-15,0 0 0 16,0 0 0-16,0 0-1 15,0 0 1 1,7 3-1-16,-7-3 0 0,0 0-2 16,0 0 1-16,0 0-3 0,0 0 0 15,4-6-8 1,3-4 1-16,3-2-2 0,1 3 0 16</inkml:trace>
  <inkml:trace contextRef="#ctx0" brushRef="#br0" timeOffset="10418.54">28674 11442 30 0,'-11'13'15'0,"1"6"-4"0,10-16 16 16,-4 3-23-16,1 3 0 15,3 1 5-15,0-1 0 16,0-3-10-16,3 4 1 15,8-1 6-15,6 1 0 16,15-4-1-16,7 0 0 16,7-3-3-16,3 4 0 15,4-1-5-15,0 0 0 16,0 4-7-16,-7-7 0 16,-7-3-7-16,-4 0 0 15</inkml:trace>
  <inkml:trace contextRef="#ctx0" brushRef="#br0" timeOffset="10690.56">28945 11229 45 0,'4'53'22'0,"-22"19"-22"15,15-47 36-15,-4 13-35 16,-7 12 0-16,-8 13 0 16,-6 6 0-16,-4 6-6 0,1-6 1 15,3-9-9-15,6-13 0 16</inkml:trace>
  <inkml:trace contextRef="#ctx0" brushRef="#br0" timeOffset="11366.03">31115 11160 48 0,'21'-3'24'0,"-14"-13"-21"0,-3 10 37 16,3 0-38-16,-4-4 0 16,4-2 0-16,-7-1 1 15,0-6-4-15,-3 7 0 16,-11 2 2-16,-18 10 1 16,-21 7-2-16,-10 2 1 15,-26 13-1-15,8 16 1 0,-18 2-3 16,-3 17 1-1,-4 15-2-15,-3 19 0 0,21 12 1 16,10 13 0-16,18 25 1 16,18-3 0-16,17-15 4 15,15-20 0-15,27-15 2 16,22-13 0-16,32-21 0 16,13-23 1-16,33-19-3 15,27-5 1-15,-13-17-2 16,-8-8 0-16,-17 2-4 15,-21 3 0-15,-29 7-7 16,-28 9 1-16,-17 3-11 16,-25 1 0-16</inkml:trace>
  <inkml:trace contextRef="#ctx0" brushRef="#br0" timeOffset="14877.49">9356 12950 29 0,'-7'16'14'0,"3"-19"2"15,4 3 15-15,0 3-25 16,4 3 1-16,-1 1 2 16,-3-4 1-16,4 0-13 15,3 0 1-15,3 0 9 16,8-3 0-16,10 0-3 15,7-6 0-15,4 3-5 16,0-3 1-16,3 2-6 16,1 1 1-16,-4 0-13 15,-8 3 0-15</inkml:trace>
  <inkml:trace contextRef="#ctx0" brushRef="#br0" timeOffset="15089.84">9335 13465 57 0,'-4'34'28'0,"11"-24"-28"0,-3-7 44 16,6 0-42-16,11 0 0 0,4-3 3 16,21 0 0-16,3-3-9 15,1 0 1-15,-4 0-3 16,3 3 1-16,-3 0-12 15,-7 0 0-15</inkml:trace>
  <inkml:trace contextRef="#ctx0" brushRef="#br0" timeOffset="16574.78">10365 13744 41 0,'-4'6'20'0,"15"-12"-10"16,-4-4 25-16,3-5-31 15,4-17 1-15,11-2 1 16,3-10 1-16,11-19-9 15,3-12 0-15,1-16 5 16,3 0 0-16,-8-9-2 16,-2-4 1-16,-4 4-3 15,-4 3 1-15,-7 3-1 16,-11 12 0-16,-2 16-2 16,-8 13 1-16,-4 9-3 0,0 13 0 15,-3 3-1-15,-3 15 1 16,-4 19-1-16,-4 10 1 15,0 15 1-15,1 10 0 16,-1 3 3-16,1 9 0 16,-5 7 2-16,5-1 0 15,3 7 0-15,0 3 0 16,3 3 0-16,4-3 0 16,3-6 0-16,4-10 1 0,0-9-2 15,4-9 1 1,3-13-1-16,4-10 1 0,3-5-2 15,3-11 1-15,4-11-1 16,1-4 0 0,-5-6 0-16,1 0 1 0,-4 6 1 15,0-3 1-15,0 9 1 16,0 7 0-16,0 12 0 16,-3 13 1-16,0 6-2 15,-4 4 1-15,-4 2-2 16,-3 3 1-16,4-2-2 15,-1-4 0-15,1-3 0 16,-4-6 1-16,0 0-1 16,3-7 1-16,1-9-1 15,3-3 1-15,3-6-2 16,1-3 1-16,0-10-1 16,3 0 0-16,3 7-1 15,1-4 1-15,-4-3-1 16,0 0 1-16,0-3 0 0,0 10 1 15,1 5-1-15,-1 11 1 16,0 2 0-16,0 0 1 16,0 7-1-16,0 5 0 15,-3 4 0-15,3 4 0 16,-4 2 0-16,5 3 0 16,-1-9-2-16,0 0 0 15,3-6-4-15,8-1 0 16,0-5-8-16,-4-10 1 15</inkml:trace>
  <inkml:trace contextRef="#ctx0" brushRef="#br0" timeOffset="16934.9">11822 12609 55 0,'-15'31'27'0,"1"41"-34"0,7-50 51 16,0 22-44-16,-7 12 1 16,-3 23 0-16,-1 15 0 15,0 19-2-15,1-7 1 16,2-2-1-16,5-13 0 16,3-10-5-16,3-18 1 15,8-6-10-15,3-17 0 16</inkml:trace>
  <inkml:trace contextRef="#ctx0" brushRef="#br0" timeOffset="17161.9">12139 13016 46 0,'-14'63'23'0,"-28"22"-27"16,28-60 34-16,-8 6-30 16,-2 13 0-16,-5 9-2 15,5-6 1-15,-1 4-1 16,7-11 0 0</inkml:trace>
  <inkml:trace contextRef="#ctx0" brushRef="#br0" timeOffset="17373.16">11878 13088 34 0,'14'69'17'0,"18"-18"-4"0,-25-29 11 15,4 6-23-15,3 6 0 16,7 10 1-16,4-6 0 15,-1 6-4-15,1-4 1 0,0-2-2 16,-1-7 1-16,1-2-10 16,-4-17 1-16</inkml:trace>
  <inkml:trace contextRef="#ctx0" brushRef="#br0" timeOffset="17597.84">12397 13380 44 0,'3'19'22'0,"4"-19"-21"16,-3 0 36-16,6-3-37 15,-6-4 0-15,10 1-2 16,4 0 1-16,6-3-4 15,8-4 1-15,0 0-9 0,0 1 0 16</inkml:trace>
  <inkml:trace contextRef="#ctx0" brushRef="#br0" timeOffset="17854.93">12869 13198 53 0,'-3'57'26'16,"-4"-10"-34"-16,3-35 46 0,1 13-38 15,-1 7 1-15,1-4-6 16,3 3 1-16,0 1-2 15,7 2 1-15,0-12-9 16,3-13 1-16</inkml:trace>
  <inkml:trace contextRef="#ctx0" brushRef="#br0" timeOffset="18482.06">13335 12342 49 0,'-4'69'24'0,"8"50"-23"0,0-75 43 16,-4 9-43-16,0 16 1 16,0 38 0-16,0 22 0 15,0 12-3-15,0 16 0 16,0 2-1-16,0-5 0 15,0-32-7-15,0-18 1 16,3-29-8-16,4-22 1 16</inkml:trace>
  <inkml:trace contextRef="#ctx0" brushRef="#br0" timeOffset="18981.12">14210 13496 61 0,'0'19'30'0,"14"19"-31"0,-3-32 57 0,3 0-53 16,3-6 0-16,15 0 0 15,21-12 0-15,11 5-8 16,20-5 0-16,8-4-6 15,3-3 1-15,-10-3-10 16,-22 7 1-16</inkml:trace>
  <inkml:trace contextRef="#ctx0" brushRef="#br0" timeOffset="20106.38">15688 12524 46 0,'4'19'23'0,"-1"9"-14"0,1-15 23 0,-4 2-32 16,0 10 1 0,0 0 0-16,-4 7 0 0,1 5-1 15,-4 10 0-15,-1 4-1 16,-2-1 1-16,-1 3-4 15,4 0 0-15,0-6-10 16,0-9 0-16</inkml:trace>
  <inkml:trace contextRef="#ctx0" brushRef="#br0" timeOffset="20371.96">15180 13380 69 0,'11'22'34'0,"70"-9"-38"0,-49-17 63 15,17-8-59-15,25-4 1 16,0 1 0-16,11-11 0 15,3 8-5-15,-7-1 1 16,-10 0-5-16,-11 6 0 16,-11 7-12-16,-21 3 1 15</inkml:trace>
  <inkml:trace contextRef="#ctx0" brushRef="#br0" timeOffset="20779.75">15261 13772 48 0,'18'28'24'0,"31"-9"-15"16,-42-19 31-16,25 9-38 15,10 1 1-15,11-4 0 16,0-3 1-16,-3-6-6 15,-12 3 1-15,-6-6 3 16,-4 6 0-16,-6-6-2 16,-5 12 0-16,-3 0-2 0,-10 4 0 15,-1 2-1 1,-6 7 1-16,-11 3-1 0,-7 6 0 16,-4 3 0-16,0-12 0 15,-3 13 1-15,3-4 1 16,4 3 2-16,7-3 0 15,7 1 1-15,7-1 0 16,7-6 0-16,14-6 1 16,7-7-2-16,8-9 1 15,9-6-7-15,12-10 1 16,-1-6-12-16,1-3 1 16</inkml:trace>
  <inkml:trace contextRef="#ctx0" brushRef="#br0" timeOffset="21815.75">16397 14073 53 0,'-7'3'26'0,"21"7"-24"16,-7-14 41-16,14-2-40 16,4-16 0-16,10-15 4 0,15-29 0 15,10-19-9-15,-4-18 1 16,4-26 4-16,0-3 1 16,-3 1-3-16,-8-4 1 15,-10 0-3-15,-7 13 1 16,-11 9-2-16,-4 3 0 0,-10 32-2 15,-7 15 1-15,-3 16-1 16,-4 9 0-16,-7 26 0 16,-4 18 0-16,-7 13 0 15,4 25 1-15,0 9 1 16,0 16 0-16,0 9 2 16,7 20 0-16,-1 5 1 15,8 13 1-15,0-3-1 16,7-6 1-16,7-4-1 15,0-12 1-15,1-19-2 16,6-9 1-16,3-16-3 16,4-13 0-16,4-21-3 15,7-13 1-15,-4-19-2 16,-3-12 0-16,-4-4 0 16,-3 4 1-16,-4 0 0 15,-4 2 1-15,1 4 3 0,-4 10 0 16,0 11 2-16,0 4 1 15,0 7 1-15,-3 5 0 16,-1 10 2-16,-3 3 0 16,0 0 0-16,0 4 1 15,-3 5-2-15,-1-3 1 16,1-5-3-16,3-1 1 16,0-7-3-16,0-8 1 15,0-7-2-15,0-3 1 16,3-6-2-16,4-1 1 0,0-8-3 15,4-1 1-15,3-3-1 16,0-3 0-16,4-3 0 16,-1 3 0-16,1 0 1 15,0 4 0-15,-4-1 1 16,0 6 1-16,0 7 0 16,-4-4 1-16,1 1 0 15,0 3 0-15,-1 6 0 16,1-3 0-16,-1 6-1 15,-3 0 1-15,1 9 1 16,-1 4 1-16,0 6 0 16,0 3 0-16,0 0 1 15,0 10 0-15,-4 2 0 16,4-5 0-16,7-7-2 16,4-3 0-16,10-7-7 0,4-2 1 15,0-7-8-15,0-9 0 16</inkml:trace>
  <inkml:trace contextRef="#ctx0" brushRef="#br0" timeOffset="22326.53">18023 12744 45 0,'7'34'22'0,"11"-47"-16"0,-14 23 36 15,-4 15-40-15,-7 9 1 16,0 17 0-16,-4 18 1 16,0 15-5-16,-3 23 0 15,0 0 3-15,7 12 0 16,0 6-2-16,0-9 0 16,7-12-5-16,0-23 1 15,0-21-8-15,7-13 1 16,7-13-6-16,0-15 1 15</inkml:trace>
  <inkml:trace contextRef="#ctx0" brushRef="#br0" timeOffset="22536.89">18627 13145 41 0,'17'19'20'0,"-24"6"-25"16,7-13 35-16,-7 4-34 15,0 0 1-15,0 3-14 16,-3-7 0-16,-1 1 16 16,0-10 1-16</inkml:trace>
  <inkml:trace contextRef="#ctx0" brushRef="#br0" timeOffset="23227.19">18546 13248 35 0,'10'-3'17'0,"1"19"-13"0,-8-13 33 0,1 0-33 15,-4 3 1-15,-4 1 1 16,1 2 1-16,-1-6-9 16,-3 0 0-16,0 7 5 15,0 5 1-15,-4 7-2 16,8 7 0-16,-4-1-2 16,3 3 1-16,-3 4-1 15,4-4 1-15,-1-3-1 16,1 1 1-16,3-4-1 0,0-7 1 15,7-2-1-15,3-6 0 16,4-10 0-16,8-10 0 16,6-2-1-16,0-7 0 15,-3 0-2-15,-1-6 1 16,-2-3-2-16,-5-1 1 16,-3 4-2-16,0 3 0 15,1 4 0-15,-5-1 0 16,1 6 0-16,-1 7 1 15,-3 6 1-15,0 6 1 16,-3 4 1-16,-4 12 1 0,0 0 0 16,-4-7 1-1,4 4 0-15,0 6 1 0,0 3-1 16,4 1 1-16,-1-1-1 16,5-3 1-16,2 0-1 15,4 0 0-15,4-9-5 16,0-4 0-16,3-5-7 15,-4-7 0-15</inkml:trace>
  <inkml:trace contextRef="#ctx0" brushRef="#br0" timeOffset="23615.87">19279 12602 55 0,'0'35'27'0,"-3"37"-29"0,3-50 50 0,-4 25-47 16,-3 13 0-16,4 21 1 15,-4 13 1-15,-7 22-4 16,-4 13 0-1,7 12 1-15,4 13 0 0,0-20-5 16,4-11 1-16,-1-26-13 16,4-19 0-16</inkml:trace>
  <inkml:trace contextRef="#ctx0" brushRef="#br0" timeOffset="24188.72">20680 13631 67 0,'3'6'33'0,"8"-6"-34"16,0 0 55-16,13 0-53 0,15-6 0 15,14 0-1-15,18-1 1 16,6 1-7-16,-3-6 0 16,-3 8-13-16,-4 1 1 15,0-6-2-15,-4 6 1 16</inkml:trace>
  <inkml:trace contextRef="#ctx0" brushRef="#br0" timeOffset="24504.22">22109 13016 45 0,'-7'25'22'0,"-4"0"-24"15,7-15 41-15,1 2-37 16,-4 14 0-16,0 2 0 15,-4 9 0-15,1 1-4 16,-1 9 0-16,4 0-2 16,0-3 1-16,3-13-11 0,4-2 1 15</inkml:trace>
  <inkml:trace contextRef="#ctx0" brushRef="#br0" timeOffset="24760.08">21728 13546 49 0,'0'25'24'0,"10"-6"-17"0,-3-16 38 0,0 0-43 15,4 1 1-15,7-4 0 16,10 3 1-16,14 0-6 15,11-9 1-15,10-4-1 16,-3-2 1-16,-3-1-8 16,-8 4 0-16,-10-1-8 15,-18 4 0-15</inkml:trace>
  <inkml:trace contextRef="#ctx0" brushRef="#br0" timeOffset="25238.34">21777 13778 44 0,'0'32'22'0,"7"8"-18"0,-3-33 34 16,-1-1-36-16,4 0 1 15,-7 1 2-15,4-1 0 16,6 0-6-16,11 0 1 15,8-3 4-15,2 1 0 16,5-4-2-16,2 0 1 16,-2 0-2-16,-4 0 0 15,-8 0-1-15,-6 0 1 16,-4 3-2-16,-7 0 1 16,-3 3-1-16,-4 0 1 0,0 1-2 15,-4 2 1-15,0 1 0 16,-3-1 0-16,4 3 0 15,-4 1 0-15,3 3 1 16,4 3 0-16,4-7 3 16,3 1 0-16,7 9 0 15,0 3 1-15,0 0-1 16,-3 0 0-16,-4 3-1 16,-7 3 1-16,-7 1-3 15,-14 5 1-15,-11 1-2 16,-14-7 0-16,-7-6-4 15,4-9 1-15,-1-3-14 16,1-10 1-16,3-13-2 16,11-2 0-16</inkml:trace>
  <inkml:trace contextRef="#ctx0" brushRef="#br0" timeOffset="26093.17">23153 13433 44 0,'-4'16'22'0,"-3"-7"-19"0,4-5 39 15,-1-4-40-15,-3 3 0 0,0-3 1 16,-4 3 0-16,-10 0-4 15,-7 0 0-15,0 3 3 16,3 4 0-16,0-4-2 16,1 4 0-16,-4 8-2 15,3 4 1-15,4 0-3 16,7-6 1-16,3 0-1 16,7-1 1-16,12-2 0 15,2-10 0-15,11-3 2 16,11-9 0-16,7-4 1 15,-7-9 1-15,-1 9-1 16,-2-2 1-16,-1-4-1 16,-4-3 1-16,-2 6-1 15,-5 7 1-15,-3 6-1 16,1 6 1-16,-5 0-1 0,-3 10 0 16,-3 9 1-16,-1 6 0 15,-3 3-2-15,0 4 0 16,4-1-6-16,-1-2 1 15,4-1-7-15,4-19 0 16</inkml:trace>
  <inkml:trace contextRef="#ctx0" brushRef="#br0" timeOffset="26392.38">23417 13653 39 0,'-3'-10'19'0,"6"-24"-18"15,1 21 30-15,-1-2-28 16,1 2 0-16,0 1 4 16,-1-4 0-1,1-3-7 1,10 4 1-16,7 2 6 15,11 0 0-15,-1 1-2 16,5-1 0-16,-1 4-4 16,0 0 0-16,-3 2-8 15,-4 4 1-15,-3 3-12 0,-8 0 1 16</inkml:trace>
  <inkml:trace contextRef="#ctx0" brushRef="#br0" timeOffset="26783.17">24141 13458 47 0,'10'7'23'0,"-6"-1"-19"0,-4-6 32 0,-7 0-36 15,-4 0 0-15,-10 3 1 16,-4 3 0-16,4 4-1 16,-4-7 1-16,-6 10 0 15,-5 5 1-15,-2 7 0 16,6 4 0-16,7 5 0 15,7 4 0-15,8 3-1 16,6-4 1-16,15-5-2 16,7-4 0-16,6-6-4 15,1-7 1-15,10-12-7 16,0-12 0-16,11-10-6 16,0-12 0-16</inkml:trace>
  <inkml:trace contextRef="#ctx0" brushRef="#br0" timeOffset="27025.45">24582 12860 48 0,'-25'75'24'0,"-3"13"-32"0,21-54 42 0,-8 23-35 15,-6 5 1-15,-3 17-1 16,-5 2 1-16,8 7-2 16,4-3 1-16,6-10-6 15,4-19 0-15,0-24-5 16,3-20 0-16</inkml:trace>
  <inkml:trace contextRef="#ctx0" brushRef="#br0" timeOffset="27206.43">24134 13317 38 0,'14'38'19'0,"10"3"-16"16,-17-29 32-16,8 1-33 16,6 3 0-16,10-1-1 0,12-5 0 15,6-4-6-15,-3-3 1 16,3 0-8-16,8-6 0 15</inkml:trace>
  <inkml:trace contextRef="#ctx0" brushRef="#br0" timeOffset="27611.25">24811 13543 37 0,'-7'19'18'0,"-14"-3"-16"0,7-10 26 0,-4 0-28 16,0 7 0-16,-6-1 1 16,-1 4 0-16,4 3-1 15,0 3 0-15,3-10 1 16,7 4 0-16,4 0-2 16,4-4 1-16,6-6-2 15,4-6 1-15,11 4-1 16,3-4 0-16,0 0 0 15,4-4 1-15,0-2-1 16,-1-3 1-16,1-1 1 16,-4-2 0-16,-3 2 1 15,0 4 1-15,-4 3 0 16,0 6 0-16,-4 3 1 16,1 7 0-16,-4 3-1 15,0 2 0-15,-3 4-2 16,-1 0 1-16,1 0-3 0,-1-6 0 15,4 0-6-15,0-4 0 16,0-2-4-16,4-4 1 16</inkml:trace>
  <inkml:trace contextRef="#ctx0" brushRef="#br0" timeOffset="27999.3">25079 13866 37 0,'-7'25'18'0,"7"-15"-25"0,0-10 33 0,0 0-25 16,0 0 1-16,0 0 2 16,3-7 0-16,-3 7-4 15,4-6 0-15,3-3 3 16,-3-1 0-16,3-9-1 15,0 1 0-15,3-4-2 16,4-3 1-16,4 0-2 16,-4-1 0-16,4 1 0 15,-1 0 0-15,-2 10 0 16,-5 2 0-16,4 7 1 16,0 6 0-16,0 6 0 15,-3 10 1-15,0 6 0 0,-4 12 0 16,3-6 0-16,-3-3 0 15,0 1-3-15,4-5 1 16,0-2-7-16,-1-3 0 16,1-3-4-16,3-7 0 15</inkml:trace>
  <inkml:trace contextRef="#ctx0" brushRef="#br0" timeOffset="28540.72">26497 12844 56 0,'7'9'28'0,"7"4"-32"0,-14-10 56 16,0 6-49-16,-7 1 0 15,-3 2 1-15,-4 4 0 16,-4-7-6-16,-10 7 0 16,-4 12 4-16,-7 7 1 15,4 6-3-15,0 18 1 16,-8 20-1-16,-10-1 0 15,0 16-2-15,1 28 0 0,6 1-1 16,7-14 0-16,11-5-2 16,10-16 1-16,7-19-5 15,11-10 1-15,15-21-8 16,9-16 0-16,4-16 0 16,11-6 1-16</inkml:trace>
  <inkml:trace contextRef="#ctx0" brushRef="#br0" timeOffset="28814.3">27097 12969 53 0,'-4'-3'26'0,"-27"44"-37"0,20-22 56 16,-10 3-45-16,-4 3 0 15,-10 16-1-15,-7 2 1 16,3 1-4-16,11-3 1 16,3-3-8-16,4-7 0 15,3-12-3-15,4-10 0 16</inkml:trace>
  <inkml:trace contextRef="#ctx0" brushRef="#br0" timeOffset="29023.23">26804 12903 42 0,'14'44'21'0,"4"3"-23"16,-11-28 39-16,3 6-36 15,8 13 0-15,-4 12 1 16,4-9 0-16,-1 0-6 16,1-1 1-16,7-2-9 15,0-4 0-15,-4-8-1 16,0-8 1-16</inkml:trace>
  <inkml:trace contextRef="#ctx0" brushRef="#br0" timeOffset="29321.93">27637 12960 52 0,'-4'12'26'0,"-42"45"-32"0,32-35 54 15,-18 12-46-15,-17 16 1 16,0 1-1-16,-15 11 1 16,-14 4-4-16,-6 16 0 0,-11 18 0 15,6 7 1-15,1 2-5 16,11-5 1-16,6-10-5 16,15-9 0-16,10-16-7 15,14-22 0-15</inkml:trace>
  <inkml:trace contextRef="#ctx0" brushRef="#br0" timeOffset="29921.72">27118 13731 48 0,'-3'16'24'0,"10"-3"-20"0,-4-7 42 16,1-3-43-16,3 0 1 16,0 0 2-16,3 0 0 0,4 4-8 15,4-1 1-15,3-3 5 16,0 0 0-16,-3 0-3 16,3 0 1-16,0 4-2 15,1-7 0-15,-8 0-1 16,-7 6 1-16,-7 3-2 15,-4 1 0-15,1 2-1 16,-4-2 0-16,0-1-1 16,-4 1 0-16,0-1-1 15,1-3 1-15,3 0 0 16,0 1 1-16,3-1 1 16,4 3 0-16,0 1 1 15,7 2 1-15,0 4 1 16,0 0 1-16,4-1 0 15,7 7 0-15,-1-9 0 16,4-1 1-16,-3-2-1 0,-7 2 0 16,-11 4-1-16,-11 3 0 15,-3 6-2-15,-11 0 0 16,-10 3-5-16,-7-3 1 16,-1 0-11-16,1-6 0 15</inkml:trace>
  <inkml:trace contextRef="#ctx0" brushRef="#br0" timeOffset="30283.44">27711 12797 39 0,'7'28'19'16,"3"60"-8"-16,-6-72 24 0,-1 12-30 15,4 6 0-15,4 16 3 16,0 10 0-16,3 25-10 15,-4 9 1-15,4 22 6 0,-7 28 1 16,-7 0-4 0,-7 7 1-16,-14-7-4 0,-18 0 1 15,-10-28-7-15,-7-22 0 16,-4-22-11-16,3-21 0 16</inkml:trace>
  <inkml:trace contextRef="#ctx0" brushRef="#br0" timeOffset="30767.36">28483 13722 53 0,'21'25'26'0,"18"-12"-25"0,-25-7 39 16,8 3-38-16,13 4 0 15,14-1 0-15,4 1 0 16,0-1-7-16,-14-5 0 16,3-4-9-16,-7 0 0 15,-6-13-2-15,-5-2 0 16</inkml:trace>
  <inkml:trace contextRef="#ctx0" brushRef="#br0" timeOffset="30974.81">28797 13499 48 0,'-14'44'24'0,"-18"41"-30"0,22-51 47 0,-4 16-41 15,-4 13 0-15,0 3-4 16,4 0 1-16,0 0-5 15,4-7 1-15,6-15-6 16,11-12 0-16</inkml:trace>
  <inkml:trace contextRef="#ctx0" brushRef="#br0" timeOffset="31407.98">30540 13299 45 0,'46'-26'22'0,"-32"-21"-21"0,-11 35 41 0,-3 2-41 15,-3 1 0-15,-8 9 1 16,-17 13 0-16,-21 9-3 16,-18-7 1-16,-18 10 1 15,0 7 0-15,-20 15 0 16,-12 0 0-16,-6 19-1 16,20 18 0-16,12 13 0 15,10 1 0-15,13 8 1 16,26 4 0-16,21 0 1 15,17-19 0-15,15-13 1 16,28-6 1-16,24-15 0 16,26-20 0-16,13-18-2 15,21-16 1-15,11-9-7 16,-21-10 0-16,-21-2-15 0,-29-4 1 16</inkml:trace>
  <inkml:trace contextRef="#ctx0" brushRef="#br0" timeOffset="32879.81">13790 14986 47 0,'0'-10'23'0,"-3"10"-8"0,3 6 24 0,-4 13-38 16,1 16 0-16,-5 9 1 16,-2 9 0-16,-4 32-3 15,-4 9 1-15,-3 25 1 16,0 38 0-16,-4 18-1 16,0 39 1-16,1 14-1 15,6 26 1-15,0 0-1 16,8 0 0-16,-1-15-1 15,1-29 1-15,-1-13-4 16,1-21 1-16,-1-10-6 16,0-34 0-16,1-29-8 15,-1-30 1-15</inkml:trace>
  <inkml:trace contextRef="#ctx0" brushRef="#br0" timeOffset="33391.47">14319 16256 54 0,'-7'31'27'0,"18"-15"-28"15,-4-13 47-15,3 0-44 0,8-3 0 16,10 0 1-16,18-6 0 15,0-4-5-15,14-5 1 16,11-4-1-16,-1-3 1 16,1-3-10-16,-11 3 1 15,-15 6-7-15,-13 10 0 16</inkml:trace>
  <inkml:trace contextRef="#ctx0" brushRef="#br0" timeOffset="33588.11">14252 16735 64 0,'7'44'32'0,"22"-9"-37"0,-12-32 60 0,15-3-55 16,17-3 1-16,8-7-4 15,6-5 1-15,8-4-5 16,-8-3 0-16,-6 3-11 15,-11 7 1-15</inkml:trace>
  <inkml:trace contextRef="#ctx1" brushRef="#br0">11024 13565 0,'0'0'16</inkml:trace>
  <inkml:trace contextRef="#ctx0" brushRef="#br0" timeOffset="35221.31">15173 16989 52 0,'25'-25'26'0,"63"-50"-20"0,-60 41 26 16,11-20-30-16,10-18 0 15,4-13 0-15,-3 1 1 16,-8-13-4-16,-10-7 0 16,-11 1 2-16,-4-4 1 0,-6 16-2 15,-7 6 1-15,-8 7-1 16,-3 9 0-16,-4 9-1 16,-3 20 0-16,-3 15-1 15,-1 18 1-15,0 17-1 16,1 5 0-16,-1 20 0 15,0 15 1-15,4 10 0 16,0 5 1-16,0 17 0 16,0 0 1-16,0 2-1 15,7 1 1-15,0 0-1 16,3-13 1-16,4-10-1 16,0-11 1-16,0-14-2 15,4-12 0-15,3-12 0 16,11-10 0-16,3-16 0 15,3-12 0-15,5-9 0 16,2-4 0-16,-2-3 1 0,-1 10 0 16,-7 6 0-16,-3 0 1 15,-4 9 0-15,0 4 0 16,-4 5 0-16,1 14 1 16,-4 5-1-16,-3 4 1 15,3 6-1-15,-4 0 1 16,1 3-1-16,-1 3 1 15,1 0-1-15,-1 1 1 16,-3-4-2-16,0-7 1 16,0-2-1-16,4-6 0 0,-1-4-1 15,4-3 0-15,-7-9 0 16,7-7 0-16,0-3-1 16,4-2 0-16,0-1 0 15,6-3 0-15,1 0 1 16,0 0 0-16,-1 0 0 15,1 6 1-15,-4 4 0 16,-3 6 0-16,-1 6 0 16,-3 6 1-16,-3 3-1 15,-1 7 0 1,-3 3 0-16,4 6 1 0,-1 3-1 16,4-3 1-16,4-3-1 15,0 0 1-15,6-6-3 16,8-4 0-16,3-9-8 15,4 0 1-15,0-12-6 16,-4-13 0-16</inkml:trace>
  <inkml:trace contextRef="#ctx0" brushRef="#br0" timeOffset="35703.53">16616 15481 45 0,'-7'35'22'0,"-11"8"-22"0,11-24 40 31,-18 50-36-31,8 16 1 16,-1 15-1-16,-3 7 1 15,0 15-8-15,7 16 1 16,0-6 3-16,3-10 1 16,0-18-7-16,8-17 1 15,-4-14-9-15,14-23 1 16,11-22-3-16,10-12 0 15</inkml:trace>
  <inkml:trace contextRef="#ctx0" brushRef="#br0" timeOffset="35943.15">17180 16193 52 0,'0'22'26'0,"-14"9"-32"16,7-21 50-16,-7-1-43 16,-4 4 0-16,-10 15 0 15,-7 3 0-15,-4 7-2 16,0 15 1-16,11-6-2 16,3-9 0-16,4-7-7 15,7-9 1-15,0-6-7 16,3-16 0-16</inkml:trace>
  <inkml:trace contextRef="#ctx0" brushRef="#br0" timeOffset="36156.28">16877 16140 38 0,'18'31'19'0,"-8"25"-10"0,-3-40 29 16,-3 3-36-16,3 12 1 15,3 7-1-15,1 9 1 16,0 12-5-16,6 1 0 0,1-3-1 16,-4-7 1-16,0-13-6 15,-3-12 0 1,3-9-6-16,0-16 0 0</inkml:trace>
  <inkml:trace contextRef="#ctx0" brushRef="#br0" timeOffset="36362.71">17258 16375 54 0,'10'31'27'0,"5"-31"-35"15,-8 0 52-15,3 0-45 16,4-6 1-16,4 0-3 15,3-10 0-15,11 3-2 16,3 1 0-16,4 2-10 16,0-2 1-16</inkml:trace>
  <inkml:trace contextRef="#ctx0" brushRef="#br0" timeOffset="36607.25">17868 16152 48 0,'0'28'24'0,"-7"7"-21"0,4-23 40 16,-4 7-40-16,-4-9 0 16,0 8 1-16,-3 8 0 0,4 2-6 15,-1 6 1-15,8 10 0 16,3 0 0-16,7-3-7 15,3-7 1-15,4-5-10 16,0-11 1-16</inkml:trace>
  <inkml:trace contextRef="#ctx0" brushRef="#br0" timeOffset="36856.91">18489 15550 60 0,'0'35'30'0,"-25"81"-36"0,15-76 53 16,-1 26-48-16,-10 6 1 15,0 19 0-15,-4 3 1 16,4 19-2-16,0-3 0 15,3 12-5-15,4-18 1 16,4-4-11-16,6-15 0 16</inkml:trace>
  <inkml:trace contextRef="#ctx0" brushRef="#br0" timeOffset="38194.18">18997 16434 60 0,'-7'19'30'0,"7"3"-23"0,4-19 30 16,-4 0-35-16,3 1 0 0,1-1 0 16,3 0 1-1,0-3-5-15,-4 0 1 0,-3 0 1 16,4-3 0-16,-4 3-2 15,3-7 1-15,1 1 0 16,-1 0 0-16,1 0 0 16,3-1 1-16,7 1 1 15,11 3 0-15,14 3-1 16,6-3 0-16,15 0-3 16,7-4 1-16,0 1-9 15,4-6 0-15,0-10-6 16,-11 6 0-16</inkml:trace>
  <inkml:trace contextRef="#ctx0" brushRef="#br0" timeOffset="39052.03">20366 15672 54 0,'-7'16'27'0,"14"-3"-18"16,-4-10 27-16,1 0-35 15,-1 3 1-15,-3 0 0 16,0 7 1-16,4 9-4 16,-4 6 1-16,0 10 1 15,-4 2 0-15,4 8-5 16,0-5 1-16,0 8-9 0,0-1 1 16,4 3-6-1,0-15 0-15</inkml:trace>
  <inkml:trace contextRef="#ctx0" brushRef="#br0" timeOffset="39336.93">20084 16406 62 0,'3'16'31'0,"15"-13"-31"0,-8-6 59 0,1 3-56 15,14-3 1-15,13 3 0 16,12-3 1-16,17-1-7 16,11-5 0-16,-8-4 2 15,1-2 0-15,-8 2-9 16,-10 4 1-16,-14 3-14 15,-11 6 1-15</inkml:trace>
  <inkml:trace contextRef="#ctx0" brushRef="#br0" timeOffset="39785.68">20020 16845 61 0,'18'28'30'0,"21"-21"-26"0,-25-11 45 16,0 8-47-16,11-4 1 16,13 3 2-16,8 0 0 15,4 0-7-15,2 0 1 16,-2 0 3-16,-8-3 1 0,-3 7-2 15,-11-4 0-15,-7 3-4 16,-10 0 1-16,-11 1-2 16,-11 2 0-16,-6 3-1 15,-11 1 1-15,-11 6-2 16,-4 3 1-16,-6 12 1 16,10 1 0-16,0 6 2 15,4 9 0-15,0 3 1 16,3-9 1-16,7 3 3 15,11-6 0-15,11-4 1 16,10-5 0-16,10-7 1 16,26-6 0-16,13-10-2 15,25-9 0-15,4-13-8 16,0-2 1-16,-4-17-15 16,0-5 0-16</inkml:trace>
  <inkml:trace contextRef="#ctx0" brushRef="#br0" timeOffset="40489.65">24236 1652 45 0,'-7'3'22'0,"14"-15"-8"0,-4 15 23 16,1 19-35-16,-1 6 0 15,-3 16 2-15,0 19 0 16,0-1-5 0,0 11 0-16,0 14 3 0,4 4 0 0,-1 6-1 15,1-9 0-15,0 13-3 16,-1-26 0-16,-3-6-3 15,0-10 0-15,-3-18-6 16,-1-9 0-16,4-20-6 16,4-21 1-16</inkml:trace>
  <inkml:trace contextRef="#ctx0" brushRef="#br0" timeOffset="41170.15">24479 1455 27 0,'14'9'13'0,"18"-18"-1"0,-18 9 16 15,11-7-26-15,14 4 1 16,3 3 4-16,15-6 0 15,13 3-7-15,8 3 0 0,31-6 5 16,18 6 1-16,11-4-2 16,20 1 0-1,26 0-2-15,-1-6 1 0,15-1-3 16,-1 1 1-16,8-1-1 16,10 1 0-16,-17 3 0 15,10-4 0-15,-11 1-1 16,-17 0 0-16,-7-1 0 15,-18 1 1-15,-13-4-1 16,-15 10 0-16,-22 6 0 16,-23 0 0-16,-12 7-1 15,-10 9 0-15,-11-7 0 16,-17 7 0-16,-11 12 0 16,-10 7 0-16,-8 9 0 15,1-3 0-15,-4 9 1 16,-4 7 0-16,-6 6 1 15,-1 21 0-15,1 4 0 16,-4 3 1-16,-8-6-1 16,-2 13 1-16,-8-10-1 0,-3 6 0 15,-8 0 0-15,-13-9 0 16,-8-4 1-16,-17 1 0 16,-21-3-1-16,-25-10 1 15,-7-10 0-15,-28 4 1 16,-18-12 0-16,-35-4 0 15,-29-6-1-15,-31-4 1 16,-14-5 0-16,-11-1 1 0,-18 10-2 16,1 7 1-1,-4-11-3-15,7 20 1 0,3-13-14 16,22 3 1-16,10-12-3 16,22-13 1-16</inkml:trace>
  <inkml:trace contextRef="#ctx0" brushRef="#br0" timeOffset="42849.71">21008 17080 38 0,'-11'29'19'0,"8"-14"-12"0,3-12 19 15,0-3-22-15,3-9 1 16,8-10 2-16,7-9 1 15,13-16-10-15,5-12 1 16,-1-13 5-16,7-22 0 16,4-13-2-16,3 1 0 15,-6-10-2-15,-4-6 1 0,-4 3-1 16,-7 6 0-16,-3 3 0 16,-1 7 1-16,-6 12-1 15,-7 19 0-15,-4 13 0 16,-4 15 0-16,-3 10-2 15,-3 18 1-15,-4 19-2 16,-4 16 1-16,-7 10 0 16,-10 15 0-16,0 28 0 15,0 10 1-15,0 9 0 16,3 12 1-16,4 10 0 16,3-6 1-16,4 3-1 15,3-22 1-15,4-16-2 16,4-12 1-16,-1-7-3 15,8-21 0-15,6-13-2 16,5-10 0-16,2-12-5 16,4-9 1-16,0-10-4 0,1-6 1 15,-8 0 2 1,0-3 0-16,0-1 5 0,-3 7 1 16,-1 7 10-16,-3 12 0 15,0 6 4-15,-3 9 1 16,-1 10 2-16,-3 10 0 15,0 2-3-15,0-6 0 16,0 4-5-16,0-4 1 16,-3 0-2-16,3-3 0 15,0-3-3-15,0-6 1 16,10-4-2-16,-3-2 0 16,0-10-1-16,4-10 1 0,3-2-1 15,4-1 1 1,3-6-2-16,4-6 1 0,-1-3 0 15,1-3 1-15,0 3-1 16,-1 6 1-16,1 6 0 16,-4 3 0-16,0 10 0 15,-3 6 1-15,-4 10-1 16,-3 9 1-16,-1 0-1 16,-6 3 1-16,3 6-2 15,-3 4 0-15,6-1-3 16,-3-5 0-16,4-1-9 15,3-9 1-15,0-4-3 16,4-12 0-16</inkml:trace>
  <inkml:trace contextRef="#ctx0" brushRef="#br0" timeOffset="43257.33">22348 15553 45 0,'-7'10'22'0,"14"37"-19"0,-7-29 44 0,-3 8-44 15,-8-1 0-15,-3 15 4 16,-3 17 0-16,-5 18-8 16,-2 19 0-16,-1 10 5 15,-3 24 0-15,3 13-1 16,4 0 0-16,0 7-3 15,0 2 1-15,3-9-4 16,7-21 1-16,4-23-6 16,7-16 0-16,4-18-11 15,3-16 0-15</inkml:trace>
  <inkml:trace contextRef="#ctx0" brushRef="#br0" timeOffset="43751.47">22821 16428 56 0,'-7'9'28'0,"-10"29"-30"16,9-25 44-16,-6 5-41 0,-7 11 1 16,-4-1 0-16,-6 10 1 15,-5 5-4-15,-6 8 0 16,0-7 1-16,3 3 0 15,7-10-6-15,4-2 1 16,10-13-8-16,4-13 0 16,4-15-4-16,10-10 1 15</inkml:trace>
  <inkml:trace contextRef="#ctx0" brushRef="#br0" timeOffset="43977.78">22419 16262 42 0,'14'41'21'0,"11"-7"-20"16,-18-18 39-16,-4 6-39 15,8 9 0-15,0 10 0 16,-1 3 1-16,4 9-3 16,4 7 1-16,3-7 0 15,4 0 0-15,-1-6-4 16,1-9 0-16,0-10-10 15,-4-9 1-15,-3-13-1 16,-4-9 1-16</inkml:trace>
  <inkml:trace contextRef="#ctx0" brushRef="#br0" timeOffset="44425.48">22916 15748 60 0,'-3'6'30'0,"14"-3"-36"0,-8 0 66 0,4 3-58 15,7 1 0 1,4-1 2-16,7 10 0 0,6-7-5 16,1 4 0-16,-4-1 3 15,0 1 0-15,-6-1-2 16,-5-2 0-16,-6-1-3 16,-4 7 0-16,-7-1-1 15,-7 1 0-15,-4 0 0 16,1 9 0-16,-4-3 0 15,3 0 1-15,-3-3 2 16,3 3 0-16,-3 3 1 16,7 3 0-16,4-6-1 15,-1 0 1-15,8-7-1 16,3 1 0-16,7-7-4 16,7-5 0-16,4-4-11 15,6-7 1-15</inkml:trace>
  <inkml:trace contextRef="#ctx0" brushRef="#br0" timeOffset="44727.08">23160 16604 63 0,'18'28'31'0,"24"-9"-39"0,-25-19 54 0,12 0-45 16,2 3 0-16,1 0-1 15,7 0 1-15,7-3-4 16,3 0 1-16,-6 0-5 15,-5-3 0-15,-2-6-10 16,-5-10 0-16</inkml:trace>
  <inkml:trace contextRef="#ctx0" brushRef="#br0" timeOffset="44951.81">23470 16441 51 0,'-10'44'25'0,"-8"46"-27"0,18-74 40 16,0 12-38-16,-3 10 1 31,-4 25-10-31,3-13 1 16,0-6-2-16,1-10 1 0</inkml:trace>
  <inkml:trace contextRef="#ctx0" brushRef="#br0" timeOffset="45460.71">24155 16406 58 0,'14'13'29'0,"-11"-16"-34"16,-3 3 48-16,-3-7-42 16,-8 4 1-16,-3 3 0 15,-11 0 0-15,1 3-3 0,-4 7 1 16,-4 2 2-16,-4 10 1 15,1 10-2-15,-4 2 0 16,8-6-1-16,2 0 0 16,5-2-1-16,6-5 0 15,11-5-2-15,7-6 1 16,11-4-1-16,10-9 1 16,7 0 0-16,-3-10 1 15,-1-6-1-15,8-6 0 16,-4 0 0-16,4 0 1 15,-4 3 0-15,-6 3 0 16,-1 7 0-16,-4 12 0 0,-10 9 1 16,-7 10 1-16,-3 9 0 15,-4 3 1-15,-7 10-1 16,0 6 1 0,-1 0-2-16,1 3 1 0,7 7-4 15,0 2 1-15,0 7-7 16,4-6 1-16,-1-13-7 15,-3-9 0-15</inkml:trace>
  <inkml:trace contextRef="#ctx0" brushRef="#br0" timeOffset="45746.21">24747 15704 56 0,'-3'37'28'0,"-47"64"-36"0,40-64 51 16,-8 20-41-16,-3 21 0 15,0 19 1-15,3 26 0 16,-3 18-4-16,0 9 0 15,7 16 2-15,0 1 0 16,3-17-6-16,1-15 1 0,2-16-12 16,-6-15 0-1</inkml:trace>
  <inkml:trace contextRef="#ctx0" brushRef="#br0" timeOffset="46574.25">25199 16751 47 0,'-21'6'23'0,"14"10"-9"0,7-13 23 16,0 3-31-16,0 1 1 16,3-1 2-16,4 0 0 0,4 1-12 15,3-1 0 1,7-3 6-16,4-3 1 0,7 0-8 16,6-6 1-16,1-7-10 15,0-3 0-15,-7-6-7 16,-8 1 1-16</inkml:trace>
  <inkml:trace contextRef="#ctx0" brushRef="#br0" timeOffset="46857.58">26151 15898 49 0,'4'47'24'0,"-1"41"-26"0,-3-66 40 16,-3 16-39-16,-1 5 1 15,-3 1 0-15,-3 10 0 16,-1 5-2-16,1 4 1 15,-1 0-8-15,4-13 0 16,-4-3-4-16,1-6 0 16</inkml:trace>
  <inkml:trace contextRef="#ctx0" brushRef="#br0" timeOffset="47133.53">25834 16688 56 0,'0'16'28'0,"0"0"-33"16,0-13 53-16,3 3-47 16,5 0 1-16,-1 4 1 15,7-1 0-15,7-3-4 16,11-2 0-16,10-4 1 15,4-7 0-15,-4-2-3 16,-7-4 0-16,-3 1-8 16,-4-1 0-16,-6 4-6 0,-8 3 0 15</inkml:trace>
  <inkml:trace contextRef="#ctx0" brushRef="#br0" timeOffset="47637.96">25785 16920 58 0,'3'22'29'0,"11"-3"-28"0,-7-19 54 0,0 3-52 15,4 0 1-15,3 1 2 16,7-1 0-16,4-3-8 16,7 3 1-16,-1-3 4 15,1 0 1-15,-7 3-3 16,-4-3 1-16,-3 6-3 16,-4-3 0-16,-7 4-2 15,-7-1 1-15,-7 3-3 16,-4 1 1-16,-7 2-3 15,-3 1 1-15,-3 3-2 16,-1-1 1-16,0-2 1 0,8 2 0 16,2-2 2-1,1 3 1-15,7-1 1 0,4-2 1 16,3-1 3-16,7 4 0 16,7 6 2-16,7 0 1 15,4 3 0-15,10 3 1 16,-7-6-1-16,1 0 1 15,-8 0-2-15,-11-9 1 16,-13 12-5-16,-18 6 1 16,-11 0-8-16,-10 1 1 15,-71 9-32-15</inkml:trace>
  <inkml:trace contextRef="#ctx0" brushRef="#br0" timeOffset="48344.41">27090 16607 53 0,'-32'56'26'0,"11"-24"-24"0,14-26 37 15,-4 3-38-15,-3-2 1 16,-3 2 0-16,-1-3 0 0,-14 1-3 16,4 2 0-16,-4 0 2 15,7 4 1-15,1 3-1 16,3 2 0-16,-1-8-2 15,5 5 1-15,3 1-2 16,3 6 1-16,4-3-1 16,7 0 0-16,0-4 0 15,11-5 1-15,3-1 0 16,3-6 0-16,1-3 0 16,3-6 1-16,-3-3-1 15,3-1 1-15,-3-2-1 16,-1 9 1-16,-3-4-1 15,0 1 0-15,1 3 0 16,-1 3 1-16,0-6 0 16,-4 2 0-16,-3 8 0 15,1 2 0-15,-5 0 0 16,1 4 1-16,-4 5 0 0,3 1 1 16,1 3-2-16,-1 6 1 15,-3 6-2-15,4 1 1 16,-1-1-5-16,4-3 0 15,4-6-10-15,3-9 1 16</inkml:trace>
  <inkml:trace contextRef="#ctx0" brushRef="#br0" timeOffset="48644.28">27291 16804 37 0,'0'-18'18'0,"0"-8"-15"15,3 20 23-15,-3 0-25 16,4 0 1-16,-4 6 4 16,0 0 0-16,0 0-6 15,3-3 0-15,-3 3 4 16,4 0 0-16,3 0-1 15,7 3 0-15,4 3-3 16,7 3 1-16,3-2-4 16,0-4 0-16,7-3-5 0,1-7 0 15,-1-2-6-15,-3-3 0 16</inkml:trace>
  <inkml:trace contextRef="#ctx0" brushRef="#br0" timeOffset="48992.71">27884 16742 45 0,'-15'34'22'0,"1"-9"-19"0,14-15 38 0,-7 2-40 15,-7-2 0-15,-3-1 2 16,-8 0 1-16,-3 4-5 15,-1-1 1-15,1 7 2 16,0-3 0-16,3 3-1 16,1 0 1-16,2-1-2 15,5 1 1-15,3-3-1 16,3 3 0-16,4-4-1 16,3 1 0-16,8 0 0 15,7-4 0-15,3 1 0 16,7-4 1-16,7-2-2 15,4-4 0-15,-4-3-4 16,0 0 1-16,-7-7-10 16,-6-5 0-16</inkml:trace>
  <inkml:trace contextRef="#ctx0" brushRef="#br0" timeOffset="49408.77">28339 15929 48 0,'17'29'24'0,"-3"62"-24"0,-14-73 37 0,-3 20-36 15,-8 3 1-15,-6 9-1 16,-5 16 1-16,-2 19-3 15,-1 9 1-15,-3 0 1 16,0 0 0-16,3-3-3 16,4-16 1-16,0-15-5 15,7-13 1-15,-1-13-6 16,1-15 1-16,0-13-5 16,-3-15 1-16</inkml:trace>
  <inkml:trace contextRef="#ctx0" brushRef="#br0" timeOffset="50189.98">27866 16845 43 0,'21'19'21'0,"32"-3"-19"0,-28-13 40 16,-1 3-41-16,12-3 0 0,6-3 1 16,7 0 1-16,1-3-3 15,-1 0 0-15,-10-3 2 16,-4 2 0-1,-3 1 0-15,-4 0 0 0,0 0-1 16,-10 0 0-16,-4 3-1 16,-7 0 1-16,-7 0-1 15,-3 3 1-15,-1 6-1 16,1 4 1-16,-4 3-1 16,0-1 0-16,0 4 0 15,-1-3 0-15,5 0 0 16,-1 2 1-16,1-5-1 15,3-1 0-15,3-2 0 16,1-1 1-16,-1 1-1 16,5-1 0-16,-5-3 0 15,1 1 0-15,3-7-1 16,3 0 1-16,4 0-1 16,4-3 1-16,-4-1-1 15,7 1 1-15,-7 3-2 16,0 0 1-16,1 3-2 0,-5 1 1 15,-3 2-3-15,0 0 0 16,0 3-1-16,-3-2 1 16,-4 5-1-16,0-2 0 15,3 2 0-15,-3 1 0 16,4 2 1-16,-4-5 0 16,3-1 0-16,1-2 0 15,-1-1 0-15,1-3 0 16,0 0 2-16,3 0 1 0,0 0 1 15,0 0 1-15,0 1 2 16,0-4 0-16,3 0 1 16,1 0 0-16,0 0 1 15,3-4 0-15,3-8-1 16,1-4 0-16,0-6 0 16,-1-3 0-16,4 3 0 15,-3-3 0-15,3 0 0 16,-3 6 0-16,-1 4 1 15,-2 2 1-15,-1 7-1 16,0 3 1-16,0 9-1 16,-3 13 1-16,-1 9-2 15,1 6 0-15,-1 4-1 16,-3 0 0-16,0-4-2 16,0-6 1-16,0-2-6 15,11-11 0-15,0-5-10 16,3-10 1-16</inkml:trace>
  <inkml:trace contextRef="#ctx0" brushRef="#br0" timeOffset="50657.15">30050 16077 57 0,'0'28'28'0,"-4"-12"-29"16,4-7 46-16,-7 10-44 16,-7 9 1-16,-14 0 0 15,-15 10 0-15,-6 12-3 16,-11 19 1-16,-7 13 2 0,7 12 1 15,0 6-3-15,7 22 1 16,4 10-3-16,3-3 1 16,7-1-4-16,7-9 1 15,15-12-6-15,13-22 1 16,11-19-9-16,7-26 0 16</inkml:trace>
  <inkml:trace contextRef="#ctx0" brushRef="#br0" timeOffset="50988">30551 16243 46 0,'-18'47'23'0,"-35"-9"-21"15,32-23 36-15,-7 14-37 16,-4 11 1-16,-3 7 0 16,-4-3 0-16,4 3-5 15,3-6 1-15,7-6-2 16,4-10 0-16,10-10-7 0,8-11 0 15,3-14-4-15,3-12 1 16</inkml:trace>
  <inkml:trace contextRef="#ctx0" brushRef="#br0" timeOffset="51152.91">30244 16196 37 0,'7'9'18'0,"14"38"-14"0,-14-37 33 16,0 6-35-16,4 9 1 0,-4 3 0 15,3 3 1 1,1 10-6-16,3 3 1 0,0-3 0 16,4-1 1-16,3-2-7 15,4-3 1-15,-1-7-8 16,4-6 1-16</inkml:trace>
  <inkml:trace contextRef="#ctx0" brushRef="#br0" timeOffset="51421.93">30963 16381 48 0,'18'22'24'0,"-15"16"-23"15,-6-23 42-15,-4 4-42 16,-14 16 1-16,-7-1 0 15,-11 13 0-15,-14 6-2 16,3 1 0-16,-10 8 2 0,-7 17 0 16,0 9-2-16,0 9 0 15,4-9-4-15,10-19 1 16,7-7-7-16,11-8 0 16,7-17-7-16,10-18 1 15</inkml:trace>
  <inkml:trace contextRef="#ctx0" brushRef="#br0" timeOffset="51871.75">30582 17014 44 0,'11'16'22'0,"17"0"-16"15,-17-13 37-15,-1 3-41 16,8 4 1-16,3 2 1 15,4 1 1-15,-4 2-6 16,0-5 0-16,0-1 3 16,-3 1 0-16,-4-1-1 15,0 0 0-15,-7 1-2 16,-7-1 1-16,-3 1-1 16,-4-4 0-16,-4 3-2 15,0 1 1-15,-6-1-2 16,-1 1 0-16,4-1-1 15,0 0 1-15,3 1 0 0,4-1 0 16,4 4 2-16,6 2 1 16,8 1 3-16,3 0 0 15,0 3 2-15,4-1 0 16,-1-5-1-16,1 3 1 16,-4 2-2-16,-3 4 0 15,-8 0-2-15,-10 3 1 16,-10 4-1-16,-19-1 0 15,1 3-5-15,0-3 1 16,-8-2-9-16,1-11 1 0,3-5-3 16,4-10 0-16</inkml:trace>
  <inkml:trace contextRef="#ctx0" brushRef="#br0" timeOffset="52246.36">31228 15901 35 0,'-4'35'17'0,"11"27"-17"0,-7-40 31 16,0 10-28-16,4 15 1 15,-1 3 3-15,1 13 0 16,10 18-8-16,7 26 0 16,4 3 6-16,3 21 1 15,-3 14-3-15,-11 2 0 16,-10-9-2-16,-12-3 1 15,-16-7-4-15,-19-12 0 16,5-6-9-16,-12-13 1 16,-6-28-5-16,6-15 0 15</inkml:trace>
  <inkml:trace contextRef="#ctx0" brushRef="#br0" timeOffset="52668.32">31764 17093 43 0,'-3'9'21'0,"6"19"-13"0,4-24 35 15,4-1-40-15,3 6 0 16,35 13 7 0,-13-12-12-16,9-4 0 0,12 0 2 15,-4-6 0-15,-7-6-11 16,-11 0 1-16,-10-10-7 16,-8 0 1-16</inkml:trace>
  <inkml:trace contextRef="#ctx0" brushRef="#br0" timeOffset="52877.27">31951 16855 48 0,'-7'50'24'0,"-11"53"-28"16,11-65 41-16,-3 9-39 15,-8 12 1-15,-3 1-6 16,-4 6 0-16,4 3 0 16,0-10 0-16,7-5-6 0,3-7 0 15</inkml:trace>
  <inkml:trace contextRef="#ctx0" brushRef="#br0" timeOffset="53271.28">33087 16773 64 0,'28'-9'32'0,"-17"5"-48"0,-11 4 69 0,-4 0-53 15,-10 4 1-15,-7 5 0 16,-14 7 0-16,-15 3-2 16,5-4 1-16,-8 7 1 15,-11 9 0-15,-6 13 0 16,-1 13 0-16,4 12 0 16,0 9 0-16,7 7 0 15,14 6 1-15,18 6-1 16,17-6 1-16,15-9-2 15,10-4 1-15,25-15-1 16,14-16 0-16,7-19-2 16,7-19 1-16,7-12-6 15,-4-3 1-15,-6-7-13 16,-11-2 1-16</inkml:trace>
  <inkml:trace contextRef="#ctx0" brushRef="#br0" timeOffset="54782.62">2949 9278 30 0,'-7'13'15'0,"4"-10"-1"16,3-3 16-16,-7 0-23 15,7 0 0-15,-7-3 4 16,3 0 0-16,4 0-13 15,-7 3 0-15,3-3 9 16,4 3 1-16,0-7-5 16,4 1 1-16,3-3-6 15,-3-4 1-15,10 1-8 16,-4-10 0-16,4 6-10 16,-3-3 1-16</inkml:trace>
  <inkml:trace contextRef="#ctx0" brushRef="#br0" timeOffset="55162.42">3461 9012 74 0,'21'31'37'0,"-14"-24"-50"15,-7-7 69-15,0 0-56 16,0 0 1-16,4 0-5 16,-1 0 0-16,1 0-1 15,-4 0 1-15,7 0-12 16,-7 0 1-16,0 0-5 16,-7 3 1-16</inkml:trace>
  <inkml:trace contextRef="#ctx0" brushRef="#br0" timeOffset="55851.18">2872 9946 31 0,'10'32'15'0,"18"-23"-7"15,-17-9 22-15,-7-3-25 16,3 3 0-16,0 0 2 16,3-3 1-16,-6 6-10 15,6-6 0-15,1-10 6 16,7-2 1-16,-1-14-4 0,-6-2 1 15,10-7-2-15,-3-2 1 16,3 2-2-16,0 4 0 16,-3 5-1-16,3 7 1 15,0 4-2-15,-3 5 0 16,3 4-1-16,-4-1 1 16,5 7-1-16,-1 0 1 0,-4 6-1 15,4 3 1 1,1 7 0-16,-5-1 0 0,4 4 1 15,8 0 0-15,-5-1 1 16,5 1 0-16,-8-6 0 16,7-1 0-16,-7-3 1 15,0 0 0-15,-3-6 1 16,0-6 0-16,3-6 1 16,0-10 0-16,-3-3-1 15,6-7 1-15,1-5-3 16,0-4 1-16,-1 6-10 15,-2 1 1-15,-12-1-2 16,11 10 1-16</inkml:trace>
  <inkml:trace contextRef="#ctx0" brushRef="#br0" timeOffset="56526.18">4304 9388 44 0,'99'-25'22'0,"-18"-60"-30"0,-67 54 47 0,4-13-36 15,-1-6 0-15,-17-6 1 16,-10-7 0-16,-19-9-5 15,-20-4 0-15,-18 4 3 16,3 0 0-16,-31 19-2 16,-18 9 0-16,-7 16-1 15,-28 18 0-15,-11 17 0 16,8 18 0-16,-15 9 0 16,-3 13 1-1,10 10 1-15,4 5 0 0,-4 17-1 16,11 5 1-16,10 4-3 15,29 0 1-15,28 9-5 16,14 1 1-16,28 5-2 0,35 16 1 16,36 0 3-16,35 0 0 15,14-2 4-15,39-11 1 16,18-6 4-16,3-27 0 16,35-23 1-16,-3-22 0 15,25-22-3-15,10-31 1 16,-14-25-4-16,-50 12 1 0,54-78-1 15,-25-15 0-15,-43-14-2 16,-24-2 1-16,-35-7-1 16,-32 7 0-16,-39 0-5 15,-39 15 0-15,-32 6-9 16,-17 10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4:30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2840 4722 22 0,'-7'13'11'0,"7"5"2"16,0-8 12-16,0 2-23 16,0 4 1-16,7 6 1 15,-7 13 0-15,0-1-5 16,0 4 1-16,0 2 3 15,-7 1 0-15,3-13-1 16,4 4 0-16,-7-17-1 16,7-2 0-16,-7-13-1 15,4-16 1-15,3-15-2 16,0-10 1-16,0-3 0 16,3-3 0-16,4 3 0 15,4 0 1-15,-1 7-1 0,8-1 0 16,0 13 0-1,3-3 0-15,-7 9 0 0,4 7 0 16,-1 2-1-16,-3 1 1 16,4 2-1-16,-7 11 1 15,-1 5-1-15,1 0 1 16,-1 7-3-16,1 0 1 16,-4-7-6-16,0-3 1 15,-7-6-4-15,0-6 0 0</inkml:trace>
  <inkml:trace contextRef="#ctx0" brushRef="#br0" timeOffset="403.85">3408 4446 53 0,'0'0'26'0,"0"0"-34"0,0 3 53 15,-7 4-45-15,-7 8 0 16,7 4 0-16,-11 0 1 16,-3 6-1-16,-7 6 0 15,3 13 0-15,0 6 1 16,11 7-1-16,4 2 1 16,2-2-2-16,8-4 0 15,8-3-3-15,6-9 0 16,3-10-7-16,4-12 0 15,8-12-4-15,-1-11 1 16</inkml:trace>
  <inkml:trace contextRef="#ctx0" brushRef="#br0" timeOffset="633.83">3616 4738 49 0,'0'37'24'0,"-7"7"-30"16,0-31 47-16,3 12-41 16,-13 3 0-16,3-9 0 15,-11 3 1-15,0 0-3 16,4 0 1-16,3-3-4 16,8-7 0-16,-1-2-8 15,1-10 1-15,10-10-2 16,0-5 1-16</inkml:trace>
  <inkml:trace contextRef="#ctx0" brushRef="#br0" timeOffset="844.19">3478 4713 38 0,'11'22'19'0,"-4"9"-21"0,-3-22 39 15,3 7-34-15,3 9 0 16,1 7 0-16,3-4 1 15,0 3-6-15,0 0 1 16,4 1 1-16,3-4 0 0,0-3-5 16,7-6 1-16,-10-10-9 15,7 1 0-15,-1-23 0 16,-2 4 0-16</inkml:trace>
  <inkml:trace contextRef="#ctx0" brushRef="#br0" timeOffset="1099.33">3859 4405 35 0,'0'22'17'0,"7"3"-13"15,4-6 36-15,0 6-36 16,6 0 1-16,-3 13 2 15,11 9 1-15,7-3-10 16,-7 6 1-16,-1 13 5 0,-3-19 0 16,-3 3-4-16,-7 3 0 15,-11 0-9-15,-7-9 0 16,-4-10-7-16,-7-15 0 16</inkml:trace>
  <inkml:trace contextRef="#ctx0" brushRef="#br0" timeOffset="1683.15">4466 4779 57 0,'7'18'28'0,"14"-21"-30"0,-17 3 49 0,10 0-46 16,7-3 0-16,4 0 0 15,10 0 0 1,-10-7-3-16,10-2 1 0,-3-4-4 15,7 7 1-15,-11-1-13 16,-7 4 1-16,-10 6-1 16,-18 3 1-16</inkml:trace>
  <inkml:trace contextRef="#ctx0" brushRef="#br0" timeOffset="1878.43">4427 5017 57 0,'-3'31'28'0,"13"-3"-28"0,1-24 59 16,-4-1-57 0,14 0 1-16,4-6-1 15,14-7 1-15,7-2-7 0,-11-4 0 16,11 7-7-16,-7-1 1 16,-11 7-9-16,4 3 0 15</inkml:trace>
  <inkml:trace contextRef="#ctx0" brushRef="#br0" timeOffset="3033.18">5853 4280 43 0,'3'31'21'0,"-6"54"-19"0,-1-69 30 16,4 9-30-16,-7 12 0 0,3-5 0 15,-3-1 1-15,4-3-5 16,-4-9 1-16,3-3 1 15,-3-10 0-15,4-6-1 16,-1-16 0-16,1-12-3 16,3 0 0-16,-4-16-3 15,-3-6 1-15,0-3-1 16,4-1 1-16,3 4 0 16,-8 0 0-16,8 12 2 15,0 7 1-15,8 0 6 16,-5 12 0-16,4 3 2 15,0 7 1-15,4-1 1 16,3 4 1-16,7 12 0 16,7 7 1-16,11 3-2 15,0-1 1-15,-11-5-3 16,4-1 0-16,-15 4-2 0,-2 2 1 16,-8 1-4-1,-7 6 1-15,-18 3-4 0,-3 3 1 16,0 4-6-16,-8-4 1 15,1-6-9-15,7 0 0 16</inkml:trace>
  <inkml:trace contextRef="#ctx0" brushRef="#br0" timeOffset="3334.15">6498 4042 47 0,'-14'6'23'0,"-14"25"-23"16,17-21 35-16,-6 5-35 15,-1 7 1-15,-3 7 0 16,3 14 0-16,1-5-1 15,-1-3 0-15,7 5 0 16,4-2 0-16,7-4-2 16,7 1 1-16,4-10-7 15,7-6 1-15,13-13-7 0,5-9 1 16</inkml:trace>
  <inkml:trace contextRef="#ctx0" brushRef="#br0" timeOffset="3545.74">6798 4220 52 0,'-14'44'26'0,"-11"13"-31"0,15-48 48 16,-4 7-44-16,-8-4 1 0,1 4 0 15,4 3 0-15,-8 0-2 16,4-4 1-16,7-2-6 15,3-10 0-15,0-6-7 16,11-7 0-16</inkml:trace>
  <inkml:trace contextRef="#ctx0" brushRef="#br0" timeOffset="3754.69">6653 4126 47 0,'15'47'23'0,"2"4"-22"16,-10-42 39-16,0 10-40 16,4 9 1-16,3 3 0 15,0-15 1-15,4 6-3 16,3 3 0-16,0 0-2 0,4-3 0 16,-4-6-6-16,-3-7 0 15,-4-6-6-15,3-3 1 16</inkml:trace>
  <inkml:trace contextRef="#ctx0" brushRef="#br0" timeOffset="4027.74">7214 4082 62 0,'18'41'31'0,"0"31"-41"0,-11-56 63 0,0 12-51 15,-4 7 1-15,-6 2 0 16,-11 10 0-16,-4 0-5 16,-17 13 1-16,-8 3 1 15,-6-4 1-15,7 4-7 16,-8 0 1-16,1-13-14 15,-1-6 1-15</inkml:trace>
  <inkml:trace contextRef="#ctx0" brushRef="#br0" timeOffset="4714.56">7793 4471 53 0,'46'-31'26'0,"-32"21"-19"0,-14 10 37 16,0 0-40-16,0 7 1 16,-11-1 2-16,-10 19 1 15,-18 3-9-15,-21 1 0 16,-10 21 7-16,-25 9 0 16,-11 20-2-16,-21-1 0 0,0 7-2 15,-7 12 1 1,0 3-2-16,3 4 1 0,22-10-4 15,10 0 0-15,7-19-1 16,8-15 0-16,9-7-5 16,23-9 1-16,2-9-5 15,18-7 0-15,11-13-9 16,18-8 1-16</inkml:trace>
  <inkml:trace contextRef="#ctx0" brushRef="#br0" timeOffset="5585">7013 5421 62 0,'0'7'31'0,"0"-7"-38"16,0 3 52-16,0-3-45 16,-7-3 0-16,4 3 0 15,-15 3 1-15,4-3-1 0,7 6 0 16,-11 7 1-16,4 2 0 15,0 1-1-15,0-3 0 16,-4 2-1-16,8 1 0 16,-1 0-1-16,4-1 1 15,7-2-1-15,7-1 1 16,0-2 0-16,4-4 0 16,-1 0 0-16,-6-3 1 15,10-3-1-15,-7 0 1 16,0 0-1-16,0 0 1 0,-3 4-1 15,-4-1 0-15,0 6 0 16,-4 4 0-16,4 2 0 16,-3 1 1-16,-4 3-1 15,-4 3 1-15,-7 6 1 16,-3-3 0-16,3 10 0 16,-3-1 0-16,-3 4 0 15,10 2 1-15,-8-5 0 16,12-1 1-16,3-2 1 15,7-4 0-15,7-3-1 16,7-3 1-16,7-6-3 16,4-7 1-16,-4-3-7 15,4-12 0-15,3-10-14 16,7-9 1-16</inkml:trace>
  <inkml:trace contextRef="#ctx0" brushRef="#br0" timeOffset="5870.33">7472 5327 60 0,'-7'16'30'0,"7"12"-31"0,0-21 45 16,-4 2-42-16,-6 10 1 0,-8 9 0 15,0-6 0-15,-6 0-4 16,3 6 0-16,3 7 3 16,-3 2 0-16,7-9-4 15,7 1 1-15,7 2-4 16,10-12 0-16,11 0-8 16,0-16 0-16,1-3-6 15,9-10 1-15</inkml:trace>
  <inkml:trace contextRef="#ctx0" brushRef="#br0" timeOffset="6079.86">7761 5421 52 0,'-10'44'26'0,"-19"6"-29"15,19-43 48-15,-8 8-44 16,-10 7 1-16,-4 7 0 0,0-7 0 15,4 6-2 1,3 6 0-16,1-2-1 0,10-10 1 16,-8-4-7-16,12-8 1 15,6-7-10-15,1-16 0 16</inkml:trace>
  <inkml:trace contextRef="#ctx0" brushRef="#br0" timeOffset="6289.25">7606 5519 52 0,'14'34'26'0,"-3"13"-31"0,-8-34 41 0,4 6-37 31,0-1 1-31,4 1-4 0,-1 6 1 0,5-3 0 16,-1-3 0-16,0-3-10 15,3-13 0-15,5-6 0 16,2-10 0-16</inkml:trace>
  <inkml:trace contextRef="#ctx0" brushRef="#br0" timeOffset="6533.83">7913 5296 63 0,'21'44'31'0,"25"44"-41"0,-36-63 69 16,5-6-58-16,2 6 0 16,-3 3 0-16,0 3 0 15,-7 1-4-15,-10 5 0 16,-8 13-6-16,-13-3 0 15,-19 0-9-15,5-6 0 16</inkml:trace>
  <inkml:trace contextRef="#ctx0" brushRef="#br1" timeOffset="10884.27">8428 5343 31 0,'56'6'15'0,"-13"-25"-2"0,-33 10 15 16,-6-3-26-16,3-4 1 15,0-6 1-15,-4-6 1 16,1 9-6-16,-4 6 0 16,-11 4 4-16,-13-1 0 15,-19 4-2-15,-10 0 0 16,-17-7-1-16,-1 4 1 16,-6-4-1-16,-8 4 1 15,-14 0 0-15,-3 6 0 0,0 3 0 16,6 3 1-16,-2 6 0 15,-5-6 0-15,1 10-1 16,0-4 0-16,13 7-1 16,12-1 1-16,3 1-1 15,3 3 0-15,1 0-1 16,-1 6 1-16,11 0-1 16,0 0 0-16,4-3-1 15,10 16 1-15,4-10-2 16,3 0 1-16,7-3-1 15,11 3 1-15,0 4-1 16,-1 2 1-16,12-2 0 16,3 8 0-16,7 7 0 15,10 4 1-15,5-1 1 16,13 0 1-16,0 0 0 16,11-6 0-16,10 0 1 0,11-3 0 15,-7-4 0 1,11-5 1-16,10-1-1 0,3-6 1 15,4-3 0-15,8-9 0 16,-8-10-1-16,7-3 0 16,7-3 0-16,7-7 0 15,1-5-1-15,-4-1 1 16,-11-3-2-16,-4-3 1 16,5-3-2-16,-12-3 1 15,-6-4 0-15,-4-5 0 0,-7-10 0 16,-4 6 0-1,-6-6 0-15,-8-3 0 0,0 0 0 16,-21 9 1-16,-6-6-1 16,-8 3 0-16,-11-6 0 15,-3 3 0-15,-7 0 0 16,-4 3 0-16,-6 6-2 16,2 0 1-16,-2 10-6 15,3 9 0-15,-8 4-9 16,5-1 1-16</inkml:trace>
  <inkml:trace contextRef="#ctx0" brushRef="#br1" timeOffset="12204.67">10799 5406 44 0,'7'34'22'0,"10"-18"-17"15,-17-16 32-15,7-10-37 16,0-8 1-16,0-11 1 15,-3-14 0-15,-1-8-2 16,-3-11 0-16,-7-1 1 16,-3-9 0-16,-1-7-1 15,1 14 1-15,3 2-2 16,0 3 1-16,-1 10-1 16,1 9 0-16,-3 7 0 15,3-1 0-15,-4 4 0 16,4-3 1-16,0 2 0 15,0 1 1-15,4 3-1 0,-1 6 1 16,0 3-1-16,4 3 1 16,-3 0 0-16,3 10 0 15,0-3-1-15,0 2 1 16,0 4-1-16,0 3 1 16,0 0-1-16,0 0 0 15,0 0 0-15,0 0 1 16,0 0-1-16,0 0 0 15,0 0 0-15,0 0 0 16,0 0 0-16,0 0 0 16,0 0 0-16,0 0 0 0,0 0 0 15,0 0 0-15,0 0 0 16,0 0 0-16,3 0 0 16,-3 0 1-16,8 0-1 15,-1 0 1 1,0 0 0-16,0 0 0 0,7 0 0 15,3 0 1-15,12 0 1 16,9 0 0-16,8 3 0 16,14 4 0-16,7-4 0 15,0 3 1-15,-14 0-1 16,-3 4 0-16,-12-1-2 16,-9 10 0-16,-12-3-1 15,-3-1 0-15,-10 11-1 16,-15 2 1-16,-13 3-1 15,-8 0 0-15,-7 1-2 16,-3-4 1-16,-8 3-2 0,5 4 0 16,2-7-3-16,1 0 0 15,3-9-12-15,0-13 1 16</inkml:trace>
  <inkml:trace contextRef="#ctx0" brushRef="#br1" timeOffset="12655.82">11564 4609 45 0,'-3'7'22'0,"-5"46"-15"0,5-41 30 16,3 7-34-1,0 16 0-15,-4 15 0 0,1-3 1 16,-1 16-6-16,1 2 1 16,-4 8 3-16,7 2 0 15,3-6-4-15,4-16 0 16,-3-12-5-16,3-16 0 15,4-19-9-15,-1-21 1 16</inkml:trace>
  <inkml:trace contextRef="#ctx0" brushRef="#br1" timeOffset="12941.07">11497 4418 43 0,'11'0'21'0,"-8"0"-14"15,-3 0 31 1,7 0-34-16,0 3 0 0,0 3 2 16,4-6 1-16,10 0-8 15,7 0 0-15,11-6 5 16,10 3 1-16,-3-3-4 15,4-4 0-15,6 10-4 0,-3-3 0 16,0-3-8-16,-14 3 0 16,-11 6-7-1,-17 3 1-15</inkml:trace>
  <inkml:trace contextRef="#ctx0" brushRef="#br1" timeOffset="13152.79">11585 4763 45 0,'-7'22'22'0,"4"12"-12"0,6-24 36 15,4-1-44-15,4-3 1 0,6 4 0 16,12-4 1-16,6-9-6 16,4 0 0-16,-4-3-1 15,0-4 1-15,1 1-13 16,-1 2 1-16,-3 1-3 15,3 0 1-15</inkml:trace>
  <inkml:trace contextRef="#ctx0" brushRef="#br1" timeOffset="13407.55">12379 4637 41 0,'0'47'20'0,"-11"4"-19"0,8-36 36 15,-1 20-36-15,1 2 1 16,-4 4 0-16,0 9 0 16,0 1-3-16,0 2 0 15,0 3 0-15,3-18 1 16,0-10-7-16,4-15 1 15,0-10-8-15,0-25 1 16</inkml:trace>
  <inkml:trace contextRef="#ctx0" brushRef="#br1" timeOffset="13675.57">12188 4427 26 0,'11'13'13'0,"21"-26"-5"0,-18 13 15 0,7-6-19 15,4 3 0-15,3-3 5 16,4 12 0-16,10-3-10 16,15 13 1-16,6-1 8 15,11 14 0-15,4-1-2 16,-8 0 1-16,-17 10-3 16,-10 3 1-16,-12 6-3 15,-6 12 0-15,-21 4-2 16,-26 9 0-16,-24-3-4 15,-21 0 1-15,-7 0-7 16,-3-16 0-16,-4-15-7 16,10-13 0-16</inkml:trace>
  <inkml:trace contextRef="#ctx0" brushRef="#br1" timeOffset="14457.51">14743 5293 44 0,'-7'37'22'0,"17"-71"-19"16,-3 12 33-16,4-9-34 16,3-20 1-16,-7-8 2 15,4-13 0-15,-1-19-7 16,1 12 1-16,-4-5 4 16,0-7 0-16,3 6-2 15,1 10 1-15,3 3-2 16,4 6 0-16,-1 6 0 15,8 13 0-15,0 10-2 16,-1 12 1-16,-2 12-3 0,-5 16 0 16,-6 16-3-1,-8 16 0-15,-6 5-8 16,-11 14 0-16</inkml:trace>
  <inkml:trace contextRef="#ctx0" brushRef="#br1" timeOffset="14967.15">14647 5045 45 0,'29'16'22'0,"52"-7"-21"0,-57-9 35 16,12 3-34-16,6-3 0 0,11 0 0 15,0-3 1-15,-7-6-4 16,-7-10 0-16,-11 3 2 15,0 7 0-15,-3-1-1 16,-8 4 0-16,-3-3 0 16,-3-1 1-16,-4 1-1 15,-7 9 1-15,0 0-1 16,-3 3 1-16,-8 0-1 16,-3 4 1-16,-4 5-2 15,-3 7 0-15,0 3 0 16,0 3 0-16,7-6 0 15,3-4 0-15,4 1-1 16,3-3 1-16,4-1 0 16,11-6 0-16,3-6 0 0,7 7 1 15,-3-7-1-15,0-3 0 16,-4-7 0-16,0-2 0 16,3-1 0-16,1-3 0 15,-4 4 0-15,0-1 0 16,0 4 2-16,-3 6 1 15,0-7 0-15,-1 10 0 16,-3 10 0-16,4-1 1 16,-4 4-2-16,0-1 1 15,0-2-6-15,4-1 1 16,3 1-11-16,3-7 0 0</inkml:trace>
  <inkml:trace contextRef="#ctx0" brushRef="#br1" timeOffset="15478.47">15677 4989 34 0,'18'-3'17'0,"0"3"-6"15,-11 3 20-15,-7-3-28 16,0 0 0-16,7-3 0 16,-7 3 1-16,0 0-6 15,-4 3 0-15,-6 3 4 16,-4 6 0-16,-8 7-2 15,-2 3 1-15,-1 3-1 16,0-6 0-16,4 6 0 16,0 7 1-16,7-1-2 15,7 0 1-15,7 1 0 16,7-7 0-16,11-10 0 16,6-5 0-16,4-10-1 0,11-10 1 15,18-21 0-15,13-7 1 16,11-12-1-16,4-28 1 15,-11-16 0-15,-14 3 0 16,-7-16 0-16,-14 1 0 16,-7 2 0-16,-8 1 0 15,-6-1-1-15,-11 29 1 16,0 6-1-16,-10 22 1 0,-8 6-1 16,-7 19 0-16,-6 13 0 15,-5 18 0-15,-2 19 0 16,-5 26 0-16,5 8 0 15,2 14 1-15,1 18-1 16,7 16 0-16,7-13-1 16,3-6 1-16,4-13-3 15,0-18 1-15,4-16-5 16,-1-16 0-16,-3-19-8 16,-3-9 1-16</inkml:trace>
  <inkml:trace contextRef="#ctx0" brushRef="#br1" timeOffset="15868.53">15688 4741 22 0,'4'34'11'0,"20"-21"6"16,-13-7 9-16,10 4-22 16,11 2 0-16,10 1 4 0,11 2 0 15,18-2-9-15,-4-4 0 16,-7 1 6-16,0-1 1 15,-4-3-3-15,4-2 0 16,-11-4-2-16,-6 6 1 16,-12-6-2-16,-6 0 0 15,-4-6 0-15,-3 2 0 16,-18 4-1-16,-7-9 1 16,-7 9-1-16,-4 3 0 15,4 3 1-15,-4 4 0 16,4 6 0-16,4-1 0 0,-1 1 0 15,1 3 1-15,2 0-1 16,5 2 0-16,-1-8-1 16,4 0 0-16,7-4-2 15,11-3 1-15,0-6-3 16,3-3 0-16,7-6-7 16,-3-1 1-16,0 1-3 15,-4 3 1-15</inkml:trace>
  <inkml:trace contextRef="#ctx0" brushRef="#br1" timeOffset="16110.39">16574 5017 27 0,'-8'-10'13'0,"-6"-5"-8"15,14 9 22-15,-3 6-23 16,3-7 0-16,0 7 4 15,0 0 0-15,3 3-9 0,4 1 0 16,8-11 6-16,2-2 1 16,11-4-2-16,4 1 0 15,0-7-4-15,-4 0 0 16,-3 3-5-16,-4-5 0 16,0 5-9-16,-3 3 0 15</inkml:trace>
  <inkml:trace contextRef="#ctx0" brushRef="#br1" timeOffset="16753.95">16990 4929 37 0,'7'47'18'0,"-18"-6"-15"16,11-35 24-16,0 0-28 15,0-2 0-15,0-4-1 16,0-7 1-16,0-2 0 16,0-7 0-16,0-3-4 15,4-6 1-15,-1 0-2 16,1-3 1-16,3 6-2 0,3-3 0 16,5 6 4-16,2 3 0 15,4 4 4-15,8 3 0 16,6-1 4-16,4 4 1 15,0 6 1-15,-1 0 0 16,1 0-2-16,7 3 1 16,3 3-2-16,4 1 0 15,-3 5-4-15,-8 4 1 16,-3 6-1-16,-4 6 0 16,-7-6-2-16,-3 6 1 15,-7 10-1-15,-1 2 0 16,-3 14 0-16,4 9 1 0,-4-1 0 15,0 13 1-15,-7 4 0 16,-3 6 0-16,-8-13 0 16,-6 6 1-16,-4-12-1 15,-8-3 1-15,-9-19-1 16,-12-7 0-16,-6-9 0 16,0-12 0-16,-4-10 0 15,-7-18 0-15,3-10 0 16,4 6 0-16,7-3 1 15,11 1 1-15,7-4 1 16,14 0 1-16,14 0 0 16,18-3 1-16,13 0 0 15,12-4 1-15,20 4-2 16,15-3 1-16,3-3-4 16,-11 6 1-16,-10 3-8 15,-7-4 1-15,-14 5-10 0,-11-1 0 16</inkml:trace>
  <inkml:trace contextRef="#ctx0" brushRef="#br1" timeOffset="17716.1">19900 4763 48 0,'4'-3'24'0,"-1"6"-23"0,-3-3 37 0,-3-3-37 15,-8 3 0-15,-6 3 1 16,-12 0 0-16,-2 6-3 15,-1 1 1-15,0-4 1 16,4 16 0-16,3-3 0 16,4 3 0-16,3 0-1 15,4 3 0-15,4-13-1 16,6 4 1-16,11 0-1 16,4-7 1-16,6 1-1 15,8-4 1-15,0 0-1 16,-1-3 0-16,-2 0 1 15,-5 1 0-15,-3-1-1 0,-3 0 0 16,-4 3-1-16,-7 3 1 16,-4 4 0-16,-3 3 0 15,-7 9 0-15,-3-6 1 16,-1-1 0-16,0 11 0 16,4-1 1-16,-3-6 1 15,6 3 0-15,4 3 1 16,3-3 0-16,8-3 0 15,7-6-1-15,3-4 0 16,3-5-1-16,5-4 0 16,-1 0-3-16,0-9 0 0,4-4-11 15,-1 1 0-15,1-13-3 16,0-6 0-16</inkml:trace>
  <inkml:trace contextRef="#ctx0" brushRef="#br1" timeOffset="18005.08">20352 4641 47 0,'0'12'23'0,"-28"4"-27"16,17-10 43-16,-3 3-38 0,-7 4 0 15,-4 6 0-15,0 6 1 16,8 9-2-16,-1 4 0 16,4 0 1-16,3 2 0 15,1 1-2-15,6-3 1 16,4-7-4-16,0-9 0 16,14-9-7-16,11-7 0 15,7-9-3-15,7-3 0 16</inkml:trace>
  <inkml:trace contextRef="#ctx0" brushRef="#br1" timeOffset="18212.52">20697 4641 42 0,'-3'47'21'0,"-11"0"-24"0,10-35 40 0,-6 10-35 16,-8 3 0-16,-7 10 1 15,-3-4 0-15,-4-6-6 16,1 3 1-16,6 4-1 16,4-13 1-16,7-4-9 15,3-5 0-15,4-7-2 16,7-9 0-16</inkml:trace>
  <inkml:trace contextRef="#ctx0" brushRef="#br1" timeOffset="18392.14">20482 4659 31 0,'4'25'15'0,"6"23"-9"0,-3-36 27 15,4 10-33-15,0 3 1 16,6 13-1-16,4-7 1 16,1 0-3-16,-1 4 0 15,-4-1-4-15,1 1 1 16,3-7-6-16,0-3 1 15</inkml:trace>
  <inkml:trace contextRef="#ctx0" brushRef="#br1" timeOffset="18646.14">20817 4355 38 0,'15'47'19'0,"27"-9"-12"16,-28-10 34-16,7-3-37 15,4 16 0-15,10 9 2 16,0 7 1-16,-3 2-10 16,-4-6 1-16,-14 7 2 15,-17 0 1-15,-18-1-14 16,-25 1 1-16,-21 9-4 15,-18-13 0-15</inkml:trace>
  <inkml:trace contextRef="#ctx0" brushRef="#br1" timeOffset="23392.07">1616 2750 24 0,'3'25'12'0,"4"-31"-1"15,-7 6 13-15,0 0-19 16,4 0 0-16,-4 0 2 15,0 0 0-15,7-4-9 16,0 4 1-16,-4-6 6 16,5-3 1-16,2-10-4 15,4-12 1-15,4-7-1 16,0-9 1-16,6-3-2 16,1-4 0-16,7 1-1 15,-11 0 0-15,7 6-2 16,-7 12 1-16,-3 7-2 15,-4 3 0 1,4 12-3-16,-8 7 0 16,-3 12-1-16,-3 13 1 15,3 0 1-15,-4 16 0 16,-3 2 3-16,7 7 0 16,-7-9 4-16,4 8 0 15,3 1 1-15,-7-3 1 16,11 0 0-16,-4-13 0 15,-4-3-2-15,4-3 1 16,-7-12-1-16,0-7 0 0,0-10-1 16,-7-8 0-16,-3-4 0 15,-8 3 0-15,-7-3-1 16,-14 7 1-16,-6-7 0 16,2 3 0-16,-6 7-1 15,-1 9 1-15,8-6 0 16,-7 12 0-16,10 3-1 15,0 1 0-15,7 5 0 16,-6 7 1-16,6 0-1 16,4-3 1-16,6 0 0 15,5-6 1-15,13-10-1 16,8-3 0-16,6-13 1 16,19-9 0-16,24-3-1 15,21-3 1-15,10-16-1 16,4 0 1-16,22-3-2 15,-1-6 1-15,-3 3-1 16,-11 12 0-16,-10 3 0 0,-25 10 0 16,-11 22-1-16,-28 25 0 15,-21 19 1-15,-28 12 0 16,-25 22-1-16,-14 10 1 16,-21 12 0-16,-14 13 0 15,-25-3-4-15,14 9 0 16,4-10-11-16,-1-21 0 15</inkml:trace>
  <inkml:trace contextRef="#ctx0" brushRef="#br1" timeOffset="28322.8">3200 7105 43 0,'0'10'21'0,"21"12"-18"16,-14-10 28-16,-4 4-30 16,5 6 1-16,-5 6 1 15,-3 7 0-15,-3 8-3 16,-5 11 1-16,5 2 1 16,-8 10 1-16,11 6-1 0,-7 3 1 15,-3 1-3 1,3-1 1-16,3-9-5 0,-6-10 1 15,10-9-6-15,0-6 0 16,0-10-7-16,0-5 1 16</inkml:trace>
  <inkml:trace contextRef="#ctx0" brushRef="#br1" timeOffset="28661.15">3598 7601 53 0,'18'0'26'0,"-7"3"-26"0,-11-3 50 15,0 9-50 1,0 7 0-16,-18 3-1 16,-3-3 1-16,-7 2 0 15,-4 1 0-15,0-3-2 16,4-1 0-16,0 4 0 15,6-6 0-15,12-4 0 16,-1 1 1-16,11-1 1 16,11 0 0-16,10 1 2 15,7 2 1-15,4 4 1 16,0 3 1-16,-11-3-1 16,-3 2 1-16,-8 14-3 15,-3 5 1-15,-17 1-5 16,-8 6 0-16,-10-3-11 15,-4-7 1-15,0-12-7 0,-3-6 1 16</inkml:trace>
  <inkml:trace contextRef="#ctx0" brushRef="#br1" timeOffset="29261.25">5429 7924 39 0,'-24'6'19'0,"-1"0"-14"16,18-6 27-16,-4 7-28 16,1 5 0-16,-8 7 0 15,7 0 1-15,1 0-7 16,-1 3 0-16,-3-1 4 15,0 1 1-15,3-6-3 16,1 6 0-16,-1-6-1 0,4-1 1 16,4 1-1-16,3-6 0 15,7 2-1-15,3-6 1 16,1-9 0-16,0-3 1 16,6 0-1-16,4-7 1 15,0 1 0-15,1-4 0 16,-1 0 0-16,0 1 0 15,4-1 0-15,-11 6 0 16,3 1 0-16,-6 12 1 16,0 7 0-16,-1 2 0 0,-3 7 0 15,4 3 1-15,-11 0-1 16,3 3 1-16,4 0-3 16,-7-3 0-16,7-6-6 15,1-7 0-15,-1-6-8 16,3-9 1-16</inkml:trace>
  <inkml:trace contextRef="#ctx0" brushRef="#br1" timeOffset="32459.54">5680 8165 38 0,'0'13'19'0,"3"-4"-12"0,1-6 19 0,-4-3-24 16,0 0 0-16,3-6 3 15,1-3 0-15,-1-4-6 16,8 1 1-16,-8-4 3 16,8-3 0-16,3-6-1 15,7-3 0-15,-10 0-2 16,3 9 1-16,4-3-1 16,3 3 1-16,0 3-1 15,-3 4 1-15,-1 5-1 16,4 4 1-16,-6 10 0 15,-8 15 0-15,0 6-1 16,3 3 0-16,-6 16-3 16,3 0 0-16,3-9-4 15,-3-4 0-15,8-9-8 16,6-3 0-16</inkml:trace>
  <inkml:trace contextRef="#ctx0" brushRef="#br1" timeOffset="32925.72">8170 8005 37 0,'0'41'18'0,"-7"3"-11"16,7-38 27-16,0 7-30 16,0 2 0-16,0 4 0 15,-3 6 1-15,-1-3-8 0,1 0 1 16,3-6 2-16,-4 0 0 15,4-13-7-15,0-10 1 16,0-8-8-16,-3-4 0 16</inkml:trace>
  <inkml:trace contextRef="#ctx0" brushRef="#br1" timeOffset="33151.28">8050 7792 38 0,'-7'3'19'0,"7"0"-18"0,0-3 29 0,0 0-28 16,0-3 0-16,4-3 3 16,-4 0 0-16,0 6-7 15,7-7 1-15,4 1-4 16,3 6 0-16,3-3-7 15,-3-3 1-15</inkml:trace>
  <inkml:trace contextRef="#ctx0" brushRef="#br1" timeOffset="33586.47">8368 8237 37 0,'-7'7'18'0,"7"-20"-15"0,0 1 28 0,0-7-30 16,0-6 0-16,0-7 1 16,0-8 1-16,7 8-3 15,-7 1 1-15,3-4 2 16,4 7 1-16,1 6-1 15,6 3 0-15,7 7-1 16,0 6 0-16,-3 2-4 16,-1 1 0-16,1 3-11 15,0 3 1-15,-11-3-3 16,0-3 1-16</inkml:trace>
  <inkml:trace contextRef="#ctx0" brushRef="#br1" timeOffset="33928.21">8625 8306 48 0,'-7'13'24'0,"4"-16"-28"0,3 3 48 16,0-19-42-16,-4-3 0 0,4-6 0 16,-3-4 1-16,3 1-4 15,0-7 0-15,7-2 3 16,0 5 0-16,0 7-1 16,4 0 0-16,3 6 0 15,3 3 0-15,8 0-2 16,-7 3 1-16,3 4-3 15,0 3 0-15,0-1-8 16,-3 4 1-16,3 3-6 16,-7 0 0-16</inkml:trace>
  <inkml:trace contextRef="#ctx0" brushRef="#br1" timeOffset="34371.55">8932 8175 54 0,'11'3'27'0,"10"9"-32"0,-10-15 50 15,-1 0-43-15,1 0 0 16,3 0 1-16,4-3 0 15,-1-4-4-15,1 1 1 0,-4-1 2 16,4-9 0-16,-4 1-2 16,3-7 1-16,1-1-2 15,-7-2 0-15,-1 13-2 16,-3-1 0-16,-3 0-2 16,-4 7 1-16,-7 3-2 15,0 2 1-15,0 4 0 16,0 7 1-16,-4 11 0 15,0 4 1-15,1 10 2 16,3-4 0-16,3 3 1 16,4 7 1-16,4-3 0 15,3-10 1-15,-4 0-2 16,4-3 1-16,11-7-7 16,0-5 1-16,10-4-7 15,11-6 0-15</inkml:trace>
  <inkml:trace contextRef="#ctx0" brushRef="#br1" timeOffset="34848.15">9895 7331 57 0,'-3'57'28'0,"-8"33"-37"0,8-64 54 15,-4 11-45-15,3 7 1 0,1 0 1 16,3 9 1-16,-4 1-3 16,8-1 1-16,-1-9 1 15,4-3 0-15,0-7 0 16,0-9 0-16,-3-6-2 15,-4-3 1-15,-7-13-2 16,-7-6 1-16,-4-4-2 16,-7 4 1-16,-3-3 0 15,3 0 0-15,4-1 0 16,0 7 1 0,-11 7 0-1,4 5 0-15,7 7 0 16,-4 3 1-16,11 3 0 15,7 3 0-15,7 1-1 16,11-1 1-16,3 0-2 16,0-3 1-16,7-6-4 0,0-7 1 15,11-8-8-15,3-11 1 16,4-5-7-16,-4-10 0 16</inkml:trace>
  <inkml:trace contextRef="#ctx0" brushRef="#br1" timeOffset="35145.72">10135 7939 39 0,'4'7'19'0,"-8"5"-15"0,4-2 29 0,-3 2-29 16,-1 4 1-16,1 3 1 15,-1 0 1-15,1 6-9 16,3-3 1-16,3 3 6 15,4 3 0-15,4-6-1 16,3 3 0-16,0-3-1 16,0-6 0-16,4-10-1 15,-1-9 0-15,5-10-2 16,-5-9 1-16,1-6-2 16,0-7 0-16,3-2-3 15,0 2 0-15,-7-5-9 16,0 2 1-16,-3 3-5 15,-1 7 1-15</inkml:trace>
  <inkml:trace contextRef="#ctx0" brushRef="#br1" timeOffset="35536.42">10700 7946 46 0,'21'12'23'0,"-7"-12"-18"0,-10 0 38 0,-4 0-42 16,0 0 0-16,0 0-1 15,0 0 1-15,-7-6-2 16,-4 6 1-16,-3 9 0 16,3-2 1-16,-13 15-1 15,2 0 0-15,1 6 1 16,4 3 0-16,2 4-1 16,12 2 1-16,3-2 0 15,11-7 0-15,6-12-3 16,8 2 0-16,0-2-5 15,-1-10 0-15,-3-12-9 16,4-10 1-16</inkml:trace>
  <inkml:trace contextRef="#ctx0" brushRef="#br1" timeOffset="35748.28">10968 8143 47 0,'-11'22'23'0,"15"16"-24"0,-4-32 37 15,0 4-36-15,0-1 0 0,0-3-3 16,-4 0 0-16,4-6-2 16,0-9 0-16,0-10-8 15,4-3 0-15</inkml:trace>
  <inkml:trace contextRef="#ctx0" brushRef="#br1" timeOffset="35911.96">10978 7811 39 0,'18'6'19'0,"-4"-15"-22"15,-7-1 31-15,0 1-29 16,4-4 1-16,-1 4-6 15,5-4 0-15,-1-15-1 16,3 0 0-16</inkml:trace>
  <inkml:trace contextRef="#ctx0" brushRef="#br1" timeOffset="36166.68">11282 7221 40 0,'10'38'20'0,"-6"50"-19"0,-4-57 33 16,-4 13-31-16,1 16 1 0,3-4-1 31,0 16 1-31,0 3-5 0,0 7 0 0,0-13 3 16,-4-9 0-1,4-10-5-15,0-13 0 16,0-8-4-16,0-11 1 0,0-8-7 15,0-20 0-15,0-2-1 16,-7-4 1-16</inkml:trace>
  <inkml:trace contextRef="#ctx0" brushRef="#br1" timeOffset="36383.01">11317 7820 44 0,'7'10'22'0,"32"9"-25"15,-28-13 47-15,-1 3-44 16,-3 7 1-16,0-4 0 16,-7 7 0-16,-7 9-2 15,-7 7 0-15,0 6-1 16,0-4 1-16,0-5-3 0,-4-1 0 16,4-3-5-1,0-9 1-15,3-9-5 0,1-10 0 16</inkml:trace>
  <inkml:trace contextRef="#ctx0" brushRef="#br1" timeOffset="36631.58">11585 7303 44 0,'7'44'22'0,"0"12"-23"0,-7-34 41 0,0 13-39 16,0 5 0-16,0 17 0 16,-3-10 1-16,3 16-3 15,0-7 0-15,0 16 1 16,3-6 0-16,1-6-4 16,-1-10 0-16,1-9-9 15,-1-7 1-15,5-18-2 16,-1-4 1-16</inkml:trace>
  <inkml:trace contextRef="#ctx0" brushRef="#br1" timeOffset="36979.51">11744 8172 49 0,'25'12'24'0,"10"-18"-30"0,-21-4 51 16,-3 1-45-16,-1-7 0 15,1-3-1-15,-1-9 0 16,-3-6 0-16,-3 6 1 16,-4 6-1-16,0 0 0 15,-4 3 0-15,-3 6 0 16,-3 10 0-16,-1 0 1 0,1 12 0 16,-1 13 0-16,0 7 1 15,4 8 1-15,7 4 1 16,7 0 0-16,4-10 0 15,3 0 0-15,0-2 0 16,7-4 0-16,11-6-2 16,11-13 1-16,-5-6-5 31,1 6 0-31,-7-12-13 0,-4-7 1 0,0-6-1 16,-3-6 0-16</inkml:trace>
  <inkml:trace contextRef="#ctx0" brushRef="#br1" timeOffset="37938.71">14252 7896 47 0,'18'0'23'0,"-8"-4"-22"15,-10 4 45-15,0 0-44 16,0 0 0-16,0 0 1 16,-7-3 0-16,-3 0-4 15,-8 3 1-15,1 0 2 16,-1 3 0-16,4 0-1 0,-4 4 0 15,1-4-1-15,2 0 1 16,5 0-1-16,3 0 1 16,-4 0-2-16,8 1 1 15,-1-4 0-15,1 3 0 0,-4-3 0 16,7 0 0 0,-4 0 0-16,4 0 0 15,0 0 0-15,-4 0 1 0,1 0-1 16,3 0 0-16,0 0 0 15,0 0 0-15,0 0 0 16,0 0 0-16,0 0-1 16,0 0 1-16,0 0-1 15,0 0 1-15,0 0 0 16,0 0 0-16,0 0 0 16,0 0 1-16,0 0 0 15,0 0 0-15,0 0 0 16,0 0 0-1,-4 3 0 1,1-3 1-16,-4 9-1 16,-4 7 0-16,-3 9 0 15,0 0 0-15,3 3 0 16,4 13 1-16,0 0-1 16,7 0 0-16,0-7 0 15,4-3 1-15,3-6 0 16,7-6 0-16,-3-6-1 0,10-10 1 15,7-6-2-15,7-7 0 16,4-8-9-16,-4-1 1 16,-3-3-12-16,0-3 0 15</inkml:trace>
  <inkml:trace contextRef="#ctx0" brushRef="#br1" timeOffset="38313.83">14506 7946 43 0,'7'0'21'0,"0"3"-8"15,-7-3 22-15,0 0-33 16,-3 6 0-16,-1 7 2 16,-3 2 0-16,0 10-5 15,0 1 1-15,4 5 2 16,3-3 1-16,3 3-1 0,4-2 1 16,4-4-2-1,3-10 0-15,4-5 1 0,3-10 0 16,-4-6 0-16,1-13 0 15,3-3-3-15,4-6 0 16,-4-7-7-16,0 4 0 16,0-10-10-16,0 0 0 15</inkml:trace>
  <inkml:trace contextRef="#ctx0" brushRef="#br1" timeOffset="38603.03">14990 7460 58 0,'-4'62'29'0,"-3"36"-33"0,3-76 48 0,-3 18-44 15,-3 23 0-15,-1 0 0 16,4 6 1-16,0 0-2 15,-7-7 1-15,7-11-2 16,0-14 0-16,3-15-4 16,4-12 1-16,-3-10-5 15,3-10 1-15,0-5-6 16,-4-7 1-16,4-4 0 16,0 5 1-16</inkml:trace>
  <inkml:trace contextRef="#ctx0" brushRef="#br1" timeOffset="38796.6">14961 7921 40 0,'18'9'20'0,"7"-6"-16"0,-15-3 43 16,4 3-43-16,8-3 0 15,-5 0 2-15,1 10 0 16,-4 2-9-16,-4 4 1 16,-2 0 4-16,-8 9 1 15,-4 0-3-15,-7 0 1 0,-3-3-4 16,0 3 0-16,0 0-5 15,0-9 1 1,3-4-9-16,4-9 0 0</inkml:trace>
  <inkml:trace contextRef="#ctx0" brushRef="#br1" timeOffset="39007.03">15251 7993 48 0,'0'47'24'0,"-22"-3"-25"15,19-38 38-15,-1 3-38 16,1 1 1-16,-1-1-7 16,1-6 1-16,-1-3-2 15,1-9 1-15,3-10-7 0,0-3 1 16</inkml:trace>
  <inkml:trace contextRef="#ctx0" brushRef="#br1" timeOffset="39155.17">15279 7867 27 0,'14'22'13'0,"0"-6"-15"0,-7-16 21 16,0 0-24-16,4 0 1 0,3-3-10 15,3 0 1 1</inkml:trace>
  <inkml:trace contextRef="#ctx0" brushRef="#br1" timeOffset="39410.04">15667 7827 39 0,'32'0'19'0,"-15"-4"-19"0,-10 4 36 0,-7 0-35 15,0 0 0-15,0 4-1 16,-3 2 1-16,-8 6-2 15,-3 4 0-15,-4 0 1 16,-3-1 1-16,-3 11 1 16,2 5 0-16,5 3 1 15,6 4 1-15,8 0 1 16,6-1 0-16,8-9-1 16,6-6 0-16,5-9-2 15,-1-10 0-15,7-9-5 16,4-7 1-16,3-6-9 15,4-6 0-15,3-6-6 16,4-7 1-16</inkml:trace>
  <inkml:trace contextRef="#ctx0" brushRef="#br1" timeOffset="40060.46">17642 8134 46 0,'-14'69'23'15,"-7"25"-22"-15,18-66 40 0,-4 10-40 0,-4-7 1 16,4 4 1 0,0-10 0-16,3-6-4 0,4-10 0 15,0-6 2-15,7-15 0 16,0-20-3-16,1-9 1 16,-1-12-2-16,0-13 1 15,-4-6-1-15,1 13 1 16,-1-4-1-16,1 0 1 15,3 7 2-15,3 6 0 0,8 15 1 16,7 7 0 0,6 3 3-16,8 3 0 0,0 9 1 15,-4 4 1-15,1-1-1 16,-5 10 0-16,-6 7-1 16,-4 5 0-16,-17 10-2 15,-4 3 0-15,-18 10-5 16,-10 2 0-16,-7 4-5 15,-4-6 1-15,4-4-10 16,3-3 1-16,4-9-2 16,13-3 1-16</inkml:trace>
  <inkml:trace contextRef="#ctx0" brushRef="#br1" timeOffset="40373.18">18242 7939 52 0,'14'10'26'0,"-10"-7"-35"0,-8-3 52 15,-6 0-43-15,-4-3 0 16,-8 3 0-16,-6 0 1 16,-4 0-2-16,1 6 1 15,2 0 0-15,1 7 1 16,4-1 0-16,2 10 0 15,5-6-2-15,6 6 0 16,8-6-1-16,3 3 0 16,10-7 0-16,11-2 0 15,8-10 0-15,-1-7 0 0,0-5 1 16,0-10 0-16,0-6-4 16,1 6 0-16,2-7-7 15,1 1 0-15</inkml:trace>
  <inkml:trace contextRef="#ctx0" brushRef="#br1" timeOffset="40685.28">18708 7720 46 0,'-4'16'23'0,"-45"28"-27"16,35-35 39-16,-7 3-36 15,-4-2 1-15,4 2 0 16,3 1 0-16,0 3 1 0,4-1 0 16,0 1 0-16,4 0 0 15,3-7 0-15,7-3 1 16,0 4 0-16,0-4 0 16,7 7 0-16,3-1 1 15,-3-2-2-15,-3 2 1 16,-4 4-1-16,-4 3 1 15,-3-1-4-15,-3 7 0 16,-4-6-4-16,-4-6 0 0,0-1-9 16,4-2 0-16</inkml:trace>
  <inkml:trace contextRef="#ctx0" brushRef="#br1" timeOffset="41060.57">18997 7808 49 0,'11'37'24'0,"-36"-5"-27"16,14-26 39-16,-3 0-36 15,-3 1 1-15,-5-1-1 16,5 0 0-16,-1 0 0 15,1 1 1-15,2-1-1 16,5-3 1-16,3-3 0 16,7 3 0-16,3 0 1 15,8-3 1-15,7 7-1 0,3 2 1 16,0 0-1-16,0 4 0 16,0-1 0-16,-7 4 0 15,-7 0-2-15,-3 0 1 16,-8 9-2-16,-6-3 0 15,-4 3-4-15,-7 3 1 16,-1-3-8-16,1-6 0 16,7-4-4-16,4-8 1 15</inkml:trace>
  <inkml:trace contextRef="#ctx0" brushRef="#br1" timeOffset="41290.87">19265 7955 49 0,'-3'22'24'0,"-4"31"-25"0,3-37 45 0,-3 0-43 16,0 3 0-16,3-1 0 15,-3 4 0-15,4-3-3 16,3 0 1-16,0-10-6 15,0-9 0-15,3-6-8 16,4-10 1-16</inkml:trace>
  <inkml:trace contextRef="#ctx0" brushRef="#br1" timeOffset="41465.55">19230 7729 42 0,'11'13'21'0,"3"-13"-19"0,-11-10 31 16,4 1-33-16,0-3 0 16,0-7 0-16,4 0 0 15,-1 0-4-15,5-3 0 16,2-3-8-16,4-6 1 0</inkml:trace>
  <inkml:trace contextRef="#ctx0" brushRef="#br1" timeOffset="41722.25">19643 7187 40 0,'10'56'20'0,"-24"51"-17"15,7-76 30-15,0 16-30 16,0 25 0-16,3-3 0 15,1 13 1-15,-1-1-6 16,-3-2 1-16,0-13 0 16,4-13 1-16,-4-12-4 15,3-16 0-15,1-9-3 16,-1-16 0-16,1-10-7 0,-1-6 1 16</inkml:trace>
  <inkml:trace contextRef="#ctx0" brushRef="#br1" timeOffset="41953.5">19632 7792 42 0,'35'9'21'0,"39"17"-16"0,-59-17 37 16,-1 7-41-16,-4 6 1 0,-3 0 0 16,-10 12 0-16,-15 1-3 15,-3 5 0-15,-4 4 2 16,1-6 0-16,2-4-4 15,1 1 1-15,4-13-4 16,3-7 1 0,-1-11-7-16,5-11 0 0,-1-5-2 15,4-13 0-15</inkml:trace>
  <inkml:trace contextRef="#ctx0" brushRef="#br1" timeOffset="42218.7">20045 7014 59 0,'17'-6'29'0,"-2"16"-39"16,-12 2 61-16,1 16-51 0,-1 1 1 16,-3 21 0-16,0 12 0 15,-3 23-1-15,3 19 0 16,0-4 0-16,0 0 1 15,0 1-1-15,-4-10 1 16,1-16-3 0,-1-16 0-16,1-12-4 0,-1-18 0 15,4-17-8-15,0-9 0 0,-4-9-3 16,1-7 1-16</inkml:trace>
  <inkml:trace contextRef="#ctx0" brushRef="#br1" timeOffset="42712.05">20165 7974 20 0,'7'3'10'0,"-11"10"-3"16,4-13 11-16,0 0-14 15,0 0 0-15,0 0 5 16,4 3 1-16,-1 0-10 16,-3 0 1-16,4 0 7 15,-1-3 1-15,4 6-2 16,1-2 0-16,6-4-2 16,3 0 1-16,8-4-3 0,0-11 0 15,3 5-2-15,0 1 1 16,-3-7-2-16,0-6 1 15,-4-3-2-15,-7-3 0 16,-7 3-1-16,-4 3 1 16,-10 3-2-16,-3 7 0 15,-4 5-2-15,-4 10 0 16,-7 10 0-16,1 6 0 0,-1 3 1 16,4 0 1-1,0 9 2-15,6 4 1 0,8-1 2 16,4 4 0-16,6 2 1 15,12 1 1-15,6-3-2 16,3-7 0-16,8-12-4 16,7-10 1-16,0-9-6 15,7-9 0-15,-8-10-7 16,-2-12 0-16</inkml:trace>
  <inkml:trace contextRef="#ctx0" brushRef="#br1" timeOffset="43087.15">20817 6989 52 0,'0'0'26'0,"7"3"-27"0,4-3 47 16,3 0-45-16,7 4 0 15,4-1 2-15,7-3 1 16,10 3-4-16,0-3 0 16,4-3 3-16,0-4 0 15,4 4-1-15,-5 3 1 16,-2 0-2-16,-4 10 1 16,-11 5-2-16,-7 14 0 0,-10-1-1 15,-15 13 0-15,-10 9 0 16,-4-3 0-16,-3 3-1 15,-7 3 1-15,-4 7-2 16,-3-4 1-16,3 4-1 16,4-10 0-16,3 0-5 15,8 4 0-15,2-1-9 16,5-3 0-16</inkml:trace>
  <inkml:trace contextRef="#ctx0" brushRef="#br1" timeOffset="43452.81">21100 8303 49 0,'14'-6'24'0,"-4"3"-21"0,-10 3 39 16,4 6-41-1,-4-3 0-15,-7-9 0 16,-7 0-2-16,0 3 1 16,-4-1 1-16,0 11 0 15,1-4-1-15,-1-3 1 16,0 6-1-16,4 7 1 16,0-1 0-16,7 7 0 0,7-3-1 15,4-1 1 1,10-2-1-16,3-7 0 0,5-6 0 15,-5-3 0-15,-3-3-4 16,-3-4 1-16,-4-2-11 16,-7 2 1-16,-4-5-3 15,1-7 0-15</inkml:trace>
  <inkml:trace contextRef="#ctx0" brushRef="#br1" timeOffset="44394.96">22546 8422 53 0,'14'-28'26'0,"21"-19"-33"0,-17 19 51 16,3-10-42-16,7-12 0 16,8-6 1-16,-1-16 1 15,-3-4-6-15,-4-5 1 16,-3 5 3-16,-8 4 0 0,-3 10-1 15,-3 11 0-15,0 11-1 16,-4 11 0-16,0 11-1 16,-4 8 0-16,-3 13-1 15,0 19 1-15,4 10-1 16,-1 15 0-16,1 12 1 16,-4 10 0-16,7 10 1 15,11 12 0-15,13-7 2 16,1-12 1-16,7-18 1 15,10-20 1-15,11-18 0 16,-3-26 1-16,-8-21 0 16,-3-16 0-16,-11-6-2 15,-10-13 1-15,0-3-2 16,-8-3 0-16,-6 3-3 16,-4 3 0-16,-7 3-6 15,-4 13 0-15,-3 16-12 16,-7 15 1-16,-4 13-5 0,1 12 1 15</inkml:trace>
  <inkml:trace contextRef="#ctx0" brushRef="#br1" timeOffset="44757.4">23908 8159 56 0,'7'-9'28'0,"-21"-10"-36"0,7 9 52 0,-11-2-44 16,-7-1 1 0,-6 1 0-16,-8-1 0 0,-7-3-1 15,4 7 0-15,-1 6 1 16,1 12 0-16,7 1-2 15,6 5 1-15,8 7-2 16,7 7 1-16,4 5-2 16,6 1 1-16,18-10-1 15,11-3 0-15,7-4 1 16,3-8 1-16,4-1-1 16,-4-12 0-16,0-9-3 15,-7-7 1-15,-3-3-9 16,-7-3 0-16</inkml:trace>
  <inkml:trace contextRef="#ctx0" brushRef="#br1" timeOffset="45416.81">24426 6848 49 0,'4'-9'24'0,"3"21"-24"0,-4-2 40 16,-3 9-39-16,0 12 0 0,0 13 1 15,-3 6 0-15,-1 19-3 16,-6 22 1-16,-1 12 1 16,-3 7 1-16,0 16-2 15,-4-14 0-15,-3-5-3 16,4-13 1-16,-1-19-8 15,4-18 0-15,3-10-6 16,8-13 1-16</inkml:trace>
  <inkml:trace contextRef="#ctx0" brushRef="#br1" timeOffset="45821.73">24342 8479 44 0,'-7'-6'22'0,"-15"-7"-25"0,15 10 38 15,-3-3-34-15,-4 6 1 16,0 3 0-16,-4 6 1 0,-3-3-4 16,-4 7 0-16,0 12 2 15,1 3 0 1,3 4-2-16,6-1 0 0,8 0-1 16,7 4 0-16,7-7 2 15,11-9 0-15,7-13 1 16,3-6 1-16,-3-9 2 15,-1-7 0-15,-6-3-1 16,-4-6 1-16,-3-6-7 16,-8 3 1-16,-10 9-13 15,0-3 0-15</inkml:trace>
  <inkml:trace contextRef="#ctx0" brushRef="#br1" timeOffset="47997.91">2441 3901 43 0,'11'-10'21'0,"-8"10"-11"0,4 0 22 16,-3 0-29-16,3 13 0 16,-3 12 2-16,3 3 1 15,-14 22-8-15,3 13 0 16,-7 22 4-16,-10 24 1 15,-3 17-3-15,-1 27 0 16,-3 17-2-16,-1 2 1 16,8 13-1-16,0-15 1 0,0-4-1 15,3-13 0 1,-3-18-3-16,3-22 0 0,4-19-8 16,-3-15 1-16,-1-29-2 15,15-22 0-15</inkml:trace>
  <inkml:trace contextRef="#ctx0" brushRef="#br1" timeOffset="49201.07">2780 4070 27 0,'70'9'13'0,"54"-24"-7"0,-89 8 23 16,25-2-28-16,25-7 0 16,21-9-1-16,21-3 1 15,28-7-1-15,11-5 0 0,31-4 0 16,-3 6 1-16,21 4-1 15,15 2 0-15,17-2 0 16,14-16 1-16,-25 6-1 16,15 6 0-16,-19 0 0 15,12-2 1-15,-22 8-1 16,11 1 0-16,-11 9-2 16,-28 0 1-16,7 10-2 15,-14-4 1-15,-10 6-1 16,-33 7 1-16,1-6 0 15,-25 3 0-15,-11 3 2 16,-21-1 0-16,-6 4 0 16,-19 0 1-16,-6 7-1 15,-8 8 1-15,-10 4-1 16,-4 0 0-16,0 15 0 0,-14 10 0 16,1 0 1-16,2 19 0 15,-3 0-1-15,-6 12 1 16,2 10 1-16,-10 15 0 15,7 10-2-15,1 3 1 16,-1 12-1-16,0-3 0 16,3 19-1-16,1 7 1 15,-4 5-1-15,4-11 1 16,-8-8 1-16,-3-8 0 16,-10-13 0-16,-4 3 0 15,-7-16 1-15,-7-9 1 0,-1-3 0 16,-16-10 0-16,-15-2-1 15,-25-1 1 1,-109-9-2 0,4-29 1-16,-29-21 0 15,-14-10 0-15,-3-18-1 16,-25-20 1-16,0-2-1 16,-21-4 1-16,-4-9 0 15,4 0 0-15,-11 3-1 16,11 10 1-16,-7 2 0 15,14-8 1-15,-4 8 0 16,7 1 0-16,25 3 1 16,11 6 1-16,10 6-1 15,36 0 0-15,0 10-1 16,20-3 1-16,12 2-1 16,31 1 1-16,3 3-1 0,18 0 0 15,11 3-1-15,14 0 1 16,4 3 0-16,13 0 0 15,8 3-1-15,10 1 0 16,14-4 0-16,-3 0 1 16,10 0 0-16,8 0 0 15,-1 0-2-15,1 4 1 16,-1-7-1-16,11 3 1 16,-7-3-2-16,4 0 0 0,3 0 0 15,0 0 0-15,0 0 0 16,3-3 0-16,4-7-2 15,4 1 1-15,-11 6-3 16,10-4 1-16,-10 1-7 16,7-6 1-16,-3-14-15 15,3-5 0-15</inkml:trace>
  <inkml:trace contextRef="#ctx0" brushRef="#br1" timeOffset="73298.48">2621 11759 41 0,'4'6'20'0,"3"-3"-12"0,-4 0 20 16,4 4-25-16,-7 5 1 15,-7 4 2-15,4 6 1 16,-8 6-8-16,4 7 1 16,4 12 5-16,-8 15 0 15,4 10-2-15,-4 16 0 16,4 16-3-16,4 5 1 16,3 8-4-16,0-14 1 15,0-9-4-15,0-16 1 16,0-21-8-16,0-16 1 0,0-23-4 15,10-18 0-15</inkml:trace>
  <inkml:trace contextRef="#ctx0" brushRef="#br1" timeOffset="73639.39">2635 11809 47 0,'0'3'23'0,"7"0"-20"0,-3-3 43 16,3-6-44-16,11 0 1 16,-4-4 1-16,10-2 1 15,8-4-7-15,7-3 1 16,14-3 3-16,3-3 0 16,4 6-5-16,4 4 0 15,-4 5-8-15,-4 4 0 16,-17 6-6-16,-18 10 0 15</inkml:trace>
  <inkml:trace contextRef="#ctx0" brushRef="#br1" timeOffset="73852.53">2635 12295 60 0,'18'41'30'0,"24"-4"-31"0,-24-33 56 0,3-1-54 16,14-3 1-16,11 3-1 16,11-6 0-16,-8-4-5 15,0-2 1-15,1 0-7 16,-11-1 1-16,-8 4-10 16,-9 0 1-16</inkml:trace>
  <inkml:trace contextRef="#ctx0" brushRef="#br1" timeOffset="74255.34">3870 11941 48 0,'7'15'24'0,"-14"23"-17"16,7-32 36-16,-4 10-41 15,-6 12 1-15,-1 10 0 16,-3 15 1-16,0 7-5 16,-7 15 0-16,10 10 3 15,-6 9 1-15,6 6-4 16,1-12 1-16,2-10-4 16,5-21 1-16,3-13-6 15,3-19 1-15,5-16-10 16,-5-21 1-16</inkml:trace>
  <inkml:trace contextRef="#ctx0" brushRef="#br1" timeOffset="74526.69">3362 11840 49 0,'0'7'24'0,"25"2"-17"0,-15-6 39 15,4 3-41-15,8 1 0 16,6-1 4-16,7-3 1 16,7 0-11-16,22-9 0 0,21-3 7 15,24-10 1-15,4-13-3 16,14-5 0-16,7 5-5 16,-11-8 1-16,-13 2-6 15,-26 10 0-15,-17 6-8 16,-14 3 0-16,-24 10-8 15,-22 15 0-15</inkml:trace>
  <inkml:trace contextRef="#ctx0" brushRef="#br1" timeOffset="75007.52">4985 12304 54 0,'46'-56'27'0,"-22"-10"-26"0,-17 47 43 16,-7-3-43-16,-7 4 1 16,-3-1 0-16,-18 3 1 15,-18 4-4-15,-4 2 1 0,-6 7 1 16,3 9 1-16,-14 7-1 16,0 15 1-16,3 0-3 15,-6 13 1-15,10 9-4 16,10 10 1-16,5 9-2 15,23 12 1-15,19-5-1 16,17-17 1-16,21-15 3 16,15-16 0-16,3-25 3 15,3-21 1-15,8-14 0 16,3-12 1-16,-7-9-2 16,-18-3 0-16,-7 2-9 15,-3-5 0-15,-11-1-10 16,7 4 1-16</inkml:trace>
  <inkml:trace contextRef="#ctx0" brushRef="#br1" timeOffset="75442.02">5101 12881 58 0,'11'54'29'0,"-8"-45"-32"0,4-15 49 16,0-13-46-16,4-15 1 0,3-13 1 15,4-22 0-15,-4-13-2 16,11-25 0-16,-11-18 1 16,10-13 0-16,8 0 0 15,-4 19 1-15,4 0-2 16,-4 9 1-16,11 16 0 15,-7 19 1-15,-4 9-1 16,4 22 1-16,-11 16-2 16,0 18 1-16,0 20-1 15,-3 15 0-15,0 28-2 16,-15 19 1-16,-3 25-1 16,-3 7 0-16,-4 18 0 15,3-12 0-15,-7 0-1 16,4-10 1-16,7-9-1 15,0-13 0-15,0-18-4 0,7-13 1 16,4-13-6 0,-11-8 1-16,0-11-4 0,0-15 0 15</inkml:trace>
  <inkml:trace contextRef="#ctx0" brushRef="#br1" timeOffset="75667.73">5165 12367 41 0,'-4'32'20'0,"8"-20"-8"0,3-12 35 0,3 0-41 15,8 0 0-15,-4 0 2 16,14-3 1-16,25 3-12 16,14-3 0-1,39-19 3 1,-25 9 0-16,-21 4-9 15,-17 6 0-15,-22 6-10 16,-25 0 0-16</inkml:trace>
  <inkml:trace contextRef="#ctx0" brushRef="#br1" timeOffset="76028.59">2402 13574 67 0,'50'13'33'0,"20"-35"-31"0,-27 13 60 15,24-1-56-15,32-12 1 16,42-6 1-16,39-10 0 16,31 1-11-16,26-7 0 15,24 3 7-15,-4 4 0 16,11 15-5-16,-17 3 1 16,-4 16-5-16,-7 18 1 0,-43-2-6 15,-28-1 1-15,-10 4-11 16,-35 0 1-16,-18-4-5 15,-29 4 1-15</inkml:trace>
  <inkml:trace contextRef="#ctx0" brushRef="#br1" timeOffset="76838.6">7271 13164 58 0,'32'-41'29'0,"35"-50"-36"0,-43 63 54 15,8-22-46 1,14-26 0-16,10-24 1 0,15-7 1 16,10-12-3-16,-10-12 1 15,-1 5 1-15,1 7 1 16,-4 12-1-16,-4 16 0 15,-6 16-1-15,-19 19 1 16,-6 12-2-16,-7 12 1 16,0 4-3-16,-15 16 1 15,-3 21-2-15,-14 13 1 0,-3 22-1 16,-19 19 0 0,5 21-1-16,-1 20 1 15,-3-1 2-15,7 13 0 0,3 0 0 16,4 7 1-16,3-23-1 15,1-9 1-15,-1-6-3 16,8-16 1-16,-1-16-5 16,0-12 1-16,1-16-8 15,-1-13 0-15,-3-9-1 16,-7-9 1-16</inkml:trace>
  <inkml:trace contextRef="#ctx0" brushRef="#br1" timeOffset="77049.52">7461 12775 52 0,'0'6'26'0,"11"-9"-31"0,-8 0 54 16,11-3-47-16,18-7 1 15,4-6 0-15,16-6 1 16,8-6-7-16,11 6 0 15,-11 0-5-15,0 0 0 16,3 6-9-16,-10 0 1 16</inkml:trace>
  <inkml:trace contextRef="#ctx0" brushRef="#br1" timeOffset="77468.3">8114 12831 42 0,'-4'38'21'0,"4"-10"-16"0,0-25 31 0,4 0-36 15,-1-3 0-15,8-6 0 16,0-6 0-16,3-7-1 16,3 0 1-16,1-6 0 15,-4-6 0-15,4-1 0 16,-1 1 0-16,5 3-2 15,-1 3 1-15,0 6 0 16,-3 3 0-16,-1 7-1 16,-3 2 1-16,4 7-1 15,-8 7 1-15,1 2 1 16,-4 7 1-16,4 3 0 16,-1-4 0-16,-6 1 0 15,-1 3 1-15,4 0 1 0,0 2 0 16,1 5-1-16,-1 2 1 15,7-3-1-15,-4 0 0 16,4-6-2-16,4-4 1 16,0 1-5-16,-8-3 1 15,11-7-7-15,8-3 1 16,-5 0-6-16,12-6 1 16</inkml:trace>
  <inkml:trace contextRef="#ctx0" brushRef="#br1" timeOffset="77721.69">9246 12480 55 0,'-3'38'27'0,"-25"12"-32"15,17-31 53-15,-3 15-48 16,-11 7 1-16,-14 19 0 15,-17 2 1-15,-11 20-2 16,-7 6 0-16,0 9-1 16,10 3 0-16,15-18-4 15,7-10 1-15,10-19-8 16,11-22 1-16,3-21-6 16,4-26 1-16</inkml:trace>
  <inkml:trace contextRef="#ctx0" brushRef="#br1" timeOffset="77890.86">8530 12568 44 0,'11'-22'22'0,"13"50"-16"0,-13-9 39 15,3 12-42-15,7 7 0 16,4 6 1-16,-4 3 0 0,0-6-8 16,1-4 1-1,-1 1-4-15,-4-10 1 0,-6-9-10 16,-4-6 0-16</inkml:trace>
  <inkml:trace contextRef="#ctx0" brushRef="#br1" timeOffset="79002.2">11282 12753 42 0,'-4'22'21'0,"4"-13"-13"0,0-2 31 0,0 14-36 15,-3 8 0 1,-15 43 3 0,1 19 0-16,-5 6-8 15,5 0 1-15,-1-6 4 16,4-6 0-16,3-13-3 16,4-19 1-16,4-18-3 15,-1-16 0-15,4-19-4 16,4-19 1-16,-1-25-3 15,-3-19 0-15,-3-12-1 16,3-7 1-16,-4-9 1 16,1-3 0-16,-1 0 4 15,1 6 0-15,3 13 5 16,7 6 0-16,3 13 4 16,11 12 0-16,4 9 2 15,3 10 0-15,1 13 0 16,6 5 1-16,7 11-1 15,8 2 1-15,3 10-2 0,-11-1 0 16,-3 4-2-16,-11 0 1 16,-10 3-3-16,-11 6 1 15,-11 10-4-15,-14 6 1 16,-13-4-6-16,-8 4 0 16,4 0-5-16,-4-9 0 15,4-1-10-15,3-3 0 16</inkml:trace>
  <inkml:trace contextRef="#ctx0" brushRef="#br1" timeOffset="79330.52">11938 12841 58 0,'25'6'29'0,"-25"-3"-32"15,0-3 47-15,-4 0-44 16,-6-3 0-16,-5 3 0 16,1 3 1-16,-10 7-1 15,-5 2 0-15,-2 4 0 16,-5 3 1-16,1-7-2 16,0 4 0-16,7 6-4 15,6 0 1-15,8 3-1 0,7-6 1 16,11-4 1-16,10-5 0 15,11-7 2-15,6-9 1 16,-2-16 1-16,2 0 1 16,1-7-7-16,3-8 1 15,-3-7-9-15,7-3 0 16</inkml:trace>
  <inkml:trace contextRef="#ctx0" brushRef="#br1" timeOffset="79570.33">12319 11938 60 0,'-4'78'30'0,"4"35"-36"0,-3-72 55 0,-8 12-49 16,-3 19 1-16,0 22-2 15,0 10 0-15,3-1-1 16,4 4 1-16,0-10-5 16,7-6 0-16,4-25-11 15,3-16 1-15</inkml:trace>
  <inkml:trace contextRef="#ctx0" brushRef="#br1" timeOffset="79796.88">12767 12750 54 0,'4'34'27'0,"-29"45"-29"0,14-57 43 16,-10 0-41-16,-11 15 1 15,-3 7-1-15,-11 16 1 16,4 2-3-16,0 4 1 15,-1 3-4 1,4-12 1-16,1-13-11 0,9-7 0 0</inkml:trace>
  <inkml:trace contextRef="#ctx0" brushRef="#br1" timeOffset="79979.36">12337 12678 42 0,'28'3'21'0,"7"53"-15"16,-28-40 29-16,4 9-34 16,-4 9 0-16,0-5-4 15,3 5 1-15,-2 4-5 16,2-7 1-16,1-6-7 16,-1-3 1-16</inkml:trace>
  <inkml:trace contextRef="#ctx0" brushRef="#br1" timeOffset="80395.4">12891 13004 53 0,'-11'31'26'0,"-10"-6"-31"0,17-19 49 16,1 4-44-16,-1-7 1 16,1 0-1-16,3-3 1 0,0-9-1 15,7-4 0-15,0-6 0 16,7 4 0-16,0-7-3 16,4-6 0-1,3-4-2-15,-7 1 1 0,0-1-1 16,4 4 0-16,-1 13 1 15,1-1 0-15,0 6 3 16,-1 4 1-16,-3 12 2 16,0 4 1-16,-3 6-1 15,0 2 1-15,-4 4-1 16,-4-6 1-16,4 6-3 16,-3-6 1-16,-4 2-4 15,3-2 0-15,4 3-5 16,0-3 0-16,0-7-5 15,11-3 0-15</inkml:trace>
  <inkml:trace contextRef="#ctx0" brushRef="#br1" timeOffset="80684.09">13444 12963 43 0,'32'3'21'0,"-4"-9"-19"0,-21 3 40 15,0-4-40-15,-3 1 1 16,0-3 0-16,-4-1 0 15,-4 4-4-15,-3 0 0 16,-4 6 2-16,-6 3 1 16,-4 3-2-16,-1 4 1 0,-6-1-1 15,3 4 1-15,4 9-2 16,4 3 0-16,3 0 0 16,6 3 1-16,8-3-1 15,8-9 0-15,6-1 0 16,3-11 1-16,4-8-1 15,1-11 1-15,2-1-6 16,-6-3 1-16,-7-3-10 16,-8-6 1-16</inkml:trace>
  <inkml:trace contextRef="#ctx0" brushRef="#br1" timeOffset="84180.12">13765 12929 45 0,'7'34'22'0,"-7"-12"-19"16,0-13 22-16,0 4-26 16,-3 3 1-16,-1-1 0 15,1-2 1-15,-1-4-1 16,4-3 1-16,-3-2 0 15,3-4 0-15,3-13 0 16,1-6 1-16,3 0-2 16,0-2 1-16,4-5-1 15,-1 1 0-15,1 0-1 16,-1 6 0-16,1 4 0 0,-1 2 1 16,-2 7-1-1,2 3 0-15,-3 3 1 0,0 3 0 16,0 0 0-16,0 3 0 15,0 7 0-15,-3-1 1 16,-1-2-1-16,1-1 1 16,0 1-1-16,-1 2 0 15,1 1 1-15,-1-1 0 16,4-2-2-16,0-7 1 16,0-3 0-16,0-3 0 15,4-4-1-15,-1 4 1 0,5-3-1 16,-1-7 1-16,0-5 0 15,0-1 0-15,-3-3-1 16,-1 0 1-16,-3 3 0 16,0 3 0-16,0 7-1 15,-3 3 0-15,-1 6 0 16,4 3 0-16,0 6-1 16,-3 4 1-16,3-1-1 15,-3 4 1-15,-4 0 0 16,3-4 1-16,1-2-2 15,-1 2 1-15,4 1-4 16,4-4 0-16,-1-3-6 16,1-2 1-16</inkml:trace>
  <inkml:trace contextRef="#ctx0" brushRef="#br1" timeOffset="84391.22">14365 12932 38 0,'0'44'19'0,"-7"-26"-17"0,4-5 32 15,-1-1-32-15,0 4 1 16,1-3-1-16,-1-1 1 16,1-2-5-16,-1-7 0 15,4-3-3 1,4-13 0-16,-1-2-8 0,1-4 1 15</inkml:trace>
  <inkml:trace contextRef="#ctx0" brushRef="#br1" timeOffset="85095.98">14379 12841 16 0,'14'15'8'0,"22"-15"-6"15,-26 0 1-15,8-3-5 16,7 0 0-16,3 0 5 16,0 0 1-16,-7 0 0 15,0-4 1-15,0 1 3 16,1 0 0-16,-5 3 3 16,1 0 0-16,-7 3-2 15,-1 0 0-15,1 0-4 0,-8 3 0 16,-3 0-3-16,-3-3 1 15,-1 0-3-15,-3 0 0 16,0 0-3-16,0 0 1 16,3 0-2-16,1 0 1 15,-1 0-1-15,4 3 0 16,0 3 0-16,4 4 0 16,-1 2 1-16,5 4 1 15,-1 0 1-15,0-1 1 16,-4 7-1-16,1-3 1 15,-1 0 0-15,4 3 1 0,-3-3 0 16,3-4 0-16,3 4 1 16,5-6 0-16,2-4 0 15,4-6 1-15,4-6 0 16,7-13 0-16,3-2-1 16,7-17 1-16,11-15-2 15,-7-13 0-15,-7-18-1 16,3-7 1-16,-3-16-2 15,-4-2 1-15,-10-4-1 16,-4-12 0-16,-3 9 0 16,-11 6 1-16,-7 23 0 15,-7 8 0-15,-4 14 1 16,4 21 0-16,-3 16 0 16,-1 3 1-16,-3 25 0 15,0 19 0-15,-4 28-2 0,8 35 1 16,3 9 0-16,3 9 1 15,4 20-2 1,4-4 1-16,3 3 0 0,3-6 0 16,1-19-4-16,-4-15 1 15,7-7-11-15,0-25 1 16,7-15-3-16,0-16 1 16</inkml:trace>
  <inkml:trace contextRef="#ctx0" brushRef="#br1" timeOffset="85694.53">16976 13506 36 0,'-21'9'18'0,"-22"50"0"0,36-43 32 16,-3 9-49-16,-1 7 1 16,4 2-1-16,0 7 1 15,0-10-3-15,3-6 1 16,4-6 0-16,0-9 0 16,4-17-1-16,3-18 1 15,0-12-1-15,0-14 0 16,0 1 0-16,0-6 0 15,0-1 0-15,0-2 1 16,0 5-1-16,4-5 0 0,-4 12 0 16,3 6 1-1,5 7 0-15,6 2 0 0,3 7 0 16,5 3 1-16,-1 10 1 16,4 2 0-16,-4 10 1 15,-3 3 1-15,-8 4-1 16,-6 5 1-16,-11 10-3 15,-7 6 0-15,-7-3-3 16,-8 4 0-16,-6 2-6 16,-4-3 0-16,4-3-10 15,4-6 1-15</inkml:trace>
  <inkml:trace contextRef="#ctx0" brushRef="#br1" timeOffset="86041.3">17685 12960 42 0,'0'0'21'0,"-7"9"-19"0,3-9 28 15,-6 0-28-15,-5 7 1 16,-9 5 1-16,-4 4 0 16,-4 6-5-16,0 6 1 0,0 3 3 15,8 7 0-15,2 3-1 16,5-1 1-16,-1 4-2 16,11 0 0-16,4-3-3 15,10-3 1-15,14-7-5 16,4-6 0-16,6-12-7 15,1-13 0-15,3-13-2 16,1-6 1-16</inkml:trace>
  <inkml:trace contextRef="#ctx0" brushRef="#br1" timeOffset="86222.17">17875 13032 42 0,'4'19'21'0,"-4"31"-21"16,0-28 42-16,-7 3-41 15,-4 10 1-15,-6-7-1 0,-8 3 1 16,-3 7-3-16,-4-1 1 16,0 1-1-16,7-7 0 15,1 1-6-15,6-13 1 16,4-10-8-16,0-12 0 16</inkml:trace>
  <inkml:trace contextRef="#ctx0" brushRef="#br1" timeOffset="86433.29">17649 13170 35 0,'11'50'17'0,"7"19"-9"0,-11-63 25 0,0 4-31 16,0 2 1-1,3 4 0-15,5 6 1 0,-1 0-7 16,3 0 1-16,1 0 0 15,3-6 0-15,0-7-6 16,0-9 1-16,1-13-6 16,-5-9 1-16</inkml:trace>
  <inkml:trace contextRef="#ctx0" brushRef="#br1" timeOffset="86674.21">18020 12744 39 0,'0'12'19'0,"14"29"-13"0,-7-22 34 15,4 6-36-15,3-3 1 16,3 3 2-16,5 9 0 16,-1 4-9-16,0 3 1 15,-3 9 5-15,-8 9 0 16,-10-12-4-16,-18 13 0 15,-17 3-11-15,-7-4 1 16,-18-5-7-16,0-1 0 16</inkml:trace>
  <inkml:trace contextRef="#ctx0" brushRef="#br1" timeOffset="87677.57">20782 12631 47 0,'4'3'23'0,"-11"16"-15"15,3-13 24 1,-3 6-31-16,-7 7 1 0,3-3 1 16,-3 6 0-16,-3 3-4 15,-5 6 1-15,-6 10 2 16,-4-10 0-16,-3 7-1 16,0 6 0-16,3 6-1 15,4 10 0-15,7-4-1 16,7-6 0-16,7-6-3 15,14-6 0-15,10-10-5 16,12-9 0-16,2-10-6 16,1-6 0-16</inkml:trace>
  <inkml:trace contextRef="#ctx0" brushRef="#br1" timeOffset="88068.65">21022 13007 40 0,'35'-28'20'0,"-3"18"-12"0,-25 7 32 16,0 6-37-16,0-6 0 15,-7 3 0-15,-7 0 0 16,-7 6-5-16,-4 4 1 16,-6 2 2-16,-1 7 1 15,-10-6-2-15,3 2 0 16,-7 4-1-16,4 3 0 0,3 6-3 16,7-6 0-16,8 3-2 15,3 1 0-15,7-5-1 16,7-8 1-16,7-4 1 15,10-5 0-15,5-1 2 16,2-6 0-16,1-7 2 16,0-2 1-16,-1-1 0 15,1 1 1-15,-4-1 0 16,-3 0 1-16,-1 4 1 16,-2 6 0-16,-1 6 0 15,-4 6 1-15,-3 4-1 16,-3 9 1-16,-4 3-1 15,0-3 0-15,0 3-4 16,0 0 0-16,3-3-9 16,4-3 1-16,4-7-4 15,0-8 1-15</inkml:trace>
  <inkml:trace contextRef="#ctx0" brushRef="#br1" timeOffset="88413.49">21262 13157 46 0,'0'35'23'0,"-4"15"-26"0,4-37 44 15,-3-7-40-15,-1 0 0 0,4-3 1 16,0-3 0 0,0 0-3-16,4-6 1 15,3-3 1-15,4-4 0 0,-1 1-1 16,4-4 1-16,0 0-1 15,0-3 0-15,8 7 0 16,-5-4 1-16,4 7-1 16,-3-1 1-16,0 7 0 15,-1 3 1-15,4 13 0 16,-3 6 0-16,0 9-1 16,-1 0 1-16,1 7-3 15,0 2 1-15,-1-2-6 16,4-4 1-16,4-9-12 15,-4-10 1-15</inkml:trace>
  <inkml:trace contextRef="#ctx0" brushRef="#br1" timeOffset="88999.22">23735 13088 34 0,'0'-9'17'0,"-7"-10"-5"0,3 13 19 0,-6 3-26 16,-4-7 0-16,-8 1 2 15,-6-4 0-15,-4 1-9 16,-3 6 0-16,7-4 7 16,3 7 0-16,1 9-4 15,-1 7 1-15,0 6-3 16,1 0 0-16,9 2-3 15,8 5 1-15,4 5-2 16,6-3 1-16,4-3-1 16,0-3 1-16,4-3 2 15,10-6 1-15,0-7 1 16,1-12 0-16,-1-4 0 16,0-6 1-16,0-2 0 0,0-4 0 15,-3-7-1-15,-1 4 1 16,1 7 0-16,-4 2 1 15,0 10-1-15,-3 9 1 16,0 9 0-16,-4 13 0 16,-4 7-1-16,1 5 1 15,-4-2-2-15,3 3 0 16,4-1-4-16,4 1 0 16,6-7-6-16,1-9 0 15,3-9-5-15,0-10 1 0</inkml:trace>
  <inkml:trace contextRef="#ctx0" brushRef="#br1" timeOffset="89343.12">24119 11997 47 0,'-7'53'23'0,"4"38"-25"0,3-75 43 16,-4 22-38-16,-6 12 0 15,-4 16 1-15,-4 34 0 16,7 10-6-16,-3 0 0 16,0 3 0-16,4 6 1 15,-1-19-12-15,4-12 1 16,-4-13-3-16,1-15 0 16</inkml:trace>
  <inkml:trace contextRef="#ctx0" brushRef="#br1" timeOffset="89810.38">24285 13157 51 0,'-3'38'25'0,"-1"0"-32"16,4-26 50-16,0-2-42 15,0 2 0-15,0-2 1 16,0-1 0-16,0-6-3 0,7 0 0 16,0-3 2-1,4-3 0-15,-1-6-1 0,1-4 1 16,3 1-3-16,0-1 1 15,4 4-2-15,-4 6 1 16,0-1 0-16,0 11 0 16,0-1-1-16,0 7 1 15,4 2 0-15,-4-2 1 16,0-4 0-16,0-3 1 16,-3 1 0-16,0-4 1 15,-1-3 0-15,-3-10 1 16,0 1-1-16,7-7 1 15,1 1-1-15,-5-4 1 0,4-3-6 16,0 6 0-16,0-3-10 16,1 4 1-16</inkml:trace>
  <inkml:trace contextRef="#ctx0" brushRef="#br1" timeOffset="90244.74">24977 13139 49 0,'14'9'24'0,"-11"-15"-23"15,-3 6 39-15,0 0-39 16,-7-3 1-16,-7 3 0 16,-7 3 0-16,-7 0-3 15,3 3 1-15,0 4 1 0,1 5 1 16,-1-2-2-16,4-1 0 15,3 1-3-15,4-4 1 16,3 1-3-16,8-1 1 16,-1-3-1-16,8 4 0 15,3-10 0-15,4-3 0 16,3 0 2-16,3-4 0 16,1-5 1-16,0 2 1 15,-1 1 0-15,-3 3 1 16,0 2 1-16,1 4 0 15,-1 10 2-15,0 6 0 0,0-4 0 16,0 7 0-16,-3 6 0 16,-1 3 1-16,1 0-2 15,-1 1 0-15,4-4-4 16,1-3 0-16,-1-10-5 16,-4-9 0-16,4-9-6 15,4-6 0-15</inkml:trace>
  <inkml:trace contextRef="#ctx0" brushRef="#br1" timeOffset="90620.38">25612 12963 50 0,'-4'-3'25'0,"-3"22"-25"0,0-7 47 15,-4 7-44-15,-6 9 0 16,-11 4 0-16,-8 18 1 0,-6-3-5 16,-18 9 0-16,0 7 1 15,7 6 1-15,7 6-4 16,7 4 1-16,4-7-7 16,7-6 1-16,7-19-9 15,3-25 0-15</inkml:trace>
  <inkml:trace contextRef="#ctx0" brushRef="#br1" timeOffset="90816.95">25083 12916 37 0,'10'28'18'0,"-6"38"-7"15,-1-44 23-15,4 6-32 0,0 22 0 16,0-6 0-1,0 3 0-15,0 0-7 0,4-3 1 16,-4-9-5-16,4-10 1 16,-1-13-6-16,4-5 1 15</inkml:trace>
  <inkml:trace contextRef="#ctx0" brushRef="#br1" timeOffset="91145.62">25837 12853 55 0,'8'10'27'0,"-23"12"-40"16,1-13 54-16,-7 0-41 16,-7 1 0-16,3-1 0 15,1 1 1-15,-1 2-1 16,0 1 0-16,0 6 0 15,4-4 1-15,4 4-1 16,6 0 1-16,8 0 0 16,6 3 0-16,8 0 0 15,-1 6 0-15,8-3 0 16,3 6 1-16,-7-3-2 16,-3-6 1-16,-15 4-3 15,1 2 0-15,-11 0-8 16,-15 0 1-16,-9-9-7 15,-1-10 1-15</inkml:trace>
  <inkml:trace contextRef="#ctx0" brushRef="#br1" timeOffset="91568.7">27400 12546 37 0,'-17'41'18'0,"-15"15"-11"16,25-37 27-1,-7 44-34 1,-4 12 1-16,0 13-1 15,4 9 1-15,4-19-3 0,3-2 0 16,3-17-4-16,1-15 0 16,3-16-6-16,0-15 0 15</inkml:trace>
  <inkml:trace contextRef="#ctx0" brushRef="#br1" timeOffset="91819.54">27242 12976 30 0,'17'9'15'0,"1"4"-3"0,-8-13 21 0,12 6-27 15,6 3 0-15,11 7 2 16,-11-4 0-16,4 13-11 16,-4 4 0-16,-14 15 7 15,-14-7 0-15,-18 4-4 16,-17 3 1-16,7 0-3 15,-8-7 0-15,-2-2-4 16,-5-10 0-16,5-6-7 16,6-7 0-16,7-8-2 15,7-4 1-15</inkml:trace>
  <inkml:trace contextRef="#ctx0" brushRef="#br1" timeOffset="92166.66">27534 13314 46 0,'25'13'23'0,"10"-4"-21"0,-21-6 46 15,4 0-46-15,7-3 1 16,3-3 1-16,4 0 0 16,-1-3-5-16,-6-16 0 15,-4-3 2-15,0-3 1 16,-6-1-2-16,-8 1 1 15,-4 0-2-15,-3 6 0 16,-3 3-1-16,-8 4 1 16,-3 5 0-16,-4 16 1 15,1 4-1-15,-4 15 0 0,3 6 1 16,4 1 0-16,3 5 0 16,4 4 1-16,7 0 0 15,11-4 0-15,6-5-3 16,8-4 1-16,3-12-6 15,4-7 0-15,3-6-9 16,-3-6 1-16</inkml:trace>
  <inkml:trace contextRef="#ctx0" brushRef="#br1" timeOffset="93292.26">7472 15011 44 0,'0'53'22'0,"0"-3"-12"0,0-40 22 16,0-1-29-16,3 0 0 16,-3-2 2-16,4-4 0 15,-4-9-6-15,0-16 0 16,3-13 4-16,4-21 0 15,4-16-1-15,0-7 0 16,3-12-2-16,3-9 1 16,5-10-2-16,-1 7 0 15,7 9-1-15,0-1 0 16,-3 8 0-16,3 15 0 16,0 6 0-16,1 19 0 15,-1 6-1-15,-4 19 1 16,1 9-3-16,-4 17 1 0,-10 17-5 15,-4 1 1-15,-14 19-6 16,-11 9 0-16</inkml:trace>
  <inkml:trace contextRef="#ctx0" brushRef="#br1" timeOffset="93834.98">7384 14848 47 0,'7'12'23'0,"24"-2"-26"0,-20-10 43 16,7 0-39-16,-4 0 0 15,10 0 1-15,8 0 0 16,4 0-3-16,2-7 1 16,1-2 1-16,0 3 1 15,0-7 0-15,-8 4 0 16,-2-1 0-16,-1 1 1 15,-14 3-1-15,0-1 0 16,-3 4 0-16,-1 0 0 16,-10 3-2-16,0 6 0 15,-7 1-1-15,-3 2 0 16,-4 4-1-16,-1-1 0 0,1 4-1 16,-7 3 0-16,7-1-1 15,0 4 1-15,3-6 0 16,4 0 0-1,4-4 0-15,-1 1 1 0,8-4 0 16,3-3 1-16,7 1 0 16,0-4 1-16,7-3-1 15,-3 0 1-15,0 0-1 16,3-6 0-16,-4-1 0 16,1 1 0-16,0 0 1 15,-4 3 0-15,7 6-1 16,-14 0 1-16,0 3 0 15,0 4 1-15,0 2-1 16,4 4 0-16,-8-4-2 16,8 4 0-16,-1-7-4 15,1 1 1-15,7-4-7 16,6-6 0-16</inkml:trace>
  <inkml:trace contextRef="#ctx0" brushRef="#br1" timeOffset="94376.18">8417 14910 33 0,'50'-37'16'0,"10"-1"-12"0,-50 29 26 16,-3-1-28-16,0-2 1 16,4 2 0-16,-4-2 0 15,0 2-5-15,-7 4 1 0,-3 6 2 16,-5 0 1-16,-2 6-3 16,-8 4 0-16,-6 2 0 15,-5 7 1-15,1 6-1 16,-4 3 1-16,1 4 0 15,6 2 1-15,4 4 0 16,3 3 1-16,11-1 0 16,7-11 1-16,7 2-1 15,14-6 1-15,11-3-2 16,14-16 1-16,-4-9 0 16,15-16 0-16,10-12-1 15,3-22 0-15,1-16 0 16,3-10 0-16,-4-8-1 15,-10-1 1-15,-14-13-2 16,-7 1 1-16,-4 3-1 16,-6 12 1-16,-8 1-1 15,-7 8 1-15,-4 10 0 16,-6 13 0-16,-4 15 0 16,-4 13 1-16,1 13 0 15,-4 24 0-15,-7 4-1 0,-7 19 1 16,-4 15 0-16,0 19 0 15,-3 25 0-15,3 12 0 16,-3 10-1-16,7 10 0 16,3-4 0-16,4-31 1 15,7-3-3-15,0-19 0 16,3-19-4-16,1-19 0 16,-1-2-5-16,1-20 0 0,-4-12-4 15,3-10 0-15</inkml:trace>
  <inkml:trace contextRef="#ctx0" brushRef="#br1" timeOffset="94763.72">8774 14882 37 0,'10'19'18'0,"15"3"-16"0,-18-16 32 0,0 0-31 16,0 4 1-16,4-1 1 15,3-2 1-15,3-1-7 16,5-3 1-16,13-3 5 15,4 3 0 1,14-19-1 0,-4 1 0-16,-3-4-2 15,-7 3 1-15,-1-6-2 16,-9 0 0-16,-8 7-1 0,0-4 0 16,-14 3-1-16,-7 4 1 15,-7 2-1-15,-4 4 0 16,1 6-1-16,-4 6 0 15,0 4-3-15,3 2 1 16,-7 7-2-16,8-7 0 16,-1 20 0-16,8-1 0 15,3-3 0-15,3 1 0 16,8-4 3-16,3-3 0 16,4-7-1-16,3-5 0 15,0-7-5-15,0-3 1 16,4-6-1-16,-1-1 1 15</inkml:trace>
  <inkml:trace contextRef="#ctx0" brushRef="#br1" timeOffset="95004.79">9451 15058 38 0,'3'25'19'0,"-3"0"-22"0,0-22 41 0,0-3-34 16,0 0 0-16,0-9 3 15,-3-4 0-15,3-3-9 16,0-2 1-16,0-11 5 15,3-2 1-15,1 0-2 16,3-1 1-16,4 4-1 16,3-3 0-16,7 2 0 15,11 4 1-15,-8-3-1 16,5 3 0-16,6 3-4 16,0 3 1-16,-3 1-7 15,0 2 1-15,-4 3-13 0,-7-2 1 16</inkml:trace>
  <inkml:trace contextRef="#ctx0" brushRef="#br1" timeOffset="95964.86">9821 14848 56 0,'7'25'28'0,"22"-16"-27"16,-19-9 41-16,4-3-41 15,4-6 1-15,10-1 0 0,0-2 0 16,8-4-3-16,-8-3 1 15,0 0 1-15,-3-3 0 16,-8 0-1-16,-2-3 0 16,-8 7-3-16,-4 5 1 15,-6 4-2-15,-8 2 0 16,-3-2-2-16,-4 3 0 16,-3 6 0-16,0 9 1 15,0 10 1-15,7 6 1 16,-7 6 1-16,6 4 0 0,5 6 2 15,3-4 1-15,7 7 0 16,10-3 0-16,12-7-1 16,9-9 0-16,8-12-2 15,3-13 1-15,4-13-11 16,14-18 1-16</inkml:trace>
  <inkml:trace contextRef="#ctx0" brushRef="#br1" timeOffset="96371.66">10996 14123 40 0,'7'44'20'0,"-10"35"-16"16,-1-51 30-16,-6 6-30 0,-1 7 0 15,-3 12 1-15,-4 4 1 16,4 2-8-16,0 7 1 15,3 0 4-15,8-6 1 16,-1-7-3-16,4-9 1 16,0-16-2-16,4-3 0 15,-4-15-1-15,-7-10 0 16,-4-10 0-16,-6-6 1 16,-5 1-2-16,-2-7 1 15,-8 0-1-15,-7 3 1 16,-3 3-2-16,-1 10 0 15,5 6 1-15,2 10 1 16,5 5 0-16,6 10 0 0,11 13 1 16,3-4 1-16,11 7 0 15,11-3 1-15,14-7-3 16,13-6 0-16,5-12-5 16,13-10 0-16,11-3-8 15,7-6 1-15</inkml:trace>
  <inkml:trace contextRef="#ctx0" brushRef="#br1" timeOffset="96866.16">12682 14917 49 0,'0'6'24'0,"-10"6"-25"0,6-5 42 16,-6-1-39-16,3-3 0 16,-18 7 0-16,-3 2 1 15,-1 4-4-15,1-1 1 16,4 4 2-16,2 3 0 15,1 0-2-15,4 0 1 0,2 0-2 16,5-6 0 0,6-4-2-16,4-2 0 0,4-10-1 15,10-7 1-15,4-2-1 16,6-7 0-16,1-3 1 16,0 1 1-16,-4-1-1 15,0 3 1-15,-3 1 0 16,-1 2 0-16,1 4 0 15,-4 2 0-15,0 4 1 16,0 0 1-16,-3 6 0 16,-4 7 1-16,0 5 0 15,-3 4 0-15,-1 0-1 16,1-3 1-16,3-1-8 16,3-5 1-16,8-10-5 15,3-7 0-15</inkml:trace>
  <inkml:trace contextRef="#ctx0" brushRef="#br1" timeOffset="97135.85">13155 14747 45 0,'25'-15'22'0,"-36"11"-24"0,8 8 41 16,-11 2-39-16,-8 0 0 16,-2 7 1-16,-1 2 0 15,0 4-1-15,1 3 0 16,-1 0 0-16,0 9 1 15,4-12-1-15,3 6 1 0,8 0 1 16,6 1 0-16,8 2 1 16,6 0 1-16,-3 0 0 15,1 4 1-15,-1-11-1 16,-4 5 1-16,1 5-4 16,-8 3 0-16,-14 4-7 15,-13-3 0-15,-12-7-12 16,5-9 0-16</inkml:trace>
  <inkml:trace contextRef="#ctx0" brushRef="#br1" timeOffset="97707.63">14919 15271 29 0,'-25'-6'14'0,"-21"9"-3"0,29-3 9 16,-8 3-18-16,-3 0 0 16,0 3 1-16,3 1 1 15,0-1-5-15,4 6 0 0,3-2 3 16,8 2 0-16,3 4-1 16,3 0 0-16,11-1-2 15,11 1 1-15,10-6 1 16,7-1 0-16,1-6 0 15,-4-3 0-15,-1-6 0 16,-3 0 0-16,-3-7 0 16,-4 0 1-16,-3-2-2 15,0-1 0 1,-8 0 1 0,-3 7 0-16,-3 9 0 15,-1 3 1-15,1 13-1 16,-1 9 1-16,4 9 0 15,4 1 0-15,3 6-3 16,7 3 0-16,8-7-3 0,-1-5 1 16,11-11-8-16,10-5 0 15,7-13-3-15,4-9 1 16</inkml:trace>
  <inkml:trace contextRef="#ctx0" brushRef="#br1" timeOffset="98231.95">16856 15726 39 0,'-18'69'19'0,"4"62"-18"16,14-93 35-16,-4 9-31 16,1 3 0-16,-1-3 1 15,1-9 1-15,-1-10-9 16,4-12 0-16,0-16 6 15,7-19 0-15,-3-12-3 16,-1-20 1-16,5-11-2 16,-1-4 1-16,7-6-2 0,-4-4 1 15,1-8-2-15,-1 2 0 16,5 10 0-16,2 9 0 16,8 7 0-16,0 12 0 15,3 19 2-15,0 9 0 16,4 10 3-16,3 6 0 15,-3 9 0-15,-8 10 1 16,-6 9-2-16,-11-2 1 16,-10 5-2-16,-15 13 1 15,-10-3-5-15,-7-7 0 16,-4-3-6-16,0-2 1 0,4-7-8 16,3-13 0-16</inkml:trace>
  <inkml:trace contextRef="#ctx0" brushRef="#br1" timeOffset="98578.14">17399 15588 38 0,'-11'31'19'0,"8"-9"-16"15,6-19 26-15,-3-3-27 0,0-3 0 16,0-6 4 0,0-4 1-16,0-3-8 0,0-2 1 15,0-4 4-15,0-3 0 16,0-4-1-16,0-2 1 16,7 9-3-16,4 3 1 15,3 3-1-15,7 4 0 16,1 6-1-16,6 6 0 15,0 0-1-15,0 3 0 16,0 3-3-16,1-6 0 16,2 0-5-16,1-3 0 15,0 0-7-15,0-3 1 16</inkml:trace>
  <inkml:trace contextRef="#ctx0" brushRef="#br1" timeOffset="98832.17">17935 15365 31 0,'4'0'15'0,"3"16"-3"15,-7-16 20-15,0 0-29 16,0 3 1-16,0 0 1 16,-7 0 1-16,-7 0-8 15,-4 0 0-15,0 4 5 16,-3 2 0-16,-3 4-3 16,2 5 1-16,1 1-3 15,4-3 1-15,2 6-2 16,5 0 1-16,6 3-1 15,8 0 0-15,10-3 0 16,7-10 0-16,4-5 1 0,0-10 1 16,-4-7-4-16,7-2 1 15,0-13-7-15,11-10 0 16</inkml:trace>
  <inkml:trace contextRef="#ctx0" brushRef="#br1" timeOffset="99312.99">18419 14791 39 0,'10'72'19'0,"-3"35"-15"0,-7-79 31 16,-7 13-32-16,0 6 0 0,-4 9 1 15,4 10 1-15,0 0-6 16,0-6 0-16,4-4 3 15,3-9 1-15,0-6-2 16,3-3 1-16,1-13-2 16,-1-7 1-16,1-5-1 15,-1-7 0-15,-3-6 0 16,0-6 0-16,-3-3-2 16,-4-1 1-16,-4-2-3 15,-3-7 0-15,-3-3 0 16,-1 3 0-16,-3 10-1 15,0 2 1-15,-1 11 1 16,1 5 1-16,4 7 2 16,-1-4 1-16,4 4 2 0,0 6 1 15,3 3 0-15,1 0 0 16,2 3 0-16,5-3 1 16,3-3-1-16,7 0 1 15,4 0-3-15,6-6 0 16,4-4-2-16,8-5 1 15,2-4-5-15,1-6 0 16,0-1-9-16,0-5 1 16,-11-10-4-16,3 0 1 15</inkml:trace>
  <inkml:trace contextRef="#ctx0" brushRef="#br1" timeOffset="99568.54">18651 15550 38 0,'7'9'19'16,"-14"7"-16"-16,7-13 33 0,0 7-33 16,0-1 1-16,-3 4 1 15,3 5 0-15,0 1-6 16,-4 0 1-16,8-3 4 16,-1-4 0-16,8 4-2 15,0-7 0-15,3 1-1 16,3-7 1-16,4 3-3 15,8-6 1-15,2-9-1 16,1-7 0-16,3-9-5 16,1-3 1-16,-5 3-11 15,-2-13 1-15</inkml:trace>
  <inkml:trace contextRef="#ctx0" brushRef="#br1" timeOffset="100260.61">19378 15374 57 0,'7'19'28'0,"-3"9"-27"0,-4-21 46 16,-4 2-45-16,1 4 1 0,-8-1 1 16,-3 4 1-1,-4 0-7-15,-6-1 1 0,-5 4 3 16,-2 3 1-16,-1 6-2 15,0 0 1-15,4 1-1 16,3-4 0-16,8 3-1 16,6 7 0-16,7 2-3 15,12-2 1-15,6-7-3 16,14-3 1-16,4-13-5 16,6-15 1-16,8-12-7 15,7-4 0-15,-7-22-2 16,3-3 1-16</inkml:trace>
  <inkml:trace contextRef="#ctx0" brushRef="#br1" timeOffset="100512.99">20059 14675 37 0,'-11'10'18'0,"-31"43"-18"0,28-37 31 16,-7 9-29-16,-7 12 0 15,-11-2 3-15,-4 6 1 16,-2 15-7-16,-1 4 1 16,3 12 4-16,12 15 0 15,2 11-4-15,5-1 1 16,3-9-5-16,6-19 1 16,1-16-4-16,7-15 0 15,-3-16-4-15,-1-22 0 16,-3-16-1-16,-11-6 0 15</inkml:trace>
  <inkml:trace contextRef="#ctx0" brushRef="#br1" timeOffset="100693.59">19223 15262 45 0,'-11'15'22'0,"43"23"-18"0,-21-32 45 0,3 4-45 16,10-1 0-16,12-6 1 15,13-6 1 1,68-22-11-1,-8 0 1-15,-10 3-1 16,-15 3 0-16,-13 6-12 16,-11-2 1-16,-11-4-2 15,-6-6 1-15</inkml:trace>
  <inkml:trace contextRef="#ctx0" brushRef="#br1" timeOffset="101174.59">21957 15547 45 0,'-7'-3'22'0,"-28"3"-22"15,20 0 46-15,-6 0-45 16,7 0 0-16,-7 0 1 15,-4 0 0-15,1-3-2 16,-5 3 0-16,1 6 1 16,0 3 0-16,3 10-4 15,8 3 0-15,6 6-3 16,4-3 0-16,7 0-1 16,11 1 0-16,3-8 0 0,7-5 1 15,0-7 3-15,-3-6 0 16,3-9 3-16,4-13 0 15,3-10-5-15,-4-5 1 16,5-10-5-16,2-6 1 16</inkml:trace>
  <inkml:trace contextRef="#ctx0" brushRef="#br1" timeOffset="101458.75">22102 15600 45 0,'3'44'22'0,"4"-41"-22"0,-3-12 43 0,-1-10-41 15,1-12 1-15,-4-16 2 16,3-19 1-16,1 3-8 16,-1-18 1-16,1-4 4 15,-1-19 1-15,4 1-3 16,4 9 1-16,3 0-2 15,4 12 0-15,-1 13-1 16,8 13 1-16,-4 18-3 16,0 10 0-16,-6 15-5 15,-1 10 1-15,-7 10-9 16,-7 2 0-16</inkml:trace>
  <inkml:trace contextRef="#ctx0" brushRef="#br1" timeOffset="101659.19">21717 15215 63 0,'25'12'31'0,"24"-9"-41"0,-24 0 56 16,17-3-46-16,11-6 0 15,11 0-6-15,3 0 0 16,-7-1-3-16,-11 1 0 15,-3-10-7-15,-4 4 0 0</inkml:trace>
  <inkml:trace contextRef="#ctx0" brushRef="#br1" timeOffset="102285.95">23502 15951 53 0,'18'-12'26'0,"21"-41"-31"0,-18 34 50 16,7-3-43-16,14-16 1 15,11-21 1-15,4-23 1 0,-4-15-6 16,-1-16 1-16,5-6 3 16,-1-13 1-1,-6 4-2-15,-11 18 0 0,-8 6-1 16,-10 10 1-16,-6 22-3 16,-8 9 0-16,-7 10-1 15,-4 15 0-15,-3 10-2 16,-7 9 1-16,-4 16-2 15,1 13 0-15,-5 15 1 16,-2 6 0-16,-4 16 1 16,3 16 1-16,0 9 1 15,0 19 0-15,8 3 1 16,3 3 0-16,10 10 1 16,8-7 0-16,3-12-1 15,3-13 0-15,1-15-2 16,3-13 0-16,0-19-3 15,-3-12 0-15,3-13-9 0,3-6 1 16</inkml:trace>
  <inkml:trace contextRef="#ctx0" brushRef="#br1" timeOffset="102496.57">24211 15359 42 0,'-3'41'21'0,"-8"24"-13"0,8-49 32 0,-8 3-38 16,0 0 0-16,1 3 1 16,-1 3 0-16,1-3-4 15,3 0 0-15,-1-7 0 16,1-2 0-16,7-10-7 16,7-12 1-16,1-7-8 15,-1-9 0-15</inkml:trace>
  <inkml:trace contextRef="#ctx0" brushRef="#br1" timeOffset="102662.54">24183 15199 31 0,'3'-10'15'0,"5"20"-16"0,-5-10 19 16,4 0-28-1,0-3 0-15,4 3-6 0,3 0 1 16</inkml:trace>
  <inkml:trace contextRef="#ctx0" brushRef="#br1" timeOffset="103022.73">24342 15575 37 0,'-4'19'18'0,"8"-16"-24"0,-4-3 36 0,3-3-30 16,1-6 0-16,3-1 0 15,0-2 0-15,3-10-2 16,1 0 1-16,0-10-3 16,3 7 1-16,0-3-1 15,0 0 1-15,4 9-1 16,-4 0 1-16,0 7 2 15,0 5 1-15,-4 7 2 16,-2 7 1-16,-1 5 1 16,0 7 0-16,-4 3 0 15,4 3 1-15,-3-3-2 16,-1 0 1-16,-3 3-3 16,0 0 1-16,0-3-2 15,0 0 0-15,0-3-6 16,0-7 0-16,0-2-5 15,-3-7 0-15</inkml:trace>
  <inkml:trace contextRef="#ctx0" brushRef="#br1" timeOffset="103397.83">24670 15566 40 0,'3'12'20'0,"15"-2"-18"0,-7-10 35 16,-1 0-34-16,1-3 1 0,3-4 1 16,3 1 0-16,1-3-7 15,3-7 0-15,-3-6 4 16,0 0 1-16,-4-6-3 16,-7 3 1-16,-7 3-2 15,-4 3 0-15,-3 3-1 16,-3 7 1-16,-5 6-1 15,1 9 0-15,-7 7 1 16,0 8 0-16,3 1 0 16,1 4 0-16,6 2 2 15,1 0 0-15,2 0-1 16,5 4 1-16,6-4-1 16,5-3 0-16,2-3-3 15,4-3 1-15,4-7-7 16,7-9 0-16,3-9-5 15,7-7 1-15</inkml:trace>
  <inkml:trace contextRef="#ctx0" brushRef="#br1" timeOffset="103790.67">25185 15437 40 0,'3'-6'20'0,"4"15"-25"0,-7-9 36 15,-3 0-32-15,-8 3 1 16,-3 1 0-16,0 5 0 15,0 4 0-15,-4 2 0 16,1 1 0-16,-1-7 1 16,0 4 0-16,4 3 1 0,0-1-1 15,4 4 0-15,3 0 0 16,-1-4 1-16,5-2-2 16,3 0 1-16,7-7-1 15,4-3 0-15,-1-3-1 16,1-3 1-16,-1-3-1 15,1-1 1-15,-4 1-1 16,0 3 1 0,0 3-1-1,0 6 1-15,0 0 0 16,0 4 0-16,0-1-1 16,0 4 1-16,0-1 0 15,-3 1 0-15,-1-4-1 16,1 1 1-16,0-4-8 15,3 0 1-15,0 1-4 16,3-7 1-16</inkml:trace>
  <inkml:trace contextRef="#ctx0" brushRef="#br1" timeOffset="104102.95">25414 15625 35 0,'-3'7'17'0,"3"-29"-17"0,0 9 29 0,3 1-26 15,1-7 0-15,-1 0 4 16,1-3 0-16,-1-3-8 16,4 0 1-16,4 3 6 15,7 0 0-15,-1 3-1 16,8 0 0-16,3 7-1 15,4-4 1-15,7 3-1 16,14 1 0-16,3-1-2 16,11 1 1-1,4-1-3-15,-1 4 0 0,-6 3-6 16,-11-1 0-16,-11 1-12 16,-17 6 0-16</inkml:trace>
  <inkml:trace contextRef="#ctx0" brushRef="#br1" timeOffset="105181.39">7444 16205 60 0,'21'41'30'0,"-11"0"-27"0,-6-25 31 0,-1 9-34 16,-3 9 1-16,0 13-1 15,-3 3 1-15,3 10-1 16,0 6 0-16,-4-3 1 15,1-10 0-15,3-9 0 16,0-16 0-16,-7-6-1 16,7-3 1-16,7-16-1 15,-7-16 0-15,3-12-1 16,-3-3 1-16,-3-13-1 0,-4-9 0 16,-7 3 0-16,-4-3 1 15,-10 3-1-15,-7 6 1 16,-4 3 0-16,3 10 0 15,-2 6 0-15,-1 0 0 16,4 10 0-16,-1 2 0 16,12 10 1-16,6 7 0 15,4 5 2-15,10 4 1 16,11 6 1-16,11-3 0 16,17-1 0-16,22-5 0 15,6-10 0-15,25-9 1 0,22-13-5 16,10-3 1-16,-11-12-8 15,0-1 1-15,-3 1-13 16,-25 2 1-16,-6 4-5 16,-12 6 0-16</inkml:trace>
  <inkml:trace contextRef="#ctx0" brushRef="#br1" timeOffset="105680.58">9070 16808 59 0,'0'40'29'15,"-11"-8"-37"-15,8-23 54 0,-1 7-46 16,-3 6 0-16,4 0-2 15,-1 0 1-15,4 0-6 16,-3-13 1-16,3-6-10 16,0-15 1-16</inkml:trace>
  <inkml:trace contextRef="#ctx0" brushRef="#br1" timeOffset="105846.33">9042 16453 37 0,'17'16'18'0,"1"-7"-10"0,-11-9 23 16,4 0-31-16,-8-3 1 15,4 0-4-15,-3-3 0 16,6 3-8-16,1-4 1 0</inkml:trace>
  <inkml:trace contextRef="#ctx0" brushRef="#br1" timeOffset="106160.75">9342 16917 43 0,'-11'10'21'0,"15"-39"-19"16,-1 23 31-16,1-6-31 16,-4-10 0-16,0-10 1 15,0-2 1-15,3 2-5 16,1 4 1-16,6-3 2 16,4 0 1-16,-3 5-3 0,7 1 1 15,10 7-5-15,0 2 0 16,0 6-10-16,-7 4 1 15,-3-3-2-15,0 3 0 16</inkml:trace>
  <inkml:trace contextRef="#ctx0" brushRef="#br1" timeOffset="106534.95">9543 17008 53 0,'-7'38'26'15,"7"-29"-34"-15,0-9 56 0,0 0-47 16,0-12 1-16,7-10 0 15,-4-10 0-15,4 1-3 16,4-3 1-16,-1-10 1 16,1-7 0-16,0 4 0 15,3-3 0-15,0-3-1 16,3 9 1-16,5 6 0 16,6 7 0-16,7 9-2 0,4 3 0 15,-4 7-4-15,0 2 0 16,-6 1-9-16,-5 3 1 15,-6 3-4-15,0-1 1 16</inkml:trace>
  <inkml:trace contextRef="#ctx0" brushRef="#br1" timeOffset="107105.51">9927 16764 44 0,'-3'18'22'0,"20"-8"-22"15,-10-10 40-15,4 0-37 0,7-3 1 16,-1-4 2-16,4 1 0 15,1-6-8-15,2-1 1 16,-3-3 4-16,-3-2 0 16,-4 5-2-16,0 0 1 15,-7-5-3-15,-3 5 1 16,-8 1-1-16,-3 2 1 16,-3 4-2-16,-4 9 0 15,-1 0-1-15,1 0 1 16,-3 4-1-16,3 5 0 15,-1 10 0-15,5 6 1 0,3 1 1 16,7-1 0-16,3-3 0 16,4 3 1-16,8 0-2 15,6-9 0-15,7-6-6 16,0-7 1-16,4-9-7 16,7-10 1-16</inkml:trace>
  <inkml:trace contextRef="#ctx0" brushRef="#br1" timeOffset="107569.47">10837 16127 43 0,'0'9'21'0,"-7"29"-19"0,4-25 38 16,-1 5-37-16,-3 8 0 15,0 2 2-15,0 6 1 16,0 7-7-16,0 12 0 16,0-3 4-16,3-2 1 15,1-1-2-15,3-7 0 16,0-2-1-16,0-10 0 16,0-3-2-16,3-9 1 15,-3-4-1-15,-3-8 1 16,-1-4-2-16,-3-7 1 0,-3-5 0 15,-4 6 1-15,-4-7-1 16,-3 4 0-16,-4 2 0 16,0 4 1-16,4 3-1 15,-3 0 1-15,2 6-1 16,1 7 1-16,7 6 0 16,0 9 0-16,3 3 0 15,8-2 1-15,3-4-2 16,7-3 1-16,7 0-4 15,7-4 0-15,7-5-3 16,4-7 0-16,0-6-7 16,0 0 0-16,-1-9-1 15,1-7 1-15</inkml:trace>
  <inkml:trace contextRef="#ctx0" brushRef="#br1" timeOffset="107811.33">11024 16657 30 0,'7'-3'15'0,"0"6"-10"15,-7 0 27-15,0 3-30 0,0 4 0 16,-3 9 3-16,-1 3 1 16,1 0-6-16,-1 3 0 15,1-3 4-15,-1-4 1 16,4 7-1-16,0 1 1 16,4-5-2-16,3-2 1 15,7-6-1-15,4-7 0 16,3-9-2-16,3-6 0 0,5 2-3 15,-1-5 0 1,-3-7-9-16,-1-6 0 0,-10-3-5 16,-3 6 0-1</inkml:trace>
  <inkml:trace contextRef="#ctx0" brushRef="#br1" timeOffset="108126.64">11525 16798 48 0,'18'0'24'0,"-18"-6"-24"16,0 6 40-16,0 0-40 16,-4-3 0-16,-3 3 0 15,-7 3 1-15,-3 3-1 16,-5 4 1-16,1-1-1 0,-3 0 1 15,6 4-1-15,0 3 1 16,4 5 0-16,0-2 0 16,7 3-1-16,3 0 1 15,8 3-2-15,7 0 1 16,6-12-4-16,15-4 0 16,-4-6-8-16,4-6 0 15,0-9-3-15,-1-7 0 16</inkml:trace>
  <inkml:trace contextRef="#ctx0" brushRef="#br1" timeOffset="108336.56">11818 16851 53 0,'-7'19'26'0,"-14"13"-31"15,14-23 53-15,0 4-47 16,0-1 1-16,3 7-1 15,1-3 1-15,-1 2-4 16,1-5 1-16,3-4-4 16,0-6 0-16,3-9-7 15,1-6 1-15,-1-13-5 16,1-1 1-16</inkml:trace>
  <inkml:trace contextRef="#ctx0" brushRef="#br1" timeOffset="108502.58">11889 16281 12 0,'17'-22'6'0,"15"-22"-4"0,-21 28 1 16,-1-6-3-16,4 3 0 15,4-12-6-15,0-13 1 16</inkml:trace>
  <inkml:trace contextRef="#ctx0" brushRef="#br1" timeOffset="108771.33">12185 15998 45 0,'-4'79'22'0,"-10"56"-25"16,11-107 51-16,-1 22-47 16,-3 22 1-16,4 7 0 15,-4 2 0-15,0-9-3 16,0-15 0-16,-1-7 0 16,1-19 0-16,4-3-5 15,-1-9 1-15,4-12-5 16,0-17 0-16,0-9-5 15,0-3 1-15</inkml:trace>
  <inkml:trace contextRef="#ctx0" brushRef="#br1" timeOffset="108997.43">12188 16403 31 0,'25'6'15'0,"25"19"-6"0,-36-18 25 15,3-1-29-15,4 3 0 16,-3 4 1-16,0 3 1 15,-4 9-9-15,-7 0 0 16,-7 3 5-16,-11 13 1 0,-13 6-4 16,-8 0 1-16,-7-13-3 15,-3-6 1-15,-4-2-4 16,7-8 1-16,4-2-6 16,14-10 1-16,7-3-6 15,10-12 1-15</inkml:trace>
  <inkml:trace contextRef="#ctx0" brushRef="#br1" timeOffset="109250.61">12594 15951 41 0,'21'41'20'0,"8"25"-22"16,-26-53 36-16,-3 15-31 15,-3 6 1-15,-8 1 1 16,0 9 1-16,-3 12-8 0,-7 16 1 16,0 7 3-16,0-1 1 15,3-3-4-15,1-12 0 16,2-7-5-16,5-15 0 16,3-6-5-16,0-7 0 15,7-12-4-15,0-7 1 16</inkml:trace>
  <inkml:trace contextRef="#ctx0" brushRef="#br1" timeOffset="109579.04">12629 16760 41 0,'25'13'20'0,"10"-13"-19"0,-20-3 40 0,6-3-39 15,3-4 0-15,1-2 0 16,0-4 0-16,-4 0-3 15,-3 1 0-15,-4-4 1 16,-4 0 0-16,-6 0-3 16,-8 3 1-16,-3 10-1 15,-3 9 0-15,-4 0 0 16,-1 10 1-16,1 9 0 16,0 9 0-16,4 4 3 15,3-4 1-15,7-3 0 16,3-2 1-16,8-1-1 15,3-10 1-15,10-5-3 16,8-7 1-16,-4-9-8 16,15-7 1-16,3-9-7 15,14-3 0-15</inkml:trace>
  <inkml:trace contextRef="#ctx0" brushRef="#br1" timeOffset="110257.92">14757 16861 52 0,'3'12'26'0,"-10"-21"-26"15,7 9 47-15,0 0-45 16,-3 0 0-16,-1-3 3 16,-3 3 0-16,-4 0-6 15,-3 0 0-15,-3 0 4 16,3 0 0-16,0 0-1 15,-1 0 0-15,1 3-4 16,0 0 1-16,0 0-2 16,3 0 0-16,1-6-1 15,3 6 0-15,3-6-1 0,1 3 1 16,3 6 1-16,3 1 0 16,4-1 1-16,0 3 1 15,4 1 1-15,0-4 0 16,3 0-1-16,-4-6 1 15,1 0 0-15,-1 4 1 16,-2-1-2-16,-1 0 1 16,-7 3 0-16,0 3 0 15,0 1 0-15,-4 2 0 0,-3 7-1 16,0 3 1-16,0 10 0 16,0 2 0-16,-7 4 0 15,0 2 0-15,-4 7 0 16,0-3 0-16,4-9 1 15,4-1 1-15,3 1-1 16,3-4 1-16,8-6-1 16,3-6 1-16,3-3-1 15,4-4 1-15,0-5-2 16,4-7 1-16,3 3-2 16,4-10 1-16,0 1-5 15,6-3 0-15,1-4-10 16,0-9 0-16</inkml:trace>
  <inkml:trace contextRef="#ctx0" brushRef="#br1" timeOffset="110948.01">15028 17043 46 0,'0'12'23'0,"-3"1"-17"0,3-10 32 16,0 0-37-16,0 0 1 16,0 3 1-16,0 4 0 15,3 2-4-15,4 4 0 0,4 0 2 16,0-4 1-16,6 1-3 16,1-4 1-16,3 1-3 15,-3-1 1-15,3-6-3 16,7 0 1-16,0-9-2 15,8-10 1-15,-1-2-1 16,0-4 1-16,0-3-3 16,-3 3 1-16,0 0-2 15,0 3 1-15,-4 6-1 16,-3 4 1-16,-4 3 3 16,-4 2 1-16,-3 4 5 15,-6 0 0-15,-8 0 6 16,-4 4 0-16,-3 2 1 15,-7 3 0-15,-4 4-2 16,-3-1 0-16,0 7-3 16,-4 3 1-16,4-3-3 15,0 0 1-15,7-4-2 16,3-2 1-16,4-4-2 16,4-2 0-16,6-4-1 15,4 0 0-15,4-3 0 0,3 0 0 16,0-3 0-16,7 0 1 15,-3-7 1-15,-1 1 1 16,1-4-1-16,0 1 1 16,-1-1-1-16,1 1 1 15,-4 2-1-15,0 4 1 16,0 0 0-16,-3 6 1 16,-1 6 0-16,1 7 0 15,0 2 0-15,-4 4 1 16,0 0-1-16,0 0 0 0,0-1-2 15,3 1 1-15,-3-3-4 16,4-3 1-16,0-7-8 16,-4-9 1-16,7-7-3 15,3-12 1-15</inkml:trace>
  <inkml:trace contextRef="#ctx0" brushRef="#br1" timeOffset="111355.38">16224 16506 28 0,'14'26'14'0,"-10"36"-11"15,-4-55 25-15,-4 8-27 0,-6 7 1 16,-4 10 2-16,-4 8 1 16,-3-8-4-16,0 5 0 15,0 4 4-15,6 0 0 16,5 3-1-16,3-4 1 15,3 1-2-15,4-13 1 16,0-6-3-16,0-6 1 16,0-10-3-16,0-2 1 15,-3-4-1-15,-4-7 1 16,-7 1-1-16,-4-7 1 16,-7 1-2-16,-3-1 1 0,0 1 0 15,3 6 1 1,-3 6 0-16,10 3 0 15,4 6 0-15,7 10 0 0,11 6 1 16,3 3 0-16,7 0-1 16,0-3 1-16,11-6-3 15,-1-6 0-15,1-4-6 16,3-2 1-16,0-14-8 16,-3-5 1-16</inkml:trace>
  <inkml:trace contextRef="#ctx0" brushRef="#br1" timeOffset="111623.65">16288 17184 31 0,'0'37'15'0,"-4"-21"-8"0,4-13 21 16,0-3-25-16,0 0 0 15,-3-6 3-15,3 0 1 16,0-4-8-16,0-2 0 15,0-1 5-15,0-2 0 16,0-1-2-16,3-3 1 16,-3 3-2-16,4 4 0 15,-1 2-1-15,8-2 1 16,3 2-2-16,7-2 0 16,0-1-4-16,11-2 0 0,-4-4-9 15,4 0 0-15</inkml:trace>
  <inkml:trace contextRef="#ctx0" brushRef="#br1" timeOffset="112494.74">17000 17002 37 0,'0'16'18'0,"-3"-13"-8"0,3-3 23 16,0 6-31-16,-7-3 1 15,-7 0 1-15,-4 4 1 16,-3-1-6-16,0 3 0 16,0 1 4-16,-1 2 0 15,1 7-1-15,0 3 0 0,3-3-2 16,4-4 0-16,4 1-2 15,3-3 1-15,3-1-3 16,4-2 0-16,7-1-1 16,4-6 0-16,-1-3-1 15,4-3 1-15,1-10-2 16,-1-5 1-16,3-1 0 16,-3-6 1-16,1 3-1 15,-1 3 0-15,0 3 0 16,3 7 0-16,-2 3 2 15,-5 9 0-15,1 6 2 16,-1 13 0-16,1 3 3 16,-4 0 0-16,0 4 1 15,-4-1 1-15,5 0 3 16,-1-3 0-16,3-6-1 16,4-3 1-16,4-13-1 15,3-10 0-15,7-8-1 0,8-4 0 16,2-19-3-16,1-6 1 15,4-12-1-15,2 3 1 16,8-10-2-16,0-9 1 16,-3 3-1-16,-12-3 1 15,-6-7-2-15,-7-5 1 16,-11 18-1-16,-10 6 1 16,-19 4-1-16,-6 9 1 15,-7 3-2-15,0 12 1 16,3 14-1-16,-3 11 1 15,-7 14 0-15,3 5 0 0,0 16 1 16,4 23 0 0,3 5 0-16,8 16 1 0,2 3 0 15,8 10 1-15,7 6-2 16,4-6 0-16,3-13-4 16,0-9 1-16,-3-23-7 15,-4-18 1-15</inkml:trace>
  <inkml:trace contextRef="#ctx0" brushRef="#br1" timeOffset="112737.32">17085 16839 36 0,'11'19'18'0,"6"-7"-17"0,-10-9 30 15,0-6-30-15,7 3 0 16,1 0 0-16,2 3 1 16,4 0-3-16,4 1 1 15,3-1 0-15,1-6 0 16,-5-1-6-16,4 1 1 16,4 0-7-16,0-3 1 15</inkml:trace>
  <inkml:trace contextRef="#ctx0" brushRef="#br1" timeOffset="112916.79">17551 16939 30 0,'-14'35'15'0,"10"53"-3"0,4-73 21 0,0 1-34 16,4 0 1-16,-4-1-1 15,0-12 1-15,0-3-4 16,0-9 1-16,0-7-7 15,0-3 1-15,0-12-2 16,0 0 0-16</inkml:trace>
  <inkml:trace contextRef="#ctx0" brushRef="#br1" timeOffset="113260.89">17734 16952 21 0,'39'6'10'0,"14"-12"0"0,-39 3 17 16,4-1-22-16,3 1 0 15,3-3 1-15,-6 0 1 16,3 0-9-16,-3-4 0 16,-4 1 5-16,-3 2 1 15,-8 1-3-15,-6 3 0 16,-4 6-1-16,-4-3 1 15,-7 3-1-15,-10 7 0 0,3 2-1 16,1 7 1-16,-1 6-1 16,4 7 1-16,0 2 0 15,7 1 0-15,3-1-1 16,7 0 1-16,8-2-3 16,7-4 1-16,6-6-5 15,4-9 0-15,1-7-5 16,-1-9 1-16</inkml:trace>
  <inkml:trace contextRef="#ctx0" brushRef="#br1" timeOffset="113576.21">18493 16836 30 0,'7'-10'15'0,"-7"20"-12"0,0-7 24 15,0 0-26 1,-7 0 0-16,-4 3 0 0,-7-6 1 15,-6 4-2-15,-8 5 0 16,0-3 1-16,4 0 0 16,0 4 0-16,3 2 1 15,7 7 0-15,8 0 0 16,3 0 1-16,7 3 1 16,7 6 0-16,7-3 0 15,11-3-1-15,6 6 1 16,1-3-2-16,-4-3 0 15,-6-6-2-15,-1-3 1 16,-11 2-4-16,-6 1 1 16,-8 0-5-16,-6-1 0 0,-8 1-8 15,-3 3 1-15</inkml:trace>
  <inkml:trace contextRef="#ctx0" brushRef="#br1" timeOffset="113787.08">18729 17350 40 0,'14'25'20'0,"-10"-9"-24"16,-4-13 31-16,-4 0-30 15,-3-3 0-15,-11-6-17 0,-10-7 0 16</inkml:trace>
  <inkml:trace contextRef="#ctx0" brushRef="#br1" timeOffset="115646.35">2085 11474 25 0,'11'-22'12'0,"-4"22"6"0,3 0 13 0,-6 0-24 16,3 0 1-16,3 3 3 16,-6 3 0-16,10 7-14 15,-3 8 1-15,-1 17 9 16,-10 22 0-16,-10 21-3 15,-1 13 0-15,4 22-3 16,-11 16 1-16,8 12-3 16,-1 22 0-16,1 1-2 15,-1 5 0-15,4-3-1 16,3-12 1-16,-6-16-1 16,10-18 1-16,-7-23-2 15,7-9 0-15,0-22-5 16,0-22 0-16,0-19-5 15,7-18 0-15</inkml:trace>
  <inkml:trace contextRef="#ctx0" brushRef="#br1" timeOffset="116460.14">2078 11260 30 0,'56'25'15'0,"33"-22"-7"15,-58-3 22-15,19 0-27 16,3-3 0-16,31 0 2 15,19-6 1-15,13-10-8 16,7-6 1-16,26-3 4 16,13 3 0-16,4-7-2 15,7-2 1-15,-4-4-1 16,7 0 0-16,22-2-1 16,-25 5 0-16,7 1 0 0,3 2 0 15,-10 1 0-15,-21 0 1 16,13 6-2-16,-16 6 1 15,-19 0 0-15,-6-3 0 16,-29 0-1-16,-7 0 1 16,-14 3-1-16,-7 4 0 15,-7-1-1-15,-7 7 1 16,-4 2-1-16,-3 7 0 0,-18 10 0 16,4 5 1-16,-11 17 0 15,8 18 1-15,-1 19-1 16,7 19 1-16,11 9 0 15,0 22 0-15,10 13 0 16,11 6 0-16,4 6 0 16,-4 16 1-16,-11 0-1 15,-10 0 0-15,-7-7-1 16,-7 1 1-16,-15-3 1 16,-6-13 1-16,-18-10 0 15,-11 1 0-15,-17-16 0 16,-14-13 0-16,-8-9-1 15,-17-16 1-15,-25-15-2 16,-10-16 1-16,-11-10-3 16,-28-6 0-16,-11-12-6 15,-7-7 0-15,-7-9-5 16,8-6 0-16</inkml:trace>
  <inkml:trace contextRef="#ctx0" brushRef="#br1" timeOffset="121576.02">30850 10818 42 0,'15'10'21'0,"-5"-14"-15"16,-10 4 22-16,0 4-28 15,0-4 1-15,-7-7-1 16,-4 1 1-16,-10 3-2 16,-7 0 1-16,-7 3 0 0,-4 0 1 15,0 6-1-15,-7 7 1 16,-3 2-1-16,-4 7 0 16,0 6 0-16,0 13 0 15,11 0 0-15,3 9 1 16,7 0-1-16,11-6 0 15,7 6-1-15,14-3 0 16,11-3-4-16,10-6 1 16,11-4-8-16,10-15 0 15,0-6-1-15,11-7 0 16</inkml:trace>
  <inkml:trace contextRef="#ctx0" brushRef="#br1" timeOffset="121952.84">30882 11307 31 0,'35'-19'15'0,"-6"19"-13"0,-22-3 29 0,-4 0-28 15,-3 3 1-15,0 0 1 16,-3-3 0-16,-8 0-7 16,-6 0 1-16,-5 0 4 15,-2 3 1-15,-5 0-3 16,-2 0 1-16,-5 6-1 16,1-3 0-16,7 6-1 15,3 1 1-15,4-1-3 16,7 7 1-16,3-3 0 15,1-1 0-15,10-3-1 16,7 1 1-16,3-4-1 16,8 0 1-16,3-2 0 15,0-4 1-15,1-4-1 0,-1 1 1 16,0 0-1-16,0-3 1 16,-3 6 0-16,-4 0 1 15,-4 6-1-15,-3 7 0 16,-3 2 0-16,-8 7 1 15,-3 7-2-15,0 2 1 16,0 3-4-16,0-5 1 16,4-4-9-16,6-6 0 15</inkml:trace>
  <inkml:trace contextRef="#ctx0" brushRef="#br1" timeOffset="122568.93">31323 11357 38 0,'35'-12'19'0,"-20"3"-16"16,-15 9 29-16,0 3-31 16,-8 3 1-16,-6 3-1 15,-7-2 1-15,-3-1-3 16,-5-3 0-16,1 3 3 16,7 1 0-16,0-1-2 15,3 0 1-15,4 0 0 16,3 1 0-16,1 2-1 15,3 0 0-15,3 1-1 16,4 2 0-16,0 4 1 16,4 3 0-16,3 0 0 15,-4 0 0-15,1 6 0 16,-4-3 0-16,0 0 0 16,0-1 0-16,-4 1-1 0,-3-3 1 15,-3-3-2-15,-1 0 1 16,-3-4 0-16,3-2 0 15,4-4 1-15,0 0 0 16,7 0-1-16,4-2 1 16,3-1 0-16,7 0 1 15,0 0 1-15,11 0 1 16,10 0-1-16,0 0 1 0,4-3 0 16,0-3 1-16,0-3-1 15,0-3 0-15,-4-1-2 16,0-2 0-16,-3 2-1 15,-11-2 1-15,-7-4-2 16,-7 0 1-16,-7 1-1 16,-3 2 0-16,-4 0 0 15,-4 4 0-15,0 9 0 16,-3 3 0-16,-3 10 0 16,3-4 1-16,0 7 0 15,-1 6 0-15,1 9 0 16,4 1 0-16,3-4 0 15,3-3 1-15,8 6-4 16,3-3 1-16,7-6-4 16,7-6 1-16,7-7-9 15,11-2 1-15</inkml:trace>
  <inkml:trace contextRef="#ctx0" brushRef="#br1" timeOffset="122869">32011 11784 26 0,'53'-22'13'0,"-14"9"0"0,-29 13 12 15,-3 0-22-15,0 4 1 16,-7 2 0-16,-3 0 1 16,-11 0-7-16,-7 1 1 15,-8-1 4-15,1-6 1 16,-4 0-3-16,-3-3 1 16,3 0 0-16,1 3 0 15,6 0-1-15,0 3 1 0,11 3-1 16,7 3 1-16,11 1 1 15,6 6 0-15,8 6 0 16,3 3 0-16,0 0-1 16,-3 3 1-16,-8-3-2 15,-10 3 1-15,-14-3-4 16,-21 4 1-16,-4-8-9 16,-10-2 1-16,-11-12-7 15,0-7 0-15</inkml:trace>
  <inkml:trace contextRef="#ctx0" brushRef="#br1" timeOffset="123350.08">30155 11985 39 0,'-24'40'19'0,"-29"26"-16"15,46-44 27-15,-7 6-30 16,-11 7 0-16,-7 9 0 16,0-10 1-16,-3 10-2 15,7-6 1-15,3-1-5 16,11-8 0-16,7-4-7 16,7-16 1-16</inkml:trace>
  <inkml:trace contextRef="#ctx0" brushRef="#br1" timeOffset="123605.92">30148 12380 44 0,'4'15'22'0,"7"-8"-17"0,-8-7 39 15,4 0-42-15,4 0 1 0,-1 3 1 16,4 0 0-16,4 6-6 16,7 1 1-16,3 2 1 15,0-2 0-15,-7 2-7 16,-3-2 1-16,0-4-10 16,-8-9 0-16</inkml:trace>
  <inkml:trace contextRef="#ctx0" brushRef="#br1" timeOffset="124129.84">30723 12355 54 0,'4'15'27'0,"7"1"-28"0,-8-13 45 15,1-3-42-15,3 6 0 16,0-6 3-16,3 0 0 16,4 4-6-16,4 5 0 0,0 0 4 15,-1 1 0-15,1-4-3 16,-4 3 1-16,-7 1-2 15,-7-1 1-15,-3-2-3 16,-4 2 1-16,-1-6-1 16,1 3 1-16,0 4-1 15,-3-4 0-15,-1 7 0 16,1-4 0-16,-1 0 1 16,4 4 0-16,0-1 1 15,3 4 0-15,1 6 2 16,3 3 0-16,0 3 1 15,3-2 1-15,1 2 0 16,-1 3 0-16,1-3 0 16,-4 1 1-16,-11-1-1 15,-13-3 0-15,-8-3-2 16,-7 0 0-16,-10-3-5 16,-15-4 0-16,1-8-11 0,-1-4 1 15,1-6-4 1,10-1 0-16</inkml:trace>
  <inkml:trace contextRef="#ctx0" brushRef="#br1" timeOffset="125464.96">29732 13035 38 0,'-3'13'19'0,"-4"12"-16"0,3-19 32 15,-7 3-30-15,-3 4 0 16,-3 12 0-16,-8 6 1 15,-7 7-9-15,4 6 1 16,-4 9 4-16,-3-3 1 0,-4 7-6 16,0-1 0-16,8-12-6 15,6-6 1-15,7-10-7 16,8-12 1-16</inkml:trace>
  <inkml:trace contextRef="#ctx0" brushRef="#br1" timeOffset="126110.3">29376 13509 35 0,'3'6'17'0,"-3"-3"-14"0,0-3 26 0,0 0-28 16,4-3 0-16,3-3 1 16,0-1 1-16,4-2-4 15,-1-7 1-15,4 1 3 16,0-4 0-16,4 0-1 16,0 3 1-16,10 1-1 15,4 5 1-15,-1 10-1 16,-2 3 1-16,-8 10-2 15,-7 12 1-15,-7-6-1 16,-14 6 0-16,-7 6 0 0,-7 7 0 16,-1-1-2-16,5 1 1 15,3-3-4-15,0-4 0 16,3 3-9-16,4-8 0 16,0-11-2-1,10-2 1-15</inkml:trace>
  <inkml:trace contextRef="#ctx0" brushRef="#br1" timeOffset="126515.27">29944 13700 43 0,'24'22'21'0,"-9"-32"-21"0,-12 14 42 0,-3-1-41 16,-3-6 0-16,-4 3 0 15,-11-4 1-15,-3 4-3 16,-4 4 1-16,-3-1 1 16,0 3 0-16,-1 0-1 15,5 1 0-15,3-1-1 16,3 3 1-16,4 1-3 16,3-1 1-16,4 0-1 15,7 1 0-15,7 2 0 16,4-5 0-16,3-7 0 15,4 0 1-15,-1-3 1 16,4-4 1-16,0-2 0 16,-3-1 0-16,0 7 1 0,-4 0 0 15,0 6 0-15,-3 7 0 16,-4 5 0-16,-4 1 1 16,-3 3-1-16,0 0 0 15,0 0-5-15,0-1 1 16,0-2-9-16,4-3 0 15</inkml:trace>
  <inkml:trace contextRef="#ctx0" brushRef="#br1" timeOffset="126860.23">30025 13929 21 0,'0'12'10'0,"3"-12"0"16,-3 0 5-16,4-3-15 16,3-3 1-16,-3 0 1 15,3-1 0-15,0 1-2 16,3-3 0-16,4-1 2 16,0 1 0-16,4 0 0 15,0 2 0-15,-1 1-1 16,1 3 1-16,-4 6-1 15,-3 0 1-15,-1 3 0 16,-3 7 0-16,-3 3 0 0,-4 2 0 16,-4 4-1-16,-3 3 0 15,-3-3-2 1,-1 0 0-16,1-3-4 0,6-3 1 16,1 0-7-16,3-7 1 15</inkml:trace>
  <inkml:trace contextRef="#ctx0" brushRef="#br1" timeOffset="127298.67">30840 13659 39 0,'7'28'19'0,"-18"7"-18"0,8-26 33 0,-4 4-33 15,0 9 1-15,-7 3 1 16,-4 6 1-16,0 1-4 16,1 2 0-16,-1-3 3 15,4-2 1-15,0-7-2 16,7 0 0-16,0-4 0 16,7-8 0-16,0-1-2 15,0-3 0-15,0-6 0 16,0 0 0-16,-4-9-1 15,-6-3 1-15,-5-4-1 16,5 3 0-16,-1 1 1 16,-3 2 0-16,-3 7 0 0,-1 6 0 15,0 7 0-15,-3 2 1 16,3 7 0-16,4-6 0 16,4 5-1-16,3 4 0 15,7 7-3-15,3-4 1 16,8 0-3-16,-1-3 1 15,5-3-7-15,-1-4 1 16,3-5-5-16,1-1 1 16</inkml:trace>
  <inkml:trace contextRef="#ctx0" brushRef="#br1" timeOffset="127672.7">31179 13584 47 0,'-8'0'23'0,"-13"44"-26"0,18-29 44 15,-4 14-41-15,-7 15 1 16,-8 0 0-16,-9 6 0 16,-8 6-1-16,0-3 0 15,-3 10 0-15,3 6 1 16,4 0-2-16,6-6 0 15,8-10-6-15,7-12 0 16,7-7-7-16,11-15 1 16</inkml:trace>
  <inkml:trace contextRef="#ctx0" brushRef="#br1" timeOffset="128048.29">31023 14318 34 0,'14'18'17'0,"8"-14"-8"16,-15-8 24-16,3-2-30 15,4 0 1-15,0 0 1 16,4-4 1-16,0-2-8 16,-1-1 0-16,1 1 4 15,0 2 1-15,-8 1-3 16,-3-4 1-16,-7 1-2 15,-3-1 1-15,-8 1-1 16,1 5 1-16,-1 1 0 16,-3 6 0-16,-4 6 0 15,1 7 0-15,-1 6 0 16,0 6 1-16,1 9 1 0,3 4 0 16,7 3 0-16,7-1 1 15,7 1-1-15,3-3 0 16,4-10-1-16,0-6 0 15,8-6-6-15,-1-7 0 16,-4-6-11-16,-3-6 0 16</inkml:trace>
  <inkml:trace contextRef="#ctx0" brushRef="#br1" timeOffset="128617.85">29591 14669 48 0,'28'19'24'0,"-21"-26"-20"16,-7 7 35-16,-3-6-39 0,-1-3 1 16,-10-1 1-16,-7 4 0 15,7 3-2-15,-4 0 0 16,-6 6 1-16,-5 0 0 15,1 3 0-15,-7 1 1 16,7 2-3-16,3 0 1 16,7 1-2-16,4-1 0 15,7 4-1-15,7-7 1 16,11 0-1-16,3-3 1 0,0-6 0 16,4-3 1-1,-1 0-1-15,1-4 1 0,-1 1 0 16,5 3 1-16,-8 3 1 15,-4-1 0-15,1 4 0 16,-8 7 1-16,-3 5 1 16,-3 10 0-16,-1 6-2 15,1 7 1-15,-1 3-3 16,1-4 0-16,3-3-4 16,0-2 0-16,3-11-10 15,8-5 1-15</inkml:trace>
  <inkml:trace contextRef="#ctx0" brushRef="#br1" timeOffset="128876.58">30074 14434 44 0,'-24'19'22'0,"-5"31"-18"0,15-31 32 16,-10 2-36-16,-12 1 1 16,1 16 0-16,-4 6 1 15,-3 9-3-15,3 7 1 16,4-7-2-16,3-3 1 16,11-9-7-16,14-16 1 15,7-12-7-15,14-20 1 0</inkml:trace>
  <inkml:trace contextRef="#ctx0" brushRef="#br1" timeOffset="129068.18">30208 14336 35 0,'18'7'17'0,"-36"52"-9"16,11-46 26-16,-7 9-29 15,-10 9 1-15,-1 4 1 16,-3 2 0-16,-4 10-10 15,-3 16 1-15,-1 6 5 16,1 0 1-16,-4 3-7 16,7-3 1-16,4-12-13 15,7-20 0-15</inkml:trace>
  <inkml:trace contextRef="#ctx0" brushRef="#br1" timeOffset="130044.75">28243 15619 44 0,'-28'44'22'0,"7"0"-18"0,17-35 29 16,1-2-32-16,3 2 0 15,0-3-1-15,7-6 1 16,4-6-2-16,3-10 1 16,3-9 0-16,5-3 1 15,-1-3-2-15,0-4 1 16,-4 1 0-16,1-1 0 16,-4 4 0-16,0 3 1 15,4 9-1-15,0 6 0 0,3 7-2 16,0 12 0-16,7 7-5 15,-7 6 0-15,-3-1-7 16,0 7 1-16</inkml:trace>
  <inkml:trace contextRef="#ctx0" brushRef="#br1" timeOffset="130706.63">28684 15763 36 0,'11'19'18'0,"3"-19"-15"16,-14 0 28-16,0 0-31 16,-3-9 1-16,-5 6 0 15,1-4 0-15,-3 1-2 16,-4 0 1-16,0 3 1 16,0-1 0-16,3 4-2 15,0 0 1-15,4-3-3 16,0 3 1-16,4 0-2 0,-1 3 0 15,4-3-1-15,4 7 1 16,3-4 0-16,3-3 0 16,4 0 1-16,4-3 0 15,0 0 1-15,-1-1 0 16,5-2 0-16,-5 0 0 16,1 0 0-16,-4 3 1 15,-3 3 0-15,-4 6 0 16,-4-3 1-16,-3 3 0 15,0 7 0-15,-3 6 1 0,-4 3 1 16,-1-4 0-16,5 7-1 16,3-3 1-16,3 0 1 15,5-3 0-15,6 0 1 16,10-7 0-16,5-2 0 16,-1-10 0-16,14-6 0 15,7-10 0-15,8-3-1 16,-1-12 0-16,1-1-2 15,-1-8 1-15,-3-11-2 16,-7 4 1-16,-11-3-1 16,-6-3 1-16,-12 6-2 15,-6 6 1-15,-11 7 0 16,-7 12 0-16,-7 6 0 16,-8 13 0-16,-6 12 0 15,-4 10 1-15,-6 9-1 16,-5 16 1-16,-3 3-1 0,4 7 1 15,7 8-1 1,7 7 0-16,6-3-3 0,5-9 1 16,6-20-7-16,4-21 0 15,0-13-3 1,4-16 1-16</inkml:trace>
  <inkml:trace contextRef="#ctx0" brushRef="#br1" timeOffset="130915.22">28907 15672 37 0,'10'38'18'0,"8"-16"-8"0,-15-19 35 0,4-3-43 16,15 3 1 0,2 0 0-16,5-3 0 0,-1 3-4 15,3 1 0-15,1-4 1 16,4 3 1-16,-5 9-7 15,1 4 0-15,-4 3-9 16,-3-4 0-16</inkml:trace>
  <inkml:trace contextRef="#ctx0" brushRef="#br1" timeOffset="131082.91">29221 16118 38 0,'-18'25'19'0,"-7"9"-17"0,22-28 24 15,-1 1-27-15,1-1 0 16,-1-3-6-16,4-3 1 16,0-6-1-16,7-4 1 15,4-2-5-15,-1-4 1 16</inkml:trace>
  <inkml:trace contextRef="#ctx0" brushRef="#br1" timeOffset="131907.44">29453 16077 30 0,'46'34'15'0,"-10"-24"-13"0,-22-7 31 0,3 0-32 16,4 0 1-16,1 0 1 15,-1 0 1-15,-4-3-5 16,-2 0 1-16,-1 0 1 15,-4 0 1-15,-3 0-1 16,-7 0 1-16,0 4-2 16,-3-1 0-16,-8 3-1 15,1 0 1-15,-1 4-1 16,-3 2 1-16,0 4-1 16,3 3 1-16,4-4-1 15,4 1 1-15,-1-3-1 16,8-4 1-16,3-3-1 15,3 1 0-15,4-4-1 0,4-6 1 16,0-4-2 0,3 1 0-16,0 0 0 0,0-1 0 15,4 1 0-15,-4 3 0 16,0 3 1-16,-3 3 0 16,-4 3 2-16,-3 1 0 15,-1 2 1-15,-3 1 1 16,0-4-1-16,-3-3 1 15,-4 3-1-15,0-3 1 16,0 4-2-16,0 2 0 16,0 0 0-16,0 1 0 15,0 2 0-15,3 1 0 0,1-1 0 16,-1 1 0-16,4 3-1 16,0-7 1-16,4 4-1 15,-4-7 1-15,4 0 0 16,-1 0 0-16,1 4 0 15,6-4 0-15,-2-3 0 16,2-3 0-16,4-3 0 16,8-3 0-16,6-4 0 15,7-2 0-15,4-10 0 16,7 6 0-16,3-12-1 16,1-6 1-16,-1-13 0 15,-10-10 1-15,4-9-1 16,-8-6 1-16,-3 3 0 15,-8 6 0-15,-6 1 0 16,-11 5 0-16,-10 4-1 16,-8 12 1-16,-3 13 0 15,-3 12 0-15,-8 13 0 0,-10 13 0 16,-11 5 0-16,-7 17 1 16,-7 21-2-16,4 16 1 15,-8 19-3-15,8 6 0 16,3 9-2-16,11-6 1 15,10-6-8-15,15-9 1 16</inkml:trace>
  <inkml:trace contextRef="#ctx0" brushRef="#br1" timeOffset="132253.87">30875 16362 30 0,'11'6'15'0,"-32"1"-14"16,13-10 22-16,-6-1-24 16,-7-5 1-16,-3-3 0 15,-5 2 0-15,1 1 0 16,0 6 0-16,7 3 1 16,3 3 0-16,4 3 0 15,0 3 1-15,7 4 1 16,7 6 0-16,10 9 2 15,8 6 1-15,7 7-1 16,-1 0 1-16,-2 0-1 16,-8 0 0-16,-7-4-2 15,-14-2 0-15,-15-4-3 16,-9-3 0-16,-19-6-4 0,-17-9 1 16,-10-16-7-16,-19-16 0 15,1-16-4-15,0-27 0 16</inkml:trace>
  <inkml:trace contextRef="#ctx0" brushRef="#br1" timeOffset="132837.34">30078 10163 31 0,'0'3'15'0,"-14"13"-5"0,10-4 23 15,-3 13-30-15,-3 16 1 16,-8 19 1-16,-10 9 0 16,-18 12-7-16,-7 19 0 15,-18 29 5-15,-6 31 1 16,-11 37-3-16,-22 26 0 16,-10 34 0-16,0 10 0 0,4 28 0 15,-8-13 0-15,-3 6-1 16,4-18 1-16,7 9-1 15,-11-9 1-15,-8-1-2 16,8-15 0-16,8 0-4 16,6-12 1-16,0-4-4 15,3-12 0-15,22-38-7 16,14-22 1-16</inkml:trace>
  <inkml:trace contextRef="#ctx0" brushRef="#br1" timeOffset="133574.57">30660 10294 25 0,'46'-15'12'0,"14"-4"-8"0,-46 13 14 0,7-4-15 15,7 7 0-15,8 3 3 16,2 3 0-16,8 7-6 15,11 2 0-15,24 7 5 16,21 12 1-16,15 4-3 16,27 9 1-16,29 9-4 15,3 4 1-15,15-1-4 16,-1 0 1-16,-6 4-4 16,3 0 1-16,-11-1 0 15,-24-6 1-15,-7-2-1 16,-26-7 1-16,-16-1 1 15,-22 8 0-15,-25 2 1 16,-20-3 1-16,-29 3-1 16,-21 7 1-16,-11 18 0 15,-24 7 1-15,-26 9-4 16,-27 22 1-16,-4 22-2 0,-24 28 1 16,-8 32-1-16,-3 28 1 15,-7 28 0-15,-11 31 1 16,0 25 4-16,22 20 1 15,-1 5 3-15,11 20 0 16,18-7 2-16,10-3 1 16,14 9 0-16,11-15 1 15,18-10-1-15,7 6 0 0,6-21-1 16,8-13 0 0,-4-25-2-16,-10-44 1 0,-4-25-2 15,-14-35 1-15,-18-27-4 16,-3-32 1-16,-36-32-2 15,-31-34 0-15,-32-47 0 16,-28-44 0-16,-39-40-2 16,-21-48 0-16,-39-41-12 15,-14-40 0-15</inkml:trace>
  <inkml:trace contextRef="#ctx0" brushRef="#br0" timeOffset="139082.84">7193 14082 19 0,'0'-12'9'0,"4"-23"0"0,-4 26 10 0,3-3-14 16,1-4 0-16,-1 3 5 15,-3 4 0-15,4 3-10 16,-4 6 0-16,0 0 8 16,3 6 0-16,1 10-2 15,-1 6 0-15,1 6-2 16,-4 12 0-16,0 14-3 16,-4 9 1-16,1 15-1 15,-4 10 1-15,-4 6-1 16,4 19 0-16,-10 6-1 15,-1-9 1-15,-7 9-2 16,4-16 1-16,3-6-4 16,4-12 1-16,7-22-7 15,-3-16 0-15,3-19-6 16,7-19 0-16</inkml:trace>
  <inkml:trace contextRef="#ctx0" brushRef="#br0" timeOffset="140148.34">7264 13738 44 0,'0'9'22'0,"10"-15"-27"15,-3 6 36-15,4-7-30 16,3 1 1-16,4 0 2 15,10 0 0-15,0-4-4 16,11-2 0-16,14-1 3 16,14 4 1-16,18-7-2 15,6-3 1-15,8 0-2 16,14 1 1-16,7-1-1 16,0 3 0-16,14 4-1 0,18-1 1 15,-1-3-1-15,-6 1 0 16,10 2 0-16,11 4 0 15,-14-4-1-15,6 4 0 16,5 2 0-16,-12 4 1 16,-20-3-1-16,6 6 1 15,-10 0 0-15,-7 3 1 16,-3 3-1-16,-11 1 0 16,-8 5-1-16,8-2 1 15,-7 5-1-15,-7 1 0 0,-1 3 0 16,-9 0 0-16,-12-1 0 15,-10-2 0-15,0-3 1 16,0-1 0-16,-7 4-1 16,0 0 1-16,-4-7 0 15,-3 0 0-15,-7-2 0 16,-4 2 0-16,-3 1 0 16,-4 8 0-16,-3 1 0 15,-4 6 0-15,0 0 0 16,-3 7 1-16,-4 5-1 15,-7 7 0-15,-3-3-1 16,-8 12 1-16,1 10 0 16,-8 12 0-16,0 1-1 15,-6 11 1-15,-4 4 0 16,-4 3 1-16,-3 4-1 16,-1 2 0-16,-2-3-1 0,-1-6 1 15,0-3 0-15,7-10 0 16,-3-6-1-16,7-3 0 15,0-6 1-15,0-3 0 16,-7-7 0-16,-4-9 0 16,-3-7 1-16,-8-5 0 15,-6-4-1-15,-8-3 1 16,-10-9 0-16,7-4 0 16,-14-2-1-16,-10-7 1 15,-15-3-1-15,-7-3 0 16,-17-7 0-16,-29-2 0 0,-3-7 0 15,-18 0 0-15,-28-3 0 16,10 7 1-16,-24 2-1 16,7 0 1-16,-11-2-1 15,-10 2 1-15,10-6-1 16,-10-3 0-16,21-3 0 16,-18-3 0-16,4 0-1 15,13 3 0 1,-112-22-14-1,82 0 1-15</inkml:trace>
  <inkml:trace contextRef="#ctx0" brushRef="#br0" timeOffset="148855.26">5898 14917 38 0,'0'22'19'0,"11"-22"-13"0,-4 0 19 15,4 0-21-15,3 0 0 16,10 0 3-16,8-4 0 15,11-2-9-15,13-3 1 16,4-4 5-16,3-2 0 0,8-4-2 16,10-3 0-16,4 0-6 15,-15 0 0-15,1 0-11 16,-11-3 1-16,-18 0-1 16,-14 9 0-16</inkml:trace>
  <inkml:trace contextRef="#ctx0" brushRef="#br0" timeOffset="149246.88">6597 14374 19 0,'-7'-9'9'0,"21"2"1"0,-14 7 12 16,0-3-17-16,0 3 0 15,0 3 2-15,4 1 1 16,3 5-10-16,-7 0 0 16,10 1 6-16,-6-4 1 15,6-6-3-15,8 3 1 16,3 3-2-16,7 4 1 15,4 2-1-15,-4 4 0 16,1 6-2-16,-8 3 1 16,-11 3-1-16,-13 10 1 0,-15 12-2 15,-14 7 1-15,-14 8-1 16,-6-2 0-16,-8-3-4 16,0-1 0-16,10-8-6 15,1-14 1-15</inkml:trace>
  <inkml:trace contextRef="#ctx0" brushRef="#br0" timeOffset="149473.46">6251 14271 40 0,'14'69'20'0,"11"47"-25"15,-14-76 34-15,-1 14-31 0,4 12 0 16,-3 6-19-16,-8-13 1 16</inkml:trace>
  <inkml:trace contextRef="#ctx0" brushRef="#br0" timeOffset="151154.23">3665 14578 36 0,'14'0'18'0,"-3"25"-15"0,-4-22 19 15,-7 13-21-15,-7 3 1 16,4 9 1-16,-8 0 0 16,-3 10-4-16,10 9 0 15,-6 6 3-15,-8 13 0 16,-3 0-2-16,0 6 1 16,0 0-2-16,-8 0 1 15,8 0-1-15,-3-9 0 16,9-10-6-16,-2-9 1 0,6-9-6 15,8-16 1-15</inkml:trace>
  <inkml:trace contextRef="#ctx0" brushRef="#br0" timeOffset="151439.46">4001 14512 30 0,'7'3'15'0,"0"16"-10"15,-7-10 24-15,-7 7-28 16,0 3 0-16,-4 15 0 16,-3 7 1-16,-4 13-3 0,1 5 1 15,2 16 0-15,-6 10 1 16,-7 6-1-16,7-3 0 15,3-4-2-15,8-2 0 16,-1-19-6-16,0-16 0 16,1-13-2-16,3-21 0 15</inkml:trace>
  <inkml:trace contextRef="#ctx0" brushRef="#br0" timeOffset="151664.31">3602 15155 27 0,'0'3'13'16,"18"-3"-14"-16,-11 0 23 0,7 0-21 15,3 0 1-15,12 0-2 16,9 0 0-16,5 3-6 15,-1 0 1-15,4-3-2 16,-4 0 0-16</inkml:trace>
  <inkml:trace contextRef="#ctx0" brushRef="#br0" timeOffset="152069.01">4166 15158 29 0,'4'16'14'0,"-15"-13"-13"0,11 0 26 15,-3-3-25-15,-8 0 0 16,1 0 0-16,-8 0 1 16,7 0-4-16,-10 3 0 15,4 0 2-15,6 0 1 16,-7 10-1-16,4-7 0 16,4 1-1-16,-1-1 1 15,4 3-1-15,7 1 1 16,-7 2-3-16,7-2 1 0,0 2-1 15,7-2 0-15,-3-1-1 16,3-3 0-16,0 0 0 16,-4-2 1-16,4 2 0 15,4-6 0-15,-8 0 2 16,4 0 1-16,4 0 0 16,-4 3 0-16,-3 3 0 15,3 1 0-15,-4 2 0 16,4 0 0-16,-7 4-2 15,0 3 1-15,0-4-1 16,0 4 0-16,0-1-2 16,0 1 0-16,4-3-5 15,3-7 0-15</inkml:trace>
  <inkml:trace contextRef="#ctx0" brushRef="#br0" timeOffset="152383.09">4233 15378 26 0,'0'-4'13'0,"0"-18"-13"0,0 13 20 15,4-7-18-15,3 4 1 16,-7-7 1-16,0 3 1 0,3 1-5 15,5 2 0-15,-5 1 4 16,8-1 1-16,-1 4-1 16,8 2 0-16,3 1-1 15,4 3 0-15,6 0-2 16,1-7 1-16,0 7-4 16,-4 0 0-16,0-3-8 15,-10 0 1-15,-4-4-4 16,4-5 0-16</inkml:trace>
  <inkml:trace contextRef="#ctx0" brushRef="#br0" timeOffset="152956.29">4942 14634 35 0,'4'16'17'0,"-8"37"-22"0,-3-37 32 0,4 6-27 16,-4 9 1-16,3 13 0 16,-6 3 0-16,3 13-2 15,-4-4 1-15,4 1 1 16,3-4 1-16,4-9-1 16,0-6 0-16,0-7 0 15,0-12 1-15,4-7-2 16,3-5 1-16,-7-4-1 15,0-10 0-15,-11 4-1 16,1-6 1-16,-11-4-1 16,-4 1 0-16,4-4-1 15,3 7 1-15,-3 2-1 16,7 7 1-16,-7 4 0 16,3 2 0-16,8-3 1 15,-1 6 0-15,0 10 1 0,11 0 1 16,4 0-1-16,3-3 1 15,7-7 0-15,7 0 0 16,7-2-2-16,1-1 0 16,-1-3-6-16,-7-3 0 15,-10-6-5-15,-4-7 0 16</inkml:trace>
  <inkml:trace contextRef="#ctx0" brushRef="#br0" timeOffset="153750.88">5510 15321 27 0,'99'-41'13'0,"-7"-37"-5"0,-71 50 19 16,0-7-25-16,-3-2 1 16,-8-14 1-16,-2-2 0 15,-8-3-6-15,-11-10 0 16,-24 6 4-16,-15-6 0 16,-24-3-2-16,-10 0 1 15,-12-6-1-15,-24 3 0 16,-3 3 1-16,3-6 1 15,-11 9 0-15,-10 0 0 16,0 3 0-16,0 7 0 0,-7 12 0 16,0 3 0-16,0 16-1 15,6 10 0-15,1 15-3 16,-3 12 1-16,13 19-2 16,18 23 0-16,4 12-1 15,14 21 0-15,14 20-1 16,17 12 1-16,8 16 1 15,24 9 1-15,11-12 1 16,21-7 0-16,21-12 1 16,11-19 1-16,35-3 1 15,24-22 1-15,19-15-1 16,31-14 1-16,25-11 0 16,3-17 0-16,32-12-1 15,-10-12 0-15,10-14-1 16,-7-2 1-16,-22-9-2 15,-20-4 1-15,-4 6-1 16,-21 1 0-16,-14-1 0 0,-18-2 0 16,-20 2-1-16,-15 4 1 15,-15-7-2-15,-30 1 1 16,-23-7-1-16,-30-3 0 16,-12-3-2-16,-27-1 0 15,-22 1-8-15,-21-9 1 16</inkml:trace>
  <inkml:trace contextRef="#ctx0" brushRef="#br0" timeOffset="162308.22">1933 11351 27 0,'4'-28'13'0,"-4"0"-1"0,0 28 14 16,0 0-24-16,0 0 0 15,0 0 1-15,0 6 0 16,-4 16-4-16,-3 6 0 16,4 13 3-16,-4 15 0 15,-4 10-2-15,-10 13 1 16,3 24-3-16,1 23 1 0,-5 27-1 16,12 20 0-16,-1 15-1 15,1 0 1-15,13-3-1 16,4-3 1-16,0-28-1 15,-3-16 0-15,-4-22-6 16,0-22 1-16,-4-13-1 16,-3-24 0-16</inkml:trace>
  <inkml:trace contextRef="#ctx0" brushRef="#br0" timeOffset="163256.64">1954 11405 13 0,'0'3'6'0,"0"-16"-4"0,0 13 8 0,4-6-8 15,3 3 1-15,4-4 2 16,6 4 1-16,-6-6-6 15,10-4 0-15,7 4 5 16,11-4 0-16,3-5-2 16,18-8 1-16,11-2-2 15,6-3 0-15,26-4-1 16,13-2 1-16,-3-7 0 16,14 3 0-16,11-3 0 15,13-6 1-15,1-3 0 16,14-1 0-16,-4-2-1 15,4-4 0-15,7-5-1 16,7 5 0-16,-14 4-1 16,13 2 0-16,1 4 0 15,-17-3 1-15,13 6-1 16,-7 0 0-16,-6 9 0 16,-8 4 0-16,-14 2-1 0,-3 7 1 15,-15 6-1-15,-3 7 1 16,-21 5-1-16,-4 7 0 15,-7 4-1-15,-3 5 0 16,-8 4 0-16,-10 5 1 16,-7 4-1-16,-7 3 1 15,-3 4 0-15,-8 5 1 16,-3 7 0-16,-7 6 0 16,-4 16-1-16,-10 2 1 15,-8 17 0-15,1 25 0 16,-8 15 0-16,-10 13 0 0,-7 15 0 15,-7 7 0-15,-4 6 0 16,0 0 0-16,1 10-1 16,6-1 1-16,-3-9-1 15,-7 3 1-15,0-9 0 16,-4 3 1-16,-3-12-1 16,-1-7 0-16,-3-13 1 15,-3-12 0-15,-11-28-1 16,0-19 1-16,-7-3 0 15,-17-19 1-15,-4-3-1 16,-8-10 1-16,-20-5-1 16,-25-14 0-16,-7-2-1 15,-7-7 1-15,-36-9-1 16,1-3 0-16,-29-4 0 16,-14-2 0-16,-24-7-3 15,-15-3 0-15,-6-6-8 0,10-1 0 16</inkml:trace>
  <inkml:trace contextRef="#ctx0" brushRef="#br0" timeOffset="164290.84">2600 1815 27 0,'-7'7'13'0,"14"-17"-1"0,-7 10 14 16,0 3-24-16,-7 13 1 15,7 3 1-15,-11 15 0 16,1 1-5-16,-1 9 0 0,-6 12 3 16,6 22 1-16,-10 20-1 15,3 18 0-15,1 28-1 16,2 6 0-16,-6 10-1 16,11-6 1-16,-8-16-2 15,7-13 0-15,-10-15-4 16,14-19 0-1,4-16-8 1,-4-24 0-16</inkml:trace>
  <inkml:trace contextRef="#ctx0" brushRef="#br0" timeOffset="166276.12">2582 1796 36 0,'22'7'18'0,"34"2"-18"0,-35-9 27 31,43 0-26-31,3 0 0 0,14 0 0 16,18 0 1-16,3 0-3 16,21 0 0-16,8 0 1 15,17 0 1-15,14-6-1 16,18 3 0-16,18 3-1 15,-1 0 1-15,8 3-1 16,3-3 1-16,18 0 0 16,3 6 0-16,4-6 0 15,7 0 1-15,-11 0-1 16,15 0 0-16,-12 0 0 16,15 3 1-16,-7 4-1 15,11-7 1-15,-4 3 0 16,10 9 0-16,-6-2 0 15,10-1 1-15,-4 10-1 16,4-7 0-16,4 1 0 16,-8-4 1-16,5-6-2 0,-8-3 1 15,3-3-1-15,-3-6 0 16,0-1 0-16,-7 4 0 16,3-9 0-16,8 2 0 15,-4 4 0-15,4-1 0 16,-15 4 1-16,0-10 0 15,-20-3 0-15,9-6 0 16,-2 3 0-16,-15-3 0 0,-3 10 0 16,-1 2 1-16,-17-3-2 15,0 7 0-15,0 0 0 16,-17 2 1-16,-4 4-1 16,-1-6 0-16,-20-1 0 15,3 1 1-15,-3-7 0 16,-7 7 0-16,-11-7 0 15,-14 4 0-15,0 2-1 16,-11-5 1-16,-3-1-1 16,-7 6 1-16,-11-2-1 15,-4 3 0-15,-16-4 0 16,-9 0 0-16,1 4 0 16,-10 0 0-16,3-1 0 15,-4 10 0-15,-3-6 0 16,0 6 0-16,-7 6 0 15,-1 4 0-15,1 2 0 16,-3 10 0-16,-1 6 0 0,-3-3 0 16,-4 13 0-1,-3 6 0-15,-4 0-1 0,-4 9 0 16,-3 10-1-16,1 9 0 16,-5 0-1-16,-3 10 1 15,0 5-1-15,-3 11 1 16,-1 5 0-16,4 4 1 15,0-1 1-15,0-2 0 16,-3 2 0-16,0-5 0 16,-1 5 1-16,4-5 1 15,0-10-1-15,0-7 1 16,-3 23 0 0,-1-25 0-16,-3-10-1 15,0-10 1-15,-3-5-1 16,-1-16 0-16,1-7-1 15,-4-3 0-15,-4-12-1 16,-7 3 1-16,-3-12-1 16,-7-7 1-16,-11-3-1 15,-3-3 1-15,-15-7-1 16,-6 1 1-16,3-7-1 16,-7 7 1-16,-14-1 0 15,-4 1 0-15,-14-1-1 16,1 1 1-16,-5-3-1 15,-13 5 1-15,-11 4 0 16,0-3 1-16,-4 0-1 16,-10 6 0-16,-10-10 1 0,2 10 0 15,-9 0 0-15,-12 0 1 16,8-6-2-16,-11 6 1 16,-10-3-1-16,10-3 1 15,-7 6-1-15,-7-4 0 16,11-5 0-16,-11 6 0 15,-4-3 0-15,8 2 1 16,-1 4-1-16,-13 0 0 16,10 0 0-16,0 0 1 15,-7 0-1-15,7 4 0 0,0-4 0 16,-11 0 0-16,15 0 0 16,-4-4 1-16,-4 1-1 15,11 3 0-15,-3 3 0 16,-4 1 0-16,14 2 0 15,0 0 0-15,-7 0 0 16,14-2 0-16,1 2 0 16,-8 3 0-16,11 1 0 15,-1-7 1-15,4 3-1 16,-3 0 0-16,7 1 0 16,-4-1 1-16,4 0-1 15,0-6 1-15,0 3-1 16,6-3 1-16,-9-3 0 15,2 3 0-15,8-9 0 16,4 2 0-16,-15-2-1 0,11 6 1 16,7-3-1-16,-11-10 1 15,0 13-1-15,18-7 1 16,-155-15-1 0,148 10 1-16,14 2 0 15,-11-3-1-15,1 7 1 16,3 0 0-16,3 2 0 15,4 4 0-15,-4-6 0 16,1-1 0-16,10-2 0 16,-7 2 0-16,-4 4 1 15,12 0 0-15,-12-4 0 16,22 1-1-16,-8 3 0 0,8 3 0 16,7-1 1-16,-8 4-1 15,11 4 0-15,11 5-1 16,0 0 1-16,0 1 0 15,7-4 0-15,0 7-1 16,3-4 1-16,4 7-1 16,3-7 1-16,22 7 0 15,0-4 0-15,-1 4-1 16,11-7 0-16,-3-5 0 16,3 2 0-16,0 0-3 15,8-6 0-15,-5-6-6 16,5-4 0-16,2 1-10 15,8-13 0-15</inkml:trace>
  <inkml:trace contextRef="#ctx0" brushRef="#br0" timeOffset="171978.06">18870 3766 24 0,'35'3'12'0,"18"-9"-7"15,-39-1 12-15,15 1-14 16,2 3 0-16,15-3 2 15,11-1 1-15,10 4-7 16,10-6 1-16,8-4 4 0,24 4 0 16,8 6-2-16,6 3 1 15,15 3-1-15,14 3 0 16,3 4 1-16,3-4 0 16,22 3 0-16,-3 7 0 15,13-10 0-15,11 10 0 16,-14 9-1-16,11-13 1 15,-1-2-2-15,-17 6 0 16,4 2 0-16,-8 7 0 16,-14-6-1-16,-24-3 1 0,-7 0 0 15,-15-7 0 1,-14 0-1-16,-13 1 1 0,-15-10-2 16,-18 3 1-16,-14 3-1 15,-10-3 1-15,-11 4-1 16,-10 2 0-16,-11 0 0 15,-4-2 0-15,-3 2 0 16,-3-9 1-16,-1 3 0 16,1 4 0-16,-5-7-2 15,1 0 0-15,4 0-5 16,3 3 0-16,0-3-8 16,3 0 1-16</inkml:trace>
  <inkml:trace contextRef="#ctx0" brushRef="#br0" timeOffset="186346.67">325 13092 18 0,'17'18'9'0,"-10"4"-1"0,-3-12 10 16,3-4-16-16,3 10 0 0,1-1 3 15,0 4 1 1,-1 0-7-16,8 3 1 0,-8-3 3 15,1-4 1-15,0-2-1 16,6 0 0-16,-6-4-1 16,10-3 1-16,-10-3-1 15,6-3 0-15,-3-9 0 16,11-13 0-16,0-16-2 16,10-18 1-16,0-10-1 15,4-19 1-15,0-12-2 16,-11 0 1-16,4-6-1 15,-15 18 0-15,5 10 0 16,-12 12 0-16,1 6-1 16,-4 17 1-16,3 8-1 15,-10 13 1-15,11 16-1 16,0 10 1-16,-11 21-2 16,7 9 0-16,3 17-1 15,1 15 1-15,10 12 0 16,7 7 0-16,4 3 0 15,7 9 0-15,3-15 1 0,4-3 1 16,-11-10 0-16,1-16 1 16,-5-12 0-16,-3-13 1 15,-6-9-1-15,-5-15 1 16,-13-7-1-16,-4-7 1 16,-11-15 0-16,-10-3 0 15,-7 0-1-15,-14-3 1 0,-18 3-1 16,3 3 0-16,4 6 1 15,-14 4 1-15,4 9-1 16,-15 9 1-16,0 10 0 16,-10 6 0-16,14 6 0 15,7 3 1-15,7 4-2 16,0 2 0-16,7-5-1 16,-3-1 1-16,13-9 0 15,8 0 0-15,25-10 0 16,6-5 0-16,15-10 0 15,6-10 0-15,-3-15 0 16,32-13 0-16,18-6 0 16,28-6 1-16,6-10-2 15,22 0 1-15,7-6-1 16,4 0 0-16,-15 10 0 16,-24-1 0-16,-4 0-1 15,-7 4 0-15,-14 12 0 16,-7 10 0-16,-24 9 0 15,-12 9 1-15,-24 22-1 0,-17 22 1 16,-26 32 0-16,-34 25 1 16,-33 15 0-16,1 13 1 15,-11 3 0-15,-11-6 0 16,4-4 0-16,25 4 0 16,3-7-1-16,-6 1 0 15,13-7-4-15,-261 264 6 0</inkml:trace>
  <inkml:trace contextRef="#ctx0" brushRef="#br0" timeOffset="186646.66">1337 12797 20 0,'71'-47'10'0,"-4"-41"-1"16,-53 60 11-16,7-13-17 16,4-3 1-16,-15-15 2 15,-10-1 0-15,-7 3-7 16,-14-2 0-16,-7 2 4 16,-15 17 1-16,-27 11-2 15,-25 23 0-15,3 9-2 16,-17 16 1-16,-11 19-1 0,-22 6 1 15,23 9 0-15,2 7 0 16,-465 228-2 0</inkml:trace>
  <inkml:trace contextRef="#ctx0" brushRef="#br0" timeOffset="186859.76">0 14189 60 0,'762'-204'0'0,"-656"167"4"0,14-39 1 0,3-36 1 16,15-55 0-16,-11-33-8 16,-18-23 0-16,-28-18 5 15,-31 8 0-15,-29 17-3 16,-42 22 0-16,-39 24-5 16,-39 36 1-16,-53 27-7 15,-45 41 0-15,-911-304 22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9:1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10241 5149 19 0,'4'0'9'0,"6"12"-4"16,-6-2 10-16,-1 5-14 15,1 1 1-15,-1 3 0 16,-3 6 1-16,0 3-4 16,0 7 1-16,4 5 2 15,-1 1 1-15,-3 12-1 16,0 10 0-16,0 22-1 15,-3 12 1-15,3-3-1 16,0 6 1-16,-4-12-2 16,1-3 1-16,-1-4-1 15,1-12 0-15,3-6-2 16,-4-16 1-16,1-9-6 16,3-10 0-16,0-9-2 0,0-13 1 15</inkml:trace>
  <inkml:trace contextRef="#ctx0" brushRef="#br0" timeOffset="1956.46">10298 5155 18 0,'7'6'9'0,"0"-12"-7"0,0 3 14 15,-4 6-14-15,4-6 1 16,4 3 1-16,3 0 0 16,0 0-5-16,4 0 1 15,3 0 3-15,7 0 1 16,0 0-2-16,8 0 1 0,6 0-2 15,0 0 1-15,-3 0-1 16,3-3 1-16,4-1-1 16,11 4 0-16,-1 0-1 15,4-3 1-15,7-3-1 16,0 3 1-16,0 0-1 16,-7 0 1-16,4 3-1 15,3 0 1-15,0 3-1 16,7 0 1-16,0 0-1 15,0 0 1-15,-7-3-1 16,-3 0 0-16,3 0 0 16,7 0 1-16,0 0-1 15,3-3 1-15,1 3-1 16,0 3 1-16,-4 0 0 16,7-3 0-16,0 7-1 0,7 2 1 15,0 10-1-15,1-7 1 16,-8 4-1-16,3-3 1 15,5-4-1-15,6-3 1 16,-3 1 0-16,-1-4 0 16,-6 3 0-16,3-3 0 15,7 0-1-15,1-3 1 16,-1 3-1-16,-3 0 1 16,-11 1 0-16,0-4 0 15,11 0-1-15,-8-7 1 16,1 1-1-16,0 0 1 0,-4 0-1 15,-7-4 1 1,3-2-1-16,8-4 1 0,-4 6-1 16,0 4 1-16,4-9-1 15,-4 2 0-15,-7 0 0 16,0 1 1-16,4-4-1 16,-4 4 1-16,0-1-1 15,0 1 1-15,-3 2-1 16,3-9 1-16,-14 10-1 15,0 0 1-15,7-4-1 16,0 0 0-16,0 1 0 16,0-1 0-16,0 1 0 15,-7 12 0 1,-7-10-1 0,-4 4 1-16,-6 6 0 0,-12 0 0 0,-2 0 0 15,-5 6 0-15,-3 4 0 0,-3 2 0 16,-4 4-1-16,-3 3 1 15,-4 3-1-15,-4 3 0 16,1-3 0-16,-4 16 1 16,0-13-1-16,0 12 1 15,0 1-1-15,0 3 1 16,0 6 0-16,0 0 0 16,3-10 0-16,1 1 1 15,3 6-1-15,0 0 0 16,0 0 0-16,-3 3 1 0,-1 6-1 15,-3-6 0 1,0 0 0-16,4 0 0 0,-4 6-1 16,3-2 1-16,-3-17-1 15,0 1 1-15,0-4-1 16,-3-3 1-16,-4 0-1 16,3-3 1-16,-3 1-1 15,3-1 0-15,-3-3 0 16,-3 0 0-16,-4-7 0 15,-4-2 1-15,-7 2-1 16,-3-5 1-16,-7 6 0 16,-4-4 0-16,-7-3 0 15,-3 1 0-15,-8 2 0 16,4-2 0-16,1-4 0 16,-5 0 1-16,-3-2-1 15,-7-1 1-15,-7 3-1 16,-7-3 0-16,3-3 0 0,-3 0 1 15,-7 0-1-15,-4-3 0 16,-10-3 0-16,0-1 0 16,3-2 0-16,-7 0 1 15,-3-1 0-15,-11 4 1 16,7 0-1-16,-7 2 0 16,-4 1 0-16,-6-3 1 15,6 0-2-15,-6 0 1 16,-4 2-1-16,-4-5 0 0,4 3 0 15,0 3 0 1,-3-1 0-16,-5 4 0 0,5 0 0 16,3 0 1-16,-4 4-1 15,-6-1 0-15,9 3 0 16,8-3 1-16,-3 7-1 16,3 2 1-16,-4 4-1 15,19-1 1-15,-1 1 0 16,0 3 0-16,-7 3-1 15,7-3 0-15,11-4 1 16,6 4 0-16,5-3-1 16,-1-4 0-16,11 4 0 15,-4 0 1-15,4-4-1 16,7 1 1-16,10-4-1 16,4 1 0-16,11-1 0 15,0-3 1-15,3-3-1 16,3 1 1-16,5-1-1 0,2 9 1 15,8-9-1-15,3 4 1 16,1-4-2-16,3 0 1 16,3 0-3-16,0-3 0 15,1-3-13-15,-22-13 1 16</inkml:trace>
  <inkml:trace contextRef="#ctx0" brushRef="#br0" timeOffset="4284.92">2575 5145 34 0,'18'13'17'0,"-7"-7"-11"16,-4-3 18-16,-4 7-24 15,4-10 1-15,4 9 1 16,-8-6 0-16,4 13-2 16,4-3 0-16,-1 2 2 15,1 4 0-15,-4-3-1 16,4-1 1-16,-1 4 0 15,8-3 0-15,-15 3 0 16,8 0 0-16,-4-7 0 16,4 4 0-16,-8-10 1 0,4-6 0 15,0-6 0 1,4-10 0-16,3-12 1 0,4-10 0 16,10-21-2-16,4-13 1 15,10-13-3-15,7-28 0 16,18 0-7-16,4-3 0 15,10 3-10-15,-3 0 1 16</inkml:trace>
  <inkml:trace contextRef="#ctx0" brushRef="#br0" timeOffset="9311.69">18253 10686 28 0,'116'-9'14'0,"18"-7"-9"15,-91 13 15-15,17-3-19 16,14 0 1-16,3-4 2 16,11 1 0-16,11-1-5 15,7 1 1-15,3 0 3 16,-3 2 1-16,11 1-1 15,10-3 0-15,3 2-1 16,-10 4 1-16,14-3 0 0,4 0 0 16,3 3-1-16,-11-1 0 15,15-2 0-15,3 0 0 16,0 3-1-16,1 0 0 16,6-1-1-16,7 4 1 15,-7 4-1-15,8-4 1 16,6 3-1-16,-10 3 0 15,13 0 0-15,5 1 0 16,-8 2 1-16,8 0 0 16,2 1 0-16,-9-1 0 15,13 4 0-15,1-1 0 0,-8 1 0 16,15-1 1-16,-1 1-1 16,-3-4 0-16,0 1-1 15,7-4 1-15,-10-3 0 16,2 3 0-16,9 1 0 15,-12-4 0-15,-3 3 0 16,10-3 0-16,-17-3-1 16,4 0 1-16,6-3-1 15,-17 0 1-15,3-3 0 16,1-1 0-16,-5-2 0 16,-13 0 0-16,0 2 0 15,-8 4 1-15,-3 0-1 16,-17 3 0-16,-4 6-1 15,-7 4 1-15,-7-1-1 16,-8 1 1-16,-6 2 1 0,-7-2 0 16,-15 2 0-1,-10-3 0-15,-14 4 0 0,-7-7 1 16,-7 4-2-16,-8-1 1 16,-6 0-2-16,-4-2 1 15,0-1-2-15,-3 3 1 16,-4-5-1-16,0-1 1 15,-3 0-2-15,-1-3 1 16,-3 3-8-16,0-3 1 16,-3-13-12-16,-12-9 1 0</inkml:trace>
  <inkml:trace contextRef="#ctx0" brushRef="#br0" timeOffset="11269.16">10880 10994 25 0,'-4'-10'12'0,"-10"-2"-1"15,14 6 12-15,0-4-21 16,0 7 0-16,0 0 2 16,0-3 0-16,0 6-5 0,0 0 1 15,0 3 3-15,-3 9 1 16,-1 4-1-16,0 3 1 15,1 9-2-15,-4 10 0 16,-4 9-1-16,1 25 1 16,6 22-1-16,-3-6 1 15,4 9-2-15,-4 0 0 16,-1-3-2-16,1-9 1 16,0-13-3-16,0-13 0 0,0-5-7 15,0-20 0-15,-3-15-2 16,-1-19 0-16</inkml:trace>
  <inkml:trace contextRef="#ctx0" brushRef="#br0" timeOffset="12361.56">10883 11113 25 0,'39'16'12'0,"17"-10"-10"0,-38-6 19 16,10 0-18-16,11 0 1 16,11-3 3-16,-1 0 0 15,18-7-8-15,14-2 0 16,18 5 7-16,7-2 0 16,7-10-2-16,21 0 1 15,7 0-3-15,10-6 1 0,8 7-1 16,7-4 0-16,-4 3-2 15,8-6 0-15,10 0 0 16,-11-7 1-16,0 1-1 16,4 9 1-16,-11-3-1 15,4-3 1-15,0-4-1 16,3-2 1-16,-17 2-1 16,7-2 0-16,7 15 0 15,-15 0 1-15,4-9-1 16,11-3 0-16,-3 3 0 15,-8-1 0-15,11 1 0 16,3-3 0-16,-10 3 0 16,13 2 0-16,1 4 0 15,-14 4 1-15,17-1-2 16,-3 3 1-16,-7 7 0 16,-7 6 0-16,-4 3 0 0,0 3 0 15,-6 6-1-15,-15 4 1 16,3 2 0-16,-6 4 0 15,-1 3 0-15,-17 6 0 16,-7 7 0-16,0-10 0 16,-7 0-1-16,-4 3 1 15,-11 4 0-15,-6 2 0 16,-11 1-1-16,-7-7 1 16,-11 3 0-16,-6 4 0 15,-1 9 0-15,-7-7 0 16,4 4-1-16,-4 0 1 0,4 6 0 15,-3-3 0-15,-1 6 0 16,4 13 0-16,3-10 0 16,0 13 0-16,1 6 0 15,-1 6 0-15,-3-9 0 16,0 0 0-16,-8 3 0 16,-6-6 0-16,-7 3 0 15,-4-6 0-15,-11-4-1 16,-6-5 1-16,-11-1 0 15,-15 0 0-15,-16-12 0 16,-33-3 0-16,-14-4-1 16,-31-12 1-16,-29-3-1 15,-28-10 1-15,-24-5 0 16,-12-4 0-16,-16 0 0 16,-8 0 0-16,-21 0 0 15,-15 6 0-15,-9 6 0 0,-36 7 1 16,-4 9-1-1,-24 13 1-15,-25 3-1 0,-14 3 1 32,-395 54-5-32,119-23 1 15,54-12-4-15,32-16 1 16,17-6-5-16,0-7 1 16,-11-8-4-16,25-1 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9:29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7569 17 0,'0'13'8'0,"10"0"-2"0,-3-13 8 15,0 3-13-15,-3 0 1 16,3 0 1-16,-7 3 0 16,3 0-4-16,5 4 1 0,-5-1 2 15,4 4 1-15,4 3-1 16,-1 2 1-16,1 1-1 15,-1 0 1-15,1 3 0 16,-4-6 0-16,4-4 0 16,-8-2 1-16,4-7 0 15,0-6 1-15,4-10 1 16,-8-9 0-16,8-16 0 16,7-12 0-16,10-12-2 15,11-20 0-15,-4-9-1 16,11-3 0-16,14-3-5 15,10 3 0-15,-3 12-6 16,4 13 0-16,-11 19-8 16,-18 25 0-16</inkml:trace>
  <inkml:trace contextRef="#ctx0" brushRef="#br0" timeOffset="1335.74">2741 10470 37 0,'14'-9'18'0,"-7"9"-17"16,-7 0 25-16,-7 0-27 16,4 0 1-16,-18 3 0 15,-1 6 0-15,-13 1 0 16,7 2 0-16,-4-2-1 16,-7-4 1-16,-3 3-1 15,0-3 0-15,-8 1-1 16,11-1 1-16,-6 0-2 0,9 1 1 15,8 2-1-15,0 0 1 16,0 4-1-16,3 3 0 16,7 2 0-16,8 1 0 15,-8 6 0-15,15 10 0 16,-8 9 1-16,4 0 1 16,0 9-1-16,3 7 1 15,-3 2-1-15,4 10 0 16,3 4 1-16,-7-1 0 15,3 3 0-15,4 16 0 16,-7 4 1-16,7-4 1 0,-3 9 1 16,3 4 0-16,0 6-1 15,0 3 1-15,0-3-2 16,0-4 1 0,0 67 0-1,3-22 1-15,4-16 0 16,4-7 0-16,-1-2 0 15,-6-10 1-15,3-6 0 16,-7-7 0-16,7-5-2 16,4 5 1-16,-1-5 0 15,-6-4 1-15,3-9 0 16,3-13 1-16,-3-3-1 16,-3-9 1-16,6-4 0 15,-2-5 0-15,2-4-1 16,1-3 0-16,-1 0-1 15,1-3 0-15,-1-6 0 16,1-7 1-16,7-6-1 0,-1-3 1 16,4-6-2-1,11-4 0-15,0-2 0 0,7-4 0 16,17-6-2-16,-3 0 0 16,7-3-4-16,0-4 1 15,-3 1-11-15,-19 3 1 16</inkml:trace>
  <inkml:trace contextRef="#ctx0" brushRef="#br0" timeOffset="3481.91">2321 16259 43 0,'25'-19'21'0,"42"-56"-23"0,-46 46 30 16,0-18-27-16,15-22 0 15,17-6 1-15,7-13 0 0,7-9-3 16,-7 6 1-16,-8 3 1 16,-2 4 1-16,-1 12-2 15,-10 9 1-15,-11 10-1 16,-3 9 0-16,-7 12 1 15,-1 7 0-15,-6 13-3 16,-1 5 1-16,-10 23-2 16,0 12 1-16,-7 19-1 15,4 10 0-15,-8 12-1 16,4 3 0-16,4 16 2 16,3-4 1-16,10 7 1 15,1 7 0-15,-1-4 1 16,1-13 1-16,7 1-1 15,-4-13 1-15,3-13 0 16,-6-12 0-16,7-9-1 16,-8-10 1-16,-6-13-1 15,3-9 1-15,-14-12-2 16,-7-7 0-16,3-12 0 0,-24-10 0 16,-15-9-1-16,-13-6 1 15,-25 0-1-15,-4 3 1 16,-3 9-2-16,3 6 0 15,-7 10-3-15,7 13 1 16,4 8-2-16,11 14 0 16,13 12 0-16,15 3 1 15,3 6 3-15,14 1 0 0,11-1 2 16,10-3 1-16,4-9 3 16,18-10 1-16,17-9 1 15,22-6 1-15,20-19 0 16,18-22 0-16,32-9-1 15,21-13 1-15,4-13-3 16,10-9 1-16,4 10-2 16,-14 5 0-16,-15 11-2 15,-10 5 1-15,-21 10-1 16,-18 12 0-16,-32 16-1 16,-17 13 0-16,-25 15-1 15,-35 29 1-15,-53 27-1 16,-60 32 0-16,-67 41-13 15,-68 34 0-15,-16 26-1 16,-22 46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30:34.9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0:31:47.721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6265 4553 24 0,'0'19'12'0,"4"-7"-2"0,-4-9 13 15,0 0-22-15,0 4 1 16,0 8 0-16,0 4 1 16,0 9-4-16,-4-6 0 15,4 3 2-15,0-6 1 16,0 0-5-16,0 0 1 15,0-7-8-15,0-2 0 0</inkml:trace>
  <inkml:trace contextRef="#ctx0" brushRef="#br0" timeOffset="645.13">6586 4612 35 0,'29'-22'17'0,"-29"-12"-14"0,0 21 28 15,0-5-28-15,0-4 0 16,0 9 3-16,-11-6 0 16,0-6-8-16,-6 9 1 15,-4 4 4-15,-11-1 0 16,4 4-2-16,-1 3 1 15,-2 6-2-15,-8 3 0 16,4 3-1-16,-1-6 1 16,-2 3-2-16,-5 4 1 0,4 2-2 15,1 10 1-15,-8-4-2 16,7 17 0-16,4-7-2 16,3 9 0-16,7 1 0 15,8 9 1-15,9 6 0 16,8 6 1-16,15 4 3 15,6-4 0-15,7 1 3 16,11-10 1-16,10-6 0 16,1-10 1-16,2-12 1 15,16-13 0-15,-1-12-1 16,14-10 1-16,-7 0 0 16,-7-18 0-16,-11-7-1 15,-3-9 0-15,-21-10-2 16,-4 7 1-16,-21-3-5 15,-7-4 1-15,-14 13-11 16,-11 6 0-16,-3 10-3 16,-11 6 1-16</inkml:trace>
  <inkml:trace contextRef="#ctx0" brushRef="#br0" timeOffset="4847.99">6311 5650 38 0,'-7'10'19'0,"7"-10"-12"15,0 0 19-15,0 0-25 16,-3 0 0-16,-1 0 1 0,4 0 1 16,-10 0-4-16,2 0 1 15,-2 0 2-15,-1-3 0 16,-3-4-2-16,0 7 1 15,0 0-2-15,-4 0 0 16,1 0-2-16,3-6 1 16,3 6 0-16,-7-3 0 15,8 0 0-15,-1 3 0 16,1 3 1-16,3 0 0 16,3 3 1-16,-7 1 1 15,8-1-1-15,-1 3 0 0,1-2 0 16,-1 5 0-16,1 4 0 15,-8-1 0-15,4 11 0 16,4-5 0-16,-4 1 0 16,0 7 0-16,3-7 0 15,4 6 1-15,0 0-1 16,4 7 1-16,-1-4 0 16,8-6 0-16,-11 0 1 15,10-3 0-15,-6 0 0 16,3 0 0-16,-7 0-1 15,3-3 1-15,1-7-1 16,-1 1 0-16,1-4-1 16,3-3 1-16,0-6-1 15,4-3 0-15,3 0 0 16,0-3 0-16,7 0-1 16,-7-1 1-16,7 1-6 15,4 0 0-15,-4 3-7 0,-10 0 1 16</inkml:trace>
  <inkml:trace contextRef="#ctx0" brushRef="#br0" timeOffset="5090.91">6075 6064 26 0,'-4'0'13'0,"11"-6"-3"0,-3 0 13 0,-1-1-20 16,1 1 0-16,3 0 1 16,4-4 1-16,-1 1-7 15,4 0 0 1,22 2-7 0,-12 1 1-16,1 0-3 15,-4 0 1-15</inkml:trace>
  <inkml:trace contextRef="#ctx0" brushRef="#br0" timeOffset="5482.88">6618 5964 36 0,'0'9'18'0,"-3"-9"-25"0,-8 3 35 0,4 10-28 15,-4 0 1-15,1 2-1 16,-8 1 0-16,4 0-2 16,0-1 0-16,0 4-3 15,3 0 0-15,4-3-5 16,-3-7 1-16</inkml:trace>
  <inkml:trace contextRef="#ctx0" brushRef="#br0" timeOffset="5720.18">6498 6030 17 0,'28'34'8'0,"11"7"-5"0,-28-28 10 15,-1 2-12-15,8 7 1 16,3 0-1-16,-7-3 1 16,4-7-4-16,0-2 0 15,-8 2-3-15,-10-5 0 16</inkml:trace>
  <inkml:trace contextRef="#ctx0" brushRef="#br0" timeOffset="6051.79">6089 6356 49 0,'60'3'24'0,"56"-28"-31"16,-94 25 51-16,16-13-44 15,5 4 1-15,10-4-1 16,-11 10 1-16,0 0-3 0,-3-3 0 16,0 6-3-16,-4-6 1 15,0-1-10-15,-3 4 0 16</inkml:trace>
  <inkml:trace contextRef="#ctx0" brushRef="#br0" timeOffset="6486.73">6854 5650 42 0,'0'41'21'0,"0"9"-19"0,0-25 31 15,0 0-31-15,4 19 1 16,3 13 2-16,4 5 0 16,-4 1-7-16,3-3 1 15,-6-7 1-15,3 0 0 16,-4-6-13-16,-3-6 0 15</inkml:trace>
  <inkml:trace contextRef="#ctx0" brushRef="#br0" timeOffset="8360.11">8629 5961 30 0,'11'12'15'0,"-4"-24"-4"0,0 5 10 15,3-2-21-15,4-3 1 16,8-1 1-16,9 0 0 16,-3-2-1-16,4-1 0 0,-4 4 1 15,-3 5 1-15,-4 10-1 16,-7 7 1-1,-24 31-4 1,-8-4 1-16,-10 1-5 16,-4-4 1-16,-3-2-1 15,3-4 0-15,4-3-1 16,0-3 0-16,7-3 2 16,10-7 0-16,-3-2 2 15,3-7 1 1,4-3 0 31,0-3 1-47,7 0 1 0,4-4 0 0,3-2 1 0,7 0 0 15,4-1 2-15,-1 4 0 32,4 0 0-32,8 2 1 0,-5-5-1 0,1 9 1 0,3 3-2 0,4 3 1 0,-11 7-3 0,7 6 1 15,-10 3-4-15,0 0 1 16,6-7-11-16,-6-2 1 15</inkml:trace>
  <inkml:trace contextRef="#ctx0" brushRef="#br0" timeOffset="8675.07">9271 6039 41 0,'-4'19'20'0,"-10"12"-18"16,7-24 31-16,-3 5-33 16,-4 7 1-16,-4 3 1 15,0 0 0-15,4-3-3 16,4-1 0-16,-4 4-2 15,3-6 1-15,4 3-9 16,0-10 1-16,0-9-3 16,0-6 1-16</inkml:trace>
  <inkml:trace contextRef="#ctx0" brushRef="#br0" timeOffset="8844.18">9098 6077 35 0,'11'31'17'0,"10"-3"-20"0,-7-15 32 15,4 6-28-15,6 0 0 16,1 2-1-16,3 5 1 16,-3-1-5-16,-7-3 1 0,3-4-7 15,-7-2 1-15</inkml:trace>
  <inkml:trace contextRef="#ctx0" brushRef="#br0" timeOffset="9174.35">9553 6105 41 0,'4'3'20'0,"3"3"-15"0,0-12 34 15,0 6-38-15,4 0 0 16,3 0 1-16,0-3 0 15,0 0-3-15,7 3 0 16,-3 0-2-16,-1-3 1 16,1 3-11-16,0-3 0 15,-8-1-1-15,-3-2 1 16</inkml:trace>
  <inkml:trace contextRef="#ctx0" brushRef="#br0" timeOffset="9439.25">9645 5989 40 0,'7'22'20'0,"4"31"-23"0,-8-43 39 0,-3 5-36 0,4 10 0 0,-4 1-1 0,3 2 1 15,-3-6-3-15,4-4 1 32,-4 4-10-32,0-15 1 0</inkml:trace>
  <inkml:trace contextRef="#ctx0" brushRef="#br0" timeOffset="9996.93">9920 5889 53 0,'7'3'26'16,"4"-19"-30"-16,-4 13 45 0,3 0-40 16,1 0 0-16,3-4 1 15,4 1 0-15,3 3-2 16,0-3 0-16,0 6 2 16,0-7 0-16,1 4-1 15,-8-3 0-15,0 9-1 16,-7 3 0-16,-4 4-3 15,-3-4 1-15,-3 0-3 16,-4 7 1-16,0-4-1 16,0 4 0-16,0-4 0 15,0 7 0-15,0 0 2 16,3 2 0-16,0 1 2 31,4-3 0-31,0 3 1 0,4 0 1 16,3-7 0-16,4-6 0 0,-1 1 2 0,4-1 1 15,4 0 0-15,-4 1 0 16,0-1 0-16,-3 0 0 16,-4 0-2-16,0 1 1 15,-4 2-3-15,1 7 1 32,-1 6-2-17,-6 3 0 16,-11-6-3-31,-11-4 1 0,-7 1-5 0,-6-4 1 0,-8-2-8 0,-11-4 1 32</inkml:trace>
  <inkml:trace contextRef="#ctx0" brushRef="#br0" timeOffset="10507.76">8378 6663 33 0,'-3'3'16'0,"10"0"-9"0,-3-3 22 15,6 4-27-15,11-4 0 0,-3 3 3 16,7-3 1-16,3 0-6 15,14-3 1-15,22-1 4 16,17 1 1-16,18-9-1 16,10-7 1-16,25-9-1 15,11-4 0 1,-1-2-2-16,15 3 0 0,-4 2-1 16,-17 4 1-16,-11 6-3 15,-4 4 1-15,-13 5-4 16,-19 7 1-16,-13 6-6 15,-18 4 0-15,-18 8-11 16,-17 10 1-16</inkml:trace>
  <inkml:trace contextRef="#ctx0" brushRef="#br0" timeOffset="11212.68">8170 6930 45 0,'4'6'22'0,"-15"-12"-15"0,15 9 31 16,-8 6-38-16,-3 4 1 15,0 2 0-15,-10 11 0 16,-5 2-2-16,1 6 1 15,-3 1 0-15,-5 2 0 0,1 14-2 16,0-8 0-16,7 14-1 16,0-1 0-1,28 13-1 1,7-6 0-16,3-19-4 16,4-10 0-16,4-8-4 15,0-8 0-15</inkml:trace>
  <inkml:trace contextRef="#ctx0" brushRef="#br0" timeOffset="11508.56">8417 7209 44 0,'0'6'22'0,"-10"19"-29"0,-1-15 40 16,1 2-34-16,-8 4 1 16,-3 3-1-16,-7-4 0 15,6 4-1-15,-9 3 1 16,2 3-6-16,5 0 0 15,10-3-4-15,-8-9 0 0</inkml:trace>
  <inkml:trace contextRef="#ctx0" brushRef="#br0" timeOffset="11745.97">8230 7259 34 0,'25'38'17'0,"10"15"-17"16,-17-47 29-16,-4 10-29 16,7 6 1-16,4 3 0 15,-11 3 0-15,4-6-5 16,3-3 1-16,-7-7-7 15,-3-5 1-15</inkml:trace>
  <inkml:trace contextRef="#ctx0" brushRef="#br0" timeOffset="11996.04">8647 7378 42 0,'7'6'21'0,"35"-6"-23"0,-31-3 35 0,10 0-34 15,7-3 1-15,-3-4-4 16,10 1 1-16,-10-3-7 15,-1-1 1-15</inkml:trace>
  <inkml:trace contextRef="#ctx0" brushRef="#br0" timeOffset="12372.87">9123 7171 39 0,'0'38'19'0,"3"-16"-18"0,-3-13 28 16,0 7-28-16,0 6 0 16,0 6 0-16,0 0 1 0,0 7-5 15,4-1 1-15,-1-6-8 16,1-2 1-16,3-11-2 31,-7-9 0 32</inkml:trace>
  <inkml:trace contextRef="#ctx0" brushRef="#br0" timeOffset="12658.94">9218 6880 28 0,'11'9'14'0,"6"16"-8"0,-10-22 24 16,4 0-29-16,3 4 0 15,7 8 3-15,0 4 0 16,4 3-3-16,3 9 1 16,1 10 2-16,2-3 1 15,-6 6-1-15,0 12 0 16,-11-3-3-16,-4 4 1 15,-6-4-5-15,-4-3 0 16,-7 4-8 0,-7-10 0-1,-7-7-3 1,-1-12 0-16</inkml:trace>
  <inkml:trace contextRef="#ctx0" brushRef="#br0" timeOffset="13059.75">9846 6823 29 0,'-7'-3'14'0,"-11"41"-9"0,11-29 22 16,-3 4-27-16,-8 9 1 16,-3 6 0-16,0 0 1 15,3 10-1-15,4 5 0 16,-4 8 2-16,8 15 0 15,6-1 1-15,1 7 1 16,6-9-1-16,8-3 0 16,3-7-3-16,0-12 1 15,7-10-9-15,0-9 1 0,-3-6-8 16,-4-10 1-16</inkml:trace>
  <inkml:trace contextRef="#ctx0" brushRef="#br0" timeOffset="13499.67">10259 7174 35 0,'-7'-9'17'0,"14"12"-9"0,-7-3 25 0,0 0-29 0,-4 0 1 15,1 3 2-15,-1 3 0 16,-3 4-10-16,4-4 1 0,-15 13 5 16,-3 6 1-16,-7 3-6 15,-4 4 1-15,0 2-6 16,0 4 0-16,4-1-8 15,-4-8 0-15</inkml:trace>
  <inkml:trace contextRef="#ctx0" brushRef="#br0" timeOffset="13770.27">10029 7080 39 0,'25'41'19'0,"14"15"-18"0,-25-37 29 16,4 9-30-16,3 7 0 15,-3 9-1-15,3 3 1 16,3 0-3-16,5-9 0 15,-5 2-4-15,-3-8 0 16,-3-7-4-16,0-10 0 16</inkml:trace>
  <inkml:trace contextRef="#ctx0" brushRef="#br0" timeOffset="14038.71">10428 7400 39 0,'11'16'19'0,"-1"-4"-16"15,-3-12 36-15,4 0-38 16,0 0 1-16,6 0 0 15,8-3 0-15,3-6-5 16,4-1 1-16,0 1-5 16,-4 0 1-16,-7-4-7 0,-10-3 0 15</inkml:trace>
  <inkml:trace contextRef="#ctx0" brushRef="#br0" timeOffset="14264.31">10548 7209 39 0,'-3'25'19'0,"10"94"-19"0,0-91 30 0,0 7-40 15,0-1 0-15,0-6-12 16,0-9 1-16</inkml:trace>
  <inkml:trace contextRef="#ctx0" brushRef="#br0" timeOffset="15027.24">10834 7087 39 0,'3'6'19'0,"15"3"-15"0,-7-9 32 0,-1 0-33 16,1 3 0-16,3-6 0 16,11 6 1-16,-4-6-6 15,0 0 1-15,0-6 3 16,4 6 0-16,-4-4-2 0,0 4 0 16,-3 3 0-16,-4 3 0 15,-7 0-2-15,-4 7 0 16,-3 5-2-16,-7 4 1 15,-7 0-3-15,-3 0 1 16,-8 3-2-16,-3 0 0 16,-1-3 1-1,5 3 0-15,-1 0 2 16,0-4 0 0,11 4 4-16,7 0 1 0,4-3 3 15,3-3 1-15,7-1 0 0,7-2 0 16,11 0 0-16,-1-7 0 0,8 0-2 15,3-6 1-15,4 0-8 16,0-6 1-16,0-4-8 16,-11-2 0-16</inkml:trace>
  <inkml:trace contextRef="#ctx0" brushRef="#br0" timeOffset="15328.82">11229 6895 41 0,'11'50'20'0,"17"-3"-10"0,-18-34 32 16,4 12-38-16,8 10 1 15,6 2 4-15,14 10 1 16,0 0-13-16,-3 0 1 16,-3 3 6-16,-8 4 1 15,-11-4-5-15,-13 6 0 16,-22 4-9-16,-20-7 0 16,-22-3-10-16,-18-6 1 0</inkml:trace>
  <inkml:trace contextRef="#ctx0" brushRef="#br0" timeOffset="17564.95">7863 4393 42 0,'7'6'21'0,"4"4"-16"15,-7-7 21-15,-4-3-23 16,0 6 0-16,0 6 2 15,0 14 0-15,0 2-7 0,0 13 1 16,-4 9 4-16,1 6 0 16,3 4-3-16,0-4 0 15,0-2-5-15,0-17 1 16,0-9-11-16,0-3 1 16</inkml:trace>
  <inkml:trace contextRef="#ctx0" brushRef="#br0" timeOffset="17983.54">7835 4518 36 0,'7'16'18'0,"11"-13"-17"16,-11-3 22-16,4 0-23 16,-1-3 0-16,11 3 3 15,-10-6 1-15,7-1-2 16,3 4 0-16,-4-3 3 16,12 3 0-16,2 3 1 15,12 0 1-15,-5 3-3 16,1 0 1-16,-3 0-3 15,-5 7 1-15,-3 5-2 16,-6-5 1-16,-8 12-2 0,-4 9 0 16,-10 0-1-16,-7 4 1 15,-10 6-1-15,-8-4 1 16,-7 4-3-16,4 0 0 16,-11-10-4-16,11-3 0 15,3 1-7-15,8-4 1 16,-5 0-2-16,5-3 0 15</inkml:trace>
  <inkml:trace contextRef="#ctx0" brushRef="#br0" timeOffset="18257.54">8421 4804 40 0,'7'25'20'0,"-7"12"-26"16,0-24 40-16,0-1-35 15,0 4 0-15,0-3-2 16,0-1 1-16,0 1-5 15,0-4 1-15,0-9-5 0,0-9 1 16</inkml:trace>
  <inkml:trace contextRef="#ctx0" brushRef="#br0" timeOffset="18747.71">8498 4637 23 0,'15'7'11'0,"2"-1"-7"0,-10-6 15 0,0 0-20 0,4-6 0 0,3 6 0 0,4-3 0 0,3-1 1 0,7-2 0 0,-3 3-1 0,3 0 1 0,-7 3 1 31,-7 6 1-31,-3 0 0 0,-4 7 0 0,-7 6 0 16,0-7 1-16,-4 4-2 16,1 0 1-16,-4-7-3 15,0 4 1-15,0-4-2 16,-4 0 1-16,4 4-2 16,0-4 0-16,0 1 0 15,0-10 1-15,7 6 0 16,0-3 1-16,7 0 2 15,0 1 0-15,4-1 4 16,6 3 0-16,4-3 1 16,0 0 0-16,-3-3 0 15,-4 3 0-15,0 7-3 16,-14-1 1-16,0 7-6 0,-10 6 0 16,-4 3-10-16,-8-9 0 78</inkml:trace>
  <inkml:trace contextRef="#ctx0" brushRef="#br0" timeOffset="19042.53">9052 4189 43 0,'0'16'21'0,"-3"12"-17"16,-1-22 33-16,1 13-36 16,-4 3 1-16,0 9 0 15,-4 4 1-15,4 15-4 16,0 3 0-16,0 13 2 15,3-3 0-15,4-4-4 16,0-2 1-16,4-13-8 16,-4-7 1-16,0-18-5 15,-4-9 0-15</inkml:trace>
  <inkml:trace contextRef="#ctx0" brushRef="#br0" timeOffset="19297.84">8886 4706 40 0,'8'16'20'0,"9"-22"-21"0,-10 6 35 15,0-3-33-15,7-4 0 0,4 1 0 16,3 3 0-16,4-6-4 15,0-1 1-15,-4 1-5 16,-4-1 0-16,-2 1-5 16,-1-7 0-16</inkml:trace>
  <inkml:trace contextRef="#ctx0" brushRef="#br0" timeOffset="19484.73">9183 4854 41 0,'0'28'20'16,"10"-3"-26"-16,-6-19 36 0,-4-2-33 0,0-4 1 15,0 0-13-15,7-10 1 16,-7-2 12-16,0-4 0 15</inkml:trace>
  <inkml:trace contextRef="#ctx0" brushRef="#br0" timeOffset="19984.8">9373 4857 18 0,'0'9'9'0,"0"-5"-7"0,0-11 10 0,4 1-13 16,-1-3 1-16,1-1-2 0,-1-9 0 15,1 4 1-15,-1-4 0 16,5-3-1-16,-5 3 0 15,8 7 0-15,-4 2 1 16,0 4 2-16,3 3 0 16,4 6 2-16,1 3 1 15,-1 4 0-15,0-1 0 16,0 3-1-16,0 4 0 16,4 3-1-16,-8 0 0 15,4-4-8-15,0 1 0 31,-6-3-1-15,-5-4 0-16</inkml:trace>
  <inkml:trace contextRef="#ctx0" brushRef="#br0" timeOffset="20316.49">9835 4706 34 0,'11'10'17'0,"10"-10"-19"16,-21 0 35-16,4 0-32 16,-1-3 0-16,4 3 1 15,-7 3 0-15,-3 3-3 16,-4-6 0-16,-4 10 2 0,-3-1 0 16,0 0-1-16,3 7 0 15,-3 3-1-15,7 0 0 16,-3 6-1-16,3 0 0 15,3-6-2-15,4-1 1 16,4-2-2-16,3 0 0 16,3-4-4-1,11 1 0-15,-3-4 0 0,7-6 0 32</inkml:trace>
  <inkml:trace contextRef="#ctx0" brushRef="#br0" timeOffset="20582.38">10227 4092 34 0,'-7'12'17'0,"7"1"-21"16,-4-4 37-16,-6 7-32 15,-1 9 1-15,-3 13 0 16,4 6 1-16,-1 9-4 16,-3 10 0-16,7 2 2 15,0 8 0-15,3-4-3 16,1 0 1-16,-1-10-4 0,4-12 1 16,0-9-7-16,0-16 0 15</inkml:trace>
  <inkml:trace contextRef="#ctx0" brushRef="#br0" timeOffset="20783.14">9962 4612 55 0,'32'7'27'0,"25"-17"-39"0,-36 7 53 0,7 3-42 15,4-16 0-15,10 1-16 16,11-7 1-16,-4 3 11 16,4-3 0-16</inkml:trace>
  <inkml:trace contextRef="#ctx0" brushRef="#br0" timeOffset="21424.85">11190 5048 48 0,'21'0'24'0,"18"-31"-28"0,-28 12 41 0,3-9-35 15,-4-13 0-15,12-15-1 16,2-7 1-16,-3-12-3 16,-3 9 0-16,-4-6 1 15,-10-4 0-15,-1 11-1 16,-3 2 1-16,-3 3-3 15,-4 10 1-15,0 9-1 16,0 7 0-16,-1 15-2 16,1 10 1-16,0 9-2 15,-3 9 0-15,-1 10 1 16,4 6 1-16,0 3 1 16,4 4 1-16,-1 8 3 15,4 7 0-15,4 3 3 0,-1 13 0 16,8 0 0-1,3 0 1-15,0-10-2 0,4-3 1 16,-1-9-3-16,1-10 1 16,3-6-6-16,-3-6 0 15,-1-9-8-15,-3-4 1 16</inkml:trace>
  <inkml:trace contextRef="#ctx0" brushRef="#br0" timeOffset="21618.89">11543 4788 37 0,'14'31'18'0,"-10"16"-14"0,-4-34 28 0,0-1-32 16,0 4 1-16,0 0-1 15,0-4 0-15,0-2-8 16,3-7 1-16,1-13-4 15,-4-5 0-15</inkml:trace>
  <inkml:trace contextRef="#ctx0" brushRef="#br0" timeOffset="22338.2">11730 4885 26 0,'14'38'13'0,"-7"-16"-6"0,-3-22 18 16,3 0-26-16,-4 0 1 0,1 0-1 15,-1-16 0 1,1 0-1-16,-4-2 0 0,3-1-2 16,-3-6 1-16,4 3-2 15,-1 0 1-15,4 0 0 16,0 0 1-16,0 3 2 15,4 7 0-15,0 8 2 16,-1 4 0-16,-3 7 2 16,0-1 1-16,0 3 0 15,4 10 1 1,-4-3-1-16,0 3 0 0,4 6-1 16,-1 0 0-16,4-3-2 15,-7 3 0-15,4-13 0 16,0 1 0-16,-1-1 2 0,1-2 0 15,-1-4 1-15,4 0 1 16,1-6 0-16,6 0 1 16,0-6-1-1,0-10 0 17,0 1-3-17,0-4 1 16,-3-3-2-31,0 0 0 0,-8 0-2 0,1-3 1 0,-4 0-2 0,-4 12 1 0,1-9-3 0,-4 13 1 0,0 3-1 0,0 9 1 16,0 3-1-16,0 7 0 0,0 2 0 16,0-5 1-16,0 9 0 15,0-1 0-15,0 1-1 16,7 0 1-16,0-6-3 16,4 5 1-16,-1-8-4 15,4-1 0-15</inkml:trace>
  <inkml:trace contextRef="#ctx0" brushRef="#br0" timeOffset="22703.12">12397 4838 36 0,'10'-16'18'0,"15"-9"-17"15,-18 16 32-15,0 0-31 16,0 5 0-16,0-5 2 16,-3 6 0-16,-4 3-5 15,0 0 0-15,0 0 2 0,-7 0 0 16,0 3-1-1,-1 6 1-15,1-5-2 0,0 2 1 16,0 6 0-16,4 4 0 16,-4 0 0-16,7-4 1 15,0 4 0-15,0 0 0 16,0-4-1-16,7 4 1 16,-4-13-1-16,1 3 0 15,3-3 0-15,0-6 0 16,4-3-2-16,-1 3 1 15,1-13-2-15,3 4 0 16,-4-4-4-16,1 3 1 0,-4 1-2 16,0 2 0-16,0 1-1 15,0 3 0-15,0 0 1 16,0 2 0-16,-3 4 1 16,-4 0 1 15</inkml:trace>
  <inkml:trace contextRef="#ctx0" brushRef="#br0" timeOffset="23149.35">12774 4960 30 0,'0'10'15'0,"-3"-23"-12"0,3 10 33 0,0-6-32 0,-4-1 1 0,1-2 2 15,-1-4 0-15,0 0-8 16,4 1 1-16,0-1 6 16,4 4 0-16,7-4-2 15,6 3 0-15,4-2-1 16,8 2 0-16,-1-3-6 15,0 1 1-15,4-7-9 16,-4 6 0-16,-7-9-6 16,0 6 0-16</inkml:trace>
  <inkml:trace contextRef="#ctx0" brushRef="#br0" timeOffset="23736.36">14372 5124 45 0,'-3'3'22'0,"6"-19"-19"0,1 3 38 0,-4-9-39 15,-4-6 0-15,-3-19 1 16,0-6 0-16,0-16-4 15,-4 0 0-15,4-13 3 0,4 7 0 16,3-6-2-16,3 2 0 16,4-2 0-1,4 2 1-15,3 17-1 16,4 8 0-16,-1 10-1 0,1 13 0 16,3 6-4-16,-7 19 1 15,-3 18-8-15,-4 10 0 16,-7 9-4-16,-4 7 1 15</inkml:trace>
  <inkml:trace contextRef="#ctx0" brushRef="#br0" timeOffset="24289.09">14203 4882 38 0,'32'3'19'0,"28"13"-25"0,-43-16 34 0,8-6-28 16,7 6 0-16,3 0-1 15,4 0 1-15,-4-4-1 16,-3-2 0-16,-4-3-1 16,-3-1 1-16,-1-2 1 15,-2 2 0-15,-1 4 2 16,-4-3 0-16,-6-1 3 15,0 7 0-15,-4-3 0 16,0 3 1-16,-7 3-2 16,-4 3 1-16,1 3-2 15,-8 7 0-15,4-1-3 0,0 4 1 16,-4 0-1-16,4 6 1 16,0-4-3-16,4-5 1 15,-1-1-2-15,4-2 1 31,0-4-2-31,4 0 1 0,-1-2-1 0,1-1 1 16,-1 0 0-16,4-9 1 16,4-4 0-16,-4 1 0 15,4-4-2-15,-1 1 1 16,1-1 0 0,-1 1 0-16,1 8 1 31,-1 4 0-31,1 0 3 0,0 16 0 15,-1 0 1-15,1-1 1 0,3 4 0 0,0 0 0 0,-3 0-2 16,-1-3 0-16,1-1-5 16,-1-2 1-16,1-4-8 15,3-6 1-15</inkml:trace>
  <inkml:trace contextRef="#ctx0" brushRef="#br0" timeOffset="25054.12">15088 4857 34 0,'18'-13'17'0,"-7"13"-8"0,-8-3 27 0,-3 3-33 0,0 0 0 15,0 0 0-15,0 3 1 16,-3 1-6-16,-5 2 1 16,-2 6 2-16,-4 4 1 15,0 6-2-15,0-6 0 16,-1 2 0-16,5 8 1 15,-1-1-1-15,8 3 0 16,3 0 0-16,3 0 0 16,8-12 0-16,7-3 1 15,-1-4-1 17,8-3 1-17,0-9-1 1,3-9 0 15,11-10 0-31,6-10 1 0,5-9 0 63,3-9 0-63,0-6-1 31,-7-7 1 0,-8-9-1 0,-9-6 0-15,-12 12 0 15,-6 0 0 32,-11 3-1 30,-4 0 0-77,1 10 0 15,-8 9 1-15,1 7 0-16,-8 5 0 0,-3 17 0 0,-4 5 0 0,-3 20-1 0,3 2 1 0,4 20-1 0,0 2 1 0,3 13-1 0,8 6 0 0,3 16 0 16,3 0 1-16,8 3 0 0,3-3 0 0,0-6-3 0,-4-16 1 0,-3-12-4 0,0-16 0 15,-7-13-8-15,0-3 1 0</inkml:trace>
  <inkml:trace contextRef="#ctx0" brushRef="#br0" timeOffset="25268.14">15166 4763 25 0,'3'31'12'0,"19"4"-1"0,-19-26 12 0,4 1-21 0,0 5 0 0,0 1 2 0,4 6 1 0,-4-13-6 0,4 4 0 0,3-4 4 0,0 4 0 0,3-10-1 0,8 3 0 0,0-6-1 0,3-6 0 0,4-4 1 0,7-2 1 0,-4-4 0 0,-3 1 1 0,-4-4-1 0,-3 0 0 0,-4 3-1 0,-4 7 1 0,-3-4-2 0,-3 4 0 0,-4 0-2 0,-7-1 1 0,-7 7 0 15,-4 6 0-15,-3 0-1 16,0 7 1-16,0 2 0 16,0 4 0-16,0 3 0 15,3 6 1 1,4 0-2-16,4-9 1 0,3 2-1 0,7 1 1 16,3-3-2-16,4-4 1 15,8-2-3-15,-1-4 1 16,0-6-2-16,0-3 0 15,0 0-8-15,-3-3 0 16,-7-13 0 0,-4 6 0-16</inkml:trace>
  <inkml:trace contextRef="#ctx0" brushRef="#br0" timeOffset="25551.64">15790 4989 22 0,'-3'-10'11'0,"-8"17"-5"0,11-7 18 0,-3-10-21 16,-4-2 1-16,3 2 2 16,-3 1 1-16,4-1-7 15,-1 4 1-15,4 3 5 16,-4 0 1-16,8-3-2 16,3-1 1-16,4 4-2 15,-1 0 1-15,8 0-3 16,10 3 1-16,4-10-5 15,0 4 1-15,-1-3-3 16,12-4 1-16,-1-2-7 16,4-1 1-16,-4 3-6 15,-3-2 0-15,-4-4 1 16,-3 3 1-16</inkml:trace>
  <inkml:trace contextRef="#ctx0" brushRef="#br0" timeOffset="25822.34">16383 4688 26 0,'11'-4'13'0,"3"20"-16"0,-14-13 26 0,-4 7-24 0,-3-1 1 16,-7-3-1-16,-4 7 1 16,1-1 0-16,-1 4 0 15,0 0 1-15,4-7 0 16,0 4 2-16,4-1 0 0,-1 7 2 16,8-6 0-16,3 6 1 15,7 2 0-15,0-2-1 16,3-6 1-16,4-1-2 15,8 1 1-15,-5-1-3 16,-3-2 1-16,-7-1-3 31,-10 4 0-31,-8 2-4 0,1 1 1 16,-15 3-11-16,-14 0 0 16,-10-7 0-16,-15-2 0 0</inkml:trace>
  <inkml:trace contextRef="#ctx0" brushRef="#br1" timeOffset="31887.24">8251 7789 24 0,'0'12'12'0,"0"-2"-7"0,0-7 13 0,4 0-14 16,0 3 0-16,-1 1 1 16,1-4 0-16,3 0-7 15,-4-3 1-15,4-3 4 16,0-3 0-16,4-7-2 16,-1 4 0-16,1-4-1 15,3-3 1-15,0-2-1 16,4-4 1-16,-4 3-1 15,0 3 0-15,7-3-1 16,-10 1 1-16,-1 2 0 16,1 3 0-16,0 1 0 15,-1 2 0-15,1 7 0 0,-1 3 0 16,1 3 0-16,0 7 1 16,-4-1-1-16,0 4 0 15,3 2 0-15,-6-2 0 16,3-4 0-16,0 1 0 15,-4-4 0-15,1-6 0 16,-1 3 0-16,-3-3 0 16,8-6 0-16,6 3 1 15,-11-4 0-15,8 4 0 16,-1 0-1-16,1 3 1 16,3-3-1-16,-3 3 1 0,-8-6-2 15,8 0 1-15,-4 2 0 16,0 1 0-16,3 3 0 15,1 3 0-15,-7-3 0 16,6 4 0-16,-3 2 0 16,4 3 0-16,-1 1-1 15,1-1 1-15,-1 0-1 16,1-2 1-16,0 2-1 16,-4 0 0-16,3-5 0 15,-3 2 0-15,4 0 1 16,-8-3 0-16,5 0-1 31,-1-3 1-31,0 0 0 0,0-6 0 0,0-10-1 16,3 4 1-16,-3-4 0 0,4 1 0 15,0 2 0 1,-1 4 0-16,4-1 0 0,-3 4 0 16,-1 0 0-16,1-1 1 15,0 4-1-15,3 0 0 16,-4-3 0-16,-3 3 0 15,4 0 0-15,-4 3 0 16,4 0 0-16,3 3 0 16,-7 0 0-16,3 3 1 15,1 0-1-15,-1 4 0 16,1-4 0-16,0 4 0 16,-4-4 0-16,0 3 0 0,3 1 0 15,1-4 0-15,3 3 0 16,4-6 0-16,3 1-7 15,4-4 0-15,-1-7-3 16,8-2 0-16</inkml:trace>
  <inkml:trace contextRef="#ctx0" brushRef="#br1" timeOffset="33041.57">10164 7877 28 0,'0'9'14'0,"7"4"-7"15,-7-13 22-15,0 0-27 16,0 0 1-16,0 0 1 16,7-3 1-16,-4-4-6 15,4-2 0-15,0-4 4 16,0 1 1-16,0-4-3 16,0 4 1-16,4-4-1 0,0 0 1 15,3 4-2-15,0-1 0 16,0 1-2-16,0-1 1 15,-3 4-2-15,6 5 1 16,-3 4-2-16,-3 10 1 16,0-7 0-16,-1 0 1 15,1 0 0-15,-1 4 1 16,1-1 0-16,3 0 1 16,-3-3-1-16,-4 0 1 15,0 1 0-15,0-4 0 0,0-4 0 16,0 1 0 31,3 3-1-47,1 0 1 0,3-9 0 0,0-1 0 0,0-2 0 0,0-4 1 0,1 4-1 15,-1 2 0-15,0 1 0 16,0 3 1-16,0 6-1 16,0 6 0-16,0 3 0 15,0 4 1-15,0-4-1 16,-3 7 0-16,0-4-1 15,-4 1 1-15,0-4 0 16,0 1 0-16,0-4 0 16,0-3 0-16,0 0-1 15,4-3 1-15,-4-3 0 16,0 0 0-16,-4-3-1 16,4 0 1-16,-7 6 0 0,7 0 0 15,4-7 0-15,-1 4 1 16,1-3-1-16,0 0 1 15,3-4-1-15,0-2 1 16,0-1-2-16,0 1 1 16,0-4 0-16,4 10 1 15,-1-4 0-15,1 1 0 16,0 3 0-16,-1 2 1 16,1-2-1-16,-4 3 1 15,0 6-1-15,0 0 0 16,0 7-1-16,4 2 1 0,0-2-1 15,3 2 1-15,0-2-1 16,0-1 0-16,0-3-5 16,-3-3 1-16,-7 0-7 15,-8 1 0-15</inkml:trace>
  <inkml:trace contextRef="#ctx0" brushRef="#br1" timeOffset="60203.27">7571 6867 10 0,'0'19'5'0,"10"-41"-2"15,-10 16 5-15,0 6-7 0,4 3 0 16,-1-13 0-16,-3 10 1 16,4 10-2-16,-4 5 0 15,0 7 1-15,0 7 1 16,3 11-1-16,1 4 1 15,-1 13 0-15,1-13 0 16,3 40-1-16,0 10 1 16,14 7-1-16,-10-17 1 15,3 1-2-15,0-22 0 16,-10 6-3-16,3-13 0 16,-7-12-3-16,0-13 1 0</inkml:trace>
  <inkml:trace contextRef="#ctx0" brushRef="#br1" timeOffset="62575.17">7909 6817 8 0,'11'0'4'0,"3"-16"2"0,-7 16 2 15,0-3-9-15,4-3 1 0,-1-1-1 16,1 4 1-16,-1-3 0 15,1 0 1-15,7 0 0 16,-1-1 0-16,8 4 1 16,3-3 0-16,-3 0 0 15,7-1 1-15,-4 1 0 16,0 0 0-16,4-1-1 16,0 1 1-16,3 0-2 15,0 0 0-15,0-1 0 16,11 1 0-16,-14 3-1 15,-4 0 0-15,0-3 0 16,4-1 1-16,-4 7-1 16,4-3 0-16,0 0 0 15,3 3 0-15,1-3 0 16,-1 0 0-16,0 3 0 16,0-3 0-16,1 3 0 15,-1 0 0-15,7 0 0 0,-6-7 0 16,-5 1 0-16,1-3 0 15,-4-1 0-15,8 1 0 16,-5-4 0-16,5 7 1 16,2 0-2-16,1 3 1 15,0 0 0-15,0 3 0 16,3-4 0-16,0 1 1 16,4 0-2-16,-3 3 1 15,-1-9 0-15,-7 2 0 16,4-2 0-16,0 6 1 15,7 0-2-15,3 3 1 0,0 3 0 16,1 6 1-16,-1 1-1 16,4 2 0-16,-3-5 0 15,-1 2 0-15,-7-3 0 16,1 0 1-16,6-2-1 16,-3 2 1-16,7-3 0 15,0 0 0-15,0 0 0 16,7 4 0-16,-4-1-1 15,0-9 1-15,-3 9-1 16,-3-3 0-16,-1-6 0 16,4 6 1-16,4 0-1 15,-5-6 0-15,5 0 1 16,6 0 0-16,1 9-1 16,-1-3 1-16,-10 0 0 15,0 1 0-15,7-4 0 0,4-4 0 16,-4 8-1-16,3-8 0 15,1 8 0-15,-4-4 0 16,0 0 0-16,-7 3 0 16,-8 0 0-16,1 0 0 15,-3-3 0-15,2 3 0 16,8 0 0-16,-10 0 0 16,-4 4-1-16,-4-1 1 15,-3 3-1-15,-8 1 1 16,1-1-1-16,-4 4 1 0,-3 2-1 15,-4 4 0-15,-4 3 0 16,1-9 0-16,0 2 0 16,-4 7 1-16,-4 10 0 15,1-1 0-15,-1 3 0 16,1 4 0-16,-4 3-1 16,3 0 1-16,-3-10-1 31,0 7 1-16,0 6-1-15,0-1 1 0,-3 11-1 16,3-7 1-16,-4 0 0 16,1-6 0-16,-1-1 0 15,1 1 0-15,-1-3 0 16,1-7 0-16,-1-3 0 16,1-3 0-16,-1 0-1 15,0-3 1-15,-3 0 0 0,0-3 0 16,0-6 0-16,0-1 0 15,-7-2-1-15,0-1 1 16,-4-3 0-16,1-3 0 16,-4-6 0-16,-4 3 0 15,0 0-1-15,1 3 1 16,-1 1 0-16,7 2 0 16,1 0-1-16,-5 0 1 15,-6 1 0-15,-4-1 0 16,-3 0-1-16,-4 1 1 15,-3-1 0-15,0 0 0 16,-4 3 0-16,-4 1 0 0,-3-1 0 16,11 1 1-16,0-4-1 15,-4 0 1-15,-7 1 0 16,0-1 0-16,-3-3 0 16,-1 3 0-16,1-3-1 15,-1 4 1-15,-3-4-1 16,11 3 1-16,0-3 0 15,-4 0 1-15,0-3-1 16,-7-6 1-16,0 0 0 16,0-7 0-16,-4 4-1 15,-3-1 1-15,4-2-2 16,6 2 1-16,1 1-1 16,-4 0 0-16,-4-1 0 15,1 4 1-15,-4 0-1 0,-4-1 0 16,1 4 0-1,6-3 1-15,4 0-1 0,-10-1 1 16,3 1-1-16,-4 3 1 16,1 0-1-16,-8 3 0 15,4 0 0-15,14 0 1 16,0 3-1-16,-3 3 0 16,-1 4 0-16,-3-1 0 15,0 4 0-15,-4-1 1 16,1 4-1-16,10 0 0 15,7-1-1-15,-7 1 1 16,4 0 0-16,-4-1 0 0,0 1-1 16,7-7 0-16,-14-5-2 15,7 2 1-15,0 3-3 16,3 1 1-16,4 5-5 16,-3 1 0-16</inkml:trace>
  <inkml:trace contextRef="#ctx1" brushRef="#br2">1450 8328 0</inkml:trace>
  <inkml:trace contextRef="#ctx0" brushRef="#br2" timeOffset="73489.17">6075 9514 38 0,'-7'18'19'0,"-4"-8"-13"16,11-7 19-16,0 0-23 0,-7 0 1 15,4 0 2-15,3 1 0 16,-7-1-5-16,14 0 0 16,-7 0 4-16,3 0 0 15,4 0 0-15,7 0 0 16,11-3-1-16,0 0 0 16,10 0-1-16,-7 0 0 15,4 3-1-15,-11 4 0 16,-3-4-1-16,-8 16 0 15,-6 9-1-15,-8 6 0 16,-10 1-1-16,-7 6 0 0,-4-1-1 16,-3 4 1-16,-4-15-1 15,4-11 1-15,-11 1-1 16,8-3 1-16,2-4 0 16,8-5 1-16,-3-1-1 15,2-3 0-15,8 3 0 16,4 4 1-16,-1-4 0 15,8-3 0-15,6 0 0 16,8 0 1-16,10 1 1 16,-4-8 1-16,5-2 0 15,2 3 0-15,1 6 0 16,0 3 0-16,-1 4-2 16,-2 6 1-16,-1 2-4 15,-4-2 1-15,-2 0-11 16,-5-7 0-16,-3-6-1 0,-7-3 1 15</inkml:trace>
  <inkml:trace contextRef="#ctx0" brushRef="#br2" timeOffset="74089.31">6445 9708 40 0,'50'-53'20'0,"-4"6"-19"0,-32 31 38 0,-4-6-35 15,-6-3 0-15,3-6 3 16,-14 2 0-16,3 14-8 16,-6 2 0-16,-12 1 5 15,5-1 1-15,-15-3-3 16,4 4 1-16,-14 2-3 16,-8 7 1-16,-3 3-2 15,-3 3 1-15,-8 1-2 16,1 8 1-16,-8 10-3 0,11 6 0 31,0 4-3-31,-7 12 1 0,7 3-2 16,7 3 0-16,7 9 2 0,8-2 0 15,13 9 2-15,4 12 1 16,17-3 3-16,11 1 1 16,15-7 2-16,6-7 0 15,3-15 2-15,8-12 0 16,7-16-1-16,18-16 1 15,13-13-2-15,8-12 1 16,0-15-2-16,-4-13 0 16,-4-1-2-16,-6-5 1 15,-11-7-2-15,-18-3 0 0,-17-3-1 16,-22 0 0-16,-13 0-3 16,-18 4 1-16,-15 11-10 15,-13 17 0-15</inkml:trace>
  <inkml:trace contextRef="#ctx0" brushRef="#br2" timeOffset="74857">7243 9567 52 0,'0'47'26'0,"7"13"-32"0,-7-38 44 16,3 9-38-16,1 13 0 16,-1-3-1-16,1 9 1 0,-1-6-1 15,1-4 1-15,-4-5-7 16,0-10 1-16,0-6-8 16,-4-16 1-16</inkml:trace>
  <inkml:trace contextRef="#ctx0" brushRef="#br2" timeOffset="75621.08">6967 9620 42 0,'4'13'21'0,"-4"-10"-13"16,7-6 32-16,-7 3-38 16,7-6 0-16,4-1 2 15,6-2 0-15,-3-7-5 0,15-6 0 16,2-6 4-16,15-7 0 16,4 10-1-16,2 0 1 15,-2-3-2-15,-1 3 0 16,-6 3 0-16,-5 6 0 15,-2 7-1-15,-15 9 0 16,-11 6-1-16,-3 1 0 16,-10 5-1-16,-1 7 0 15,-3 6 0-15,-7 0 0 0,-3 6-1 16,-8-6 0-16,-7 7 0 16,7-7 1-16,4 0-1 15,-7-6 0-15,10 6 0 16,4-9 0-16,4-1 0 15,3-2 1-15,3-1 0 16,8-5 0-16,13-1 3 16,-3 0 0-16,8 0 1 15,2 1 1-15,-3 2 0 16,1 7 0-16,6 3 0 16,-7 3 1-16,7 3-2 15,-10 6 0-15,3-9-1 16,0-6 1-16,0-1-1 15,1-5 1-15,2-4 0 0,1-6 0 16,3-6-1-16,-10-7 0 16,3-2-1-16,-7-4 0 15,0 0-1-15,-3-6 1 16,-4-3-1-16,-4 2 1 16,1 5 0-16,-4 2 0 15,0 0-1-15,-4 6 1 16,1 7-1-16,-1 9 0 15,1 4 0-15,-1 2 0 16,-3 7-1-16,4-1 1 16,3 7 0-16,3 0 0 15,1 3 0-15,3 10 1 16,3-13 0-16,4 0 1 0,8-4-1 16,2 1 0-16,-2-12-4 15,2-4 1-15,1-10-11 16,0-8 1-16,-11-4-2 15,7-3 0-15</inkml:trace>
  <inkml:trace contextRef="#ctx0" brushRef="#br2" timeOffset="76119.36">8079 10106 44 0,'10'60'22'0,"1"31"-24"0,-8-72 43 16,1 3-41-16,-1 0 0 15,1-1-2-15,-4-8 0 16,0-10 2-16,0-3 1 16,0-12-1-16,0-13 0 15,0-7 0-15,0-9 0 16,0-6-2-16,0-3 1 0,0 0-4 16,-4 0 1-16,4 0-2 15,0 0 1-15,4 2 0 16,3 8 0-16,11 2 4 15,-8 7 1-15,11 15 3 16,1 10 0-16,-1 6 1 16,0 6 1-16,-4 3-1 15,-2 4 1-15,-5 6-4 16,-3 6 1-16,-7 0-3 16,-7-3 1-16,-3-3-2 15,-8 0 1 1,0 3-6-16,-3-4 1 0,4-2-5 15,-1-10 0-15</inkml:trace>
  <inkml:trace contextRef="#ctx0" brushRef="#br2" timeOffset="76522.64">8417 9909 48 0,'14'15'24'0,"15"-8"-24"0,-19-14 44 16,4-2-43-16,0 3 1 0,1-4 0 16,-1-2 0-16,0-4-3 15,0 0 0-15,-4-2 2 16,-2-7 0-16,-5-1-2 15,-3-2 1-15,0 3-2 16,-3 3 0-16,-5 7-1 16,-2 5 0-16,-1 7 0 15,-3 9 0-15,0 10 0 16,0 6 0-16,3 6 1 16,4 10 0-16,7 2 1 15,4-8 1-15,3-1-1 16,7 1 1-16,-3-4-4 15,6-6 1-15,4-7-9 16,8-8 1-16,6-7-1 16,7-13 1-16</inkml:trace>
  <inkml:trace contextRef="#ctx0" brushRef="#br2" timeOffset="77137.43">8968 9736 31 0,'7'-3'15'0,"3"-3"-11"0,-10 6 31 16,0 3-34-16,-7 3 0 15,-3 4 0-15,-4 2 0 16,-4 7-2-16,-3 0 1 16,-8 6 0-16,8 3 1 15,0 4-1-15,4-20 1 16,6 1-1-16,0-1 1 16,1 1-1-16,3-4 0 0,7-3-2 15,3-2 1-15,4-1-2 16,0 3 1-16,4-12-5 15,0-4 1-15,-1-2-2 16,1-1 0-16,-1 1-2 16,1-1 1-16,-1 4 0 15,5 2 1-15,2 11 4 16,-3 8 1-16,4 4 4 16,0-1 1-16,-1-8 2 15,1-1 1-15,-1 3 2 16,5 1 0-16,-8-1 0 15,3 1 0 17,-2-7-1-32,-1-3 0 0,3-7 1 0,8 1 1 0,10-19-2 15,8-9 1-15,-5-13-3 16,1-7 1-16,-7-5-2 0,-4-7 0 16,-7 16-3-16,-10-13 0 15,-4-3-1-15,-11 0 0 16,-3 7-1-16,-7 2 1 15,-7 10 0-15,-7 3 1 16,3 22-1-16,-3 13 1 16,0 18-1-16,3 13 1 15,4 19 0-15,10-10 0 16,-3 16 0-16,7 7 0 16,7 18 0-16,7 9 1 15,7-2-2-15,0-7 1 0,4-22-3 16,0-12 0-16,-4-1-9 15,0-8 1-15,-7-20-2 16,-7-22 0-16</inkml:trace>
  <inkml:trace contextRef="#ctx0" brushRef="#br2" timeOffset="77335.48">8985 9645 33 0,'0'35'16'0,"7"-16"-16"16,0-16 32-16,4 6-29 15,0-6 0-15,6 0-1 0,1 4 1 16,7-4-7-16,6-6 0 16,12-4-6-16,6-8 0 15</inkml:trace>
  <inkml:trace contextRef="#ctx0" brushRef="#br2" timeOffset="77708.7">9423 9852 41 0,'21'35'20'0,"18"-4"-15"0,-29-28 32 16,4 0-35-16,4-6 0 15,3-19 1 1,-3 4 0-16,-4-1-5 16,-3-6 1-16,-4-4 2 15,-7 1 0-15,-7 6-3 16,-4 3 0-16,-3 1-1 16,0 11 1-16,-4 10-1 15,4 10 1-15,0 3-1 16,3 6 1-16,4 6 1 15,7 13 1-15,4-19 0 16,6 3 1-16,4 0 1 16,4 0 0-16,3-3-1 15,4-3 0-15,-7-7-2 16,3-9 0-16,3-6-6 0,1 0 1 16,3-13-7-16,1-15 0 15</inkml:trace>
  <inkml:trace contextRef="#ctx0" brushRef="#br2" timeOffset="78127.8">10072 9272 38 0,'7'60'19'0,"0"-1"-19"0,-7-46 31 0,0 12-27 15,0 13 1-15,3-1 2 16,1 10 1 0,3 0-10-16,0 0 0 0,0-3 6 15,0-9 1-15,0-7-4 16,-3-9 1-16,-1-4-2 16,-3-5 0-16,-3-4-1 15,-8-3 0-15,-6-6 0 16,-8 3 0-16,0-3 0 15,0 3 1-15,-3 3 0 16,-3 3 0-16,6 7 0 16,4 12 0-16,3 3 1 15,14-15 0-15,4 2 0 16,11 1 1-16,0 0-1 16,6 0 1-16,4-7-1 0,8-6 1 15,2-6-2-15,1-3 0 16,0 12-6-16,-7-15 0 15,-4-10-10-15,-11-6 0 16</inkml:trace>
  <inkml:trace contextRef="#ctx0" brushRef="#br2" timeOffset="78876.95">11345 10034 54 0,'29'-9'27'0,"31"-19"-28"0,-43 6 42 0,8-13-41 15,-4-9 1-15,-3-9 0 16,-8-7 0-16,-3-9-2 16,-3 0 1-16,-11-6 0 15,-4-6 1-15,-6 2-2 16,-1 4 1 15,-3 9-2-31,0 6 1 0,-1 17-3 0,1 5 1 0,0 13-2 16,0 12 1-16,0 10-1 15,-4 6 1-15,0 16 0 16,1 6 1-16,3 13 2 16,3 9 0-16,4 6 2 15,7 10 0-15,7 6 1 16,7 6 1-16,7 4 0 16,7-7 0-16,-3-10-1 15,-1-11 0-15,8-14-3 0,3-12 0 16,0-6-6-16,4-10 1 15,0-12-7-15,0-12 0 16</inkml:trace>
  <inkml:trace contextRef="#ctx0" brushRef="#br2" timeOffset="79108.16">11666 9711 40 0,'11'50'20'0,"-8"-6"-13"0,-3-34 32 0,4 8-37 16,-4 8 1-16,4-8-1 15,-1 4 1-15,1-12-5 16,-1 5 0-16,1-2-5 16,-1-7 1-16,1-18-9 15,-8-7 1-15</inkml:trace>
  <inkml:trace contextRef="#ctx0" brushRef="#br2" timeOffset="79315.38">11610 9558 31 0,'7'12'15'0,"11"1"-18"0,-11-10 19 0,3 0-30 0,1 0 0 0,-1-3 0 0,5-6 0 0</inkml:trace>
  <inkml:trace contextRef="#ctx0" brushRef="#br2" timeOffset="80336.55">11875 9815 33 0,'3'34'16'0,"-3"-12"-18"0,0-16 33 0,0-2-31 15,0-1 1-15,0-3-1 16,0 0 1-16,0 0-2 16,4-10 1-16,-1 1 0 15,-3-4 0 1,4 4 0-16,-1-4 0 0,1-2 0 15,3-1 0-15,0 3 0 16,3 1 0-16,-3 6 0 16,4 6 1-16,0 3-1 15,-1 9 1-15,4 1-1 16,4 3 1-16,-4 5-1 16,0-2 1-16,0 0-1 15,0 3 1-15,0-6 0 16,1-1 0-16,-1-8 0 15,-4-1 0-15,1 0 0 16,3-3 0-16,0 1 0 0,4-4 0 16,-1 3 0-16,5-3 1 31,-1-3 0-31,0-10 1 0,0-3-1 0,-3-3 1 16,-1 1-2-16,1-4 1 15,-4-3-2-15,-3-4 1 16,-4 4-2-16,0 3 1 15,-4 4-3-15,-3 2 1 16,-3 10-1-16,-4 12 1 0,0 0 0 16,0 7 0-16,-4 5-1 15,4 8 1-15,3 2 1 16,4 6 1-16,4-12 0 16,3-3 0-16,4 3 0 15,3 0 1 1,0-3-2-16,0-7 0 0,4-2-3 15,3-4 0-15,10-6-2 16,1 0 1-16,4-9-2 16,-1-10 1-16,0-6 1 15,-3 0 0-15,-4-4 5 16,-3 4 0-16,-1-3 4 16,-6 6 0-16,-4 3 2 15,-3 4 1-15,-1 5-1 94,-6 4 0-94,-4 9-2 0,-7 3 1 0,-4 7-3 0,-3-1 1 16,0 7-2-16,-4 9 0 15,1-6-1-15,-1 7 1 0,4-17 0 16,3 1 1-16,1-1-1 0,6 1 0 0,1-1 0 0,6-2 1 0,1-4-2 15,3 0 1-15,3-3-1 0,-2-3 0 0,2-3-1 0,1 0 1 16,-4 0-2-16,0 6 1 16,3-3-1-16,1 6 1 0,0-6 0 15,-1 0 0-15,1-3 0 16,-1 3 1 15,-3 0 0-31,0 0 0 0,0 0 0 0,1 3 0 0,-1 1-1 16,0-4 1-16,0 0 0 15,0-4 0-15,0 4 0 16,0 4 0-16,3 2-1 16,-3 3 1-16,4 1-1 15,0-1 0-15,-1 0-1 16,1-2 1-16,-1-1-5 16,5-6 1-16,-5-3-6 15,-3-7 0-15</inkml:trace>
  <inkml:trace contextRef="#ctx0" brushRef="#br2" timeOffset="80646.85">12979 9956 36 0,'0'22'18'0,"-7"-22"-15"0,7 0 29 0,-4-10-28 0,1 1 0 0,3-7 4 0,0-3 0 16,0 4-9-16,3-1 1 15,22-6 7 1,7 0 1-16,6 3-5 16,8-3 1-16,-3 4-4 15,-5 2 0-15,-6 0-7 16,-4 1 0 15,-6-1-11-31,-12-6 0 0</inkml:trace>
  <inkml:trace contextRef="#ctx0" brushRef="#br2" timeOffset="81548.52">14337 10050 42 0,'-4'34'21'0,"8"-9"-13"0,-1-21 29 0,1-1-35 0,-4-3 1 0,7-10 1 0,4-12 0 0,-1-6-5 0,1-16 0 0,-1-9 3 0,-3-16 1 0,0-6-3 0,1-4 1 0,-8 7 0 16,0 0 0-16,3-3-1 16,8-4 0 93,-4 10 0-109,0 7 1 0,0 8-1 16,0 10 0-1,0 10-1-15,0 3 1 63,0 6-3-63,4 6 0 31,-1 6-2-31,1 4 0 31,-1 2-3-15,1 7 1-16,-4 10-5 0,0 2 0 0,0 4-1 62,-7 3 0-62</inkml:trace>
  <inkml:trace contextRef="#ctx0" brushRef="#br2" timeOffset="81664.45">14270 9717 52 0,'3'26'26'0,"15"-5"-31"0,-7-14 54 0,-1-1-48 0,4-3 0 0,7-3 0 0,4 0 0 0,7 0-2 0,7-6 0 0,-8 0-2 0,1-1 0 0,-7 1-8 0,-4 3 0 0,-7-10-5 0,-3 4 1 0</inkml:trace>
  <inkml:trace contextRef="#ctx0" brushRef="#br2" timeOffset="81879.98">14718 9893 49 0,'14'9'24'0,"-10"4"-26"0,-4-13 45 0,0-3-44 0,-4 3 1 0,-3 3 0 0,-4 3 0 0,-3-3 0 0,0 10 0 0,4-4 0 0,3-2 1 0,-1-4-1 0,1 0 0 0,4 0-3 0,-1 0 1 0,1 0-3 15,-1 0 1-15,4 1-2 0,0-4 1 0,7 0-1 16,0 0 0-16,4-4 3 15,0 1 0-15,3 6 2 16,0-6 0-16,3 3 1 16,1 0 1-16,3 3 1 15,-3 1 0 17,-4 2 0-32,0 6 1 0,0 4 0 0,0 0 0 0,-3 3-1 15,3 3 0-15,0-4-3 16,0-2 1-16,0-3-6 15,0-7 1-15,8-9-7 16,-8-10 1-16</inkml:trace>
  <inkml:trace contextRef="#ctx0" brushRef="#br2" timeOffset="82751.67">15212 9871 37 0,'17'19'18'0,"-20"-3"-21"0,3-13 32 16,-4 3-29-16,-3 3 0 16,0 1 0-16,-3-4 0 15,-4 4 0-15,-1 5 0 0,-2 4 0 16,-1 6 1-16,4 3 0 16,3 1 0-16,4-8 0 15,4 5 1-15,6-1-1 16,8-7 0-16,3 4-1 15,0-15 1-15,7-10-1 16,11-7 1-16,10-12-1 94,4-19 0-94,4-2 0 0,3-14 0 15,7-12 0-15,-11 0 0 0,-7-12-1 32,-6-1 1-17,-8 22-1-15,-11-9 1 0,-2 0 0 16,-8 10 0-16,-4 9 0 0,-3 6 0 0,-7 12 0 0,-3 14 1 0,-8 8-1 0,-3 13 1 0,-4 10 0 16,0 9 0-16,1 0 1 0,-1 15 0 0,0 7 1 0,4 13 0 0,7 12 0 0,7 0 0 15,7 3 0-15,11-13 0 16,-1-2-2-16,1-4 0 15,-1-12-4-15,-3-13 1 16,-3-15-4-16,-8-10 0 16,-3 0-3-16,-7-9 1 15,-7-13-4-15,-7 0 1 16,0-6 1-16,-4-6 1 16,4 9 3-16,3-3 0 15,4 12 6-15,7 4 0 0,3 2 5 16,7 11 0-16,4 2 2 15,8 6 0-15,2 4 1 16,4 6 1-16,11-3-3 16,3 0 0-16,0-4-1 15,4-2 0 1,3-4-1-16,8-2 1 0,-1-7-2 16,0-7 0-16,-3-5 0 15,-7-1 0-15,-4-2-1 16,-7-1 0-16,1 0-1 15,-8 4 0-15,-4-1 0 16,-3 1 0-16,-7 12-1 16,0 0 0-16,-3 0 0 15,-4 3 0-15,-4 3-1 16,1 6 1-16,-1 1-1 0,4 0 1 16,0 2-2-16,3 7 0 15,1-3-2-15,6-13 0 16,1 4-4-16,3-1 1 15,3 1-8 1,1-1 1-16</inkml:trace>
  <inkml:trace contextRef="#ctx0" brushRef="#br2" timeOffset="83461.13">15864 9997 19 0,'-7'0'9'15,"-10"-26"0"-15,13 14 6 0,1-1-11 0,-4-2 0 0,3-1 4 16,-3 0 0-16,4 1-8 16,3 2 1-16,7 1 7 15,7-1 0-15,7 4-2 16,7 2 0-16,7-2-2 15,8 3 0-15,3-4-4 16,3-5 1-16,0-4-3 16,11-9 1-16,4-1-6 31,-4 7 0-31,-7 0-2 16,-11 4 0 30,-10 2-1-46,0 7 1 63,-11 5 2-47,-7 1 0-16,-4 3 5 125,-3 3 1-125,-7 7 1 0,-10 2 0 0,-4 1 1 0,-7 6 0 62,-1 3 0-46,-2-7 0-16,6 7 0 31,0 0 1-15,8-6 2-16,3 6 1 0,3-3 2 15,4 3 0-15,11 0 1 0,3 0 1 0,14-7 0 0,4-9 0 0,3 4-3 0,0-1 1 0,-3 1-4 16,-7-1 1-16,-11 4-4 0,-3-4 1 0,-33 16-7 0,-27 3 0 0,-11 1-11 0,-32-14 1 0</inkml:trace>
  <inkml:trace contextRef="#ctx0" brushRef="#br2" timeOffset="85364.39">8280 10900 29 0,'-4'12'14'0,"8"1"-1"0,-1-10 15 16,-3-3-26-16,0 0 1 16,7-3 2-16,0-4 1 15,4 1-7-15,0 0 0 16,3-3 4-16,3 2 1 16,4 1-1-16,4 3 0 15,3 6-1-15,-3 6 0 16,-7 7-1-16,-1 12 0 15,-6-3-1-15,-4 4 1 0,-11 8-2 16,-6 1 1-16,-8-4-4 16,-3-2 1-16,-7-4 0 15,-4-6 0-15,4-6-1 16,3-4 1-16,0-6 0 16,1-2 0-16,3-4 2 15,3-4 0-15,4-2 0 16,7-3 1-16,0 2 0 15,10 1 1-15,4 0-1 16,0 0 1-16,7-1 0 16,4 4 1-16,10 3 0 15,-6 0 1-15,6 3-1 16,3 0 1-16,8 4-1 16,-14-1 0-16,0 0-3 15,-1 1 0-15,-6 2-8 16,0 0 0-16,-8-9-5 15,-10 0 0-15</inkml:trace>
  <inkml:trace contextRef="#ctx0" brushRef="#br2" timeOffset="86610.34">6361 10752 47 0,'3'-6'23'0,"1"0"-22"0,-4 6 42 0,0 0-40 16,0 3 1-16,-4 0 0 16,-6 6 0-1,-8 7-6-15,-14 3 0 0,-3 6 4 16,-4-3 0-16,0 0-3 16,-3 0 0-16,10 0-1 15,-7-3 1-15,8-1-2 16,2 1 1-16,8-6 0 15,4-1 0-15,-1 1 0 16,4-4 1-16,3-2 0 16,1 5 0-16,10 1 0 15,-7-1 1-15,7 4 0 16,0 0 0-16,0 5-1 16,0 5 1-16,-4 2 0 15,4 3 0-15,-3 1 0 16,-1 5 0-16,1-2-1 15,-1 9 1-15,0-1 0 16,-3 4 1-16,7-6 0 0,7-3 0 16,-7-4 1-16,8-9 0 15,-1-6 0-15,7-3 1 16,-4-7-1-16,11 1 1 16,1-17-2-16,6-2 0 15,0-7-5-15,4-2 0 16,-4-4-12-16,-7-10 1 15</inkml:trace>
  <inkml:trace contextRef="#ctx0" brushRef="#br2" timeOffset="86881.97">5821 11314 29 0,'-4'25'14'0,"-3"-19"-2"16,7-6 9-16,0 0-18 15,7 0 1 1,7-6 4 0,11-1 0-16,10-2-12 15,11-4 1-15,4 4 3 16,3-4 0-16,3-5-11 15,-3-4 1-15,-11-10-3 16,-3 7 0-16</inkml:trace>
  <inkml:trace contextRef="#ctx0" brushRef="#br2" timeOffset="87108.5">6495 11097 42 0,'0'16'21'0,"-18"15"-28"0,11-21 43 16,-4 5-36-16,-3 7 1 15,4 3 2-15,-8 4 0 16,7 2-3-16,-10 3 0 0,7 4 2 16,4-7 0-16,3-2-5 15,-1-11 1-15,8-5-11 16,-7-16 0-16</inkml:trace>
  <inkml:trace contextRef="#ctx0" brushRef="#br2" timeOffset="87332.42">6301 11107 38 0,'24'3'19'0,"-3"-3"-18"16,-21 6 25-16,8 3-26 16,2 7 0-16,4 9 0 15,4 3 0-15,-4 13-1 0,0 0 0 16,0 3-4-16,4-3 0 16,-11-1-6-16,0-8 1 15</inkml:trace>
  <inkml:trace contextRef="#ctx0" brushRef="#br2" timeOffset="87647.21">5838 11728 55 0,'15'21'27'0,"48"-14"-32"0,-31-10 54 0,0-4-48 16,17-2 1-16,11 0 0 16,7-4 0-16,-7 0-3 15,0 4 0-15,0 0 1 16,0-1 0-16,-7 1-5 15,-4-1 0-15,-3-2-9 16,-4-1 1-16,-3-9-4 16,-7 4 1-16</inkml:trace>
  <inkml:trace contextRef="#ctx0" brushRef="#br2" timeOffset="87977.79">6678 10699 56 0,'-3'28'28'0,"-4"79"-38"0,7-82 55 0,0 16-44 16,0 3 0-16,7 12-1 15,3 7 0-15,4 9-4 16,0 0 1-16,0-3-12 16,-3-16 1-16</inkml:trace>
  <inkml:trace contextRef="#ctx0" brushRef="#br2" timeOffset="88774.66">8879 10937 23 0,'-3'-6'11'0,"3"9"7"15,0 0 2-15,0 0-16 16,-4 1 0-16,-3 2 2 16,-3 3 0-16,-4 7-8 15,-11 9 0-15,-3 0 4 16,-4 3 1-16,0 4-3 15,4 2 1-15,0-2-5 16,7-4 1-16,3-3-9 16,4-9 0-16</inkml:trace>
  <inkml:trace contextRef="#ctx0" brushRef="#br2" timeOffset="89017.69">8654 11063 36 0,'17'40'18'0,"12"-14"-17"0,-15-14 25 15,3 7-26-15,1 3 0 0,3-3-1 16,0 0 1-16,-3-7-4 15,0-3 1-15,-1-5-7 16,-3-11 0-16</inkml:trace>
  <inkml:trace contextRef="#ctx0" brushRef="#br2" timeOffset="89286.3">9105 11097 40 0,'4'3'20'0,"-1"-6"-19"0,-3 3 35 16,4-3-36-16,3 0 1 15,3 0-1-15,5 3 0 63,6 3-3-48,3 0 1-15,5-15-10 0,-1-7 1 32</inkml:trace>
  <inkml:trace contextRef="#ctx0" brushRef="#br2" timeOffset="89495.3">9179 10947 35 0,'7'40'17'0,"-14"-2"-8"0,7-22 21 0,-3-7-29 16,-1 7 1-16,1 3 0 16,-1 6 0-16,4 3-4 15,0 0 1-15,4-6-5 16,-1-6 0-16,1-7-6 15,3-9 0-15</inkml:trace>
  <inkml:trace contextRef="#ctx0" brushRef="#br2" timeOffset="90426.69">9634 10699 44 0,'7'13'22'0,"8"-7"-20"0,-15-6 39 15,10-3-41 1,4 0 0-16,4-4 1 0,3 1 1 15,7 3-2-15,0-3 1 16,1-1 0-16,-8 1 0 16,-3 3-1-16,-4 0 1 15,-4 3-2-15,-6 6 1 16,-8 0-2-16,-3 1 0 16,-3-1-2-16,-5 0 1 15,1 4-1-15,0 5 0 16,0 1 0-16,4-4 1 15,2 4 0-15,5-3 1 0,-1 2 2 79,8 4 0-79,7 0 2 62,3-3 0-62,10 2 2 78,-6-2 1-78,7 3-1 31,-1 0 1-31,5-7-1 0,-5 1 1 0,-3-1-3 16,-3 4 1 31,-7 3-3-47,-11-10 1 0,-7 10-4 0,-7 3 0 16,-15 6-6-16,-13-3 0 0,-4 0-6 0,-7-6 0 0</inkml:trace>
  <inkml:trace contextRef="#ctx0" brushRef="#br2" timeOffset="90770.9">7948 11571 45 0,'-7'6'22'0,"7"-19"-18"0,0 13 37 0,7-6-38 15,4 3 0-15,-1-3 3 16,1-1 1-16,14-2-7 15,10 0 0-15,18-1 4 16,14 1 1-16,21-1-2 16,11 1 1-16,31-3-2 15,4-4 0-15,11 0-1 16,14-6 0-16,7-3 0 16,-8 0 1-1,8 3-2-15,0 0 1 0,-18-3-2 16,-28 6 1-16,-11 4-5 15,-20 2 0-15,-15 4-8 0,-18-1 1 16,-21-2-8-16,-17 5 1 16</inkml:trace>
  <inkml:trace contextRef="#ctx0" brushRef="#br2" timeOffset="91447.84">7602 12113 40 0,'0'-3'20'0,"0"-9"-12"0,0 12 28 16,0 0-32-16,0-7 1 0,-3 4 2 15,-1 9 0-15,1 4-9 16,-8 9 0-16,1-1 5 16,-12 4 1-16,5 7-3 15,-1 8 1-15,-3-2-2 16,0 2 0-16,-7 10-1 15,10 7 1-15,4 12 0 16,3-1 1-16,4 1-3 16,14-3 1-16,4-10-2 15,-4-6 1-15,4-12-7 16,-1-7 0-16,11-22-8 16,4-9 1-16</inkml:trace>
  <inkml:trace contextRef="#ctx0" brushRef="#br2" timeOffset="91740.53">7775 12399 46 0,'-14'6'23'0,"-14"22"-23"0,21-15 36 16,-4 5-35-16,-6 4 0 16,-8 7 0-16,4-1 0 0,0 6-2 15,-1 1 0-15,5-4-1 16,6-6 0-16,-6-3-9 16,6-6 0-16,-3-13-3 15,0-3 1-15</inkml:trace>
  <inkml:trace contextRef="#ctx0" brushRef="#br2" timeOffset="91960.53">7557 12367 30 0,'3'19'15'0,"11"3"-10"0,-7-16 25 0,0 7-26 0,4 9 1 16,3 3 4-16,7 3 0 16,0 7-12-16,4-4 1 15,0 0 6-15,-1 4 1 16,5-7-6-16,-5-6 0 16,-3-3-14-16,-3-7 1 15</inkml:trace>
  <inkml:trace contextRef="#ctx0" brushRef="#br2" timeOffset="92376.01">8079 12552 54 0,'-11'13'27'0,"22"-26"-25"0,-8 10 42 15,8 0-43-15,3-3 0 16,0 3 0-16,7-4 0 16,7 1-5-16,4-7 1 15,0-5-7-15,0 2 1 16,-1 0-8-16,-6 1 1 15</inkml:trace>
  <inkml:trace contextRef="#ctx0" brushRef="#br2" timeOffset="92783.02">8587 12091 49 0,'-11'22'24'0,"15"6"-22"0,-4-15 42 16,7-4-40-16,-7 7 0 16,0 6 1-16,0 9 0 15,0 1-7-15,0 2 0 16,0 10 4-16,0 0 1 15,0 0-4-15,0-3 0 16,3-7-7-16,1-2 1 16,-1-17-11-16,4-15 1 15</inkml:trace>
  <inkml:trace contextRef="#ctx0" brushRef="#br2" timeOffset="93141.42">8696 11856 25 0,'4'31'12'0,"6"23"6"0,-6-42 5 0,3 7-16 16,3 12 0-16,8 10 4 0,0 0 1 15,3 12-15-15,7 1 1 16,-7 15 9-16,0-4 0 16,-3 8-4-16,-4-1 1 15,-7-10-4-15,-3-8 1 16,-8-4-4-16,-3-6 0 15,-4-7-6-15,1-11 0 16,-1-14-7-16,4-6 0 16</inkml:trace>
  <inkml:trace contextRef="#ctx0" brushRef="#br2" timeOffset="93636.21">8855 11850 46 0,'0'-3'23'0,"3"6"-18"0,4-6 37 0,0 3-39 0,0 0 1 15,4 0 1 1,3 0 0-16,7 0-6 0,0 0 1 16,8-3 4-16,-12-1 0 15,1 4-3-15,-4 0 1 16,-3 0-2-16,-1 0 0 15,-6 4-1-15,-4-1 0 16,-4 3-1-16,1 3 0 16,-4 4 0-16,0 3 1 15,0-1 1-15,-1 7 0 16,5-3 0-16,3 0 0 16,3 0 1-16,1-1 1 15,3-5-1-15,4 0 1 0,3-7-1 31,0-3 1-31,4-3-7 0,6 0 0 0,-3-6-13 16,-3 3 0 0</inkml:trace>
  <inkml:trace contextRef="#ctx0" brushRef="#br2" timeOffset="94241.6">9613 11938 40 0,'0'12'20'0,"-7"10"-15"0,4-16 21 0,-4 7-26 15,-8 6 0-15,-6 3 1 16,-3 9 0-16,-5 0-1 15,5 10 1-15,-8 12 1 16,4 4 1-16,-1 9 1 16,12 0 1-16,13 9-1 15,-3-3 0-15,7-6-1 0,7-7 1 32,4-8-3-32,7-11 1 15,6-8-6-15,1-10 1 16,0-13-9-16,-1-12 0 31,-3-6-4-31,1-7 1 0</inkml:trace>
  <inkml:trace contextRef="#ctx0" brushRef="#br2" timeOffset="94512.79">9899 12279 49 0,'-7'38'24'0,"-14"9"-27"0,14-41 46 0,-4 7-43 16,-3 6 1-16,-4 3-1 15,-3 3 1-15,0 3-2 16,0 0 1-16,0 7-6 15,7-7 1-15,3-12-9 16,-7-4 0-16</inkml:trace>
  <inkml:trace contextRef="#ctx0" brushRef="#br2" timeOffset="94750.06">9652 12317 39 0,'11'19'19'0,"6"12"-14"0,-10-25 25 15,4 4-29-15,3 9 1 16,4 6 2-16,3 3 0 16,0 0-5-16,4 7 0 15,-1 2 1-15,-2-2 1 16,-1-1-6-16,-4-2 0 0,1-10-9 15,0-19 1-15</inkml:trace>
  <inkml:trace contextRef="#ctx0" brushRef="#br2" timeOffset="95022.97">10121 12395 45 0,'0'4'22'16,"14"5"-16"-16,-7-6 37 0,0 0-42 16,8-3 0-16,-1 0-1 0,0 0 1 15,7-6-3-15,7 0 1 16,0-1-5-16,-6-2 0 15,-5-7-9-15,-3-6 1 16</inkml:trace>
  <inkml:trace contextRef="#ctx0" brushRef="#br2" timeOffset="95315.45">10216 12207 43 0,'-3'22'21'0,"6"19"-17"0,-3-25 31 0,-3 2-34 0,-1 11 1 0,1 8-1 0,-1 4 1 0,1 9-4 0,6 4 1 0,-3-4-3 0,4-9 0 0,-4-10-10 0,0-15 1 0</inkml:trace>
  <inkml:trace contextRef="#ctx0" brushRef="#br2" timeOffset="95963.69">10552 12022 42 0,'7'16'21'0,"7"-10"-17"16,-14-6 32-16,7 0-33 16,0 3 1-16,3-3 2 15,5 3 0-15,-1 1-8 0,3-1 1 16,4-3 4-16,1 6 1 15,2-3-2-15,1 0 0 16,-4-3-2-16,0 3 0 16,-3 4-1-16,-7 2 0 15,-11 7-1-15,-4 3 1 16,-3-4-1-16,-7 7 0 16,-11 3-1-16,-3 10 0 15,-4-1 0-15,4-2 1 16,0 2 0-16,7 1 0 15,3 2 2-15,7-2 0 0,4-4 1 16,4-3 1 0,6 4 0-16,8-7 0 0,7-6-1 15,3-7 0-15,7-6-2 16,4-9 0 0,24-34-13-1,1-7 0-15</inkml:trace>
  <inkml:trace contextRef="#ctx0" brushRef="#br2" timeOffset="96284.37">10897 11724 52 0,'7'29'26'0,"25"14"-26"0,-25-33 38 15,4 9-34-15,3 15 0 16,7 7 4-16,4 22 0 16,3-1-10-16,4 14 0 15,-8 2 6-15,-6 7 0 16,-7-4-4-16,-8-2 1 47,-6-10-5-47,-8-7 0 0,-7-8-5 0,1-10 0 15,-8-13-9-15,-3-15 0 0</inkml:trace>
  <inkml:trace contextRef="#ctx0" brushRef="#br2" timeOffset="96942.63">11035 11590 43 0,'3'9'21'0,"15"32"-13"0,-11-38 29 16,0-3-34-16,4 3 0 15,3-3 2-15,4-3 1 16,3 6-7-16,7 0 0 0,0-3 4 15,-3-3 1 1,-4 6-3-16,-3-6 0 0,-4 3-2 16,-4 0 1-16,-10 0-1 15,0 0 0-15,-3 3-1 16,-4 0 1-16,-4 4-1 16,4-1 0-16,-3 3-1 15,2 1 1-15,1-1-1 16,4 0 1-16,-1 1 0 15,4-4 0-15,4 0 1 16,3 1 1-16,4-1 1 16,3 3 1-16,0 4 1 15,0-1 0 1,0-2 0-16,0-1 0 16,0 1 0-16,-3-4 0 15,-1 0-2-15,-6 4 1 0,-4-4-3 16,-4 3 1-16,1 4-1 0,-4-4 0 15,-11 1-7 1,-10-4 1-16,-7-9-9 16,-4 0 0 31</inkml:trace>
  <inkml:trace contextRef="#ctx0" brushRef="#br2" timeOffset="99010.17">7370 10520 40 0,'42'6'20'0,"21"4"-9"0,-38-10 21 16,17-3-29-16,11-4 0 15,21-5 3-15,8-7 1 16,20-6-8-16,18-3 0 15,10-7 5-15,8 1 1 16,14 2-2-16,13 4 0 16,-2 9-1-16,13-12 1 15,4 12-3-15,-21 0 1 0,-8 7-2 16,-9 3 1-16,-15 9-3 16,-15 6 1-16,-13 9-3 15,-18-2 0-15,-21 6-5 16,-14-4 1-16,-18 1-8 15,-24-6 1-15</inkml:trace>
  <inkml:trace contextRef="#ctx0" brushRef="#br2" timeOffset="104102.08">14365 11552 3 0,'4'0'1'0,"-4"-31"-2"16,0 24 1-16</inkml:trace>
  <inkml:trace contextRef="#ctx0" brushRef="#br2" timeOffset="104355.21">14355 11455 11 0,'-4'6'5'0,"8"-9"1"0,-4 3 10 15,0 0-12-15,3 6 0 16,-3 0 7-16,4 1 1 16,-4 2-12-16,0 0 1 15,0 7 8-15,0 3 1 31,0 0-2-31,0-4 0 0,0 4-4 0,0 16 1 16,0 6-3-16,-4 2 0 16,1 14-2-16,-5 9 1 15,-2 12-1-15,-1-3 0 0,1-3-1 16,-1-6 1-16,-3-6-2 16,0-13 1-16,3-13-6 15,4-5 0-15,4-7-8 16,3-19 1-16</inkml:trace>
  <inkml:trace contextRef="#ctx0" brushRef="#br2" timeOffset="104714.71">14273 11439 31 0,'18'0'15'0,"0"-19"-7"0,-11 13 17 16,0 0-24-16,3-1 1 15,1 1 1-15,3 3 1 16,4-3-4-16,6 3 0 16,8 3 4-16,3 6 0 15,1 0 0-15,3 7 0 16,-1-1-1-16,5 1 0 15,-1 2 0-15,-7-2 0 16,-3 3-2-16,-18 6 0 16,-3 9-1-16,-15-6 0 15,-13 6-1-15,-5 7 1 16,-6-3-3-16,-4-4 0 16,-3-3-3-16,0-6 0 0,7-3-9 15,3-7 1-15</inkml:trace>
  <inkml:trace contextRef="#ctx0" brushRef="#br2" timeOffset="105301.63">15148 12029 41 0,'0'40'20'0,"7"42"-17"0,-3-70 30 16,-4 7-31-16,3 3 1 16,1 3 1-16,-1-3 0 15,1-6-5-15,0-4 0 16,-4-5 2-16,0-7 1 0,3-16-2 16,1-3 1-16,3-15-2 15,-7-13 0-15,0-10-2 16,0 1 0-16,-4-7-1 15,1-6 1-15,-1 9 0 16,1-2 0-16,-1 2 1 16,4 4 1-16,0 9 1 15,0 6 0-15,7 6 1 16,4 10 1-16,3 0-1 16,0 6 1-16,7 4 0 15,4-1 1-15,6 0-2 16,5-2 1 15,6 2 0-31,11 0 0 0,0 4-2 0,-4 5 1 0,-10 4-5 16,-7 6 1-16,-11 10-8 15,-7 3 1-15,-10 2-4 0,-11 1 1 16</inkml:trace>
  <inkml:trace contextRef="#ctx0" brushRef="#br2" timeOffset="105514.27">15194 11925 55 0,'11'19'27'0,"24"3"-35"0,-24-22 56 16,6 3-48-16,11 0 1 15,4-6-1-15,7-3 1 0,3-1-5 16,1-2 1-16,-8 3-9 15,-7-1 0-15,-10-8-4 16,-4 2 1-16</inkml:trace>
  <inkml:trace contextRef="#ctx0" brushRef="#br2" timeOffset="106028.48">16143 11671 38 0,'7'28'19'0,"0"13"-18"0,-3-28 32 0,-4 5-30 15,0-2 0-15,0 9 3 16,-4 7 0-16,1 5-8 16,-4 7 1-16,3 6 4 15,-3-6 1-15,4 6-3 16,-1 4 1-16,0-1-3 15,1-3 1-15,-4-15-6 16,3-7 0-16,1-6-9 16,-1-13 1-16</inkml:trace>
  <inkml:trace contextRef="#ctx0" brushRef="#br2" timeOffset="106457.49">16044 11521 30 0,'7'15'15'0,"11"-2"-6"0,-11-10 16 0,4 3-23 0,-1 4 0 0,1 2 3 16,-1 1 0-16,5-1-6 15,-1-9 1-15,0 0 4 16,3 7 0-16,5-1-1 16,-1 4 0-16,14 6 0 15,18 6 1-15,3 3-1 16,11 0 1-16,4-6-1 15,0 3 0-15,-8 10-1 16,-3 2 1-16,-14 1-3 16,-11 9 1-16,-14 3-3 15,-14-6 1-15,-21 13-2 16,-28 8 0-16,-22 4-5 16,-17-3 0-16,-3-9-8 15,-15-4 1-15</inkml:trace>
  <inkml:trace contextRef="#ctx0" brushRef="#br0" timeOffset="119008.03">12552 6409 33 0,'-14'6'16'0,"17"13"-3"0,-3-19 17 0,0 3-26 16,7-3 0-16,0 0 3 16,4 0 0-16,7 0-9 15,6-6 1-15,8 3 5 16,10-3 1-16,4-4-3 16,4 7 0-16,-5-3-3 15,-2 0 0-15,-4-1-5 16,-4 1 0-16,-7 0-9 15,-7 0 1-15,-10-4-2 16,-8 7 1-16</inkml:trace>
  <inkml:trace contextRef="#ctx0" brushRef="#br0" timeOffset="119221.06">12594 6751 55 0,'7'19'27'0,"18"-10"-35"0,-18-12 58 16,7 0-48-16,14-3 0 15,15-1 0-15,6-2 0 16,-3 0-5-16,3-1 0 16,8 1-8-16,-8 2 0 15,-7 1-6-15,4 3 1 16</inkml:trace>
  <inkml:trace contextRef="#ctx0" brushRef="#br0" timeOffset="119923.54">15109 6572 43 0,'-3'22'21'0,"6"-9"-16"0,-3-13 35 16,8-13-39-16,2-2 1 0,1-11 0 16,-1-11 1-16,4-10-3 15,4-7 1-15,7-11 1 16,-1-8 1-16,8-11-1 16,7-1 0-16,0-6-1 15,0 10 1-15,-4 9-2 16,0 6 0-1,4 9-1 1,-7 20 0-16,-4 8-2 16,-7 20 1-16,-3 15-2 15,-4 4 1-15,-4 21 0 16,-3 13 0-16,1 6 0 16,-1 3 0-16,-4 10 2 15,1 6 1-15,-4-6 0 16,0 3 0-16,-4 0-1 0,1-1 0 15,-1-8 1 1,1-7 0-16,-5-3-3 16,1-9 1-16,0-13-4 0,0-10 0 15,-3-8-6-15,-1-14 0 16</inkml:trace>
  <inkml:trace contextRef="#ctx0" brushRef="#br0" timeOffset="120166.83">15169 6252 44 0,'0'0'22'0,"11"-9"-18"15,-4 3 37-15,4-1-37 16,10 1 0-16,7-3 0 15,7-1 1-15,1 1-8 16,-1 3 1-16,0 3-2 16,-3 3 0-16,-4 3-12 15,-14 3 1-15</inkml:trace>
  <inkml:trace contextRef="#ctx0" brushRef="#br0" timeOffset="120555.97">14143 6886 49 0,'-7'19'24'0,"28"-10"-17"0,-10-6 35 0,10-3-36 16,14 0 0-16,21 0 3 16,22 0 1-16,21-6-12 15,24-10 1-15,18-3 8 16,29 4 0-16,27-10-4 15,8-4 1-15,0 4-3 16,-15 0 0-16,-31 6-5 16,-4 7 1-16,-28 2-9 15,-18 1 1-15,-20 0-11 16,-22 6 0-16</inkml:trace>
  <inkml:trace contextRef="#ctx1" brushRef="#br0" timeOffset="48335.25">9638 5741 0,'0'0'16,"0"0"-1</inkml:trace>
  <inkml:trace contextRef="#ctx0" brushRef="#br0" timeOffset="121474.74">14817 7196 55 0,'0'16'27'0,"-7"6"-22"16,3-13 28-16,-6 10-34 15,-8 6 1-15,-7 7-1 16,-3 8 1-16,-7 4-3 0,-1 10 1 16,-2 2-6-16,-1 0 1 15,0-12-8-15,7-9 1 16</inkml:trace>
  <inkml:trace contextRef="#ctx0" brushRef="#br0" timeOffset="121712.31">14464 7359 41 0,'42'35'20'0,"18"-13"-18"16,-46-10 31-16,4 13-33 16,7 0 1-16,3 1-1 15,0 2 0-15,4 0-2 16,-7 0 0-16,-1-3-6 16,-3 0 0-16,1-12-4 15,-1-4 0-15</inkml:trace>
  <inkml:trace contextRef="#ctx0" brushRef="#br0" timeOffset="121970.7">15081 7516 33 0,'11'10'16'0,"3"2"-7"0,-7-9 27 16,0 0-31-16,4 4 1 16,-1-4 1-16,4 0 1 15,8 0-11-15,2-3 1 16,11-3 6-16,11-3 0 16,4 2-10-16,6 1 0 0,8-6-10 15,-15-7 1-15</inkml:trace>
  <inkml:trace contextRef="#ctx0" brushRef="#br0" timeOffset="122194.43">15875 7221 63 0,'-4'35'31'0,"-10"59"-41"16,14-63 56-16,0 16-48 15,7 29 1-15,4-11-9 16,7 8 0-16,-1-8-1 0,4 1 1 16</inkml:trace>
  <inkml:trace contextRef="#ctx0" brushRef="#br0" timeOffset="122719.49">17067 6895 51 0,'0'28'25'0,"7"-18"-18"0,-3-10 37 16,3 0-42-16,7 0 1 15,4 0 0-15,10-6 0 16,7 6-6-16,8-10 0 16,2-5-2-16,5-1 1 15,-1 0-13-15,1-6 0 0</inkml:trace>
  <inkml:trace contextRef="#ctx0" brushRef="#br0" timeOffset="122927.29">17184 6641 62 0,'0'16'31'0,"0"84"-34"16,0-72 50-16,3 13-48 16,4 16 0-16,0 5-6 15,1-5 1-15,-1-1-7 16,-7-9 0-16</inkml:trace>
  <inkml:trace contextRef="#ctx1" brushRef="#br0" timeOffset="50722.83">13367 4280 0</inkml:trace>
  <inkml:trace contextRef="#ctx0" brushRef="#br0" timeOffset="123995.5">19032 5713 31 0,'-3'9'15'0,"10"13"-1"0,-4-12 16 0,-3 5-25 16,0 14 0-1,-3-1 1-15,-1 6 1 0,1 13-10 16,-1-12 1-16,1 9 5 16,-1 3 1-16,1 0-5 15,-1-6 1-15,4-1-5 16,0-2 0-16,0-7-10 15,0-24 1-15</inkml:trace>
  <inkml:trace contextRef="#ctx0" brushRef="#br0" timeOffset="124504.01">18881 5616 43 0,'14'25'21'0,"14"3"-16"0,-14-22 31 15,-3 1-34 1,3-1 1-16,0 0 2 0,4-3 1 16,-4-3-8-16,3 7 1 15,8-7 4-15,7 3 0 16,0-3-1-16,3 0 1 15,0 0-2-15,-3 0 0 0,-4 0-1 16,-7 3 1-16,-3 0-2 16,-8 3 1-16,-6 13-2 15,-8 3 1-15,-3 6-2 16,0-3 0-16,-7 0-2 47,-3-3 1-47,-1 4 0 15,4-1 0-15,3 0 1 0,1 3 0 0,3-6 1 0,3 3 1 0,8-13 2 16,3-5 0-16,3-1 1 16,4 7 1-16,4 2 1 15,7 1 1-15,3 0 0 16,0-4 0-16,-7-2-1 16,-3-1 0-16,-7 0-2 15,-11 7 0-15,-11 9-4 16,-14-3 0-16,-21 9-7 15,-7 7 0-15,-7-7-8 0,-7-5 1 16</inkml:trace>
  <inkml:trace contextRef="#ctx0" brushRef="#br0" timeOffset="124924.85">18080 6826 58 0,'-14'-6'29'0,"24"12"-28"15,1-9 51-15,3 6-48 16,11-3 1-16,17 0 2 16,22-3 0-16,6-6-9 15,25-4 1-15,32-6 5 0,4-6 0 16,17-3-2-1,18 6 0-15,-21 0-4 16,-4 0 1-16,-11 0-6 16,-13 7 1-16,-26 2-7 0,-17 4 0 15,-21-1-8-15,-14 16 0 16</inkml:trace>
  <inkml:trace contextRef="#ctx0" brushRef="#br0" timeOffset="125449.67">18598 7212 55 0,'4'6'27'0,"-11"-15"-30"0,3 12 44 0,-3 9-41 0,-7 7 1 16,-3 6-1-16,-1 10 0 16,-10 3-1-16,-8 5 1 0,-6 4-2 15,3 4 1-15,1-7-6 16,2-4 1-16,8-8-9 16,7-17 0-16</inkml:trace>
  <inkml:trace contextRef="#ctx0" brushRef="#br0" timeOffset="125677.53">18429 7275 55 0,'57'56'27'0,"6"1"-32"15,-42-35 48-15,4 3-44 16,3 6 1-16,-3-3-4 0,0-3 0 16,-8 0-2-16,-3-6 1 15,-3-6-10-15,-4-13 0 16</inkml:trace>
  <inkml:trace contextRef="#ctx0" brushRef="#br0" timeOffset="125992.89">18905 7419 54 0,'4'16'27'0,"10"-7"-28"16,-7-15 48-16,7 6-46 16,0-7 0-16,4 1-1 15,3 0 0-15,11-3-5 16,3 2 1-16,4-2-12 15,-7-7 1-15</inkml:trace>
  <inkml:trace contextRef="#ctx0" brushRef="#br0" timeOffset="126229.84">19032 7309 55 0,'4'38'27'0,"-4"6"-28"0,3-41 41 0,-3 13-40 16,0 5 0-16,0 8 0 16,0-1 0-16,0 6-2 15,0 7 0-15,0 0-13 16,0-10 0-16</inkml:trace>
  <inkml:trace contextRef="#ctx0" brushRef="#br0" timeOffset="126980.97">19544 7140 48 0,'7'31'24'0,"11"-9"-16"15,-11-19 33-15,-4-3-37 16,8-6 0-16,3 9 3 15,7-9 1-15,11 3-10 16,3 6 1-16,4-9 6 16,3 6 1-16,4 6-3 15,-4-6 1-15,-6 3-3 0,-8 0 0 16,-7-3-2-16,-17 10 1 16,-15 11-2-16,-14 8 0 15,-3-1-2-15,-14 6 0 16,-4 7 0-16,0 3 1 15,7 9 1-15,7 7 0 16,4-10 2-16,7 3 1 16,7 1 2-16,7-1 0 15,3-3 0-15,1-15 1 16,28-10-1-16,13-3 0 0,12 0-7 16,10-10 1-1,0-9-16-15,-4-12 0 0,-6-4-2 16,6-12 1-16</inkml:trace>
  <inkml:trace contextRef="#ctx0" brushRef="#br0" timeOffset="127731.49">22331 6425 58 0,'-7'50'29'15,"0"32"-36"-15,7-64 58 0,-4 7-50 0,1 10 1 0,-1 6-1 0,1 3 1 0,-4 6-3 16,3 3 1-16,1-3-1 16,3-9 1-16,0-13-6 15,0-9 1-15,0-16-6 16,3-25 0-16,-3-9-4 16,0-19 0-16,-3-13 1 15,-8 0 0-15,-3-3 8 16,3-3 0-16,-3-3 5 15,4 13 1-15,2 2 4 16,5 7 0-16,3 9 2 16,3 7 1-16,5 6-1 15,2 3 0-15,1 9 2 16,3 3 0-16,0 7 0 0,0 0 0 16,-3 6-2-16,3 0 1 15,3 3-3-15,5 0 1 16,9 6 0-16,1 7 0 15,10-6 0-15,1 8 0 16,-4 1-1-16,-4 3 0 16,-11 0-2-16,-9 9 0 15,-12-2-3-15,-10 5 1 16,-14 4-3-16,-7-1 0 16,-8-5-4-16,1-7 1 15,3-3-7-15,1-10 0 0,6-8-5 16,0-4 0-16</inkml:trace>
  <inkml:trace contextRef="#ctx0" brushRef="#br0" timeOffset="131681.34">22818 6315 25 0,'7'16'12'0,"-7"-1"7"0,3-11 12 0,-3 5-25 15,0 4 0-15,0 2 4 16,4 7 1-16,-1 3-13 16,4 13 0-16,0-10 9 15,0 13 0-15,-3 15-3 16,0 1 0-16,-1 12-2 15,1 0 0-15,3 6-3 16,0-12 1-16,-4-13-4 16,-3-16 0-16,0-21-7 15,0-13 0-15,4-19-7 16,-4-15 1-16</inkml:trace>
  <inkml:trace contextRef="#ctx0" brushRef="#br0" timeOffset="131982.5">22835 6277 42 0,'4'-6'21'0,"13"19"-13"0,-9-13 33 15,-1 3-38-15,0 3 0 16,10-3 1-16,12 4 1 16,9-4-7-16,1-10 1 15,0 4 1-15,3 0 1 0,1-3-6 16,-1 3 1-16,-7 3-11 16,-7 0 1-16,-13 3-2 15,-8 3 0 1</inkml:trace>
  <inkml:trace contextRef="#ctx0" brushRef="#br0" timeOffset="132179.04">22892 6814 61 0,'3'12'30'0,"4"-9"-38"16,4-6 63-16,7 3-53 15,10 3 0-15,4-6-1 16,3-3 1-16,0-3-8 16,4-4 1-16,0-3-10 15,-4 1 1-15,-7 2-4 0,-3 4 0 16</inkml:trace>
  <inkml:trace contextRef="#ctx0" brushRef="#br0" timeOffset="132508.31">23675 6462 38 0,'-4'29'19'0,"1"15"-14"0,-1-26 31 0,1-2-32 15,-1 0 0-15,1 6 2 16,-4 9 0-16,0 7-8 16,0 6 1-16,0 9 5 15,3 7 0-15,4 2-2 16,4 1 0-16,-1-13-3 16,1-15 1-16,3-4-5 15,0-18 1-15,0-17-6 16,3-14 1-16,-3-17-6 15,-3-9 0-15,-4-9 0 16,-4-4 1-16</inkml:trace>
  <inkml:trace contextRef="#ctx0" brushRef="#br0" timeOffset="132761.26">23467 6274 41 0,'14'0'20'0,"18"19"-18"0,-22-9 43 15,4 5-42-15,4 4 0 16,10 0 3-16,7 3 1 16,8 3-7-16,10 3 1 15,7 3 5-15,0 7 1 0,7-10-2 16,3-3 0-16,-10 4-2 16,-7 5 0-16,-14 10-3 15,-18 3 1-15,-28 22-3 16,-21 13 1-16,-14-7-4 15,-33 10 0-15,-20-7-15 16,-14-9 0-16</inkml:trace>
  <inkml:trace contextRef="#ctx0" brushRef="#br0" timeOffset="134517.54">24772 6735 45 0,'0'19'22'0,"18"-6"-9"15,-8-10 23-15,4 0-32 16,8 0 0-16,9 0 3 16,12 0 0-16,10 0-9 15,14 1 1-15,17-1 4 0,22-3 1 16,-4-3-7-16,-3-1 1 15,-4-2-8-15,-17 0 0 16,-14 0-9-16,-12-4 1 16</inkml:trace>
  <inkml:trace contextRef="#ctx0" brushRef="#br0" timeOffset="134834.64">25700 6497 40 0,'18'31'20'0,"24"1"-13"15,-25-20 29-15,5 1-33 16,9-1 1-16,12 4 0 15,6 0 1-15,4 3-7 16,-11 2 1-16,-10 5 3 16,-11 5 0-16,-14-3-2 15,-14 13 0-15,-17 3-2 16,-12 0 0-16,-2-4-4 16,-12-2 0-16,8-10-9 15,3-3 0-15</inkml:trace>
  <inkml:trace contextRef="#ctx0" brushRef="#br0" timeOffset="135062.78">25732 6538 45 0,'21'19'22'0,"0"31"-12"0,-21-38 33 0,0 10-41 15,3 13 0-15,-3 5 1 16,4 11 0 0,14 33-10-1,-4-8 1-15,0-20-9 16,0-21 1-16</inkml:trace>
  <inkml:trace contextRef="#ctx0" brushRef="#br0" timeOffset="135837.69">27030 6695 48 0,'3'12'24'0,"8"-24"-21"16,0 2 34-16,3-6-37 15,3-12 1-15,4-13-1 16,8-15 1-16,2-4-2 0,-2-9 0 15,2 0-2-15,1-3 0 16,0-6-1-16,-7 15 0 16,-4 10 1-16,-4 6 0 15,-2 12 0-15,-1 1 0 16,-4 9 2-16,-3 15 1 16,0 14 0-16,-3 17 0 15,-1 5 0-15,-3 11 0 16,0 13 0-16,-7 10 1 15,0 9 1-15,4 6 1 0,-1 4 0 16,1-4 0-16,3 0-1 16,0-3 1-16,-4-22-3 15,1-9 1-15,3-6-5 16,0-10 1-16,0-13-9 16,0-15 1-16,-4-9-2 15,1-4 0-15</inkml:trace>
  <inkml:trace contextRef="#ctx0" brushRef="#br0" timeOffset="136037.21">27107 6431 33 0,'-3'16'16'0,"10"-13"-8"0,-7-3 31 15,7 0-35-15,4 0 1 16,3 0 1-16,7 0 0 15,4 3-9-15,6 3 1 16,8-3 0-16,11-3 0 16,-1 4-12-16,-3-1 0 15</inkml:trace>
  <inkml:trace contextRef="#ctx0" brushRef="#br0" timeOffset="136306.51">27760 6309 53 0,'11'25'26'0,"-1"-13"-22"0,-6-8 41 0,3-1-44 15,3 3 1-15,1 0-1 16,0 1 1-16,3-1-6 16,7-3 1-16,-3 3-6 15,-1-3 1-15,-6 1-9 16,-4 2 0-16</inkml:trace>
  <inkml:trace contextRef="#ctx0" brushRef="#br0" timeOffset="136485.26">27746 6600 41 0,'14'19'20'0,"14"-12"-17"0,-17-4 29 16,-1 0-32-16,1 0 0 16,7-3-3-16,6 0 1 15,8-3-4-15,3 0 0 16,8-7-6-16,-4 1 0 15</inkml:trace>
  <inkml:trace contextRef="#ctx0" brushRef="#br0" timeOffset="136860.7">28388 5882 55 0,'4'10'27'0,"3"5"-31"15,0-15 54-15,3 0-48 16,4 4 0-16,4-1 1 16,7 0 0-16,3 3-4 15,0 4 1-15,4-1 2 16,-4 3 0-16,0-2-1 15,-6 2 0-15,-5 1-2 0,-3 3 1 16,-7-1-1-16,-10-2 0 16,-4 6 0-16,-4 6 0 15,-3 3-1-15,-4 7 1 16,1-10 0-16,-4-3 0 16,3-1-1-16,0 5 0 15,8 2-5-15,3-3 0 16,3-6-10-16,4-7 1 15</inkml:trace>
  <inkml:trace contextRef="#ctx0" brushRef="#br0" timeOffset="137053.84">28508 6764 38 0,'7'34'19'0,"14"-9"-7"15,-14-25 24-15,0 3-34 16,0 0 0-16,0 1 0 16,-3-1 1-16,3 0-7 15,-7-3 0-15,0 3-9 16,-11-3 0-16</inkml:trace>
  <inkml:trace contextRef="#ctx0" brushRef="#br0" timeOffset="137504.19">26935 7497 45 0,'-4'13'22'0,"1"9"-13"15,6-16 31-15,-3 3-38 16,0 10 0-16,-3 6 0 16,-1 13 1-16,-3-3-5 15,0 5 1-15,3 7-1 16,1-6 1-16,-1-10-9 15,4-5 1-15,0-14-7 16,0-12 1-16</inkml:trace>
  <inkml:trace contextRef="#ctx0" brushRef="#br0" timeOffset="137941.43">26931 7293 41 0,'11'-3'20'0,"13"6"-18"0,-17-3 33 16,4 4-32-16,7-1 1 16,3 0 1-16,3 3 0 15,5 0-6-15,6 1 1 0,0-1 4 16,-3-3 0-16,3 3-1 16,4 1 0-16,0-1-1 15,-7 0 1-15,-8-3-3 16,-10 7 0-16,-10 2-1 15,-11 7 1-15,-4 3-1 16,1 0 0-16,-4-3-1 16,-4-4 1-16,0-5-1 15,1-1 1-15,3 4-1 16,3-4 1-16,4 4-1 16,7-4 1-16,4 7 1 15,6-4 0-15,1 4 1 16,3-3 0-16,0 5 0 15,4 4 1-15,-4 0-1 16,-4-3 1-16,-6 0-1 0,-11 6 0 16,0 6-2-16,-11 1 1 15,-14-1-6-15,-7-3 1 16,-3-9-11-16,3-6 0 16</inkml:trace>
  <inkml:trace contextRef="#ctx0" brushRef="#br0" timeOffset="138232.88">27647 7673 47 0,'-3'9'23'0,"13"-6"-12"16,-6 1 33-16,3-4-42 15,3 0 0-15,8-7 1 16,7 1 0-16,3 0-5 16,0 0 0-16,4-1-3 15,0 1 1-15,-4 3-13 16,-7 0 1-16</inkml:trace>
  <inkml:trace contextRef="#ctx0" brushRef="#br0" timeOffset="138445.88">27591 7883 35 0,'35'19'17'0,"21"-19"-14"0,-38-3 17 16,7-4-25-16,3-2 0 16,0-4-13-16,8 1 0 15</inkml:trace>
  <inkml:trace contextRef="#ctx0" brushRef="#br0" timeOffset="138795.79">28282 7218 57 0,'25'13'28'0,"7"-1"-33"0,-22-12 56 0,1 3-50 0,14-3 1 0,10 0 0 16,7 0 0-16,0 0-2 0,1 4 0 15,-4 2 1-15,-8 0 1 16,-6 7-2-16,-11 5 0 16,-7 1-1-16,-10 3 1 15,-8 6-1-15,-7 4 0 16,-6 5-1-16,-8-2 0 31,4-4 0-31,-4 1 1 0,11 5-2 16,3 1 0-16,4-4-3 15,0-2 1-15,3-4-11 0,11-3 0 16</inkml:trace>
  <inkml:trace contextRef="#ctx0" brushRef="#br0" timeOffset="139006.84">28416 8159 65 0,'0'31'32'0,"11"-2"-35"15,-11-23 56-15,3-3-56 16,-3-3 1-16,4-9-14 15,-1-1 0-15,-6-6 7 16,3 1 0-16</inkml:trace>
  <inkml:trace contextRef="#ctx0" brushRef="#br0" timeOffset="142023.46">7204 13139 30 0,'7'15'15'0,"14"-21"-7"0,-10 3 15 16,3 3-21-16,10 0 1 15,1 0 4-15,10-3 1 16,4 0-9-16,18-1 1 16,6-2 5-16,11-6 1 15,18-4-2-15,14-9 1 16,10 0-3-16,32 3 1 16,4 0-1-16,17 3 0 15,11 3-2-15,-7 4 1 16,3 6-1-16,4-1 1 15,-21 1-1-15,3 3 1 0,4 0 0 16,-7-7 0-16,-25-2-1 16,11-4 1-16,-11 0 0 15,3-2 0-15,-10 5-1 16,7 4 0-16,-7 9-2 16,7 6 1-16,-10 7-2 15,-8 2 1-15,-6 1-1 16,-8 0 1-16,-10-4-3 15,-4 4 0-15,-14-1-3 16,-14-2 1-16,-7 0-7 16,-21-1 0-16</inkml:trace>
  <inkml:trace contextRef="#ctx0" brushRef="#br0" timeOffset="142760.19">7235 11047 29 0,'32'-19'14'0,"-14"4"-4"0,-18 15 17 15,0 0-23-15,7 0 0 16,-7 0 4-16,3 12 1 16,5-3-10-16,-8-2 0 15,3 5 7-15,1 17 0 16,-1 11-2-16,-3 7 0 15,-3 13-2-15,-1 15 0 0,1-3-1 16,-5 13 0 0,-2 9-1-16,-1 19 1 15,1 0-1-15,-1 12 1 0,1-2-1 16,-1-4 0-16,0-6 0 16,1-4 1-16,-1-24-2 15,4-10 1-15,-3-9-3 16,10-13 0-16,-7-12-8 15,3-9 0-15,8-17-6 16,3-5 1-16</inkml:trace>
  <inkml:trace contextRef="#ctx0" brushRef="#br0" timeOffset="143541.29">8742 10718 29 0,'113'-28'14'0,"67"-29"-15"16,-134 41 18-16,28-6-16 15,21 1 0-15,4 8 3 16,10-9 0-16,7-3-4 16,1 0 1-16,-1-3 3 15,-6 3 0-15,-5 3-2 16,-2 3 1-16,-8 6-3 15,0 4 1-15,-7-1-2 16,-6 7 1-16,-12 0-2 16,-3 6 1-16,0 0-1 0,0 10 1 15,-7 3 0-15,-3 9 0 16,-1-3 0-16,-3 6 0 16,-7 10 0-16,0 9 0 15,-4-4 1-15,-3 8 0 16,-4 8 0-16,-3 4 1 15,0 9 0-15,-1-12 1 16,5 6 0-16,-5 6 0 16,5 9 0-16,-1 4 1 15,-3 6-1-15,-1-7 0 0,-2 11-1 32,-8 2 0-17,-4 16 0-15,1-1 0 0,-4 14-1 0,-3-10 1 0,-1 0 0 16,1-3 1-16,0-13-1 15,-4-18 0-15,-11-4-1 16,-10-6 1-16,-7-9-3 16,-18-10 0-16,-7-9-11 15,-3-12 0-15</inkml:trace>
  <inkml:trace contextRef="#ctx0" brushRef="#br0" timeOffset="145477.1">19872 5403 23 0,'4'40'11'0,"3"4"-5"0,-4-34 11 0,-3-10-16 16,4 3 0-16,-1 0 3 15,4 0 0-15,0 0-3 16,4-3 1-16,3 0 4 16,7-9 0-16,4-16 1 15,7-19 0-15,-1-19-2 16,15-22 1-16,11 1-5 16,10-20 0-1,10-5-10-15,4-11 0 0,-10 1-6 16,-8 9 1-16</inkml:trace>
  <inkml:trace contextRef="#ctx0" brushRef="#br0" timeOffset="148195.16">17371 11288 45 0,'35'4'22'0,"67"-11"-14"0,-73 1 22 15,2 0-29-15,5 0 0 0,-5-1-1 16,-2 7 1-16,-8 3-1 16,-4 4 0-16,-6 5 1 15,-7 10 0-15,-8 10-2 16,-3 2 1-16,-4 10 0 16,-3 3 0-16,0-6-1 15,0 6 0 16,-4 6 1-31,-3 0 1 0,0-6 0 0,0-3 0 0,3-9 0 16,4-1 1-16,0-2-2 16,3-10 1-16,1-7-4 15,6 1 0-15,4-7-10 16,4 7 1-16,3-3-2 16,0-4 0-16</inkml:trace>
  <inkml:trace contextRef="#ctx0" brushRef="#br0" timeOffset="148451.34">17463 12308 55 0,'-4'12'27'0,"11"-6"-39"0,-7-6 55 16,0 0-51-16,-3 0 1 16,-5 0-21-16,-2-6 1 15</inkml:trace>
  <inkml:trace contextRef="#ctx0" brushRef="#br0" timeOffset="149399.34">14076 12950 28 0,'0'4'14'0,"14"-8"-3"0,-7 1 10 15,4 0-19-15,3 0 0 16,10 0 2-16,8 0 1 0,3 0-6 16,11 0 1-16,14-4 4 15,7-2 1-15,14-1-1 16,15 4 0-16,20 0-1 15,4-7 1-15,25 1-1 16,24-7 0-16,4 3-1 16,21 1 0-16,0-10-1 15,14-4 1-15,11 4-1 16,-15 3 0-16,12 3 0 16,-12 10 0-16,-13 6-1 15,-4 9 0-15,-14 4-4 16,-22-1 1-1,-24 0-11 1,-21-2 1-16,-18-14-3 31,-24 1 1-15</inkml:trace>
  <inkml:trace contextRef="#ctx0" brushRef="#br1" timeOffset="154934.51">5362 14503 45 0,'7'9'22'0,"4"-6"-14"0,-8-3 23 0,8 0-29 15,14 3 0-15,-4 1 2 16,0-1 1-16,7-3-5 15,11-3 0-15,3-4 3 16,1 1 1-16,-4 3-1 16,-8 0 0-16,-6 3-2 15,-4 3 1-15,-3 3-2 16,-4 4 0-16,-7 2-2 16,-4 4 0-16,-3-1-1 15,-3-2 0-15,3-1 0 16,-7 1 0-16,3 0 0 15,4-4 1-15,0 7-1 16,0-4 1-16,0-2 0 16,0 2 0-16,0 1 2 0,11-1 0 15,-8 1 0-15,5 2 0 16,2-2 1-16,1 0 1 16,-1-1 0-16,8 1 1 15,-8-1-2-15,-6 1 1 16,3 2-2-16,-7 7 1 15,-11 7-2-15,4-14 1 16,-3 4-1-16,-8 0 0 16,-6 0-2-16,-12-4 1 15,1-2-4-15,-4-7 0 16,-10-3-8-16,6-3 0 0</inkml:trace>
  <inkml:trace contextRef="#ctx0" brushRef="#br1" timeOffset="155627.01">6061 14594 37 0,'24'-29'18'0,"1"-30"-17"0,-18 43 25 16,4-3-23-16,-8 7 0 15,4-1 4-15,-7-6 1 16,0-3-8-16,-3 1 0 15,-4-1 5-15,-4 0 1 16,-10 0-2-16,-7-3 0 16,-18 9-2-16,0 3 0 15,-10 7-2-15,-15 6 1 16,-7 3-1-16,-6 7 0 16,6 2 0-16,-3 7 0 0,10 0-1 15,-3 3 1-15,4-7-3 16,6 7 1-16,1 7-1 15,10 5 0-15,0 4-1 16,4-4 1-16,-1 4 0 16,11 3 1-16,1 6-1 15,6-3 1-15,11 3-1 16,14 6 0-16,10 3 1 16,22 10 0-16,7-3 1 15,17 0 1-15,4-4 1 16,7-5 1-16,14-11 2 15,11-5 0-15,10-13 0 16,14-12 1-16,-10-16-1 16,21-13 1 15,-11-3-3-31,-3-12 1 0,-4-13-2 0,-17 0 1 0,-14 3-1 0,-15-12 1 16,-14-13-1-16,-6-9 1 15,-4-4-2-15,-15-5 0 16,-3 24-7-16,-3-15 0 15,-4-10-10-15,-25 13 1 16</inkml:trace>
  <inkml:trace contextRef="#ctx0" brushRef="#br1" timeOffset="157974.15">829 10022 55 0,'18'-25'30'0,"-15"15"0"0,-3 10-30 0,7-6 0 0,4 3 1 15,-1-4-1-15,12 7 0 16,-1 4-2-16,-4-1 1 16,5 6-3-16,-1 4 1 15,0 2-6-15,-3 4 0 16,-1 3-5-16,-13-9 0 16</inkml:trace>
  <inkml:trace contextRef="#ctx0" brushRef="#br1" timeOffset="158713.74">861 10094 34 0,'0'6'17'0,"-4"-3"-8"0,4 0 27 0,0 4-32 0,0-1 0 0,0 3 2 0,4 1 0 0,-4 2-8 0,0 1 0 0,0 12 5 15,0 3 1-15,7 7-2 16,-4 5 1-16,4 7-2 0,-7 7 0 15,0 5 0-15,0-5 0 16,0-11-3 47,0-5 0-63,0-10-7 15,0-6 0-15,0-12-7 0,0-10 1 31</inkml:trace>
  <inkml:trace contextRef="#ctx0" brushRef="#br1" timeOffset="159265.59">1358 9928 43 0,'0'12'21'0,"-3"16"-17"0,3-25 33 0,-7 1-35 0,0 8 0 0,-4 7 0 0,-3 6 1 16,-4 3-4-16,1 4 1 15,2 5 2-15,-2 4 0 16,-1 3-1-16,8 3 0 0,6 6 0 16,4-3 0-16,4-3-1 15,3-3 0-15,3-9-1 16,8-7 1-16,-4-9-4 47,4-13 0-47,3-6-10 31,0-9 0-31,-3-10-1 16,3-3 0-16</inkml:trace>
  <inkml:trace contextRef="#ctx0" brushRef="#br1" timeOffset="159504.84">1517 10087 41 0,'-7'10'20'0,"14"9"-16"16,-7-13 40-16,0 3-40 0,-7 1 0 16,3 9 1-16,-6 6 1 15,-1 6-8-15,-6 7 0 16,6 6 5-16,0 6 1 16,1-3-5-16,3-10 1 15,3 10-5-15,-3-6 1 16,7-9-9-16,-3-14 1 15,-4-11-5-15,0-14 1 16</inkml:trace>
  <inkml:trace contextRef="#ctx0" brushRef="#br1" timeOffset="159715.29">1249 10163 36 0,'17'0'18'0,"26"9"-17"0,-33-6 30 0,12 26-27 0,6 2 1 0,0 6-1 16,0 4 1-16,-3 6-8 15,10-3 1-15,-10 3 2 16,3-6 0-16,-7-7-8 16,-3-8 1-16,-11-11-6 15,-3-15 0-15</inkml:trace>
  <inkml:trace contextRef="#ctx0" brushRef="#br1" timeOffset="160024.51">1496 9689 28 0,'0'10'14'0,"10"8"-3"0,-10-11 19 0,0 8-27 16,11 4 0-16,0 0 6 15,-1 16 1-15,11 5-11 16,4 7 1-16,-4 7 6 16,11-7 1-16,-4 6-3 15,-7 0 1-15,8 1-4 16,-8-1 1-16,-11-3-4 15,1 0 0-15,-4-3-7 32,-7-9 0-32,-7-4-8 0,3-8 1 0</inkml:trace>
  <inkml:trace contextRef="#ctx0" brushRef="#br1" timeOffset="160357.07">1916 10109 54 0,'10'10'27'0,"18"-7"-30"0,-28-6 45 0,11-3-42 0,10-1 0 0,-3-2-1 0,10-4 1 0,-3 1-2 0,3-4 0 0,-10 4-7 15,-8 2 0-15,-6 4-6 16,-8 6 0-16</inkml:trace>
  <inkml:trace contextRef="#ctx0" brushRef="#br1" timeOffset="160520.84">1954 10301 47 0,'0'15'23'0,"15"-5"-25"15,-1-10 41-15,-4 0-39 16,1-3 1-16,3 0-1 15,4-7 1 1,-1 1-4-16,4-1 0 0,-10-5-11 16,7-7 1-16</inkml:trace>
  <inkml:trace contextRef="#ctx0" brushRef="#br1" timeOffset="161209.49">2600 9699 48 0,'11'47'24'0,"-8"-13"-22"0,4-21 37 0,4 6-39 0,-1 12 0 31,1 10-1-15,-4-10 0-16,4-6-2 0,-11-12 1 16,0-7-2-16,-8-9 1 31,-2-35-5-31,-8 4 1 15,4-4-1-15,4-6 0 16,-8 0 2-16,7 10 1 16,4-4 1-1,4 0 0-15,-4 7 5 0,7 3 0 32,7 3 2-32,3 3 1 15,1 3 0-15,7 6 1 0,3 7 0 16,7 0 0-16,4 6 1 0,-11 0 1 0,7 3-3 15,-7 6 1-15,-3 4-2 16,-8 6 1 31,-6 3-3-31,-8 6 1 15,4 3-6-31,-10 1 1 0,-8-1-4 0,-3-3 1 0,0-6-7 0,10 0 0 0,-3-9 0 0,11-7 0 0</inkml:trace>
  <inkml:trace contextRef="#ctx0" brushRef="#br1" timeOffset="161541.47">3108 9300 37 0,'-7'7'18'0,"-11"11"-23"0,15-11 38 0,3 8-33 0,0 4 1 16,-11 3 1-16,4 6 1 16,-3 7-2-16,-1-1 0 0,-7 4 2 15,4 3 0-15,4-4 0 16,3 1 1-16,7-7-3 15,7-2 1-15,-4-7-3 16,8-7 0-16,-1-5-6 16,1-10 1-16,3-3-8 15,-3-16 1-15</inkml:trace>
  <inkml:trace contextRef="#ctx0" brushRef="#br1" timeOffset="161805.66">3228 9300 44 0,'14'19'22'0,"4"16"-19"0,-18-26 37 15,3 7-39-15,-3-1 1 16,-3 7-1-16,-4 7 0 16,-7 8-2-16,-8 7 1 15,-6 6 1-15,7-3 1 16,-4 0-3-16,11-3 1 15,4-3-4-15,3-6 0 16,3-7-11-16,-10-9 1 16,10-19-1-16,-6-7 1 15</inkml:trace>
  <inkml:trace contextRef="#ctx0" brushRef="#br1" timeOffset="161989.76">3059 9435 26 0,'10'-9'13'0,"1"25"-14"16,-1-13 22-16,1 3-21 16,7 3 1-16,-4 4 1 15,7 3 0-15,7 2-4 16,0 7 1 0,15 10-5-1,2-4 0-15,-6-9-2 16,-3-6 1-16</inkml:trace>
  <inkml:trace contextRef="#ctx0" brushRef="#br1" timeOffset="162292.26">3397 9181 26 0,'11'22'13'0,"3"-12"-7"0,-7-7 24 15,4 3-26-15,-4 7 1 16,14-4 5-16,-7 7 0 0,11 2-12 16,-4 4 1-16,0 7 6 15,-3 2 1-15,-8 3-4 16,1 7 1-16,-8 3-5 15,-6 3 0-15,-8 3-6 16,-17-3 1-16,-4-3-8 16,-14-9 1-1</inkml:trace>
  <inkml:trace contextRef="#ctx0" brushRef="#br1" timeOffset="162561.34">2621 10345 60 0,'64'12'30'0,"63"-28"-35"0,-78 1 55 0,11-7-50 0,28-10 1 16,11-15-1-16,10-6 1 16,-13 0-3-16,-12 12 1 15,-13 10-6-15,-11 6 1 16,-21 15-11-16,-18 10 0 16</inkml:trace>
  <inkml:trace contextRef="#ctx0" brushRef="#br1" timeOffset="163304.54">3020 10661 40 0,'-7'-6'20'0,"3"0"-14"0,4 6 24 16,-7-3-26-16,4 3 1 16,-11 3 1-16,-1 3 0 15,-6 7-8 1,-7-4 1-16,-4 4 5 0,4-1 0 16,0 10-2-16,7-3 0 15,-1 0-1-15,5 3 0 16,6-4-2-16,11 1 1 0,0-3-1 15,7 0 1-15,4-4-1 16,3-2 0-16,7-4-1 16,4-6 1-16,-4 0 0 15,-3-3 1-15,-4 0-1 16,3-4 0-16,-6-2 0 16,0 3 1-16,-1-1-1 15,-3 1 1-15,4 6-1 16,-11 3 0-16,0 7 0 15,0 2 1-15,0 7-1 16,0 9 0-16,-7 7 1 16,3-1 0-16,-6 10 0 62,3 3 0-46,0 0 0-16,3 0 1 15,-3 0 0-15,3-12 1 32,4 9 0-32,4-7 1 0,3-5-1 15,4-7 1 1,6-3-1 0,-3-7 1-16,4-5-2 0,0-7 0 0,3-3-3 0,0-6 1 0,-3-4-9 0,-4-5 1 15,3-14-8-15,1-2 1 0</inkml:trace>
  <inkml:trace contextRef="#ctx0" brushRef="#br1" timeOffset="163691.81">3101 10492 42 0,'7'28'21'0,"-14"19"-21"0,7-34 32 0,0 2-31 15,0 4 0-15,-7 6 2 16,3 4 1-16,4 2-4 16,-7 7 0-16,4-4 2 15,3 4 0-15,0-1-2 0,0 1 1 16,3-4-3-16,4-2 0 15,4-10-4-15,0-3 1 16,6-10-8-16,4-12 0 16,18-10 0-16,0-9 0 78</inkml:trace>
  <inkml:trace contextRef="#ctx0" brushRef="#br1" timeOffset="163939.04">3507 10636 40 0,'-7'32'20'0,"-15"-1"-19"0,15-25 41 0,-3 7-39 16,-1 2 1-16,1 4 2 16,-1 0 1-16,0 3-9 15,1 3 1-15,3 0 4 16,3 3 1-16,-6 1-3 15,10-1 0-15,0-3-3 16,10-6 1-16,-10-7-5 16,0-5 0-16,0-4-4 15,0-10 0-15,0-5-6 16,-10-4 0-16</inkml:trace>
  <inkml:trace contextRef="#ctx0" brushRef="#br1" timeOffset="164175.93">3277 10639 28 0,'0'-3'14'0,"11"10"-5"0,-8-4 20 16,4 3-27-16,4 3 1 16,0 1 1-16,-1 2 0 15,1 7-6-15,6 6 1 0,5-3 3 16,6 0 0-16,-3 3-1 15,3-3 0 1,4 0-3-16,-4 0 1 0,0-3-5 16,-7 0 0-16,0-4-6 15,-3-8 0-15</inkml:trace>
  <inkml:trace contextRef="#ctx0" brushRef="#br1" timeOffset="164499.29">3637 10439 35 0,'14'22'17'0,"4"-19"-16"0,-11 0 27 16,4 0-24-16,-1 3 0 16,1 7 5-1,17-1 0-15,-7 7-11 0,7 3 1 16,-7 3 6-16,1 3 0 16,-12 4-3-16,-3 5 1 15,-7 4-4-15,-17 3 0 16,-15 0-10-16,-3-3 1 15,-1-4-5-15,-10 1 0 0</inkml:trace>
  <inkml:trace contextRef="#ctx0" brushRef="#br1" timeOffset="165492.9">2533 10570 34 0,'7'-3'17'0,"-3"0"-11"0,-4 3 25 0,0 3-30 0,0 4 1 0,0 2 0 15,0 3 0-15,-4 4-3 16,4 6 1-16,0 6 1 16,-7 7 0-16,7 12-2 15,7 12 0-15,-3 14-2 16,3 8 0-16,-4 13-3 16,4-9 0-16,-3-10-4 15,3-9 1-15,3-10-2 16,1-12 0-16</inkml:trace>
  <inkml:trace contextRef="#ctx0" brushRef="#br1" timeOffset="166318.93">2674 10646 20 0,'-3'9'10'0,"-5"-15"-8"0,8 3 16 0,0 0-18 0,-3-1 0 0,3 4 3 0,0 0 0 0,-7-3-2 0,7 3 1 0,0 0 2 16,7 0 0-16,4-3 1 16,-1 0 0-16,11-3 0 15,0-4 0-15,11-2-1 16,14-1 1-16,3-9-1 16,4-6 1-16,4 0-2 15,13-4 0 32,1 1-1-47,-4-7 1 63,7 4-1-63,4-4 0 0,-18 1 0 31,10 2 0-31,8 1-1 0,-4 2 1 31,11 1-2-31,-4 0 0 31,-4-1 0-31,-13 10 0 0,-8 4-1 0,-13 2 1 16,-5 3-1-16,-9 4 1 0,2 3 0 0,-9-1 0 0,-1 7-2 0,0 3 1 0,-4 4-1 0,1 5 1 16,-7 4-2-16,-1 6 1 0,-3 6-2 0,4 7 1 0,-8 5 0 0,5 4 1 0,2 3 0 15,-6 10 1-15,6-1-1 0,4 10 1 0,-3-3 1 0,-1-4 1 0,1-2-1 16,0-4 0-16,-1-3 1 15,1-9 0-15,-4-6 0 16,-7-1 0-16,-11-3-1 16,-6 1 1-16,-5-1 0 15,-9 1 1 1,-8-1-2-16,-21 3 1 16,-7-2-1-16,-14-4 1 0,-7 0-1 15,-4 0 1-15,-7-3-1 16,0-3 0-16,-10 4 0 15,7-1 1-15,3 6-3 16,4 3 1-16,10 7-2 16,7-3 0-16,8-1-1 15,3 7 0-15,3-3-3 0,4-6 0 16,14-4-5-16,8-6 0 16</inkml:trace>
  <inkml:trace contextRef="#ctx0" brushRef="#br1" timeOffset="167560.94">2713 12634 48 0,'0'28'24'0,"0"-9"-27"16,0-19 44-16,0 0-40 15,0-3 1-15,-4-7 2 16,-3-2 0-16,-3-7-5 16,-1-9 1-16,1-10 2 15,-8-9 1-15,7-13-2 16,1-2 0-16,3-10-4 0,3 3 0 16,4-4-3-1,0 4 0-15,11 4-2 0,-1 5 1 16,1 4 0-16,-1 5 1 15,8 11 2-15,3 5 1 16,-10 10 3-16,7 9 1 16,-8 7-1-16,1 12 0 15,-1 7-8-15,-10 2 0 16,0 7-1-16,-10 6 0 16</inkml:trace>
  <inkml:trace contextRef="#ctx0" brushRef="#br1" timeOffset="168163.2">2484 12546 45 0,'10'22'22'0,"11"-38"-30"0,-10 10 46 0,7-3-35 15,10-4 0-15,0-6 0 16,7-3 1-16,1 3-6 15,2 1 0-15,-6-1 3 16,-4 3 0-16,-7 0-2 16,-6 4 0-16,2-1-1 15,-10 7 0-15,4 0 0 16,-11 6 0-16,0 0 0 0,0 3 1 16,-7 3 0-16,3 0 1 15,-3 7 0-15,-3 3 0 16,-1-1 0-16,-7 1 0 15,4 0 0-15,0-1 1 16,4 4-2-16,-1-3 1 16,8 3-2-16,3-7 1 15,-8 1-2-15,16-4 1 16,-5-3-1-16,8-2 1 16,6-4 0-16,-6-7 0 31,6-2 2-31,5-4 0 0,-5-2 1 0,4-1 0 0,-6 7 0 15,2-4 0 1,1 4-1-16,-8-1 1 0,1 4-1 16,-7 0 0-16,3 3 0 15,0 6 0 1,-4 6 1 0,-3 4 0-16,0-1-1 15,0 4 1-15,0 3-1 16,7 0 0-16,-3-1-1 15,6 1 0-15,8-6-3 16,-7-1 0-16,6-9-7 16,-6-3 1-16,10-9 0 15,-3-7 0-15</inkml:trace>
  <inkml:trace contextRef="#ctx0" brushRef="#br1" timeOffset="168763.41">3270 12392 38 0,'18'-25'19'0,"3"-12"-22"0,-21 27 41 0,11 1-35 0,-11-1 1 0,3 1 0 0,4 3 1 16,-7 6-7-16,-7 3 1 16,4 3 3-16,-8 7 1 15,-7 2-2-15,-3 7 0 16,0 3-2-16,-7 0 1 0,7 7-1 16,0-1 0-1,3 1-2-15,11 5 1 31,3-2-1-31,8-1 0 32,10-6 0-32,0-6 1 0,14-6 0 15,1-16 0 17,2-9 2-1,8-10 0-31,3-9 0 31,4-13 0-31,-3-13 0 16,-5-15 1-16,-6-9-1 0,-4-3 1 15,-10-7-1-15,-4-3 0 0,4 3 0 0,-15 0 0 16,4 7 0-16,-7 9 0 0,0 9 0 0,0 10 1 0,-7 12 1 0,4 9 0 16,-8 17 0-16,-6 12 0 0,6 18 0 0,-10 10 0 0,0 19-2 0,3 10 0 15,0 11-1-15,4 11 0 0,7 8-1 0,7 4 1 47,7-6-1 0,-3-13 1-47,6-10-1 16,1-15 1-1,0-16-4 32,3-12 0-47,-11-7-7 31,4-12 0-31</inkml:trace>
  <inkml:trace contextRef="#ctx0" brushRef="#br1" timeOffset="169047.69">3221 12088 34 0,'21'28'17'16,"14"-12"-14"-16,-21-13 26 0,4 3-27 0,10 1 0 0,8-4 0 0,9 0 1 0,-6-3-4 0,4-3 0 0,-1-3 2 0,-3-1 0 0,0 1-1 0,-8 3 1 0,-6 0-1 0,-4 0 1 0,0 3 0 16,-10-4 0-16,-1 4 0 15,-2 0 0-15,-8 4-1 16,-8-1 1-16,-2 3-1 16,-8 7 0-16,4 2-1 15,-4 7 1-15,4 0-3 0,0 6 0 16,4 1-3-1,-1-4 1-15,8 0-5 0,-4-3 0 16,3-3-1-16,4-7 1 16,0-3 1-16,11-12 0 15,3-6 2-15,3-4 1 16</inkml:trace>
  <inkml:trace contextRef="#ctx0" brushRef="#br1" timeOffset="169337.37">3888 12295 30 0,'7'19'15'0,"-4"-22"-21"16,-3 3 36-16,0-10-28 16,0-2 0-16,-3-1 1 15,-4 1 1-15,7-7-5 16,-7 0 0-16,3-6 3 15,-7 6 1-15,11 4-1 16,0-1 1-16,0 0-1 16,11 4 0-16,0 2-1 15,6 1 1-15,4-1-1 16,8 1 0-16,-8 0-6 16,4-1 0-16,-1 4-7 15,-3-4 0-15</inkml:trace>
  <inkml:trace contextRef="#ctx0" brushRef="#br1" timeOffset="170669.95">4233 12057 34 0,'0'0'17'0,"11"0"-16"15,-11 0 24-15,0 0-24 16,-7-3 1-16,3 3 0 15,-10 3 1-15,4 0-4 16,-1 0 0-16,-3 3 2 16,0 7 1-16,0-1-2 15,3 7 1-15,-6 0-1 16,6-3 1-16,4 3-2 16,3-1 1-16,4 1-1 15,4 0 1-15,3-10-1 16,0-2 0-16,4-7-1 15,-8-7 1-15,8-2 0 16,-1-7 0-16,1 4 0 0,-4-7 1 16,0 3-1-16,4 1 1 15,-8-4 0-15,4 6 0 16,-3 4 0-16,-4 3 0 16,7-1 0-16,-4 7 1 15,4 3 0-15,-7 4 0 16,7 5-1-16,-7 4 1 15,0 0-1-15,0-1 1 16,0 1-1-16,4 3 0 16,3 3-4-16,-4-3 0 0,8-4-6 15,0-9 0-15</inkml:trace>
  <inkml:trace contextRef="#ctx0" brushRef="#br1" timeOffset="170958.04">4279 11571 38 0,'4'40'19'0,"6"1"-19"15,-10-31 31-15,0 8-30 16,4 8 1-16,3 5 0 15,-7 7 0-15,3 5-3 16,4 1 0-16,4-3 1 0,0 3 1 16,-8-9-3-16,4-10 1 15,0-3-4-15,-7-7 0 16,0-9-6-16,-7-2 0 16,0-8 0-16,4-2 0 15</inkml:trace>
  <inkml:trace contextRef="#ctx0" brushRef="#br1" timeOffset="171181.08">4417 11931 27 0,'17'7'13'0,"15"21"-10"16,-25-28 26-16,4 9-29 15,-11-2 1-15,3 2-1 16,-3 3 1-16,-3 4-2 15,-4 6 0-15,-4 0 1 16,-3 6 0-16,0-3-3 16,0-9 1-16,-7-3-6 15,7-1 1-15,10-6-2 16,-3-6 1-16</inkml:trace>
  <inkml:trace contextRef="#ctx0" brushRef="#br1" timeOffset="171436.89">4494 11458 39 0,'11'25'19'0,"0"34"-23"0,-4-40 41 16,-7 3-35-16,3 16 0 15,4 6 1-15,-3 9 0 16,3 4-4-16,7 5 0 16,0 1 1-16,7 3 0 15,-7-16-5-15,0-9 0 0,1-13-8 16,-5-22 0-16</inkml:trace>
  <inkml:trace contextRef="#ctx0" brushRef="#br1" timeOffset="171931.33">4763 12063 48 0,'10'6'24'0,"8"-3"-26"0,-8-6 42 16,-6-3-40-16,13-3 0 15,-6-7-1-15,7-3 1 16,-4 0 0-16,3-3 0 15,-13-3-1-15,3 3 1 16,-7-3-1-16,-11 6 1 16,4 1-2-16,-3 5 0 15,-1 4-2-15,-3 2 1 0,7 7-2 16,-11 7 1-16,8 5-1 16,-4 7 1-16,7 6 1 15,-4 3 0-15,1 1 2 16,2 5 1-16,8 1 0 15,0 2 1-15,8-9 0 16,2-6 1-16,4-9-2 16,11 3 1-16,-4-10-4 15,7-12 1-15,4-10-8 16,-4-3 1-16</inkml:trace>
  <inkml:trace contextRef="#ctx0" brushRef="#br1" timeOffset="172334.74">4914 11310 45 0,'18'16'22'0,"3"-22"-24"0,-17-4 40 16,10 4-38-16,0 0 1 16,7-4 0-16,7-2 1 0,4-4-2 15,3 1 1-15,-3 2 0 16,-4 1 0-16,-7 2 0 16,-3 7 0-16,-4 6-1 15,-3 7 1-15,-4 2-2 16,-4 7 1-16,-6 9-1 15,-4 3 0-15,-4 7 0 16,0-7 1-16,1 7-1 16,-4 6 1-16,7-10-3 15,-4-8 1-15,1-1-3 16,-1 0 0-16,11-3-8 16,-7-4 0-16,3-2 0 15,4-3 0-15</inkml:trace>
  <inkml:trace contextRef="#ctx0" brushRef="#br1" timeOffset="172764.94">5260 12072 39 0,'0'13'19'0,"3"-13"-19"0,-3 0 40 16,0 0-36-16,0 3 0 0,0-3 2 16,0 3 1-16,0-3-9 15,8 0 0-15,-8 0 5 16,0-6 0-16,-8 6-2 15,5-3 0-15,-8 3-2 16,1 3 1-16,3 0-1 16,-4 7 0-16,1 5-2 15,-1 4 1-15,0-6-1 16,8-4 1-16,3-6-1 16,7 3 0-16,0-6 0 15,4 10 1-15,-1-13 0 16,1-4 1-16,-4-2-7 15,3 0 0-15,-17-7-4 16,0-3 0-16</inkml:trace>
  <inkml:trace contextRef="#ctx0" brushRef="#br1" timeOffset="175369.78">11536 10213 21 0,'7'3'10'0,"7"-15"4"0,-14 12 11 0,7 0-22 15,0-4 1 1,4 4 1-16,-4 0 0 0,3 7-7 16,1-1 1-16,-4 3 4 15,-3 7 0-15,-4 3-3 16,0 0 0-16,-4-1-2 16,0 1 1-16,1 3-3 15,-1-3 0-15,1-6-3 16,-1-1 1-16,4 1-5 15,7-10 1-15</inkml:trace>
  <inkml:trace contextRef="#ctx0" brushRef="#br1" timeOffset="175652.39">11811 10200 37 0,'4'16'18'0,"3"-3"-22"0,-7-13 34 16,3 6-31-16,1-3 1 15,-1 3-2-15,1 1 0 16,-4-1 0-16,3 0 1 15,-3 0-4-15,0-3 0 16,0 4-5-16,0-1 1 16,4-3 0-16,-4-3 1 0</inkml:trace>
  <inkml:trace contextRef="#ctx0" brushRef="#br1" timeOffset="176585.92">11966 10269 24 0,'4'25'12'0,"-4"-15"-8"16,0-7 25-16,3 0-26 16,1 7 1-16,-1-1 1 15,1-3 1-15,-1 4-8 16,1 2 0-16,-1-6 4 0,1 4 1 15,0-4-4-15,-4 4 1 16,3-7-4-16,-3-3 0 16,7 0-3-16,0-10 0 15,0 1-4-15,4-4 1 16,3 1 0-16,4-7 1 16,-1 3 4-1,-52 23 5 1,98-29 2-16,-41 9 0 15,-5 10 4-15,-3 3 1 16,0 3 0-16,-3 3 1 0,0 1-6 16,-4 2 1-16,0 0-2 15,-4 1 0-15,1 2-2 16,-1 1 1-16,4 3-1 16,-3-4 0-16,-1 1-2 15,1-4 1-15,-1-6 0 16,5-3 0-16,-1-3 0 15,0-3 1-15,0-4 0 16,3-2 1-16,1-1 0 16,-1-2 1-16,5 2 0 15,-1 1 1-15,0 2-1 16,0 1 0-16,0 2-1 16,-3 4 0-16,-1 10 0 15,1-1 1-15,3 0-1 16,-4 0 0-16,1 4 0 0,0 2 0 15,-1-5 0-15,1-1 0 16,-1-3 0-16,-3 3 0 16,4-3-1-16,0-3 1 15,-1 0-1-15,1 0 0 16,3-6 0-16,0-3 0 16,0-4 0-16,4 1 0 15,-1-7 1-15,5-3 1 16,-1 3-1-16,3 0 1 15,1 4 0-15,-4-1 0 16,4 7 0-16,0 5 1 16,-4 4-1-16,0 0 0 15,0 0-1-15,-3 7 1 0,-4 2-1 16,0-3 1-16,0-3-1 16,4 4 0-16,-8 2 0 15,1-6 1-15,-1 4 1 16,1-1 0-16,3 0 1 15,0-3 1-15,4 0 0 16,3 4 0-16,7-1-1 16,4-3 1-16,3-3-1 15,4-6 0-15,3-1-2 16,8-2 0-16,3-13-6 16,0 3 0-16,3-15-6 15,11-1 0-15</inkml:trace>
  <inkml:trace contextRef="#ctx0" brushRef="#br1" timeOffset="179078.1">6932 14346 26 0,'-3'-3'13'0,"6"25"-1"16,-3-22 14-16,0 0-22 15,0 0 0-15,11 3 3 0,-11 6 0 16,10-2-8-16,-6-1 0 16,3 3 7-16,0-9 0 15,-4 10-3-15,1 8 1 16,-1 11-2-16,-3 8 1 15,0 7-3-15,0 3 1 16,-3 13-3-16,3 9 1 16,0-10-3-16,-4 4 1 15,1 3-3-15,-1-6 1 16,1-13-6-16,3-10 0 16,0-12-3-16,0-15 0 0</inkml:trace>
  <inkml:trace contextRef="#ctx0" brushRef="#br1" timeOffset="179498.12">7193 14982 37 0,'0'26'18'0,"4"-8"-17"16,-4-14 32-16,0-1-31 16,0 0 0-16,0 0 2 0,0-3 1 15,0-3-6-15,0-7 1 16,-4-2 3-16,4 2 1 15,0-5-2-15,0-10 0 16,4-7-1-16,-1 1 1 16,1-10-2-16,3 7 0 15,3-4 1-15,4 7 0 16,4 6 0-16,10 9 0 16,-3 0-2-16,3 1 1 0,0 5-4 15,-3 1 1 1,0 6-9-16,-15-1 0 0,8 4-3 15,-7 0 0-15</inkml:trace>
  <inkml:trace contextRef="#ctx0" brushRef="#br1" timeOffset="179888.24">7542 15008 36 0,'-10'34'18'0,"13"-15"-19"16,-3-19 31-16,0 0-28 0,0 0 1 15,0-10 1-15,-3-5 0 16,3 2-6-16,-4-9 1 16,4-9 4-16,0-4 0 15,0 4-2-15,4-7 1 16,3 4-1-16,0-1 0 16,4 7 0-16,3 3 1 15,7 0-1-15,0 9 0 16,0 4-1-16,0-1 1 0,4 4-6 15,-7-1 1-15,-1 7-10 16,1 0 1-16</inkml:trace>
  <inkml:trace contextRef="#ctx0" brushRef="#br1" timeOffset="180307.44">7807 14964 52 0,'4'-19'26'0,"6"41"-26"16,-3-19 43-16,0 0-41 15,7-9 0-15,-3-4 0 16,7-2 1-16,-1-4-4 15,8-6 0-15,-11-3 1 0,0 3 1 16,0-6-2-16,-3-7 1 16,-4 1-3-16,-7 6 0 15,-4 6-2-15,-3 6 0 16,-10 4-3-16,-1-1 0 16,4 16-2-16,-11 3 0 15,8 13 2-15,2 3 0 0,5 6 5 16,-1 10 1-16,8-7 4 15,3 4 0-15,10 3 2 16,1 2 0-16,-1-8 0 16,12-7 0-16,6-6-6 15,-7-10 1-15,-3-9-9 16,6-13 1-16</inkml:trace>
  <inkml:trace contextRef="#ctx0" brushRef="#br1" timeOffset="180788.46">8502 14321 35 0,'3'63'17'0,"1"-42"-13"0,-4-8 27 16,0 15-29-16,4 13 1 16,-1 0 2-16,1 12 1 15,3 4-6-15,-4-4 1 16,4 0 4-16,0-9 0 16,0-13-1-16,0-2 0 15,-3-11-2-15,-1-2 0 16,-3-6-2-16,0-10 0 15,-3-7-1-15,-4-2 0 0,-7-4-1 16,0-2 0-16,-11-1-1 16,0 3 0-16,-3 4 0 15,3 9 0-15,-3 3 0 16,7 13 0-16,3 6 2 16,-3 0 0-16,7-3 1 15,3 9 1-15,8 0-1 16,3 3 1-16,7 1 0 15,7-4 0-15,7-3-3 16,4-3 1-16,7-10-6 16,-4-5 0-16,4-14-6 31,-15-5 0-31</inkml:trace>
  <inkml:trace contextRef="#ctx0" brushRef="#br1" timeOffset="181072.53">8791 14939 31 0,'18'34'15'0,"-4"-37"-11"0,-10 12 21 16,-1 4-23-16,1 6 1 15,3 3 1-15,0 3 1 16,3-3-5-16,1-4 0 15,3-5 4-15,0-7 0 16,18-31 0 0,-4-6 0-16,0 9-3 15,-7-9 1-15,1-4-9 16,-5-3 0-16,-3 1-6 31,-7-4 0-15</inkml:trace>
  <inkml:trace contextRef="#ctx0" brushRef="#br1" timeOffset="181569.1">9511 14829 46 0,'-4'6'23'0,"1"13"-28"0,3-13 39 0,-4 4-35 16,1 2 1-16,-4 7-1 16,0-10 1-16,-4 4 0 15,1 3 1-15,-1 6-2 16,0 6 1-16,4 0 1 15,4 0 1-15,3 0-1 16,3-3 0-16,4-3 0 16,4-9 0-16,3 0-2 15,7-7 0-15,4-9-6 16,7-10 1-16,-11-9-7 16,0-6 0-16</inkml:trace>
  <inkml:trace contextRef="#ctx0" brushRef="#br1" timeOffset="181797.34">9754 14992 48 0,'0'38'24'0,"4"5"-22"0,-4-33 42 15,0 2-43-15,0 1 0 16,3-1-1-16,-3 1 1 15,4-4-2-15,-1 1 1 16,1-4-3-16,-4-6 0 0,0-6-8 16,3-10 0-16,-3-9-4 15,4 0 1-15</inkml:trace>
  <inkml:trace contextRef="#ctx0" brushRef="#br1" timeOffset="181961.34">9726 14659 39 0,'14'22'19'0,"18"0"-20"15,-25-18 32-15,4-1-32 16,-1 0 0-16,4 0-3 16,0-12 0-16,4-4-5 15,0-3 1-15</inkml:trace>
  <inkml:trace contextRef="#ctx0" brushRef="#br1" timeOffset="182245.74">10054 14343 28 0,'21'62'14'0,"-3"-49"-4"0,-14 6 16 15,-1 18-24-15,1 4 1 16,-4 9 1-16,0 13 1 0,7 6-6 16,0-12 0-16,0-4 3 15,0-9 0-15,0-10-3 16,-4-6 1-16,1-15-5 16,-4-4 1-16,-4-9-3 15,-3-12 0-15,-3-4-3 16,-1-12 1-16,1 3-1 15,-1-3 0-15</inkml:trace>
  <inkml:trace contextRef="#ctx0" brushRef="#br1" timeOffset="182472.21">10097 14757 24 0,'17'22'12'0,"8"9"-2"16,-15-25 23-16,1 10-29 15,3 3 0-15,0 3 5 16,-3-10 0-16,-1 4-11 0,1-4 1 15,-7 7 6-15,-4 0 1 16,0 3-4-16,3 3 1 16,-6 0-3-16,-1 0 0 15,-3-3-1-15,0-6 0 16,-4-4-3-16,1-5 0 16,-1-7-8-16,4-10 1 15,4-8-3-15,-1-4 0 16</inkml:trace>
  <inkml:trace contextRef="#ctx0" brushRef="#br1" timeOffset="182740.42">10379 14311 44 0,'14'51'22'0,"7"-14"-23"16,-21-21 42-16,0 12-39 16,-7 10 1-16,3 15 0 15,1 13 0-15,3 12-4 16,3-15 0-16,1 3 2 16,7 0 1-16,-8-7-6 15,4-12 1-15,0-12-10 16,-3-13 0-16,3-19-2 15,3-9 1-15</inkml:trace>
  <inkml:trace contextRef="#ctx0" brushRef="#br1" timeOffset="183102.8">10608 15064 41 0,'21'22'20'0,"7"-13"-17"0,-17-12 38 16,3-6-40-16,4-7 1 0,-1-6 0 15,-2 10 0-15,-5-7-4 16,1-9 1-16,-4-1 1 16,-4-2 1-16,-3 3-4 15,-3 3 0-15,-8 9-1 16,-3 3 1-16,0 13-1 15,0 10 1-15,0 12 0 16,3 3 0-16,4 9 3 16,7 10 1-16,7-3 2 15,7 0 0-15,4 0 0 16,-4-7 1-16,7-6-1 16,4-9 1-16,7-13-5 15,6-6 1-15,1-15-14 16,0-20 1-16</inkml:trace>
  <inkml:trace contextRef="#ctx0" brushRef="#br1" timeOffset="183881.7">12862 14700 61 0,'4'32'30'0,"-1"-17"-32"16,-3-8 52-16,0 2-47 15,-3-3 1-15,-4 1 0 16,0-4 0-16,-7 3-6 15,-4-3 0-15,0 0 3 16,1 0 1-16,-4 4-3 16,-1 2 0-16,5 4-2 15,-1 2 1-15,0 7-2 0,8 3 1 16,3-3-2-16,3-3 0 16,4 3 1-16,4-3 0 15,6 0 1-15,8-7 1 16,3-6 1-16,4-6 1 15,0-3 1-15,-1-3 0 16,-3 6-1-16,-3-3 1 16,-4-7-1-16,0-2 0 15,-3-1-1-15,-4 7 1 16,0 0-1-16,0 6 1 16,-3 9 0-16,-4-6 0 0,-4 10 0 15,1 6 0 1,-5 9 1-16,1 6 1 0,0 1 0 15,-3 6 0-15,-1 3 1 16,1 3 1-16,3 0 0 16,3-3 1-16,4-7-1 15,0 1 1 17,4-10-2-32,3-3 1 0,7-6-2 15,3-3 1-15,5-10-4 0,-1-6 0 0,-4-9-6 16,1-7 0-16,0-3-13 15,6-15 1-15,-3-4-1 16,-3-6 0-16</inkml:trace>
  <inkml:trace contextRef="#ctx0" brushRef="#br1" timeOffset="184166.25">13162 14835 40 0,'0'22'20'0,"11"3"-18"0,-8-15 36 16,-3 8-36-16,4-8 0 16,3 18 1-1,0 3 1-15,3-2-6 16,1-4 1-16,3-7-1 15,7-8 0-15,4-10-4 16,3-10 0-16,4-5-6 16,0-1 1-16,3-9-3 15,0-13 1-15</inkml:trace>
  <inkml:trace contextRef="#ctx0" brushRef="#br1" timeOffset="184540.59">13656 14779 25 0,'-7'22'12'0,"-4"-10"-6"16,11-6 21-16,-7 4-27 16,0 5 0-16,-3 7 1 0,-4 0 0 15,3-3-1-15,0-3 0 16,4 3 0-16,0 0 1 16,0-1-1-16,4-2 1 15,-1-3-1-15,1-4 0 16,3-3 0-16,0-3 1 15,10-6 0-15,1-3 0 16,3-3 0-16,0-1 0 16,0 4-1-16,0 3 1 15,0 0-1-15,1-4 1 16,-5 1 0 0,1-3 0-16,-4 9 0 0,3-3 0 0,-3 6 1 15,4-3 0-15,0 3 1 16,-1 9 0-16,1 7-1 15,-4 6 1-15,3 0-2 16,1 4 0-16,3-8-4 16,4-5 0-16,-1 3-10 15,4-13 0-15</inkml:trace>
  <inkml:trace contextRef="#ctx0" brushRef="#br1" timeOffset="184991.34">14263 14500 27 0,'-4'59'13'0,"-6"-2"-2"0,6-45 13 16,1 13-21-16,-1 7 1 15,4 5 4-15,4 7 1 16,-1 0-10-16,4-10 1 16,0-8 6-16,4-4 0 15,-4-1-2-15,0-5 0 16,-3-3-3-16,-4-7 1 16,-4-3-3-16,-3-3 1 15,-7 0-1-15,-4 3 1 0,-3-6-1 16,-7 0 1-16,7 9-1 15,-1-6 1-15,1 0 0 16,0 3 1-16,3 4-1 16,1 5 0-16,3 7 1 15,0 3 0-15,3 0-1 16,8 3 1-16,-1 0-2 16,8-3 0-16,3-6-3 15,3-7 1-15,-3 1-5 16,7-4 0-16,7-9-7 15,8-13 1-15</inkml:trace>
  <inkml:trace contextRef="#ctx0" brushRef="#br1" timeOffset="185291.26">14513 15058 30 0,'11'44'15'0,"-4"-4"-7"0,-4-33 20 16,1-1-25-16,-4 0 1 16,0 0 1-16,0-6 1 15,0-3-7-15,0-6 0 16,0-7 4-16,0-6 1 16,0-3-3-16,0 0 1 15,0 0-1-15,0 3 0 0,4 16-1 16,3 0 1-16,3 2-1 15,4 1 1-15,0-6-3 16,0 6 0-16,4 0-6 16,3-1 0-16,4-2-6 15,0-3 0-15</inkml:trace>
  <inkml:trace contextRef="#ctx0" brushRef="#br1" timeOffset="185953.43">14979 14970 37 0,'-4'-3'18'0,"-24"0"-22"16,18 3 29-16,-1 0-25 15,-7 0 0-15,1 3 1 16,-1 3 0-16,-3 0-1 0,3 4 0 15,4-1-1-15,7 1 0 16,4-1-2-16,3 0 0 16,7 1-1-16,0-1 0 15,3 1 0-15,1-1 1 16,3-3 1-16,4-3 0 16,-4-3 2-16,3 0 0 15,1 0 1-15,-4 0 0 16,-3 4-1-16,-1-1 0 0,1 0 0 15,-1 0 1-15,-2 0 0 16,2 0 0-16,1 0 0 16,3 0 0-16,0-3 0 15,4-3 0-15,3-3 1 16,0-3 0-16,0-7 0 16,7-6 0-16,1 6 0 15,-1-6 0-15,0-12 0 16,0-16 1-16,-3-16-2 15,-4 9 0-15,0-8 0 16,-3-4 0-16,-8 18 0 16,-6-14 1-16,-1 2 0 15,-3 6 0-15,-3 10-1 16,-1 7 1-16,-3 11 0 16,-3 7 1-16,-4 22-1 0,-4 19 1 15,0-3-2-15,1 12 1 16,-1 19 0-16,8 7 0 15,2 21-1-15,5 9 0 16,6-11-1-16,-3 2 1 16,0 3-2-16,0-3 1 15,-3-15-3-15,3-13 0 16,0-9-7-16,-4-10 1 16,1-12-5-16,3-23 1 15</inkml:trace>
  <inkml:trace contextRef="#ctx0" brushRef="#br1" timeOffset="186180.57">15007 14857 43 0,'14'28'21'0,"11"-21"-20"16,-14-7 39-16,3 0-39 15,7-4 0-15,7-2 0 16,4-3 0-16,3-4-4 16,0 4 0-16,4 2-9 15,-4 1 1-15,-3-3-3 16,0-1 1-16</inkml:trace>
  <inkml:trace contextRef="#ctx0" brushRef="#br1" timeOffset="186556.06">15561 15055 31 0,'11'31'15'0,"-1"-15"-17"0,-10-16 26 16,0 0-26-16,0 0 0 15,4-10 0-15,-4 1 1 16,0-7 0-16,-4-3 1 0,1 1-4 15,-1-1 0-15,1 9-1 16,-4-2 1-16,0-4-1 16,-1 0 1-16,5 4 0 15,-1 2 1-15,1 4 3 16,-1 6 1-16,4 6 2 16,0 4 1-16,0-7 1 15,0-3 1-15,7 3 1 16,0 0 0-16,1 0-1 15,-1 1 0-15,3-1-2 16,1-3 0-16,-1 0-4 16,1 0 0-16,-4-3-7 15,0-4 0-15,0 10-4 16,-7-12 1-16</inkml:trace>
  <inkml:trace contextRef="#ctx0" brushRef="#br1" timeOffset="186899.9">16136 14973 49 0,'0'-12'24'0,"-32"5"-33"0,18 4 50 0,-10 3-41 16,-5 3 1-16,-6 7 0 16,-4 8 0-16,-3 11-1 15,7 8 1-15,3-2 1 16,7 2 0-16,11 10 0 16,7 1 1-16,11-11-1 15,6-5 1-15,11-4-3 16,11-6 0-16,3-10-6 15,8-9 1-15,-5-6-10 16,1-16 1-16,-11-12-2 16,-6-3 0-16</inkml:trace>
  <inkml:trace contextRef="#ctx0" brushRef="#br1" timeOffset="187560.98">17667 15205 45 0,'0'16'22'0,"4"-16"-23"0,-4-3 45 16,0-4-42-16,0-15 0 15,3-12 1 1,1-10 0-16,-4-16-5 0,0-9 1 16,3-6 1-16,-3-3 0 15,4-4-1-15,-1 10 0 16,1 0-1-16,-1 3 1 15,4 13-1-15,4 9 1 16,0 6-2-16,3 16 0 0,0 12-2 16,0 16 0-16,0 10-6 15,-7 3 0-15,-7 12-2 16,-7 13 1-16</inkml:trace>
  <inkml:trace contextRef="#ctx0" brushRef="#br1" timeOffset="188070.64">17463 15111 48 0,'59'9'24'0,"26"-15"-26"15,-53 0 48-15,10-4-46 16,8-2 1-16,-8-4-1 15,-3 1 1-15,-4 2-2 0,-3-3 1 16,-4 7 0-16,-7 0 1 16,0 2-1-16,-7 1 0 15,-3-3 0-15,-4 5 0 16,-7-2-1-16,-7 3 1 16,0 6 0-16,0-3 0 15,-4 3-1-15,1 0 1 16,-8 1-1-16,0 2 1 15,4 3-1-15,4 4 0 16,3-1-1-16,3 1 0 16,4-1-1-16,7-2 0 0,0-4 0 15,4 0 1-15,3-6 1 16,4-3 0-16,3 0 0 16,-4-3 1-16,1 3 0 15,-4-4 1-15,0 4-1 16,-3 3 1-16,-1 3-1 15,-2 4 0-15,-1 5 0 16,0 4 0-16,0 3 0 16,0 0 0-16,-4-7 0 15,4 1 0-15,0 2-6 16,4-2 0-16,3-4-6 16,4-9 0-16</inkml:trace>
  <inkml:trace contextRef="#ctx0" brushRef="#br1" timeOffset="189105.37">18500 14961 41 0,'17'3'20'0,"-3"-10"-19"0,-14 7 33 16,0 0-34-16,0 0 0 15,0 4 0-15,-7 2 1 16,0-6-1-16,-3 6 0 15,-4 10 0-15,-4 6 0 16,-3 6 1-16,-4 3 0 16,4-3-1-16,3 4 0 0,8 2 0 15,6 4 0-15,4-7 0 16,11-2 0 31,3-4-1-47,4-7 1 31,6-11-1 0,8-7 1-15,10-10-1 15,4-8 1-15,0-1-1-16,3-16 1 0,4-15-1 0,-3 0 1 0,-1-16-5 15,1-16 1-15,-12 1-1 32,1-13 0-32,-7 12 0 31,-7-12 0-31,-4-3 0 0,-4 3 1 0,-3 9 5 0,-6 4 0 0,-1 12 2 0,-7 12 0 16,-4 13 1-16,1 13 0 0,-5 15 0 0,-6 16 0 0,-10 7-2 0,-12 18 1 0,-9 16-1 0,2 18 0 0,-3 4 0 0,4 21 0 15,3 11 0-15,11 5 0 47,10 10 0 0,8 3 1 0,6-19-2-16,8-7 1 0,3-18-3-31,7-22 0 0,0-18-4 0,-3-11 1 0,-8-14-4 0,-6-14 1 0,-4-12-3 0,-11-6 0 16,-10-10 2-16,-8-2 0 0,1-4 3 0,7-3 0 0,3 12 4 16,4 7 0-16,3 9 6 0,4 7 1 0,4 9 2 0,3 3 1 0,3 3 0 0,4 6 1 0,7 4 1 0,4-1 0 0,10 1-4 15,14 5 1-15,8-2-3 0,9 0 1 0,8-7-3 0,4-6 0 0,-11 1-5 0,0-4 1 16,0 0-6-16,-7-4 1 0,-8 1-3 78,-2 0 1-78,-8 0-1 31,-7-3 0-31,-3-1 3 63,-4 1 1-63,0-3 4 0,-7 2 1 15,0 1 2 1,0 3 1-16,-7 3 0 16,-3 3 1-16,-8 0-1 0,0 4 0 0,-6 2-1 0,-4 4 0 0,6 2-2 15,1 7 1-15,0-9 0 0,4 2 0 0,-1 7 0 0,4 7 0 0,3 2 0 0,4 0 0 16,0-2 0-16,11-11 1 0,3-2 0 0,11-7 1 0,0-9-1 0,-1-9 0 0,1-7-2 0,0-9 0 15,-1 0-7-15,-2-6 0 0,2-10-7 0,-3 0 0 0</inkml:trace>
  <inkml:trace contextRef="#ctx0" brushRef="#br1" timeOffset="189364.14">19498 15077 41 0,'-3'-4'20'0,"3"-21"-14"15,3 16 32-15,1 0-33 16,3-4 1-16,3 7 5 16,4-4 0-16,4-5-13 0,10-4 0 15,15-3 8-15,13 0 0 16,11 0-4-16,0-3 0 16,-11 6-7-16,-10 6 1 15,-7-2-11-15,-18-4 0 16,-17 0-4-16,-8 4 0 15</inkml:trace>
  <inkml:trace contextRef="#ctx1" brushRef="#br1" timeOffset="117219.05">2244 14371 0</inkml:trace>
  <inkml:trace contextRef="#ctx0" brushRef="#br1" timeOffset="191390.46">5440 16162 38 0,'25'3'19'0,"3"-10"-9"0,-28 7 20 0,7 0-24 16,-7 0 0-16,0 0 4 15,0 0 0-15,0 0-13 16,0 7 0-16,-11 2 8 16,-10 4 0-16,-7 2-4 15,-4 1 0-15,4 0-4 16,-4-1 1-16,4-5-3 16,-11-1 0-16,7 1-2 15,4-4 1-15,7-3-2 16,-4 0 0 31,11 3-1-47,4 7 0 15,-1-1 2 1,11 7 0-16,0 0 3 0,4 9 1 0,3-6 2 0,3 3 0 0,1 4 3 0,-8 2 1 0,4 0-1 16,-7-2 1-16,0-1-2 15,-3 3 0-15,-1 0-1 0,1 1 1 16,3-1-1-16,-7-6 1 15,3 0 1-15,4-3 1 16,0-6 1-16,0-3 0 16,0-4 2-1,0 7 0 17,4-7-1-32,3 0 0 0,3 1-1 0,1-1 0 0,7 1-1 0,-8-4 0 0,11-3-2 15,8 0 0-15,-1-3-3 16,3-3 1-16,-2-3-12 15,2 3 0-15,-9-10-2 16,-5 1 1 0</inkml:trace>
  <inkml:trace contextRef="#ctx0" brushRef="#br1" timeOffset="191646.14">5232 16670 46 0,'0'9'23'0,"21"-15"-27"16,-21 6 44-16,10-3-39 0,8-1 0 16,3-2 0-1,7 0 0-15,-3 0-3 16,3-1 1-16,8-2-6 0,-15-1 1 15,0-2-8-15,0 3 1 16</inkml:trace>
  <inkml:trace contextRef="#ctx0" brushRef="#br1" timeOffset="191981.43">5807 16353 53 0,'0'28'26'0,"-18"22"-32"16,8-37 47-16,-1 9-42 16,0 6 0-16,-10 0 0 15,4 4 1-15,-12 5 0 16,8 4 0-16,4 0-5 15,-1-4 1-15,4-8-9 16,3-14 1-16,4-15-2 16,7-12 0-16</inkml:trace>
  <inkml:trace contextRef="#ctx0" brushRef="#br1" timeOffset="192110.47">5528 16419 32 0,'11'0'16'0,"20"31"-17"0,-24-25 29 0,15 7-26 0,-1 9 0 0,-4 3 1 0,8 3 0 16,3-6-4-16,1 6 1 15,-8 7 1-15,0-1 1 16,-3 7-4-16,-8-10 1 16,-6 1-4-16,-1-1 0 15,-6-3-6-15,-1-9 0 16,-6-9 0-16,-1-4 0 0</inkml:trace>
  <inkml:trace contextRef="#ctx0" brushRef="#br1" timeOffset="192393.08">5129 17149 57 0,'32'22'28'0,"21"-15"-35"16,-35-4 65-16,3-10-55 16,18 4 1-16,14-6 0 15,21-4 1-15,-4-2-7 16,1-4 0-16,-8 0 1 0,1 0 0 15,-4 4-7-15,-4-4 0 32,-3 3-11-32,0-9 0 0</inkml:trace>
  <inkml:trace contextRef="#ctx0" brushRef="#br1" timeOffset="192680.14">6128 16083 48 0,'3'-9'24'0,"8"62"-24"0,-11-34 33 0,0 12-32 15,0 1 1-15,-4 8-1 16,1 17 1-16,-4 12-5 16,-4 12 0-16,1 7-8 15,-8 0 1-15,-3 0-4 16,3-10 0-16</inkml:trace>
  <inkml:trace contextRef="#ctx0" brushRef="#br1" timeOffset="193720.7">8336 16221 56 0,'0'19'28'0,"11"-16"-36"0,-1-3 56 0,1-3-48 15,3 0 1-15,14 0 0 16,4 0 1-16,-4-4-2 16,7 4 0-16,1 6 1 15,-4 4 0-15,-4 2-1 16,-7 7 1-16,-14-1-2 16,-11 14 0-16,-6 2-3 15,-8 6 1-15,-14 11-3 16,-6-5 0-1,-12-5-2-15,4-7 1 0,-3-5-3 16,3-8 0-16,7 1 2 0,1-9 0 16,9-4 3-16,5-3 1 15,6-12 2-15,-3-4 1 16,14-3 4-16,3 1 1 16,4-1 0-16,11 0 1 15,10 4-1-15,-7 2 1 16,11 1-1-16,3 6 1 15,4 3-1 1,3 6 1 0,0 3-2-16,1 7 1 0,-1 3-2 0,-7 3 1 15,-3-3-1-15,-4-7 0 16,4 4-3-16,-8-4 0 0,1-2-7 16,7-4 1-16,-4-6-6 15,7-3 0 1</inkml:trace>
  <inkml:trace contextRef="#ctx0" brushRef="#br1" timeOffset="193980.47">9095 16215 46 0,'0'37'23'0,"-18"7"-25"0,7-37 40 15,-3 8-35 1,-10 7 0-16,-1 6 1 0,-3 10 1 16,-1 0-7-16,-2 6 1 15,-5 0 3-15,5 6 0 16,2 3-6-16,1-6 0 16,7-9-6-16,7-7 0 15,0-12-6-15,7-16 1 16</inkml:trace>
  <inkml:trace contextRef="#ctx0" brushRef="#br1" timeOffset="194208.14">8763 16256 29 0,'42'22'14'0,"-10"9"-6"0,-21-15 21 0,6 9-26 16,1 6 0-16,10 10 4 15,-3 6 0-15,3-6-8 16,0 3 0-16,-3-1 4 16,0 1 1-16,-8-3-4 15,-3-3 0-15,-3-13-8 16,0-6 0-16,-1-13-6 16,-3-12 0-16</inkml:trace>
  <inkml:trace contextRef="#ctx0" brushRef="#br1" timeOffset="194422.51">9327 16463 38 0,'11'15'19'0,"14"-12"-19"0,-15-3 31 15,-3 0-31-15,7-6 0 16,11 3 0-16,3 0 0 16,1 0-6-16,-1-4 1 15,-3-2-6-15,-8-4 1 16</inkml:trace>
  <inkml:trace contextRef="#ctx0" brushRef="#br1" timeOffset="194629.74">9412 16249 47 0,'-21'60'23'0,"-4"34"-23"16,18-66 43-16,-3 13-43 15,-4 3 1 1,3 9-1-16,0 7 0 0,11-7-4 15,0-6 0-15,0-9-10 16,7-19 0-16</inkml:trace>
  <inkml:trace contextRef="#ctx0" brushRef="#br1" timeOffset="195397.19">9860 16020 58 0,'0'22'29'0,"35"0"-30"0,-28-15 48 16,11-11-47-16,3 8 1 15,8-4 1 1,2-4 1-16,5 4-3 0,-1 0 0 15,-3 0 1-15,-8-3 1 16,-3 3-2-16,-6 3 1 16,-8 1-3-16,-7 5 0 15,-11 7-3-15,-10-1 1 16,-7 4-2-16,-8 0 1 0,1 0-1 16,7 0 1-16,0-1 1 15,6 1 0-15,5-3 2 16,6-4 0-16,8-2 3 15,3-1 0-15,10 4 2 16,11-1 1 0,8 1 0-1,2-1 1-15,1 4 0 16,3-6 1-16,-6 2-1 0,-5 1 0 16,-2-4-2-16,-8 4 0 0,-4-1-3 15,-3 1 1-15,-10 5-3 16,-8 4 1-16,-10-3-4 15,-18 0 0-15,-7-6-5 16,-10-7 0-16,-8-12-7 16,4-7 0-1</inkml:trace>
  <inkml:trace contextRef="#ctx0" brushRef="#br1" timeOffset="195908.05">7800 17196 57 0,'28'16'28'0,"57"-32"-24"16,-57 10 50-16,21-6-50 16,15 2 0-16,31-9 3 0,15-3 0 15,27-6-9 1,29 0 1-16,3 0 5 0,25-7 0 16,-10-2-2-16,10 15 1 15,7 3-2-15,-21 0 0 16,3 6-2-16,-10 4 1 15,-14 6-5-15,-25 3 1 16,-21 6-7-16,-29-3 1 16,-17-3-12-1,-28-3 0-15</inkml:trace>
  <inkml:trace contextRef="#ctx0" brushRef="#br1" timeOffset="196792.34">7521 17501 58 0,'-7'12'29'0,"4"4"-29"0,-4-10 44 16,0 3-43-16,3 4 1 16,-3 3-1-16,-4 12 1 15,-3 0-3-15,-7-3 0 16,-7 3 1-16,-11 4 0 16,7 2-3-16,-6 4 0 0,6 3 0 15,7-10 0-15,4 13 0 16,3-3 0-16,8-1 0 15,6-2 1-15,4 3 1 16,4-7 0-16,6-2-4 16,8-10 1-16,7-4-10 15,6-14 1-15</inkml:trace>
  <inkml:trace contextRef="#ctx0" brushRef="#br1" timeOffset="197080.87">7779 17729 47 0,'-28'26'23'0,"-1"21"-27"0,22-35 35 0,-10 10-29 0,-8 3 1 16,-7 0-1-16,-3 3 1 15,3 10-5-15,0 0 1 16,4-1-1-16,7-2 0 16,3-7-11-16,4-9 0 15</inkml:trace>
  <inkml:trace contextRef="#ctx0" brushRef="#br1" timeOffset="197317.66">7493 17698 29 0,'18'38'14'0,"-4"-10"3"16,-7-19 12-16,0 7-25 15,0 9 0-15,4 6 2 16,3 4 0-16,3 6-8 16,-3 3 1-16,4-7 4 15,3 1 0-15,-10-4-6 16,-1-5 1-16,1-7-12 16,7-7 0-16</inkml:trace>
  <inkml:trace contextRef="#ctx0" brushRef="#br1" timeOffset="197561.52">7962 17955 39 0,'7'16'19'0,"11"-10"-12"0,-11-6 24 0,0 0-28 15,0 0 0-15,14 0 0 16,0 0 1-16,1-3-7 16,6 0 1-16,0 0-4 15,-3-4 1-15,-1-5-9 16,1-4 1-16</inkml:trace>
  <inkml:trace contextRef="#ctx0" brushRef="#br1" timeOffset="197833.53">8467 17729 48 0,'-18'44'24'0,"4"10"-24"0,10-36 42 16,-3 8-40-16,0 2 0 16,0 0 0-16,-3 3 1 15,6 10-5-15,1-6 1 16,3-4-4-16,0-6 1 16,7-16-11-16,10-12 0 15</inkml:trace>
  <inkml:trace contextRef="#ctx0" brushRef="#br1" timeOffset="198121.66">8611 17347 52 0,'11'56'26'0,"14"20"-27"0,-11-51 40 0,7 15-38 0,7 11 0 0,4 5 0 16,0 10 1-16,-1-10-3 16,-13 7 0-16,-7 3 0 15,-11-3 0-15,-4-1-7 31,-10-2 0-31,-11-13-7 16,1-13 0 0</inkml:trace>
  <inkml:trace contextRef="#ctx0" brushRef="#br1" timeOffset="198612.75">9465 17215 48 0,'-3'22'24'0,"-29"13"-24"0,18-20 40 16,-8 4-38-16,-6 6 1 15,-3 7 3-15,-5 11 0 16,1 17-6-16,7 6 0 16,7 22 5-16,3-4 0 15,0 10-2-15,8 10 1 16,6-10-3-16,4-6 0 16,7-16-5-16,4-13 1 15,10-21-7-15,4-22 1 16,-1-19-10-16,-6-16 1 15</inkml:trace>
  <inkml:trace contextRef="#ctx0" brushRef="#br1" timeOffset="199188.45">9712 17419 40 0,'-7'9'20'0,"-7"4"-16"0,10-7 27 0,4 7-28 0,-7 6 0 0,-3 6 2 0,-8 12 0 0,-10 13-7 0,-7-6 1 0,-4 7 3 16,-4 8 0-16,5-6-4 16,-1 1 0-16,3-1-7 15,15-15 1-15,0-7-6 16,14-18 0-16</inkml:trace>
  <inkml:trace contextRef="#ctx0" brushRef="#br1" timeOffset="199467.81">9454 17576 27 0,'4'34'13'0,"21"29"-4"0,-15-47 16 16,4-1-25-16,4 10 1 16,3 10 3-16,4 6 1 15,-4-7-5-15,-3-2 0 0,-1 5 1 16,-3-9 0-16,1-3-7 16,-1-6 1-16,0-9-6 15,-4-10 0-15</inkml:trace>
  <inkml:trace contextRef="#ctx0" brushRef="#br1" timeOffset="199931.14">9941 17146 48 0,'4'13'24'0,"6"-1"-26"0,-6-9 46 15,3-3-42-15,4 0 0 16,3 4 1-16,3-4 1 15,1 0-5-15,0 0 0 16,-4 0 3-16,-4 3 0 16,-3 0-2-16,-3 0 1 15,-4 3-2-15,-4 0 1 0,-3 7-4 16,-3 3 1-16,-4-1-1 16,-1 4 0-16,1 6 0 15,4 0 1 1,3-3 1-16,0-6 1 0,7-3 2 15,0 2 1-15,3-5 1 16,8-1 0-16,3-6 0 16,7 0 0-16,7 0-5 15,1-3 0-15,-5-6-13 16,4-6 1-16</inkml:trace>
  <inkml:trace contextRef="#ctx0" brushRef="#br1" timeOffset="200206.21">10160 17773 55 0,'0'10'27'0,"28"-7"-29"16,-17-3 42-16,3 0-40 0,7 0 1 16,7-3 0-16,11-4 0 15,-4 4-3-15,-3 0 1 0,-4-3-7 16,-3-3 1-16,-4-10-8 16,-3-3 0-16</inkml:trace>
  <inkml:trace contextRef="#ctx0" brushRef="#br1" timeOffset="200443.23">10361 17563 48 0,'-10'54'24'0,"-15"11"-28"0,18-46 39 0,-4 9-35 0,1 13 0 0,-1 3-2 15,4 0 0-15,3 0-5 0,4-6 1 16,4-10-7-16,3-16 1 16</inkml:trace>
  <inkml:trace contextRef="#ctx0" brushRef="#br1" timeOffset="200952.06">10633 17551 62 0,'7'25'31'0,"17"0"-38"16,-13-25 60-16,0 3-50 16,6 0 1-16,1-3 0 15,3 0 1-15,7-3-8 16,-3-3 1-16,0-1 4 15,-8 4 0-15,1 0-2 16,-7 3 0-16,-1 3-3 16,-10 4 1-16,0 5-1 15,-3 4 0-15,-4 9-1 0,-4-3 0 16,0 3 0-16,1 3 1 47,-1 7 1-47,4 2 1 0,0 1 1 15,4-10 0-15,-4 13 0 16,3-7 1-16,4 1-1 0,4-10 1 16,3-3-1-16,3-6 1 0,4-7-2 0,7-3 1 15,8-9-3-15,-1-6 0 16,4-1-7-16,-1-8 1 0,5-20-7 16,-1-3 1-16</inkml:trace>
  <inkml:trace contextRef="#ctx0" brushRef="#br1" timeOffset="201280.9">11148 17074 45 0,'7'47'22'0,"18"3"-19"15,-15-34 37-15,8 12-37 0,6 13 0 16,-2 9 4-16,6 7 0 16,7 5-8-16,7 10 1 15,1-12 3-15,-8 9 1 16,-7 3-3-16,-10-9 1 15,-18 3-6-15,-11 3 0 16,-10 0-14-16,-7-10 1 31,-18-5-1-31,4-17 1 0</inkml:trace>
  <inkml:trace contextRef="#ctx0" brushRef="#br0" timeOffset="205754.65">7017 15600 17 0,'0'6'8'0,"0"-9"5"0,0 3-3 0,0 0-7 15,7-3 0 1,-4-3 2-16,4 0 0 0,0-1-6 16,4 1 1-16,0 0 4 15,-1 0 1-15,-3-1-2 16,7 4 1-16,4 0-1 15,-7 0 0-15,6 0 0 16,4 0 0-16,11-4-2 16,-4 11 1-16,8-4 0 15,-1 0 0-15,0-7 0 16,-3 4 1-16,10-6-1 16,-3-1 0-16,7 1 0 15,3-4 0-15,4-2 0 16,4 2 0-16,6-3-2 15,-3 1 1-15,0-1 0 16,0 0 0-16,11 1-1 0,-8-4 1 16,4 3-1-16,0-3 1 15,4 4-1-15,-1-7 0 16,-10 0-1 15,4 6 1-31,3 0 0 16,3 1 0-16,1-1 0 0,0 0 0 0,3 4 0 0,0-1 0 15,-7 1 0-15,-4-4 0 16,4 4 0-16,0-1 0 16,0 0 0-16,-17 4 1 0,24-3-1 15,0 2 1-15,-4 4-1 16,-3 3 0-16,4 0 0 16,-4-1 1-16,0 1-1 15,4 0 0-15,-1 0 0 16,8 0 0-16,-15 0 1 15,4 0 0-15,4 3-1 16,-1 0 1-16,4 3 0 16,8 6 0-16,2 4-1 15,-13-1 1-15,6 4 0 16,5 3 0-16,-1 0-1 16,3-4 1-16,8 4 0 15,-4-3 0-15,-3 9 0 16,3-6 0-16,0 3-1 15,4 0 1-15,7 0-1 0,-11-4 1 16,4 1-1-16,7-3 1 16,-4 3 0-16,4-7 0 15,-1 1-1-15,-9-1 1 16,2-2 0-16,5-1 0 16,2 0-1-16,1 1 1 31,35 2-1-31,-7 4 1 15,-7-6-1-15,4-1 1 16,-12-6-1-16,-9 3 1 16,3-6-1-16,3 7 1 0,0-7-1 15,4-7 1-15,-14 4-1 16,3 0 0-16,11 0 0 16,-3-3 0-16,-1-4 0 15,-7 1 0-15,4-1 0 16,14 1 1-16,0 0-1 15,-4-1 1-15,-3 7-1 16,11 0 0-16,-8 0 0 16,4 0 0-16,-11 0 0 15,4 3 1-15,0-4-1 16,-3 4 0-16,-5-3 0 16,-6-3 0-16,-14 3 0 15,-18 3 1-15,-7 0-6 16,-14 3 1-16,-11-6-9 15,-14 3 0-15,-17-3-6 16,-15 3 0-16</inkml:trace>
  <inkml:trace contextRef="#ctx0" brushRef="#br0" timeOffset="206747.7">9493 18316 30 0,'-7'6'15'0,"4"-3"-3"16,3-3 17-16,0 0-24 16,7 0 1-16,0 0 3 15,7 3 0-15,7-3-12 0,7 0 1 16,8 4 8-16,20-4 1 16,11 0-2-16,35-4 0 15,11 4-2-15,14-6 1 16,18 3-1-16,-8-3 1 15,8-4-1-15,-14 7 0 16,-4 0-2-16,-4 0 1 16,-17 3-1-16,-18 3 0 0,-10 3 0 15,-11 1 0 1,-14-4-2-16,-11 0 0 16,-10 0-3-16,-11 0 1 0,-7 0-3 15,-14 0 1-15,-3-3-5 16,-5 0 1-16,-6-9-10 15,-7-7 0-15</inkml:trace>
  <inkml:trace contextRef="#ctx0" brushRef="#br0" timeOffset="207633.42">12538 16579 44 0,'17'0'22'0,"-6"3"-15"0,-11-3 31 0,3 3-34 15,-3 3 1-15,-7 7 1 16,-7 2 1-16,-10 10-10 16,-8 13 1-16,-21 3 5 15,-14 0 1-15,-14 3-4 16,-7 3 1-16,6 3-2 16,-6 6 1-16,0 4-3 15,0-10 0-15,10 0-3 16,4-6 1-16,0-3-7 15,11 0 1-15,6-10-5 16,-3-3 0-16</inkml:trace>
  <inkml:trace contextRef="#ctx0" brushRef="#br0" timeOffset="208144.5">11381 16993 45 0,'0'15'22'0,"-4"1"-20"0,1-10 40 15,-1 7-41-15,-3 2 1 0,0 7 1 16,3 3 0-16,-6 4-4 15,-4 5 1-15,-4 1 1 16,-7 2 0-16,-3-2-1 16,3-4 1-16,-3-9-2 15,4 3 1-15,2-3-2 16,1-3 1-16,7-7-1 16,4-2 1-16,6-4 0 15,11 0 0-15,11 1-1 16,10-4 1-16,7 0 1 15,4 3 0-15,-4 0 1 16,4-2 1-16,0-8-1 16,-4 8 1-16,0-1 0 15,-13 0 0-15,-5 3-2 16,-6-3 1-16,-11 7-1 16,-7-7 0-16,-4-3 0 15,-10-10 0 1,0-2 0 15,7-10 0-31,0-9 1 16,3-10 0-16,0-12-4 0,8-13 0 15,10 0-12 1,11-9 0-16</inkml:trace>
  <inkml:trace contextRef="#ctx0" brushRef="#br0" timeOffset="209449.68">13254 16268 45 0,'3'6'22'0,"-6"1"-15"0,3-4 28 16,-4 0-34-16,-3 3 1 16,0-6 0-16,-3 7 0 15,-8 2-3-15,-7 0 0 16,-3 7 1-16,-7-3 1 16,3 5-1-16,4 7 0 15,3 1-1-15,0-1 1 16,8 6 0-16,3 3 0 15,3 1 0-15,8 3 1 0,3-1-1 16,3-2 1-16,11-7-1 16,7 0 1-16,8-9-3 15,6-6 0-15,0-7-7 16,4-6 1-16,0-10-7 16,0-8 0-16</inkml:trace>
  <inkml:trace contextRef="#ctx0" brushRef="#br0" timeOffset="209838.63">13409 16563 27 0,'18'-19'13'0,"-4"-9"-1"0,-7 22 16 0,0-1-24 16,-4 4 1-16,1 0 1 15,-4 3 1-15,0-6-10 16,-4 6 1-16,-3-3 5 16,-7 3 1-16,-7 3-3 0,-4 3 1 15,1 3-2-15,-4 4 1 16,3 3 0-16,0 6 0 15,8-4-1-15,-1-2 0 16,4 3 0-16,3 0 0 16,4-4-1-16,4 1 0 15,3-3-1-15,3-7 1 16,4-3 0-16,4-6 0 16,-1-3-1-16,4-1 1 15,-3-2-1-15,0 3 0 16,-1-4 1-16,1 4 0 15,-1-3 0-15,1 5 0 16,-4 1 1-16,0 3 1 16,0 3-1-16,0 1 1 0,0-1 0 15,0 0 0-15,-3 3-1 16,-1 4 1-16,-3-1-6 16,0 4 1-16,4-1-8 15,-4 1 0-15</inkml:trace>
  <inkml:trace contextRef="#ctx0" brushRef="#br0" timeOffset="210243.3">13522 16710 26 0,'0'13'13'0,"4"-10"-3"0,-4-3 14 16,0 0-21-16,0 0 1 16,0-6 2-16,3-4 0 15,1 1-8-15,6-4 0 16,1-5 5-16,-1-4 0 16,1-4-2-16,-1 1 0 15,5 0-1-15,-5 3 0 16,1 4-1-16,-1 2 1 15,4 3-1-15,1 7 1 0,-1 6-1 16,0 0 1-16,0 6 0 16,0 7 0-16,-3-1 0 15,-4 10 0-15,0-3 0 16,0 3 0-16,-4 3-1 16,1 3 1-16,-1 1-3 15,1 2 1-15,3-6-6 16,0-6 1-16,4-7-5 15,6-12 1-15</inkml:trace>
  <inkml:trace contextRef="#ctx0" brushRef="#br0" timeOffset="210513.87">14333 15782 34 0,'-10'25'17'0,"-22"28"-13"0,25-37 29 16,-7 12-31-16,-4 13 0 16,1 6 2-16,-1 10 1 15,0 5-6-15,4 10 0 16,7 1 3-16,4-1 0 15,3-6-4-15,3-13 0 16,-3-12-11-16,7-16 0 16</inkml:trace>
  <inkml:trace contextRef="#ctx0" brushRef="#br0" timeOffset="210742.5">14072 16265 46 0,'11'13'23'0,"-8"-17"-24"16,8 1 36-16,7-3-35 16,13-3 1-16,5-4-5 15,2 1 1-15,-2-4-7 16,-4 0 0-16,-4 0-3 15,-7 4 1-15</inkml:trace>
  <inkml:trace contextRef="#ctx0" brushRef="#br0" timeOffset="210966.86">14058 15886 48 0,'0'47'24'0,"14"6"-35"0,-10-37 47 0,-4 2-40 16,0-2 1-16,0 3-21 15,-4-3 0-15</inkml:trace>
  <inkml:trace contextRef="#ctx0" brushRef="#br0" timeOffset="211569.28">15685 16905 48 0,'-8'37'24'0,"-6"-12"-26"0,14-21 39 0,-3-1-37 16,-1-6 1-16,1-10 1 15,-1-6 0-15,1-9-3 16,-4-19 1-16,0-13 0 16,-4-15 1-16,0-10-3 15,4 1 1-15,4-7-3 16,-1 0 1-16,4 0-1 15,4 13 0-15,-1 9-1 16,4 9 1-16,0 19-1 16,1 16 0-16,-1 16-3 0,0 12 0 15,0 13-2-15,-4 2 0 16</inkml:trace>
  <inkml:trace contextRef="#ctx0" brushRef="#br0" timeOffset="212062.37">15413 16666 42 0,'49'13'21'0,"50"-26"-30"15,-67 10 43-15,0 0-33 16,3-3 0-16,4-4 4 15,-4 4 1-15,-3 0-6 16,-4 0 1-16,-3-4 2 16,-8 4 1-16,1-3-1 15,-8 2 0-15,-10 7-2 16,0 3 0-16,-3-3-2 16,-8 4 0-16,1 2-1 15,-8 3 1-15,4-3-3 16,0 4 1-16,3-1-2 15,1 4 1-15,3-1-1 16,0 1 0-16,3 3-1 16,1-7 0-16,3-3 2 15,7 1 0-15,3-7 2 0,4 0 1 16,0-4 0-16,4-2 0 16,0 0 1-16,-4 0 1 15,0-1 0-15,-4 1 1 16,1 6-1-16,-4 6 0 15,0 4 0-15,0 2 1 16,-3 7 0-16,-4 3 0 16,0 0-2-16,0-3 0 15,3-7-4-15,4 1 0 16,7-4-5-16,1-6 0 0</inkml:trace>
  <inkml:trace contextRef="#ctx0" brushRef="#br0" timeOffset="212629.65">16302 16638 31 0,'10'16'15'0,"-2"-26"-10"16,-8 10 25-16,0 0-30 15,-4 0 1-15,-3 0 0 16,3 4 1-16,-3 2-3 15,-3 6 1-15,-4 10 0 16,0 3 1-16,-8 4-1 16,1-4 1-16,4 0 0 15,-1 3 0-15,4 0-1 0,7 0 0 16,7-2 0-16,7 2 0 16,7-6 0-16,4-7 0 15,3-5 0-15,7-13 1 16,18-7 0-16,7-9 0 15,7-6 0-15,10-19 0 16,-6-6 0-16,-4-16 0 16,-11-12-1-16,-7-3 0 15,-3-4-1-15,-7-3 1 16,-7 3-1-16,-8 4 0 0,-6 9 0 16,-4 6 1-16,-3 6-2 15,-4 16 1-15,0 10-1 16,-4 12 1-16,-3 13-1 15,0 15 1-15,-7 19 0 16,-4 3 0-16,-3 19 1 16,-4 10 0-16,-3 15 0 15,0 9 0-15,0 4 0 16,-1 6 1-16,5-3-1 16,-1-16 0-16,7-13-1 15,1-8 1-15,10-11-4 16,3-15 0-16,4-9-2 15,0-6 1-15,0-10-5 16,4-19 1-16</inkml:trace>
  <inkml:trace contextRef="#ctx0" brushRef="#br0" timeOffset="213038.16">16390 16513 27 0,'14'31'13'0,"4"19"-5"0,-4-37 22 16,-3-1-28-16,3 1 1 16,3 3 4-16,8 2 0 15,3-2-8-15,7 3 1 16,8-10 5-16,3-2 0 16,0-4-2-16,-4-3 1 0,4-3-2 15,-4-4 0-15,-7 1-3 16,-6 0 1-16,-8-4-1 15,0 1 1-15,-11 3-1 16,-6 3 0-16,-4 3 0 16,-11 0 0-16,-6 0-1 15,-1 3 0-15,4 6-1 16,0 7 1-16,-4-1-2 16,1 4 1-16,3 3-1 15,-1 0 1-15,5-3 1 16,3-6 0-16,7-4 1 15,3 3 0-15,4-2 1 16,0-7 1-16,8-9-3 16,6-7 0-16,0-6-8 15,7-9 0-15</inkml:trace>
  <inkml:trace contextRef="#ctx0" brushRef="#br0" timeOffset="213307.87">17173 16641 35 0,'-7'0'17'0,"-14"-6"-15"0,14 0 24 16,0-4-22-16,-4 1 0 16,4 0 6-16,0 2 1 0,4 1-11 15,3 0 0-15,7-1 8 16,10 1 1-16,12-3-3 15,6-1 1-15,4-2-4 16,-1-1 0-16,5-2-5 16,-1 2 1-16,-3 1-6 15,-11 2 0-15,-7 4-12 16,-14-4 1-16</inkml:trace>
  <inkml:trace contextRef="#ctx0" brushRef="#br0" timeOffset="-211385.9">18768 16513 27 0,'7'22'13'0,"7"-7"-4"15,-11-11 13-15,5-1-18 16,-5 3 1-16,1 0 2 16,-1 7 0-16,-3 2-9 15,0 4 1-15,0 9 5 16,-3 10 1-16,-1 3-3 15,1 0 1-15,3-1-2 16,0-5 0-16,0-4 1 16,3-6 0-16,4-9 0 0,4-10 1 15,3-12 0-15,7-3 0 16,7-13 0-16,4-10 0 16,-4-8-2-16,0 2 0 15,4-3-7-15,3 3 1 16,-3 1-12-16,0 5 1 15</inkml:trace>
  <inkml:trace contextRef="#ctx0" brushRef="#br0" timeOffset="-211098.25">19191 16792 47 0,'0'31'23'0,"4"-15"-21"0,-4-13 32 0,-4 0-33 16,1 3 0-16,-1 1-1 15,4 2 1-15,-3 4-2 16,-1-1 1-16,4-2-2 15,-4-4 0-15,8-3-12 16,3-9 1-16,0-7-1 16,0-6 1-16</inkml:trace>
  <inkml:trace contextRef="#ctx0" brushRef="#br0" timeOffset="-210933.34">19237 16538 36 0,'4'31'18'0,"6"4"-22"0,-6-26 34 16,3-6-31-16,3 3 1 16,1-2-5-16,3-1 1 15,4 3 0-15,3-6 0 0,3 0-6 16,5-3 0-16</inkml:trace>
  <inkml:trace contextRef="#ctx0" brushRef="#br0" timeOffset="-210499.11">19625 16663 29 0,'11'10'14'16,"-15"8"-10"-16,1-11 25 0,-1 2-30 15,-3 4 1-15,0-1-1 16,0 4 1-16,-7 0 0 16,0-1 1-16,-4 1-2 15,-3-3 1-15,3-4 0 16,1 3 0-16,2 4 0 15,5-3 0-15,6-1-1 16,4-2 0-16,7-4 1 16,4-3 0-16,3-6 0 15,4-3 0-15,-4-1 1 16,0-2 0-16,0-4 0 16,0-2 0-16,0-4-1 0,0 3 1 31,1-3-1-31,-5 4 0 0,1 2-1 15,-4 4 1-15,0 6 0 16,0 3 0 0,-4 6 1-16,-3 6 0 0,-3 4 1 15,-1 0 0-15,1 3 1 0,-1 6 0 16,4 3 0-16,4 0 1 16,3 0-1-16,0 7 0 15,7-1-2-15,0-5 1 0,0-4-8 16,4-3 1-16,-4-13-8 15,0 0 1-15</inkml:trace>
  <inkml:trace contextRef="#ctx0" brushRef="#br0" timeOffset="-209778.65">14026 17849 26 0,'-7'34'13'0,"0"10"4"16,4-31 12-16,-1-7-23 15,-3 6 0-15,4 7 3 16,-4-3 0-16,3 0-11 16,1-4 1-16,-1-6 6 0,4-3 1 15,0-3-3-15,4-9 0 16,3-3-2-16,3-10 1 15,4-10-2-15,0-2 0 16,-3 2 0-16,0-5 1 31,-1 2-2-31,1 4 1 0,-1 0-2 16,4 12 0-16,4 9-4 0,0 10 0 16,-1 3-8-16,1 4 1 15,0-1-4-15,-4 0 1 0</inkml:trace>
  <inkml:trace contextRef="#ctx0" brushRef="#br0" timeOffset="-208343.32">14175 18040 43 0,'14'16'21'0,"10"6"-21"15,-13-19 40-15,0 3-37 16,6 0 1-16,1 0 2 16,3-2 0-16,0-1-8 15,0-6 1-15,4-1 4 16,0-8 0-16,-4-7-2 16,4 0 0-16,-8 7-1 15,-3-4 0-15,-3 0-1 0,-8-2 0 16,-6 2-1-16,-1 0 0 15,-3 4-2-15,-3 5 1 16,-4 7-1-16,-4 4 0 16,4 5 0-16,0-3 1 15,0 4 0-15,0 5 0 16,3 1 1-16,0 6 1 16,4-3 0-16,7 3 0 15,0 0-1-15,7 0 1 16,0-4-2-16,8-5 1 15,2-4-1 1,4-6 1-16,8 1 0 0,-8-8 0 0,0 1 0 16,0-6 0-16,0 3 2 15,0-10 1-15,-3 0 0 16,0 1 1 46,-4 2 0-46,0-6 1-16,0 4 0 31,0 2 0-15,-7 4 0 31,0-1 0-47,-3 7-1 0,-4-3 0 0,0 9-1 15,-4 0 0-15,1 3-1 0,-1 4 0 0,-3-1-1 32,0 4 1-1,0-1-1-31,4 1 0 0,-1-1-1 62,4 1 1-62,7-4-1 47,4-6 1-47,3 1-1 78,0-8 1 63,0 4-1-78,0-3 0-63,-3 0-2 78,3 0 1-16,-4-3-1-31,-3 0 0-31,0 6 0 16,1 0 1-16,-1 0-1 16,0 6 1-16,0 3 2 31,0 1 0-31,0 2 1 16,3-2 1-16,1 2 0 31,3-6 0-31,0-3 1 0,4-3 1 15,-1-9 0-15,8-7 0 0,3-9 0 16,11 0 1-16,-4-16-2 0,1-15 1 0,-4-7-1 0,-4-21 0 0,-4-7-1 0,1-10 1 16,-4-8-2-16,-7-1 1 0,-3 6-1 0,-4 10 1 0,-3 19-2 0,-4 12 1 0,0 19-1 0,-4 26 0 0,-3 21 0 15,3 25 1-15,-3 25-1 0,0 23 0 0,0 30 2 0,7 16 1 0,4 7 1 0,-1 0 1 0,4-17-2 0,8-5 1 0,2-19-6 0,4-19 1 0,0-22-9 16,1-28 0-16</inkml:trace>
  <inkml:trace contextRef="#ctx0" brushRef="#br0" timeOffset="-207698.84">16429 17309 43 0,'7'13'21'0,"-7"2"-18"0,3-8 34 0,-3 5-35 16,-3-2 0-16,-1 2 1 16,-6 13 0-16,3 7-4 15,-4 2 0-15,-3 7 2 16,0 3 0-16,3 3-3 15,1-10 0-15,3-5-7 16,3-7 0-16,11-13-5 16,7-8 0-16</inkml:trace>
  <inkml:trace contextRef="#ctx0" brushRef="#br0" timeOffset="-207492.81">16619 17363 39 0,'11'6'19'0,"-8"16"-16"0,1-16 32 16,-4 0-34-16,0 7 0 15,-4 6 2-15,1 3 0 16,-1 3-3-16,1 3 0 16,-4 10 1-16,0 9 1 15,-4-10-4-15,1 1 0 16,3-4-7-16,0-5 1 15,3-11-6-15,4-11 1 16</inkml:trace>
  <inkml:trace contextRef="#ctx0" brushRef="#br0" timeOffset="-207200.85">16203 17686 45 0,'4'3'22'0,"17"-10"-22"15,-11 4 41-15,1-3-40 16,10 0 1-16,11 3 0 16,14-4 0-16,3 1-3 15,8 0 0-15,-5-4-2 16,-2 1 1-16,-8-4-9 0,-10 1 0 15,-4-13-3 1,-14 9 0-16</inkml:trace>
  <inkml:trace contextRef="#ctx0" brushRef="#br0" timeOffset="-207012.97">16111 17921 49 0,'11'22'24'0,"21"-10"-25"0,-15-9 47 0,8-3-45 16,3-3 0-16,22 0-1 16,6-3 1-16,4 0-5 15,7-7 0-15,-7 4-11 16,-3-7 1-16</inkml:trace>
  <inkml:trace contextRef="#ctx0" brushRef="#br0" timeOffset="-206545.22">17505 17764 43 0,'3'-3'21'0,"-38"12"-20"0,25-9 27 16,-5 3-28-16,1 4 1 16,-7 2 0-16,3 4 0 15,1 2-2-15,-1 1 1 0,1 6 0 16,2 3 1-16,1-3-1 16,4-6 0-16,6-1 0 15,1-5 0-15,6 2 2 16,4 1 0-16,0 2 1 15,4 7 1-15,0-3 0 16,-1 0 0-16,-3 3-1 16,-3-3 0-16,-4 6-3 15,-7 0 1-15,-7 0-8 16,-11-3 1-16,-10-9-10 16,-1-13 1 15</inkml:trace>
  <inkml:trace contextRef="#ctx0" brushRef="#br0" timeOffset="-206293.83">17357 17510 59 0,'21'-6'29'0,"-14"-10"-33"0,-7 16 50 16,0-6-45-16,0 6 1 16,-4 9 0-16,-6 4 0 15,-8 5-5-15,-7 14 1 16,-10 9-4-16,-4-4 0 0,-3 7-11 16,0 3 0-16</inkml:trace>
  <inkml:trace contextRef="#ctx0" brushRef="#br0" timeOffset="-203759.31">23943 15663 24 0,'18'-22'12'0,"-1"0"4"16,-13 16 12-16,-1-1-24 15,1-2 1-15,-1 3 6 16,-3 0 0-16,0 6-12 15,0 0 1-15,0 3 8 16,-3 6 0-16,-8 10-2 16,-6 6 0-16,-19 0-4 15,-6 16 1-15,-7 9-4 16,-1 13 1-16,-6 3-3 16,-4 6 1-16,10 0-3 15,12-9 0-15,2-13-11 0,12-13 1 16,-1-12-2-16,18-12 1 15</inkml:trace>
  <inkml:trace contextRef="#ctx0" brushRef="#br0" timeOffset="-203490.05">23640 15813 40 0,'10'44'20'0,"4"-3"-22"15,-7-25 35-15,0 12-30 16,4 3 0-16,7 7 2 16,3 12 1-16,7 10-8 15,0-4 1-15,4 4 3 16,0 3 0-16,-4-4-8 15,-3-6 0-15,-4-12-8 16,-3-19 1-16</inkml:trace>
  <inkml:trace contextRef="#ctx0" brushRef="#br0" timeOffset="-202903.83">24363 15199 44 0,'7'9'22'15,"7"-9"-17"-15,-10 3 36 0,3 1-38 16,0-4 1-16,0 6 4 15,3-6 0-15,1-3-9 16,3 3 0-16,7 6 6 16,-7-6 0-16,0 6-2 15,-3-3 1-15,0 4-4 16,-4-1 0-16,-11 6-3 16,-3 4 1-16,-4 0-2 0,-3 3 1 15,-3 3-2-15,-8-1 1 16,4 5 0-1,0 2 0-15,3-3 3 0,4-3 0 16,3-6 2-16,8-4 1 16,3 4 0-16,3-10 1 15,8 0-1-15,10 1 1 16,4-1-5-16,-1-3 1 16,1 0-9-16,-4 0 0 15,-7 0-7-15,-3 1 1 16</inkml:trace>
  <inkml:trace contextRef="#ctx0" brushRef="#br0" timeOffset="-202586.94">24363 16046 59 0,'10'18'29'0,"12"-2"-33"15,-15-13 53-15,3-3-48 16,8 0 0-16,3 0 0 15,0-6 0-15,4 0-2 0,3-4 0 16,4 1-6-16,-4 3 1 16,0-7-11-16,-7 0 0 15</inkml:trace>
  <inkml:trace contextRef="#ctx0" brushRef="#br0" timeOffset="-202344.84">24525 15845 48 0,'-10'50'24'0,"2"-6"-24"0,8-25 34 0,0 3-35 16,0 6 1-16,-3 6-3 15,3 7 0-15,0 3-4 16,0-3 1-16,-4-13-7 16,-3-3 0-16</inkml:trace>
  <inkml:trace contextRef="#ctx0" brushRef="#br0" timeOffset="-201700.64">25266 15766 43 0,'-4'13'21'0,"11"0"-14"0,-3-10 37 0,3 0-40 15,0 3 0-15,0 0 3 16,4 1 0-16,3 2-9 16,4-3 1-16,3 4 5 15,7-1 1-15,0 0-2 16,0 1 0-16,1-1-3 0,-8 1 1 15,-7 2-3-15,-11 4 1 16,-6 3-2-16,-11 6 0 16,-7 3-1-16,-15-3 0 15,5 7-1-15,-1 2 1 16,-7 10 0-16,0-6 1 16,7-1 1-16,4 4 1 15,7 0 1-15,3-4 1 16,8-8 2-16,6-1 0 15,15 3 0-15,7-6 0 16,6-6-1-16,8-3 0 16,7-4-7-16,3-9 0 15,0-6-12-15,-6-6 1 0</inkml:trace>
  <inkml:trace contextRef="#ctx0" brushRef="#br0" timeOffset="-201184.3">26176 15989 58 0,'0'19'29'0,"4"-19"-33"0,-1 3 47 0,1 3-43 0,3-3 1 0,3 4 0 15,8-1 0-15,10-6-3 16,4 3 1-16,0-3-4 16,-1-3 1-16,-2 0-12 15,-5-10 0 1</inkml:trace>
  <inkml:trace contextRef="#ctx0" brushRef="#br0" timeOffset="-200978.42">26091 16325 60 0,'8'15'30'0,"16"10"-38"0,-13-22 50 15,-1-3-41-15,8 0 0 16,7 0-2-16,3-3 0 15,7 0-6-15,-3-6 0 16,3-1-8-16,4-5 0 16</inkml:trace>
  <inkml:trace contextRef="#ctx0" brushRef="#br0" timeOffset="-200162.48">27760 15726 55 0,'18'15'27'0,"-11"-18"-28"0,-7 3 45 0,0 0-44 0,0 0 0 0,-7 0 0 0,-11 0 1 0,-10 0-1 16,-11 3 0-16,-7 0 0 15,-7 7 1-15,0 6-2 16,4 6 1-16,0 6-3 16,3 3 1-16,3 10-2 15,1 6 0-15,3 9 0 16,8 10 0-16,6 3 0 16,11-3 1-16,10-3 1 15,11-7 0-15,7-6 3 16,8-9 1-16,2-13 0 15,15-9 1-15,10-9 0 0,4-14 1 32,11-11-1-32,-1-13 1 15,1-7-2 1,-8-9 1 0,-10-6-2-1,-7 3 0-15,-7-6-1 0,-8-4 1 0,-10 1-1 16,-3-1 1-16,-4 4-2 15,-7 6 1-15,-7 3-1 0,-11 10 0 16,-6 2-4-16,-8 7 1 16,-7 9-7-16,0 10 1 15,4 0-6 32,0 3 1-47</inkml:trace>
  <inkml:trace contextRef="#ctx0" brushRef="#br0" timeOffset="-198410.56">23192 17181 39 0,'0'25'19'0,"-7"-10"-11"16,3-8 19-16,-3 5-26 15,-7 7 1-15,0 9 1 16,-7-3 1-16,-8 0-5 16,-6 10 1-16,0 3 0 15,7-1 1-15,-1 1-4 16,1-1 1-16,7-5-9 16,7-4 1-16,3-19-4 0,1-12 1 15</inkml:trace>
  <inkml:trace contextRef="#ctx0" brushRef="#br0" timeOffset="-198156.32">22980 17234 42 0,'11'31'21'0,"-1"-2"-23"0,-3-23 40 15,4 6-35-15,3 4 0 0,0 3 2 16,0-3 0-16,4 5-7 16,-1 5 0-16,1-1 3 15,0 6 0-15,-4-3-7 16,0 0 0-16,0-2-9 16,0-4 1-16</inkml:trace>
  <inkml:trace contextRef="#ctx0" brushRef="#br0" timeOffset="-197495.68">23562 17212 30 0,'-7'13'15'0,"7"-13"-3"16,0 0 17-16,0 0-25 0,0 0 1 15,7 0 1-15,0-4 0 16,4 4-8-16,3-3 0 16,0-3 5-16,7-3 1 15,7 2-7-15,4-2 1 16,0 3-10-16,-8 3 1 15,-6-4-3-15,-7 10 1 0</inkml:trace>
  <inkml:trace contextRef="#ctx0" brushRef="#br0" timeOffset="-197317.51">23442 17501 55 0,'11'21'27'0,"20"-27"-39"16,-16 3 56-16,9 0-44 16,4-3 0-16,4-1-6 15,3 1 1-15,4 0-7 16,4-7 1-16</inkml:trace>
  <inkml:trace contextRef="#ctx0" brushRef="#br0" timeOffset="-197017.89">24137 17328 48 0,'7'13'24'0,"14"-4"-24"0,-14-9 34 0,7 0-36 16,4-3 0-16,3 0-5 16,4-4 1-16,0-2-1 15,-4-3 0-15,0-4-6 16,-3-6 1-16</inkml:trace>
  <inkml:trace contextRef="#ctx0" brushRef="#br0" timeOffset="-196807.03">24278 17174 43 0,'-7'41'21'0,"-14"-13"-27"0,17-15 41 16,-3 6-35-16,0 12 0 15,0-6-4-15,0 3 1 16,0 1-7-16,-3-7 1 16</inkml:trace>
  <inkml:trace contextRef="#ctx0" brushRef="#br0" timeOffset="-196536.42">23996 17726 53 0,'28'7'26'0,"67"-11"-36"16,-70 1 45-16,3-6-52 16,4-1 1-16,-4-5-10 15,-3-1 1-15</inkml:trace>
  <inkml:trace contextRef="#ctx0" brushRef="#br0" timeOffset="-195952.43">24550 17770 45 0,'3'38'22'0,"29"-1"-20"16,-25-30 38-16,0 2-38 16,4-3 0-16,-1-2 1 15,1-4 1-15,0-7-5 16,-1-8 0-16,4-1 3 16,0-12 0-16,-3-10-1 15,0-12 0-15,-4-7-3 16,0 4 1-16,-7-10-2 15,0 1 1-15,-7-1-2 16,0 3 0-16,-1 1 0 16,1-1 1-16,0 13 1 0,4 10 0 15,6 5 2-15,4 7 0 16,4 13 2-16,3 2 0 16,4 4 1-16,3 6 1 15,7 0 0-15,11 3 1 16,7 3-2-16,3 1 0 15,1-1-1-15,-5 0 1 16,1 0-4-16,-7 1 0 16,-7 2-8-16,-11 4 1 15,-10-1-8-15,-11-2 0 0</inkml:trace>
  <inkml:trace contextRef="#ctx0" brushRef="#br0" timeOffset="-195532.14">24839 17482 43 0,'0'15'21'0,"7"-21"-16"15,-3 6 32-15,3 0-34 16,3 3 0-16,1 0 2 15,3 1 1-15,4-4-8 16,3 3 1-16,4-3 4 0,-8 0 0 16,-3 3-2-16,0 0 0 15,-3-3-2-15,-8 6 0 16,-6 0-2-16,-4 4 0 16,-4 2-1-16,1 4 0 15,-4 0 0-15,0 9 1 16,-4-3 0-16,4 3 1 15,0-3 2-15,3 0 0 16,4 0 2-16,3-3 0 16,4-1 0-16,8-2 1 15,2-3-1-15,11-4 0 0,8-3-4 16,-5-6 0-16,1-3-10 16,-4-3 1-16,-7-7-4 15,4 1 0-15</inkml:trace>
  <inkml:trace contextRef="#ctx0" brushRef="#br0" timeOffset="-195170.51">25531 17413 42 0,'3'6'21'0,"-10"3"-24"0,3-2 40 15,1 2-34-15,-4 7 0 16,-4 3 3-16,-3 6 0 15,0 0-7-15,0 9 0 16,0 10 5-16,3-9 0 16,4-1-3-16,4 1 1 0,6-4-4 15,4-6 0-15,7-6-6 16,8-13 0-16,-1-9-8 16,0-10 0-16</inkml:trace>
  <inkml:trace contextRef="#ctx0" brushRef="#br0" timeOffset="-194974.06">25559 17102 58 0,'14'19'29'0,"7"-16"-44"15,-14 0 53-15,0-3-54 16,0 0 1-16,-10 0-12 16,-4 7 0-16</inkml:trace>
  <inkml:trace contextRef="#ctx0" brushRef="#br0" timeOffset="-193490">25873 17259 25 0,'24'-41'12'0,"1"-12"-5"16,-18 37 12-16,-3-9-14 16,-4 0 1-16,0-3 1 15,-7 0 0-15,-4 3-10 0,-3 0 1 16,-7 3 6-16,-7 6 0 16,-4 6-3-16,-3 7 0 15,-1 6-2-15,-3 7 1 16,-3 2-2-16,-7 14 1 15,-4 2-2-15,-4 9 0 16,4 1 0-16,-3 6 0 16,3 9 1-16,0 1 1 15,7 5 0-15,11 1 0 16,3 2 2-16,8 1 0 16,6-3 1-16,4-4 0 0,7-6-1 15,3 0 0-15,1-2 1 16,3-8 0-16,10-5-1 15,8-4 0-15,10-3-1 16,7-6 0-16,8-6 0 16,13-13 0-1,11-12 0-15,-7-13 0 0,18-10 0 16,-4-5 1-16,-4-10-1 16,1-3 1-16,-7-7-1 15,-8 1 1-15,-10-1-2 16,-7-5 1-16,-15-1-3 15,-10-9 1-15,-17-4-9 16,-15 1 0-16</inkml:trace>
  <inkml:trace contextRef="#ctx0" brushRef="#br0" timeOffset="-186838.45">6336 9093 24 0,'0'0'12'0,"3"-9"-1"0,4 6 13 0,-7 6-20 16,0-3 0-16,4-6 2 15,0 12 0-15,-1-9-7 16,1-3 0-16,-4 6 5 16,3-7 0-16,-3 7-2 15,0 0 1-15,0 0-2 16,4 0 0-16,-1 3-1 15,-3 4 0-15,4 2 0 16,-4 1 0-16,3 2 0 16,4-6 1-16,-7 1-1 15,4-4 0-15,3 3 1 16,-7-6 1-16,10-9 0 16,-10 2 0-16,11-8 1 0,0-14 0 15,6-8-1-15,11-10 1 16,15-19-2-16,-1-9 1 15,15 12-4-15,6-9 0 16,-3-16-7-16,4 10 0 16,-1-7-7-16,-3 10 0 15</inkml:trace>
  <inkml:trace contextRef="#ctx0" brushRef="#br0" timeOffset="-185967.59">6061 13913 30 0,'0'19'15'0,"10"3"-11"0,-6-16 19 16,3 4-23-16,0 2 1 15,0 1 2-15,4 2 1 16,-8-2-2-16,4-4 0 16,4-2 4-16,-4-7 0 15,7-13 1-15,14-15 0 16,0-4-2-16,11-15 1 15,14-22-3-15,18-9 0 16,17-22-8-16,4 12 0 16,-8-22-11-16,-3 13 0 0</inkml:trace>
  <inkml:trace contextRef="#ctx0" brushRef="#br3" timeOffset="-180954.2">20902 8940 30 0,'4'3'15'0,"3"9"-4"0,-4-5 15 15,1 12-22-15,-4 9 0 16,0 19 3-16,-4 16 0 15,1 6-9-15,-4 25 1 16,-11 31 5-16,0 13 1 16,-3 22-2-1,-4 34 0-15,1 10-2 0,-1 41 1 16,4 12 0-16,10 16 1 16,-3 12-1-16,4 16 1 15,-4-3 0-15,3 3 0 16,-3-12 0-16,3-17 0 15,1-24-3-15,3-19 1 0,3-22-4 16,1-22 1-16,-4-35-9 16,-1-21 0-16,1-32-8 15,0-18 1-15</inkml:trace>
  <inkml:trace contextRef="#ctx0" brushRef="#br3" timeOffset="-179615.39">22303 9341 35 0,'-7'28'17'0,"-4"19"-9"0,11-43 18 0,-4 2-23 16,1 3 0-16,-1 1 5 15,1-4 0-15,-1 0-9 16,1-6 0-16,3 0 6 15,7-12 1-15,0-10-3 16,7-16 1-16,0-6-3 16,14-12 1-16,4-1-2 15,7-5 0-15,3-1-2 94,1-6 1-94,-1 0-3 16,0 0 1 77,1 6-2-77,-8 10 0 62,-3 6-1-78,-4 12 1 31,-7 13 0-31,-3 10 1 0,-4 9 1 0,-4 9 1 16,-3 10 0-16,-3 15 1 0,-4 3 1 0,-4 7 0 0,-3 9 1 0,-3 1 0 0,-4 11 0 0,0 1 1 0,3 6-2 0,0 0 1 0,1-9-1 16,3-4 0-1,3-9-2-15,1-12 1 32,3-10-4-32,3-16 1 15,1-3-7 1,-1-18 1 15</inkml:trace>
  <inkml:trace contextRef="#ctx0" brushRef="#br3" timeOffset="-179495.8">22419 8949 45 0,'-3'16'22'0,"24"6"-17"0,-11-19 40 0,1 3-42 0,3 4 0 0,4-1 0 0,-1 0 1 0,11-2-6 0,11-1 0 0,7-6 2 0,4 3 1 0,-8-3-6 0,-7 0 0 0,-7-3-11 0,-10-6 0 0</inkml:trace>
  <inkml:trace contextRef="#ctx0" brushRef="#br3" timeOffset="-178689.25">23273 8501 38 0,'3'0'19'0,"1"22"-14"0,-4-16 22 0,0 10-26 0,0-1 1 0,-4 4 2 0,1 6 1 0,-4 10-6 0,0 6 1 0,0 2 3 0,3 4 1 0,1 10-1 16,3-10 1-16,0 3-3 15,3-6 1-15,-3-6 0 16,0-10 0-16,0-3-2 15,0-9 1-15,0-4-1 63,0-9 1-63,-3-9-1 0,-8 0 0 16,-3-4-1-16,-4 1 1 46,-3-4-2-30,0 1 1-16,-4 2-1 0,-3 4 0 31,3 6-1-31,-3 3 0 0,0 4 1 63,3 5 0-63,4 4 1 0,7 3 0 0,3 6 1 15,4 0 1 1,7 3 1-16,4 0 0 16,10 4-1-1,11 2 0 1,3-9-2 0,4-3 0-1,6-9-7-15,5-7 1 0,-1-12-7 0,-3-7 0 0</inkml:trace>
  <inkml:trace contextRef="#ctx0" brushRef="#br3" timeOffset="-178311.54">23611 8755 37 0,'-3'62'18'15,"-4"11"-14"-15,7-51 27 0,-4 9-28 16,1 3 1-16,-1 7 3 16,4-6 0-16,0-4-9 15,4-6 1-15,-1-3 5 16,-6-6 0-16,3-7-2 15,-4-6 0-15,1-6-2 16,-4-6 0-16,-4-4-1 16,-3 1 1-16,-4-4-1 15,1 0 0-15,-1 7 0 0,0 3 0 16,-3-1 1-16,-3 1 0 31,2 12 0-31,1 4 0 0,4 5 1 0,2 4 0 16,1 3 0-16,7 3 1 15,7 0-1-15,7 4 1 16,4-1-1-16,7-3 0 16,-4-3-1-16,3 0 0 0,5-7-4 15,9 1 0 1,1-10-12-16,3-9 0 16</inkml:trace>
  <inkml:trace contextRef="#ctx0" brushRef="#br3" timeOffset="-178077.99">23897 9166 56 0,'0'31'28'0,"0"-6"-29"16,0-12 43-16,0-4-42 15,0 3 1-15,0 1-1 16,4 0 0-16,-1-7-6 0,1 0 0 16,-4-6-9-1,7-16 0-15</inkml:trace>
  <inkml:trace contextRef="#ctx0" brushRef="#br3" timeOffset="-177905.77">23968 8708 29 0,'7'12'14'0,"7"-34"-13"0,-11 16 10 0,4 0-21 0,4-4 0 0,7-2-3 15,10-13 0-15</inkml:trace>
  <inkml:trace contextRef="#ctx0" brushRef="#br3" timeOffset="-177662.41">24299 8212 18 0,'4'16'9'0,"-1"40"-1"0,-3-49 15 0,0 8-18 15,-3 20 1-15,-4-4 2 16,0 19 1-16,-4 10-11 15,1 9 1-15,-1 9 7 0,0 13 1 16,4-3-3-16,0 0 0 16,4-7-2-16,-1-15 1 15,4-12-4-15,0-11 0 32,-3-11-6-32,3-16 0 0,-4-10-7 15,-3-22 1 1</inkml:trace>
  <inkml:trace contextRef="#ctx0" brushRef="#br3" timeOffset="-177467.86">23989 8918 42 0,'10'22'21'0,"5"-3"-16"0,-5-16 34 0,4 0-37 15,7 0 1-15,8 3-1 16,2-3 1-16,12 4-6 15,3-4 0-15,-1 6-3 16,1-3 0-16,-7 4-9 16,-7-7 1-16</inkml:trace>
  <inkml:trace contextRef="#ctx0" brushRef="#br3" timeOffset="-177286.13">24465 9090 27 0,'4'32'13'0,"-4"-1"-1"16,0-22 14-16,0 4-26 0,0 0 0 15,0 2 0 1,0-2 1-16,0-7-6 0,0 0 1 16,0 1-6-16,3-23 1 15</inkml:trace>
  <inkml:trace contextRef="#ctx0" brushRef="#br3" timeOffset="-176871.66">24529 8927 2 0,'14'13'1'0,"-14"-1"5"0,7-12-13 0,3 3 9 15,5 1 1-15,-1 2 3 16,3 0 1 0,4 4-7-1,1-1 0-15,-1 0 5 63,-4 1 0-63,1-4-1 0,0 0 1 0,-4-3-1 15,0-3 1 1,0 0 0-16,0-6 0 0,-3 3 0 0,-1-3 0 16,-3 3 0-16,-3-4 0 0,-4 7-3 0,-4-3 0 0,-3 3-2 15,-3 0 1-15,-1 3-1 0,1 4 1 0,-5 2-2 0,1 0 1 16,0 4-4-16,4 6 0 16,-1 0-4-16,8-1 0 15,3-2-2-15,7-3 1 16,3-4-1-16,4-6 1 15,4-12 2-15,3-7 1 16</inkml:trace>
  <inkml:trace contextRef="#ctx0" brushRef="#br3" timeOffset="-176534.41">24931 9225 33 0,'-4'28'16'0,"4"-28"-23"0,0 0 39 0,4-6-31 15,-1-6 0-15,4-10 0 16,4-3 0-16,0-4-2 16,-1 4 1-16,4-3 0 15,0 0 0-15,0 0 0 16,1 2 0-16,-1 11 0 15,0 5 1-15,-4 10-1 16,8 7 1-16,0 8 0 16,3 10 0-16,-4 4-1 15,1 5 1-15,0 4-3 16,-1-1 1-16,1-5-8 16,0 2 1-1,-1-9-2 1,1-9 0-1</inkml:trace>
  <inkml:trace contextRef="#ctx0" brushRef="#br3" timeOffset="-175854.05">25598 9200 31 0,'10'0'15'0,"-6"3"-14"0,-4-3 29 0,0 0-30 16,-7 0 0-16,-4 0 1 15,-7 3 1-15,1 4-2 16,-1 2 0-16,-3 4 1 16,3-4 0-16,1-3 0 15,3 4 0-15,3-4-1 16,0 0 0-16,8 0-3 16,3 1 1-16,10-1-2 15,1 0 1-15,0-3-1 16,-1 4 0-16,4-4 0 15,0 0 0-15,-3 0 2 16,0-3 0-16,-1 0 2 16,1 3 0-16,-1-3 0 15,-3 3 1 1,4 16-1-16,0-6 0 31,-1-4 0-31,-3 1 1 0,4-4-1 0,6-6 0 16,5-6 0-16,6-7 0 15,4-6 1-15,6-9 0 16,1-16-1-16,0-12 1 16,-7-13 1-16,-8-13 0 15,-9-12 0-15,-8-13 1 16,-7 7-2-16,-4 6 1 0,-3 6-1 16,-4 25 1 46,1 13-1-46,-1 16 0-16,-3 2 0 0,4 23 0 15,-1 18 0 1,-3 13 1 0,0 25 0-16,0 16 0 0,0 22-2 31,3 12 1-31,4 16-1 15,3-3 0 17,8-10-1-17,6-15 0-15,5-10-10 0,2-12 1 0</inkml:trace>
  <inkml:trace contextRef="#ctx0" brushRef="#br3" timeOffset="-175069.73">27802 8745 47 0,'4'3'23'0,"-4"10"-24"16,-4-10 38-16,-3 3-37 15,-3 7 1-15,-8 3-1 16,-7-1 1-16,-6 1-1 16,-5 0 0-16,1 9 1 0,0 3 0 15,0 10 0-15,-1 9 0 16,8 12 0-16,10 10 1 15,11 0-1 1,11 3 0-16,7-9-2 0,10-10 1 31,7-9-3-15,7-12 0-16,4-14-3 16,3-8 0-1,-3-7-7 1,-4-9 0-16,1-4 0 15,2-5 1-15,-2-10 5 0,-1-4 0 0,0 1 6 0,-3-3 0 0,-4 6 8 16,-7 0 1-16,-3-1 2 0,-4 8 0 0,-3-1-3 16,-4 3 0-16,-4 4-1 15,-3 5 0-15,-7 1-3 16,-10 3 1-16,-8 6-2 16,0 0 1-16,-3 7-2 15,7 2 0-15,0 10-2 16,3 6 0 15,4 4-1-15,0-1 1-16,7-9-1 0,3 0 0 0,4-3-1 0,0-7 0 0,11-2-3 15,3-7 0-15,4 0-5 16,3-9 0-16</inkml:trace>
  <inkml:trace contextRef="#ctx0" brushRef="#br3" timeOffset="-174451.01">28109 9313 41 0,'0'28'20'0,"0"10"-19"0,4-32 35 0,-4-3-34 16,3 3 1-16,1-2 2 15,-1-1 0-15,5-6-7 16,-1-4 1-16,0-5 4 16,3-4 0-16,1 0-2 15,3-2 1-15,0 2-2 16,0 0 0-16,-3 4-1 16,-1 5 0-16,1 4-2 15,-1 0 1-15,-2 3-1 16,-1 3 0-16,0 0 0 15,-4 1 0-15,1-1 1 16,-1 3 1-16,4 0 1 16,0 4 0-16,-3-1 0 15,-1 4 0-15,1 5 0 16,-1-2 1-16,1-3-1 16,-1-4 0-16,1-3 0 15,3 1 0-15,0-7 0 0,0 0 0 16,4-7 1-1,-1-5 0-15,-3 2 0 0,0-5 0 16,4-1 0-16,0 0 0 16,3 4-1-16,0-1 1 15,0 1-1-15,0 5 0 16,4 4 0 0,-4 3 0-16,0 3 0 0,0 10 0 15,-3 0 0-15,-1 2 0 16,1 1 0-16,-1 3 0 15,1 6-1-15,0 0 1 16,-1 0-3-16,1 0 1 16,-1 0-6-16,4 0 0 0,1-6-5 15,2-6 1-15</inkml:trace>
  <inkml:trace contextRef="#ctx0" brushRef="#br3" timeOffset="-174002.44">28847 9708 44 0,'-7'56'22'0,"0"-2"-18"15,7-32 39-15,-4 9-41 16,0-6 0-16,1-6 0 15,-1-3 1-15,1-10-4 16,3-6 1-16,0-19 1 0,0-12 1 16,7-10-2-16,-4-12 0 15,5 3-1-15,-1-10 1 16,0 7-3-16,0-4 0 16,0-2-1 15,0 5 1-31,3 10-1 0,1 7 1 0,0 9 1 15,6 6 0-15,1 9 2 0,3 10 0 32,0 9 0-32,-3 10 1 15,-8 0-1 1,-3 9 1-16,-7 3-2 0,-7 6 1 0,0 1-1 0,-7-1 0 0,-3 7-1 16,-12-10 1-16,5-2-3 15,-5-7 1-15,8-7-6 16,4-5 0-16,6-7-3 15,4-13 1-15</inkml:trace>
  <inkml:trace contextRef="#ctx0" brushRef="#br3" timeOffset="-173718.79">29319 8727 42 0,'11'31'21'0,"-4"44"-21"0,-7-59 40 16,0 18-39-16,-4 1 1 16,-6 21 2-16,-1 4 0 15,1 6-5-15,-1 6 0 16,1-3 3-16,3-3 0 15,-1-7-4-15,5-9 0 16,-1-9-8-16,4-6 0 16,7-17-5-16,1-8 0 15</inkml:trace>
  <inkml:trace contextRef="#ctx0" brushRef="#br3" timeOffset="-173386.54">29446 9504 41 0,'25'32'20'0,"3"-20"-20"16,-21-12 35-16,4 0-35 15,10-6 1-15,4-4-1 16,3-8 1-16,-3-1-2 16,-8 6 1-16,-3-6-1 15,-3-2 1-15,-7-1-1 16,-8 0 0-16,-3 3 0 15,-7 6 0-15,0 4 1 16,0 12 0-16,-4 10 0 16,0-1 0-16,8 10 0 0,-1 6 1 15,4 4-1-15,4-4 1 16,3 0-1-16,3 7 1 16,4-4-2-16,7 0 0 15,4-3-7-15,0-6 0 16,10-12-4-16,0-10 0 15</inkml:trace>
  <inkml:trace contextRef="#ctx0" brushRef="#br3" timeOffset="-173141.4">30025 9457 35 0,'-14'13'17'0,"-18"27"-17"16,14-27 29-16,-3 12-28 16,-3-9 1-16,-1 9 0 15,0 3 0-15,4 3-4 16,3-2 1-16,4-7-5 16,4-4 0-16,3-11-5 15,3-14 0 1</inkml:trace>
  <inkml:trace contextRef="#ctx0" brushRef="#br3" timeOffset="-172935.38">29806 9369 27 0,'18'63'13'0,"10"-44"-5"0,-17-3 19 15,-1 6-26-15,4-1 0 16,0 8 1-16,4-14 1 15,0-2-4-15,-4 3 1 16,7 2 1-16,-7-2 1 0,-3 0-3 16,-1-4 1-16,1-2-10 15,-4 2 1-15,-4-9-2 16,-3-3 1-16</inkml:trace>
  <inkml:trace contextRef="#ctx0" brushRef="#br3" timeOffset="-172720.25">30120 9705 26 0,'4'38'13'0,"-1"-10"-7"16,-3-19 22-16,0 10-26 15,0 0 0-15,0 6 0 16,0-6 0-16,0 0-4 15,0-7 0-15,4-6-5 16,-1-6 1-16,4-15-4 16,7-4 0-16</inkml:trace>
  <inkml:trace contextRef="#ctx0" brushRef="#br3" timeOffset="-172562.34">30240 9526 20 0,'7'13'10'0,"4"-26"-22"0,-4 7 13 0,0-7-6 16,3-2 1-16</inkml:trace>
  <inkml:trace contextRef="#ctx0" brushRef="#br3" timeOffset="-172291.49">30568 8833 26 0,'7'50'13'0,"-7"-12"-11"15,0-13 26-15,-3 0-26 16,-8 22 0-16,-3 10 2 15,3 18 0-15,1 3-5 16,-1 10 1-16,1 9 2 0,3 7 1 31,0-7-2-31,3-19 1 0,1-15-3 16,-1-13 0-16,0-12-5 0,-3-10 0 16,-3-15-5-16,-1-23 0 15</inkml:trace>
  <inkml:trace contextRef="#ctx0" brushRef="#br3" timeOffset="-172074.81">30328 9611 30 0,'25'16'15'0,"14"-4"-10"0,-29-9 23 0,5 0-27 15,2 0 1-15,1 1 0 16,6-4 0-16,-2 0-4 15,-1-7 1-15,-4 4-2 16,-2-3 1-16,-1 3-8 16,-4-3 1-16,4 2-2 15,-3-5 1-15</inkml:trace>
  <inkml:trace contextRef="#ctx0" brushRef="#br3" timeOffset="-171898.77">30646 9645 26 0,'-11'29'13'0,"4"27"-15"16,7-40 24-16,-3 2-20 16,-1 8 1-16,4-8-1 15,0 4 1-15,0-9-9 0,0-10 1 16,0-3-2-16,4-16 0 16</inkml:trace>
  <inkml:trace contextRef="#ctx0" brushRef="#br3" timeOffset="-171755.86">30685 9545 16 0,'14'9'8'0,"7"7"-12"0,-18-13 7 0,4 3-9 16,1-2 1-16</inkml:trace>
  <inkml:trace contextRef="#ctx0" brushRef="#br3" timeOffset="-171420.25">30826 9799 27 0,'17'9'13'0,"19"7"-13"16,-22-19 26-16,3 0-25 16,5-3 1-16,2-4 0 15,4-2 0-15,-3-7-3 16,-4-3 1-16,-3 0 1 0,-4 0 0 16,-7 6-1-16,-3-3 0 15,-8 10-1-15,-6 3 1 16,-8 12-1-16,0 7 1 15,-3 9 0-15,0-1 0 16,0 11 0-16,7-1 1 16,3 7-1-16,4-7 1 15,7-3-1-15,4 1 1 0,3-1-4 16,7-6 0 0,7-7-6-16,4-11 0 0</inkml:trace>
  <inkml:trace contextRef="#ctx0" brushRef="#br3" timeOffset="-171119.68">31507 9454 20 0,'0'-3'10'0,"-18"15"-5"0,11-5 10 0,-4 2-15 16,-10 4 0-16,0 2 1 15,-4 1 0-15,-3 0 0 16,-7-4 0-16,0 1 3 15,3-4 0-15,7 1 2 16,7 2 0-16,4 4 1 16,4 3 1-16,6-1 0 15,8 11 0-15,13-4-2 16,12 3 0-16,2 0-2 16,5 4 0-16,-8-4-3 0,-7 0 1 15,-10 0-4-15,-15-12 1 16,-14 0-8-16,-20-1 0 15,-12-5-8-15,-17-4 1 16</inkml:trace>
  <inkml:trace contextRef="#ctx0" brushRef="#br3" timeOffset="-169839.99">22214 9881 36 0,'18'6'18'0,"10"-12"-15"0,-17 9 25 0,3-3-25 0,0 0 1 16,0 0 2-16,11-7 0 16,10 1-8-16,8 0 1 15,6 0 5-15,7-1 0 16,8 1-2-16,3-3 0 16,3 2-1-16,19-5 0 15,9 6-1-15,15-1 1 16,-3-2 0-16,13-1 0 0,8 1 0 15,10 0 0 1,-4-1 0-16,8 7 1 0,10-3-2 16,-14 6 1-16,15 3-1 15,2-3 0 63,1 3 0-62,-4-3 0 15,11 0-1-31,7 0 1 63,-11 0 0-48,8 0 0 1,6 3-1 0,-10 0 1-16,10 0 0 0,11 7 0 15,-11-1 0-15,15 4 0 0,109 3 0 0,-32-4 0 0,-28 1 0 0,-7-4 0 0,-22-3 0 0,-3 4 0 0,8-4 0 16,-22 0 1-16,7 1-1 0,3-1 1 0,-17-3 0 0,11 3 0 0,7 4-1 0,-11 2 1 0,0 1 0 78,7-7 0-62,-14 7 0-16,0-1 0 0,7 4 2 0,-18 6 0 15,-3 6 0-15,7 0 1 0,-21 0-1 0,-18-3 0 0,-11 7-1 0,-10-1 1 0,-25 1-5 0,-17-7 1 0,-18-3-9 0,-25-4 1 16,-21-5-10-16,-24-4 0 0</inkml:trace>
  <inkml:trace contextRef="#ctx0" brushRef="#br3" timeOffset="-169076.75">22726 10310 28 0,'-4'-3'14'0,"8"0"7"0,-4 6 8 0,0 0-23 0,0 0 1 16,3 0 3-16,-3 4 1 16,0 5-13-16,0 4 0 15,0 3 9-15,-3 12 0 16,-1 7-4-16,1 6 1 15,-1 6-4-15,4-3 0 0,0-3-5 16,0-7 0-16,0-8-6 16,0-14 0-1,-3-8-7-15,3-7 0 0</inkml:trace>
  <inkml:trace contextRef="#ctx0" brushRef="#br3" timeOffset="-168612.23">23054 10313 52 0,'46'-6'26'0,"-28"-38"-25"0,-15 32 45 15,1-4-43-15,-4 3 0 16,-4-2 0-16,-3-7 0 15,-11-3-5-15,-6 0 1 16,-12-1 2-16,8 8 1 16,-7 5-3-16,-11 10 0 15,-7 6-2-15,-7 6 1 16,-3 4-4-16,-4 0 0 16,-7 9-5-1,10-1 1-15,1 8-4 0,-1 5 0 16,8 7 0-16,6 15 0 15,11 4 8-15,15 18 0 16,17-6 9-16,17 4 1 16,15 2 7-16,21-3 1 0,24-12 2 15,29-19 1-15,3-16-3 16,18-18 0-16,14-23-4 16,4-25 1-16,-22-12-5 15,-20-6 0-15,-29-19-6 16,-25-1 0-16,-24 1-16 31,-39-3 1-31</inkml:trace>
  <inkml:trace contextRef="#ctx0" brushRef="#br3" timeOffset="-166375.62">2515 10574 21 0,'-3'-10'10'0,"-4"7"-3"0,7 3 11 16,0 3-13-16,0 3 0 15,-4 4 4-15,4 2 0 16,-7 4-10-16,4 6 1 15,3-3 8-15,-7 9 0 16,7 7-2-16,-7 8 1 16,7 11-3-16,0 12 1 15,0 12-3-15,0 13 0 16,-4 0-1-16,8 6 0 16,3-3-3-16,-7-15 1 0,0-20-3 15,0-12 0-15,7-16-7 16,-7-15 1-16,0-25-6 15,0-19 1-15</inkml:trace>
  <inkml:trace contextRef="#ctx0" brushRef="#br3" timeOffset="-165444.68">2441 10639 38 0,'21'7'19'0,"11"-10"-16"0,-25-1 31 15,14-2-29-15,1-6 0 16,16-4 2-16,12-3 0 0,-1-9-10 16,11-7 1-16,4-2 6 15,-4 5 0-15,7-2-3 16,0 3 1-16,3 2-1 15,1 1 0-15,-8 3-1 16,4 3 1-16,-7 0-1 16,7 0 0-16,-14 6 0 15,4 4 1-15,-4-1-2 16,14 4 1-16,-7 0 0 16,0-1 0-16,-8 1 0 15,5-4 1-15,3-2-1 16,-7-4 0-1,-7 3 0-15,-4 0 0 0,-3 1 0 16,0-1 1-16,-8 3-1 16,1 4 0-16,-4 0-1 15,1 2 1-15,-15 1 0 16,3 0 0-16,-6 3-1 16,-1 0 1-16,1-1-1 15,-4 4 1-15,4 4-1 16,-4 5 1-16,3 10-1 0,1 6 1 15,-1 3-1-15,1-3 0 16,7 22 1-16,-8-12 0 16,4 15-1-16,4 3 1 15,3 0 0-15,0 4 0 16,-3 6-1-16,-11-7 1 16,-3 7-1-16,-8-7 1 15,-3-6-1-15,-4 4 1 0,-10-14-1 16,-7-2 0-16,-14-3 0 15,-15 2 0-15,-10 1 0 16,-17 0 0-16,-15-4 1 16,-11 4 0-16,-17-4 0 15,-7 1 0-15,-10-1 0 16,10-3 1-16,-25 10-2 16,4 0 1-16,14 3-1 15,-1 0 0-15,12-3 0 16,10-1 1-16,-3-2-1 15,10-7 1-15,21-12 1 16,4 0 0-16,7-10 0 16,14-6 0-16,7-9-10 15,28-9 0-15,11-7-5 16,21 0 1-16</inkml:trace>
  <inkml:trace contextRef="#ctx1" brushRef="#br3" timeOffset="192079.57">19202 8024 0,'0'0'0,"0"0"16,-11 10 0,-7-1-1</inkml:trace>
  <inkml:trace contextRef="#ctx0" brushRef="#br3" timeOffset="-163837.48">24049 10740 25 0,'7'9'12'16,"-7"-6"-5"-16,3 4 12 0,1 2-17 15,-4-3 1-15,0 0 2 16,0-2 1-16,0-1-6 16,0-3 0-16,-4 0 4 0,-3 0 0 15,-3 0-1-15,-4 3 0 16,-4 0-2-16,-7 3 1 15,-3 4-2-15,-7 2 0 16,3 4 0-16,0 0 0 16,4-1 0-1,0 4 1-15,7 0-2 0,7 0 1 16,3 3 0-16,11-3 1 16,7-7-1-16,11 1 0 15,6-10 0-15,5 0 0 16,-1-3 0-16,-3-6 1 15,-4-4-1-15,0 1 0 0,0-4 0 16,-7-2 0-16,0-1-1 16,0 0 1-16,-3 4 0 15,-4-1 0-15,0 4-1 16,-3 2 1-16,-4 1 0 16,0 6 0-16,-4 6 0 15,1 4 0-15,-1 6 0 16,1 9 0-16,-5 9 0 15,-6 1 0-15,-3 12 0 16,-8 3 1-16,0-6 1 16,1 9 0-16,-1 3 0 15,0 1 1-15,4 2 0 16,0 4 1-16,3-13 0 16,8-6 0-16,3-3 0 15,7-6 0 1,21-14 0-16,4-8 0 47,3-7-3-47,0-6 0 0,-3 3-6 0,-4-3 0 0,-4-6-13 0,-6-13 1 15</inkml:trace>
  <inkml:trace contextRef="#ctx0" brushRef="#br3" timeOffset="-163432.37">24476 10536 42 0,'3'9'21'0,"-3"10"-18"15,-3-13 26-15,-4 4-29 16,-4 2 0-16,-7 7 1 16,1 3 0-16,-4-3 0 0,-1 3 1 15,-2 6 0-15,3 7 0 16,-1-1 0-16,5 1 1 15,3 2-1-15,3 4 0 16,4 0-3-16,7-7 1 16,4-6-4-16,6-2 0 15,8-8-5-15,3-8 0 16,7-7-5-16,-7-9 0 16</inkml:trace>
  <inkml:trace contextRef="#ctx0" brushRef="#br3" timeOffset="-163207.39">24684 10759 46 0,'3'28'23'0,"-24"6"-26"16,14-24 43-16,-7 5-39 15,-4-2 0-15,-3 9 0 16,0 0 1-16,-4 3-3 15,-3 6 0-15,3-6-1 16,1 0 1-16,3 0-8 16,3-9 0-16,7-6-5 15,4-10 0-15</inkml:trace>
  <inkml:trace contextRef="#ctx0" brushRef="#br3" timeOffset="-162995.59">24476 10652 23 0,'7'28'11'0,"7"4"2"0,-11-20 13 15,1 7-23-15,-1 6 0 16,1 3 1-16,3 4 1 16,-3 2-6-16,3 1 0 15,-4 2 3-15,4-2 1 16,4-10-7-16,-1-3 1 15,1 0-8-15,3-10 0 0</inkml:trace>
  <inkml:trace contextRef="#ctx0" brushRef="#br3" timeOffset="-162725.68">24772 10432 44 0,'21'51'22'0,"15"-4"-14"16,-22-32 37-16,7 10-43 15,3 10 1-15,1-4 0 16,-4 7 1-16,-3 12-6 15,-14 0 1-15,-15 4-1 0,-10-1 1 16,-15 3-15-16,-9-2 0 16</inkml:trace>
  <inkml:trace contextRef="#ctx0" brushRef="#br3" timeOffset="-158342.15">26056 10743 37 0,'-7'9'18'0,"-3"16"-8"0,10-18 19 16,0-1-25-16,-4 6 1 15,0 7 1-15,1 6 1 0,-4 4-9 16,0 11 0-16,0-2 5 15,0-4 0-15,0 4-7 16,3-13 0-16,1-9-11 16,3-13 0-16</inkml:trace>
  <inkml:trace contextRef="#ctx0" brushRef="#br3" timeOffset="-157804.34">26046 10536 43 0,'3'16'21'0,"1"-16"-18"15,-4 0 28-15,0 0-30 0,7 0 1 16,0 6 0-16,3 0 0 15,1 7-4-15,3 2 0 16,4 1-2-16,-1 0 1 16,1-1-6-16,3-5 1 15,4-4-5-15,7-3 1 16,-1-3 1-16,-2-3 0 16,-5 0 7-16,-3 0 0 15,-3 0 7-15,-4 3 0 16,-3 3 7-16,-4 3 0 15,-4 0 0-15,-3 4 0 0,0-1-4 16,-3 1 0-16,-4-1-3 16,0 0 0-16,-4 1-3 15,-3 5 1-15,0-2-1 16,0 3 0-16,0-1-1 16,0 1 1-16,3 0-1 15,0 3 0-15,4 2 0 16,4 1 0-16,3 4 2 15,7-1 1 17,7 6 1-32,4-6 1 0,-1-3 1 0,-3 0 0 0,-3-10-1 15,-8 7 0-15,-13 6-6 16,-18 7 1-16,-4 2-13 16,-17-6 0-16</inkml:trace>
  <inkml:trace contextRef="#ctx0" brushRef="#br3" timeOffset="-157202.72">27742 10301 46 0,'4'34'23'0,"-8"10"-18"16,4-25 33-16,-3 12-37 15,-8-2 1-15,-6 14 1 16,-4 8 0-16,-4 11-4 15,0 4 0-15,4 3 2 0,0-6 0 16,7-10-3-16,0-9 1 16,7-16-3-16,-1-9 0 15,8-13-2-15,0-6 0 16,4-9-2-16,3-7 1 16,0 1 0-16,0-1 1 15,4 0 2-15,-1 1 1 16,4 2 1-16,4 7 1 15,0 6 2-15,-1 6 0 16,-3 7 0-16,1 5 1 16,-1 11-3-16,0 2 1 0,0-3-8 15,-3-3 1-15</inkml:trace>
  <inkml:trace contextRef="#ctx0" brushRef="#br3" timeOffset="-156810.96">27986 10937 38 0,'10'7'19'0,"1"2"-17"15,-11-9 32-15,0 0-32 16,0 0 1-16,0 3-1 16,-3 0 1-16,-5 7-5 15,-6-1 1-15,0 7 2 16,-7 3 1-16,3-1-2 15,1-5 1-15,6-1-1 0,4 1 1 16,-3 0-1-16,3-4 1 16,3-3-1-1,4-3 0-15,4-3-1 0,6 0 1 16,1-12-1-16,-1-4 1 16,4 4-1-16,-3-4 1 15,-4 3-1-15,0 4 0 16,7 3 0-16,-7 15 0 15,4 4 0-15,-1-4 1 0,1 4-1 16,0 5 1 0,-1 1-1-16,1 3 0 15,-1 3-5-15,4-3 1 0,1-6-7 16,2-10 0-16</inkml:trace>
  <inkml:trace contextRef="#ctx0" brushRef="#br3" timeOffset="-156526.15">28258 11100 26 0,'3'3'13'0,"-3"-9"-6"16,0 6 15-16,-3-9-22 15,-1-4 1-15,0 1 0 16,1-1 1-16,-4 4-1 15,3 2 1-15,1 1 2 16,3 0 1-16,0-3 0 0,7 5 0 16,3 1-1-16,8 3 0 15,0 0-2-15,3 0 1 16,-3 0-5-16,-1-6 0 16,4 0-10-16,4-7 1 15,3-9-3-15,0-3 1 16</inkml:trace>
  <inkml:trace contextRef="#ctx0" brushRef="#br3" timeOffset="-156105.71">28847 10498 45 0,'10'35'22'0,"-13"43"-28"15,-1-53 44-15,1 7-38 16,-1 15 0-16,4 9 4 16,0 7 1-16,0-13-5 15,4-3 0-15,-1-6 3 16,1-10 0-16,-1-3-1 16,-3-12 1-16,0-7-3 15,-3-2 0-15,-1-1-1 16,-6-9 1-16,-5-10-1 15,-6-2 0-15,-3-7-1 0,-1 3 0 16,0 6 0-16,-3 10 0 16,3 6 0-16,1 10 0 15,-1 6 1-15,4 3 1 16,7 3 0-16,3 3 1 16,11 3 0-16,4 1 0 15,3-7 0-15,7-3 0 16,7-7-2-16,7-2 0 15,7-7-5-15,4-6 0 16,0-9-8-16,0-10 0 16</inkml:trace>
  <inkml:trace contextRef="#ctx0" brushRef="#br3" timeOffset="-155741.83">30053 10668 53 0,'0'28'26'0,"-3"13"-31"15,3-26 47-15,-4 7-42 16,1 6 0-16,-1 16 0 16,-3 10 1-16,3-4-1 0,-3 3 0 15,0 4-3-15,0-10 1 16,4-10-7-16,-4-9 1 15,0-12-7-15,0-16 1 16</inkml:trace>
  <inkml:trace contextRef="#ctx0" brushRef="#br3" timeOffset="-155371.12">29796 10950 26 0,'10'22'13'0,"29"19"-4"16,-25-29 14-16,4 1-21 15,3-4 0-15,7 4 2 16,-3 5 0-16,10 1-4 16,4 0 0-16,7 0 4 15,0-3 1-15,3-4-1 16,0-6 0-16,-3-3-1 16,-7-6 1-16,-7-3-2 15,-4-3 1-15,-7 2-2 16,-3-2 1-16,-8 0-2 15,-10 2 0-15,-7 4 0 16,-7 0 0-16,-3 3 0 16,-5 3 0-16,1 7-1 15,0 5 1-15,4 7-3 0,-5 3 1 16,8-3-2-16,0-6 1 16,4 0-1-16,2-4 0 15,12-6 0-15,3 1 0 16,7-7-2-16,4 0 0 15,7-13-5-15,-4-3 1 16</inkml:trace>
  <inkml:trace contextRef="#ctx0" brushRef="#br3" timeOffset="-154859.02">31560 11279 43 0,'0'9'21'0,"-4"7"-24"0,4-19 38 16,-4-3-33-16,-3-1 1 15,-3-11-1-15,-4-14 1 16,0 1-4-16,-4-13 0 15,4-9 2-15,-4-1 1 16,8-5-2-16,3 2 1 16,7 14 0-16,7-1 1 15,3 3-1-15,8 3 0 0,3 4 0 16,4 2 0 0,-1 14-1-16,5 8 0 0,-8 7-4 15,0 6 0-15,-7 7-5 16,-7-1 1-16,-7 4-6 15,-10 12 0-15,-8-3 1 32,-7-4 0-17</inkml:trace>
  <inkml:trace contextRef="#ctx0" brushRef="#br3" timeOffset="-154379.42">31281 11082 35 0,'-14'18'17'0,"21"7"-15"15,-4-21 36-15,4 2-34 16,4 0 0-16,0 0 2 15,3-2 1-15,3-1-9 16,11 0 0-16,8 0 6 16,6-3 0-16,4 0-2 0,-4-3 0 15,-3 0-2-15,-11 0 1 16,-3-4-1 0,-7 1 0-16,-1 0-1 0,-3-4 0 15,-3 4 0-15,-4-3 0 16,0 5 0-16,-7 4 0 15,-3 4 0-15,-8-1 1 16,-3 3-1-16,-4 0 1 16,1 4 0-16,-5-1 0 15,5 4 0-15,-1-1 0 16,4 1 0-16,3-1 1 16,4-2 0-16,7-1 0 0,4-3-1 15,7-2 0-15,3-4 0 16,7-7 1-16,-4 1-2 15,1-3 1-15,-4-1-1 16,0 4 1-16,-3 0 0 16,-1 2 0-16,-2 4-1 15,-1 4 1-15,-4-1 0 16,4 6 0-16,-7 1-1 16,0 2 1-16,0 4-3 15,4-7 0-15,3 1-4 16,0 2 0-16,0 1-7 15,3-13 0-15</inkml:trace>
  <inkml:trace contextRef="#ctx0" brushRef="#br3" timeOffset="-153885.83">32050 11097 34 0,'14'13'17'0,"-3"-23"-14"0,-11 10 24 16,0 0-27-16,0 0 1 15,-4-3 0-15,-3 3 1 16,-7 3-3-16,-4 4 1 16,1 2 1-16,-5 4 0 15,5 2-1-15,-4 4 1 16,7 0-1-16,3 0 1 16,0 3 0-16,4 3 0 0,7 0 0 15,7-3 0-15,4-3-1 16,7-1 1-16,10-8-1 15,4-10 1-15,10-10 0 16,4 1 1-16,0-16-1 16,7-10 1-16,3-2-2 15,0-23 1-15,-3-6-1 16,-3-6 1-16,-8 0-2 16,-3-6 0-16,-11-1 0 15,-7 26 0-15,-7-3 0 16,-7 5 1-16,-10 7-1 15,-4 13 1-15,-7 9 0 16,-4 22 0-16,0-6 0 16,-3 15 1-16,-7 23 0 15,0 5 0-15,-4 23-1 16,4 18 0-16,7 4-1 16,3 9 1-16,4-3-1 0,3-1 0 15,1-18-5-15,3-15 0 16,0-14-6-16,0-21 0 15</inkml:trace>
  <inkml:trace contextRef="#ctx0" brushRef="#br3" timeOffset="-153479.22">32184 11025 32 0,'25'41'16'0,"3"-10"-6"0,-25-25 23 0,11 4-32 15,8 2 1-15,6 1 0 16,4 0 0-16,6-4-3 16,5-3 1-16,3-3 1 15,3 0 0-15,-7 1-1 16,-3-1 1-16,-7-3-1 16,-4 0 1-16,-10-3-2 15,-4-1 1-15,-4 1-1 16,-10 3 1-16,-3 0 0 15,-8 0 0-15,-6 0-1 16,-4 3 1-16,-4 4 0 16,-3 2 0-16,3 4 1 15,0 6 0-15,8-4 0 16,2 4 0-16,5 3 0 16,3 0 0-16,7 0-1 0,7-10 0 15,3-5-2-15,8-7 1 16,7-7-4-16,0-2 1 15,-1 0-8-15,1-1 1 16,0-9-2-16,-8-3 1 16</inkml:trace>
  <inkml:trace contextRef="#ctx0" brushRef="#br3" timeOffset="-153240.21">32759 11292 36 0,'0'6'18'0,"0"-9"-18"0,0 3 35 0,0-7-33 16,0-2 1-16,0-3 2 16,0-1 1-16,3 0-6 15,5 1 0-15,2 3 5 16,-3-1 1-16,11 4-2 16,14 3 1-16,6-4-2 15,12 1 1-15,10 3-5 16,-7 0 1-16,-11 3-8 15,-10 0 0-15,-15 0-9 16,-10 0 0-16</inkml:trace>
  <inkml:trace contextRef="#ctx0" brushRef="#br3" timeOffset="-152338.52">23604 12499 25 0,'-3'38'12'0,"-4"-10"3"0,7-25 12 0,-4 3-24 15,1 0 1-15,-1-2 4 16,-3-4 0-16,0-7-9 15,0-8 0-15,0-10 6 16,0-13 0-16,0-12-2 16,-4-4 1-16,4-8-3 15,0-7 0-15,4 0-1 16,3-3 1-16,7 12-1 16,3 10 1-16,4 6-1 15,4 9 1-15,3 7-1 0,7 13 0 16,8 5-2-16,3 4 1 15,-4 15-4-15,-7 7 0 16,-3 9-5-16,-8-9 1 16,-10 12-6-16,-7 0 0 15</inkml:trace>
  <inkml:trace contextRef="#ctx0" brushRef="#br3" timeOffset="-152124.47">23453 12430 45 0,'3'9'22'0,"29"-9"-20"0,-21-3 39 0,6 3-41 15,8-3 1-15,3-3-1 16,4 0 0-16,0 2-2 16,-1-2 0-16,1 3-3 15,-4 3 1-15,-3-3-9 16,-4 0 1-16,0-7-2 15,-3 4 0-15</inkml:trace>
  <inkml:trace contextRef="#ctx0" brushRef="#br3" timeOffset="-151913.18">23887 12392 24 0,'0'3'12'0,"3"-6"-5"16,-3 3 21-16,0 0-27 16,-3 0 1-16,-4 0-1 15,-8 3 1-15,-2-3-3 0,-1 0 0 16,1 4 2-16,-1 5 0 15,0 7-2-15,4 2 1 16,4 4-4-16,2-3 1 16,5 0-1-16,3-3 1 15,3-7-1-15,8-6 1 16,7-6-1-16,-1-6 1 16,5-10-4-16,-5-3 1 15</inkml:trace>
  <inkml:trace contextRef="#ctx0" brushRef="#br3" timeOffset="-151662.25">24014 12430 41 0,'10'0'20'0,"-3"-16"-23"16,-3 10 39-16,3-7-33 15,0 1 1-15,3-4 5 16,5 1 0-16,6 2-11 16,7 0 1-16,4 4 6 15,10 3 1-15,4 3-5 16,0 3 0-16,-4 0-8 16,-3 0 0-16,-7 0-10 15,-11-7 1-15</inkml:trace>
  <inkml:trace contextRef="#ctx0" brushRef="#br3" timeOffset="-150927.04">26402 11633 52 0,'0'22'26'0,"-4"25"-27"0,4-34 42 0,0 6-41 0,-3 6 0 15,-4 0 1-15,0 6 0 16,0 10-1-16,7 3 1 16,0 3 1-16,0-3 0 15,0-10-1-15,0 1 1 16,0-10-1-16,-4-9 0 15,1-10-1-15,-4-6 0 16,-4-6-1-16,-7-4 1 16,-3-2-1-16,-4-1 1 0,8 1-1 15,-4-1 0-15,-4 7-2 16,-3 3 0-16,0 6 0 16,-1 3 1-16,5 7-1 15,-1 9 1-15,4 3 1 16,7 3 0-16,7 6 2 15,7 7 1-15,10 3 0 16,8-13 0-16,7-9 0 16,-1-3 1-16,8 0-2 15,10-10 0 17,1-5-5-17,-5-8 0-15,-2-5-12 0,-5-10 1 0</inkml:trace>
  <inkml:trace contextRef="#ctx0" brushRef="#br3" timeOffset="-149666.33">26723 12232 40 0,'0'13'20'0,"0"-10"-18"16,0-3 25-16,0 0-25 16,0 0 0-16,3 0 3 15,-3 0 0-15,0 0-5 16,4 0 0-16,3-3 5 15,0-3 0-15,-3-1-2 16,-1 1 1-16,4 3-2 0,4 0 1 16,-4 0-2-16,0-10 0 15,3 7-1-15,-2-4 0 16,-1-5 0-16,0-1 1 16,-7 0-2-16,0-2 0 15,-4-1 0-15,1 3 1 16,-4 4-1-16,-4 2 1 15,0 4-1-15,4 6 0 16,0 3 0-16,-3 6 0 16,-1 7-2-16,1 6 0 15,-1 3-1-15,4 7 0 16,3 5 0-16,4 7 0 0,4-6 1 16,3-1 1-16,0-2-1 15,4-10 1-15,13-6-2 16,8-10 1-16,3-6-2 15,-3-3 0-15,3-6 2 16,4-7 0-16,0-9 4 16,-4-3 0-1,0 0 4-15,-3 3 1 16,-4 0 3 15,-3 7 0 16,-4-1-1-16,-3 4 0-15,-4 5-4 0,-3 1 1-16,-11 0-3 0,-7 3 1 0,-8 3-3 0,-9 3 0 0,-4 0-2 0,-1 3 0 0,5 4-1 0,-1 2 1 0,4 4-3 15,7-1 0-15,3 4-2 16,4-3 1-16,7 0 0 0,7-4 1 0,7 1 2 0,7-7 0 0,8-3 4 0,2-9 1 0,-2-4 1 0,-5-2 0 15,-3-4 0-15,-3 4 1 16,-4-1-3-16,-3 4 0 16,-4-1-3-16,-4 4 1 15,-3 9-1-15,0 7 0 16,0 8 0-16,-3 4 1 16,-1 7 0-1,1 8 1-15,-1 7 3 0,4 13 0 0,0-1 0 16,4 4 1-16,-4 2 1 15,-4-2 0-15,-3-13-1 16,-3-6 1-16,-1-7-3 16,-3-9 0-16,-4-6-1 15,1-3 0 1,-5-7-1 31,1-3 0-47,0-6 0 15,3-6 1 17,4-10-1-17,0-2 0-15,4-4 0 16,3 0 1-16,10-3-1 16,8 3 1-16,-1 0-1 0,4 3 1 15,1-3-2-15,2 0 1 0,1 3-4 0,-1 0 1 0,1 1-6 16,0 2 0-16,6-6-7 0,-6-3 1 0</inkml:trace>
  <inkml:trace contextRef="#ctx0" brushRef="#br3" timeOffset="-149319.33">27538 12326 37 0,'-4'35'18'0,"-3"-10"-12"0,7-22 27 0,-3 0-29 16,-1-3 1-16,1 3 1 16,-1-3 0-16,1-3-8 15,-1-3 1-15,4-3 5 16,0-4 1-16,0-3-4 16,0-2 1-16,4-4-1 15,-1 3 0-15,4 0-1 16,0 0 1-16,4 10-1 15,3-4 0-15,4 7-2 16,3 3 0-16,0 3-5 16,0 0 1-16,0 0-7 15,0-3 0-15,-3 0-3 16,0 3 1-16</inkml:trace>
  <inkml:trace contextRef="#ctx0" brushRef="#br3" timeOffset="-148970.58">27781 12395 49 0,'7'7'24'0,"7"8"-29"0,-7-11 49 0,1-1-43 16,-1 0 0-16,3-6 1 16,4 3 1-16,0-7-4 15,1-5 0-15,-1-4 2 16,-4-3 0-16,-6-3-2 15,-8 0 1-15,-3 0-3 16,-3 1 0-16,3 5-1 16,-1 0 1-16,1 7 0 15,-3 9 0-15,-1 9 1 16,4 10 0-16,0 6 1 16,4-3 1-16,-1 13 1 15,4 2 0-15,4 1-1 16,-1-4 1-16,4 1-2 15,4-1 0-15,-1-9-7 16,1-9 0-16,7-13-5 31,-1-9 1-31</inkml:trace>
  <inkml:trace contextRef="#ctx0" brushRef="#br3" timeOffset="-148614.6">28085 12430 36 0,'7'25'18'0,"10"-22"-13"0,-10-3 31 15,4 3-32-15,7-6 1 16,-1-3 2-16,8-4 1 0,0 1-10 16,3 3 1-16,-3 0 5 15,-4-4 0-15,-4-2-3 16,-3-1 0-16,-6 0-2 15,-8 1 1-15,-4 3-1 16,-7 5 0-16,-3 8 0 16,-3 5 0-16,-8 3-1 15,4 10 1-15,0 13 0 16,7 3 1-16,3 5 0 16,11-2 0-16,3 0-1 15,8-10 1-15,7-2-2 16,6-14 0-16,5-12-7 15,-1-9 0-15,4-16-6 16,3-9 1-16</inkml:trace>
  <inkml:trace contextRef="#ctx0" brushRef="#br3" timeOffset="-148014.78">29499 12214 36 0,'0'9'18'0,"-3"-12"-12"0,3 3 28 0,0 0-30 0,0 0 1 0,0 0 3 0,3 3 1 0,-3-3-10 0,4 0 0 0,-1 3 7 0,8 0 1 15,10 0-2-15,11 4 1 16,3-1-2-16,11 3 1 15,3 1-2-15,1-1 1 16,-4 1-3 0,-8 2 1-16,-9 4-2 0,-12 6 0 15,-13-7-1-15,-15 14 1 16,-10 5-2-16,-11 4 1 16,-14 3-3-16,-10 2 0 15,7-5-5 1,-1-7 1-16,4-2-12 0,4-11 1 0</inkml:trace>
  <inkml:trace contextRef="#ctx0" brushRef="#br3" timeOffset="-147592.56">30028 12555 33 0,'11'0'16'0,"-4"0"-2"0,-7 0 13 0,0 0-21 0,0 3 0 15,0 1 3-15,0 2 1 16,-3 6-12-16,-8 4 1 16,-10 6 7-16,-11 6 1 15,-10-3-4-15,-4-3 0 0,4 3-3 16,-8 7 1-16,4-1-5 15,4 0 0-15,3-2-11 16,11-7 0-16,7-13-2 16,10-6 0-16</inkml:trace>
  <inkml:trace contextRef="#ctx0" brushRef="#br3" timeOffset="-146873.31">30596 12050 42 0,'0'7'21'0,"0"-1"-17"0,0-6 37 0,4 3-36 15,-4-3 0-15,7 0 3 16,4 3 0-16,3-3-10 16,7 3 1-16,7 1 6 15,4 2 1-15,3 0-4 16,-3 0 1-16,-4 1-2 15,-3 2 0-15,-8 0-2 16,-6 4 0-16,-11 3-1 16,-7-10 0-16,-4 3-1 15,-3 4 1-15,-3-1-2 16,-5 4 1-16,-2 3 0 16,-1-3 1-16,7-1-1 15,4 1 1-15,4-3 1 16,3-1 0-16,7 4 1 15,3-1 0-15,8 4 1 16,3-6 0-16,4 2 0 0,3 4 1 16,3 0 0-16,5 3 0 15,-5-3 0-15,-3 0 0 16,-3 3-1-16,-11 6 0 16,-10-3-2-16,-8 9 1 15,-10 4-2-15,-11-10 0 16,-3 1-5-16,3-4 1 15,0 0-11-15,1-6 1 0</inkml:trace>
  <inkml:trace contextRef="#ctx0" brushRef="#br3" timeOffset="-146662.45">31150 12744 62 0,'7'31'31'0,"4"-47"-43"16,-11 16 52-16,-4 0-56 16,-3 0 1-16,-17-3-15 15,-5-6 1-15</inkml:trace>
  <inkml:trace contextRef="#ctx0" brushRef="#br3" timeOffset="-137428.52">21957 13490 24 0,'-21'6'12'0,"38"-3"4"16,-17-3 13-16,0 0-28 15,0 0 1-15,0 0 2 16,0 0 0-16,0 0-4 15,4-3 1-15,-4 3 3 16,3-3 0-16,1 0-1 16,3-3 0-16,0-1-1 15,4 1 0-15,6-3-2 0,8-1 1 16,3 1-1-16,4-1 0 16,3 1 0-16,4 3 0 15,-4 3 0-15,-3 6 1 16,-7 3-1-16,-8 7 0 15,-2 8-1-15,-12 5 1 16,-10 8-2-16,-11 10 0 16,-6 0-1-16,-8 3 0 15,-3-3-1 1,-1-7 1-16,5-5 0 0,-5-4 0 0,5-3 1 16,2-6 0-16,5-7 1 15,6-5 1-15,4-4 0 16,3-6 0-16,1-4 0 15,6-2 0-15,4-4 0 16,0-2 1-16,4 2-1 16,-1 1 1-16,8 2-1 15,-1 4 1-15,1 3-1 16,3 0 1-16,0 3 0 16,4 9 0-16,0-3 0 15,3 7 0-15,0 3 1 16,0-4 0-16,0 1 0 15,0 2 1-15,1 4-2 16,-5 3 1-16,1 0-1 16,-1 0 0-16,1 0-3 15,-4-3 1-15,0-3-7 16,-3-4 1-16,-1-12-6 0,-10-9 0 16</inkml:trace>
  <inkml:trace contextRef="#ctx0" brushRef="#br3" timeOffset="-136828.86">22437 13882 46 0,'98'-35'23'0,"8"-65"-29"15,-81 75 41-15,3-10-33 16,0-2 0-16,-3-1 1 15,-7-6 1-15,-4-3-4 16,-14 3 0-16,-11 0 4 16,-13-3 0-16,-15 0-1 15,-18 3 0-15,-10 7-1 0,-3 2 0 16,-15 10-1 0,-3 13 0-16,-4 2-1 0,-7 17 0 15,15 5-3 1,-1 16 1-16,-10 1-5 0,3 14 1 15,0 8-5-15,4 11 1 16,7 10-2-16,14 16 1 16,7 9 3-16,18 7 0 15,10-1 5-15,14 7 1 16,22-6 7-16,17-20 0 16,14-12 3-16,22-18 1 15,24-17 0-15,4-24 1 0,20-29-2 16,26-31 1-16,-1-16-4 15,4-18 0-15,-21-4-3 16,-17 4 0-16,-29 5-6 16,-21 4 0-16,-25 7-12 15,-21-8 1-15</inkml:trace>
  <inkml:trace contextRef="#ctx0" brushRef="#br3" timeOffset="-132010.39">2194 9278 27 0,'11'16'13'0,"-4"0"-2"15,-7-7 13-15,3 4-23 16,5 6 0-16,-5 6 1 16,4 9 1-16,-7 10-3 15,0 3 1-15,4 16 3 16,-4 0 1-16,0 15-1 15,7 3 0-15,-7 4-4 16,10 19 1-16,1 8-3 16,6 20 0-16,-2-3-2 15,9 6 0-15,-3 3-1 16,-6-4 1-16,2-14 2 0,-17-14 1 16,0-5-3-16,0-17 0 15,-10-9-5-15,-1-6 1 16,0-3-1-16,1-9 1 15</inkml:trace>
  <inkml:trace contextRef="#ctx0" brushRef="#br3" timeOffset="-131027.72">2473 9131 24 0,'11'13'12'0,"6"2"-5"0,-13-18 22 15,6 0-27-15,8-3 0 16,21-1 1-16,3-5 0 16,25-4-4-16,7 1 1 15,0-1 2-15,22 0 1 0,9 1-2 16,15-4 1-1,-10 0-1-15,17-3 1 0,-4 6-2 16,-3-3 1-16,-3 4-1 16,-26-4 0-16,1 0-1 15,-7 0 1-15,-15-3-1 16,1-3 1-16,-11 0 0 16,0 3 0-16,-11 3-1 15,-7 4 1-15,4 5-1 16,-14 1 0-16,7 9-1 15,0 6 0-15,-8 10-2 16,-2 9 0 0,-5 3 2-16,1 7 0 15,-4 5 0-15,-7 14 1 16,-3 2-2-16,-4 7 1 31,3 15 2-31,-2 7 0 0,6 12 0 16,0 10 1-16,10 3-1 0,12-1 1 0,-1 4 2 0,0-3 1 15,-10-13-1-15,3-6 0 16,-10-6-2-16,-8 3 1 16,1-10-1-16,-11-3 0 15,0 1-1-15,-11-14 1 16,-6 1-1-16,-8-3 0 16,-10-7 0-16,3 3 1 0,-7-2-1 15,-14-1 1 16,-14-3-1-31,-24-3 0 0,-15 3 0 0,-18 4 0 0,-20-7 0 16,-1-7 0-16,-24-2 0 16,-18-7 1-1,0 1-2-15,-21-1 1 0,7-3-6 16,-8 4 1-16,-2-7-6 16,3 3 1 15</inkml:trace>
  <inkml:trace contextRef="#ctx1" brushRef="#br3" timeOffset="-202841.22">19258 10812 0,'0'0'16,"0"0"-1,0 0 1,0 0-1,0 0 1,0 0 0,0 0-1,0 0 1,0 0 0,0 0-1</inkml:trace>
  <inkml:trace contextRef="#ctx0" brushRef="#br3" timeOffset="-129818.2">23336 13048 45 0,'11'28'22'0,"-11"0"-12"0,0-15 23 0,-4 9-32 16,-3 9 1-16,0 3 0 16,-7 10 1-16,-4 13-4 15,-3-1 0-15,0 16 2 16,-4 16 0-16,1 3-1 15,3 6 0-15,3-18-3 16,4-7 0-16,3-9-2 16,4-10 0-16,4-15-6 15,-1-13 0-15,4-13-3 16,4-9 0-16</inkml:trace>
  <inkml:trace contextRef="#ctx0" brushRef="#br3" timeOffset="-129141.8">23375 13832 42 0,'-3'44'21'0,"-5"-23"-26"0,5-8 39 15,-1 3-33-15,1 3 0 0,-1-1 3 16,-3-2 0 0,4-3-5-16,-1-1 1 0,1-6 3 15,3-6 0-15,3-6-1 16,1-6 0-16,3-1-2 16,3-6 1-16,5 0-2 15,-1 4 1-15,-4-4-1 16,1 0 1-16,-1 3-2 15,1 4 0-15,3-1 0 16,0 10 0-16,-3 0 0 16,-4 12 1-16,0-2-1 15,-4-1 0-15,1 0 1 16,-4 1 1-16,0-1 0 16,0 3 0-16,0 1 0 15,0-1 1-15,3 0-1 16,1 1 1-16,0-1-1 0,3 1 0 15,0-7 0-15,3 0 1 16,1-3-2-16,3-6 1 16,4-7 1-1,-4 1 0-15,3-4 0 0,1 0 1 16,0-6-1-16,-1 0 0 16,-3 0-1-16,0 4 0 15,1 2-1-15,-5 3 0 16,1 7-1-16,-1 3 0 15,-3 9 0-15,0 7 1 16,-3 6 0-16,-1-7 1 0,1 4 0 16,-4 3 0-1,0 3 0 1,0 3 0 0,0 0-1-16,0 0 0 0,0-3-2 0,4-3 0 0,3-1-8 15,0-5 0-15,3-4 0 16,4-9 0-16</inkml:trace>
  <inkml:trace contextRef="#ctx0" brushRef="#br3" timeOffset="-128702.18">23869 14289 38 0,'-11'66'19'0,"-6"10"-23"0,13-58 39 15,1 4-34-15,-1-3 1 16,1-6 0-16,-1-7 0 16,4-9-2-16,0-10 1 15,7-6 1-15,0-9 0 16,0-13-1-16,4-9 0 15,-1-12-2-15,5 2 0 16,-1-6-1-16,3 3 0 16,-3 1-1-16,1 2 1 15,-1 10 0-15,0 9 0 16,3 10 4-16,8 12 1 0,7 16 1 16,0 9 1-16,-8 0-1 15,-3 7 1-15,-3 6-1 16,-7 6 0-16,-15 6-4 15,-14-3 1-15,-10 13-5 32,0-6 1-32,-7-1-7 15,-1-6 0-15,1-6-5 16,3-6 1 0</inkml:trace>
  <inkml:trace contextRef="#ctx0" brushRef="#br3" timeOffset="-128241.66">24250 14358 37 0,'-11'60'18'0,"-3"-44"-20"0,14-13 29 0,-3 0-27 0,3 0 0 16,-4-3 2-16,1-3 1 0,3 3-3 0,0-6 1 0,3-10 1 0,1-3 0 0,3-6 0 0,0 0 1 0,0 0-2 0,0-3 0 0,4 6-1 0,-4 0 1 0,0 0 0 0,0 6 0 0,0 4-1 0,0 2 0 0,-4 1 0 15,1-4 1-15,-1 7-1 16,1-3 0 62,-4-1-1-78,3 4 0 0,1-7 0 0,0 4 0 0,-1 3-2 0,1-1 0 0,-4 7-3 0,0 0 0 0,0 0-6 0,3-6 1 0</inkml:trace>
  <inkml:trace contextRef="#ctx0" brushRef="#br3" timeOffset="-126995.84">24321 14202 19 0,'-8'9'9'0,"8"-3"4"16,0-6 7-16,0 0-14 15,0 0 0-15,-3 0 3 16,3 0 0-16,-4 0-11 16,4 0 1-16,0 0 7 15,0-6 1-15,4-3-3 16,3-4 1-16,4-9-2 15,-4 3 0-15,7-3-2 16,3-6 1-16,5 0-1 16,2-3 0-1,4-4-1 1,1 7 1-16,-8 3-2 0,-4 9 1 16,1 4-2-16,0 2 1 15,-8 4-4-15,-3 12 0 16,-3 7-6-16,-4 6 1 15,0-1-5-15,-7 4 1 16</inkml:trace>
  <inkml:trace contextRef="#ctx0" brushRef="#br3" timeOffset="-126590.5">24716 14151 46 0,'17'-12'23'0,"-6"-13"-22"15,-8 19 42-15,1-1-43 16,-4 1 1-16,-4-3-2 15,1 2 1-15,-8 1 0 16,-3 6 0-16,-7 0 0 16,-4 0 0-16,1 6-3 15,2 7 1-15,5 6-1 0,3 3 0 16,3 0 0-16,1 0 0 16,6 0 0-16,4 3 0 15,7-7 3-15,7-5 0 16,4-7 1-1,3-6 1-15,4-6-2 0,-1-3 0 16,-2-7-6-16,2-6 0 16,1-6-6-16,0 3 1 15</inkml:trace>
  <inkml:trace contextRef="#ctx0" brushRef="#br3" timeOffset="-126185.09">24977 14412 44 0,'-7'47'22'0,"-4"19"-20"16,8-51 39-16,-1 1-39 16,-3-3 1-16,3-4 1 15,4-3 1-15,0-6-7 16,4-12 1-16,7-17 3 15,-1 4 1-15,-3-15-3 16,4-7 1-16,-1-4-2 16,1-5 0-16,-1 0-1 15,1 5 0-15,3 1 0 16,0 3 0-16,-3 9 0 0,3 7 1 16,4 9 1-16,6 10 0 15,1 12 1-15,-4 12 0 16,0 1 0-16,-10 12 0 15,-8 3-2-15,-6 3 1 16,-1 1-3-16,-10 2 1 16,-3 1-3-16,3-4 0 15,-1-6-5-15,-2-6 1 16,3-13-5-16,-4-6 1 0</inkml:trace>
  <inkml:trace contextRef="#ctx0" brushRef="#br3" timeOffset="-125824.85">25358 14202 43 0,'24'22'21'0,"26"-26"-23"16,-36 1 39-16,7-6-35 15,0 0 0-15,0-1 2 16,-3-2 0-16,0-7-6 16,-4 0 1-16,-4 6 2 0,-10 1 1 15,-3 2-2 1,-4 1 0-16,-4 6 0 0,-3-3 0 16,-4 2 0-16,1 11 0 15,-1 5 1-15,4 7 0 16,3 3-1-16,1 3 1 15,6 3 0-15,4 1 0 16,7 2-1-16,8 0 0 16,-5 1-5-16,4-10 1 15,4-7-10-15,3-5 0 16</inkml:trace>
  <inkml:trace contextRef="#ctx0" brushRef="#br3" timeOffset="-125539.18">25707 14224 29 0,'-7'-4'14'0,"-11"-36"-7"0,11 24 11 0,4-3-16 0,-1 0 1 0,1 1 1 16,-1-1 1-16,1 0-4 15,3 3 0-15,0 4 5 16,10 2 0-16,11 4-1 16,11 0 1-16,0-4-2 15,7 4 1-15,6-3-5 0,1 2 1 16,0 1-7 0,0 3 0-16,-11-6-9 0,-14 2 0 15</inkml:trace>
  <inkml:trace contextRef="#ctx0" brushRef="#br3" timeOffset="-125134.08">27305 13578 46 0,'-14'50'23'0,"14"38"-26"16,0-54 35-16,-4 7-32 16,1 15 0-16,-4 4 2 15,-4 81-1-15,8-69-1 16,-1-6 0-16,1-16 0 16,-1-15-6-16,1-20 1 15,-1-21-8-15,1-19 1 16,3-16-1-16,-4-15 1 15</inkml:trace>
  <inkml:trace contextRef="#ctx0" brushRef="#br3" timeOffset="-124758.39">27192 13512 37 0,'18'-6'18'0,"14"9"-16"0,-22-3 38 15,1 3-38-15,3 0 1 16,10 0 1-16,15 10 0 0,4 5-5 15,2 7 1-15,5 1 3 16,-8 5 0-16,-7 0-1 16,-6 13 0-16,-15-12-1 15,-11 2 0-15,-10 7-1 16,-7 0 0-16,-3-7-1 16,-12-3 0-16,-6-9 0 15,0-6 0-15,-1-7-1 16,12-5 1-16,-1-4-1 15,7-4 1-15,4 1 0 16,4 0 0-16,3 3 1 16,3 6 0-16,4 7 0 15,11 6 1-15,-1 12-1 16,8 7 1-16,0 3 0 16,6 2 0-16,-3 5-3 15,1 2 1-15,2-13-6 0,-6-2 0 16,3-16-7-16,0-1 0 15</inkml:trace>
  <inkml:trace contextRef="#ctx0" brushRef="#br3" timeOffset="-124264.33">27792 14431 59 0,'3'12'29'0,"4"-21"-36"0,-7 9 54 0,7-13-46 16,-3-9 0-16,0-9 0 15,-1-13 0-15,1-9-2 16,-1-10 1-16,-3-9 0 16,-3 0 0-16,-4-10-1 15,-1 4 0-15,1 6-1 16,0 3 0-16,0 18 0 16,0 8 1-16,4 11-1 15,-1 10 1-15,1 7 1 16,3 11 0-16,0 4 1 0,7 4 0 15,0 2 0-15,3 3 1 16,4 4-2-16,4 2 1 16,7 4 0-16,7 0 0 15,6-6-1-15,8 2 1 16,-3-8-2-16,2-1 1 16,-6-3-4-16,-3-3 1 15,-8 0-10-15,-7 0 1 16,-11 3-4-16,-2 3 0 0</inkml:trace>
  <inkml:trace contextRef="#ctx0" brushRef="#br3" timeOffset="-124050.2">27845 14067 54 0,'0'6'27'0,"17"32"-29"16,-6-35 52-16,3 3-48 15,11 4 1-15,7-4-1 16,6-3 1-16,1 0-7 16,-4-3 0-16,-6 3-10 15,-8-3 1-15,-11 3-4 16,-3 0 0-16</inkml:trace>
  <inkml:trace contextRef="#ctx0" brushRef="#br3" timeOffset="-122265.79">30028 13506 42 0,'0'9'21'0,"-3"-3"-16"0,-1-3 35 0,-3 7-38 16,0 9 1-16,-3 6 2 15,-1 9 0-15,1 10-6 16,-8 6 0-16,4 7 4 15,0 5 1-15,0-5-2 16,3-1 1-16,0-6-2 16,1-6 0-16,3-15-1 15,0-11 1-15,0-11-2 16,-4-11 1-16,0 1-1 16,-3-6 0-16,-3-7-1 15,-4-3 0-15,-1 1-2 16,-2-1 1-16,-5 6-2 15,-2 4 1-15,-1 3-1 16,4 6 0-16,3 6 0 0,7 6 1 16,1 7 1-16,3-3 1 15,3 6 2-15,1 3 0 16,2 6 2-16,5 1 0 16,3 2 2-16,7 1 0 15,4 5 0-15,10-5 0 16,7-1 0-16,4-12 0 15,3-3-1-15,4-9 0 16,3-4-2-16,4-9 0 0,0-4-1 16,-4-8 1-1,-7-4-2-15,-3-3 1 0,3-3-1 16,-3-3 1-16,-4 3-1 16,1 0 1-16,-5 3 0 15,-2 3 0-15,-1 3 0 16,0 0 1-16,-3 4-2 15,-4 2 1-15,-7 4-1 16,-4 0 1-16,-6 3-1 16,-4 0 1-16,-4 3-2 15,-3 6 1-15,0 6-1 16,-4 1 1-16,4 6-1 16,0 3 0-16,0 3-1 15,3 0 1-15,4 3 0 16,4 0 1-16,3-3 0 15,0 1 1-15,3-11-1 16,11-2 0-16,7-7-2 0,1-9 1 16,6 0-4-16,0-7 0 15,0 1-3-15,1-7 0 16,-1-6 2-16,0 7 1 16,0-1 4-16,0 0 1 15,1 4 5-15,-1-4 0 16,-3 7 5-16,-1-1 0 15,1 1 0-15,-7 3 1 16,-4-1-4-16,-4 4 1 0,-3 3-3 16,-7 0 0-16,-3 0-2 15,-8 3 0-15,-3 7-2 16,-4 2 0-16,-10 4-3 16,7 3 0 15,0 3-1-16,0-3 1-15,3 2-3 0,8 1 0 0,2-9 0 0,8-4 0 0,8-6 3 16,2-3 0-16,8-6 2 16,3-3 0-16,4-4 2 15,-1-9 1-15,5 4 0 16,-8 2 0-16,-4-3-1 16,1 3 1-16,-7 4-3 15,-1 2 1-15,-6 4-3 16,-1 9 1-16,-3 0-3 15,-3 10 0-15,-4 6 0 16,-4 15 1-16,0-2 2 0,-3 15 1 16,0 3 4-16,0 0 0 15,0 6 4-15,3 4 0 16,-3 6 0-16,0-3 1 16,0-1-2-16,-4-15 0 15,-3-6-3-15,0-6 0 16,0-7-3-16,0-9 1 15,0-4-1-15,-1-5 1 16,-2-13-1-16,3-7 0 16,-1-2 0-16,5-4 0 15,-1-3 0-15,8 0 0 0,3 4-1 16,7 2 0-16,7 1-3 16,10-4 0-16,4 3-7 15,4-2 0-15,10-17-3 16,1 4 1-16</inkml:trace>
  <inkml:trace contextRef="#ctx0" brushRef="#br3" timeOffset="-121890.89">31069 13531 36 0,'-3'9'18'0,"-15"0"-17"0,14-5 33 15,-6 5-32-15,-4 7 1 16,-7 2 2-16,-1 8 0 15,-6 8-6-15,0 16 0 16,0 0 4-16,0 13 0 16,-1-3-1-16,1 9 0 0,7 12-1 15,10 1 0-15,4-13-1 16,7-7 1 0,4-8-2-16,3-7 0 0,7-13-5 15,0-9 1-15,4-9-10 16,-1-7 1-16</inkml:trace>
  <inkml:trace contextRef="#ctx0" brushRef="#br3" timeOffset="-121171.27">31059 14242 41 0,'3'38'20'0,"1"22"-14"0,-4-42 30 0,-4 1-35 15,1 9 1-15,-1 10 0 16,1 0 1-16,-5-7-5 16,1-9 1-16,4-3 1 15,-1-3 1-15,1-4-2 16,-1-12 1-16,1-16-3 15,3-9 1-15,-4-6-1 16,4-7 0-16,-3-9 0 16,-1 0 0-16,4-3-1 15,4-6 1-15,3 18 1 16,7 4 0-16,0 2 1 16,4 7 1-16,-1 3 0 0,-3 6 1 15,4 7 0-15,3 3 0 16,0 6 2-16,-3 0 0 15,0 3-1-15,-4 9 1 16,-11 7-1-16,-3 0 0 31,-7 6-1-31,-3 3 0 0,3 1-3 0,-4 2 0 16,-3-3-3-16,0 4 0 16,0-14-7-16,0-2 0 15</inkml:trace>
  <inkml:trace contextRef="#ctx0" brushRef="#br3" timeOffset="-120570.34">31369 13553 31 0,'4'18'15'0,"3"29"-10"0,-7-34 21 0,3 6-22 16,-3 9 0-16,4 16 4 16,3 0 1-16,3 9-11 15,1 0 1-15,-1 4 6 16,-2 2 0-16,-1 7-2 15,-4 0 0-15,-6-3-4 16,-8-10 1-16,-3-6-5 16,-4 0 1-16,1-6-8 15,-5-7 0 1,1-8-2-16,0-11 0 0</inkml:trace>
  <inkml:trace contextRef="#ctx0" brushRef="#br3" timeOffset="-120000.3">31704 13813 37 0,'0'3'18'0,"4"16"-19"15,-4-16 33-15,0 3-31 16,0 0 0-16,0 1 3 16,3-4 1-16,-3 0-5 15,0 0 0-15,0 3 3 16,0 1 0-16,0-1 0 16,0-3 0-16,0 0-1 0,0 0 0 15,0 0-1-15,0 1 1 16,7-1-1-16,4 0 0 15,3 0 0-15,7 0 0 16,4 0 0-16,0 4 0 16,-1 2 0-1,-3 4 0-15,1-1-1 0,-8 4 1 16,-7 6-1-16,-7-3 0 16,-7 2-2-16,-7 5 1 0,-11-1-1 31,0 3 1-31,0-3-4 0,4 0 0 0,0-6-10 15,3-7 0-15</inkml:trace>
  <inkml:trace contextRef="#ctx0" brushRef="#br3" timeOffset="-118601.89">32420 13515 45 0,'4'9'22'0,"-25"38"-24"16,17-34 31 0,-3 3-29-16,-4 12 1 0,1 9 0 15,-4 10 1-15,0 7-2 16,3 5 0-16,1 1 1 16,2 3 1-16,1-1-1 15,0-5 0-15,4-10-1 16,-1-6 1-16,1-10-1 15,-1-9 0-15,4-6 0 16,0-7 1-16,-3-6 0 16,3-3 0-16,-4-9-1 15,1-1 1-15,-1-2-3 16,1-4 1-16,-4 0-2 16,-4 1 1-16,0 5-1 15,-3 4 0-15,0 6-1 0,-3 3 1 16,-1 3 1-16,0 4 0 15,1-1 1-15,2 4 0 16,1 3 1-16,4 5 0 16,3 1 0-16,3 10 1 15,1 2-1-15,3-6 1 16,3 1-1-16,4-4 1 16,0-3-1-16,4-3 1 15,3-7 0-15,4-2 1 16,-1-4-1-1,4-6 1-15,1-3 0 0,6 0 0 32,7-7 0-32,0-6 0 0,-3-6-1 0,0-3 1 15,-4 0-1-15,0-3 1 0,-6-6-2 16,-5 9 0-16,1-1 0 16,-8 4 0-16,-3 4-1 15,-3 2 0-15,-8 0-1 16,-3 10 1-16,0 6-1 15,-3 3 0-15,-8 3 0 16,4 4 0-16,-4 6 1 16,1-1 0-16,3 1 0 15,-1 6 1-15,5 3 0 16,3 6 0-16,7-6 0 16,3 4 1-16,4-1-1 15,4-3 1-15,3-6-1 16,0-4 1-1,7-5-3 1,1-7 0-16,2-3-10 0,-6-3 1 0,-4 0 0 31,0-4 0-31</inkml:trace>
  <inkml:trace contextRef="#ctx0" brushRef="#br3" timeOffset="-117626.33">31912 14214 39 0,'0'0'19'0,"-10"3"-21"0,10 0 40 0,-7 4-36 16,-4 2 1-16,-3 4 1 15,-7 9 1-15,-7 3-6 16,6 6 0-16,-6 0 3 16,-4 10 0-16,-3 6-5 15,0-6 1-15,0-3-6 16,3-4 1-16,4-3-7 15,6-2 0-15</inkml:trace>
  <inkml:trace contextRef="#ctx0" brushRef="#br3" timeOffset="-116486.33">32734 14199 45 0,'4'12'22'0,"-1"-15"-19"0,-3 3 39 16,0 0-40-16,0 0 1 16,0 0-1-16,0 0 1 0,0 0-5 15,-3 3 1-15,-4 3 2 16,-4 1 1-16,1 2-3 16,-1 4 0-16,4 5-3 15,0 4 0-15,3 10-2 16,4-10 1-16,4 0 0 15,6 0 0-15,1-7 1 16,3-2 1-16,0-7 3 16,4-3 1-16,-8 0 1 15,1-9 1-15,0-3-1 16,-1-7 1-16,1 0-2 16,-8 1 0-16,1 2-2 15,-4 7 0-15,0-1-2 16,0 7 0-16,0 7-2 15,0 2 0-15,-4 7-1 16,1 0 0-16,-4 5 1 16,0 8 1-16,0 8 2 0,0-2 1 15,0 2 4-15,-1 10 0 16,5 1 2-16,-1-1 1 16,1 0 1-16,-4-3 0 15,-7-1-2-15,0-8 1 31,-4-7-3-31,-7-6 0 16,1-6-2-16,-5-7 1 0,5-12-2 0,-1-6 1 16,4-4-2-16,3-9 0 0,4-3 1 15,3 0 0-15,4 0-1 16,7 0 1-16,4 6-1 16,7 0 1-16,3 3-1 15,7 4 1-15,7 3-3 16,4-1 1-16,3 4-4 15,-3-7 0-15,-4 4-7 16,-3-7 0-16</inkml:trace>
  <inkml:trace contextRef="#ctx0" brushRef="#br3" timeOffset="-116095.39">33242 13897 49 0,'0'0'24'0,"0"-6"-26"0,0 6 44 15,-3 3-42-15,-4 4 1 16,-7 2 0-16,-4 4 1 16,-7 5-2-16,-3 4 0 0,-4 3 1 15,1 4 0-15,-1 5-1 16,-4 7 1-16,5 6-1 16,3 16 1-16,10-4-1 15,4 10 0-15,3-6 0 16,4-16 0-16,7-3-2 15,7-10 1-15,7-9-5 16,0-6 1-16,4-6-10 16,3-7 0-16</inkml:trace>
  <inkml:trace contextRef="#ctx0" brushRef="#br3" timeOffset="-115570.58">33316 14293 47 0,'7'3'23'0,"-10"3"-24"0,-1-6 36 16,-3 3-35-16,-3 0 1 16,-8 0 0-16,0 4 0 15,1 5-1-15,-4-2 0 16,-1-1 1-16,5 4 0 15,-1 2-1-15,4-5 1 16,3-4-2-16,4 0 1 16,4 0-1-16,3 1 1 15,7-1-1-15,4-3 0 0,3 0 0 16,3-3 0-16,1-3 0 16,-4 3 1-16,-3 0-2 15,-1-3 0-15,1-3 0 16,-4 3 1-16,0-4-1 15,-4 14 1-15,-3-7 0 16,0 6 0-16,-3 6 1 16,-4 10 0-16,-4 7 1 15,-3 2 0-15,-3-6 1 16,-5 3 0-16,1 4 1 16,4 2 1-16,-1-3-1 15,4 1 1-15,3-4-1 16,4 0 1 15,4-6-2-31,6 0 0 0,4-6-2 0,7-7 1 0,4-2-3 16,3-4 0-16,4-10-8 0,0-5 1 15,-4-10-7-15,-7 0 1 16</inkml:trace>
  <inkml:trace contextRef="#ctx0" brushRef="#br3" timeOffset="-115226.14">33433 13923 38 0,'3'34'19'0,"8"26"-10"15,-8-48 30-15,1 13-35 16,7 16 0-16,6 12 2 16,-3 4 0-16,0 9-9 15,-3 9 1-15,-4-16 4 16,-3 7 1-16,-15 3-5 15,-10 3 0-15,-14-3-9 16,-1-3 0-16,-17-16-5 16,-3-12 1-16</inkml:trace>
  <inkml:trace contextRef="#ctx1" brushRef="#br3" timeOffset="-187196.32">1873 6049 0,'0'0'0</inkml:trace>
  <inkml:trace contextRef="#ctx0" brushRef="#br3" timeOffset="-113979.36">7006 5679 39 0,'0'3'19'16,"7"12"-3"-16,-3-8 19 0,3-7-31 16,3 9 0-16,1 13 2 15,0 9 0-15,6 23-9 16,1 8 1-16,3 26 5 15,0 22 0-15,0 9-2 16,8 32 0-16,-8 34-1 16,7 15 0-16,-7 23 0 15,7-10 1-15,1-6-1 16,2 0 1-16,-2-25-1 16,-5-6 0-16,4-16 0 15,1-16 0-15,-8-6-3 0,4-29 1 16,-1-18-4-16,-13-18 1 15,-1-20-8-15,-6-25 1 16,-1-22-4-16,-3-28 0 16</inkml:trace>
  <inkml:trace contextRef="#ctx0" brushRef="#br3" timeOffset="-111921.39">7553 5848 27 0,'28'9'13'0,"46"-2"-7"0,-56-11 17 15,10 1-22-15,11-3 0 16,0 0 1-16,7 3 0 16,-1-4-2-16,12-2 0 15,6 3 2-15,4-10 1 16,15 7-1-16,9-4 1 15,-2 0-2-15,20 1 1 0,0 3-2 16,11-1 1-16,-10-2-1 16,13-4 0-16,8 0 0 15,3-3 0-15,-4 1 0 16,11-7 0-16,0 3-1 16,8 3 1-16,-5 0-1 15,11 3 1-15,4 4-1 16,-7 2 1-16,14 1-1 15,-1 6 1-15,-9-4 0 16,13 1 1-16,7 6-1 16,-6-3 1-16,3 3-1 15,10 3 1-15,-7 3 0 16,11 1 0-16,0-4 0 16,-10-3 0-16,13 0-1 0,4-10 0 15,-3 7 0-15,6 0 0 16,8 0 0-16,-11 0 0 15,7 0 0-15,7 0 0 16,-7 15 0-16,0-12 0 16,-7 0 0-16,4 0 0 15,7-3 0-15,-18 0 1 16,7-6-1-16,7 2 0 16,-18 1 0-16,15-3 0 15,-8-4 0-15,-13-3 0 16,9 4 0-16,-2-7 0 15,-15 0 0-15,11-9 1 16,-3-7 0-16,-5-2 1 0,-9 5 0 16,-1-2 0-16,4-4 0 15,-18 4 0-15,0 3-1 16,-3-7 1-16,3 0-2 16,-14 19 1-16,-11 7-1 15,1-10 0-15,-1-6 0 16,-3-1 0-16,-10 4 0 15,-4 7 1-15,-1-1-1 16,1 6 1-16,-11 4-1 16,-6 9 0-16,-8 3 1 15,-7 6 0-15,-11 4-1 16,-10-1 0-16,-7 4 0 16,0-3 1-16,-7-7-1 15,0 13 0-15,-4 3 0 16,0 18 0-16,-3 1 0 15,-4 19 0-15,0 9 0 16,-3 6 0-16,0-9 0 16,3 19 1-16,-3 2-1 0,-1 11 0 15,5 18 0-15,-5-19 1 16,1 9-1-16,-4 14 0 16,0 2-1-16,0-3 1 15,-3 3 0-15,-4-2 0 16,-3 2-1-16,-1-3 1 15,1-12 0-15,0-4 0 0,-8-15 0 16,1 3 0-16,-4 0 0 16,-4-13 0-16,1-3 0 15,3 4 0-15,-4-20-1 16,1-2 1-16,-5-4-1 16,1-3 1-16,-3-3-1 15,-4-3 1-15,-4-9-1 16,-3-4 0-16,-7-9 0 47,-1-6 1-47,-2-4-1 0,-12-2 1 0,-2-1-1 0,-5-3 1 15,1 1 0-15,-11-1 0 0,-11 0-1 16,-6 0 1-16,-15 1-1 16,0 2 1-16,-3 1 0 15,-14-4 0-15,-11 3-1 0,0 1 0 16,-11 5 0-1,-6 1 1-15,-15 6-1 0,0-3 1 16,-7 3-1-16,-13 3 1 16,2 3-1-16,-6 3 1 15,-11 1 0-15,0-7 0 16,-7 0 0-16,0 3 0 16,-14-3 0-16,-11 3 1 15,7 4 0-15,-6-1 0 16,-1-6-1-16,-7-3 1 15,-10-6 0-15,6 3 1 16,-9-4-2-16,9-2 0 0,-10-4 0 16,7-2 1-16,-3-1-1 15,-4 0 0-15,0 0 0 16,-10 4 0-16,17-1 0 16,-10 1 1-16,13-4-1 15,-6 0 1-15,3-3-1 16,-3 4 1-16,-1-11 0 15,8-2 0-15,-4 0 0 16,7-4 1-16,-10 4-1 16,0 0 1-16,6 0-1 15,5-1 0-15,9 4-1 16,1 6 0-16,-3 4 0 16,20-4 1-16,-7 0-1 15,-6-6 1-15,20 0 0 16,1 3 0-16,3-3 0 15,14-4 0-15,-3 7 0 0,10 0 0 16,10 7-1-16,12 2 1 16,10 3-1-16,10 4 1 15,1 3-1-15,6 0 1 16,19 0-1-16,6-4 0 16,7 4 0-16,8 3 1 15,6 0-1-15,4 0 0 16,11 0 0-16,3-3 1 15,7 3-1-15,4-4 1 16,3-2-1-16,14-3 0 16,-3-1 0-16,0-2 1 15,10-1-3-15,4-3 1 0,-4 1-7 16,8-4 0-16,6-10-9 16,15-5 1-16</inkml:trace>
  <inkml:trace contextRef="#ctx0" brushRef="#br3" timeOffset="-93336.39">27326 3204 20 0,'32'-69'10'0,"46"-18"-7"0,-54 58 11 16,8-24-14-16,7-10 1 0,7-12-1 15,3-10 1-15,-3-2-2 16,-4 2 1-16,-3 3-1 16,3 23 1-16,-3-7-1 15,0 13 1-15,0 12-1 16,-7 10 1-16,-1 15 0 15,-6 0 0-15,-7 16 0 16,-4 16 1-16,-7 9 0 16,-7 13 0-16,-7 15 0 15,-4 10 0-15,-6 9 1 16,-5 16 0-16,1 2 1 16,-7 17 0-16,10-10 1 15,4 1 0-15,4-17-1 16,3-18 1-16,0-10-2 15,3-15 1-15,0-10-3 16,1-9 0-16,-1-7-6 16,1-2 1-16,-1-10-5 0,-6-19 0 15</inkml:trace>
  <inkml:trace contextRef="#ctx0" brushRef="#br3" timeOffset="-93108.76">27471 2994 43 0,'14'0'21'0,"14"3"-21"0,-14-12 40 0,7 3-40 15,11-10 0-15,11 13-3 16,2-6 1-16,-6-7-4 15,-7 6 0-15,-4-8-7 16,-7-1 1-16</inkml:trace>
  <inkml:trace contextRef="#ctx0" brushRef="#br3" timeOffset="-92810.56">28303 2301 40 0,'-7'54'20'0,"-24"11"-22"0,20-36 32 15,-3 15-30-15,-4 6 1 16,-6 22 0-16,-1 9 0 16,0 7-2-16,0 3 1 15,4 6-3-15,4-21 1 0,3-7-9 16,6-16 0 0</inkml:trace>
  <inkml:trace contextRef="#ctx0" brushRef="#br3" timeOffset="-92028.88">28339 3176 22 0,'28'-22'11'0,"-3"-6"5"16,-15 22 8-16,1-1-21 16,-1-2 1-16,1-3 2 15,-4-1 0-15,0 0-8 16,-3-5 0-16,-8 5 4 15,-3 4 1-15,0-1-3 16,-4 10 1-16,-3 0-2 16,-3 3 0-16,-5 4-3 15,-2 5 1-15,3 4-2 16,-1 3 0-16,5 6-4 0,3-3 1 16,0 9-2-1,3-3 1-15,4 1 0 0,3-11 1 16,4 4 3-16,4-3 1 15,3 0 3-15,4 6 1 16,3 3 4-16,3 0 1 16,1-2 3-16,-4-1 0 15,0 9 0-15,-3-3 0 16,-4 4-1-16,-4 9 1 16,-3-6-4-16,-7-1 0 0,-10-2-3 15,-12-1 1-15,-6-6-2 16,-7-9 0-16,3-9-1 15,0-10 1-15,-3-7 0 16,3-5 0-16,11-1-1 16,7-12 1-16,7 3-1 15,14-3 1-15,10-3 0 16,8 3 1-16,10 0 0 16,18 0 1-16,7 0 1 15,0-7 0-15,7-2-1 16,3 5 1-16,1-8-1 15,-1-4 0-15,-6 3-2 16,-8-5 0-16,-7 2 0 16,-6 9 0-16,-5-2-1 15,-6 6 1-15,-7-1-1 16,-8 14 0-16,-10-1 0 16,-3 13 1-16,-8 6-1 0,-3 7 0 15,0 2 0-15,-4 10 0 16,1 12 0-16,-1-5 0 15,0 2 1-15,8 7 1 16,6-1 0-16,1 1 0 16,6-4 1-16,8-8 0 15,6-5-1-15,8-5 0 16,7-6-3-16,3-4 1 0,4-12-8 16,-7-7 0-16,-4-12-3 15,-10 0 0-15</inkml:trace>
  <inkml:trace contextRef="#ctx0" brushRef="#br3" timeOffset="-91588.31">29139 2455 41 0,'8'3'20'0,"2"16"-23"0,-6-7 39 16,-1-2-36-16,1 9 0 15,-4 6 0-15,-4 12 0 16,1-2 0-16,-4 18 0 16,-4 0-1-16,-7 23 1 15,1-1-1-15,3 16 1 0,3-10-1 16,4-12 0-1,0-9-4-15,0-13 1 0,0-9-7 16,3-16 1-16,1-16-1 16,-1-9 0 15</inkml:trace>
  <inkml:trace contextRef="#ctx0" brushRef="#br3" timeOffset="-91351.46">29034 3070 24 0,'31'22'12'0,"15"-7"-2"16,-32-12 22-16,8 4-29 15,6 2 1-15,3 7 1 16,1-7 1-16,-4 7-7 16,-6 6 0-16,-8 3 4 15,-11-6 1-15,-10-1-2 0,-7 8 0 16,-7-1-2-16,-4-3 1 15,-10 0-5-15,0-4 0 16,3 1-9-16,0-9 0 16</inkml:trace>
  <inkml:trace contextRef="#ctx0" brushRef="#br3" timeOffset="-90917.15">29390 3480 35 0,'-4'19'17'0,"4"0"-16"16,0-19 22-1,-3-6-21 1,3-4 1-16,0-2 0 16,0-16 0-16,3-4-5 15,4 10 1-15,-3-3 2 0,3-9 1 16,-3-1-2-16,3 7 0 15,0 0 0-15,3 6 0 16,4 6 0-16,-3 10 1 16,3-4-1-16,0 10 0 15,0 4-2-15,0 8 0 16,1-3-6-16,-5 4 0 16,1-7-3-16,-4 4 0 15</inkml:trace>
  <inkml:trace contextRef="#ctx0" brushRef="#br3" timeOffset="-85994.51">30088 3151 35 0,'22'0'17'0,"-19"3"-18"0,-3 3 36 16,7-6-33-16,-3-6 1 15,3 3 3-15,-4 3 0 16,1-6-7-16,-4 3 0 16,-7-4 4-16,-4 7 1 15,-3 7-2-15,0-7 1 16,-4 3-2-16,-3 3 0 16,-4 7-1-16,-6 5 0 0,2 4-1 15,-6-6 0-15,3 12 0 16,4 1 0-16,7 5 0 15,3 1 0-15,8-7 1 16,6-3 0-16,11-6 1 16,7-7 0-16,8-2 0 15,6-1 0-15,0 0-1 16,0-9 1-16,1-6-1 16,-12-10 1-16,4-6-1 15,-3 4 0-15,3-14-1 16,-3-2 1-16,-4-7-1 15,-4 10 1-15,-6 9-1 16,0 3 1-16,-4 6-1 16,0 17 0-16,0 8 0 15,-8 4 1-15,5 9 0 16,-4 12 1-16,3 4 0 16,1 13 0-16,3 2 0 15,3 13 1-15,8 9-2 0,-4-6 1 16,4 1-4-16,-4-14 0 15,0-9-12-15,-11-9 1 16</inkml:trace>
  <inkml:trace contextRef="#ctx1" brushRef="#br3" timeOffset="-157931.18">24035 1561 0</inkml:trace>
  <inkml:trace contextRef="#ctx0" brushRef="#br3" timeOffset="-84627.46">27354 3631 30 0,'-17'-6'15'0,"-11"9"0"15,24-3 15 1,-3 6-21-16,0-3 1 16,3 3 1-16,8 4 1 15,10-4-16-15,18 3 1 0,21 7 11 16,31 3 1-1,15 9-6-15,35-6 1 16,28 0-2-16,32 0 1 0,18-9-2 16,3-7 0-16,8 0-2 15,-22 0 1-15,0 4-2 16,-14-10 0-16,-14 0-2 16,-39 0 0-16,-21 9-4 15,-25-6 0-15,-21 4-6 16,-25 5 1-16,-21-6-4 15,-24 4 0-15</inkml:trace>
  <inkml:trace contextRef="#ctx0" brushRef="#br3" timeOffset="-84299.61">27323 4111 52 0,'28'25'26'0,"57"9"-27"0,-54-28 48 16,12 4-44-16,17-1 1 15,10 1 3-15,29-4 0 16,28 3-8-16,18-2 1 15,24-1 4-15,14-3 1 16,18 3-2-16,11 1 0 0,-14 2-3 16,-15 0 0-16,-24 13-5 15,-29 3 0-15,-27 1-9 16,-40-8 0-16,-35 11-6 16,-31 2 1-16</inkml:trace>
  <inkml:trace contextRef="#ctx0" brushRef="#br1" timeOffset="-121077.63">6664 9241 26 0,'0'9'13'0,"-18"-40"-2"16,15 25 13-16,-4-1-22 15,-4-5 1-15,1-1 1 0,-15 1 1 16,0 2-6-16,-10 4 1 16,3 6 4-16,-3 0 0 15,-4 3-2-15,-10 7 1 16,-1-4-2-16,1 6 1 16,-11 1-2-16,-7-1 0 15,3 1-2-15,8 0 1 16,3-1-1-16,4 4 0 15,-15-1-1-15,11 11 1 16,4-5-2-16,-1-5 1 16,8 6-2-16,0 6 0 0,3 4-1 15,4 2 1-15,-1-2 0 16,8-4 1-16,0 9 1 16,7 7 1-16,0 0 1 15,3 3 1-15,0 7-1 16,8-14 1-16,6 20 0 15,8-1 1-15,6-2 0 16,15-16 1-16,7 6 1 16,7-3 1-16,7 0 2 15,10-10 1-15,0-9 1 16,8-6 1-16,17 0-1 16,0-13 1-16,14-9-2 15,-3-13 0-15,-11-6-2 16,4-9 0-16,0-7-3 15,-8-6 0-15,1 22-1 16,-18-12 0-16,0-4-2 16,-11-2 1-16,1-4-1 0,-8-7 1 15,-7-2-1-15,-3 15 0 16,-14-2 0-16,-4-1 1 16,-7 0-1-16,-11 0 1 15,-10 4-1-15,-7-1 0 16,-14 7 0-16,-4 12 1 15,-7 3 0-15,-10 10 0 16,6 0 0-16,8-4 0 16,-1-2 0-16,-2-1 0 15,-5 1-1-15,8 5 1 16,-4 1-2-16,4 9 1 0,-1 0-2 16,-2-3 0-16,2 7-2 15,-6 2 1-15,-1 4-2 16,12 2 1-16,6 1-1 15,-7 3 1-15,0 3-1 16,7 0 0-16,1 0-3 16,3 3 1-16,-1 6-2 15,8-3 0-15</inkml:trace>
  <inkml:trace contextRef="#ctx0" brushRef="#br1" timeOffset="-120176.52">5613 9987 19 0,'7'28'9'0,"10"29"0"15,-6-45 15-15,0 4-23 16,3-3 0-16,7 2 2 16,4 4 1-16,-4 3-5 0,7 0 1 15,0 0 3-15,14-3 0 16,8 3 0-16,3-7 1 16,-4-5 0-16,8-4 0 15,-4-6 0-15,3-6 1 16,-3-7-2-16,7-2 1 15,7-1-1-15,3-6 0 16,-6-13-1-16,7-8 1 16,3 2-1-16,-14-3 0 15,-8-3 0-15,-6-10 0 16,-3-2-1-16,-5-7 1 16,-9 3-1-16,-1-3 0 0,-10 1-1 15,-11 21 1-15,-7-7-1 16,-4-5 1-16,-14 6-1 15,-13 3 1-15,-8-3-1 16,-10 3 1-16,-11 6-1 16,0 3 1-16,0 10-1 15,3 9 0-15,4 3-1 16,-3 7 1-16,-4 9-1 16,0 3 0-16,0 7-1 15,-4 8 1-15,1 1-1 16,3 0 1-16,3 6-1 15,8 10 0-15,3 2-1 16,-7-12 1-16,7 0-1 16,4 4 1-16,-4-1-1 15,11 0 0-15,-4 0 0 16,7 1 1-16,4-1 1 16,-7-3 0-16,3 3 0 0,0 0 0 15,4 7-1-15,3-4 1 16,8 1-1-16,6 2 1 15,1 4 0-15,10-1 0 16,0 1 0-16,10 0 1 16,1 2 1-16,6 1 0 15,5 0-1-15,9-7 1 16,-2-2-1-16,6 2 1 16,4-2-1-16,7-4 1 0,-11-6-1 15,11-3 1-15,7-7 0 16,7-9 0-16,3-3 1 15,1-9 1-15,3-1-2 16,-7 4 1-16,-7-3 0 16,-4-10 0-16,0-3-1 15,4-9 0-15,0-4-1 16,4 13 1-16,-12-9 0 16,-2-7 0-16,-8-3 0 15,-3-3 0-15,-4 1 0 16,-3-11 1-16,-4 10-1 15,-3-6 1-15,-8-6-1 16,-3-1 1-16,-7 20-1 16,0-14 0-16,-10 8-1 15,3 2 1-15,-4 3-5 16,-3 4 0-16,0 5-12 16,0 4 0-16</inkml:trace>
  <inkml:trace contextRef="#ctx0" brushRef="#br1" timeOffset="-119124.35">9158 11577 35 0,'11'-13'17'0,"-15"4"-5"0,4 3 16 0,0-7-25 16,-3 1 1-16,-1-4 1 15,-3 0 0-15,0 1-6 16,7-1 0-16,-14 3 4 15,-4 4 1-15,1 6-2 16,-15 6 1-16,4 0-1 16,-11 0 0-16,4 4-1 15,-11 2 0-15,0 4 0 16,0-1 0-16,4 1-2 16,-1 9 1-16,12 6-1 0,2-9 0 31,-2 37-1-31,-1-9 0 15,11 13 0-15,7 2 0 16,14 7 1-16,0 7 0 16,14-14 1-16,10 1 1 15,12-3 0-15,6-4 0 16,18-6 0-16,3-15 1 16,1-10-1-16,14-13 1 15,-4-5 0-15,0-11 0 0,-7-2 1 16,-4-6 1-16,-6-4-1 15,-8-3 0-15,-3 10 0 16,-4-13 1-16,-10-16-2 16,-7-3 0-16,-4-2-2 15,-11-11 0-15,-6 10-1 16,-11-6 1-16,-11-6-3 16,-6 2 1-16,-5 4-4 15,-13 19 1-15,3-7-12 16,0-6 0-16,1 4-1 15,2-4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5:25.69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1965 4844 41 0,'4'13'20'0,"31"3"-13"15,-32-10 20-15,8-6-24 16,7 3 0-16,-1 0 3 16,4-3 1-16,8-3-9 15,-5-6 1-15,12-10 5 16,-5-6 0-16,8-25-3 16,0-7 1-16,3-12-4 15,-10-3 1-15,-4 0-2 16,0-10 1-16,-6-9-2 15,-5 16 1-15,-3 3 0 16,-3 6 0-16,-4 13 2 16,-3 9 0-16,-4 19 0 15,-4 19 1-15,-3 18-1 16,3 10 1-16,-6 22-1 16,-1 16 1-16,4 5-1 15,7 17 1-15,0 3 0 0,7 2 0 16,14 8 1-16,-10-8 0 15,7-8 1-15,3-17 0 16,0-15 0-16,-3-12 1 16,-4-10-1-16,3-6 0 15,-13-19-2-15,-8-10 1 16,-13-11-1-16,-4-1 0 16,-11 3 0-16,-25-3 0 15,-17 3 0-15,-10 0 1 0,10 0-1 16,-15 7 1-16,-2 2 0 15,-5 7 1-15,-2 6-1 16,13 1 0-16,7 8 0 16,18 4 0-16,4-7 0 15,14 7 1-15,10 0-1 16,14-4 1-16,1 4 0 16,13-7 1-16,8-6-1 15,20 0 1-15,29-9-2 16,14-3 1-16,7-10-2 15,21-6 0-15,25-16-1 16,4 3 1-16,-8 1-2 16,4-10 1-16,0 6 0 15,-3 3 1-15,-15 13-1 16,-14 3 0-16,-17 10 0 16,-11-1 0-16,-18 10-1 15,-14 16 0-15,-10 9 0 0,-36 18 0 16,-24 14 0-16,-29 18 0 15,4 9 1-15,-35 13 0 16,-14 0 1-16,-4-9 0 16,0 0 0-16,0-7 1 15,0-3-1-15,0-9 0 16,25-9-6-16,21-16 0 16,6-7-9-16,26-9 1 15</inkml:trace>
  <inkml:trace contextRef="#ctx0" brushRef="#br0" timeOffset="930.89">6869 4035 43 0,'0'7'21'15,"-11"-32"-19"-15,7 15 32 0,-6-12-32 16,-11 0 1-16,-15-6 0 16,-13 3 0-16,-14 6-4 15,-8 10 1-15,-7 9 2 16,-10-13 1-16,-14 13-2 16,-4 22 1-16,14 6-2 15,1 26 1-15,2 8-2 16,-6 14 0-16,11-11-2 15,6 11 1-15,7 2-1 16,11 19 1-16,15 10 1 16,20-13 0-16,14 10 2 15,22-7 1-15,21-3 1 16,24-16 1-16,8-9 0 16,31-15 1-16,28-33 0 0,8-21 1 15,24-40-1-15,7-23 0 16,1-47 0-16,-8-21 0 15,-25 5-1-15,-27 7 1 16,-26 3-2-16,-20 0 0 16,-36 6-1-16,-28 13 0 15,-18 15-1-15,-24 20 1 16,-40 8-2-16,-20 17 1 16,3 5-1-16,-10 20 0 15,-11-4 0-15,10 16 1 16,19 0-1-16,17 3 0 0,10 0 1 15,15 7 0-15,10-7 0 16,7-3 1-16,11 0 0 16,6 6 0-16,1-6 0 15,7 0 1-15,4 0-1 16,-1 0 1 0,8 0-2-16,-5 0 0 15,5 0-1 1,3 3 0-16,0-6-4 0,0 3 1 0,0-6-7 15,0 6 0-15,0-9-15 16,-11 15 0-16</inkml:trace>
  <inkml:trace contextRef="#ctx0" brushRef="#br0" timeOffset="2267.06">6784 9786 37 0,'60'-37'18'0,"-11"-42"-3"0,-38 54 10 0,3-15-19 15,0-1 0-15,0-16 0 16,-7-5 0-16,4-17-8 16,-11 7 1-16,-7-3 6 15,3 3 0-15,-20 12-3 16,-22 10 0-16,-18 12 0 16,-20 16 0-16,-8 13-1 15,-18 12 0-15,-17 16 0 16,-3 6 1-16,-1 16-2 15,1 6 1-15,3 9-2 0,0 1 1 16,14 12-2-16,25 6 0 16,7-6-1-16,7 3 1 15,14 3 0-15,24 1 1 16,12-7 1-16,24 0 0 16,10 0 1-16,36-4 1 15,32-8 0-15,6-13 0 16,33-16-1-16,31-22 0 31,109-59 1-31,-34-22 1 0,-26-4-1 16,-27-12 1-16,-29 4-1 15,-25 18 0-15,-24 0-1 16,-25-4 1-16,-21 8-2 16,-18-8 0-16,-21 14-1 15,-21-1 1-15,-18 7 0 16,-7 6 0-16,-21 9 0 15,-14 10 1-15,-7 6 0 16,-4 6 0-16,8 4 0 16,17 6 0-16,3 3 0 15,19-1 1-15,-1 4 1 16,7 0 0-16,14 0 1 16,-3 0 0-16,4 0 0 15,10 0 1-15,3 0-2 16,4 0 1-16,0 0-2 0,4-6 1 15,-1 3-2 1,4-3 0-16,-7 6-1 0,0-7 1 16,4 1-1-16,-4-3 0 15,3 3-3-15,4-4 1 16,-3 7-4-16,3-3 1 16,-7 6-9-16,0-10 0 15,-11 10-11-15,1 7 1 16</inkml:trace>
  <inkml:trace contextRef="#ctx0" brushRef="#br0" timeOffset="3428.29">6308 14522 25 0,'42'-22'12'0,"-7"-10"7"16,-24 26 1-16,3-7-16 16,4-2 0-16,-1-4 5 15,4-3 1-15,-3-3-11 16,-4-3 0-16,-7-4 7 16,-3-5 1-16,-15-4-3 15,-14 10 1-15,-3-4-3 16,-32 1 0-16,-14-4-2 15,-21 3 1-15,-4 7-1 16,-10 6 1-16,-22 7-1 0,-3 8 1 16,11 14-3-16,-4 15 1 15,3-1-3-15,-6 17 0 16,17 12-2-16,21 19 0 16,11 19 0-16,0 6 1 15,14 10 1-15,25 8 1 16,10 11 2-16,25-13 1 15,14 2 3-15,25-14 0 16,17-14 2-16,43-15 0 16,10-19 1-16,32-18 1 15,25-29 0-15,24-22 0 16,18-15-3-16,-21-23 1 16,4-12-3-16,-36-3 1 0,-18-6-3 15,-17 6 0 1,-32-1-2-16,-24-5 1 15,-29 3 0-15,-24-7 1 0,-29 4-1 16,-21-1 1-16,-7 10 1 16,-10 13 0-16,-12 9 0 15,5 9 0-15,-1 10 0 16,8 6 1-16,10 7 1 16,11 5 0-16,6-2 0 15,12 5 1-15,-1 4 0 16,11 0 1-16,3-3-1 15,4-1 1-15,4 4-1 16,3 3 0-16,0 0-2 16,0 0 0-16,10 0-1 15,-6-3 1-15,3 6-2 0,3 0 0 16,-10-3 0-16,7 0 0 16,-3 0-1-16,3 0 0 15,-3-3-6-15,3 3 1 16,-7 0-12-16,-7-3 0 15,7 3-6-15,-4 0 0 16</inkml:trace>
  <inkml:trace contextRef="#ctx0" brushRef="#br0" timeOffset="5898.23">7320 10464 30 0,'-3'-6'15'0,"3"-1"-6"0,0 7 16 15,3-3-23-15,4 6 0 16,0 0 1-16,4-3 1 16,3 0-4-16,0-3 1 15,4 0 4-15,3-6 0 16,4-1-1-16,20-5 1 16,22-1 0-16,25-3 0 15,18 3-2-15,34-2 0 0,18 2-1 16,29 0 1-16,10 1-2 15,0 2 1-15,7 0-2 16,-10-2 1-16,-11 9-1 16,-14-4 1-16,-25 7-2 15,-21 0 1-15,-25 3-1 16,-21 6 0-16,-21 0-3 16,-24 4 1-16,-22 2-7 15,-21 4 1-15,-22-3-8 16,-17-4 1-16</inkml:trace>
  <inkml:trace contextRef="#ctx0" brushRef="#br0" timeOffset="7190.85">10082 9965 17 0,'7'3'8'0,"22"7"3"16,-19-23 1-16,4 13-8 15,4 0 1-15,0 0 2 16,6 3 0-16,12-3-9 15,9 0 1-15,12 0 5 16,17-6 1-16,4 3-2 16,-1 0 0-16,11 0-1 15,4 3 0-15,3 0-1 16,8 6 1-16,-19 3-1 16,5 7 0-16,-1 6 0 15,-4 9 0-15,-6-2-2 16,0 8 1-16,-11 13-2 0,-7 1 1 15,-4 8-1-15,-3-6 1 16,-11 10-1-16,-6 16 1 16,-5-4 0-16,-2 6 0 15,-1 10 0-15,-3-3 1 16,-1 3 0-16,4-3 0 16,-3 9 0-16,0-6 0 15,10 0 0-15,-3-3 1 16,0-4-1-16,-1 4 1 15,1-9 0-15,0 5 1 0,3 1-1 16,0-7 1-16,1 4-1 16,-1-23 1-16,-7-2-1 15,4-7 0-15,-4 0 0 16,7-6 0-16,-3 3-1 16,3-12 1-16,1-1-1 15,-5 4 1-15,1 2-2 16,0 4 1-16,3 7 0 15,-3 14 0-15,0-5 0 16,-4 9 0-16,-3-6 0 16,-8 15 1-16,-3 10-1 15,-7 6 1-15,1 13-1 16,-8-1 1-16,-4 4-1 16,0 3 1-16,-3-7 0 15,-3 4 0-15,-4-13-1 0,-7-6 0 16,-1-9-2-16,-6-10 1 15,-7-3-6-15,0-9 0 16,-4-13-6-16,4-10 0 16</inkml:trace>
  <inkml:trace contextRef="#ctx0" brushRef="#br0" timeOffset="7761.55">12203 13860 30 0,'7'25'15'0,"7"-9"-11"15,-7-7 21-15,0 4-23 16,3 5 0-16,1 7 1 16,0-6 0-16,-1 10-3 15,1 2 0-15,-4 3 2 16,0 4 1-16,0-4-1 16,0 7 0-16,0 3-1 15,-3-3 0-15,-1-10-1 16,-3-3 1-16,0-2-1 0,0-8 0 15,0-2 1-15,7-7 0 16,4-2 1-16,6-4 0 16,5-3 0-16,13-6 1 15,11-10 0-15,10 0 0 16,11-6-1-16,4-3 1 16,-1-9-2-16,-10 6 0 15,-7 2 0-15,-3 1 0 16,-8 7-1-16,-14 2 1 15,-14 3-2-15,-10 4 1 0,-18 6-1 16,-29 0 1 0,-24-1-1-16,-21-2 0 0,-4 3 0 15,-10-3 1-15,-4 3-3 16,-14 0 0-16,14-10-7 16,15 7 1-16,-1-16-6 15,14-10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36:30.26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0:37:16.462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2970 5553 25 0,'0'0'12'0,"29"22"-6"0,-19-16 12 15,1 4-15-15,-1-1 1 16,1 4 2 0,-4-4 1-16,4 1-8 0,-1-1 1 15,1 0 6-15,3-9 1 16,0 7-2-16,7-7 1 15,0-7-2-15,11-8 0 16,-4-4-1-16,1 0 0 16,2-6-3-16,-10-3 1 15,1-10 0-15,-5-3 0 16,1-6-1-16,-8-12 1 16,-10-13 0-16,0-1 0 0,-7-8 0 15,-3-7 0-15,-11 0-1 16,-8 7 1-16,1 2 0 15,4 4 0-15,2 12-1 16,-2 4 1-16,10 2-2 16,-4 7 1-16,7 0 0 15,1 9 1-15,-1 4-2 16,1-7 1-16,-1-3-1 16,4 3 1-16,7 9-1 15,0-5 0-15,7 11-1 16,-3 7 0-16,6 7-4 15,8 5 1-15,3 10-4 16,-3 10 0-16,-8-1-6 16,1 1 1-16</inkml:trace>
  <inkml:trace contextRef="#ctx0" brushRef="#br0" timeOffset="2913.18">5031 4051 44 0,'3'-3'22'0,"15"0"-21"0,-18 0 39 0,3 3-39 16,4-3 1-16,-7 3 0 15,0 0 0-15,0 0-3 16,0 3 0-16,-10 3 1 15,-8 6 1-15,1 7-2 16,-8-3 1-16,4 3-3 16,-8 3 1-16,-2-3-2 15,2 12 1 1,8 13-1 0,0-3 1-16,14 2 0 15,7 1 1-15,0-3 3 16,4-3 1-16,6-4 1 15,15-9 1-15,-11-9 1 16,11-13 0 15,6-9-1-31,-2-10 0 16,-8 4-2-16,0-1 0 31,-3-12-2-31,-8 9 0 0,-6-2-1 0,-8 2 1 0,-3 3-1 0,-7 7 0 0,-4-3 0 0,-3 12 0 16,0 3-2-16,-4 3 0 15,4 1 0-15,0 6 0 16,0 2-1-16,10 4 0 16,-6 3-3-16,6-3 1 0,4-3-4 31,3-6 0-31,4 2-1 0,0-5 0 0</inkml:trace>
  <inkml:trace contextRef="#ctx0" brushRef="#br0" timeOffset="3215.48">5281 4271 37 0,'4'9'18'0,"-4"-18"-9"0,0 9 36 0,0 3-42 0,0 0 0 0,-4 6 1 0,4 7 1 0,-7 3-7 0,4 0 1 0,-15 6 3 0,0 6 1 16,4 3-3-16,-7 4 1 16,7-13-4-16,3-3 1 15,8 0-5-15,-8-6 0 16,11-10-9-16,0-6 0 15</inkml:trace>
  <inkml:trace contextRef="#ctx0" brushRef="#br0" timeOffset="3442.89">5112 4230 39 0,'10'9'19'0,"19"10"-13"0,-19-6 27 0,1 5-29 0,-1 7 0 0,8 1 0 15,-7-1 1-15,-1 0-7 16,1 3 1-16,6 3 3 16,-6 1 1-16,10-10-3 15,-7-7 1-15,0 4-4 16,0-9 1-16,-3-1-6 16,0 0 1-16,-1-9-8 15,-3-9 1-15</inkml:trace>
  <inkml:trace contextRef="#ctx0" brushRef="#br0" timeOffset="3768.58">5489 4336 46 0,'14'4'23'0,"0"5"-22"0,-6-9 39 0,-1-6-39 0,3 3 1 16,1 3 0-16,6-4 1 15,1-2-5-15,3 0 1 0,-7 3-1 16,4-4 0-16,0 4-10 16,-4-6 1-16,-7-4-4 15,-7 4 1-15</inkml:trace>
  <inkml:trace contextRef="#ctx0" brushRef="#br0" timeOffset="3914.77">5553 4142 29 0,'7'44'14'0,"3"0"-5"0,-10-32 22 0,4 7-29 0,-1 9 0 0,8-3-1 0,-7 7 1 0,3 2-5 0,3 4 0 0,-6-13-7 0,3 0 0 0,-7-12-1 0,3-13 0 0</inkml:trace>
  <inkml:trace contextRef="#ctx0" brushRef="#br0" timeOffset="4370.72">5877 4114 47 0,'0'19'23'0,"36"-29"-27"0,-22 4 50 0,-4 3-44 0,4 0 0 0,8 0 2 16,2-4 0-16,-6 1-5 15,0 0 0-15,-1 6 3 16,1-7 0-16,-11 7-2 16,0 7 0-16,-7 5-1 15,-4 4 0-15,-6 0-2 16,-1 2 1-16,-13 7 0 15,2-3 0-15,1 7 0 16,4 2 1 0,2 0 0-16,5-6 1 0,-1 1 1 31,4-1 1-31,7-3 0 0,7 0 0 0,4-4 0 16,6-2 1-16,5-3-1 0,6-1 1 15,4-9-3-15,-1-3 1 16,1-3-4-16,-4-3 1 15,-6-4-9-15,-5 4 1 16,-13 3-7-16,-4 6 1 16</inkml:trace>
  <inkml:trace contextRef="#ctx0" brushRef="#br0" timeOffset="4824.26">4618 4954 45 0,'-4'10'22'0,"4"-17"-18"0,4 7 37 0,3 0-37 16,11 3 0-16,-4-3 5 15,10 0 0-15,22 0-10 0,21-6 1 16,25-3 6-16,14-10 1 15,24 6-2-15,19 1 0 16,-1-4-3-16,7 7 0 16,7-4-2-16,-17 1 0 15,-8 2-4 17,-10 7 1-17,-17 3-5-15,-19 0 1 0,-13 3-13 31,-25 4 0-31,-14 5 0 0,-29 4 1 0</inkml:trace>
  <inkml:trace contextRef="#ctx0" brushRef="#br0" timeOffset="7075.98">4385 5550 39 0,'4'3'19'0,"3"-12"-6"0,-7 9 19 15,0 0-29-15,7 0 0 16,-7 6 1-16,-7 7 1 16,-4 5-7-16,-10 7 1 15,-7 4 2-15,-4 11 0 16,4 1-6-16,-4 0 1 16,7 0-6-16,1-4 0 15,2-5-5-15,5-7 1 16</inkml:trace>
  <inkml:trace contextRef="#ctx0" brushRef="#br0" timeOffset="7331.07">4156 5556 39 0,'14'32'19'0,"21"15"-19"16,-21-32 33-16,11 7-32 15,7 10 0-15,6-1-1 16,1 3 1-16,-3-2-3 16,-1-7 0-16,-10-3-5 15,-1-10 0-15,-13-8-5 16,-1-11 1-16</inkml:trace>
  <inkml:trace contextRef="#ctx0" brushRef="#br0" timeOffset="7853.82">4576 5196 50 0,'17'12'25'0,"8"-9"-29"0,-11-9 48 0,-3 3-43 15,3-3 0-15,-4-1 1 16,1 4 0-16,3 3-3 16,-3-9 1-16,-1 12 0 15,-6-3 1-15,3 6-2 16,-7 0 0-16,0 4-2 16,0 2 0-16,-7 4-2 15,3-3 1-15,-6 2 0 0,2-5 1 16,5-1 0-16,3-3 0 15,0 4 4-15,0-7 1 16,0 3 1 0,11-3 1-16,-11 4 0 0,10-1 1 47,1 0 0-47,-1 0 0 0,-3 1-3 0,4-1 1 0,-11 0-2 0,0 10 0 15,-11 0-2-15,4 6 0 16,-3 6-6-16,-11-6 0 15,-1-3-9-15,-2-7 1 16</inkml:trace>
  <inkml:trace contextRef="#ctx0" brushRef="#br0" timeOffset="8156.7">4833 5754 57 0,'11'12'28'0,"10"-24"-30"16,-11 12 48-16,8 0-46 15,3-10 1-15,7 4-2 16,1 0 1-16,2 3-4 0,-2-4 0 16,2 1-8-16,-9-3 1 15,-5-7-5-15,-6 0 0 16</inkml:trace>
  <inkml:trace contextRef="#ctx0" brushRef="#br0" timeOffset="8365.76">5006 5528 40 0,'0'13'20'0,"0"37"-20"0,0-31 34 0,0 3-33 15,0 6 0-15,3 9-2 16,1 4 1-16,0 3-5 15,-1 0 1-15,8-10-8 16,-11-5 1-16</inkml:trace>
  <inkml:trace contextRef="#ctx0" brushRef="#br0" timeOffset="12147">5609 5418 36 0,'18'-37'18'0,"-11"34"-10"0,-7 3 25 15,0 0-29-15,3 3 1 16,1 0 2-16,-4 3 1 16,-4 7-11-16,-3 15 1 15,-3-3 6-15,-11 13 0 16,3 5-3-16,-3 8 0 0,3-7-2 15,1 3 0-15,2-7-3 16,5-5 1-16,-1-13-4 16,11 0 0-16,-7-10-8 15,14-18 0-15</inkml:trace>
  <inkml:trace contextRef="#ctx0" brushRef="#br0" timeOffset="12388.83">5341 5368 31 0,'14'16'15'0,"21"43"-3"15,-17-40 18-15,3-3-28 16,0 6 0-16,-3 12 2 16,3-2 0-16,4 2-4 15,0 4 0-15,6 3 3 0,-2-1 0 16,-1-5-1-1,4-10 1-15,-8-6-5 0,1-7 0 16,-4-2-8-16,-3-7 1 16,-4-6-5-16,-7-16 0 15</inkml:trace>
  <inkml:trace contextRef="#ctx0" brushRef="#br0" timeOffset="12860.41">5803 5045 49 0,'14'6'24'0,"-10"4"-21"15,-4-10 45-15,10 0-47 16,1 0 1-16,3 0 1 16,7 0 0-16,4-10-3 15,-7 10 1-15,-1 0 0 16,-6 0 1-16,-1 10-2 16,-3-10 1-16,-3 9-2 15,-8 4 0-15,-3-1-1 16,0 1 0-16,-3 3 0 0,-1-4 0 15,8 1 1 1,-11 2 0-16,7-2 1 16,3-1 0-16,4-2 1 0,4-1 0 15,3-3 1-15,7 4 0 63,-4-4-2-63,11-3 1 15,1 4-6 1,6-4 1-16,-11 0-13 0,5 0 0 16</inkml:trace>
  <inkml:trace contextRef="#ctx0" brushRef="#br0" timeOffset="13082.08">6022 5704 55 0,'7'0'27'0,"14"3"-25"16,-14 0 41-16,4-3-42 15,3-3 0-15,11 0-1 16,-4-4 0-16,11-2-4 16,-1 3 1-16,-3-4-8 15,-3 1 1-15,-11-4-6 16,-3 4 0-16</inkml:trace>
  <inkml:trace contextRef="#ctx0" brushRef="#br0" timeOffset="13467.81">6565 5224 49 0,'4'22'24'0,"-15"15"-25"0,8-27 42 0,-8-1-42 16,4 4 1-16,0-1 0 16,-4 1 0-16,8 9-1 15,-8 0 1-15,11-3-1 16,-7-1 1-16,7 1-1 15,7 0 1-15,7 0 0 16,4-7 1-16,3 1 0 16,4 3 0-16,7 2 1 15,-11 1 0-15,0 0-1 32,-3 3 1-32,-8 0-3 15,-10-3 1-15,-7 15-5 0,-7-2 1 0,-11-7-11 16,-6-6 1-16,-1-16-1 15,-3 3 1-15</inkml:trace>
  <inkml:trace contextRef="#ctx0" brushRef="#br0" timeOffset="13708.61">6565 5230 58 0,'39'13'29'0,"21"-29"-39"0,-39 7 62 0,11-4-52 0,10-3 1 0,1-6-2 0,-1 4 1 0,7 2-4 0,-6 7 1 0,-5-1-7 0,1 7 0 0,-14 3-6 16,3 3 0-16</inkml:trace>
  <inkml:trace contextRef="#ctx0" brushRef="#br0" timeOffset="13936.15">7013 5465 58 0,'-17'44'29'0,"-15"-6"-41"0,25-22 55 0,3 9-43 0,-3-3 0 0,-3 9-2 0,-1 10 0 0,0-7-3 0,1-2 0 0,-1-11-10 0,1-8 1 15</inkml:trace>
  <inkml:trace contextRef="#ctx0" brushRef="#br0" timeOffset="14121.89">6844 5418 45 0,'60'66'22'0,"-11"31"-22"0,-24-72 33 0,14 13-35 0,7 9 1 0,-8 0-12 0,1 0 1 0,-3-3 6 16,-8-3 1-16</inkml:trace>
  <inkml:trace contextRef="#ctx0" brushRef="#br0" timeOffset="16173.43">7440 5506 40 0,'-3'13'20'0,"10"-7"-6"15,-7-6 21-15,7 0-31 16,-7 3 0-16,10 3 1 15,-6-6 1-15,3 3-8 16,3-3 1-16,12 4 4 16,9-4 0-16,5-4-5 15,-8 4 1-15,4 0-7 16,-11 0 0-16,-4-3-9 0,-2-9 1 16</inkml:trace>
  <inkml:trace contextRef="#ctx0" brushRef="#br0" timeOffset="16403.23">7479 5315 44 0,'0'41'22'0,"7"43"-23"0,0-65 33 16,0 6-32-16,4 10 1 0,-1 2-1 15,-10 7 0-15,4-3-3 16,-1-3 1-16,4-10-9 16,-3-6 1-16,-4-7-2 15,3-8 0-15</inkml:trace>
  <inkml:trace contextRef="#ctx0" brushRef="#br0" timeOffset="16906.25">7892 5208 54 0,'17'13'27'0,"4"6"-35"0,-10-19 57 16,0 6-48-16,6-6 1 15,-6 3 0-15,6-6 0 16,5 3-3-16,-1 0 0 16,4-6 2-16,-1-4 0 15,1 7-1-15,0 0 1 0,-11 6-2 16,-4 10 1-16,-3-1-2 15,-3 7 0-15,-4-3-2 16,-7-1 1-16,0 7-2 16,-4 0 0-16,1 3 0 15,-1-3 1-15,4-3 1 16,3 0 0-16,8-4 3 16,3 4 1-16,7-3 2 31,4 0 0-31,3-1 1 0,0-2 1 15,0 3-1-15,-3-1 1 0,0 1-3 16,-8 3 0-16,-10 3-2 16,-14 9 1-16,-14 13-8 15,-11 0 0-15,-10 0-9 16,-8 0 1-16</inkml:trace>
  <inkml:trace contextRef="#ctx0" brushRef="#br0" timeOffset="17656.88">9684 4412 59 0,'14'15'29'0,"7"39"-34"0,-17-42 50 16,3 7-45-16,0 6 0 15,0 13 0-15,-4 3 0 16,4 2 0-16,0-5 1 16,-3 0 0-16,-4 2 0 15,0-11 0-15,-4-4 0 16,-3 0-1-16,-3-9 1 15,-4-7-1-15,3-6 0 0,-7-3-1 16,-6-3 0-16,-1 3-1 16,-14 3 0-16,4 0 0 15,0 3 1-15,-1 4-1 16,12 2 0-16,-5 7 0 16,8 3 0-16,0 6 1 15,3 7 1-15,11-7 0 16,4 3 1-16,6 1 0 15,12-1 0-15,13-6 0 16,7-3 1-16,7-9-4 16,8-1 0-16,3-5-12 15,10-11 1-15,4 1-3 16,-3-12 1-16</inkml:trace>
  <inkml:trace contextRef="#ctx0" brushRef="#br0" timeOffset="17885.77">10301 4779 48 0,'-3'22'24'0,"-8"37"-27"0,4-34 46 15,-4-3-43-15,1 9 1 16,-4 7-1-16,-4-3 0 15,-3 2-2 1,-4 1 1-16,4-10-4 0,3-3 0 0,4-9-9 16,0-13 0-16</inkml:trace>
  <inkml:trace contextRef="#ctx0" brushRef="#br0" timeOffset="18064.3">9980 4775 34 0,'21'29'17'0,"43"40"-3"0,-43-47 21 0,7 9-33 16,0 10 1-16,11 9 0 15,11 6 0-15,2-2-6 16,1-4 0-16,-7-9-4 16,-3-7 1-16,-15-9-8 15,-7-9 0-15</inkml:trace>
  <inkml:trace contextRef="#ctx0" brushRef="#br0" timeOffset="18633.49">10943 4706 59 0,'7'16'29'0,"11"-10"-35"0,-11-6 55 16,4-3-45-16,3 0 0 15,10 3 0-15,12-6 1 16,6 3-8-16,7-4 1 15,-6 1-1-15,-5 6 1 16,-2 3-10-16,-8 0 0 0,-10 4-6 16,-8-4 0-16</inkml:trace>
  <inkml:trace contextRef="#ctx0" brushRef="#br0" timeOffset="18829.87">10996 4929 47 0,'7'19'23'0,"11"0"-20"16,-8-16 39-16,4 0-42 15,8 0 1-15,9-3 0 16,5 0 0-16,2 0-5 16,-2 0 1-16,3 0-5 15,-1-6 1-15,1-7-8 16,-4-6 1-16</inkml:trace>
  <inkml:trace contextRef="#ctx0" brushRef="#br0" timeOffset="19291.77">11977 4133 38 0,'10'3'19'0,"15"9"-7"15,-14-5 30-15,3 2-40 16,3-6 1-16,5 0 2 15,-1-3 1-15,3 0-6 16,8-6 1-16,7-7 3 16,3 4 1-16,1 0-2 15,-5-1 1-15,5-5-1 16,-1 8 0-16,0 4-3 16,-10 9 1-16,-11 13-2 15,-10 3 1-15,-11 9-2 16,-11 7 1-16,-3 9-2 15,-7-6 0-15,-11 6-1 16,-10 0 1-16,-4-6-1 0,4 3 0 16,3-7-2-16,4 10 1 15,3-3-2-15,11-3 0 16,3 3-8-16,11 3 1 16</inkml:trace>
  <inkml:trace contextRef="#ctx0" brushRef="#br0" timeOffset="19654.91">12365 5258 56 0,'7'0'28'0,"0"-9"-33"0,-7 3 48 0,0 3-44 16,-4-4 1-16,-3 4 0 15,-7 6 0-15,-3 4 0 16,-5-4 0-16,1 9-1 16,0 7 0-16,0 0-1 15,3 3 0-15,4 3-2 16,4 6 1-16,6-6-1 15,8-3 1-15,6-6 2 0,8-10 0 16,3-6 0 0,0-3 0-16,-3-6-7 0,-8-1 0 15,-10-5-4-15,-3-7 1 16</inkml:trace>
  <inkml:trace contextRef="#ctx0" brushRef="#br1" timeOffset="26259.35">4463 3991 19 0,'0'-3'9'0,"21"0"0"0,-11 3 9 15,1 3-13-15,7 4 0 16,-8 5 2-16,1 1 0 16,-1 6-10-16,-6 15 1 15,-4 1 6-15,-4 8 0 16,-3 11-3-16,-3-7 0 15,-4 12-3-15,3-2 1 16,4 12-4-16,-4-13 1 16,11-12-7-16,0-16 1 15</inkml:trace>
  <inkml:trace contextRef="#ctx0" brushRef="#br1" timeOffset="26903.62">4664 3832 16 0,'10'6'8'0,"19"16"2"16,-29-22 5-16,10 6-13 15,4-12 1-15,11 6 4 0,7 0 1 16,10-3-9-16,14-4 1 16,15 7 5-16,-4-3 1 15,14-6-3-15,18-13 1 16,10 0-3-16,11 6 1 15,-10-3-2-15,13-6 1 16,4 3-1-16,-14 0 0 16,-7 10-1-16,-25-7 1 15,-3 7 0-15,-18 2 0 16,-8 4-1-16,-2 3 1 0,-11 6-1 16,-1 3 1-16,-9 4-1 15,-8 5 1-15,-11 1-2 16,-6 6 1-16,-4 12 0 15,-7-15 0-15,-7 13 0 16,0 5 1-16,0 10-1 16,-1 10 0-16,-6 12 1 15,11 0 1-15,3 9-1 16,3-15 0-16,4-1 0 16,0-2 1-16,4-7 0 15,-4-6 1-15,0-6-1 16,3-16 1-16,-10-3-1 15,-11-3 1 17,-20 0-1-32,-15-13 1 0,-21-3-1 0,-7 0 0 0,-11 0-7 0,-18-3 0 15,-17-6-6 1,25 0 1-16</inkml:trace>
  <inkml:trace contextRef="#ctx0" brushRef="#br1" timeOffset="27489.73">3916 5098 34 0,'3'26'17'0,"4"11"-15"0,-7-21 26 16,0 6-27-16,0 12 0 0,-7 10 0 16,4 16 0-16,-8 12-2 15,-6 3 1-15,6 7-2 16,0-7 1-16,4-3-6 15,4-9 1-15,6-10-4 16,4-12 0-16</inkml:trace>
  <inkml:trace contextRef="#ctx0" brushRef="#br1" timeOffset="28677.39">4057 5011 14 0,'18'0'7'0,"13"-13"-2"0,-24 10 4 0,4-3-8 16,0-4 1-16,10 7 2 16,7-3 0-16,7 0-4 15,11 6 0-15,3-4 4 16,11 1 0-16,11 0 0 16,-11-6 1-16,7-7-1 15,-3 7 1-15,13-1-1 16,-3 4 1-16,11 3-2 15,3 3 0-15,-7 0-1 16,11 0 1-16,7 3-2 16,-1 3 1-16,12 1-2 15,-11-1 1-15,3 0-1 16,7 3 0-16,8 1 0 16,3-4 0-16,-11 0 0 15,11-2 0-15,3-4 0 0,8 0 1 16,-15 0-1-16,11-4 0 15,4 4 0-15,-1 0 0 16,-10 4 1-16,4-8 0 16,-1 1 0-16,8 0 0 15,-8 9 0-15,-10-2 0 16,7 2 0-16,0-3 0 16,-7-3-1-16,-7 0 0 15,-14-3 0-15,-8 3 0 0,-6 0-1 16,-15 3 1-16,-10-3-1 15,-3 0 1-15,-15 0-1 16,-3-3 0-16,-8 3-1 16,-2 6 1-16,-12 7-1 15,-3 5 1-15,0-2 0 16,-7 9 0-16,0-3 1 16,0 6 0-16,-7 4-1 15,0 5 1-15,-7 4 0 16,3 3 0-16,1 9 0 15,-4 4 0-15,0 2 0 16,3 1 0-16,-7 6-1 16,8 0 1-16,-1 6 0 15,4-9 0-15,-3-4 0 16,-1 1 0-16,0-13 0 16,1 3 0-16,-1-3 0 15,-13-6 0-15,-5-4-1 16,-6-2 0-16,-4-7 0 0,-14-6 1 15,-7-6-1-15,-7-4 1 16,-17 4 0-16,-15-4 0 16,-18-8 0-16,-2-1 1 15,-12-3-1-15,-28-3 0 16,0 3 0-16,-10 0 0 16,-21-4 0-16,3 8 0 15,-11-1 0-15,1 3 0 16,-15-3 0-16,-7 3 0 15,11 4 0-15,-4 5 1 0,4 7-1 16,7-3 0-16,-7 3 0 16,0 0 0-16,7 3 0 15,-7-3 1-15,28-3-8 16,0-3 1-16,0-10-5 16,4 0 0-16</inkml:trace>
  <inkml:trace contextRef="#ctx0" brushRef="#br1" timeOffset="33528.17">3538 7347 40 0,'11'3'20'0,"-4"9"-17"0,-7-8 20 16,0-4-16-16,0 3 0 16,-7-3 0-16,7 3 1 15,-11 0-12-15,1 3 1 32,-11 26 7-32,-8 2 0 15,-2 1-4-15,2 2 1 0,-9 4-2 16,9 3 1-16,8 0-1 31,-7 3 0-31,14 6-2 0,7 0 0 0,7 4 2 16,7-1 0-16,7-5 1 15,4-14 1-15,3-5-1 16,7-11 1-16,4-11 2 16,0-10 1-16,3-13-4 15,-10-9 1-15,-1 4-1 16,-3-4 1-16,-3 3-1 15,-7 0 0 1,-11 0-1-16,0 7 1 0,-11 2-1 16,-7 10 1-16,-3 7-1 15,-3-4 1-15,-1 9 0 16,-3 1 0-16,-4 6-1 47,4-4 1-32,-1 4-3 1,15-3 1 0,-3-1-2-1,10 1 0 1,3-7-10 0,4-9 1-16</inkml:trace>
  <inkml:trace contextRef="#ctx0" brushRef="#br1" timeOffset="33820">4025 7742 26 0,'-7'0'13'0,"-10"12"0"0,13-8 12 0,-14-1-24 16,-3 6 0-16,0 10 1 16,-11 3 1-16,-3 6-4 15,3 0 1-15,11 7 1 16,-7-4 0-16,10 1-5 16,4-7 0-16,4-7-6 0,2-11 0 15</inkml:trace>
  <inkml:trace contextRef="#ctx0" brushRef="#br1" timeOffset="34063.49">3736 7751 38 0,'32'35'19'0,"-1"9"-21"0,-20-29 31 16,7 4-29-16,-8 6 0 15,8 7 0-15,3 2 1 0,7-3-2 16,-7-2 1-16,8 2-2 16,-8-9 1-16,-7-6-8 15,0-1 0-15,-3-11-1 16,-1-4 1-16</inkml:trace>
  <inkml:trace contextRef="#ctx0" brushRef="#br1" timeOffset="34290.18">4156 7886 40 0,'10'13'20'0,"1"-7"-25"0,-1-6 39 0,8 0-34 0,-4 0 0 0,11 0-1 0,7-6 1 16,-4-1-5-16,-7-2 1 15,0-4-7-15,-3-2 1 16</inkml:trace>
  <inkml:trace contextRef="#ctx0" brushRef="#br1" timeOffset="34511.41">4304 7761 38 0,'0'31'19'0,"3"22"-20"0,-3-37 31 0,0 6-30 16,-3 3 0-16,-4 10 0 15,3-4 1-15,4-6-3 16,-7-3 1-16,7-3-9 16,7-13 0 15</inkml:trace>
  <inkml:trace contextRef="#ctx0" brushRef="#br1" timeOffset="35029.75">4706 7532 56 0,'7'12'28'0,"7"-2"-33"0,0-10 50 15,-3 0-45-15,10 3 1 16,-3 0 0-16,13-3 0 16,-2-3-1-16,2 3 0 0,-9 0 0 15,-5 3 1 1,-6 3-2-16,-11 1 1 0,-7 5-1 16,3 1 1-16,-13 9-1 15,-5 3 1-15,1 0 0 16,-3 0 0-16,9 3 0 62,-6 3 0-62,7 1 0 0,11-4 0 0,3-3 3 0,-7-3 1 47,14-3 0-16,10-3 0-31,4-7 0 16,4 0 0-16,3-2-1 0,8-4 1 0,-5-3-8 0,-2 3 0 0,-5 0-6 0,-6-3 1 63,-14 0-10-63,-8-6 0 0</inkml:trace>
  <inkml:trace contextRef="#ctx0" brushRef="#br1" timeOffset="35434.78">2900 8579 41 0,'0'0'20'0,"0"16"-12"16,0-13 21-16,0 0-25 15,0 0 1-15,3 4 3 16,8-1 0-16,7 0-10 16,10-3 0-16,14 0 7 15,29 4 0-15,35-7-3 0,13-10 1 16,40-2-2-16,14-7 0 15,28-3-1 1,25 3 1-16,-7-3-1 16,10 0 0-16,-42 3-2 0,-53 4 0 15,42 2-5-15,-38 7 1 16,-25 0-9-16,-32 6 1 16,-25-4-3-16,-34 4 1 15</inkml:trace>
  <inkml:trace contextRef="#ctx0" brushRef="#br1" timeOffset="36209.78">2332 9373 42 0,'0'0'21'0,"-11"15"-16"15,11-12 40-15,-7 7-43 16,-3-1 1-16,-8 4 1 15,4 6 1-15,-14 2-7 0,-1 8 1 16,-2-1 3-16,-8 3 0 16,0 4-2-16,7-1 1 15,4-2-4-15,7-4 1 16,0-6-5-16,0-7 1 16,3-5-6-16,7-7 1 15,1-9-4-15,-1-13 0 16</inkml:trace>
  <inkml:trace contextRef="#ctx0" brushRef="#br1" timeOffset="36432.15">1767 9238 28 0,'18'0'14'0,"3"12"-9"0,-10-9 21 0,6 7-23 15,-6 2 1-15,10 4 5 16,7 15 0-16,1 1-11 15,6 8 1-15,11 8 6 16,3 8 0-16,1 7-3 16,-8-7 1-16,7 1-6 15,-10-7 0-15,0-10-10 16,-7-11 1-16,-11-17-2 16,-4-9 0-16</inkml:trace>
  <inkml:trace contextRef="#ctx0" brushRef="#br1" timeOffset="37528.68">2424 8786 34 0,'0'3'17'0,"7"0"-17"0,-7-3 32 0,3-3-29 0,4 0 1 0,4 0 3 0,-8 0 0 0,8-3-8 0,0-4 0 0,3 4 6 0,-4 0 0 0,1-1-2 15,3 1 1-15,4 3-3 16,-11 3 1-16,3 0-2 16,-10 6 0-16,0 10-1 15,-7 0 1-15,4-1-1 16,-4 4 0-16,7 0-2 15,-4 0 1-15,-3 0 0 47,-4-4 0-47,11-2 0 0,-7-4 1 16,4 4 0-16,3-7 1 47,0 0 0-47,3 4 1 62,4-4 0 16,-3-3 1 1,10 0 0-79,-3-3 0 31,-1 3-1 16,1-3 1-47,-1 3-1 15,-6 1 1 1,-4 5-2-16,-4 4 0 16,-6 5-4-16,-8 4 0 0,-3 3-8 0,0 0 0 0,-7-6-3 0,-1-9 0 0</inkml:trace>
  <inkml:trace contextRef="#ctx0" brushRef="#br1" timeOffset="37675.97">2642 9520 43 0,'11'22'21'0,"7"-19"-16"0,-15-3 40 0,8 0-43 0,6-3 1 0,4 0 1 0,8-4 0 16,-1-5-6 0,7-1 1-16,4 1 2 0,7-1 0 15,-14 1-6-15,-4-1 1 16,-7 4-12-16,-3-1 0 16</inkml:trace>
  <inkml:trace contextRef="#ctx0" brushRef="#br1" timeOffset="38076.71">2910 9228 48 0,'-7'19'24'0,"7"0"-22"0,0-13 35 0,0 7-37 0,0 6 1 0,-3 9 0 0,3 3 0 0,0 7-2 0,0 3 1 0,3 2-5 15,4 4 1-15,-3-9-10 16,3-13 0-16</inkml:trace>
  <inkml:trace contextRef="#ctx0" brushRef="#br1" timeOffset="38483.08">3577 9310 36 0,'0'6'18'0,"4"-3"-8"16,-4-3 22-16,0 3-28 15,-4 7 1-15,-6 2 0 16,-8 10 1-16,-3 6-8 0,-7 4 0 16,-1 5 5-16,5-2 0 15,-5 3-5-15,-2-4 1 16,13-3-6-1,0-5 1-15,8-8-9 0,6-11 1 16</inkml:trace>
  <inkml:trace contextRef="#ctx0" brushRef="#br1" timeOffset="38759.22">3313 9366 35 0,'10'22'17'0,"8"19"-12"0,-11-32 22 0,3 4-25 16,1 9 0-16,7 3 1 15,3 3 0-15,11 13-4 16,-4-3 0-16,4-1 2 16,-4-9 1-16,-7-2-5 15,-3-5 1-15,-4-5-10 16,-4-6 1-16</inkml:trace>
  <inkml:trace contextRef="#ctx0" brushRef="#br1" timeOffset="39419.11">3697 8836 30 0,'-10'19'15'0,"10"0"1"0,0-13 17 0,3 0-29 0,4 1 1 0,-3 2 1 0,3-3 1 0,3 1-8 15,-3-4 0-15,7 0 5 16,4-6 1-16,3 3-3 16,-3-6 1-16,-4 2-2 0,4 1 1 15,-11 0-2-15,3 3 0 16,1 3-1-16,-11 4 1 15,0 5-2-15,0 4 1 16,-11 3-1-16,1-1 1 16,3-2 0-16,0-3 0 15,3 9 0-15,4-4 1 16,0-2 1-16,0-3 0 16,11-7 0-16,-1-3 1 15,8 0-3-15,-4-6 1 31,4-3-12 16,10-1 1-31,-14 1-5 0,4 9 0-1</inkml:trace>
  <inkml:trace contextRef="#ctx0" brushRef="#br1" timeOffset="39722.87">3997 9514 44 0,'0'6'22'0,"4"-6"-17"0,-4 0 36 16,7 0-38-16,0 0 1 15,7 0 1-15,3 0 1 16,5-3-8-16,-1-4 0 16,7-2 4-16,4 0 0 15,3-1-8-15,-3 1 1 0,-4-1-12 16,-7 1 1-16</inkml:trace>
  <inkml:trace contextRef="#ctx0" brushRef="#br1" timeOffset="40322.37">4706 8987 44 0,'0'15'22'0,"11"1"-11"0,-11-13 29 0,0 4-39 15,-4-4 1-15,-3 9 0 16,4 1 1-16,-8 6-4 16,0-1 1-16,4 4 2 15,7 0 0-15,-7-3-2 16,4 0 1-16,3 0 0 16,10 0 0-16,-6-7-1 15,10 10 1-15,-11-3-1 16,8 6 0-16,7 0 0 15,-1-9 0 17,-3-1-1-32,4 1 1 15,-14 6-1 1,-4 3 0 0,-11 7-3-16,8 2 1 0,-19-6-5 15,-2-6 0-15,-8 0-8 0,0-16 0 0</inkml:trace>
  <inkml:trace contextRef="#ctx0" brushRef="#br1" timeOffset="40524.44">4674 8952 59 0,'39'-6'29'0,"11"-19"-36"0,-22 12 53 0,14 4-47 15,0-7 1-15,8 1-1 16,-4-4 0-16,-4 6-3 16,-10 7 0-16,-8 9-12 15,-13-3 0-15</inkml:trace>
  <inkml:trace contextRef="#ctx0" brushRef="#br1" timeOffset="40841.83">5080 9256 52 0,'-7'16'26'0,"-11"34"-28"0,15-34 40 0,-15 0-38 0,-3 9 0 0,-11 6 0 0,4 7 0 16,-4-4-3-16,-7 4 0 15,8 3-6-15,6-13 1 16,4-12-6-16,3-16 0 15</inkml:trace>
  <inkml:trace contextRef="#ctx0" brushRef="#br1" timeOffset="41038.74">4801 9297 34 0,'32'16'17'0,"28"25"-12"0,-39-26 26 0,0-5-30 0,15 5 1 0,-5 7-1 32,8 4 1-32,0 5-4 0,-4-3 1 0,-6 10-3 15,-1-10 1-15,-14-3-9 16,0-9 1-16</inkml:trace>
  <inkml:trace contextRef="#ctx0" brushRef="#br1" timeOffset="41370">5369 9426 47 0,'4'-19'23'0,"24"22"-22"0,-17-3 41 0,6 0-41 0,4 0 0 0,1 0 1 0,9-6 0 0,8 6-3 16,7-6 0-1,-11-13-13 1,-6-3 0-16</inkml:trace>
  <inkml:trace contextRef="#ctx0" brushRef="#br1" timeOffset="41591.44">5553 9263 43 0,'0'37'21'16,"-4"20"-13"-16,4-45 25 0,0 1-32 0,0 9 0 0,-7 9-1 0,7 4 1 0,0-7-4 0,0-3 0 15,0-3-8-15,7-6 1 16,-3-10-4-16,3-12 1 15</inkml:trace>
  <inkml:trace contextRef="#ctx0" brushRef="#br1" timeOffset="42383.71">5867 8943 44 0,'10'9'22'0,"-6"10"-23"15,3-16 42-15,-4 0-39 16,12 1 1-16,-5-1 1 15,4 0 1-15,4 0-6 16,3-3 0-16,0-3 4 16,4-3 1-16,7-1-2 15,-4 1 1-15,4 0-2 16,-4-1 0-16,4 4 0 16,-15 3 0-16,-3 7-2 15,-7 5 0-15,-10 7-1 16,-8-7 0-16,-3 4-1 15,-3 3 0-15,-1 0-3 0,4-4 1 16,-4 7 1 0,4-3 0-16,14-3 1 0,0 3 0 15,4 0 2-15,6-1 0 16,8-2 3 0,10 6 0-16,-3 3 0 0,3-3 1 15,0 0-1-15,-7 3 0 16,-3-9-1-16,-18 3 1 15,-7 9-2-15,-18 9 0 16,-14 4-8-16,-10-6 0 16,-11-10-6-16,-7 0 0 15</inkml:trace>
  <inkml:trace contextRef="#ctx0" brushRef="#br1" timeOffset="42975.64">7006 8325 36 0,'-3'0'18'0,"13"3"-10"0,-10-3 26 0,4 0-29 16,3 0 0-16,3 0 4 15,5-3 0-15,9 0-12 16,4 0 1-16,8 3 6 16,10-6 1-16,3-4-5 15,0 4 1-15,-13-3-8 16,-8-1 0-16,-11 10-10 15,-6 0 1-15</inkml:trace>
  <inkml:trace contextRef="#ctx0" brushRef="#br1" timeOffset="43136.91">7024 8548 59 0,'14'12'29'0,"32"7"-35"0,-29-19 50 0,8 0-45 0,7-6 1 16,7 0-9-16,-1-4 0 16,-2 4-2-16,-12-7 0 15</inkml:trace>
  <inkml:trace contextRef="#ctx0" brushRef="#br1" timeOffset="44319.59">10040 7337 40 0,'35'-12'20'0,"-17"-4"-11"0,-18 16 21 0,4-6-27 16,-4 6 0-16,0-6 3 15,-4 2 0-15,-7 4-8 16,-6 7 1-16,-11 5 4 16,-1 1 0-16,-9 12-2 15,-8 0 1-15,-7 10-2 16,10 5 0-16,5 1-1 15,2 12 1-15,5-2-2 16,2 8 1-16,8 1 0 16,11-1 0-16,6-2 0 15,8-7 0-15,3-6 0 0,10-16 1 16,8-15-1 0,7-10 1-16,-1-10 0 0,-2-2 0 15,-5-10 0-15,-2-6 0 16,-8-3 0-16,-4 3 0 15,-6 3 0-15,-11-3 1 16,-4 3-1-16,-6 3 1 16,-12 10-2-16,1 12 0 15,-4-3-2-15,-6 9 1 16,-5 7-3-16,1 3 0 16,3 3-8-16,7 0 1 0,8-7-2 15,9-5 1-15</inkml:trace>
  <inkml:trace contextRef="#ctx0" brushRef="#br1" timeOffset="44622.37">10259 7563 43 0,'-4'28'21'0,"-17"1"-26"16,18-17 43-16,-4 10-36 0,-8 0 0 15,-6 3 0-15,-3 6 0 16,2 4-3-16,1-1 0 15,4-5-1-15,2-4 0 16,5-6-11-16,6-16 0 16</inkml:trace>
  <inkml:trace contextRef="#ctx0" brushRef="#br1" timeOffset="44848.67">10125 7601 42 0,'21'25'21'0,"7"25"-19"0,-17-37 29 0,-4-1-28 16,3 10 1-16,4 9 0 16,4 1 0-16,3 2-7 15,-3-12 1-15,0 0-2 16,3-3 1-16,0-10-10 15,-3-2 0-15</inkml:trace>
  <inkml:trace contextRef="#ctx0" brushRef="#br1" timeOffset="45175.56">10636 7660 46 0,'0'7'23'0,"7"5"-16"0,-3-12 35 0,6 0-39 15,1 0 0-15,3 0 0 16,4-3 0-16,-4 0-5 16,7 0 1-16,7 0 1 15,4-4 1-15,3-5-7 16,-3-4 0-16,0 4-10 16,3-7 0-16</inkml:trace>
  <inkml:trace contextRef="#ctx0" brushRef="#br1" timeOffset="45418.97">10802 7416 44 0,'0'34'22'0,"-7"23"-14"0,3-42 29 16,1 10-37-16,-1 10 0 16,4 3-1-16,-3-4 1 15,3 7-7-15,0 6 0 16,0-13-7-16,0-5 1 16</inkml:trace>
  <inkml:trace contextRef="#ctx1" brushRef="#br1">6350 5349 0</inkml:trace>
  <inkml:trace contextRef="#ctx0" brushRef="#br1" timeOffset="46812.03">11155 7400 52 0,'3'16'26'0,"26"-10"-19"0,-19-9 26 15,4 6-31-15,7-6 1 16,1 6 2-16,2 0 1 15,8 0-7-15,3-3 1 0,1 3 3 16,2-6 1-16,-9 6-2 16,-8 4 0-16,-7 5-2 15,-14 4 0-15,-11 6-2 16,-6 3 1-16,-4 6-1 16,-4 1 0-16,7-4 0 15,1 3 1-15,-1-6 1 16,4-6 0-16,3 0 1 15,4-3 0-15,4-1 1 16,6 4 1-16,-3-6 0 16,11-7 0-16,10-6-1 15,11-3 1-15,6 3-5 16,-2-3 0-16,-4-7-11 16,-4 1 0-16,-7-7-7 15,-3 4 1-15</inkml:trace>
  <inkml:trace contextRef="#ctx0" brushRef="#br1" timeOffset="47443.07">9084 8240 30 0,'0'7'15'0,"0"8"-5"16,0-15 16-16,4 7-23 0,3-4 0 15,-7 3 3-15,7 0 1 16,0 1-8-16,-4-4 1 16,4 3 5-16,7-3 1 15,11 0-2-15,10 0 1 16,11 1 0-16,18-4 0 16,13-7-1-16,19 1 1 15,24 0-1-15,24 0 1 16,22-10-1-16,25 3 0 15,3-6-2-15,28 4 0 16,-3-4 0-16,17 0 0 0,-10 4-1 16,14-4 1-16,-11 6-2 15,-25 7 1-15,-6 6-3 16,-29 3 1-16,-28 3-7 16,-28 4 1-1</inkml:trace>
  <inkml:trace contextRef="#ctx0" brushRef="#br1" timeOffset="55101.52">14390 8005 44 0,'3'7'22'0,"8"-1"-17"0,-4-6 37 15,7 0-40-15,0 0 1 16,7-6 1-16,8-1 0 16,-1-2-5-16,4-1 0 0,6 4 1 15,5-3 0-15,-4 3-9 16,-4-1 1-16,-11 1-8 15,-13 3 0-15</inkml:trace>
  <inkml:trace contextRef="#ctx0" brushRef="#br1" timeOffset="55299.86">14333 8275 44 0,'-3'56'22'0,"20"-62"-11"15,-2 9 34-15,2 0-42 16,8 4 1-16,14-4 2 16,0-3 0-16,3-3-8 15,11-7 0-15,3 10 0 0,-3-6 0 16,-7-3-15-16,-7 2 1 16</inkml:trace>
  <inkml:trace contextRef="#ctx0" brushRef="#br1" timeOffset="64542.9">22652 4503 27 0,'3'12'13'0,"1"-12"-10"16,-4 0 13-16,3-9-14 16,-3-7 1-16,0 7 1 15,-3-16 1-15,-1-4-7 16,-3-5 1-16,-3-4 3 15,-1 4 1-15,1-4-2 16,-1 4 1-16,0 2-2 16,1 4 0-16,3 3 0 15,-4-6 0-15,4 9 0 16,0 6 0-16,4 3 0 16,3 4 1-16,0 6 0 15,3-7 1-15,4 7 0 16,7 0 1-16,4 0 1 15,10 0 0-15,7 0 0 16,8-7 0-16,-1-5-1 16,7-4 0-16,11-3-3 0,-3 6 0 15,-1-3-8-15,-6 13 0 16,-11 6-6-16,-11 6 0 16</inkml:trace>
  <inkml:trace contextRef="#ctx0" brushRef="#br1" timeOffset="64757.16">22701 4396 47 0,'7'16'23'0,"22"-10"-21"0,-15-6 40 0,7 0-41 15,7 0 0-15,0 0-4 16,4-6 1-16,3 3-12 16,-10-1 1-16</inkml:trace>
  <inkml:trace contextRef="#ctx0" brushRef="#br1" timeOffset="65682.48">21699 3722 40 0,'7'0'20'0,"8"25"-13"0,-8-13 23 16,0 7-28-16,0 6 0 15,-4 19 1-15,-3 19 1 0,-7 18-6 16,4 10 1-16,-4 25 3 16,-4 29 0-16,4 30-2 15,-4 29 1-15,4 34-2 16,4 42 1-16,-1 24 0 15,8 34 0-15,3 42 0 16,0 27 0-16,3 32 1 16,1 16 0-16,0 31 1 15,6 10 0-15,-6 2-1 16,-1 7 1-16,1-6-1 16,0 9 1-16,-1-13-2 15,-3-172 0-15,-3 204 0 16,-4-38 0-16,-4-15-1 15,-3-35 1-15,-3-35-2 16,-4-21 0-16,-8-26-3 0,-6-18 1 16,-4-26-3-16,4-8 1 15,0-29-2-15,3-16 1 16,4-31 1-16,3-22 0 16,8-25-5-16,6-29 1 15</inkml:trace>
  <inkml:trace contextRef="#ctx0" brushRef="#br1" timeOffset="67229.73">23220 4562 39 0,'-7'6'19'0,"3"-6"-11"0,4 0 20 16,-3-3-27-16,-8-3 0 0,-3 3 0 16,0 0 0-16,-4 3-2 15,1 0 0-15,-5 0 1 16,-2 0 1-16,3 0-2 15,3 3 1-15,0 0-2 16,8 3 1-16,-1-3-1 16,4 1 1-16,4 8-1 15,3 1 1-15,7-1 0 16,7 1 1-16,3-4-1 16,5-6 1-16,-1-6 0 15,0 0 1-15,0-6-1 16,0 6 0-16,-3-4 0 15,-4 4 0-15,-3-6-1 16,-1-4 1-16,1 4 0 16,-1-1 0-16,-3 1-1 15,0 6 1-15,0-7 0 0,-3 10 1 16,0 4-1-16,3 2 1 16,-4 3-1-16,1-3 1 15,-1 4-2-15,1 9 0 16,-1-10-7-16,1 7 0 15,3-10-3-15,-4-3 0 16</inkml:trace>
  <inkml:trace contextRef="#ctx0" brushRef="#br1" timeOffset="67591.2">23640 4474 37 0,'0'0'18'0,"3"7"-23"0,-3-4 34 0,-3 3-29 16,-4 3 0-16,-8 4 0 16,1 3 1-16,-3-1-1 15,-4-5 0-15,-1 2 0 16,1 7 1-16,4 3-1 15,2 3 1-15,1 3-1 16,4-6 1-16,3 3-1 16,3 1 1-16,1-8 0 15,6 7 0-15,11-15 0 16,7-1 0-16,4-9-1 16,7 0 1-16,0-9-4 0,-1-10 1 15,1-9-8 1,0-4 1-16,0-5-2 0,-8-10 0 15</inkml:trace>
  <inkml:trace contextRef="#ctx0" brushRef="#br1" timeOffset="67891.95">24038 3819 21 0,'32'-44'10'0,"-21"-9"-4"0,-8 40 17 0,1-2-19 16,-4-1 1-16,0-3 1 15,-4 0 0-15,-3 13-8 16,-3 6 0-16,-5 9 5 16,1 10 0-16,-3 6-3 15,-5 10 1-15,-2-4-1 16,-8 13 1-16,0 9-1 16,1 23 1-16,-1 8-1 15,7 7 0-15,4 13-1 16,10-13 1-16,8-7 0 15,3-15 0-15,3-6-2 16,4-22 1-16,0-26-5 16,-3-11 0-16,-4-4-5 15,-4-16 1-15</inkml:trace>
  <inkml:trace contextRef="#ctx0" brushRef="#br1" timeOffset="68342.23">23629 4349 40 0,'14'28'20'0,"11"-15"-19"0,-15-10 36 15,8 3-35-15,7-3 1 16,7 4 0-16,6-4 0 16,1-3-8-16,-4 6 1 15,1-3-2-15,-5 3 0 16,5 4-3-16,-5-10 0 0,-2 3-4 15,-5-3 1-15,-2-3 3 16,2 3 0-16,-6 0 7 16,-4 0 0-16,-3 0 4 15,-1 0 1-15,-10 0 4 16,0 0 1-16,-7 3 0 16,-3 0 1-16,-5 3-4 15,-2 7 1-15,-4-1-3 16,3 4 1-16,4-3-3 15,0 2 0-15,0 10-1 16,0 0 0-16,3 13-3 16,4-10 1-16,3 7-1 15,4-10 0-15,4-6-1 16,6-7 1-16,5-9 1 16,2-9 1-16,1-13 1 0,0 0 1 15,-4-6-3 1,3-3 0-16,-3-6-5 0,-3-4 1 15</inkml:trace>
  <inkml:trace contextRef="#ctx0" brushRef="#br1" timeOffset="68629.48">24243 4584 39 0,'7'13'19'0,"-4"-10"-20"15,-3-3 36-15,0 0-32 16,8 0 1-16,-5 0 2 16,4-3 1-16,0-4-8 15,4 1 0-15,3 0 6 16,0-4 0-16,7 1-2 16,0 3 1-16,4-4-3 15,0 1 1-15,-1-4-2 16,1 4 1-16,-7 3-3 15,-1-1 0-15,-6 4-6 16,-4 3 0-16,4 0-9 16,-11-6 1-16</inkml:trace>
  <inkml:trace contextRef="#ctx0" brushRef="#br1" timeOffset="68929.95">24659 4565 41 0,'0'41'20'0,"7"-22"-18"0,-3-13 28 0,-4 4-31 16,3-1 1-16,1-9-3 15,3-6 0-15,-4-7-3 16,1 4 0-16,-1-4-6 16,-3-6 1-16</inkml:trace>
  <inkml:trace contextRef="#ctx0" brushRef="#br1" timeOffset="69483.4">24814 4430 21 0,'39'22'10'0,"25"7"-8"0,-43-29 13 0,7 9-12 16,0-6 0 15,1 0 6-31,2 0 0 0,5-3-9 0,-5 0 0 0,1 0 6 0,-7-3 0 16,-1-3-2-16,-6 0 1 15,-4-4-4-15,-7 4 1 16,4 0-3-16,-11-4 1 16,-7 7-2-16,0 3 1 15,-7 0-3-15,0 7 1 16,-4 5-3-16,4 4 0 15,3 6-4-15,1 6 0 16,6 6 1-16,4 10 1 0,11 13 5 16,3-1 0-16,3 7 4 15,1-3 1-15,-4-1 3 16,-7-6 0-16,-7-6-1 16,-10 7 1-16,-8-13-4 15,-7-1 0-15,1-5-2 16,-8-10 1-16,-3-16-1 15,-8-6 0-15,-3-9 0 16,1-6 1-16,-1-4-1 16,10-3 1-16,12-3 1 15,6 7 1-15,11-4 2 16,7 3 0-16,14 3 2 16,14-2 0-16,15-4 2 15,3 6 0-15,6 1-2 16,8-10 1-16,0-3-11 0,-10 0 1 15,-15-7-9 1,-3 10 0-16</inkml:trace>
  <inkml:trace contextRef="#ctx0" brushRef="#br1" timeOffset="70803.58">26744 4186 42 0,'0'25'21'0,"-3"-3"-17"0,3-13 21 15,-4 7-24-15,-3 9 0 16,-11 6 1-16,-10 1 0 16,-7 9-3-16,-7 9 0 15,3-6-1-15,3-7 1 0,5 4-10 16,6-3 0-16,0-19-1 16,18-7 0-16</inkml:trace>
  <inkml:trace contextRef="#ctx0" brushRef="#br1" timeOffset="71017.63">26645 4446 30 0,'21'38'15'0,"11"31"-9"15,-25-66 26-15,4 13-33 16,-4 2 0-16,4-2-6 16,-4 0 0-16,0-4 0 15,-4-18 1-15</inkml:trace>
  <inkml:trace contextRef="#ctx0" brushRef="#br1" timeOffset="71554.17">26839 3904 46 0,'4'22'23'0,"3"-10"-25"0,0-12 41 0,0-3-37 16,4 3 0-16,-1-3 2 16,1-3 1-16,3-1-6 15,0 4 1-15,4 0 3 16,3 3 1-16,-7 0-2 15,0 0 0-15,-3 3-2 0,-4 0 1 16,-7 0-2 0,0 4 0-16,-4-1-1 15,1 0 0-15,-1 1 1 0,1 2 0 16,3 0 0-16,0 4 1 16,3-4 0-16,1 1 0 15,3-1 0-15,3 1 1 16,1 5 0-16,-1-2 1 15,1-1-1-15,0 1 1 16,-8 6-1-16,-3-4 1 16,-7 4-2-16,-4 0 0 15,-3 3-2-15,-3-6 1 16,-8-1-7-16,4-2 0 16,-4-7-8-16,4-6 0 0</inkml:trace>
  <inkml:trace contextRef="#ctx0" brushRef="#br1" timeOffset="71870.23">26988 4490 43 0,'-11'3'21'0,"11"0"-11"0,3 0 30 16,8 1-40-16,3-1 1 15,4 0-1-15,10-3 1 16,4 0-4-16,7-3 1 15,-4-4-7-15,-3-2 0 16,-8 0-6-16,-6-4 1 16</inkml:trace>
  <inkml:trace contextRef="#ctx0" brushRef="#br1" timeOffset="72086.28">27118 4399 41 0,'-3'41'20'0,"6"37"-25"16,1-62 34-16,-1 9-31 16,1 6 1-16,-1 1-13 15,1-4 0-15,-1-15 11 16,1-7 0-16</inkml:trace>
  <inkml:trace contextRef="#ctx0" brushRef="#br1" timeOffset="72397.56">27732 4418 48 0,'-7'12'24'0,"-21"-5"-29"0,17-1 47 0,-10 16-42 16,-7 6 1-16,-8 0 0 15,-2 10 1-15,-5 9-4 16,8-3 0-16,3-10-6 16,11-2 1-16,3-10-7 15,4-13 1-15</inkml:trace>
  <inkml:trace contextRef="#ctx0" brushRef="#br1" timeOffset="72622.48">27474 4534 43 0,'25'63'21'0,"17"-1"-23"16,-24-40 35-16,3 3-34 0,0 7 1 15,4 5-1-15,-4-2 0 16,-3-4-1-16,-4-12 1 15,-3-16-7-15,-4-12 1 16,-4-13-5-16,-3-16 1 16</inkml:trace>
  <inkml:trace contextRef="#ctx0" brushRef="#br1" timeOffset="73039.48">27855 3973 48 0,'14'6'24'0,"8"3"-29"0,-15-6 47 0,7 1-41 15,0-4 1-15,7 0 0 16,4 3 0-16,-4 0-3 16,0 3 0-16,-3 4 2 15,-4-10 0-15,-7 9-2 16,-7 7 0-16,-11 2 0 0,-6 4 0 16,-4 4 0-1,-4-1 0-15,-3 6 0 0,6-6 0 16,5 0 1-1,3 0 0-15,7 0 0 0,3 0 0 16,8-3 0-16,10-12 1 16,7 2-1-16,7-5 1 15,7-4-8-15,1-3 1 32,-1-10-8-32,0 1 1 0</inkml:trace>
  <inkml:trace contextRef="#ctx0" brushRef="#br1" timeOffset="73377.87">28236 4716 45 0,'7'31'22'0,"18"-12"-15"0,-14-19 35 16,-1 3-42-1,4 3 1-15,4-6 0 16,0 4 0-16,10 2-3 0,0-12 0 15,-3 6-6-15,-4-4 0 16,4-2-7-16,-11-10 1 16</inkml:trace>
  <inkml:trace contextRef="#ctx0" brushRef="#br1" timeOffset="73803.1">28935 4368 49 0,'0'50'24'0,"-14"-50"-32"16,7 3 41-16,-4 3-34 15,-3 4 1-15,0 2 0 16,-4 7 0-16,4-3 1 16,0-1 0-16,3-2 0 15,4 0 0-15,11 5 0 16,6-8 1-16,5-4-1 16,6 7 1-16,-4 2-2 15,5 4 1-15,-1-3-1 16,-4 3 0-16,-3 3 0 0,-10-1 0 15,-4 8-4 17,-7-4 1-32,-7 3-10 0,-11 0 0 0,-10-15-1 47,0-4 1-47</inkml:trace>
  <inkml:trace contextRef="#ctx0" brushRef="#br1" timeOffset="74023.73">28882 4374 39 0,'25'9'19'0,"-1"-9"-20"16,-17 4 38-16,7-4-34 16,11 3 0-16,10-6 0 15,8-4 0-15,6-5-5 16,11-1 0-16,4 1 2 15,-8-1 1-15,-10 4-6 16,-11-1 1-16,1 4-9 16,-8-6 0-16,-11-7 0 15,-6 6 1-15</inkml:trace>
  <inkml:trace contextRef="#ctx0" brushRef="#br1" timeOffset="74319.28">29224 4581 30 0,'-35'44'15'0,"-22"53"-16"0,43-75 28 16,-7 13-27-16,0 2 1 16,3-5-5-16,1-4 1 15,3-3-4-15,3-16 1 16,7-12-3-16,1-13 1 0</inkml:trace>
  <inkml:trace contextRef="#ctx0" brushRef="#br1" timeOffset="74409.83">29079 4553 29 0,'25'34'14'0,"3"10"-11"0,-21-25 28 0,4 0-30 0,3 9 0 0,0 7-1 16,4 2 1-16,3-2-3 0,0-1 1 0,0-6-4 15,1-3 1-15,-5-9-6 16,-3-13 1-16</inkml:trace>
  <inkml:trace contextRef="#ctx0" brushRef="#br1" timeOffset="74732.02">29482 4735 39 0,'0'25'19'0,"7"-19"-11"0,-4-3 34 0,4 3-40 0,4-6 1 0,7 4 0 0,3 2 0 0,10-12-5 0,5 2 1 0,-1 4-3 0,-3-6 0 0,-8 3-11 15,-2-10 1-15</inkml:trace>
  <inkml:trace contextRef="#ctx0" brushRef="#br1" timeOffset="74933.35">29538 4456 35 0,'4'47'17'0,"6"15"-6"0,-10-49 19 0,0 15-30 15,0 10 1-15,0 6 0 16,-3 6 0-16,-1 3-3 0,1-12 0 16,-1-3-4-16,1-7 0 15,-1-12-6-15,1-7 1 16</inkml:trace>
  <inkml:trace contextRef="#ctx0" brushRef="#br1" timeOffset="75381.5">29877 4383 48 0,'10'10'24'0,"12"-4"-23"15,-12-6 44-15,4-6-43 16,0 0 1-16,7-1 0 16,-3 1 1-16,0 0-6 15,-1 3 1-15,1 3 2 16,-4 0 1-16,-3 0-2 16,-4 3 0-16,-7 3-2 15,-4 3 1-15,1-2-1 16,-4-1 1-16,0-6-2 15,-4 3 1-15,0 3-1 0,4 7 0 16,0-1 1-16,4 4 1 16,3 6 0-16,3 3 0 15,4-6 1-15,0 6 0 32,1 6 0-32,-1 7 1 31,3-10-1-16,1 7 0-15,-4-10-1 0,-4-3 1 0,-3 0-1 0,-3 6 1 16,-4 0-3-16,-11 7 1 0,-10-1-10 0,-11-6 1 0,-10-9-2 16,6-9 0-16</inkml:trace>
  <inkml:trace contextRef="#ctx0" brushRef="#br1" timeOffset="75938.72">31298 4735 34 0,'-10'44'17'0,"6"9"-19"15,4-31 29-15,0 3-28 16,0-3 1-16,4-3-9 16,-1-1 1-16,4-8 3 15,4-4 0-15</inkml:trace>
  <inkml:trace contextRef="#ctx0" brushRef="#br1" timeOffset="76152.95">31358 4440 31 0,'4'3'15'0,"14"10"-16"0,-11-7 24 16,3-3-34-16,1 3 1 0,-1-6-7 15,5 3 1-15</inkml:trace>
  <inkml:trace contextRef="#ctx0" brushRef="#br1" timeOffset="76568.13">31852 4631 58 0,'0'19'29'0,"-31"9"-43"0,24-25 61 0,-8 4-47 0,-2-1 0 0,-1 3 0 0,0 1 0 16,1-1-1 0,3-6 1-16,0 4-1 0,3-1 1 15,0-3-1-15,4 0 0 16,4 3 0-16,3 4 0 15,7-7 1-15,0 3 0 16,7 0 0-16,7 4 0 31,11 12 1-31,-7 3 0 0,-15 6-1 32,-10-3 0-32,-7-2-4 0,-7 2 0 0,0-3-10 15,-4-9 0-15</inkml:trace>
  <inkml:trace contextRef="#ctx0" brushRef="#br1" timeOffset="77024.39">32678 4443 46 0,'3'6'23'0,"4"-3"-16"0,-7-3 33 0,4 4-38 16,3 2 0-16,0 0 0 15,0 0 1-15,0 1-6 16,0 2 0-16,0-9-9 16,0 0 1-16,-7 0-4 15,0-6 0-15</inkml:trace>
  <inkml:trace contextRef="#ctx0" brushRef="#br1" timeOffset="77243.33">32935 4412 61 0,'0'25'30'0,"4"-44"-43"0,-1 19 60 16,1 0-51-16,-1 3 0 15,-3-3-22-15,8 0 0 16,-8 0 25-16,0 0 1 16</inkml:trace>
  <inkml:trace contextRef="#ctx0" brushRef="#br1" timeOffset="77888.23">32565 4801 30 0,'-7'12'15'0,"3"-6"-6"0,4-3 22 16,0-3-28-16,0 7 0 16,4-7 3-16,-1 0 0 0,4 0-7 15,4 0 0-15,0-10 4 16,3 1 1-16,0-4-3 15,3 1 1-15,1 2-2 16,3-12 1-16,0 7-2 16,1 2 1-16,-5 4 0 15,-3-1 0-15,0 4-1 16,1 0 1-16,-5 6-1 16,1 0 0-1,-4 6-1-15,0 7 0 0,0-4 0 16,0 7 0-16,0-1 0 15,0 7 0-15,4 4-1 16,-4-8 1-16,7 4-5 16,3-12 1-1,1-4-6-15,0-15 1 0</inkml:trace>
  <inkml:trace contextRef="#ctx0" brushRef="#br1" timeOffset="78863.03">33133 4430 27 0,'35'7'13'0,"11"-61"-7"15,-35 39 17-15,3-7-20 16,-4 3 1-16,1-3 3 16,-1 3 0-16,-2 0-8 15,-5 1 0-15,-6-1 5 16,-15 3 1-16,-14 0-2 15,-10 4 0-15,-15 6-2 16,-10 2 0-16,4 8-1 16,-8 5 1-16,-3 7-3 15,0 9 0-15,0 6-4 16,7 4 1-16,4 12-6 16,3 6 1-16,7 16-1 15,14 9 0-15,14 7 6 0,15 9 0 16,10-3 6-16,14-9 1 15,7-7 5-15,11-12 1 16,17-13 2-16,7-19 0 16,1-15-3-16,24-10 1 15,7-25-4 1,14-9 0-16,1-32-2 0,-19-12 0 16,-2-6-2-16,-15-7 1 15,-22 4-5 1,-16 5 0-16,-15 1-9 15,-18-3 0 1</inkml:trace>
  <inkml:trace contextRef="#ctx0" brushRef="#br1" timeOffset="81868.63">22571 4986 31 0,'3'0'15'0,"29"-4"-3"16,-14 4 16-16,17-6-27 0,14 9 1 16,15-6 3-16,24 6 1 15,35-3-6-15,19 0 0 16,27 0 3-16,14 0 1 16,22-6-2-16,7 3 1 15,28 0-5-15,-4 0 1 16,4 3-3-16,-18 6 1 15,-24 3-4-15,-40 4 0 16,-20 2-7-16,-29 1 0 16</inkml:trace>
  <inkml:trace contextRef="#ctx0" brushRef="#br1" timeOffset="82874.83">26395 4089 17 0,'-7'-7'8'0,"10"4"2"16,-3-6 3-16,0 9-9 15,4 3 1-15,-1 6 1 16,4 7 0-16,4 9-7 16,3 3 0-16,14 16 5 15,8-6 1-15,6 12-3 16,4 10 0-16,0-1-1 15,-4 7 1-15,0 0-7 16,-6-3 0-16,-8-10-5 16,-11 0 0-16</inkml:trace>
  <inkml:trace contextRef="#ctx0" brushRef="#br1" timeOffset="88970.3">22694 5773 26 0,'-7'18'13'0,"0"-8"0"0,4-7 14 16,-1 0-23-16,-3 3 0 15,3 1 4-15,1-1 1 16,-1 0-10-16,1 4 0 16,3-1 7-16,0 0 1 15,7 1-2-15,4-4 0 16,6 0-2-16,11 1 0 15,4 2-2-15,0 0 0 16,7 4-1-16,7-4 1 16,-4-5-2-16,0 2 1 15,-10-3-2-15,-11 0 1 16,-10 13-2-16,-11-4 1 0,-7 13-2 16,-4-9 0-16,-7 6-1 15,4 6 0-15,-7 4-1 16,4 2 1-16,-5-3 1 15,1 7 1-15,-4 3 1 16,4 9 0-16,4-3 3 16,6-3 0-16,4-3 1 15,7-4 1-15,4-2 0 16,3-7 0-16,3-6-1 16,4-3 1-16,0-10-3 15,-3-2 1-15,0-7-5 16,-1 0 0-16,-3-7-10 15,4-5 1-15</inkml:trace>
  <inkml:trace contextRef="#ctx0" brushRef="#br1" timeOffset="89257.75">22634 6315 47 0,'4'6'23'0,"6"-9"-22"0,-6 0 37 16,3 3-36-16,0 0 0 15,4 0-1-15,3-3 1 0,7 0-3 16,4-3 0-16,6-1-2 15,-2 1 0-15,2 3-11 16,-3-3 0-16,-3-1-1 16,0 1 1-1</inkml:trace>
  <inkml:trace contextRef="#ctx0" brushRef="#br1" timeOffset="89901.38">23005 6469 40 0,'7'6'20'0,"-4"0"-21"0,4-6 39 0,4-3-36 16,3 0 0-16,0-6 0 15,4-1 1-15,3 1-4 16,0-7 0-16,0 0 2 15,0-2 0-15,-3-1-2 16,-4-6 0-16,-3 6 0 16,-4 6 0-16,-4 1-2 15,-3 6 1-15,-3-4-1 16,-1 4 0-16,-3 9 0 16,0 6 1-16,0 7 0 0,-3 0 0 15,2 3 1-15,1 3 1 16,0 3 0-16,4 0 1 15,3 0-1-15,0 3 1 16,7 0-1-16,3-6 1 16,5-6-3-16,2 0 0 15,4-13-9-15,1-6 1 16</inkml:trace>
  <inkml:trace contextRef="#ctx0" brushRef="#br1" timeOffset="90699.26">23432 6607 34 0,'0'22'17'0,"7"-3"-17"0,-4-23 25 16,4-5-26-1,-7-7 1-15,0-6 0 16,0-6 0-16,-7-3 0 0,7-4 0 15,0 1 0-15,0 2 0 16,0-2 0-16,0 3 1 16,0 9-1-16,0 3 1 15,11 6 0-15,-1 4 1 16,1 6-2-16,3 3 1 31,14 9-11-31,0-6 1 0</inkml:trace>
  <inkml:trace contextRef="#ctx0" brushRef="#br1" timeOffset="91027.19">23844 6337 39 0,'7'9'19'0,"-10"-5"-22"15,-1-1 27-15,-6 0-24 16,-4-3 0-16,-8 6 0 16,1 0 0-16,0 7-1 15,0 3 0-15,0 6-4 16,7 0 1-16,0 3-4 16,3 3 0-16,4-3-1 15,7-6 1-15,3-4 4 0,8-8 0 16,3-7 6-16,7-7 0 15,4-8 6-15,0-4 0 16,-4-3-1 0,-4 0 0-16,-2 0-8 0,-5-3 1 15,1-3-8-15,-11 6 1 16</inkml:trace>
  <inkml:trace contextRef="#ctx0" brushRef="#br1" timeOffset="91447.61">24243 6284 47 0,'0'3'23'0,"-14"13"-27"16,7-13 46-16,-7 6-42 15,-8 1 0-15,1 11 0 16,-3-11 1-16,-5 2-2 16,8 1 1-16,0 3-2 0,7-7 1 15,0 0-1-15,3 1 1 16,8-1 0-16,6 4 1 15,4-4-1-15,7 4 0 16,8 2 1-16,6 1 0 16,-4 3 1-16,1 0 0 15,-7 3-2-15,-8-3 0 16,-6-7-1-16,-8 4 1 16,-10-1-6-16,-7-2 0 15,-4-4-6-15,1-5 1 16</inkml:trace>
  <inkml:trace contextRef="#ctx0" brushRef="#br1" timeOffset="91732.9">24606 6171 45 0,'4'19'22'0,"-11"-13"-19"16,7-6 41-16,0 3-43 16,-4 0 0-16,4 3 0 15,-3 1 0-15,3-1-3 0,0 3 0 16,0-2-6-1,0-1 1-15,3-3-8 0,-3-3 1 16</inkml:trace>
  <inkml:trace contextRef="#ctx0" brushRef="#br1" timeOffset="91912.03">24525 6459 49 0,'11'22'24'0,"-4"-19"-24"0,-4 1 42 0,4-4-43 16,0 0 0-16,-3 0-13 15,-1 0 0-15,5-7 7 16,-8 7 1-16</inkml:trace>
  <inkml:trace contextRef="#ctx0" brushRef="#br1" timeOffset="92454.1">25788 6174 52 0,'-7'19'26'0,"-14"12"-32"0,10-21 44 0,-6-1-38 15,3 13 1-15,-8 0-1 16,-2 6 1-16,-5 3-2 16,-2 4 0-16,-1 3-3 15,0-1 1-15,4-2-11 16,7-10 0-16</inkml:trace>
  <inkml:trace contextRef="#ctx0" brushRef="#br1" timeOffset="92693.87">25488 6215 35 0,'11'56'17'0,"10"-9"-11"0,-10-28 21 0,-1 9-26 16,8 4 1-16,-1 8 1 15,8-5 0-15,7-4-4 16,3 1 0-16,0-7-1 16,-10-3 1-16,-4-10-10 15,-3-6 0-15</inkml:trace>
  <inkml:trace contextRef="#ctx0" brushRef="#br1" timeOffset="93849.39">25979 5541 39 0,'-7'3'19'0,"21"3"-7"0,-7-3 27 0,0 3-36 16,3 1 1-16,4 2 3 15,1 4 0-15,2-7-8 16,4 3 0-16,1 1 6 15,-1-1 0-15,-4-3-3 16,1-2 1-16,0-1-2 16,-1 0 1-16,-6 0-3 15,-8 6 0-15,-3 1-1 16,0-1 0-16,-3 1-2 0,-1-4 1 16,-3 0-2-16,-3 0 0 15,3 1 0-15,0-4 1 16,-1 6 1-16,5 1 0 15,3-1 1-15,3 4 0 32,8 12 4-32,-4-3 0 15,4 3 1-15,-1-7 0 16,-3-2-1-16,-3 0 0 16,-4-4 0-16,-4 7 0 0,-3 6-6 15,-10 10 1-15,-8-10-8 16,-7 0 0-16,-3-6-4 15,7-7 1-15</inkml:trace>
  <inkml:trace contextRef="#ctx0" brushRef="#br1" timeOffset="94171.03">26176 6365 54 0,'0'3'27'0,"14"4"-31"0,-10-4 51 15,3 0-47-15,7 0 1 16,4 3-1-16,6 1 1 16,8-1-4-16,0-3 1 15,0 0-7-15,-4-3 0 16,-4-6-7-16,-2 0 1 0</inkml:trace>
  <inkml:trace contextRef="#ctx0" brushRef="#br1" timeOffset="94434.75">26300 6240 41 0,'-4'44'20'0,"11"18"-14"16,-7-52 31-16,0 12-37 15,0 0 1-15,0 3-3 16,-3 0 1-16,3 0-5 16,0-3 0-16,-4-6-7 15,4-13 1-15</inkml:trace>
  <inkml:trace contextRef="#ctx0" brushRef="#br1" timeOffset="94783.02">26889 6378 38 0,'-18'9'19'0,"-21"19"-17"15,29-21 29-15,-4 5-30 16,-1 4 1-16,-2 9 1 15,-1 13 1-15,-3-7-5 16,3 13 1-16,1 3 1 16,-1-9 0-16,4-4-6 15,3-3 1-15,4-15-9 16,4-6 1-16</inkml:trace>
  <inkml:trace contextRef="#ctx0" brushRef="#br1" timeOffset="95009.74">26592 6365 29 0,'7'44'14'0,"15"16"-1"0,-12-41 17 0,4 9-29 16,0 6 1-16,4 4 2 15,-4 6 1-15,0-3-7 16,4-1 1-16,-4-5 1 15,0 2 0-15,-3-11-10 16,-4-14 1-16,0-12-4 16,-4-9 0-16</inkml:trace>
  <inkml:trace contextRef="#ctx0" brushRef="#br1" timeOffset="95635.59">27153 5838 43 0,'0'32'21'0,"4"-26"-18"0,-1 0 42 0,-3-6-41 0,0 0 0 0,7 0 1 16,0 0 1-16,4 4-8 15,3-4 0-15,0 3 5 16,0-3 0-16,1 3-2 15,-5 0 0-15,-3 3-2 16,0 0 1-16,-3 4-2 16,-4-4 1-16,-4 4-1 15,1-1 0-15,-4 7 0 16,0-1 0-16,0 4 1 16,-1 3 0-16,5-6 1 31,3-4 0-31,0 4 1 0,3 0 0 31,5-1 0-31,2-2 1 16,1-1-2-16,-1-8 1 15,1 2-5-15,6-3 0 0,1 0-12 0,0-6 0 0</inkml:trace>
  <inkml:trace contextRef="#ctx0" brushRef="#br1" timeOffset="95954.19">27326 6610 59 0,'0'3'29'0,"25"-12"-32"15,-15 9 46-15,5 0-43 16,6 6 0-16,3-3-2 16,5 0 0-16,6-3-4 15,-7 3 1-15,-7-6-11 0,-3-6 1 16</inkml:trace>
  <inkml:trace contextRef="#ctx0" brushRef="#br1" timeOffset="96652.83">28004 6262 34 0,'-8'6'17'15,"-20"16"-8"-15,14-13 19 0,0 1-28 0,-4 2 1 0,1 1 0 16,3 3 0-16,0 2-1 16,-4-5 0-16,4 3 1 15,3-1 0-15,4 1 1 16,4 3 0-16,6 0 1 16,1 3 0-16,3-4 0 15,10 4 0-15,8 3 0 16,3-3 0-16,0-9-1 15,-3-1 0 48,-7 4-2-47,-8 6 0 15,-10 3-1 63,-10 0 0-94,-18 3-3 0,3-6 0 93,-3-6-10-93,-8-3 1 16,-2-7-2 0,2-6 1-16</inkml:trace>
  <inkml:trace contextRef="#ctx0" brushRef="#br1" timeOffset="96748.6">27898 6259 47 0,'17'9'23'0,"22"-3"-28"0,-21-6 46 0,-1 0-41 0,12 0 1 0,9-3-1 0,12 3 1 0,3-6-3 0,-4-3 1 0,-7-7-5 0,1 6 0 0,-4-5-8 0,-8 2 1 0</inkml:trace>
  <inkml:trace contextRef="#ctx0" brushRef="#br1" timeOffset="96867.53">28303 6635 37 0,'-74'103'18'0,"28"-40"-21"0,39-53 27 0,-3-1-29 16,3-3 0-16,0-6-13 15,7-9 0-15</inkml:trace>
  <inkml:trace contextRef="#ctx0" brushRef="#br1" timeOffset="97044.55">28145 6425 41 0,'21'28'20'0,"28"47"-13"0,-31-50 35 0,7 10-40 15,3 9 1-15,-4 3-1 16,5 6 1-16,-1 0-5 16,0-5 0-16,-3-1-2 15,-4-7 1 1,-7-11-12-16,0-17 0 31</inkml:trace>
  <inkml:trace contextRef="#ctx0" brushRef="#br1" timeOffset="97584.95">28762 6516 44 0,'7'6'22'0,"25"7"-18"0,-18-13 32 15,4 6-36-15,6 3 0 16,-3-2-5-16,4-1 0 16,10-3-3-16,1 0 1 15,-8-9-6-15,-7 0 0 16</inkml:trace>
  <inkml:trace contextRef="#ctx0" brushRef="#br1" timeOffset="97835.95">28938 6425 36 0,'-3'69'18'0,"6"22"-17"16,-3-66 31-16,0 9-33 16,-3 4 1-16,-4 3-1 15,0 3 0-15,0-7-8 16,3-5 1-16,-3-14-3 16,0-11 0-16</inkml:trace>
  <inkml:trace contextRef="#ctx0" brushRef="#br1" timeOffset="98354.04">29362 6268 55 0,'0'3'27'0,"7"-3"-32"0,0 0 56 0,3 0-48 15,5 0 0-15,2 3 2 16,1 4 1-16,10-1-8 15,4 3 1-15,3-2 4 16,4 2 0-16,-7-3-2 16,-4 1 1-16,-11-1-4 15,-6 3 1-15,-11 4-1 16,-11-1 0-16,-6-2-1 16,-4-1 0-16,-1 1-1 15,8 2 1-15,0-3 0 16,4 7 1-16,-1 0 0 15,4-1 1-15,4 7 1 16,3 4 0-16,7 2 0 16,7-3 1-1,3 0 0-15,4 0 1 0,4 0-2 0,-7 0 1 16,-4 0-1-16,-7 3 0 16,-14-6-1-16,-11 7 0 15,-6-1-2-15,-1-3 1 16,-3-3-7-16,-4-6 1 15,0-10-8-15,0-6 1 16</inkml:trace>
  <inkml:trace contextRef="#ctx0" brushRef="#br1" timeOffset="98722.56">30000 6481 47 0,'-10'7'23'0,"10"-7"-18"0,3 3 38 0,1 0-40 15,3-3 0-15,0 6 2 16,3 0 0-16,1-2-7 16,7 2 0-16,3-6 2 0,0 0 1 15,0-3-7-15,-7-4 0 16,-7-2-9-16,-10 3 1 16,-8-4-3-16,-10 1 1 15</inkml:trace>
  <inkml:trace contextRef="#ctx0" brushRef="#br1" timeOffset="98832.28">29820 6732 45 0,'21'25'22'0,"29"-9"-25"0,-32-13 43 0,3-3-42 0,0 0 0 0,4-3-5 0,-8-3 0 16,4-4-2-16,8-2 1 15</inkml:trace>
  <inkml:trace contextRef="#ctx0" brushRef="#br1" timeOffset="99222.24">30893 6403 34 0,'17'9'17'0,"-17"-9"-13"0,-3 0 22 0,-8 3-25 0,-13 4 0 16,-12-1 0-16,-6 0 1 16,3 4-3-16,0 5 1 15,1 7 1-15,-1 13 0 16,3-10 0-16,5 13 0 15,3 5 0-15,3 1 0 16,11-6 0-16,7-4 0 16,14-5 0-16,7-11 0 15,3-2-1 17,8-10 1-32,14-6 0 0,10-6 0 15,8-16-1-15,-1-12 0 0,-3-1-1 0,-14-15 1 0,-18-3-5 16,-17-1 0-16,-18-5-7 15,-15 9 0-15</inkml:trace>
  <inkml:trace contextRef="#ctx0" brushRef="#br0" timeOffset="183135.4">25439 7021 11 0,'0'-7'5'0,"17"14"3"0,-13-7 5 16,3 0-11-16,0 0 0 16,0 0 1-16,4 0 0 15,-1 0-4-15,1 0 1 16,-1 0 2-16,1 0 0 16,0 0 0-16,-1 0 0 15,4-3-1-15,0-1 1 16,1 1-1-16,2 0 1 15,1 0 0-15,3-3 0 0,4 3 0 16,3 3 0 0,4 0 0-16,-1 0 0 0,1 3-1 15,0 0 1-15,0 3-1 16,3 0 1-16,4 1-1 16,3 2 0-16,-3-3 0 15,0-3 0-15,0 1 0 16,3-1 0-16,0 0 0 15,8-3 0-15,-1-3 0 16,0 3 1-16,1 3-1 16,-1-3 1-16,8 3-2 15,-8 0 1-15,-7 0-1 16,1 4 1-16,2-4-1 16,5 3 0-16,3 0-1 15,-4 7 1-15,1-4 0 16,-1 1 0-16,7 2 0 0,-3-2 0 15,0 2-1-15,-7-2 1 16,0-1 0-16,3-6 0 16,4-3 0-16,0 3 0 47,0-3 0-47,4-6 0 0,3 3 0 0,-4-3 0 0,-3-1 0 0,-4-2 0 15,-3 3-1-15,4 2 1 16,-1 1 0-16,7 0 0 15,-6 0 0-15,6 0 0 16,-3-3 0-16,0 2 0 16,0-2 0-16,0 0 0 0,-7 0 0 15,0-1 0-15,3 4-1 16,4 6 1-16,0-3 0 16,3 4 0-16,1 2 0 15,-4-3 0-15,3 0 0 16,-3 0 0-16,0 0 0 15,-7-3 0-15,0 0 0 16,3-3 1-16,4 0-1 16,3 0 0-16,-3 0 0 15,0 3 0-15,0 0 0 16,0 0 1-16,0 0-2 16,-4 0 1-16,-6 0 0 15,-1 0 0-15,4 0 0 16,3 0 0-16,4-3 0 15,-3 3 0-15,-1 0-1 16,-3 0 1-16,3 0 0 16,-3 0 0-16,-4 3 0 0,1 3 1 15,-8-3-1 1,-3 3 0 0,-1 4 0-16,-6-4 0 0,0 0-1 0,-4 4 1 15,0-1 0-15,-3-6 0 16,-4 4-1-16,-3-4 1 15,-1 0 0-15,-3-3 0 0,0 3-3 16,-3 0 1-16,-8 0-9 16,-10-6 0-16</inkml:trace>
  <inkml:trace contextRef="#ctx0" brushRef="#br0" timeOffset="184653.05">23033 7933 26 0,'10'-3'13'0,"-10"3"2"0,0 0 13 16,0 0-25-16,0 3 1 15,-3 0 3-15,-4 0 1 16,-4 7-10-16,-3 6 1 16,-7 2 5-16,3 7 0 15,-3 10-2-15,-3-1 0 16,2 10-2-16,1 0 0 15,-4-16-1-15,1 4 0 16,3-7-4-16,3 0 1 16,4-6-8-16,0-10 0 15,3-6-2-15,4-12 0 32</inkml:trace>
  <inkml:trace contextRef="#ctx0" brushRef="#br0" timeOffset="184874.56">22708 7845 37 0,'7'35'18'0,"11"15"-18"0,-11-44 34 0,0 13-32 16,4 16 1-16,6 5 2 15,5 17 0-15,-1-10-7 16,0 0 1-16,7-3 0 15,7 0 1-15,-3-7-8 16,3 1 1-16,-10-13-6 0,-7-9 0 16</inkml:trace>
  <inkml:trace contextRef="#ctx0" brushRef="#br0" timeOffset="185190.51">23259 8156 45 0,'0'-3'22'0,"0"3"-20"15,0 0 41-15,7 0-41 16,3-3 0-16,4-1 1 16,1 4 0-16,2-3-4 15,4 3 0-15,-3 0 2 16,0-3 0-16,-1 3-7 16,1 3 1-16,-8 0-10 15,-2 1 0-15</inkml:trace>
  <inkml:trace contextRef="#ctx0" brushRef="#br0" timeOffset="185355.58">23259 8322 48 0,'-4'25'24'0,"15"-12"-16"0,-4-10 36 16,3-3-42-16,8 0 0 15,7 0-1-15,-1-3 1 16,8 3-11-16,3 3 1 15,1 0-7-15,-8 6 0 16</inkml:trace>
  <inkml:trace contextRef="#ctx0" brushRef="#br0" timeOffset="189679.83">23820 7776 39 0,'-4'4'19'0,"8"2"-11"0,-4-3 20 15,0 9-25-15,0 7 0 16,0 6 3-16,-4 4 0 15,1 15-7-15,-1 6 1 16,4 9 5-16,0-2 0 16,4 5-2-16,3 11 1 15,0-4-4-15,0 3 0 0,3-6-11 16,-3-16 0-16,-3-10-6 16,-1-11 1-16</inkml:trace>
  <inkml:trace contextRef="#ctx0" brushRef="#br0" timeOffset="190489.87">24433 8328 22 0,'-3'3'11'0,"3"-9"-3"0,0 6 8 16,0 0-13-1,0 0 1-15,3-6 3 0,-3-4 1 16,0 10-9-16,4-6 1 16,-1 3 6-16,1 0 1 15,7 3-2-15,-4 3 1 0,3 0-2 16,4 0 1 0,0 0-1-16,11 1 0 0,14-1-2 15,7-3 0-15,7-3-3 16,7-1 0-16,-4 1-7 15,-6 0 1-15,-8 3-9 16,-14-3 1-16</inkml:trace>
  <inkml:trace contextRef="#ctx0" brushRef="#br0" timeOffset="190892.9">24754 8124 36 0,'11'13'18'0,"3"-7"-12"0,-7-3 25 15,0 1-27-15,7 2 0 0,4-3 2 16,3 3 1-16,4 1-9 16,3 8 1-16,-3 4 4 15,-4 3 0-15,0-10-2 16,-10 7 0-16,-11 10-3 15,-7 11 0-15,-11 1-3 16,-7 3 0-16,1-3-4 16,-1-10 0-16,4-9-5 15,0-13 0-15</inkml:trace>
  <inkml:trace contextRef="#ctx0" brushRef="#br0" timeOffset="191107.42">24772 8012 44 0,'0'56'22'0,"7"10"-21"0,-3-38 40 15,3-3-40-15,0 19 0 16,0 13-4-16,0 5 1 15,0 1-11-15,-7-10 1 16</inkml:trace>
  <inkml:trace contextRef="#ctx0" brushRef="#br0" timeOffset="192006.93">25435 8055 41 0,'4'41'20'0,"-4"19"-16"0,0-41 20 16,0 9-24-16,0 0 1 0,-4 10 0 15,1 6 1-15,-1-4-3 16,1 1 1-16,-1 0-1 15,4-7 1-15,-3-2-9 16,3-1 1-16,0-9-4 16,3-6 1-16</inkml:trace>
  <inkml:trace contextRef="#ctx0" brushRef="#br0" timeOffset="192307.5">25626 8363 56 0,'3'9'28'0,"8"-6"-38"0,-11-3 57 16,10 0-47-16,5-3 0 15,6 0-2-15,7 0 0 16,0-3-5-16,-3-1 1 16,-4 1-9-16,-3 0 0 15</inkml:trace>
  <inkml:trace contextRef="#ctx0" brushRef="#br0" timeOffset="192531.81">25650 8269 28 0,'0'40'14'0,"4"45"-11"0,-4-66 14 0,0 12-16 16,0 7 1-16,-4 0-4 15,4-7 1-15,0-3-7 16,-3-12 1-16</inkml:trace>
  <inkml:trace contextRef="#ctx0" brushRef="#br0" timeOffset="192883.31">26127 8081 45 0,'-7'40'22'0,"-4"14"-18"0,11-36 41 0,0 1-43 16,-3 13 0-16,-1 12 0 15,1 9 1-15,-1 6-4 16,0 4 0-16,1-3 0 15,3-7 1-15,0-6-9 16,0-9 1-16,0-26-8 16,0-2 1-16</inkml:trace>
  <inkml:trace contextRef="#ctx0" brushRef="#br0" timeOffset="193307.39">26321 8388 42 0,'-4'6'21'0,"15"-3"-14"0,-4 0 33 0,0-3-37 15,4 7 1-15,3-1 0 16,0 3 0-16,7-2-6 15,4-1 1-15,6-3 3 16,1 3 0-16,0-6-6 16,0 0 0-16,-4 0-12 15,-7-9 1-15,-14-4-1 16,-3 1 1-16</inkml:trace>
  <inkml:trace contextRef="#ctx0" brushRef="#br0" timeOffset="193926.39">26853 8172 49 0,'11'-7'24'0,"-4"10"-26"16,-3 4 49-16,-1-1-47 15,1 6 0-15,-1 7 0 0,1-3 0 16,-8-7 0-16,1 4 0 16,-4-1-1-16,0 1 1 15,-4 0-1-15,0-1 1 16,1-3-2-16,3-2 1 16,3 2 0-16,8 4 1 15,3-1-1-15,7 1 1 16,4-4 0-16,-1 4 0 15,4-4 0-15,1 7 1 0,-1-4-1 16,0 1 0 0,-7-1-1-16,-7 7 1 0,-10 9-4 15,-12 4 1-15,-13-4-9 16,-4-6 1-16,-3-6-3 16,-4-13 1-16</inkml:trace>
  <inkml:trace contextRef="#ctx0" brushRef="#br0" timeOffset="194228.62">26963 8140 54 0,'14'6'27'0,"18"-15"-36"0,-18 3 54 0,10 3-45 0,8-4 1 0,7-2-1 0,0-10 0 0,7 0-2 0,3-3 1 0,4-3-7 0,-7 6 0 16,-11 4-7-16,-10 2 0 15</inkml:trace>
  <inkml:trace contextRef="#ctx0" brushRef="#br0" timeOffset="194455.76">27284 8313 54 0,'10'12'27'0,"1"1"-29"16,0-13 49-16,3 0-46 16,10 0 0-16,5 0 0 15,-1 0 1-15,4-7-3 16,3 4 0-16,-3-3-2 16,-4-3 1-16,-3 5-8 15,-8 1 1-15,-6-9-7 16,-8-7 0-16</inkml:trace>
  <inkml:trace contextRef="#ctx0" brushRef="#br0" timeOffset="194673.45">27464 8150 42 0,'-4'22'21'0,"4"46"-20"0,4-61 32 16,-4 8-33-16,0 14 0 16,0 8-1-16,-4 7 1 15,-3 3-4-15,4 0 1 16,-1-6-9-16,4-16 0 0</inkml:trace>
  <inkml:trace contextRef="#ctx0" brushRef="#br0" timeOffset="195144.42">27760 7971 56 0,'14'12'28'0,"4"26"-31"0,-11-29 51 16,3 10-47-16,5-3 1 16,2-4 0-16,4 1 0 15,4-4-3-15,3-2 0 16,1 2 2-16,2-6 0 16,-10 0-2-16,-3 0 1 15,-11 4-1-15,-10 2 0 16,-4 7-1-16,-4 0 0 15,-3 2 0-15,0 7 0 16,-7-6 0-16,3-9 0 0,4-1 0 16,3 4 1-16,4 2 0 15,4 4 0-15,6 0 1 16,4 9 0 0,7 0 0-16,4-3 1 0,10 7 0 15,0-4 1-15,-3 0-2 16,-4 0 1-16,-7 1-1 15,-7 2 0 1,-17 4-1-16,-15 2 1 0,-10-2-6 16,-7-7 0-16,-11-25-9 15,-4 0 1-15</inkml:trace>
  <inkml:trace contextRef="#ctx0" brushRef="#br0" timeOffset="195794.87">28663 8316 44 0,'-10'9'22'0,"6"-15"-16"16,4 6 31-16,0 0-34 0,0 0 1 16,7 0 3-16,4-3 0 15,10 3-8-15,11 0 0 16,10-3 4-16,0-1 1 15,1-2-7-15,-1 0 0 16,-3 3-13-16,-15 0 0 16,-9 6-2-16,-15 0 0 15</inkml:trace>
  <inkml:trace contextRef="#ctx0" brushRef="#br0" timeOffset="195965.3">28448 8595 45 0,'25'44'22'0,"42"-25"-23"0,-43-16 44 0,15 3-44 16,11 0 1-16,6-6-3 16,-3 0 1-16,-4 0-4 15,1-9 0-15,-4-4-7 16,-4-15 0-16</inkml:trace>
  <inkml:trace contextRef="#ctx0" brushRef="#br0" timeOffset="196337.28">29570 8244 38 0,'42'0'19'0,"1"-7"-10"0,-33 4 29 16,1 0-36-16,-1 3 1 15,-3-3 0-15,0-3 0 16,-10 3-4-16,-11-4 0 16,-14 10 2-16,-1 4 1 15,-6 11-1-15,-4-2 0 16,-7 6-1-16,-7 9 1 0,4 7-1 16,3-3 0-16,7 5-1 31,11 4 1-31,7-3-2 0,14-6 1 31,7-4-1 16,18-9 1-47,10-10 0 0,11-8 0 31,3-11 1-31,4-12 1 16,3 1 0-1,-6-7 0-15,-8-10 0 16,-7-3 0-16,-3 7-9 0,-8 3 1 0,-10-10-8 0,8 7 1 0</inkml:trace>
  <inkml:trace contextRef="#ctx0" brushRef="#br0" timeOffset="196659.48">29993 8165 46 0,'0'28'23'0,"0"13"-26"0,4-31 37 16,-1 2-31-16,1-2 0 16,-1-1 4-16,1-3 0 0,3-3-7 15,0-3 0-15,0-6 7 16,4-6 0-16,13-14-1 15,8-5 0-15,14-10-2 16,10-6 0-16,11 7-6 31,-3-7 1-31,-11-1-15 0,-14 5 1 0,-25 14-5 16,-7 4 1-16</inkml:trace>
  <inkml:trace contextRef="#ctx0" brushRef="#br0" timeOffset="200952.74">22334 7206 22 0,'0'-10'11'0,"0"-12"-5"16,0 22 11-16,0 0-14 16,0 0 0-16,0 0 2 0,0 0 0 15,0 3-7-15,0 1 1 16,-3-1 4-16,-4 3 0 16,-4 3-1-16,1 7 0 15,-4 3-1-15,-1 3 0 16,1 0-1-16,-3 3 1 15,3 6-1-15,-1 4 1 16,5 6-1-16,-1-1 0 0,8 1 1 16,3-3 0-16,3-7-1 15,4-3 1-15,4-6-1 16,-1-3 1-16,5-3 0 16,-1-7 1-16,0-9-1 15,0-6 1-15,-3-4-1 16,-1-5 0-1,1-4 0 1,-1 0 0-16,-3-3-2 0,-3 0 1 0,-1 3-1 16,1 4 1-16,-4-4-1 15,-4 13 1-15,-3 6-1 16,-7 3 1-16,0 6-2 16,-4 1 0-16,1 2-4 15,3 4 0-15,0-4-6 16,-1-5 1-16</inkml:trace>
  <inkml:trace contextRef="#ctx0" brushRef="#br0" timeOffset="201628.99">22394 7582 26 0,'4'3'13'0,"-4"10"-13"15,3-10 18-15,1 0-17 16,-1 0 0-16,1 0 3 16,-4 7 1-16,0-1-5 0,0 0 0 15,0-2 2-15,-4-4 1 16,4 6-1-16,-3-2 0 16,-1-11-2-16,1-2 1 15,3-3-1-15,0-1 1 16,3-5-1-16,1-1 1 15,3 0-1-15,0-3 1 16,4 7-1-16,-1-1 1 16,8 7-1-16,-8 0 1 15,8 6-1-15,-4 6 0 0,-3 0 0 16,-1 1 1 0,-3 2-1-16,0 4 0 0,-3-4-1 15,0 10 1-15,-4 0 0 16,3 3 0-16,1 0-1 15,-4-7 0-15,3 1-9 16,1-4 1-16,-4-12-1 16,10-12 0-16</inkml:trace>
  <inkml:trace contextRef="#ctx0" brushRef="#br0" timeOffset="202139.49">22899 7243 31 0,'3'3'15'0,"8"-9"-14"0,-11 6 28 0,0-3-27 16,-4-3 0-16,4 3 0 15,-3-1 1 1,-1 4-4-16,-6 4 0 0,-1 2 2 15,-6 6 1-15,-5 7-1 16,-2 3 0-16,-1 0-1 16,0 3 1-16,1 7-1 15,2 5 0-15,5 7 0 16,10-6 1-16,3-1-1 16,8 7 1-16,6-3-1 15,8-10 1-15,7-5 0 16,3-5 0-16,-3-8 0 15,-1-10 0-15,4-9-2 16,-3-4 1-16,-4-2-8 16,-7-1 1-16,-14-5-5 0,0 5 0 15</inkml:trace>
  <inkml:trace contextRef="#ctx0" brushRef="#br0" timeOffset="205968.54">22553 8698 20 0,'0'13'10'0,"21"-16"-3"0,-14 3 11 0,4 0-14 16,-1 3 0-16,8 0 3 16,3-3 0-16,8 0-8 15,2 3 0-15,8-3 6 16,0 0 0-16,10 0-1 15,18-3 0-15,14 0-1 16,8-3 1-16,-1-1-2 16,14 1 0-16,0 3-1 15,4 0 1-15,-10 3-2 16,-8 0 1-16,-11 3-2 16,-10 6 0-16,-7-2-2 15,-7 2 0-15,-7 0-6 16,-11 1 0-16,-13-7-4 15,-19 0 0-15</inkml:trace>
  <inkml:trace contextRef="#ctx0" brushRef="#br0" timeOffset="206658.8">22546 7836 28 0,'4'13'14'0,"3"8"-12"0,-4-14 21 0,1 2-22 16,-4 1 0-16,0 5 2 16,0 13 0-16,-4 10-3 15,1 9 0-15,-4 19 2 16,0 6 1-16,-4 6-2 15,0 10 1-15,1-3-2 16,-1-13 1-16,8-12-4 16,-1-13 0-16,1-13-7 15,3-9 1-15,0-18-2 16,3-11 1-16</inkml:trace>
  <inkml:trace contextRef="#ctx0" brushRef="#br0" timeOffset="207323.47">22825 7820 23 0,'21'-12'11'0,"11"-7"-8"0,-22 13 21 0,11-4-21 16,18 10 0-16,4-3 2 15,13-6 0-15,11-4-7 16,4-3 0-16,-1 1 4 16,8-7 1-16,6 3-3 15,5-3 1-15,-5 0-1 16,-3 3 0-16,-10 1-1 15,-4 5 1-15,-14 0 0 16,-7 4 0-16,-4 6-1 16,-7 3 1-16,-13 3-2 15,-5 6 1-15,-6 4-1 0,-11 3 1 16,-4 9-2-16,-3 0 1 16,4 0 0-16,-4 6 0 15,-8 13 0-15,5-3 0 16,-1 9 1-16,4 10 0 15,11 9 0-15,3 9 1 16,7-6 1-16,7 0 1 16,0-9 0-16,-3-7 0 15,-7 1 0-15,-11-7 0 16,-8-3-2-16,-6-6 1 16,-14-3-4-16,-21-7 1 15,-22-6-7-15,-24-9 0 16</inkml:trace>
  <inkml:trace contextRef="#ctx0" brushRef="#br0" timeOffset="208070.27">22818 9216 54 0,'3'0'27'0,"-10"9"-34"16,4 1 54-16,-8 2-47 15,-10 10 0-15,-7 6 0 16,-4 0 1-16,0-2-1 16,0 5 0-16,-6 3 0 15,2 1 0-15,5-4 0 0,2-3 0 16,8-2-1-16,7-11 1 16,7-2-1-16,11-4 1 15,10-3 0-15,-4 1 0 16,22-1 0-16,7 0 1 15,7 1-1-15,-4 2 1 16,-3 4-1-16,-7 5 0 16,-11 4 0-16,-11 7 0 15,-13 5-1-15,-15 10 0 16,-14-3-1-16,-6 3 0 0,-5-4-4 16,-3-2 1-16,1-4-10 15,6-2 0-15</inkml:trace>
  <inkml:trace contextRef="#ctx0" brushRef="#br0" timeOffset="208413.7">23051 9909 38 0,'42'0'19'15,"-21"-13"-18"-15,-21 13 25 0,0 0-27 16,0-6 1-16,-4-3 0 16,-10-4 0-16,-7 4 0 15,-7 2 0-15,0 7 0 16,3 13 0-16,0 9-1 0,-3 3 1 16,3 6-2-16,4 7 1 15,7-1-1-15,4-5 1 16,6-7 0-16,8-6 1 15,3-7 0 1,14-9 1-16,7-12 2 0,7-7 0 16,-6-2-1-16,-5 2 1 15,-3 0-6-15,-6-9 0 16,-12-6-8-16,-3 3 1 16</inkml:trace>
  <inkml:trace contextRef="#ctx0" brushRef="#br0" timeOffset="208975.16">24529 9275 35 0,'0'7'17'0,"-7"18"-13"0,3-16 25 0,-3 4-27 16,-4 5 0-16,-6 1 1 16,-8 6 0-16,-3 13-5 15,0 0 1-15,-4 18 2 16,7 10 0-16,4 0-1 16,3 6 0-16,8-9-2 15,6-4 1-15,11-12-4 16,4-9 1-16,7-13-8 15,6-19 1-15</inkml:trace>
  <inkml:trace contextRef="#ctx0" brushRef="#br0" timeOffset="209199">24867 9404 40 0,'11'22'20'0,"-25"34"-17"0,7-40 34 16,-7 9-37-16,-8 0 1 16,-9 6 0-16,-12 7 1 15,1 3-3-15,7 3 1 16,-1 3-2-16,8 3 1 16,0-6-9-16,7-19 0 0,3-6-3 15,1-10 0 1</inkml:trace>
  <inkml:trace contextRef="#ctx0" brushRef="#br0" timeOffset="209422.84">24596 9601 35 0,'10'35'17'0,"1"21"-18"15,-4-40 31-15,3 9-30 16,1-3 1-16,3 9-1 16,4 4 0-16,-4 3-1 15,0-16 0-15,0-4-7 16,0-5 0-16,0-7-2 16,4-6 0-16</inkml:trace>
  <inkml:trace contextRef="#ctx0" brushRef="#br0" timeOffset="209649.98">24956 9743 41 0,'10'6'20'0,"15"3"-25"0,-15-6 40 0,4-3-35 15,4 3 1-15,3-3-2 16,4-6 1-16,3 0-3 16,0 0 1-16,-6-1-10 15,-8-5 1-15</inkml:trace>
  <inkml:trace contextRef="#ctx0" brushRef="#br0" timeOffset="209933.3">25478 9583 53 0,'0'40'26'0,"-11"-8"-32"0,8-17 47 0,-1 4-41 0,-7 6 0 0,4 7 0 0,4 8 1 0,3-8-4 0,0 5 1 16,0-11-7-16,0-5 1 16,3-17-6-16,1-17 0 15</inkml:trace>
  <inkml:trace contextRef="#ctx0" brushRef="#br0" timeOffset="210217.13">25605 9228 42 0,'10'50'21'16,"18"45"-18"-16,-13-83 36 0,2 13-36 15,8 10 0-15,0 2 0 16,-4 13 0-16,0 4-5 16,-3-1 1-16,-4 4 2 15,-11 2 0-15,-6-6-5 16,-15 7 0-16,-10-7-11 15,0-15 1-15</inkml:trace>
  <inkml:trace contextRef="#ctx0" brushRef="#br0" timeOffset="210671.08">26765 9812 39 0,'4'18'19'0,"-4"33"-5"0,0-39 23 15,0 7-35-15,0-3 0 16,-4 2 0-16,4 4 1 16,0 3-6-16,0 0 1 15,0 1-5-15,4-11 1 32</inkml:trace>
  <inkml:trace contextRef="#ctx0" brushRef="#br0" timeOffset="211148.43">26730 9605 20 0,'14'18'10'0,"7"4"4"0,-10-12-10 0,3-4-4 15,7 3 0-15,7 1 0 16,1 2 1-16,-1-2-1 15,4-1 0-15,-1 1 0 16,-6-4 0-16,-4 0 0 16,-3 0 0-16,-1 1 1 15,-6-1 1-15,0-3 0 16,-1 0 1-16,1 0 0 16,-4 0 0-16,0-3 0 15,-7 0 0-15,3 4-2 16,-6-1 1-16,-1 3-2 0,-6 0 0 15,-4 1 0-15,0 2 0 16,-4-3 0-16,0 4 0 16,4-1 0-16,0 4 0 15,0-4 0-15,3 0 0 16,4 1 1-16,0 6 0 16,7 2 2-16,11-5 0 15,3 3 2-15,7 2 1 16,4 1 0-16,3 3 0 15,0-3-1-15,-3 0 0 16,-7-4-3-16,-11 4 0 0,-14 3-6 16,-15-3 0-1,-6 0-11-15,-14 0 0 0</inkml:trace>
  <inkml:trace contextRef="#ctx0" brushRef="#br0" timeOffset="211776.78">28353 9768 48 0,'3'-4'24'0,"-3"1"-23"0,-3 3 36 15,-8 0-37-15,-3 3 0 16,-7 4 0-16,-4-1 0 0,-3 3 0 16,3 4 1-16,1 0-1 15,-1 8 0-15,4 5 0 16,3-1 0-16,4-3-2 16,3 3 1-16,4-3 0 15,7-4 0-15,7-5 0 16,8-4 0-16,-1-5-1 15,3-8 1-15,1 1 1 16,0 3 0-16,-1-6-2 16,-3-3 1-16,0-7-2 15,1 0 1-15,-5-3 0 16,-3 4 1-16,0 2-1 16,0 1 0-16,0 2 1 15,0 7 0-15,0 0 1 16,0 9 0-16,1 4 1 15,2 5 0-15,1 1 0 16,-1 0 0-16,1 6-1 16,-4 3 0-16,0 0-2 0,4 0 0 15,3-6-9-15,0-16 0 16</inkml:trace>
  <inkml:trace contextRef="#ctx0" brushRef="#br0" timeOffset="212303.84">30166 9887 36 0,'0'9'18'0,"-14"7"-19"0,10-22 25 15,1-4-22-15,-4-12 0 16,-4-9 2-16,1-16 1 16,3 0-5-1,0-10 1-15,3 4 3 0,4-3 1 16,7-4-1-16,4 4 0 15,6 5-1-15,8 4 0 16,0 3-1-16,6 10 0 16,8 3-1-16,0-1 0 15,-4 13-1-15,-3 13 0 0,-7 9-7 16,-11 7 0-16,-7 9-8 16,-14-1 0-16</inkml:trace>
  <inkml:trace contextRef="#ctx0" brushRef="#br0" timeOffset="212799.25">29909 9739 44 0,'21'25'22'0,"17"-6"-19"15,-27-16 33-15,7 4-36 16,-1-4 1-16,12 0-1 15,2 3 1-15,5 1-2 0,-1-4 1 16,-3-3-1-16,-1 0 1 16,-2-3-2-16,-5-4 1 15,-3-2-1-15,-6-4 1 16,-5 1-1-16,-3-4 1 16,-7 0-1-16,-7 4 0 15,-3 6 1-15,-8 6 1 16,0 0-1-16,-6 3 1 15,-1 0-2-15,4 3 1 16,3 0-1-16,4 1 1 16,3-4-1-16,4 0 1 15,4 6 0-15,3-2 0 16,7-1 1-16,7 3 0 0,0 1 0 16,0-4 0-16,4-3 0 15,-1 0 0-15,-2-3-1 16,-1 0 1-16,0 3 0 15,0-3 0-15,-3 0 0 16,-1 0 1-16,-3 4-2 16,0 2 1-16,0 6 0 15,0 4 1-15,0 0-4 16,0-1 0-16,4 1-7 16,0-10 1-16</inkml:trace>
  <inkml:trace contextRef="#ctx0" brushRef="#br0" timeOffset="213325.08">30607 9699 23 0,'4'22'11'0,"10"-16"1"0,-11-3 11 16,1 0-23-1,-4 0 1-15,-4 4-1 0,-3-1 0 16,0 0-1-16,0 3 1 15,-4 4 0-15,1 0 0 16,-1 2 0-16,1 1 0 16,-1 9 0-16,4-3 1 0,4 3-1 15,3-6 0 1,3-3 0-16,8-4 1 0,-1-2-1 16,8-4 1-16,10-6-1 15,11-10 0-15,7-12 1 16,10-9 0-16,8-10-1 15,-1-12 1-15,-6-7-1 16,-4-5 1-16,-8-11-1 16,-13-5 1-16,0 6-2 15,-7-4 1 1,-8 10-1-16,-6 13 1 16,-11 6 0-16,0 12 0 0,-4 16 0 15,-3 6 0-15,-3 23 0 16,-12 11 1-16,-2 11 0 15,-1 18 0-15,-3 9-1 16,0 13 1-16,3 6-1 16,0 10 1-16,8 3-1 15,3-13 1-15,3-9-1 16,7-13 0-16,4-15-4 0,0-16 1 16,0-13-3-1,0-9 0-15,-3-9-5 0,-4-10 1 16</inkml:trace>
  <inkml:trace contextRef="#ctx0" brushRef="#br0" timeOffset="213730.61">30780 9608 31 0,'0'-3'15'0,"14"12"-13"0,-10-9 28 0,3 3-27 31,3-3 0-31,4 3 1 0,4 4 0 0,3 2-5 16,7 3 0-16,4 4 3 15,0 0 0-15,7 0-1 16,-8-7 0-16,8 0-1 16,0-9 0-16,0 0 0 15,-4-3 1-15,-3 0-1 16,-4-9 1-16,-10 5-1 16,-8-2 0-16,-10 6 0 15,-7-4 0-15,-7 7 0 16,-4 0 0-16,1 4-1 15,-1 2 1 17,1 6 0-32,-5 1 1 15,5-1-1-15,-1 7 1 0,7 0 0 16,4-3 0-16,4-1 0 16,6-2 0-16,4 3-1 0,1-1 1 0,6-5-2 0,0-4 0 15,3-6-3-15,1-3 1 31,14-28-10-31,0-1 1 16</inkml:trace>
  <inkml:trace contextRef="#ctx0" brushRef="#br0" timeOffset="213970.84">31390 9783 30 0,'0'3'15'0,"7"-12"-5"0,0 0 16 0,0-1-23 16,0-5 1-16,4-1 6 16,7 3 0-16,13-5-11 15,8 2 1-15,0 0 7 16,21 7 0-16,18-1-1 16,13-2 1-16,-3-1-7 15,-6 7 0-15,-15 0-10 16,-21 6 0-16,-18-7-7 15,-18 1 1-15</inkml:trace>
  <inkml:trace contextRef="#ctx0" brushRef="#br0" timeOffset="-206938.98">22472 10824 39 0,'0'13'19'0,"11"-1"-11"0,-8-5 20 16,1 2-25-16,3 4 1 15,0 2 1-15,0 10 0 16,0 10-7-16,0-4 0 16,-4 10 4-16,-3 3 1 15,0 0-5-15,0-10 0 16,0-2-4-16,4-7 1 16,-1-9-9-16,1-4 0 15</inkml:trace>
  <inkml:trace contextRef="#ctx0" brushRef="#br0" timeOffset="-206594.1">22528 10668 34 0,'7'22'17'0,"1"-13"-12"16,-5-9 23-16,1 3-27 15,3 0 1-15,0 0 3 16,3 1 1-16,1-1-7 16,3-3 0-16,7 3 4 15,7 3 1-15,8 0-2 16,2 4 1-16,1 2-1 16,-11 7 0-16,1 0 0 15,-8 3 0-15,-7 3-1 16,-3 6 1-16,-4 10-2 15,-7 0 1-15,-11 0-3 0,-14 6 0 16,-6-3-4-16,-8-4 0 16,0 1-8-16,4-6 1 15,3-7-2-15,7-9 1 16</inkml:trace>
  <inkml:trace contextRef="#ctx0" brushRef="#br0" timeOffset="-206218.1">23026 11078 29 0,'21'10'14'0,"0"9"-9"0,-17-19 26 0,-4 3-30 16,0 0 1-16,3 0-1 15,-3 0 1-15,-7 0-3 16,-3 4 0-16,-1 2 1 16,-7 0 1-16,4 4-1 15,-3 3 0-15,-5 2 0 16,8 1 0-16,4 3 0 16,-4-3 1-16,7 0-1 15,7-4 1-15,7 4 0 16,10-12 0-16,4-7 2 15,4-7 0-15,3-2 0 16,-3-7 0-16,-4-3-1 0,-3-3 0 31,-4-3-6-31,-3 3 0 0,-8 0-10 32,1 4 1-17</inkml:trace>
  <inkml:trace contextRef="#ctx0" brushRef="#br0" timeOffset="-205611.7">23989 11329 47 0,'-4'19'23'0,"11"-25"-20"0,-7 6 38 0,4-10-39 16,7-2 1-16,6-10 0 0,8-9 1 15,3-4-5-15,0-12 1 16,1-13 2-16,-1 1 1 16,-4-13-2-16,-2 9 1 15,-5-3-2-15,-3 0 0 16,-3 13-1-16,-4 3 1 15,-7 6-2-15,-4 6 1 16,1 10-2-16,-4 9 1 16,0 13-2-16,-4 0 1 15,1 9 0-15,-4 13 0 16,-1 9 1-16,1 6 1 0,0 10 0 16,4 12 0-16,6 3 1 15,11 7 1 16,0 3 0-31,0-3 0 16,4-4-3-16,-1-8 0 31,5-14-7-31,-1-9 1 16,3-12-6-16,4-10 1 0</inkml:trace>
  <inkml:trace contextRef="#ctx0" brushRef="#br0" timeOffset="-205328.35">24483 10991 35 0,'14'-7'17'0,"0"20"-12"0,-10-10 27 0,-1-3-30 0,1 0 1 0,-1 3 1 0,-3 3 0 0,-3 1-6 0,-4 5 0 15,-4-6 4-15,-3 7 0 16,0-4-1-16,-4 1 0 16,0 2-1-16,4 7 0 15,4 0-1-15,-1 3 0 16,4-3-2-16,4 0 0 15,3-4 0-15,3-2 0 16,4-7-1-16,4-6 1 16,3-6 1-16,7-7 1 0,-7-2-3 15,0-1 0 1,0 0-6-16,-3-6 0 0</inkml:trace>
  <inkml:trace contextRef="#ctx0" brushRef="#br0" timeOffset="-204567.49">24553 11103 38 0,'0'19'19'0,"4"3"-18"0,-4-15 32 0,0 2-33 0,0 0 1 0,0 1 0 0,0-1 0 0,3-3-2 0,1-2 1 0,-1-1-1 0,1-3 0 0,3-7-2 0,0-5 0 0,0-1-2 0,0 1 1 0,0-4-2 0,4 0 1 15,3-2-1-15,0-1 1 0,0 3 1 0,4 7 0 0,-1-1 1 0,-2 4 1 0,-1 6 1 0,0 3 1 0,0 7 1 0,0-4 0 0,0 0 0 0,4-3 1 0,-4 0-1 0,0 1 0 0,0-1 0 16,0 0 0-16,0 0 0 15,4 0 1-15,0-3 0 16,-1 0 1-16,1 0-1 16,3 0 1-16,-7-3-2 15,0-3 1-15,-3 3-1 16,-1-1 0-16,1-2-2 31,0 6 1 0,-4 3-2-31,0 0 0 32,-4 1 0-32,1 5 0 15,-1 10 0-15,1 9 0 0,-1 6 2 0,1 14 1 0,-1 2 2 0,1 6 1 0,-1-9 0 0,1 0 1 0,-8 0-2 16,-3-9 1-16,-7-7-2 0,-7-9 1 16,-7-6-3-16,-7-7 0 31,-22-24 0-31,8-4 0 15,6 0 0 17,8 0 0-17,10 0 0-15,8 1 0 0,6 2 0 0,11 0 1 0,7 0-1 0,7-2 0 16,8-4-5-16,6 0 1 16,0 3-6-16,-3 0 0 0</inkml:trace>
  <inkml:trace contextRef="#ctx0" brushRef="#br0" timeOffset="-203521.19">26335 10508 40 0,'0'40'20'0,"-11"1"-24"0,8-22 34 15,-4 9-28-15,-4 0 0 16,1 13 4-16,-1 3 0 16,4 3-7-16,0 0 1 15,0 0 4-15,3-6 0 16,1-6-1-16,-1-7 0 16,1-6-2-16,-1-4 0 15,1-14-1-15,-1-11 1 0,1-8-1 16,-4 2 1-16,-1-3-2 15,1 1 1 1,-3 5-1-16,-1 4 1 0,-3 0-1 16,-4 3 0-16,1 9-1 15,-1 7 1-15,1 2 0 32,2 7 0-32,1 3 0 62,4 0 1-46,3 0 0 15,7 0 1-15,3 1-1-16,8-1 1 15,3-3-1-15,4-4 1 0,3-5-5 0,-4-7 1 0,5-3-9 0,6-6 1 0,4-6-3 0,-1-4 0 63</inkml:trace>
  <inkml:trace contextRef="#ctx0" brushRef="#br0" timeOffset="-203365.67">26504 11047 49 0,'0'41'24'0,"-3"-22"-27"0,3-13 49 16,-4 6-45-16,1 7 0 0,-1 0 0 0,1 0 0 0,-1 0-3 0,4-4 0 0,4-5-5 0,-1-4 0 0,1-12-8 15,-1-13 0-15</inkml:trace>
  <inkml:trace contextRef="#ctx0" brushRef="#br0" timeOffset="-203200.73">26490 10793 36 0,'11'16'18'0,"3"-7"-18"0,-7-6 24 0,-4 0-24 16,4 4 0-16,0-1-3 15,1 0 1-15,2 0-4 16,4 1 0-16,0-1-4 16,4-3 1-16</inkml:trace>
  <inkml:trace contextRef="#ctx0" brushRef="#br0" timeOffset="-202976.61">26702 10912 25 0,'7'19'12'0,"7"22"-6"0,-11-29 20 0,1 4-23 0,0 6 0 0,-1-10 4 0,4 1 1 15,-7 0-8-15,0-4 1 16,0-3 5-16,0 1 0 16,0-4-1-16,4 0 0 0,-4-3-3 15,0 0 1-15,7-6-2 16,0-4 0-1,0-2-2-15,0-1 1 0,3-3-2 16,1-6 1-16,0 4-5 16,3 2 1-16,0 0-10 15,3-3 1-15</inkml:trace>
  <inkml:trace contextRef="#ctx0" brushRef="#br0" timeOffset="-202747.99">27012 11006 39 0,'0'60'19'0,"0"-32"-14"16,0-22 25-16,0 4-31 15,0-1 1-15,0-3-3 0,0-2 1 16,0-4-1-16,0-7 0 15,4 1-8-15,-4-10 1 16,3-6-1-16,1-6 0 16</inkml:trace>
  <inkml:trace contextRef="#ctx0" brushRef="#br0" timeOffset="-202400.43">27072 10840 26 0,'11'9'13'0,"3"1"-9"0,-7-10 24 0,4 0-26 31,-1 0 0-31,4 0 2 0,4 0 1 0,3 0-6 16,-3 0 1-16,-1 0 3 15,-3 0 1-15,-3 0-2 16,0 3 1-16,-4-3-2 16,-4 3 0-16,-3 3-1 15,-3 1 0-15,-1-1-1 16,1 0 1-16,-4 4-2 15,3-1 0-15,0 0 1 16,4 1 0-16,0-1 0 16,8 4 0-16,-1 3 1 15,0 2 1 17,0 4 2-32,0 0 0 0,0-6-2 0,-4 0 0 15,-3-1 0 1,-3 4 0-16,-4-3-6 15,0-1 0-15,0-2-8 16,0-10 1 0</inkml:trace>
  <inkml:trace contextRef="#ctx0" brushRef="#br0" timeOffset="-202170.47">27390 10981 38 0,'3'41'19'0,"-10"6"-14"0,7-44 29 0,0 7-34 16,0-1 1-16,0 0 0 15,0 1 0-15,0-4-3 16,4 0 0-16,-1-3-5 16,-3-9 0-16,4 0-5 15,-1-10 0-15</inkml:trace>
  <inkml:trace contextRef="#ctx0" brushRef="#br0" timeOffset="-202014.76">27446 10900 25 0,'7'12'12'0,"21"-12"-13"15,-21 0 16-15,1 0-18 16,-1 0 0-16,0 0-10 0,3 0 1 15,1 0 13-15,3 0 1 16</inkml:trace>
  <inkml:trace contextRef="#ctx0" brushRef="#br0" timeOffset="-201825.34">27718 10912 29 0,'21'-6'14'0,"-3"0"-20"0,-18 6 32 15,0 0-26-15,0 0 0 16,0 0-1-16,0 0 1 0,-4 3 0 15,-3 3 0-15,0 3 0 16,-4 4 0-16,4 0-2 16,-3 2 0-16,3 1-5 15,0 6 0-15,0-6-1 16,3 2 1-16</inkml:trace>
  <inkml:trace contextRef="#ctx0" brushRef="#br0" timeOffset="-201469.88">27809 11031 27 0,'4'47'13'0,"0"-28"-16"0,-4-16 27 0,0 0-25 0,0 1 1 0,0-4-3 15,0 0 1-15,0 0 1 0,3-7 0 32,4-18-1-32,-3-3 0 15,-1 3 0-15,4 3 0 16,4 3 3-16,-1 7 0 16,1 2 2-16,7 4 1 15,-1 6 0-15,1 9 1 16,0 7-2-16,3 3 0 15,-7-3-4-15,0 5 1 0,0-8-9 32,-3-4 0 15</inkml:trace>
  <inkml:trace contextRef="#ctx0" brushRef="#br0" timeOffset="-200663.86">29139 10492 43 0,'-7'50'21'0,"-3"-22"-16"0,6-12 39 0,-3 9-43 16,-3 0 1-16,-4 16 0 15,-1 15 0-15,1 10-3 16,4-12 0-16,-1 18 1 16,1-3 1-16,3-10-5 15,-1-18 0-15,5-13-5 16,-1-15 0-16,1-16-4 15,-4-7 1-15,0-9-1 16,0-9 0-16,3 0 3 16,1 3 1-16,-4-3 4 15,-4 9 0-15,4 3 5 16,3 7 1-16,4 3 3 16,0 6 0-16,0 0 1 15,4 6 1-15,3 0 3 16,11 4 0-16,3-1-1 15,7 7 1-15,4-1-2 16,3 4 0-16,7-3 0 0,4-4 0 16,-3-2-3-16,-1-7 0 15,-3-6-1-15,-8 0 1 16,-6-10-2-16,-7 4 0 16,-8-4-2-16,-3 1 0 15,-7 2-1-15,-7 4 1 16,-3 3 0-16,-4 6 0 15,-7 3 0-15,-1 16 0 16,1-3-3-16,0 3 1 16,7 6-2-16,3 3 1 0,8-5-1 15,6-5 0-15,4-8 0 16,8-7 1-16,2-9 2 16,4-9 0-16,0-4-2 15,-3 0 1-15,0-6-9 16,-8-9 1-16</inkml:trace>
  <inkml:trace contextRef="#ctx0" brushRef="#br0" timeOffset="-199853.32">30297 10890 36 0,'3'16'18'0,"-6"-7"-14"0,3-6 26 0,-4 4-29 0,-3 2 1 16,-4 1 0-16,-6 5 1 15,-8 1-4-15,-3-4 0 0,0 1 2 16,3 0 1-16,0 5-4 16,4-2 1-1,0-7-2-15,3 1 0 0,4-4-2 16,4 0 1-16,3-2-1 16,7 2 1-16,3 3 1 15,1 1 1-15,6 2 1 16,4 4 1-16,4 3 2 15,0 3 1-15,-1 0 0 16,-6-7 1-16,-4 4-1 16,-7 0 1-16,-7 3-2 15,-7 0 1-15,0 3-2 16,-1-6 0 15,1-1-1-15,0-5 1-16,0 0-1 15,0-7 1 17,7-3-1-1,3-6 0-31,4-3 0 0,4-7 1 0,3-3-1 0,4 1 1 47,6-1 0-47,15-6 0 0,3 0 0 15,8-6 1-15,6-3-1 0,0 2 1 0,1-5-1 0,-4-1 1 0,-8 4-1 0,-2 3 0 0,-5 3-1 0,-9 3 0 0,-8 6-1 16,-4 0 1-16,-6 1-2 0,-8 5 0 0,-3 4-1 0,-7 6 1 16,0 0-1-16,-4 9 1 15,1 4-1-15,-1 3 1 0,4-1 2 16,3 4 0 0,4-3 1-16,4 3 0 0,6 3 0 15,4-1 1-15,4 1 0 16,7 0 0-16,3-6-2 15,3-3 1 1,-2-7-2-16,-1-6 1 16,0-6-5-16,-7-4 0 0,4-2-8 15,-1-10 1-15</inkml:trace>
  <inkml:trace contextRef="#ctx0" brushRef="#br0" timeOffset="-199559.72">30840 10351 29 0,'-4'12'14'0,"-10"4"-3"0,11-6 18 16,-4 11-24-16,0 8 0 15,-8-1 3-15,-2 10 0 16,-4 9-11-16,3 6 1 15,0 10 6-15,4 9 1 16,4 3-4-16,3-15 0 16,3-10-4-16,4-9 0 15,0-13-5-15,0-6 0 16,-3-16-7-16,-4-22 1 0</inkml:trace>
  <inkml:trace contextRef="#ctx0" brushRef="#br0" timeOffset="-199393.55">30533 10733 40 0,'7'10'20'0,"11"21"-9"16,-11-28 33-16,3 0-40 15,1-3 1-15,10 0 1 16,11-9 0-16,10 0-9 16,11 2 1-16,11-5 3 15,-1-4 1-15,-3-3-8 16,-7 4 0-16,-14 2-11 15,-18-3 0-15</inkml:trace>
  <inkml:trace contextRef="#ctx0" brushRef="#br0" timeOffset="-198022.37">31665 11078 42 0,'0'29'21'0,"4"-17"-16"0,-4-9 22 15,0 0-24-15,0 1 0 16,0-4 0-16,0-7 0 15,0 7-5-15,0-12 0 16,0-7 3-16,0-6 1 16,-4 0-2-16,4-7 0 15,0 7 0-15,0 3 0 16,4 4 0-16,3-1 1 16,0 3 0-16,0 0 0 15,7 7-1-15,7 3 0 0,0 3-4 16,4 6 1-16,0 3-11 15,0 0 1-15</inkml:trace>
  <inkml:trace contextRef="#ctx0" brushRef="#br0" timeOffset="-197630.88">31824 11122 55 0,'18'13'27'0,"13"-4"-30"16,-20-9 45-16,3 0-41 15,7 0 1-15,4-3 0 0,7-6 0 16,-8-1-3 0,1-2 0-16,-4-10 1 0,-7-6 1 15,-3-4-1-15,-7 1 0 16,-4 6-1-16,-7 6 0 15,-4 6-1-15,-3 7 1 16,0 9-1-16,-4 13 0 16,-3 9-1-16,3 0 1 15,-3 13 0-15,7-1 1 16,7 1 0-16,3 0 0 16,4-13 1-16,4-3 0 0,10 0 0 15,7-10 0-15,4 1-4 16,0-4 1-1,-1-6-9-15,-3-3 0 0,-3-12-2 16,-4-1 1-16</inkml:trace>
  <inkml:trace contextRef="#ctx0" brushRef="#br0" timeOffset="-196683.75">32339 10918 49 0,'21'7'24'0,"8"12"-28"0,-22-19 49 0,-4 0-45 16,-3 3 0-16,-7 3 0 15,-4 3 0-15,-3-2-1 16,-7 5 1-16,4-2-3 16,2-1 1-16,1-3-1 15,4 4 1-15,-1-4 0 16,4-3 0-16,4 0 0 16,3 7 1-16,-4-1 2 15,11 4 0-15,7-1 1 16,7 4 0-16,4 6 0 15,-4 0 1-15,-3 0-2 16,-4 0 1-16,-7 0-1 16,-7-7 0-16,-11 1-2 15,-6-4 1-15,-4-2-5 16,3-4 1-16,4-3-10 16,3-3 1-16,1-6-1 15,3-3 1-15</inkml:trace>
  <inkml:trace contextRef="#ctx0" brushRef="#br0" timeOffset="-196385.39">32801 10345 34 0,'-3'3'17'0,"6"-6"-20"0,-3 6 33 0,-3 6-29 16,-4 10 0-16,-4 9 2 15,-7 4 0-15,-3 8-3 16,-3 14 1-16,-1 2 2 16,-3 10 1-16,3 12-1 15,0 4 0-15,4 3-3 16,4-10 1-16,2-9-7 15,5-19 1-15,3-19-8 47,3-19 0-47</inkml:trace>
  <inkml:trace contextRef="#ctx0" brushRef="#br0" timeOffset="-196156.14">32399 10740 49 0,'25'12'24'0,"17"16"-22"0,-21-24 43 16,11-1-42-16,10 0 1 15,4-3 0-15,-3 0 0 16,2 3-6-16,5 3 0 16,-1 4 0-16,-3 2 1 15,-11 4-11-15,-6 0 1 16,-12-4-6-16,-6 1 1 15</inkml:trace>
  <inkml:trace contextRef="#ctx0" brushRef="#br0" timeOffset="-195958.75">32949 11201 68 0,'8'31'34'0,"-1"-12"-53"0,-4-16 66 0,-3-3-65 16,-3-6 1-16,-8-7-16 16,7 1 1-16</inkml:trace>
  <inkml:trace contextRef="#ctx0" brushRef="#br0" timeOffset="-191729.25">25583 13157 22 0,'4'0'11'0,"0"7"1"15,-4-7 11-15,0 0-19 16,0 6 0-16,0 3 2 16,-4 7 0-16,-7 6-8 15,-6 0 1-15,-4 9 4 16,-4 10 1-16,-3 3-2 15,-1 3 0-15,1 6-2 16,4-6 1-16,2-6-7 16,-2-10 0-16,6-9-6 15,7-22 0-15</inkml:trace>
  <inkml:trace contextRef="#ctx0" brushRef="#br0" timeOffset="-191489.19">25266 13176 23 0,'18'22'11'0,"-1"0"-2"0,-10-12 11 16,0 2-15-16,0 4 0 16,4 3 1-16,7 6 1 15,3 9-10-15,7 7 1 16,7 3 5-16,1-7 1 0,-5 1-4 15,-2-3 1-15,-8-4-7 16,-4-12 1-16,-3 3-7 16,-10-13 1-16</inkml:trace>
  <inkml:trace contextRef="#ctx0" brushRef="#br0" timeOffset="-190887.98">25725 12731 43 0,'0'9'21'0,"7"1"-20"0,0-7 37 15,3-3-35-15,4 0 0 16,4 0 1-16,-4 3 1 15,4 3-6-15,3 1 1 0,0-1 3 16,0 0 0-16,0 0-2 16,-3-2 1-16,-4-1-2 15,-3 0 0-15,-4 3-1 16,-7 7 1-16,-7-4-2 16,-4 4 0-16,1 2-1 15,-1 1 1-15,0-4 0 16,1 1 0-16,3-4-1 15,0 1 1-15,0-1 0 16,3-2 1-16,4-4 1 16,4 0 0-16,3 3 0 15,3 7 1-15,1-4-1 16,-1 4 1-16,-2 2-1 16,-5 1 0-16,-3 3 0 15,-3 0 0-15,-8-1-1 16,-7-2 0-16,1 0-4 0,-8-1 0 15,0-5-8-15,4-4 0 16</inkml:trace>
  <inkml:trace contextRef="#ctx0" brushRef="#br0" timeOffset="-190555.69">25894 13531 52 0,'14'15'26'0,"14"-21"-30"16,-17 9 45-16,10-3-42 16,0-3 1-16,7 0 0 15,1-3 0-15,-1 6-2 16,-3-4 0-16,-4 1-5 16,-4-3 0-16,-6 0-7 15,-8-7 0-15</inkml:trace>
  <inkml:trace contextRef="#ctx0" brushRef="#br0" timeOffset="-190320.52">26063 13280 34 0,'4'44'17'0,"3"-10"-12"0,-4-18 23 16,-3 9-27-16,0 3 0 0,0 3 0 16,0 4 0-16,-3-1-2 15,-1 4 0-15,1 0-3 16,-4-7 0-16,3-6-7 16,-3-9 1-16</inkml:trace>
  <inkml:trace contextRef="#ctx0" brushRef="#br0" timeOffset="-189987.14">26670 13330 34 0,'4'3'17'0,"-15"32"-16"0,4-23 25 16,-4 7-26-16,-3 6 1 15,-7-6 0-15,-4 3 1 16,-3 9-3-16,3 4 1 15,1-4 1-15,3 7 0 0,-4-4-4 16,4 1 1 0,7-7-8-16,-1-13 0 0</inkml:trace>
  <inkml:trace contextRef="#ctx0" brushRef="#br0" timeOffset="-189749.16">26412 13349 26 0,'15'15'13'0,"2"64"-5"15,-10-64 14-15,4 4-20 16,-4 6 0-16,4 4 1 16,-1 2 0-16,1-6-4 15,3 3 0-15,0-3 1 16,0-3 1-16,4-3-4 0,-1-3 0 15,1-4-6-15,-4-9 0 16,0-6-1-16,-3-12 0 16</inkml:trace>
  <inkml:trace contextRef="#ctx0" brushRef="#br0" timeOffset="-189284.37">26751 12762 48 0,'4'13'24'0,"10"9"-28"15,-7-19 52-15,0 3-46 16,3 4 1-16,5-7-1 15,-1 0 1-15,3 0-4 16,5 0 0-16,-1-3 2 16,0 0 0-16,0 0-1 15,-3 0 0-15,-1 0-1 16,-6 0 1-16,-4 0-2 16,-7 3 1-16,-4 4 0 15,-3 2 0-15,-7 4-1 16,4 2 0-16,-4 1 1 15,-1-4 0-15,5 4 0 16,-1 0 0-16,1-1 1 0,6 7 0 31,1 0 0-31,3-3 0 0,7-3 1 0,0 3 0 16,7-4-1-16,3-5 0 16,5-4-3-16,6-3 1 15,-3-3-8-15,-1-3 1 16,-3-6-5-16,-3-4 0 15</inkml:trace>
  <inkml:trace contextRef="#ctx0" brushRef="#br0" timeOffset="-188802">27016 13502 40 0,'0'7'20'0,"0"-1"-12"0,0-6 34 15,3 3-38-15,1 0 1 16,3-3 1-16,3 0 1 16,5 0-10-16,6 0 1 15,10 3 5-15,5 0 0 16,-5-3-7-16,-2-6 0 0,-5 3-12 16,5-6 1-16,-8-7-2 15,3 0 1-15</inkml:trace>
  <inkml:trace contextRef="#ctx0" brushRef="#br0" timeOffset="-188413.6">27651 13082 61 0,'-18'44'30'0,"-3"-16"-45"15,17-18 62-15,-3 2-47 16,0 1 0-16,0 6 1 0,0 3 1 16,0-10-3-16,0 4 1 15,4-4 0-15,-1-2 0 16,8-1 0-16,3 1 1 15,7 2-1-15,3 4 0 16,8 3 0-16,0-1 1 16,3 1-1-16,0 0 1 15,-3 3-2-15,-7-3 1 0,-8-4-1 16,-6-2 0-16,-15 9-2 16,-7-3 1-16,-10 0-5 15,-4-4 1-15,-3-2-9 16,0-10 0-16</inkml:trace>
  <inkml:trace contextRef="#ctx0" brushRef="#br0" timeOffset="-188169.75">27559 13092 37 0,'4'12'18'0,"17"4"-5"16,-14-13 23-16,3 0-34 16,4 3 1-16,8 4 1 0,2-4 0 15,5 0-6-15,2-3 1 16,1 1 2-16,7-4 1 16,10-7-7-16,4-2 1 15,-3 3-11-15,-1-7 1 16</inkml:trace>
  <inkml:trace contextRef="#ctx0" brushRef="#br0" timeOffset="-187960.02">28007 13364 38 0,'-35'54'19'0,"-32"15"-15"15,53-44 23-15,0 9-27 16,-1 13 0-16,1-3-3 16,0 0 1-16,4-6-5 15,3-16 0-15,-1-16-4 16,1-12 0-16</inkml:trace>
  <inkml:trace contextRef="#ctx0" brushRef="#br0" timeOffset="-187767.18">27877 13477 37 0,'17'35'18'0,"4"-10"-24"0,-14-13 34 16,0 7-29-16,4-3 1 15,3 6-3-15,7 0 1 16,-3-3-4-16,-4-7 0 15,0-2-3-15,-3-10 0 16</inkml:trace>
  <inkml:trace contextRef="#ctx0" brushRef="#br0" timeOffset="-187498.06">28155 13471 48 0,'7'25'24'0,"14"-12"-24"16,-10-13 49-16,3 3-49 16,4-3 1-16,6 0 0 15,5 0 1-15,-5 3-3 16,5-6 0-16,2 3-1 15,-2-3 0-15,-1-4-10 16,-7-5 1-16,-7-7-5 16,0 0 1-16</inkml:trace>
  <inkml:trace contextRef="#ctx0" brushRef="#br0" timeOffset="-187301.82">28321 13368 41 0,'4'43'20'0,"3"26"-27"0,-7-53 34 16,0 9-31-16,0 7 1 0,3 2-14 16,1-3 0-16,-4-12 17 15,-4-6 0-15</inkml:trace>
  <inkml:trace contextRef="#ctx0" brushRef="#br0" timeOffset="-186702.31">28815 13117 46 0,'3'0'23'0,"12"9"-24"0,-8-6 48 16,0-3-45-16,3 3 1 15,1 0 0-15,-1 1 0 16,5-1-5-16,-5 0 1 16,1-3 2-16,3 0 1 15,0 0-2-15,0 0 0 16,0 0-1-16,-7 3 1 16,0 3-1-16,-3 1 1 15,-8 2-1-15,-3 0 0 0,0 1-1 16,4 2 1-16,-1 4-1 15,-3-3 1-15,3 2-1 16,1 1 1-16,-1-4 0 16,1-2 0-16,3-4 0 15,0 0 1-15,0 4 0 16,3-1 1-16,1 4 0 16,3-1 0-16,7 1-1 15,0 3 1-15,4-1-1 16,7 4 0-16,-1 3 0 15,-3-3 1-15,-3-7-2 16,-4 1 1-16,-10-1-1 16,-15 7 0-16,-10 3-1 15,-7 3 0-15,-8-3-7 16,-13-6 1-16,-14-10-6 0,-8-3 0 16</inkml:trace>
  <inkml:trace contextRef="#ctx0" brushRef="#br0" timeOffset="-185020.36">24455 13600 39 0,'7'28'19'0,"10"6"-15"0,-10-21 31 0,4-1-31 16,-1 17 0-16,-2-4 1 16,-1 3 0-16,0-6-7 15,3-3 1-15,-3-4 4 16,0 1 0-16,4-3-3 16,0-4 1-16,-1-3-2 15,1-3 1-15,-1-3-1 0,1-9 1 16,-1-10-1-16,1-6 0 15,-4-6 0-15,4-7 1 16,-1-12 0 0,4 6 0-16,-3-6 0 15,0-7 0-15,-1 4-1 0,-3-3 1 16,0-4 0-16,-3 4 0 16,3-1-1-16,-4 1 1 0,1 6-1 31,3 12 1-31,0-3 0 15,0 4 1-15,0 2-1 0,0 1 0 0,0 2 0 16,0 7 1-16,0 3-1 16,0 0 0-16,0 3 0 15,0 4 0-15,1-1 0 16,-1 3 0 0,0 1 0-16,0 3 0 15,3-4 0-15,1 0 0 0,3-2 0 16,0 2 0-16,0-2 0 15,0 2 1-15,4-3-1 16,3 4 1-16,-3-1-1 16,-1 7 1-16,1-3 0 15,0-1 1-15,-1 1-1 16,1-1 1-16,7 4 0 16,-1-3 0-16,5 2-1 15,2-2 1-15,-2 0-1 16,-1-1 0-1,3 4 0 1,1 3 0-16,0 3-1 0,3-3 0 0,1 3 0 0,2-4 1 16,1-2-1-16,-4 0 0 15,-3 3 0-15,-4 0 0 16,4 0 0-16,0 3 1 16,10 3-1-16,-3 0 1 15,0 0-1-15,3 0 0 16,1 0 1-16,2-3 0 15,5 0-1-15,3 0 1 0,-7 3 0 16,3-3 0-16,4 0 0 16,7 0 0 31,0 3-1-47,0 1 0 0,3-1 1 15,1 0 0-15,-1 0-2 0,-6-3 1 16,3 3 0-16,10 0 0 0,1 0 0 0,-1 1 0 0,4 2 0 15,4-3 0-15,-11-3 0 16,0 0 0-16,7-3-1 16,4 0 1-16,3-4-1 15,0 4 0-15,4 3 1 16,-8-6 0 0,4 3-1-1,8-3 0-15,-1-1 1 0,7 1 0 0,4-3 0 16,-11 2 1-16,11-2-2 15,3-4 0-15,4-2 1 0,3 5 1 16,-17 4-1-16,3 3 0 16,-3 3 0-16,0 0 0 15,-4 6 0-15,-7 4 0 16,-7-1-1-16,-7 0 0 16,-14-5 0-16,-11-1 1 15,-3 3-4-15,-10 0 1 16,-8-3-7-16,-7 1 0 15,-14-4-7-15,-11-7 0 0</inkml:trace>
  <inkml:trace contextRef="#ctx0" brushRef="#br0" timeOffset="-183723.69">22860 13079 31 0,'4'0'15'0,"-1"-9"-2"0,-3 9 16 0,0 3-25 15,0 6 0-15,-3 1 1 16,-5 2 1-16,-2 13-8 16,-8 10 0-16,-3-4 5 15,-7 7 0-15,-4 12-3 16,0-3 1-16,4-6-6 15,0 6 1-15,3-10-10 16,4-8 0-16</inkml:trace>
  <inkml:trace contextRef="#ctx0" brushRef="#br0" timeOffset="-183501.51">22578 13088 35 0,'21'41'17'0,"14"13"-8"0,-21-39 21 16,4 7-27-16,7 0 0 16,3 6-1-16,4 7 0 15,-4 2-4-15,-3-2 0 16,-1-1 0-16,-3-5 1 15,-3-1-10-15,-4-6 1 16,0-10-3-16,-3-5 1 16</inkml:trace>
  <inkml:trace contextRef="#ctx0" brushRef="#br0" timeOffset="-183263.75">23075 13386 36 0,'7'7'18'16,"0"-7"-16"-16,-3-4 34 16,3 4-35-16,3 0 1 0,5 4 1 15,6-1 1-15,3 0-6 16,5-3 0-16,6 0-1 0,0 0 0 15,1-3-9-15,-8-10 0 16</inkml:trace>
  <inkml:trace contextRef="#ctx0" brushRef="#br0" timeOffset="-183021.13">23763 12976 54 0,'-3'47'27'0,"-12"56"-34"0,15-72 47 0,-3 7-40 16,3 15 1-16,0 7-1 15,3 0 0-15,1 2-5 16,0 1 1-16,-1-13-10 15,-3-12 0-15</inkml:trace>
  <inkml:trace contextRef="#ctx0" brushRef="#br2" timeOffset="-177958.46">25756 11881 31 0,'-7'3'15'0,"-17"19"-7"0,20-12 16 0,-3-1-23 16,-4 0 0-16,1 4 1 15,-1 6 0-15,1 3-2 16,-1 6 0-16,-3 6 2 15,0 1 0-15,-4-7-1 16,1 4 0-16,-1-1-3 16,0 0 1-16,4 1-8 15,0-7 1-15,3-6-4 16,1-13 1-16</inkml:trace>
  <inkml:trace contextRef="#ctx0" brushRef="#br2" timeOffset="-177660.79">25467 11938 30 0,'-3'28'15'0,"17"-6"-14"0,-11-16 27 15,4 3-25-15,4 7 0 16,3 3 2-16,4 9 1 16,3 4-7-16,0-7 1 15,-3 0 4-15,-4 0 1 0,3 0-5 16,1 3 1-16,0-6-5 16,-1 0 1-16,1-6-7 15,-4-4 0-15,0-2-3 16,0-10 0-16</inkml:trace>
  <inkml:trace contextRef="#ctx0" brushRef="#br2" timeOffset="-177138.22">25876 11659 29 0,'-3'-4'14'0,"6"4"-9"0,-3 0 25 15,4 0-27-15,3 0 1 16,0-3 4-16,3 3 0 15,1-6-9-15,3 3 1 16,0 0 6-16,7 6 0 16,1-3-2-16,-1 3 0 15,0-3-2-15,-3 0 0 16,-4 3-3 0,-11 3 1-16,-6 4-1 15,-4-1 1-15,-4 7-1 16,-3 0 0-16,0 6 0 15,-4-1 1-15,4-2 0 16,4-6 0-16,-1 2 0 16,0-2 1-16,8 0 0 15,3-4 0-15,3 0 0 16,8-2 0-16,0-1 0 16,3-6 0-16,3 0 0 15,1 0 0-15,0 0-3 16,-4-3 1-16,-4 3-14 15,-3-3 1-15,-10 3-2 16,-1 6 1-16</inkml:trace>
  <inkml:trace contextRef="#ctx1" brushRef="#br2" timeOffset="206761.55">18447 10332 0,'0'0'16,"0"0"-1</inkml:trace>
  <inkml:trace contextRef="#ctx0" brushRef="#br2" timeOffset="-175626.39">22352 13725 19 0,'0'6'9'15,"0"-6"-3"-15,0 3 9 0,0-3-14 16,4 4 0-16,-4-4 1 16,0 0 1-16,0 0-2 15,3 3 0-15,-3-3 3 16,4 0 0-16,-1 3 0 15,1-3 1-15,-1 3-2 16,1 0 1-16,-1 0-3 16,4-3 1-16,0 3-1 15,-3 4 0-15,3-7 0 16,0 3 0-16,4-3 0 0,3 3 0 16,7-6 0-16,0 3 1 15,0-3-1-15,7 3 0 16,8-3 1-16,6 3 1 15,7 0-1 1,1 0 1 0,13 3 0-16,15-3 0 0,10-3 0 15,14-4 0 1,-6-2-1 0,2-1 1 15,1 1-2-16,-11 6 1 1,-3 6-1 15,-14 0 0 1,-8 3-1-1,-10-2 1-16,-11 8-1-15,-6-2 1 0,-8-1-2 0,-7 3 1 0,-7-2-1 0,-7 2 1 16,-3 1-1-16,-8-1 0 0,1-2 0 16,-4-1 1-16,-4-2-1 0,0-1 0 0,-3 0-1 0,4-3 0 15,-4 0-8-15,3-3 1 0,0-6-6 0,8-6 0 0</inkml:trace>
  <inkml:trace contextRef="#ctx1" brushRef="#br2" timeOffset="208658">20511 11157 0</inkml:trace>
  <inkml:trace contextRef="#ctx0" brushRef="#br2" timeOffset="-174105.46">25372 14324 29 0,'0'9'14'0,"-4"16"-2"0,1-12 14 0,-4 0-23 16,-4-1 0-16,-3 4 0 16,-7 6 1-16,-4 0-5 15,-7 6 1-15,1 3 3 16,2-3 0-16,1 7-1 15,3 3 0-15,1-7-3 16,3-6 0-16,7-3-9 16,-1-9 0-16,12-10-3 15,-4-13 0-15</inkml:trace>
  <inkml:trace contextRef="#ctx0" brushRef="#br2" timeOffset="-173862.46">25086 14233 26 0,'0'25'13'0,"7"10"-11"0,-3-20 19 16,-4 1-18-16,3 6 0 15,8 3 0-15,-1 6 1 0,4 7-6 16,11 0 1-1,0-7 3-15,0 3 0 0,-1-2-4 16,-3-1 0-16,-3-9-7 16,0-9 0-16</inkml:trace>
  <inkml:trace contextRef="#ctx0" brushRef="#br2" timeOffset="-173309.47">25531 13938 40 0,'0'0'20'0,"7"3"-18"0,-7-3 33 16,3 0-31-16,4 4 0 16,0-1 3-16,0 0 0 15,4 0-8-15,-1 0 0 16,1 0 5-16,3-3 1 15,-3 0-2-15,-1-3 0 16,-3 3-2-16,-7 0 0 0,4 3-2 16,-1 3 1-16,-3 4-1 15,-3 2 0-15,-1 4-1 16,-3-3 1-16,0-1-1 16,0-2 1-16,-3-4-1 15,-1 0 1-15,0 7 0 16,1-4 1-16,3 4 0 15,0-4 1-15,3 0-1 16,4 1 1-16,4-4 0 16,3 0 0-16,3 1-1 15,5-4 1-15,-1 0-1 16,0-3 0-16,7 3-4 31,-3-3 0-31,-1 3-12 16,-3-6 1-16</inkml:trace>
  <inkml:trace contextRef="#ctx0" brushRef="#br2" timeOffset="-173008.28">25640 14459 58 0,'3'6'29'0,"12"0"-30"0,-5-6 45 0,4 0-43 16,7 0 0-16,4 3 0 16,3-6 1-16,4 0-3 15,0-3 0-15,0 3-1 16,-1 0 0-16,-6 0-9 15,-4-4 1-15,-7 1-7 16,4 3 0-16</inkml:trace>
  <inkml:trace contextRef="#ctx0" brushRef="#br2" timeOffset="-172406.28">25658 14076 38 0,'3'0'19'0,"-17"16"-18"0,14-10 27 16,-4 4-28-16,-3 2 1 16,-3 1-1-16,-4 2 1 15,-4-2-2-15,-3 3 0 16,-4-7-10-16,0-6 1 15</inkml:trace>
  <inkml:trace contextRef="#ctx0" brushRef="#br2" timeOffset="-171580.84">26518 14261 52 0,'7'16'26'0,"-7"18"-28"0,0-24 45 15,-3 2-43-15,-8 4 1 16,-3 0 0-16,-7 6 0 15,-11 9-1-15,0 4 0 16,-6-1 0-16,2 1 1 16,5-1-3-16,6-3 1 15,4 4-8-15,3-10 0 16,8-9-7-16,-5-13 1 0</inkml:trace>
  <inkml:trace contextRef="#ctx0" brushRef="#br2" timeOffset="-171334.61">26275 14293 40 0,'10'31'20'0,"1"0"-17"16,-7-24 31-16,-1 5-31 15,4 1 0-15,0 2 2 16,7 7 0-16,0 7-7 15,4 2 1-15,3 0 4 16,7 1 0-16,-3-1-3 16,3 3 1-16,-6-8-7 15,-5-5 1-15,-6-8-10 0,-1-10 1 16</inkml:trace>
  <inkml:trace contextRef="#ctx0" brushRef="#br2" timeOffset="-170891.81">26691 13866 44 0,'7'13'22'0,"7"-16"-15"0,-7-1 33 0,0 4-37 16,1 0 0-16,-5 0 3 15,8 0 0-15,-1-3-6 16,8-3 0-16,-1 6 4 16,1 3 1-16,0-3-2 15,-1 3 0-15,-6 0-2 16,-4 1 1-16,-7 2-3 15,-7 3 1-15,-4 1-2 16,-6 2 1-16,3 1-1 0,0 2 1 16,-1 4 0-1,5 3 1-15,-1-6 1 0,4 6 0 16,4-7 0-16,-1 1 1 16,8-3-1-16,6-1 1 15,8 1-2-15,10-4 1 16,4-3-5-16,-4 1 0 15,-3-4-15-15,-8-3 1 16</inkml:trace>
  <inkml:trace contextRef="#ctx0" brushRef="#br2" timeOffset="-168115.59">24987 13807 39 0,'18'15'19'0,"7"-5"-9"16,-18-7 20-16,0 3-26 15,3 0 0-15,-3 1 1 16,0-1 0-16,-3 0-7 0,-8 7 0 15,-3 2 4-15,-7 7 1 16,-10 7-3-16,-8-4 0 16,-3 9-1-16,-4 4 1 15,3 6 0-15,-6 12 1 16,3 10-1-16,4 3 0 16,7 9 1-16,3-9 0 15,11 0 0-15,3-6 0 31,36 9-3-31,7-15 1 0,3-14-6 16,0-8 1-16,4-19-9 16,-7-7 0-16</inkml:trace>
  <inkml:trace contextRef="#ctx0" brushRef="#br2" timeOffset="-167319.02">27023 13665 13 0,'-4'-9'6'0,"8"6"9"0,-4 3-6 15,0 0-7-15,3 0 0 16,-3 6 4-16,4 4 0 16,-4-1-6-16,3 4 1 15,1 2 4-15,-1 1 0 16,1 3-1-16,-1 6 0 16,5-3 0-16,-1 3 0 15,3 6-1-15,4 7 1 16,0-1 0-16,4 4 0 15,-4 16 0-15,4 2 0 16,-4 10-1-16,-7 0 0 16,-7 10-2-16,-11-4 0 0,-10-3-1 15,-7 0 1-15,-7-3-5 16,-8 3 1-16,1-3-12 16,-4-12 1 15</inkml:trace>
  <inkml:trace contextRef="#ctx0" brushRef="#br2" timeOffset="-166613.52">23950 14418 49 0,'-7'13'24'0,"14"-10"-14"0,-7-3 36 16,0 0-41-1,7 0 0-15,0-3 1 0,4-1 0 16,6 1-9-16,15-3 1 15,7 3 2-15,0 0 0 16,3 0-11-16,-3 3 0 0,-4-4-8 16,-7 1 0-1</inkml:trace>
  <inkml:trace contextRef="#ctx0" brushRef="#br2" timeOffset="-165743.15">24705 15142 37 0,'7'10'18'0,"11"-7"-16"15,-11-3 23-15,0 0-23 16,3 0 0-16,5-3 2 15,2 0 1-15,4 0-5 0,8-4 1 16,6 1 3 0,4 0 1-16,7-1-1 0,-8 1 0 15,12 3 0-15,6 0 0 16,1 0-2-16,6 0 1 16,4-4 0-16,4 1 1 15,-8-3-1-15,18-1 1 16,-3-2-1-16,10-1 0 15,11 1-1-15,-4 2 1 16,15 4-2-16,-1 0 0 16,7 3-1-16,1 3 1 15,-11 0-2-15,3 0 1 16,-7 0 0 0,1-4 0-16,-5 4-1 0,-6 0 1 31,-11 0 0-16,-14 0 0 1,-14 4-3-16,-11-1 1 0,-6-3-3 0,-8 0 0 0,-10 0-11 0,-8 0 1 0,-13 0-4 16,-11 0 0-16</inkml:trace>
  <inkml:trace contextRef="#ctx0" brushRef="#br2" timeOffset="-159213.34">25777 15450 25 0,'11'-3'12'0,"-4"-1"-3"0,-7 4 13 0,7-3-19 15,0 3 0-15,0 0 2 16,-3-3 0-16,-4 3-7 15,0 0 1-15,3-3 4 16,-3 3 1-16,7 0-3 16,-3-3 1-16,3 0-1 15,0 0 1-15,4-1-1 16,3 1 1-16,3-3 0 16,8 6 0-16,3 6 1 15,4 1 0-15,-4 5-1 16,-3 1 1-16,-7 2-1 15,-4 1 0-15,-11 6-1 16,-10 0 0-16,-10 6-2 16,-8 7 0-16,-7-4 0 15,-10 4 1-15,-1-1-2 0,-2-3 1 16,2-6-2-16,8-6 1 16,3-3 0-16,4 0 0 15,3-7-1-15,8-6 1 16,3-6 1-16,3-3 0 15,4-7 0-15,7 4 1 16,0-1-1-16,3 4 1 16,1-3-1-16,3-1 1 15,4 4-1-15,-1 0 1 16,4 3 0-16,4 3 1 16,3 0-1-16,0 3 1 0,-3 6-1 15,0 1 1-15,-1 5-1 16,1 4 1 15,-1 3-1-31,-2-3 0 0,-1 0 0 0,-4-4 1 0,1 1-1 16,-1-3 0-16,-3-1-5 15,1-2 0-15,-5-7-7 16,-3-3 0-16</inkml:trace>
  <inkml:trace contextRef="#ctx0" brushRef="#br2" timeOffset="-158846.02">26328 15610 30 0,'-7'22'15'0,"-4"-4"-7"0,11-14 18 15,-3 5-23-15,-8 3 1 16,0 1 2-16,-6 0 1 16,3 5-9-16,-7 4 1 15,-4 3 5-15,-3 7 0 0,3-4-2 16,0-3 0-16,4 0-3 15,3-3 0-15,4-6-4 16,4-7 0-16,3-6-8 16,7-6 1-16,7-9-2 15,0-10 1-15</inkml:trace>
  <inkml:trace contextRef="#ctx0" brushRef="#br2" timeOffset="-158597.03">26173 15603 33 0,'7'16'16'0,"0"19"-17"16,-4-26 32-16,1 0-29 15,-1 7 0-15,-3-3 1 0,0-1 1 16,0 7-5-16,0 0 1 16,4 3 2-16,-1 0 0 15,4 0 0-15,4 3 0 16,3-3-1-16,4 0 0 15,-1-4-2-15,5-2 1 16,-1-7-3-16,-4 1 0 16,1-4-9-16,-4-6 1 15,0-9-1-15,0-1 0 16</inkml:trace>
  <inkml:trace contextRef="#ctx0" brushRef="#br2" timeOffset="-158100.65">26508 15318 30 0,'-4'9'15'0,"15"-5"-11"16,-8-1 27-16,4 0-27 15,0 0 0-15,0 0 3 0,1 0 0 16,2-3-8-16,1 0 0 16,3 0 6-1,0 3 0-15,0-3-2 0,0 3 1 16,-3-3-3-16,-1 0 1 15,-6 4-2-15,-4 5 0 16,-4 0-1-16,-3 1 1 16,-3 6-1-16,-4-1 1 15,-1-2-1-15,5 2 1 16,-1 4 0-16,1-3 1 16,3 0-1-16,3-4 1 15,4 1-1-15,4-1 1 0,3 1-1 16,3-4 1-16,4 1-1 15,8-4 1-15,-1-3-1 16,0 0 0-16,-3-3-7 16,-4 0 1-16,-4-6-9 15,-10 6 0 1</inkml:trace>
  <inkml:trace contextRef="#ctx0" brushRef="#br2" timeOffset="-156013.45">26783 15773 42 0,'0'12'21'0,"10"-18"-11"0,-2 6 21 0,2 0-29 15,1 0 0-15,3 3 1 16,0-6 0-16,4 0-4 16,-1-3 0-16,4 2 2 15,1 1 1-15,2 0-5 16,4 0 1-16,-3 0-12 15,-4 0 1-15,-3 0-2 0,-4 3 1 16</inkml:trace>
  <inkml:trace contextRef="#ctx0" brushRef="#br2" timeOffset="-154405.72">27841 15704 49 0,'-3'3'24'0,"10"6"-24"15,-7-6 44-15,-4 4-44 16,-3 2 1-16,-7 0-1 16,-11 4 0-16,-3 6 0 0,-4 6 0 15,-3 3 0-15,0 3 0 16,3-2-4-16,7-4 0 16,4-6-10-16,4-10 1 15,10-9-2-15,7-13 1 16</inkml:trace>
  <inkml:trace contextRef="#ctx0" brushRef="#br2" timeOffset="-154200.4">27623 15613 30 0,'7'50'15'0,"7"3"-11"0,-11-43 27 16,1 5-29-16,-1 7 0 0,1 7 1 15,-1-1 0-15,8 6-5 16,3-6 1-16,0 4 1 16,4-4 1-16,3-3-6 15,-3-9 0-15,-1-7-6 16,-6-9 0-16</inkml:trace>
  <inkml:trace contextRef="#ctx0" brushRef="#br2" timeOffset="-153907.95">28078 15748 42 0,'7'6'21'0,"10"0"-21"0,-10-6 36 15,4 3-35-15,7-3 0 16,-1 3-1-16,8-3 1 0,3 0-2 16,4 0 0-16,-4 0-6 15,0-3 1-15,-7-3-7 16,-3-3 1-16</inkml:trace>
  <inkml:trace contextRef="#ctx0" brushRef="#br2" timeOffset="-153686.02">28250 15635 39 0,'-10'37'19'0,"3"4"-15"16,7-35 30-16,0 4-33 16,0-1 1-16,-4 7 0 15,1 3 0-15,-1 6-4 0,1-3 1 16,-1-3-3-16,1-4 1 16,-1-2-10-16,8-10 1 15</inkml:trace>
  <inkml:trace contextRef="#ctx0" brushRef="#br2" timeOffset="-153157.43">28593 15415 60 0,'21'19'30'0,"7"-19"-37"0,-17 3 54 0,6 0-47 16,4 4 1-16,8-4 0 16,-5 3 0-16,-2-3-2 15,-5 0 1-15,-3 0 0 16,-3 1 0-16,-4-1-2 15,-7 0 1-15,0 0-2 16,-7 0 0-16,0-3-2 16,-4 3 1-16,1 7-1 15,-1-1 0-15,0-3 1 16,4 1 0-16,0 2 1 0,7 4 1 16,4 2 1-16,3 1 1 15,4 6 0-15,3 0 1 16,3 3 1-16,4-3 0 15,1-7 0-15,-1 1 1 32,-4 3-2-17,-2-6 1-15,-5 2-1 63,-6-2 0-63,-15 2-5 0,-14 4 1 15,-10-3-11-15,-4-13 1 0</inkml:trace>
  <inkml:trace contextRef="#ctx0" brushRef="#br2" timeOffset="-151194.52">27404 15299 35 0,'0'25'17'0,"-11"-12"-17"16,11-7 27-16,-3 0-25 0,-1 1 0 15,1 2 0-15,-4 0 1 16,0-2-4-16,-4 2 0 16,0 1 2-16,4 2 1 15,0 1-2-15,4 2 0 16,-1-2 0-16,-3 3 0 16,4-1-1-16,3 1 1 15,7 0 0-15,3 2 1 16,4 1 1-16,4 0 0 15,3-3 0-15,-3-1 1 0,-4 1-2 16,-4 0 1-16,-13 3-2 16,-11-1 1-16,-7-5-4 47,3-1 0-47,-3 1-6 0,-4 0 0 0,-3-4-3 0,0-6 0 15</inkml:trace>
  <inkml:trace contextRef="#ctx0" brushRef="#br2" timeOffset="-150923.78">27333 15189 55 0,'28'0'27'0,"36"10"-34"0,-39-13 54 15,17-10-47-15,14 1 1 16,8-4-8-16,-8-6 1 16,1 0-4-16,-8 3 0 15,-17 4-5-15,-7-7 0 16</inkml:trace>
  <inkml:trace contextRef="#ctx0" brushRef="#br2" timeOffset="-148760.25">26271 12126 40 0,'7'6'20'0,"4"3"-14"16,-4-9 21-16,0 0-23 16,4 0 1-16,-1 0 2 15,4 0 1-15,4 0-10 16,3 0 0-16,7 0 5 16,8-3 1-16,6 0-5 15,-3 0 1-15,-4 0-6 16,-3-7 1-16,-7 1-10 15,-8-3 1-15,-10-1-1 16,-7-3 0-16</inkml:trace>
  <inkml:trace contextRef="#ctx0" brushRef="#br2" timeOffset="-148130.65">26391 11803 38 0,'-3'19'19'0,"3"-4"-21"0,0-12 38 0,0 1-35 15,-4 5 0-15,-3 3 2 16,-3 10 1-16,3 7-6 16,-4 5 1-16,4 10 0 15,0 6 1-15,0 7-4 16,3-1 1-16,1-9-8 15,3-3 0-15,0-19-1 16,3-12 0-16</inkml:trace>
  <inkml:trace contextRef="#ctx0" brushRef="#br2" timeOffset="-147546.46">26857 11778 57 0,'11'22'28'0,"17"3"-37"0,-21-19 61 0,3-3-50 15,5-3 0-15,2 3 3 16,8-3 0-16,0 3-6 15,-1 1 0-15,4-1 3 16,-3 0 1-16,-4 3-2 16,-3-3 0-16,-4 7-2 15,-7-1 0-15,-7 4-1 16,-7 2 0-16,-7 7 0 16,-4-3 0-16,-3 6 0 15,-4 0 1-15,1-3 1 16,3 6 0-16,-1 4 0 15,8-7 1-15,0 0-1 16,11 0 1-16,-1 0 0 16,4 0 1-16,4 0-2 15,10-6 0-15,0-6 1 16,7-4 0-16,7-3-3 16,1-3 0-16,2-6-7 0,1-3 0 15,-4-3-8-15,-10-1 0 16</inkml:trace>
  <inkml:trace contextRef="#ctx0" brushRef="#br2" timeOffset="-147274.8">27503 11900 56 0,'0'28'28'16,"-22"-6"-33"-16,12-12 46 0,-8 2-41 15,1 4 1-15,-8 3 0 16,4 6 0-16,0 6-2 16,-1-3 1-16,1 4-1 15,0-4 0-15,0-3-8 16,3-6 0-16,1-10-6 15,2-6 0-15</inkml:trace>
  <inkml:trace contextRef="#ctx0" brushRef="#br2" timeOffset="-147094.29">27182 11928 52 0,'14'60'26'0,"10"-1"-29"0,-13-40 46 15,0 6-43-15,3 0 0 16,-4 4-1-16,-3 2 0 16,4 7-4-16,3-1 1 15,4-5-11-15,-8-7 1 16</inkml:trace>
  <inkml:trace contextRef="#ctx0" brushRef="#br2" timeOffset="-146091.18">25492 16171 37 0,'14'9'18'0,"14"-9"-8"0,-17 0 19 0,3 0-25 0,3-3 1 16,-2 3 2-16,2 3 1 15,11 4-10-15,4-1 0 16,-4 3 6-16,1 4 0 16,-12-1-3-16,-10 4 0 15,-10-3-2-15,-11-1 0 16,-4 7-2-16,-3-3 0 16,-11-1-2-16,-3 1 0 15,-8 0-2-15,1-4 1 0,0 4-1 16,7 0 1-16,-1-7 0 15,12-3 1-15,-1-3 0 16,11-3 1 0,10-9 2-1,8 0 1 17,3 5 2-32,7 4 0 0,0 7 2 15,4 2 1-15,-1 7 1 16,8 3 0-16,-4 12 0 0,0 0 1 0,0 1-3 15,-3-4 0-15,0-3-2 16,-1 0 1-16,-2 0-4 16,-1-3 0-16,-4-6-9 15,1-4 0-15,3-9-1 16,4-3 0-16</inkml:trace>
  <inkml:trace contextRef="#ctx0" brushRef="#br2" timeOffset="-145819.71">26084 16328 52 0,'-7'15'26'0,"-21"7"-33"0,18-12 55 15,-8 9-47-15,-3-1 0 0,-4 1 0 16,-7 6 1-16,8 4-4 16,-1 2 1-16,4-3-3 15,0-6 1-15,-1-6-8 16,8-4 0-16,4-9-5 16,3-9 1-16</inkml:trace>
  <inkml:trace contextRef="#ctx0" brushRef="#br2" timeOffset="-145582.71">25890 16347 36 0,'7'31'18'0,"8"-6"-15"0,-8-19 31 15,0 4-30-15,3-1 0 16,4 4 1-16,4 2 0 15,0 7-8-15,-1 0 1 16,1 3 2-16,-4-3 1 16,0-6-6-16,0 0 0 15,-3-4-9-15,-1-12 1 16</inkml:trace>
  <inkml:trace contextRef="#ctx0" brushRef="#br2" timeOffset="-145153.71">26190 16108 45 0,'0'10'22'0,"14"-7"-16"0,-7-3 36 0,0 0-40 16,8 0 1-16,2-3 0 16,4-1 1-16,1 1-5 15,-1 3 0-15,-4-3 3 16,-3 3 0-16,-3 3-2 16,-4 0 1-16,-3 4-2 15,-8 2 1-15,-3 1-1 0,-4 2 1 16,1 4-1-16,-4 3 1 15,3-1 0-15,1 1 1 16,6 0-1-16,1-6 0 16,3-4 0-16,0 0 1 15,3 1-1-15,8-4 1 16,3 0-1 46,3-6 0-62,1 0-2 0,7 7 0 0,3-7-8 16,-3-3 1-16,-1-10-8 0,-6 0 1 0</inkml:trace>
  <inkml:trace contextRef="#ctx0" brushRef="#br2" timeOffset="-143764.09">22419 13684 26 0,'14'10'13'16,"28"2"-1"-16,-24-9 13 0,3-3-20 15,8 0 1-15,9 0 3 16,8 0 1-16,7-9-13 16,0 9 1-16,11 0 7 15,10-3 1-15,10 0-5 16,-3 0 1-16,1-7-4 16,-12 4 1-16,-6-4-4 15,-11 1 1-15,-4 3-4 16,-7-1 0-16,-6 7-4 15,-1 0 1-15,-11 4-2 16,-9-1 1-16</inkml:trace>
  <inkml:trace contextRef="#ctx0" brushRef="#br2" timeOffset="-143357.39">22416 13901 26 0,'-4'3'13'0,"25"-6"-5"0,-14-1 24 0,7 1-29 16,4 0 1-16,0 0 3 15,6 0 1-15,12 0-9 16,9 3 1-16,8 0 5 16,4 0 1-16,6 3-2 15,11 3 1-15,15 0-3 16,13-2 0-16,-10-1-1 16,-1 0 1-16,-2-3-2 15,-12 0 1-15,1 0-2 16,-11-3 1-16,-11 3-3 15,-10 0 1-15,-7 0-4 16,-11 0 0-16,-10 3-5 16,-18 3 1-16,-11 0-6 0,-17 1 1 15</inkml:trace>
  <inkml:trace contextRef="#ctx0" brushRef="#br2" timeOffset="-141901.4">26811 16350 37 0,'-7'6'18'15,"-4"0"-8"-15,11-6 18 0,0 3-23 16,4 4 0-16,0-1 2 16,-1-3 1-16,4 3-10 15,0-6 1-15,4 3 6 16,6-6 1-16,5-3-3 16,2 0 0-16,4-1-3 15,11 1 0-15,-3 3-6 16,-5 0 0-16,-2 0-11 15,-8-7 1-15</inkml:trace>
  <inkml:trace contextRef="#ctx0" brushRef="#br2" timeOffset="-141347.25">27238 16265 53 0,'4'16'26'0,"3"-16"-25"0,-4 0 40 0,1 0-39 15,3 0 0-15,0-3 2 16,3-1 0-16,-3 1-5 16,4 3 0-16,3 0 3 15,4 3 0-15,-4 1-1 16,3-1 0-16,-6 3-1 15,-4-3 0-15,-3 0-2 16,-8 0 1-16,-6 7-1 16,-1-1 1-16,0 4-1 15,1 2 1-15,-1 1-1 16,1 0 1-16,-1 6 1 16,-3 0 0-16,3 3 0 0,1 0 0 15,3 0 0-15,3 3 1 16,1-6-1-16,3-3 1 15,3-3-1-15,4-4 0 16,4-2-2-16,-4-4 0 16,7 0-5-16,4-3 0 15,6-6-9-15,5-6 0 16</inkml:trace>
  <inkml:trace contextRef="#ctx0" brushRef="#br2" timeOffset="-141060.15">27704 16359 47 0,'-4'16'23'0,"-17"25"-22"15,14-32 36-15,-4 3-37 16,-6 4 1-16,-4 6-1 16,-1 3 1-16,1 3-1 15,0-6 0-15,0 0-3 0,0-6 1 16,3-3-8-16,4-4 1 16,3-6-5-16,4-9 1 15</inkml:trace>
  <inkml:trace contextRef="#ctx0" brushRef="#br2" timeOffset="-140833.15">27488 16403 36 0,'4'25'18'0,"3"10"-13"0,-3-23 31 15,-1 7-32-15,4 6 1 0,0 0 1 16,7 0 1-16,4-3-9 15,3 3 0-15,4-3 5 16,0 0 0-16,-1-3-4 16,-3 0 0-16,1-4-7 15,-5-5 0-15,-10-7-7 16,-7-3 0-16</inkml:trace>
  <inkml:trace contextRef="#ctx0" brushRef="#br2" timeOffset="-140098.97">24522 16300 48 0,'14'6'24'0,"14"-6"-23"0,-10 0 40 15,6 0-41-15,8 0 0 0,0 0-1 16,0 0 0-16,-4 0-6 16,-7 0 1-16,-3-3-8 15,-4-4 0-15</inkml:trace>
  <inkml:trace contextRef="#ctx0" brushRef="#br2" timeOffset="-139619.43">25368 15992 56 0,'4'16'28'0,"-8"-4"-35"0,1-5 49 16,-4 2-43-16,-4 4 1 0,-3-4 0 16,-7 4 1-16,0 9-1 15,-11-1 0-15,0 8 0 16,7 2 1-16,1 0 0 16,-1 13 0-16,4 3-1 15,7 10 0-15,3 6 0 16,8-10 0-16,3-3-2 15,7-6 1-15,17-6-6 16,8-7 1-16,3-9-10 16,8-13 1-16</inkml:trace>
  <inkml:trace contextRef="#ctx0" brushRef="#br2" timeOffset="-138913.39">27802 15992 38 0,'4'10'19'0,"10"-4"-16"0,-7-3 25 15,0 3-27-15,-3 1 0 16,3 5 5-16,0 1 0 15,3 5-6-15,8 11 0 16,3 11 4-16,0 1 0 0,1 13-1 16,2 5 0-16,-6 13-3 15,-4 0 1-15,-3 0-2 16,-4-3 1-16,-7-9-3 16,-7 0 1-16,-11-7-8 15,-10-6 0-15,-11-6-5 16,0-10 1-16</inkml:trace>
  <inkml:trace contextRef="#ctx0" brushRef="#br2" timeOffset="-137772.15">24956 16892 19 0,'24'3'9'0,"19"-22"-2"16,-29 16 7-16,0 0-12 16,3-3 1-16,12 0 4 15,9 3 0-15,-2-1-8 16,3 1 0-16,6 0 6 16,8 0 0-16,7 0-1 15,0-3 1-15,0-4-3 16,7 4 1-16,0 0-1 15,7-1 0-15,11 1 0 16,3-3 1-16,-7 2-2 0,15 1 1 16,-8 3 0-16,14 3 0 15,4 3-1-15,-7 0 0 16,14 7-1-16,-1-1 1 16,12 4-1-16,-11-4 0 15,17 4 0-15,1-7 0 16,6 0 0-16,-10 7 1 15,11 2-1-15,-4-5 1 16,7 2-1-16,-10-5 1 16,6 2 0-16,1-3 0 0,0 1 0 15,-4-1 0-15,-4 0-1 16,4 0 1-16,0 1-1 16,-3-4 0-16,-22 0-1 15,-3 0 0-15,-7-3-6 16,-15 0 0-16,-6-6-8 15,-18-1 1-15</inkml:trace>
  <inkml:trace contextRef="#ctx0" brushRef="#br2" timeOffset="-135499.95">26695 17218 40 0,'3'3'20'0,"8"4"-9"0,-11-7 21 16,0 0-29-16,7 0 1 16,0 0 0-16,0 0 1 15,-3 0-7-15,6-3 1 0,4-1 2 16,11 4 1-16,3 0-7 15,0-3 1-15,-3 0-11 16,0 0 0-16</inkml:trace>
  <inkml:trace contextRef="#ctx0" brushRef="#br2" timeOffset="-134904.95">27185 16895 47 0,'7'10'23'0,"11"-13"-17"0,-11 3 33 15,3 0-36-15,1 0 0 16,3 3 1-16,-3-3 1 16,3 3-7-16,3 0 1 15,-2 3 3-15,-1-3 1 0,-4 4-2 16,-3-1 0-16,-7 3-2 15,-3 1 0-15,-4 2-1 16,3-2 0-16,-3 2-1 16,0 1 0-16,0-4-1 15,-4 1 1-15,4-1 0 16,0 0 0-16,4 1 0 16,-1 2 1-16,1-2 1 15,3 2 1-15,3 4 0 16,4 3 1-16,0 0 0 15,-3-1 1-15,3 1 0 16,0 0 0-16,4-3-1 16,-4-4 1-16,3 1-1 15,-6-1 0-15,-8 4-1 16,1 0 1-16,-1 6-2 16,-3 0 0-16,-7-4-3 0,-4-2 0 15,1-3-10-15,-1-4 0 16,0-9-1-16,4-3 1 15</inkml:trace>
  <inkml:trace contextRef="#ctx0" brushRef="#br2" timeOffset="-134588.95">27672 17146 42 0,'-25'22'21'0,"-24"9"-24"15,35-24 41-15,-4 5-36 16,0 7 1-16,-6 3 0 15,-1 3 1-15,0-3-6 16,1 0 1-16,6-6-1 16,4-4 1-16,0-2-8 15,7-4 0-15,3-6-5 16,1-6 0-16</inkml:trace>
  <inkml:trace contextRef="#ctx0" brushRef="#br2" timeOffset="-134376.81">27439 17165 36 0,'4'28'18'0,"6"0"-17"0,-3-18 31 16,0 2-31-16,0 7 1 15,4 6-1-15,7-3 0 16,6 0-3-16,4-3 0 0,1 0-3 15,-1-7 1-15,-7-5-8 16,-3-1 1-16</inkml:trace>
  <inkml:trace contextRef="#ctx0" brushRef="#br2" timeOffset="-133855.15">28025 17243 49 0,'0'4'24'0,"3"-4"-20"16,-3 0 45-16,7 3-47 15,0 0 0-15,4 0 1 16,7 0 0-16,3 0-4 15,7-3 0-15,7 0-1 16,0-3 1-16,1 0-8 16,-8 0 1-16,-3-7-10 15,-11-2 1-15</inkml:trace>
  <inkml:trace contextRef="#ctx0" brushRef="#br2" timeOffset="-133596.95">28180 17083 43 0,'-4'16'21'0,"4"22"-21"0,0-26 32 15,-3 1-33-15,-1 3 1 0,-3 2-2 16,0 4 1-16,0 0-5 16,0-3 1-16,0 0-7 15,0-7 1-15</inkml:trace>
  <inkml:trace contextRef="#ctx0" brushRef="#br2" timeOffset="-132998.47">28519 17018 52 0,'14'6'26'0,"3"16"-30"0,-10-22 49 15,4 3-44-15,0-3 1 16,-1 0 0-16,4 0 0 15,4-3-3-15,0 0 1 16,3 3 2-16,0 0 0 0,0 0-2 16,-3 3 1-16,-4 0-1 15,-4 3 0-15,-3 1-3 16,-7 2 1-16,-3-3-2 16,-4 0 1-16,-4 4-2 15,1 2 1-15,-4-2-1 16,-1 2 0-16,1 1 2 15,4-1 0-15,3 1 0 16,0 0 1-16,3-1 2 16,4 1 0-1,14 15 4 1,4 0 0-16,3 0 0 16,4-6 1-16,-4-3-1 15,-3-3 1-15,-4-4-2 16,-7 1 1-16,-14-4-6 15,-15 1 1-15,-13-1-6 0,-14 0 1 16,-11 4-9-16,-4-10 0 16</inkml:trace>
  <inkml:trace contextRef="#ctx0" brushRef="#br2" timeOffset="-126182.88">27852 11997 51 0,'3'6'25'0,"-6"-15"-11"0,3 9 25 0,0 0-37 15,0 0 0-15,0 3 2 16,3 0 1-16,1 4-6 16,6-1 0-16,1 0 2 15,7 0 0-15,10-2-4 16,7-4 1-16,-3 0-8 16,3-4 0-16,0-5-8 15,-3 0 0-15</inkml:trace>
  <inkml:trace contextRef="#ctx0" brushRef="#br2" timeOffset="-125612.34">28501 11768 55 0,'11'19'27'0,"3"-6"-26"0,-7-10 45 0,0 0-43 16,0 0 1-16,0 0 0 15,3 0 0-15,5 0-6 16,-1 1 1-16,0 2 3 16,0 0 1-16,0-6-3 15,-3 0 0-15,-4 3-1 16,-7 0 1-16,-4 4-2 16,-3-1 0-16,-4 6 0 15,1-2 0-15,3-1-1 16,-7 1 0-16,3 2 1 15,-3-2 0-15,3 2 1 16,4-2 0-16,4 2 0 0,-1-2 0 16,4-1 1-1,4 4 1-15,6-1 1 0,1 1 0 16,3-1 1-16,0 4 0 16,4-4 0-16,0 1 0 15,-4-1-1-15,-7 1 0 16,-7 3-3-16,-11 6 0 15,-10 0-4-15,-21 3 1 16,-8 3-8-16,-20 6 0 16,-26-9-6-16,-13-3 0 15</inkml:trace>
  <inkml:trace contextRef="#ctx0" brushRef="#br2" timeOffset="-124051.79">26564 17770 52 0,'4'13'26'0,"6"-7"-18"0,-6-6 27 16,6 0-34-16,1 0 1 15,3-3-1-15,4 0 1 16,-1 0-4-16,5-1 0 16,-5 4-4-16,-3-3 0 15,-3 3-10-15,-1-3 0 0</inkml:trace>
  <inkml:trace contextRef="#ctx0" brushRef="#br2" timeOffset="-123555.23">27026 17541 56 0,'7'10'28'0,"7"-7"-27"15,-6-3 46-15,-1 6-46 16,0 0 0-16,3 1 0 16,1 5 1-1,6 1-3-15,-2-1 0 16,-5-2 0-16,-3-1 1 15,-3 4-2-15,-8-1 0 16,-3 1-2-16,0 2 1 16,-3-5-3-16,-5 2 1 15,1-2 0-15,4-1 0 16,-1 1 0-16,4-4 1 16,4-3 1-16,3 0 1 0,0 0 3 15,7 4 1-15,3 2 1 16,4 0 1-1,0 4 0-15,4-1 0 0,-4 1 0 16,-3 0 0-16,-4 2-3 16,-7 1 0-1,-7 3-2-15,-11 6 0 0,-10-10-4 16,0-5 1-16,3-1-9 16,-3 1 0-16,3-1-1 15,7-6 0-15</inkml:trace>
  <inkml:trace contextRef="#ctx0" brushRef="#br2" timeOffset="-123285.39">27432 17758 47 0,'-21'15'23'0,"-29"20"-26"0,40-26 46 15,-1 7-42-15,-3 3 0 16,-3 3 0-16,-1 3 0 16,0-10-4-16,4 1 1 15,4-6-6-15,3-4 1 16,3-6-7-16,0-6 0 0</inkml:trace>
  <inkml:trace contextRef="#ctx0" brushRef="#br2" timeOffset="-123059.58">27316 17742 40 0,'7'25'20'0,"0"-3"-18"15,-4-16 31-15,4 7-30 16,-3 3 0-16,3 2 0 16,0 4 1-16,4 3-6 15,-1-6 0-15,8-6-1 16,-1 2 0-16,1-2-8 16,-4-7 1-16,7-6-3 15,-3-6 0-15</inkml:trace>
  <inkml:trace contextRef="#ctx0" brushRef="#br2" timeOffset="-122787.89">27806 17789 48 0,'11'9'24'0,"13"1"-29"0,-20-7 48 0,10 0-44 16,4 0 1-16,10 4-3 16,0-4 0-16,-7 0-1 15,0-3 1-15,-7 0-11 16,4-3 1-16</inkml:trace>
  <inkml:trace contextRef="#ctx0" brushRef="#br2" timeOffset="-122565.68">28028 17751 44 0,'-7'16'22'0,"-7"6"-20"0,11-13 34 16,-5 7-36-16,-2 6 1 15,-4 3-4-15,3 3 1 16,-3-12-4-16,7-3 1 16,0-1-8-16,3-6 0 15</inkml:trace>
  <inkml:trace contextRef="#ctx0" brushRef="#br2" timeOffset="-122100.08">28377 17645 55 0,'11'12'27'0,"-4"-15"-29"16,-7 3 50-16,7 0-46 15,4 0 0-15,6 3 0 16,5 0 1-16,6-3-4 16,-7 4 1-16,-3-1 1 15,-4 0 1-15,-7 6-3 0,-7 1 0 16,-4 2-2-16,-6-2 1 15,-1-4-4-15,-7 3 0 16,1-2-1-16,3-1 1 16,-4 0 1-16,7-3 0 15,4 0 2-15,7 4 0 16,4 2 5-16,3 4 0 16,7 2 3-16,7 1 0 15,-3 3 0-15,3 0 1 16,-3-4-1-16,-8 4 0 15,1-3-3-15,-4-4 0 0,-7 1-3 16,-14-1 0 0,-14-2-6-16,-4-4 1 0,-18 0-10 15,-6-3 0-15</inkml:trace>
  <inkml:trace contextRef="#ctx0" brushRef="#br2" timeOffset="-121529.18">25767 17682 54 0,'14'25'27'0,"18"-21"-30"16,-25-1 43-16,10 3-40 15,8-3 0-15,3-6-8 16,1 0 1-16,2 0-4 0,1-7 0 15</inkml:trace>
  <inkml:trace contextRef="#ctx0" brushRef="#br2" timeOffset="-121184.66">26462 17441 55 0,'0'9'27'0,"-11"4"-30"0,8-10 44 0,-1 3-40 16,-3 4 0-16,0-1 1 15,-3 1 1-15,-5 2-4 16,-2 4 0-16,-4 3 1 15,-4 3 1-15,0 9-2 16,1 3 0-16,6 1-1 16,0 6 1-16,4-1-2 15,4-2 1-15,10-3-2 16,7-4 1-16,17 0-4 16,12-9 1-16,9-6-9 15,19-13 1-15</inkml:trace>
  <inkml:trace contextRef="#ctx0" brushRef="#br2" timeOffset="-120507.25">29034 17676 25 0,'3'10'12'0,"-3"-10"-2"15,-3 0 12-15,-1 3-20 0,-3-3 0 16,0 6 1-16,0-3 0 16,0 0-4-16,0-3 0 15,0 6 3-15,0-2 0 16,3 2-2-16,1-3 1 15,-1 3 0-15,1 1 0 16,-1-1-1-16,4 0 1 16,0 0 0-16,4 4 0 15,3 2 2-15,3 4 0 16,4 3 1-16,0 6 0 0,4 0 0 16,0 3 0-16,-8-6-1 15,-3-6 0-15,-7 0-3 16,-10 2 0-16,-8 1-5 15,1-3 1-15,-8 3-11 16,-7-10 1-16</inkml:trace>
  <inkml:trace contextRef="#ctx0" brushRef="#br2" timeOffset="-119831.99">26275 18197 37 0,'18'6'18'0,"27"10"-14"16,-34-10 23-16,7-3-22 16,13 3 0-16,15-3 3 0,18-3 0 15,3-3-10-15,17 3 1 16,19 0 6-16,13-3 0 16,8 3-3-16,10 10 0 15,10-1-2-15,-6-3 1 16,7-3-1-16,-8-3 0 15,-3-3 0-15,-7-6 0 16,-21-4-2-16,-4 7 1 16,-6 0-3-16,-12-1 0 15,-6 1-7-15,-8 0 1 16,-17 0-5-16,-10-4 0 0</inkml:trace>
  <inkml:trace contextRef="#ctx0" brushRef="#br2" timeOffset="-119336.39">28307 18529 37 0,'28'9'18'0,"-3"-21"-15"0,-18 9 29 16,-7 3-32-16,3-6 0 15,-3 2 1-15,-7-2 1 16,-3 3-2-16,-8 0 0 16,-10 3 0-16,-4 0 0 15,-3 6 0-15,0 4 0 16,-1-1-2-16,1 7 0 0,3 9 0 16,4 3 1-1,7 3-1-15,10 1 1 0,11-7 1 16,7 0 1-16,11-13 2 15,14-2 0-15,7-7 1 16,-1-6 0-16,-2-7-1 16,-5-2 1-16,-6-4-5 15,-4-3 1-15,-7-6-14 16,-10 3 1-16</inkml:trace>
  <inkml:trace contextRef="#ctx0" brushRef="#br2" timeOffset="-96861.13">22595 7902 44 0,'-7'12'22'0,"7"7"-14"0,0-16 22 16,0 7-28-16,0 9 0 15,0 9 1-15,0 9 0 16,-3 14-5-16,-4 2 1 15,3 6 0-15,1 4 1 16,-1-10-5-16,1-5 1 16,-1-14-11-16,1-12 1 15</inkml:trace>
  <inkml:trace contextRef="#ctx0" brushRef="#br2" timeOffset="-96231.78">22662 7736 34 0,'15'25'17'0,"20"-13"-13"15,-25-9 22-15,5 7-25 16,6-1 0-16,3 1 5 16,1-1 1-16,14-3-6 15,10-3 0-15,18-6 3 0,14-6 1 16,8-1-1-16,2-2 1 16,12-16-4-1,3-10 1-15,10 0-2 0,-14 1 0 16,-7 2-1-16,-3 4 1 15,-11 9 0-15,-10 3 0 16,-18 7 0-16,-11 5 0 16,-10 14-1-16,-7 5 0 15,-15 7-1-15,-10 6 0 16,-10 13-1-16,-8-7 1 16,-3 10-1-16,0 12 1 0,3 0 0 15,-3 10 1 1,3 0 0-16,4 9 1 0,3 0 0 15,1 3 0-15,-1 1-1 16,4-4 1-16,0 3-1 16,4-9 1-16,6-7 0 15,4-8 1-15,0-7 0 16,-3-4 1-16,-1-5 0 16,-3-13 0-16,0 0-1 15,-10-3 1-15,-29-4 0 16,-25-2 0-16,-31-4-1 15,-28 1 1-15,-47-20-3 16,-27-12 0-16,-29-15-12 16,-3-14 0-16</inkml:trace>
  <inkml:trace contextRef="#ctx0" brushRef="#br2" timeOffset="-73695.29">22299 3668 29 0,'-3'22'14'0,"3"19"-5"0,3-31 14 0,-3 5-22 15,0 4 0-15,-3 6 0 16,-1 13 0-16,1 6-1 15,-8 18 0-15,-3 20 1 16,0 15 0-16,-4 19-1 16,0 10 0-16,1 12 0 15,-1-13 0-15,4-9-3 16,3-22 0-16,1-19-7 16,3-18 0-16</inkml:trace>
  <inkml:trace contextRef="#ctx0" brushRef="#br2" timeOffset="-72735.11">22451 3750 28 0,'10'0'14'16,"15"13"-7"-16,-11-13 18 0,4-4-24 15,3 8 1-15,7-1 3 16,11 0 1-16,10 3-5 16,8 4 0-16,13-7 3 15,19-3 1-15,16-10-1 16,1 1 0-16,14-7-2 15,11 4 1-15,13-7-3 16,-10-3 0-16,11 0 0 16,7-13 0-16,-1 10 0 15,1-3 0-15,-7 6-1 16,3 0 1-16,-14 7 0 16,-11 2 0-16,4 7-1 15,0 3 1-15,-7-7 0 16,-10 10 0-16,-22-9-1 0,-10 2 1 15,-1 4-1-15,-13 3 1 16,-8 3-1-16,-6-3 1 16,-12 10-2-16,-6 9 0 15,-7 3 0-15,-15 6 0 16,-6 10-1-16,-11-1 0 16,-4 13 0-16,-6-6 0 15,-1 10 1-15,4-1 0 16,0 13 0-16,0 9 1 0,7 19 0 15,3 3 0-15,4 7 1 16,4 5 0-16,13 7 0 16,8-9 1-16,-4 0-1 15,-3-7 1-15,-11-12-1 16,-11-10 1-16,-10-6-1 16,-7-6 0-16,-4-6 0 15,-17-7 0-15,-18-6 1 16,-25-12 0-16,-17-13 0 15,-25-10 1-15,-28-12-1 16,-18-3 0-16,-21-6 0 16,-7-4 1-16,-11 1-2 15,-3-4 1-15,7 10-2 16,7 6 0-16,7 6-4 0,21 3 1 16,25-6-1-16,17 4 0 15,18-4 0-15,7-3 0 16,22-3 1-16,17 3 1 15,14 0 3-15,14 0 1 16,7 9 0-16,15-3 0 16,6 4-8-16,4-7 1 15</inkml:trace>
  <inkml:trace contextRef="#ctx0" brushRef="#br2" timeOffset="-71638.54">24215 7369 26 0,'3'12'13'0,"8"-5"-6"0,-8-11 19 0,1 8-23 16,3-1 0-16,0 3 2 16,0 3 0-16,0 4-6 15,0-4 0-15,0 7 4 16,-3-7 0-16,-1 4-1 15,1-4 1-15,-1-2-1 16,1-1 1-16,-1-3-1 16,4-6 0-16,0-3 0 15,4-4 1-15,7-2-1 16,3-4 0-16,4-9-1 16,3-3 1-16,7-7-2 15,4-2 1-15,7-7-4 16,10-7 0-16,8 1-11 15,6-16 1-15,-10 10-2 16,11-4 0-16</inkml:trace>
  <inkml:trace contextRef="#ctx0" brushRef="#br2" timeOffset="-70648.76">30445 14622 25 0,'10'9'12'0,"-6"4"-6"0,-4-7 18 15,0 3-23-15,0 4 0 16,-4 9 0-16,1 0 0 15,-1 0-1-15,4 3 1 16,0-3 1-16,0 3 0 16,4-9 1-16,-1-1 1 0,11-8 2 15,4-11 0-15,3-11 0 16,15-23 0-16,20-12-1 16,18-22 1-16,14-28-4 15,4-7 1-15,10 0-16 16,8-6 1-16,-8-9-4 15,-14 19 0-15</inkml:trace>
  <inkml:trace contextRef="#ctx0" brushRef="#br2" timeOffset="-68396.28">32173 14728 72 0,'-7'26'36'0,"11"-23"-29"0,-4-3 37 16,0 0-43-16,3 3 1 0,1 0 0 16,-1 3 0-16,1 1-3 15,-1-1 0-15,1 0-3 16,-4 0 0-16,0-3-17 15,-4-12 1-15</inkml:trace>
  <inkml:trace contextRef="#ctx0" brushRef="#br2" timeOffset="-68006.23">32713 14757 38 0,'11'3'19'0,"-1"-16"2"0,-10 13 11 16,0 0-26-16,4 0 0 16,-4 3 4-16,0 1 1 0,0 2-14 15,-4 3 0-15,1 1 8 16,-4 2 1-16,-4 1-11 15,1-4 1-15,-1-3-15 16,-7-2 0-16</inkml:trace>
  <inkml:trace contextRef="#ctx0" brushRef="#br2" timeOffset="-66715.16">32646 15199 31 0,'4'-3'15'0,"-1"25"1"16,1-19 8-16,-1 0-20 15,-3 0 1-15,0 3 2 16,-3 4 1-16,-11 2-10 15,-11 4 0-15,-17 0 6 16,-15-1 0-16,-6 4-3 16,-4-3 0-16,-15 3-5 15,-2-1 1-15,-8-2-12 16,4 3 1-16</inkml:trace>
  <inkml:trace contextRef="#ctx0" brushRef="#br2" timeOffset="-65829.3">32889 14870 28 0,'32'3'14'0,"11"-19"-2"0,-29 13 11 16,0-3-19-16,3-4 0 15,1 1 2-15,-4-4 0 16,0 1-7-16,0-7 0 16,-7-3 6-16,-7 0 0 15,-7 0-2-15,-10 3 0 16,-11-3-1-16,-15 0 0 0,1 0-1 15,-4 7 0 1,-10-1-1-16,-8 0 1 0,-3 4-1 16,-4-1 1-16,-6 4-1 15,6 3 1-15,-6 6-1 16,-4 9 0-16,-4 4-2 16,-7 2 0-16,-7 20-3 15,8-1 1-15,6 7-3 16,4 9 0-16,3 3-1 15,8 4 1-15,10 9 1 16,10-10 0-16,15 13 3 16,14-3 1-16,14 9 2 15,21 4 0-15,21-1 1 16,8 0 1-16,31-2 1 16,24-14 0-16,19-8 0 15,27-13 1-15,15-13-2 16,-4-16 1-16,8-9-1 0,-12-15 1 15,-13-16-2-15,-18-13 1 16,-21-9-2-16,-25-4 0 16,-21-8 0-16,-22 5 0 15,-23-5-6-15,-26-11 1 16,-14-11-6-16,-17-1 0 16</inkml:trace>
  <inkml:trace contextRef="#ctx0" brushRef="#br2" timeOffset="-56415.3">9275 8579 53 0,'7'-12'26'0,"10"-1"-15"0,-13 7 27 16,-4 0-34-16,3-1 0 15,-3 7 0-15,-3 7 1 16,-4 8-7-16,-4 1 0 16,-3 9 4-16,-4 3 1 15,1 16-3-15,-4 0 0 16,3-13-2-16,4 10 1 0,0 12-1 15,0 10 1-15,3 6-1 16,-3 0 1-16,10 3 0 16,4-6 0-16,0-19 0 15,4-3 1-15,10-6-2 16,-3-10 1-16,10-6-5 16,7-6 0-16,0-7-9 15,4-6 1-15,3 3-3 16,4-12 1-16</inkml:trace>
  <inkml:trace contextRef="#ctx0" brushRef="#br2" timeOffset="-56131.03">9680 8843 46 0,'4'0'23'0,"-11"12"-22"0,7-18 45 16,0 9-43-16,0 3 0 15,0 10 2-15,-4 9 0 16,-3 10-7-16,-3-4 1 16,-5 13 4-16,-2 6 0 0,3 3-3 15,0 4 0-15,-1-4-4 16,5-6 0-16,-1-12-7 15,4-14 1-15,0-11-7 16,4-20 0-16</inkml:trace>
  <inkml:trace contextRef="#ctx0" brushRef="#br2" timeOffset="-55860.91">9384 8874 36 0,'10'3'18'0,"8"19"-12"16,-11-16 26-16,0 4-29 15,4 2 0-15,-1 10 3 0,8 3 1 16,3 0-8-16,4 7 1 16,7 8 4-16,-8 1 1 15,8-3-3-15,0 3 0 16,0-4-5-16,-1 1 0 15,-6-10-6-15,-7-3 0 16,-8-6-7-16,-3-13 0 16</inkml:trace>
  <inkml:trace contextRef="#ctx0" brushRef="#br2" timeOffset="-55556.01">9913 9043 56 0,'0'19'28'0,"7"-25"-32"15,-3 6 52-15,3 3-46 16,0 0 0-16,3 0 3 16,8-6 1-16,7 0-9 15,-1 6 0-15,8-6 0 16,3-3 1-16,-3-4-10 16,-7 1 0-16,-4-7-7 15,-3 4 1-15</inkml:trace>
  <inkml:trace contextRef="#ctx0" brushRef="#br2" timeOffset="-55273.34">10453 8730 52 0,'14'34'26'0,"-7"29"-30"0,-3-60 46 0,-1 13-40 15,-3 9 0-15,-3 9 0 16,-1 1 1-16,0 12-4 16,4 6 0-16,0 0 0 15,4 1 1-15,3-1-8 16,4-3 0-16,-1-18-8 15,4-17 1-15</inkml:trace>
  <inkml:trace contextRef="#ctx0" brushRef="#br2" timeOffset="-54929.76">10622 8563 35 0,'11'29'17'0,"10"8"-12"0,-14-24 22 15,4 3-24-15,3 2 0 16,0 11 5-16,3 2 0 15,-2-6-8-15,2 10 1 0,4 8 6 16,0 1 1-16,4 19-3 16,-4 3 0-16,-3-3-3 15,-4 9 1-15,-7-22-5 16,-7-3 0-16,-3-13-7 16,-4-5 1-16,-4-11-9 15,-3 1 1-15</inkml:trace>
  <inkml:trace contextRef="#ctx0" brushRef="#br2" timeOffset="-54449.45">10809 8482 44 0,'4'12'22'0,"3"1"-12"0,-7-13 32 15,0 0-39-15,3 0 0 16,4-3 4-16,0 0 0 15,4-4-8-15,7 4 1 0,-1-3 5 16,1 3 0-16,3 0-2 16,-7 3 1-16,0 0-3 15,-3 3 0-15,-1 0-2 16,-3 6 0-16,-3-5-2 16,-8 2 0-16,-3 6 0 15,4 1 0-15,-1 6 1 16,1 0 0-16,3 3 1 15,0 0 1-15,7-4 1 16,3 1 1-16,1-3-1 16,3-4 1-16,0-2-3 15,4-10 1-15,0-3-8 16,-1 0 1-16,1-7-12 16,-1-6 1-16</inkml:trace>
  <inkml:trace contextRef="#ctx0" brushRef="#br2" timeOffset="-53876.54">11726 8375 46 0,'0'7'23'0,"-3"11"-16"15,-1-11 31-15,1-1-35 16,-1 7 0-16,-3-1 2 0,-3 4 0 15,-5-7-6 1,1 4 1-16,0 9 4 0,-3 6 1 16,-5 6-3-16,5 7 1 15,-4 16-1-15,3-17 0 16,0 14-3-16,4 11 0 16,0 11-1-16,4 2 0 15,3-9-1-15,7-3 1 16,7-13-3-16,3-6 1 15,4-12-3-15,4-23 0 16,3-9-10-16,0-15 1 16</inkml:trace>
  <inkml:trace contextRef="#ctx0" brushRef="#br2" timeOffset="-53591.46">11998 8554 62 0,'-4'13'31'0,"-20"43"-40"15,13-37 55-15,-3 6-46 16,3 13 1-16,-6-10 0 0,-4 9 0 15,-4 14-3-15,0-1 1 16,1 0-3-16,2 3 1 16,5-6-11-16,6-9 1 15,1-10-4-15,3-12 1 16</inkml:trace>
  <inkml:trace contextRef="#ctx0" brushRef="#br2" timeOffset="-53351.18">11698 8717 40 0,'18'16'20'0,"6"18"-18"0,-16-24 34 0,2 12-33 16,4-10 0-16,0-2 1 15,0 5 1-15,4 10-7 16,-4 7 1-16,4 2 3 15,-1 1 1-15,8-1-3 16,7 1 0-16,0-4-4 16,-4-3 0-16,0-3-11 15,-7-6 1-15</inkml:trace>
  <inkml:trace contextRef="#ctx0" brushRef="#br2" timeOffset="-53022.08">12157 8912 56 0,'0'12'28'0,"21"4"-29"0,-11-13 47 0,1 3-45 15,7-3 0-15,3 4 1 16,4-7 1-16,3 0-5 16,0-7 1-16,-7 1-2 15,0-6 1-15,-7-4-11 16,4 0 1-16,-7 10-5 15,-11-7 0-15</inkml:trace>
  <inkml:trace contextRef="#ctx0" brushRef="#br2" timeOffset="-52777.6">12287 8730 52 0,'7'50'26'0,"0"6"-32"0,-3-43 48 16,-1 12-42-16,1 16 1 15,-1 3-1-15,1 3 1 16,-4-3-4-16,0-4 0 16,0-5-8-16,4-10 0 15,-4-13-3-15,0-12 0 31</inkml:trace>
  <inkml:trace contextRef="#ctx0" brushRef="#br2" timeOffset="-52163.63">12541 8513 56 0,'11'7'28'0,"3"-4"-31"0,-7 3 55 16,0 0-49-1,7 1 1-15,-3-4 1 0,3 0 0 16,4 0-7-16,3-3 0 16,0 0 5-16,0 0 0 15,-3-3-3-15,-4 0 1 16,-4 6-2-16,-3 0 1 15,-3 6-1-15,-8 4 0 16,1-1-2-16,-4 7 0 16,0 0-2-16,0 3 1 15,-4-3-1-15,4 0 0 16,0-4 1-16,3-2 0 16,1 3 2-16,6-1 0 15,5-2 2-15,2 6 0 0,8-1 2 16,3-5 0-16,4-10 0 15,3 0 1-15,0 3-1 16,-7 1 0-16,-3 2-2 16,-4 4 1-16,-7 9-1 15,-10 12 0-15,-15 4-1 16,-10-1 0-16,-8 14-3 16,-6-8 0-16,0-2-6 15,-1-6 0-15,8-10-6 16,7-6 1-16</inkml:trace>
  <inkml:trace contextRef="#ctx0" brushRef="#br2" timeOffset="-51792.32">12820 8288 46 0,'25'18'23'0,"10"54"-19"0,-21-53 41 0,4 6-42 15,-1-6 1-15,4 13 4 16,4 2 1-16,3 4-10 16,1 2 0-16,-1 14 6 15,-7-10 0-15,-7 15-2 16,-10 16 0-16,-15 4-7 16,-10 9 0-16,0-10-13 15,-15-9 0-15,-6-9-3 16,3-16 1-16</inkml:trace>
  <inkml:trace contextRef="#ctx0" brushRef="#br1" timeOffset="-21374.54">15374 7889 43 0,'0'13'21'0,"7"-10"-12"0,-7-3 22 16,7-9-30-16,0-7 1 15,4-9 1-15,3-7 0 0,4-8-4 16,-1-14 1-16,8-5 2 15,-7 15 0-15,20-25 0 16,1-3 0-16,-4 6-1 16,1 9 0-16,-5 1-1 15,-2 3 1-15,-1 9-1 16,-3 6 1-16,-8 7-2 16,1 9 1-16,0 9-1 15,-4 10 1-15,0 9-1 16,-7 7 1-16,3 3-1 15,1 9 0-15,-8 9 0 16,1 7 0-16,-4 3 1 16,0 9 0-16,-4 1-1 15,4 8 1-15,0 4 0 16,0-3 0-16,0 0 0 16,0-1 0-16,0-5 0 15,4-23 0-15,3-2-1 0,-3-7 1 16,6-13-3-16,-3-9 1 15,0-9-7-15,0-10 1 16,4-2-6-16,-18-17 0 16</inkml:trace>
  <inkml:trace contextRef="#ctx0" brushRef="#br1" timeOffset="-21105.41">15526 7522 48 0,'-11'13'24'0,"4"-7"-24"15,7-3 43-15,0 4-41 16,0-4 1-16,0 0 4 16,4 0 0-16,3 0-8 15,7-3 0-15,7-6 4 16,11 0 1-16,3-4-3 15,7-9 0-15,4 1-4 16,4 2 0-16,-8 3-10 16,-7 1 0-16,-10 2-5 15,-11 10 1-15</inkml:trace>
  <inkml:trace contextRef="#ctx0" brushRef="#br1" timeOffset="-20737.1">15155 8159 57 0,'4'3'28'0,"-1"13"-26"0,-3-16 51 0,7 0-49 15,4 0 1-15,10-3 3 16,18-4 0-16,10-2-10 16,25-4 1-16,11 1 6 15,10-4 0-15,8 4-4 16,-1-4 1-16,-10 10-6 15,-15 3 1-15,-10 3-10 16,-21 0 0-16,-14-4-9 16,-14 4 0-16</inkml:trace>
  <inkml:trace contextRef="#ctx0" brushRef="#br1" timeOffset="-20264.05">15296 8444 46 0,'-10'13'23'0,"-4"12"-14"16,10-25 31-16,1 9-39 15,-4 1 1-15,-4 5 0 16,-3 1 1-16,0 6-4 16,0 0 1-16,-4 6 2 15,-3 7 0-15,0 2-1 16,0 1 0-16,-4 9-1 16,4 3 0-16,3 0-2 15,4 1 0-15,3 2-2 16,8-6 0-16,6-9-3 15,8-13 1-15,10-10-10 0,4-15 0 16</inkml:trace>
  <inkml:trace contextRef="#ctx0" brushRef="#br1" timeOffset="-20007.88">15494 8582 52 0,'11'25'26'0,"-8"-15"-25"0,-3-4 42 16,-3 0-41-16,-4 4 0 0,-1 2 0 15,-6 4 1-15,0 6-4 16,-7 12 0-16,-7 1 2 16,7 3 1-16,0 2-3 15,-1 4 0-15,5-9-4 16,-1-4 0-16,4-6-8 15,7-12 1-15,7-10-5 16,0-13 1-16</inkml:trace>
  <inkml:trace contextRef="#ctx0" brushRef="#br1" timeOffset="-19767">15279 8579 39 0,'7'35'19'31,"7"-4"-13"-31,-7-18 33 0,4 2-37 0,6 13 1 0,1 10 0 0,3 0 1 16,4 2-5-16,7 8 0 16,-8-8 2-16,1-2 0 15,-4-7-4-15,-3-12 0 16,-4 0-9-16,0-10 1 15,0-12-4-15,-3-6 1 16</inkml:trace>
  <inkml:trace contextRef="#ctx0" brushRef="#br1" timeOffset="-19540.7">15713 8833 47 0,'10'25'23'0,"1"-18"-26"16,-8-7 45-16,8-4-42 15,3 4 0-15,4-3 0 16,6 0 0-16,1-6-2 16,0 2 0-16,0-2-7 15,-4 0 0-15,7-13-5 16,-7-3 1-16</inkml:trace>
  <inkml:trace contextRef="#ctx0" brushRef="#br1" timeOffset="-19302.93">16125 8554 40 0,'4'28'20'0,"-8"10"-17"0,4-22 34 16,-3-1-36-16,-1 7 1 16,1 6 1-16,-4 7 0 0,0 3-4 15,0 5 0-15,3 8 0 16,1-7 1-16,3 3-8 16,0-10 1-16,7-18-7 15,3-13 0-15</inkml:trace>
  <inkml:trace contextRef="#ctx0" brushRef="#br1" timeOffset="-19029.31">16302 8410 60 0,'25'84'30'0,"3"4"-41"0,-18-63 59 15,4 13-48-15,1 12 1 16,-5-3-1-16,-10 7 0 16,0-1-3-16,-7-6 1 15,-7 3-8-15,-4-15 1 16,4-10-7-16,4-13 0 15</inkml:trace>
  <inkml:trace contextRef="#ctx0" brushRef="#br1" timeOffset="-18729.11">16602 8203 57 0,'14'22'28'0,"18"-10"-32"16,-18-5 51-16,3-7-48 15,8 0 1-15,0-13-1 16,-1 1 1-16,8-4-5 0,-4 0 1 16,1-3-12-1,-5-12 0-15</inkml:trace>
  <inkml:trace contextRef="#ctx0" brushRef="#br1" timeOffset="-18441.93">16729 7939 56 0,'7'38'28'0,"-7"50"-29"0,0-69 44 16,3 9-44-16,1 13 1 16,-1-4-2-16,1 4 0 0,-1-3-4 15,1-7 1-15,-1-12-11 16,-3-13 1-16</inkml:trace>
  <inkml:trace contextRef="#ctx0" brushRef="#br1" timeOffset="-18053.64">17660 7193 48 0,'7'10'24'0,"7"2"-19"0,-10-6 36 0,-1 7-40 15,1 9 1-15,-1 6 0 16,-3 0 1-16,0 16-4 16,0 6 0-16,0 13 1 15,0-6 1-15,0 5-6 16,4-2 1-16,-1-10-11 16,1-16 1-16,3-18-2 15,0-13 1-15</inkml:trace>
  <inkml:trace contextRef="#ctx0" brushRef="#br1" timeOffset="-17590">17597 6980 48 0,'10'25'24'0,"8"-3"-25"0,-11-16 49 15,0 0-45-15,7 4 0 16,4-1 1-16,3 4 0 16,11-4-4-16,3 1 0 15,4-1 4-15,-4 7 0 16,7-7 0-16,1 4 0 16,-1-10-2-16,-10 6 1 0,-4-6-3 15,-10 4 1-15,-8-1-2 16,-10-3 1-16,-7 6-3 15,-7 4 0-15,-4 3-1 16,4-1 0-16,0 4-1 16,0 3 0-16,0 0 1 15,0-3 0-15,0 0 1 16,7 0 1-16,7-1 1 16,3 4 0-16,1 3 2 15,10 0 1-15,3 7 1 16,5-7 0-16,-5-3 0 15,4-3 1-15,-3-1-1 16,-7-2 1-16,-8 6-3 16,-10 9 0-16,-11-2-7 15,-3-7 0-15,-3 0-13 16,-15 3 1-16</inkml:trace>
  <inkml:trace contextRef="#ctx0" brushRef="#br1" timeOffset="-17245.84">17145 8175 66 0,'14'37'33'0,"50"-2"-25"15,-40-32 55-15,5-3-58 16,20-10 0-16,21-5 2 16,26-7 0-16,6-6-10 15,18-13 0-15,14-3 6 16,7 9 1-16,-24 1-8 15,-22 9 1-15,-14 9-8 16,-18 7 1-16,-20 15-15 16,-26 3 1-16</inkml:trace>
  <inkml:trace contextRef="#ctx0" brushRef="#br1" timeOffset="-16735.91">17381 8498 52 0,'-3'0'26'0,"10"3"-20"16,-7-3 32-16,-7 6-37 16,-4 0 0-16,-3 7 0 15,-3 6 1-15,-5 3-3 16,1 6 0-16,0 3 2 16,0 16 0-16,0-3-1 0,3 9 1 15,0 4-1-15,8-1 0 16,6 7-1-16,4-10 1 15,11-9-3 1,7-9 0-16,6-13-5 0,4-13 0 16,1-12-8-16,6-16 0 15</inkml:trace>
  <inkml:trace contextRef="#ctx0" brushRef="#br1" timeOffset="-16454.29">17678 8513 44 0,'-7'10'22'0,"-22"34"-22"0,22-29 34 0,-10 4-32 15,-8 16 1-15,-7-1 1 16,1 10 0-16,-1 6-6 16,0 7 1-16,0-10 2 15,1 0 1-15,9 0-7 16,8-13 0-16,7-9-9 15,7-18 0-15</inkml:trace>
  <inkml:trace contextRef="#ctx0" brushRef="#br1" timeOffset="-16284.67">17403 8563 49 0,'21'48'24'0,"10"14"-22"0,-20-43 39 16,3 16-41-16,0-1 1 16,4 10-1-1,-4 3 0-15,4-6-1 0,-1 0 1 16,4-7-2-16,1-3 0 16,-5-6-4-16,1-12 1 15,0-7-10-15,3-9 1 16</inkml:trace>
  <inkml:trace contextRef="#ctx0" brushRef="#br1" timeOffset="-16043.8">17745 8833 59 0,'7'3'29'0,"14"13"-32"16,-10-19 52-16,3 0-49 15,7-4 1 1,14-8-6 0,0-4 1-16,-6 0-4 0,2 0 0 15,-6-6-9 1,-4 3 1-16</inkml:trace>
  <inkml:trace contextRef="#ctx0" brushRef="#br1" timeOffset="-15787.88">18140 8595 57 0,'-14'34'28'0,"-4"7"-28"0,11-28 50 0,0 12-47 16,0 9 0-16,-4 1 0 15,4 5 1-15,4 8-8 16,-1-8 1-16,4 7 0 16,4-6 0-16,3-13-9 15,3-15 0-15,8-13-7 16,3-19 1-16</inkml:trace>
  <inkml:trace contextRef="#ctx0" brushRef="#br1" timeOffset="-15503.16">18274 8284 57 0,'10'32'28'0,"15"-26"-34"0,-18 3 51 16,4 10-43-16,3 6 0 15,4 0 4-15,-1 10 1 16,1 9-7-16,3 0 0 16,0 6 4-16,-3 16 0 15,-1-4-3-15,-2 4 0 16,-8-3-7-16,-7 0 0 0,0-7-10 15,-4-9 1-15,-3-19-5 16,-4-15 1-16</inkml:trace>
  <inkml:trace contextRef="#ctx0" brushRef="#br1" timeOffset="-15069.35">18493 8316 52 0,'3'-3'26'0,"1"-13"-24"0,-4 16 49 0,0 0-46 0,0 0 0 0,0 0 3 15,0 0 0-15,7 0-10 0,3 0 1 16,8 0 6-16,3-3 1 16,4 3-3-16,0-3 1 15,-4 3-3-15,-4 3 1 16,1 3-3-16,-7 3 1 16,-4 4-1-16,-4 9 1 15,-3-3-2-15,0 3 1 16,-3-3 0-16,3-1 0 15,-4 4 1-15,4-3 0 16,7 3 0-16,-3-3 0 0,3-3-1 16,0-7 0-16,3-3-3 15,8-6 1-15,3-6-7 16,0 0 0-16,4-16-11 16,-4-3 0-16</inkml:trace>
  <inkml:trace contextRef="#ctx0" brushRef="#br1" timeOffset="-13252.39">19241 8015 44 0,'0'0'22'0,"0"0"-10"0,0 0 23 16,0 0-31-16,0 0 1 15,3-3 3-15,4-4 1 16,4 7-11-16,-1 0 0 16,8 3 7-16,7-3 0 15,6-6-4-15,8 0 1 16,0 0-7-16,0-4 0 15,-7 4-12-15,-1 0 0 16,-6-7-2-16,0 1 0 16</inkml:trace>
  <inkml:trace contextRef="#ctx0" brushRef="#br1" timeOffset="-13011.67">19463 7758 56 0,'3'-10'28'0,"8"32"-30"15,-8-12 56-15,-3 8-51 16,0 11 0-16,-7-1 1 16,0 9 0-16,-3 10-7 15,-1 7 1-15,-3 2-6 16,3 4 1-16,4-16-11 15,0-10 0 1</inkml:trace>
  <inkml:trace contextRef="#ctx1" brushRef="#br1" timeOffset="-58569.82">8089 6795 0,'0'0'16,"0"0"0,0 0-1</inkml:trace>
  <inkml:trace contextRef="#ctx0" brushRef="#br1" timeOffset="-11544.65">11613 9633 24 0,'-10'22'12'0,"10"6"-2"0,0-25 12 0,3 3-21 16,1-2 1-16,7 2 1 15,-1-3 0-15,8 0-3 16,6-3 1-16,8-6 3 16,3-7 0-16,1-2-1 15,3 2 1-15,3 0-1 16,0 1 1-16,1-1-2 16,-12 4 0-16,-6 3-3 15,-7 6 1-15,-11 0-3 16,-4 3 0-16,-6 3-1 15,-1 7 1-15,1-1 0 16,-1 1 0-16,4 2 1 16,0 1 0-16,4 0 1 15,3-7 1-15,3 4-1 16,4-4 0-16,4-3 0 16,0 1 1-16,-1-7 0 15,4 0 0-15,1-3-1 0,6-4 1 16,0 1 0-1,0-3 1-15,1-1-1 0,-1 1 0 16,-4 3 0-16,-2-4 0 16,-5 1 0-16,1-4 0 15,0 4 0-15,-4-1 0 16,0 7 0-16,0-3 1 16,-4 3-1-1,1-3 1-15,3 2-1 0,0 1 0 16,0 0 0-16,4 3 0 0,0-3 0 15,3 3 0 1,0 0 0-16,4 0 0 0,3 3 1 16,4 0 0-16,6 4 0 15,8 2 0-15,0 0 0 16,-4-9 1-16,4 0-10 16,7-6 0-16,-3-3-3 15,6-1 1-15</inkml:trace>
  <inkml:trace contextRef="#ctx0" brushRef="#br1" timeOffset="-10459.37">20708 6908 46 0,'-3'31'23'0,"3"-12"-9"0,3-13 24 0,-6-3-36 16,3 0 0-16,-4 4 0 0,-3-1 0 16,-7 0-4-1,-4 4 1-15,-6 2 2 16,-5 1 0-16,-6 12-1 0,0 3 0 16,-1-3 0-16,5 10 0 15,2 12 0-15,5-3 1 16,10 9-1-16,10 0 1 15,8 1 0-15,13-11 0 16,19-2 1-16,2-13 0 0,5-12-2 16,6-10 1-16,8-6-6 15,-1-9 1-15,-7 0-13 16,-6-10 0-16</inkml:trace>
  <inkml:trace contextRef="#ctx0" brushRef="#br1" timeOffset="-10145.05">20101 7955 65 0,'11'19'32'0,"14"-19"-28"0,-18-3 52 16,10-3-52-16,19 2 0 15,16 1 2-15,30-9 0 16,2-10-8-16,26-6 0 16,10-4 4-16,0 10 0 15,-15 3-7-15,-20 4 0 16,-18 5-9-16,-14 1 0 15,-14 6-9-15,-11 9 1 0</inkml:trace>
  <inkml:trace contextRef="#ctx0" brushRef="#br1" timeOffset="-9737.25">20327 8501 48 0,'0'6'24'0,"-7"-9"-19"0,0 3 36 16,-4 6-39-16,-6 7 0 16,-8 6 1-16,0 2 0 15,-3 11-4-15,-4 2 0 16,-3 10 1-16,-4-3 0 15,0 3-4-15,4-6 0 0,7-4-10 16,10-12 0-16,11-16-2 16,7-9 0-16</inkml:trace>
  <inkml:trace contextRef="#ctx0" brushRef="#br1" timeOffset="-9508.01">20027 8469 49 0,'18'41'24'0,"10"-6"-26"16,-17-23 47-16,-1 7-45 16,8 6 1-16,7 3-1 15,6 7 1-15,8 2-4 0,-4-2 0 16,-3-1-6-1,0-2 0-15,0-10-6 0,-8-3 1 16</inkml:trace>
  <inkml:trace contextRef="#ctx0" brushRef="#br1" timeOffset="-9212.49">20486 8745 47 0,'3'13'23'0,"4"-16"-20"15,0 3 40-15,1 0-41 16,2 0 1-16,4-3 2 15,7-4 0-15,8 1-7 16,2-6 1-16,5 2 1 16,2 1 0-16,1-4-8 15,-7 4 0-15,0-7-9 16,-4 0 1-16</inkml:trace>
  <inkml:trace contextRef="#ctx0" brushRef="#br1" timeOffset="-8972.15">20676 8545 57 0,'0'31'28'0,"-3"7"-32"0,3-26 49 15,0 10-46-15,-4 6 1 16,1 7-4-16,-1-1 1 0,4 7-5 16,0 0 1-16,0-7-9 15,4-15 1-15</inkml:trace>
  <inkml:trace contextRef="#ctx0" brushRef="#br1" timeOffset="-8494.3">20980 8451 72 0,'14'28'36'0,"14"-9"-46"15,-17-16 70-15,6-3-58 16,4 0 0-16,8-3 0 16,-1 3 1-16,-3 3-4 15,-4 0 0-15,-7-6 2 0,0 0 0 16,-3 3-2-16,-8 3 0 16,-6 6-1-16,-5 1 0 15,-2-1-2-15,-4 0 0 16,0 4 0-16,3-1 0 15,1-2 0-15,-1 2 0 16,4 1 2-16,3 3 0 0,8-1 2 16,3 7 1-1,7 0 1-15,4 0 1 16,-1 3 1-16,4-3 0 0,4-6 0 16,0 0 0-16,-4-7-1 15,-7 4 0-15,-7 2-3 16,-10-2 0-16,-11 9-5 15,-18 0 1-15,-18 6-9 16,-13-6 0-16,-15-13-7 16,4 4 0-16</inkml:trace>
  <inkml:trace contextRef="#ctx1" brushRef="#br0" timeOffset="-50824.73">3845 6453 0,'0'0'16,"21"-6"-16,-21 6 15,0 0-15,-67 88 16,18-23 0,7-11-1,3-17 1,7-18 0,11 0-1,3-6 1,1 2-1,6-2 1,1-1 0,6 1-1</inkml:trace>
  <inkml:trace contextRef="#ctx0" brushRef="#br0" timeOffset="-3494.27">8834 8454 21 0,'0'3'10'0,"3"0"-4"0,1 0 10 16,-4 0-14-16,3 4 0 15,-3-1 4-15,0-3 0 16,0 9-7-16,0 4 1 15,-3 3 3-15,-1 6 0 16,-3 3-1-16,4 10 1 0,-8 12-3 16,4-3 1-16,3 10-1 15,-3 2 0-15,0 16 0 16,0 10 1-16,0 9-1 16,4-6 0-16,-1 6 0 15,-3-12 0-15,0 5 0 16,-11-5 0-16,8-4-2 15,-1-6 1-15,1-3-3 16,3-15 0-16,3-7-6 16,-7-16 1-16</inkml:trace>
  <inkml:trace contextRef="#ctx0" brushRef="#br0" timeOffset="-2381.22">9042 8429 24 0,'7'6'12'0,"7"-6"-8"0,-7 0 16 0,0-3-17 16,4 3 1-16,-4-3 2 16,3 3 0-16,8 0-7 15,10-3 1-15,7-1 4 16,4 1 1-16,11 0-1 15,13-3 1-15,11-4-2 16,-3-2 0-16,13-1-1 16,8-5 0-16,7-1 0 15,3 6 0-15,-10 10-2 0,0-3 0 16,3-7 0-16,-3 1 0 16,-1-4 0-16,1 0 1 15,-14 4-2-15,-4-1 1 16,0 1 0-16,0-1 1 15,0 1-2-15,-7 2 1 16,0-2 0-16,-7 2 0 16,-7 1 0-16,-7 3 0 0,-4 2 0 15,-7 1 0-15,-3 3 0 16,-7 0 0-16,-4 3-1 16,-3 4 0-1,-4-1 0-15,0 3 1 0,-4 4-1 16,1 3 0-1,-7-1 0-15,-1 1 1 0,1-7 0 16,-1 7 0 0,1 3-1-16,-1 6 1 0,1 6-1 15,-1 7 0-15,4 3 0 16,-3 6 1-16,-1 3 0 16,1 3 0-16,-1 10 0 15,-3-7 0-15,-3 1-1 16,-1-1 1-16,1-2 0 15,-1-7 0-15,1 3-1 16,-4-3 0-16,-4 0 1 16,-3-6 0-16,-4-7-1 0,-3 1 1 15,-7-4-1-15,-7 0 1 16,-8 1 0-16,-6-4 0 16,-4 0-1-16,-7 0 1 15,-3-6 0-15,-22 3 0 16,-7 7 0-16,-24 2 0 15,3 4 0-15,-21-7 0 16,-7 4 0-16,0 2 1 16,-4 1-1-16,-7-4 0 0,4 1 0 15,11-4 1 1,-8-2-1-16,11-4 0 16,3-7 0-16,8-2 0 0,17-6 0 15,21-7 0-15,4-3-2 16,21 0 1-16,14-3-11 15,18-4 0-15</inkml:trace>
  <inkml:trace contextRef="#ctx0" brushRef="#br0" timeOffset="-1255.81">15152 7008 26 0,'-11'50'13'0,"-3"38"-3"0,11-66 11 15,-4 16-18-15,-4 12 0 16,-3 13 2-16,0 6 0 15,-4 12-6-15,0 13 0 16,-3 3 4-16,0 13 1 16,-4 6-2-16,4 3 0 15,0 0-2-15,-4 1 1 16,4 2-2-16,0-3 1 16,3 0-1-16,4-9 0 15,0-13-1-15,4-12 0 0,-1-10-2 16,4-18 0-16,3-17-6 15,4-15 1-15,8-18-2 16,6-17 0-16</inkml:trace>
  <inkml:trace contextRef="#ctx0" brushRef="#br0" timeOffset="-280.45">15046 7014 23 0,'11'16'11'0,"10"-10"-10"0,-14-3 19 0,3-3-19 15,4 0 0-15,1-3 4 16,-1 0 1-16,3-3-6 15,8-3 1-15,7 2 4 16,10-5 0-16,4-1 0 16,14-3 1-16,14 1-2 15,0-1 1-15,18-6-2 16,14 3 1-16,14-3-2 16,-7-6 1-16,17-6-2 15,4 2 1-15,7 1-2 16,-3 6 1-1,84 6-1 1,-24 3 0-16,-4 1 0 16,-7-4 0-16,-25-3 0 15,-3-3 0-15,-11-6-1 16,-7-4 1-16,-7 4-1 16,-28-1 1-16,-7 1-1 0,-1 0 1 15,-9 2-1-15,-5 4 1 16,-10 10 0-16,-10-4 0 15,-4 6 0-15,-7 4 0 16,-11 9-1-16,-7 6 0 16,-10 10-1-16,-11-1 0 15,-10 11 0-15,-8 11 0 16,-10 10 0-16,-7 0 0 16,-7 22 0-16,-8 10 0 0,-2 12 1 15,2 9 0-15,-3 16 0 16,4 9 0-16,7 7 0 15,3 3 0-15,8 3 1 16,2 3 0-16,5 6-1 16,10-9 1-16,10-3-1 15,8-6 1-15,10-10 0 16,4 0 0-16,-4-12 0 16,-3-4 0-16,-4-9 0 15,-3-6 0-15,-4-6 0 16,-3-1 1-16,-1-15-1 15,-6-6 0-15,-8-7 0 16,-6-3 0-16,-12 3 0 16,-9-15 1-16,-8 3-1 15,0-4 0-15,-17 4 1 16,-22 0 0-16,-17-7 0 16,-4-9 1-16,-7 1-2 0,-10-8 1 15,-11-8-2-15,7-4 0 16,10-6-11-16,1-12 1 15</inkml:trace>
  <inkml:trace contextRef="#ctx0" brushRef="#br0" timeOffset="814.15">10262 9768 27 0,'29'28'13'0,"31"25"-11"0,-36-34 11 16,8 0-13-16,10 6 1 16,8 6 1-16,10 7 0 15,0-4-1-15,14-2 0 16,7 8 2-16,14 4 1 15,7 0-1-15,-3-3 1 16,21 3-1-16,18 3 0 16,-1-3-2-16,19 0 0 15,9-3 0-15,5-10 0 0,6-6 0 16,22-9 0-16,-1-4-1 16,8-6 1-16,-1-9-1 15,12-6 0-15,6-7-1 16,0 1 1-16,-3-7-1 15,-11-7 1-15,0-2-1 16,-3-10 1-16,-22-6 0 16,-6-6 1-16,-12-13-1 15,-17-12 0-15,-21-7 0 16,-17-12 0-16,-18 9-6 16,-25-9 0-16,-22 3-5 15,-16 3 0-15</inkml:trace>
  <inkml:trace contextRef="#ctx0" brushRef="#br0" timeOffset="1417.57">14968 9354 31 0,'25'31'15'0,"10"-12"-9"16,-24-16 23-16,7-3-28 15,3 3 1-15,0 0 1 16,4 0 0-16,10 1-4 16,11-4 1-16,3-4 2 15,4 1 1-15,3-6-2 16,-3-4 0-16,0-2-1 16,-10 2 1-16,-8 1-1 15,-7 2 1-15,-3 4-2 16,-4 6 0-16,-3 3-1 0,-4 6 1 15,0 7-2-15,-4 0 1 16,1 6-1-16,0 6 0 16,-4 3 1-16,0 1 0 15,0 2 1-15,0 7 0 16,0 0 1-16,0-1 0 16,-4 1 0-16,5 0 1 15,-12 0 0-15,4-4 0 16,-7-5 1-16,-4-7 0 15,-10-6 0-15,-11-10 1 0,-10-6-1 16,-11-9 0 0,-10-13 0-16,-8-6 0 0,1-13-8 15,-1-2 0-15,-3-4-6 16,10 0 1-16</inkml:trace>
  <inkml:trace contextRef="#ctx0" brushRef="#br0" timeOffset="2080.67">12862 10066 39 0,'7'25'19'0,"0"3"-19"16,-3-16 31-16,-4-2-30 0,0-4 1 15,0 10 0-15,-4 6 0 16,1 3-3-16,-1 0 0 16,4 0 1-16,0-6 1 15,0 0-4-15,-3-7 0 16,-1-9-4-16,1-9 1 16,-1-16-5-16,-3 0 0 15,0-9-1-15,-3-10 1 16</inkml:trace>
  <inkml:trace contextRef="#ctx0" brushRef="#br0" timeOffset="2317.42">12753 9808 25 0,'21'-9'12'0,"7"6"-9"0,-17 3 24 0,3 0-25 15,7 3 0-15,4 0 3 16,0 3 0-16,6 7-6 15,-2 9 1-15,-1-6 3 16,-7 2 0-16,-7 4-1 16,-7-9 0-1,-17 21-4 1,-8 1 0-16,-3-1-8 16,-4-2 1-16,0-13-3 15,-3-7 1-15</inkml:trace>
  <inkml:trace contextRef="#ctx0" brushRef="#br0" timeOffset="2813.71">13176 10379 31 0,'0'6'15'0,"25"-28"-15"16,-22 13 29-16,1-10-28 15,0-9 0-15,-1-3 1 16,-3-7 0-16,-3-9-3 15,-1 3 1-15,-3-6 1 16,0 6 0-16,0 3-1 16,0 4 1-16,3 8-1 15,4 4 1-15,-3 3-1 16,3 7 1-16,3-1-1 16,4 7 1-16,0-1 0 15,0 7 0-15,0 0 0 16,4 0 0-16,0 3 0 0,3 3 0 15,0 0 0-15,4 0 0 16,3-3 1-16,7 0 0 16,0-3-1-16,4-3 1 15,-4-1-3-15,0 4 0 16,-10-6-8-16,-4 6 0 16,-7-3-4-16,-7 6 0 15</inkml:trace>
  <inkml:trace contextRef="#ctx0" brushRef="#br0" timeOffset="3076.82">13176 10103 30 0,'7'32'15'0,"0"-17"-7"0,0-15 24 0,4 0-31 15,3-3 0-15,7-3 0 16,4-4 1-1,3-5-6-15,0 2 1 0,-3 4-7 16,-4-4 0-16</inkml:trace>
  <inkml:trace contextRef="#ctx0" brushRef="#br0" timeOffset="3294.03">13769 9965 39 0,'3'16'19'0,"-6"28"-17"0,3-32 29 15,0 10-31-15,-4 0 0 16,-3 6 0-16,0 10 1 16,4-3-2-16,3-1 1 0,3 1-6 15,1-10 1-15,-1-10-6 16,4-12 0-16</inkml:trace>
  <inkml:trace contextRef="#ctx0" brushRef="#br0" timeOffset="3567.62">13698 9777 33 0,'22'16'16'0,"23"9"-11"16,-34-22 24-16,3 0-26 15,4 6 1-15,6-5 4 16,12 5 1-16,3 4-10 15,3 5 1-15,4 1 5 16,0 0 1-16,-4-3-3 0,-7 3 1 16,-10 6-4-16,-18 6 1 15,-14 0-3-15,-11 10 0 16,-24 3-5-16,-22-3 0 16,-20-13-9-16,-15-12 1 15</inkml:trace>
  <inkml:trace contextRef="#ctx0" brushRef="#br3" timeOffset="14041.64">9063 7014 36 0,'7'19'18'0,"0"-13"-8"16,-7-6 18-16,4 4-25 15,-1-1 0-15,1 6 2 16,-4 4 0-16,-4 2-7 15,1 4 1-15,-8-3 4 0,-7 6 1 16,-6 12-3-16,-8 10 1 16,-3 0-2-16,-11 16 1 15,-11 12-1-15,4 9 1 16,-3 17-1-16,3 14 0 16,-7 23-2-16,11 13 1 15,-1 5-1-15,8 10 1 16,14 7 0-16,10-13 0 15,7-4 0-15,15-9 1 16,7-12 1-16,6-10 0 0,4-9-1 16,-3-9 1-16,10-10-5 15,-3-6 0-15,10-7-10 16,4-15 1-16</inkml:trace>
  <inkml:trace contextRef="#ctx0" brushRef="#br3" timeOffset="14852.02">13010 6695 28 0,'-14'-19'14'0,"14"6"-6"0,0 13 13 16,7 0-18-16,0 3 0 15,4 10 2-15,3 6 0 16,4 6-6-16,6 3 0 16,1 19 4-16,3 9 0 15,-3 17-1-15,3-14 0 16,8 29-2-16,-1 25 1 15,4 6-1-15,-1 32 1 16,-6 8 0-16,0 11 0 16,-4 5 0-16,-10 17 0 15,-4-1 0-15,-14-15 0 0,-14-4-1 16,-11-12 0-16,-3-13-1 16,-4-9 0-16,0-9-3 15,-3-13 1-15,3-16-10 16,4-12 1-16,-4-31 0 15,11-17 0-15</inkml:trace>
  <inkml:trace contextRef="#ctx0" brushRef="#br3" timeOffset="15602.77">15106 6600 18 0,'14'-12'9'0,"0"6"5"15,-7 6 12-15,0 6-22 16,0-3 1-16,4 3 3 0,0 1 0 16,-1 2-9-1,1-6 1-15,-1-3 6 0,-3 6 0 16,0 10-2-16,-7 15 0 16,-10 7-1-16,-4 19 0 15,-15 5-2-15,-6 23 0 16,-4-26 0-16,-3 20 1 15,0 18-1-15,-1 19 0 16,5 0 0-16,-8 13 0 16,3 18 0-16,8 10 0 15,0 3-1-15,3 6 1 16,11-12-2-16,7 2 1 0,7-14-2 16,10 2 1-16,18-6-3 15,15-10 0-15,13-12-6 16,15-12 1-16,10-19-7 15,-11-29 1-15</inkml:trace>
  <inkml:trace contextRef="#ctx0" brushRef="#br3" timeOffset="16458.71">20948 6030 35 0,'3'-10'17'0,"26"10"-10"0,-19 0 25 16,4 3-31-16,4 4 1 16,3 5 1-16,4-2 0 15,0 15-4-15,3 16 0 16,-3 28 3-16,6 28 1 0,8 3-1 16,7 41 0-16,3 10 0 15,-3 21 1 1,-3 29-1-16,-12 0 1 0,-3 6-1 15,-13-4 0-15,-8-2-1 16,-7-7 1-16,-7-9-2 16,-8-6 0-16,-9-16-1 15,-1-12 1-15,-3-32-1 16,0-19 1-16,-1-24-4 16,-2-20 1-16,-12-21-10 15,-13-29 1-15,-4-19-3 16,3-9 0-16</inkml:trace>
  <inkml:trace contextRef="#ctx1" brushRef="#br3" timeOffset="-29056.03">2960 5484 0,'0'0'16,"0"13"-1,0-1 1,0 4 0,0 9-16,-7 3 15,3-6 1,-3-6 0,4-7-1,-4 1 1,7 5-1,-7-8 1,3-1 0,4-3-1,-7 3 1</inkml:trace>
  <inkml:trace contextRef="#ctx0" brushRef="#br3" timeOffset="17938.12">6922 6974 34 0,'-4'3'17'0,"8"3"-8"0,-4-6 17 15,0 3-25-15,0 0 1 16,-4 0 0-16,0 4 1 16,-3-1-3-16,-7 3 1 15,4 4 1-15,-4-1 1 16,-1 7-1-16,-2 10 0 16,-4-11-1-16,0 7 1 15,-1 13-2-15,5 6 1 16,-1 0-1-16,4 3 1 0,3 0-1 15,4-6 1-15,4-7-1 16,3 1 0-16,7-7-2 16,7-9 1-16,-3-7-7 15,6-5 0-15,8-11-6 16,-7-5 1-16</inkml:trace>
  <inkml:trace contextRef="#ctx0" brushRef="#br3" timeOffset="18218.02">6992 7177 41 0,'4'16'20'0,"-8"-28"-19"0,4 12 34 16,-7 3-32-16,-4 3 0 16,1 7 0-16,-1-1 1 15,1 4-6-15,-1 6 1 16,-3 0 2-16,0 3 1 16,-4-10-4-16,4-2 0 15,4 0-6-15,2-4 0 0,1-6-6 16,4-9 0-1</inkml:trace>
  <inkml:trace contextRef="#ctx0" brushRef="#br3" timeOffset="18441.84">6876 7184 29 0,'10'15'14'0,"8"-24"-5"15,-15 12 19-15,1 7-27 16,-4 2 1-16,3 7 0 16,1 6 0-16,3 0-3 15,0 3 0-15,4 4 1 16,3-4 1-16,0-3-5 16,0-9 0-16,-3-1-7 15,-1-12 0-15</inkml:trace>
  <inkml:trace contextRef="#ctx0" brushRef="#br3" timeOffset="18696.64">7112 7265 44 0,'11'0'22'0,"6"-3"-26"0,-10 0 38 0,0 0-34 15,4 0 0-15,0 0-1 16,6-4 1-16,-6 1-5 16,3 0 0-16,0-4-7 15,-3 7 1-15</inkml:trace>
  <inkml:trace contextRef="#ctx0" brushRef="#br3" timeOffset="18966.2">7401 7090 39 0,'-7'28'19'0,"7"28"-21"0,0-56 30 16,7 7-28-16,-3 8 1 16,3 10-1-1,-7 7 0-15,3-1-3 0,1 0 1 16,-1-2-9-16,1-14 1 15</inkml:trace>
  <inkml:trace contextRef="#ctx0" brushRef="#br3" timeOffset="19284.24">7465 6854 31 0,'7'32'15'0,"-7"2"-9"16,0-27 20-16,7 8-24 15,0 4 1-15,7 3 3 16,0 6 1-16,4 4-8 15,3-4 1-15,-3-3 4 16,-4 6 1-16,-4 13-3 0,-10-3 0 16,-3 3-5-16,-8 0 1 15,1-7-12-15,-1-8 0 16</inkml:trace>
  <inkml:trace contextRef="#ctx0" brushRef="#br3" timeOffset="19791.39">7581 6713 43 0,'0'10'21'0,"7"-10"-14"16,0 0 31-16,0-3-35 15,0 3 0-15,4-4 1 16,0 1 0-16,3-3-6 15,0 0 1-15,0 3 3 0,4 0 0 16,-11-1-2-16,3 1 1 16,-3 3-2-16,0 3 0 15,-7 4-1-15,0 2 1 16,-3 4 0-16,-1-1 0 16,-3 4 0-16,0 0 0 15,0-1 0-15,4 1 1 16,-4 0 0-16,3-1 1 15,4-2 0-15,11 2 0 16,-8-5-1-16,8-4 1 16,-1-6-1-16,8-3 1 0,3-3-8 15,0-4 1-15,4-2-9 16,-14 2 0-16</inkml:trace>
  <inkml:trace contextRef="#ctx0" brushRef="#br3" timeOffset="20138.39">7969 6829 50 0,'0'4'25'0,"0"24"-24"0,0-16 40 16,-7 4-41-16,4 3 0 15,-11 0 0-15,3 3 0 16,0 3 0-16,1 6 0 16,-4 3 0-16,3-8 1 15,4 2-1-15,4 6 1 16,3 7-1-16,3 0 1 15,4-7-2-15,4-5 1 16,10-4-6-16,-11-10 0 16,5-5-9-16,-1-17 0 0</inkml:trace>
  <inkml:trace contextRef="#ctx0" brushRef="#br3" timeOffset="20390.16">8128 7021 35 0,'0'18'17'0,"0"-2"-7"0,-7-10 20 0,0 1-29 16,-4 5 1-16,-3 1 2 16,4 9 0-16,-4-16-5 15,6 3 1-15,-2 7 2 16,3 3 1-16,0 3-3 15,3 0 1-15,4 0-7 16,-7-7 0-16,7-2-8 0,0-13 0 16</inkml:trace>
  <inkml:trace contextRef="#ctx0" brushRef="#br3" timeOffset="20648.22">8022 7049 34 0,'0'16'17'0,"7"-7"-15"0,-3-6 23 0,-1 3-24 15,1 10 1-15,-1 0 1 16,4-1 0-16,0-5-3 16,1 2 0-16,6 4 3 15,-4 3 0-15,-3 0 0 16,11 3 0-16,0 0-2 15,-1 3 0-15,1-7-4 16,3-2 1-16,-10-3-7 16,3-7 0-16,-4-9-4 15,1-10 0-15</inkml:trace>
  <inkml:trace contextRef="#ctx0" brushRef="#br3" timeOffset="20904.36">8276 7196 47 0,'4'19'23'0,"3"-31"-21"0,3 15 44 16,-6-6-44-16,6 6 0 15,5-10-1-15,2 1 1 16,8-3-4-16,-11-4 0 16,4-2-6-16,-1-1 1 15,-6 0-9-15,-8-3 1 0</inkml:trace>
  <inkml:trace contextRef="#ctx0" brushRef="#br3" timeOffset="21256.45">8347 7033 39 0,'3'22'19'0,"-6"6"-17"0,3-15 27 0,-4 6-29 15,1-10 1-15,-1 7 0 16,1 6 0-16,-1 0-6 15,1-3 1-15,-1-4-7 16,4-9 0-16</inkml:trace>
  <inkml:trace contextRef="#ctx0" brushRef="#br3" timeOffset="21566.03">8520 6958 54 0,'10'22'27'0,"4"-25"-31"0,-7 3 50 0,-7 0-45 16,7-7 0-16,8 1 0 15,2 0 1-15,1 3-3 16,-4 0 1-16,0-4 0 15,-3 4 1-15,-1 6-1 16,-3 1 0-16,-3 2-2 16,-8 3 1-16,1-3-2 15,-1 1 0-15,-3 2-2 16,4 4 0-16,-8-7 0 16,11 7 0-16,0-7 1 15,0 3 1-15,0 1 1 16,4 2 1-16,3-2 2 15,0 2 0-15,-4 1 0 16,1 2 0-16,-1 1-1 16,-6-3 1-16,-4-7-1 15,0 6 0-15,-11 1-1 0,7-1 1 16,-3 4-6 0,0-3 1-16,0-7-7 0,-4-3 1 15</inkml:trace>
  <inkml:trace contextRef="#ctx0" brushRef="#br3" timeOffset="21852.99">8763 6622 42 0,'18'13'21'0,"10"59"-18"15,-21-47 35-15,4 3-37 16,-1 13 1-16,1 12-1 16,-4 1 1-16,-7 5-3 15,-7-12 0-15,-14 4-2 16,-15 2 1-16,-6 3-12 15,-7-15 1-15</inkml:trace>
  <inkml:trace contextRef="#ctx0" brushRef="#br3" timeOffset="22855.41">20027 4979 31 0,'14'-9'15'0,"-3"18"-1"0,-11-9 15 16,0 0-28-16,0 3 1 15,-4 1 1-15,-6 2 1 16,-4 3-5-16,-7 7 1 15,-4 6 2-15,-3 9 0 16,-4-12-1-16,4 16 1 16,-1-1-1-16,1 4 0 15,0 6-1-15,7 3 1 16,7 6-1-16,3 0 1 16,8-3-1-16,6-3 0 15,8-3-4-15,3-15 1 16,10-11-9-16,8-11 1 0,4-17-3 15,-5 4 1-15</inkml:trace>
  <inkml:trace contextRef="#ctx0" brushRef="#br3" timeOffset="23097.7">20137 5240 46 0,'-4'21'23'0,"1"1"-28"0,-5-12 46 0,-2 2-40 16,-4 7 1-16,0 6 0 15,-4 7 0-15,0-4-4 16,1-3 1-16,-1-3-2 0,0-6 0 16,4-4-9-16,4-2 0 15,3-1-2-15,3-22 0 16</inkml:trace>
  <inkml:trace contextRef="#ctx0" brushRef="#br3" timeOffset="23300.1">20052 5268 25 0,'3'50'12'0,"-6"-19"-11"0,6-21 19 15,1 5-19-15,-1 14 0 0,1-1 0 16,0-6 0-16,3-3-3 16,0-7 1-16,0 1-6 15,0-7 0-15</inkml:trace>
  <inkml:trace contextRef="#ctx0" brushRef="#br3" timeOffset="23529.1">20182 5425 31 0,'4'31'15'0,"14"-31"-3"0,-11 3 24 15,7-9-36-15,3 3 0 16,8-7-1-16,0 1 0 16,-4-4-8-16,0 1 0 15,0-7-2-15,-3 0 0 16</inkml:trace>
  <inkml:trace contextRef="#ctx0" brushRef="#br3" timeOffset="23800.04">20496 5180 53 0,'-7'31'26'15,"-3"23"-33"-15,6-42 53 0,1 13-47 16,-1 0 0-16,1 13 0 16,-1-4 0-16,1-5-1 15,-4 2 0-15,3 0-8 16,0-2 1-16,4-11-5 16,4-8 0-16</inkml:trace>
  <inkml:trace contextRef="#ctx0" brushRef="#br3" timeOffset="24099.84">20655 5083 37 0,'0'41'18'0,"7"-10"-16"0,-7-19 30 0,4 13-28 0,-1 4 1 0,1 5 3 0,-1 4 0 0,1 3-10 15,-1 3 0-15,-3-4 6 16,0-5 1-16,-7 2-4 16,0 7 1-16,-7-12-6 15,-3-1 0-15,-1-6-9 16,0-9 0-16,4-16-2 15,0-10 0-15</inkml:trace>
  <inkml:trace contextRef="#ctx0" brushRef="#br3" timeOffset="24551.17">20694 4982 45 0,'3'-12'22'0,"8"18"-19"0,-4-6 42 15,4 0-43-15,3-3 1 16,3 0 1-16,5 0 1 0,-1 6-7 15,0-6 1-15,-3 0 3 16,-4-1 0-16,-4 4-2 16,-3 4 0-16,-7 2-1 15,0 3 0-15,-3 4 0 16,-4 2 1-16,0 1-1 16,0 0 1-16,0 6 0 15,0-3 0-15,-1-7 0 16,1 1 1-16,4 6-1 15,3-10 0-15,0 3 0 16,7-2 1-16,4 2-1 16,3-2 0-16,0-10-3 15,3 0 1-15,1 0-9 16,0-6 1-16,-1-4-6 16,4-2 0-16</inkml:trace>
  <inkml:trace contextRef="#ctx0" brushRef="#br3" timeOffset="24916.21">21188 5023 49 0,'0'19'24'0,"-7"15"-25"0,3-21 43 0,-6-4-41 16,-4 4 1-16,-1 9 1 16,-6 6 0-16,-3 3-4 15,-1 7 1-15,0 6 1 16,1 6 1-16,2 0-1 15,5 4 0-15,3-1-2 16,3 0 1-16,4-18-4 16,7-7 0-16,7-9-7 15,7-13 1-15,4-15-6 16,3-4 1-16</inkml:trace>
  <inkml:trace contextRef="#ctx0" brushRef="#br3" timeOffset="25156.68">21227 5293 49 0,'-7'12'24'0,"-18"23"-27"0,18-26 44 15,-7 10-39-15,-7 3 0 16,-4 6 0-16,0-9 0 15,4 6-3-15,0 0 1 0,3 3-1 16,4-2 1-16,4-4-7 16,2-10 0-16,5-9-8 15,3-9 0-15</inkml:trace>
  <inkml:trace contextRef="#ctx0" brushRef="#br3" timeOffset="25387.18">21107 5315 39 0,'0'31'19'0,"7"7"-20"16,-7-26 27-16,3 4-26 16,1 9 1-16,-1-6-1 15,4 0 1-15,0 0-2 16,1-4 0-16,-1-2-5 0,0-1 0 15,3-12-5 1,-3-6 1-16</inkml:trace>
  <inkml:trace contextRef="#ctx0" brushRef="#br3" timeOffset="25646.03">21227 5462 49 0,'7'22'24'0,"-4"-22"-27"0,-3 0 48 0,11-3-45 16,-1 6 0-16,5-6-1 16,6 0 1-16,-4-3-3 15,-3-7 0-15,1 0-10 16,-5 1 0-16,-3-10-1 15,0 0 0-15</inkml:trace>
  <inkml:trace contextRef="#ctx0" brushRef="#br3" timeOffset="25829.02">21269 5340 38 0,'-18'22'19'0,"15"28"-21"0,3-37 35 16,0 5-33-16,0-2 1 15,-4 3-1-15,1 6 1 16,-1 0-4-16,1-6 1 16,-1-3-9-16,4-10 1 15,0-12-1-15,4-1 0 16</inkml:trace>
  <inkml:trace contextRef="#ctx0" brushRef="#br3" timeOffset="26293.21">21452 5271 46 0,'4'31'23'0,"10"-24"-20"0,-10-11 49 0,3 8-49 16,-4-1 1-16,4-3 2 15,0 3 1-15,0-3-9 16,0 3 1-16,0 0 4 16,1-3 0-16,-1 0-2 15,-4 3 0-15,-3-3-3 16,0 3 1-16,-3 0-3 15,-4 1 1-15,-1 2-2 16,-2 0 0-16,3 4-1 16,0-1 1-16,0 4 0 15,0-7 0-15,3 6 1 0,4 4 0 16,0-7 2-16,4 7 1 16,3 0 1-16,0-4 1 15,0-2 0-15,0 2 1 16,0 1-1-16,-4-10 1 15,-3 3-2-15,-7 4 1 16,0 5-1-16,-3-5 1 16,-4 5-2-16,-4 1 0 15,0-3-9-15,-3-4 1 16,4-6-4-16,2-3 0 0</inkml:trace>
  <inkml:trace contextRef="#ctx0" brushRef="#br3" timeOffset="26626.16">21632 5089 59 0,'18'88'29'0,"3"-13"-43"0,-14-50 58 16,0 16-44-16,-3 6 0 16,-8 9-1-16,-10 7 0 15,-7-6-4-15,-11 5 0 16,-3-8-10-16,-14-17 1 15</inkml:trace>
  <inkml:trace contextRef="#ctx0" brushRef="#br3" timeOffset="29054.6">3637 11571 28 0,'21'12'14'0,"-3"-15"5"15,-18 3 14-15,3 3-26 16,5-3 0-16,-5 3 5 16,-3-3 1-16,0 0-16 15,0 4 0-15,0 2 10 16,-3 3 0-16,-8 13-4 15,-7 10 1-15,-13 5-4 16,-8 10 1-16,-18 6-3 16,-3 7 1-16,0 12-3 15,-3 7 0-15,13 12-1 16,1 6 0-16,10 6-2 16,18 4 1-16,3 3 0 15,15-13 1-15,14-3 2 0,10-13 1 16,7-15 1-16,4-19 0 15,17-15 2-15,4-20 0 16,7-15 1-16,-4-16 1 16,-6-9-1-16,-8-13 1 15,-3-9-1-15,-18 6 1 16,-3 0-2-16,-8 7 0 16,-10 5-1-16,-10 7 1 15,-1 13-3-15,-17 9 1 16,-4 9-1-16,-7 9 1 0,-3 4-1 15,3 10 1-15,-7 2-2 16,4 3 1-16,10 4 0 16,-3 0 1-16,10-10-1 15,8-3 1-15,-4-3-4 16,10-13 0-16,0-2-7 16,4-14 1-16</inkml:trace>
  <inkml:trace contextRef="#ctx0" brushRef="#br3" timeOffset="29550.79">4166 12079 51 0,'0'6'25'0,"0"7"-27"0,0-4 44 0,0 7-41 15,-10-1 1-15,-11 14 1 16,-8 8 0-16,-2 7-4 15,-8 6 0-15,0 7 3 16,-10-1 0-16,10 1-4 16,7-1 1-16,0-12-7 15,15-13 1-15,-1-9-9 16,14-22 1-16</inkml:trace>
  <inkml:trace contextRef="#ctx0" brushRef="#br3" timeOffset="29774.48">3909 12123 42 0,'17'28'21'0,"1"13"-21"0,-7-32 30 16,-1 10-30-16,1 6 1 15,3 6 0-15,4-3 0 16,3 7-2-16,0-1 1 0,4-2-4 15,-4-4 0-15,-4-6-8 16,5-16 1-16</inkml:trace>
  <inkml:trace contextRef="#ctx0" brushRef="#br3" timeOffset="30047.77">4413 12295 39 0,'0'19'19'0,"0"-7"-9"15,0-8 30-15,0-1-36 0,4 0 0 16,3 0 3-1,3 0 0-15,8 0-9 16,7-3 0-16,7-3 5 0,6-3 1 16,-2-4-5-16,-5 1 0 15,1-4-7-15,-4-2 0 16,-10-4-9-16,-4 3 0 16</inkml:trace>
  <inkml:trace contextRef="#ctx0" brushRef="#br3" timeOffset="30302.04">4593 12076 59 0,'0'50'29'0,"0"9"-34"15,4-43 50-15,3 15-44 16,-7 4 0-16,3-1-1 16,-3 10 1-16,0 0-4 15,0 3 1-15,0-6-6 16,0-3 1-16,0-16-10 16,0-22 1-16</inkml:trace>
  <inkml:trace contextRef="#ctx0" brushRef="#br3" timeOffset="30873.45">4964 11834 48 0,'7'3'24'0,"-7"13"-22"0,0-16 37 0,3-3-36 15,-3 3 1-15,7 0 5 16,-7 0 0-16,0-3-10 16,11 3 1-16,-8 0 6 15,4 3 1-15,4 0-3 16,7 0 1-16,-4-6-3 15,7 3 1-15,7 0-2 16,4-3 0-16,3 0 0 16,-10 3 1-16,10-3-1 15,-7 3 0-15,4 0-1 16,-4 0 1-16,-7 3-2 16,-10 12 1-16,-7 10-2 15,-15 10 0-15,-3 3-1 16,3 2 0-16,-13-5-2 15,-8 2 1-15,0 10 0 16,-3 7 1-16,3-4 0 16,4 0 1-16,7-3 1 0,7 3 1 15,3-6 1-15,11-9 0 16,0-4 1-16,14-6 0 16,7-3-1-16,15-9 1 15,-8-7-2-15,14-6 1 16,8-9-4-16,9-7 1 15,-9-12-10-15,-1 9 1 16,-10-13-8-16,-4 1 1 16</inkml:trace>
  <inkml:trace contextRef="#ctx0" brushRef="#br3" timeOffset="31427.41">6149 12022 60 0,'11'3'30'0,"17"4"-37"16,-14-14 52-16,11 4-45 16,3-3 1-16,7 0-2 15,4-4 1-15,0 1-6 16,-1-4 1-16,-6 1-11 16,-11-4 1-16</inkml:trace>
  <inkml:trace contextRef="#ctx0" brushRef="#br3" timeOffset="31637.25">6008 12402 66 0,'7'19'33'0,"11"12"-32"15,-4-31 57-15,0 0-57 0,21-3 1 16,7-7-1-16,11 4 1 15,-3-3-5-15,-1-1 1 16,0 1-7-16,-10 3 0 0,0-7-12 16,-11 0 1-1</inkml:trace>
  <inkml:trace contextRef="#ctx0" brushRef="#br3" timeOffset="33152.75">19512 5296 39 0,'0'9'19'0,"0"7"-9"0,4-13 20 0,-4 3-28 15,3 1 0-15,-3-1 2 16,0 7 1-16,0-7-6 15,0 0 1-15,0 4 4 16,-3-4 0-16,-1 0-2 16,1 0 1-16,-1-3-1 15,1 4 0-15,-1-1-1 16,-3 0 0-16,0-3-1 16,-4-3 1-16,-6 4-1 15,-15-4 1-15,-3 3-1 16,-15-6 0-16,-6-1 0 15,-4 8 0-15,-11-4 0 16,-17 3 0-16,-18 3 0 16,-7 13 0-16,-10 0-2 15,-15-1 1-15,-10 17-4 0,-4 9 1 16,1-3-2 0,6 12 1-16,4 3 0 0,21 4 0 15,4 6 1-15,6 3 1 16,8 6 3-16,7-12 0 15,7 3 1-15,6-7 1 16,12-2-2-16,10-4 0 16,11-9-5-16,3-3 0 15,7-1-7-15,11-2 0 16</inkml:trace>
  <inkml:trace contextRef="#ctx0" brushRef="#br3" timeOffset="33754.5">16810 6381 37 0,'7'16'18'0,"-4"-13"-14"16,-3-3 28-16,4 0-29 0,0 3 1 15,-4 3 2-15,3 4 0 16,-3 2-8-16,0 4 1 15,-3 3 4-15,-1 9 0 16,-3 3-2-16,-4-3 1 16,-3 4-2-16,-3 2 1 15,-5 4-2-15,1-4 1 16,0-2 0-16,0-10 0 16,3-3 0-16,4-4 0 15,0-2 0-15,7-7 0 0,3 0 1 16,8 1 0-16,10-4 1 15,7 0 1-15,8-3 1 16,2 3 0-16,1 0-1 16,0-3 1-16,0-6-2 15,-4 0 1-15,-7-4-2 16,0-6 1-16,-3 1-3 16,-4-4 1-16,-7 0-1 15,-7 3 0-15,-14-2 0 16,0-7 0-16,0 0-3 15,-8-1 1-15,-2 4-11 16,-1-3 0-16,-7 0-3 16,8 3 0-16</inkml:trace>
  <inkml:trace contextRef="#ctx0" brushRef="#br3" timeOffset="34385.1">19847 5588 40 0,'7'6'20'0,"0"-6"-14"16,-3 3 33-16,-1 0-37 0,-3 7 1 16,-7 5 0-1,-10 1 1-15,-19 12-5 0,-9 7 0 16,-5-4 4-16,-10 3 0 15,-14 1-2-15,-10 9 1 16,-15 9-1-16,3 0 0 16,-6 10-1-16,-7 0 1 15,3 9-1-15,4 6 0 16,13 4 0-16,22 0 0 16,11 2-1-16,10-2 0 15,7-4 0-15,11-12 0 16,7-6 0-16,7-10 0 15,7-6-1-15,3-13 0 16,11-6-7-16,4-6 1 0,7-19-7 16,3-6 1-16</inkml:trace>
  <inkml:trace contextRef="#ctx0" brushRef="#br3" timeOffset="35035.35">18468 6469 52 0,'14'12'26'0,"11"35"-29"0,-18-31 46 0,0 3-43 16,-7 0 0-16,-4 6-1 16,1 6 1-16,-1 7 0 15,-6-7 0-15,-8 13-1 16,0-3 1-16,-3-7-1 16,-3 1 1-16,2-7-1 15,8-6 1-15,0-3 0 16,7-7 0-16,4-2 1 15,10-1 0-15,7-6 0 16,7 0 0-16,4-6 0 16,10-3 1-16,4-3 0 15,3-4 1-15,-3-3-2 16,-4-2 1-16,-3 2-1 16,-4 0 1-16,-3 7-2 15,-4 2 0-15,-7 4-1 16,-3-6 0-16,-11 0 0 15,-7-4 0-15,-15-3 0 0,-9-6 1 16,-8 0-3 0,4 0 1-16,-1-3-11 0,1-9 1 15,-4-4-4-15,7 1 1 16</inkml:trace>
  <inkml:trace contextRef="#ctx0" brushRef="#br3" timeOffset="35616.1">20842 5622 39 0,'4'10'19'0,"-26"-1"-15"0,15 0 31 0,-10 1-32 16,-4 9 0-16,-4 9 1 16,-10 6 1-16,-8 10-7 15,-6 13 1 1,-4-4 3-16,4 19 1 0,-1-3-3 16,1 9 1-16,3 1-1 15,11 2 0-15,10-9-2 16,7-15 0-16,8-10-4 15,3-6 0-15,3-10-9 16,4-18 1-16</inkml:trace>
  <inkml:trace contextRef="#ctx0" brushRef="#br3" timeOffset="36059.01">20151 6312 41 0,'7'34'20'0,"-7"7"-13"0,0-28 30 16,0 6-35-16,0 12 0 16,0 7 0-16,-4-1 1 15,1 7-4-15,3 0 0 16,0 0 2-16,0-10 1 0,-4 1-2 15,1-1 1-15,-1-5-1 16,1-7 1-16,-1-4-1 16,4-5 0-16,4-4 0 15,3-12 1-15,7-6 0 16,14-4 1-16,7-9 0 16,11-9 0-16,3 3-1 15,1-1 1-15,-4 1 0 16,-4 3 0-16,-10 6-1 15,-11 7 0-15,-10 6-1 16,-18 6 0-16,-15 3 0 16,-6 3 0-16,-18-6 0 15,-3 0 0-15,3-3-4 16,-3 3 0-16,-11-6-12 16,-7-1 0-16</inkml:trace>
  <inkml:trace contextRef="#ctx0" brushRef="#br3" timeOffset="38393.71">16669 8278 25 0,'28'0'12'0,"-14"-9"4"0,-10 12 12 16,-1 0-23-16,-3 6 1 15,-3-2 3-15,-4-4 0 16,-8 3-11-16,-6 3 0 15,-10 7 8-15,-19 16 0 16,-13-4-2-16,-1 6 1 16,-24 13-2-16,-18 7 0 15,-10 11 0-15,6 4 0 0,-6 7-2 16,-4-1 0 0,4-15 0-16,6-1 0 0,22 1-1 15,7-13 0-15,14-7 1 16,14-8 0-16,7-4 0 15,11-6 1-15,10-6-1 16,7-4 0-16,4-2 1 16,7-4 0-16,4 0-1 15,-1-3 1-15,4 0-1 16,4 1 1-16,-4-1-1 16,3 0 0-16,-3-3-1 15,4 0 0-15,-1 3 0 16,1 0 1-16,-4-3-2 15,0 3 0-15,0-3-3 16,0 7 0-16,0-4-3 16,0 0 0-16,-4-3-13 15,-3-6 0-15</inkml:trace>
  <inkml:trace contextRef="#ctx0" brushRef="#br3" timeOffset="39684.11">6689 12841 44 0,'3'19'22'0,"8"-23"-14"0,-4-5 23 0,7-7-29 15,-3-3 0-15,10-18 1 16,0-10 1-16,7-13-5 16,0-2 0-16,4-14 3 15,10-2 0-15,4-10-1 16,-7 3 0-16,3 1-1 16,-3 8 0-16,0 7 0 15,-7 7 0-15,0 5 0 16,-4 7 0-16,0 13 0 15,-10 8 0-15,3 10 0 16,0 10 0-16,-10 12-1 16,-1 7 1-16,-3 2-1 15,-3 13 1-15,-4 7-1 16,0 15 1-16,0 6-1 16,-4 0 1-16,-3 13 0 15,0 3 0-15,-4 6 0 0,1 1 0 16,-1-1 0-16,1 0 0 15,-1-6 0-15,1-9 0 16,10-4 0-16,-8-6 0 16,5-9-1-16,3-6 1 15,0-10-4-15,3-13 0 16,5-12-7-16,-1-9 0 16,-4-13-3-16,1-6 0 15</inkml:trace>
  <inkml:trace contextRef="#ctx0" brushRef="#br3" timeOffset="39929.88">6904 12452 48 0,'3'12'24'0,"4"-8"-24"16,-7-4 46-16,8 0-45 15,-1-7 0-15,10-2 0 16,8 3 1-16,10-4-3 16,4 1 0-16,0 3-5 15,3-1 0-15,4-5-9 16,-11-4 0-16</inkml:trace>
  <inkml:trace contextRef="#ctx0" brushRef="#br3" timeOffset="40293.56">7899 11812 55 0,'-4'22'27'0,"-6"-12"-28"0,6-14 45 0,-3 14-42 16,-7 5 0-16,3 14 1 15,-10 8 0-15,0 4-3 16,3 9 0-16,-10 0 3 16,-4 7 0-16,8-1-1 15,3 13 0-15,3-3 0 16,7 3 0-16,8-3-3 15,3 3 1-15,7-19-3 16,3-9 0-16,1-10-4 16,3-6 0-16,4-15-9 15,3-16 0-15,7-16-2 16,0-10 0-16</inkml:trace>
  <inkml:trace contextRef="#ctx0" brushRef="#br3" timeOffset="40525.67">8202 12032 48 0,'14'12'24'0,"-10"16"-24"0,-8-12 47 16,-6 6-45-16,-8-3 0 16,-3 6 1-16,-7 6 0 15,-1 13-4-15,1-6 0 0,-4 6 2 16,1 0 1-16,2-4-2 15,8-5 0-15,-3-7-4 16,9-9 0-16,8-10-11 16,7-18 0-16,0-10-1 15,0-9 0-15</inkml:trace>
  <inkml:trace contextRef="#ctx0" brushRef="#br3" timeOffset="40752.61">7973 12123 45 0,'21'40'22'0,"-7"-5"-22"15,-3-26 43-15,-1 10-41 16,1 6 0-16,3 3 0 16,0 7 1-16,-3 6-5 0,3 3 1 15,0-4 2-15,-4-2 0 16,5-4-5-16,2-12 0 15,1-9-5-15,3-10 0 16,-3-12-6-16,3-10 1 16</inkml:trace>
  <inkml:trace contextRef="#ctx0" brushRef="#br3" timeOffset="41024.21">8375 12345 59 0,'14'19'29'0,"18"-3"-34"15,-22-13 56-15,8-3-51 16,3 0 1-16,0-6-1 15,4-4 1-15,0-2-3 16,3-1 0-16,-3-3-5 16,-1-2 1-16,5-4-11 15,-12 0 0-15</inkml:trace>
  <inkml:trace contextRef="#ctx0" brushRef="#br3" timeOffset="41322.91">8964 12072 50 0,'4'32'25'0,"3"12"-17"0,-7-32 37 0,0 1-43 15,-7 6 1-15,3 9-1 16,-3 6 1-16,0-2-5 16,-4 2 1-16,1 7 0 15,6 3 1-15,-3-7-6 16,4-5 0-16,3-10-11 16,10-13 1-16,-3-18-1 15,7-10 0-15</inkml:trace>
  <inkml:trace contextRef="#ctx0" brushRef="#br3" timeOffset="41606.04">9123 11668 52 0,'0'9'26'0,"3"38"-30"0,4-31 54 16,4 3-45-16,-4 12 1 16,7 7 4-16,0 3 1 15,11 6-13-15,-7 6 0 16,6-6 8-16,-3-3 1 16,-3 6-4-16,-11 7 0 15,-10 2-5-15,-19 1 0 16,-9 2-10-16,-15 4 1 15,-18-3-11-15,-13-3 1 16</inkml:trace>
  <inkml:trace contextRef="#ctx0" brushRef="#br3" timeOffset="43752.16">9775 11690 31 0,'4'0'15'0,"0"-6"0"15,-4 6 16-15,0 3-26 16,0 0 1-16,0 3 1 15,-8 7 1-15,-2 6-10 16,-4 2 0-16,-4 8 7 16,4 11 0-16,-4 4-3 15,1 13 0-15,-1 6-1 16,4-1 1-16,-7 10-2 16,3-6 0-16,4 3 0 15,4-9 0-15,6-10-1 16,4-6 0-16,0-10-4 15,4-9 0-15,3-9-8 16,3-3 0-16,1-20-3 16,6-2 0-16</inkml:trace>
  <inkml:trace contextRef="#ctx0" brushRef="#br3" timeOffset="44009.68">9973 11947 46 0,'4'19'23'0,"-1"3"-21"0,-3-16 42 0,-3 3-42 15,-4 10 0 1,-8 9 2-16,-6 4 0 16,-11-1-5-16,-3 13 0 0,3 3 3 15,1-3 0-15,2 3-1 16,8-3 0-16,4-3-4 15,3-10 0-15,3-6-7 16,4-12 0-16,0-10-7 16,3-19 1-16</inkml:trace>
  <inkml:trace contextRef="#ctx0" brushRef="#br3" timeOffset="44248.23">9687 12013 35 0,'11'9'17'0,"10"13"-10"0,-14-19 25 16,4 7-29-16,-1 9 1 16,1-1 1-16,-1 4 0 15,5 0-6-15,2 7 0 16,4 5 4-16,-7-3 1 16,11 7-2-16,3-4 0 15,4 1-1-15,-4-1 0 16,1-2-5-16,-1-4 0 15,-4-3-11-15,-2-12 1 16,-5-10-1-16,-3-6 0 16</inkml:trace>
  <inkml:trace contextRef="#ctx0" brushRef="#br3" timeOffset="44512.85">10216 12286 49 0,'8'3'24'16,"-5"-3"-27"-16,-3 0 49 0,11-3-45 15,3 0 1-15,7-4-1 16,7-2 1-16,7-1-4 15,-3 1 1-15,0 0-7 16,0-1 1-16,-8 1-8 16,-2-4 0-1</inkml:trace>
  <inkml:trace contextRef="#ctx0" brushRef="#br3" timeOffset="44745.08">10347 12094 57 0,'4'38'28'0,"13"3"-35"0,-13-35 50 0,-4 7-43 16,3 12 1-1,-3 3-1-15,0 6 0 0,-3-5-2 16,3 5 0-16,0 1-6 15,0-10 1-15,3-10-8 16,4-15 0-16</inkml:trace>
  <inkml:trace contextRef="#ctx0" brushRef="#br3" timeOffset="45195.87">10679 11919 55 0,'14'41'27'0,"10"-38"-23"16,-13-3 47-16,0 0-47 0,-1-3 0 16,8-4 2-16,10 7 0 15,0-3-8-15,11 3 0 16,-4-3 5-16,1 3 0 15,-8 0-2-15,-7 3 0 16,-3 0-2-16,-8 0 0 16,-3 4-3-16,-7 2 0 15,-7-3-1-15,0 1 0 16,-3 2-1-16,-5 0 0 0,5 4 1 16,3 0 1-16,3 2 2 15,4 7 0-15,7 3 2 16,4-3 0-16,3-6 3 15,4-4 0-15,3 4 1 16,0 0 0-16,-3-1 0 16,-1 1 0-16,-6 6-3 15,-11 6 1-15,-11 4-4 16,-6-1 1-16,-22-3-7 16,-3 4 0-16,-1-7-10 15,-6-6 0-15</inkml:trace>
  <inkml:trace contextRef="#ctx0" brushRef="#br3" timeOffset="45584.03">11215 11542 66 0,'10'35'33'0,"22"-4"-34"0,-21-15 57 0,3 9-54 15,-4 13 0-15,12 9 2 16,2 15 0-16,8 4-5 16,7 10 1-16,-4-4 2 15,-10 12 0-15,-11-2-1 16,-14 6 0-16,-11-4-4 16,-13 4 1-16,-1-13-6 15,-14-12 0-15,-10-13-14 16,-4-15 1-16</inkml:trace>
  <inkml:trace contextRef="#ctx1" brushRef="#br3" timeOffset="13.59">13720 4543 0,'0'0'16,"0"0"-1,0 0 1,0 0-1,0 0 1</inkml:trace>
  <inkml:trace contextRef="#ctx0" brushRef="#br3" timeOffset="46804.78">19099 8018 38 0,'29'-22'19'0,"-1"16"-3"0,-21 6 19 16,0 3-31-16,0-3 0 15,-7 9 2-15,-7 7 1 16,-11 6-8-16,-6 9 1 15,-15 10 5-15,-28 3 1 16,-28 9-2-16,-11 13 1 16,-25 6-1-16,-17 13 0 15,0 12-2-15,0 10 1 0,0-7-1 16,6 3 0-16,8-8-1 16,32-11 1-16,17-2-1 15,15-10 0-15,13-9-1 16,12-16 1-16,6-10-1 15,10-9 1-15,8-6-1 16,7-6 0-16,7-7-3 16,4-2 1-16,6-1-9 15,4-6 1-15,-3-16-12 16,10 1 1-16</inkml:trace>
  <inkml:trace contextRef="#ctx0" brushRef="#br3" timeOffset="48410.02">11878 12248 42 0,'0'9'21'0,"25"-18"-14"16,-11 3 21-16,3 0-25 15,12-4 0-15,6 4 0 16,11 3 0-16,3-7-6 0,1 1 1 16,-5-4-4-16,-6 1 0 15,-3-7-8-15,-15 0 1 16</inkml:trace>
  <inkml:trace contextRef="#ctx0" brushRef="#br3" timeOffset="48646.94">12167 11972 54 0,'0'22'27'0,"-7"6"-25"16,4-15 49-16,-4 12-48 15,0 3 0-15,-7 13 1 16,-1 12 1-16,1 7-7 15,0 2 0-15,4 1 0 16,6 0 1-16,4 3-11 16,4-10 1-16,6-21-8 15,8-13 1-15</inkml:trace>
  <inkml:trace contextRef="#ctx0" brushRef="#br3" timeOffset="49325.68">12979 11652 65 0,'3'19'32'0,"1"50"-41"0,-4-47 60 15,0 9-51-15,-4 16 0 16,4 16 0-16,4 9 0 16,-4 7-2-16,0-1 1 15,0-15-5-15,0-13 1 16,0-16-11-16,0-9 1 0,-4-21-3 16,4-14 1-16</inkml:trace>
  <inkml:trace contextRef="#ctx0" brushRef="#br3" timeOffset="49788.41">12891 11605 37 0,'10'28'18'0,"8"-12"-13"15,-11-16 33-15,0-3-32 16,3 6 0-16,1-3 2 15,-4 0 0-15,11 3-9 16,13-6 1-16,8 0 7 16,7 3 1-16,7 3-3 0,7-3 1 15,-4 6-2-15,-3 1 1 16,-10 2-3-16,-12 4 0 16,-6 5-2-16,-7 4 1 15,-11 3-3-15,-7-9 1 16,-7 9-1-16,-11 0 0 15,1 0-1-15,-1 0 1 16,0 1-1-16,4-1 0 16,0-3 0-16,3-4 1 15,1-2 0-15,3 3 1 16,3 0 1-16,8 3 1 0,6 0 2 16,4-4 1-16,4 1 1 15,3 3 0-15,-3-3 0 16,0-6 0-16,-8-1-3 15,-3 7 1-15,-21 9-3 16,-11 13 0-16,-10-7-5 16,-11 4 0-16,-7 0-5 15,-3-4 0-15,7-2-12 16,-1-17 1-16</inkml:trace>
  <inkml:trace contextRef="#ctx0" brushRef="#br3" timeOffset="50162.09">13966 11474 59 0,'-10'28'29'0,"-22"22"-33"0,18-34 46 16,-4 2-41-16,-6 17 1 16,-5 9 0-16,-6 6 0 0,-4 16-3 15,4 6 0-15,7 9 2 16,0 4 1-16,10-3-1 15,4 2 0-15,3-2-2 16,8-16 0-16,3-19-4 16,7-10 0-16,7-12-10 15,11-15 0-15,6-16-2 16,5-4 0-16</inkml:trace>
  <inkml:trace contextRef="#ctx0" brushRef="#br3" timeOffset="50433.7">14196 11859 58 0,'-14'19'29'0,"-4"19"-35"0,11-26 60 16,-7 4-50-16,0 9 0 15,-4 13 1-15,-7-1 1 16,-6 13-9-16,-8 10 1 16,-3-7 4-16,6 4 0 15,1-7-7-15,10-6 1 0,8-13-9 16,6-12 0 0,8-22-7-16,3-10 1 0</inkml:trace>
  <inkml:trace contextRef="#ctx0" brushRef="#br3" timeOffset="50660.91">13832 11994 55 0,'7'38'27'0,"4"-10"-32"15,-7-12 48-15,3 9-41 16,3-3 0-16,4 9 1 15,0 10 0-15,1 3-4 16,2 3 0-16,-3 6 0 16,0-6 1-16,1-6-7 0,-5-13 1 15,1-9-10 1,-1-13 0-16</inkml:trace>
  <inkml:trace contextRef="#ctx0" brushRef="#br3" timeOffset="51186.3">14415 12198 58 0,'-15'0'29'0,"15"6"-24"0,4-6 48 15,3 3-49-15,7-3 0 16,0 7 0-16,11-7 0 16,7 0-6-16,-1 0 0 15,5 0 1-15,-1-10 0 16,0 1-8-16,-3-1 1 16,-11-2-12-16,-3-10 0 0</inkml:trace>
  <inkml:trace contextRef="#ctx0" brushRef="#br3" timeOffset="51411.86">14566 11994 49 0,'-7'28'24'0,"0"38"-22"15,4-44 32-15,-1-3-35 16,-3 12 0-16,0 7-2 16,0 6 0-16,0-13-2 15,0-3 0-15,3-9-9 16,1-6 1-16</inkml:trace>
  <inkml:trace contextRef="#ctx0" brushRef="#br3" timeOffset="51934.08">14901 12019 68 0,'14'16'34'0,"22"-10"-40"0,-22-3 66 0,3-6-58 16,12 3 1-1,2-6 0-15,1 3 0 0,7-7-5 16,0 1 1-16,-4 3 2 16,-3-1 0-16,-11 4-2 15,-7 3 0-15,-10 6-2 16,-8 4 0-16,-3-1-3 15,-4 4 1-15,1-1-1 16,-1 4 0-16,1 0 0 16,-1 3 1-16,1-1 1 15,3 1 1-15,3-3 2 16,4-7 0-16,0-2 2 16,4-1 0-16,3 3 1 0,7 1 1 15,3 2 0-15,8 7 1 16,0-3-1-16,-4-1 1 15,-3 1-2-15,-4 6 0 16,-11 0-2-16,-17 3 0 16,-11 13-2-16,-6-1 0 15,-8 1-4-15,-7 0 0 16,-3-4-7-16,3-12 1 16,7-10-5-16,7-5 0 15</inkml:trace>
  <inkml:trace contextRef="#ctx0" brushRef="#br3" timeOffset="52278.86">15434 11633 53 0,'-7'16'26'0,"0"28"-26"16,14-28 49-16,0 6-46 16,4 3 0-16,3 15 3 15,7 8 1-15,11 17-7 0,3 1 0 16,-3 6 5-16,-8 4 0 15,-10-7-3-15,-10 9 1 16,-15 7-6-16,-13 2 0 16,-19 4-14-16,-20-6 0 15,-22-7-4-15,4-5 0 16</inkml:trace>
  <inkml:trace contextRef="#ctx1" brushRef="#br3" timeOffset="6973.39">16358 5368 0,'0'0'15</inkml:trace>
  <inkml:trace contextRef="#ctx0" brushRef="#br3" timeOffset="53691.21">21565 8262 28 0,'29'7'14'0,"-33"18"2"0,0-22 15 15,-3 3-27-15,-3 0 1 16,-1 4 4-16,1-1 0 0,-1 4-10 16,-3-1 0-16,0 1 9 15,-7 6 0-15,-11 3-2 16,-14 0 1-16,-3 9-3 16,-22 3 1-16,-21 10-2 15,22-9 1-15,-54 37-2 16,-20 0 0-16,6 3-2 15,4 4 1-15,11 2-2 16,6-5 1-16,18-7-2 16,15-7 1-16,17-12-2 15,14-3 0-15,14-15-3 16,18-16 1-16,14-16-7 16,14-10 0-16,7-9-7 15,18 0 1-15</inkml:trace>
  <inkml:trace contextRef="#ctx0" brushRef="#br3" timeOffset="55960.06">16122 12129 53 0,'11'22'26'0,"17"-25"-24"15,-14-4 26-15,4 1-28 16,3-3 1-16,3-1-2 16,8-2 1-16,0 2-7 15,0 1 1-15,-4-7-8 16,-3 4 1-16</inkml:trace>
  <inkml:trace contextRef="#ctx0" brushRef="#br3" timeOffset="56215.81">16252 11771 47 0,'8'35'23'0,"-5"-7"-22"0,-3-18 38 15,-3 8-38-15,-1 7 0 16,0 13-1-16,1 3 1 0,-1 3-3 16,1 3 1-16,-4 6-5 15,0 0 0-15,-4-2-8 16,-3-17 0-16</inkml:trace>
  <inkml:trace contextRef="#ctx0" brushRef="#br3" timeOffset="56694.62">17367 11426 58 0,'4'4'29'0,"3"-8"-31"0,-7 8 52 16,0-4-47-16,-4 3 0 15,-6 6 0-15,-11 1 1 16,-11 5-6-16,-11 4 1 16,-6 3 3-16,-4 6 1 15,-7 0-3-15,4 13 1 0,3 13 0 16,3-1 1-16,1 16-1 15,14 12 0 1,10 13 0-16,11 4 0 0,10-11 0 16,8-2 0-16,10-19-1 15,14-10 1-15,18-15-2 16,11-16 0-16,3-12-5 16,0-10 0-16,0-9-15 15,-15-13 1-15</inkml:trace>
  <inkml:trace contextRef="#ctx0" brushRef="#br3" timeOffset="57385.21">18200 11232 61 0,'10'9'30'0,"-6"4"-28"0,-4-10 43 16,0 3-43-16,-7 4 0 15,0 9 1-15,-7 3 0 16,-7 9-4-16,-8 7 0 16,1 12 3-16,-4 3 0 15,4 10-1-15,0 6 1 16,0 9-2-16,3 10 1 16,4 6-1-16,-4 3 1 15,11-6-1-15,3-19 0 16,1-9-3-16,6-3 1 0,4-17-6 15,7-8 1-15,4-10-12 16,3-16 1-16,18-15-1 16,3-6 0-16</inkml:trace>
  <inkml:trace contextRef="#ctx0" brushRef="#br3" timeOffset="57640.95">18606 11671 56 0,'-8'16'28'0,"-13"21"-33"16,11-24 57-16,-4 9-49 16,-1 0 0-16,-13 9 0 0,-7 7 0 15,-11 9-5-15,0 12 1 16,4-5 2-16,3-4 0 15,7-6-5-15,4-10 0 16,11-12-7-16,2-9 0 16,8-23-7-16,7-12 1 15</inkml:trace>
  <inkml:trace contextRef="#ctx0" brushRef="#br3" timeOffset="57853.75">18200 11728 52 0,'7'47'26'0,"0"-4"-29"0,-4-30 44 0,1 9-42 15,3 6 1-15,4 7 0 16,3 2 0-16,3 4 0 16,5 6 0-16,2-12-2 15,1-4 0-15,-4-6-5 16,-3-3 0-16,-4-3-7 15,-4-10 0-15</inkml:trace>
  <inkml:trace contextRef="#ctx0" brushRef="#br3" timeOffset="58121.14">18581 12044 56 0,'7'3'28'0,"18"4"-28"0,-15-7 50 15,1 0-46-15,6 0 0 16,5 0 2-16,6 0 0 16,11 0-8-16,3-4 0 15,0 1 4-15,1 3 1 16,-8-6-7-16,0-3 0 15,-7-1-9-15,-6 1 0 0,-5-10-7 16,4 3 0-16</inkml:trace>
  <inkml:trace contextRef="#ctx0" brushRef="#br3" timeOffset="58375.56">19286 11709 58 0,'-7'40'29'0,"7"23"-32"16,-3-53 51-16,-1 15-47 16,1 6 0-16,-4 10 0 15,3 6 0-15,1 3-2 0,3 0 0 16,0 3-2-16,0 1 1 15,0-7-8-15,0-16 1 16,10-15-8-16,4-13 0 16</inkml:trace>
  <inkml:trace contextRef="#ctx0" brushRef="#br3" timeOffset="58753.02">19593 11279 57 0,'0'19'28'0,"29"53"-28"15,-19-50 50 1,25 47-44 0,-3 12 0-16,-4 7 0 15,-3 3 0-15,-11 10-10 16,-7 2 1-16,-7 1 3 15,-14-17 0-15,-7-2-8 16,-7-13 0-16,3-19-12 0,4-18 1 16</inkml:trace>
  <inkml:trace contextRef="#ctx0" brushRef="#br3" timeOffset="59250.41">19819 11107 59 0,'4'12'29'0,"17"1"-29"16,-11-13 45-16,1 0-42 15,7 0 0-15,3 0 2 16,3 0 1-16,8 0-8 16,-4 0 1-16,-3 0 4 15,-4 0 0-15,-3 0-3 16,-8 6 1-16,-6 3-2 0,-8 10 0 15,-6 0 0-15,-8 0 0 16,1 0 0-16,-5 3 0 16,1 6 1-16,4-3 0 15,-1 6 2-15,4-3 0 16,7-2 1-16,7-4 0 16,7-4 0-16,11-2 0 15,3-7 0-15,7-5 0 16,0-8-3-16,0-2 0 15,-3 0-7-15,0-7 0 16,-8 1-15-16,-13-10 1 16</inkml:trace>
  <inkml:trace contextRef="#ctx0" brushRef="#br2" timeOffset="65148.25">1136 13938 59 0,'3'0'29'0,"5"7"-23"16,-8-1 30-16,-8 9-36 16,5 7 0-16,-25 19 0 15,-4 0 1-15,-7 9-1 16,0 10 0-16,1-4 0 15,-5 4 0-15,-6 6-2 16,14-10 0-16,10-12-7 16,0-10 0-16,11-5-7 15,3-17 0-15</inkml:trace>
  <inkml:trace contextRef="#ctx0" brushRef="#br2" timeOffset="65433.1">850 14104 27 0,'7'-3'13'0,"-7"6"-8"0,0 1 11 15,0 5-12-15,0 4 1 16,0 5 2-16,4 7 0 15,3 10-9-15,14 9 1 16,0 6 4-16,7 6 1 16,4 10-3-1,-4-16 0-15,1-15-8 16,-15-13 0-16,3-16-5 16,5-15 1-16</inkml:trace>
  <inkml:trace contextRef="#ctx0" brushRef="#br2" timeOffset="65719.25">1281 14205 58 0,'10'6'29'0,"25"-6"-35"0,-24 0 58 15,7 0-50-15,-4-6 1 16,14 0-2-16,0-1 1 16,4 1-6-16,-11 0 0 15,-3 3-5-15,-8 3 0 16,-6 3-9-16,-8-3 1 15</inkml:trace>
  <inkml:trace contextRef="#ctx0" brushRef="#br2" timeOffset="65911.53">1259 14434 46 0,'-10'31'23'0,"20"-3"-15"0,-3-25 36 0,-3 4-40 16,7-4 1-16,6-3 2 15,1-3 0-15,3-7-10 16,7-2 1-16,4-4 1 16,0 0 1-16,7-2-11 15,-11 2 1-15,4-9-8 16,-1 3 0-16</inkml:trace>
  <inkml:trace contextRef="#ctx0" brushRef="#br2" timeOffset="66182.31">1944 13691 52 0,'0'6'26'0,"10"50"-27"0,-10-31 43 16,4 10-41-16,3 18 0 16,-7 0-1-16,-7 10 0 0,3 12-2 15,4 7 0 1,0 6-9-16,-7 3 1 0,-3-7-6 16,-1-5 1-16</inkml:trace>
  <inkml:trace contextRef="#ctx0" brushRef="#br2" timeOffset="67008.39">1030 15340 44 0,'-3'12'22'0,"6"10"-20"0,-3-12 37 0,-3 6-37 16,-4 5 0 0,-11 5 1-16,4 5 1 0,-7 10-5 15,-4-1 0-15,4-2 3 16,-11 0 0-16,4-1-5 15,-4-2 0-15,14-7-10 16,-3-6 1-16,0-16-3 16,10-6 0-16</inkml:trace>
  <inkml:trace contextRef="#ctx0" brushRef="#br2" timeOffset="67264.58">811 15409 44 0,'7'16'22'0,"8"6"-22"16,-8-16 41-16,0 6-38 0,-4 7 0 16,8 13 1-16,6 8 1 15,5 7-6-15,6 13 0 16,4-4 2-16,-1 1 1 15,-2-4-6-15,-1-15 1 16,-14-10-10-16,4-15 1 16,-8-13-4-16,8-13 0 15</inkml:trace>
  <inkml:trace contextRef="#ctx0" brushRef="#br2" timeOffset="67641.58">1341 15409 66 0,'7'16'33'0,"10"-4"-40"0,-13-12 68 16,3 0-60-1,7 3 1-15,-7-3 0 0,4 0 0 16,-1-3-5-16,8-3 1 15,-4-4-3-15,4 1 0 16,-8 0-9-16,1-4 0 16,-4 4-6-16,-14 2 0 15</inkml:trace>
  <inkml:trace contextRef="#ctx0" brushRef="#br2" timeOffset="67819.61">1309 15716 57 0,'28'-3'28'0,"14"-16"-39"15,-24 10 52-15,-7-1-46 16,6-2 0-16,4-1-12 16,1-2 0-16,-5-4 13 15,4 0 1-15</inkml:trace>
  <inkml:trace contextRef="#ctx0" brushRef="#br2" timeOffset="68779.95">1764 15189 46 0,'0'0'23'0,"3"16"-29"16,-3-16 41-16,7 0-33 15,-7 0 1-15,0 0 1 16,0-3 1-16,0 3-6 16,4-3 1-16,-4 3 4 15,0 0 1-15,0 0-2 16,7 3 1-16,-7-3-2 16,0 0 0-16,0 0-1 15,0 0 0-15,0 3-1 16,0-3 0-16,0 0-1 0,0 0 1 15,4-3 0-15,-4 3 1 16,7-3-1-16,-7 3 1 16,0 0 0-16,0-3 0 15,0 3 0-15,3 3 0 16,-3-3-1-16,0 0 0 16,0 0-1-16,0 0 1 15,0 0 0-15,0 0 0 16,0 0-1-16,0 0 0 0,0 0 0 15,0 0 1-15,0 0 0 16,0 0 0-16,0 0-1 16,0 0 1-16,0 0 0 15,0 0 1-15,0 0-1 16,0 0 0-16,0 0 0 16,0 0 1-16,0 0-2 15,0 0 1-15,0 0 0 16,0 0 0-16,0 0 0 15,0 0 0-15,0 0 0 16,0-3 0-16,0 3 0 16,0 0 1-16,0-7 0 15,0 7 0-15,0-3-1 16,0 3 1-16,0 0 0 16,0 0 1-16,0 0 0 15,0 0 0-15,7 0-1 16,4 0 0-16,-1 0 1 0,12 0 1 15,2 0-3-15,1-3 1 16,3 0-3-16,4-3 0 16,-4-4-7-16,0 1 1 15,-6-7-12-15,-15 4 1 16</inkml:trace>
  <inkml:trace contextRef="#ctx0" brushRef="#br2" timeOffset="69439.83">2215 14757 57 0,'8'9'28'0,"2"-3"-25"15,1-2 45-15,-8-1-45 16,4 0 1-16,4 3 1 15,-1-3 1-15,8 0-8 0,-7 0 0 16,6-3 6-16,4 0 0 16,1 0-3-16,-1-3 1 15,0 3-1-15,-3 3 0 16,-1 1-1-16,-13 5 0 16,3 4-2-16,-14 2 1 15,-4 1-2-15,1 3 1 16,-12 6-2-16,1-6 1 15,4-1 0-15,-5 1 0 16,1 0 0-16,7 0 0 0,0 0 2 16,3-4 0-16,4 1 0 15,4-3 0-15,-4-1 1 16,14-2 1-16,-4 2 0 16,8-3 1-16,7 1 0 15,-1-1 0-15,8 4 0 16,3-4 1-16,4 1-1 15,-4 2 1-15,-10 4-1 16,3 9 0-16,-3 3-2 16,-15 0 1-16,4 4-2 15,-7 15 1-15,-10-3-3 16,-19 0 1-16,-20 0-5 16,-11 3 0-16,-21-13-12 15,3-12 1-15</inkml:trace>
  <inkml:trace contextRef="#ctx0" brushRef="#br2" timeOffset="74095.56">1256 17124 33 0,'-7'10'16'0,"14"-14"-16"15,-7 4 27-15,0 0-27 16,0 4 1-16,0-4 0 16,0 3 1-16,0 0-4 15,0 0 1-15,0 0-6 16,0-3 1-16,-7-6-4 0,7-4 0 15</inkml:trace>
  <inkml:trace contextRef="#ctx0" brushRef="#br2" timeOffset="78900.92">2685 14017 25 0,'-11'18'12'0,"8"-2"10"0,6-16 12 16,4 3-29-16,4-3 1 15,-1 0 1-15,8 0 1 16,14-3-11-16,6 0 1 16,22-3 6-16,0-4 1 0,22-2-4 15,16-10 1-15,5 3-3 16,-5 0 0-16,8-3-3 15,-14 3 0-15,-14 1-3 16,-15 2 0-16,-14 7-8 16,-10 2 0-16,-10-2 1 15,-8 3 0-15</inkml:trace>
  <inkml:trace contextRef="#ctx0" brushRef="#br2" timeOffset="79319.15">3616 13518 35 0,'0'13'17'0,"11"-7"-19"0,-8-6 34 16,4 0-29-16,4 3 1 16,10 0 4-16,7 0 0 0,11 7-9 15,10-7 0-15,1 6 6 16,3 1 1-16,0 2-2 15,-8 1 0-15,-6 2-3 16,-14 7 0-16,0 7-1 16,-4 14 0-16,-18-2-3 15,-6 9 1-15,-18 4-4 16,-15-4 1-16,1-3-5 16,-4 3 0-16,-10-9-5 15,-1-10 1-15</inkml:trace>
  <inkml:trace contextRef="#ctx0" brushRef="#br2" timeOffset="79562.47">3718 13618 54 0,'7'29'27'0,"-3"15"-36"0,3-26 52 15,4 7-44-15,-1 13 1 16,1 12-6-16,6 4 1 16,-3 5-6-16,4 1 0 15</inkml:trace>
  <inkml:trace contextRef="#ctx0" brushRef="#br2" timeOffset="81060.45">7800 12816 52 0,'0'3'26'0,"35"-16"-19"15,-21 7 27-15,15 0-32 16,6-1 1-16,14 1 3 16,18 0 0-16,14-7-7 15,22 1 1-15,6-1 3 16,15 1 1-16,6 2-2 16,-3-2 0-16,-14 2-2 15,-18 4 0-15,-14 6-2 16,-14-3 1-16,-14 0 0 15,-10 3 0-15,-12 0-1 0,-13 6 0 16,-7 0 0-16,-8 4 0 16,-6-1 0-16,-4 1 1 15,3-7-2-15,-10 3 0 16,3-3-3-16,1 0 0 16,-1 0-10-16,-3 4 0 15</inkml:trace>
  <inkml:trace contextRef="#ctx0" brushRef="#br2" timeOffset="82652.98">17868 12458 27 0,'0'13'13'0,"7"-4"-2"0,0-9 13 0,0 3-21 15,4 0 1-15,3-3 4 16,14-3 0-16,11-3-9 16,7-3 1-16,17 2 6 15,19-5 0-15,6-1-1 16,18 4 0-16,21 9-3 16,0-10 1-16,3 7-2 15,8-3 1-15,10 0-1 16,-18-1 0-16,-3 7-1 15,-3 4 1-15,-8-4-1 16,-10 6 0-16,-11 3 0 0,-13 4 0 16,-15-4-1-16,-11 4 1 15,-17-4-1-15,-7 1 1 16,-11-1-1-16,-4 0 0 16,-10 1-1-16,-7-1 1 15,-3 4 0-15,-4-4 0 16,-4 1 0-16,-3-4 1 15,0 0-1-15,0-3 1 16,3 0-1-16,1 0 1 16,-1-3-4-16,1-3 0 0,-1-3-11 15,-7-6 1-15</inkml:trace>
  <inkml:trace contextRef="#ctx0" brushRef="#br2" timeOffset="85804.67">3323 12947 20 0,'14'25'10'0,"-3"4"-2"16,-11-23 10-16,3 6-14 15,4 1 0-15,4 3 2 16,-7-1 0-16,10 1-8 15,-4 3 1-15,1 3 4 16,-1-3 0-16,1-1-2 16,0-2 1-16,-1-6-2 15,1-1 0-15,6-9 0 16,-6-3 0-16,7-7 0 0,3-5 0 16,-7-4 0-16,4-6 0 15,10-7 0 1,0 4 1-16,-3 3-1 0,10 9 1 15,-3 1-1-15,-4 5 0 16,4 4 0-16,-4 0 0 16,-7 9 0-16,7 6 0 15,-7 1-1-15,8 2 1 16,-5 1-1-16,-2 3 1 16,2 2-1-16,-10-5 1 15,8 6 0-15,-5-4 0 0,1-5 0 16,3-4 0-16,-3 0 0 15,-4-3 0-15,3 1-1 16,-6-4 1-16,7-4-1 16,3-2 1-16,0 0-1 15,7-3 1-15,-7-7 0 16,0-3 0-16,8 0 0 16,-1 0 0-16,4 1 0 15,-11 8 1-15,0 4-1 16,4 6 0-16,-4 3 0 15,0 6 0-15,0 1 0 16,0 2 0-16,1-2-1 16,-5 5 1-16,1 1 0 15,-1-3 0-15,5 2 0 16,-8-8 0-16,3 2 0 16,1-3 0-16,-4 1 0 15,4-4 0-15,-8-6 0 0,1-4 0 16,7 1 0-16,3 0 0 15,-4-10 0-15,5 7 0 16,-1-1 0-16,0 1 1 16,0 3-1-16,4-1 1 15,-1 1-1-15,1 0 0 16,0 0 0-16,3-1 0 16,0-2 0-16,-3-4 0 15,3 4 0-15,0-4 0 16,4 7 0-16,0-3 0 15,-4-4-1-15,0 1 1 0,-10 2 0 16,3 1 0-16,7-1 0 16,4 7 0-16,7 3 0 15,-4 7 1-15,0-1-2 16,4-3 0-16,-3 0-9 16,-1-3 1-16</inkml:trace>
  <inkml:trace contextRef="#ctx0" brushRef="#br2" timeOffset="86476.4">4812 13496 46 0,'0'0'23'0,"0"0"-23"0,0 0 38 0,-11 0-37 16,-3 3 0-16,4 0 0 16,-4 1 1-16,-15 11-3 15,-2 4 1-15,-8 3 0 16,-4 3 1-16,5 3-3 15,-1 10 0-15,-7 9-3 16,11 9 1-16,-4 7-2 16,18-3 1-16,-8 6 0 15,22-7 0-15,7-12 2 16,11-6 1-16,14-10 4 16,6-9 1-16,8-12 2 15,0-14 0-15,3-8 0 0,-3-4 1 16,-11 1-3-16,-3-7 1 15,-7-3-2-15,-4-4 0 16,-7 1-2-16,0 3 1 16,-18 6-1-16,-3 7 0 15,-7 9-1-15,-7 9 1 16,-7 6-2-16,-1 4 0 16,1 3-1-16,0 0 0 15,3-4-4-15,4 1 0 16,7 3-6-16,3-10 1 15</inkml:trace>
  <inkml:trace contextRef="#ctx0" brushRef="#br2" timeOffset="86766.98">4960 13860 44 0,'-3'25'22'0,"3"-31"-19"16,3 6 38-16,8 3-39 15,-1 3 1-15,1 0 0 0,14-3 0 16,10-3-5-16,4-3 0 15,-8 0 0-15,1 0 0 16,-7-6-12-16,7-10 0 16,-11-6-1-16,-4 0 0 15</inkml:trace>
  <inkml:trace contextRef="#ctx0" brushRef="#br2" timeOffset="86975.45">5161 13691 39 0,'-7'34'19'0,"-3"1"-13"0,6-17 37 0,-3 4-40 16,0-3 0-16,-4 6 0 16,1 7 1-16,6 2-6 15,-6-3 0-15,3 1-1 16,3-13 0-16,4-1-12 15,11-8 1-15</inkml:trace>
  <inkml:trace contextRef="#ctx0" brushRef="#br2" timeOffset="87473.92">5479 13568 41 0,'3'3'20'0,"15"7"-11"0,-8-10 26 16,-6 0-32-16,3 3 1 15,4 0 4-15,-1-6 0 16,8 0-9-16,3 0 1 0,7 3 6 16,11 0 1-16,-7 0-3 15,-4 3 1-15,0 3-3 16,4 3 0-16,-11 4-3 16,-7 0 1-16,0 5-2 15,-14 7 0-15,0 4-2 16,0 8 1-16,-10-12-1 15,-4 7 1-15,0 8 0 16,-8 4 1-16,-2 0 1 16,2-3 0-16,8 0 1 15,4 0 0-15,3-7 0 16,7-9 1-16,3-3-1 16,8-9 1-16,6-4-2 15,8-6 0-15,7-9-8 16,7-7 0-16,7-5-7 15,14-4 0-15</inkml:trace>
  <inkml:trace contextRef="#ctx0" brushRef="#br2" timeOffset="87923.2">6555 13788 47 0,'0'9'23'0,"3"13"-19"16,4-16 37-16,4 1-38 15,-8-1 0-15,4 0 1 16,4 0 1-16,7-9-7 0,3-3 1 31,21-7-6-31,-7 1 0 16,-3-4-9-16,-14 7 1 16</inkml:trace>
  <inkml:trace contextRef="#ctx0" brushRef="#br2" timeOffset="88116.59">6445 14067 47 0,'-10'9'23'0,"20"26"-14"0,1-38 35 0,-8 3-42 16,11-4 0-16,11 4-1 15,7-6 1-15,7 0-4 16,7 0 0-16,-8-1-8 15,1-2 1-15,-7-7-8 16,-18 1 1-16</inkml:trace>
  <inkml:trace contextRef="#ctx0" brushRef="#br2" timeOffset="91240.66">7479 13349 20 0,'-4'12'10'0,"8"-5"-9"0,-4-7 10 0,3 3-7 16,-3 0 0-16,0 3 7 15,0 0 1-15,0 4-12 16,0 2 1-16,0 4 8 15,0 6 1-15,-3-6-3 16,-1 15 1-16,1 7-4 16,3 12 0-16,0 12-3 15,0 11 0-15,-7 2-1 16,7-9 0-16,-4 3 0 16,-3-3 0-16,4-4 0 15,3-8 0-15,-11-11-3 16,4-5 0-16,4-7-6 15,-5-15 1-15,1-6-7 16,4-14 1-16</inkml:trace>
  <inkml:trace contextRef="#ctx0" brushRef="#br2" timeOffset="91763.36">7391 13346 52 0,'3'0'26'0,"15"-4"-28"0,-11 4 47 16,4 0-43-16,-1 0 0 15,1 0 5-15,-1 0 0 16,11 0-7-16,8 0 0 15,9 0 4-15,1-3 1 0,7 3-1 16,4-3 0-16,6 3-3 16,-7 0 1-16,-13 3-2 15,-1 7 0-15,-10 9-1 16,-1 6 0-16,-24 3-3 16,-10 0 1-16,-4 7-2 15,-8-1 0-15,1 4-1 16,-3-1 0-16,6 1 1 15,-7 3 1-15,11-7 1 16,4 1 1-16,2-10 1 16,5-3 1-16,-4 0 1 15,14 0 0-15,4 0 2 16,-1 0 0-16,8-1 2 16,3 5 0-16,-7-1-1 15,0 0 1-15,-3-3-2 0,-11 6 1 16,-11 6-6-16,-10 7 1 15,-14 0-7-15,-11 3 1 16,-7 0-7-16,11-3 0 16,-8-13-4-16,1-3 0 15</inkml:trace>
  <inkml:trace contextRef="#ctx0" brushRef="#br2" timeOffset="92170.72">8481 13292 60 0,'0'10'30'0,"-14"12"-40"16,7-13 60-16,-4 13-49 15,-3 6 1-15,-4 4 2 16,-6 5 1-16,-1 10-6 16,0 10 1-16,1 12 2 15,2 0 1-15,-2 9-1 16,2-6 0-16,1 3-2 0,11-6 1 15,3-6-1-15,7-6 0 16,7-10-2-16,0-7 0 16,3-5-4-16,4-10 0 15,4-9-9-15,0-10 0 16,3-15-4-16,4-13 1 16</inkml:trace>
  <inkml:trace contextRef="#ctx0" brushRef="#br2" timeOffset="92516.42">8590 13449 57 0,'4'9'28'0,"13"13"-34"15,-13-15 54-15,-4 5-48 16,0 10 0-16,0 6 1 16,-4 7 1-16,1 9-2 15,-1 6 0-15,1-6 1 0,-1 3 0 16,1 3-1-16,-1 0 0 15,1-9-4-15,3-6 1 16,0-10-6-16,0-7 0 16,3 1-8-16,8-19 1 15</inkml:trace>
  <inkml:trace contextRef="#ctx0" brushRef="#br2" timeOffset="92755.32">8735 13822 40 0,'10'19'20'0,"22"3"-15"15,-25-22 29-15,0 0-30 16,7 3 0-16,-3-9 0 16,7 6 1-16,6 0-7 15,8-6 0-15,7 12 4 16,-4-3 0-16,-3-9-8 15,-4-1 1-15,-7-5-10 16,-7-7 1-16</inkml:trace>
  <inkml:trace contextRef="#ctx0" brushRef="#br2" timeOffset="92981.32">8992 13647 54 0,'-7'40'27'0,"-3"20"-29"0,10-35 46 16,-11-6-43-16,1 12 0 16,-1 10 0-16,0 6 1 15,4-3-6-15,-3 6 1 16,6-9-9-16,4-7 0 15,4-15-4-15,6-13 1 16</inkml:trace>
  <inkml:trace contextRef="#ctx0" brushRef="#br2" timeOffset="93507.09">9225 13531 62 0,'7'15'31'0,"32"4"-36"16,-25-16 61-16,4 0-54 15,3 0 0-15,4 1 0 16,3-4 0-16,7-7-3 15,-3-2 0-15,0 6 1 16,-4-3 1-16,-7-1-3 0,-3 7 0 16,-4 0-2-16,-11 3 0 15,-3 4-2-15,-7 2 0 16,0 4-2-16,-3 2 1 16,-5 4 1-16,5 0 0 15,-1-3 2-15,4 6 0 16,4-7 2-16,3-2 0 15,3 2 1-15,4-2 1 16,4 3 2-16,3 6 0 16,4-4 1-16,3-2 1 15,0-3 0-15,0-1 1 0,-7-2-1 16,0-7 1-16,-3 3-1 16,0 7 0-16,-11 9-3 15,-4 9 1-15,-21 3-2 16,-6-2 1-16,-12 5-5 15,-3-5 0-15,1-4-8 16,-1-6 0-16,3-10-4 16,15-8 1-16</inkml:trace>
  <inkml:trace contextRef="#ctx0" brushRef="#br2" timeOffset="93821.58">9673 13117 64 0,'4'56'32'0,"38"16"-36"0,-24-44 64 15,13 23-57-15,8 14 0 16,4 17 2-16,2 0 1 16,5 15-8-16,-15 3 1 15,-10 7 3-15,-18 6 1 0,-18-4-8 16,-13-5 1-16,-29-10-17 16,-14-16 0-16,-7-24-1 15,7-7 1-15</inkml:trace>
  <inkml:trace contextRef="#ctx1" brushRef="#br2" timeOffset="48372.97">6784 11477 0,'0'0'16,"0"0"-1,0 0-15,0 0 16,0 0 0,0 0-16,0 0 15</inkml:trace>
  <inkml:trace contextRef="#ctx0" brushRef="#br2" timeOffset="94800.66">10883 13979 48 0,'-14'31'24'0,"21"-15"-15"16,-3-16 25-16,-1 3-32 15,4 3 1-15,4-2 1 16,10-1 0-16,0-3-5 0,14 0 0 16,15-3 2-16,10-4 1 15,-7 1-7-15,3-3 1 16,4-1-12-16,0-12 0 16</inkml:trace>
  <inkml:trace contextRef="#ctx0" brushRef="#br2" timeOffset="95102.48">11285 13791 48 0,'18'19'24'0,"-4"-16"-16"16,-3 3 33-16,6 3-38 16,12 1 0-16,6-1 1 15,0 4 0-15,-3 3-6 16,0 5 1-16,-8 5 2 16,-6 5 1-16,-11 0-5 15,-7 10 1-15,-21 0-6 16,-7 6 0-16,-11 0-9 15,4-9 1-15</inkml:trace>
  <inkml:trace contextRef="#ctx0" brushRef="#br2" timeOffset="95356.38">11321 13662 44 0,'3'32'22'0,"18"27"-16"0,-14-34 33 0,-3 7-37 16,-4 12 0-1,-4 6 0-15,1 9 0 0,-4 10-7 16,-4 7 0-16,-6-4-9 15,-5-6 1-15</inkml:trace>
  <inkml:trace contextRef="#ctx0" brushRef="#br2" timeOffset="96163.93">12785 13521 59 0,'0'3'29'0,"-7"-9"-32"0,0 12 47 0,-4 4-45 15,-7 5 1-15,-10 1 0 16,-4 6 0-16,-3-3-1 15,0 6 1-15,0 0-3 16,3 3 0-16,0 4-1 16,4-1 0-16,3-6-2 15,7-3 1-15,4 0 0 16,7-3 0-16,7 3 2 16,7 0 1-16,11 0 4 0,17 0 0 15,8 3 3-15,6-3 1 16,4 3 1-16,-4-6 0 15,-6-4-2-15,-15 13 1 16,-10 4-4-16,-15 9 1 16,-14-1-5-16,-10 1 0 15,-3-3-1-15,-8-16 0 16,0-10-1-16,4-9 1 16,7-9 2-16,3-6 0 15,11-4 4-15,14-12 0 16,7-4 2-16,11-12 1 0,14-12 0 15,14-1 0-15,7-12-1 16,-4 0 0-16,8 4-4 16,6-1 0-16,-13 19-7 15,-8 3 1-15,-7 9-15 16,-6 7 0-16</inkml:trace>
  <inkml:trace contextRef="#ctx0" brushRef="#br2" timeOffset="96480.92">13272 13747 62 0,'0'13'31'0,"17"5"-28"0,-6-11 46 15,3-1-46-15,3 0 0 16,8-6 0-16,7 0 1 16,-4-3-6-16,4-3 0 0,0-1-1 15,-4 4 1-15,-7-3-10 16,-7 0 0-16,-7 6-8 15,-10 0 0-15</inkml:trace>
  <inkml:trace contextRef="#ctx0" brushRef="#br2" timeOffset="96661.84">13180 14092 64 0,'10'25'32'0,"12"-3"-33"16,-12-19 58-16,8 3-56 15,14-3 0-15,6-3-1 16,8-6 1-16,-7-6-5 16,3-1 1-16,-6 1-14 15,-8-7 0-15,-11 0-3 16,-6-3 1-16</inkml:trace>
  <inkml:trace contextRef="#ctx1" brushRef="#br2" timeOffset="51028.14">9910 11006 0,'0'0'16</inkml:trace>
  <inkml:trace contextRef="#ctx0" brushRef="#br2" timeOffset="97710.58">14256 13327 52 0,'0'3'26'0,"10"-6"-22"0,-6 6 27 15,-8 6-30-15,-3 4 0 16,-3 3 0-16,-4 9 0 15,-4 3-2-15,-3-3 1 0,0 3 0 16,3 4 1 0,4 21-1-1,3-3 1-15,8 0-1 16,10-3 1-16,10-9-2 16,12-10 0-16,6-6-10 15,7-3 1-15,4-19-5 16,0-13 1-16</inkml:trace>
  <inkml:trace contextRef="#ctx0" brushRef="#br2" timeOffset="98005.84">14598 13346 52 0,'0'15'26'0,"-4"35"-23"0,1-34 48 16,-1 6-47-16,-3 3 0 15,-3 10 2-15,-4 9 1 16,0 12-9-16,-4 7 0 16,-3 12 5-16,0-6 1 15,-1 12-4-15,1-2 1 16,0 2-5-16,7-8 1 16,3-8-5-16,4-14 1 15,4-14-11-15,10-12 1 16,10-25-2-16,8-19 0 15</inkml:trace>
  <inkml:trace contextRef="#ctx0" brushRef="#br2" timeOffset="98232.74">15007 13515 61 0,'-14'25'30'0,"-18"47"-39"16,25-50 61-16,-3 13-52 15,-4 8 1-15,-4 5 0 16,7 5 0-16,4 3-2 16,0-12 0-16,4-6-3 15,3-10 1-15,3-9-9 16,4 0 1-16,7-22-6 0,4-16 1 15</inkml:trace>
  <inkml:trace contextRef="#ctx0" brushRef="#br2" timeOffset="98583.06">14894 13317 37 0,'-3'7'18'0,"3"-11"-13"0,0 4 27 16,3 4-27-16,4-1 0 0,4 3 3 16,7 0 1-16,-1 1-10 15,4-1 0-15,11 3 9 16,7 4 0-16,-7-1-2 16,6 4 0-16,8 3-1 15,-3-3 0-15,-1-1-2 16,-3 1 0-16,-7-7-3 15,-8 7 1-15,-10 6-2 16,-14 9 1-16,-10 4-1 16,-11 9 0-16,-4 3-3 15,-7 0 1-15,-3-6-1 16,-7-1 1-16,-8 4-2 16,-3 0 0-16,4-6-4 15,-8-1 0-15,-3-2-8 16,8-4 0-16</inkml:trace>
  <inkml:trace contextRef="#ctx0" brushRef="#br2" timeOffset="99213.31">14834 13998 50 0,'7'12'25'0,"22"-12"-23"0,-15-3 37 16,7 3-37-16,11-3 0 16,6 3 3-16,5 0 1 15,-8 0-6-15,4 0 1 16,0 3 4-16,-1 7 0 15,-2 2-1-15,-5-2 0 16,-9 5-3-16,-8 4 1 16,-7 6-3-16,-14 0 1 0,-7 3-1 15,-4 7 0-15,-10 3-1 16,-18 2 1-16,-14 1-3 16,-4-13 1-16,-3-3-5 15,-10-9 1-15,20-3-11 16,1-7 1-16</inkml:trace>
  <inkml:trace contextRef="#ctx0" brushRef="#br2" timeOffset="99754.4">15963 13697 64 0,'7'15'32'0,"4"-2"-32"16,-4-10 53-16,11 0-50 16,10-6 0-16,11 0 0 15,-8 0 1-15,26 3-6 16,13-3 1-16,-3 3 0 15,-3-7 1-15,-4 1-7 16,-7-3 0-16,-11-1-13 0,-3-8 0 16</inkml:trace>
  <inkml:trace contextRef="#ctx0" brushRef="#br2" timeOffset="100067.29">16468 13496 55 0,'7'31'27'0,"17"-15"-23"0,-13-10 38 0,10 7-40 15,11 6 1-15,7 3 3 16,3 0 0-16,-3 0-8 15,-7 6 1-15,-8 6 4 16,-3-2 0-16,-10 2-2 16,-11 7 0-16,-18 3-5 15,-13 3 0-15,-8-13-4 16,-3 1 1-16,-4-1-6 16,7-12 1-16,4-12-6 15,6-1 0-15</inkml:trace>
  <inkml:trace contextRef="#ctx0" brushRef="#br2" timeOffset="100317.84">16514 13546 56 0,'0'22'28'0,"0"3"-27"0,0-12 52 15,0 6-50-15,-4 6 0 16,0 9 0-16,4 10 1 16,-3 3-7-16,3 13 1 0,-7-7-1 15,0 0 0-15,3-6-14 16,4-9 1-16,7-16-3 16,0-13 0-16</inkml:trace>
  <inkml:trace contextRef="#ctx0" brushRef="#br2" timeOffset="100758.59">17558 13524 45 0,'-4'7'22'0,"15"27"-18"0,-11-25 40 15,0 4-39-15,0 6 0 16,0 6 3-16,-4 6 1 16,-10 41-12-1,0 1 1-15,0-11 4 16,3-2 1-16,4-7-7 15,4-12 1-15,6-16-10 16,1-16 0-16,6-9-5 16,1-18 0-16</inkml:trace>
  <inkml:trace contextRef="#ctx0" brushRef="#br2" timeOffset="101223.88">17579 13446 46 0,'14'19'23'0,"-3"6"-17"16,-8-22 39-16,4 3-41 15,4 1 0-15,-1-4 4 16,4-3 1-16,8 3-10 0,6-3 0 16,7 0 7-16,7 0 0 15,1 3-2-15,6 0 0 16,4 0-2-16,0 0 0 15,-11 0-2-15,-6 4 1 16,-8 5-2-16,-14 4 0 16,-14 6-1-16,-14 3 1 15,-11 0-3-15,4 3 0 16,-7 1-1-16,-4 2 0 16,0 0 0-16,-3-9 1 15,10 0 0-15,4-3 0 0,7-3 2 16,7-4 1-16,3 1 1 15,12-1 1-15,6 4 2 16,3-4 0-16,-3 4 0 16,4-3 1-16,3-1 0 15,4 1 1-15,-11 2-1 16,-3 1 0-16,-11 0-3 16,-7 9 0-1,-11 3-4-15,-17 7 0 0,-8-4-6 16,1-3 1-16,0-6-12 15,6-6 0-15</inkml:trace>
  <inkml:trace contextRef="#ctx0" brushRef="#br2" timeOffset="101554.4">18337 13643 66 0,'-10'7'33'0,"13"5"-32"0,1-9 55 0,3 1-54 15,0 2 1-15,7-3 0 16,4 0 0-16,3 0-5 16,-3-3 0-16,10-6-1 15,-4 3 1-15,-6 0-8 16,-7 3 0-16,-4 3-11 16,-11 0 1-16</inkml:trace>
  <inkml:trace contextRef="#ctx0" brushRef="#br2" timeOffset="101739.29">18256 13960 55 0,'4'22'27'0,"6"-16"-25"0,-3-6 42 16,8 0-43-16,6-3 0 16,3-3-1-16,8-3 1 15,-4-1-7-15,4-2 1 16,10-1-11-16,-3-6 1 15</inkml:trace>
  <inkml:trace contextRef="#ctx0" brushRef="#br2" timeOffset="102214.58">18912 13537 60 0,'4'12'30'0,"3"10"-26"16,0-19 48-16,4 4-49 16,-1 2 1-16,4-3 1 15,4 4 1-15,7-7-8 16,6-3 1-16,8 0 4 15,0-6 0-15,0 6-2 16,-7-3 1-16,-8 3-3 16,-6 3 1-16,-11 3-3 15,-11 7 1-15,-6-1-2 16,-11 7 0-16,-8 3-1 16,5 15 0-16,-4-2 1 15,-4-4 0-15,0 7 2 0,4 6 0 16,3 3 2-16,4-9 1 15,3 2 1-15,8-2 0 16,6 0 1-16,11-7 0 16,4-3 0-16,7-3 1 15,3-3-2-15,10 0 1 16,8-6-3-16,4-10 1 16,-5-3-5-16,-2-3 0 15,-8-3-9-15,-10-3 0 16,-8-4-7-16,-13 1 0 15</inkml:trace>
  <inkml:trace contextRef="#ctx0" brushRef="#br2" timeOffset="102754.81">17209 13088 53 0,'0'26'26'0,"0"8"-25"0,0-18 45 0,-4 15-46 15,0 0 1-15,-6 20 0 16,-4 5 0-16,0 13-1 16,-4 28 0-16,-3 7-1 15,0 5 1-15,-4 1-2 16,4-6 0-16,7-7-5 15,3-9 1-15,1-22-10 16,6-19 0-16,4-25 0 16,11-22 1-16</inkml:trace>
  <inkml:trace contextRef="#ctx0" brushRef="#br2" timeOffset="103460.2">17438 12976 42 0,'32'12'21'0,"45"-12"-18"0,-52-6 43 0,14 3-44 16,17 0 0-16,1-1 2 15,24-2 0-15,7-6-5 16,21-7 0-16,1-3 3 16,-5 3 0-16,5 0-1 15,10 0 0-15,-4 4-1 16,-3-1 1-16,-7 3-1 15,3-5 1-15,11 2-1 16,-7 0 1-16,-11 7-1 16,-17 0 1-16,-7 2-1 15,-1 4 1-15,-13 3-1 16,-8 0 0-16,-13 3-2 16,-8 7 1-16,-7 5-1 15,-10 4 1-15,-11 6-2 16,-11 10 1-16,-10-4 0 15,-7 10 0-15,3 6 1 16,4 6 0-16,4 10 0 0,3 18 1 16,0-2 0-16,-1 15 1 15,12 9-1-15,14 4 1 16,20 9 0-16,8-9 1 16,4-4-1-16,6-9 1 15,1 0 0-15,-8-15 0 16,-7-1-1-16,-13 0 1 15,-15 1-2-15,-14-13 1 16,-14 0-2-16,-18-7 1 16,-25-6-1-16,-13-12 0 0,-25-9 0 15,-36-14 0-15,-17-8 0 16,-36-13 0-16,-6-7-2 16,-18-9 1-16,0 4-6 15,14 2 0-15,0-9-8 16,3-3 1-16</inkml:trace>
  <inkml:trace contextRef="#ctx0" brushRef="#br2" timeOffset="106733.64">2900 15305 28 0,'0'19'14'0,"0"0"-4"15,3-16 15-15,4 3-20 16,-7-2 0-16,4 2 3 16,3-3 1-16,-3 3-11 0,3 1 1 15,10-1 7-15,4 3 0 16,8-2-3-16,13-4 1 16,18 0-3-16,0 0 0 15,0-3-3-15,7-3 0 16,-7-3-7-16,-7-4 1 15,-7-6-7-15,-15 4 0 16</inkml:trace>
  <inkml:trace contextRef="#ctx0" brushRef="#br2" timeOffset="107093.18">3496 15205 39 0,'21'10'19'0,"18"-10"-16"16,-28-4 28-16,-1 8-27 15,11-1 0-15,8 3 3 16,2 0 0-16,8 4-9 16,-7-1 1-16,0 4 5 15,-8 2 0-15,-3 7-3 0,-17 3 1 16,-8 10-4-16,-17 6 0 16,-7 2-4-16,-4 11 1 15,4-4-4-15,-4-9 1 16,4-7-7-16,7-6 1 15</inkml:trace>
  <inkml:trace contextRef="#ctx0" brushRef="#br2" timeOffset="107320.52">3591 15174 43 0,'0'12'21'0,"7"7"-18"16,-7-13 37-16,0 10-38 15,0 3 0-15,4 6 0 16,3 9 0-16,0 13-7 16,-7 7 1-16,0 5-9 15,0-2 0-15</inkml:trace>
  <inkml:trace contextRef="#ctx0" brushRef="#br2" timeOffset="109287.87">4307 15478 42 0,'-14'28'21'0,"25"-31"-11"16,-1 6 22-16,1 3-31 15,0 1 1-15,6-4 0 16,4-3 1-16,11 3-5 16,0-3 1-16,3-6-5 15,1-4 0-15,-1 1-8 16,-14-10 1-16</inkml:trace>
  <inkml:trace contextRef="#ctx0" brushRef="#br2" timeOffset="109617.78">4815 15042 39 0,'-3'28'19'0,"6"16"-16"0,-3-34 28 0,0 2-27 15,0 4 0-15,-3 12 1 16,3 10 1-16,-11-1-8 16,4 17 1-16,0-1 4 15,-3 6 0-15,6 7-4 16,-3-6 0-16,4-4-4 15,3-12 0-15,-8-12-10 16,8-14 1-16</inkml:trace>
  <inkml:trace contextRef="#ctx0" brushRef="#br2" timeOffset="110126.58">5002 15133 33 0,'4'3'16'0,"21"7"-7"0,-25-7 20 16,3 0-24-16,4 0 0 15,-7 3 2-15,0 0 0 16,-7-2-10-16,4 2 1 16,-4 6 5-16,0 4 1 15,-4 0-4-15,0-1 1 16,-3 1-5-16,4 0 1 15,-8 0-3-15,7-1 1 0,1 1-3 16,3 0 1-16,3-4 0 16,4 4 1-16,11-1 2 15,-8 4 1 1,8 0 4-16,7 3 1 0,10-3 3 16,-3-3 0-16,3-4 1 15,-4 4 1-15,-2-4-3 16,-8 4 0-16,-7 3-3 15,-7 6 1-15,-11 0-4 16,-6 3 1-16,-5-3-2 16,1-6 0-16,0-6 0 15,3-7 1-15,-3-6 0 16,11-10 1-16,3-5 3 16,7-7 1-16,7 0 1 15,3-9 1-15,4-7 0 16,15-6 1-16,2-3-2 15,5 0 1-15,-1 0-8 0,0 9 1 16,-14 7-12-16,-3 0 0 16</inkml:trace>
  <inkml:trace contextRef="#ctx0" brushRef="#br2" timeOffset="110411.26">5260 15453 51 0,'11'12'25'0,"-11"-8"-21"16,0-4 38-16,10-4-41 15,11 4 1-15,7 0 0 16,11-3 0-16,11-3-4 16,-12 3 0-16,5-7-3 15,-11 1 0-15,-1 0-11 16,-2-7 1-16</inkml:trace>
  <inkml:trace contextRef="#ctx0" brushRef="#br2" timeOffset="110638.4">5549 15230 41 0,'-10'19'20'0,"3"16"-11"0,3-23 25 15,-3 7-33-15,-4 9 1 16,1 3 0-16,-1 4 0 15,1 3-4-15,3 2 0 16,0 4-4-16,3-6 1 16,4-7-9-16,7-15 1 0</inkml:trace>
  <inkml:trace contextRef="#ctx0" brushRef="#br2" timeOffset="111087.93">5789 15158 59 0,'11'9'29'0,"-1"-5"-32"0,-3-4 53 16,7 0-47 0,8 3 1-16,6 0 0 0,7 0 1 15,-3 0-7-15,-4-3 0 16,-7 0 4-16,-3 6 0 16,-4 7-3-16,-10 3 1 15,-8 6-2-15,-10 6 0 16,-4 3-1-16,-6 13 1 15,-1-3-1-15,4 0 1 16,0 3 1-16,3 3 0 16,7-7 1-16,1-2 0 0,10-7 1 15,3-6 0-15,4-6-1 16,14-6 1-16,8-4-4 16,2-6 0-16,8-9-9 15,-7-7 1-15,7-8-6 16,0-5 0-16</inkml:trace>
  <inkml:trace contextRef="#ctx0" brushRef="#br2" timeOffset="111523.75">6558 15205 48 0,'-14'16'24'0,"25"-13"-21"0,-8 0 41 0,8 0-42 15,-1-3 1-15,8 0 1 16,10-6 0-16,0 0-6 15,8-1 1-15,-1 4-1 16,-3 0 1-16,-4-3-12 16,-7 3 0-16,-10-10-4 15,-8 4 1-15</inkml:trace>
  <inkml:trace contextRef="#ctx0" brushRef="#br2" timeOffset="111688.89">6445 15453 61 0,'0'22'30'0,"18"0"-38"0,-8-25 60 15,12-4-53-15,6 4 0 16,14-3-5-16,-3-3 0 16,7-1-8-16,-7-6 1 15</inkml:trace>
  <inkml:trace contextRef="#ctx0" brushRef="#br2" timeOffset="113535.43">9955 12775 44 0,'11'3'22'0,"7"-3"-19"15,-11 3 22-15,0 7-25 16,-4 2 0-16,-3 10-1 15,0 0 0-15,-3 3 0 16,-4-9 1-16,0-1-3 16,3 1 1-16,1 0-7 15,3-4 0-15,7-9-2 0,3-3 0 16</inkml:trace>
  <inkml:trace contextRef="#ctx0" brushRef="#br2" timeOffset="113793.46">10305 12621 36 0,'7'35'18'0,"7"2"-19"0,-14-24 33 16,0-1-32-16,-4 4 1 15,-3 3 1-15,0 3 0 0,0-3-3 16,4 3 1-16,-1-7 1 15,4 1 0-15,4-3-2 16,-1-4 0-16,4-3-4 16,0 0 1-16,4-6-6 15,-1-3 1-15,5-6-2 16,2-7 0-16</inkml:trace>
  <inkml:trace contextRef="#ctx0" brushRef="#br2" timeOffset="114434.87">10552 12687 37 0,'3'22'18'0,"1"16"-21"16,-4-35 38-16,0 3-35 15,-4 3 1-15,1 4-1 16,-1 6 1-16,1 3-2 0,-1-3 1 16,0-1 0-16,4-2 1 15,0-3-3-15,4-4 0 16,0-3-2-16,6-9 0 15,1-6-1-15,-1-4 1 16,4-2 0-16,1-1 0 16,-1-3 2-16,0 6 0 15,3-5 2-15,-3 11 0 16,1 4 0-16,-1-3 0 16,-4 3 0-16,1-3 1 15,-4 6-1-15,4-4 0 16,-4 1 0-16,0 3 1 0,0 3 1 15,-4 4 1-15,1 2-1 16,-1 1 1-16,1-1 0 16,-1 3 0-16,-3-2-1 15,4-4 1-15,-4 0-2 16,3 1 0-16,1-4-1 16,-4 0 0-16,0 0-1 15,0 0 0-15,0-3 0 16,0 0 0-16,7 0-1 15,0 0 1-15,0 0 0 16,0 3 1-16,0 1-1 16,4-1 0-16,-1 0-1 15,1-3 1-15,3 0-1 16,0-3 1-16,4-4 0 16,6-2 0-16,-6 0 1 15,0-4 0-15,-1 0 1 0,5-2 1 16,-5 5-1-16,1 4 1 15,-1 3 0-15,1 0 1 16,-7-3-2-16,-1 9 1 16,-3 6-1-16,-3 10 0 15,-4 9-2-15,0 0 1 16,0-6-10-16,0-3 1 16,3 3-1-16,4-6 0 15</inkml:trace>
  <inkml:trace contextRef="#ctx0" brushRef="#br2" timeOffset="115891.45">14055 12690 34 0,'3'38'17'0,"1"-4"-16"16,-1-27 33-16,-3 2-32 16,0 4 1-16,0-1-1 0,0 7 1 15,0-3-5-15,0-1 1 16,0-2 0-16,0-1 1 16,0-2-4-16,4-7 0 15,-4-3-2-15,3-13 1 16,1-5-4-16,6-1 1 15,5-16-1-15,-1 4 1 16,0-4 4-16,0 7 1 0,-4 6 4 16,5 3 0-16,-5 10 5 15,1 9 1-15,-4 3 1 16,0 0 1-16,0 13-3 16,0 3 1-16,0-7-3 15,0-2 1-15,0-1-3 16,0-3 0-16,0 1 0 15,0-1 0-15,0 0-1 16,0 0 0-16,0-2-2 16,1-4 0-16,-1 0 0 15,0-4 0-15,0 4-1 16,3-3 1-16,1-3 0 16,3-6 0-16,4 2 0 15,3 1 1-15,0-4 0 16,4 1 0-16,-4 2 0 15,0 4 1-15,0 6-1 0,-3 0 1 16,-1 3-1-16,-2-3 0 16,-5 3-1-16,1 0 1 15,-1 4-1-15,1-1 1 16,-4 0-1-16,3 0 1 16,-2 1 0-16,-1-1 1 15,0 0-2-15,0-3 1 16,0 1-1-16,0 2 1 15,3-9 0-15,1-4 0 16,0 1-1-16,-1-6 1 16,1 2 0-16,3 4 0 15,0 0 0-15,4 6 1 0,-1 0-1 16,1 3 0-16,0 0-1 16,-4 6 1-16,0 1-1 15,0-1 0-15,-4-3-1 16,1 1 1-16,0-4-1 15,-4 0 0-15,3 0 0 16,-3-3 1-16,0 3 0 16,4 0 0-16,3-3 0 15,-3-3 1-15,-1 0-1 16,1 0 0-16,3-6 1 16,0-1 0-16,0-2 0 15,4-1 0-15,3 0 1 16,0 1 0-16,4 6 1 15,-4 6 1-15,4 3 0 0,6 3 0 16,1 3-4-16,3 4 1 16,4-4-10-16,0-5 1 15</inkml:trace>
  <inkml:trace contextRef="#ctx0" brushRef="#br2" timeOffset="117811.29">7962 15164 56 0,'-3'3'28'0,"6"-6"-21"0,-3 3 28 0,-3 0-33 15,-4 3 0-15,-4 4 1 16,-7-1 0-16,-13-3-5 16,-1 3 1-16,-3 13 2 15,-1-3 1-15,-13 3-4 16,10 3 1-16,-3 6-2 16,3 6 0-16,4 10 0 15,-4 10 0-15,4 15 0 16,3-7 1-16,4 7 2 15,10-3 1-15,11 0 3 16,11 3 0-16,3-16 1 16,17-6 1-16,15-9-1 0,14-10 0 15,14-15-4-15,11-10 1 16,-8-16-10-16,-3 1 1 16,-3-10-13-16,-4 0 1 15</inkml:trace>
  <inkml:trace contextRef="#ctx0" brushRef="#br2" timeOffset="118323.62">8756 14957 54 0,'-32'25'27'0,"-3"-12"-26"0,24-4 39 16,-3 7-38-16,0 6 0 15,-7 6 1-15,-4-3 1 16,-6 10-4-16,-5 6 0 15,-3 12 3-15,-3 3 0 16,3 10 0-16,-7 16 0 16,18 9-2-16,4 3 1 15,6 6 0-15,7-6 0 16,8-6-1-16,13-10 1 16,19-12-5-16,13-16 1 15,7-21-17-15,4-23 0 0</inkml:trace>
  <inkml:trace contextRef="#ctx1" brushRef="#br2" timeOffset="73022.85">4971 10376 0,'0'0'16,"10"6"0,29 29-1,21 15 1,-25-16-1,4 1 1</inkml:trace>
  <inkml:trace contextRef="#ctx0" brushRef="#br2" timeOffset="119602.73">8629 15556 35 0,'0'13'17'0,"0"-13"-7"0,7 0 18 0,-3 3-26 16,3-3 0-16,3-3 0 15,8-3 0-15,7 2-7 16,-1 1 0-16,8-6-6 15,0 0 0-15</inkml:trace>
  <inkml:trace contextRef="#ctx0" brushRef="#br2" timeOffset="120124.68">9035 15293 61 0,'0'9'30'0,"3"-6"-34"0,1-3 56 15,3 4-50-15,0-1 1 16,0 3 1-16,0-3 1 15,4 0-6-15,3 0 0 0,-4 4 3 16,1-1 1-16,3-6-2 16,0 6 0-16,-10 0-4 15,-4 7 0-15,-4 3-2 16,4-1 0-16,-11 4-1 16,1 3 0-16,-4-3-2 15,0-3 0-15,0-1 3 16,3 4 1-16,0-3 1 15,4 0 0-15,4-1 3 16,3 1 0-16,3-4 4 16,4 4 0-16,4 0 0 15,3-4 1-15,-3 1 0 16,-8-1 1 0,4 4-3-1,0 0 1-15,-10 9-3 16,-11 9 1-16,-11 4-5 0,-7 3 0 15,-3-1-5-15,0-5 0 16,3-7-9-16,7-6 0 16</inkml:trace>
  <inkml:trace contextRef="#ctx0" brushRef="#br2" timeOffset="120427.48">9327 15556 52 0,'8'16'26'0,"9"-13"-26"15,-6-3 41-15,6 3-40 16,8-3 1-16,14 0-1 16,0-3 0-16,-8-3-4 15,1 0 1-15,-4-4-8 16,-6 4 1-16,-8-3-6 16,-7-7 0-16</inkml:trace>
  <inkml:trace contextRef="#ctx0" brushRef="#br2" timeOffset="120650.17">9536 15503 44 0,'-11'35'22'0,"-7"-20"-19"0,15-5 36 15,-4 5-38-15,0 10 1 0,0 4-1 16,7-4 1-16,-7 0-7 16,3 0 1-16,4 0-9 15,0-6 0-15</inkml:trace>
  <inkml:trace contextRef="#ctx0" brushRef="#br2" timeOffset="120935.28">9850 15331 53 0,'-7'43'26'0,"3"20"-28"0,4-41 41 16,-4 0-38-16,1-3 0 16,-1 25 1-16,-3 0 0 15,7 6-4-15,-7-3 1 16,7 0-5-16,7-9 0 16,7-10-9-16,8-22 0 15</inkml:trace>
  <inkml:trace contextRef="#ctx0" brushRef="#br2" timeOffset="121267.03">9938 15089 49 0,'0'31'24'0,"10"-12"-23"16,-3-16 39-16,0 4-39 16,4 2 1-16,7-3 2 15,-8 4 0-15,8 15-3 16,3 3 0-16,7 10 4 16,4 12 0-16,-4 0-2 15,-7 13 1-15,-3 6-2 16,-4 6 0-16,-7 0-4 0,-7 7 0 15,-10-1-5-15,-8-12 0 16,-10-6-11-16,3-13 1 16,4-15-1-16,7-13 0 15</inkml:trace>
  <inkml:trace contextRef="#ctx0" brushRef="#br2" timeOffset="121716.12">10305 14926 56 0,'14'19'28'0,"3"-25"-35"16,-10 2 57-1,4-2-46-15,3 3 1 0,0 3 2 16,4 0 0-16,3 0-9 16,-7 3 0-16,0 3 5 15,-3 1 1-15,-4-1-4 16,-4-3 1-16,-3 3-4 15,-3 7 1-15,-8 3-1 16,-3 2 1-16,0 4 0 0,0 0 0 16,0 3 2-16,3-3 1 15,4-3 1-15,4-3 0 16,6 0 0-16,11-7 1 16,4-3-2-16,3 0 1 15,7-2-8-15,4-8 0 16,0-5-13-16,-4-3 0 15</inkml:trace>
  <inkml:trace contextRef="#ctx0" brushRef="#br2" timeOffset="122333.02">11084 15660 54 0,'-7'12'27'0,"11"-2"-21"0,-1-7 37 0,4 0-38 16,7 0 1-16,4 3 2 15,14 1 0-15,3-4-11 16,22 0 0-16,13 6 7 16,15 1 0-16,14-7-4 15,-11 0 0-15,-4-3-3 16,1 3 0-16,-7-3-4 16,-15 0 1-16,-6 3-12 15,-15-3 0-15,-3-9-1 16,-7 0 0-16</inkml:trace>
  <inkml:trace contextRef="#ctx0" brushRef="#br2" timeOffset="122678.01">12009 15503 43 0,'21'6'21'0,"32"19"-15"15,-39-31 37-15,7 6-40 16,7 3 1-16,0 4 1 15,1 2 0-15,-5 3-8 16,-6 7 1-16,-11 9 2 16,-7 1 1-16,-14 8-6 15,-7 4 0-15,-8 0-7 16,-6 0 1-16,0-7-6 16,3-9 1-16</inkml:trace>
  <inkml:trace contextRef="#ctx0" brushRef="#br2" timeOffset="122891.83">11927 15572 60 0,'11'28'30'0,"3"26"-38"0,-3-39 60 16,-1 4-52-16,1 12 0 15,-1 7-2-15,-2 6 1 16,-5-3-3-16,-6-7 0 16,-8-9-13-16,-10-9 1 15</inkml:trace>
  <inkml:trace contextRef="#ctx0" brushRef="#br2" timeOffset="124674.54">12633 15553 48 0,'-4'0'24'0,"12"-3"-12"16,-8 3 25-16,0 0-34 15,0 0 1-15,7 0 2 16,3 0 0-16,8-3-8 16,6 0 0-16,12-3 3 15,6-1 0-15,0-5-8 0,-6 2 1 16,-5 1-12-16,-2-10 0 16</inkml:trace>
  <inkml:trace contextRef="#ctx0" brushRef="#br2" timeOffset="124974.25">13173 15186 59 0,'0'13'29'16,"0"24"-32"-16,0-21 47 0,0 12-44 15,-4 10 0-15,1 6 0 16,-4 12 1-16,0 10-2 16,0 6 0-16,-4-3-2 15,7 0 1 1,4-6-7-16,0-7 0 0,7-21-7 15,11-19 0-15</inkml:trace>
  <inkml:trace contextRef="#ctx0" brushRef="#br2" timeOffset="125365.86">13603 15196 49 0,'21'0'24'0,"-14"3"-23"0,-7 0 41 16,0-3-41-16,-10 3 0 15,-1 7 0-15,-3 5 1 16,-4 7-4-16,-6 3 1 16,-4 7 0-16,-4 8 0 15,-4-2-4-15,1 9 1 16,-4 16-1-16,11-10 1 0,3 10 0 15,11-7 1 1,7-2 2-16,7-11 1 0,11-5 3 16,7-13 1-16,10-15 2 15,7-14 0-15,4-11 1 16,-7-1 0-16,-1-6-2 16,-9 3 1-16,-8 0-3 15,-11 4 1-15,-6 5-6 16,-11 14 0-16,-15 2-9 15,-6 0 1-15,-4 3-8 16,4 7 0-16</inkml:trace>
  <inkml:trace contextRef="#ctx1" brushRef="#br2" timeOffset="79698.16">10555 10081 0,'0'0'16</inkml:trace>
  <inkml:trace contextRef="#ctx0" brushRef="#br2" timeOffset="126369.34">13861 15284 40 0,'-4'9'20'0,"8"-3"-8"16,-4-6 21-16,3 0-29 0,1 3 1 16,3-3 3-16,3 0 0 15,1 3-10-15,7-3 0 16,6 4 7-16,4-4 0 16,1 0-3-16,13 0 1 15,7 0-5-15,4 0 1 16,0 3-6-16,-3-3 1 0,-8 0-11 15,-10 0 1 1,-8 0-2-16,-9 0 0 0</inkml:trace>
  <inkml:trace contextRef="#ctx0" brushRef="#br2" timeOffset="126567.7">14083 15569 53 0,'3'12'26'0,"-6"-8"-28"16,6-1 53-16,8 0-49 15,7 0 0-15,6 0 0 16,8-3 1-16,0-3-9 16,3-3 1-16,-3-1-11 15,0 4 1-15</inkml:trace>
  <inkml:trace contextRef="#ctx1" brushRef="#br2" timeOffset="81425.17">4110 14710 0</inkml:trace>
  <inkml:trace contextRef="#ctx0" brushRef="#br2" timeOffset="128983.48">8759 16406 23 0,'4'28'11'0,"3"-18"-5"0,-7-7 11 16,0-3-14-16,4 0 1 0,-1 3 2 15,-3-3 0-15,0 0-8 16,7-3 0-16,0 0 4 16,7-7 1-16,-10 1-3 15,6-4 1-15,1 1-4 16,3-7 0-16,7 3-2 15,-7 7 0-15,8 0-2 16,2-1 1-16,-6 4-1 16,0 3 1-16,-1 0 1 15,1-1 0-15,-4 8 1 16,-3 8 1-16,3-2 1 16,-11 5 1-16,4 1 0 15,-3 0 1-15,-1-4 0 16,-3-2 1-16,0-1 1 15,0-6 1-15,0-3-1 16,7 0 1-16,0-6-2 0,0-4 1 16,4 1-2-1,0-4 1-15,-4-2-2 0,0 2 1 16,3 1-1-16,1-1 1 16,3 4 0-16,-7-1 1 15,4 4-2-15,3 6 1 16,-4-3-3-16,1 0 1 15,0 6-2-15,-1 6 1 16</inkml:trace>
  <inkml:trace contextRef="#ctx0" brushRef="#br2" timeOffset="129270.15">9465 16224 11 0,'18'-12'5'16,"3"-7"-2"-16,-14 16 10 0,0 0-13 16,0 3 0-16,4 3 1 15,-1 6 0-15,4 4 1 16,0 2 0-16,4 1 3 15,0-3 0-15,-4-1-1 16,-4 1 1-16,8-10-5 16,-4 3 1-16,0-15-8 15,4-1 1-15</inkml:trace>
  <inkml:trace contextRef="#ctx0" brushRef="#br2" timeOffset="130663.84">14852 14970 44 0,'7'16'22'0,"7"-13"-13"0,-10 0 22 16,-4 3-29-16,0 4 1 15,0 2 0-15,-4 4 0 16,-3 3-3-16,0 3 0 16,-4-1 3-16,-3 5 0 15,0 5-2-15,0 0 1 0,4 4 0 16,2 2 0-16,5 4-1 15,10 0 0-15,4-3-2 16,3-7 1-16,7-6-3 16,11-6 1-16,6-13-7 15,8-12 1 1</inkml:trace>
  <inkml:trace contextRef="#ctx0" brushRef="#br2" timeOffset="130872.61">15187 14907 55 0,'0'32'27'0,"4"-1"-19"15,-4-25 30-15,-7 13-36 16,-4 12 0-16,-7 4 0 0,-10 15 1 16,-4 13-5-16,-3 18 0 15,-4 4 0-15,0 9 1 16,8-9-5-16,-1-7 1 15,11-9-11-15,7-12 0 16,10-17 0-16,11-11 0 16</inkml:trace>
  <inkml:trace contextRef="#ctx0" brushRef="#br2" timeOffset="131220.61">15702 14989 62 0,'11'3'31'0,"-15"-19"-43"16,1 10 66-16,-8 3-54 15,-7 3 1-15,-10 9 2 16,-11 10 0-16,-3 9-3 15,-4 7 0-15,-3 2 1 16,3 7 1-16,-3 6 0 16,13 23 0-16,8-8-1 15,7 8 0-15,10-1 1 16,8-10 0-16,13-8-1 16,15-14 1-16,14-11-1 15,14-7 0-15,10-16-6 0,-3-16 1 16,-10-8-16-16,-4-4 1 15</inkml:trace>
  <inkml:trace contextRef="#ctx0" brushRef="#br2" timeOffset="132209.44">16397 15534 48 0,'14'16'24'0,"18"-13"-12"0,-21-3 24 0,3 0-32 16,3 0 0-16,12-3 2 15,13 0 0-15,7-3-8 16,1-1 0-16,-4 1 1 16,3-3 0-16,-7-1-13 15,-3 1 0-15,-4-7-4 16,-10 4 1-16</inkml:trace>
  <inkml:trace contextRef="#ctx0" brushRef="#br2" timeOffset="132509.7">16824 15218 48 0,'-4'18'24'0,"4"-8"-22"0,4-13 43 16,-4 3-42-16,7 0 0 15,7 3 4-15,7 0 1 16,0 6-9-16,1 1 1 16,6 6 4-16,-7-1 0 15,-7 7-4-15,-3 9 1 16,-15 10-5-16,-13-3 1 15,-8 6-5-15,-10 6 0 16,-4-6-8-16,0-10 0 0,0-12-1 16,7-9 1-1</inkml:trace>
  <inkml:trace contextRef="#ctx0" brushRef="#br2" timeOffset="132753.01">16750 15227 60 0,'-4'25'30'0,"8"19"-39"16,-1-31 60-16,4 9-50 15,1 9 0-15,-1 10 0 16,-4 9 1-16,-3 13-6 15,-3-13 1-15,-4 0-9 0,-1-9 1 16,-2-16-6-16,-1-10 0 16</inkml:trace>
  <inkml:trace contextRef="#ctx0" brushRef="#br2" timeOffset="133322.44">18362 15334 48 0,'0'0'24'0,"0"-3"-20"0,0 3 41 16,-7 3-43-1,-7 0 0-15,-7 3 0 0,-4 3 1 16,-3 7-4-16,-7 3 1 16,-8 6 1-16,1 0 0 15,0 10-2-15,-1 12 1 16,-3 3-1-16,1 0 0 15,-1 6 0-15,10 7 0 16,8 3 0-16,14-3 1 16,11-13 0-16,13-9 1 0,11-10-1 15,7-9 1-15,22-9-3 16,3-13 0-16,10-10-10 16,8-15 0-16,-8-9-4 15,4-1 1-15</inkml:trace>
  <inkml:trace contextRef="#ctx0" brushRef="#br2" timeOffset="133593.49">18471 15610 61 0,'-3'22'30'0,"14"-10"-30"0,-8-9 58 15,1-3-55-15,3 0 0 16,-4 0 0-16,8-3 0 16,6 0-6-16,5-3 1 15,2-1-3-15,1 1 0 16,-4 0-15-16,-3-4 0 15</inkml:trace>
  <inkml:trace contextRef="#ctx0" brushRef="#br2" timeOffset="133811.88">18397 15829 62 0,'32'6'31'0,"7"-9"-39"16,-28 3 46-16,6-3-45 16,11 0 1-16,4 0-24 15,7-10 0-15</inkml:trace>
  <inkml:trace contextRef="#ctx0" brushRef="#br2" timeOffset="134056.75">18951 15726 60 0,'0'22'30'0,"18"-16"-33"0,-11-6 48 16,0-3-44-16,4 0 0 0,-1 3-1 15,4 0 0-15,11-4-5 16,7 1 0-16,3-3-12 16,0-10 1-16</inkml:trace>
  <inkml:trace contextRef="#ctx0" brushRef="#br2" timeOffset="134402.67">19551 15327 54 0,'-7'13'27'0,"0"21"-29"15,3-27 40-15,1 5-36 0,-4 7 1 16,-4 6 1-16,-3-9 0 16,0 6-5-16,0 6 0 15,0 3 3-15,3 4 0 16,-3 2-2-16,10-5 1 15,4-1-4-15,15-3 1 16,2-6-5-16,8-9 1 16,0-10-4-16,10-9 1 15,7-16-7-15,8-16 0 16</inkml:trace>
  <inkml:trace contextRef="#ctx0" brushRef="#br2" timeOffset="134636.24">19837 15255 48 0,'-7'54'24'0,"-15"49"-19"16,15-78 42-16,-10 16-46 15,-8 19 1-15,-3-1 0 16,-4 16 1-16,7 16-4 16,-3 3 0-16,-4 7-1 15,-6-4 1-15,-1 0-8 16,0-12 0-16,4-16-8 15,3-19 1-15</inkml:trace>
  <inkml:trace contextRef="#ctx0" brushRef="#br2" timeOffset="135246.15">17657 14926 55 0,'0'19'27'0,"0"9"-26"0,0-19 48 16,-4 10-45-16,-3 13 0 15,-4-1 1-15,-3 16 0 16,-7 9-7-16,-4 23 0 16,-3-1 4-16,0 10 0 0,0 3-5 15,3 0 0-15,7 3-4 16,-3-6 0-16,11-7-6 15,-1-15 1-15,4-16-6 16,3-21 0-16</inkml:trace>
  <inkml:trace contextRef="#ctx0" brushRef="#br2" timeOffset="136009.16">18030 14986 36 0,'39'-4'18'0,"49"1"-14"0,-52 3 27 16,17-6-28-16,3-6 1 0,15-4 1 16,17-3 0-16,11 0-7 15,-1-3 1-15,-2 10 3 16,6-1 1-16,0 4-2 15,8 2 0-15,6 7-1 16,-7-3 1-16,8 3-1 16,3 3 1-16,-7 4-1 15,-7-1 0-15,-18-3 0 16,-11 7 0-16,1-1 0 16,-8 4 0-16,-6 2 0 15,-8 1 0-15,-3-4-1 16,-7-2 1-16,-3-7-1 15,-8 3 1-15,-3 1-1 16,-4 2 0-16,-4 3-1 16,-6 7 0-16,-4 3-1 15,-7 3 1-15,-7 4 0 0,-7-4 1 16,-7 0-1 0,-7 12 1-16,-7 10 1 0,0 7 0 15,-4 5 1 1,0 13 0-16,-3 10 0 0,3 12 0 15,11 6 0-15,0 7 1 16,3 12-1-16,0-12 0 16,4 2 0-16,4-5 1 15,-1-10 0-15,-3-6 0 16,-4-7-1-16,-10-5 1 16,-11-7-1-16,-10-19 0 15,-22-3-1-15,-3-16 0 0,-21-6-1 16,-25-6 0-16,-25-9-1 15,-42-17 1-15,-10-15-6 16,-32-6 0-16,-1-6-7 16,8-1 1-16</inkml:trace>
  <inkml:trace contextRef="#ctx0" brushRef="#br1" timeOffset="149520.14">7472 11696 18 0,'14'-19'9'0,"35"-3"1"0,-35 16 10 0,8 6-15 16,-12-6 1-16,11 6 2 15,1-6 0-15,-5-7-10 16,-3-3 0-16,0 1 8 16,-3-4 0-16,-11 0-3 15,0 0 1-15,-7 0-2 16,-7 4 1-16,-4 2-2 15,-14 4 1-15,4 6-2 16,-7 3 1-16,-7 3-1 16,-1 6 1-16,-6 1-1 15,-8 5 0 1,5 1-2-16,-5 3 1 0,4 0-1 16,0-7 0-16,11 7-1 15,0 9 1-15,3 4 0 16,3 5 1-16,1-5 0 0,0 2 1 15,0 4-1-15,6-1 1 16,1 1 0-16,4 3 0 16,2-4 0-16,5 10 0 15,-1-6-1-15,4-3 0 16,-4 2 0-16,8 4 1 16,-1 7-2-16,4-11 1 15,4 1 0-15,-4 0 0 16,7-4 0-16,0 1 0 15,0 0-1-15,7-7 1 16,-4 7 0-16,4-4 0 0,0 1-1 16,4-1 1-16,-1-6-2 15,1 1 1-15,3-1 0 16,-3 0 0-16,-1-3-1 16,4-3 0-16,-3-3 1 15,0 6 0-15,3-3 0 16,0-3 1-16,0-4 0 15,3 1 1-15,-2-3-1 16,-5-1 1-16,4-2-1 16,0 2 1-16,1-2 0 15,-1-1 0-15,3 0-1 16,-6 1 1-16,3-4 0 16,0 4 0-16,7-4 0 15,-10-3 0-15,6 0 0 16,-2 0 1-16,2 0 0 15,1-6 0-15,3 0 2 0,-10-3 0 16,3-4-1-16,0 1 1 16,0 3 0-16,4-4 0 15,-1-2-1-15,1-4 0 16,-1-6-1-16,1-3 0 16,3 0 1-16,0 0 0 15,1 3 0-15,2-9 0 16,-10-1 0-16,1-2 0 15,-1-1 0-15,3 1 0 0,-3-1-1 16,1 1 0-16,-8-1-1 16,0 4 1-16,0 0-1 15,3-4 0-15,-10-3-1 16,4-2 1-16,3-1 0 16,-7 13 0-16,0-10 0 15,0-3 0-15,0-6-1 16,0 0 1-16,3 0 0 15,1-3 0-15,-4 6-3 16,3-3 1-16,-3 0-9 16,0 0 1-16,-7 6-2 15,4 10 1-15</inkml:trace>
  <inkml:trace contextRef="#ctx0" brushRef="#br1" timeOffset="150947.79">8498 11367 30 0,'4'9'15'0,"3"4"-13"0,-3-10 29 16,3 3-30-16,0 7 1 16,-7-4 0-16,10 1 1 15,-6-1-4-15,-1 0 1 16,1 1 1-16,-1-1 1 15,1 1-2-15,-1-4 1 16,1 0 1-16,-4 0 1 16,0-6 0-16,3-3 1 15,8-6 1-15,3-10 0 16,7-19 0-16,15-2 0 0,-1-17-6 16,11-9 0-16,10 10-14 15,4-10 0-15</inkml:trace>
  <inkml:trace contextRef="#ctx0" brushRef="#br1" timeOffset="151591.37">10481 11392 39 0,'7'22'19'0,"0"12"-14"16,-3-21 21-16,3 0-25 15,0 8 0-15,0 5 4 16,3-1 1-16,1-7-5 16,0-2 0-16,-1-3 4 0,1-7 1 15,3-6-2-15,0-9 1 16,4-7-2-16,3-6 1 16,7-16-2-16,-3-9 0 15,6-9-6-15,5-10 1 16,3 9-14-16,-8-5 1 15</inkml:trace>
  <inkml:trace contextRef="#ctx0" brushRef="#br1" timeOffset="155345.32">13437 11238 34 0,'4'3'17'0,"-1"4"-6"0,1-7 17 0,-1 3-24 16,1 3 0-1,-1-3 3-15,1 0 0 0,0 4-9 16,-1 8 1-16,1 1 5 15,-1 3 0-15,1-3-1 16,-1-1 0-16,1 1-2 16,-1-4 1-16,4 1 0 15,0-7 0-15,-3-9 0 16,3-13 1-16,11-6 0 16,10-21 0-16,14-14-3 15,8-12 0-15,17-16-11 16,10-12 1-16,-3-3-8 15,7 15 0-15</inkml:trace>
  <inkml:trace contextRef="#ctx0" brushRef="#br1" timeOffset="156292.18">17374 10915 23 0,'0'22'11'0,"7"10"-3"0,-7-26 12 16,4 6-17-16,-1 1 1 15,-3 0 2-15,0 2 1 16,0 1-8-16,0-4 1 16,4-5 6-16,-1-1 1 15,1 0-1-15,3 1 1 16,0-7-2-16,4 6 1 15,6-16-2-15,1-8 1 16,7-11-3-16,10-15 1 16,11-9-3-16,14 0 1 15,7-13-10-15,0 0 1 0,-4 13-9 16,4 12 0 0</inkml:trace>
  <inkml:trace contextRef="#ctx0" brushRef="#br1" timeOffset="159955.23">850 16801 37 0,'0'10'18'16,"0"-1"-6"-16,7-6 18 0,-7 0-27 16,0 4 0-16,0-4 1 15,0 3 0-15,-7 0-5 16,7 4 0-16,-10 8 3 15,-1 4 1-15,0 4-2 16,4 2 0-16,-7 16-1 16,-3 0 0-16,-5-4 0 15,5 4 0-15,-1-3-2 16,4-7 1-16,-4-2-3 16,4-7 0-16,-3-9-7 15,6-1 0-15,4-12-3 16,4-6 0-16</inkml:trace>
  <inkml:trace contextRef="#ctx0" brushRef="#br1" timeOffset="160258.34">691 16883 36 0,'8'9'18'0,"2"-6"-19"0,-10-9 31 0,11 6-30 15,-8 3 1-15,11 3 2 16,-3 4 0-16,-1 2-3 16,1 4 0-16,10 6 1 15,-3 6 1-15,-4 7-1 16,11 6 1-16,-4-1-3 15,4-2 0-15,-1-4-4 16,-10-2 0-16,4-10-7 16,-7-10 0-16</inkml:trace>
  <inkml:trace contextRef="#ctx0" brushRef="#br1" timeOffset="160602.09">1111 16870 47 0,'7'13'23'0,"-14"-23"-23"0,7 10 41 0,7-3-39 15,-3 3 0-15,10-3 1 16,-11 3 0-16,15-6-5 16,3 0 1-16,8-1 1 15,-8 1 1-15,0 0-7 16,-4 3 1-16,-2-1-10 15,2 1 0-15</inkml:trace>
  <inkml:trace contextRef="#ctx0" brushRef="#br1" timeOffset="160795.46">1122 17021 34 0,'-14'34'17'0,"14"-9"-4"16,0-18 19-16,0-4-27 15,0 0 1-15,0 0 3 16,3-3 1-16,8-6-13 0,6-7 1 16,12-2 7-16,10-4 0 31,20-16-20-31,-16 4 1 16</inkml:trace>
  <inkml:trace contextRef="#ctx0" brushRef="#br1" timeOffset="168182.29">1976 16820 47 0,'-7'-6'23'0,"7"-4"-11"16,0 10 23-16,0 0-32 16,0 0 1-16,0-6 0 15,7 0 0-15,-7 6-6 16,0 0 1-16,-7 3 3 16,-8 6 1-16,-6 1-4 15,-7-1 1-15,-11 7-3 16,-3 6 1-16,7 0-3 15,-1 3 0-15,-2 3-2 16,2 7 1-16,12 15 0 16,6 0 0-16,7 3 2 15,11 4 0-15,4-7 4 0,10-3 0 16,0 0 3-16,14-13 1 16,1-5 1-16,13-17 0 15,-3-6 0-15,-1-12 1 16,1-13-1-16,4-12 0 15,-12-7-3-15,-9-12 1 16,-5-3-3-16,-17-4 1 16,0-2-1-16,-3 2 0 15,-4-2-3-15,-11-1 1 0,-3 4-5 16,0 12 0-16,-11 6-9 16,14 4 1-16</inkml:trace>
  <inkml:trace contextRef="#ctx0" brushRef="#br1" timeOffset="168978.31">2702 17055 45 0,'0'16'22'0,"11"-19"-19"0,-4 3 34 16,4 0-34-16,-1 3 0 15,11-3 1-15,11 0 0 16,14-3-6-16,3-3 1 0,1-1 3 16,3-2 0-16,7-1-5 15,0-2 0-15,-4-4-12 16,-3-6 0-16,-11-3 0 15,-7 6 0-15</inkml:trace>
  <inkml:trace contextRef="#ctx0" brushRef="#br1" timeOffset="169384.27">3210 16739 39 0,'7'9'19'0,"7"0"-18"0,4-6 36 15,-7 4-33-15,6-1 0 16,-6 3 2-16,10 1 0 16,-7-1-8-16,11 1 1 15,-11-1 5-15,4 7 0 16,3-1-2-16,-4 1 0 16,5 3-2-16,-12 0 1 15,1 3-1-15,-4 6 0 0,-7 10-1 16,-7 2 0-1,-7 7-2-15,-11 3 0 0,0 1-4 16,-14-7 0-16,4-7-8 16,0-9 0-16</inkml:trace>
  <inkml:trace contextRef="#ctx0" brushRef="#br1" timeOffset="169595.05">3094 16855 42 0,'18'34'21'0,"13"32"-20"0,-20-50 31 16,6 12-32-16,12 9 0 15,-8 7-9-15,0 6 1 16,-3 4 0-16,-8-4 1 15</inkml:trace>
  <inkml:trace contextRef="#ctx0" brushRef="#br1" timeOffset="172611.96">4145 16626 36 0,'11'-4'18'0,"17"-14"-14"0,-7 11 19 16,7 1-20-16,4 0 0 15,7 0 5-15,3 6 0 16,1 3-9-16,2 9 1 16,-13-5 5-16,-4 5 0 15,-10 10-2-15,-7 9 0 16,-11 16-4-16,-18-3 1 15,-3 10-2-15,-7 2 1 16,-4 1-2-16,-14-4 0 16,7 0 0-16,4-15 1 0,7-7 0 15,7-6 1-15,-1-3 0 16,8-6 0-16,4-4 1 16,-1-2 0-16,8-10 0 15,3 0 0-15,0 0 0 16,10-3 0-16,1-4 0 15,6 1 1-15,5 0 0 16,2 3 0-16,1 6 0 16,0 6 1-16,3 4 0 15,0 2 0-15,4 7-1 16,0 7 1-16,3-1-1 16,4 3 1-16,-8-6-2 15,1-3 1-15,-4-3-1 16,1 0 1-16,-8 0-7 15,-4-4 1-15,8-11-10 0,0-4 1 16</inkml:trace>
  <inkml:trace contextRef="#ctx0" brushRef="#br1" timeOffset="173035.19">5161 17011 49 0,'0'3'24'0,"4"4"-19"16,-4-7 37-16,7-3-39 15,-4 3 0-15,4-4 3 16,4 1 0-16,7 0-8 15,-8-3 1-15,1 3 3 16,6 0 1-16,-6 3-6 0,3 3 0 16,-3 0-10-16,-4 0 1 15,-7-3-6-15,-4 6 0 16</inkml:trace>
  <inkml:trace contextRef="#ctx0" brushRef="#br1" timeOffset="173195.96">5080 17319 58 0,'-7'31'29'0,"18"-22"-26"0,-4-5 54 0,7-4-55 15,7 0 1 1,7-7 0-16,-3-2 0 0,7-1-9 16,6 4 1-16,-6 0-13 15,-4 0 0-15</inkml:trace>
  <inkml:trace contextRef="#ctx0" brushRef="#br1" timeOffset="174141.36">5821 17563 48 0,'-4'22'24'0,"4"-16"-12"0,0-6 26 15,0 0-35-15,11-6 1 16,-1-13 1-16,1-6 1 16,7-3-8-16,17-13 1 15,0-15 4-15,-3-13 0 0,7-16-2 16,-7-3 0 0,6-3-1-16,1-6 1 0,-11 6-2 15,-3 7 0-15,-4 5 1 16,-7 4 0-16,-3 12 0 15,0 16 0-15,-1 13-1 16,-10 12 1-16,4 16-1 16,-1 12 1-16,1 13-2 15,-1 12 1-15,-3 19-1 16,0 7 1-16,-3 18 0 16,-1 6 1-16,1 4-1 15,-1 3 1-15,-3 6-2 16,4-13 1-16,-5-2-2 15,5-10 0-15,3-10-2 16,0-12 0-16,-7-9-5 16,7-13 1-16,0-6-6 15</inkml:trace>
  <inkml:trace contextRef="#ctx0" brushRef="#br1" timeOffset="174367.23">5898 17319 58 0,'0'12'29'0,"11"-12"-34"0,-4-3 55 0,14-3-49 15,0-4 1-15,8-2-1 16,6-4 1-16,4-3-8 15,0 7 0-15,-4-4-11 16,-3-6 1-16</inkml:trace>
  <inkml:trace contextRef="#ctx0" brushRef="#br1" timeOffset="174879.13">6897 16732 56 0,'-4'16'28'0,"4"3"-33"0,-7-13 42 0,0 3-37 16,-7 7 1-16,-4-3 0 16,-10 2 0-16,-4 10-1 15,1 7 0-15,-1 5 1 16,0 10 0-16,4 13 0 16,-4 3 0-16,15 6 0 15,-5-7 0-15,8 4 0 16,11-12 0-16,6-11-2 15,8-8 1-15,7-10-4 16,3-12 0-16,14-10-12 16,0-16 0-16</inkml:trace>
  <inkml:trace contextRef="#ctx0" brushRef="#br1" timeOffset="175120.99">6893 17099 61 0,'14'31'30'0,"-3"-34"-32"0,-7 6 49 0,-4-3-44 16,10 0 1-16,11-3 0 15,-3 3 0-15,14 0-9 16,-4 3 1-16,7-3-3 15,-3-3 0-15,3-3-12 16,-7-10 1-16</inkml:trace>
  <inkml:trace contextRef="#ctx0" brushRef="#br1" timeOffset="175389.83">7475 16880 60 0,'-3'9'30'0,"3"22"-31"0,0-18 50 16,-7 6-45-16,7 6 0 16,0 12 0-16,0 1 1 15,-4 9-8-15,4 6 1 16,0 1 3-16,0-10 0 15,0-4-7-15,11-11 1 16,-11-11-9-16,10-5 0 16,8-22-5-16,3-7 0 15</inkml:trace>
  <inkml:trace contextRef="#ctx0" brushRef="#br1" timeOffset="175689.06">7486 16663 53 0,'7'13'26'0,"11"18"-31"16,-15-25 47-16,4 4-39 15,7 6 0-15,4 9 4 16,10-3 1-16,0 12-8 15,4 4 0-15,0-1 5 16,-4 7 0-16,-7 10-2 16,-3-4 1-16,-7 9-4 15,-19 7 0-15,5-3-6 16,-22 3 0-16,1-13-6 16,-5-15 1-16,1-10-8 15,0-12 0-15</inkml:trace>
  <inkml:trace contextRef="#ctx0" brushRef="#br1" timeOffset="176079.55">8170 16657 57 0,'-10'6'28'0,"-22"57"-31"0,18-44 48 0,3 3-43 16,-3 3 0-16,4 16 2 15,-8-1 1-15,4 14-6 16,3 5 1-16,4 7 3 16,-3 6 1-16,10-9-2 15,0-3 0-15,0-1-4 16,0-9 1-16,3-9-4 16,8-10 0-16,-1-9-9 0,4-9 1 15,8-19-6-15,-1-10 1 16</inkml:trace>
  <inkml:trace contextRef="#ctx0" brushRef="#br1" timeOffset="176620.5">8255 16870 63 0,'0'-3'31'0,"18"3"-34"15,-11 0 59-15,10 0-53 16,-3 0 1-16,8 3 1 15,2-3 0-15,1-3-7 16,0 3 1-16,-8 3 3 16,-3 0 1-16,-3 4-4 15,-7-1 0-15,-8 6-3 16,-3-2 0-16,-4-1-3 16,-3 7 1-16,-3-4-1 0,3 1 0 15,-1 3 1-15,5 3 1 16,6-7 1-16,-3 1 1 15,7-4 2-15,7 0 0 16,4 1 2-16,3 2 1 16,11-2 1-16,-1 2 0 15,1-2 0-15,-4 2 1 16,-3 1-1-16,-4 2 0 16,-7-2-2-16,-7 3 0 15,-11 6-2-15,-10 0 0 16,-7 3-5-16,-4-3 1 0,-3-4-11 15,7-2 0-15,3-10-1 16,4-6 1-16</inkml:trace>
  <inkml:trace contextRef="#ctx0" brushRef="#br1" timeOffset="176922.37">8565 16579 46 0,'0'40'23'0,"15"-8"-21"16,-5-17 46-16,8 17-45 0,10 5 1 15,0 4 3-15,4 6 1 16,-4 6-10-16,-3 13 0 16,-7 0 5-16,-11 3 0 15,-11 0-6-15,-10-6 1 16,-7-7-16-16,-7-5 0 16</inkml:trace>
  <inkml:trace contextRef="#ctx0" brushRef="#br1" timeOffset="177324.78">9349 17087 63 0,'0'22'31'0,"7"-10"-30"0,0-9 47 16,3 0-46-16,4 4 0 15,15-1 1-15,2 0 0 16,8-6-6-16,4-6 1 16,-12-4-3-16,1-5 1 15,-4-7-15-15,-3-6 0 16</inkml:trace>
  <inkml:trace contextRef="#ctx0" brushRef="#br1" timeOffset="177523.67">9469 16876 52 0,'3'35'26'0,"-3"34"-26"15,0-41 34-15,0 13-35 16,0 3 1-16,0 6-9 16,0 0 1-16,0-6-2 15,4-16 1-15</inkml:trace>
  <inkml:trace contextRef="#ctx0" brushRef="#br1" timeOffset="179396.3">11038 16823 64 0,'-3'25'32'0,"17"-15"-31"15,-7-10 50-15,4 3-49 16,6-3 1-16,4 0 2 15,4 0 1-15,7 0-7 16,3 0 0-16,-7-3 4 16,1 3 1-16,-1 0-3 0,0 0 1 15,-7 0-2-15,-7 3 0 16,-3-3-2-16,-8 3 1 16,-3 3-2-16,-3 7 1 15,-4 2-2-15,0 4 0 16,-7 6-2-16,0 0 1 15,-1 4 0-15,1-1 1 16,0 3 0-16,4-6 1 16,3-3 2-16,7-3 0 15,3-3 3-15,8-1 1 0,3 1 1 16,-4 0 0-16,8-1 1 16,0 1 1-16,-1 0-2 15,-6 3 1-15,-4 3-3 16,-11 9 1-16,-3 3-4 15,-14 7 1-15,-14 3-6 16,-7-3 0-16,-4-10-8 16,3-3 1-16,1-9-8 15,7-3 1-15</inkml:trace>
  <inkml:trace contextRef="#ctx0" brushRef="#br1" timeOffset="179698.2">11719 17250 59 0,'-3'6'29'0,"6"6"-24"0,1-12 52 16,3 4-54-16,7-1 1 16,4 0 0-16,6 3 1 15,1-6-7-15,7-6 0 0,7 0 1 16,10-4 0-16,-10 1-7 16,-4-1 0-16,-7 1-13 15,-3-7 1-15</inkml:trace>
  <inkml:trace contextRef="#ctx0" brushRef="#br1" timeOffset="179908.77">11878 17049 61 0,'0'60'30'0,"4"27"-33"16,-8-62 45-16,1 13-43 16,-1 6 1-16,-3 3-9 0,0-3 1 15,3-10-4 1,-3-12 1-16</inkml:trace>
  <inkml:trace contextRef="#ctx0" brushRef="#br1" timeOffset="181033.83">13324 16977 67 0,'0'12'33'0,"-10"7"-34"0,6-13 50 0,-6 7-49 16,-8 9 0-16,-3 3 1 16,-4 3 1-16,-7 10-2 15,-3 9 0-15,3 3 1 16,1 16 0-16,6 6-2 15,7 10 1-15,4-4-3 16,11-3 0-16,10-12-4 16,10-13 0-16,8-15-6 15,3-17 0-15,4-18-5 0,3-3 0 16</inkml:trace>
  <inkml:trace contextRef="#ctx0" brushRef="#br1" timeOffset="181275.33">13268 17510 68 0,'0'6'34'0,"14"-6"-42"0,-7 0 68 0,4 0-60 16,6 0 1-16,5 0-1 15,6-6 1-15,4 0-7 16,-4-10 1-16,-7 0-11 16,0-3 0-16,0-6-3 15,-3 0 0-15</inkml:trace>
  <inkml:trace contextRef="#ctx0" brushRef="#br1" timeOffset="181528.11">13656 17237 66 0,'-3'31'33'0,"-8"29"-39"0,7-44 65 15,-3 3-58 1,4 9 0-16,-4 9 0 0,0 7 0 15,3 6-3-15,4 1 1 16,0-4-4-16,7-10 1 16,0-8-10-16,4-14 0 15,7-15-5-15,10-15 0 16</inkml:trace>
  <inkml:trace contextRef="#ctx0" brushRef="#br1" timeOffset="181843.39">13751 17080 41 0,'14'60'20'0,"4"-13"-20"15,-11-38 32-15,4 10-27 16,6 9 1-16,4 7 4 16,1-1 0-16,2 7-11 15,-2 0 0-15,2 0 7 16,-6 3 1-16,-4 6-5 16,-11-3 0-16,-6 3-7 0,-8-3 1 15,-3-6-8-15,-7-7 0 16,3-12-6-16,4-9 0 15</inkml:trace>
  <inkml:trace contextRef="#ctx0" brushRef="#br1" timeOffset="182369.73">14034 16911 65 0,'3'3'32'0,"11"0"-34"15,-7 0 62-15,-3 1-57 16,6-1 1-16,1-3 0 16,7 0 1-16,3 0-7 15,0 0 1-15,0 3 3 0,-7-3 0 16,-3 0-2-16,-4 3 0 15,-11 3-2-15,-6 10 1 16,-1-4-1-16,-3 7 0 16,0 0 0-16,3 6 1 15,-3 3-1-15,4-3 1 16,3 1 1-16,-1-8 0 16,5-2 1-16,3-3 1 15,0-4-1-15,7-3 0 16,11 1-2-16,10-4 1 15,4-3-9-15,-1-7 0 16,1-15-12-16,0 4 0 0</inkml:trace>
  <inkml:trace contextRef="#ctx0" brushRef="#br1" timeOffset="188166.06">10061 16870 30 0,'-7'0'15'0,"7"-6"-5"0,0 6 15 0,0 0-22 15,4 3 0-15,-1 0 4 16,1-3 1-16,3 0-9 16,-7 0 0-16,7-3 6 15,0 0 0-15,4 0-2 16,3-3 1-16,0 2-2 15,3-2 0-15,1 3-1 16,3 0 0-16,4 0 0 16,0 3 0-16,-4 6-1 15,-4-3 1-15,-6 10-1 16,-8 5 0-16,-6 11-1 16,-8 5 0-16,1 7 0 15,-11 9 0-15,-8-9-1 0,-2-3 1 16,-5-7-1-16,1-3 1 15,3-6-1-15,8-6 0 16,2-7 1-16,5-6 0 16,3-6 0-16,7 3 0 15,7-6 1-15,0-4 0 16,10 1 0-16,4 0 1 16,4-1-1-16,3 7 1 15,0 3 0-15,4 3 1 16,0 4-1-16,-1-1 0 15,-6 3 0-15,-4 4 1 0,4 6-1 16,-1 3 0-16,5 3-1 16,-5 3 0-16,1-6-3 15,-4 0 1-15,0-10-13 16,0-2 0-16</inkml:trace>
  <inkml:trace contextRef="#ctx0" brushRef="#br1" timeOffset="188569.19">10791 16622 47 0,'0'32'23'0,"-7"-45"-17"0,7 10 32 16,0 3-36-16,0 3 1 16,0 4 0-16,-3 5 1 15,-4 7-5-15,0 9 0 16,-4 4 3-16,-3-4 0 0,-4 13-1 15,1 6 0 1,3 12 0-16,3 7 0 0,4 9-1 16,4-3 1-16,-1-12-2 15,4-7 1-15,4 1-4 16,6-14 0-16,4-8-7 16,4-14 1-16,7-14-7 15,-1-11 0-15</inkml:trace>
  <inkml:trace contextRef="#ctx0" brushRef="#br1" timeOffset="189184.91">11448 16425 40 0,'7'16'20'0,"-7"-4"-18"16,0-6 32-16,3 7-32 15,4 9 0-15,4 9 4 16,3-6 0-16,0 16-6 0,4 19 1 15,3 6 4-15,4 15 0 16,-1 7-1-16,-3 12 1 16,-6-6-3-16,-12 4 1 15,-6-1-4-15,-12 6 1 16,-2-15-8-16,-11-10 1 16,-4-9-10-16,-3-15 0 15</inkml:trace>
  <inkml:trace contextRef="#ctx0" brushRef="#br1" timeOffset="194518.7">12347 17143 25 0,'-3'25'12'0,"-4"-6"4"15,7-16 12-15,0 0-25 16,0-3 1-16,0 3 6 16,0 0 0-16,0-3-10 15,3 4 0-15,1-4 6 16,3 0 1-16,3-10-2 0,4 1 0 15,1-1-5-15,2 1 0 16,4 0-7-16,-3-1 0 16,-4-2-10-16,-3-1 1 15</inkml:trace>
  <inkml:trace contextRef="#ctx0" brushRef="#br1" timeOffset="195102.17">12728 16845 44 0,'4'10'22'0,"-4"2"-17"16,0-9 30-16,0-3-33 16,0 0 0-16,-4 3 1 15,1 4 0-15,-4 2-4 16,0 4 0-16,0 2 2 16,-1 1 1-16,-2 6-2 15,-1 0 1-15,1 6-1 16,3-3 0-16,3 0 0 15,1 7 0-15,3-7 0 16,3-7 1-16,8-2-3 0,6-3 0 16,5-7-4-16,6-9 1 15,4-13-8-15,-4-6 1 16,0-6-2-16,-3 0 1 16,-1-4 1-16,-2-5 0 15,-5 5 4-15,4 1 1 16,-10 3 6-16,-1 3 1 15,-2 6 7-15,-1 6 1 16,-4 7 5-16,1 6 0 16,-4 3 2-16,-4 10 1 0,-10 9 0 15,-4 12 1-15,-6 16-6 16,-5 13 0-16,-2 16-6 16,-5-1 1-16,5 10-5 15,-1 12 0-15,4-12-10 16,3-7 0-16,4-15-10 15,3-12 0-15</inkml:trace>
  <inkml:trace contextRef="#ctx0" brushRef="#br1" timeOffset="197578.33">15141 17156 34 0,'-3'9'17'0,"3"7"-7"15,3-13 17-15,1 0-23 16,3 0 1-16,0 0 3 16,0 0 1-16,4 0-11 0,6 1 1 15,11-4 5-15,8 0 1 16,2-4-5-16,5 4 1 16,3-3-8-16,3-3 1 15,-3-3-10-15,-11-4 0 16</inkml:trace>
  <inkml:trace contextRef="#ctx0" brushRef="#br1" timeOffset="197922.65">15529 16864 44 0,'4'0'22'0,"6"19"-22"15,-3-16 33-15,1 3-29 16,2 4 0-16,1-4 3 16,6 3 0-16,1 1-9 15,3 2 1-15,0-2 5 16,-3 5 1-16,0 1-3 15,-8 6 0-15,-3 0-2 16,-3 12 1-16,-8 1-3 16,-6 6 0-16,-12-1-4 15,-2 1 1-15,-4-6-8 16,-1-7 0-16,8-9-3 16,7-13 1-16</inkml:trace>
  <inkml:trace contextRef="#ctx0" brushRef="#br1" timeOffset="198121.71">15505 16905 58 0,'14'31'29'0,"3"29"-36"0,-10-35 59 0,-3 16-51 15,-1-1 0-15,-3 4-2 16,-3 3 0-16,-4-9-12 15,0-13 1-15,0-16-4 16,3-21 0-16</inkml:trace>
  <inkml:trace contextRef="#ctx0" brushRef="#br1" timeOffset="199860.46">16284 16691 43 0,'4'0'21'0,"20"4"-14"0,-16-4 21 15,2 0-24-15,4 3 0 16,7 6 3-16,1 4 0 16,2 6-9-16,1 2 1 15,-4 5 5-15,-3-8 0 16,-4 7-3-16,-7 7 1 15,-7 5-2-15,-7 7 0 0,-11 7-2 16,-6-11 1-16,-12-2-1 16,15-7 1-16,-4-6-1 15,4-6 1-15,0-6-1 16,3-4 1-16,1-3-1 16,3-6 1-16,0-6-2 15,3-3 1-15,4-4-1 16,3-3 1-16,1 4 0 15,3-1 0-15,3 4 1 16,4 3 0-16,4 3 1 16,-4 3 1-16,4 6 0 15,3 3 1-15,3 7 0 16,1 3 1-16,7 0-1 16,-8 3 1-16,5-1-2 15,-1 5 1-15,0-1-4 0,-7 0 1 16,0-3-13-1,4-13 0-15,-1-9-1 0,5-3 0 16</inkml:trace>
  <inkml:trace contextRef="#ctx0" brushRef="#br1" timeOffset="200145.23">16796 16974 48 0,'3'22'24'0,"11"-10"-30"16,-7-12 49-16,4 0-43 15,3-3 1-15,4-3-1 16,3 3 1-16,-3-4-7 16,10-2 0-16,-11 3-8 15,1-4 1-15</inkml:trace>
  <inkml:trace contextRef="#ctx0" brushRef="#br1" timeOffset="200339.63">16799 17228 58 0,'21'3'29'0,"15"-9"-41"0,-19-1 52 15,8 1-51-15,10 3 0 16,-3-7-17-16,0 1 0 15</inkml:trace>
  <inkml:trace contextRef="#ctx0" brushRef="#br1" timeOffset="200626.12">17300 17105 56 0,'7'25'28'0,"11"-18"-32"15,-11-4 48-15,0-3-44 16,4 3 1-16,-1-3 0 0,4-6 0 15,4-1-6-15,0-2 1 16,6-3-12-16,1-7 1 16</inkml:trace>
  <inkml:trace contextRef="#ctx0" brushRef="#br1" timeOffset="201121.36">17657 16804 59 0,'-4'35'29'0,"15"-19"-24"15,-8-13 47-15,4-3-49 16,4 0 1-16,-1 0 1 15,8 3 1-15,3-3-7 16,0 3 0-16,4-3 4 16,-4 3 1-16,-3-3-3 15,-4 0 0-15,-7 3-3 16,-3 3 1-16,-8 4-4 16,-3-1 1-16,-4 4-2 15,-3-4 0-15,0 1-1 16,0-1 0-16,3 0 1 15,1 1 1-15,3 2 2 0,3 1 0 16,8 6 2-16,3-7 1 16,3 1 2-16,5 3 0 15,2 2 1-15,-3 4 0 16,0 0 0-16,-3 0 1 16,-4-6-3-16,-7 3 1 15,-7 3-2-15,-11 3 0 16,-6 0-4-16,-5 0 1 15,-2-3-6-15,2 0 1 16,8-6-9-16,7-10 1 0</inkml:trace>
  <inkml:trace contextRef="#ctx0" brushRef="#br1" timeOffset="201616.05">17903 17460 63 0,'-3'25'31'0,"6"-9"-39"16,1-13 57-16,0 0-49 15,3-6 1-15,0-4-1 16,7-8 1-16,0-4-2 16,7-9 1-16,4-10-1 0,6-3 0 15,1-15-2-15,0-10 1 16,-4 3-1-16,4-3 1 16,0 13-1-16,-4 6 1 15,-3 6 1-15,-8 13 1 16,4 6 0-16,-3 10 1 15,-4 5-1-15,-3 1 1 16,-4 6-1-16,-4 6 0 16,-6 7-1-16,-1 6 1 15,-3 6-1-15,0 3 1 0,-3 16 0 16,-1-3 0-16,0 12 0 16,1 7 1-16,3-7-1 15,0 3 0-15,3-6-1 16,1-6 0-16,-1-9-6 15,4-10 1-15,0-9-9 16,0-16 1-16</inkml:trace>
  <inkml:trace contextRef="#ctx0" brushRef="#br1" timeOffset="201825.83">18030 17303 57 0,'-7'19'28'0,"7"-13"-27"0,0-6 49 16,4 3-45-16,3 0 1 15,4 0 0-15,10 1 0 16,0-4-9-16,7-7 0 16,4-2-1-16,-4-7 0 15,-3-3-16-15,-8-9 1 16</inkml:trace>
  <inkml:trace contextRef="#ctx0" brushRef="#br1" timeOffset="205250.4">18676 17203 35 0,'0'12'17'0,"25"-15"-12"16,-15 3 17-16,8 0-21 0,10-3 1 15,4 0 0-15,3 0 0 16,1-7-5-16,-5 1 1 15,-3-4-7-15,-3 4 1 16,-7-7-3-16,-8 4 1 16</inkml:trace>
  <inkml:trace contextRef="#ctx0" brushRef="#br1" timeOffset="205536.08">18927 16949 47 0,'-15'15'23'0,"15"-2"-23"15,0-10 48-15,0 6-46 16,-3 4 1-16,-1 3 0 15,1 9 0-15,-4 6-5 16,0 0 1-16,-4 7 2 16,1 6 0-16,-1 0-9 15,4-7 1-15,3-5-9 16,1-1 0-16</inkml:trace>
  <inkml:trace contextRef="#ctx0" brushRef="#br1" timeOffset="206076.24">19618 16876 47 0,'18'7'23'0,"-15"-23"-14"16,-3 16 34-16,0 0-41 15,-3-3 0-15,-4 3 0 16,0 6 1-16,-8 4-5 16,-2 2 1-16,-11 7 2 15,-4 3 1-15,-7 6-3 16,-3 10 1-16,-1 6-2 15,8 6 1-15,0 9-1 16,3-2 0-16,7 2 0 16,4-5 1-16,11-10-1 15,6-7 1-15,11-8 1 16,11-11 1-16,6-11 0 16,8-7 1-16,3-7-1 15,1 1 0-15,-5-10-1 16,-2-2 1-16,-12-4-1 15,-3-3 0-15,-6-1-1 0,-12 8 0 16,-7 2 0-16,-6 10 1 16,-8 6-1-16,-10 9 0 15,7 4-1-15,-1 2 0 16,1 1-3-16,0-3 0 16,3-4-8-16,8 0 1 15,10-9-2-15,3-3 0 16</inkml:trace>
  <inkml:trace contextRef="#ctx0" brushRef="#br1" timeOffset="206363.58">19699 17146 55 0,'-10'16'27'0,"6"-7"-29"15,8-6 57-15,-1 4-50 16,1-1 0-16,6 0 1 16,1 0 1-16,6 1-10 15,1-1 0-15,3-3 4 16,7-3 1-16,4-3-10 15,0 3 0-15,0-9-12 0,-4-7 1 16</inkml:trace>
  <inkml:trace contextRef="#ctx0" brushRef="#br1" timeOffset="206706.93">20239 16845 43 0,'3'25'21'15,"-13"-22"-20"-15,3-3 24 16,0 7-24-16,-4 2 1 0,1 4 1 15,-1 2 1-15,-3 4-4 16,3 3 0-16,1 6 3 16,3-3 0-16,0 0-1 15,3-3 0 1,4 0-4-16,4-6 1 0,3-7-6 16,7-2 0-16,7-7-5 15,7-10 0-15,4-5-2 16,3-10 0-16</inkml:trace>
  <inkml:trace contextRef="#ctx0" brushRef="#br1" timeOffset="206886.26">20514 16795 49 0,'-18'38'24'0,"-24"5"-26"0,31-27 52 15,-6 9-49-15,-4 13 1 16,0 18 0-16,-8 4 0 15,-2 12-3-15,-5 3 1 16,5 4-1-16,2-4 0 16,1-6-15-16,-4-13 1 0</inkml:trace>
  <inkml:trace contextRef="#ctx0" brushRef="#br1" timeOffset="209934.01">14979 18084 40 0,'0'-3'20'0,"3"12"-11"0,-3-9 20 15,8 0-26-15,-1 0 1 16,3 0 2-16,4 0 1 15,4-3-9-15,3 0 1 16,4-3 5-16,3 2 1 16,11 1-3-16,3 3 1 15,4 0-5-15,-4 0 0 16,-3 0-13-16,-4-6 0 16,-3 0-2-16,0-1 1 15</inkml:trace>
  <inkml:trace contextRef="#ctx0" brushRef="#br1" timeOffset="210279.78">15431 17817 46 0,'10'16'23'0,"15"0"-21"16,-15-13 43-16,8 3-43 15,3 3 1-15,7 7 1 16,4-3 0-16,-4 2-5 16,-3 1 0-16,-7-7 3 0,-1 7 0 15,-6 3-2-15,-8 3 0 16,-10 6-2-16,-10 0 0 15,-11 7-3-15,-11-1 1 16,0 1-3-16,-3-1 0 16,-1-9-8-16,1-6 1 15,7-9 0-15,6-10 0 16</inkml:trace>
  <inkml:trace contextRef="#ctx0" brushRef="#br1" timeOffset="210505.4">15395 17871 48 0,'4'18'24'0,"6"11"-26"16,-6-23 50-16,-1 6-46 15,-3-2 1-15,0 5 0 16,-3 4 1-16,-1 3-6 15,-3 3 1-15,0 0-3 16,-3-3 1-16,3-6-13 16,0-7 0-16</inkml:trace>
  <inkml:trace contextRef="#ctx0" brushRef="#br1" timeOffset="213251.17">16358 17971 35 0,'-14'9'17'0,"7"-9"-10"0,4-3 17 0,-4 6-23 15,0-3 1-15,-1-3 0 16,-2 3 0-16,-4 0-3 16,-11 3 1-16,-3 10 1 15,-4-1 0-15,0 4-3 16,1 6 1-16,-1 6-4 15,0 7 1-15,4 9-1 16,3 0 1-16,8-1 2 16,6-2 0-16,4-3 3 15,10-7 0-15,12-9 6 16,13-12 0-16,11-17 0 16,3-5 1-16,-3-16-3 15,-11-7 1-15,-3-6-2 16,-4-9 1-16,-7 3-6 15,-7 0 1-15,-11-3-6 16,-6 3 1-16,-8 6-10 16,1 10 0-16</inkml:trace>
  <inkml:trace contextRef="#ctx0" brushRef="#br1" timeOffset="213614.39">16422 17996 48 0,'-4'-3'24'0,"22"28"-21"15,-11-19 39-15,4 0-40 16,3 1 0-16,0 2 0 16,3-3 1-16,5-2-4 15,2-1 0-15,1-3-2 16,0 0 1-16,-4-3-12 15,-4-1 0-15,-6-2-2 16,-4 0 0-16</inkml:trace>
  <inkml:trace contextRef="#ctx0" brushRef="#br1" timeOffset="213810.49">16411 18197 38 0,'4'31'19'0,"24"-6"-12"0,-17-19 34 16,3-2-39-16,0 2 1 16,7 0 1-16,7 0 0 15,7-3-7-15,1 1 1 0,-5-4-4 16,-2-7 1-16,-5-2-9 16,-6 0 0-16</inkml:trace>
  <inkml:trace contextRef="#ctx0" brushRef="#br1" timeOffset="214108.33">16912 18090 57 0,'4'19'28'0,"10"-13"-31"0,-7-3 50 16,7 4-47-16,4 2 1 16,-1-3-1-16,4 4 1 15,4-4-5-15,3-3 1 16,1 0-8-16,-1-3 0 15,-4-12-5-15,1-1 0 16</inkml:trace>
  <inkml:trace contextRef="#ctx0" brushRef="#br1" timeOffset="214649.14">17364 17880 47 0,'7'19'23'0,"-4"-16"-16"15,-3-3 40-15,0 0-44 16,7 0 1-16,-3-3 3 16,-4 3 1-16,10-7-9 15,5 4 0-15,9 3 5 16,5 0 1-16,-1 3-2 15,0 4 0-15,0-1-2 16,-3 3 0-16,-7 1-2 16,-4 2 1-16,-7-5-2 15,-7-1 1-15,-4 3-3 0,-6 4 0 16,-5-4 0-16,-2 1 0 16,3 2-1-16,0 1 1 15,-1-1 1-15,5-5 0 16,3 2 1-16,0 0 1 15,7 1 1-15,0-1 0 16,7 1 1-16,0 2 0 16,3-2 0-16,8 2 0 15,0-2 0-15,-1 2 1 16,1 1 0-16,0 2 0 16,-1 4-2-16,-3 0 1 0,-7 6-1 15,-7-6 1-15,-3 0-2 16,-8 3 1-16,-10 3-2 15,-14 0 1-15,-4 3-4 16,7-3 1-16,1-3-7 16,-1-6 0-16,-3-7-6 15,10-6 1-15</inkml:trace>
  <inkml:trace contextRef="#ctx0" brushRef="#br1" timeOffset="-214338.36">17745 18363 48 0,'-7'37'24'0,"10"-11"-23"0,1-23 43 16,-1 0-41-16,8-3 0 15,-1-3 2-15,8-10 1 16,3-6-7-16,4 1 0 16,-4-14 3-16,0-9 1 15,7-2-2-15,8-11 0 0,-1 4-2 16,4 0 1-16,0-3-2 15,-8-1 0-15,1 7 1 16,-7 6 0-16,-4 10-1 16,-3 3 0-16,-1 12 0 15,-3 10 1-15,-3 9-1 16,-4 13 0-16,-7 6 0 16,-3 3 1-16,-1 3 0 15,-3 3 0-15,-4 10 1 16,1 9 0-16,-1 7-1 15,1-4 1-15,-1 7-1 16,0-7 0-16,4-3-3 16,0-9 0-16,4-10-6 15,3-12 1-15,3-13-5 16,1-12 0-16</inkml:trace>
  <inkml:trace contextRef="#ctx0" brushRef="#br1" timeOffset="-214143.47">17900 18256 58 0,'7'41'29'0,"7"-25"-32"0,-7-16 57 16,4 3-52-16,6-3 0 0,8 0 0 15,10-6 1-15,4-1-9 16,0-2 0-16,0 3-11 15,-7-13 0-15</inkml:trace>
  <inkml:trace contextRef="#ctx0" brushRef="#br1" timeOffset="-213661.34">18782 18212 52 0,'0'25'26'0,"18"-3"-20"0,-11-18 34 0,3-1-37 16,4 6 1-16,11-3 2 15,3 4 0-15,4-7-8 16,3-3 0-16,8 0 2 16,-1 0 1-16,0-3-9 15,-3-4 1-15,-4-2-11 16,1-7 0-16</inkml:trace>
  <inkml:trace contextRef="#ctx0" brushRef="#br1" timeOffset="-213375.36">19124 18037 44 0,'-7'25'22'0,"25"6"-13"0,-11-25 30 15,0 7-36-15,7 0 1 16,4 2 2-16,-1 4 0 16,4 6-7-16,-3 0 0 15,-4 0 3-15,-7-6 1 0,-7 3-5 16,-3 3 0-1,-15 7-12-15,-10-1 1 0,-11-6-5 16,0-6 1-16</inkml:trace>
  <inkml:trace contextRef="#ctx0" brushRef="#br1" timeOffset="-212851.56">19209 18228 53 0,'-7'9'26'0,"3"4"-31"16,4-10 49-16,0 3-42 15,0 7 0-15,-3-1 0 16,-1 7 1-16,-6 6-4 15,-1 4 0-15,0 2-1 16,-3-3 1-16,4-6-11 16,3 0 1-16,3 0-5 15,4-13 1-15</inkml:trace>
  <inkml:trace contextRef="#ctx0" brushRef="#br1" timeOffset="-212207.25">19512 18422 58 0,'0'22'29'0,"7"-22"-35"16,-3-3 55-16,3-6-48 15,3-7 0-15,1-3 0 16,3-12 1-16,7-10-3 16,7-3 1-16,4 0-1 15,7-6 1-15,0 0-3 16,0 9 1-16,-1 1-2 15,-6-1 1-15,-4 3-1 0,-6 7 1 16,-5 9 0-16,-3 6 1 16,-3 10 1-16,-4 9 0 15,0 6 1-15,-7 4 0 16,-7-4 1-16,0 7 0 16,0 9 0-16,-4 3 1 15,1 7 0-15,-4 6 0 16,-1 6 0-16,1 3 1 15,0 3-2-15,4 7 1 16,-4-10-1-16,3 3 0 0,4-9-3 16,3 0 0-16,4-13-5 15,0-12 1-15,4-9-10 16,3-10 1-16</inkml:trace>
  <inkml:trace contextRef="#ctx0" brushRef="#br1" timeOffset="-211961.7">19590 18263 47 0,'-4'31'23'0,"8"-9"-15"15,-4-22 36-15,7 0-39 16,0 3 0-16,7-3 0 0,4 0 1 15,10 0-9 1,0-3 1-16,4 0 0 0,3 0 1 16,0-4-12-16,-3 1 1 15,-4-10-6-15,1 4 1 16</inkml:trace>
  <inkml:trace contextRef="#ctx0" brushRef="#br1" timeOffset="-211693.12">20048 18184 53 0,'14'13'26'0,"4"-1"-24"15,-11-12 47-15,0-3-46 16,4 0 1-16,-4 3 1 15,3-3 1-15,5 3-8 16,6 0 0-16,3 3 3 16,1-3 0-16,0 0-7 15,-4 3 1-15,-7 0-11 16,-7-3 0-16,-7 0-3 16,-7 3 0-16</inkml:trace>
  <inkml:trace contextRef="#ctx0" brushRef="#br1" timeOffset="-211514.53">20098 18400 54 0,'7'22'27'0,"0"-6"-32"0,0-13 53 16,0 0-47-16,-3 4 0 16,3-4-1-16,7 0 0 15,7-3-5-15,4 0 0 16,-1-3-9-16,1-3 1 15,3-4-3-15,4 1 1 16</inkml:trace>
  <inkml:trace contextRef="#ctx0" brushRef="#br1" timeOffset="-211171.23">20916 18247 40 0,'11'3'20'0,"-4"3"-19"16,-7-6 37-16,0-3-37 16,-7 0 1-16,-11-3 0 15,-10 6 1-15,-7 6-4 16,3-3 1-16,0 7 1 16,-3 2 1-16,-4-3-2 15,0 7 1-15,4 6-1 16,3 3 1-16,8 7-1 15,6-1 1-15,7-9-1 16,11-3 0-16,11-4 0 0,7 1 1 16,10-7 0-16,0-2 0 15,14-7 0-15,8-13 1 16,-8-12-1-16,-7-3 0 16,-10 6-5-16,-11-9 0 15,-21-7-11-15,-14 7 1 16</inkml:trace>
  <inkml:trace contextRef="#ctx0" brushRef="#br1" timeOffset="-210734.75">19604 17776 34 0,'7'-3'17'0,"-7"3"-3"0,0 3 18 16,-4 4-29-16,1 5 0 15,-1 4 2-15,4 6 0 16,-3 6-6-16,-8 3 0 16,-3 7 3-16,-4 9 1 15,-3 19-3-15,-3 6 0 16,-5 10-1-16,5-7 0 15,-5-22-4-15,12-9 1 32,17-22-11-32,10-19 1 15</inkml:trace>
  <inkml:trace contextRef="#ctx0" brushRef="#br1" timeOffset="-210104.75">19664 17676 28 0,'14'3'14'0,"18"-6"1"15,-18 3 11-15,3 3-20 16,5 4 0-16,6-1 5 0,11 3 1 16,10 1-14-16,11-4 0 15,4 0 10-15,10 4 0 16,14-4-3 0,11-3 0-16,-1-3-3 0,-2 3 1 15,2 0-2-15,1 4 1 16,0-7-2-16,-4-4 1 15,-10 8-1-15,-15-4 1 16,-10 6-2-16,-7 0 1 16,-7 3 0-16,-4 1 0 15,-6-1-2-15,-8 1 0 0,-7 2-1 16,-3 1 1 0,-8 2-2-16,-6 7 1 0,-4 0-1 15,-7 7 1-15,0 5 0 16,-7 10 1-16,3 9 0 15,1 7 1-15,2 9 1 16,5 0 0-16,3-6 0 16,0 2 1-16,-4-5 0 15,1 0 0-15,-1-4-1 16,-3-3 1-16,-14 7 0 16,-14-13 0-16,-22-3 0 15,-20-7 0-15,-8-11 0 16,-24-11 0-16,-11-12 0 15,-14-25 1-15,0-9-5 16,-22-13 0-16,-9-6-12 16,-8 3 0-16,-14 0-2 0,10 6 1 15</inkml:trace>
  <inkml:trace contextRef="#ctx0" brushRef="#br1" timeOffset="-177090.57">15677 6484 23 0,'0'16'11'0,"8"3"0"16,-5-13 12-16,4 4-19 16,0 12 0-16,0-4 2 15,0-11 1-15,0 5-7 16,0 4 0-16,4 3 5 16,0 3 1-16,-1 0-2 15,4 0 1-15,0-4-1 16,4-8 1-16,3-10-2 15,4-16 1-15,3-6-1 0,4-25 0 16,14-31-1 0,7-29 0-16,3 0-9 0,8-27 0 15,17-20-10-15,14 22 0 16</inkml:trace>
  <inkml:trace contextRef="#ctx0" brushRef="#br1" timeOffset="-176413.35">17949 6663 35 0,'7'22'17'0,"4"6"-9"0,-7-21 17 0,-1 5-23 15,4 4 1-15,4 0 2 16,-4-1 1-16,3 4-7 15,1 0 1-15,-1 3 5 16,1-7 0-16,0-5 0 16,3-7 0-16,3-9-1 15,1-7 0-15,7-21-1 16,6-7 0-16,8-12-1 16,11-29 0-16,6-15-8 15,8-7 1-15,17 13-12 16,-4 10 0-16</inkml:trace>
  <inkml:trace contextRef="#ctx0" brushRef="#br1" timeOffset="-175708.31">20920 6419 40 0,'0'12'20'0,"10"7"-7"0,-6-13 22 15,3 4-31-15,0 2 1 16,0 1 1-16,4 6 0 16,-1-1-7-16,4 4 0 15,0-6 6-15,1-3 1 0,2-10-2 16,1-6 0-16,3-13-1 15,4-16 1-15,3-18-2 16,0-12 1-16,14-20-3 16,11 1 0-16,7-17-11 15,-7-2 1-15,-14 3-11 16,-4 12 1-16</inkml:trace>
  <inkml:trace contextRef="#ctx0" brushRef="#br1" timeOffset="-174402.36">2462 3534 22 0,'11'-19'11'0,"-7"16"-2"15,-4 3 11-15,7 3-16 16,-7 6 1-16,0 10 2 16,0 12 1-16,0 10-10 15,0 12 1-15,0 20 6 16,-11 27 1-16,4 38-2 15,-7 16 0-15,3 24-2 16,-6 23 0-16,6 0 0 16,4-4 1-16,14-5-2 15,-7-1 1-15,11-12-1 16,-1-13 1-16,1-16-1 16,-4-15 0-16,-7-16-2 15,0-21 0-15,-7-23-7 16,3-16 0-16,-6-21-7 15,-8-29 0-15</inkml:trace>
  <inkml:trace contextRef="#ctx0" brushRef="#br1" timeOffset="-173543.99">2731 3480 16 0,'14'0'8'0,"10"0"-3"0,-13 0 0 16,3-9-6-16,4 3 1 15,3-4 0-15,0 1 1 16,7-7-1-16,4 4 0 16,3 2 0-16,-10 4 1 15,10 0-1-15,8 3 1 16,13 3-1-16,-3 0 1 0,3 0 0 15,-3 0 1 1,7 0-1-16,7 0 1 0,-14-7 0 16,14 4 0-16,7-6 1 15,11 2 1-15,7 4-1 16,6-6 1-16,22 0-1 16,0-4 0-16,7 0 0 15,-3 13 0-15,17-9-2 16,4 9 1-16,-4-6-1 15,17 3 0-15,5-4 1 16,6 1 0-16,0 6-2 16,15 0 1-16,-4 3 0 15,14 0 1-15,7 4-2 16,-7-4 0-16,14 3 0 16,4 7 1-16,6 5-1 15,1 7 0-15,0 1 0 0,0-1 0 16,-11 3 0-1,3-3 0-15,-2 3 0 0,-8-6 0 16,3 3 0-16,-3-9 0 16,-14 3 0-16,7-10 0 15,4 1 0-15,-25-4 0 16,-11-3-2-16,-10 3 1 16,-29 4-8-16,-24 2 1 15,-29-6-3-15,-17 10 1 16</inkml:trace>
  <inkml:trace contextRef="#ctx0" brushRef="#br1" timeOffset="-172510.39">2544 6394 20 0,'0'15'10'0,"0"-9"-5"16,0-2 14-16,0-1-18 15,7 3 1-15,-7-3 3 16,10 3 0-16,1 1-6 0,-1-4 1 15,12 6 4 1,6 1 0-16,0-1-2 0,14-3 1 16,1 7-2-16,13-1 1 15,4-8-1-15,4 2 1 16,10-3-1-16,7 0 1 16,10 0 0-16,8 0 0 15,0 0 0-15,14 7 1 16,3-7-2-16,11 10 1 15,-3-7-2-15,13 0 1 0,12 4-1 16,-15-4 1 0,24 0-1-16,-2 3 1 0,2-2-1 15,12 2 1-15,3-3 0 16,3 4 0-16,7-10 0 16,8-3 1-16,-4-7-1 15,14 1 0-15,4-7 0 16,3 4 0-16,3-1 0 15,1 1 0-15,21 5-1 16,-4-5 1-16,11 9-1 16,0-1 0-16,-4 1 0 15,4 0 0-15,-7 0 0 16,0-3 0-16,0-4 0 16,-18 4 1-16,0-3-1 15,-17-4 1-15,-15 4-2 16,-10-4 1-16,-21 7-3 15,-18 3 1-15,-28 0-13 16,-15-7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50:00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27069 1473 46 0,'-4'16'23'0,"8"-6"-10"0,-4-10 24 15,0 0-37-15,3 0 1 16,1-7 0-16,3 1 1 16,0-7-4-16,3 4 0 15,5 3-7-15,-5 3 1 16,4-13-7-16,-7 7 0 16</inkml:trace>
  <inkml:trace contextRef="#ctx0" brushRef="#br0" timeOffset="302.88">27608 1373 42 0,'7'47'21'0,"4"-22"-13"16,-7-25 33-16,-1 3-41 16,1 4 0-16,-1-7-1 15,1 3 1-15,3-3-5 16,0 0 0-16,-4-10-9 0,-3 1 1 15</inkml:trace>
  <inkml:trace contextRef="#ctx0" brushRef="#br0" timeOffset="1427.14">26864 2126 36 0,'0'-3'18'0,"7"-1"-16"0,-3 8 23 15,3-8-24-15,0 1 0 16,0-6 0-16,3-1 0 0,-3 4-1 16,4-3 0-16,0-4 1 15,3 1 0-15,3-1 0 16,-3-3 0-16,1 4-1 16,-1-1 1-16,-4 1-1 15,1 2 1-15,-1 1-1 16,1 3 1-16,0 3-1 15,-1-4 0-15,1 4 0 16,-1 3 0-16,4-3 0 16,-3 3 1-16,0 0-1 15,-1 6 0-15,1 1-1 16,-1-4 1-16,1 3 0 16,-4 3 0-16,0-5 0 15,0 5 0-15,0 0 0 16,0 1 0-16,-3 2 0 15,3-2 0-15,0 2 0 16,0-2 0-16,-4-1 0 0,5-3 0 16,-1 1 0-16,0-7 0 15,0-7 0-15,0 4 1 16,0 3-1-16,-4-3 0 16,4 0 0-16,0-6 0 15,0 2 0-15,1 4 0 16,-1-6 0-16,0-1 0 15,0 4 0-15,0 0 0 16,0 3 0-16,3 3 0 16,-3 0-1-16,1 0 1 15,-1 0-1-15,0 0 1 16,-7 0-2-16,7-3 1 0,0-1-1 16,0 1 0-16,0-3 0 15,3 6 1-15,1-3-1 16,3 6 0-16,4 3 0 15,-4-3 0-15,0 7 0 16,0 2 1-16,0 1 0 16,0 3 1-16,0-4 0 15,4 4 0-15,0-10 0 16,-1 3 1-16,5-9-1 16,-1 0 1-16,-4 0-1 15,1-9 1-15,0 3-9 16,-1-7 0-16,-6 1-1 15,-4-1 1-15</inkml:trace>
  <inkml:trace contextRef="#ctx0" brushRef="#br0" timeOffset="2207.66">28243 1329 31 0,'29'-50'15'0,"-15"-38"-10"0,-11 60 28 16,-3 15-31-16,-3-12 1 16,-11-9 0-16,-4 6 1 15,-14-7-5-15,-14 7 1 16,-17 9 3-16,-8 0 0 15,-17 13-1-15,-7 9 0 16,-18 10-1-16,11 9 1 16,-11-7-3-16,-11 4 0 15,8 16-4-15,-8 9 1 16,22-7-4-16,3 23 1 0,4-7-6 16,10 10 1-16,8 9 1 15,13-6 0-15,11 12 3 16,8 1 1-16,13 2 4 15,11-6 0-15,10 10 6 16,11-13 1-16,21 0 1 16,18 0 1-16,10-3 2 15,25-12 1-15,22-7-1 16,24-22 0-16,10-15 0 16,11-32 1-16,11-12-2 15,-7-29 1-15,3-28-4 16,-18-12 0-16,-24 18-2 15,-21-12 0-15,-22-3-8 16,-20-3 0-16,-22 2-8 16,-11 8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48:22.5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1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0:49:55.297"/>
    </inkml:context>
  </inkml:definitions>
  <inkml:trace contextRef="#ctx0" brushRef="#br0">3073 6042 33 0,'21'44'16'0,"14"0"-8"0,-24-34 16 0,10 5-23 16,-3 1 1-1,6 0 2-15,1-4 0 0,0 1-4 16,3-4 1-16,0 0 3 15,4-5 1-15,0-1-1 16,3-10 0-16,-3-2-1 16,-1-10 0-16,-2-3-1 15,-1-9 1-15,-14-16-2 16,4-10 1-16,-1-12-1 16,-6-18 1-16,-11-1-2 15,0-9 1-15,0-4-1 16,-11 1 0-16,1-4 0 15,-1-2 0-15,-7 2 0 16,-3 7 1-16,11 6-1 16,10 3 1-16,0 16-1 15,10 6 0-15,1-6 0 0,3 10 0 16,11 18 0 0,-11 0 1-16,7-6-2 0,4 9 1 15,-4 6-1-15,0 4 1 16,-3 9-4-16,3 0 1 15,-11 13-11-15,-3 9 1 16,-7 6-3-16,-7-3 0 16</inkml:trace>
  <inkml:trace contextRef="#ctx0" brushRef="#br0" timeOffset="808.78">4812 4377 45 0,'10'-3'22'0,"-6"6"-18"0,-4-3 41 0,7-3-42 15,-7 3 0-15,0-9 0 16,-7 9 0-16,3 0-5 16,-3 3 1-16,-3 6 3 15,-8-3 0-15,4 7-2 16,7 9 1-16,-4 9-2 15,1 1 0-15,-1 2-1 16,1 7 1-16,3 3-1 16,3 0 1-16,8 0 0 15,3 0 0-15,-7-1 1 16,10-14 1-16,8-11 0 16,-4-11 0-16,7-14 0 15,-3-5 0-15,-1-4 0 0,-6-9 0 16,-4-3-1-16,-3 3 1 15,-8 3-2-15,-3 0 1 16,-4 9-1-16,-6 13 0 16,3 10-2-16,0 2 0 15,0 7-3-15,3 3 1 16,0-3-4-16,-3 3 0 16,11 0-6-16,-4 3 1 15</inkml:trace>
  <inkml:trace contextRef="#ctx0" brushRef="#br0" timeOffset="1082.16">5249 4543 46 0,'0'25'23'0,"-17"4"-26"16,10-20 42-16,-4 7-38 16,0 6 0-16,-3 3 0 15,0 0 0-15,4 3-2 16,-1-9 1-16,8 3-3 16,-8-6 0-16,11-7-7 15,-7-6 1-15,3-9-5 16,-3-4 1-16</inkml:trace>
  <inkml:trace contextRef="#ctx0" brushRef="#br0" timeOffset="1278.27">5009 4493 34 0,'4'10'17'0,"17"34"-9"0,-10-32 29 16,6 1-34-16,1 12 1 15,7 0 0-15,-1 6 0 16,1 4-6-16,0-1 1 15,-4-3 3-15,4 10 0 16,-1-6-4-16,-10-10 0 16,4-6-6-16,-11-10 1 15,4-9-7-15,-11-9 0 0</inkml:trace>
  <inkml:trace contextRef="#ctx0" brushRef="#br0" timeOffset="1520.34">5355 4650 37 0,'18'22'18'0,"10"0"-11"16,-21-19 27-16,7-3-34 31,4 0 1-31,3-3-1 0,0 0 0 0,0-4-2 0,1-2 0 15,-5-7-4 1,1 7 1-16,-8-4-8 0,-3-5 1 16</inkml:trace>
  <inkml:trace contextRef="#ctx0" brushRef="#br0" timeOffset="1708.94">5355 4409 41 0,'14'28'20'0,"7"41"-22"0,-10-50 35 0,-4 9-33 15,4 6 1-15,-1 7-1 16,1 0 0-16,-1 3-2 16,5-10 0-1,-8-6-9 1,-7-18 0-16</inkml:trace>
  <inkml:trace contextRef="#ctx0" brushRef="#br0" timeOffset="2191.73">5729 4418 41 0,'14'-19'20'0,"11"47"-17"0,-22-28 29 16,8 0-29-16,0 0 0 16,-1-6 2-16,8 3 0 15,3 3-7-15,0-6 1 16,4 6 4-16,-4 6 0 15,-3-12-3-15,-8 12 1 0,1-6-2 16,-11 0 1-16,0 3-1 16,-11 6 0-16,1 4-1 15,-4 9 1-15,-1-3 0 16,-2 0 0-16,3-4 0 16,7 1 0-16,0 3 1 15,3 3 0-15,-3 0 1 16,3 3 1-16,4 3-1 15,0-9 1-15,11 0 0 16,3-4 1-16,11-2-1 16,3-4 1-16,7-6-2 15,1 1 1-15,-12-4-3 16,5 0 0-16,-8 0-8 16,-7-4 1-16,-7-2-8 15,-14-3 0-15</inkml:trace>
  <inkml:trace contextRef="#ctx0" brushRef="#br0" timeOffset="2607.31">4664 5246 42 0,'-7'28'21'0,"-4"-28"-13"16,8 0 32-16,3 3-38 15,-7 0 1-15,3 4 2 16,4-1 1-16,0-6-5 15,4 0 1-15,13 3 5 16,4 3 0-16,18-3-1 16,32-6 0-16,27-6-2 15,22-7 0-15,29-9-3 16,9 0 1-16,15 9-5 16,4 4 1-16,-19-1-4 15,-24 7 0-15,-17 12-5 16,-29-6 0-16,-17 6-9 15,-33-2 0-15</inkml:trace>
  <inkml:trace contextRef="#ctx0" brushRef="#br0" timeOffset="5238.42">4576 5782 29 0,'-4'6'14'0,"-7"26"-6"15,4-23 15-15,-3 7-22 16,-11 6 0-16,3 3 1 16,-14 12 0-16,4 1-3 15,-11-7 1-15,7 4-1 16,1-4 1-16,6-3-9 15,11-2 0-15,-7-11-1 16,7-8 0-16</inkml:trace>
  <inkml:trace contextRef="#ctx0" brushRef="#br0" timeOffset="5480.41">4265 5801 40 0,'18'25'20'0,"3"19"-23"0,-11-32 42 16,1 10-35-16,7 13 1 15,3-1 1-15,-7-5 0 16,11 5-9-16,-1 7 1 0,1 0 4 16,0-10 1-16,3-6-6 15,0-3 0-15,-3-10-6 16,0-2 1-16,-4-7-7 15,-11-12 1-15</inkml:trace>
  <inkml:trace contextRef="#ctx0" brushRef="#br0" timeOffset="6019.72">4755 5462 49 0,'-3'-9'24'0,"6"18"-22"0,-3-9 43 16,8-3-43-16,2 0 1 16,8-3 1-16,3 6 0 15,-7-4-6-15,4 4 1 16,-1-6 2-16,-6 6 0 16,-8 3-2-16,4 10 1 15,-14 3-2-15,4-7 1 0,-4 4-2 16,-4-1 0-16,1 1-1 15,-1 2 0-15,4-5 1 16,3-1 0-16,-3 1 1 16,4-4 1-16,6 0 1 15,4-3 0-15,4 0 3 16,7 4 0-16,3-4 0 16,-7 0 0-16,4 0 0 15,-1 0 0-15,-13 3-2 16,3 4 1-16,-4 6-2 15,-6 2 1-15,-8 1-4 16,1 0 1-16,-15 3-5 16,11-6 1-16,-4-4-10 15,8-6 1-15</inkml:trace>
  <inkml:trace contextRef="#ctx0" brushRef="#br0" timeOffset="6273.92">4992 5892 48 0,'10'12'24'0,"5"-5"-23"0,-1-7 38 15,-4 3-39-15,11-10 0 0,-3 1-2 16,7-3 0-16,-1-1-2 16,-2-2 0-16,-1-7-10 15,-4-6 1-15</inkml:trace>
  <inkml:trace contextRef="#ctx0" brushRef="#br0" timeOffset="6486.37">5122 5691 37 0,'0'22'18'16,"-7"22"-12"-16,7-28 25 0,-3 6-30 16,3 3 0-16,0-3 1 15,0 9 0-15,0 10-4 16,0-1 1-16,3-11-4 0,-3-1 1 15,7-6-8-15,-7-10 0 16</inkml:trace>
  <inkml:trace contextRef="#ctx0" brushRef="#br0" timeOffset="6771.67">5592 5757 44 0,'-4'47'22'0,"-14"25"-20"0,8-56 37 0,-1 12-38 15,-10 10 1-15,3-7 0 16,-3 7 0-16,4 2-3 15,2 1 0-15,1-6-1 16,4-10 1-16,6-6-7 16,-3-13 0-16,7-12-6 15,0-10 0-15</inkml:trace>
  <inkml:trace contextRef="#ctx0" brushRef="#br0" timeOffset="6965.65">5390 5870 41 0,'29'56'20'0,"31"4"-21"0,-46-38 34 15,3-3-33-15,12 9 1 16,-5 9-2-16,12 1 1 16,-8-7-2-16,4-2 0 15,-11-7-5-15,-7-10 0 16,0-2-5-16,-3-14 1 15</inkml:trace>
  <inkml:trace contextRef="#ctx0" brushRef="#br0" timeOffset="7355.89">5719 5490 45 0,'10'22'22'0,"4"3"-19"15,-7-25 41-15,4-3-41 16,-1 3 1-16,1 0 0 16,0 0 1-16,-1 0-7 15,4 0 1-15,-3 3 3 16,-1 1 1-16,-6-1-3 15,3 0 1-15,-14 3-2 0,3 4 1 16,4 2-1-16,-7 4 0 16,4 3 0-16,3 3 1 15,-11-4 0-15,11-2 0 16,-7 0 0-16,4-4 1 16,3 1-1-16,3-7 0 15,4 0-1-15,-7-6 1 16,14-3-6-16,8 0 1 15,2 0-12-15,5-3 1 16</inkml:trace>
  <inkml:trace contextRef="#ctx0" brushRef="#br0" timeOffset="7613.01">6068 6055 64 0,'0'25'32'0,"14"-16"-29"16,-7-6 55-16,11-3-58 15,3 0 1-15,7-6-5 16,0 3 1-16,4-3-4 0,-11-4 0 15,-3-2-13-15,-15 2 1 16</inkml:trace>
  <inkml:trace contextRef="#ctx0" brushRef="#br0" timeOffset="10389.2">6678 5632 49 0,'0'18'24'0,"-3"1"-11"15,3-13 24 1,0 1-36-16,-7-1 1 0,3-3 1 16,-3 3 0-16,0 7-4 15,0 3 1-15,-7 9 1 16,0-3 1-16,3 3-2 15,0-3 0-15,4 0-2 16,4-7 0-16,6 4-1 16,8-6 0-16,7 2 0 15,-1-2 1-15,15-4 1 0,-4 4 1 16,15 6 1 0,-12-1 0-16,1 4 0 0,-4-3 1 15,-10-6-1-15,-8 12 0 16,-17 9-3-16,-17 7 1 15,-12-10-5-15,-6-2 0 16,-7-4-6-16,-1-10 1 16,1-11-4-16,7-4 0 15</inkml:trace>
  <inkml:trace contextRef="#ctx0" brushRef="#br0" timeOffset="10645.51">6692 5744 46 0,'25'16'23'0,"31"-38"-20"16,-42 16 43-16,11 0-44 15,0-7 0-15,10-3 1 16,7-2 0-16,1-1-5 15,3-3 1-15,-11 9 0 16,0 1 1-16,-10 2-9 16,0 1 1-16,-4-4-8 15,0 7 0-15</inkml:trace>
  <inkml:trace contextRef="#ctx0" brushRef="#br0" timeOffset="10857.17">7137 5735 40 0,'-14'31'20'0,"-25"35"-12"0,28-50 30 15,1 9-36-15,-12 13 0 16,5-1 0-16,6-2 1 0,-6-4-6 16,6 0 1-16,4-5-2 15,3-8 0-15,1-5-9 16,3-10 1-16,0-3-2 15,0-9 0-15</inkml:trace>
  <inkml:trace contextRef="#ctx0" brushRef="#br0" timeOffset="11037.65">6985 5864 37 0,'18'28'18'0,"13"6"-17"0,-20-18 35 0,7 15-36 15,-4-12 1-15,3 6-1 16,1 7 0-16,3-1-2 16,-7 3 0-16,0-8-4 15,1-1 0-15,-5-7-6 16,1-11 1-16</inkml:trace>
  <inkml:trace contextRef="#ctx0" brushRef="#br0" timeOffset="11276.43">7373 6008 52 0,'18'15'26'0,"13"-2"-31"0,-20-13 51 0,0 0-46 15,6 0 0-15,4-6-3 16,1-4 1-16,-1 4-3 16,-4-6 0-16,1-1-10 15,-7-9 0-15</inkml:trace>
  <inkml:trace contextRef="#ctx0" brushRef="#br0" timeOffset="11482.6">7465 5895 58 0,'0'69'29'0,"7"9"-40"16,-7-62 51-16,0 9-42 15,0 0 0-15,0 0-8 0,3-6 1 16,-3-3 1-1,0-10 1-15,4-15-8 0,-1-4 1 16</inkml:trace>
  <inkml:trace contextRef="#ctx0" brushRef="#br0" timeOffset="11905.43">7758 5748 61 0,'24'18'30'0,"12"-2"-39"0,-26-16 65 0,4 0-54 15,7 3 1-15,4-3 0 16,7-9 1-16,-14-1-6 16,3 4 1-16,-4-3 2 15,-6 6 1-15,-1-1-4 16,-2 11 1-16,-8 2-3 15,-4 0 0-15,-3 4-3 16,-4 3 1-16,1 6-3 16,-1-10 1-16,1 7 1 15,6-3 1-15,4-1 2 16,11 1 0-16,-1 0 6 16,1-1 0-16,3 1 3 15,0 3 0-15,7-10 0 16,-3 4 0-16,0-1-1 15,-4 7 0-15,-14-9-4 0,-7 8 1 16,-4 11-3-16,-10 5 1 16,-11-2-6-16,-3-7 0 15,-4-3-8-15,0-7 0 16</inkml:trace>
  <inkml:trace contextRef="#ctx0" brushRef="#br0" timeOffset="12479.35">8756 4537 59 0,'0'44'29'0,"7"6"-37"16,-7-31 51-16,-4 9-43 15,4 10 1-15,4 21-1 16,0-12 1-16,3 16-1 0,0-3 0 15,0-4 1-15,0-9 1 16,-4-3-1-16,4-9 0 16,-7-10-1-16,0-10 1 15,-10-5-1-15,-4-7 1 16,-4-3-2-16,-7-3 1 16,-3-7-2-16,3 10 0 15,-3-3 0-15,0 6 0 16,0 7-1-16,-4-1 1 15,4 7 0-15,0 6 0 16,3 3 1-16,7 3 1 0,8 4 1 16,6-4 0-16,8 3 0 15,6-3 0-15,8-3 0 16,-1-3 1-16,5-9-2 16,9-7 1-16,5-3-4 15,6-6 0-15,0-6-7 16,4-4 1-16,0-9-6 15,0-9 0-15</inkml:trace>
  <inkml:trace contextRef="#ctx0" brushRef="#br0" timeOffset="12746.05">9292 4982 50 0,'4'4'25'0,"-15"30"-25"0,4-21 46 15,-4 15-44-15,-6-13 0 16,-4 17 0-16,0 9 0 16,-4-1-3-16,4 11 0 15,3-4 0-15,-3 3 0 16,7-3-7-16,0-19 1 15,3-9-9-15,0-22 0 0</inkml:trace>
  <inkml:trace contextRef="#ctx0" brushRef="#br0" timeOffset="12915.03">9035 5083 55 0,'31'41'27'0,"8"6"-29"0,-32-26 46 0,7 8-44 15,8 8 0-15,6 7 0 16,0 0 0-16,4-3-3 16,-4-10 1-16,0-9-7 15,-3-3 0-15,-4-3-7 16,0-7 1-16</inkml:trace>
  <inkml:trace contextRef="#ctx0" brushRef="#br0" timeOffset="13539.41">10707 5117 59 0,'3'10'29'0,"8"-1"-31"0,-4-6 54 16,4 0-48-16,-1 0 0 16,15-3 3-16,14 4 0 15,17-4-9-15,25-7 0 16,0-5 6-16,22-10 0 15,13-10-4-15,11 7 1 16,-10-9-5-16,-15 6 1 16,-14 3-4-16,-10 6 0 0,-15 0-8 15,-21 13 0-15,-13-1-5 16,-19 14 0-16</inkml:trace>
  <inkml:trace contextRef="#ctx0" brushRef="#br0" timeOffset="13842.24">10700 5622 63 0,'3'28'31'0,"22"-18"-28"15,-14-10 59-15,3 0-59 0,14 0 1 16,18-3 1 0,21-10 1-16,28-3-8 0,7-6 0 15,18 10 5-15,11-7 0 16,-8 3-4-16,-20 4 1 16,-12-1-6-16,-6 4 0 15,-14 3-10-15,-15 6 0 16,-10-10-7-16,-18-2 1 15</inkml:trace>
  <inkml:trace contextRef="#ctx0" brushRef="#br0" timeOffset="14532.71">10763 4214 56 0,'-3'19'28'0,"13"41"-34"0,-6-39 48 16,-1-2-42-16,1 13 1 15,-1-1 0-15,1 10 0 0,-1-7-2 16,-3-6 0 0,0-9-1-16,0-3 1 0,0-13-3 15,-3-6 1-15,-1-16-3 16,4-3 1-16,-3 3-2 16,-1-12 1-16,-3-3 1 15,0 2 0-15,4-2 2 16,-1 2 0-16,4 4 3 15,4 3 0-15,-1 3 3 16,4 3 1-16,-3 7 2 16,3 2 0-16,3 4 1 15,5 3 0-15,6-3 0 16,7 2 0-16,4 1-1 16,3 0 0-16,-3 0-2 15,-8 3 1-15,-6 6-2 16,-7 7 0-16,-8 6-2 15,-10 3 1-15,-7 9-4 16,-7-3 1-16,-4 0-4 16,-10-6 1-16,7-3-5 15,10 0 1-15,0-16-10 0,4-3 0 16</inkml:trace>
  <inkml:trace contextRef="#ctx0" brushRef="#br0" timeOffset="15024.2">11116 4578 54 0,'4'31'27'0,"3"-34"-26"16,-4-3 44-16,-3 6-45 15,0 0 1-15,4-13 0 16,-1-6 1-16,1-6-3 16,-1-3 1-16,-3 3 0 15,0-16 1-15,-3 1-2 16,-1 5 0-16,1-3-1 15,-1 13 0-15,1-9-1 16,-1 6 1-16,1 6 0 16,3 6 0-16,-4 3 1 0,4 1 0 15,4 2 1-15,3 1 1 16,3 6-1-16,4-6 1 16,4 2 0-16,3 1 0 15,0 6-1-15,4-6 1 16,-4 3-1-16,-3-7 0 15,-1 10-4-15,-2 0 0 16,-5 10-10-16,-3-1 0 16,-7-6-1-16,-7 7 0 15</inkml:trace>
  <inkml:trace contextRef="#ctx0" brushRef="#br0" timeOffset="15192.38">11144 4430 45 0,'-3'0'22'0,"17"7"-23"16,-11-7 45-16,4 0-43 16,4 0 1-16,3-10-1 15,4 4 1-15,-1 6-4 16,1-3 1-16,0 3-6 16,-1-6 0-16,-6-4-8 15,-1 4 1-15</inkml:trace>
  <inkml:trace contextRef="#ctx0" brushRef="#br0" timeOffset="15462.77">11511 4277 46 0,'11'44'23'0,"-4"15"-22"0,-4-56 38 16,-3 10-38-16,0 9 1 15,4 0 0-15,-1 9 0 16,1-6-3-16,-1-3 0 16,1-6-2-16,-4-7 0 0,0-9-5 15,0-15 1-15,3-7-8 16,1-3 1-16</inkml:trace>
  <inkml:trace contextRef="#ctx0" brushRef="#br0" timeOffset="15704.75">11536 4104 49 0,'17'22'24'0,"8"-15"-24"16,-14-7 43-16,6 9-39 15,5-3 0-15,6 4 3 16,4 5 1-16,-1 1-9 16,1 0 0-16,-4 9 5 0,-3 3 0 15,-7 3-2-15,-11-6 0 16,-11 7-6-16,-14 5 1 16,-17 1-7-16,-14-7 0 15,-11-2-9-15,-7-20 0 16</inkml:trace>
  <inkml:trace contextRef="#ctx0" brushRef="#br0" timeOffset="16829.49">12831 6337 41 0,'17'72'20'0,"29"35"-15"0,-28-82 27 16,-1 13-28-16,4 2 0 0,8-2 4 15,6-7 0-15,4-6-9 16,0-12 1-16,3-19 6 15,0-7 1-15,-6-25-3 16,-5-21 1-16,-2-20-2 16,-12-24 1-16,-13-13-2 15,-15-22 1-15,-7-16-2 16,-13-15 1-16,-5-7-1 16,1 1 1-16,-4-4-2 15,11 10 1-15,3-4-1 16,4 13 1-16,11 13 0 15,10 9 1-15,14 22 0 16,18 19 0-16,6 9 0 16,12 19 1-16,3 9-2 15,0 20 0-15,-11 15-4 16,-7 12 1-16,-7 13-6 16,-10 3 1-16,-14 22-9 0,-11 13 1 15,-11 15-7-15,0 13 0 16</inkml:trace>
  <inkml:trace contextRef="#ctx0" brushRef="#br0" timeOffset="25131.31">15064 4390 46 0,'3'31'23'0,"8"-40"-10"16,-8-1 24-16,1 4-34 16,-4 6 1-16,7-3 3 15,3 3 0-15,1 0-8 16,3 0 0-16,0 3 5 15,7 0 0-15,4-3-2 0,7-3 1 16,7 0-3-16,-8 0 1 16,-2 0-2-16,-5 3 1 15,-6 3-1-15,-4 3 0 16,-7 7-1-16,-7 5 0 16,-10 7-1-16,-8 7 0 15,-3-10 0-15,-7-3 1 16,3 3-1-16,4-1 1 15,-1-2 1-15,5 0 1 0,3 0 0 16,3 0 1-16,4 0 1 16,4-4 0-16,3 1 1 15,0-4 0-15,10-2 0 16,4-1 1-16,14-6-1 16,11-9 0-16,4-3-2 15,6-13 1-15,4 3-4 16,3 6 0-16,-10 4-4 15,-7-4 1-15,-7 4-9 16,-8 6 1-16,-9 6-7 16,-15 6 1-16</inkml:trace>
  <inkml:trace contextRef="#ctx0" brushRef="#br0" timeOffset="25461.33">14393 5318 54 0,'-3'25'27'0,"17"-6"-27"0,-7-16 49 16,11 0-44-16,3 0 1 15,11-3 4-15,3-3 1 16,21 0-13-16,25-3 1 16,25-7 8-16,7-3 1 0,28 4-4 15,11-4 0-15,-11 7-4 16,4-13 1-16,-22 9-5 16,-13 4 0-16,-19 3-7 15,-17 6 0-15,-17 3-12 16,-18 3 0-16</inkml:trace>
  <inkml:trace contextRef="#ctx0" brushRef="#br0" timeOffset="25853.78">14908 5851 48 0,'-3'13'24'0,"-8"21"-18"0,4-28 28 15,-7 10-33-15,-7 9 0 0,-11 6 0 16,0-2 0-16,1 8-3 16,-1 7 1-16,0-6-3 15,0-7 0-15,4-3-9 16,4-3 0-16,6-12-2 15,4-4 1-15</inkml:trace>
  <inkml:trace contextRef="#ctx0" brushRef="#br0" timeOffset="26094.18">14605 5860 37 0,'18'29'18'0,"10"15"-15"16,-18-32 34-16,8 13-34 16,0 3 1-16,3-6 0 15,4 10 1-15,-1 2-7 0,1 4 0 16,0-10 4-16,-4 0 0 16,-4-3-5-16,1 0 0 15,-4-12-7-15,-3 0 0 16,3-10-4-16,0-3 0 15</inkml:trace>
  <inkml:trace contextRef="#ctx0" brushRef="#br0" timeOffset="26319.53">14979 6086 43 0,'7'-6'21'0,"14"12"-17"15,-14-6 39-15,4 0-40 16,3 0 1-16,4-3 1 16,3 0 0-16,0 6-7 15,-3-3 0-15,3 0 1 16,0 0 0-16,0-6-12 16,-3-4 1-16,-1-5-4 15,-3-4 0-15</inkml:trace>
  <inkml:trace contextRef="#ctx0" brushRef="#br0" timeOffset="26562.04">15448 5857 51 0,'-3'50'25'0,"3"4"-27"0,0-42 48 16,0 13-46-16,0-12 1 16,0 12-1-16,0 10 1 15,0 2-3-15,3 1 0 16,1-13-6-16,3-6 0 0,3-7-8 16,1-12 1-16</inkml:trace>
  <inkml:trace contextRef="#ctx0" brushRef="#br0" timeOffset="27068.98">14718 5541 52 0,'0'-7'26'0,"-11"14"-29"0,8-4 46 16,-8 3-43-16,1 3 1 0,-1 7 0 15,-3 6 0-15,-7 3-1 16,-4 3 0-16,-7 13 0 15,1 0 1-15,-1 6-2 16,0 12 1-16,7 1-3 16,1 15 0-16,6-6-1 15,15 10 0-15,13-4-4 16,15-3 1-16,10-15-5 16,4-10 0-16,7-22-1 15,17-13 1-15</inkml:trace>
  <inkml:trace contextRef="#ctx0" brushRef="#br0" timeOffset="27428.26">15737 5616 40 0,'0'25'20'0,"15"13"-21"0,-15-32 41 16,3 13-37-16,1-1 1 0,-1 17 3 15,-3-1 0-15,4 4-8 16,-1 9 0-16,-3-6 5 15,-3 9 1-15,-1 3-3 16,1 1 1-16,-4-4-3 16,3-3 1-16,-3-3-4 15,0-7 0 1,0-12-14 0,-4-12 1-16</inkml:trace>
  <inkml:trace contextRef="#ctx0" brushRef="#br0" timeOffset="27907.62">15935 5710 53 0,'0'12'26'0,"14"-5"-21"0,-10-14 37 16,3 4-38-16,3 6 1 15,8-6 1-15,3 3 0 0,0 0-8 16,0 0 0-16,-3 0 5 15,0 0 1 1,-4-3-4-16,-4 3 1 0,-3 0-2 16,-7 0 1-16,-7 3-2 15,-3 7 0-15,-1 2 0 16,-3 4 0-16,0 0 0 16,3 2 0-16,1 1 1 15,3-3 0-15,0 0 1 16,7-1 1-16,3-5 0 15,4-1 1-15,7-3-2 16,8-6 0-16,6 0-3 16,4-6 0-16,3-6-13 15,-3-10 1-15,3 0-3 16,0-10 1-16</inkml:trace>
  <inkml:trace contextRef="#ctx0" brushRef="#br0" timeOffset="28240.4">16679 5403 64 0,'18'15'32'0,"14"-8"-43"0,-22-11 63 0,4 1-52 16,4 6 1-16,0-6-1 15,-1-3 0-15,5-3-3 16,-1-4 0-16,0 7-9 15,0-4 0-15,-3-8-6 16,-4-11 1-16</inkml:trace>
  <inkml:trace contextRef="#ctx0" brushRef="#br0" timeOffset="31812.1">18196 4267 44 0,'7'10'22'0,"7"-20"-11"15,-10 10 22-15,0 0-32 16,-1 4 1-16,1-1 0 16,-4 6 1-16,-4 4-5 15,-3 5 1-15,-4 8 2 16,-3-20 0-16,-3 6-1 15,3 10 1-15,-1 3-1 16,1 7 0-16,4-4 1 0,3 0 0 16,3-9-1-1,8 3 0-15,6-13-2 0,4 4 1 16,11-7-7-16,7-12 1 16,7-7-8-16,-1-15 0 15</inkml:trace>
  <inkml:trace contextRef="#ctx0" brushRef="#br0" timeOffset="32009.24">18482 4214 58 0,'0'57'29'0,"-3"5"-31"0,3-55 52 0,-4 11-48 15,-3 17 1-15,-7 12 0 16,-4 9 0-16,-7 1-7 15,4-1 0-15,0 4-2 16,0-7 0-16,3 0-12 16,1-15 0-16</inkml:trace>
  <inkml:trace contextRef="#ctx0" brushRef="#br0" timeOffset="32338.95">17604 5186 61 0,'-7'32'30'0,"28"-10"-19"0,-7-16 49 16,14 0-56-16,14 3 1 16,8 1 3-16,27-7 1 15,33-6-12-15,17-13 0 16,17-6 5-16,15 10 0 16,-4-7-8-16,-28 3 1 0,-17 1-13 15,-19 8 1-15,-24 1-7 16,-14 9 1-16</inkml:trace>
  <inkml:trace contextRef="#ctx0" brushRef="#br0" timeOffset="34485.6">17907 5707 40 0,'-7'19'20'0,"-25"-4"-14"15,22-2 20-15,-12 12-26 16,-6 6 1-16,0 4 0 16,-4 9 1-16,1-4-3 15,-1-2 1-15,4-3-1 0,3-4 0 16,4-6-5-16,7-3 0 15,3-13-6-15,4-2 0 16</inkml:trace>
  <inkml:trace contextRef="#ctx0" brushRef="#br0" timeOffset="34728.33">17618 5726 41 0,'14'34'20'0,"11"16"-24"0,-15-34 35 0,4 6-31 16,4 3 0-16,3 6 1 16,4 1 0-16,-1 2-2 15,1-12 0-15,-4-3-2 16,0-10 0-16,-3 7-8 15,-4-7 0-15</inkml:trace>
  <inkml:trace contextRef="#ctx0" brushRef="#br0" timeOffset="34981.51">17978 5911 57 0,'17'18'28'0,"15"-5"-36"0,-18-10 53 16,4-3-45-16,10 0 1 15,0-3-1-15,7 0 0 16,1 0-5-16,-1-10 1 0,-3 1-11 15,-8-10 0-15</inkml:trace>
  <inkml:trace contextRef="#ctx0" brushRef="#br0" timeOffset="35212.97">18235 5848 59 0,'0'50'29'0,"-3"41"-36"15,3-75 48-15,0 12-43 16,0 10 0-16,0 5-8 16,3-11 0-16,4-7 1 15,0 0 1-15,0-16-7 16,4-9 0-16</inkml:trace>
  <inkml:trace contextRef="#ctx0" brushRef="#br0" timeOffset="35641.08">18553 5616 59 0,'17'16'29'0,"1"-13"-37"0,-8-3 63 0,5 0-51 16,2 0 0-16,1 0 0 15,3-3 1-15,4-1-7 16,3-2 1-16,0 0 3 16,-7 3 0-16,-3 3-2 15,-7 3 0-15,-11 3-1 16,-8 4 0-16,-2-1-3 15,-4 7 1-15,0-4-3 16,0 1 1-16,3-7 0 16,0 0 0-16,8 4 1 15,3-1 0-15,3 4 5 16,8-1 0-16,7 1 4 16,6 5 0-16,5-2 1 15,2 3 1-15,-2-3-1 16,-5 2 0-16,-3 1-3 0,-7 6 0 15,-14 10-5 1,-14 2 0-16,-21-5-7 0,-11 2 1 16,-10-5-12-16,-8-7 1 15</inkml:trace>
  <inkml:trace contextRef="#ctx0" brushRef="#br0" timeOffset="36091.46">19357 4430 56 0,'21'22'28'0,"25"69"-24"15,-28-78 42-15,3 28-41 0,7 21 0 16,11 1 3-16,21 34 0 16,10 19-10-16,11 10 0 15,1 15 6-15,-19-3 1 16,-17 3-4-16,-11-3 0 16,-31-25-3-16,-29 6 0 15,-35-9-8-15,-14 0 1 16,-25-13-12-16,-24-9 0 15</inkml:trace>
  <inkml:trace contextRef="#ctx0" brushRef="#br0" timeOffset="37036.14">14679 4277 57 0,'4'6'28'15,"-4"22"-24"-15,0-18 41 0,0-4-43 16,-4 16 0-16,-3-19 1 16,4 3 1-16,-5 10-5 15,1-3 1-15,0 5 3 16,0 4 0-16,0-3-1 15,0 3 0-15,0-6-1 16,4-4 1-16,-1-2-1 0,1-4 1 16,-1 0-2-16,4-3 1 15,0-3 0-15,0 0 0 16,0 0-1-16,4-6 1 16,3 0-1-16,0 0 1 15,-4-4-2-15,1 1 1 16,-1-4-1-16,-3 4 1 15,0-4-1-15,0 7 1 16,-3 3-1-16,-4 3 0 16,-7 9 0-16,-11 16 1 0,-10 4 0 15,-8 21 0-15,-10 13-1 16,-3 15 1-16,-4 25-1 16,3 29 1-16,12 19-1 15,6 15 1-15,7 9-1 16,7-2 1-16,4-13 0 15,11-10 1-15,6-5 0 16,15-11 1-16,17 1-2 16,11-16 0-16,10-18-4 15,4-17 0-15,7-15-16 16,-4-34 0-16</inkml:trace>
  <inkml:trace contextRef="#ctx0" brushRef="#br0" timeOffset="37821.15">21188 4553 47 0,'7'66'23'0,"-7"-13"-10"0,0-34 23 15,0 6-35-15,3 12 1 16,4 17 1-16,1-20 1 16,-1 7-4-16,0 6 1 15,-4 0 2-15,1-6 1 16,-4-13-1-16,0 3 0 15,-4-5-3-15,1-4 0 16,-8-7-1-16,-3-9 0 16,-11-2 0-16,-10-1 0 15,-7-6-1-15,-8-7 1 16,-6 1 0-16,-8 6 0 16,15 3 0-16,3 6 0 0,4-3-1 15,-1 10 1-15,5 5 0 16,2 7 1-16,8 4 0 15,7 2 1-15,14 4 2 16,10 2 0-16,8 1 1 16,3-10 0-16,18-6-1 15,14-3 1-15,10-4-3 16,8-11 0-16,6-11-8 16,4-5 0-16,-7-10-13 15,4-13 1-15</inkml:trace>
  <inkml:trace contextRef="#ctx0" brushRef="#br0" timeOffset="38058.98">21805 4873 48 0,'11'37'24'0,"-22"-2"-16"0,11-35 31 15,-7 15-38-15,-14 17 0 16,-11 2 0-16,-10 10 1 16,-7 10-4-16,3-1 1 15,3-6-2-15,5-3 0 16,6-10-10-16,4-18 1 0,-1-10-3 16,12-18 0-16</inkml:trace>
  <inkml:trace contextRef="#ctx0" brushRef="#br0" timeOffset="38237.35">21343 4876 44 0,'18'15'22'0,"38"48"-18"15,-38-63 40-15,14 22-41 16,3 19 1-16,4 3 0 16,3 6 0-16,0 6-6 15,-6 7 0-15,-1 0 2 16,0-10 0-16,0 4-8 15,-3-7 1-15,-11-13-9 16,-7-5 0-16</inkml:trace>
  <inkml:trace contextRef="#ctx0" brushRef="#br0" timeOffset="40612.01">10460 7996 46 0,'0'22'23'0,"14"-19"-14"16,-7 0 24-16,4-3-33 16,6 0 1-16,11 0 0 15,11-6 0-15,4 0-2 16,2-4 1-16,5 4-5 0,-1 0 1 15,-6 6-10-15,-8 0 0 16</inkml:trace>
  <inkml:trace contextRef="#ctx0" brushRef="#br0" timeOffset="40805.86">10403 8404 64 0,'4'31'32'0,"24"-9"-32"0,-17-16 57 0,10-3-56 16,21 0 0-16,15-3-5 15,3-3 0-15,14 3-3 16,0 0 0-16,3-6-12 16,-2 3 0-16</inkml:trace>
  <inkml:trace contextRef="#ctx0" brushRef="#br0" timeOffset="42036.21">11659 8325 53 0,'4'16'26'0,"13"-10"-24"16,-9-6 39-16,6 0-39 15,0 0 0-15,7-3 2 16,4-3 1-16,-1-4-5 15,1 4 0-15,10 0 3 0,15 3 1 16,3 3-2 0,-4 3 1-16,-3 9-2 0,-11 20 0 15,-14-1-3-15,-10 16 1 16,-18 6-2-16,-21 10 0 16,-11 6-2-16,0-3 0 15,-10-7 0-15,-8-8 1 16,1-11 0-16,3-8 1 15,7-10-1-15,7-13 1 0,11-6 0 16,3-9 0 0,8 0 0-16,6-4 0 0,4-5 0 15,7-1 1-15,7 3 1 16,7 4 1-16,7 6 2 16,4 9 0-16,7 0 2 15,3 1 1-15,-7 5 0 16,4 1 1-16,3 9-1 15,4 0 0-15,7 6-2 16,-7-6 1-16,3-3-5 16,-7-1 1-16,1-2-11 15,-5-6 1-15,-2-7-7 16,-1-6 1-16</inkml:trace>
  <inkml:trace contextRef="#ctx0" brushRef="#br0" timeOffset="42577.96">12407 9739 54 0,'11'38'27'0,"31"-29"-27"0,-28-9 48 0,4 0-43 15,7 0 0-15,3-3 1 16,4-6 1-16,3-10-9 15,4-9 1-15,3-7 5 16,-3-18 1-16,-4-13-2 16,-10-22 0-1,-4-6-1-15,-11-25 1 0,-13-13-2 16,-11-12 1-16,-7 3-1 16,-4 13 1-16,0-7-2 15,-3 9 1-15,3 7-1 16,11 16 1-16,-3 9-1 15,6 9 0-15,8 13 0 16,3 12 1-16,3 7-2 16,4 9 1-16,4 13-2 0,3 9 1 15,0 6-3-15,0 10 0 16,4 3-4-16,-1-1 1 16,4 8-5-16,-3 2 1 15,-4 3-10-15,-3 1 1 16</inkml:trace>
  <inkml:trace contextRef="#ctx0" brushRef="#br0" timeOffset="43088.31">14626 7638 40 0,'-3'-3'20'0,"6"3"-6"0,-3 0 25 15,0 3-36-15,0 4 1 16,4 8 2-16,-1 4 0 16,-3 0-8-16,0 9 1 15,0 13 4-15,0-3 0 0,0 15-4 16,0-3 1-16,0 0-5 16,0-3 0-16,0-6-7 15,-3-6 0-15,-4-13-5 16,-7-10 0-16</inkml:trace>
  <inkml:trace contextRef="#ctx0" brushRef="#br0" timeOffset="43388.01">13656 8611 80 0,'18'12'40'0,"73"-9"-50"0,-52-9 83 16,21-3-70-16,25-7 0 16,24-6 1-16,25 3 1 15,21-12-7-15,29-10 0 16,-8 0 2-16,1 10 0 15,-8 6-5-15,-24 9 0 16,-29 7-7-16,-24-7 1 16,-22 13-14-16,-34 6 1 15</inkml:trace>
  <inkml:trace contextRef="#ctx0" brushRef="#br0" timeOffset="43810.05">14051 8912 59 0,'-7'15'29'0,"-18"20"-30"0,15-26 40 16,-11 10-39-16,-4 0 0 15,-7 12 0-15,-7 10 0 16,1 6-1-16,-1 9 1 16,4 1-1-16,6-1 0 15,5 4-1-15,9-7 0 16,12-3-5-16,10-6 0 16,7-9-8-16,18-23 1 0</inkml:trace>
  <inkml:trace contextRef="#ctx0" brushRef="#br0" timeOffset="44020.2">14263 9304 55 0,'-18'53'27'0,"-24"0"-33"16,28-40 45-16,-7 9-40 15,3 6 1-15,-3 0-1 16,0-6 0-16,-4 0-4 16,4-6 0-16,3-7-9 0,8-6 0 15</inkml:trace>
  <inkml:trace contextRef="#ctx0" brushRef="#br0" timeOffset="44259.12">14079 9416 48 0,'0'44'24'0,"29"3"-20"0,-22-34 39 16,7 6-42-16,7-4 1 0,0-2 0 15,4 6 0-15,-1-4-3 16,1 1 0-16,-4 0-1 15,-3-4 0-15,0-5-8 16,-4-4 1-16,3-13-6 16,1-2 0-16</inkml:trace>
  <inkml:trace contextRef="#ctx0" brushRef="#br0" timeOffset="44499.87">14630 9432 60 0,'0'-3'30'0,"7"6"-35"0,0-9 55 16,7 6-48-1,4-3 0-15,6 0-1 0,8-1 0 16,0-5-7-16,0-4 1 15,-1 4-7-15,-3-7 1 16,1-9-7-16,-5 0 1 16</inkml:trace>
  <inkml:trace contextRef="#ctx0" brushRef="#br0" timeOffset="44726.17">15155 9200 64 0,'0'50'32'0,"7"19"-39"0,-7-50 63 0,0 0-56 16,0 12 0-16,-3 10 0 16,3 3 0-16,0-7-4 15,0 1 1-15,3-7-6 16,4-12 0-16,-3-12-9 15,3-14 0-15</inkml:trace>
  <inkml:trace contextRef="#ctx0" brushRef="#br0" timeOffset="45009.11">15325 8924 41 0,'7'28'20'0,"7"-6"-10"0,-7-15 27 16,0 2-33-16,0 7 0 15,4-4 5-15,3 10 0 16,3 9-9-16,12 7 0 16,-1 6 7-16,4 16 0 15,3-4-3-15,0 7 1 16,-7-4-3-16,-3 4 0 0,-7 3-6 15,-11-7 0-15,-7-8-6 16,-4-7 1-16,-6-13-11 16,-5-19 1-16</inkml:trace>
  <inkml:trace contextRef="#ctx0" brushRef="#br0" timeOffset="45462.64">15780 8855 67 0,'7'25'33'0,"3"-34"-31"0,-10 9 56 16,7 0-55-16,1-3 1 16,2 3 1-16,4-3 1 15,4-1-8-15,-1-2 0 16,1 9 5-16,-4-6 0 16,-3 3-3-16,-4 0 1 0,3 6-2 15,-10 4 0-15,-10 5-3 16,-4 1 1-16,-4 3-2 15,-3 3 1-15,0-3 0 16,3-4 0-16,1 4 1 16,2-3 0-16,8 0 2 15,4-1 1-15,10 1 1 16,7-7 0-16,7-6-3 16,11-9 1-16,3 3-7 15,11-6 0-15,-4-13-11 16,-6 0 0-16</inkml:trace>
  <inkml:trace contextRef="#ctx0" brushRef="#br0" timeOffset="46405.97">16884 7849 55 0,'0'3'27'0,"3"9"-24"0,-3-2 42 0,0 2-43 16,-3 13 0-16,3 10 1 16,0 5 1-16,-4 8-5 15,1 11 0-15,3-9 3 16,0 4 1-16,0-4-2 16,0-6 1-16,0-7-1 15,0-2 0-15,0-13-1 16,0-7 0-16,0-8 0 15,-7-7 0-15,0-7-1 16,3 1 1-16,-6-3-1 16,-4 2 1-16,-4 1-3 15,-7 0 1-15,-3 3-1 16,0 6 0-16,0 3 0 16,-1 10 0-16,5 3 0 15,-1 0 0-15,7 6 2 0,4 6 0 16,7 3 1-1,4 7 1-15,3 0-1 0,7 3 0 16,3-6-1-16,4-10 0 16,8-9-5-16,6-10 1 15,4-9-11 1,-1-16 1-16</inkml:trace>
  <inkml:trace contextRef="#ctx0" brushRef="#br0" timeOffset="46617.21">17392 8225 45 0,'-4'66'22'0,"-31"-19"-22"0,21-25 33 0,-11 6-32 15,-6 0 0-15,-5 7 0 16,1 2 0-16,-4-2-5 15,4-7 0 1</inkml:trace>
  <inkml:trace contextRef="#ctx0" brushRef="#br0" timeOffset="46799.35">16962 8363 47 0,'45'47'23'0,"12"37"-7"0,-39-58 23 16,6 8-39-16,4 7 1 16,4 3-3-16,3-3 1 15,-3-13-5-15,-4-9 0 16,-3-13-9-16,-11-16 0 16</inkml:trace>
  <inkml:trace contextRef="#ctx0" brushRef="#br0" timeOffset="47262.78">18496 8573 60 0,'-3'22'30'0,"17"-6"-23"0,-7-16 52 16,0 3-56-16,7-3 0 15,11 0 0-15,10-3 1 16,11-4-7-16,10-5 1 15,1-1-3-15,-1-3 1 16,-10 1-11-16,-7 9 1 0,-18-7-7 16,7 4 0-16</inkml:trace>
  <inkml:trace contextRef="#ctx0" brushRef="#br0" timeOffset="47680.36">19533 7914 55 0,'0'32'27'0,"-10"-10"-31"0,6-10 48 16,-3 7-44-16,-3 6 1 15,-5 6 0-15,-2 1 1 16,-1 5-2-16,4 1 0 15,0-3 2-15,7-1 0 16,3 1 0-16,4-4 0 16,7-6-2-16,11-3 0 0,3-13-3 15,4-9 0-15,-4-9-10 16,7-7 0-16,4-18-4 16,0-10 0-16</inkml:trace>
  <inkml:trace contextRef="#ctx0" brushRef="#br0" timeOffset="47859.41">19699 7864 60 0,'-18'75'30'0,"-20"57"-35"16,27-88 58-16,4 6-52 16,-4 19 1-16,-3 10-3 15,-3 12 1-15,3 12-4 16,7-9 0-16,-1 0-11 0,5-19 1 15,-4-15-4 1,0-13 1-16</inkml:trace>
  <inkml:trace contextRef="#ctx0" brushRef="#br0" timeOffset="48387.21">20182 9752 42 0,'-3'31'21'0,"21"4"-14"0,-11-23 36 0,7 1-40 16,7 3 1-16,4-1 2 16,3-2 0-16,4-10-6 15,6-9 0-15,1-13 6 16,7-16 0-16,-4-18-2 15,-3-22 1-15,-11-19-2 16,-6 22 1-16,-12-82-3 16,-17-19 1-16,-7-2-2 0,-11-7 0 15,-3-6 0-15,0 3 1 16,0 12-1-16,3 1 1 16,7 9-1-16,8 28 1 15,10 6 0-15,14 20 1 16,18 24-1-16,3 19 1 15,4 10-3-15,-1 18 1 16,-6 4-6-16,3 12 0 16,-3 6-16-16,-7 10 0 15</inkml:trace>
  <inkml:trace contextRef="#ctx0" brushRef="#br0" timeOffset="48980.03">22793 7206 65 0,'18'25'32'0,"-11"44"-32"0,-7-50 46 0,-4 18-45 15,-6 13 0-15,3 22 0 16,-4-3 1-16,0 16-4 16,1-10 0-16,-1 4-2 15,8-13 1-15,-1-13-8 16,1-15 1-16,3-16-9 15,0-16 1-15</inkml:trace>
  <inkml:trace contextRef="#ctx0" brushRef="#br0" timeOffset="49302.4">21721 8482 58 0,'-18'25'29'0,"25"0"-23"0,0-22 51 0,7 0-54 16,4 1 1-16,14-4 6 15,20-10 0-15,30 4-11 16,20-13 0-16,25-12 6 15,35-13 1-15,7 0-3 16,18-6 1-16,-3-4-7 16,-18 14 0-16,-18 8-6 15,-25 17 1-15,-27 8-8 16,-19 14 0-16,-24 5-8 16,-21 10 0-16</inkml:trace>
  <inkml:trace contextRef="#ctx0" brushRef="#br0" timeOffset="49663.6">22430 9078 53 0,'-18'28'26'0,"-24"28"-30"0,35-40 42 0,-8 9-38 15,-13 13 0-15,-7-1-1 16,-7 10 0-16,-1 1-3 16,1-1 0-16,7-10-8 15,3-9 0 1</inkml:trace>
  <inkml:trace contextRef="#ctx0" brushRef="#br0" timeOffset="49874.3">22176 9194 46 0,'28'47'23'0,"18"9"-20"0,-32-34 34 16,0 6-37-16,0 7 1 16,4 6 0-16,3-1 0 15,7-8-2-15,7-4 0 16,-3 0-2-16,3-6 0 15,-6-6-9-15,-5-10 1 16,1-3-3-16,0-9 0 16</inkml:trace>
  <inkml:trace contextRef="#ctx0" brushRef="#br0" timeOffset="50085.01">22722 9357 58 0,'11'12'29'0,"14"-2"-40"0,-15-10 61 0,4-3-50 16,8-7 1-16,-1 1-3 16,3-4 1-16,5-2-5 15,2-4 0-15,-2 0-10 16,-5-9 1-16</inkml:trace>
  <inkml:trace contextRef="#ctx0" brushRef="#br0" timeOffset="50309.33">22839 9087 63 0,'0'53'31'0,"-7"16"-39"0,10-43 54 16,1 8-48-16,3-3 0 15,0 7-8-15,4 3 1 16,-4-7 0-16,0-5 1 0,-7-17-8 16,3-6 0-1</inkml:trace>
  <inkml:trace contextRef="#ctx0" brushRef="#br0" timeOffset="50760.5">23266 8962 74 0,'39'37'37'0,"-8"-12"-54"15,-20-21 79-15,3-4-62 16,4 0 1-16,-1-4-2 16,-6 1 1-16,-1 0-1 15,-3 0 1-15,1 0-1 0,-5 0 0 16,1 3-1-16,-4 3 1 16,-4 3-3-16,-3 0 1 15,0 1-3-15,-4 2 1 16,1 10-1-16,-1-3 1 15,1 2 0-15,3-2 1 16,3 0 1-16,8-1 1 16,3-2 3-16,3 0 0 15,4-1 2-15,4 1 0 16,10-4 0-16,0 4 0 16,-3-1 0-16,-4 10 1 15,-7 0-3-15,-10 3 0 0,-15 0-3 16,-6 7 0-16,-8-1-4 15,-14-3 0-15,-7-3-11 16,0-9 1-16,8-10 0 16,9-3 1-16</inkml:trace>
  <inkml:trace contextRef="#ctx0" brushRef="#br0" timeOffset="51286.01">24543 7849 59 0,'0'40'29'0,"14"29"-41"0,-11-47 64 16,1 13-52-16,-1 18 1 15,-3 0 0-15,-3 10 0 16,3 6-1-16,-4-6 1 16,4 3 0-16,-3-7 1 15,3-12 0-15,0-12 0 16,0-7-1-16,0-9 1 0,0-10-2 15,0-9 0-15,0-6-1 16,-4-4 1-16,-10 1-1 16,-10 0 0-16,-8-1 0 15,-11 1 0-15,-2 6 1 16,-1 3 0-16,0 9 0 16,0 7 0-16,0 9 1 15,11 3 0-15,7 0 0 16,6 16 1-16,12-3-1 15,10-10 1-15,10 4-1 16,8-7 1-16,7-3-4 16,14-6 0-16,10-6-6 15,7-13 1-15,-6-7-12 16,3-18 1-16</inkml:trace>
  <inkml:trace contextRef="#ctx0" brushRef="#br0" timeOffset="51494.13">25090 8206 43 0,'0'53'21'0,"-7"-3"-14"0,-1-34 27 16,-13 12-32-16,-7 10 1 15,-11-3 1-15,-3 12 0 16,3 9-6-16,0 0 1 0,4 7-2 15,7-19 1-15,3-9-12 16,4-7 0-16</inkml:trace>
  <inkml:trace contextRef="#ctx0" brushRef="#br0" timeOffset="51691.13">24712 8281 49 0,'39'47'24'0,"21"63"-15"16,-39-75 36-16,7 12-43 16,8 15 0-16,2 4 0 15,1 0 0-15,-4 0-6 16,1-7 0-16,-5-15-7 16,-6-12 0-16,-11-10-6 15,-10-13 0-15</inkml:trace>
  <inkml:trace contextRef="#ctx0" brushRef="#br0" timeOffset="52694.93">10167 11401 40 0,'-7'29'20'0,"14"-4"-6"0,-3-22 21 16,-1 0-30-16,4 3 0 0,0-3 2 31,0 4 1-31,7-4-9 0,8-3 1 0,16-3 6 16,12-4 0-16,6-2-7 15,8 0 1-15,-11-1-10 16,-11 4 0-16,-10 3-10 16,-15 3 1-16</inkml:trace>
  <inkml:trace contextRef="#ctx0" brushRef="#br0" timeOffset="52878.83">10153 11872 48 0,'-21'22'24'0,"28"0"-16"16,-4-19 38-16,4-3-43 15,11-13 0-15,3 1 0 16,18-1 0-16,14-6-7 15,14-9 1-15,11-6-12 0,-4-1 1 16,-11 4-3-16,-10 3 0 16</inkml:trace>
  <inkml:trace contextRef="#ctx0" brushRef="#br0" timeOffset="53853.62">11296 11386 52 0,'3'19'26'0,"19"-7"-24"15,-15-15 49-15,7 3-46 16,14-3 0-16,11 0 1 16,10-4 0-16,8 1-8 15,3 0 0-15,-4 3 5 16,-3 6 1-16,-14 9-3 16,-7 7 0-16,-8 9-2 15,-13 10 1-15,-18 15-4 16,-21 13 1-16,-15 6-3 15,-17-3 0-15,-7-6-1 16,11-7 1-16,-4-5-1 0,0-14 1 16,7-5 1-16,4-10 1 15,6-10 3-15,8-9 0 16,7-6 0-16,7-6 0 16,6-7 2-16,8-3 0 15,4 0 0-15,10-3 1 16,7 4 0-16,7-1 0 15,7 6 1-15,-3 4 0 16,7 3 1-16,7 6 0 16,3 6 0-16,0 3 1 15,8 7-1-15,-4 6 1 16,-1-3-2-16,1 0 0 0,-7-1-2 16,0 1 1-16,-4-6-5 15,-3 2 1-15,-4-8-10 16,-3-1 1-16,-4-12-8 15,-3 6 0-15</inkml:trace>
  <inkml:trace contextRef="#ctx0" brushRef="#br1" timeOffset="59015.75">19692 10172 48 0,'92'6'24'0,"88"-6"-17"0,-127-3 25 0,31 3-30 15,40 0 1-15,17-3 2 16,42-3 1-1,18-7-6-15,43 1 0 0,3-1 5 16,31-2 1-16,-2 2-2 16,13-3 1-16,-14 1-1 15,7-1 0-15,-10 0-2 16,3-3 0 0,-28 7-1-16,-7 3 1 0,-28 5-2 15,-32-2 1-15,-22 6-2 16,-24 0 1-16,-17-6-4 15,-29 0 1 1,-74-1-16-16,-28 1 1 16,-32-3-2-16,-35 9 0 15</inkml:trace>
  <inkml:trace contextRef="#ctx0" brushRef="#br1" timeOffset="61300.09">12421 10031 36 0,'4'19'18'0,"10"9"-13"15,-11-22 18-15,5 7-22 16,-1-1 0-16,-4 7-1 16,1 6 1-16,-1 0-2 15,-6 4 1-15,-1-4 0 16,4 0 0-16,0-3 0 15,-3 3 0-15,3-6 0 16,3-4 0-16,4 1 1 16,0-3 0-16,4-7 0 0,3-3 0 15,4 0 1-15,10-3 0 16,4-3 0-16,6-3 1 16,8-1-1-16,4-2 1 15,6 3-1-15,0-4 1 16,12-5-1-16,16-4 1 15,8 3-2-15,10 0 1 16,-7 1-1-16,15 2 0 16,6 4 0-16,8-1 0 15,-15 4 0-15,7-3 0 16,11 3-1-16,4 2 1 16,-8 8-1-16,1-4 1 0,6 3-1 15,1 3 1-15,-4 0-2 16,-11 0 1-16,11 7 0 15,-3 0 0-15,-1 2 0 16,-6 1 0-16,-8-4 0 16,1 1 0-16,-5-4 0 15,1-2 0-15,0-1 0 16,-7-6 0-16,-4 0 0 16,7-3 0-16,-10-3-1 15,-4-4 1-15,-7 1-1 16,-17-10 1-16,-11 3-1 15,-11-6 0-15,-10 0-1 16,-14-9 1-16,-11-10-1 16,-11 0 1-16,-7-9 0 15,-6-9 0-15,-4-1-3 16,0-12 0-16,-4 3-10 16,-3-3 1-16</inkml:trace>
  <inkml:trace contextRef="#ctx0" brushRef="#br0" timeOffset="67108.47">12950 11191 47 0,'4'32'23'0,"10"-17"-12"0,-10-15 23 15,3 0-34-15,3 0 1 16,8-6 2-16,10-3 1 16,7-4-4-16,1-3 0 15,3 1 1-15,3-1 1 16,-7 4-6-16,0-1 0 15,-3 0-12-15,-11 1 0 16</inkml:trace>
  <inkml:trace contextRef="#ctx0" brushRef="#br0" timeOffset="67498.39">13875 10746 43 0,'0'3'21'0,"-4"-15"-11"16,4 12 28-16,-3 3-33 16,-1 3 1-16,1 10 2 15,-1 2 1-15,-3 8-12 16,0 2 1-16,0 6 7 16,0 13 1-16,0-6-4 0,0 9 0 15,0 7-3-15,3-10 1 16,1 3-4-16,-1-6 1 15,1-10-7-15,3-9 0 16,0-12-9-16,0-13 0 16</inkml:trace>
  <inkml:trace contextRef="#ctx0" brushRef="#br0" timeOffset="67905.69">12675 11715 59 0,'-3'22'29'0,"24"-16"-26"16,-10-6 49-16,10 0-46 15,10 0 0-15,15-3 6 16,4-3 0-16,24-7-15 0,18-2 1 16,20 2 8-16,8-3 1 15,14-2-4-15,11-8 1 16,-18-2-4-16,-7 9 0 15,-7 4-4-15,-11 5 0 16,-17 4-5-16,-18 6 0 16,-14 0-9-16,-18 0 1 15,-17-3-6-15,-22 6 0 16</inkml:trace>
  <inkml:trace contextRef="#ctx0" brushRef="#br0" timeOffset="68384.62">12922 12038 59 0,'4'6'29'0,"-4"4"-32"0,0-7 51 15,-4 3-44-15,-6 7 0 16,-4 2 1-16,-4 7 0 16,-7-3-7-16,-3 3 1 15,0 9 3-15,-4 10 1 16,4-6-3-16,3 8 1 16,-3 8-1-16,7 5 0 15,3 10 0-15,11-3 0 16,4-7-2-16,6-6 1 15,4-9-3-15,7-10 1 0,7-9-6 16,4-12 1-16,3-7-11 16,8-12 0-16</inkml:trace>
  <inkml:trace contextRef="#ctx0" brushRef="#br0" timeOffset="68639.72">13272 12198 55 0,'0'19'27'0,"-11"-29"-26"16,7 10 43-16,-3 7-42 16,-3-1 0-16,-8 6 0 15,-7 7 1-15,-6 6-4 0,-5 0 1 16,5 4 1-16,2 2 0 15,1 3-4-15,4-2 0 16,6-7-8-16,4-6 1 16,7-16-8-16,0-6 0 15</inkml:trace>
  <inkml:trace contextRef="#ctx0" brushRef="#br0" timeOffset="68866.23">12986 12217 53 0,'7'15'26'0,"-4"7"-28"0,-3-22 46 0,4 10-42 16,3 2 1-16,0 7 1 16,4 0 0-16,-1 6-6 15,1 3 1-15,3 0 2 16,0 1 0-16,0-4-6 15,0-3 0-15,4-7-12 16,3-11 0-16</inkml:trace>
  <inkml:trace contextRef="#ctx0" brushRef="#br0" timeOffset="69105.75">13391 12330 54 0,'4'34'27'0,"14"-28"-25"0,-8-6 40 16,1-3-40-16,3-3 0 16,4-3 0-16,-4-1 0 15,7-2-3-15,7 2 0 16,4 1-5-16,0-1 1 0,-4 1-12 31,0-7 1-31</inkml:trace>
  <inkml:trace contextRef="#ctx0" brushRef="#br0" timeOffset="69360.56">13907 12129 55 0,'0'41'27'0,"-8"-10"-26"15,8-28 43-15,-3 10-42 16,-1 2 0-16,-3 10 1 16,4 4 0-16,-4-1-5 15,3 0 1-15,1 7-2 0,3-7 1 16,0-3-11-16,3-9 1 15,4-13-5-15,4-10 0 16</inkml:trace>
  <inkml:trace contextRef="#ctx0" brushRef="#br0" timeOffset="69660.97">14062 11759 59 0,'-4'41'29'0,"11"-4"-35"0,-3-21 56 0,-1 9-44 15,1 16 0-15,3 9 3 16,7 3 1-16,11 10-13 15,-1 3 0-15,5-10 8 16,-1 7 0-16,-3-3-6 16,-8-1 1-16,-10 1-9 15,-17 6 0-15,-15-10-13 16,-17 0 1-16</inkml:trace>
  <inkml:trace contextRef="#ctx0" brushRef="#br0" timeOffset="71329.88">15434 11784 73 0,'35'19'36'0,"61"-19"-33"0,-61-3 36 16,11-7-43-16,17 1 1 16,4-1-12-16,0 1 1 15,-3-4 4-15,-11-2 1 16</inkml:trace>
  <inkml:trace contextRef="#ctx0" brushRef="#br0" timeOffset="71822.58">17078 11292 55 0,'-7'12'27'0,"3"23"-25"0,1-26 39 16,-4 4-41-16,0-1 1 16,-7 4 0-16,0 6 0 15,-8 3-2-15,5 3 1 16,-1 10 0-16,0-7 1 15,4 4-1-15,4 5 1 16,3 7 0-16,3-9 0 16,11 3-1-16,14-7 1 0,4-6-3 15,7-12 1-15,14-10-5 16,7-9 1-16,3-19-9 16,-7-9 0-16,-10-13-2 15,-3-9 0-15</inkml:trace>
  <inkml:trace contextRef="#ctx0" brushRef="#br0" timeOffset="71989.89">17410 11238 25 0,'3'-37'12'0,"-10"30"7"0,7 14 18 0,-3 8-30 15,3 4 1-15,-4 16 3 16,-3 15 0-16,-7 13-15 16,-7 2 1-16,-8 17 8 15,-6 12 1-15,-4 6-6 16,1 10 1-16,6-3-8 15,4-10 0-15,10-19-10 16,11-21 0-16</inkml:trace>
  <inkml:trace contextRef="#ctx0" brushRef="#br0" timeOffset="72904.8">17720 12555 72 0,'4'7'36'0,"27"-17"-45"15,-13-5 65-15,10-17-57 16,4-15 1-16,10-22 0 16,18-19 1-16,-3-15-2 15,-1-13 1-15,-6-10 0 16,-8-8 0-16,-10 11 0 15,-8-5 0-15,-10 21 0 16,-7 0 0-16,-7 10-1 16,-7 19 0-16,0 15-2 15,-3 16 1-15,-4 19-2 16,-4 22 1-16,-3 18-1 16,0 13 1-16,-4 19 0 0,4 13 0 15,0 15 1-15,7 19 1 16,3 0 1-16,7 6 1 15,4 13-1-15,11-1 0 16,10-8 0-16,0-7 0 16,1-13-5-16,-1-15 1 15,0-16-4-15,0-12 0 16,4-16-2-16,-1-13 0 0,-2-2 0 16,-1-17 1-16,0-6 3 15,0-2 1-15,0-4 6 16,0 0 0-16,1 3 5 15,-5 3 1-15,1 10 3 16,-4 12 0-16,0 4-1 16,0 12 1-16,-7 0-3 15,-7 3 0-15,0 3-4 16,0 0 1-16,0-6-3 16,-3-3 1-16,3-3-3 15,0-7 1-15,3-6 0 16,4-6 0-16,0-10-1 15,4-2 0-15,-4-1 0 16,0-3 0-16,4-9 0 16,3 3 0-16,0-3-1 15,7-1 1-15,0 4 0 0,0 0 0 16,1 6 1-16,-1 4 1 16,0 5-1-16,-4 10 0 15,-2 7 0-15,-1 2 0 16,-4 13 0-16,1 3 0 15,-1 0-3-15,1-3 0 16,0 3-3-16,3 0 1 16,0-3-5-16,3 0 1 15,5-6-5-15,6-13 0 16</inkml:trace>
  <inkml:trace contextRef="#ctx0" brushRef="#br0" timeOffset="73234.89">19343 10934 60 0,'3'57'30'0,"8"34"-31"16,-11-63 62-16,-4 13-57 15,1 21 1-15,-1 20 1 16,1 18 1-16,-4 13-9 0,0 25 0 16,0 9 3-16,-4 4 1 15,4 3-7-15,0-1 0 16,3-27-8-16,1-13 1 15,6-23-11-15,12-21 1 16</inkml:trace>
  <inkml:trace contextRef="#ctx0" brushRef="#br0" timeOffset="73821.48">20278 11671 63 0,'-14'25'31'0,"-11"22"-39"0,11-31 54 0,-4 6-46 16,0 9 1-16,-6 10 0 15,-8 9 1-15,0 13-5 16,-3-10 1-16,0-3-4 16,3-9 0-16,7-10-11 15,8-15 1-15</inkml:trace>
  <inkml:trace contextRef="#ctx0" brushRef="#br0" timeOffset="74030.47">20066 11806 41 0,'21'50'20'0,"0"-3"-20"0,-14-25 25 15,0 6-25-15,4 13 0 16,7 6-1-16,3 3 1 16,0-3-4-16,4-3 0 15,-1-6-7-15,1-19 1 16</inkml:trace>
  <inkml:trace contextRef="#ctx0" brushRef="#br0" timeOffset="74272.39">20511 12022 54 0,'10'3'27'15,"8"-6"-29"-15,-11 0 51 0,3 3-48 16,8-3 0-16,3 0-1 15,0-3 1-15,4 2-6 16,3-5 0-16,-3-7-11 16,0-15 0-16</inkml:trace>
  <inkml:trace contextRef="#ctx0" brushRef="#br0" timeOffset="74463.39">20602 11800 47 0,'-7'78'23'0,"-10"47"-25"0,17-90 31 16,3-4-31-16,1 4 0 15,3-4-16-15,0-3 1 16,3-15 15-16,-6-4 0 15</inkml:trace>
  <inkml:trace contextRef="#ctx0" brushRef="#br0" timeOffset="74959.09">21001 11621 69 0,'10'19'34'0,"26"-10"-39"16,-22-9 71-16,3 0-65 15,8-6 1-15,3 3 1 16,-3 0 0-16,3 6-4 0,1-3 0 15,-5-3 2-15,-6 6 0 16,0-3-1-16,-8 0 0 16,-10 0-2-16,-3 3 0 15,-4 3-2-15,-1 4 0 16,-2-1-2-16,-1 3 0 16,1 1 0-16,-1 3 0 15,4-1 1-15,4 1 1 16,3 0 2-16,7-1 0 15,0 1 3-15,3-7 1 0,8 4 1 16,7 0 1 0,3 2 0-16,0 1 0 0,-10 0-1 15,-4-1 0-15,-11 4-2 16,-10 9 0-16,-14 1-6 16,-4-1 0-16,-10 0-9 15,-4-3 0-15,-3-6-5 16,3-7 0-16</inkml:trace>
  <inkml:trace contextRef="#ctx0" brushRef="#br0" timeOffset="75261.89">21728 10966 58 0,'7'12'29'0,"-11"63"-34"0,1-46 55 16,-8 11-49-16,-7 23 1 15,-3 19 1-15,0 12 0 16,0 15-6-16,3 29 1 15,8 10-1-15,3 2 0 16,0 1-8-16,3-23 1 0,0-21-8 16,4-32 0-16</inkml:trace>
  <inkml:trace contextRef="#ctx0" brushRef="#br0" timeOffset="75609.9">22169 11897 76 0,'7'28'38'0,"21"-9"-53"0,-18-16 76 15,8 0-61-15,7 0 1 16,3-6-1-16,11-6 1 16,10-4-2-16,-3-6 0 15,0 10-3-15,-7-4 0 16,-8 7-9-16,-6-3 1 15,-7-1-8-15,-4-2 0 16</inkml:trace>
  <inkml:trace contextRef="#ctx0" brushRef="#br0" timeOffset="75830.03">22324 11521 60 0,'0'47'30'0,"10"44"-33"16,-6-63 52-16,-1 13-49 15,-3 12 0-15,0 13-4 16,4 12 1-16,-4-9 0 16,0 3 1-16,0-6-8 15,0-13 0-15,0-15-7 16,-7-16 1-16</inkml:trace>
  <inkml:trace contextRef="#ctx0" brushRef="#br0" timeOffset="76266.5">23453 11596 59 0,'7'-19'29'16,"17"3"-33"-16,-24 7 53 0,-3-4-46 16,-4 4 0-16,0 0 3 15,-7 2 0-15,-15 7-8 16,-6 7 1-16,-14 18 5 15,-8-3 0-15,-6 9-2 16,-4 16 1-16,14 0-2 16,7 13 1-16,7 2-1 15,11 14 1-15,7-1-1 16,10 0 1-16,4-3-1 16,14-9 1-16,21-10-1 15,11-9 1-15,21-16-2 16,14-15 1-16,4-19-2 15,10-13 0-15,-7 3-4 0,-7 0 0 16,-21-5-9-16,-17-1 1 16,-26-7-9-16,-13 14 0 15</inkml:trace>
  <inkml:trace contextRef="#ctx0" brushRef="#br0" timeOffset="77046.63">9606 13760 60 0,'14'21'30'0,"18"-21"-23"15,-25-3 30-15,18-3-34 16,14-3 1-16,13-7 0 0,12-3 0 16,10-3-9-16,-7-3 0 15,-10 6-4-15,-12 0 0 16,-6 4-9-16,-18 5 0 16</inkml:trace>
  <inkml:trace contextRef="#ctx0" brushRef="#br0" timeOffset="77244.05">9656 14148 60 0,'-4'47'30'0,"18"-31"-26"0,-7-13 52 16,7-3-54-16,15 0 1 0,13-3-1 15,14-6 0-15,15-10-6 16,10-6 1-16,-10 3-8 15,-11 3 1-15,-4-6-10 16,-7 6 0-16</inkml:trace>
  <inkml:trace contextRef="#ctx0" brushRef="#br0" timeOffset="78729.78">11098 14434 60 0,'-10'25'30'0,"13"-3"-28"0,4-19 50 16,0 3-50-16,8-3 1 16,2 0 0-16,8-3 0 15,7-3-5-15,3-6 1 0,11-1-3 16,7-2 0-16,-4-7-15 15,4-9 0-15</inkml:trace>
  <inkml:trace contextRef="#ctx0" brushRef="#br0" timeOffset="79344.57">12386 13728 60 0,'11'6'30'0,"3"-6"-28"0,0-3 43 16,3 3-41-16,8 0 0 0,14 3 1 15,3 1 1-15,8-1-8 16,-1 3 1-16,0 0 4 16,-6 4 1-16,-8-1-3 15,-3 7 0-15,-11 3-2 16,-10-4 1-16,-11 4-4 16,-11 6 1-16,-7 0-2 15,-3 0 0-15,-3 4-1 16,-1-4 1-16,0-3 0 15,4 0 1-15,3-4 2 16,8 4 0-16,-1-3 4 16,8-3 0-16,3-1 3 15,7 1 0-15,7-3 0 0,7-4 1 16,11 0-2 0,10-9 1-16,4-6-4 15,-4-3 0-15,4 3-9 0,3-7 1 16,-10 0-13-16,-7 4 0 15</inkml:trace>
  <inkml:trace contextRef="#ctx0" brushRef="#br0" timeOffset="79629.86">12086 14807 81 0,'28'19'40'0,"50"-13"-46"0,-43-9 72 0,15-7-62 16,24-8 1-16,28-14-1 15,22 1 1-15,6-13-8 16,11-12 1-16,0 5 0 15,-21 11 1-15,-25 5-10 16,-24 10 1-16,-18 6-15 16,-14 4 1-16</inkml:trace>
  <inkml:trace contextRef="#ctx0" brushRef="#br0" timeOffset="79992.23">12534 15161 55 0,'-3'13'27'0,"-1"-1"-24"0,-3-12 34 0,-3 13-37 16,-8 6 1-16,-7 6-1 16,-3 12 1-16,-14 7-2 15,-8 6 0-15,-3 7-4 16,-3 9 1-16,-1-10-8 15,8-3 1-15,10-12-4 16,11-13 0-16</inkml:trace>
  <inkml:trace contextRef="#ctx0" brushRef="#br0" timeOffset="80216.48">12146 15359 39 0,'7'37'19'0,"7"17"-16"0,-7-39 33 15,7 1-33-15,4 12 0 16,10 1 1-16,4 2 0 16,0 0-7-16,-4-6 0 15,0-3-2-15,1-6 1 0,6-7-10 16,-3-9 1-16</inkml:trace>
  <inkml:trace contextRef="#ctx0" brushRef="#br0" timeOffset="80485.64">12742 15409 54 0,'-14'22'27'0,"25"-16"-25"15,-4-6 47-15,0 3-47 16,7-6 0-16,7 0 1 16,7-3 0-16,8-7-5 15,-1 1 0-15,7-4-4 0,-3-3 1 16,3-3-13-16,1-6 1 15</inkml:trace>
  <inkml:trace contextRef="#ctx0" brushRef="#br0" timeOffset="80696.73">13409 15042 59 0,'-18'56'29'0,"-6"4"-30"0,17-38 47 0,0 16-46 15,0 12 1-15,3 6-1 16,4 13 1-16,4 7-5 16,3-11 0-16,3-11-13 15,4-23 1-15</inkml:trace>
  <inkml:trace contextRef="#ctx0" brushRef="#br0" timeOffset="81116.4">14552 14603 69 0,'0'35'34'0,"14"-29"-29"0,-7-3 56 0,4 0-58 16,-1 3 0-16,15 1 0 15,14-4 1-15,10-10-7 16,11 1 0-16,7 3-3 15,0-6 1-15,-7-4-18 16,-14-12 1-16</inkml:trace>
  <inkml:trace contextRef="#ctx0" brushRef="#br0" timeOffset="81581.75">16101 14004 52 0,'-11'63'26'0,"-6"-35"-22"15,10-15 29-15,-4 9-33 16,0 3 0-16,-3 3 1 15,-3 9 0-15,2 7-1 16,5-6 1-16,-1-4 1 16,4 4 1-16,4-3-1 15,3-4 0-15,10-6-1 16,15-6 0-16,10-10-5 16,11-12 0-16,0-9-8 15,0-20 1-15,7-15-6 16,-4-16 1-16</inkml:trace>
  <inkml:trace contextRef="#ctx0" brushRef="#br0" timeOffset="81761.78">16510 13816 42 0,'-4'-3'21'0,"-24"44"-13"0,18-19 36 16,-4 12-39-16,-8 10 0 16,-9 16 4-16,9 12 0 15,-2 9-12-15,-4 23 1 16,-8 9 6-16,5 21 1 15,-1 7-6-15,7-15 0 16,4-1-10-16,7-15 0 0,10-22-8 16,4-22 1-16</inkml:trace>
  <inkml:trace contextRef="#ctx0" brushRef="#br0" timeOffset="82346.28">16711 15371 49 0,'-14'54'24'0,"25"-36"-20"0,-4-18 37 16,3-6-38-16,8-3 0 16,3-16 4-16,7-16 0 15,18-12-8-15,7-20 1 16,18-30 5-16,-1-7 0 15,-3-21-2-15,-10-4 0 16,-12 6-2-16,-6 1 0 16,-11 5-1-16,-6 7 0 0,-8 22-3 15,-11 13 0-15,-6 18-1 16,-4 13 0-16,-4 22-1 16,-7 15 0-16,-3 22-1 15,-3 16 1-15,-1 16 1 16,0 16 1-16,1 21 1 15,2 13 1-15,8 12 2 16,4 14 0-16,3 2 1 16,3 0 0-16,8-6-1 15,3-19 1-15,7-13-1 16,3-18 0-16,8-13-2 16,3-18 0-16,1-17-3 15,2-5 1-15,-2-17-7 16,-5-8 1-16,4-14-6 15,1-2 0-15</inkml:trace>
  <inkml:trace contextRef="#ctx0" brushRef="#br0" timeOffset="82750.89">17448 15136 35 0,'-10'53'17'0,"-15"-9"-13"0,22-31 26 16,-1-1-28-16,1 1 0 15,-1-4 1-15,0-2 1 16,4-4-5-16,4-9 1 16,3-7 3-16,4-3 0 15,6 1-2-15,4-4 1 0,1-6-1 16,2-4 0-16,5 1 0 16,-1 0 1-16,0 0-2 15,4 9 1-15,-4 3 0 16,0 4 0-16,-3-1 0 15,-4 7 0-15,-3 3-1 16,-4 3 1-16,0 3-1 16,-4 3 1-16,1 7-1 15,-4 6 0-15,-3 3-1 16,-1-1 1-16,-3 5 0 16,0 2 0-16,4 3-1 15,-1 4 0-15,1-1-1 16,3-2 1-16,3-4-3 15,5-6 0-15,2-10-8 16,1-9 1-16,10-18-3 16,7-7 1-16</inkml:trace>
  <inkml:trace contextRef="#ctx0" brushRef="#br0" timeOffset="83128.3">18955 13960 55 0,'-7'22'27'0,"0"35"-27"0,-4-45 56 0,0 16-53 15,-6 10 1-15,-1 18 2 16,-6 10 0-16,-1 25-8 16,0 3 0-16,0 25 5 15,1 13 0-15,-1 0-3 16,4 6 1-16,3 0-6 15,4-13 1-15,4-15-7 16,-1-19 1-16,7-22-10 16,11-22 0-16</inkml:trace>
  <inkml:trace contextRef="#ctx0" brushRef="#br0" timeOffset="83383.2">19643 14644 61 0,'-21'37'30'0,"-18"39"-36"0,28-51 51 0,-14 16-43 16,-10 6 0-16,-11 18 1 15,-7-5 1-15,0 9-6 16,4-3 0-16,10-7-2 15,4-2 1-15,10-19-13 16,8-23 0-16,6-21-2 16,11-16 0-16</inkml:trace>
  <inkml:trace contextRef="#ctx0" brushRef="#br0" timeOffset="83580.87">19308 14782 48 0,'17'53'24'0,"-6"25"-31"16,-8-62 47-16,1 9-39 15,-1 10 0-15,4 6-1 0,0 2 1 32,11 26-8-32,3-6 1 15,0-19-7-15,4-19 0 16</inkml:trace>
  <inkml:trace contextRef="#ctx0" brushRef="#br0" timeOffset="83817.85">19777 15067 65 0,'14'44'32'0,"18"-19"-36"0,-18-22 61 0,10-3-57 16,15-6 1-16,7-7-2 15,-4-5 1-15,-10-1-6 16,-4-3 1-16,1-3-12 16,-5-10 0-16,-6-5-2 15,-7 5 1-15</inkml:trace>
  <inkml:trace contextRef="#ctx0" brushRef="#br0" timeOffset="83999.93">19967 14961 42 0,'-14'40'21'0,"4"20"-26"0,10-44 37 16,0 2-33-16,0-2 0 15,0 9-9-15,0 0 0 16,3-3 4-16,1-6 1 16</inkml:trace>
  <inkml:trace contextRef="#ctx0" brushRef="#br0" timeOffset="84525.25">20451 14581 58 0,'17'9'29'0,"15"10"-32"0,-21-16 56 0,3 1-48 16,3-1 0-16,4-3 2 15,4 0 0-15,-4-3-9 16,0-1 0-16,8 1 6 16,2 3 0-16,-6-3-3 15,-4 3 0-15,-3 0-2 16,-7 3 1-16,-11 0-3 0,-4 1 1 16,-7 2-3-16,1 0 0 15,-1 4-2-15,1 5 1 16,-1-2 0-16,-3 6 0 15,3-1 1-15,1 4 1 16,-1-3 2-16,4 0 1 16,4 3 1-16,6 3 0 15,4-3 1-15,4 3 1 16,-1 0 0-16,8 0 0 16,3 0 2-16,7 0 0 0,-3 0 0 15,0 1 0-15,-11 5-1 16,-11 0 0-1,-13-3-3-15,-11 1 0 0,0 5-4 16,-8 1 0-16,-6-1-6 16,-7-6 0-1,3-9-8-15,4-6 0 0</inkml:trace>
  <inkml:trace contextRef="#ctx0" brushRef="#br0" timeOffset="84929.57">21400 13891 56 0,'0'6'28'0,"-4"76"-27"0,4-63 47 16,-7 25-44-16,-4 9 0 0,-3 19 0 15,-7 13 0-15,0 18-6 16,0 16 1-16,0 19 3 16,-1 4 0-16,1 5-5 15,4-3 1-15,-1-15-5 16,4-10 1-16,3-25-13 16,8-22 0-16</inkml:trace>
  <inkml:trace contextRef="#ctx0" brushRef="#br0" timeOffset="85290.37">21798 15055 66 0,'14'9'33'0,"22"0"-36"0,-22-5 54 0,7-4-50 15,7 0 1-15,11-4-1 16,3-2 0-16,4 0-5 16,0-4 1-16,-7 1-4 15,-4 0 0-15,-7-1-12 16,-10-9 0-16</inkml:trace>
  <inkml:trace contextRef="#ctx0" brushRef="#br0" timeOffset="85500.32">22035 14791 45 0,'-15'50'22'0,"-13"41"-15"0,21-72 29 15,-3 12-36-15,-8 10 1 16,-3 0-1-1,3 6 0-15,4 6-5 0,0-2 1 16,7-8-10-16,0-14 1 16</inkml:trace>
  <inkml:trace contextRef="#ctx0" brushRef="#br0" timeOffset="85920.33">22927 14707 55 0,'74'15'27'0,"4"-24"-22"16,-61 3 46-16,1-1-47 16,3 1 1-16,-3 0-1 15,-4-7 1-15,-7 4-8 16,-7-1 0-16,-11 7 5 15,-13 3 0-15,-15 6-2 16,0 1 0-16,-10 5 0 16,-11 7 0-16,-11 6 0 15,4 3 1-15,0 16 0 16,7 3 0-16,7 19-1 16,7 9 1-16,18 7-1 15,21 25 1-15,14-4-1 16,14-3 1-16,18-15-1 0,11-13 1 15,-1-15-1-15,21-13 1 16,12-13-2-16,13-12 1 16,-3-7-4-16,-8-12 0 15,-20-9-8-15,-11-10 1 16,-15-3-9-16,-13-3 0 16</inkml:trace>
  <inkml:trace contextRef="#ctx0" brushRef="#br0" timeOffset="86163.2">23915 15754 64 0,'28'25'32'0,"-3"-25"-42"16,-22-3 56-16,-3 3-52 15,-3-3 1-15,-11 0-28 16,-18-10 1-16</inkml:trace>
  <inkml:trace contextRef="#ctx0" brushRef="#br0" timeOffset="90438.25">11000 16309 11 0,'0'3'5'0,"0"13"4"0,0-13 5 0,0 0-11 15,0 3 0-15,0 1 2 16,0-1 1-16,0 0-7 15,0 0 1-15,-4 4 4 16,4 2 1-16,-3-2-3 16,3-1 1-16,0 4-1 15,0-1 0-15,-4-2-1 16,8 2 0-16,-1-2-1 16,-3-1 1-16,4-3 0 15,-8-3 0-15,4 1 0 16,4-1 0-16,-1-3 0 15,4 0 0-15,0 0-1 16,4 0 1-16,-1-3 0 16,5-1 0-16,2-2-1 15,4 3 1-15,1 0-1 0,6-3 0 16,3-1-1-16,-2 1 1 16,2 3-1-16,8-7 0 15,0 1 0-15,10 0 0 16,-3 2-1-16,7-2 1 15,4 0 0-15,-1-4 1 16,4 7 0-16,-7 9 0 16,0 0 0-16,0 6 1 15,0 1-1-15,7-1 1 16,-4 1 0-16,-6-4 0 0,-1 0 0 16,0 0 1-16,1 1-1 15,-1-4 1-15,-7 6-1 16,1 1 0-16,-4-1-1 15,-1-3 1-15,1 1-1 16,0-4 0-16,0-3-1 16,0-6 1-16,-4-4 0 15,4 1 0-15,0-4-1 16,3 1 1-16,4-1 0 16,3 4 0-16,-3-1-1 15,3-2 0-15,11 5 0 16,4 4 0-16,-1 3-1 15,8-6 1-15,3 6 0 16,-3 0 0-16,-4 6 1 16,7-3 1-16,10 7-1 15,-3 6 1-15,8-1-1 0,-1-5 1 16,0 5-1-16,18 7 1 16,-4-3-1-16,11 6 0 15,-4 0 0-15,4 0 1 16,4-6 1-16,-4-3 0 15,-4-4 1-15,-7-5 0 16,1-7 0-16,-1 0 1 16,-3-7-1-16,-1-5 0 15,1-7-2-15,-7 3 1 16,7-2-1-16,-1 2 0 16,-2 0-1-16,3 4 0 0,-1-1 0 15,1 10 0-15,-4 3 0 16,8 16 1-16,6 2 0 15,7 11 0-15,-10-4 0 16,4 0 0-16,2 0 0 16,1 0 0-16,4-6 0 15,-18-4 0-15,3-8-1 16,-3-7 1-16,-4-7-2 16,4-5 1-16,-8 3 0 15,-9-7 0-15,-8-6-1 16,0-6 1-16,0-4-1 15,0 1 1-15,-7 0 0 16,3-7 0-16,1 3 0 16,-4 4 0-16,-7-3 0 15,4 5 0-15,10 4 0 16,3 7 1-16,8 5-1 16,7 7 1-16,-1 6-1 15,15 6 1-15,7 10-1 0,7 2 1 16,-7 4-1-16,7 3 0 15,10 4 0-15,1-1 1 16,-8 0-1-16,4 0 0 16,4-3 0-16,3 1 0 15,-4-1-1-15,-6-3 1 16,6-7 0-16,-3-5 0 16,4-1-1-16,-15-3 1 15,4 1-1-15,-3-1 1 0,-1-9 0 16,-3-7 0-16,-11-2-1 15,1-7 1-15,-1-3 0 16,-3-3 1-16,0-3-2 16,3-4 1-16,-14 1 0 15,4 0 0-15,-1 6 0 16,1-1 0-16,0 8 0 16,3 2 0-16,-10 0 0 15,-11 10 1-15,7 9 0 16,0 0 0-16,4 13 0 15,7 6 0-15,-8 12 0 16,-3 10 0-16,-7 3-1 16,-3-6 1-16,-4-3-1 15,-10-4 1-15,-8-6-5 16,-14-9 0-16,-14-12-8 16,-24-14 1-1</inkml:trace>
  <inkml:trace contextRef="#ctx0" brushRef="#br0" timeOffset="91430.56">14069 17030 36 0,'7'25'18'0,"-4"25"-12"0,-3-37 12 16,-3 6-17-16,-11 9 0 15,-14 6 1-15,-22 10 0 16,-20 0-3-16,-15 3 1 0,-3 7 0 15,-18 5 1-15,-14 1-1 16,-7-1 0-16,-11-2-1 16,-6-7 1-16,-19-3-1 15,-16 0 1-15,-19-9 0 16,-7-4 1-16,-13-9 0 16,-5-3 1-16,-24-12 0 15,-3-10 0-15,-22-13 1 16,-10-18 1-16,-14-10-1 15,-4-19 1-15,0-18-1 16,-7-10 1-16,0-25-1 16,-7-28 1-16,4-19-2 15,-4-34 1-15,0-13-1 16,-4-41 0-16,15-18-1 16,3-32 1-16,18-22-1 15,3-16 1-15,15-21-1 16,10-48 0-16,10-2-1 0,33-10 1 15,16-10-1-15,19-6 1 16,17-15-2-16,39 9 0 16,18 12-1-16,17 14 0 15,22 14-1-15,17 26 0 16,18 25-1-16,14 19 1 16,24 22 0-16,-3 40 0 15,18 22 1-15,14 26 0 16,10 24 1-16,4 23 0 0,4 12 1 15,-4 13 0-15,-8 12 0 16,-6 13 1-16,-18 9 0 16,-17 9 0-16,-8 1-1 15,-17 9 1 1,-49-38-14 0,-8 22 0-16</inkml:trace>
  <inkml:trace contextRef="#ctx0" brushRef="#br0" timeOffset="91971.05">3496 7337 66 0,'42'120'33'0,"-3"-26"-33"0,-28-76 56 15,-1 1-56-15,19-3 1 16,2-4-6-16,19-15 1 16,3-12 2-16,17-20 1 15,8-12-4-15,10-16 0 16,11-15 0-16,0-7 0 16,3-9 2-16,4-3 1 15,-25-3 1-15,0-4 0 16,-10 1 1-16,-4 6 0 15,-18-1-1-15,-7 20 1 16,-10 12-1-16,-7 13 0 0,-4 12-2 16,-7 13 0-16,0 12 0 15,-3 13 1-15,-1 16 0 16,1 15 0-16,3 19 2 16,11 12 1-16,6 23 1 15,12 15 1-15,13 16 0 16,15 19 1-16,17 6-2 15,7 15 1-15,11 1-3 16,-18-10 0-16,-7 4 0 16,-14-7 0-16,-14-13-1 15,-24-15 1-15,-29-16 0 16,-39-18 1-16,-42-23 1 16,-39-24 0-16,-50-23 0 15,-34-34 1-15,-36-19-3 0,-21-22 0 16,-18-12-16-16,-31-26 1 15</inkml:trace>
  <inkml:trace contextRef="#ctx1" brushRef="#br0">24631 6268 0</inkml:trace>
  <inkml:trace contextRef="#ctx0" brushRef="#br0" timeOffset="93157.13">29288 8551 33 0,'7'-3'16'0,"0"3"0"16,-7 0 16-16,0 0-27 16,0 0 1-16,0 0 1 15,3 6 1-15,-3 7-10 16,-3-1 1-16,-1 7 5 0,1 3 1 15,-1 0-4 1,4-3 1-16,0 0-7 16,0-4 1-16,4-9-11 0,-1-2 0 15,1-14-2-15,3-2 1 16</inkml:trace>
  <inkml:trace contextRef="#ctx0" brushRef="#br0" timeOffset="93442.96">30053 8426 61 0,'11'9'30'0,"-15"-6"-44"16,4-3 63-16,0 0-49 15,0 0 0-15,0 0-1 16,0 0 0-16,4-6-4 16,-1 0 0-16,1-7-11 15,-1-3 1-15</inkml:trace>
  <inkml:trace contextRef="#ctx0" brushRef="#br0" timeOffset="93939.02">29256 9040 49 0,'3'10'24'0,"-3"15"-24"16,0-13 36-16,0 7-35 15,0 6 0-15,0 10 2 16,7 12 0-16,4 6-2 15,7 0 0-15,6 4 3 16,8-7 0-16,3-13 1 16,1-8 0-16,24-23-2 0,7-22 1 15,10-24-4-15,-6-17 1 16,-8-12-6-16,-10 0 0 16,-14-6-14-16,-14 0 0 15</inkml:trace>
  <inkml:trace contextRef="#ctx0" brushRef="#br0" timeOffset="94597.73">30730 9012 28 0,'135'-132'14'0,"2"-47"4"16,-109 126 5-16,1-25-18 15,-8-7 0-15,-7-6 2 0,-7-6 1 16,-21 0-11-16,-29 0 1 16,-24 6 6-16,-21 6 0 15,-25 3-3-15,-28 10 1 16,-10 19-1-16,-29 12 0 15,-18 16 0-15,-14 25 0 16,-6 25-4-16,10 13 1 16,-11 28-2-16,7 25 1 15,22 25-1-15,17 25 1 16,21 19 1-16,25 18 0 16,25 4 4-16,38-6 1 0,29 3 1 15,35-19 0-15,42-1 1 16,36-5 0-1,232 34-2 1,1-59 1 0,257-113-3-1,-134-45 1-15,-113-30-2 16,-64-26 0-16,-63-22-2 16,-46-24 0-16,-59-26 0 15,-36-22 1-15,-57-15-3 16,-59-16 1-16,-29-4-12 15,-42 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50:17.8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0:50:31.66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2611 5199 36 0,'24'50'18'0,"12"-16"-13"0,-26-24 19 16,11-1-21-16,-3 1 0 15,-4 2 3-15,7 4 1 16,4 9-8-16,-4-3 0 16,0 0 5-16,-3-6 0 15,3-1-1-15,0-2 0 16,-3-7-1-16,3-6 0 15,0-13 0-15,0-5 0 0,-3-14-1 16,3-15 1-16,-3-6-1 16,-4-13 1-16,0-9-2 15,-10-7 1-15,3-9-1 16,-7 4 0-16,0-11 0 16,0 1 1-16,-11 3-1 15,4 6 1-15,0 7-1 16,3 2 1-16,4 10-1 15,4 10 0-15,3 5 0 16,0 1 0-16,-3 9-1 16,3-3 0-16,-7 10-1 15,10-1 0-15,1 7-1 16,-1 6 1-16,8 6-6 16,-7 6 1-16,10 10-9 15,0 6 1-15</inkml:trace>
  <inkml:trace contextRef="#ctx0" brushRef="#br0" timeOffset="932.33">4403 3869 49 0,'3'16'24'0,"4"34"-27"0,-7-31 40 15,4 0-38-15,-4 15 1 16,0 1 0-16,0 5 0 16,0 1 0-16,-4 9 1 15,-3-12-2-15,4 0 0 16,3-13-3-16,0-3 1 15,0-7-10-15,0-5 1 16,3-17-1-16,8-2 0 16</inkml:trace>
  <inkml:trace contextRef="#ctx0" brushRef="#br0" timeOffset="1311.09">4812 3979 42 0,'10'3'21'0,"-6"-9"-19"16,-4 6 42-16,0-3-43 15,-4-7 1-15,-3 4 0 16,-3 3 0-16,-4 3-3 16,7 0 0-16,-4 9 2 15,1 4 1-15,-8 2-2 16,4 11 0-16,0-1-2 15,0 12 1-15,3-2-1 16,11-1 1-16,0 4-1 16,3-7 1-16,5-12 0 15,2-6 0-15,1-13 3 16,17-10 0-16,-3-9 0 0,10-6 0 16,-10-6 0-16,-1 0 0 15,-3-1-2 1,-10 1 0-16,-18 3-10 0,-4 12 1 15,-3 0-6-15,-14 13 0 16</inkml:trace>
  <inkml:trace contextRef="#ctx0" brushRef="#br0" timeOffset="1665.18">3806 4587 49 0,'-7'10'24'0,"36"2"-17"16,-26-5 42-16,11 2-44 15,0 3 0-15,15 1 4 16,13-4 1-16,14 1-10 16,8-10 0-16,24 0 7 0,29-19 1 15,2 3-3 1,16-2 0-16,13-11-4 0,-4-2 1 16,-24 9-6-16,-24 0 0 15,-12 9-6-15,-13 7 1 16,-29 6-14-16,-21 10 0 15,-21 2 1-15,-14 10 0 16</inkml:trace>
  <inkml:trace contextRef="#ctx0" brushRef="#br0" timeOffset="2160.06">3877 4976 48 0,'0'6'24'0,"-11"-6"-23"0,4 4 46 15,4 5-46-15,-15 3 1 16,1 7 0-16,-5 3 0 16,1 3-3-16,-7 7 1 15,3 5 1-15,1 1 0 16,10 3-1-16,-4 12 1 0,7 0-2 16,4 1 0-16,4-7-2 15,-8-3 1-15,11-13-5 16,11-9 0-16,3-10-9 15,11-8 1-15</inkml:trace>
  <inkml:trace contextRef="#ctx0" brushRef="#br0" timeOffset="2375.96">4075 5199 57 0,'-7'41'28'0,"-32"21"-32"16,28-46 49-16,-6 3-45 16,-8 9 1-16,4 3 0 15,-8-2 0-15,1-4-4 16,0-3 0-16,7-4-8 0,0-2 1 16,3-7-6-16,4-9 1 15</inkml:trace>
  <inkml:trace contextRef="#ctx0" brushRef="#br0" timeOffset="2615.52">3810 5258 35 0,'11'19'17'0,"24"25"-8"0,-32-35 25 0,4 4-30 16,4 9 0-16,0 6 2 15,6 0 1-15,4-3-9 16,-6-9 1-16,9 3 5 16,-3-6 0-16,-3-4-3 15,3-3 0-15,0 0-6 16,-3 1 1-16,3-4-11 16,-10-16 0-16</inkml:trace>
  <inkml:trace contextRef="#ctx0" brushRef="#br0" timeOffset="2855.93">4205 5381 54 0,'11'3'27'0,"-8"-3"-28"0,4 0 42 15,0-6-41-15,4-1 1 16,3 1-1-16,7 0 1 16,4-7-5-16,-4 4 0 15,0-4-9-15,0 1 0 16,1-7-3-16,6 0 1 16</inkml:trace>
  <inkml:trace contextRef="#ctx0" brushRef="#br0" timeOffset="3093.02">4523 5171 55 0,'0'18'27'0,"-7"42"-35"0,7-48 55 0,0 7-47 31,7 3 0-31,-7 3 0 0,10 4 0 0,-6-4-2 16,3 3 0-16,3-9-5 15,-6-10 1-15,3-6-9 16,4-12 0-16</inkml:trace>
  <inkml:trace contextRef="#ctx0" brushRef="#br0" timeOffset="3363.15">4477 4863 49 0,'7'28'24'0,"7"16"-20"0,-7-34 39 0,4-7-41 15,6 6 0-15,4 7 5 16,1 6 1-16,6 6-8 15,0 0 1-15,-7 7 5 16,0-4 0-16,8 7-2 16,-15-4 1-16,-4 4-6 15,-10 12 0-15,0 3-7 16,-14 10 0-16,-25-3-13 16,-14-10 1-16</inkml:trace>
  <inkml:trace contextRef="#ctx0" brushRef="#br0" timeOffset="5448.32">5189 4948 48 0,'11'6'24'0,"-8"-3"-13"15,5 0 31-15,-8-3-40 16,0 4 0-16,0 2 1 16,0-6 0-16,-8 3-5 15,-2 6 1-15,-4 7 2 16,-4 6 1-16,-3 6-3 16,3 4 1-16,-3 5-2 15,0 4 0-15,3 3 0 16,8 6 0-16,-1 10-1 15,11-10 0-15,4-9-2 16,6-10 1-16,4-9-5 0,8-6 0 16,-8-10-6-16,3-6 1 15</inkml:trace>
  <inkml:trace contextRef="#ctx0" brushRef="#br0" timeOffset="5708.19">5369 5130 55 0,'0'19'27'0,"-10"-16"-33"0,6 6 51 0,-6 16-45 15,-5-3 0-15,5 3 0 16,-1 0 0-16,-6 0 0 15,6 4 0-15,1-4-1 16,-1-6 0-16,4-7-5 16,3 1 0-16,4-13-9 15,-10-10 0-15</inkml:trace>
  <inkml:trace contextRef="#ctx0" brushRef="#br0" timeOffset="5913.76">5232 5105 41 0,'10'31'20'0,"8"-12"-11"0,-15-10 29 15,5 13-36-15,-8 0 1 16,10 10 0-16,-3-1 0 16,7 10-5-16,4-4 1 15,-4-2 0-15,7-1 1 16,-3-12-7-16,-1-3 1 15,5-13-9-15,-5-6 1 16</inkml:trace>
  <inkml:trace contextRef="#ctx0" brushRef="#br0" timeOffset="6772.07">5532 4873 57 0,'7'9'28'0,"3"0"-29"16,-10-9 49-16,4 0-46 15,3 0 0-15,3 0 1 16,-6 0 1-16,3 0-5 16,4-6 0-16,6 0 3 0,-6 3 0 15,-1 0-2-15,1 0 1 16,-4 6-3-16,-3 0 1 16,-4 6-1-16,-4 7 1 15,4-4-1-15,-11 1 0 16,1-4 0-16,3 4 0 15,-4-1 0-15,1 1 1 16,-1 0 0-16,0-1 1 16,8 1 0-16,-1-4 1 15,4 0 1-15,7-2 0 16,4-1 0-16,0-3 0 0,10-3 0 16,-7-3 0-16,11-3-5 15,-4-1 0-15,-7 4-15 16,0-3 1-16</inkml:trace>
  <inkml:trace contextRef="#ctx0" brushRef="#br0" timeOffset="7042.58">5602 5312 54 0,'7'15'27'0,"4"-8"-21"0,-1-7 37 15,8-4-41-15,-4 1 0 16,7 0 0-16,7-6 0 16,-3-1-4-16,0-2 1 15,3 2-3-15,-7-2 0 16,-3 6-12-16,3-4 0 15,-10 4-1-15,6-3 0 16</inkml:trace>
  <inkml:trace contextRef="#ctx0" brushRef="#br0" timeOffset="7282.12">5800 5045 60 0,'3'25'30'0,"1"19"-42"15,-4-34 61-15,0 15-51 16,0 6 1-16,0 3-4 16,0 1 1-16,0 3 0 15,3-1 1-15,4 1-12 16,-7-1 1-16,0-18-1 15,0 6 0-15</inkml:trace>
  <inkml:trace contextRef="#ctx0" brushRef="#br0" timeOffset="7822.22">6297 5061 59 0,'4'-10'29'0,"3"1"-36"0,-7 9 64 0,0 0-56 16,0-3 0-16,-4 0 0 15,-3 3 1-15,-14 6-3 16,0 3 0-16,3 10 2 16,-10-6 0-16,7-1-2 15,0 1 1-15,3 6-1 16,4 3 0-16,7 0-1 16,-4-1 1-16,4-5-2 15,7-3 1-15,7-4-1 16,4-6 1-16,6-9 0 15,5-10 1-15,-5 4 0 16,4-1 0-16,1-2 1 16,-5-1 0-16,4 0-1 15,-10 4 1-15,0 2-1 16,-1 10 0-16,-3 10 0 16,-3-4 0-16,-4 13 0 0,-4 6 0 15,-3 6 0-15,0 1 0 16,4 2-1-16,-8 13 1 15,0-3-3-15,1-3 1 16,3-7-9-16,0-2 0 16,3-14-2-16,4-5 0 15</inkml:trace>
  <inkml:trace contextRef="#ctx0" brushRef="#br0" timeOffset="8137.89">6308 4697 58 0,'3'69'29'0,"22"-31"-38"15,-15-23 60-15,-2 20-49 16,9 2 0-16,18 7 0 16,-3 13 0-16,11 21-4 15,-5 13 1-15,-2 0 1 0,-8 13 1 16,-7-14-4-16,-17-2 0 16,-8-16-9-16,-14-15 1 15,-3-23-6-15,-7-12 0 16</inkml:trace>
  <inkml:trace contextRef="#ctx0" brushRef="#br0" timeOffset="8768.58">7620 4020 57 0,'11'34'28'0,"13"-9"-34"16,-17-12 51-16,0 6-45 16,-3 6 0-16,-4 6 0 0,0 7 1 15,7 6-1-15,-3-13 0 16,3 10 0-16,-7-4 1 15,3-2-1-15,-3-1 0 16,-3-9 0-16,3 4 0 16,-11-17-1-16,-3 1 0 15,-4-7 0-15,1-3 1 16,-5 0 0-16,-2 0 0 16,10 1-1-16,-8 5 1 15,1-6-1-15,4 3 0 0,-1 4 0 16,0-1 0-16,4 1 0 15,-3 2 1-15,6 10 0 16,4-6 0-16,3 6 0 16,1-3 1-16,10-1 0 15,4 4 0-15,3-3 0 16,7-9 0-16,11 2-3 16,6-6 0-16,5-6-7 15,3-9 0-15,-4-10-6 16,0-12 0-16</inkml:trace>
  <inkml:trace contextRef="#ctx0" brushRef="#br0" timeOffset="9024.95">8072 4437 56 0,'0'9'28'0,"-22"48"-34"0,19-42 51 16,-1 4-45-16,-6 6 1 16,-4 10-1-16,-4-4 1 15,-3 0-2-15,0-2 1 16,3-4-2-16,0-6 1 16,4-7-5-16,-3-6 0 15,6-9-9-15,-3-12 0 0,0-11-1 16,0-5 1-16</inkml:trace>
  <inkml:trace contextRef="#ctx0" brushRef="#br0" timeOffset="9190.18">7779 4437 61 0,'42'12'30'0,"46"67"-36"0,-67-64 65 0,8 4-59 15,9 9 1-15,5 7-1 16,6-1 0-16,-6 1-4 15,-8-1 1-15,-3 7-11 16,-18-3 0-16,-7-7-4 16,-14-12 0-16</inkml:trace>
  <inkml:trace contextRef="#ctx1" brushRef="#br1">2036 3186 0,'0'0'15,"0"0"1,0 0-1,-22-10 1,1 7 0,-7 6-1,-11 0 1,-3 7 0,-8 5-1,12-5 1,6-1-1,-3-6 1,10 0 0,7-6-1,8 0 1,-8 0 0</inkml:trace>
  <inkml:trace contextRef="#ctx0" brushRef="#br1" timeOffset="14335.68">5309 5854 36 0,'0'10'18'0,"0"-1"-8"15,0-9 18-15,0 0-23 16,0 0 1-16,4-6 2 16,-4 6 1-16,7 0-11 15,3-7 1-15,1 4 8 16,7-3 0-16,13 3-2 0,8 0 0 16,11 0-1-1,10-1 0-15,10 1-1 0,8 3 0 16,24-6-1-16,7 3 0 15,1-3-2-15,-22 6 1 32,7-7-11-32,-21 4 0 15,-14 6-10-15,-31 4 0 16</inkml:trace>
  <inkml:trace contextRef="#ctx0" brushRef="#br1" timeOffset="14985.51">5440 6259 40 0,'0'9'20'0,"3"-9"-16"15,-3 0 21-15,0 0-21 16,0 6 0-16,0 7 2 15,-3 3 0-15,-4 6-8 16,3 6 0-16,-6 3 5 16,-1 4 0-16,4 2-5 15,0 4 1-15,3-7-10 16,4-5 1-16,4-20-4 16,7-6 0-16</inkml:trace>
  <inkml:trace contextRef="#ctx0" brushRef="#br1" timeOffset="15330.79">5560 6572 42 0,'0'16'21'0,"0"-22"-24"0,0 6 38 0,0-7-33 16,3-2 1-16,4-7 0 15,-7-6 0-15,4 4-4 16,-1-1 0-16,8 3 3 16,-7 0 0-16,3 1-2 15,3 2 1-15,4 4 0 16,0-1 0-16,1 7 0 15,2 3 0-15,-6 3-4 16,6 0 1-16,-3 1-12 16,4-4 1-16,-11-7-2 15,0 4 1-15</inkml:trace>
  <inkml:trace contextRef="#ctx0" brushRef="#br1" timeOffset="15665.09">5838 6506 44 0,'-7'22'22'0,"4"0"-24"0,3-22 44 15,0 0-41-15,0-9 0 16,0 3 1-16,0 6 1 15,0-10-4-15,0-2 1 0,3-1 1 16,4 1 1-16,4-1-1 16,-7 0 1-16,3 1-2 15,0 3 1-15,3 2-1 16,1 1 1-16,7 6-2 16,-4 0 1-16,3 0-4 15,-6 0 0-15,3 0-9 16,0 0 0-16,7-6-2 15,-3-1 0-15</inkml:trace>
  <inkml:trace contextRef="#ctx0" brushRef="#br1" timeOffset="16077.35">6096 6525 57 0,'4'16'28'0,"13"-7"-33"0,-6-9 58 15,-4 3-50-15,7-3 1 16,4-3-1-16,3-6 0 16,0-4-5-16,-3 4 0 15,-1-4 3-15,4 1 1 0,-10-4-4 16,0 0 1-1,-1 4-3-15,-10-1 1 0,0 4-4 16,0 0 1-16,-10 5-2 16,2 1 1-16,-6 10 0 15,0 2 0-15,0 4 3 16,4-4 0-16,-1 13 3 16,0-3 1-16,4 6 1 15,4 0 1-15,3 3 0 16,3-9 0-16,4 0 0 15,4-7 0-15,3-2-3 16,4-7 1-16,3 0-10 16,-3-12 0-16,6-17-2 15,1-5 0-15</inkml:trace>
  <inkml:trace contextRef="#ctx0" brushRef="#br1" timeOffset="16499.39">6646 6237 40 0,'-7'34'20'0,"-3"-2"-20"0,10-17 38 16,-4 4-34-16,4 3 0 15,-7 0 2-15,4 3 1 16,3-3-9-16,0-3 1 15,0-4 5-15,0-5 0 0,3-4-2 16,4-3 0-16,-7-3-2 16,0-6 0-16,-7-3-1 15,7-4 0-15,-3 4-1 16,-8-4 0-16,0 7-1 16,-3 0 1-16,0 6 0 15,4 6 1-15,-4 0-1 16,-1 4 1-16,5 2 1 15,3 7 0-15,3 0 1 16,-3 0 0-16,14 2-1 16,-7 1 0-16,11-6-1 15,-1 0 1-15,5-4-6 16,-1-2 1-16,7-7-9 16,-4-13 0-16</inkml:trace>
  <inkml:trace contextRef="#ctx0" brushRef="#br1" timeOffset="16738.66">6795 6462 36 0,'7'16'18'0,"-4"16"-13"0,-3-26 24 16,0 3-27-16,0 4 0 16,0 6 3-16,-3 3 1 15,3-7-7-15,0 1 1 16,3 0 4-16,1-1 1 15,3-2-1-15,3-4 1 16,8-6-2-16,-4-6 0 16,0 0-1-16,-3-6 0 0,3-7-4 15,7-3 1-15,-3 0-11 16,-1-6 0-16,-6-3-5 16,3 9 1-16</inkml:trace>
  <inkml:trace contextRef="#ctx0" brushRef="#br1" timeOffset="17055.99">7172 6525 48 0,'0'6'24'0,"0"-12"-28"15,0 6 42-15,0 0-38 0,0 0 0 16,-11 3 1 0,1 7 0-16,-4 5-2 0,0 1 1 15,3 0 1-15,-7-1 0 16,8 1 0-16,-1 0 1 16,4 3-1-16,7-4 1 15,0 1-1-15,7 0 0 16,4-4-2-16,6-6 1 15,5-2-7-15,-8-8 1 16,7-5-9-16,4 0 0 16</inkml:trace>
  <inkml:trace contextRef="#ctx0" brushRef="#br1" timeOffset="17326.47">7415 6582 48 0,'-3'31'24'16,"-4"7"-19"-16,7-35 39 0,-4 6-43 15,4 1 1-15,0-1-1 16,0 4 1-16,0-4-6 0,0-3 1 15,0-6-8 1,4-6 0-16,3-7-5 0,-7-12 1 16</inkml:trace>
  <inkml:trace contextRef="#ctx0" brushRef="#br1" timeOffset="17460.08">7405 6381 41 0,'10'16'20'0,"5"-13"-25"0,-12-9 33 16,4-1-32-16,4-5 1 0,-8-4-17 15,4-3 0-15</inkml:trace>
  <inkml:trace contextRef="#ctx0" brushRef="#br1" timeOffset="17717.89">7691 6230 37 0,'-11'51'18'0,"-7"-1"-16"15,15-28 26-15,-1 9-27 16,1 10 0-16,3 6-1 15,0-6 1-15,0-1-3 16,0-11 1-16,0-7-5 16,0-10 1-16,3-2-4 15,1-17 0-15,-1-5-2 0,-3-7 1 16</inkml:trace>
  <inkml:trace contextRef="#ctx0" brushRef="#br1" timeOffset="17942.8">7768 6459 39 0,'21'10'19'0,"15"-1"-20"0,-26-6 42 0,4 0-39 16,0 7 0-16,-3 6 0 16,-4 5 1-1,-7 8-5-15,-7-7 1 0,-7 3 1 16,-4 3 0-16,-3 0-1 15,0-3 0-15,-7-6-5 16,10-6 0-16,4-7-7 16,3-12 0-16</inkml:trace>
  <inkml:trace contextRef="#ctx0" brushRef="#br1" timeOffset="18198.68">7983 6077 46 0,'4'37'23'0,"-4"20"-23"0,0-38 39 16,0 6-38-1,0 12 0-15,-4 4 0 0,4 3 0 16,0 6-2-16,0 4 0 15,0-11-1-15,0-8 1 16,0-1-7-16,0-8 0 16,4-8-6-16,-4-8 1 15</inkml:trace>
  <inkml:trace contextRef="#ctx0" brushRef="#br1" timeOffset="18570.68">8132 6575 38 0,'10'16'19'0,"11"-7"-16"16,-7-15 31-16,1 0-34 15,-1-3 1-15,-4-7-1 16,4 3 1-16,-3-6-2 15,-4 1 1-15,0 5 0 16,-7-3 0-16,-4 4-1 16,1 6 1-16,-11 6-1 15,3 3 1-15,1 6-1 0,-1 10 1 16,8 9 1-16,-8 4 0 16,11-1 2-16,0 0 0 15,4 4 0-15,6-4 1 16,1-3-1-16,3-6 1 15,7-6-2-15,4-7 1 16,-1-5-8-16,-2-4 1 16,-1-7-11-16,-4-5 1 15</inkml:trace>
  <inkml:trace contextRef="#ctx0" brushRef="#br1" timeOffset="18814">8615 6729 51 0,'7'16'25'0,"0"-10"-35"16,-7-6 38-16,-4-3-51 16,4-7 0-16</inkml:trace>
  <inkml:trace contextRef="#ctx0" brushRef="#br0" timeOffset="23256.35">9275 4456 48 0,'14'6'24'0,"17"-19"-15"0,-20 7 24 0,7 0-31 16,6 6 0-16,8-16 1 15,10 4 1-15,-3-1-6 16,-4 7 1-16,-3-1-1 16,-7 1 0-16,-4 9-14 15,-7-3 1-15</inkml:trace>
  <inkml:trace contextRef="#ctx0" brushRef="#br0" timeOffset="23469.22">9148 4716 60 0,'3'16'30'0,"29"-16"-30"16,-18-4 49-16,11 1-48 15,10 0 0-15,7-6-2 16,8-4 1-16,3 1-7 0,7-4 0 16,-15 7-10-16,1-4 0 15</inkml:trace>
  <inkml:trace contextRef="#ctx0" brushRef="#br0" timeOffset="23930.73">10199 3922 61 0,'7'13'30'0,"7"-13"-30"0,-14 0 48 0,14-3-45 15,7-3 1-15,7-4 1 16,8 4 1-16,10-3-7 16,14 2 0-16,0-5 4 15,3-1 1-15,-10 1-1 16,-7 2 0-16,-4 1-2 15,-7 9 0-15,-6 9-1 0,-12-6 1 16,-6 16-2 0,-11 6 1-16,0 3-2 0,-7 13 1 15,-14 3-1 1,-8 0 1-16,-2 0 0 0,-5 6 0 16,1 0 0-16,3-6 1 15,4 0-2-15,3 0 1 16,4 3-4-16,4-9 1 15,6-1-6-15,4-5 0 16,4-1-10-16,3-15 1 16</inkml:trace>
  <inkml:trace contextRef="#ctx0" brushRef="#br0" timeOffset="24307.21">10520 5070 54 0,'0'10'27'0,"3"-14"-32"16,-3 4 43-16,0 0-38 15,0-3 1-15,-3 0-1 16,-4 3 1-16,-4 0-1 16,1 0 0-16,-1 6 0 15,0 7 1-15,-3 0-1 0,4-4 1 16,3 4-1-16,0-1 1 16,7 7-1-16,7-7 1 15,7-2-1-15,3-1 1 16,5-9-1-16,2-9 1 15,1 9-6-15,-4-6 1 16,-3-7-11-16,-11-6 0 16</inkml:trace>
  <inkml:trace contextRef="#ctx0" brushRef="#br0" timeOffset="26154.52">21784 3668 49 0,'4'10'24'0,"-4"34"-24"0,3-22 24 15,1 3-24-15,-4 22 1 16,3 22 2-16,-3 19 0 16,0 12-3-16,0 32 1 0,-3 37 1 15,-1 32 1-15,1 43-2 16,-4 45 1-16,-1 46-1 15,8 35 0-15,0 60-1 16,0 31 0-16,-3 25 0 16,-1 28 0-1,8 549 1 1,-1-222 0-16,1-117-1 16,-4-56 1-16,0-28 0 15,4-38 1-15,-4-28 0 16,0-48 0-16,-8-33-1 15,-9-57 0-15,-8-35 0 16,-10-56 1-16,0-44-4 16,-4-53 1-16,3-35-3 15,5-31 0-15,6-32-1 16,4-27 0-16,7-26-1 16,3-22 0-1,8-9 0-15,6-13 1 0,4-15-5 16,7-13 1-16,4-12-3 15,0-23 1-15</inkml:trace>
  <inkml:trace contextRef="#ctx0" brushRef="#br1" timeOffset="30686.9">23163 3101 40 0,'0'3'20'0,"-7"0"-12"16,4-6 20-16,-8 0-28 16,-6 3 0-16,-8-3 3 15,-3 3 0-15,-4 0-3 16,4 0 0-16,3 9 2 16,0 1 0-16,-3 5 0 15,3 13 0-15,1 7-2 16,-5 3 1-16,1 15 0 15,4-9 0-15,6 3 0 16,7-3 0-16,8-7 0 16,10-2 0-16,11-7 0 15,3-6 1-15,7-13-2 16,4 1 1-16,10-10-1 0,0-10 0 16,-3-8-5-16,-4 5 0 15,1 4-4-15,-1-4 0 16,-3 4-2-16,-4-10 1 15,0 3 1-15,-3 7 0 16,-4-1 5-16,0 1 0 16,-3 9 7-16,-1-6 1 15,-2 3 2-15,-1 3 1 16,0 0 1-16,-4-4 1 16,1 1-2-16,-4 0 1 0,-7 3-3 15,-4-3 1-15,-3 0-3 16,-7 3 0-16,-7 0-2 15,-4 3 1-15,1 3-2 16,-4 4 1-16,-1 5-1 16,5-5 0-16,-1 9-2 15,0-1 1-15,4 8-2 16,3-1 1-16,8-3-2 16,10-4 1-16,10-11-1 15,8-10 1-15,7-13 1 16,3 0 0-16,4 1 1 15,-1 2 1-15,-2-6-7 16,-5 0 1-16,1-12-5 16,-11 9 0-16</inkml:trace>
  <inkml:trace contextRef="#ctx0" brushRef="#br1" timeOffset="31257.32">23439 3352 37 0,'-4'22'18'0,"8"-3"-12"0,-4-16 29 16,3 0-32-16,4 0 1 0,-7 0 1 16,4 0 1-16,-4-3-8 15,0-3 1-15,0-3 4 16,0 0 1-16,0-1-3 15,3 4 1-15,4-6-2 16,0-1 1-16,0 4-1 16,4 0 1-16,0 0-1 15,-4-1 0-15,0 4 0 16,0 3 0-16,-4 3 0 16,4 0 0-16,-3 4 0 15,-1-1 0-15,1 3 0 16,-1 1 0-16,-3-1 0 15,4-9 0-15,-4 10-1 16,0-10 1-16,3 3 0 16,5-3 0-16,-1-3-1 15,7-4 0-15,-4-2 0 16,1-1 1-16,3 1-1 16,0 0 1-16,0-1 0 0,0 4 0 15,0 3 0-15,1-7 1 16,-5 10-1-16,1 0 1 15,-1 4-1-15,-3 2 1 16,0 3-1-16,-3 1 0 16,-1 5 0-16,1-5 0 15,-4 2 0-15,0 1 0 16,0-1-3-16,0 4 0 16,3-13-8-16,8-3 1 15,0-9-5-15,3-4 0 0</inkml:trace>
  <inkml:trace contextRef="#ctx0" brushRef="#br1" timeOffset="31842.96">23957 3364 45 0,'-7'38'22'0,"-3"-13"-20"16,10-22 39-16,-4 3-41 16,4 4 1-16,0-10-1 15,0 3 1-15,0-3-2 16,0 0 1-16,4-3 0 16,6-7 1-16,-3-5-2 0,0 2 1 15,0 1-1-15,4-1 0 16,-8 4-1-1,1-1 1-15,3 10-1 0,0-6 0 16,0 6 0-16,0 0 1 16,-3 0 0-16,3 0 1 15,-4 6-1-15,1-6 1 16,-4 0-1-16,3 0 0 16,1 3 0-16,-1 4 0 0,-3-7 0 15,0 3 0-15,0 3-1 16,0-6 1-16,0 0 0 15,7-6 0-15,0 3 0 16,4-7 1-16,0 1 0 16,-1 0 1-16,1 2-1 15,-1 4 1-15,1 3 0 16,0 0 0-16,-1 3 0 16,-3 4 1-1,-3 2-1-15,3 0 1 0,-4 4-1 16,1 3 0-16,3-10-1 15,-4 3 1-15,1 1-1 16,-1-1 0-16,1 0-3 16,0 1 1-16,3-1-8 15,0-6 0-15,0-3-2 16,3-3 0-16</inkml:trace>
  <inkml:trace contextRef="#ctx0" brushRef="#br1" timeOffset="32159.38">24342 3455 41 0,'14'13'20'0,"21"-1"-20"0,-24-12 39 15,3 0-36 1,3 0 0-16,5 0 1 0,-5-9 0 16,-3 3-6-16,0-4 1 15,-3 1 2-15,-4-7 1 16,0 4-2-16,0-1 0 15,-7 4-1-15,0 6 0 16,-7-4-1-16,0 14 0 0,-4-1-1 16,1 6 1-16,-1 4 0 15,1-3 0-15,-1-1 0 16,4 4 1-16,4 6 1 16,3-3 0-16,0-1-1 15,7 7 0-15,0-9-5 16,3-10 1-16,4-2-7 15,0-11 0-15</inkml:trace>
  <inkml:trace contextRef="#ctx0" brushRef="#br1" timeOffset="32762.45">24716 3521 19 0,'0'10'9'0,"-4"11"-2"0,4-21 6 15,0 0-13-15,4-6 0 16,-4 6-1-16,3-3 1 16,4-9 0-16,0 5 0 15,4-2 0-15,-1 6 1 16,5-7-1-16,2 1 1 16,1-4 0-16,3 1 0 15,4-1 0-15,-4 4 0 16,0-1-1-16,-3 4 1 0,-1 6-1 15,-3 6 1-15,1-2-1 16,-8 5 0-16,0 0 1 16,-4-2 0-16,1-1 1 15,3 3 1-15,0 1 0 16,3-7 1-16,4 3 0 16,4-6 1-16,0 0-1 15,3-6 0-15,7-7-2 16,11-5 1-16,0-14-1 15,3-5 0-15,4-14-2 16,-4-11 1-16,1-14-1 16,-8 4 0-16,-7-6 0 15,-7-1 1-15,-10-8 0 16,-8 11 0-16,-3 7 0 16,-3 16 1-16,-4 9 0 15,-4 16 1-15,-3 19-1 0,0 15 1 16,-4 22-1-1,-3 10 0-15,-3 12 0 0,-8 6 0 16,0 13-2-16,4 7 1 16,3 8-2-16,0-2 1 15,4-13-4-15,7 0 1 16,4-16-3-16,-1-12 1 16,4-7-8-16,3-15 1 15,8-9-2-15,3-10 0 16</inkml:trace>
  <inkml:trace contextRef="#ctx0" brushRef="#br1" timeOffset="33016.98">25037 3179 64 0,'17'16'32'0,"4"-25"-46"16,-10 9 69-16,10-4-53 15,14-2 0-15,8 0-2 16,6 0 0-16,1 2-4 16,-1-5 0-16,-7 0-7 15,-3-1 0-15,-11 1-7 0,-3-1 0 16</inkml:trace>
  <inkml:trace contextRef="#ctx0" brushRef="#br1" timeOffset="33254.31">25640 3173 55 0,'0'16'27'0,"7"-16"-34"0,-4 6 48 16,-3-6-41-16,0 0 0 0,0 0-6 16,0 0 1-16,0 0-7 15,4-9 1-15</inkml:trace>
  <inkml:trace contextRef="#ctx0" brushRef="#br1" timeOffset="33433.33">25619 3427 46 0,'7'9'23'0,"-4"-5"-29"0,-3-4 31 15,0 0-46 1,0-10 1-16,-10 1-2 0,-4 2 1 16</inkml:trace>
  <inkml:trace contextRef="#ctx0" brushRef="#br1" timeOffset="33991.28">22998 3910 44 0,'-36'12'22'0,"-2"-5"-28"16,34-4 44-16,0 0-34 15,-3 3 0-15,0 1 2 0,0 2 1 16,-3 0-8-16,3 1 1 16,0-4 6-16,3 0 1 15,4 1-2-15,7-4 1 16,-3 0-1-16,17-3 1 16,18 6 0-16,28 4 0 15,24-10-3-15,15 0 1 16,28 0-1-16,25-16 0 15,21 0-2-15,25-6 0 16,3 0-4-16,-11 3 1 16,-13 10-2-16,-36 0 1 15,-35 6-5-15,-18 3 1 0,-21 0-11 16,-21 0 0-16,-28 9-2 16,-18-3 0-16</inkml:trace>
  <inkml:trace contextRef="#ctx0" brushRef="#br1" timeOffset="35204.99">27298 3483 45 0,'3'7'22'0,"-6"-14"-6"16,3 7 22-16,0 0-37 15,0 0 0-15,0 0 0 16,-7 0 1-16,-7 0-3 15,-4 7 1-15,-7-7 1 16,-3 0 1-16,-4 9-2 0,-3 1 1 16,3 8-1-16,1 7 1 15,-1 1-2-15,7 2 1 16,11-3-2-16,7 3 1 16,4-6-1-16,10 3 1 15,10 0-1-15,8-12 0 16,3-7 1-16,0-6 0 15,1-6 0-15,-1-7 0 16,0-9-1-16,-3 3 1 16,-1-3-1-16,1 1 0 15,0-1 0-15,-8 6 0 0,1 3 1 16,-4 7 0-16,-3 6 1 16,-4 6 1-16,-4 4 1 15,-3 9 1-15,0-4-1 16,0 4 1-16,0 6-2 15,0 13 1-15,4-10-4 16,-1-3 1-16,1 0-8 16,3-9 0-16,7-7-6 15,0-9 1-15</inkml:trace>
  <inkml:trace contextRef="#ctx0" brushRef="#br1" timeOffset="35448.89">27855 3446 54 0,'-10'34'27'0,"6"-2"-32"0,-3-20 50 15,-14 7-45-15,-11 6 1 16,-3 3-1-1,-4 7 1-15,0 2-3 0,4-5 0 16,7-7-7-16,3-9 1 16,11-13-8-16,11-13 1 15</inkml:trace>
  <inkml:trace contextRef="#ctx0" brushRef="#br1" timeOffset="35672.32">27605 3543 57 0,'21'44'28'0,"4"22"-36"16,-15-47 52-16,4 12-44 16,1 0 0-16,-1 1-1 15,0-4 1-15,-4-3-3 16,4-6 1-16,-3-16-6 15,0 3 1-15,-1-15-8 16,-6-23 0-16</inkml:trace>
  <inkml:trace contextRef="#ctx0" brushRef="#br1" timeOffset="36105.94">28042 2919 64 0,'11'13'32'15,"21"-13"-36"-15,-22 0 61 0,8-4-55 16,7 4 1-16,3 0 0 15,-4 0 0 1,-2 0-5-16,-8 0 0 0,-4 0 2 16,-6 4 1-1,-18 11-3 1,-4 1 1-16,-3 9-1 16,0-3 0-16,0 3-1 15,-1-3 1-15,5 0 1 16,3 0 1-16,3 3 0 15,4-6 0-15,7 0 0 16,4-1 1-16,6-5 0 16,11-4 1-16,8 1-6 15,2-10 0-15,1-6-9 0,-4 2 0 16,-7-5-6-16,-3 3 1 16</inkml:trace>
  <inkml:trace contextRef="#ctx0" brushRef="#br1" timeOffset="36349.82">28155 3690 56 0,'21'13'28'0,"32"-10"-33"0,-35-3 51 16,7-6-46-16,-1 3 1 0,1 0-2 16,0-7 0-16,3 4-5 15,0-4 0-15,0 1-9 16,-6-10 0-16</inkml:trace>
  <inkml:trace contextRef="#ctx0" brushRef="#br1" timeOffset="36587.43">28413 3427 43 0,'0'35'21'0,"-4"-7"-12"0,4-16 28 16,-3 10-37-16,-1 10 0 15,1 8 0-15,-4 1 0 16,0 9-2-16,-1 4 1 16,-2-1-6-16,3-6 1 15,0-6-8-15,3-22 1 16</inkml:trace>
  <inkml:trace contextRef="#ctx0" brushRef="#br1" timeOffset="36858.85">28889 3145 54 0,'7'59'27'0,"-10"32"-32"15,-1-66 48-15,0 10-44 16,-3 9 1-16,-3 9 0 16,-1 4 0-16,1 12-2 15,3-7 1-15,0-15-6 16,3-9 0-16,4-10-8 16,0-15 1-16</inkml:trace>
  <inkml:trace contextRef="#ctx0" brushRef="#br1" timeOffset="37115.58">28928 3546 45 0,'14'22'22'0,"7"-6"-20"0,-10-13 35 0,6 0-36 16,4 3 1-16,-3 4 0 15,-4-1 1-15,-7 7-5 16,-7 3 1-16,-10 9 1 16,-8 3 1-16,4 4-4 15,-4-4 0-15,-6-9-7 16,-5 0 1-16,8-3-5 16,0-10 0-16</inkml:trace>
  <inkml:trace contextRef="#ctx0" brushRef="#br1" timeOffset="37369.11">29393 3480 41 0,'-7'22'20'0,"-42"19"-16"0,35-32 36 16,-11 17-39-16,-7 2 0 16,-3 3 0-16,-7 13 1 15,3 0-3-15,4-3 0 16,7-4-5-16,3-8 1 0,11-14-9 16,3-12 1-16</inkml:trace>
  <inkml:trace contextRef="#ctx0" brushRef="#br1" timeOffset="37580.54">29125 3537 53 0,'14'53'26'0,"4"16"-24"15,-11-50 45-15,0 6-47 16,7 6 0-16,4 4 0 15,3-1 0-15,4 1-2 16,0-1 0-16,-1-5-6 16,-3-17 1-16,1-6-9 15,-12-9 1-15</inkml:trace>
  <inkml:trace contextRef="#ctx0" brushRef="#br1" timeOffset="38241.51">29665 3524 39 0,'14'10'19'0,"-3"-7"-12"0,-8-6 26 15,-3 3-28-15,0 0 0 16,7-3 3-16,0 3 1 16,0 0-11-16,1 3 0 15,-1-3 6-15,0 0 1 16,-4 3-3-16,-3-3 0 15,4 0-2-15,-4 0 1 0,3 0-1 16,4 0 1-16,4 0-1 16,7 0 0-16,6 6-1 15,4-6 0-15,4 0-4 16,3 3 0-16,-3 3-12 16,-4-15 0-16</inkml:trace>
  <inkml:trace contextRef="#ctx0" brushRef="#br1" timeOffset="38494.03">29894 3471 53 0,'-7'28'26'0,"-7"-15"-22"0,11-4 39 16,-4 13-43-16,-4 3 1 16,0 7-1-16,1 2 1 15,-4 10-5-15,3-6 1 16,1-1-10-16,3-2 1 16,3-7-4-16,8-6 0 15</inkml:trace>
  <inkml:trace contextRef="#ctx0" brushRef="#br1" timeOffset="38900.25">30572 3452 45 0,'24'3'22'0,"-17"-12"-14"15,-7 9 40-15,0 0-47 16,0 0 1-16,0 0-1 16,-3 0 1-16,-8 0-3 15,-10 0 1-15,-7 3 2 16,-7 10 0-16,-11-1-1 15,4 13 0-15,-8 3 0 0,8 7 1 16,3 9 0-16,7 12 0 16,15-2 0-1,10 5 0-15,7-6-1 0,10-6 1 16,15-6-1-16,17-16 0 16,11-3-4-16,4-12 1 15,-12-17-7-15,1-2 1 16,-7-7-11-16,-7-9 0 15</inkml:trace>
  <inkml:trace contextRef="#ctx0" brushRef="#br1" timeOffset="40700.68">23329 4437 39 0,'11'0'19'0,"-4"3"-9"16,-4 0 20-16,-3 3-27 15,0 10 1-15,0 0 2 16,-7 9 0-16,-3 6-8 16,-8 16 1-16,-3 19 4 15,-7 9 0-15,-4 22-2 16,0 1 0-16,-3-1-3 15,3-6 1-15,7-13-5 16,4-21 1-16,7-7-9 0,7-25 1 16,7-13-2-1,11-15 1-15</inkml:trace>
  <inkml:trace contextRef="#ctx0" brushRef="#br1" timeOffset="40987.4">23618 4456 46 0,'8'25'23'0,"-33"31"-26"0,18-40 46 15,-7 3-42-15,-7 15 0 0,-4 13 0 16,4 13 1-16,-4 12-3 15,0 3 1-15,-6 10 1 16,2-7 0-16,5 1-2 16,6-14 1-16,4-11-5 15,10-17 1-15,4-15-7 16,4-9 1-16,3-26-4 16,-7-2 0-16</inkml:trace>
  <inkml:trace contextRef="#ctx0" brushRef="#br1" timeOffset="41198.81">23142 5186 43 0,'4'32'21'0,"13"-26"-18"0,-10-6 39 15,4-3-41-15,7-4 1 16,3 1 0-16,11-3 1 15,3-1-5-15,0 7 0 16,-3-6-3-16,3 3 0 16,0 2-9-16,11-2 0 15</inkml:trace>
  <inkml:trace contextRef="#ctx0" brushRef="#br1" timeOffset="41467.55">23798 5108 41 0,'7'-3'20'0,"1"0"-17"15,-8 3 29-15,0 0-30 16,-8 3 1-16,-6 0-1 16,-7 3 1-16,-4 4-4 15,1-7 0-15,-4 6 3 16,-1 0 0-16,1 7-1 16,0 3 0-16,3 3-1 15,4 0 1-15,7 0-3 16,3 0 1-16,11-13-1 15,11 1 0-15,10-4-1 16,4-6 0-16,-1-10-2 0,5-5 1 16,-1-1-7-1,0-3 0-15,0 0-1 0,-3-3 1 16</inkml:trace>
  <inkml:trace contextRef="#ctx0" brushRef="#br1" timeOffset="41850.57">23851 5255 45 0,'-3'28'22'0,"3"-2"-20"0,0-20 45 16,0 0-46-16,0-3 1 16,0 3 0-16,3-2 0 0,-3-4-3 15,7 0 1-15,4-4 1 16,0-2 1-16,3 0-2 15,0 0 1-15,0 6-1 16,0 0 1-16,0 0-1 16,-3 6 0-16,-1 0-1 15,-3 7 1-15,0-4-2 16,-3 10 0-16,3 0-1 16,4-7 1-16,-1 10-1 15,1-12 1-15,3-1 1 16,0 0 0-16,0-12 2 15,0-6 0-15,4 0 1 16,-1-4 0-16,5-6-1 16,-5-6 0-16,-3-6-5 15,0-1 1-15,-3 4-12 16,3 0 1-16</inkml:trace>
  <inkml:trace contextRef="#ctx0" brushRef="#br1" timeOffset="42247.68">25499 4462 48 0,'-21'28'24'0,"-18"38"-21"16,28-47 36-16,-6 18-39 16,-8 20 1-16,0 12-1 15,-7 9 0-15,1-3-3 16,-5 13 1-16,12-16-4 16,6-6 1-16,4-19-10 15,10-22 1-15</inkml:trace>
  <inkml:trace contextRef="#ctx0" brushRef="#br1" timeOffset="42668.36">25241 5105 34 0,'18'25'17'0,"24"-10"-11"0,-28-11 23 0,15-4-27 15,2 0 0-15,8 3 4 16,3-3 0-16,-6-3-7 16,-5-4 1-16,-2 1 4 15,-8-3 0-15,-3-4-1 16,-4 1 1-16,3 2-3 16,-6 1 0-16,-4 2-1 15,-4 1 0-15,1 0-1 16,-4 3 1-16,-7 6-1 15,-4 6 1-15,1 4-2 16,-4-1 1-16,-4 4-3 16,0 9 1-16,1 3-2 15,6 1 1-15,4-1 0 16,4-6 0-16,10-7 1 16,7-11 0-16,7-8 3 0,-3-11 0 15,6-4 0-15,1-3 0 16,-4-3-5-16,-7-3 0 15,-3 0-5-15,-1-4 0 16</inkml:trace>
  <inkml:trace contextRef="#ctx0" brushRef="#br1" timeOffset="43147.65">27023 5142 30 0,'-7'0'15'0,"-4"3"-6"16,8-3 23-16,-4 4-29 16,-4-1 0-16,-3-3 3 0,-7-3 0 15,0 9-8-15,-8 3 1 16,1 7 4-16,3 3 1 15,1 0-2-15,3 3 0 16,-1 6-1-16,5 0 0 16,3 3-1-16,3 7 1 15,8 0 0-15,3-7 0 16,3-3-1-16,8-3 1 16,20-9-1-16,5-7 0 15,2-6-4-15,1-18 0 16,0-7-11-16,0-6 1 0</inkml:trace>
  <inkml:trace contextRef="#ctx0" brushRef="#br1" timeOffset="43689.63">27294 4659 58 0,'0'25'29'0,"0"35"-34"0,-3-38 47 15,-1 13-42-15,-3 2 0 16,-3 10 1-16,-8 16 0 16,-3 0-2-16,-4 9 1 15,4-3 0-15,3-3 1 16,4-10-1-16,4-9 1 16,3-12-3-16,7-17 1 15,3-11-3-15,4-14 0 16,4-2-1-16,-1-10 0 0,5 7 0 15,-1-4 0-15,0 7 1 16,0 5 0-16,0 8 3 16,-3-1 0-16,-1 6 1 15,1 4 1-15,-4 2 0 16,0 7 0-16,-4-9 0 16,1 2 0-16,-1-2 0 15,1 6 0-15,-4 3 0 16,0-3 0-16,0-4-3 15,0-2 1-15,0-4-6 16,3 1 0-16,5-4-5 16,6-3 1-16</inkml:trace>
  <inkml:trace contextRef="#ctx0" brushRef="#br1" timeOffset="44156.84">27492 5378 42 0,'-4'6'21'0,"4"13"-15"0,0-16 38 15,-3 0-42-15,6 6 1 16,1-9 2-16,3 3 1 16,0 1-8-16,4-1 1 15,3-6 5-15,3-1 0 0,5-5-3 16,-1 0 1-16,0-4-2 16,0-3 1-16,-3-2-3 15,-4-4 0-15,-4 3-2 16,-3-3 1-16,-7 3-2 15,-3 0 0-15,-4 7-1 16,-4 2 0-16,-3 17 1 16,-3-4 1-16,-1 9 0 15,0 7 0-15,1 3 2 16,3 0 1-16,-1 6 1 16,5 10 1-16,3-4-1 15,3-9 1-15,8 4-2 16,6-14 0-16,8 1-10 0,7-10 1 15</inkml:trace>
  <inkml:trace contextRef="#ctx0" brushRef="#br1" timeOffset="44427.98">28046 5224 34 0,'7'6'17'0,"0"-9"-13"0,-7 3 23 0,-4 3-26 15,-6 7 0-15,-4-10 1 16,-7 9 0-16,-4-3-2 16,0 7 0-16,-3-1 1 15,10 4 1-15,4 6 1 16,0 0 0-16,4 6-1 16,2 7 1-16,5-7-1 15,3-6 0-15,0 0-3 16,11-7 1-16,6-2-8 15,8-4 1-15,3-15-7 16,7-19 1-16</inkml:trace>
  <inkml:trace contextRef="#ctx0" brushRef="#br1" timeOffset="44950.21">28332 4901 44 0,'-7'81'22'0,"-22"-15"-22"0,19-38 38 16,-8 4-38-16,0 9 0 16,-3-1 1-16,4 11 0 15,-5-11-2-15,1-2 1 16,7-13-2-16,0 0 1 15,4-15-2-15,6-14 1 0,4-2-2 16,7-6 1-16,4-7 0 16,6 0 0-16,4 3 2 15,8-6 0-15,2 0 1 16,1 7 0-16,-7 2 0 16,-4 4 1-16,-7 9 0 15,-3 0 0-15,-4 3-1 16,-4 0 1-16,-3 3-1 15,-3 1 1-15,-4-7-1 16,0 3 0-16,-4 3 0 16,0 0 1-16,1 0 1 15,-1 7 0-15,1 6 1 16,3-3 0-16,0 5 1 16,3 8 0-16,4 2 0 15,4 0 0-15,3-6-2 16,3 1 1-16,4-4-2 15,4-7 1-15,0-2-4 16,-4-7 0-16,3 0-9 0,5-12 0 16,6-7-4-16,0-5 0 15</inkml:trace>
  <inkml:trace contextRef="#ctx0" brushRef="#br1" timeOffset="45238.09">28981 5334 62 0,'10'34'31'0,"-6"16"-42"0,-4-40 60 0,0 8-50 16,-4 1 1-16,1-3-4 16,-1-3 1-16,1-4-1 15,-1-3 0-15,1-12-11 16,3-7 0-16,3-15-1 16,4-9 0-16</inkml:trace>
  <inkml:trace contextRef="#ctx0" brushRef="#br1" timeOffset="45386.5">28942 5061 45 0,'0'15'22'0,"32"17"-22"0,-22-26 45 15,4 4-44-15,0-1 1 16,4-6-2-16,0 0 1 16,-1 0-7-16,1 0 0 15,0 1-8-15,6-11 0 16</inkml:trace>
  <inkml:trace contextRef="#ctx0" brushRef="#br1" timeOffset="45701.64">29372 5512 39 0,'14'41'19'0,"-10"-38"-17"0,-4-3 26 0,3-6-27 15,1 0 1-15,-4-13 2 16,0-12 1-16,-4-10-5 16,1-13 0-16,-1-2 4 15,-3-7 0-15,0 1-1 16,0-11 1-16,4 1-2 16,-1 6 1-16,8 13-2 15,6 3 1-15,4 12 0 16,8 4 0-16,-5 15-1 15,4 7 1-15,8 5-3 16,-8 10 1-16,-4 4-6 16,-6 2 1-16,-11 10-12 15,-4 0 1-15</inkml:trace>
  <inkml:trace contextRef="#ctx0" brushRef="#br1" timeOffset="45882.75">29154 5268 44 0,'0'41'22'0,"14"-32"-13"0,-7-6 31 0,7-3-39 16,7-3 0-1,11-3 0-15,7-1 1 16,3-5-4-16,-3-10 0 0,-8 6-8 16,-6 4 1-16,-7-1-6 15,3 4 0-15</inkml:trace>
  <inkml:trace contextRef="#ctx0" brushRef="#br1" timeOffset="46361.51">30533 5265 45 0,'-18'50'22'0,"15"3"-25"0,3-34 37 0,0 12-35 16,0-9 1-16,0 10-7 15,3-14 0-15,1-5-2 16,3-7 1 0</inkml:trace>
  <inkml:trace contextRef="#ctx0" brushRef="#br1" timeOffset="46530.17">30480 5007 45 0,'14'26'22'0,"11"-11"-18"0,-18-12 36 16,3 7-41-16,1-10 1 15,0 0-6-15,-1 0 0 16,-3 3-5-16,0-3 1 15</inkml:trace>
  <inkml:trace contextRef="#ctx0" brushRef="#br1" timeOffset="46828.46">30723 5440 29 0,'-3'-3'14'0,"-8"-28"-5"16,11 18 11-16,-3-6-20 15,3-6 1-15,-4-6 0 16,4 0 1-16,4 2-1 16,-1 11 1-16,1-1 3 15,3 6 1 1,3 4-1-16,5-1 0 0,2 7 0 15,4 3 1-15,1 0-4 16,-1 3 0-16,0 0-10 16,-3 1 0-16,-1-4-6 15,-3 0 0-15</inkml:trace>
  <inkml:trace contextRef="#ctx0" brushRef="#br1" timeOffset="47203.83">30928 5497 47 0,'-3'37'23'0,"3"-24"-19"0,0-13 38 0,0 0-42 16,0 0 1-16,7-10 0 15,0-8 1-15,0-7-2 16,0-7 0-16,0 1 1 16,3-4 0-16,1 1-1 15,0-1 1-15,3 4 0 16,0 6 0-16,3 6-2 15,1 10 1-15,0-1-5 16,-1 7 0-16,-3 3-8 16,-3 0 0-16,0-3-3 15,-11 3 0-15</inkml:trace>
  <inkml:trace contextRef="#ctx0" brushRef="#br1" timeOffset="47592.53">31150 5412 48 0,'4'25'24'0,"-4"3"-24"0,0-21 47 0,7-4-47 16,3-6 1-16,5-4 0 15,2-2 0-15,1-1-2 16,3-5 1-16,0-4 0 15,-7-3 1-15,0 0-3 16,-7-3 1-16,-7 6-4 16,0-3 1-16,-7 7-2 15,-3 2 0-15,-1 10 0 16,-3 9 0-16,0 4 1 16,0 5 0-16,0-2 3 15,3 9 1-15,4 9 1 16,0 0 1-16,0 1 0 15,4-7 0-15,6 3 0 16,4-3 1-16,4 0-3 16,6-12 1-16,8-4-9 15,0-12 1-15,6-9-2 16,8-7 0-16</inkml:trace>
  <inkml:trace contextRef="#ctx0" brushRef="#br1" timeOffset="48043.82">31916 4801 41 0,'-11'56'20'0,"-21"32"-25"0,22-66 41 15,-8 9-33-15,1 0 1 0,-5 16 3 16,5 1 0-16,-1-1-8 15,4 3 0-15,7-3 5 16,3 0 0-16,1-3-2 16,-1-13 1-16,1-9-3 15,3-9 1-15,-4-10-2 16,1-3 1-16,-1-10-1 16,1-2 0-16,-4-1-1 15,0-2 1-15,-4 5 0 16,1 1 0-16,-5-1 0 15,1 17 0-15,0-1 0 16,0 0 1-16,0 16 0 16,3 6 1-16,1-3 0 15,3 4 0-15,0-4-1 16,7 6 1-16,3 4-1 16,4-7 1-16,4-3-1 15,6-6 0-15,1-4-4 0,-4-15 1 16,7 0-8-16,1-6 1 15,6-10-5-15,0 1 1 16</inkml:trace>
  <inkml:trace contextRef="#ctx0" brushRef="#br1" timeOffset="48297.33">31962 5481 44 0,'0'44'22'0,"-7"-32"-21"0,7-12 40 0,-4 7-39 16,4 2 0-16,0 4 1 16,0 2 1-16,4 7-5 15,6-3 0-15,4 0 3 16,4 0 1-16,3-7-2 16,4-5 0-16,3-7-1 15,-3-10 0-15,-4-2-1 16,0-13 0-16,-3 6-5 15,-1-6 0-15,-3-7-10 16,-6-2 1-16</inkml:trace>
  <inkml:trace contextRef="#ctx0" brushRef="#br1" timeOffset="48598.23">32431 5553 48 0,'7'0'24'0,"-7"-9"-26"0,-4 9 36 16,-3 0-34-16,-3-3 0 0,-8 3 0 15,0 3 1 1,1 3-1-16,-4 7 0 0,3 2 0 15,4 1 1-15,3 0 0 16,4 2 0-16,0-2-2 16,0 0 1-16,7-7-5 15,7 1 1-15,4-4-9 16,6 0 0-16</inkml:trace>
  <inkml:trace contextRef="#ctx0" brushRef="#br1" timeOffset="48838.62">32579 5588 41 0,'-11'25'20'0,"-6"0"-18"0,13-19 30 0,-3 7-29 0,0-4 1 16,0 4 1-1,0-4 0-15,4-6-7 0,-1 0 0 16,0 0 2-16,4 4 0 16,0-7-9-16,8-13 0 15,-1-6-5-15,3-3 0 16</inkml:trace>
  <inkml:trace contextRef="#ctx0" brushRef="#br1" timeOffset="49023.63">32568 5252 35 0,'18'6'17'0,"0"-15"-19"15,-11 6 27-15,0-13-25 16,3 0 0-16,1 1 0 16,0-7 0-16,3-10-8 15,0-2 1-15,0-7-3 16,-3-9 1-16</inkml:trace>
  <inkml:trace contextRef="#ctx0" brushRef="#br1" timeOffset="49229.64">32801 4779 29 0,'4'53'14'0,"-4"38"-9"0,0-69 25 15,0 9-27-15,0 10 0 16,-4 22 1-16,1-1 1 15,-4 10-7-15,0-3 1 16,-4 4 3-16,0-11 0 16,1-8-5-16,-4-11 1 15,3-11-9-15,4-13 1 16,4-16-2-16,-1-6 0 16</inkml:trace>
  <inkml:trace contextRef="#ctx0" brushRef="#br1" timeOffset="49514.67">32755 5381 24 0,'7'6'12'0,"4"25"-7"0,-7-37 21 0,3 12-22 15,-4-3 1-15,8 7 3 16,3-4 0-1,7 16-9 1,-3 0 1-16,-11 3 6 16,-7 3 0-16,-7-6-3 15,-4 3 1-15,4 0-3 16,0-3 1-16,-4 0-5 16,1-6 0-16,-1-7-6 15,1-9 1-15,3-9-6 16,0-13 1-16</inkml:trace>
  <inkml:trace contextRef="#ctx0" brushRef="#br1" timeOffset="49755.18">33073 4876 41 0,'21'41'20'0,"-3"12"-14"0,-18-37 33 15,0 9-38-15,-4 3 1 0,1 3 0 16,-4 1 0-16,-4 8-3 16,-3 4 1-16,0 10 0 15,0 2 0-15,0-3-4 16,-1-3 1-16,1-9-10 16,4-9 1-16,-4-14-2 15,3-5 0-15</inkml:trace>
  <inkml:trace contextRef="#ctx0" brushRef="#br1" timeOffset="50114.77">33105 5537 40 0,'24'-3'20'0,"15"-6"-27"15,-25-4 39-15,4 4-32 0,0-7 1 16,-1 1 0-16,-3-14 1 16,-3 11-3-16,-4-4 1 15,-11 6 0-15,-6 7 1 16,-4-1 0-16,-4 7 0 16,0 6-1-16,-3 10 0 15,0 9 0-15,0 3 1 16,3-3-1-16,4 3 1 15,7 6 0-15,4 4 1 16,3-1-1-16,7-9 1 0,3-6-1 16,8 0 0-16,3 3-3 15,4-13 0-15,-1-9-9 16,-2-6 0-16,-5-13-2 16,-6 3 0-16</inkml:trace>
  <inkml:trace contextRef="#ctx0" brushRef="#br1" timeOffset="50579.91">33482 4675 40 0,'0'3'20'0,"4"13"-15"0,3-19 39 16,0 3-42-16,3 0 1 15,1 0 1-15,3 3 1 0,7 0-7 16,4 0 1-16,3 3 3 16,-3 1 1-16,-4 2-2 15,-3-6 0-15,-4 7-2 16,-4-4 1-16,-3 6-1 16,-3 10 1-16,-8-3-1 15,-3 9 0-15,-7 7 0 16,-3-7 1-16,-5 7-2 15,1 2 1-15,0 4-3 16,-4-6 1-16,4-4-5 16,0 3 0-16,3 1-7 15,4-10 1-15</inkml:trace>
  <inkml:trace contextRef="#ctx0" brushRef="#br1" timeOffset="50973.53">33489 5572 42 0,'14'16'21'0,"-14"-16"-14"0,0 0 33 16,0 0-38-16,0 0 1 15,4 0 1-15,-1-7 0 16,-3 7-6-16,0 0 1 16,0-3 3-16,-3 0 0 0,-8 0-2 15,-3 3 0-15,-3 3 0 16,2 0 0-16,1 7 0 16,4-4 0-16,3 6-1 15,0 4 1-15,3-3-1 16,8 2 0-16,6-5 0 15,4-4 0-15,4-6-1 16,3-6 1-16,-3-4-3 16,-4-5 1-16,-4-1-7 15,-3 0 0-15,-10 4-4 16,-4-7 0-16</inkml:trace>
  <inkml:trace contextRef="#ctx0" brushRef="#br0" timeOffset="55968.47">30339 5970 39 0,'3'16'19'0,"12"0"-4"0,-8-13 19 16,0 6-30-16,3-3 1 15,4 4 2-15,8-4 1 16,6-3-9-16,7 0 0 0,-3-3 7 15,17 0 0-15,15 0-3 16,17 3 1-16,18-3-2 16,6 4 1-16,29-4-2 15,18 0 1-15,10 0-2 16,22 0 1-16,-8 0-1 16,15 0 1-16,13-10-1 15,-20 4 0-15,6 3-1 16,-10-7 0-16,-17 7 0 15,-19 0 0-15,-17 0 0 16,-21 3 0-16,-21 3-3 16,-22 3 0-16,-24 4-6 15,-28-1 0-15,-22-6-9 16,-21 4 1-16</inkml:trace>
  <inkml:trace contextRef="#ctx0" brushRef="#br0" timeOffset="57546.99">26892 6466 44 0,'11'12'22'0,"6"-2"-10"0,-9-10 22 0,-5 3-31 16,1 0 0-16,-1 0 0 15,1 0 1-15,-4 0-6 16,-7 0 0-16,-4 1 3 16,-3 2 0-16,-7-3-2 15,-4 6 1-15,4 4-1 16,0 6 0-16,-4 3 0 16,0 0 0-16,1 6-1 15,2 9 1-15,1-2-1 16,7 3 0-16,7 2-1 0,7 1 1 15,7-3-1 1,7-10 1-16,15-6-3 16,2-10 1-16,12-2-4 15,-5-7 1-15,5-12-2 0,-1-4 0 16,0 1 1-16,-6-1 0 16,-1 0 4-16,-3-2 0 15,-4-4 5-15,-3 6 1 16,-8 1 5-16,-3 2 0 15,-3 1 1-15,-4 3 0 16,-7-1-1-16,-11 7 0 16,-3 4-2-16,-3-1 1 15,-4 3-3-15,-1 0 1 0,1-3-2 16,0 1 1-16,3 5-2 16,4 0 1-16,4-2-1 15,-1-1 0-15,8 6-1 16,3-5 0-16,3-1 0 15,4-3 0-15,4 0 0 16,-1-3 1-16,4-3-2 16,1-3 1-16,2 0-1 15,1-1 1-15,-1-2-1 16,1 6 0-16,-4 0 0 16,0 0 1-16,-3 3-1 15,-4 6 1-15,-4 6-2 16,-3 1 1-16,-3-1-4 15,-1 4 1-15,1 0-9 16,-1-4 0-16</inkml:trace>
  <inkml:trace contextRef="#ctx0" brushRef="#br0" timeOffset="57951.28">27291 6902 33 0,'3'25'16'0,"-3"-13"-16"0,0-12 21 0,0 3-20 32,0-3 0-32,-3-3 1 0,3 0 1 0,0-3-3 15,0-7 0-15,3-2 2 16,-3-1 0-16,7 0-1 15,4 0 1-15,3-5-2 16,0 5 1-16,4 0-2 16,0 4 0-16,-1 2-1 15,1 4 1-15,-1 3 0 16,-2 6 1-16,-5 6-1 16,-3-2 1-16,-7 8 0 15,-7 4 0-15,0 9 0 16,0 1 1-16,-4-1-1 15,1 0 0-15,-1-6-1 16,4-3 0-16,0-7-7 16,7-2 1-16,0-7-3 0,7-9 1 15</inkml:trace>
  <inkml:trace contextRef="#ctx0" brushRef="#br0" timeOffset="58400.53">27615 6848 36 0,'0'6'18'0,"0"16"-19"0,0-18 34 0,-3-1-31 16,-1 3 0-16,1 3 1 15,-1 1 1-15,1 2-5 16,-1-2 1-16,1-1 2 15,-1 1 0-15,1-7-2 16,-1 0 1-16,1-3-2 16,3 0 1-16,0-6-1 15,7-4 0-15,3-2 0 16,1-4 0-16,7 0 0 16,-1 1 0-16,4-4-1 15,0-6 1-15,1 6 0 16,-1 3 0-16,-4 7 1 15,1 6 0-15,-4 6 0 16,0 3 0-16,-3-3 1 16,-4 3 0-16,-4 7-1 15,-3 3 1-15,0 6-2 0,0-4 1 16,-3 1 0-16,-1 0 0 16,1 0-4-16,3 0 1 15,-4-4-8-15,4-2 1 16,0-7-1-16,0-6 0 15</inkml:trace>
  <inkml:trace contextRef="#ctx0" brushRef="#br0" timeOffset="58718.86">28092 6854 31 0,'14'19'15'0,"3"-28"-9"0,-13 6 30 0,0-4-36 15,-4 1 0-15,-8 0 0 16,-2 3 1-16,-1-3-1 16,-3 6 0-16,-7 6 0 15,0 6 0-15,0 1 0 16,-4 3 1-16,4-1-1 16,-4 4 1-1,11 6-1 1,10-9 1-16,4-4-1 15,11-5 0-15,10-1-1 16,0-9 1-16,1-4-3 16,-1-2 0-16,-4-3-9 15,1-7 1-15,0-6 0 16,-1 3 0-16</inkml:trace>
  <inkml:trace contextRef="#ctx0" brushRef="#br0" timeOffset="59242.8">28575 6168 48 0,'-4'9'24'0,"-6"22"-24"0,6-18 51 16,-3 3-49-16,-7 12 0 15,-3 10 0-15,-1 5 1 16,0 23-4-16,1 6 0 16,-1 7 1-16,7 2 1 15,-3-9-6-15,4-12 1 16,-1-13-8-16,4-16 1 16,4-21-6-16,-8-13 1 15</inkml:trace>
  <inkml:trace contextRef="#ctx0" brushRef="#br0" timeOffset="59437.91">28300 6673 62 0,'32'22'31'0,"6"-19"-42"15,-31-10 62-15,15 1-51 16,16-3 1-16,12-7-5 15,3-3 0-15,0-6-4 16,-7 3 0-16,-8 0-9 16,-9 3 1-16</inkml:trace>
  <inkml:trace contextRef="#ctx0" brushRef="#br0" timeOffset="59978.83">29517 7052 46 0,'11'19'23'0,"-4"-35"-22"16,0 0 37-16,0-2-38 15,3-20 1-15,1-3 1 16,-4-12 1-16,-4-10-3 0,-3-6 0 16,4 3 1-16,-1 1 1 15,8-1-1-15,7 6 1 16,-1 10-1-16,5 12 0 15,2 10 0-15,1 6 0 16,0 16-2-16,-1 9 1 16,-6 10-6-16,-4 2 1 15,-7 7-9-15,-7 3 1 16,-7 0-3-16,-4 0 1 16</inkml:trace>
  <inkml:trace contextRef="#ctx0" brushRef="#br0" timeOffset="60457.06">29386 6886 38 0,'4'31'19'0,"14"-15"-16"15,-8-13 36-15,4 0-36 16,0 3 1-16,11 1 0 16,3-4 1-16,8 0-7 15,6-3 0-15,0-6 3 16,1 3 1-16,-5-7-2 15,-2-2 0-15,-5-1-1 16,-6 1 0-16,-4-1 0 16,-7 4 1-16,-3 2-1 15,-11 7 0-15,-4 0 0 16,-3 3 1-16,-3 4-1 16,-4-1 1-16,0 0-1 15,-4 1 1-15,-3-1-1 0,7 0 1 16,0 0-1-16,3 4 1 15,4 2 0-15,0-2 1 16,7-4-2-16,7 0 0 16,0 0 0-16,4-2 0 15,-1-4-1-15,1 0 0 16,-1 0 0-16,4-4 0 16,-3 4 1-16,3-3 0 15,-3 0 0-15,-1 3 0 16,1 3 1-16,-1 0 1 15,-3 4-1-15,1 2 1 0,-1 4-1 16,0-1 0-16,-4 1-5 16,1-1 0-16,3-2-6 15,3-10 0-15</inkml:trace>
  <inkml:trace contextRef="#ctx0" brushRef="#br0" timeOffset="60983.6">30222 6836 39 0,'11'-3'19'0,"-11"-1"-21"15,0 8 31-15,-3-8-28 16,-5 4 1-16,-6-3 0 16,-3 10 0-16,-8 2-3 15,0 7 1-15,4-1 1 0,0 4 0 16,0 3 0-16,7 0 0 15,0 3 0-15,7 3 1 16,3 4-1-16,4-4 1 16,7 0-1-16,0-3 1 15,11-6-2-15,10-10 1 16,4-9-2-16,7-12 0 16,6-10-1-16,5-13 0 15,-1-12-1-15,1 3 1 16,-5-12-2-16,-2-4 1 15,-8-18 1-15,-10 6 0 0,-4 0 0 16,0 9 1-16,-3 7 0 16,-4 15 0-16,-7 13 1 15,-4 9 1-15,-3 19 1 16,0 6 0-16,-3 10 0 16,-4 12 1-16,-4 10 0 15,-6 6 1-15,-8 9-1 16,-3-3 0-16,-1 13-1 15,-2-1 1-15,6 1-2 16,4-3 1-16,7-13-3 16,3-10 0-16,4-8-5 15,0-17 0-15,4-12-7 16,-5-9 0-16,5-13-1 16,-1-3 0-16</inkml:trace>
  <inkml:trace contextRef="#ctx0" brushRef="#br0" timeOffset="61358.37">30282 6817 30 0,'8'3'15'0,"13"19"-9"0,-14-13 30 15,0-6-34-15,3 4 1 16,1-4 2-16,7 6 1 16,3-2-7-16,3-1 0 15,5 0 4-15,6-6 0 16,-7 0-1-16,-3-6 0 15,3 3-2-15,-3 0 1 0,-4-4-2 16,0 1 1-16,-3-3-1 16,-4-1 1-16,-4 1-1 15,-2 6 1-15,-8 3-1 16,0 0 1-16,-8-3 0 16,-2 3 0-16,3 3 0 15,-4 9 0-15,1 7 0 16,-4 0 1-16,-1 3-1 15,5 0 1-15,3 0-1 16,3-4 1-16,4 1-2 16,4 0 1-16,-1-9-2 15,4-4 0-15,7-6-3 16,1-3 0-16,2-4-9 16,1-2 0-16</inkml:trace>
  <inkml:trace contextRef="#ctx0" brushRef="#br0" timeOffset="61648.11">30805 6999 37 0,'-4'-3'18'0,"4"-19"-15"0,0 12 25 16,0 1-26-16,0-4 1 15,4 1 3-15,-1-1 1 16,1 1-6-16,3 2 0 15,3 4 5-15,8-7 1 0,7 1-1 16,6 6 0-16,8-1-2 16,7-5 1-16,-11-1-3 15,4 1 0-15,3-1-4 16,4-3 1-16,-10 4-7 16,-8-1 1-16,-7 4-11 15,-7-4 0-15</inkml:trace>
  <inkml:trace contextRef="#ctx0" brushRef="#br0" timeOffset="63418.11">31743 6920 52 0,'0'41'26'0,"3"9"-21"0,-6-34 26 16,3 6-31-16,-4 6 0 15,1-3-6-15,-1-3 0 16,4-6-4-16,0 0 0 15,0-13-4-15,4-10 0 16</inkml:trace>
  <inkml:trace contextRef="#ctx0" brushRef="#br0" timeOffset="63640.74">31704 6770 34 0,'0'3'17'0,"0"-6"-14"15,0 3 31-15,0 0-33 16,4 3 1-16,-4 0-2 16,3-3 1-16,-3 0-9 15,0 0 1-15,4-6-4 16,-1-4 1-16</inkml:trace>
  <inkml:trace contextRef="#ctx0" brushRef="#br0" timeOffset="64105.97">31824 7058 43 0,'4'41'21'0,"-15"-6"-24"0,11-29 38 0,0-6-36 15,0 0 1 1,0 0 0-16,4-10 0 0,3-8-1 15,3-1 1-15,1-3-1 16,3-3 0-16,0-3-1 16,0-1 0-16,0 1-1 15,4 0 1-15,0 9 0 16,-1 0 0-16,4 7 1 16,-3-1 0-16,0 7 3 15,-4 9 0-15,0 10 1 16,-4 5 1-16,1 7 0 15,-4 1 1-15,4 2-1 16,-1 6 1-16,-3 1-3 16,4-4 1-16,-1-6-4 15,1-3 0-15,0 0-9 0,-4-6 1 16,-4-7-5 0,-3-9 0-16</inkml:trace>
  <inkml:trace contextRef="#ctx0" brushRef="#br0" timeOffset="64797.64">27989 7927 46 0,'4'19'23'0,"3"-29"-29"0,0 1 41 0,0-10-35 16,0-6 0-16,0 0 1 16,0-10 1-16,4-2-2 15,-1-1 0 1,12-12 1 0,2 9 1-16,1 13-2 15,0 6 1-15,-1 10-2 16,-2 8 1-16,-5 11-4 15,1-1 0-15,-4 3-9 16,0 4 0-16</inkml:trace>
  <inkml:trace contextRef="#ctx0" brushRef="#br0" timeOffset="65803.72">28162 7874 41 0,'4'31'20'0,"20"-9"-9"0,-13-16 29 16,3 0-37-16,4-2 0 15,3-4 1-15,7-4 1 16,-3-5-7-16,-4-7 0 16,0-2 4-16,0-1 0 0,-3-3-2 15,0 3 0-15,-8-9-2 16,-3 0 1-16,-7 2-2 15,-3 1 0-15,-1 10 0 16,1 12 0-16,-4 6 0 16,0 6 0-16,-4 10 1 15,0 3 1-15,1 6 1 16,3 3 0-16,0-9 0 16,3-3 1-16,4 6 0 15,4-6 1-15,3 0-2 16,0-3 1-16,11-4-3 15,6-9 1-15,11-6-3 16,8 3 0-16,-1-6 0 16,8-7 0-16,-1-5 0 15,0-4 0-15,-3-4 2 16,-7 5 1-16,-7 2 2 16,-8 6 1-16,-6-3 0 0,-4 10 1 15,-7 0-1-15,-10 0 1 16,-8 6 0-16,-7 3 0 15,-6 6-1-15,-4 4 0 16,-1 6-1-16,1-1 1 16,3 1-1-16,4 0 0 15,4-6 0-15,3-4 0 16,3-3-1-16,7 4 1 16,4-4-1-16,7-3 0 15,4-3-1-15,7-3 1 0,3-6-3 16,0-1 1-16,0-2-2 15,4-4 1-15,-4 0-1 16,0 4 1-16,-3 5 0 16,-4 4 0-16,0 6 1 15,-3 4 1-15,-4 2 1 16,0 0 0-16,-4 1 0 16,1 2 1-16,-4-2 0 15,0-1 0-15,0 1 1 16,3-1 0-16,1 4 0 15,3-4 1-15,4 0 0 16,3-2 0-16,-4-4-1 16,8-9 1-16,14-4-1 15,3-9 1-15,0-15-2 16,0-4 1-16,-3-15 0 16,-4-7 0-16,-3-12-1 15,-4 3 1-15,-7-3-1 16,-7 0 0-16,-7 9 0 0,-3 13 0 15,-4 9-1 1,0 19 1-16,-4 10 0 0,-3 15 0 16,-4 16 0-16,1 6 0 15,-4 19-1-15,3 12 0 16,7 23-1-16,8 2 1 16,3-2-1-16,7 2 0 0,0-9-2 15,7-15 1-15,4-13-5 16,3-13 0-1,4-9-9-15,3-16 1 16,4-15 0-16,3-4 1 0</inkml:trace>
  <inkml:trace contextRef="#ctx0" brushRef="#br0" timeOffset="66089.82">29549 7667 26 0,'14'-13'13'0,"-11"23"-8"15,-6-7 25-15,-4 6-29 16,-4 0 0-16,4 1 1 15,-3-1 0-15,-5 4-3 16,-2-4 1-16,-4 1 1 16,-1-1 0-16,5-3 1 15,6 1 1-15,4-1 1 16,7 6 1-16,11 4 2 16,3 3 0-16,0 3 1 15,14 0 0-15,0-7-1 0,4-2 0 16,-7 0-4-16,-8 2 1 15,-9 7-4-15,-19 3 0 16,-10 3-4-16,-14-2 0 16,-18-4-8-16,-14-1 0 15,-4-14-6-15,4-10 0 16</inkml:trace>
  <inkml:trace contextRef="#ctx0" brushRef="#br1" timeOffset="73579.98">31136 3568 43 0,'-3'16'21'0,"3"-10"-9"0,0-6 21 0,0 0-30 15,0 0 1-15,3 0 2 16,4-3 0-16,-3 0-7 16,6 0 0-16,12 3 5 15,9-3 1-15,12 6-3 16,2-3 1-16,1 3-2 15,0-3 1-15,-3 0-5 16,-5 0 1-16,-13 0-8 16,-7 0 1-16,-8 6-9 15,-10-6 1-15</inkml:trace>
  <inkml:trace contextRef="#ctx0" brushRef="#br1" timeOffset="73821.28">31044 3910 41 0,'0'12'20'0,"18"-12"-11"0,-11 0 27 16,4 0-33-16,3-3 0 16,3 3 2-16,12-3 1 15,10 0-8-15,3 0 1 16,4-6 3-16,0-1 1 15,-4 4-6-15,-7 0 1 0,-7 2-11 16,-3 1 1-16,-7 3-4 16,-1-6 0-16</inkml:trace>
  <inkml:trace contextRef="#ctx0" brushRef="#br1" timeOffset="74479.35">32544 3480 37 0,'21'-12'18'0,"4"-10"-14"0,-18 16 30 16,-4 2-32-16,-3-5 1 16,0-4 0-16,-7 4 1 15,-3 0-5-15,-12-1 0 16,-2 1 3-16,-12 6 0 15,-9-4-1-15,2 7 0 16,1 7 0-16,-4 2 0 0,-3 4-1 16,-4 9 0-16,3-4 0 15,1 11 0-15,7 5-1 16,6 10 1-16,8 9-1 16,7 4 0-16,14-1-1 15,14 4 1-15,14-4-1 16,14-9 1-16,4-6 0 15,7-16 0-15,7 0 0 16,7-12 1-16,3-13 1 16,4-13 1-16,-3-12 0 15,-1-12 0-15,-13-17 0 16,-8 4 1-16,-7-6-2 16,-6 2 1-16,-12 4-1 15,-13 0 1-15,-11 0-2 16,-14 12 0-16,-11 1 0 15,-3 11 1-15,-4 4 0 16,-4 10 0-16,-2 6-1 16,6 3 0-16,4 3-3 0,10 0 0 15,4-7-6-15,3 4 1 16,0-13-7-16,-6 4 0 16</inkml:trace>
  <inkml:trace contextRef="#ctx0" brushRef="#br1" timeOffset="83412.34">22560 8284 44 0,'4'13'22'0,"3"-1"-17"0,-7-12 22 15,3 7-24-15,-3 5 0 16,0 10 2-16,-3 6 0 16,3 4-7-16,-4 12 1 15,1 12 4-15,-1 19 1 16,1 10-3-16,-1 0 1 16,1-7-1-16,-1-3 0 15,1-9-2-15,3-16 1 0,0-6-6 16,3-15 0-1,1-14-10-15,3-15 1 0</inkml:trace>
  <inkml:trace contextRef="#ctx0" brushRef="#br1" timeOffset="83787.39">22825 9194 53 0,'-4'31'26'0,"4"-40"-27"0,4-7 42 15,-1-3-39-15,1-15 0 16,-1-16 1-16,-3-13 1 15,0-19-5-15,0-12 1 16,4 3 2-16,3-6 0 16,0 0-1-16,4 3 1 15,-4 9-2-15,10 4 1 16,4 12-2-16,11 12 0 16,7 16-1-16,-7 16 0 15,-1 13-4-15,-2 9 0 16,-8 6-11-16,-7 3 1 15,-7 0 0-15,-14 13 0 0</inkml:trace>
  <inkml:trace contextRef="#ctx0" brushRef="#br1" timeOffset="83985.88">22677 8701 68 0,'3'35'34'0,"25"15"-43"15,-17-44 73-15,7 4-63 16,6-4 1-16,4 3-1 16,-3 1 0-16,3-4-5 15,8 0 0-15,-5 1-7 16,-2-1 0-16,-5-9-9 16,-6 6 0-16</inkml:trace>
  <inkml:trace contextRef="#ctx0" brushRef="#br1" timeOffset="84886.88">24338 8777 60 0,'4'3'30'0,"-1"-6"-34"0,-3 3 51 16,0 0-46-16,-3 0 1 16,-4-7 1-16,-7 11 1 15,-4 2-5-15,-3 6 0 16,-4 7 3-16,-3 3 0 15,-7 6-1-15,-1 7 1 0,4 3-2 16,4-1 0-16,7 4-2 16,3 3 1-16,11-3-2 15,14-4 1-15,11-5-3 16,14-7 0-16,10-10-1 16,8-8 0-16,2-7-1 15,-2-10 1-15,-4-5 1 16,-7-4 0-16,-4-3 2 15,0 3 1-15,-10-3 1 16,-1-3 0-16,1 0 3 16,-7 3 0-16,-4 3 2 15,-3 0 0-15,-4 7 0 16,-4-1 1-16,-6 7 0 16,-4 0 1-16,3 6-3 15,-3 3 0-15,-4 6-1 16,-3 4 0-16,-3 2-2 15,-1-2 1-15,-3 6-2 0,3 3 1 16,4 3-1-16,0-3 0 16,10-3-1-16,4-4 1 15,11-5-1-15,7-10 1 16,-1-10-1-16,-3-2 0 16,0-1-5-1,4-6 0-15,3-6-8 0,0-3 0 16</inkml:trace>
  <inkml:trace contextRef="#ctx0" brushRef="#br1" timeOffset="85470.1">24649 9087 47 0,'-4'16'23'0,"11"-10"-24"16,-7-6 36-16,0 0-35 15,7-6 1-15,-3-4 0 16,3 4 0-16,3-3-1 16,1-4 0-16,0 1 0 15,-1-4 1-15,1 3-1 16,-1-2 1-16,1 5-1 16,-1 1 1-16,1 6-1 15,-4 3 1-15,0 6-1 16,0 3 1-16,-3 1-1 15,-1-4 1-15,1 0-1 16,-1-2 0-16,1-1 0 0,-1 0 0 16,4 0 0-16,-3 0 0 15,-1 0-1-15,1 0 1 16,-4-3 0-16,7 4 0 16,0-4-1-16,4-4 1 15,-1 1-1-15,4-3 1 16,0 0-1-16,1-4 1 15,2 1 0-15,1-1 0 16,3-2 0-16,-7-1 0 16,4 1 0-1,-4 2 1 1,0 4-1-16,-3 6 1 0,-1 3-1 16,1 4 1-16,-4 2-1 15,0 4 1-15,0-1 0 16,0-3 1-16,0 4-1 15,0-7 1-15,-7 7-1 16,0-4 1-16,7 7-1 16,-3-7 0-16,6-2-5 15,-3-4 0-15,7-3-12 16,8-7 1-16</inkml:trace>
  <inkml:trace contextRef="#ctx0" brushRef="#br1" timeOffset="85921.17">25333 9147 56 0,'-11'97'28'0,"-10"25"-30"0,18-84 44 16,-1 6-42-16,-6 0 1 15,3 3-2-15,-1-19 1 16,1-9-1-16,7-13 1 16,7-12-1-16,-3-19 1 0,3-19-1 15,-3-13 0-15,-1-5 0 16,1-14 0-16,-1 4-3 16,1-9 1-16,-1 5-1 15,4 7 0-15,4 10 0 16,7 6 1-16,3 15 2 15,3 13 1-15,8 12 3 16,10 16 0-16,-6 7 1 16,-8 6 1-16,-3 5 0 15,-8 5 0-15,-10 5-3 16,-10-6 0-16,-15 9-1 16,-10 4 0-16,-7 3-2 15,-15-7 0-15,4-5-4 16,1-7 0-16,2-7-8 15,11-15 1-15,11-6-4 16,11-13 1-16</inkml:trace>
  <inkml:trace contextRef="#ctx0" brushRef="#br1" timeOffset="86159.27">25707 8366 55 0,'-4'47'27'0,"-20"22"-32"0,20-44 54 15,-3 6-49-15,4 20 1 0,-1 14 0 16,1 4 0-16,-1 0-2 16,0-9 0-16,1-4-3 15,-1-5 1-15,1-17-7 16,3-12 1-16,3-16-7 15,-6-6 0-15</inkml:trace>
  <inkml:trace contextRef="#ctx0" brushRef="#br1" timeOffset="86475.46">25721 9015 53 0,'14'28'26'0,"14"-21"-30"15,-14-7 47-15,1-7-43 16,-1 1 1-16,0-3-1 16,0-7 1-16,-3 0-2 15,-1-6 1-15,-3 3-1 0,-7 4 1 16,0-1-1-16,-3 4 0 16,-4 5 0-16,-4 4 1 15,-3 9-1-15,-4 7 1 16,4 9-1-16,4 0 1 15,-5-6 0-15,5 5 1 16,6 1-1-16,1-6 1 16,10 0-2-16,0-1 0 15,7-5-4-15,4-4 1 16,3-6-11-16,11-9 1 16</inkml:trace>
  <inkml:trace contextRef="#ctx0" brushRef="#br1" timeOffset="86674.43">26247 8730 40 0,'-18'56'20'0,"-3"10"-12"16,17-50 27-16,-3 6-34 16,-7 6 0-16,-7 0 1 15,-4-6 0-15,1 3-5 16,-1 0 1-16,4-6-4 15,3-10 0-15,4-5-7 16,7-11 0-16</inkml:trace>
  <inkml:trace contextRef="#ctx0" brushRef="#br1" timeOffset="86868.52">26042 8736 34 0,'11'16'17'0,"10"34"-8"0,-14-35 24 16,0 11-29-16,0 2 1 15,0 6 1-15,4-2 0 16,-1 2-8-16,1-3 0 16,-1 1 5-16,4 2 0 15,-3-9-4-15,0-3 1 16,-1-3-8-16,4-9 1 0,0-14-8 16,1-2 1-16</inkml:trace>
  <inkml:trace contextRef="#ctx0" brushRef="#br1" timeOffset="87526.23">27390 8802 54 0,'3'3'27'0,"18"-3"-27"0,-14 0 47 0,4 6-45 16,3 0 1-16,4 1 1 15,-1 2 1-15,8-6-6 16,7 4 0-16,3-4 3 16,-3-3 0-16,0-3-2 15,-8 3 1-15,-6 0-2 16,-7 6 0-16,-11 0-1 16,-8 4 0-16,-9 5-1 15,-8 4 0-15,-3 3 0 16,-4 6 1-16,-7-6 0 15,1 3 1-15,-1 7 0 16,3 2 0-16,8 1 2 16,7-1 0-16,3 7-1 15,8-7 1-15,6 4 0 16,8-7 1-16,10-6-2 0,7-3 1 16,4-6-3-16,3-10 0 15,4-9-7-15,-4-3 0 16,0-13-8-16,-3-3 1 15</inkml:trace>
  <inkml:trace contextRef="#ctx0" brushRef="#br1" timeOffset="87755.25">27305 9056 56 0,'4'6'28'0,"10"3"-28"0,-4-9 50 0,4 7-48 16,4-4 0-16,7 0-1 15,3 3 1-15,0 1-8 16,4-4 1-16,-4 0-11 16,0-13 0-16,-3 1-2 15,-4-7 1-15</inkml:trace>
  <inkml:trace contextRef="#ctx0" brushRef="#br1" timeOffset="88098.85">27711 9103 55 0,'24'22'27'0,"19"-22"-35"0,-29 0 56 16,0-3-47-16,4-4 0 15,-1-2-1-15,4 0 1 16,1-4-2-16,-5 0 0 16,-6-2 1-16,-1-4 0 15,-6 3-2-15,-4 1 1 16,-7 2-1-16,-4 7 1 16,1 6 0-16,3 6 0 0,0 7 0 15,0 2 0-15,-4 7 1 16,4-3 0-16,0 3 0 15,3 0 1-15,1 0-1 16,3-3 1-16,0 0-1 16,0 3 1-16,7-4-7 15,3-2 1-15,5-3-10 16,6-13 1-16</inkml:trace>
  <inkml:trace contextRef="#ctx0" brushRef="#br1" timeOffset="88370.3">28113 9206 46 0,'0'-12'23'0,"0"-23"-25"0,0 20 34 16,0-4-31-16,0 0 1 15,0-3 0 1,0 0 1-16,3 0-4 0,1 3 1 15,3 7 2-15,4 2 1 16,3 7-1-16,7 0 0 16,4 3-2-16,3 0 1 15,4-3-3-15,-1-3 0 16,-6-1-6-16,3 1 0 31</inkml:trace>
  <inkml:trace contextRef="#ctx0" brushRef="#br1" timeOffset="88653.73">28607 8965 39 0,'-11'19'19'0,"-17"-7"-12"16,17-9 16-16,-6 4-22 15,-4-1 0-15,-1 3 0 16,5 4 1-16,-1 3-3 15,-3 5 1-15,7 5 1 16,0-1 0-16,3-3-1 16,8-4 0-16,3 1-1 15,3-6 1-15,11-4-1 16,7-6 1-16,11-6 0 16,0-6 0-16,-4-7 0 15,0-6 0-15,1 0-3 0,-5 7 0 16,-3-4-8-16,1-10 0 15</inkml:trace>
  <inkml:trace contextRef="#ctx0" brushRef="#br1" timeOffset="88999.09">28935 8905 48 0,'7'16'24'0,"-4"-10"-25"0,-3-6 41 0,-3 0-41 16,-4-3 1-16,-7 3-1 16,-4 0 1-16,-3 3 0 15,-4 7 1-15,1-1-1 16,2 0 0-16,1 1 0 16,4-1 0-16,2 1 0 15,8-1 0-15,7 4 0 16,7-4 0-16,4 0 0 15,7 7 1-15,3 0 0 16,0 3 0-16,-3-4-1 16,-1 1 1-16,-6 0-1 15,-4 2 0-15,-4 1-2 16,-6 3 0-16,-8 3-4 16,-10 4 0-16,-7-1-9 15,0 0 1-15</inkml:trace>
  <inkml:trace contextRef="#ctx0" brushRef="#br1" timeOffset="89208.57">29055 9485 53 0,'-14'51'26'0,"-25"11"-33"0,32-55 45 0,0 5-46 16,-4 4 0-16,-3-7-19 15,-11-9 0-15</inkml:trace>
  <inkml:trace contextRef="#ctx0" brushRef="#br1" timeOffset="89778.81">30593 8262 52 0,'10'54'26'0,"-6"-13"-27"15,-4-23 43-15,0 7-41 16,0 22 1-16,-4 16-1 16,-3 22 0-16,-10 18-4 15,-11 7 1-15,-1 0-5 16,1-7 1-16,3-21-10 15,1-16 1-15</inkml:trace>
  <inkml:trace contextRef="#ctx0" brushRef="#br1" timeOffset="90484.86">29817 9206 53 0,'17'35'26'0,"36"-26"-25"0,-35-9 45 0,10-9-46 16,15-16 0-16,13-10 1 16,18-9 0-16,18-12-2 15,3-19 1-15,-14-4 0 16,-7 7 1-16,-10 6-1 15,-15 13 0-15,-10 12-1 16,-11 7 0-16,-7 15-1 16,-10 6 1-16,-11 23-2 15,0 5 0-15,-7 14 1 16,-4 11 0-16,4 4 0 16,0 3 0-16,-3 0 1 15,3-6 0-15,-4-3 0 16,4-7 1-16,0-6-1 15,3-3 1-15,4-6-3 16,4-4 1-16,3 1-1 16,-4-1 1-16,4-2 0 0,1-1 0 15,2-2 0-15,4-1 1 16,0 0 0-16,4 0 1 16,3 1 0-16,4-7 1 15,3 0 0-15,0-3 1 16,4-4 1-16,0-5 1 15,0 2-1-15,-4 4 1 0,-4-3-1 16,-2-1 0 0,-5 1-1-16,4-4 0 0,-10 1-2 15,-4-4 1-15,0 7-2 16,-7-1 1-16,-3 7-1 16,-4 6 0-16,-4 7 0 15,0 2 1-15,-6-2 0 16,6 2 0-16,1 7 0 15,3 3 1-15,3 0-1 16,4 3 1-16,7 0-1 16,4 0 1-16,3-6-3 15,3-7 0-15,1-5-12 16,3-10 1-16,-7-7-2 16,0-5 1-16</inkml:trace>
  <inkml:trace contextRef="#ctx0" brushRef="#br1" timeOffset="90814.64">31147 9213 43 0,'-4'25'21'0,"8"-13"-27"0,-4-12 41 15,0-6-36-15,3 0 1 16,4-7-2-16,0-3 0 15,4 1 1-15,3-7 0 16,4-3-3-16,-1 6 0 16,5 0-2-16,-5 3 1 0,4 1 0 15,1 5 1-15,-1 4 1 16,-4 3 1-16,1 0 4 16,-4 9 1-16,0 7 1 15,-3 2 1-15,-1 4-1 16,-3 3 0-16,-3 3-1 15,-1 3 0-15,1 4-3 16,3-1 0-16,0-6-11 16,4-9 1-16</inkml:trace>
  <inkml:trace contextRef="#ctx0" brushRef="#br1" timeOffset="95110.52">23460 10097 41 0,'0'34'20'0,"-4"-5"-13"16,4-20 21-16,-3 7-27 15,-1 6 1-15,-3 0 1 16,4-4 1-16,-1 1-5 16,1-6 0-16,-1-4 2 15,4-3 1-15,0-6-2 16,0 0 1-16,4-6-2 16,3-3 1-16,7-1-2 15,0-2 1-15,0 6-1 0,0-4 0 16,0 4-1-16,0 0 0 15,-3-1 0-15,3-2 1 16,-7 6 0-16,0 3 1 16,-3 6 0-16,-8 3 0 15,1 10 0-15,-5-3 1 16,1 0-1-16,0-4 1 16,4 1-1-16,-1-7 0 15,1 0 0-15,3-6 1 16,7-9 0-16,0-1 0 15,7-5 0-15,0-1 0 0,4 0 0 16,-4 4 1-16,0 2-1 16,0 1 1-16,0 3-1 15,0 0 0-15,4 2 0 16,-4 1 0-16,4 3 1 16,-1 3 0-16,1 4 1 15,-4-4 0-15,0 6 1 16,-3 4 1-16,-4 2-1 15,0 1 1-15,0 3-1 16,-4 0 0-16,1 3-2 16,-4 0 1-16,0 3-5 15,0 0 1-15,4-6-6 16,-1-4 0-16,4-8-6 16,7-14 1-16</inkml:trace>
  <inkml:trace contextRef="#ctx0" brushRef="#br1" timeOffset="95379.34">24031 10298 36 0,'-7'28'18'0,"7"-19"-17"0,0-3 28 15,0 1-28-15,0 5 0 16,0 7 2-16,0 0 1 15,4 9-4-15,-1-3 0 0,4-6 3 16,4-3 1-16,3-10-1 16,11-12 0-16,-1-13-1 15,1-9 1-15,0-7-2 16,-1-6 0-16,1 1-11 16,3-1 1-16,-3-6-5 15,0 6 0-15</inkml:trace>
  <inkml:trace contextRef="#ctx0" brushRef="#br1" timeOffset="95740">24613 10172 51 0,'-3'6'25'0,"-11"-12"-28"0,7 9 46 16,0 0-43-16,0-3 0 16,-4 4 0-1,0 5 1-15,1 0-1 0,-4 1 0 16,3-1 0-16,0-3 0 16,4 4-2-16,4-1 1 15,3-2-1-15,7-1 1 16,0 0 0-16,7 3 0 0,4 1 0 15,3-1 1-15,0 1 0 16,-3-1 0-16,-4 1-1 16,-7 2 1-1,-11 7-3-15,-10-3 1 0,0-4-8 16,0-2 0-16,-4-7-3 16,-3 0 0-16</inkml:trace>
  <inkml:trace contextRef="#ctx0" brushRef="#br1" timeOffset="96011.73">25051 9674 45 0,'7'15'22'0,"-21"45"-22"0,10-45 42 15,-3 14-40-15,-7 15 1 16,-7 3 0-16,-7 12 0 16,-8 7-5-16,8 9 1 15,0 10 1-15,7-10 1 16,7-9-5-16,3-16 0 16,4-21-8-16,3-20 0 15,4-18-3-15,4-13 1 16</inkml:trace>
  <inkml:trace contextRef="#ctx0" brushRef="#br1" timeOffset="96191.53">24723 10075 55 0,'24'34'27'0,"19"-8"-29"16,-22-23 54-16,14-3-52 15,11-3 1-15,-4-10-2 16,15 0 1-16,-1 1-5 15,-3-1 1-15,-3 1-12 16,-5-4 0-16,-2 4-1 16,-4-1 1-16</inkml:trace>
  <inkml:trace contextRef="#ctx0" brushRef="#br1" timeOffset="96566.31">26190 9736 54 0,'-7'50'27'0,"0"19"-38"0,4-43 55 0,-4 8-44 15,-8 16 0-15,-2 7-3 16,-4 2 1-16,-1 1-2 15,1-7 1-15,4-9-11 16,-1-13 1-16,7-15-1 16,1-13 0-16</inkml:trace>
  <inkml:trace contextRef="#ctx0" brushRef="#br1" timeOffset="96836.85">26049 10128 33 0,'25'19'16'0,"3"-10"-14"0,-17-5 31 15,3-4-28-15,3 0 0 16,-3 3 2-16,4 6 1 16,-4 1-10-16,0 5 0 15,-3 7 6-15,-11 3 0 16,-4 0-3-16,-3 10 1 15,-10-1-3-15,-12 1 0 16,1-7-4-16,-3-3 1 16,2-6-5-16,8-6 1 15,11-7-6-15,6-12 0 16</inkml:trace>
  <inkml:trace contextRef="#ctx0" brushRef="#br1" timeOffset="97180.79">26391 10335 52 0,'29'19'26'0,"-5"-10"-33"16,-10-9 49-16,4-6-43 16,0 0 1-16,-1-7 0 15,1-2 0-15,0-4 0 16,-4 0 0-16,-4-3-1 15,-3 3 1-15,-7 4 0 16,-3 5 0-16,-4 4 0 0,-4 9 0 16,-3 6 0-16,0 7 1 15,0 6 0-15,0 6 1 16,3 10-1-16,4 0 1 16,4-4 0-16,10 4 0 15,7-7-2-15,7-6 1 16,11-6-2-16,3-10 1 15,-3-9-6-15,-4-6 0 16,0-10-10-16,4-9 1 16</inkml:trace>
  <inkml:trace contextRef="#ctx0" brushRef="#br1" timeOffset="97572.98">27750 10432 42 0,'0'32'21'0,"-4"9"-13"0,4-35 29 15,-4 3-37-15,1 4 1 16,-4 2 0-16,0 1 0 15,0-3-3-15,0-4 1 16,3-6-6-16,4-9 1 16,4-13-8-16,-1-12 0 15</inkml:trace>
  <inkml:trace contextRef="#ctx0" brushRef="#br1" timeOffset="97737.05">27728 10144 45 0,'11'25'22'0,"10"-19"-25"16,-14-9 36-16,0 3-34 15,0 0 1-15,0 0-14 16,4 0 1-16,-4 0 8 16,-4-3 0-16</inkml:trace>
  <inkml:trace contextRef="#ctx0" brushRef="#br1" timeOffset="98024.79">27929 10570 36 0,'-3'7'18'0,"-1"-20"-14"0,1 4 29 16,-1-10-33-16,1-6 1 15,-1-7 0-15,1 4 0 16,-1-3-1-16,4 3 0 16,4-1 1-16,3 11 1 15,3 2 0-15,4 7 0 16,1 5 0-16,9 4 0 16,-6 4-3-16,0 2 1 0,-1 3-8 15,1-3 0-15,-1-6-6 16,-2 0 1-16</inkml:trace>
  <inkml:trace contextRef="#ctx0" brushRef="#br1" timeOffset="98337.36">28123 10627 36 0,'0'12'18'0,"4"-18"-15"15,0 0 29-15,3-7-31 0,3 1 0 16,1-7 1-16,-1-9 0 16,1-4-3-16,3 1 1 15,-3 0 1-15,3-1 0 16,0 4-1-16,0 6 1 15,0 6-1-15,0 7 0 16,0 3-4-16,0 6 1 16,0 6-6-16,1 0 0 15,-1 1-3-15,-7-1 0 16</inkml:trace>
  <inkml:trace contextRef="#ctx0" brushRef="#br1" timeOffset="98713.39">28395 10608 40 0,'-3'22'20'0,"34"-13"-21"16,-20-9 39-16,3 0-37 15,7-3 1-15,0-3 0 16,1-7 0-16,-1 1-3 15,-4-1 0-15,-3 1 1 16,-3-7 0-16,-4 0-3 16,-3-3 1-16,-8 3-2 15,-3 1 1-15,-7 11-1 16,3 4 0-16,-3 6 1 0,0 10 0 16,-4 3 1-16,4 5 1 15,4 1 1-15,-1 4 1 16,4-5 0-16,0 5 0 15,7-8 0-15,11 1 0 16,3-3-1-16,3 0 1 16,8-4-5-16,3-6 0 15,8-2-6-15,9-20 1 16</inkml:trace>
  <inkml:trace contextRef="#ctx0" brushRef="#br1" timeOffset="99131.47">29154 10094 48 0,'0'78'24'0,"-4"-18"-24"16,4-41 44-16,-3 9-43 15,-1 6 1-15,4 10 0 16,0-3 1-16,0 6-4 15,0-6 1-15,0-7 1 16,0-2 1-16,0-7-2 16,-4-7 0-16,4-5-1 15,-3-7 0-15,-4-6-1 16,0-6 1-16,-4-7 0 16,-6 1 0-16,-5-4-1 0,-2 1 1 15,3 2 0-15,6 4 0 16,1 9 0-16,0 3 0 15,0 0 0-15,-4 6 0 16,8 7 1-16,3 3 0 16,3 3 1-16,4 3 0 15,4-6-1-15,3-4 1 16,0-2-3-16,11-4 0 16,3-2-5-16,3 2 1 0,5-6-9 15,-1-12 1 1</inkml:trace>
  <inkml:trace contextRef="#ctx0" brushRef="#br1" timeOffset="99417.79">29376 10574 39 0,'-4'18'19'0,"-3"14"-19"16,4-23 30-16,-1 4-28 15,1 2 1-15,3-2 2 16,0-4 1-16,3 4-7 16,1-1 1-16,3 7 4 15,3-9 0-15,4-1-1 16,4-3 0-16,0-6-2 0,-1-6 0 16,-6 3-1-16,7-7 1 15,-4-8-4-15,0-1 0 16,0-6-10-16,0 0 1 15,0 0-3-15,0-4 0 16</inkml:trace>
  <inkml:trace contextRef="#ctx0" brushRef="#br1" timeOffset="99732">29838 10592 44 0,'14'10'22'0,"-7"-4"-20"16,-7-6 40-16,0 3-43 16,-3 0 1-16,-4 0-1 15,-4 4 1-15,-3-1 0 16,-4 3 0-16,1 4 0 15,-1-1 0-15,0 4 0 16,1-6 1-16,3 5 0 16,3 7 0-16,4 0-1 15,10 0 0-15,4 0-4 16,8-6 0-16,2-4-10 16,4-9 1-16</inkml:trace>
  <inkml:trace contextRef="#ctx0" brushRef="#br1" timeOffset="99962.81">30046 10765 45 0,'-3'28'22'0,"3"7"-25"0,0-29 32 0,0 0-30 16,0-6 0-16,0 0-9 16,0-3 1-16,0-3 2 15,0-13 1-15</inkml:trace>
  <inkml:trace contextRef="#ctx0" brushRef="#br1" timeOffset="100125.63">30106 10429 25 0,'18'7'12'0,"-8"-7"-8"15,-3-7 14-15,4-5-18 16,3 2 0-16,-3-2-2 16,3-4 0-16,3 0-5 15,5-6 1-15</inkml:trace>
  <inkml:trace contextRef="#ctx0" brushRef="#br1" timeOffset="100363.68">30505 9943 34 0,'7'54'17'0,"-11"33"-15"0,1-71 29 16,-4 25-30-16,-7 6 0 0,-1 22 1 15,-2 9 0-15,3 7-3 16,0 9 1-16,-1-6 0 16,5-13 1-16,-1-12-6 15,4-19 1-15,4-19-5 16,3-13 1-16,0-12-4 16,7-15 1-16</inkml:trace>
  <inkml:trace contextRef="#ctx0" brushRef="#br1" timeOffset="100633.74">30501 10520 20 0,'21'19'10'0,"1"-13"-4"16,-15 1 16-16,3 2-18 15,1 4 1-15,-1-1 2 16,-3 4 0-16,-3-1-8 0,-1 4 0 15,-3-3 6-15,4 0 0 16,-8 9-2-16,-3 0 1 16,-7 12-3-16,-7-5 1 15,-4-1-2-15,1-6 0 16,-5-6-2-16,1-10 0 16,4-5-6-16,6-11 0 15,7-8-5-15,8-10 1 0</inkml:trace>
  <inkml:trace contextRef="#ctx0" brushRef="#br1" timeOffset="100874.59">30829 10040 38 0,'11'29'19'0,"-1"30"-16"16,-6-49 33-16,-4 15-34 15,0 6 1-15,0 4 0 16,-4 12 0-16,-3 9-5 16,0 4 1-16,0 9 2 15,0-13 0-15,0-3-4 16,0-2 0-16,4-8-4 16,-1-8 1-16,1-4-8 15,3-21 1-15</inkml:trace>
  <inkml:trace contextRef="#ctx0" brushRef="#br1" timeOffset="101188.71">30974 10780 37 0,'39'13'18'0,"17"-35"-21"0,-42 13 29 15,0 2-25-15,-3-2 0 16,0-4-1-16,-4-5 1 15,0-1-2-15,0 0 1 16,-7-3 0-16,-4 3 0 0,1 4 0 16,-4 8 0-16,-4 10 0 15,-3 7 1-15,3 9-1 16,1-4 1-16,-1 7 1 16,1 7 1-16,3 8-1 15,7-2 0-15,3 2-1 16,8 4 1-16,-1 0-3 15,4 0 1-15,0-13-11 16,-3-6 1-16,10-22-2 16,7-10 0-16</inkml:trace>
  <inkml:trace contextRef="#ctx0" brushRef="#br1" timeOffset="101383.38">31697 10840 47 0,'0'28'23'0,"11"1"-23"0,-8-26 47 15,-3 3-47-15,0 3 0 16,0-6-2-16,0 1 0 16,-3-4-9-16,-1-10 1 15,-10 4-5-15,14 6 1 16</inkml:trace>
  <inkml:trace contextRef="#ctx0" brushRef="#br2" timeOffset="106444.25">26730 3107 34 0,'0'6'17'0,"0"1"-10"0,0-1 18 15,0 3-23-15,0 10 1 16,0 9 3-16,-4 4 0 16,1 12-8-16,-4 9 1 15,-4 3 4-15,-3 13 1 16,4 7-3-16,-1 8 1 0,-3-2-3 15,0-4 0-15,3-12-6 16,1-3 1-16,-1-10-7 16,4-15 0-16</inkml:trace>
  <inkml:trace contextRef="#ctx0" brushRef="#br2" timeOffset="107769.67">26670 3132 22 0,'14'10'11'0,"7"-7"-3"0,-14-6 8 16,0 3-12-16,4-10 0 16,7 1 2-16,6-1 1 15,15-2-8-15,7-1 1 16,14-5 5-16,14 2 0 15,-3 0-1-15,17 4 1 0,18-4-2 16,14 7 1-16,-4 12-2 16,11-6 1-16,7 6-1 15,7 0 0-15,-3 6-1 16,10-6 0-16,7 7 0 16,-7-1 0-16,11 1-1 15,3-1 1-15,1 0-1 16,-5 4 0-16,12 0 0 15,3-4 0-15,-11 3-1 16,7-2 1-16,4-1 0 16,-18-9 0-16,11 0 0 15,3-6 0-15,-3-3-1 16,-4-7 1-16,8-6-1 16,3-6 1-16,-18 3 0 15,4 0 0-15,6-1-1 16,-16-5 1-16,-12 6 0 15,1-6 0-15,-8 2 0 0,-3 8 0 16,-10-1-1-16,-11 0 1 16,-4 0 0-16,-3 0 0 15,-4 3 0-15,-7 3 0 16,-3 4-1-16,-15 5 1 16,-10 7 0-16,-10 0 0 15,-8 4 0-15,-10-1 0 16,-8 9-1-16,-6-6 1 15,-4 4-1-15,0 9 1 16,-3-4-1-16,-8 14 0 16,-6-1 0-16,-4 6 1 15,-7 13 0-15,-4 4 0 0,0 5 0 16,-3 7 0-16,4 6 0 16,-1 3 0-16,0-9 0 15,1 9 1-15,-1 0-1 16,4 0 1-16,0 13-1 15,0-20 1-15,3 4-1 16,1 4 0-16,-5-11-1 16,1 4 1-16,0-3-1 15,-7-4 1-15,0-2-1 16,-4-4 1-16,-3 7-1 16,0-13 1-16,3-10-1 15,4-2 0-15,0-4 0 16,0-6 1-16,-4-3-1 15,-7-3 0-15,-7-3-1 16,-10-13 1-16,-8 0 1 16,-10-3 0-16,0-3-1 0,-10 0 1 15,-11-4-1-15,-11-5 1 16,-18-4 0-16,8-3 0 16,-14 1 0-1,-8 2 0-15,-7 0-1 0,1-3 1 16,-11 1 0-16,-11 2 1 15,11 3-1-15,-11-2 0 16,-10 2-1-16,6 1 1 16,-13-1 0-16,-11 4 1 0,11-7-1 15,-15 0 1-15,-6 10-1 16,10-3 1-16,-7 6 0 16,-4-4 0-16,1 4-1 15,3 3 1-15,-1 0-1 16,9-3 1-16,-1 3 0 15,0 0 0-15,10-6-1 16,1 6 0-16,-8-3 1 16,19 12 0-16,-1-3-1 15,-4 10 0-15,19 0 1 16,10 2 0-16,-1 1-3 16,15 0 0-16,0-3-10 15,11-10 0-15,7-12-1 16,35 3 0-16</inkml:trace>
  <inkml:trace contextRef="#ctx0" brushRef="#br2" timeOffset="113622.39">22991 12696 45 0,'-8'13'22'0,"-13"25"-10"16,14-32 23-16,-7 6-33 0,4 7 1 15,-5 13 0-15,-6-4 0 16,-7 13-5-16,-7-1 1 16,-4 7 1-16,0 7 1 15,0-1-4-15,4 0 0 16,3-12-5-16,8-13 0 16,6-9-8-16,4-19 1 15</inkml:trace>
  <inkml:trace contextRef="#ctx0" brushRef="#br2" timeOffset="113890.65">22557 12662 44 0,'21'34'22'0,"18"20"-24"15,-25-39 36-15,7 14-32 16,7 8 1-16,4 10 1 16,3 7 1-16,-3 12-6 15,-4 9 0-15,-3 6 2 16,-4-5 1-16,0-14-5 16,-3-8 0-16,3-11-8 15,4-8 1-15,-1-16-5 16,1-19 1-16</inkml:trace>
  <inkml:trace contextRef="#ctx0" brushRef="#br2" timeOffset="114238.17">23509 12944 60 0,'-7'6'30'0,"4"1"-37"0,3-7 62 0,0 0-52 16,3 0 0-16,4 0 0 15,4 3 1-15,-1-3-6 16,11 0 1-16,1 0 2 16,2 0 1-16,8 0-7 15,0-3 0-15,0 0-12 16,-8-1 1-16,-10-2-3 16,-7 0 0-16</inkml:trace>
  <inkml:trace contextRef="#ctx0" brushRef="#br2" timeOffset="114416.69">23435 13220 69 0,'4'28'34'0,"17"16"-43"0,-7-41 71 16,3-3-62-16,12 4 0 15,-1-1-1-15,4-3 1 16,3-3-7-16,-3-10 0 15,-4 0-13-15,-7-2 1 16</inkml:trace>
  <inkml:trace contextRef="#ctx0" brushRef="#br2" timeOffset="115060.98">24342 12543 45 0,'0'3'22'0,"0"-3"-6"16,0 0 24-16,7-3-34 16,0-3 0-16,7 2 3 15,0 1 0-15,7 0-12 16,7-3 0-16,8 0 7 15,-1 2 1-15,4-5-11 16,0 6 1-16,-4 0-15 16,-10-10 0-16</inkml:trace>
  <inkml:trace contextRef="#ctx0" brushRef="#br2" timeOffset="115378.47">25061 11963 59 0,'0'44'29'0,"0"-10"-27"0,0-18 42 0,-3 15-44 15,-4 4 1-15,-4 12-1 16,-3 6 1-16,-4 10-1 16,1 6 0-16,-1 3-1 15,1 0 1-15,-5-13-7 16,8-15 1-16,4-15-9 16,6-20 1-16,1-12-3 15,3-16 0-15</inkml:trace>
  <inkml:trace contextRef="#ctx0" brushRef="#br2" timeOffset="115663.57">24977 12389 42 0,'14'3'21'0,"14"7"-20"0,-17-10 40 15,3 0-37-15,0 6 0 16,7 3 4-16,0 4 0 16,0 3-9-16,-3-1 0 15,-7 4 6-15,-8 3 0 16,-10 6-2-16,-4 0 0 16,-3 4-5-16,-7-1 0 0,-4-9-5 15,1-6 0 16,-4-26-11-31,10-2 1 0</inkml:trace>
  <inkml:trace contextRef="#ctx0" brushRef="#br2" timeOffset="115946.4">25509 12358 55 0,'7'15'27'0,"0"-11"-23"16,-3-1 42-16,7 0-43 0,3 0 1 15,0-3-1-15,3 3 1 16,1-3-6-16,3 0 0 15,7 0 0-15,1-3 0 16,-5-3-12-16,-2-4 1 16,-8-8-5-16,-7 2 0 15</inkml:trace>
  <inkml:trace contextRef="#ctx0" brushRef="#br2" timeOffset="116158.29">25640 12301 62 0,'3'66'31'0,"-13"-25"-42"0,6-25 59 0,1 6-48 16,-4 3 0-16,0 0-5 15,0-3 1-15,0-3-3 16,0-7 1-16,-1-6-10 15,1-15 0-15</inkml:trace>
  <inkml:trace contextRef="#ctx0" brushRef="#br2" timeOffset="116427.66">25301 12819 72 0,'0'19'36'0,"21"-13"-40"0,-6-6 68 16,13 0-63-16,11 0 1 15,13 0-1-15,1 0 1 0,14 3-6 16,-7 3 0-16,-3 1-9 15,-8-1 1-15,-14-6-10 16,-3 0 1-16</inkml:trace>
  <inkml:trace contextRef="#ctx0" brushRef="#br2" timeOffset="117281.97">26261 12844 45 0,'7'41'22'0,"0"6"-11"0,-4-38 30 0,-3 10-38 16,4 9 1-16,-1-3 2 15,1 0 1-15,3 0-9 16,0-12 1-16,4-1 5 15,3-5 0-15,0-7-2 16,4-13 0-16,-1-12-2 16,1-6 0-16,3-19-1 15,0-10 0-15,4-15 0 16,-7-10 1-16,-1 7 0 16,1-7 0-16,-1-3-1 15,1 4 0-15,-4 2-1 16,0 4 1-16,0 9-1 0,-3 6 0 15,0 10 0-15,-1 12 0 16,-3 9 1-16,0 7 1 16,4 7 1-16,-1 8 0 15,5 4 0-15,2 6 1 16,8 3 0-16,10 3 1 16,15 4 0-16,10-1 0 15,17 4 1-15,11-4 1 16,22 0-1-16,20-2 0 15,15 2-1-15,24-3 0 0,11 1-1 16,0-7 0-16,14 0-2 16,-3 0 0-16,10 0-2 15,-18 0 0-15,-17 0-1 16,-25 3 0-16,-32 3-5 16,-24 0 1-16,-14 7-3 15,-22 3 0-15,-14-1-10 16,-21-2 0-16,-24-1 2 15,-11-2 0-15</inkml:trace>
  <inkml:trace contextRef="#ctx0" brushRef="#br2" timeOffset="117870.76">26917 12515 54 0,'14'31'27'0,"-21"13"-36"0,7-25 56 16,-4 9-47-16,1 3 0 16,-8 7-1-16,-3 0 0 15,-3-4-3-15,3-6 1 16,-1-3-6-16,5-12 0 16,3-10-6-16,-4-9 1 15</inkml:trace>
  <inkml:trace contextRef="#ctx0" brushRef="#br2" timeOffset="118124.65">26772 12703 25 0,'4'0'12'0,"10"22"-2"16,-7-22 15-16,4 3-20 15,6 3 0-15,4 4 4 16,4 5 0-16,3 4-10 15,4 0 1-15,0 0 6 16,-7-4 1-16,-8-2-3 16,-6-1 0-16,-11 4-3 15,-11 0 1-15,-10-1-5 16,-11-5 0-16,-7-4-5 16,4 0 0-16,3-2-8 15,4-1 1-15</inkml:trace>
  <inkml:trace contextRef="#ctx0" brushRef="#br2" timeOffset="118604.85">27182 12317 55 0,'7'31'27'16,"10"-2"-28"-16,-10-26 49 0,0 3-43 15,4-3 0-15,3 0 2 16,0 0 1-16,0-3-10 15,4 4 0-15,0-4 6 16,3-4 1-16,-7 4-4 16,-7 7 1-16,-4-1-3 15,-10 3 0-15,-3 1-3 16,3-1 1-16,-4 4-1 16,1-4 0-16,-5 1 0 15,1 2 0-15,4-2 1 16,3 2 0-16,0 4 3 15,7-1 0-15,3 1 0 0,4 0 1 16,0-1 0-16,7-5 0 16,8-1-2-16,-5-2 0 15,22-1-7-15,0-3 1 16,-4 0-10-16,-7 0 0 16</inkml:trace>
  <inkml:trace contextRef="#ctx0" brushRef="#br2" timeOffset="118891.8">27453 12881 53 0,'18'10'26'0,"-8"-1"-18"16,-6-9 42-16,3 3-45 16,0 4 0-16,7-1 0 15,7 0 0-15,8 4-8 16,9-1 1-16,5-6 1 16,-5 0 1-16,-6 0-10 15,-4-3 1-15,-6 0-10 16,-12-6 0-16</inkml:trace>
  <inkml:trace contextRef="#ctx0" brushRef="#br2" timeOffset="119387.52">28286 12373 61 0,'7'29'30'0,"-14"-10"-35"15,3-13 49-15,-3 3-44 16,-3 7 0-16,-5 6 0 15,-2 0 1-15,-1 3-1 0,1-3 0 16,-1 0 0-16,7 3 1 16,1 0-1-16,3 0 0 15,3-6-3-15,11-10 1 16,4-9-5-16,6-6 1 16,5-3-9-16,2-10 0 15,-3-3-2-15,1-10 1 16</inkml:trace>
  <inkml:trace contextRef="#ctx0" brushRef="#br2" timeOffset="119564.04">28423 12361 40 0,'-10'38'20'16,"-8"18"-17"-16,15-43 38 0,-4 12-40 16,-1 3 1-16,-6 3-1 15,-3 10 1-15,-12-3-3 16,1 6 0-16,-3 3-1 15,2 3 0-15,5-6-5 16,2-7 1-16,5-5-8 16,3-10 1-16</inkml:trace>
  <inkml:trace contextRef="#ctx0" brushRef="#br2" timeOffset="120014.76">28579 12772 49 0,'14'6'24'0,"-21"-3"-26"0,3-3 43 16,-3 0-39-16,-11 3 1 15,-6 0 1-15,-1 4 0 16,4 5-5-16,0 7 1 15,-4-3 3-15,7 3 0 16,1-1-2-16,3 1 1 16,3-6-1-16,4-4 0 15,3-3-2-15,4 1 1 0,7-1-2 16,-3 0 0-16,10-6-1 16,0-3 1-16,0 0-2 15,0-3 1-15,1-1-2 16,2 1 1-16,-3 0 0 15,0 0 1-15,1 2 0 16,-5 8 1-16,-6 2 2 16,-1 3 1-16,1-2 1 15,-4 8 1-15,-4 4-1 16,1 0 1-16,3 0-3 16,0-4 0-16,0 1-7 15,3-7 1-15,4-5-8 16,0-11 1-16</inkml:trace>
  <inkml:trace contextRef="#ctx0" brushRef="#br2" timeOffset="120315.21">28988 12740 54 0,'21'-6'27'0,"-18"6"-32"0,-3 0 49 16,-7 0-43-16,0 6 1 15,0-2 1-15,-3 2 0 16,-4 3-3-16,-8 4 1 0,1 6 3 16,0 9 1-1,7 0 0-15,0-9 1 0,7 9-1 16,7 3 1-16,7-2-2 16,7-4 1-16,4-3-2 15,10-4 0-15,18-5-3 16,3-10 0-16,-3-6-6 15,0-6 0-15,-14-4-14 16,-11 4 1-16,-7-10-4 16,-4 0 1-16</inkml:trace>
  <inkml:trace contextRef="#ctx0" brushRef="#br2" timeOffset="121201.9">24567 13361 37 0,'0'19'18'0,"15"-6"-12"0,-8-10 28 16,7 0-30-16,7-3 0 15,4 0 3-15,6 0 0 16,12-3-8-16,13-4 1 16,8 1 6-16,6 0 1 0,22 0-2 15,14-1 1-15,14 4-3 16,14 3 1-16,17 0-2 15,8 3 1-15,21 7-2 16,28-1 0-16,7 4-1 16,29 2 0-16,3-2-1 15,21 0 1-15,-4 5 0 16,15 1 0-16,-7-6-1 16,7 6 0-16,-8 6 0 15,-3 3 1-15,-14 0-2 16,-10-9 1-16,-29-7-1 15,-18-2 1-15,-27-10-2 16,-33-6 0-16,-24-10-9 16,-39-3 1-16,-35-6-7 15,-28-10 0-15</inkml:trace>
  <inkml:trace contextRef="#ctx0" brushRef="#br2" timeOffset="121984.18">26169 14079 52 0,'4'3'26'0,"6"-6"-20"0,-6 3 43 16,6 3-44-16,8-3 0 16,38 7 3-1,8-1 0-15,-1-3-11 16,-3-3 1-16,-10 3 6 15,-11 0 0-15,-11 7-4 16,-14 2 0-16,-14 7-1 16,-14 0 0-16,-11 6-1 15,-7 3 1-15,-6 1-1 16,-8 2 0-16,3 7 1 16,5-4 1-16,6 1-1 15,7 2 1-15,4 1 0 16,7-4 0-16,3-2 1 15,4-10 0-15,18-4-1 16,6-5 1-16,12-1-4 16,2-2 0-16,8-4-5 15,0 0 1-15,3-2-11 16,1-4 1-16,-8-10-2 16,-7-6 1-16</inkml:trace>
  <inkml:trace contextRef="#ctx0" brushRef="#br2" timeOffset="122419.12">27016 14443 58 0,'24'16'29'0,"-6"-13"-35"0,-18-3 58 0,0 0-52 15,0-6 1-15,-7-1 0 16,-7 1 0-16,-4 3-1 15,-3 0 0-15,-7 6 1 16,-7 3 1-16,3 4-1 16,0 5 1-16,7 7-3 15,4 0 1-15,4 0-2 16,2-3 0-16,8-3-3 16,0-4 1-16,11-2-1 15,10 2 0-15,7-9 1 16,4-3 1-16,3-6 1 15,-3-10 0-15,-1 1 1 16,-2-4 1-16,2 0-2 16,-6 3 1-16,-4 4 0 15,0 2 1-15,-3 10 0 16,3 7 1-16,-4 8 0 0,5 7 0 16,-5-6 1-1,1 12 1-15,-4 10-2 16,0-4 1-16,0-2-4 0,0 2 1 15,-7-2-13-15,-11-17 1 16</inkml:trace>
  <inkml:trace contextRef="#ctx0" brushRef="#br0" timeOffset="131351.44">26726 13101 5 0,'0'9'2'0,"0"-9"3"15,0 0 3-15,0 0-5 16,0 0 1-16,0 0 1 16,0 0 0-16,0 0-7 15,0 0 1-15,0 0 5 16,0 0 0-16,0 0-2 16,0 0 1-16,8 4-2 15,-5-1 1-15,1 0 0 16,-4-3 0-16,3 0 0 15,1 0 0-15,3 0 0 0,0-3 0 16,3 3 0-16,1-3 1 16,3 3-1-16,-3 0 0 15,-1 3-1-15,4 0 1 16,-3 0-1-16,3 0 0 16,0-3 0-16,4 0 1 15,-1 3-1-15,1-3 0 16,0-3-1-16,3 0 1 15,-4 3 0-15,1 0 1 16,0 3-2-16,-1 0 1 16,1-3 0-16,0 0 1 0,3 0-1 15,0 0 0-15,0 0 0 16,0 0 1-16,0 0-1 16,1-3 0-16,-5 0 1 15,1 0 0-15,0 3 0 16,-1 0 0-16,1-3 0 15,-1 3 0-15,1 0-1 16,3 0 1-16,-3 0-2 16,0 3 1-16,-1 0-1 15,4 0 1-15,1-3-1 16,2 0 1-16,-6 3 0 16,3-3 0-16,0 3 0 15,-3 0 0-15,3 1 0 16,0 2 0-16,0-3-1 0,1 3 1 15,-1 1-1-15,3 2 1 16,1-6-1 0,-4 0 0-16,0 4 0 0,1-1 0 15,-5 3 0-15,-3-3 0 16,0-6 0-16,1 7 1 16,2-4 0-16,1 6 0 15,-1-2-1-15,5 2 1 16,-1 7-1-16,0-4 1 15,0-2-1-15,4-4 1 16,-8-3-1-16,5 3 0 16,-5 1 0-16,4-4 0 15,1-3 0-15,-1 3 1 16,0 0-1-16,0-3 1 0,0 0-1 16,0 0 0-16,4 0 0 15,0 3 0-15,-4-6 0 16,4 3 0-16,-4 0 0 15,0 0 0-15,-3-3 0 16,-4 3 1-16,3-3-1 16,1 3 0-16,3 0 0 15,4 3 0-15,-4-3 0 16,11 3 1-16,-7 0-1 16,-1 0 0-16,1-6 0 15,3 6 0-15,0-3 0 16,1 0 0-16,-1-6 0 15,0 6 0-15,0 0 0 16,0 0 0-16,1 0 0 16,-1-3 1-16,-3 6-1 0,-4-3 0 15,0-6 0-15,-3 3 1 16,3-7-1-16,-4 7 1 16,8 3-2-16,-4-3 1 15,0 3 0-15,-3 3 1 16,3 0-1-16,0 3 0 15,-3-2 0-15,-4-4 0 16,-3 3 0-16,-1-3 0 16,-6 3-5-16,-4 0 0 15,-7 0-7-15,-7 0 1 0,-15-3-6 16,5-9 0-16</inkml:trace>
  <inkml:trace contextRef="#ctx0" brushRef="#br0" timeOffset="133558.12">22553 15732 44 0,'7'9'22'0,"4"-2"-17"16,-11-7 23-16,7 3-25 16,0 9 0-16,0 7 1 15,-4 6 1-15,-3 0-7 16,-3 7 1-16,-4 18 3 0,0 3 1 16,-4 10-2-16,-3 6 0 15,-4 6-4-15,1 3 1 16,-1-2-4-16,4-7 1 15,3-19-8-15,1-12 0 16,-1-17-2-16,4-11 1 16</inkml:trace>
  <inkml:trace contextRef="#ctx0" brushRef="#br0" timeOffset="133918.6">22433 16152 31 0,'7'6'15'0,"28"-12"-16"16,-20 6 28-16,-1 0-23 15,3 0 1-15,5 3 4 16,6 7 1-16,3 2-12 16,5 4 1-16,-4 3 7 15,-4 0 1-15,-7-1-3 16,-7 7 0-16,-10 4-2 16,-1-7 0-16,-24 12-3 15,-7 7 1-15,-4-7-3 0,-7-2 0 16,0-7-8-16,8-3 1 15,-1-7-5-15,11-11 0 16</inkml:trace>
  <inkml:trace contextRef="#ctx0" brushRef="#br0" timeOffset="134401.73">22952 15632 45 0,'3'3'22'0,"4"-3"-18"15,0 0 39-15,0 0-39 16,4 0 1-16,0 0 3 16,3 3 0-16,3 0-9 15,5 3 0-15,2 1 6 16,4-1 1-16,1 3-3 0,-5 1 0 16,-2-1-2-16,-8-3 1 15,-7 4-3-15,-11-4 1 16,-6 0-1-16,-5 4 0 15,-9 5 0-15,-1 4 0 16,0 0 0-16,1 6 0 16,3-3 1-16,6 0 0 15,8-3 0-15,4 0 1 16,10-1 0-16,7-8 0 16,7-1-1-16,7-6 1 15,4 0-8-15,3-6 0 16,-6 0-13-16,-5-3 1 15</inkml:trace>
  <inkml:trace contextRef="#ctx0" brushRef="#br0" timeOffset="134822.47">23230 16240 55 0,'0'9'27'0,"7"-6"-19"0,1-3 38 16,-1 4-43-16,3-1 0 15,8 0 0-15,3 0 1 16,4 0-6-16,-1-3 1 0,5 0-2 15,-1 0 0-15,4-3-11 16,-1-3 0-16,-13-7-5 16,0 4 1-16</inkml:trace>
  <inkml:trace contextRef="#ctx0" brushRef="#br0" timeOffset="135209.31">23975 15760 52 0,'7'22'26'0,"-11"0"-30"0,1-16 46 15,-1 4-42-15,-3-4 1 16,-3 7 0-16,-8 2 0 16,0 4-2-16,1 0 1 15,-4 0 1-15,-1 6 0 16,5 0-1-16,-1 3 1 15,8-6-2-15,6 3 1 0,8-6-5 16,6-3 0-16,8-7-6 16,6-6 1-16,1-9-6 15,0-13 1-15</inkml:trace>
  <inkml:trace contextRef="#ctx0" brushRef="#br0" timeOffset="135419.84">24186 15741 41 0,'-14'35'20'0,"-24"28"-19"15,27-48 36-15,-7 7-35 16,-3 13 0-16,4 9 1 16,-5 6 0-16,1 9-4 15,-4 4 0-15,-3 3 0 16,-3 0 1-16,6-4-7 0,4-5 1 15,7-7-8 1,-1-19 1-16</inkml:trace>
  <inkml:trace contextRef="#ctx0" brushRef="#br0" timeOffset="135901.04">24370 16259 54 0,'-4'12'27'0,"-17"-5"-33"0,11-4 49 16,-8 0-41-16,-3 0 0 0,-4 6 1 15,-3 1 0-15,-4 5-4 16,0 1 0-16,1 3 3 15,6 3 0-15,4 0-4 16,3-3 1-16,8-4-3 16,3-2 0-16,7-4-1 15,10-2 0-15,4-7 0 16,11-4 0-16,0-5 2 16,3-4 1-16,-3-2 0 15,-1-4 0-15,1-3-1 16,0 6 1-16,-4 4 0 15,-4 6 1-15,-2 2 0 0,-5 8 1 16,-3 5 2 0,-7 3 1-16,0 1 1 0,-3 9 0 15,-1-3-1-15,1 3 1 16,3 0-1-16,0 0 0 16,3-4-6-16,8 1 1 15,3-9-9-15,3-7 1 16,1-6-4-16,0-10 0 15</inkml:trace>
  <inkml:trace contextRef="#ctx0" brushRef="#br0" timeOffset="136171.47">24998 16284 46 0,'3'9'23'0,"-24"-9"-29"16,11 0 46-16,-15 3-39 15,-3 1 1-15,-4-4 3 16,-3 6 0-16,-4 6-5 16,-3 10 1-16,3 3 4 15,0 7 1-15,11 8-1 16,7 4 1-16,10-6-2 16,11-3 0-16,14-1-2 15,11-6 0-15,10-6-4 16,11-9 1-16,3-10-8 15,1-6 1 1</inkml:trace>
  <inkml:trace contextRef="#ctx0" brushRef="#br0" timeOffset="136770.37">25862 16158 62 0,'4'16'31'0,"-8"6"-26"16,4-16 33-16,-3 4-35 0,-4 2 0 16,-11 4 1-16,-3-4 1 15,-7 1-7-15,-1 3 1 16,1 6 3-16,-4-4 1 16,1 1-2-16,2-3 0 15,5 0-1-15,3 2 1 16,3-5-1-16,4 0 1 15,3-4 0-15,8 3 0 16,10-2 0-16,3 2 0 16,4 1 0-16,4 3 1 0,10-4-2 15,11 10 1-15,-4-3-2 16,-3 0 1-16,0 3-5 16,-4 0 0-16,-3 0-10 15,-8-7 0-15,-2-2-6 16,2-7 1-16</inkml:trace>
  <inkml:trace contextRef="#ctx0" brushRef="#br0" timeOffset="137160.43">26688 16209 57 0,'14'-7'28'0,"-18"-12"-34"0,1 13 49 15,-11 0-43-15,3 3 0 16,-31 3 0-16,-4 6 1 16,-4 7-1-16,-2 5 0 15,-8 4 1-15,14 0 0 16,0 13-2-16,7 6 1 15,11 2-2-15,10 11 0 16,8-7-2-16,3-6 0 16,17-4 2-16,15-5 0 15,14-10 2-15,10-10 1 16,7-6 2-16,8-24 1 0,-15-17 1 16,-6-6 0-16,-8-6-2 15,-7 0 1-15,-10-9-8 16,-11 2 0-16,-11 7-13 15,-13 10 1-15</inkml:trace>
  <inkml:trace contextRef="#ctx0" brushRef="#br0" timeOffset="138061.03">27171 16779 43 0,'46'32'21'0,"0"2"-10"16,-39-28 26-16,0 7-34 15,-7 6 1-15,-4 3 0 16,-6 6 0-16,-15 3-7 15,-10 4 1-15,-8-7-3 16,1-9 1-16,7-7-12 16,7-12 0-16</inkml:trace>
  <inkml:trace contextRef="#ctx0" brushRef="#br0" timeOffset="138842.81">28896 16513 47 0,'4'0'23'0,"-1"9"-13"16,-3-6 35-16,0-3-43 16,0 0 1-16,0 3 0 15,-3 1 0-15,-4-1-4 0,-8 3 1 16,-2 3 3-16,-8 7 0 16,-3 0-1-16,-7-1 0 15,3 4-1-15,0 3 1 16,7 6-2-16,4 7 0 15,4-4 0-15,6 1 0 16,7-10-2-16,8 0 0 16,10-1-3-16,11-5 1 15,3-3-5-15,7-10 1 16,4-3-3-16,0 0 0 16,-4-10 0-16,4-5 1 15,7-4 3-15,0-3 0 16,-4 0 5-16,-3 0 1 0,-4 3 5 15,-3 4 1-15,-7 2 2 16,-4 0 1-16,-7 1 0 16,-11 6 0-16,-6 3-1 15,-4-1 0-15,-4 4-3 16,-6 4 1-16,-8 5-3 16,-3 7 0-16,-4-1 0 15,7 4 0-15,4 0-2 16,3 0 1-16,4 0-2 15,4-4 1-15,3 1-3 16,3-7 1-16,15-2-4 16,6-7 0-16,5-4-9 15,2-2 1-15,1-13-1 16,3 1 0-16</inkml:trace>
  <inkml:trace contextRef="#ctx0" brushRef="#br0" timeOffset="139398.22">29288 16820 40 0,'0'22'20'0,"-4"-6"-22"0,4-16 39 16,0 0-37-16,0 3 1 15,0-3-1-15,4-3 0 0,3-4 0 16,3 1 0-16,1-3 0 15,3-1 1-15,0 1-1 16,0 0 0-16,0-4 0 16,0 4 1-16,1 2-1 15,-1 1 0-15,-4 3 0 16,1 0 1-16,-4 3-1 16,0 3 1-16,-4 3-2 15,1 0 1-15,-4 1 0 16,0-1 0-16,0 0-1 15,0 1 1-15,0-1-2 16,0-3 0-16,0 0 0 16,0 0 1-16,7 0-1 15,-3-3 1-15,3-3 0 16,0-3 0 0,10-7 0-16,1 4 1 15,3 0 0-15,-3 2 0 16,-4 4 0-16,0 3 0 15,0 0 0-15,-3 3 1 16,-1 4-1-16,-3-1 1 16,0 3-1-16,0 1 1 15,-3-1-1-15,-1 0 1 16,1 1 0-16,3-1 0 16,-3 1-1-16,3-1 0 15,3-3-5-15,1-3 0 16,-1-3-6-16,4-3 0 0</inkml:trace>
  <inkml:trace contextRef="#ctx0" brushRef="#br0" timeOffset="139877.96">29827 17077 44 0,'-24'63'22'0,"-1"-4"-26"15,21-49 38-15,1 2-32 16,-1-2 0-16,4-4-2 16,4-6 1-16,7-3-1 0,-1-10 0 15,4-9 1 1,0-12 0-16,0-1-2 0,4-8 0 15,0-8-2-15,3 11 1 16,0-7-4-16,-3 0 0 16,-1 6 0-16,4 6 0 15,-3 4 1-15,0 6 1 16,3 3 3-16,0 6 1 16,7 7 4-16,1 6 0 15,-5 6 1-15,-3 0 0 16,-3 6-1-16,-7 7 1 0,-4 3-2 15,-7 3 1-15,-11-6-3 16,-7 5 0-16,-6 5-1 16,-4 2 0-16,-1-3 0 15,-2-3 1-15,-5-3-4 16,5-7 1-16,-1-6-6 16,11 1 1-16,3-14-5 15,11-5 1-15</inkml:trace>
  <inkml:trace contextRef="#ctx0" brushRef="#br0" timeOffset="140147.87">30551 16252 49 0,'-11'60'24'0,"-14"15"-27"0,18-53 46 16,-3 10-42-16,-4 8 0 15,-8 4 0-15,5 3 0 16,-1-3-2-16,4-3 0 16,0-3-2-16,7-7 0 15,0-6-6-15,7-6 1 0,-4-3-7 16,4-10 1-16</inkml:trace>
  <inkml:trace contextRef="#ctx0" brushRef="#br0" timeOffset="140462.94">30558 16795 39 0,'17'16'19'0,"4"-23"-18"16,-10 1 32-16,7-3-33 15,-1-4 0-15,4-3 0 16,-3-2 0-16,-4-1 0 16,-7 3 0-16,-3 4 0 15,-8-1 0-15,-3 7 0 16,-3 3 0-16,-4 6 0 16,-1 9 1-16,1 4-1 15,0 6 1-15,0 3-1 0,3 0 1 16,1-6-1-16,3 0 1 15,3 3 0-15,4-7 1 16,0 4-1-16,4-3 0 16,6-4-5-16,5-8 1 15,2-4-9-15,4-10 0 16</inkml:trace>
  <inkml:trace contextRef="#ctx0" brushRef="#br0" timeOffset="140691.25">31094 16704 42 0,'-25'38'21'0,"-35"21"-20"0,43-46 31 0,-12-1-32 16,5 1 1-16,-1 3 1 15,-3-1 1-15,3 1-3 16,4 0 0-16,3-7-1 15,4-3 0-15,4-6-6 16,6-9 1-16,0-1-7 16,4-5 0-16</inkml:trace>
  <inkml:trace contextRef="#ctx0" brushRef="#br0" timeOffset="140870.04">30917 16657 38 0,'15'31'19'0,"-5"45"-14"0,-6-58 32 16,-4 4-36-16,0 3 1 16,0 4 0-16,-4 5 1 15,4 4-5-15,0-4 0 16,0-2-3-16,4-10 0 16,-1-13-8-16,-3-9 0 15</inkml:trace>
  <inkml:trace contextRef="#ctx0" brushRef="#br0" timeOffset="141590.22">31990 16497 40 0,'18'13'20'0,"10"-7"-11"0,-18-3 30 0,1-3-36 16,3 0 1-16,4 3 2 15,3 0 0-15,0 0-7 16,4 1 0-16,-1-1 4 16,5 0 0-16,-1 0-1 15,-3 0 0-15,-4 0-2 16,-7 4 1-16,-7-7-2 15,-4 9 0-15,-6 3 0 16,-8 1 0-16,1 0-1 16,-4-1 0-16,-4 4 0 15,-3 3 0-15,-7 3 1 16,-1 6 0-16,1 0 0 16,3-6 1-16,1 3 0 15,3 3 0-15,3 4 0 16,7-1 1-16,4-3-1 15,7-3 1-15,4 0-1 16,6-3 0-16,5-6-4 16,-1 0 1-16,3-10-12 0,-3-3 1 15,-3-15-1-15,0-7 0 16</inkml:trace>
  <inkml:trace contextRef="#ctx0" brushRef="#br0" timeOffset="141832.34">32089 16864 46 0,'-4'0'23'0,"11"3"-21"0,0-6 45 0,0 0-44 15,4 0 0-15,3 0 1 16,0 3 0-16,4 0-6 15,-1 0 1-15,1 3 0 16,0-3 1-16,-1 0-9 16,1 0 0-16,-4 0-8 15,0-7 1-15</inkml:trace>
  <inkml:trace contextRef="#ctx0" brushRef="#br0" timeOffset="142176.1">32505 16842 38 0,'32'0'19'0,"17"-16"-17"0,-38 13 27 15,3-6-28-15,0 3 0 16,-4-4 0-16,-2 4 0 15,-5 0-2-15,-6-1 1 16,-5 1 1-16,-2 3 0 16,-4 3-1-16,-4 3 0 0,-3 3 0 15,0 7 1-15,0-1-1 16,-1 1 0-16,1-4 0 16,0 7 1-16,4 3-1 15,2 3 1-15,5 0-2 16,6-3 1-16,8-4-6 15,3 1 0-15,3-4-6 16,5-8 0-16</inkml:trace>
  <inkml:trace contextRef="#ctx0" brushRef="#br0" timeOffset="142465.56">32703 17002 35 0,'3'-16'17'0,"4"-21"-16"15,-3 18 26-15,-1 6-27 0,1-9 0 16,-1-3 1-16,1-3 0 16,-1 0-1-16,4 3 0 15,0 6 1-15,0 6 1 16,0 4-1-16,1 6 1 15,2 3-1-15,8 3 1 16,6 0-2-16,5 3 1 16,-1-3-6-16,-3 1 1 15,-4-1-8-15,-4-3 1 16</inkml:trace>
  <inkml:trace contextRef="#ctx0" brushRef="#br0" timeOffset="142730.37">33024 16873 26 0,'-11'0'13'0,"-17"-3"-7"16,17 3 15-16,-6 3-20 16,-1 4 0-16,-3 5 0 15,-4 1 1-15,4 6-3 16,3-1 1-16,4 7-2 15,4-3 1-15,2 0-1 0,5-6 0 16,6 0 0 0,12-10 0-16,2-6 0 0,8-3 0 15,3-3 2-15,-3-4 1 16,0 1-8-16,-1-7 1 16</inkml:trace>
  <inkml:trace contextRef="#ctx0" brushRef="#br0" timeOffset="143077.28">33362 16880 42 0,'-14'9'21'0,"4"-22"-25"0,2 13 39 0,-2 0-34 16,-4 7 0-16,0-4 1 15,-4 3 1-15,4-3-4 16,0 4 1-16,0 2 2 16,3 0 0-16,4 4-1 15,4-1 1-15,6 7 0 16,8 3 1-16,3 3 1 16,7 0 0-16,-3 4 1 15,-1 2 1-15,4-6-2 16,-3 0 1-16,-4-3-3 15,-10-3 1-15,-4 3-3 16,-11 0 0-16,-21 0-6 16,-14-3 1-16,-10-4-14 15,-22-8 1-15</inkml:trace>
  <inkml:trace contextRef="#ctx0" brushRef="#br2" timeOffset="152791.03">22221 16732 31 0,'-7'10'15'0,"4"-7"-5"15,3-3 16-15,0 0-23 16,0 3 1-16,0-3 4 16,0 3 0-16,0 0-9 15,3 3 0-15,4 1 7 16,4-1 0-16,7 3-1 16,3-2 0-16,4-1-1 15,13 0 1-15,15 4-1 16,21-1 0-16,18-3-1 0,10 4 1 15,22-1-2-15,21 4 1 16,17 5-2-16,14-5 0 16,1-7-1-16,17-3 0 15,7-3 0-15,-14-9 0 16,-11 6-1-16,-17 0 0 16,-15 3-2-16,-27 6 1 15,-22 7-3-15,-21 2 0 16,-17-2-5-16,-22-1 1 15,-25-5-10-15,-20-14 1 0</inkml:trace>
  <inkml:trace contextRef="#ctx0" brushRef="#br2" timeOffset="153674.76">22087 17375 44 0,'4'28'22'0,"10"-15"-17"0,-10-7 31 16,-1 7-34-16,-3 2 0 0,0 7 1 15,-3 7 0 1,-4 8-4-16,-4 13 0 0,-3-3 2 16,-4 10 1-16,4-4-3 15,0-6 0-15,0-9-5 16,7-10 0-16,0-12-8 15,3-10 1-15,4-22-2 16,4-9 1-16</inkml:trace>
  <inkml:trace contextRef="#ctx0" brushRef="#br2" timeOffset="154022.12">22066 17112 36 0,'0'9'18'0,"7"-3"-22"0,0-6 35 16,0 7-28-16,4 2 0 15,3 0 4-15,4 4 0 16,6 0-7-16,5-1 0 16,2 4 6-16,5 3 1 15,13 6 0-15,4 12 0 16,3-5-2-16,4-1 1 15,-10 3-2-15,-8 1 1 16,-10-1-4-16,-18 4 1 16,-14 6-3-16,-14 6 1 15,-18-6-3-15,-14 0 0 0,4 0-2 16,-7-3 0-16,-1-7-4 16,1-6 1-16,6-6-10 15,5 0 1-15,2-12 1 16,12-1 0-16</inkml:trace>
  <inkml:trace contextRef="#ctx0" brushRef="#br2" timeOffset="154292.44">22684 17845 54 0,'-14'38'27'0,"-11"15"-37"0,18-40 57 16,0-4-47-16,-4 1 1 16,4 9-1-16,0-4 1 15,3 1-6-15,4-10 0 16,0-6-7-16,8-9 1 15,-1-7-4-15,3-15 0 16</inkml:trace>
  <inkml:trace contextRef="#ctx0" brushRef="#br2" timeOffset="154517.31">22733 17613 41 0,'11'25'20'0,"10"1"-20"16,-14-23 38-16,3 0-35 15,1 3 0-15,0-3 0 16,3-3 1-16,0 0-6 16,0-3 1-16,7 3 3 15,4-3 1-15,3 3-4 16,4 3 1-16,-8-3-4 16,-2 0 1-16,-5 0-7 15,-3 0 0-15,-14 0-4 16,0-9 0-16</inkml:trace>
  <inkml:trace contextRef="#ctx0" brushRef="#br2" timeOffset="155087.72">23128 17773 52 0,'4'7'26'0,"-8"-1"-36"16,1-3 51-16,-4 3-41 15,-11 1 0-15,-7-1 0 16,1 0 0-16,-1 0 0 16,0-2 1-16,4 2-2 0,7 0 1 15,0 0-1 1,0-3 1-16,3 4-1 0,4-1 1 16,7 0-1-16,7 4 0 15,7 2 1-15,7 1 0 16,-3-1 0-16,-4 1 1 15,-3-4-1-15,-8 1 1 16,-10-1-2-16,-7-3 0 16,-4 4-5-16,1-1 0 15,-8-3-8-15,4-2 1 16</inkml:trace>
  <inkml:trace contextRef="#ctx0" brushRef="#br2" timeOffset="155417.9">23396 17849 38 0,'28'12'19'0,"-13"-12"-15"16,-15 0 28-16,0 0-30 15,0 0 1-15,-4-6 0 16,-3 3 0-16,-7 3-4 15,-4 3 0-15,-6 3 3 16,-1 4 0-16,-3 5-1 16,-4 1 0-16,4 0 0 0,3-4 0 15,4 13 0-15,7 3 1 16,3 1-1-16,8-4 0 16,3 3-1-16,7-3 0 15,7-6-5-15,3-10 0 16,5-2-7-16,-1-11 0 15,0-11-3-15,-3-1 1 16</inkml:trace>
  <inkml:trace contextRef="#ctx0" brushRef="#br2" timeOffset="155732.96">23527 18140 25 0,'-7'0'12'0,"10"-15"-6"0,1 5 19 0,-4 1-21 16,3-1 0-16,1-8 2 16,-1-4 1-16,1 3-7 15,-1 6 0-15,8 1 6 16,0 2 1-16,-4 4-2 15,3 0 1-15,4 3-2 16,-3 3 1-16,3 0-3 16,0 0 1-16,4 0-5 15,-1 0 0-15,1-4-8 16,0 1 1-16,-8 0-7 0,4-6 0 16</inkml:trace>
  <inkml:trace contextRef="#ctx0" brushRef="#br2" timeOffset="155960.37">23887 18049 53 0,'-11'47'26'0,"-3"-18"-30"0,10-26 47 0,1 3-44 16,-1-3 0-1,1 0 1-15,-1-3 0 0,4-6-4 16,0-3 1-16,4-7-10 16,-1-3 0-16,-3-6-1 15,0-10 0-15</inkml:trace>
  <inkml:trace contextRef="#ctx0" brushRef="#br2" timeOffset="156124.26">23894 17729 38 0,'10'7'19'0,"1"-10"-23"15,-11 3 35-15,3 3-31 16,-3-3 0-16,7-3-10 0,0-1 1 16,1 4 3-16,-5-9 0 15</inkml:trace>
  <inkml:trace contextRef="#ctx0" brushRef="#br2" timeOffset="156692.26">24010 18052 27 0,'4'29'13'0,"-4"-32"-12"0,0 6 18 0,0-3-19 15,3-3 0-15,4-7-1 16,4-2 1-16,-1-4 0 16,4 3 0-16,1 4 0 15,2 0 0-15,-3-4 0 16,4 4 0-16,-4-1 1 16,0 4 0-16,-3 3 0 15,-1 3 1-15,1 0-1 16,-4 0 0-16,0 3 0 15,-3 3 0-15,-1 4-1 16,-3-4 1-16,0 3 0 16,0-2 0-16,0-1 1 15,0 0 0-15,0-3 0 16,0 0 0-16,4 4-1 0,-1-4 1 16,1-3-1-16,-1 0 0 15,4 0-1-15,-3 0 1 16,3 3-1-16,0-3 0 15,0 0 0-15,4 0 1 16,-1-3-1-16,1 3 1 16,-1 0 0-16,1 6 0 15,-4 0 0-15,0 4 0 16,0 2 0-16,0 1 0 16,0 2-1-16,0-2 1 15,0 0-1-15,0-1 1 16,0 1-1-16,0-7 1 0,0-3-2 15,4-3 0 1,0-3-9-16,-1-3 1 0,-3-10-3 16,0-6 1-16</inkml:trace>
  <inkml:trace contextRef="#ctx0" brushRef="#br2" timeOffset="156921.74">24560 18034 45 0,'4'40'22'0,"-11"-24"-18"15,3-10 43-15,1 4-44 16,-1 2 1-16,1 4 0 16,-1 3 1-16,1 6-7 15,3-3 0-15,0-7 1 0,0-2 0 16,0-10-8-16,0-15 0 15,0-7-8-15,0-16 1 16</inkml:trace>
  <inkml:trace contextRef="#ctx0" brushRef="#br2" timeOffset="157097.63">24550 17824 28 0,'14'21'14'0,"0"-14"-6"0,-7-7 15 0,0 0-24 16,0-3 1-16,0-4 0 16,0 4 0-16,4 0-4 15,-1 3 1-15,1 3-6 16,0 3 0-16</inkml:trace>
  <inkml:trace contextRef="#ctx0" brushRef="#br2" timeOffset="157427.66">24705 18012 34 0,'-18'31'17'0,"22"19"-19"16,-4-40 28-16,0 2-26 15,-4 1 0-15,4-1-1 16,-3-2 1-16,3-7 0 0,0-3 0 16,7-10-1-16,0-2 0 15,4-4-2 1,-1-9 1-16,4 0-1 0,-3 6 0 15,3 0-1-15,4 1 0 16,-1-1 1-16,1 0 1 16,0 6 2-16,-1 4 0 15,1 9 3-15,-4 6 0 16,0-3 1-16,-3 10 1 16,-8 6-1-16,1 6 0 15,-4 3-1-15,0-3 0 16,0-3-4-16,0 0 1 15,0-6-7-15,3-7 1 16,1-3-4-16,3-12 1 0</inkml:trace>
  <inkml:trace contextRef="#ctx0" brushRef="#br2" timeOffset="157835.07">25157 18059 37 0,'7'9'18'0,"-11"4"-23"16,-3-10 34-16,4 0-29 16,-5-3 1-16,-2 0-1 15,-1 0 1-15,4 3-1 16,0 0 0-16,0 3 0 16,4 1 1-16,-4-4 0 15,3 3 0-15,1-6-1 16,3 3 0-16,0-3-2 0,3 0 1 15,4 0-2-15,4 3 0 16,-1-3 0-16,1 4 0 16,3-1 0-16,0 3 0 15,0-3 2-15,-3 0 0 16,3 3 2-16,-4-2 0 16,1 2 0-16,0 0 1 15,-1 0-1-15,1 4 1 16,-1 2-1-16,1 1 1 0,-4-1-2 15,0 1 1 1,0 3-2-16,-3-4 1 0,-1 1-3 16,1-1 1-16,-1-5-7 15,1-1 0-15</inkml:trace>
  <inkml:trace contextRef="#ctx0" brushRef="#br2" timeOffset="158509.6">25471 18253 44 0,'0'31'22'0,"-7"-21"-23"15,7-7 40-15,0 0-38 0,0 0 1 16,0-3 0-16,0 0 1 15,7-3-4-15,0-3 0 16,3 0 2-16,1-7 0 16,-1 1-1-16,4-7 0 15,1-3-3-15,-1 0 0 16,-4 0-3-16,1 0 1 16,-1 3-3-16,1 7 1 15,-4-1-1-15,0 4 0 16,0 5 2-16,0 4 0 15,4 0 2-15,-8 4 1 0,8 2 2 16,-4 3 0 0,4 4 2-16,-1-1 1 0,1 4 0 15,-1 3 0-15,8-7-1 16,0 4 0-16,-1-10 0 16,4 1 1-16,4-7-1 15,7-7 1-15,3-5 1 16,4-10 1-16,3-6 0 15,8-10 0-15,-8-3 0 16,-7-12 1-16,1-13-2 16,-5-19 0-16,-6-6-2 15,-7 4 1-15,-11-4-1 16,-4 3 0-16,1 3 0 16,-4 10 0-16,-4 15 0 15,-3 17 0-15,-7 21 1 16,-4 18 0-16,-3 23 0 15,-7 19 0-15,-7 12-1 16,-1 22 1-16,5 13-2 0,-1 15 0 16,0-6-2-16,4 0 1 15,0-3-3-15,7-3 0 16,3-6-3-16,4-20 1 16,3-8-7-16,1-14 1 15,3-24 0-15,3-13 0 16</inkml:trace>
  <inkml:trace contextRef="#ctx0" brushRef="#br2" timeOffset="158752.34">25569 17921 46 0,'7'37'23'0,"18"-27"-22"15,-14-7 50-15,3-6-49 16,18 0 0-16,10-4 0 16,14-8 1-16,18-7-4 15,8-7 0-15,2-2-1 16,-6 3 0-16,-18 3-7 16,-18 0 0-16,-24-3-7 15,-22-1 0-15</inkml:trace>
  <inkml:trace contextRef="#ctx0" brushRef="#br2" timeOffset="159500.07">21996 18388 39 0,'-4'16'19'0,"8"-7"-13"0,-4-9 28 15,10 0-30-15,4-3 1 0,8-3 3 16,13-1 0-16,14 1-8 16,11 0 0-16,21 3 6 15,29 3 1-15,20 3-3 16,29 6 1-16,24 1-2 15,26 2 0-15,20-6-2 16,11-2 0-16,14-4-1 16,3 0 0-16,1 0-1 15,-11 3 1-15,-21 3-3 16,-18 0 0-16,-46 1-5 16,-32-1 1-16,-31 0-12 15,-35-6 0-15</inkml:trace>
  <inkml:trace contextRef="#ctx0" brushRef="#br2" timeOffset="167278.67">13014 4117 37 0,'0'25'18'0,"-14"6"-13"16,10-18 18-16,-3-1-23 15,-3 1 0-15,-11 6 0 0,-8 9 1 16,-9 0-1-16,-1 0 0 16,0 4-1-16,4 2 1 15,3-2-4-15,4-7 1 16,6-6-8-16,8-10 1 15</inkml:trace>
  <inkml:trace contextRef="#ctx0" brushRef="#br2" timeOffset="167517.21">12742 4035 36 0,'18'13'18'0,"17"43"-13"0,-24-43 29 0,3 3-31 16,0 2 0-16,4 11 2 16,3 2 1-16,0 10-7 15,4-4 0-15,-8 7 3 16,1 3 1-16,0 0-3 16,-1-3 0-16,1-9-6 15,0-7 1-15,-1-19-10 16,1-9 1-16</inkml:trace>
  <inkml:trace contextRef="#ctx0" brushRef="#br2" timeOffset="167968.52">13342 3709 46 0,'4'22'23'0,"3"-22"-18"0,-4 3 37 16,1 4-38-16,-1-7 0 0,4 0 3 15,0 0 0 1,4 0-8-16,3-7 0 0,0 4 6 15,7-3 0-15,-7 6-2 16,1 0 0-16,-1 0-2 16,-4 6 0-16,-3-3-3 15,0 7 1-15,-7 5-3 16,-3 1 1-16,-4 3-1 16,0-13 0-16,-4 4 0 15,4-1 1-15,0 4 1 16,0 2 1-16,3-5 1 15,4 5 0-15,4-5 0 16,3-1 1-16,0 1-1 16,7-7 0-16,-3 3-5 15,3-6 0-15,4 0-11 16,3-6 0-16</inkml:trace>
  <inkml:trace contextRef="#ctx0" brushRef="#br2" timeOffset="168375.71">13490 4374 46 0,'4'9'23'0,"6"-5"-17"16,-3-1 33-16,0 0-37 16,4 0 1-16,3 0 0 15,11 3 0-15,7 1-5 16,6-7 1-16,5 0-2 16,-1 6 0-16,0-6-12 0,-3-13 0 15</inkml:trace>
  <inkml:trace contextRef="#ctx0" brushRef="#br2" timeOffset="168600.98">13769 4214 41 0,'-4'47'20'0,"-3"6"-18"0,7-27 25 0,0-8-28 16,-3 14 1-16,-1 5-5 15,1-2 0-15,-4-7-4 16,3-3 1-16</inkml:trace>
  <inkml:trace contextRef="#ctx0" brushRef="#br2" timeOffset="169094.29">14330 4073 57 0,'7'6'28'0,"-4"-6"-34"0,-3-6 52 16,-3 12-45-16,-8-12 0 15,-6 6 0-15,-8 0 1 16,-3 6-3-16,-4 4 1 16,4-4 1-16,3 10 0 15,0-1 0-15,1 7 0 16,3 6-1-16,6-6 0 15,5 0-2-15,6-6 1 0,4 0-1 16,4-4 0-16,6-9-1 16,5-3 0-16,2-3 0 15,1-3 0-15,3 0 1 16,0-7 0-16,0-2 0 16,0 2 0-16,-3 7 0 15,-4 6 0-15,-3 0 0 16,-4 12 1-16,-4 7 1 15,-3 19 1-15,-7-1 1 16,-3 7 1-16,-4 6 0 16,-4 7 0-16,0-1-5 15,1-9 0-15,6-3-12 16,1-12 1-16</inkml:trace>
  <inkml:trace contextRef="#ctx0" brushRef="#br2" timeOffset="170613">15600 4456 47 0,'-4'43'23'0,"-3"23"-28"16,7-53 34-16,-3 6-29 15,-1-7 0-15,1 4-8 16,-1-7 0-16,1-6 0 16,3-12 1-16</inkml:trace>
  <inkml:trace contextRef="#ctx0" brushRef="#br2" timeOffset="171106.73">15550 4258 50 0,'11'13'25'0,"7"12"-26"0,-15-19 44 16,4 3-43-16,4-6 1 15,3 4-1-15,4-7 0 16,3 0-1-16,0 0 1 16,11 3-1-16,-1 0 1 15,1-3-2-15,0-3 0 0,-4 0-1 16,0-4 1-16,-6 7-1 16,-5 7 0-16,-3-4 0 15,-3 6 0-15,-1 1 1 16,-2 2 1-16,-5-2 0 15,-3-1 1-15,-7-6-1 16,-7 7 1-16,0-4-1 16,-4 3 1-16,0-6-1 15,1 1 1-15,-1 5 0 16,1-6 0-16,2 3 0 16,5 4 1-16,3-4 1 15,7 3 1-15,7 4 0 16,7 3 1-16,4-7 0 15,6 0 1-15,1 1-1 16,-4 2 0-16,0 1-2 16,-3 6 1-16,-11-13-5 0,-10 13 1 15,-15 3-10-15,-3 0 1 16,-8-7-6-16,5-2 0 16</inkml:trace>
  <inkml:trace contextRef="#ctx0" brushRef="#br2" timeOffset="171933.36">17321 4387 47 0,'0'31'23'0,"-7"-9"-21"0,4-13 41 16,-1 13-43-16,1 3 0 15,-1-3 0-15,1 7 0 16,-1 2-3-16,1-3 0 15,-1-6-9-15,1-6 1 16,6-19-3-16,1-10 0 16</inkml:trace>
  <inkml:trace contextRef="#ctx0" brushRef="#br2" timeOffset="172130.2">17307 4280 43 0,'4'16'21'0,"-1"-1"-25"15,1-12 40-15,-1-3-37 16,4 7 1 0,1-7-10-16,2-7 0 0,-3 7 3 15,0-9 1-15</inkml:trace>
  <inkml:trace contextRef="#ctx0" brushRef="#br2" timeOffset="172428.09">17582 4622 36 0,'-10'15'18'0,"3"-11"-17"0,3-11 27 16,1-2-26-16,-1 3 0 16,1-7 1-16,-1-6 1 15,4-6-4-15,-3-3 0 16,3 9 3-16,3 0 1 16,4 4-1-16,4-4 1 0,3-3-1 15,4 12 0-15,3 7-2 16,3 3 0-16,-2 0-5 15,-1 0 0-15,0 0-10 16,0-6 0-16</inkml:trace>
  <inkml:trace contextRef="#ctx0" brushRef="#br2" timeOffset="173118.66">17882 4597 51 0,'0'22'25'0,"-10"18"-29"16,10-30 39-16,0-7-35 15,-4 3 0-15,1-6 1 16,-1-6 1-16,1-7-2 0,3 4 1 16,0-13 0-16,0 0 0 15,3-6 0-15,1-3 0 16,-1 9-1-16,4-4 1 15,0 1-1-15,0 3 0 16,0 7 0-16,4 5 1 16,0 1-1-16,6 9 0 15,1 0-2-15,0 0 0 16,-1 3-6-16,1 3 0 16,-1-3-7-16,-6-3 1 15</inkml:trace>
  <inkml:trace contextRef="#ctx0" brushRef="#br2" timeOffset="173479.59">18150 4597 61 0,'22'-7'30'0,"9"29"-40"16,-17-25 57-16,4-6-48 15,0-4 0-15,-1-6-1 16,-3 4 1-16,1-10 1 16,-8 3 0-16,-7 6-3 15,-4 0 0-15,-3 7-2 16,-4-4 1-16,1 4 0 16,-4 6 0-16,0 9 0 15,0 10 0-15,-1 3 2 0,5 6 1 16,-1-3 1-16,4 3 1 15,4 6 0-15,3 1 0 16,3 2 0-16,4-9 0 16,4-3-1-16,3-3 0 15,7-7-10-15,4-12 0 16,3-12-2-16,0-13 0 16</inkml:trace>
  <inkml:trace contextRef="#ctx0" brushRef="#br2" timeOffset="173912.64">18725 4186 55 0,'-3'50'27'0,"-4"16"-34"16,7-47 56-16,0-4-49 15,-4 14 0-15,1 2 0 16,3 10 1-16,0-4-1 16,0 1 1-16,0 3 1 15,0-13 0-15,3-3-1 16,-3-9 1-16,0-7-1 16,0-3 0-16,-3-6-1 15,-4-9 0-15,-7 0-1 0,-4 2 0 16,0 1-1-16,-3-3 0 15,0-1 0-15,0 13 1 16,3-3 0-16,4 7 1 16,0 2 0-16,0 7 0 15,3 3 0-15,4 3 1 16,0 3 0-16,4 0 0 16,3-6-1-16,7-1 1 15,7 1-3-15,7-3 0 16,0-13-7-16,7-6 0 0,4-7-7 15,0-21 0-15</inkml:trace>
  <inkml:trace contextRef="#ctx0" brushRef="#br2" timeOffset="174172.13">18919 4584 46 0,'0'25'23'0,"-7"-3"-20"15,4-16 37-15,-1 7-39 16,1 0 1-16,3 5 1 16,0-2 0-16,0 9-4 15,3-9 1-15,4-1 3 16,0 1 0-16,4 0-1 16,3-10 0-16,0-3-1 15,0-9 0-15,1-3-1 16,-1-4 0-16,3-9-6 0,4 0 1 15,-3-6-12-15,3 3 1 16</inkml:trace>
  <inkml:trace contextRef="#ctx0" brushRef="#br2" timeOffset="174455.05">19322 4625 47 0,'3'6'23'0,"-3"-3"-19"16,-3 0 31-16,-4 1-35 15,-4-1 0-15,0 3 0 16,1 3 1-16,-4-5 0 16,-4 5 0-16,0 7 0 15,1-1 1-15,3 4 0 16,7 0 0-16,3 9 0 15,4-3 0-15,7-6-2 16,4 6 1-16,-1-9-5 16,4-4 0-16,1-5-12 15,2-17 1-15</inkml:trace>
  <inkml:trace contextRef="#ctx0" brushRef="#br2" timeOffset="174680.27">19477 4703 54 0,'-4'50'27'0,"-3"-18"-32"0,7-29 42 16,-3 3-38-16,-1 1 1 16,-3-1 0-16,4 0 0 15,-1 0 0-15,1-3 0 16,-1 4-4-16,-3-14 0 15,7-2-8-15,0-3 1 16,0-10-3-16,7-4 0 16</inkml:trace>
  <inkml:trace contextRef="#ctx0" brushRef="#br2" timeOffset="174862.23">19442 4321 37 0,'14'3'18'0,"-7"-25"-24"16,-4 9 33-16,1 4-28 15,-1-7 1-15,4 1-7 16,0-10 0-16,4-4 1 16,-7-15 1-16</inkml:trace>
  <inkml:trace contextRef="#ctx0" brushRef="#br2" timeOffset="175130.68">19766 3794 53 0,'18'72'26'0,"-18"10"-29"0,-4-57 51 15,-3 12-48-15,-3 17 0 0,6 8 0 16,1 10 1-16,-1 10-2 16,1 3 1-16,-5-1-2 15,1-8 0-15,-3-17-4 16,3-12 1-16,0-15-6 16,3-14 0-16,4-15-4 15,-3-12 0-15</inkml:trace>
  <inkml:trace contextRef="#ctx0" brushRef="#br2" timeOffset="175372.08">19727 4449 37 0,'25'19'18'0,"3"16"-14"15,-17-26 32-15,3 4-32 0,0 5 1 16,-3-5 0-1,-4-4 1-15,-4 7-9 16,-3 3 1-16,-7 3 4 0,-3 0 0 16,-5 3-4-16,1-10 1 15,-3 1-3-15,3-3 0 16,3-10-7-16,4-6 0 16,3-22-3-16,4 6 1 15</inkml:trace>
  <inkml:trace contextRef="#ctx0" brushRef="#br2" timeOffset="175614">20084 3885 48 0,'10'41'24'0,"-6"40"-24"0,-4-59 46 0,-4 9-46 15,-3 13 1-15,0 19-1 16,0-3 1-16,0 15-1 16,-4-3 0-16,-3 0-2 15,0-6 1-15,0-13-7 16,0-12 1-16,7-13-8 16,0-25 1-16</inkml:trace>
  <inkml:trace contextRef="#ctx0" brushRef="#br2" timeOffset="175971.42">20165 4606 47 0,'28'3'23'0,"18"-6"-24"0,-32 3 37 16,4-9-38-16,-4-1 1 15,-4-5-2-15,-3-4 0 16,-7 0 4-16,-7-3 0 16,-3 3-3-16,-4 7 1 15,0-4 0-15,-1 7 1 0,1 15 0 16,0 6 0-16,0 10 2 16,3 0 0-16,4 13 1 15,7-4 0-15,0 4 2 16,7-1 0-16,4-6 0 15,3-3 0-15,7-3-1 16,8-6 1-16,2-10-3 16,5-3 0-16,-1-6-5 15,-3-6 0-15,-8 0-14 16,-6-10 0-16</inkml:trace>
  <inkml:trace contextRef="#ctx0" brushRef="#br2" timeOffset="177159.54">12485 5086 45 0,'3'25'22'0,"11"0"-10"16,-14-19 23-16,4 13-34 15,-4 9 0-15,-4 7-1 16,1 12 1-16,-4 12-2 16,0 7 0-16,-4 0-2 15,1 6 0-15,3-12-7 16,0-10 0-16,3-19-5 15,-3-24 1-15</inkml:trace>
  <inkml:trace contextRef="#ctx0" brushRef="#br2" timeOffset="177429.3">12421 5566 36 0,'14'12'18'0,"29"-15"-13"0,-26 3 29 16,8 3-28-16,3 0 0 31,15 10 2-31,-12 3 1 16,-9 6-13-16,-12-4 1 0,-10 7 6 16,-10 4 0-16,-12-1-4 15,-2-3 0-15,-1-9-4 16,0-1 0-16,1-2-4 15,6-13 1-15,4 0-7 16,7-6 1-16</inkml:trace>
  <inkml:trace contextRef="#ctx0" brushRef="#br2" timeOffset="177814.15">12686 5801 55 0,'21'25'27'0,"28"-31"-31"15,-31 6 50-15,7 0-45 16,-1-10 0-16,1 4-1 16,0-10 1-16,-4 1-2 0,-3 2 0 15,-1 1 1-15,-6-4 0 16,-4 0-2-16,-4 4 1 15,-3-4-1-15,-3 7 1 16,-1 5-1-16,-3 8 0 16,0 2 0-16,-3-3 0 15,-4 13 1-15,3-4 0 16,4 4 0-16,0 3 1 16,3-1 0-16,4 1 1 0,0 3-1 15,4-3 1-15,3-3-4 16,4-4 1-16,3-2-6 15,3-4 0-15,1-6-6 16,7-13 1-16</inkml:trace>
  <inkml:trace contextRef="#ctx0" brushRef="#br2" timeOffset="178043.19">13399 5657 49 0,'7'12'24'0,"-11"4"-28"15,1-13 45-15,-5 3-41 16,-2 4 0-16,-8-10 0 16,-3 6 1-16,0 3-1 15,0 7 0-15,0 3 0 16,-4 3 1-16,4 0-1 0,3 0 1 16,4 6-1-16,7 0 1 15,3-3-2-15,11-3 0 16,8 3-5-16,2-6 1 15,8-13-9-15,3-12 0 16</inkml:trace>
  <inkml:trace contextRef="#ctx0" brushRef="#br2" timeOffset="178418.47">13610 5757 54 0,'0'22'27'0,"-14"-19"-34"15,7 0 46-15,-4 0-39 16,1 4 0-16,-4-1 1 16,0 6 1-16,-4 1-2 15,4 3 1-15,0 2 0 16,3 4 1-16,4-6-1 16,4 0 1-16,3-4-3 15,3 1 1-15,4-7-2 16,4-3 0-16,-4 3-2 15,3-6 0-15,1-9 0 16,3 6 1-16,0 0 0 16,-3-3 1-16,3 2 0 15,-4-2 1-15,5 3 2 16,-1 6 1-16,-4 3-1 16,1 1 1-16,-4 5-1 0,0 1 1 15,0-4-2-15,4 1 0 16,-4-10-8-16,3 3 0 15,1-10-6-15,-1-2 1 16</inkml:trace>
  <inkml:trace contextRef="#ctx0" brushRef="#br2" timeOffset="178671.93">13843 5851 45 0,'0'25'22'0,"-4"10"-27"15,4-26 40-15,0 4-35 16,0 8 0-16,0-5 2 16,4 3 0-16,0-3-1 15,3 2 0-15,3-5 1 16,4-4 1-16,4-5-1 16,3-8 1-16,7-8-2 15,-3-4 1-15,-4-3-3 16,4-9 1-16,0-3-8 15,3-7 1-15,4-3-8 16,-1 4 1-16</inkml:trace>
  <inkml:trace contextRef="#ctx0" brushRef="#br2" timeOffset="179227.39">14355 5657 31 0,'3'15'15'0,"-10"17"-11"0,0-32 17 15,-7 6-22-15,-7 6 1 16,-8 4-1-16,-2 3 1 15,-5 0 0-15,8 0 1 16,4-1-1-16,2 1 0 16,5-3 0-16,3-4 1 15,7 1 1-15,3-4 0 16,8 1 1-16,6 2 0 16,4-2 2-16,11-1 0 15,3 1-1-15,0-1 1 0,-6 3-2 16,-5-2 1-1,-6 2-3-15,-8 1 1 0,-6 0-3 16,-4 2 0-16,-7 1-2 16,-1-7 1-16,1 4-1 15,0-4 0-15,4-2 0 16,3-1 1-16,7-3 0 16,3 0 0-16,4-3 1 15,11-3 1-15,3 3 0 16,4-9 1-16,6-4 0 15,1-3 0-15,0-3 0 16,0-2 0-16,-4-1 0 16,4-13 1-16,-8 7-1 15,1 0 0-15,-7-1-2 16,-4 1 1-16,-7 0-2 16,0 6 0-16,-14 16 0 15,-4 9 0-15,-3 6 0 16,0 7 0-16,0 6 1 15,3 9 0-15,1 1 3 0,6 5 0 16,4-5 0-16,7-7 1 16,7 0-1-16,4-6 0 15,3-7-2-15,0-6 1 16,1 1-13-16,-5-14 0 16</inkml:trace>
  <inkml:trace contextRef="#ctx0" brushRef="#br2" timeOffset="179834.12">15822 5371 48 0,'0'19'24'0,"-7"9"-15"0,7-21 38 0,0 14-45 16,-3-2 1-16,-5 10 1 16,1 11 0-16,0 4-6 15,-3 13 1-15,3 15 3 16,0 6 0-16,3-9-4 15,1-6 0-15,3-7-5 16,0-18 0-16,3-19-7 16,1-7 0-16,3-15-4 15,-7-19 1-15</inkml:trace>
  <inkml:trace contextRef="#ctx0" brushRef="#br2" timeOffset="180121.72">15773 5807 39 0,'7'22'19'0,"3"6"-21"0,-6-28 33 16,3 3-28-16,0 1 0 16,4 2 5-16,6 6 1 15,8 1-9-15,3 6 0 16,4 6 7-16,7 6 0 0,-11-3-2 15,-3-9 0 1,-8 6-4-16,-6 0 0 0,-11 4-2 16,-7-1 0-16,-4-3-4 15,-3-3 0-15,-7-10-5 16,0-8 0-16,3-14-7 16,4-2 1-16</inkml:trace>
  <inkml:trace contextRef="#ctx0" brushRef="#br2" timeOffset="180609.68">16066 5374 57 0,'0'-6'28'0,"28"19"-23"0,-18-13 51 16,8-3-55-16,0 3 1 15,3 0 0-15,0 0 1 16,0 0-4-16,-3 0 0 16,-4 3 2-16,-4 0 0 0,-3 3-2 15,-3 3 1-15,-4 1-1 16,-4 2 0-16,-3 7-2 16,-3 3 1-16,-1-9-1 15,1 2 1-15,-1 1 0 16,4 3 1-16,4 0 0 15,3-4 0-15,3 1 2 16,8-3 1-16,3-4-1 16,3-6 1-16,-3-3-5 15,1-3 1-15,6-3-9 16,-4-7 1-16,-2 4-8 16,2-1 0-16</inkml:trace>
  <inkml:trace contextRef="#ctx0" brushRef="#br2" timeOffset="181091.34">16397 5898 43 0,'18'-6'21'0,"3"15"-12"15,-18-9 32-15,5 0-39 16,6-6 0-16,3 9 1 15,4 3 0-15,1-3-5 16,2 1 1-16,5-1 0 16,-5-3 0-16,-3 0-12 0,1-3 0 15,-8-7-3-15,-4-5 1 16</inkml:trace>
  <inkml:trace contextRef="#ctx0" brushRef="#br2" timeOffset="181828.09">16919 5443 37 0,'-3'13'18'0,"6"12"-12"16,1-19 30-16,-4-3-33 15,-4 10 0-15,1-7 0 16,-1 4 1-16,-3 5-6 16,-3 1 1-16,-1 6 3 15,4 3 0-15,3-3-2 16,-3 3 1-16,7 3-1 15,0-6 1-15,4 3-2 16,6 0 1-16,8-9-6 0,0-7 1 16,6-5-9-1,5-17 0-15</inkml:trace>
  <inkml:trace contextRef="#ctx0" brushRef="#br2" timeOffset="182054.31">17113 5506 35 0,'-3'44'17'0,"-15"16"-9"0,11-45 21 0,-4 4-29 16,-3 9 1-16,-3 7 1 16,-4 2 0-16,3 4-3 15,-3 6 1-15,3 3 0 16,4-6 0-16,3 6-7 15,4-3 0-15,4-9-5 16,-4-13 1-16</inkml:trace>
  <inkml:trace contextRef="#ctx0" brushRef="#br2" timeOffset="182486.55">17265 5923 43 0,'18'13'21'0,"-11"-13"-16"0,-7 0 38 15,0 3-42-15,-4-3 1 16,-6 0 0-16,2 0 0 16,-13 9-3-16,0 4 1 15,0-1 1-15,-4 7 1 16,4 0-1-16,0-3 0 15,3-7-1-15,4 0 0 16,4 1-1-16,3-1 1 16,3 1-2-16,4-4 0 15,7 0 0-15,4-3 0 0,3-3 0 16,3 0 0-16,1 3 0 16,0-3 1-16,-1 0 0 15,1-3 1-15,0 0 0 16,-4 6 1-16,0 0-1 15,-4-6 0-15,1 6 0 16,-4 7 1-16,0 6-1 16,0 6 1-16,0 3-3 15,-3-3 1-15,-1-10-6 16,4 1 0-16,0-1-7 16,0-6 1-16</inkml:trace>
  <inkml:trace contextRef="#ctx0" brushRef="#br2" timeOffset="182801.04">17766 5923 49 0,'0'-16'24'0,"-4"23"-23"0,1-4 43 15,-8 0-42-15,-3 3 0 16,-7 4 1-16,-4 2 1 16,-6 10-5-16,2 6 1 15,1-9 4-15,0 9 0 16,7 4-1-16,3 5 1 0,11-8 0 16,3-4 0-16,15 3-2 15,7-6 1-15,6-3-3 16,12-10 1-16,-1-3-8 15,-3-2 0-15,-4-1-13 16,-14-10 1-16</inkml:trace>
  <inkml:trace contextRef="#ctx0" brushRef="#br2" timeOffset="186196.16">27203 3151 26 0,'10'3'13'0,"1"-15"-2"16,-8 12 14-16,1-10-23 16,-1 4 0-16,-3 6 1 15,-3-3 1-15,-8 3-5 16,-10 3 1-16,-7 3 2 16,-4 4 1-16,-3 8-2 15,-4 11 0-15,-3-1-2 16,-8 13 0-16,1 12-4 0,10 10 1 15,4 9-2-15,10 25 1 16,8 7 0-16,2-1 0 16,8 4 2-16,14-23 0 15,15-8 3-15,16-23 1 16,15-15 2-16,21-23 1 16,1-24 1-16,13-26 0 15,-4-24 1-15,-6-20 0 16,-14-15-1-16,-15-3 0 15,-17-3-3-15,-15-7 1 0,-24 4-4 16,-21 5 1 0,0 14-13-16,-15 8 1 0</inkml:trace>
  <inkml:trace contextRef="#ctx0" brushRef="#br2" timeOffset="186960.72">29175 2982 39 0,'14'-28'19'0,"-14"6"-15"15,-4 18 25-15,-6 4-29 16,-11 0 1-16,-15 0-1 16,5 4 1-16,-5 5-1 15,-6 7 0-15,-15 12 1 16,1 3 0-16,-4 1-1 0,-3 21 0 15,-1 6-1 1,4 14 1-16,4 14-1 16,13 4 0-16,12 7-1 15,6 11 1-15,14-11-1 0,18-1 1 16,18-6 1-16,10-22 0 16,15-22 2-16,10-19 0 15,0-22 1-15,-7-15 1 16,-1-19 0-16,5-16 0 15,-8-19-1-15,1-25 1 16,-8-3-3-16,-3-9 1 16,-7-13-8-16,-8 9 0 15,-3 1-9-15,-3 12 1 0</inkml:trace>
  <inkml:trace contextRef="#ctx0" brushRef="#br2" timeOffset="187726.36">30685 3107 35 0,'7'-6'17'0,"7"-16"-10"15,-14 6 21-15,0-3-28 16,-7-6 1-16,-4 3 0 16,-6 7 0-16,2-1-2 15,-2 7 1-15,-11 6 1 16,-11 6 0-16,-7 22 0 15,0 9 0-15,-7 7-1 16,4 12 0-16,-4 23-2 16,3 21 0-16,8 16 0 0,14 15 0 15,10 10 0-15,15 0 1 16,17-3 1-16,10-28 0 16,19-16 4-16,10-26 0 15,7-14 1-15,-4-36 0 16,15-27 0-16,10-32 1 15,4-38-2-15,-4-34 1 16,-4-15-3-16,-20-17 0 16,-26-5-3-16,-20 2 1 15,-29 4-11-15,-20 9 0 16,-22 3-5-16,-11 22 1 0</inkml:trace>
  <inkml:trace contextRef="#ctx0" brushRef="#br2" timeOffset="191087.3">18246 5616 17 0,'-14'16'8'0,"-4"2"7"15,14-18 8-15,1 7-17 16,-4-4 1-16,3 0 5 16,1-3 0-16,-1 0-13 15,1 3 0-15,-1-3 9 0,4 3 1 16,7 0-3-16,4 0 0 15,3 1-4-15,7-1 1 16,7-3-3-16,4 0 1 16,3 0-6-16,-3 0 0 15,-4-3-12-15,-7-4 1 16</inkml:trace>
  <inkml:trace contextRef="#ctx0" brushRef="#br2" timeOffset="191285.04">18034 6011 58 0,'11'53'29'0,"-4"-37"-26"16,3-16 45-16,8 3-45 16,3-3 1-16,14 0-2 15,15-3 1-15,3-3-8 16,0-1 0-16,-11-8-12 15,-10-4 0-15</inkml:trace>
  <inkml:trace contextRef="#ctx0" brushRef="#br0" timeOffset="204660.97">15582 6450 34 0,'11'0'17'0,"6"6"-8"0,-10-6 17 16,4 0-23-16,3 0 0 16,0-6 3-16,4 6 0 15,0 0-7-15,3-6 1 16,3 3 4-16,8-4 0 16,7 1-2-16,-4-3 1 15,1-1-2-15,-5 4 0 16,-2 0-2-16,-12 3 1 15,-3 3-1-15,-7 3 0 16,-10 3 0-16,-11 6 0 0,-11 1-1 16,-10 3 1-1,-1-4 0-15,1 4 1 0,-4 0-1 16,-3-1 1-16,0 1 0 16,-1-4 0-16,5 10 0 15,2-3 1-15,8-3-1 16,0-4 0-16,7 1 1 15,7-7 0-15,3 1-1 16,4-4 1-16,7 0-1 16,7-3 1-16,11 0 0 15,6-3 1-15,8 0-1 16,3-4 0-16,-3 1 1 16,-4-7 0-16,4 7-1 15,-4-3 1-15,0 3-1 16,-3-1 0-16,-4 1-1 15,-3 0 1-15,-4 3-1 16,0-1 0-16,-3 8-1 16,-4 2 0-16,-7 3 0 0,-7 1 1 15,-7 2-1 1,-4 1 0-16,0-7 0 0,1 0 0 16,-8 1 0-16,-3 2 1 15,0 0-1-15,-1 1 1 16,1-1 0-16,3 1 1 15,4-1-1-15,7 0 1 16,4 4 0-16,6-1 1 16,8 1-1-16,6 0 0 15,11-4 1-15,4-3 1 16,0-3-1-16,7-3 0 0,3-6-1 16,4 0 1-16,-8-4-2 15,1 1 1-15,-7 3-7 16,-4-1 1-16,-14 1-13 15,-7 0 1-15</inkml:trace>
  <inkml:trace contextRef="#ctx0" brushRef="#br0" timeOffset="206373.9">28977 2975 23 0,'14'0'11'0,"-3"13"-6"0,-11-19 12 0,0-1-14 16,3-2 1-16,-3 6 0 15,-7-6 1-15,-3 9-7 16,6-7 1-16,-3 4 3 16,0 6 1-16,-11 4-2 15,1 2 0-15,-4-9-1 16,-4 12 1-16,-3-2-1 16,0-1 1-16,-4 7-1 15,4 0 1-15,-1 2-1 16,1-2 0-16,3 6 0 15,-3 6 0-15,0 4 0 16,0 2 0-16,0-2 0 16,3 2 0-16,4 7 0 15,3-4 1-15,0-2-1 0,4 6 1 16,0 9-1-16,0-6 0 16,7-10 0-16,0 4 0 15,3 6 0-15,4-7 1 16,0 4-1-16,4 0 1 15,7-7-1-15,6 1 1 16,1-7 0-16,3 0 0 16,0 4 0-16,-3-4 1 15,3-9-1-15,0 6 1 16,-3-6-1-16,-1-7 1 16,1-2-2-16,0 2 1 15,-4-2-1-15,3-1 1 0,1-6-1 16,3 0 1-16,0-3-1 15,4-3 1-15,0 0 0 16,-1-6 0-16,1-7 0 16,-4 0 1-16,-3-3-1 15,0-3 0-15,3 4-1 16,0-7 1-16,7-7-1 16,-7-9 1-16,4-2-1 15,0-1 1-15,-1-13-1 16,-2 13 1-16,-5 0-1 15,-3-15 1-15,-3 12-1 16,-4-7 1-16,-3-5-1 16,-4 2 0-16,-8 4 0 15,-6 0 1-15,-7-1-2 16,-7 4 1-16,7 10-5 16,0 5 1-16,-4 4-10 0,-7-1 1 15</inkml:trace>
  <inkml:trace contextRef="#ctx0" brushRef="#br0" timeOffset="209210.08">19004 5644 39 0,'-7'6'19'0,"4"-6"-13"16,3 0 20-16,-4 0-26 15,1 7 0-15,-1-7 1 16,-3 3 1-16,0 0-2 16,-4 3 0-16,1 0 1 15,-8 4 0-15,4-4 0 16,0 0 0-16,-4 4-1 16,1 5 0-16,-1 4-1 15,4 9 1-15,0 4-1 16,3 2 1-16,1 13 0 15,6 0 0-15,4 7 0 16,7-4 0-16,4-6 0 0,6-7 1 16,4-5 0-16,8-10 0 15,-1-10 1-15,4-9 0 16,-11-12 0-16,4-7 1 16,-1 1-1-16,-3-14 0 15,-3-5-1-15,-4-10 0 16,-3 6-1-16,-8-15 0 15,-6 9-1-15,-1 3 0 16,-3 4-2-16,-3 5 0 16,-5 7-5-16,1 3 1 0,0 10-7 15,0-1 1-15</inkml:trace>
  <inkml:trace contextRef="#ctx0" brushRef="#br0" timeOffset="211628.25">19322 5838 36 0,'0'19'18'0,"0"-16"-6"16,0-3 18-16,3 0-25 15,4 0 0-15,0 0 2 16,7-3 0-16,4 0-10 16,0 0 0-16,3-3 6 15,0-1 1-15,4 7-7 16,-4-3 1-16,-3 0-14 16,-4-3 1-16,-7 3 0 15,-7 0 0-15</inkml:trace>
  <inkml:trace contextRef="#ctx0" brushRef="#br0" timeOffset="212063.16">19770 5497 39 0,'10'15'19'0,"-13"-5"-22"0,3-4 36 0,0 0-31 16,-4-6 0-16,1 7 2 15,-4-1 0-15,-4 0-5 16,0 0 1-16,1 4 2 15,-4-1 1-15,3 4-2 16,1-1 1-16,-1 7-1 16,0-3 0-16,4 12-1 15,0 0 0-15,4 0-2 16,3 1 1-16,3-4-2 16,4-6 0-16,4-4-3 15,3-5 0-15,4-10-2 16,3 0 1-16,0-19-1 15,0 0 0-15,0 3-1 16,-3-12 1-16,0 0 0 16,-1-3 1-16</inkml:trace>
  <inkml:trace contextRef="#ctx0" brushRef="#br0" timeOffset="212244.73">19921 5509 24 0,'-3'19'12'0,"-4"-6"-6"0,7-10 25 16,-4 6-29-16,-3 7 1 15,-3 6 1-15,-1 3 0 16,-3-3-5-16,0 6 0 16,-4 10 3-16,1-1 0 15,-1 7-3-15,0 3 1 16,4 7-6-16,4-14 0 16,3 1-5-16,3-16 0 0</inkml:trace>
  <inkml:trace contextRef="#ctx0" brushRef="#br0" timeOffset="212544.99">19971 5813 49 0,'-7'22'24'0,"3"-12"-26"16,4-10 47-16,0 0-44 0,0 3 1 16,0-3 0-1,4 3 0-15,-1 0-5 0,4-3 0 16,0-3-6-16,0 0 1 15,0-7-7-15,-3-2 0 16</inkml:trace>
  <inkml:trace contextRef="#ctx0" brushRef="#br0" timeOffset="212873.57">20299 5519 48 0,'3'15'24'0,"-17"17"-23"15,11-20 41-15,-4 4-40 16,-4 6 0-16,-3 0 1 16,-4 12 1-16,1 4-5 15,3 3 0-15,3 12 2 16,0 3 1-16,1-5-6 16,-1 8 0-16,1 1-12 0,-4-13 1 15</inkml:trace>
  <inkml:trace contextRef="#ctx0" brushRef="#br0" timeOffset="214586.98">14400 3998 25 0,'11'-22'12'0,"3"-16"-2"16,-10 26 12-16,-1-1-20 16,1 1 0-16,-4 2 2 15,0 1 1-15,-4-1-6 16,-3-5 0-16,-7 5 3 15,0 1 1-15,-11-4-2 16,-3 7 0-16,-4 3-1 16,-3 6 1-16,0 0-1 15,6 7 1-15,1-1-1 16,0 10 0-16,-4 6-1 16,-3 3 1-16,0-3-3 15,3 3 1-15,0 7-2 16,0 3 0-16,1 5 0 15,-1 8 0-15,7 11 1 16,4-5 1-16,7 12 1 0,3 3 0 16,8 16 2-16,10-4 0 15,7 4 0-15,7-13 1 16,7-2 0-16,11-17 0 16,-4-12 2-16,1-22 1 15,6-10 0-15,15-12 1 16,3-25-2-16,7-12 1 15,3-20-1-15,-6-9 0 16,-8-9-3-16,-10 6 0 16,-21-12-4-1,-11 5 0-15,-14 1-11 0,-18 3 1 16</inkml:trace>
  <inkml:trace contextRef="#ctx0" brushRef="#br0" timeOffset="-213784.28">30621 3142 27 0,'18'-16'13'0,"3"-3"-1"16,-18 13 13-16,1-3-23 15,-4-1 0-15,0 7 1 16,-7-6 1-16,-4-1-5 16,1 4 0-16,-8-4 3 15,-10 1 0-15,-11 9-1 16,-7 0 0-16,-7 9-1 16,0 1 0-16,-3 15-1 15,0 6 1-15,6 13-2 16,11-9 1-16,-7 27 0 0,11-11 0 15,-7 46 0 1,10 13 1-16,14 6-1 16,11-10 1-16,11-5 1 0,14-4 0 15,17-9-1-15,14-13 1 16,18-19 2-16,11-15 0 16,-8-25 0-16,-3-16 1 15,8-29-1-15,-8-11 1 16,-7-17-1-16,-8-15 0 15,-6-16-3-15,-7-12 1 16,-11 15-5-16,-10-6 0 16,-11 4-8-1,-10 5 0-15,-15 7-2 0,-7 9 0 0</inkml:trace>
  <inkml:trace contextRef="#ctx0" brushRef="#br0" timeOffset="-212375.14">20324 5813 43 0,'0'7'21'0,"10"-20"-15"16,-10 13 22-16,4 0-26 16,-1 3 1-16,1-3-1 15,-1 0 1-15,1 10-7 0,-1-10 1 16,4 3-7-16,0-3 1 16,0-3-4-16,4-4 0 15</inkml:trace>
  <inkml:trace contextRef="#ctx0" brushRef="#br0" timeOffset="-211759.04">20775 5616 41 0,'-3'3'20'0,"-1"-3"-25"15,-3 0 38-15,-7 0-33 16,7 0 0-16,-4 0 1 15,1 3 0-15,-4 0-1 16,-1 0 0-16,1 1 0 16,0 2 1-16,4 0 0 15,-1 7 0-15,4-4-1 16,0 0 1-16,3-2-1 16,4-4 1-16,4 3-1 0,3 0 0 15,4 1 0-15,-1 2 0 16,1-6 0-16,-4 7 0 15,0-4-1-15,0 3 1 16,0-2-1-16,0-4 0 16,0-3 0-16,0-10 0 15,0 7 0-15,-3-6 0 16,-1 2 0-16,1 4 1 0,-4 3 0 16,0 0 0-16,0 0 0 15,0 0 0-15,0 0 0 16,-4 7 0-16,-3 5 0 15,4 4 0-15,-1 6 0 16,-3 9 0-16,0 0 0 16,0 4 0-16,0 3-1 15,0-4 1-15,-4 7-9 16,4-4 1-16,-7-8-3 16,0-4 0-16</inkml:trace>
  <inkml:trace contextRef="#ctx0" brushRef="#br0" timeOffset="-210646.96">17812 6917 35 0,'0'16'17'0,"3"-10"-14"0,1-6 30 0,3 3-32 16,0-3 1-16,0-3 0 15,4 0 1-15,-1-6-4 16,4-1 0-16,0-2 0 16,0-1 1-16,4 1-9 15,3 2 0-15,-7 1-3 16,1 6 0-16</inkml:trace>
  <inkml:trace contextRef="#ctx0" brushRef="#br0" timeOffset="-210435.49">17720 7196 44 0,'4'10'22'0,"17"2"-21"16,-11-12 42-16,4 0-42 15,8-3 1-15,6 3 0 0,0-3 1 16,0 3-6-1,4 0 1-15,3-3-7 0,-3 3 0 16,-4 0-5-16,8-6 0 16</inkml:trace>
  <inkml:trace contextRef="#ctx0" brushRef="#br0" timeOffset="-209970.87">18531 7005 29 0,'4'6'14'0,"-1"-9"-4"0,-6 3 18 16,3 0-25-16,0 0 0 15,0 0 4-15,0 0 0 16,0 0-9-16,7 0 1 16,4 0 5-16,6 3 0 15,11-3-6-15,8 0 0 16,-1-6-12-16,4-10 1 0</inkml:trace>
  <inkml:trace contextRef="#ctx0" brushRef="#br0" timeOffset="-209446.72">19050 6685 52 0,'-4'22'26'0,"12"0"-27"16,-5-19 42-16,4 3-39 16,0 1 1-16,4-1 0 15,3 0 1-15,4 1-5 0,3-1 0 16,3-3 3-16,1 0 0 15,3 0-1-15,1-3 0 16,-8 3-1-16,-4 0 1 16,-3 1-1-16,-7 2 0 15,-7 0-2-15,-3-3 1 16,-4 7-2-16,-4 2 1 16,-3 1-1-16,-3 2 1 15,2 1-2-15,-2 0 1 16,3 3 0-16,0-4 1 15,3 1 0-15,4 0 1 16,7-1 0-16,3 1 1 16,8 0 1-16,3-1 0 0,4 4 1 15,-4 3 0-15,0-6-1 16,-3 3 0-16,-4-1 0 16,-7-2 0-16,-7 9-1 15,-7 3 0-15,-11 4-1 16,-7 2 0-16,4-5-4 15,-4 2 0-15,0 0-9 16,1-6 0-16</inkml:trace>
  <inkml:trace contextRef="#ctx0" brushRef="#br0" timeOffset="-208952.72">19988 6870 34 0,'11'-3'17'0,"-7"-3"-13"0,-8 3 19 16,-7 3-22-16,-13 3 1 15,-12 3 0-15,-6 7 1 0,-7 2-3 16,-1 4 1-16,8 0 2 16,3 3 0-16,0 6 0 15,4 7 0-15,3 5-1 16,8-5 1-16,6 6-2 16,4 9 1-16,10-10-1 15,8-2 0-15,6-7 0 16,5-5 0-16,9-8-1 15,8-11 0-15,3-4 0 16,-3-3 0-16,-4-6-1 16,-7-7 1-16,-3 0-1 15,-4-2 1-15,-3-1 0 16,-8-3 0-16,-6 7 0 16,-11 2 0-16,-11 4 0 15,-3 0 0-15,-4 12-1 16,-3 10 1-16,-4 3-4 15,-3 2 1-15,-1-2-11 0,8-3 1 16</inkml:trace>
  <inkml:trace contextRef="#ctx0" brushRef="#br0" timeOffset="-208275.13">20338 6999 54 0,'28'-3'27'0,"-18"3"-25"0,-10 0 46 15,4 3-46-15,-4 6 0 16,-4 1 1-16,-6 5 0 15,-8 4-5-15,-3 3 0 16,-4 3 3-16,-3-3 0 16,3-3-1-16,8-3 0 15,-1-4-1-15,1 1 1 0,2-4 1 16,5 0 0-16,-1 1 0 16,8-1 0-16,-1 1 0 15,4 2 0 1,14 1 0-1,7-1 1-15,8 1-4 16,-1 2 1-16,0 1-4 16,0 0 1-16,-3-7-8 15,-4 4 0-15,-3-4-7 16,3-3 1-16</inkml:trace>
  <inkml:trace contextRef="#ctx0" brushRef="#br0" timeOffset="-207900.23">21050 6917 55 0,'18'6'27'0,"-25"1"-35"0,0-7 48 15,-7 0-40-15,-11 0 0 16,-14 0 1-16,-10 6 0 16,-1 7-1-16,12 5 0 15,2 7 0-15,5 13 0 0,-1 0-2 16,4 12 1-16,6 9-2 16,8-8 1-16,11 2 0 15,10-9 0-15,7-7 1 16,21-15 0-16,15-15 3 15,10-7 1-15,0-13 2 16,0-12 0-16,-15-6-2 16,-6-4 1-16,-11-9-3 15,-17 0 1-15,-11 4-18 16,-14-7 1-16</inkml:trace>
  <inkml:trace contextRef="#ctx0" brushRef="#br0" timeOffset="-206022.59">27506 15873 46 0,'11'16'23'0,"-1"-7"-18"0,-3-6 24 16,-3 4-28-16,-1 2 1 16,-3 7 1-16,0-1 0 15,0 4-4-15,-3 6 0 16,-1-6 3-16,1 0 1 16,-1 3 0-16,4-3 0 0,0-1 1 15,0-5 0-15,4-7 2 16,6-9 0-16,15-9-1 15,10-29 1-15,18-19-1 16,18-15 0-16,17-16-5 16,21-22 0-16,8-9-14 15,3-4 1-15,3-5-8 16,-17 21 0-16</inkml:trace>
  <inkml:trace contextRef="#ctx0" brushRef="#br0" timeOffset="-197092.01">5200 5766 25 0,'0'10'12'0,"0"-10"-2"16,0 0 13-16,11 0-21 15,-8 0 0-15,4 0 2 16,4-3 0-16,-8 6-5 15,4 0 1-15,0 0 3 16,4-3 0-16,0 3-1 16,-1-3 0-16,8 0 0 15,13 0 1-15,-2-3-1 16,13-3 1-16,7-4-1 16,1 1 0-16,10 0-1 15,0-4 1-15,0-3-2 16,7 1 1-16,3-7-1 15,-6 3 0-15,-4-3-1 0,-4 6 1 16,-17 4-1-16,0-1 1 16,-7 4-1-16,-11 6 0 15,-11 3-1-15,-6 6 1 16,-11 13-1-16,-7 0 0 16,-11-1 0-16,-10 7 0 15,-4-3 1-15,-3 0 0 16,3 0 0-16,0-3 0 15,-7 0 1-15,0 0 0 16,4-4-1-16,-7 1 1 16,10 0-1-16,-14-4 1 0,14 1 0 15,-7-7 0-15,7 0 0 16,8-2 0-16,9-1 0 16,1-6 0-16,0-1 0 15,3 4 0-15,11-6 0 16,4 3 1-16,3 3-1 15,10-6 1-15,12-1-1 16,9 1 1-16,8-3-1 16,7-4 1-16,14-6 0 15,-11 1 0-15,15-1-1 16,14 3 1-16,-8-3-1 16,11-3 0-16,-10 0 0 15,-4 0 1-15,-7 4-1 16,-11-1 0-16,-10 6 0 15,-11 4 0-15,-3 3-1 16,-4 2 1-16,-10 8-1 0,-8 8 1 16,-10 7-1-16,-21-3 1 15,-4 2-2-15,-10 4 1 16,-8 0 0-16,-10 0 1 16,4-3-1-16,3-6 1 15,4-1 0-15,-11-2 0 16,10 2 0-16,4-6 0 15,4 4 0-15,-4-7 1 16,0 0-1-16,8 0 0 16,-1-3 0-16,0 3 0 15,7 0 0-15,8-3 0 0,2 4-1 16,8-4 1-16,4 0 0 16,-1-4 0-16,11 4 0 15,11-6 0-15,-1-3 0 16,11-4 1-16,11 1-1 15,7 5 1-15,10-2 0 16,8 0 1-16,-1-4 0 16,11 1 0-16,11 2 0 15,-4-6 0-15,-3 1-1 16,-8-1 1-16,-10 4-1 16,-11 2 0-16,-6 4-3 15,-22 6 0-15,-11 3-7 16,-10 3 0-16,-25-6-4 15,-3-6 0-15</inkml:trace>
  <inkml:trace contextRef="#ctx0" brushRef="#br1" timeOffset="-188488.62">981 8451 40 0,'7'12'20'0,"14"38"-7"0,-10-34 21 15,-4 6-34-15,-4 3 1 16,4 3 0-16,4 13 0 16,-8 6-1-16,4 3 0 15,-7 7 0-15,0 2 1 16,-7 1-5-16,4 6 1 16,3-13-7-16,-11-9 0 15,4-10-4-15,4-15 1 0</inkml:trace>
  <inkml:trace contextRef="#ctx0" brushRef="#br1" timeOffset="-188053.37">889 8363 27 0,'-7'0'13'0,"14"-6"-4"16,-7 6 20-16,0 0-27 16,11 0 1-16,-4 0 1 15,-4 0 1-15,4 0-5 0,-3 0 0 16,3 3 4-16,3-3 1 15,5 0-2-15,9-7 1 16,1 1-1-16,10 0 0 16,8-7-1-16,6 4 1 15,0-4-2-15,1 4 1 16,-12 0-1-16,-6 9 1 16,-11 3-2-16,-3 6 0 15,-7 13-1-15,-22 16 0 0,-10-4-2 16,-7 4 1-16,-4-1-4 15,-7-5 1-15,0-4-7 16,8-3 0-16,2-9-3 16,1-4 1-16</inkml:trace>
  <inkml:trace contextRef="#ctx0" brushRef="#br1" timeOffset="-187629.19">1669 8391 48 0,'7'35'24'0,"-7"15"-31"0,0-38 47 15,0 13-40-15,-7 7 0 0,7 8 1 16,0 17 0-16,0-4-2 16,-4 0 1-16,4 1-2 15,0-10 1-15,0-10-7 16,0-9 0-16,0-12-6 16,0-13 1-16</inkml:trace>
  <inkml:trace contextRef="#ctx0" brushRef="#br1" timeOffset="-187318.28">1588 8319 40 0,'0'12'20'0,"0"-15"-18"0,0 3 33 16,0 0-31-16,7 0 0 16,3 0 3-16,1 0 0 15,-1 0-9-15,1 0 1 16,7 0 6-16,3-3 0 16,7-3-3-16,4-4 0 15,6-8-3-15,5-4 1 16,-11-3-5-16,-4 3 0 15,0 6-11-15,-7 0 1 16,-10 1-2-16,-11 5 1 0</inkml:trace>
  <inkml:trace contextRef="#ctx0" brushRef="#br1" timeOffset="-187028.46">1676 8673 58 0,'3'13'29'0,"15"-10"-37"16,-8-3 60-16,-2 0-51 15,6 0 1-15,3-6-1 16,11-4 1-16,-6-2-4 0,6-1 0 16,-7 1-5-16,-10-4 0 15,-1 0-10-15,-10 1 0 16</inkml:trace>
  <inkml:trace contextRef="#ctx0" brushRef="#br1" timeOffset="-186594.51">2152 8240 55 0,'11'32'27'0,"3"2"-26"15,-7-21 44-15,-4 9-45 16,4 6 1-16,-7 7 0 0,0 8 0 16,-7 4-2-16,4 7 1 15,3 5 0-15,-7 4 1 16,7-3-2-16,-4-10 1 16,4-6-5-16,0-13 1 15,0-12-10-15,-7-16 1 16,4-25-4-16,3-12 1 0</inkml:trace>
  <inkml:trace contextRef="#ctx0" brushRef="#br1" timeOffset="-186236.63">2103 8203 26 0,'3'16'13'0,"4"-23"-5"0,-7 10 19 0,0-3-25 16,4 4 1-16,3-4 2 15,3 3 1-15,8 0-6 16,-7-3 1-16,10 3 5 16,10-3 1-16,15 0-2 15,0 0 1-15,0 6-2 16,-7 0 1-16,3 1-3 15,-3 8 1-15,0 1-3 16,-7 9 1-16,-11 13-2 16,-11 6 1-16,-13 15-2 15,-8 7 1-15,1 9-4 0,-19 1 1 32,-41 5-7-32,10-18 1 15,0-19-6-15,10-16 1 16</inkml:trace>
  <inkml:trace contextRef="#ctx0" brushRef="#br1" timeOffset="-185874.02">2949 8378 51 0,'0'22'25'0,"11"-9"-32"0,-11-10 45 16,0-3-39-16,10 0 1 15,-10 0-3-15,0 0 0 16,0-6-5-16,4 0 1 16,-4-7-7-16,-4 4 1 15</inkml:trace>
  <inkml:trace contextRef="#ctx0" brushRef="#br1" timeOffset="-185680.38">2963 8582 58 0,'18'29'29'0,"-14"-14"-35"15,3-12 57-15,-7 4-51 16,7-4 0-16,-7 3-3 15,0-3 1-15,0 0-8 16,-7 0 0-16,-11-6-7 16,4 0 1-16</inkml:trace>
  <inkml:trace contextRef="#ctx0" brushRef="#br1" timeOffset="-183519.02">4971 7723 35 0,'0'0'17'0,"0"3"-10"0,0-3 18 16,0 0-22-16,3 0 0 15,4 3 3-15,-7 4 1 16,4-1-9-16,3 0 1 15,-7 13 4-15,3 12 1 16,4 4-3-16,-7 15 1 16,4 6-5-16,-1 7 1 15,1-6-5-15,0-7 0 16,-1-6-7-16,1-13 1 16</inkml:trace>
  <inkml:trace contextRef="#ctx0" brushRef="#br1" timeOffset="-183068.13">5355 7811 55 0,'7'0'27'0,"0"-13"-32"16,-7 13 50-16,0-6-45 15,0 3 0-15,0-3-1 16,-10 3 1-16,-1 3 0 16,-3 3 0-16,0 0 0 15,3 0 0-15,-6 13-2 16,-1 6 1-16,4 3-3 0,-7 6 0 15,7 7-2-15,10 12 0 16,4 3-2-16,11 10 1 16,-4-19 2-16,14-10 0 15,0-6 5-15,18-12 0 16,0 0 5-16,10-16 1 16,-3-16 2-16,0-15 0 15,-7-13-1-15,-8 3 0 16,-9-6-3-16,-5-3 0 0,-17 6-10 15,-10 3 0 1,-15 10-10-16,-7 6 1 0</inkml:trace>
  <inkml:trace contextRef="#ctx0" brushRef="#br1" timeOffset="-182557.27">4226 8595 38 0,'-7'12'19'0,"14"-18"-7"0,-7 6 24 0,0 0-31 16,7-3 0-16,7 0 4 16,18 0 1-16,14-4-11 15,18-2 0-15,24-10 8 16,28 7 0-16,36-10-3 16,14-7 1-16,24-2-3 15,-3 0 0-15,7 3-3 16,-14 2 1-16,-21 8-4 15,-29 5 0-15,-24 7-7 16,-18 3 1-16,-24-7-10 16,-25 13 1-16</inkml:trace>
  <inkml:trace contextRef="#ctx0" brushRef="#br1" timeOffset="-181521.58">4255 9162 40 0,'10'-6'20'0,"-20"12"-14"0,10-6 25 16,0 4-29-16,-11 5 1 15,0 7-1-15,-6 6 1 0,-4 12-4 16,-8 7 0-16,-13 6 0 16,3 9 1-16,-7-2-6 15,4-1 0-15,3-3-7 16,7-12 0-16</inkml:trace>
  <inkml:trace contextRef="#ctx0" brushRef="#br1" timeOffset="-181250.22">3926 9357 29 0,'11'16'14'0,"7"-7"-5"0,-18 0 18 16,10 1-25-16,1-1 0 15,-1 4 2 1,1 6 1-16,0 2-6 0,6 5 0 16,4-1 3-16,-3 3 0 15,-4 0-4-15,4-3 0 16,-8-3-9-16,8-6 0 16,-4-10-1-16,7-12 0 15</inkml:trace>
  <inkml:trace contextRef="#ctx0" brushRef="#br1" timeOffset="-180995.57">4364 9504 34 0,'3'13'17'0,"15"-13"-15"16,-18 0 33-16,4 0-31 15,-4 0 0-15,14 0 2 16,-4 0 1-16,1 0-9 16,10-3 0-16,0-4 3 15,7 1 0-15,-6-6-8 16,6-1 1-16,0 0-8 16,-14-5 0-1</inkml:trace>
  <inkml:trace contextRef="#ctx0" brushRef="#br1" timeOffset="-180771.66">4752 9351 55 0,'0'47'27'0,"-21"-25"-33"0,21-10 51 15,0 13-45-15,3 3 0 16,4 4-1-16,-3 12 1 0,3-10-4 16,4 1 1-16,-11-10-10 15,0-3 1-15,0-13-3 16,3-15 0-16</inkml:trace>
  <inkml:trace contextRef="#ctx0" brushRef="#br1" timeOffset="-180049.17">4029 8937 42 0,'0'-3'21'0,"-4"9"-23"16,4-3 38-16,-10 3-33 0,-4 4 0 16,-1 5 0-16,-6 1 0 15,-7 6-5-15,0 6 1 16,-4 7 2-16,-10-1 0 16,3 10-3-16,0 9 1 15,7 4-5-15,4 2 1 16,7 1-4-16,-4 3 0 15,11 2-3-15,7 1 1 16,14-6 1-16,14-4 0 16,18-5 2-16,11-17 0 0</inkml:trace>
  <inkml:trace contextRef="#ctx0" brushRef="#br1" timeOffset="-179629.92">4882 8902 42 0,'11'16'21'0,"7"9"-23"0,-15-19 49 16,4 7-45-16,4 6 1 15,-8-4 3-15,4 13 0 16,4 10-6-16,7 12 1 15,3 16 3-15,0 0 1 16,7 9-2-16,-3 4 1 16,0 5-4-16,-15 10 1 15,1-3-4-15,-18-25 1 0,-7-6-8 16,-8-7 1-16,5-22-9 16,-1-6 0-16</inkml:trace>
  <inkml:trace contextRef="#ctx0" brushRef="#br1" timeOffset="-179164.73">5514 9050 40 0,'-4'0'20'0,"-3"6"-14"0,4 0 26 16,-4 3-31-16,-7 7 1 0,-4 6 1 15,-3 6 1 1,0 4-4-16,-15 8 0 0,12 4 2 16,6 7 1-16,0 11-1 15,4 1 0-15,-3 12-1 16,10 0 0-16,3-9-1 15,8 0 0-15,10-9-5 16,10-10 0-16,8-10-10 16,7-27 1-16,7-17-1 15,-7-8 0-15</inkml:trace>
  <inkml:trace contextRef="#ctx0" brushRef="#br1" timeOffset="-178937.67">5810 9410 48 0,'-3'13'24'0,"-25"31"-27"0,17-32 50 16,-7 10-46-16,-3 3 0 15,-11 3 0-15,4 4 1 16,0-1-3-16,7 4 0 15,-7-4-4-15,6-6 1 16,12-9-11-16,3-16 0 16</inkml:trace>
  <inkml:trace contextRef="#ctx0" brushRef="#br1" timeOffset="-178710.57">5623 9438 49 0,'25'7'24'0,"-4"46"-25"15,-10-34 36-15,3 3-36 16,0 6 1-16,7 6-1 16,-7 4 1-16,0-7-2 15,0 1 0-15,4-7-7 16,0-9 1-16,3-13-5 15,-7-19 0-15</inkml:trace>
  <inkml:trace contextRef="#ctx0" brushRef="#br1" timeOffset="-178279.75">6068 9059 55 0,'3'9'27'0,"15"4"-28"0,-11-13 53 0,4 0-48 16,3 0 0-1,3-3 1-15,5 0 1 0,-5-4-9 16,1 1 1-16,-4 3 4 15,-4 3 1-15,-2 6-3 16,-8 0 0-16,0 7-3 16,-11 0 1-16,4 5-2 15,-4 1 1-15,1 3 0 16,-1 3 1-16,1 3-1 16,-1 4 0-16,0-4 2 15,4 3 1-15,7-6 0 16,4-12 1-16,3-4-1 15,4 1 0-15,6 6 0 16,4-7 1-16,8-6-6 16,-8-3 1-16,0-9-11 15,0-7 1-15,-7-3-3 0,0-3 1 16</inkml:trace>
  <inkml:trace contextRef="#ctx0" brushRef="#br1" timeOffset="-178022.07">6248 9639 51 0,'0'28'25'0,"10"-9"-28"0,-3-16 51 0,4 0-46 15,10-3 0-15,-7-3-1 16,14-6 1-16,11-4-4 16,7 1 0-16,-4-4-4 15,-3-6 0-15,-3-3-10 16,-1-3 0-16</inkml:trace>
  <inkml:trace contextRef="#ctx0" brushRef="#br1" timeOffset="-177781.22">6445 9429 46 0,'-17'13'23'0,"10"21"-20"0,7-21 35 16,0 5-38-16,0 11 1 15,0-1-2-15,0 3 1 16,3 10-4-16,-3-3 1 16,4-1-10-16,3-5 0 15,-7-14-1-15,0-5 1 16</inkml:trace>
  <inkml:trace contextRef="#ctx0" brushRef="#br1" timeOffset="-177318.44">6932 9310 54 0,'-3'6'27'0,"-12"10"-41"15,8-13 57-15,-7 6-43 16,-3 1 0-16,-5 5 1 16,1-11 0-16,0 2-1 15,4 6 0-15,-5 4 1 0,5 3 0 16,6 3-1 0,1-3 1-16,10-4-3 0,3-2 0 15,11-7-1-15,7-6 1 16,1-6-1-16,2-4 1 15,1-2-1-15,-11-4 1 16,4 7 1-16,-1 6 1 16,-3-7 0-16,-3 4 0 15,0 3 0-15,-4-7 0 16,-7 10 1-16,7 7 0 16,-14 12 1-16,7 12 0 15,-7 6-1-15,-4 17 1 16,-3 2-3-16,3 10 1 0,1-6-8 15,6-1 0-15,1-5-5 16,-1-11 0-16</inkml:trace>
  <inkml:trace contextRef="#ctx0" brushRef="#br1" timeOffset="-176761.6">7341 9009 42 0,'-7'19'21'0,"14"-1"-15"0,-7-11 37 0,4 8-39 15,3 14 1-15,7 5 5 16,7 13 0-16,4 3-12 15,-7 10 0-15,6 3 8 16,-6-1 0-16,-4 10-3 16,-7 7 0-16,-7-4-7 15,-4-6 1-15,-6-3-10 16,-8-7 0-16,-13-18-7 16,13-9 1-16</inkml:trace>
  <inkml:trace contextRef="#ctx0" brushRef="#br1" timeOffset="-176119.53">8636 8366 48 0,'-18'22'24'0,"15"-10"-17"0,3-8 38 16,3-1-40-16,4 0 1 15,8 0 3-15,6 0 0 0,14 0-11 16,4 0 0-16,17-6 7 16,18-6 1-16,11-4-5 15,7-9 1-15,-8 7-7 16,-6 5 0-16,-11-2-11 16,-14 5 1-16,-21-2-6 15,-8 6 0-15</inkml:trace>
  <inkml:trace contextRef="#ctx0" brushRef="#br1" timeOffset="-175892.49">8625 8952 76 0,'22'16'38'0,"38"-10"-45"0,-36-6 75 15,19 0-67-15,20-3 1 16,4-3-1 0,18-4 1-16,3 4-7 0,0-3 0 15,-7 6-8-15,-14 0 0 16,-17-4-10-16,-11 7 1 16</inkml:trace>
  <inkml:trace contextRef="#ctx0" brushRef="#br1" timeOffset="-174601.03">857 9504 40 0,'-7'10'20'0,"7"8"-16"0,0-11 21 16,-3-1-20-16,-4 0 1 16,7-3 2-16,-7 1 1 15,3-1-11-15,4 0 1 32,11-3 9-32,6-3 0 15,15-4-3-15,17-5 1 16,15-10-2-16,24-3 0 15,7-13-2-15,18-9 1 16,14-3-3-16,-3-10 0 16,13 4 0-16,4-4 0 0,8 7-1 15,-22 6 1-15,-25 13 0 16,-21 5 0-16,-10 14-2 16,-11 2 0-16,-15 10-5 15,-23 12 0-15,-12 10-12 16,-20 3 0-16</inkml:trace>
  <inkml:trace contextRef="#ctx0" brushRef="#br1" timeOffset="-169820.4">10809 8278 40 0,'-3'16'20'0,"-1"-35"-12"0,4 13 21 15,0-4-25-15,4-2 1 16,-1-7 1-16,4 0 1 16,4-9-9-16,-1-7 0 15,12-5 6-15,6-4 0 0,7-16-3 16,0 7 1-16,8-16-2 15,2-3 1-15,5-7-2 16,-8 7 1-16,-3 3-1 16,-7 10 1-16,-8 8-1 15,-2 11 0-15,-8 12 1 16,-4 9 0-16,-3 9 0 16,0 7 0-16,0 3 0 15,1 13 0-15,-5 9 0 16,-3 9 1-16,0 3-2 15,0 10 1-15,0 7 0 16,0-11 1-16,0 11-1 16,0 5 0-16,0 0 0 15,-3 13 0-15,-1-3-1 16,0 3 1-16,1 3-3 16,-1-18 0-16,1-7-2 15,3-7 1-15,0-8-4 16,0-10 0-16,0-10-7 15,0-2 1-15,-4-10 1 0,-3-13 1 16</inkml:trace>
  <inkml:trace contextRef="#ctx0" brushRef="#br1" timeOffset="-169571.87">10940 8087 47 0,'7'0'23'0,"14"-3"-24"0,-11-4 50 0,5 1-46 16,6-6 1-16,7 2 0 15,7-5 0-15,4 5-7 16,0-9 1-16,0 4-2 15,-11 2 1-15,0 7-14 16,-10 0 1-16</inkml:trace>
  <inkml:trace contextRef="#ctx0" brushRef="#br1" timeOffset="-169210.62">10262 8501 47 0,'0'15'23'0,"4"-11"-13"0,3-1 32 16,14-3-36-16,11 0 1 16,10-3 3-16,25-4 0 15,7 1-13-15,25-7 1 16,17-5 8-16,22-7 1 0,3-4-6 16,-7-2 1-16,-7 15-6 15,-14 1 0-15,-14 2-8 16,-25 4 1-16,-21-4-11 15,-28 13 1-15</inkml:trace>
  <inkml:trace contextRef="#ctx0" brushRef="#br1" timeOffset="-168714.31">10717 9071 43 0,'-10'7'21'0,"-15"15"-14"0,18-13 27 0,-7 7-33 15,-7 3 1-15,-7 6-1 16,-4 6 1-16,-7 13-3 16,-7-3 0-16,-3 3-2 15,-1 3 1-15,12-3-6 16,2-4 1-16,8-8-7 15,3-7 0-15</inkml:trace>
  <inkml:trace contextRef="#ctx0" brushRef="#br1" timeOffset="-168472.93">10298 9181 40 0,'14'10'20'0,"-11"12"-18"0,1-19 34 16,-1 3-34-16,4 7 0 15,4-1 0-15,7 1 0 0,-1 9-3 16,1 9 0-16,3-3 1 16,0 4 0-16,4-1-6 15,0 3 1-15,-1-5-8 16,-6-11 0-16</inkml:trace>
  <inkml:trace contextRef="#ctx0" brushRef="#br1" timeOffset="-168220.56">10728 9388 46 0,'7'22'23'0,"7"-31"-24"0,-7 2 38 16,4 1-36-16,10 0 0 16,0-7 0-16,7 1 0 15,1-1-7-15,2-2 0 16,1 2-7-16,0-9 0 15</inkml:trace>
  <inkml:trace contextRef="#ctx0" brushRef="#br1" timeOffset="-167948.97">11299 8908 54 0,'-3'41'27'0,"-1"0"-26"0,4-25 46 0,-3 2-45 16,-4 17 0-16,0 6 0 16,0 21 0-16,3-2-5 15,1 12 1-15,3-3-5 16,0 3 0-16,3-9-10 15,-3-13 0-15</inkml:trace>
  <inkml:trace contextRef="#ctx0" brushRef="#br1" timeOffset="-165833.3">12192 8441 46 0,'7'19'23'0,"18"-6"-13"0,-18-10 23 15,3-3-31-15,5 0 0 16,6-7 1-16,3 1 1 16,1-3-5-16,14-4 0 15,3 1 1-15,11-4 1 16,-3 3-6-16,-5 4 0 0,-2 0-11 15,-12-4 1-15</inkml:trace>
  <inkml:trace contextRef="#ctx0" brushRef="#br1" timeOffset="-165591.43">12520 8231 58 0,'-7'47'29'0,"11"-19"-34"16,-4-15 49-16,-4 12-44 16,-3 6 1-16,3 13-3 15,-6 10 1-15,-1-1-10 0,-3 0 1 16,-7-3-6-16,-4 1 1 15</inkml:trace>
  <inkml:trace contextRef="#ctx0" brushRef="#br1" timeOffset="-162874.99">13360 8504 39 0,'-4'19'19'0,"22"-7"-10"15,-8-12 20-15,5 0-26 16,9-3 1-16,-3-3 3 16,15 0 1-16,17-1-8 15,17 1 1-15,29-7 6 16,10 1 1-16,32-1-3 15,22 1 1-15,13-1-2 16,25 7 0-16,-7-3-3 16,4 2 1-16,-1 1-2 0,-27 0 1 15,-5 0-2-15,-16 6 0 16,-22 0-6-16,-22 6 0 16,-16-3-13-16,-26-6 1 15</inkml:trace>
  <inkml:trace contextRef="#ctx1" brushRef="#br1" timeOffset="-175786.65">9493 7344 0,'0'0'15,"0"0"1,0 0-1,0 0 1,0 0 0</inkml:trace>
  <inkml:trace contextRef="#ctx0" brushRef="#br1" timeOffset="-161596.62">13790 9382 31 0,'-25'56'15'0,"1"-40"-7"0,13-7 16 16,1 4-24-16,-12 3 1 15,5 2 0-15,-4 4 0 16,-1-3-2-16,1-3 0 0,0 3 1 16,0 0 0-16,-4-1-5 15,1-2 1-15,-1 0-6 16,7-10 1-16</inkml:trace>
  <inkml:trace contextRef="#ctx0" brushRef="#br1" timeOffset="-161315.08">13448 9373 34 0,'0'21'17'0,"7"-11"-16"0,-4-4 28 16,5-3-28-16,2 4 1 16,1 2 0-16,-1 4 0 15,11-1-3-15,8 4 0 16,2 3 2-16,1 2 0 15,0 5-6-15,0 2 1 16,-4 3-7-16,-3-9 0 16</inkml:trace>
  <inkml:trace contextRef="#ctx0" brushRef="#br1" timeOffset="-160759.12">14026 8912 34 0,'-7'12'17'0,"7"-9"-12"16,0-3 26-16,0 0-27 0,7 0 0 15,1 7 3-15,-1-7 0 16,3 0-8-16,-3 0 1 15,4 0 6-15,3-7 0 16,4 7-3-16,3 0 1 16,-4 7-2-16,-3-4 1 15,-3 3-3-15,-7 3 0 16,-4 1-1-16,-4 2 0 16,-3 1-1-16,0-1 0 15,0 4 0-15,0-3 1 0,-4 2 0 16,4-2 1-16,4 6 0 15,-1-4 0-15,1 4 1 16,6-3 0-16,-3-1-1 16,7-2 1-16,4-7-1 15,6 1 0-15,8-4-5 16,7-3 0-16,3-7-11 16,0-8 1-16</inkml:trace>
  <inkml:trace contextRef="#ctx0" brushRef="#br1" timeOffset="-160473.28">14330 9432 56 0,'7'-3'28'0,"18"9"-30"0,-15-6 44 15,11 3-42-15,15 1 0 32,20-4-9-32,-3-4 1 0,-4-2-3 15,-6-6 1-15,-8-7-5 16,-3 0 0-16</inkml:trace>
  <inkml:trace contextRef="#ctx0" brushRef="#br1" timeOffset="-160245.29">14559 9266 52 0,'-14'47'26'0,"3"19"-40"15,8-54 54-15,-1 10-42 0,1 10 1 16,3 2-8-16,3-6 1 16,4 7 0-16,1-16 0 15</inkml:trace>
  <inkml:trace contextRef="#ctx0" brushRef="#br1" timeOffset="-159707.39">15318 9028 61 0,'-4'3'30'0,"4"-10"-36"16,0 4 56-16,-7-3-50 15,-4 0 1-15,-3 3 1 16,-7 3 1-16,4 6-4 15,-8 3 1-15,-3 1 0 16,-4 5 1-16,0 7-3 16,0 0 0-16,4 3-3 15,3 4 1-15,8-4-4 16,3 3 1-16,10 0 0 0,8 3 1 16,3-5 1-1,7-11 1-15,7-5 2 0,0-7 1 16,0-6 2-16,-3-7 0 15,3-2 2-15,-3-4 0 16,-1-3-1-16,-2 7 0 16,-1-4-1-16,-7 10 1 15,0 3-1-15,0 3 1 16,-7 12-2-16,-7 10 0 16,0 9 0-16,-4 1 1 15,-3 15-3-15,-7 9 0 16,-4 20-6-16,0 11 1 15,1 1-6-15,3-13 0 0</inkml:trace>
  <inkml:trace contextRef="#ctx0" brushRef="#br1" timeOffset="-158355.09">13617 7372 36 0,'-3'6'18'0,"6"4"-8"16,-3-4 18-16,-3 10-25 15,-1-1 1-15,1 13 1 16,-4 1 0-16,3 5-7 16,-3 7 0-16,0-3 5 15,0 9 0-15,0 6-3 16,0 0 1-16,3-6-3 16,1-9 1-16,3-7-7 15,0-9 1-15,3-9-7 16,1-10 0-16</inkml:trace>
  <inkml:trace contextRef="#ctx0" brushRef="#br1" timeOffset="-157846.21">13526 7331 34 0,'0'10'17'0,"0"-4"-9"0,3-3 24 0,1 0-29 15,3 0 1-15,7 0 3 16,0 0 0-16,7 1-8 16,7 2 1-16,4-6 6 15,3 3 1-15,4-3-1 16,0 0 0-16,3 0-3 15,1 3 1-15,-5 0-2 16,-6 7 1-16,-4 5-3 16,-14 7 0-16,-3 7-2 15,-11-4 1-15,-7 0-2 16,-4 3 1-16,-3 0-1 16,0 0 1-16,-3-3 0 15,2 1 0-15,5-1 0 16,3-16 1-16,3 7 1 15,4-10 0-15,4 3 1 16,3-2 0-16,3-1 1 0,5 0 0 16,2 0 0-16,-3 7 1 15,-3-4-1-15,-1 4 0 16,-6 6-1-16,-11 12 0 16,-7 1-4-16,-14 8 1 15,-4 1-7-15,-11-3 1 16,1-4-11-16,0-9 1 15</inkml:trace>
  <inkml:trace contextRef="#ctx0" brushRef="#br1" timeOffset="-157483.58">14496 7629 49 0,'-11'28'24'0,"-35"35"-22"15,32-60 35-15,-11 16-37 16,-3 9 1-16,-7 7 0 16,-4 2 0-16,-3 1-1 15,6 3 0-15,5-1-2 0,6-5 0 16,4-7-6-16,3-3 0 16,8-15-7-16,-1-20 1 15</inkml:trace>
  <inkml:trace contextRef="#ctx0" brushRef="#br1" timeOffset="-157273.89">14129 7673 45 0,'14'25'22'0,"-7"19"-19"15,-7-44 38-15,3 9-40 16,1 10 0-16,3 12 0 15,7 7 1-15,0 15-3 16,11 4 1-16,3 2 0 16,4 10 1-16,0-18-10 15,-1-14 1-15,-2-9-7 16,-8-12 1-16</inkml:trace>
  <inkml:trace contextRef="#ctx0" brushRef="#br1" timeOffset="-156883.75">14644 7883 45 0,'0'16'22'0,"3"-13"-14"0,-3-3 35 0,7 0-41 15,0-3 1-15,4 3 2 16,7 0 0-16,3 0-6 16,11-3 1-16,3-4 2 15,7 1 1-15,1-3-7 16,-5-1 0-16,1 1-13 16,-14-7 0-16</inkml:trace>
  <inkml:trace contextRef="#ctx0" brushRef="#br1" timeOffset="-156596">14810 7689 55 0,'-11'43'27'0,"22"-30"-23"0,-11-7 40 15,-4 10-43-15,4 6 0 16,-3 9-1-16,-1-2 0 0,4 8-3 16,0 4 1-16,0 0-7 15,4-7 1-15,-4-9-9 16,0-6 1-16</inkml:trace>
  <inkml:trace contextRef="#ctx0" brushRef="#br1" timeOffset="-156166.45">15879 7319 52 0,'7'0'26'0,"-7"-4"-27"0,-4 4 43 15,-10 4-41-15,-4 2 0 16,-3 6 0-16,-11 1 0 15,-10 12-2-15,-11 6 1 16,-3 10 1-16,-8 6 0 16,1 6 0-16,3-9 0 15,3 7 0-15,11 11 0 0,11 1 0 16,7 0 0 0,14-1 1-16,10-5 0 0,15-10 0 15,17-9 0-15,11-10 0 16,17-22 1-16,15-19-2 15,-1-12 1-15,5-9-3 16,-5-7 1-16,-10 0-11 16,-11 4 0-16,-10 12-8 15,-7 3 0-15</inkml:trace>
  <inkml:trace contextRef="#ctx0" brushRef="#br2" timeOffset="-148282.33">7782 8727 16 0,'11'-19'8'0,"-4"-13"0"0,-7 23 7 16,0-4-13-16,-7-2 1 16,3-4 1-16,-13 6 0 15,-1-2-4-15,-7-1 0 16,-6 0 3-16,-5 1 1 15,-2-1-1-15,2 0 0 16,-6-6-1-16,-7 4 1 16,-8-4-2-16,-3 0 1 15,-3 0-1-15,-8 0 0 16,1 6 0-16,6 4 0 16,-7-4 0-16,-3-6 0 15,0 3 0-15,-10 3 0 0,2 4-1 16,8-1 1-16,0 4 0 15,0 3 0-15,-7-1-1 16,3 7 0-16,8 3 1 16,-1 7 0-16,4 2-1 15,0-2 1-15,14 2-1 16,4 10 1-16,-4 3-1 16,-3 13 1-16,-1-7-1 15,4 4 1-15,0 9 0 16,-3 0 0-16,3 3-1 15,-3 3 0-15,6 6 0 16,8-9 0-16,7 4-1 16,-1 2 1-16,8-3-1 15,7 10 0-15,-11-4 0 16,7 1 0-16,1-1 0 16,-1 4 0-16,0-4 0 15,1-3 0-15,-1-6 1 0,0 0 0 16,4 0-1-16,7-6 1 15,-4 0-1-15,8 3 0 16,-1 0-1-16,4-3 1 16,4 2-1-16,3 1 1 15,3 3 0-15,8-3 0 16,6 0 1-16,1-3 0 16,7 0 0-16,10-1 1 15,-10-2-1-15,10-3 1 16,4 2-1-16,7 4 1 0,3 0-1 15,7-4 1 1,4-2-1-16,-7-1 1 0,7-2-1 16,-3-4 0-16,3 0 0 15,3 0 0-15,11 4 0 16,0-1 0-16,11-9 0 16,-4-6 0-16,-3-1 1 15,14-5 0-15,-4-4-1 16,14 0 1-16,4-6-1 15,-4-6 1-15,-3-3-1 16,0-1 1-16,3-2-1 16,-3-4 1-16,0-6 0 15,-18-9 0-15,7-1 0 16,-7-12 0-16,7 4 1 16,-3-10 0-16,-7-10-2 0,-8 4 1 15,-10-17-1-15,-7 1 0 16,-7-9-1-16,-11-4 1 15,-3-3-1-15,-14 0 1 16,-8-2-1-16,1-14 1 31,-29-34-12-31,4 10 0 16</inkml:trace>
  <inkml:trace contextRef="#ctx0" brushRef="#br2" timeOffset="-129017.68">14379 8874 13 0,'7'12'6'0,"4"-24"2"15,-8 6 6-15,1-4-12 0,-1-2 1 16,1 2 2-1,0-2 0-15,-4 2-6 16,0 10 0-16,3-6 4 0,-3 0 0 16,0 0-1-16,-3 2 0 15,-5-2-1-15,1 0 1 16,-3-4-1-16,-1 4 1 16,-3 0-2-16,-4 3 1 15,-3 3 0-15,-3-3 0 16,-1 3-1-16,4-4 0 15,-4 1 0-15,4 3 0 16,0 0 0-16,0-3 0 0,3 0 0 16,4 0 0-1,3 3 0-15,1-6 0 0,-1 6 0 16,0 3 1-16,1-3-1 16,-1 0 1-16,1 0-1 15,-4 6 0-15,3-3 0 16,-3 3 0-16,3 1 0 15,-3-1 0-15,4 7 0 16,-1-4 0-16,0 0 0 16,1 4 0-16,-1-4 0 15,4 4 1-15,0-4-1 16,0 1 0-16,-3-4 0 16,3 0 0-16,-1 1 0 15,1-1 0-15,0 3 0 16,0 1 0-16,0 2 0 0,4 1 0 31,-4 9 0-31,0-7 0 16,3 4 0-16,1-3 0 15,-1-4 0-15,4 1 0 16,0-4-1-16,0-2 1 16,0 5-1-16,0 1 0 15,4-1 0-15,-4 1 0 16,3 2-1-16,1 1 0 15,-1 0 1-15,1-4 0 16,-1 4 0-16,4-3 1 0,0-1 0 16,0 1 0-1,0-4 1-15,4 4 0 0,0-1-1 16,3 4 0-16,-4-7-1 16,1 1 0-16,3 2 0 15,-3-2 1-15,-1-1-1 16,1-3 0-16,-1 1 2 15,1-1 0-15,-1-3-1 16,1 3 0-16,-4-3 1 16,4 0 0-16,-4-3-1 15,0 0 0-15,-4-3-1 16,4 0 0-16,0 0 0 16,0 0 1-16,4 0-1 15,-4 0 0-15,0 0 1 16,0-1 1-16,0-2-1 15,0 0 1-15,4 0 0 16,0-1 0-16,-1 4 0 16,1 0 0-16,-1 0 0 0,1-3 0 15,-1 2-2-15,1 1 1 16,0 0-1-16,-4-3 0 16,7 3 1-16,-4-3 0 15,1-4 0-15,0 4 0 16,-4 3 0-16,3 0 1 15,-3-4 0-15,0 1 0 0,0-3-1 16,0 2 0 0,0-2-1-16,-3 0 1 15,3-1 0-15,0-2 0 0,-3-1 0 16,3 1 0 0,0 2-1-16,0-2 1 0,-4 5 0 15,1-2 1-15,-1-1-2 16,1 1 0-16,-1-3 0 15,1-1 1-15,-4 0 0 16,3 1 0-16,-3-1-1 16,0 1 1-16,0-1 0 15,4 1 0-15,-4 2 0 16,0-2 0-16,4-1-1 16,-4 1 0-16,0 2 1 15,0 1 0-15,0-1 1 16,-4 7 0-16,0 0-1 15,1 3 0-15,-1-3 1 16,1-6 0-16,-1 2-1 16,1 1 0-16,-1 0 0 15,-3 3 0-15,4-4 0 0,-1 4 1 16,1-6-1 0,-1 6 0-16,1-4 0 0,-4 1 1 15,-1 3-1-15,1-3 1 16,0 0-1-16,0 2 0 15,-3 1 0 1,3 3 0-16,-4 0 0 0,4 0 0 16,0 0-1-16,3-3 1 15,-3 3-4-15,4 0 1 16,-1 0-6-16,4 0 1 0</inkml:trace>
  <inkml:trace contextRef="#ctx0" brushRef="#br0" timeOffset="-108182.02">4099 7864 25 0,'25'-28'12'0,"-4"-13"-2"0,-10 32 12 15,-8 3-18-15,4-1 0 16,-7 7 6-16,0-3 1 16,0 3-12-16,0 0 0 15,0 6 8-15,0 4 1 16,-7 9-3-16,-3 9 1 16,-4 3-4-16,-8 10 1 15,-6 6-2-15,-11 13 0 16,1 5-1-16,-5 11 1 15,-6 8-1-15,-1 7 0 16,1 10 0-16,10 15 0 0,-3 12 0 16,3 1 0-1,7 90-1 1,15-31 1-16,10-9-1 16,7-19 1-16,17-19 0 15,12-15 0-15,13-10-1 16,7-19 1-16,8-12-1 15,13-13 1-15,-6-19-7 16,13-15 0-16,15-20-9 16,3-5 0-16</inkml:trace>
  <inkml:trace contextRef="#ctx0" brushRef="#br0" timeOffset="-107522.03">7571 7435 33 0,'21'50'16'0,"7"-9"-6"15,-17-32 17-15,-1 10-24 0,1 12 0 16,6-6 4-16,5 10 1 16,2 15-9-16,12 6 1 15,2 29 5-15,8 22 0 16,0 2-1-16,7 29 1 16,3 19-3-16,-3 3 1 15,-7 19-2-15,-18-16 1 16,-6 19-1-16,-22-4 0 0,-18 7-1 15,-3 7 0 1,-7-17-3-16,-4 1 1 16,-11-19-4-16,-6-10 1 0,-7-37-8 15,-1-13 1-15,11-28-5 16,0-16 1-16</inkml:trace>
  <inkml:trace contextRef="#ctx0" brushRef="#br0" timeOffset="-106893">9913 7463 48 0,'4'12'24'0,"-4"-24"-22"0,0 12 44 0,0 3-44 15,0 0 0-15,0 3 1 16,-4 4 0-16,-3 9-4 15,0 3 0-15,0 9 3 16,0-3 1-16,-7 10-2 16,0 12 0-16,0 6 0 15,-8 13 1-15,1 7-1 16,0 15 1-16,0-4-1 16,7 11 0-16,-4 21-1 15,8 12 0-15,6 20-1 16,-7 9 0-16,8 6-1 15,10 3 0-15,11-9 0 0,10 0 0 16,7-19-1 0,0-6 1-16,8-16-3 0,6-21 0 15,4-17-6-15,3-12 0 16,4-19-5-16,18-9 0 16</inkml:trace>
  <inkml:trace contextRef="#ctx0" brushRef="#br0" timeOffset="-106290.5">16305 7444 38 0,'22'63'19'0,"23"34"-16"0,-20-75 31 0,7 22-29 16,3 15 0-16,0 39 4 16,1 2 0-16,-5 35-12 15,-6 15 1-15,-7 7 7 16,-11 3 0-16,-11 16-3 15,-10-16 0-15,-10 6-5 16,-22-9 1-16,-7 2-7 16,-14-14 0-16,-14-7-8 15,-11-25 1-15</inkml:trace>
  <inkml:trace contextRef="#ctx0" brushRef="#br0" timeOffset="-105059.95">1439 7018 40 0,'-3'3'20'0,"3"0"-4"0,0 0 20 0,0-3-32 16,0 3 1-1,-7 10 4 1,3 9 0-16,-6 0-11 16,-8 3 0-16,-3 9 6 15,-7 1 1-15,-4 5-3 16,4-2 1-16,-1 3-4 16,-2 3 0-16,2 0-1 15,8-1 0-15,0-2-1 16,3-3 1-16,15-7-3 15,3 1 0-15,11-10-5 16,3-7 1-16,14-9-8 16,0-15 1-16</inkml:trace>
  <inkml:trace contextRef="#ctx0" brushRef="#br0" timeOffset="-104760.27">1528 7259 48 0,'-4'22'24'0,"-3"0"-26"16,7-13 39-16,-11 7-36 15,1 3 0-15,-8 6 1 16,-3 0 1-16,0 3-4 16,3 4 0-16,-3-7 0 15,-7 0 1-15,17-6-6 16,-6-7 1-16,6-3-10 16,7-9 1-16</inkml:trace>
  <inkml:trace contextRef="#ctx0" brushRef="#br0" timeOffset="-104518.42">1348 7284 21 0,'0'13'10'0,"0"-1"6"0,7-9 5 16,-7 4-18-16,3 2 1 15,-3 0 5-15,0 4 0 16,11 9-10-16,-4 3 1 15,3 3 6-15,1 4 0 16,-7-4-3-16,10-3 0 16,-4-3-7-16,1-7 1 15,-1-2-8-15,1-7 0 16,7-3-4-16,-8-12 1 16</inkml:trace>
  <inkml:trace contextRef="#ctx0" brushRef="#br0" timeOffset="-104277.28">1566 7463 42 0,'0'9'21'0,"-7"-6"-18"15,7-3 40-15,0 0-41 16,11 0 0-16,3 0 1 15,-3 0 0-15,3-3-6 16,3 0 1-16,-6-3-4 16,7-4 0-16,-8 1-9 15,4-10 1-15</inkml:trace>
  <inkml:trace contextRef="#ctx0" brushRef="#br0" timeOffset="-104025.48">1796 7243 44 0,'-11'25'22'0,"0"7"-17"0,11-23 34 16,-7 4-38-16,4 2 1 0,3 4-1 15,-7 0 1-15,7 3-3 16,-4 3 0-16,-3 0-1 16,7-6 0-16,0-3-8 15,0-7 1-15,11-18-5 16,-4-7 0-16</inkml:trace>
  <inkml:trace contextRef="#ctx0" brushRef="#br0" timeOffset="-103720.18">1697 7039 41 0,'0'26'20'0,"18"21"-16"0,-15-32 35 15,15 7-36-15,-1 6 0 16,4 10 2-16,4-3 1 16,0 12-8-16,-11 0 1 15,4 0 3-15,-8 0 1 16,-3 3-3-16,-7-9 1 16,-7-1-6-16,-3-5 0 0,-1-7-9 15,-7-9 0-15,8-13-2 16,6-9 1-16</inkml:trace>
  <inkml:trace contextRef="#ctx0" brushRef="#br0" timeOffset="-103331.9">2145 6911 55 0,'0'6'27'0,"-7"29"-34"15,3-29 56-15,-3 3-48 16,4 10 0-16,-8 3 2 15,-6 13 0-15,6 2-4 0,-10 7 1 16,3 13 2-16,4-1 0 16,-4 10-1-16,11-3 0 15,7 2-2-15,7 4 1 16,4-12-3-16,0-13 1 16,6-10-4-16,4-12 0 15,1-15-9-15,-1-11 0 16,7-18-1-16,0-6 0 15</inkml:trace>
  <inkml:trace contextRef="#ctx0" brushRef="#br0" timeOffset="-103102.68">2395 7250 53 0,'-14'37'26'0,"-25"20"-30"16,29-42 52-16,-8 10-47 16,-3 7 0-16,0 5 0 15,-7-5 1-15,7-4-3 16,3 0 0-16,0-6-1 16,8-6 0-16,-1-7-8 15,8-6 1-15,3-6-7 0,0-16 1 16</inkml:trace>
  <inkml:trace contextRef="#ctx0" brushRef="#br0" timeOffset="-102882.29">2205 7237 36 0,'0'9'18'0,"7"7"-10"0,-4-10 25 0,5 4-29 15,-8 5 0-15,3 1 3 16,4 6 0-16,-3 6-9 15,3 1 1-15,3 2 4 16,1 3 1-16,-1-5-3 16,1-4 0-16,7-3-6 15,-8-10 1-15,-3-6-10 16,7-15 0-16,-3-7-2 16,7-9 1-16</inkml:trace>
  <inkml:trace contextRef="#ctx0" brushRef="#br0" timeOffset="-102401.91">2371 6980 52 0,'3'9'26'0,"4"-9"-31"0,-7 0 52 16,0 0-45-16,4-3 0 16,13 0 2-16,-6 0 1 15,7 0-6-15,-4 0 1 16,3-1 2-16,-6 4 1 0,0 4-3 15,-1-1 1-15,-3 3-3 16,-3 0 0-16,3 4-2 16,-7 2 1-16,-7 1 0 15,7-1 0-15,-4 1 0 16,4 3 0-16,-7-4 2 16,7 1 0-16,-3-1 0 15,3 1 1-15,0-7 0 16,3 3 0-16,4-2 1 15,-3 2 0-15,3-6-1 16,-4 0 0-16,4-9-4 16,-3-3 1-16,3-1-11 15,4-2 0-15</inkml:trace>
  <inkml:trace contextRef="#ctx0" brushRef="#br0" timeOffset="-102160.39">2522 7403 56 0,'0'32'28'0,"11"-20"-29"0,-4-12 46 16,4 3-45-16,10-3 0 15,7-3 0-15,4-6 1 0,-4 2-4 16,4-5 0-16,-1 3-6 16,-2-1 1-16,-1-6-8 15,-7 1 1-15</inkml:trace>
  <inkml:trace contextRef="#ctx0" brushRef="#br0" timeOffset="-101919.4">2632 7268 49 0,'3'41'24'0,"4"19"-22"15,-14-45 41-15,4 11-43 16,-4-1 1-16,3 3-1 0,4 0 0 15,0-3-4-15,-7-6 0 16,7-3-6-16,0-7 1 16,7-12-6-16,4-10 0 15</inkml:trace>
  <inkml:trace contextRef="#ctx0" brushRef="#br0" timeOffset="-101469.83">2953 7199 45 0,'0'13'22'0,"-4"-13"-21"16,-3 3 40-1,-10 3-41 1,-5 4 0-16,1 2 1 15,0 1 0-15,0-1-1 16,10 1 0-16,-3-1 1 16,11 1 0-16,-8-4-1 15,11-2 0-15,4-4-1 16,3-3 1-16,3-6-1 16,8-4 0-16,-8 1 0 15,5-1 0-15,2 1 0 16,-6 0 0-16,-1 2-1 15,1 4 1-15,-4 3 0 0,4 3 1 16,-11 4-1-16,7 5 0 16,-7 7 0-16,0 3 0 15,0 3 2-15,0 3 0 16,-7 4-1-16,7 2 1 16,-7-3-1-16,7-2 1 15,0-4-6-15,7-3 0 16,-7-4-8-16,7-11 0 15</inkml:trace>
  <inkml:trace contextRef="#ctx0" brushRef="#br0" timeOffset="-101186.45">3052 6839 55 0,'17'69'27'0,"-17"3"-26"15,11-50 50-15,-1 12-49 16,1 17 1-16,10 14-1 16,7 7 1-16,-10 4-4 15,3-4 0-15,-17 6 0 16,-8 1 1-16,-6-4-7 15,-15-3 0-15,-7-6-11 16,-10-16 0-16</inkml:trace>
  <inkml:trace contextRef="#ctx1" brushRef="#br0" timeOffset="-114489.11">13279 6274 0,'0'0'0,"0"0"15,0 0 1,-15 3 0,1 1-1,-3-1 1,-1 3 0</inkml:trace>
  <inkml:trace contextRef="#ctx0" brushRef="#br0" timeOffset="-100299.3">17374 8231 55 0,'0'19'27'0,"-3"0"-20"0,-1-10 27 16,-3 1-34-1,-7-7 0-15,-7 6 0 16,-11 7 1-16,-3 9-1 0,-4 6 0 16,0-3 0-16,0 7 1 15,1 6-2-15,2 3 1 16,8 6-1-16,7 16 0 15,7-13-1-15,10 0 0 16,11-3-4-16,4-3 0 16,10-9-9-16,7-16 0 0</inkml:trace>
  <inkml:trace contextRef="#ctx0" brushRef="#br0" timeOffset="-100046.03">17491 8491 49 0,'-7'7'24'0,"-11"18"-19"16,11-19 39-16,-7 10-42 15,-4 6 1-15,1 3-1 16,-8 3 1-16,-3 13-4 15,-4 3 0-15,0-10 0 16,4-3 1-16,3 1-6 16,8-10 0-16,3-7-10 15,6-8 0-15</inkml:trace>
  <inkml:trace contextRef="#ctx0" brushRef="#br0" timeOffset="-99833.63">17247 8485 48 0,'14'35'24'0,"-3"52"-21"0,-7-68 36 0,3 16-39 16,3 9 1-16,1-4-2 16,-1 1 1-16,1 0-4 15,0-10 1-15,-1-6-6 16,-3-6 1-16,0-16-6 15,0-15 0-15</inkml:trace>
  <inkml:trace contextRef="#ctx0" brushRef="#br0" timeOffset="-99593.4">17491 8689 54 0,'10'6'27'0,"15"0"-31"0,-14-6 51 16,6-3-47-16,4 0 0 16,1-3-3-16,-1-3 1 15,0-1-6-15,0-6 1 16,0-9-8-16,-3 3 0 15</inkml:trace>
  <inkml:trace contextRef="#ctx0" brushRef="#br0" timeOffset="-99354.45">17928 8516 56 0,'-7'26'28'0,"-7"36"-30"16,10-46 49-16,-3 6-47 15,0 6 1-15,0 10-3 16,0-7 1-16,4 4-3 16,3-1 1-16,3-3-9 15,1-9 0-15,3-12-4 16,-4-7 0-16</inkml:trace>
  <inkml:trace contextRef="#ctx0" brushRef="#br0" timeOffset="-99084.75">18041 8309 44 0,'7'16'22'0,"11"37"-19"0,-11-37 40 16,3 3-41-16,1 6 0 15,3 10 2-15,0 2 0 0,-3 7-5 16,-4 3 0-16,-4 10 3 16,-3-10 1-16,-3 9-4 15,-11 0 1-15,-4-5-8 16,-7-4 1-16,-3-3-9 15,0-16 0-15</inkml:trace>
  <inkml:trace contextRef="#ctx0" brushRef="#br0" timeOffset="-98738.92">18609 8272 40 0,'18'12'20'0,"-18"-24"-12"0,0 18 27 16,-4-3-33-16,-3-6 0 16,-7 3 2-16,-4 6 0 15,1 7-5-15,3 12 1 16,-4 10 3-16,-3-4 1 15,-7 13-1-15,-1 9 0 16,1 13-1-16,10 0 0 16,8 12-2-16,6 1 0 15,4-14-2-15,7-2 0 16,4-6-4-16,3-17 0 16,4-11-9-16,-4-17 0 0,7-15-1 15,7-13 1-15</inkml:trace>
  <inkml:trace contextRef="#ctx0" brushRef="#br0" timeOffset="-98528.08">18895 8579 53 0,'-18'57'26'0,"-21"-10"-34"16,25-32 53-16,-7 7-45 15,-7 6 0-15,-7 1 1 16,-4 2 0-16,0 4-3 16,7-1 0-16,4-3-4 15,7-2 1-15,3-14-9 16,4-15 0-16</inkml:trace>
  <inkml:trace contextRef="#ctx0" brushRef="#br0" timeOffset="-98319.05">18581 8607 54 0,'21'76'27'0,"4"5"-31"0,-15-62 45 16,4 6-41-16,0 3 0 0,1 10-1 15,2 0 0-15,1-7-2 16,0-6 1-16,-4-6-5 15,0-7 0-15,-4-2-8 16,1-17 0-16</inkml:trace>
  <inkml:trace contextRef="#ctx0" brushRef="#br0" timeOffset="-97884.18">18955 8297 48 0,'7'9'24'0,"3"-6"-16"0,-3-3 41 31,8 0-42-31,-5 0 0 15,1-3 0-15,3 0 0 16,3 3-11-16,-2 0 1 16,-5 0 6-16,-3 3 0 15,-7 7-6-15,-3 2 1 16,-4 4-2-16,7 0 0 16,-4-1-1-16,-3 4 1 0,0 0-1 15,3-3 0-15,-3-4 2 16,4 1 1-1,-1 2 1-15,4 1 1 0,0 3-1 16,4-7 1-16,-4 4 0 16,7-3 0-16,0-7-3 15,4 0 1-15,-1-3-5 16,4-3 0-16,4 0-8 16,0-6 1-16</inkml:trace>
  <inkml:trace contextRef="#ctx0" brushRef="#br0" timeOffset="-97581.99">19057 8877 59 0,'7'9'29'0,"11"4"-31"0,-8-10 54 16,4 0-49-16,11-3 0 16,3 0 0-16,4-6 0 15,3 0-6-15,4-1 0 16,-4-2-3-16,-6 6 0 0,-5 0-13 15,-2-10 1-15</inkml:trace>
  <inkml:trace contextRef="#ctx0" brushRef="#br0" timeOffset="-97341.08">19297 8723 46 0,'-4'41'23'0,"-3"12"-17"15,4-49 30-15,-1 8-36 16,-3 4 1-16,0 9 0 0,4 3 0 16,-4 4-2-1,3-7 0-15,1-7-4 0,3-2 0 16,0-3-9-16,3-10 0 15</inkml:trace>
  <inkml:trace contextRef="#ctx0" brushRef="#br0" timeOffset="-96847.23">19720 8598 47 0,'-3'-16'23'0,"-15"-6"-23"15,11 16 36-15,-7 6-36 16,0 3 1-16,-4 3 1 16,-6 7 0-16,-1 6-3 15,0 0 1-15,0 6 1 16,1 0 0-16,3 0 0 15,6 6 1-15,5-3-1 16,6-6 1-16,11-6-1 16,8-3 0-16,2-4-1 15,1-3 1-15,3 4-1 16,0-4 0-16,0-9-1 16,-3-10 1-16,0-5-1 15,-4 2 1-15,-4 0-2 16,4 0 1-16,-3 4 0 15,-4 3 0-15,0 5 0 16,-3 11 1-16,-1 2-1 0,-3 16 1 16,-7-6 0-16,0 0 1 15,-4 6 0-15,-6 6 0 16,6 7 0-16,1 0 0 16,3 2-4-16,0 4 1 15,7-6-4-15,0-1 0 16,3-8-9-16,8-20 1 15</inkml:trace>
  <inkml:trace contextRef="#ctx0" brushRef="#br0" timeOffset="-96570.18">19995 8146 43 0,'11'-3'21'0,"-11"25"-14"16,0-9 34-16,4 12-38 16,-1-9 1-16,4 15 2 15,0 22 0-15,4 16-7 16,-1 10 0-16,4 5 4 16,-3 20 1-16,-4 2-3 15,-7 4 0-15,-7-6-5 0,-14-7 1 16,-14-22-13-16,-11-6 0 15,-18-3-1-15,-3-13 0 16</inkml:trace>
  <inkml:trace contextRef="#ctx0" brushRef="#br0" timeOffset="-94700.36">2953 11665 58 0,'10'9'29'0,"12"13"-23"15,-15-9 30-15,0 6-36 16,-4 6 1-16,-3 9 0 16,-3 7 0-16,-4 3-2 15,0 12 1-15,-4 4-2 16,-3 6 1-16,3 3-6 15,-6-7 1-15,6-5-11 16,4-13 1-16</inkml:trace>
  <inkml:trace contextRef="#ctx0" brushRef="#br0" timeOffset="-94326.2">3489 11815 49 0,'7'-3'24'0,"-10"-13"-22"0,-1 10 37 0,-7 0-39 16,-6 3 0-16,-4 6 0 16,-11 3 0-16,-7 10 0 15,-7 3 0-15,11 3-2 16,-4 3 0-16,7 9-3 15,4 7 0-15,10 3-2 16,15 6 0-16,3 3 0 16,21-2 0-16,7-11 6 15,8-5 1-15,20-19 5 16,4-20 0-16,-7-14 3 16,3-14 1-16,-17-2 0 15,-7-7 0-15,-11-3-5 16,-10-6 1-16,-4 0-5 15,-7-4 0-15,-18 7-15 16,-10 0 0-16</inkml:trace>
  <inkml:trace contextRef="#ctx0" brushRef="#br0" timeOffset="-93588.55">4413 11856 56 0,'0'16'28'0,"0"-7"-25"0,4-6 39 0,3 0-40 16,7-3 0-16,11 4 1 16,6-8 1-16,8-5-6 15,4 0 0-15,2-7-3 16,8-3 1-16,-3-3-13 15,-1 0 0-15</inkml:trace>
  <inkml:trace contextRef="#ctx0" brushRef="#br0" timeOffset="-93348">4314 12399 69 0,'60'0'34'0,"32"-10"-37"0,-53-6 57 16,10-5-55-16,1-5 1 0,-1-2-8 16,1 3 0-16,-1 6-2 15,-10 7 1 1,-8-10-10-16,-13-6 0 0</inkml:trace>
  <inkml:trace contextRef="#ctx0" brushRef="#br0" timeOffset="-92701.15">7482 8629 25 0,'18'25'12'0,"3"1"3"0,-21-26 11 0,7 3-23 15,-7 0 0-15,-3 3 2 16,-1 7 1-16,-20 9-7 15,-19 6 1-15,-24-3 4 16,-25 3 0-16,-10 10-2 16,-28 6 1-16,-29 6-2 15,-10 9 1-15,-29 10-3 16,7 19 1-16,-13-6 0 16,-8 2 0-16,11-5-2 15,0 5 0-15,7-5-2 0,35-4 0 16,15-6-7-1,6-9 1-15,29-10-3 16,17-3 0-16</inkml:trace>
  <inkml:trace contextRef="#ctx0" brushRef="#br0" timeOffset="-91966.38">3609 6669 34 0,'11'7'17'16,"-4"-4"-15"-16,-7 0 31 0,0 3-32 15,0 7 1-15,-18 12 1 16,-24 0 1-16,-32 9-4 15,-22 4 0-15,-20 6 2 16,-32-3 1-16,-4 3-2 16,-28 9 0-16,-10 3-3 15,-8 10 1-15,-21 6-1 16,11 7 0-16,-14 5-1 16,7 14 0-16,14-11-4 15,10 4 1-15,1-18-5 0,13-4 0 16</inkml:trace>
  <inkml:trace contextRef="#ctx0" brushRef="#br0" timeOffset="-89911.1">17678 7946 9 0,'-7'-3'4'0,"0"12"5"0,3-12 5 0,1 3-11 15,-1 0 0-15,-3-6 4 16,0-4 1-16,0-5-9 16,0-4 1-16,-4 0 5 15,-6-3 1-15,-5 3-3 16,-6 0 0-16,-4-3-2 15,4 0 1-15,-7-6-2 16,-18-6 0-16,-7-1 0 16,-14-2 0-16,-11-4 0 15,1-6 1-15,-19 6-1 16,-10-6 1-16,-14-6 0 16,7 6 0-16,-17-4 0 15,-15-5 0-15,4 3 0 16,-7 3 0-16,-15-10 0 15,8 3 1-15,-7 10-1 0,-11-3 0 16,7 0 1-16,-7 0 0 16,-7 6-1-16,14 13 0 15,-3-1-1-15,-4 13 1 16,4 4-1-16,10 9 0 16,-7 6-2-16,11 12 1 15,14 7-1-15,-1 3 1 16,12 9-1-16,3 7 1 15,7 9-1-15,10 0 1 16,15 9 0-16,3-5 1 16,11-1-7-16,10-3 0 15,11-6-3-15,25-10 0 0</inkml:trace>
  <inkml:trace contextRef="#ctx0" brushRef="#br0" timeOffset="-89385.59">12157 6710 36 0,'3'19'18'0,"8"12"-15"16,-8-21 31-16,1-1-34 0,-4 7 1 15,-4 9-1-15,1 9 1 16,-4 4-2-16,-7 6 1 16,-7 6 0-16,-8-3 0 15,1 0-1-15,0 0 1 16,-4-3-1-16,4-6 0 15,7-10 0-15,7-6 1 16,-1-6 0-16,5-7 1 16,-4-9 0-16,10-3 0 0,15-3 1 15,10-4 0-15,18-2 1 16,14 2 0-16,10-2-2 16,4 5 1-16,-7-2-1 15,-7 0 1-15,-7 2-2 16,-11 7 0-16,-6 0-2 15,-12 0 1-15,-6 4-1 16,-4-1 0-16,-18-10-1 16,-3-8 1-16,-11-17-1 15,-6-12 1-15,-1-12-6 16,11 3 1-16,7-13-4 16,14 3 0-16</inkml:trace>
  <inkml:trace contextRef="#ctx0" brushRef="#br0" timeOffset="-88649.03">17339 9090 40 0,'4'35'20'0,"-15"6"-23"0,4-32 35 16,-4 7-32-16,-13 6 0 0,-19 15 0 15,-13 1 1-15,-11 6-1 16,-4 0 0-16,-17-4 0 15,-14-8 1-15,3-13-2 16,0-7 1-16,15-6-3 16,6-2 0-16,4-4-8 15,3-4 0-15,11-5 0 16,14-4 1-16</inkml:trace>
  <inkml:trace contextRef="#ctx0" brushRef="#br0" timeOffset="-88152.6">16249 9112 26 0,'0'38'13'0,"-14"9"-16"0,7-35 24 16,-7 7-18-16,-11 13 0 15,-10 2 1-15,-4-6 0 0,-3-6-6 16,-1 0 1 0,1-3 2-16,3 0 1 15,0-3-2-15,8-4 0 0,6 1-1 16,7-1 1-16,4-2 0 15,7-1 0-15,11 4 0 16,10 2 1-16,7 4 0 16,7 0 1-16,7-3 0 15,11-4 0-15,-3-3-1 16,-1 7 0-16,-3 3-1 16,-4 3 0-16,-7 6-1 15,-3 0 1-15,-4-6-1 16,-7-3 1-16,-3-9 1 15,-4-10 0-15,-4-13 1 16,-3-9 1-16,-3-16-1 16,-8-12 0-16,-10-19-5 15,-11-15 1-15,-10-10-9 16,-18-7 1-16</inkml:trace>
  <inkml:trace contextRef="#ctx1" brushRef="#br0" timeOffset="-100766.27">6505 6425 0,'0'0'16,"0"0"0,0 0-1,0 0 1,0 0-1,0 0 1,0 0 0,0 0-16,0 0 31</inkml:trace>
  <inkml:trace contextRef="#ctx0" brushRef="#br0" timeOffset="-86503.56">11621 8658 43 0,'24'0'21'0,"-10"-4"-9"15,-14 4 21-15,0 0-30 16,0 4 1-16,-7 5 1 0,-10 10 1 16,-12 9-8-16,-16 13 1 15,-5 9 4-15,-13 3 1 16,-26 10-3-16,-16 12 1 15,-8 7 0-15,-18 2 0 16,-13 17-2-16,-8-7 0 16,7 6-3-16,4 10 0 15,11-13-2-15,10-12 1 16,14-13-8-16,18-9 1 16,17-23-6-16,18-11 0 15</inkml:trace>
  <inkml:trace contextRef="#ctx0" brushRef="#br0" timeOffset="-85053.11">5341 12590 45 0,'4'-6'22'0,"24"-48"-15"0,-11 26 23 0,5-3-29 16,6-19 1-16,0-10 0 16,14-15 1-16,-3-16-4 15,11 3 0 1,-1-6 2-16,-10 12 1 0,3-9-2 16,-3 13 1-16,0 9-1 15,-8 13 0-15,-6 9 0 16,0 12 1-16,-4 13-1 15,-3 6 0-15,-8 13-1 16,1 13 0-16,-8 18-2 16,-3 3 0-16,-3 19 0 15,-4 4 0-15,-4 12 0 16,8 12 0-16,-8 10 1 16,8 3 1-16,-1-7-1 15,-3 1 1-15,-4-3-1 0,8-10 0 16,3-10-1-1,0-15 1-15,3-6-6 16,4-19 0-16,-3-9-3 0,3-16 1 16</inkml:trace>
  <inkml:trace contextRef="#ctx0" brushRef="#br0" timeOffset="-84820.25">5405 12358 54 0,'14'6'27'0,"7"-15"-34"0,-11-1 57 0,12-2-50 15,9-10 0-15,15 3-1 16,4-16 0-16,-1 1-5 15,-7-4 1-15,4 7-11 16,-3 0 1-16</inkml:trace>
  <inkml:trace contextRef="#ctx0" brushRef="#br0" timeOffset="-84430.6">6805 11392 53 0,'0'13'26'0,"-21"8"-28"0,10-14 43 16,-3 5-39-16,0 10 1 16,-7 10 1-16,-7-7 0 15,0 9-5-15,-8 13 0 0,-3 10 4 16,1 9 1-16,-1 12-3 16,7 13 1-16,7 9-3 15,4-3 1-15,0 4-2 16,10-4 0-16,1-16-3 15,3-8 1-15,7-17-4 16,17-15 0-16,-2-19-8 16,13-22 0-16</inkml:trace>
  <inkml:trace contextRef="#ctx0" brushRef="#br0" timeOffset="-84084.23">7214 11844 64 0,'-7'0'32'0,"-7"21"-36"0,4-8 57 16,-8 9-51-16,-10 6 0 15,-8 4 1-15,1 11 1 16,0-5-6-16,-4 9 1 16,0 6 0-16,-10 1 1 0,7-10-6 15,6-4 1-15,5 1-9 16,9-16 0-16,5-12-6 15,6-7 1-15</inkml:trace>
  <inkml:trace contextRef="#ctx0" brushRef="#br0" timeOffset="-83872.77">6724 11875 42 0,'25'12'21'0,"-1"23"-16"15,-20-26 34-15,3 7-38 16,4 9 0-16,-1 13 1 16,8 2 0-16,3 11-3 0,-3 8 0 15,13 4-2 1,-2 0 0-16,2-7-8 0,1-3 1 16,0-15-4-16,-4-16 0 15</inkml:trace>
  <inkml:trace contextRef="#ctx0" brushRef="#br0" timeOffset="-83320.73">7387 11530 37 0,'-7'9'18'0,"7"-9"-8"16,0 0 33-16,0 0-37 15,0 0 1-15,0 0 4 16,0 0 1-16,4 0-14 16,3-3 0-16,7-3 9 0,0 3 1 15,0 0-4-15,4 0 0 16,-4-7-3-16,3 4 1 16,-2 0-3-16,-1 2 1 15,-4 4-2-15,-10 4 0 16,0 5-1-16,-10 7 1 15,3 6-2-15,0-10 1 16,-4 4-1-16,-3 6 1 16,3 6 1-16,-6 0 0 15,6 0 0-15,0 1 1 16,4-4 2-16,4-3 0 16,6-3 0-16,4-4 1 0,8-5-2 15,-1-4 1-15,7-6-5 16,4-3 1-16,3 0-14 15,0-7 1-15,0 1-2 16,-7 3 0-16</inkml:trace>
  <inkml:trace contextRef="#ctx0" brushRef="#br0" timeOffset="-83071.75">7451 12047 53 0,'3'22'26'0,"8"-9"-28"0,-11-13 51 15,7 3-48-15,7-6 0 16,11 0-1-16,10-7 0 16,7 1-5-16,4-4 0 15,4-2-11-15,-5-7 1 16</inkml:trace>
  <inkml:trace contextRef="#ctx0" brushRef="#br0" timeOffset="-82866.88">7634 11872 47 0,'-14'34'23'0,"-7"4"-17"16,17-26 31-16,-3 4-37 15,4 6 0-15,-1 3-5 16,4 6 1-16,0-2-2 16,0-4 1-16,4-3-9 15,-1-3 0-15</inkml:trace>
  <inkml:trace contextRef="#ctx0" brushRef="#br0" timeOffset="-82311.69">8213 11646 59 0,'0'0'29'0,"-14"3"-34"0,14-3 55 0,-18 3-49 16,4 4 1-16,-4-1 1 16,-3 0 0-16,-4 3-4 15,11 7 1-15,-7 3 2 16,0 3 0-1,3 9-3 1,-3 1 0-16,7-4-2 16,7-3 1-16,7 0-1 15,7-9 0-15,0-7 0 16,11-9 0-16,3-6 3 16,7-7 0-16,4 1 0 15,-4-7 0-15,0-6 0 16,-3 0 1-16,-4 0-1 15,-3 3 0-15,-1 3 0 16,-3 3 0-16,-3 10 0 16,0 6 1-16,-4 9-1 0,-7 10 0 15,-4 3 0 1,1 6 1-16,-4 10-1 16,-4 3 1-16,-3 9-1 0,3 10 1 15,1-10-2 1,-1 9 0-16,1 1-4 0,3-10 1 15,3 3-7-15,-3-15 1 16,7-16-6-16,7-10 0 16</inkml:trace>
  <inkml:trace contextRef="#ctx0" brushRef="#br0" timeOffset="-81998.33">8400 10984 38 0,'7'38'19'0,"7"9"-19"15,-7-41 30-15,0 10-25 16,7 15 0-16,4 10 5 15,-1 19 1-15,4 21-12 16,4 1 1-16,7 21 8 16,-4 10 0-16,4 13-4 15,-7-10 1-15,-11 3-6 0,-14-19 1 16,-11-12-9 0,-3-13 1-16,-14-12-11 0,-4-26 1 15</inkml:trace>
  <inkml:trace contextRef="#ctx0" brushRef="#br0" timeOffset="-81573.49">9176 11944 59 0,'-11'12'29'0,"22"-2"-29"15,-4-7 48-15,3 0-44 16,8 3 0-16,7 1 1 16,6-4 1-16,15-3-9 0,14-3 1 15,4-7 0-15,-4-2 0 16,-4-4-11-16,-3-6 1 15,-7-6-8-15,-11 3 1 16</inkml:trace>
  <inkml:trace contextRef="#ctx0" brushRef="#br0" timeOffset="-81362.86">9483 11753 66 0,'-7'72'33'0,"-4"-3"-45"15,8-41 61-15,-1 10-52 16,0 15 0-16,1-6-12 16,-1 6 1-16,1-3 6 15,3-12 0-15</inkml:trace>
  <inkml:trace contextRef="#ctx0" brushRef="#br0" timeOffset="-78651.43">13286 9755 36 0,'3'6'18'0,"22"-18"-12"0,-15 6 20 15,8-1-23-15,3-5 0 16,7-4 6-16,11-3 1 15,11 0-10-15,17-3 0 16,28-6 8-16,11-13 0 0,24-6-2 16,33-12 0-16,6-7-3 15,21-16 0-15,4 4-2 16,0-13 0-16,-7 13-1 16,-17-1 0-16,-33 1 0 15,-20 15 1-15,-11 13 0 16,-22 12 0-16,-13 10-1 15,-15 6 1-15,-13 7-4 16,-12 5 0-16,-20 7-3 16,-11 6 1-16,-11 3-8 15,-3 4 1-15,-14-1-6 16,-7 1 0-16</inkml:trace>
  <inkml:trace contextRef="#ctx0" brushRef="#br0" timeOffset="-77150.39">10707 10897 51 0,'-18'28'25'0,"-21"22"-20"0,25-31 26 16,-7 3-29-16,-11 12 0 0,-3 7 1 16,-7 0 1-16,-4 18-5 15,-7 10 0-15,7 19 2 16,4 9 0-16,-1 0-2 15,1 13 0-15,10 0-3 16,11-7 1-16,11-2-4 16,13-17 1-16,8-15-7 15,-1-18 0-15,8-23-1 16,7-9 0-16</inkml:trace>
  <inkml:trace contextRef="#ctx0" brushRef="#br0" timeOffset="-76892.69">10777 11354 53 0,'-7'32'26'0,"4"24"-34"0,-1-46 56 15,1 12-46-15,-1 12 0 16,-3 0 0-16,0 7 1 16,-3 9-6-16,2-3 1 15,1-6-3-15,4-6 0 16,6-7-11-16,1-16 0 16</inkml:trace>
  <inkml:trace contextRef="#ctx0" brushRef="#br0" timeOffset="-76424.98">10770 11157 45 0,'0'25'22'0,"11"-13"-13"15,-8-8 31-15,4-1-36 16,1 0 0-16,2 0 3 15,8-3 1-15,10 0-10 16,4 0 1-16,14-3 7 16,3 3 0-16,4 0-3 15,-7 0 1-15,-7 0-2 0,-8 3 1 16,-10 3-3-16,-6 7 0 16,-12-1-3-16,-10 1 0 15,-7 3-2-15,-4-1 1 16,1 7-2-16,-1 3 1 15,4 0 0-15,0-3 0 16,3 0 3 0,4-3 0-16,7 3 1 0,4 0 1 15,6 0 2-15,8 3 0 16,7 0 2-16,-1 0 0 16,1-6 0-16,-7-6 0 15,-8 2-2-15,-6 10 1 16,-43 19-6-1,-3-6 0-15,-8 3-8 16,4-13 1-16,4-3-9 16,7-16 1-16</inkml:trace>
  <inkml:trace contextRef="#ctx0" brushRef="#br0" timeOffset="-76172.24">11811 11304 42 0,'7'10'21'0,"-25"37"-19"0,8-35 31 16,-11 7-30-16,-11 6 1 15,-7 16 1-15,-7-4 1 16,-3 10-8-16,-8 7 0 15,12 2 1-15,6-12 0 16,3-6-10-16,5-7 1 16,10-15-5-16,6-10 0 15</inkml:trace>
  <inkml:trace contextRef="#ctx0" brushRef="#br0" timeOffset="-75975.49">11497 11486 44 0,'25'47'22'0,"6"16"-20"15,-20-54 41-15,7 16-42 16,3 10 0-16,0-1-2 16,-3 7 1-16,-1 6-5 15,-3 0 1-15,1-6-10 16,2-7 0-16</inkml:trace>
  <inkml:trace contextRef="#ctx0" brushRef="#br0" timeOffset="-75721.19">12002 11593 58 0,'10'18'29'0,"39"-2"-33"0,-34-13 50 16,6-3-46-16,11-3 1 16,10 3 0-16,4-6 0 15,-7-7-6-15,-4 4 0 0,-7-4-11 16,-3-9 0-16</inkml:trace>
  <inkml:trace contextRef="#ctx0" brushRef="#br0" timeOffset="-75497.19">12294 11436 56 0,'-14'41'28'0,"-3"3"-29"16,10-26 43-16,-8 4-42 15,1 10 1-15,-3 12-3 16,3-1 0-16,3-5-5 0,4 0 1 16,7-10-10-16,7-16 1 15</inkml:trace>
  <inkml:trace contextRef="#ctx0" brushRef="#br0" timeOffset="-75152.42">13145 11191 62 0,'-4'7'31'0,"-17"-4"-39"0,10 0 55 0,-6 3-46 15,-5 4 0-15,1 5 3 16,-7-2 0-16,-7 9-5 16,-11 9 1-16,-3 7 3 15,6 2 0-15,4 14-1 16,8-4 1-16,9 9-3 15,8 4 1-15,14-9-3 16,14-7 0-16,18-7-2 16,7-15 0-16,3-6-4 15,11-13 0-15,0-15-11 16,4-16 1-16</inkml:trace>
  <inkml:trace contextRef="#ctx0" brushRef="#br0" timeOffset="-74854.08">13413 10727 61 0,'21'60'30'0,"18"37"-34"0,-25-63 49 0,3 7-43 16,8 16 1-16,3 9 1 15,-3 15 1-15,-4 13-8 16,-7 6 1-16,-21 7 0 16,-7 0 0-16,-7-4-14 15,-11-12 1-15,-7-9-4 16,8-20 1-16</inkml:trace>
  <inkml:trace contextRef="#ctx0" brushRef="#br0" timeOffset="-74342.13">14612 11110 57 0,'-3'6'28'0,"-8"25"-32"15,7-21 54-15,-6 5-47 16,-11 7 0-16,-8-3 1 15,-9 6 1-15,-5 10-7 16,-10 6 1-16,0 9 3 16,1 12 1-16,6 4-4 15,7 10 0-15,4 2-2 16,6-3 0-16,12 0-2 16,10-6 1-16,7-12-3 15,14-16 0-15,14-13-6 16,11-19 1-16,14-15-4 0,0-13 1 15</inkml:trace>
  <inkml:trace contextRef="#ctx0" brushRef="#br0" timeOffset="-74115.77">14848 11323 52 0,'-7'34'26'0,"-49"42"-30"0,38-61 49 0,-6 17-43 16,-5 2 1-16,-6 1 0 16,-11 6 0-16,-3 9-5 15,3-6 0-15,7-10-2 16,7-3 0-16,8-12-12 16,10-9 1-16,10-20-1 15,4-9 0-15</inkml:trace>
  <inkml:trace contextRef="#ctx0" brushRef="#br0" timeOffset="-73920.19">14443 11301 46 0,'17'9'23'0,"5"42"-24"16,-15-39 47-16,-4 7-45 15,1 9 0-15,3 16 0 0,-4 3 0 16,4 10-2-16,0 5 0 15,4-5-2-15,0-4 1 16,3 0-5-16,3-12 1 16,1-13-9-16,0-9 1 15</inkml:trace>
  <inkml:trace contextRef="#ctx0" brushRef="#br0" timeOffset="-73662.91">14894 11652 61 0,'11'0'30'0,"21"7"-36"16,-18-7 56-16,10 0-50 15,12-7 0-15,3 7-3 16,-4-6 0-16,4-3-2 16,-8-7 1-16,1-3-13 15,0-3 0-15</inkml:trace>
  <inkml:trace contextRef="#ctx0" brushRef="#br0" timeOffset="-73393.16">15561 11367 58 0,'-14'44'29'0,"-14"3"-33"0,21-31 47 16,-4 9-43-16,0 3 1 0,1-3-2 15,-1 9 0-15,4 10-3 16,0 0 0-16,7-9-10 16,7 2 0-1</inkml:trace>
  <inkml:trace contextRef="#ctx0" brushRef="#br0" timeOffset="-73125.66">15755 10912 53 0,'18'57'26'0,"-1"15"-20"0,-6-57 39 15,7 20-40-15,6 6 0 16,4 18 2-16,8 17 1 16,3 11-11-16,-8-15 1 15,-10 13 6-15,-13-10 0 16,-12 16-9-16,-21-3 1 16,-21 9-16-16,-21-6 1 15</inkml:trace>
  <inkml:trace contextRef="#ctx0" brushRef="#br3" timeOffset="-64059.79">1326 14051 39 0,'0'16'19'0,"0"-10"-8"0,0-6 19 0,-7 6-26 15,4 4 0-15,-8 9 2 16,-6-1 1-16,-1 4-10 16,-3 3 1-16,0 4 5 15,-11 2 1-15,-3 10-4 16,3 3 1-16,-7 0-5 15,7 3 0-15,-6-3-4 16,6-10 1-16,11-3-9 16,-4-9 1-16</inkml:trace>
  <inkml:trace contextRef="#ctx0" brushRef="#br3" timeOffset="-63788.55">1069 14199 29 0,'28'28'14'0,"-3"3"-7"0,-18-21 17 15,11 5-22-15,-4 10 0 16,14 7 2-16,4 8 1 0,3 11-6 15,-10 2 1-15,-1 6 2 16,-13-8 1-16,-1-4-4 16,1-13 1-16,0-6-12 15,-11-15 1-15</inkml:trace>
  <inkml:trace contextRef="#ctx0" brushRef="#br3" timeOffset="-63471.45">1676 14289 48 0,'0'13'24'0,"3"-26"-23"0,-3 13 40 15,7 0-40-15,4-3 1 16,-1 0-1-16,1-3 1 16,7-3-4-16,3-1 1 15,-4 1-5-15,5-1 1 16,-5 1-10-16,-6-4 1 15</inkml:trace>
  <inkml:trace contextRef="#ctx0" brushRef="#br3" timeOffset="-63278.86">1584 14490 41 0,'-7'41'20'0,"25"-19"-13"16,-8-19 29-16,-6 3-32 15,6-3 1-15,8-3 0 16,0-3 1-16,6-3-9 16,12-7 1-16,-5-2 0 15,1-4 0-15,-4 6-13 16,-7-9 0-16</inkml:trace>
  <inkml:trace contextRef="#ctx0" brushRef="#br3" timeOffset="-62631.89">2353 13734 37 0,'0'-9'18'0,"0"9"-2"0,0 0 19 15,0 0-30-15,0 3 0 16,-7 7 3-16,3 8 1 16,-3 7-11-16,4 4 1 15,-8 5 7-15,4 10 0 16,-3 3-3-16,-1 13 1 15,4 12-2-15,3 9 1 0,-3 4-2 16,4 6 0-16,3-10-1 16,0-12 0-16,0-9-2 15,0-10 1-15,0-9-7 16,0-16 0-16,0-12-12 16,0-20 1-16</inkml:trace>
  <inkml:trace contextRef="#ctx0" brushRef="#br3" timeOffset="-60665.08">14407 12314 26 0,'-24'28'13'0,"-1"0"-3"0,18-21 13 15,0-4-22-15,-4 3 1 16,-3 3 0-16,0 4 1 15,-3 0-4-15,-1-1 1 16,4 1 2-16,0-1 0 16,3-2 0-16,4-4 1 0,7-3-2 15,7-9 1-15,11-10 0 16,6 7 0-16,12-7-1 16,10-6 0-16,3-3 0 15,4 0 0-15,-11 0-1 16,4 3 0-16,-4 3 1 15,-3 3 0-15,-4-3-1 16,-3 4 0-16,-4 2-1 16,-3 1 1-16,-4-4-1 15,-3 10 1-15,-4 3-1 16,-3 6 0-16,-11 0 0 16,-7 6 1-16,-8 10-1 15,-6 3 0-15,0 3-1 16,0 0 1-16,3-3-1 15,4-3 1-15,0 0-1 16,4-7 1-16,2 1 1 16,1-4 0-16,7 1 0 0,7-10 0 15,11 0 0-15,10-3 0 16,1-7 0-16,2-2 1 16,5-7-1-16,-1 0 0 15,0 0 0-15,-3 3 1 16,3 4-1-16,-10 3 1 31,-4 9-1-31,-7 9 0 0,-7 3-1 16,-7 4 1-16,-3 0-1 15,-4 3 1-15,0-1-2 16,-1 4 1-16,1-6 0 16,0 0 1-16,4-1-1 15,-1-5 1-15,4-1-1 16,4-6 1-16,6-3 0 15,5-6 0-15,2 0 0 16,1-4 0-16,3 1 0 16,4 0 1-16,-1-4-1 15,-2 1 0-15,-1-1 0 16,0 0 0-16,-3 1 0 16,-4 3 0-16,-4 9 0 15,-3 6 0-15,-7 3-1 16,-3 4 1-16,-1 6-2 15,1-4 1-15,-1 1-1 0,1 0 1 16,-1-1 0-16,1-2 1 16,-1-4-1-1,4 1 1-15,0-4 0 16,0 0 1-16,0-6 0 0,7 0 0 16,0-3-1-16,4 0 1 15,-1 3-1-15,4-6 1 16,1 3-1-16,2-7 0 15,4 1 0-15,4-4 0 16,0 1 0-16,3 2 0 16,0-2 0-16,4-4 0 15,0-3 0-15,-4-3 0 16,0 0 0-16,0 3 1 0,-3 1 0 16,-4 2 1-16,0 7-1 15,-3 2 0-15,0 7 0 16,-1 3 1-16,-3 7-1 15,-3 2 0 1,0 7-1-16,-4-3 1 0,-4 0-12 16,-3-7 1-16,-10 3-1 15,-5-5 0-15</inkml:trace>
  <inkml:trace contextRef="#ctx0" brushRef="#br3" timeOffset="-57496.88">1076 15666 55 0,'4'16'27'0,"-15"6"-25"16,4-16 27-16,3 3-28 15,-6 7 0-15,-8 6 0 16,-3 6 0-16,-11 7-2 16,-3 2 0-16,-7 10-2 15,-8 0 1-15,8 0-4 16,-4 1 0-16,7-5-5 16,7-8 1-16,11-13-4 15,4-13 0-15</inkml:trace>
  <inkml:trace contextRef="#ctx0" brushRef="#br3" timeOffset="-57223.42">702 15660 38 0,'11'22'19'0,"17"12"-20"0,-21-31 35 0,3 13-32 16,1 9 1-16,0 10 1 15,10 2 0-15,-4 10-6 16,5 3 0-16,-1 4 1 16,11-1 1-16,-4-6-8 15,-11-3 0-15,5-19-5 16,-5-12 0-16</inkml:trace>
  <inkml:trace contextRef="#ctx0" brushRef="#br3" timeOffset="-56925.78">1365 15751 59 0,'4'6'29'0,"3"0"-41"0,3-6 59 15,1-3-47-15,-7 0 1 16,10 0-1-16,-4 0 1 0,4 0-4 15,4 3 0 1,-7-4-7-16,-1 1 1 0,-3-3-7 16,-14 3 1-16</inkml:trace>
  <inkml:trace contextRef="#ctx0" brushRef="#br3" timeOffset="-56726.69">1217 16080 43 0,'4'25'21'0,"3"-28"-18"16,3 3 36-16,1 3-38 15,-1-3 1-15,8 0 0 16,10 0 0-16,-7-6-4 16,1-4 0-16,6-5-6 15,4-1 0-15,-4-6-6 16,4 0 1-16</inkml:trace>
  <inkml:trace contextRef="#ctx0" brushRef="#br3" timeOffset="-56295.8">2113 15751 43 0,'21'-3'21'0,"-10"-7"-19"0,-11 10 35 0,0-3-35 15,-7 0 1-15,-4 3-1 16,-10 0 0-16,-7 3-4 16,3 6 1-16,-14 4 2 15,1 6 1-15,-12 6-3 16,8 0 1-16,3 3-2 15,0 13 0-15,11 3-2 16,7 6 0-16,10 3 0 16,11 4 0-16,11-16 0 15,10-7 1-15,18-9 2 16,-7-6 0-16,24-13 4 16,4-12 1-16,-7-13 1 15,3-6 0-15,-6-9-1 16,-11-10 0-16,-8-6-1 15,-10-4 1-15,-10 4-4 16,-4 0 1-16,-14 0-9 16,4 3 1-16,-8-7-7 0,0 10 0 15</inkml:trace>
  <inkml:trace contextRef="#ctx0" brushRef="#br3" timeOffset="-54556.77">10841 12173 47 0,'0'9'23'0,"3"23"-18"16,-3-26 24-16,-3 6-28 15,-1 4 0-15,-3 6-1 0,-3 3 1 16,3-3-2-16,0-3 1 16,0-7 0-16,3 4 0 15,0 0-1-15,1-10 1 16,3-3 0-16,-4 0 0 16,4-3 0-16,11-3 1 15,3-6-1-15,7-7 0 16,4-3 1-16,3-3 0 31,7-6-1-31,-6 9 1 16,-5 7-1-16,-2-1 0 15,-5 4 0-15,-3 6 1 0,-3 3-1 16,-1 3 0-16,-2 0-1 16,-1 0 1-16,0 0 0 15,-4 0 0-15,1 4 0 16,3-1 0-16,-4 0-1 15,4 4 1-15,-3-4 0 16,-1 0 0-16,1 0 0 16,3-3 0-16,0 1-1 15,4-8 1-15,-1 1-1 16,4-6 1-16,0 0 0 16,4-1 0-16,0 1 0 15,-1-1 0-15,1 4 1 16,0 0 0-16,-1 6-1 15,-6 3 0-15,-1 0 0 16,1 3 0-16,-4 1-1 16,0-1 0-16,0 0-1 0,0-3 0 15,0 0 0-15,-3 1 1 16,3-4-1-16,0 0 1 16,0-7 0-16,0 1 1 15,4 0 0-15,-1-4 0 16,4-2 0-16,7 2 0 15,-3 1 0-15,3 0 0 16,0-10 0-16,1 3 0 16,2-3-1-16,5 4 1 15,-1-1 0-15,-4 3 0 16,-2 4 0-16,-5 0 0 0,1 2 0 16,-4 4 1-16,0 6-1 15,0 4 1-15,0 2-1 16,0 3 0-16,1 4 0 15,-1-3 1-15,0-1-6 16,-4-2 1-16,1-13-8 16,-11-13 0-16</inkml:trace>
  <inkml:trace contextRef="#ctx0" brushRef="#br3" timeOffset="-52137.04">1080 17196 44 0,'-4'22'22'0,"4"-9"-15"16,-7-7 23-16,-4 7-29 15,1 9 1-15,-18 6-1 16,-4 3 0-16,4 4-2 16,-4 5 1-16,-14 4 0 15,4 0 0-15,3 0-3 16,7 3 0-16,4-9-10 16,7-13 0-16</inkml:trace>
  <inkml:trace contextRef="#ctx0" brushRef="#br3" timeOffset="-51868.9">741 17184 39 0,'7'34'19'0,"3"13"-19"0,-6-22 25 0,7 1-23 16,6 14 0-16,1 17 0 16,7 12 1-16,10 6-4 15,14 10 0-15,-6-13 1 16,-1-6 1-16,-3-7-7 16,-4-9 0-16,-10-25-6 15,3-12 1-15</inkml:trace>
  <inkml:trace contextRef="#ctx0" brushRef="#br3" timeOffset="-51473.24">1316 17256 49 0,'0'6'24'0,"0"-3"-24"0,0-3 45 0,3 0-44 16,4 0 1-16,4 0 0 15,7-6 0-15,-8 0-3 16,4-4 0-16,8 1-2 16,2-4 1-16,-10-2-9 15,4 2 1-15,-7-6-6 16,-4 10 1-16</inkml:trace>
  <inkml:trace contextRef="#ctx0" brushRef="#br3" timeOffset="-51297.7">1298 17428 45 0,'-10'22'22'0,"10"3"-16"15,0-21 39-15,3 2-42 16,4 0 0-16,0 0 2 0,4-2 0 15,-1-4-7-15,12 0 0 16,-1-7 1 0,7-2 0-16,0-4-15 0,-7-2 0 15</inkml:trace>
  <inkml:trace contextRef="#ctx0" brushRef="#br2" timeOffset="-39061.07">3101 14057 44 0,'-7'4'22'0,"14"2"-10"16,-7-6 22-16,7 0-31 15,4-3 0-15,-1 3 3 16,11 0 0-16,11 0-6 16,3 3 0-16,8-3 4 15,17 0 1-15,0 0-4 16,0 3 0-16,-4 3-4 15,4 0 1-15,-14 4-7 16,0-7 0-16,-15-3-10 0,-2-9 1 16</inkml:trace>
  <inkml:trace contextRef="#ctx0" brushRef="#br2" timeOffset="-38731.27">3747 13844 36 0,'10'19'18'0,"11"9"-13"0,-10-22 21 0,6 1-23 16,-6 2 0-16,10 1 4 15,7-1 0-15,4 4-8 16,7-1 0-16,3 1 5 16,-3 2 1-16,-7 4-3 15,-7-3 0-15,-15 9-2 16,-17 6 0-16,-7 7-2 16,-11-1 1-16,-6 1-4 15,-12 0 0-15,-6-4-9 16,-1-6 0-16</inkml:trace>
  <inkml:trace contextRef="#ctx0" brushRef="#br2" timeOffset="-38518.42">3725 13879 47 0,'11'25'23'0,"14"31"-19"0,-18-37 35 16,-4 6-39-16,4 10 0 15,-7 5-1-15,0 4 0 0,0 0-13 16,0-9 1-16</inkml:trace>
  <inkml:trace contextRef="#ctx0" brushRef="#br2" timeOffset="-37859.81">4932 13669 44 0,'10'9'22'0,"-10"7"-13"16,4-4 27-16,-4 7-33 15,0 12 0-15,-4 10 1 0,-6 12 1 16,-1 10-7-16,-10 12 0 16,3 13 4-16,-3 0 1 15,4 0-5-15,6-4 1 16,0-11-5-16,4-17 1 16,4-9-9-16,3-19 1 15,10-15-3-15,5-13 0 16</inkml:trace>
  <inkml:trace contextRef="#ctx0" brushRef="#br2" timeOffset="-37512.76">5405 14010 49 0,'45'4'24'0,"-2"-4"-26"15,-36 0 49-15,-7-4-47 16,0 4 1-16,-7-3-1 15,3 0 1-15,-24 3-1 16,0 3 0-16,-4 4 1 16,4 2 1-16,3 7-2 15,-3 9 1-15,0 12-2 16,-1 10 0-16,8 13-2 16,11-7 0-16,-1 4-1 15,11-10 0-15,11-10 1 16,-1-12 0-16,19-18 2 15,9-10 1-15,8-13 2 16,4-12 1-16,-5-7 0 16,-13-6 0-16,-4-9-2 15,-13 9 1-15,-8 1-12 16,-7 2 1-16,-7 4-6 16,-4 8 1-16</inkml:trace>
  <inkml:trace contextRef="#ctx0" brushRef="#br2" timeOffset="-37139.01">5849 14010 43 0,'-28'25'21'0,"28"-6"-15"15,0-16 36-15,0 1-38 16,0-1 0-16,7-3 1 15,3 3 0-15,8-3-7 16,14 0 1-16,7 0 4 16,7-6 0-16,3-4-4 0,0-2 0 15,-3-1-8 1,-14 4 0-16,-11 2-8 0,-14 4 0 16</inkml:trace>
  <inkml:trace contextRef="#ctx0" brushRef="#br2" timeOffset="-36990.42">5803 14289 47 0,'14'22'23'0,"18"-9"-28"0,-18-13 36 0,14 0-35 16,18-3 0-16,-10-3-20 15,6-7 1-15</inkml:trace>
  <inkml:trace contextRef="#ctx0" brushRef="#br2" timeOffset="-36405.24">6505 14336 56 0,'-10'51'28'0,"13"-17"-28"0,4-31 49 16,-3-3-46-16,10 0 1 16,4-12 0-16,6-10 1 15,8-16-7-15,7-9 1 16,10-9 3-16,-7-13 1 16,-3-7-3-16,0-8 1 0,0-1-2 15,-7 7 1-15,3 2-1 16,-3 17 0-16,-11 2-2 15,0 17 1-15,-3 8-1 16,-4 13 0-16,-4 7 0 16,-3 15 0-16,-3 13 0 15,-4 9 1-15,-4 12 1 16,1 11 0-16,-1 14 0 16,-6 7 1-16,6 6 0 15,-6 1 1-15,-1 8-2 16,8-2 0-16,-1-7-1 15,4-6 1-15,0-9-3 16,4-13 1-16,3-13-4 16,0-12 1-1,-4-34-9-15,-3-4 1 16</inkml:trace>
  <inkml:trace contextRef="#ctx0" brushRef="#br2" timeOffset="-36191.93">6625 14208 55 0,'0'16'27'0,"14"-10"-29"0,-7-6 47 16,11 0-44-16,3 0 0 0,7-3 0 15,8-4 1 1,-1-2-4-16,0-3 1 0,4-1-6 15,-4 4 0-15,1-7-9 16,-8 0 0-16</inkml:trace>
  <inkml:trace contextRef="#ctx0" brushRef="#br2" timeOffset="-35848.89">7765 13443 52 0,'0'6'26'0,"-7"-6"-26"15,0 3 42-15,-4 3-41 0,-7 7 0 16,-13 3 2-16,-8 12 0 15,0 6-3-15,7 13 0 16,-7 13 3-16,8 12 0 16,-5 7 0-16,12-1 0 15,-1 10-3-15,11 12 1 16,14-12-2-16,7-10 0 16,7-12-4-16,4-19 1 15,3-15-5-15,0-14 0 16,11-11-8-16,0-14 0 0</inkml:trace>
  <inkml:trace contextRef="#ctx0" brushRef="#br2" timeOffset="-35592.33">7913 13810 60 0,'-4'50'30'0,"-6"19"-37"16,6-47 52-16,1 3-44 15,-4 9 0-15,0 7 0 16,-1 6 0-16,5-3-2 0,3-3 0 16,7-4-3-16,0-2 1 15,4-7-12-15,6-15 0 16,-6-16-1-16,-8-1 0 15</inkml:trace>
  <inkml:trace contextRef="#ctx0" brushRef="#br2" timeOffset="-35382.42">8107 14120 57 0,'14'25'28'16,"14"-12"-40"-16,-17-16 58 0,3-1-47 16,4 1 1-16,3-6-2 15,7-4 1-15,0 4-6 16,0 0 0-16,-6-7-8 16,-5-3 1-16</inkml:trace>
  <inkml:trace contextRef="#ctx0" brushRef="#br2" timeOffset="-35173.96">8248 13966 55 0,'0'63'27'0,"-7"0"-35"0,3-41 48 16,1 6-41-16,-1 10 1 15,1 2-3-15,-1 1 1 16,1-6-3-16,6-7 0 16,1-9-9-16,3-16 0 15</inkml:trace>
  <inkml:trace contextRef="#ctx0" brushRef="#br2" timeOffset="-34707.53">8855 13926 58 0,'0'3'29'0,"-21"-3"-38"15,10 0 53-15,-7 3-43 16,-10 3 0-16,0 4 1 15,-7 2 0-15,6 4-2 16,8 3 0-16,4 0 1 16,-5-4 1-16,5 1-1 15,3-4 0-15,7 1-1 16,7-4 1-16,-7 1-2 16,14-7 0-16,7-3-1 15,7 0 1-15,7-6-2 0,4 2 0 16,-4-2 0-1,-3 0 0-15,-4 0 0 0,-3-1 1 16,-1 7 0-16,-3 4 1 16,-3 2 0-16,-4 9 1 15,0 7 0-15,-3 7 1 16,-4 2-1-16,-4 7 0 16,1 6 0-16,-1-10 1 15,0 4-4-15,1-4 0 16,3 1-9-16,0-7 1 15,7-12-3-15,4-7 1 16</inkml:trace>
  <inkml:trace contextRef="#ctx0" brushRef="#br2" timeOffset="-34452.65">9066 13502 48 0,'7'32'24'0,"4"24"-24"15,0-31 48-15,-8 19-45 16,4 6 1-16,7 10 2 16,4 3 1-16,3 15-9 15,-3 0 0-15,-8 10 3 16,-10-3 1-16,-10 6-8 0,-8 0 1 15,-21-10-13-15,-14-12 0 16</inkml:trace>
  <inkml:trace contextRef="#ctx0" brushRef="#br2" timeOffset="-31313.72">14150 12461 11 0,'0'0'5'0,"7"-3"8"16,0 3 6-16,0-3-17 15,4 3 1-15,-1 3 4 16,8-3 0-16,3 0-7 16,4 0 0-16,7 0 6 0,13 0 0 15,12 0 0-15,13-3 1 16,15 3-2-16,17-6 0 16,11 3-2-16,0-7 1 15,11 1-2-15,-8 3 0 16,0-1-2-16,-6 7 0 15,-8-6 0-15,-7 3 0 16,-3 0-1-16,-7 0 1 16,-4 3 0-16,-7 0 0 15,-7 0 0-15,-11-4 0 16,-13 8-2-16,-11-1 0 16,-18 0 0-16,-25-6 0 15,-24 6-1-15,-29 3 1 0,-20 0-1 16,-33 4 1-16,-17 2 1 15,-18 1 1-15,-20-4 0 16,9 4 0-16,5-4 0 16,2-2 0-16,1 2 0 15,21-9 0-15,14 0-1 16,4 3 0-16,13-3-4 16,12 0 1-16,17 3-3 15,14 3 0-15,10 1 0 16,15-1 1-16,17 0 1 15,22 1 1-15,21-1 6 16,17 0 0-16,21-3 6 16,29-3 0-16,21-9 0 15,14-4 0-15,14-12-1 16,4 3 1-16,-18 3-5 0,-4-3 0 16,1 1-2-16,-26-1 0 15,-13 6-2-15,-18 3 0 16,-17 7-3-16,-22 9 0 15,-25 0-8-15,-24 0 1 16,-25-6-2-16,-17-9 0 16</inkml:trace>
  <inkml:trace contextRef="#ctx0" brushRef="#br2" timeOffset="-28401.76">9973 13847 25 0,'-11'22'12'0,"-6"-19"0"16,13 1 12-16,1 2-20 16,-4 0 0-16,3 3 5 15,1 1 0-15,3-1-10 16,0 4 0-16,7-1 7 15,10 1 1-15,12-4-2 16,16 1 0-16,5-7-3 16,20 0 0-16,4-6-5 15,8-3 0-15,-1-7-13 16,-4-6 1-16</inkml:trace>
  <inkml:trace contextRef="#ctx0" brushRef="#br2" timeOffset="-28085.22">10552 13590 41 0,'24'25'20'0,"29"-9"-14"0,-35-13 24 16,7 0-28-16,-1 3 1 0,4 7 0 15,4 3 1-15,-4-4-6 16,-3 16 1 0,-11 4 2-16,-14 2 0 0,-7 10-3 15,-10 10 0-15,-12-4-7 16,-9 3 1-16,-5-3-6 15,1-12 1-15</inkml:trace>
  <inkml:trace contextRef="#ctx0" brushRef="#br2" timeOffset="-27844.51">10664 13712 45 0,'4'38'22'0,"-4"15"-27"0,0-40 39 16,0 6-34-16,-4 6 0 16,1 6 0-16,-1 4 0 15,1-7-3-15,3 0 1 16,0 7-10-16,3-13 0 15</inkml:trace>
  <inkml:trace contextRef="#ctx0" brushRef="#br2" timeOffset="-27465.83">11617 13810 48 0,'-7'34'24'0,"-7"4"-27"0,10-23 40 15,1 14-36-15,-4 2 0 16,-4 7 1-16,-3 18 0 16,-4 7-3-16,-3 9 0 15,4 3-2-15,2-3 1 16,5-15-12-16,10-20 1 15</inkml:trace>
  <inkml:trace contextRef="#ctx0" brushRef="#br2" timeOffset="-27093.77">12069 13941 55 0,'31'4'27'0,"-17"-11"-29"16,-10 1 45-16,-4 6-43 16,0-6 1-16,-7-1-1 15,-11 4 1-15,-6 3-1 16,-5 3 0-16,-2 7 0 16,6 9 0-16,-3 3-2 15,-1 6 0-15,-6 13-1 16,3 6 0-16,8 3-2 15,6 3 1-15,11-6 0 16,11-6 0-16,6-10 2 0,8-12 0 16,10-13 1-1,11-12 0-15,10-13 3 0,-6-15 0 16,-8-1 0-16,-11 1 1 16,-6-7-2-16,-7-3 1 15,-4 3-9-15,-7 4 0 16,-4 5-7-16,1 1 1 15</inkml:trace>
  <inkml:trace contextRef="#ctx0" brushRef="#br2" timeOffset="-26780.07">12495 13960 59 0,'0'10'29'0,"7"2"-37"16,1-9 56-16,-1 0-47 15,3 1 0-15,1-1-1 16,6 0 0-16,5-3-1 0,2-3 1 16,4-4-5-16,1 1 0 15,-5 0-12-15,-6-4 1 16</inkml:trace>
  <inkml:trace contextRef="#ctx0" brushRef="#br2" timeOffset="-26584.21">12390 14274 60 0,'14'15'30'0,"21"-11"-37"0,-17-4 48 0,6-4-42 16,12 1 1-16,6-6-5 15,0 0 1-15,1-1-8 16,-5 1 0-16,-2-10-4 15,-5 0 1-15</inkml:trace>
  <inkml:trace contextRef="#ctx0" brushRef="#br2" timeOffset="-26329.72">13264 13772 49 0,'-7'41'24'0,"0"9"-26"16,4-34 47-16,-4 12-45 0,-4 10 1 16,-6 2-1-16,-8 17 0 15,4 5-1-15,0 7 0 16,-1-3-3-16,8 3 0 15,0-12-11-15,7-20 1 16</inkml:trace>
  <inkml:trace contextRef="#ctx0" brushRef="#br2" timeOffset="-25985.13">13614 14029 44 0,'21'10'22'0,"-14"-7"-22"16,-7-3 31-16,0 0-28 16,-4-3 0-16,-6-4 0 15,-8 4 1-15,4 6-6 16,-4 7 1-16,-6-4 3 16,-4 7 1-16,-1 12-4 15,1 6 1-15,3 7-2 16,8 9 1-16,-1 0-2 15,11-10 1-15,7 1-1 16,11-10 0-16,10-6 2 16,0-9 0-16,4-7 2 0,-1-9 0 15,5-10 0-15,-5-9 1 16,-3-9-1-16,-3-10 1 16,-4-6-6-16,0 6 1 15,-3-6-10-15,-4 3 1 16</inkml:trace>
  <inkml:trace contextRef="#ctx0" brushRef="#br2" timeOffset="-25550.68">13832 14346 47 0,'-3'47'23'0,"-1"-25"-17"16,4-19 36-16,0 0-39 15,0 0 0-15,0-3 0 16,7 0 1-16,4-9-6 16,0-16 1-16,3-10 2 15,0-9 1-15,7-9-2 16,7-6 1-16,-3-14-2 15,3 8 1-15,-3-14-1 16,3 7 1-16,4 3-1 16,0 6 0-16,-1 16 0 15,1 7 1-15,-7 14-1 0,-8 20 1 16,-3 12 0-16,-6 13 0 16,-5 22-1-16,-6-10 0 15,-5 16 0-15,-6 10 0 16,-3 12 0-16,-4 6 1 15,3 0-4-15,4 1 1 16,7-20-4-16,0-9 1 16,0-12-9-16,0-4 1 15</inkml:trace>
  <inkml:trace contextRef="#ctx0" brushRef="#br2" timeOffset="-25336.16">13899 14161 58 0,'8'47'29'0,"20"-16"-33"16,-21-28 51-16,7-3-47 16,4-6 1-16,6-3-1 15,1-7 0-15,3-3-5 16,4-6 0-16,-4 6-11 15,-3-6 0-15</inkml:trace>
  <inkml:trace contextRef="#ctx0" brushRef="#br2" timeOffset="-24815.31">15166 14286 59 0,'0'10'29'0,"14"-1"-31"16,-7-9 46-16,7 0-42 0,11-3 0 15,14 3-1-15,10-9 1 16,11-1-4-16,7-5 0 15,-7-1-3-15,-11 0 0 16,-3 0-12-16,-10-12 0 16</inkml:trace>
  <inkml:trace contextRef="#ctx0" brushRef="#br2" timeOffset="-24500.68">15667 14048 43 0,'7'19'21'0,"7"-16"-18"16,-7 0 27-16,0-3-26 16,0 3 0-16,0-3 3 15,0 0 1-15,7 0-9 16,4-3 0-16,3 3 7 15,-3 6 1-15,-4 7-3 16,-7 6 0-16,-10 9-3 16,-12 6 0-16,-2 10-3 15,-11 0 1-15,-11 3-6 16,-4-6 1-16,1-6-8 16,3-7 0-16,8-13-3 0,13-8 1 15</inkml:trace>
  <inkml:trace contextRef="#ctx0" brushRef="#br2" timeOffset="-24286.54">15639 13963 48 0,'7'54'24'0,"-7"-7"-27"0,0-29 44 0,0 8-41 15,-4 2 0-15,4 13-6 16,0 2 1-16,4-2-5 16,-1-6 1-16,-3-7-5 15,0-12 1-15</inkml:trace>
  <inkml:trace contextRef="#ctx0" brushRef="#br2" timeOffset="-23762.75">16267 14484 45 0,'-11'53'22'0,"-10"10"-20"0,17-57 43 16,-3 4-42-16,0-4 0 15,4 0 1-15,-1-6 0 16,4 0-5-16,7-6 0 16,4-22 4-16,-1-10 1 15,4-18-3-15,11-13 1 16,10-7-1-16,11-18 1 0,4 3-3 15,6-9 0 1,1-4-1-16,-4 10 0 0,-8 19 0 16,-6 12 0-16,-7 10 0 15,-7 19 0-15,-4 9 1 16,-7 15 1-16,-7 20 0 16,-4 18 1-16,-3 6-2 15,-3 7 1-15,-8 9-1 16,-3 13 1-16,-7 0 0 15,0 9 0-15,0 6 0 16,3 4 0-16,4-20-2 16,0 1 1-16,0-6-5 15,3-10 1-15,4-13-7 16,4-9 0-16,-1-9-3 16,-3-16 0-16</inkml:trace>
  <inkml:trace contextRef="#ctx0" brushRef="#br2" timeOffset="-23536.04">16249 14280 48 0,'3'22'24'0,"5"-3"-26"0,-5-22 46 15,1 0-42-15,-1-1 0 0,8 1 1 16,10 0 1-16,11 0-5 15,13-3 0-15,12-4 0 16,3 1 1-16,0 0-9 16,-4-4 1-16,-3-9-8 15,-10 0 1-15</inkml:trace>
  <inkml:trace contextRef="#ctx0" brushRef="#br2" timeOffset="-23265.47">16958 14136 61 0,'4'9'30'0,"17"4"-33"0,-7-16 55 15,3-1-51-15,8-2 1 16,7 0-1-16,7 0 1 16,3-1-5-16,0 1 1 15,-6 3-5-15,-8-6 0 16,-10 2-12-16,-11 4 1 16</inkml:trace>
  <inkml:trace contextRef="#ctx0" brushRef="#br2" timeOffset="-23083.58">16937 14346 48 0,'7'34'24'0,"25"-24"-20"16,-18-7 33-16,7-3-37 16,7 0 0-16,7 0 0 15,8-9 0-15,3-1-5 16,0-6 0-16,-8-2-9 15,-2-7 0-15</inkml:trace>
  <inkml:trace contextRef="#ctx0" brushRef="#br2" timeOffset="-22831.73">17900 13760 44 0,'-4'50'22'0,"-17"3"-15"0,14-34 32 15,-7 15-37-15,-7 4 0 16,-4 28 0-16,-3 15 1 16,0-5-4-16,0 18 0 15,6 3-4-15,1-3 0 16,11-13-10-16,-1-5 0 15</inkml:trace>
  <inkml:trace contextRef="#ctx0" brushRef="#br2" timeOffset="-22200.11">16143 13462 53 0,'-3'28'26'0,"-19"0"-32"15,15-19 43-15,-3 17-35 16,-4 8 1-16,-7 22 0 16,-1 10 0-16,-2 16-4 15,-5 9 0-15,-2 9-2 16,10 7 1-16,-1-4-8 15,8-6 1-15,4-18-6 16,10-26 0-16</inkml:trace>
  <inkml:trace contextRef="#ctx0" brushRef="#br2" timeOffset="-21512.2">16679 13280 30 0,'18'0'15'0,"21"15"-10"0,-25-15 22 0,4-3-24 16,10 3 0-16,14-3 1 16,18-3 0-16,21-7-6 15,4 1 1-15,3-4 3 16,14 4 0-16,4 2-2 16,7 4 1-16,-11 9-1 15,4 6 0-15,7-2 0 16,-11-7 0-16,-6 6 0 15,-15 0 1-15,-11-3-1 16,-10 1 0-16,-10-1 0 0,-8 9 1 16,-10-9-1-16,-4 10 0 15,-10 15-1-15,-11 10 0 16,-11 6 0-16,-6 21 1 16,-8 4-1-16,0 4 1 15,-6 18-1-15,-1 12 1 16,4 7 0-16,0 6 1 15,7 0 1-15,3-6 1 16,7 2-1-16,4-11 0 16,7-4 1-16,4-6 1 15,0-16-1-15,-1-6 1 0,-6-6-2 16,-4-4 0-16,-7-8 0 16,-4-7 0-16,-3-7-2 15,-11-9 1-15,-6 1-1 16,-12-4 0-16,-6-10-1 15,-22-5 1-15,-24-7 0 16,-21-16 0-16,-11-15 0 16,-36-3 0-16,-6-13 0 15,-18-6 0-15,-14-4-7 16,3 1 1-16,-6 3-9 16,13 3 0-16</inkml:trace>
  <inkml:trace contextRef="#ctx0" brushRef="#br1" timeOffset="-17095.27">2815 15958 44 0,'-10'25'22'0,"6"-6"-13"16,4-19 23-16,0 3-28 0,0 0 1 15,0-3 4-15,4 0 1 16,6 3-11-16,8-3 0 16,10 0 8-16,21-3 0 15,1-7-3-15,20-2 0 16,8-1-3-16,17 1 0 16,-7-1-6-16,1 1 1 15,-1 5-7-15,-14 1 0 16,0 0-9-16,-14-3 1 15</inkml:trace>
  <inkml:trace contextRef="#ctx0" brushRef="#br1" timeOffset="-16752.43">3711 15657 38 0,'7'15'19'0,"11"4"-13"15,-7-13 24-15,10 1-27 0,-4-1 0 16,8 0 2-16,10 4 0 15,-3 2-7-15,-4 1 1 16,-3-1 3-16,-7 7 0 16,-11 6-2-16,-7 3 0 15,-18 10-4-15,-24 9 1 16,-8 3-9-16,1 0 1 16,-8-9-3-16,5-6 1 15</inkml:trace>
  <inkml:trace contextRef="#ctx0" brushRef="#br1" timeOffset="-16541.59">3570 15669 41 0,'18'38'20'0,"-4"15"-21"16,-7-37 39-16,-7 9-37 15,0 0 1-15,0 0-2 16,0 10 1 0,7-1-14-1,-14-15 0-15</inkml:trace>
  <inkml:trace contextRef="#ctx0" brushRef="#br1" timeOffset="-15191.72">10788 12104 19 0,'-14'56'9'0,"7"-28"4"0,3-28-2 0,1 4-7 16,-1 2 0-16,-3 0 4 15,4 7 0-15,-1-7-9 16,1 0 1-16,-1 1 7 16,4-1 1-16,0 0-2 15,7 0 1-15,0-3-2 16,4-3 1-16,13-3-1 16,15-6 0-16,11 0-1 15,17-7 1-15,7-9-1 16,0 0 0-16,3 0-1 15,1 3 0-15,-4 3-2 16,-10 6 1-16,-4 4-2 0,-18-1 1 16,-7 10-2-16,-14 4 1 15,-17 11-2 1,-22 7 0-16,-17 3 0 0,-7 4 0 16,-18 5-2-16,-7 7 1 15,0-7 0-15,0-9 0 16,3-3 1-16,8 0 0 15,10-6 1-15,14-4 0 16,7-2 1-16,15-7 1 16,13 0 0-16,15-3 0 15,14-3 2-15,17-10 0 0,11-5 0 16,7-7 0 0,14-4-1-16,0 7 1 0,8-3-1 15,-12 0 1-15,-10 3-2 16,-10 10 0-16,-15 2-1 15,-10 7 0-15,-18 9-2 16,-25 1 0-16,-17 5 0 16,-14 7 0-16,-18-3 0 15,3 3 0-15,-13-1-1 16,-15 4 0-16,4-3 1 16,3 0 0-16,4-10-1 15,7 4 1-15,14-1 0 16,11 4 0-16,7-6 1 15,13-7 0-15,12-3 1 16,28 0 1-16,6-10 1 16,22-9 1-16,18-9 0 15,3-3 0-15,21-4 0 0,4 1 0 16,-1 3 0-16,-10 2 0 16,-17 7-2-16,-18 10 0 15,-18 6-2-15,-32 12 1 16,-27 3-4-16,-22 10 1 15,-32 3-15-15,-28-6 1 16,-21-4-1-16,4-9 1 16</inkml:trace>
  <inkml:trace contextRef="#ctx0" brushRef="#br1" timeOffset="-13806.75">4727 15362 41 0,'4'16'20'0,"6"-1"-16"16,-10-8 21-16,4 2-22 15,-4 10 0-15,0 3 4 16,-4 0 0-16,4 9-8 16,0 10 0-16,-7 6 5 15,0-3 0-15,-7 12-2 16,4 4 0-16,-8 15-4 15,7-9 0-15,1-3-6 16,-1-4 0-16,11-9-7 16,0-12 0-16</inkml:trace>
  <inkml:trace contextRef="#ctx0" brushRef="#br1" timeOffset="-13448.25">5249 15619 49 0,'22'-13'24'0,"-22"-5"-23"0,0 18 41 15,0-7-39-15,0 1 0 16,0 6 0-16,0-6 0 0,-8 3-5 16,-6 3 1-1,-14 6 3-15,-7 10 0 0,0 6-3 16,-4 6 0-16,-4 0-3 15,5 10 1-15,2 6-5 16,12 9 1-16,6 3-2 16,18-5 1-16,0-4 1 15,18-13 1-15,6-12 4 16,22-16 1-16,4-15 5 16,-8-16 1-16,7-10 2 15,1-9 0 1,-11-25-6-1,-18 4 0-15,-4 14-12 16,-17 7 1-16</inkml:trace>
  <inkml:trace contextRef="#ctx0" brushRef="#br1" timeOffset="-13057.12">5789 15581 41 0,'-21'32'20'0,"-7"-10"-9"0,21-16 27 0,3 0-34 15,-3 1 1-15,4-4 5 16,3 3 1-16,3-3-12 16,4 0 0-16,7-3 7 15,4-6 1-15,10-7-4 16,11-2 1-16,10-4-8 15,1 3 0-15,-15 1-9 16,-7 5 0-16,-7 1-7 16,-7 2 0-16</inkml:trace>
  <inkml:trace contextRef="#ctx0" brushRef="#br1" timeOffset="-12883.48">5708 15864 63 0,'11'6'31'0,"27"6"-37"0,-27-12 57 16,10-3-52-16,7-3 0 15,8 0-4-15,2-10 0 16,8 0-9-16,-18-2 0 16</inkml:trace>
  <inkml:trace contextRef="#ctx0" brushRef="#br1" timeOffset="-11826.6">6417 16017 52 0,'-11'57'26'0,"15"-48"-21"16,-4-9 33-16,11-6-36 0,3 0 0 16,7-10 2-16,0-9 0 15,11-10-4-15,3-9 0 16,4-6 3-16,7-12 1 15,0-7-2-15,3-4 0 16,-14 1-3-16,1 0 0 0,-8 3-3 16,-7 10 1-16,-3 8-2 15,-4 14 0-15,-4 9 0 16,1 3 0-16,3 6 2 16,-3 6 0-16,-4 16 1 15,0 7 1-15,-7 5 1 16,-4 10 0-16,1 4 0 15,3 11 0-15,-4 1 0 16,1 6 1-16,-5 13-1 16,1-7 1-16,-7 10-1 15,4 3 1-15,3 6 0 16,3 0 0-16,1-3-1 16,-1-9 0-16,1-10 0 15,3-10 0-15,3-8-2 16,4-20 1-16,0-9-7 15,0-6 0-15,-7-15-6 0,-3-17 1 16</inkml:trace>
  <inkml:trace contextRef="#ctx0" brushRef="#br1" timeOffset="-11602.25">6548 15839 56 0,'10'9'28'0,"29"-22"-31"15,-21 4 52-15,13-4-48 16,12-2 0-16,3-1-3 16,-8 4 1-16,5-4-8 15,-5 0 0-15,-6-3-7 16,0 4 0-16</inkml:trace>
  <inkml:trace contextRef="#ctx0" brushRef="#br1" timeOffset="-11240.99">7631 15067 57 0,'0'3'28'0,"-11"13"-31"0,0-10 49 16,-3 7-44-16,-7 9 1 15,4 3 1-15,-8 6 0 16,-3 13-5-16,-1 9 0 15,-2 4 4-15,-1 12 0 16,-3 6-2-16,10 10 1 0,0 3-2 16,11-4 1-16,7-5-2 15,11-10 0-15,6-13-4 16,11-12 1-16,0-13-5 16,4-12 1-16,3-9-11 15,1-29 1-15</inkml:trace>
  <inkml:trace contextRef="#ctx0" brushRef="#br1" timeOffset="-10805.96">7959 15428 48 0,'10'12'24'0,"-3"-9"-18"16,-7-3 35-16,0 4-39 15,-7-4 0-15,-3 3 0 0,-11 0 1 16,-4 6-4-16,-7 4 1 15,0-1 2-15,1 1 1 16,2 3-2-16,-2 2 0 16,2 4 1-16,5 0 0 15,3 3-1-15,6-3 1 16,8-3-1-16,7-3 0 16,11-4 0-16,7-2 0 15,3-7-2-15,10-9 0 16,5-7 0-16,-1-3 0 15,0-2 0-15,-6-1 0 16,2 3-1-16,-13 0 0 16,0 4 0-16,-1-1 1 15,-6-2-1-15,-1 12 1 0,-3 3 0 16,-3 3 0-16,-4 9 1 16,-4 7 0-16,-3 9 0 15,-7 4 0 1,4-1 0-16,-8 7 0 0,4-1-2 15,0 1 0-15,0-1-5 16,7-5 1-16,7-7-10 16,3-16 0-16</inkml:trace>
  <inkml:trace contextRef="#ctx0" brushRef="#br1" timeOffset="-10521.56">8128 14917 52 0,'-7'25'26'0,"25"22"-28"0,-15-32 42 15,8 17-38-15,3 2 1 16,0 23 2-16,4 12 1 15,-1 3-8-15,-3 12 1 16,-3 1 3-16,-4 16 0 16,-7-4-4-16,-7-3 0 15,-7-10-12-15,-4-18 0 0,-3-9-3 16,0-13 0-16</inkml:trace>
  <inkml:trace contextRef="#ctx0" brushRef="#br1" timeOffset="-10051.57">8721 15839 59 0,'3'15'29'0,"29"4"-33"0,-21-16 57 0,10 0-50 15,7-3 0-15,14-3-1 16,11-6 1-16,-7-4-7 15,0-6 0-15,0 1-4 16,0-1 0-16,-15-16-11 16,-2 4 1-16</inkml:trace>
  <inkml:trace contextRef="#ctx0" brushRef="#br1" timeOffset="-9854.65">9010 15566 54 0,'-7'25'27'0,"-18"50"-33"0,22-59 43 16,-11 12-38-16,-1 13 1 16,1 9-6-16,7 0 1 15,-7 0-6-15,4-9 0 16</inkml:trace>
  <inkml:trace contextRef="#ctx0" brushRef="#br1" timeOffset="-9048.72">10298 15167 63 0,'0'7'31'0,"0"-7"-36"15,-7 3 53-15,-4 0-47 16,0 0 1-16,-6 10-2 16,-8 6 1-16,-10 6-1 15,-8 3 0-15,-2 6 0 16,-1 13 1-16,-4 0-2 0,1 10 1 16,3 9-2-16,0 12 1 15,14 7-1-15,8 12 0 16,6 6 0-16,15-12 0 15,6-6-2-15,4-10 0 16,7-18-11-16,7-20 1 16,4-12-2-16,3-12 1 15</inkml:trace>
  <inkml:trace contextRef="#ctx0" brushRef="#br1" timeOffset="-8260.38">10559 15675 54 0,'7'0'27'0,"-4"-12"-33"16,-3 6 53-16,-3-1-47 15,-4-2 1-15,-7 3 0 16,-4-1 0-16,-3 7-1 16,-4 4 0-16,0 2-1 15,-3 10 0-15,-4-1-3 16,4 4 1-16,3 12-3 16,4 4 1-16,7 6-2 0,4 3 1 15,10-4 1-15,10 1 1 16,8-6 4-16,7-10 0 15,6-16 5-15,8-9 0 16,0-12 0-16,-4-14 1 16,0-5-2-16,1-7 1 15,-8 1-7-15,-7-4 0 16,-3-9-12-16,-11 12 0 16</inkml:trace>
  <inkml:trace contextRef="#ctx0" brushRef="#br1" timeOffset="-7997.97">10763 15766 60 0,'14'4'30'0,"39"-8"-39"16,-32 8 51-16,11-8-42 15,11 1 0-15,2-3-1 16,5 3 1-16,-1 3-6 0,-6-3 0 16,-5-7-10-16,-17-5 1 15</inkml:trace>
  <inkml:trace contextRef="#ctx0" brushRef="#br1" timeOffset="-7764.06">11017 15628 54 0,'-7'54'27'0,"-3"-10"-32"0,10-35 45 0,-7 7-41 16,0 9 1-16,-1 3-3 16,5 0 0-16,-1 4-5 15,4-1 0-15,4-6-6 16,3-9 0-16</inkml:trace>
  <inkml:trace contextRef="#ctx0" brushRef="#br1" timeOffset="-7427.72">11807 15559 54 0,'18'10'27'0,"-11"-16"-29"0,-7 6 51 16,-3-4-49-16,-8 1 1 15,-3 6 1-15,-11 7 1 16,-6 6-4-16,-5 9 1 16,1 0 2-16,-4 3 0 15,0 10 0-15,1 2 0 16,9 4-1-16,8 13 1 16,11-7 0-16,10-6 0 15,10-3-2-15,11-10 0 16,15-6-4-16,9-12 1 0,5-4-4 15,-4-12 1-15,0-13-10 16,-1-6 1-16,5-15-3 16,10-1 1-16</inkml:trace>
  <inkml:trace contextRef="#ctx0" brushRef="#br1" timeOffset="-7153.65">12019 15227 59 0,'4'53'29'0,"13"45"-34"15,-3-70 58-15,8-3-49 0,6 16 0 16,4 12 2-16,6-3 0 15,-2 7-8-15,-5 2 0 16,-6 7 4-16,-7 6 0 16,-18-3-7-16,-18 10 1 15,-21-4-16-15,-21 6 0 16</inkml:trace>
  <inkml:trace contextRef="#ctx0" brushRef="#br1" timeOffset="-3854.84">13063 15362 39 0,'-3'16'19'0,"-1"-4"-10"0,1-9 20 0,-1 4-25 16,1-1 0-16,-4 3 2 15,-4 4 1-15,1-1-9 16,-1 7 1-16,-7-3 5 15,-10 12 1-15,-4 7-3 16,-10 8 0-16,0-5-1 16,3 15 0-16,-3 1-1 15,6-1 1-15,8 3-2 16,7 1 1-16,7-13-3 16,7-3 1-16,7-7-5 15,7-9 1-15,10-9-10 16,15-10 1-16</inkml:trace>
  <inkml:trace contextRef="#ctx0" brushRef="#br1" timeOffset="-3598.42">13007 15754 44 0,'-7'9'22'0,"-4"13"-15"0,11-15 31 16,0-1-36-16,0 3 1 15,4-3 2-15,3 4 0 0,7-4-7 16,0 0 1-16,7 1 2 16,7-1 0-16,4-6-8 15,-4-3 1-15,1 0-10 16,-1-10 0-16</inkml:trace>
  <inkml:trace contextRef="#ctx0" brushRef="#br1" timeOffset="-3330.97">13533 15632 52 0,'0'18'26'0,"-4"11"-24"0,8-20 42 15,-4 4-43-15,-4-1 1 16,-3 10 0-16,0 3 0 16,0 10-3-16,3-1 0 15,4 4-3-15,0-4 0 16,7-9-10-16,0-9 0 15,4-19-3-15,7-10 1 16</inkml:trace>
  <inkml:trace contextRef="#ctx0" brushRef="#br1" timeOffset="-3074.56">13797 15233 46 0,'0'13'23'0,"-3"9"-24"16,6-13 44-16,1 7-39 15,-1 3 0-15,4 9 3 16,4 13 0-16,6-4-8 16,5 10 1-16,6 13 4 15,0-7 1-15,-3 7-4 16,-8-1 1-16,-10 7-10 15,-17 6 1-15,-22-12-12 16,-17 0 1-16</inkml:trace>
  <inkml:trace contextRef="#ctx0" brushRef="#br1" timeOffset="-192.42">14397 15704 29 0,'10'6'14'0,"22"3"0"0,-21-9 14 16,3 4-22-16,4-1 1 15,3 0 3-15,7-3 0 16,4 0-13-16,14 0 0 16,10 0 8-16,15 0 1 15,10-3-4-15,0 0 0 16,-4-1-6-16,-6 1 1 0,-8 3-10 15,-13 0 0-15,-8-6-3 16,-10-3 0-16</inkml:trace>
  <inkml:trace contextRef="#ctx0" brushRef="#br1" timeOffset="138.93">15166 15418 39 0,'14'19'19'0,"28"-16"-18"16,-24 0 33-16,10 1-32 15,4 5 1-15,3 4 0 0,-3 2 1 16,-4-2-5-16,-7-1 0 16,-6 7 2-16,-15 9 1 15,-18 7-3-15,-10 6 0 16,-8 9-4-16,-2-3 1 16,-1 6-7-16,3 4 1 15,5-17-3-15,-1-11 0 16</inkml:trace>
  <inkml:trace contextRef="#ctx0" brushRef="#br1" timeOffset="335.41">15127 15334 45 0,'7'40'22'0,"11"67"-23"15,-15-76 44-15,-3 10-43 16,-3 0 0-16,-4 9-11 16,-4-3 1-16,-6-6 1 15,-1-10 1-15</inkml:trace>
  <inkml:trace contextRef="#ctx0" brushRef="#br1" timeOffset="2300.91">17971 13317 29 0,'0'-3'14'0,"0"9"0"0,0-6 14 16,0 0-24-16,0 0 1 15,0 0 3-15,0 0 0 16,0 0-9-16,0 0 0 0,7 0 6 16,0 7 1-16,-4 2-3 15,1 7 1 1,-4 15-3-1,3 1 1-15,-3-10-2 16,-3 3 0-16,-1-3 0 16,1-7 0-16,3-2 0 15,0-13 0-15,7-6 3 16,7-16 0-16,7-13 2 16,11-31 0-16,17-18 0 15,25-20 0-15,4-6-5 16,28-9 0-16,21-13-18 15,-4-6 1-15,-10 32-4 16,-14 2 1-16</inkml:trace>
  <inkml:trace contextRef="#ctx0" brushRef="#br1" timeOffset="4286.85">16076 15484 47 0,'0'44'23'0,"7"-41"-15"15,-3 0 24-15,-4 10-30 16,0 6 1-16,-4 9 1 16,1 6 1-16,-4 1-6 15,0 9 0-15,-4 6 4 16,0 16 0-16,1-3-2 16,-1 2 0-16,1-5-4 0,3-13 0 15,-1-6-9 1,5-16 0-16,3-16-5 0,7-9 1 15</inkml:trace>
  <inkml:trace contextRef="#ctx0" brushRef="#br1" timeOffset="4641.26">16327 15741 41 0,'35'3'20'15,"-7"7"-20"-15,-28-10 34 16,4-6-32-16,-1 2 0 0,1-2 0 16,-8 0 1-16,-3 0-4 15,-7 3 0-15,0 3 2 16,0 6 1-16,0-3-1 16,0 9 0-16,-4 10-2 15,0 10 0-15,4 2-2 16,4 7 0-16,2 6-1 15,8-9 1-15,8-4-1 16,-1-2 1-16,7-10 2 16,7-13 0-16,11-9 3 15,3-13 1-15,0-12 0 16,-3-9 1-16,-7-7-1 16,-8 0 0-16,-3 4-8 15,-3-4 1-15,-4-6-9 16,-3 12 0-16</inkml:trace>
  <inkml:trace contextRef="#ctx0" brushRef="#br1" timeOffset="4973.54">16708 15732 61 0,'7'12'30'0,"3"-8"-38"0,-6-4 57 0,3-4-48 16,3 4 0-16,4 0 0 15,1-3 0-15,-1-3-2 16,7-3 0-16,7-4-2 16,0 1 1-16,-3-1-10 15,-4 4 0-15,-3-1-5 16,-8 4 0-16</inkml:trace>
  <inkml:trace contextRef="#ctx0" brushRef="#br1" timeOffset="5153.62">16739 15933 58 0,'7'18'29'0,"11"-18"-38"0,-11 0 55 16,4-3-45-16,3 0 0 16,7-3-1-16,4 0 0 15,3-7-7-15,4 4 1 16,3-4-10-16,-7 1 1 15</inkml:trace>
  <inkml:trace contextRef="#ctx0" brushRef="#br1" timeOffset="5706.66">17667 15494 62 0,'0'0'31'0,"-18"6"-37"15,11-3 54-15,-10 0-48 0,-11-3 1 16,-8 6 0-1,5 1 0-15,-1 2-1 16,-3 7 1-16,-4 6 0 0,3 3 1 16,5 3-3-16,2-3 1 15,8-6-2-15,7 3 1 16,11-3-2-16,6 0 0 16,8-4-1-16,6-5 1 15,1-1 1-15,7-12 1 16,6 3 0-16,1-6 0 15,7-10 0-15,-7-6 1 16,-4-3-1-16,-3 0 1 0,-4 0-1 16,-3 3 1-16,-4 3-1 15,-4 3 1-15,-3 7 0 16,-7 9 1-16,0 6-1 16,-7 10 1-16,-3 9 1 15,-8 0 0-15,-3 16-1 16,-4 6 1-16,0 16-1 15,1 2 1-15,3 17-1 16,3-1 0-16,0 4-10 16,1-13 1-16,-1-18-8 15,-3-17 0-15</inkml:trace>
  <inkml:trace contextRef="#ctx0" brushRef="#br1" timeOffset="7494.87">18002 15723 54 0,'0'3'27'0,"11"0"-20"0,-8-3 27 16,4-3-31-16,0 3 0 15,8 0 3-15,2 0 0 16,1 0-7-16,3 3 0 16,7 0 4-16,0 0 0 15,4 0-4-15,0 0 1 0,0-3-9 16,-4 3 0-16,0-9-10 16,-10-6 1-16</inkml:trace>
  <inkml:trace contextRef="#ctx0" brushRef="#br1" timeOffset="7884.88">18912 15462 44 0,'25'10'22'0,"-11"-13"-12"0,-14 3 31 0,0 0-37 0,4 0 0 15,-4 0 1-15,-4 6 1 16,-6-3-8-16,-12 6 0 16,-2-2 4-16,-4 2 1 15,-4 0-2-15,0 1 1 16,-7 9-1-16,-3 9 0 15,0 6 0-15,3 10 0 16,7 6 0-16,7 7 0 16,8 6 0-16,3-1 0 0,10-8 0 15,15-7 0 1,17-10-2-16,7-8 0 16,11-14-7-16,0-5 0 0,0-10-11 15,-15-4 0-15</inkml:trace>
  <inkml:trace contextRef="#ctx0" brushRef="#br1" timeOffset="12278.4">19300 15669 20 0,'-3'6'10'0,"-1"4"6"15,4-10 11-15,-3 3-22 16,-1 0 0-16,1 3 6 15,-1-2 0-15,1-1-13 16,3 0 1-16,3 3 8 16,1 0 1-16,3 1-3 15,3-4 0-15,8 0-3 16,10 0 0-16,8 3-2 16,2 1 0-16,1-4-5 15,0-3 0-15,0-3-11 16,0-7 0-16</inkml:trace>
  <inkml:trace contextRef="#ctx0" brushRef="#br1" timeOffset="12629.77">19724 15469 41 0,'14'28'20'0,"-3"3"-16"0,-4-28 23 0,-4 0-24 16,1 1 0-16,-1 5 1 15,1 0 1-15,-1 7-7 16,1 3 1-16,-1 6 3 15,-3 3 1-15,0 0-3 16,-7 4 1-16,-3 2-1 16,-4 4 0-16,-4 3-1 15,-3-4 0-15,-4 1-1 16,4-7 0-16,0-3-3 16,0-2 0-16,-4-5-9 15,0-8 1-15</inkml:trace>
  <inkml:trace contextRef="#ctx0" brushRef="#br1" timeOffset="12898.37">19590 15679 43 0,'0'12'21'0,"0"4"-21"0,0-13 34 15,0 3-33-15,0-3 1 0,0 4 0 16,0 2 0-16,-4 4-4 16,-3 5 0-16,0 8-1 15,0-1 1-15,0-3-11 16,0-4 0-16</inkml:trace>
  <inkml:trace contextRef="#ctx0" brushRef="#br1" timeOffset="13425.94">20334 15726 47 0,'0'12'23'0,"0"-12"-24"0,0 0 38 0,-7 0-37 16,-7 0 0-16,-7 0 1 15,-4 3 0-15,0 10-1 16,1-1 0-16,-5 7 1 16,-2 6 0-16,-1 4 0 15,0 5 0-15,4 13 0 16,3-3 0-16,8 3-1 16,10 3 1-16,7 0-1 15,10-9 1-15,8-10-2 16,3-9 1-16,0-9-5 15,14-7 0-15,1-6-10 16,6-12 0-16</inkml:trace>
  <inkml:trace contextRef="#ctx0" brushRef="#br1" timeOffset="13727.28">20447 15879 48 0,'-4'16'24'0,"19"-13"-20"0,-8-3 38 0,0 0-39 16,3 0 0-16,4 3 1 15,4-3 0-15,0 0-6 16,-1 0 0-16,-3 0 1 16,1 3 0-16,-8 4-11 15,-7-1 0-15,0-3-4 16,-7-3 0-16</inkml:trace>
  <inkml:trace contextRef="#ctx0" brushRef="#br1" timeOffset="13891.33">20422 16105 45 0,'25'3'22'0,"17"0"-25"0,-28-3 38 16,4 0-36-16,3-3 1 16,0 3-7-16,1 0 1 15,-1-3-3-15,-7-9 1 16</inkml:trace>
  <inkml:trace contextRef="#ctx0" brushRef="#br1" timeOffset="14145.65">20775 16074 42 0,'14'3'21'0,"18"0"-26"0,-18-6 32 0,4 0-28 16,-1 0 1-16,1-4-11 15,0 1 0-15,3-10 6 16,0 1 0-16</inkml:trace>
  <inkml:trace contextRef="#ctx0" brushRef="#br1" timeOffset="14399.37">21188 15804 47 0,'-18'50'23'0,"1"0"-21"0,13-34 43 15,-3 9-45-15,-4 7 1 16,-3 8-1-16,0 10 0 16,0 4-2-16,0-4 0 15,3-3-9-15,4-3 0 0,0-13-4 16,4-6 1-16</inkml:trace>
  <inkml:trace contextRef="#ctx0" brushRef="#br1" timeOffset="14927.58">20073 15475 16 0,'-7'-10'8'0,"-4"14"4"0,8-4 3 0,-1 0-11 15,1 3 1-15,-4 0 2 16,0 3 1-16,0-3-10 15,-4 7 1-15,1-4 7 16,2 3 0-16,-2-2-3 16,-1 5 1-16,-3 10-1 15,0 13 0-15,-7 2-1 16,3 13 1-16,-3 10-1 16,0 12 0-16,-4-3-1 15,8 0 0-15,-5-6-4 16,5-7 0-16,3-6-6 15,3-15 1-15,8-13-6 16,3-16 1-16</inkml:trace>
  <inkml:trace contextRef="#ctx0" brushRef="#br1" timeOffset="15587.34">20077 15418 38 0,'3'3'19'0,"8"-9"-20"0,-4 3 33 0,0 3-28 15,0-3 0-15,7 0 2 16,4 3 0-16,10 0-7 16,11 3 1-16,10 0 4 15,11 0 1-15,11 0-3 16,3-9 1-16,10 3-2 16,12-3 1-16,2-1-3 15,1-2 1-15,-11 0 0 16,-3-1 0-16,-11-2-1 15,-7 5 1-15,-3-2 0 16,-8 3 0-16,-7 3-1 16,-3 3 1-16,-3 3-1 15,-5 0 1-15,-6 3 0 16,-4 7 0-16,-6 2-1 16,-5 10 0-16,-3 4 0 15,-7-4 1-15,-7 6-1 0,-3 13 0 16,-4 0 0-16,-4 0 0 15,1 9 0-15,-1 7 1 16,-3 12-1-16,0 3 0 16,3 13 1-16,1 0 0 15,3 6-1-15,3 0 1 16,4-3-1-16,-3-13 1 16,3-12 0-16,-8-13 0 15,-13-6-1-15,-14-9 0 0,-11-7 1 16,-24-6 0-1,-22-9 0-15,-21-7 0 0,0-18 0 16,-21 0 1-16,4-20-6 16,3-8 1-16,14-10-10 15,0-3 1-15</inkml:trace>
  <inkml:trace contextRef="#ctx0" brushRef="#br3" timeOffset="33151.78">1736 17422 21 0,'-11'10'10'0,"1"-14"3"16,10 8 3-16,0-4-12 15,-8 0 0-15,8 3 5 16,0 0 0-16,0 0-10 0,0 0 1 15,8 0 7-15,-8-3 1 16,3 0-2-16,4 0 1 16,7-3-3-16,4 0 0 15,3-3-1-15,7-1 0 16,0 4-2-16,4 0 0 16,-4 0-4-16,-13 0 1 15,2 0-6-15,-10 3 1 16,4-3-10-16,-1-4 1 15</inkml:trace>
  <inkml:trace contextRef="#ctx0" brushRef="#br3" timeOffset="33587.85">2247 16964 34 0,'7'13'17'0,"-7"3"-10"15,0-16 22-15,0 3-25 0,0 3 0 16,0 0 3-16,-7 4 0 16,4 2-8-16,-8 7 0 15,4 6 7-15,4 3 0 16,-8 4-2-16,0 8 1 16,-3 7-2-16,0 4 0 15,4 8-1-15,-1 1 0 16,4 9-1-16,0-3 0 0,3-4-2 15,4-5 1 1,0-4-4-16,-7-6 0 0,4-12-7 16,3-10 1-16,-7-19-8 15,3-9 1-15</inkml:trace>
  <inkml:trace contextRef="#ctx0" brushRef="#br3" timeOffset="36154.41">2812 17519 39 0,'-7'19'19'0,"17"-9"-12"15,-10-10 19-15,7 0-21 16,0 0 0-16,-3 3 2 16,6-3 0-16,8 0-9 15,3 3 0-15,18-3 6 16,-11 3 1-16,22-3-4 16,10-3 0-16,10-3-4 0,4-4 0 15,4-2-10-15,-8-4 1 16,-3-6-3-16,-7 6 0 15</inkml:trace>
  <inkml:trace contextRef="#ctx0" brushRef="#br3" timeOffset="36544.83">3538 17215 34 0,'11'16'17'0,"7"-7"-14"15,-15-9 29-15,4 0-30 16,4 0 1-16,-1 0 2 16,1 0 1-16,7 3-7 15,-4 4 0-15,3 2 4 16,-10 0 0-16,-3 10-1 0,-11 6 0 16,-4 7-4-1,-3 5 1-15,-3 10-3 0,-5 0 1 16,-9-6-7-16,2-3 0 15,-2-7-4-15,6-9 1 16</inkml:trace>
  <inkml:trace contextRef="#ctx0" brushRef="#br3" timeOffset="36757.69">3397 16908 45 0,'11'16'22'0,"-1"5"-27"15,-6-11 42-15,3 9-38 16,-7 12 1-16,4 13-1 16,3 9 0-16,0 10-11 15,3 3 1-15</inkml:trace>
  <inkml:trace contextRef="#ctx0" brushRef="#br3" timeOffset="37280.8">4279 17196 33 0,'4'29'16'0,"-8"18"-9"16,1-29 18-16,3 4-23 15,0 7 0-15,-11 8 0 0,4 10 1 16,4 10-4 0,3 2 0-16,-8 7 2 0,5-6 1 15,3-7-4-15,0-9 1 16,3-6-10-16,5-13 0 15</inkml:trace>
  <inkml:trace contextRef="#ctx0" brushRef="#br3" timeOffset="37656.75">4745 17416 39 0,'21'-3'19'0,"7"0"-16"0,-21-1 28 0,-7 4-30 16,0 0 0-16,0-6 0 16,-14 3 1-16,0 0-2 15,4 3 0-15,-1 3 2 16,-10 0 0-16,3 7-2 16,-10 8 0-16,7 7-3 15,0 13 1-15,-1 9-2 16,15 3 1-16,0-9-1 15,14-3 0-15,0-10 1 16,15-9 1-16,-8-10 3 16,10-9 1-16,8-12 1 15,0-13 0-15,7-4-1 16,-11-5 1-16,-7-4-1 16,-3-3 1-16,-8 4-3 0,1-1 0 15,-11 4-10-15,-7 2 1 16,-4 1-3-16,4 6 0 15</inkml:trace>
  <inkml:trace contextRef="#ctx0" brushRef="#br3" timeOffset="37987.89">5200 17231 51 0,'3'12'25'0,"15"4"-29"16,-14-13 50-16,6 3-45 15,4 1 1-15,-10-4 0 16,14 3 0-16,-4-6-4 16,14-9 1-16,4-1-2 15,3 1 1-15,-7 0-11 0,-7-1 1 16,-10 1-4-16,-8 2 1 16</inkml:trace>
  <inkml:trace contextRef="#ctx0" brushRef="#br3" timeOffset="38192.28">5017 17560 53 0,'3'53'26'0,"32"-31"-28"0,-21-19 51 16,11-3-48-16,7-3 1 0,3-3-1 15,4-3 1-15,3-4-5 16,1 1 1-16,2-1-10 15,-6-9 0-15,-14 0-5 16,10 10 1-16</inkml:trace>
  <inkml:trace contextRef="#ctx0" brushRef="#br3" timeOffset="40444.84">5789 17839 39 0,'4'19'19'0,"3"-19"-12"16,-4-3 19-16,1-7-24 15,-1-5 0-15,4-7 2 16,4-22 0-16,3-9-5 16,4-10 0-16,-1-15 3 15,8-1 1-15,-7-9-2 16,3-3 1-16,3 4-2 16,1 11 0-16,0 10 0 15,-4 4 1-15,0 5-1 16,-7 13 1-16,0 10 0 15,1 9 0-15,2 9-1 16,-6 10 1-16,-8 12 0 16,4 4 0-16,0 15-1 0,-3 9 1 15,3 23-1-15,-7 5 0 16,0 10 0-16,0 4 0 16,0 8-2-16,0 4 1 15,4 0-2-15,3-13 1 16,-7-3-2-16,3-12 1 15,-3-13-5-15,7-13 1 16,-7-12-6-16,0-15 0 16</inkml:trace>
  <inkml:trace contextRef="#ctx0" brushRef="#br3" timeOffset="40673.57">5817 17497 33 0,'0'13'16'0,"-7"-4"-8"15,7-9 23-15,0 0-27 16,7-6 0-16,4 6 2 16,-1-3 0-16,1 0-8 15,17-3 0-15,8-1 5 16,2-8 0-16,8-1-7 15,7 0 1-15,4-6-11 16,-8-12 1-16</inkml:trace>
  <inkml:trace contextRef="#ctx0" brushRef="#br3" timeOffset="41004.03">6879 16786 41 0,'0'3'20'0,"-7"-3"-13"0,4 3 28 0,-8 6-32 16,-10 4 0-16,-4 9 1 15,-3 9 1-15,-7 7-6 16,-1 12 0-16,-2 13 4 15,2 6 1-15,1 3-2 16,7 16 1-16,7 6-2 16,10-3 1-16,11-13-1 15,11-3 0-15,-1-12-3 16,1-10 1-16,6-12-13 16,5-19 1-16,-5-13-4 15,1-6 0-15</inkml:trace>
  <inkml:trace contextRef="#ctx0" brushRef="#br3" timeOffset="41995.15">6904 17014 22 0,'0'0'11'0,"0"4"2"16,0-4 10-16,3 3-19 16,-3-3 0-16,0 0 6 15,0 0 1-15,0 3-11 16,0 0 0 0,4 16 8-16,-1 6 1 15,-3 3-3-15,0 7 1 16,0 5-3-16,0 4 1 15,0 0-3-15,0 6 0 16,-3-3-1-16,-1 0 0 16,1-6 0-16,3-3 0 15,0-10-4-15,0-3 1 0,0-6-6 16,3-6 1 0,1-7-11-16,-4-6 0 0</inkml:trace>
  <inkml:trace contextRef="#ctx0" brushRef="#br3" timeOffset="42550.47">7154 17312 36 0,'0'13'18'0,"0"-1"-6"16,0-8 20-16,0-1-28 16,0 0 1-16,4 0 3 15,-1 3 0-15,8-3-10 16,-7 1 0-16,6-1 6 16,4-3 0-16,4 0-2 15,7-3 0-15,-1-1-3 16,12-2 1-16,-8 0-8 15,0-4 1-15,-3 1-9 16,-8-7 0-16</inkml:trace>
  <inkml:trace contextRef="#ctx0" brushRef="#br3" timeOffset="42810.3">7306 17137 38 0,'-3'41'19'0,"-8"-16"-17"0,11-19 23 16,0 3-24-16,-7 7 0 15,3 6 0-15,4 6 1 0,0-3-3 16,0-3 0-16,-7 0-5 15,7 0 0-15,7-6-5 16,-7-4 1-16</inkml:trace>
  <inkml:trace contextRef="#ctx0" brushRef="#br3" timeOffset="43361.52">7839 17099 41 0,'3'-3'20'0,"-10"0"-21"16,4 0 35-16,-1 3-32 0,-3 0 1 15,-7 3 0-15,-4 3 0 16,1 0-4-16,-4 7 0 16,-1-1 3-16,1 1 0 15,4 0-1-15,-5-4 0 16,12 4-1-16,3-1 1 16,0 4-2-16,3-1 1 15,8 4-1-15,6-3 1 0,4-4-1 16,8-5 0-16,-5-4-1 15,8-6 1-15,0-7-1 16,-1-2 1-16,1-1 0 16,-4 1 0-16,0-4-1 15,-10 0 1-15,-1 4 1 16,-2 2 0-16,-1 1-1 16,-7 9 1-16,0 0 0 15,0 9 0-15,-4-2 0 16,-3 5 0-16,0 7 0 15,0 9 1-15,-4 7-1 16,1 2 0-16,-1 10 0 16,4 4 0-16,0 8-3 15,4 1 0-15,-1-4-5 16,4-9 1-16,7-12-5 16,0-13 0-16</inkml:trace>
  <inkml:trace contextRef="#ctx0" brushRef="#br3" timeOffset="43706.46">7941 16789 35 0,'11'37'17'0,"-1"-12"-18"0,-3-15 31 0,0 5-28 16,4 11 1-16,7 8 5 16,6 16 1-16,-3 4-10 15,8 5 0-15,-8 4 5 16,0 3 0-16,-3 9-2 15,-11-6 1-15,-4 6-7 16,-3-9 1-16,-7-13-7 16,-3-6 1-16,-5-12-5 15,-2-10 0-15</inkml:trace>
  <inkml:trace contextRef="#ctx0" brushRef="#br3" timeOffset="43991.86">8375 17275 51 0,'0'28'25'0,"14"-19"-26"0,-14-9 47 0,11 4-45 15,6-1 1-15,1-3 0 16,7 3 0-16,-1-3-3 16,5-3 0-16,9 0 0 15,8-4 0-15,4-2-9 16,-8-7 1-16,0-3-7 16,-3 1 0-16</inkml:trace>
  <inkml:trace contextRef="#ctx0" brushRef="#br3" timeOffset="44204.2">8622 17134 52 0,'-4'65'26'0,"-3"-5"-35"0,4-32 45 15,-4 7-37-15,0 15 1 16,3 10-8-16,4 2 1 16,0-5-2-16,0-10 0 15</inkml:trace>
  <inkml:trace contextRef="#ctx0" brushRef="#br3" timeOffset="45104.83">9437 16691 53 0,'3'10'26'0,"4"-7"-23"0,-7-3 43 15,0 3-45-15,0 0 0 16,-3 7 1-16,-4 2 0 16,0 4-3-16,-7 6 1 15,-8 0 1-15,1 9 0 16,-3 10-1-16,-1 12 1 15,4 16 0-15,0 7 0 16,3 2-1-16,4 13 0 0,7 0-2 16,3-7 0-16,8-5-7 15,3-20 1-15,7-8-10 16,-3-17 0-16</inkml:trace>
  <inkml:trace contextRef="#ctx0" brushRef="#br3" timeOffset="45810.18">9599 16945 42 0,'-3'22'21'0,"13"29"-19"0,-6-39 30 15,-1 7-30-15,1 6 1 16,-1 3 0-16,1 13 0 16,-4 9-4-16,0 0 0 15,-4 13 3-15,4-3 0 16,0-4-2-16,0-6 0 15,0-6-6-15,4-9 0 16,-1-16-8-16,1-16 0 0</inkml:trace>
  <inkml:trace contextRef="#ctx0" brushRef="#br3" timeOffset="46334.57">9627 16914 37 0,'-3'-3'18'0,"6"-3"-13"16,-3 6 25-16,4-3-26 16,-1-1 0-16,-3 4 3 15,7 0 1-15,4 0-9 16,-4-3 0-16,0 3 6 15,4 0 0-15,6 0-2 16,5 0 1-16,2-3-2 0,4 3 0 16,1 0-1-16,-1 0 0 15,-3 3-1-15,-8 0 0 16,-3 1-1-16,-3 2 1 16,-4 0-1-16,-11 7 0 15,-3 2-1-15,-7 1 1 16,0 0-2-16,-3 6 0 15,-1-7 0-15,0 4 0 16,4-3 0-16,0 0 1 16,3-1 0-16,4 1 1 15,4-4 1-15,3 1 0 0,7-1 1 16,7 4 0-16,0-3 0 16,7-1 0-16,-3 1-1 15,-4-1 1-15,0 1-1 16,-7 3 1-16,-7 2-2 15,-7 7 1-15,-10 4-1 16,-5-4 0-16,-9 0-4 16,6 0 0-16,-3-6-9 15,3-7 0-15</inkml:trace>
  <inkml:trace contextRef="#ctx0" brushRef="#br3" timeOffset="46723.13">10283 16673 44 0,'0'9'22'0,"-7"16"-19"0,4-15 33 15,-4 2-34-15,0 7 0 0,0 3 1 16,0 3 1-16,-7 6-5 16,-4 7 0-16,0 12 3 15,-3 10 0-15,7 2-1 16,-4 4 1-16,8 0-1 15,-1-6 0-15,8-4-3 16,3-6 1-16,3-9-4 16,4-13 0-16,0-6-6 15,4-12 0-15,3-17-5 16,-7-5 1-16</inkml:trace>
  <inkml:trace contextRef="#ctx0" brushRef="#br3" timeOffset="46981.08">10252 17165 49 0,'7'13'24'0,"7"-1"-29"0,-7-9 46 15,4-3-41-15,6 0 1 16,4-6-1-16,4 0 0 0,3-1-2 16,4-2 1-1,-4 0-7-15,0-4 0 16,-3-6-6-16,-4 0 1 0</inkml:trace>
  <inkml:trace contextRef="#ctx0" brushRef="#br3" timeOffset="47265.98">10675 17055 52 0,'4'22'26'0,"-11"28"-32"16,3-34 48-16,0-3-42 16,-3 5 1-16,0 11-1 15,0 5 1-15,0 1-2 0,0-4 1 16,0 0-3-16,4-6 0 16,-1-3-9-16,4-9 0 15,4-10-3-15,-1-9 1 16</inkml:trace>
  <inkml:trace contextRef="#ctx0" brushRef="#br3" timeOffset="47551.64">10756 16735 39 0,'7'32'19'0,"0"12"-18"16,-7-32 35-16,4 1-33 15,3 6 1-15,3 6 3 16,1 3 0-16,3 9-9 16,4 7 1-16,-4 3 5 15,0 0 0-15,-7 7-4 16,-7 2 1-16,-10 7-10 15,-12 9 1-15,-6-16-8 16,-7-8 1-16</inkml:trace>
  <inkml:trace contextRef="#ctx0" brushRef="#br3" timeOffset="48556.31">11049 17243 26 0,'-4'7'13'0,"8"-10"0"0,-4 3 13 16,0 0-22-16,0 3 1 15,4 0 4-15,-1 0 1 16,1 3-11-16,3 0 0 16,7 1 7-16,3-4 0 0,12 3-2 15,6-3 0-15,-3-3-5 16,3-9 1-16,0 3-9 15,0-1 1-15,-3-5-8 16,-7-7 1-16</inkml:trace>
  <inkml:trace contextRef="#ctx0" brushRef="#br3" timeOffset="48797.84">11310 17109 47 0,'-3'21'23'0,"3"23"-29"0,0-37 38 16,-4 5-32-16,0 7 0 15,1 6-2-15,-4 6 0 16,0 1-6-16,0-4 1 15,0-3-5-15,0 3 0 16</inkml:trace>
  <inkml:trace contextRef="#ctx0" brushRef="#br3" timeOffset="49157.71">11970 16964 43 0,'7'25'21'0,"-4"-12"-21"16,-3-13 40-16,-7-3-38 15,0 3 0-15,-3 0 0 16,-8 6 1-16,0 3-4 15,-6 7 1-15,-1 3 2 16,0 9 0-16,1 0-1 16,-5 4 0-16,1 9 0 15,7 9 0-15,3 0-1 0,8 6 1 16,6-2-2 0,8-4 1-16,10-9-3 0,7-13 0 15,4-13-3-15,-1-8 1 16,5-10-10-16,6-16 0 15</inkml:trace>
  <inkml:trace contextRef="#ctx0" brushRef="#br3" timeOffset="49457.64">12107 16594 48 0,'22'38'24'0,"-5"-29"-20"16,-10 4 39-16,7 15-41 16,4 16 0-16,3-3 2 15,7 15 0-15,1 13-5 16,-1 3 0-16,-4 22 2 15,-6 0 1-15,-11 10-4 16,-10 12 0-16,-11-16-10 16,-11-9 0-16,-7-19-5 15,-10-21 1-15</inkml:trace>
  <inkml:trace contextRef="#ctx0" brushRef="#br3" timeOffset="50538.14">12848 16873 21 0,'4'3'10'0,"-4"-12"1"0,0 9 7 16,0 0-14-16,0 0 1 15,0 0 3-15,0 0 1 16,-4 6-11-16,-3 1 0 15,0 5 7-15,-4 7 1 0,1 3-3 16,-4 3 1-16,-4 13-3 16,-3 2 0-16,3 1 0 15,1 9 0-15,-1 7-1 16,0-1 1-16,8 13-1 16,6-12 0-16,1-7-4 15,10-9 1-15,3-7-8 16,5-9 0-16,6-15-2 15,3-10 0-15</inkml:trace>
  <inkml:trace contextRef="#ctx0" brushRef="#br3" timeOffset="50806.89">12838 17265 48 0,'3'7'24'0,"8"-7"-28"0,-4 0 48 16,0 0-42-16,7 3 0 16,0-3 1-16,4 3 0 15,3-3-5-15,0 0 1 16,4-3 1-16,3 0 0 15,0-4-7-15,-3-2 1 16,-4-4-10-16,-7-9 1 16</inkml:trace>
  <inkml:trace contextRef="#ctx0" brushRef="#br3" timeOffset="51605.16">13226 16902 38 0,'3'28'19'0,"8"-9"-14"16,-8-16 26-16,4 6-28 15,4-3 1-15,3-2 2 16,0 2 0-16,4-3-8 16,3 3 1-16,4-3 5 15,-1 1 0-15,-2-4-2 0,2 0 0 16,-10 3-2-1,0-3 1-15,-7 3-2 16,-3 0 1-16,-8 6-1 0,-3 1 0 16,-3 2-1-16,-4 4 1 15,-7 3-1-15,3 0 0 16,0 6 1-16,1-7 0 16,3 4 0-16,-1 4 0 15,5 2 1-15,3 3 1 16,3 0-1-16,11 1 1 15,0-10-1-15,7 0 0 16,4-7 0-16,7-5 0 0,3-7-4 16,4-6 1-16,-4-7-9 15,7-8 1-15,4-7-3 16,0-7 1-16</inkml:trace>
  <inkml:trace contextRef="#ctx0" brushRef="#br3" timeOffset="51904.96">13670 16657 46 0,'14'31'23'0,"4"35"-26"15,-11-47 46-15,4 0-41 0,-1 6 0 16,4 3 3 0,0 10 0-16,4 3-6 0,0 6 1 15,-1 6 3-15,1 0 0 16,-8 10-2-16,-10-4 1 16,-7 10-5-16,-3 4 1 15,-11-11-9-15,-11-5 1 16,0-20-6-16,0-5 0 15</inkml:trace>
  <inkml:trace contextRef="#ctx0" brushRef="#br3" timeOffset="52293.28">14192 17272 44 0,'-28'18'22'0,"17"-2"-17"16,11-13 36-16,4 4-37 0,3 2 1 16,7 3 3-16,7 1 0 15,8-4-10-15,6 1 0 16,11-4 6-16,7 0 1 16,3-6-5-16,4-3 1 15,7-3-5-15,4 0 1 16,-1-7-6-16,-3-3 1 15,-7-2-10-15,-7-4 0 16</inkml:trace>
  <inkml:trace contextRef="#ctx0" brushRef="#br3" timeOffset="52640.25">14806 17011 39 0,'11'38'19'0,"27"-10"-13"16,-27-22 25-16,3 7-28 15,7 0 0-15,11-1 2 16,-4 4 1-16,4-4-7 16,-4 1 0-16,-7 3 4 0,-6 5 0 15,-8 11-2-15,-18 5 0 16,-14 7-6-16,-6 0 1 16,-15 0-9-16,-7-3 1 15,7-13-3-15,-7-9 1 16</inkml:trace>
  <inkml:trace contextRef="#ctx0" brushRef="#br3" timeOffset="52836.61">14654 16927 43 0,'-3'53'21'0,"10"38"-26"16,-4-63 40-16,5 13-36 16,-1 12 0-16,0 7-22 15,0-4 0-15</inkml:trace>
  <inkml:trace contextRef="#ctx0" brushRef="#br0" timeOffset="57097.6">5877 16409 27 0,'0'10'13'0,"11"-4"3"0,-11-3 3 15,3 0-14-15,4 3 0 0,-3-2 3 16,0 2 1-16,-1 3-11 16,4 1 1-16,4-1 7 15,-8 4 0-15,8-4-2 16,-1 7 0-16,1 3-2 16,0 6 1-16,3-13-2 15,-4 1 1-15,1-1-1 16,-1-2 1-16,1-4 0 15,0-3 0-15,-1-3 0 16,8-12 1-16,-1-17-2 16,15-21 1-16,18-6-5 15,-1-20 0-15,11-8-15 16,10-20 1-16</inkml:trace>
  <inkml:trace contextRef="#ctx0" brushRef="#br0" timeOffset="58269.31">11613 16428 36 0,'8'6'18'0,"2"19"-9"0,-6-21 19 16,-1-1-24-16,4 6 0 0,0 1 3 15,4 5 1-15,-1 7-10 16,1 3 0-16,3 0 6 15,-3 4 1-15,3-4-2 16,0-3 0-16,-3-7 0 16,3-8 0-16,3-14 0 15,1-12 1-15,0-24-1 16,6-20 0-16,15-9-4 16,17-16 0-16,1-19-17 15,3-21 1-15,-7 2-2 16,-14 4 1-16</inkml:trace>
  <inkml:trace contextRef="#ctx0" brushRef="#br3" timeOffset="64997.84">15575 16889 29 0,'0'22'14'0,"0"6"-8"0,0-22 15 15,0 7-18-15,0 0 1 16,-3 9 1-16,-1 3 0 15,-3 6-7-15,0 3 1 16,0 7 4-16,0 3 0 16,0 0-2-16,0-3 0 0,0-7-3 15,3-5 0 1,1-11-8-16,3-2 1 0,7-13-2 16,3-9 0-16</inkml:trace>
  <inkml:trace contextRef="#ctx0" brushRef="#br3" timeOffset="65384.68">15819 16898 35 0,'28'19'17'0,"7"0"-17"15,-28-19 32-15,0 0-29 16,0-3 0-16,0 3 2 15,-3 0 1-15,-4 0-8 16,0 0 1-16,-4 0 4 16,-6 3 0-16,-4 3-1 15,-4 7 0-15,0 3-3 0,-3 9 1 16,4 0-3-16,-1 9 1 16,7 1-2-16,4-1 0 15,-3 1-1-15,6-1 0 16,4-2 1-16,7-4 0 15,4-6 3-15,10-7 0 16,4-8 2-16,-1-10 0 16,1-7 1-16,-4-6 0 15,0 1-1-15,1-10 1 16,-8-7-1-16,-4 1 1 16,-3 0-6-16,-7-7 1 15,0 10-8-15,-3-7 0 0</inkml:trace>
  <inkml:trace contextRef="#ctx0" brushRef="#br3" timeOffset="65717.27">16224 16964 39 0,'-3'25'19'0,"3"-9"-16"0,3-13 32 15,1 3-31-15,3 1 1 16,0-1 0-1,3-3 1-15,-2 0-9 0,6-3 1 16,3 0 4-16,4-3 1 16,1-3-8-16,-1 3 0 15,-4-4-9-15,-2 1 0 16</inkml:trace>
  <inkml:trace contextRef="#ctx0" brushRef="#br3" timeOffset="65881.95">16249 17240 45 0,'0'22'22'0,"18"-6"-20"15,-11-10 33-15,-4-3-35 16,11 0 1-16,7-3-6 16,8-3 0-16,-5-9-6 15,-2-4 1-15</inkml:trace>
  <inkml:trace contextRef="#ctx0" brushRef="#br3" timeOffset="69004.2">16810 16876 41 0,'0'10'20'0,"0"18"-14"0,3-22 20 0,-3 4-24 15,0 2 1-15,0 1 2 16,0 3 1-16,-3 9-8 15,-1 3 1-15,1 6 4 16,-1 1 0-16,-3 6-2 16,0 3 0-16,0 3-1 15,0-7 0-15,4-2-3 16,-1-10 1-16,4-3-8 16,4-9 1-16,3-10-5 15,-4-12 0-15</inkml:trace>
  <inkml:trace contextRef="#ctx0" brushRef="#br3" timeOffset="69634.66">17170 16961 28 0,'7'6'14'0,"3"-12"-6"16,-10 6 19-16,0 0-24 15,4-6 1-15,-1 0 1 16,-3 2 1-16,0 4-7 15,-3-3 0-15,-1 3 4 16,-3 0 1-16,-3 3-3 16,-1 1 1-16,-3-1-1 15,0 0 0-15,-4 3-1 0,-6 7 0 16,6 6-1-16,4-1 0 16,-4 7-1-16,4 10 1 15,3-1-1-15,8 4 0 16,3 0 0-16,7-4 1 15,4-2 0-15,3-7 1 16,7-7 2-16,4-14 0 16,-1-11 1-16,4-12 1 15,1-9-1-15,-5-9 0 0,-2-7 0 16,-5 3 0-16,-3-3-5 16,-7 0 1-16,-7 10-14 15,-14-4 1-15</inkml:trace>
  <inkml:trace contextRef="#ctx0" brushRef="#br3" timeOffset="72096.4">17702 17077 38 0,'18'3'19'0,"14"-3"-16"15,-22-3 19-15,8 0-22 16,3-3 1-16,4 0-1 16,0-4 1-16,-4 7-4 15,3-3 1-15,-2-4-8 16,2 1 0-16</inkml:trace>
  <inkml:trace contextRef="#ctx0" brushRef="#br3" timeOffset="72370.95">17889 16861 40 0,'-10'19'20'0,"-4"21"-19"0,10-30 31 16,-3 9-31-16,0 6 0 16,0 9 0-16,0 7 1 0,-4 3-2 15,1 6 0-15,3 0-4 16,0-3 0-16,0-12-8 16,0-7 0-16</inkml:trace>
  <inkml:trace contextRef="#ctx0" brushRef="#br3" timeOffset="73118.81">18507 16713 42 0,'0'0'21'0,"-7"13"-24"0,7-7 32 15,0 7-28-15,-4 6 1 16,-6-1 0-16,-5 1 1 16,-2 6-4-16,-11 4 1 15,-1 5 1-15,1 4 0 16,-4 6-1-16,1 9 1 15,-1 6-1-15,4 10 0 0,-1 0 0 16,8 10 1-16,7-7-2 16,7-6 1-16,7-7-4 15,4-8 1-15,3-8-7 16,7-14 1-16,3-20-4 16,1-9 0-16</inkml:trace>
  <inkml:trace contextRef="#ctx0" brushRef="#br3" timeOffset="73373.19">18443 17312 46 0,'4'7'23'0,"6"-4"-25"0,-3-6 46 16,0 0-43-16,1-1 1 16,9-2 1-16,8 3 0 15,7 0-5-15,-1-3 0 16,1-1-5-16,0-5 1 16,-4-1-9-16,0-2 1 15</inkml:trace>
  <inkml:trace contextRef="#ctx0" brushRef="#br3" timeOffset="73658.16">18895 17115 52 0,'-7'44'26'0,"0"-7"-32"15,3-27 44-15,1 9-38 16,-4 6 1-16,0 9 0 16,-1-6 0-16,5-3-4 15,-1-3 1-15,4-6-9 16,4-3 1-16,3-10-4 15,0-13 0-15</inkml:trace>
  <inkml:trace contextRef="#ctx0" brushRef="#br3" timeOffset="74183.27">18941 16920 36 0,'0'19'18'0,"3"-13"-11"0,-3-2 30 0,4-1-34 16,-4-3 1-16,3 3 1 15,1 0 1-15,3 3-7 16,0-3 0-16,3 1 5 16,1-4 1-16,0 3-3 15,-1 0 1-15,4 0-1 16,-3 6 0-16,-1 1-2 15,1-7 0-15,-4 3-1 16,-3 4 1-16,-4-4-1 16,-4 3 0-16,1-2-1 15,-1-1 1-15,-3 0-2 16,0 4 1-16,0-4 0 16,0 0 0-16,0 3 0 15,3 1 0-15,1-1 1 16,-1 1 1-16,4 2 0 15,0 1 0-15,4-1 0 0,-1 1 1 16,4-1 0-16,-3 1 0 16,3 6-1-16,3 0 1 15,5-1 0-15,2 1 1 16,-3 3 0-16,0-3 0 16,1 0-1-16,-5 0 1 15,-10-7-1-15,-7 10 1 16,-11 3-3-16,-13 0 0 15,-15 0-5-15,-14-6 0 16,-14-6-10-16,0-7 0 16</inkml:trace>
  <inkml:trace contextRef="#ctx0" brushRef="#br3" timeOffset="76494.25">19470 17199 26 0,'14'-6'13'0,"11"12"-3"0,-18-6 14 15,3 0-22-15,1 4 0 16,-1-4 0-16,1-4 1 16,3-2-5-16,4 3 1 15,-1-6 2-15,1-1 0 16,-4 1-11-16,4-1 1 16,-4-2-1-16,0-4 0 0</inkml:trace>
  <inkml:trace contextRef="#ctx0" brushRef="#br3" timeOffset="76795.28">19830 16920 39 0,'0'25'19'0,"0"19"-23"15,0-34 37-15,0 5-32 0,-4 4 0 16,1 6 0 0,-1 7 0-16,1 2-2 0,-1 7 1 15,0 3 0-15,-3-3 0 16,4-1-7-16,-1-2 1 15,4-13-5-15,4-6 0 16</inkml:trace>
  <inkml:trace contextRef="#ctx0" brushRef="#br3" timeOffset="77141.09">19893 16679 27 0,'4'41'13'0,"13"-1"-4"15,-10-27 17-15,4 0-23 16,3 2 0-16,0-2 5 15,0-1 1-15,4 13-9 16,3 4 0-16,4 5 6 16,-4 4 0-16,0 15-2 15,0-6 1-15,-7 3-4 16,-7 7 1-16,1-4-3 16,-12 10 0-16,-10 3-6 15,-11-10 1-15,-7-6-9 0,-3-15 0 16</inkml:trace>
  <inkml:trace contextRef="#ctx0" brushRef="#br3" timeOffset="77530.87">20465 16939 41 0,'-11'19'20'0,"-10"19"-21"15,17-29 28-15,-3 7-27 16,-3 3 1-16,-1 9 0 16,1 0 1-16,-1 6-2 15,-3 10 0-15,0 3 1 16,3 4 0-16,1 8-1 16,10 1 1-16,3-4-1 0,4-6 0 15,0-6-9-15,4-12 1 16,3-17-4-16,4-8 1 15</inkml:trace>
  <inkml:trace contextRef="#ctx0" brushRef="#br3" timeOffset="77862.25">20500 17268 54 0,'3'10'27'0,"8"6"-35"15,-7-13 54-15,3 0-46 16,3 0 0-16,1 0 0 16,3 0 1-16,4 0-2 15,-1-3 1-15,1-3-8 16,-1-3 0-16,-2-7-7 16,-5-9 1-16</inkml:trace>
  <inkml:trace contextRef="#ctx0" brushRef="#br3" timeOffset="78311.78">20729 17077 46 0,'11'28'23'0,"-1"4"-19"0,-3-26 37 0,4 0-40 16,0 1 1-16,3-1 1 15,3-3 1-15,5 0-5 16,-1 3 1-16,0 1 2 16,0-1 1-16,-3-3-2 15,-4 0 1-15,3 0-2 16,-6 4 1-16,-7-1-1 15,-4 6 0-15,-4 1-1 16,-7 3 0-16,-3-1-1 16,0 7 1-16,-3-6-1 15,-8 0 1-15,4-1-1 16,-4 1 1-16,4 0 0 16,3 2 0-16,4 1 0 0,4 3 1 15,6-6 0-15,4 3 0 16,7-4-3-16,7-2 0 15,4-4-3-15,6-5 0 16,5-8-9-16,6-8 1 16</inkml:trace>
  <inkml:trace contextRef="#ctx0" brushRef="#br3" timeOffset="78612.9">21082 16814 55 0,'18'28'27'0,"13"0"-32"16,-20-15 48-16,3 9-41 15,7 9 0-15,0 10 1 16,4 9 1-16,0 0-5 16,0 10 0-16,-15 2 2 15,-6 11 0-15,-11 5-8 16,-4 4 0-16,-17-17-10 16,-11-8 1-16</inkml:trace>
  <inkml:trace contextRef="#ctx0" brushRef="#br3" timeOffset="81720.8">16182 16547 37 0,'7'16'18'0,"0"28"-15"16,-7-38 18-16,-7 13-20 15,3-7 0-15,-20 32 0 16,-12-3 1-16,-16 12-3 16,-15 10 1-16,0 12-4 0,-11 13 0 15,-3 0-6-15,3-3 0 16</inkml:trace>
  <inkml:trace contextRef="#ctx0" brushRef="#br3" timeOffset="82261.32">17392 16663 27 0,'18'3'13'0,"-8"4"0"0,-3-4 17 15,0 3-27-15,-7 10 0 16,-10 9 0-16,-4 3 1 16,-18 16-6-16,-18 9 1 15,-17 16 2-15,-10 7 1 16,-1 8-3-16,-6 10 1 0,-8 13-4 16,-3 6 1-16,3-7-9 15,-3-8 0-15</inkml:trace>
  <inkml:trace contextRef="#ctx0" brushRef="#br3" timeOffset="85652.83">8975 18206 42 0,'10'6'21'0,"-3"1"-11"15,-7-7 21-15,0 0-29 16,0 0 0-16,-3-7 1 15,-8 1 0-15,-3 0-4 16,-4 6 1-16,-3 0 1 16,-14 6 1-16,0 3-2 15,3 10 0-15,-3 0-2 16,-4 6 1-16,7 7-3 16,4 5 0-16,3 1 0 15,8 6 1-15,6 6 0 16,0-3 0-16,22-6 1 15,7 3 1-15,10-13 2 16,11-12 1-16,7-7 2 0,3-15 0 16,0-9 0-16,4-13 0 15,-14-1-1-15,-4-8 1 16,-10-7-3-16,-7 0 1 16,-8 1-3-16,-6 2 0 15,-8 0-8-15,-6 10 0 16,-4 0-6-16,-1 9 1 15</inkml:trace>
  <inkml:trace contextRef="#ctx0" brushRef="#br3" timeOffset="86283.54">9398 18278 39 0,'-7'16'19'0,"3"-4"-10"15,4-12 29-15,0 0-33 16,0 0 0-16,7 0 2 16,1 4 1-16,6-4-10 15,0-7 1-15,3 1 6 16,8 0 0-16,7-4-4 16,0 1 1-16,-4 0-6 15,-7-1 1-15,-3 1-13 16,-1-1 0-16,-6 1-2 15,-11-1 0-15</inkml:trace>
  <inkml:trace contextRef="#ctx0" brushRef="#br3" timeOffset="86482.54">9292 18501 49 0,'7'12'24'0,"21"-5"-25"0,-17-7 46 16,7-3-45-16,10-1 1 16,11-2 0-16,0-3 0 0,-1-4-11 15,-2-3 1-15,-12 1-6 16,-6 2 1-16</inkml:trace>
  <inkml:trace contextRef="#ctx0" brushRef="#br3" timeOffset="89362.65">10248 18099 40 0,'7'4'20'0,"7"-4"-18"15,-7-4 30-15,0 1-29 16,4 0 1-16,0-3 1 16,6 0 1-16,8-1-7 15,3-2 0-15,0 3 5 16,11-4 0-16,-7 4-1 0,0 0 0 15,-4 6-2-15,-7 6 1 16,-7 3-2-16,-10 10 1 16,-11 6-2-16,-7 10 1 15,-8-1-3-15,-6 4 1 16,-11 3-2-16,-3-4 0 16,-4-2-1-16,11-4 1 15,3-3 0-15,4-6 0 16,3-3 1-16,4-3 1 0,3-7 1 15,8-2 0-15,3-7 1 16,3-4 0-16,4-2 0 16,7-3 0-16,-3-1 0 15,3 4 0-15,4 0 1 16,3 3 0-16,7-1-1 16,3 1 1-16,1 3 0 15,0 0 1-15,0 3 0 16,-4 4 1-16,-4-1-1 15,5 7 1-15,-8-1-1 16,0 1 0-16,0 2-1 16,0 4 0-16,-3-9-3 15,-1 2 1-15,1-2-9 16,3-4 1-16,3-6-5 16,1-6 0-16</inkml:trace>
  <inkml:trace contextRef="#ctx0" brushRef="#br3" timeOffset="89648.75">10880 18153 41 0,'-4'28'20'0,"4"-3"-19"0,0-12 34 0,0 2-32 16,-3 1 0-16,-1 3 1 16,-3 6 1-16,0 9-7 15,-4 1 0-15,1-1 4 16,-1-5 0-16,1-11-5 16,6-2 1-16,1 0-6 15,-1-13 0-15,1-16-6 16,3-9 0-16</inkml:trace>
  <inkml:trace contextRef="#ctx0" brushRef="#br3" timeOffset="90099.18">10809 17990 44 0,'14'9'22'0,"4"-21"-20"0,-8 12 39 16,1 3-38-16,3 3 1 15,4 0 2-15,6 1 0 16,1-1-6-16,3-3 0 16,4-3 5-16,0 3 0 15,-4-3-2-15,0 3 1 16,-6 0-2-16,-5 4 0 16,-10 5-2-16,-7 4 0 15,-7 3-2-15,-7-4 0 16,0 4-3-16,-7 0 1 15,0 3-3-15,-1 3 1 0,5-3 0 16,-1 0 0-16,8-3 2 16,6-4 1-16,4-2 3 15,7-1 1-15,4-2 3 16,6-1 1-16,8 1 2 16,3 2 0-16,0 1-1 15,-3-1 0-15,-4 1-2 16,-7 6 1-16,-7 3-4 15,-14 3 0-15,-7-6-5 16,-7-1 1-16,-4 7-5 16,1-3 1-16,-1-3-9 15,4-9 0-15,7-10-2 16,7-7 0-16</inkml:trace>
  <inkml:trace contextRef="#ctx0" brushRef="#br3" timeOffset="90369.05">11317 18328 39 0,'4'0'19'0,"10"-9"-17"0,-7 9 35 16,3 0-32-16,5 0 1 15,6 0 1-15,10 0 1 0,-2 0-11 16,-1 0 0-16,0 0 4 16,-3-3 0-16,-1 6-13 15,-2-6 1-15,-5-10-5 16,1-2 1-16</inkml:trace>
  <inkml:trace contextRef="#ctx0" brushRef="#br3" timeOffset="90594.04">11568 18115 40 0,'-4'25'20'0,"-7"16"-20"16,8-28 34-16,-4 8-31 15,0-2 0-15,-4 6 0 0,1 7 1 16,-4 2-6-16,-1 4 0 16,5-4-3-16,-1-2 1 15,4-7-9-15,4-13 0 16</inkml:trace>
  <inkml:trace contextRef="#ctx0" brushRef="#br3" timeOffset="91057.61">11786 18074 61 0,'14'19'30'0,"22"-3"-35"16,-26-16 56-16,8 3-49 16,7 0 1-16,10 0 1 15,7-3 1-15,1 0-7 16,-5 3 1-16,-2 1 3 16,-5-4 0-16,-6 0-2 15,-7 0 1-15,-8 6-2 16,-6 6 0-16,-8 1-2 0,-6 9 1 15,-4 0 0-15,-8 3 1 16,1-3 0-16,0 3 0 16,3 3 1-16,4 0 0 15,4 1 2-15,3-1 0 16,7-3-1-16,3 0 1 16,8-9-1-16,3-1 0 15,7 1-1-15,7 0 0 16,8-10-2-16,2 0 0 15,-2 1-8-15,-1-7 0 16,-10-13-9-16,-8 0 1 16</inkml:trace>
  <inkml:trace contextRef="#ctx0" brushRef="#br3" timeOffset="92051.02">12827 18322 39 0,'0'3'19'0,"7"-6"-8"16,0 3 19-16,4 0-26 15,3 0 1-15,3 0 2 16,5 0 1-16,6 0-11 16,7-3 1-16,11 3 6 15,3 0 0-15,4 0-4 16,4 0 0-16,-4 0-9 15,-4 0 0-15,-7 0-7 16,-13-6 0-16</inkml:trace>
  <inkml:trace contextRef="#ctx0" brushRef="#br3" timeOffset="92366.03">13339 18165 44 0,'24'19'22'0,"29"3"-18"0,-32-16 33 0,-3 1-35 16,3-1 1-16,4 6 0 15,-4 4 1-15,-3-3-6 16,-4 2 0-16,-11 4 2 16,-6 6 1-16,-8 7-5 15,-10 2 1-15,-14-6-7 16,-8 4 1-16,-2-4-6 16,9-12 1-16</inkml:trace>
  <inkml:trace contextRef="#ctx0" brushRef="#br3" timeOffset="92604.15">13310 18109 44 0,'-3'50'22'0,"13"10"-25"0,-6-42 39 15,-1 1-34-15,-3 9 1 16,0 10 0-16,-3 3 0 16,-4-4-6-16,0-5 0 15,0-4-8-15,7-6 0 0,3-13-3 16,4-12 1-16</inkml:trace>
  <inkml:trace contextRef="#ctx0" brushRef="#br3" timeOffset="92980.58">14347 17999 51 0,'-3'19'25'0,"-1"0"-27"0,4-10 50 16,0 7-47-16,-3 12 0 15,-4 7 0-15,0 2 0 16,-4 13-2-16,-3 7 1 16,0-4-2-16,3 0 1 15,1-6-6-15,3-12 0 16,0-7-9-16,7-18 0 16</inkml:trace>
  <inkml:trace contextRef="#ctx0" brushRef="#br3" timeOffset="93474.74">14316 18087 42 0,'3'6'21'0,"1"-18"-12"15,3 9 30-15,0 3-35 16,3 0 0-16,5 0 5 15,2 0 1-15,8 0-11 16,10 3 1-16,0-3 7 16,1 0 0-16,3 3-2 15,-1 0 1-15,-2-3-4 16,-5 3 1-16,-6 0-3 0,-4 0 1 16,-10 4-3-16,-11 2 0 15,-7 0-1-15,-7 4 0 16,0-1-3-16,-1 4 0 15,-2 3-1-15,-4 3 1 16,3 0 1-16,4-10 1 16,3 4 1-16,4-3 0 15,7-1 3-15,7 1 0 16,0-1 2-16,4 4 0 0,0 0 0 16,3-4 1-1,3 1-1-15,-3 2 1 0,-3 1-2 16,-4 0 1-16,-7 3-2 15,-7 3 1 1,-39 18-6 0,-7-11 0-16,0-4-6 15,4-7 0-15,3-8-6 16,18-7 0-16</inkml:trace>
  <inkml:trace contextRef="#ctx0" brushRef="#br3" timeOffset="93791.48">14965 18259 60 0,'-7'16'30'0,"10"-13"-31"0,1 0 57 15,3 4-53-15,3-1 0 16,8-3 0-16,3 3 0 16,8-3-5-16,-1-3 1 0,-4-3-1 15,5-3 1-15,-8 3-8 16,-4-3 0-16,-2 2-11 15,-12-5 1-15</inkml:trace>
  <inkml:trace contextRef="#ctx0" brushRef="#br3" timeOffset="93987.57">14901 18504 48 0,'0'28'24'0,"25"-18"-20"16,-14-10 34-16,6 0-37 16,4 0 0-16,8-4 0 15,2-2 1-15,1 0-6 16,-7-3 1-16,3-4-11 0,0-6 0 16</inkml:trace>
  <inkml:trace contextRef="#ctx0" brushRef="#br3" timeOffset="94288.09">15656 18259 59 0,'4'19'29'0,"3"-3"-31"0,0-13 46 0,0 0-44 16,0 0 1-16,0 0-1 15,0 1 1-15,0-4-2 16,0 3 1-16,-3-3 0 16,-1 3 0-16,4 0-3 15,0-3 1-15,0 0-5 16,1-3 1-16,-1 3-10 15,3-16 0-15</inkml:trace>
  <inkml:trace contextRef="#ctx0" brushRef="#br3" timeOffset="94782.93">16263 18027 38 0,'4'25'19'0,"-8"7"-15"16,4-26 25-16,-3 7-27 16,-1 5 0-16,0 7 3 15,-3 13 1-15,-3-3-7 16,-4 5 1-16,-4 14 4 16,0-7 0-16,1 3-3 15,3 3 0-15,3 4-9 0,1-13 1 16,-1-16-8-16,4-9 1 15</inkml:trace>
  <inkml:trace contextRef="#ctx0" brushRef="#br3" timeOffset="95426.49">14079 17764 39 0,'-3'12'19'0,"-4"1"-16"0,7-10 29 0,-4 3-29 16,1 7 1-16,-1 3 2 16,1 2 0-16,-1 8-7 15,-3-1 0-15,-3 9 5 16,-5 10 0-16,5 12-2 16,3-12 0-16,-11 38-4 15,0-1 1-15,-3-5-4 16,4-14 0-16,-4-2-6 15,6-7 1-15,8-21-5 16,7-14 0-16</inkml:trace>
  <inkml:trace contextRef="#ctx0" brushRef="#br3" timeOffset="96148.87">14534 17751 24 0,'15'4'12'0,"13"-23"-7"0,-18 19 15 16,1 3-17-16,3-3 0 0,11 3 2 16,14 0 0-16,10 0-5 15,14-3 0-15,12 3 4 16,2 1 1-16,8-4-2 16,10 0 1-16,7-4-1 15,4 1 0-15,-3-3-2 16,2 9 1-16,5 3-1 15,6-2 0-15,1-1-1 16,-1 0 1-16,-10-6-1 16,-4 3 1-16,-7 3-1 15,-6-3 1-15,-5 0-1 16,-13 0 0-16,-11 3 0 16,-11 6 0-16,-10 4-1 15,-7-1 1-15,-8 4-1 0,-2 6 1 16,-5 0-1-16,-6 6 0 15,-4-3 0 1,-7 0 0-16,-4 7-1 0,-3 2 0 16,0 4 0-16,0 0 1 15,0 2 0-15,4 1 0 16,-1 0 0-16,0 0 1 16,1 2 0-16,-4 5 1 15,-4-8-1-15,1-2 1 16,-4 3-2-16,0 3 1 15,-8-7 0-15,-2 1 1 0,-15-1-1 16,-14 1 1-16,-7 0-1 16,-21 2 1-16,-18-5 0 15,-24-4 0-15,-4-9-1 16,-29-6 1-16,-17-3 0 16,-3-4 1-16,-18-3-4 15,4 0 0-15,-15-2-11 16,-14-8 1-16</inkml:trace>
  <inkml:trace contextRef="#ctx0" brushRef="#br3" timeOffset="101072.45">11017 7002 44 0,'4'12'22'0,"3"-8"-11"0,-4 2 23 16,4 0-32-16,0 3 1 15,1 4 1-15,2 3 0 16,1 3-5-16,3 6 1 16,0-10 4-16,4-12 0 15,-1 1 0-15,1 8 0 16,3-2-2-16,0-17 1 0,4-18-1 15,3-12 0-15,14-23-7 16,15-28 0-16,3-9-14 16,10-22 1-16</inkml:trace>
  <inkml:trace contextRef="#ctx0" brushRef="#br3" timeOffset="101808.81">13938 7039 46 0,'7'13'23'0,"11"3"-15"16,-11-4 27-16,0 4-34 0,4 3 1 16,-1-10 0-16,1 4 0 15,-4 6-3-15,3-4 1 16,-2 1 1-16,-1 0 1 16,-4-4-1-16,4-6 1 15,0-6-1-15,0-9 1 16,4-4-1-16,10-24 0 15,21-29-4-15,15-9 1 16,10-7-14-16,7-31 1 16</inkml:trace>
  <inkml:trace contextRef="#ctx0" brushRef="#br3" timeOffset="102398.52">15438 7121 28 0,'10'28'14'0,"11"16"2"0,-14-50 6 0,0 6-20 15,0 9 1-15,4 4 3 16,-4 2 1-16,0 1-7 15,0 3 0-15,0-3 6 16,-3-4 1-16,-1-6 0 16,4-9 0-16,0-12-2 15,4 2 1-15,3-28-2 16,11-15 1-16,3-22-5 16,14-17 0-16,11-2-17 15,14-22 0-15,0 6-2 16,-10 13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1:04:04.0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 7908 13 0,'7'-6'6'0,"-4"6"-2"0,8 3 6 16,-1 16-10 0,8 3 0-16,0 3 1 15,-4 0 0-15,3 3-1 16,-6 0 0-16,-4-3 1 15,-3-3 0-15,6-3-1 16,-10-3 1-16,0 0-1 16,0-4 0-16,0-6 0 15,0 4 0-15,-3-1 0 16,-4-3 1-16,7 7-1 16,-4 0 1-16,-3 2 0 15,7-2 1-15,-7 2-1 16,7 1 0-16,0 3-1 0,7 9 1 15,-7 4-1-15,11-1 1 16,-4 7-1-16,3-1 1 16,1 1-1-16,3 3 1 15,3-4 0-15,5-2 1 16,2-4 0-16,-10-6 0 16,4-9 0-16,-4-7 0 15,0-12 0-15,-10-6 0 16,3-7-1-16,-14-6 0 15,3-12-2-15,-13 8 0 16,-12-5-1-16,1 0 1 16,-14 2-1-16,0 4 1 15,-8 3 0-15,1 4 1 0,10 2 0 16,-3 7 0-16,-4 2 0 16,-7 7 0-16,3 0 0 15,12 7 1-15,9-4-1 16,-2 6 1-16,13-3-1 15,-3 7 1-15,10-4 0 16,4 4 1-16,4-7-2 16,3 0 1-16,21 1 0 15,7-1 0-15,4-9-1 16,0-7 0-16,3-5-1 16,0-7 0-16,11-6 0 15,7-7 0-15,3-9-1 16,-6 7 1-16,-1-1 0 15,-6 0 1-15,6 7 0 16,-10 0 0-16,0 9-1 0,-15 3 1 16,1 0 0-16,-11 10 0 15,-3 9-1-15,-4 9 0 16,-18 7 0-16,-7 9 1 16,-10 9-1-16,-4 4 1 15,-10 6 0-15,-14 6 1 16,3 3-1-16,3-3 1 15,12 4 0-15,-1 2 0 16,0 4 0-16,7 9 0 16,0 0-1-16,-3-7 1 0,0-5-2 15,-4-10 1 1,11-9-3-16,7-4 1 16,3-9-5-16,-3-6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00:59:36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01:00:05.015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4269 6052 40 0,'7'15'20'0,"3"7"-15"15,-10-22 21-15,7 0-25 16,4 7 0-16,-1 2 4 16,1 4 0-16,3-1-5 15,0 7 0-15,0 3 4 16,4 0 1-16,10-7-1 15,-7-5 0-15,8 2-2 16,6-5 1-16,0-1-2 16,4-3 1-16,-7-9-1 15,0-13 1-15,-1-9-2 16,-3 0 1-16,-6-23-1 16,-5-14 0-16,-6-14 0 0,-11-18 1 15,-4 3 1-15,-3-13 1 16,-3-9-1-16,-1 3 1 15,-10 10-1-15,3-10 1 16,-10 0-1-16,7-9 1 16,0 21-2-16,10 4 1 15,1 9-1-15,-1 10 0 16,11 3 0-16,11 3 1 16,3 9 0-16,7 10 0 15,4 12-1-15,6 13 0 16,8 12 0-16,11 10 0 15,-1 9-1-15,-7 16 0 0,4 9-2 16,-11-6 0-16,-6 6-4 16,-8 7 0-16,-4-4-13 15,-17 0 1-15,0-18-3 16,-10-7 1-16</inkml:trace>
  <inkml:trace contextRef="#ctx0" brushRef="#br0" timeOffset="4279.62">6357 4054 46 0,'4'6'23'0,"20"-6"-14"0,-24 4 23 0,4 11-30 15,3 1 0-15,-7 12 1 16,-7 4 1-16,3 18-5 16,4-6 0-16,-7 3 2 15,4 12 1-15,-1-5-4 16,1-1 1-16,3-9-6 16,0-13 1-16,3-6-10 15,4-19 1-15</inkml:trace>
  <inkml:trace contextRef="#ctx0" brushRef="#br0" timeOffset="4656.78">6907 4142 45 0,'11'-9'22'0,"0"18"-17"0,-11-18 34 16,0-1-38-16,0-2 1 16,-4 5-1-16,-3 1 1 15,-7 3-3-15,-7 6 1 16,0 10 1-16,3 9 0 16,-7 0-2-16,4 18 1 15,7-2-3-15,3-7 0 16,1 7-1-16,10-4 1 0,10 4-1 15,12-10 0-15,-1-9 2 16,7-13 1-16,0-12 3 16,14-3 1-16,-3-10 0 15,-14-9 0-15,0-10 0 16,-15 0 1-16,1-2-6 16,-11-1 0-16,-11 9-12 15,-6 4 0-15</inkml:trace>
  <inkml:trace contextRef="#ctx0" brushRef="#br0" timeOffset="4985.62">5733 4838 60 0,'10'19'30'0,"18"-6"-26"0,-17-13 50 16,10-4-50-16,25-5 0 15,18-4 2-15,20-2 1 16,15-1-10-16,24-3 1 0,22 0 5 15,7-15 0-15,7 6-5 16,-1 3 1-16,-17 6-6 16,-24 3 0-16,-15 4-15 15,-24 2 1-15</inkml:trace>
  <inkml:trace contextRef="#ctx0" brushRef="#br0" timeOffset="5480.53">5711 5472 50 0,'-3'22'25'0,"-18"18"-17"0,17-40 30 0,-6 3-38 15,-4 13 0-15,-15 9 0 16,1 3 1-16,-11 1-1 15,1 15 0-15,2-4-1 16,1-2 1-16,3-13-6 16,11-3 1-16,0-6-10 15,10-10 0-15</inkml:trace>
  <inkml:trace contextRef="#ctx0" brushRef="#br0" timeOffset="5711.95">5334 5450 36 0,'18'0'18'0,"10"47"-9"0,-18-44 21 15,1 6-26-15,0 10 0 16,6 6 1-16,-3 10 1 16,4-1-9-16,3 13 1 15,0 0 4-15,4 3 0 16,0-12-5-16,-4-7 1 15,4-9-7-15,-11-6 0 16,0-7-5-16,0-18 0 0</inkml:trace>
  <inkml:trace contextRef="#ctx0" brushRef="#br0" timeOffset="5932.67">5817 5688 52 0,'0'3'26'0,"14"-3"-29"16,-14 0 49-16,18-6-46 16,10 0 1-16,1-4-2 15,2 1 0-15,-3-1-6 16,-3-2 1-16,0 2-9 15,-4 1 0-15</inkml:trace>
  <inkml:trace contextRef="#ctx0" brushRef="#br0" timeOffset="6172.9">6287 5368 54 0,'0'35'27'0,"3"43"-24"0,-3-72 44 0,0 13-46 0,7 12 0 0,-7 7-1 16,7-7 1-16,-3 7-5 16,-1 0 0-16,1-10-10 15,-8-3 1-15,-6-3-4 16,-4-10 0-16</inkml:trace>
  <inkml:trace contextRef="#ctx0" brushRef="#br0" timeOffset="6682.04">5285 5186 54 0,'10'3'27'16,"-3"-15"-30"-16,-7 12 52 0,0 0-48 16,-3 0 1-16,-1 0 1 15,1 3 0-15,-8 9-4 16,1 4 0-16,-12 9 3 15,-6 3 1-15,7 13-3 16,-7 6 1-16,-4 0-3 16,7 7 0-16,4-1-2 15,7 10 1-15,3 6-2 16,15 12 0-16,14 4-2 16,13-16 1-16,1-6-1 15,14-10 1-15,14-19-8 16,10-12 0-16</inkml:trace>
  <inkml:trace contextRef="#ctx0" brushRef="#br0" timeOffset="7043.76">6593 5189 44 0,'-17'32'22'0,"27"-10"-17"0,-3-13 37 0,4 7-41 16,0 9 1-16,-1 3 1 16,8 22 1-16,3-12-5 15,0 12 1-15,0 3 1 16,-3 10 1-16,-7 6-3 16,-11 13 1-16,-11-4-8 15,-3-12 0-15,-7-7-8 16,-4-8 0-16</inkml:trace>
  <inkml:trace contextRef="#ctx0" brushRef="#br0" timeOffset="7418.45">7204 5124 52 0,'0'31'26'0,"-11"-9"-29"0,4-19 44 0,-3 13-41 16,-5 6 1-16,-6 3 0 15,-3 12 1-15,-5 7-3 16,5 0 1-16,-8 6 0 16,7 7 1-16,8 2 0 15,2 4 0-15,12 6-2 16,10 3 1-16,7-6-4 16,7-3 1-16,7-16-6 15,4-7 0-15,-4-18-6 16,4-12 0-16</inkml:trace>
  <inkml:trace contextRef="#ctx0" brushRef="#br0" timeOffset="7703.07">7560 5519 59 0,'-11'3'29'0,"-17"38"-34"0,18-32 55 0,-4 10-50 16,-1 6 1-16,-6-3 0 16,-7 9 0-16,0 4-2 15,-4-7 0-15,11 0-4 16,0-6 1-16,7-6-8 15,3-13 0-15,8-13-5 16,-5-8 0-16</inkml:trace>
  <inkml:trace contextRef="#ctx0" brushRef="#br0" timeOffset="7916.19">7313 5500 43 0,'18'34'21'0,"17"-9"-13"0,-24-9 36 15,-1 9-43 1,8-3 1-16,-4 16-1 0,-3 6 1 16,10 3-3-1,0-3 0-15,-7-1 1 0,4 1 1 16,3-9-4-16,-4-19 0 16,-2-10-6-16,2-9 0 15,-3-16-6-15,0-12 0 16</inkml:trace>
  <inkml:trace contextRef="#ctx0" brushRef="#br0" timeOffset="8331.53">7719 5205 65 0,'10'-6'32'0,"12"6"-35"0,-19-10 62 0,8 1-56 15,3 9 0-15,7-3 2 16,-7 3 1-16,4-6-8 16,-1 2 1-16,-6 4 3 15,-8-6 1-15,-3 12-3 16,-3 4 0-16,-4 5-3 15,-4 1 1-15,1 6-1 16,-1-3 1-16,1 0 0 16,-1 6 0-16,4-9 0 15,3-1 0-15,4 1 2 16,0 3 1-16,0-4-1 0,11-5 0 16,-4-4 0-16,11-6 1 15,6-3-3-15,-6 0 1 16,3-3-7-16,4-1 0 15,-8-2-12-15,-6-4 1 16</inkml:trace>
  <inkml:trace contextRef="#ctx0" brushRef="#br0" timeOffset="8576.5">7938 5556 51 0,'14'32'25'0,"3"-10"-18"15,-13-16 34-15,3 0-39 16,3 0 0-16,-3-2 1 16,8-1 0-16,6-3-5 15,3-3 1-15,1-4 1 16,7 1 0-16,-4-3-7 15,-3-4 1-15,-4-3-11 16,0 4 0-16</inkml:trace>
  <inkml:trace contextRef="#ctx0" brushRef="#br0" timeOffset="8814.76">8082 5515 48 0,'0'0'24'0,"-10"44"-22"0,6-28 36 0,-3 6-38 16,0 3 0-16,0 16 0 16,0 0 1-16,0-1-6 15,3-2 1-15,4 0-8 16,-7-10 0-16,4-12-2 15,3-10 1-15</inkml:trace>
  <inkml:trace contextRef="#ctx0" brushRef="#br0" timeOffset="9294.1">8541 5506 60 0,'3'3'30'0,"-10"-28"-41"0,0 22 64 16,4 3-52 0,-11 0 0-16,3 3 1 0,-3 7 1 15,3-1-4-15,-10-6 0 16,3 3 3-16,4 7 0 15,7-1-2-15,-10 4 1 16,13-3-2-16,4-1 0 16,4-2-1-16,13-7 1 15,-10-3-1-15,11-3 0 16,0-10 0-16,-1 1 0 16,1 5 1-16,-4 4 0 15,-3-3 0-15,-1-4 1 16,1 10-1-16,-1-12 0 0,-3 12 1 15,-7 0 0-15,0 9 0 16,7 1 0-16,-7 9 0 16,0 9 1-16,0 3-1 15,0 7 1-15,-3 6-1 16,-1-7 0-16,4 4-3 16,0-3 1-16,0-16-7 15,4-4 0-15,3-5-7 16,-3-13 1-16</inkml:trace>
  <inkml:trace contextRef="#ctx0" brushRef="#br0" timeOffset="9581.16">8816 5199 55 0,'7'25'27'0,"4"34"-28"0,-4-40 48 16,0 0-45-16,3 22 0 15,4-4 1-15,4 1 1 16,3 15-6-16,-3 1 1 0,-4 15 2 16,0 6 1-16,-3 13-2 15,-11-19 0-15,-7 0-4 16,-8-3 0-16,-6-13-8 15,-3-15 1 1,-5-17-6-16,5-11 0 0</inkml:trace>
  <inkml:trace contextRef="#ctx0" brushRef="#br0" timeOffset="10135.16">9606 4224 43 0,'7'50'21'0,"-3"31"-18"0,-4-71 34 16,-4 5-36-16,1 10 0 15,-4 10 1-15,0-1 1 16,0-5-3-16,-4 5 1 16,4 4 2-16,3-7 0 15,1 0-1-15,-1 1 1 0,4-13-2 16,-3-4 1-16,3-2-2 15,-4-7 1-15,1-3-2 16,-4 0 1-16,-4-9-1 16,0 0 0-16,-3-4-1 15,-3 4 1-15,-1 3-2 16,-3 0 1-16,0 6-2 16,-11 6 0-16,7 7 1 15,1-6 0-15,6 5 0 16,4 13 1-16,3-6 1 15,4 3 0-15,4 4 2 16,3-1 1-16,7-6-1 16,7-10 0-16,4 4 0 15,3 0 1-15,3-4-5 16,8-2 1-16,0-10-11 16,-4-3 1-16</inkml:trace>
  <inkml:trace contextRef="#ctx0" brushRef="#br0" timeOffset="10378.82">9962 4722 49 0,'-10'69'24'0,"-40"6"-21"0,36-56 38 0,-7 0-41 15,-7 6 0-15,-4 6 0 16,4 1 1-16,3-4-2 16,8-3 1-16,3-6-6 15,3-13 1-15,0-12-10 16,1-13 1-16</inkml:trace>
  <inkml:trace contextRef="#ctx0" brushRef="#br0" timeOffset="10543.34">9680 4801 57 0,'32'56'28'0,"28"13"-30"15,-35-47 48-15,3 16-46 16,7 2 0-16,4 14-1 16,3-4 1-16,-3-3-6 15,-4-10 1-15,-3-5-11 16,-14-17 0-16</inkml:trace>
  <inkml:trace contextRef="#ctx0" brushRef="#br0" timeOffset="11100.16">11098 4688 37 0,'-10'9'18'0,"3"0"-4"0,7-9 21 16,0 7-30-16,0-7 0 16,0 3 3-16,3 3 1 15,1-6-10-15,6 0 0 16,8 0 6-16,10-6 1 0,8-4-6 15,-1-2 0 1,4-4-10-16,-1 1 1 0,-9 2-10 16,-8 4 1-16</inkml:trace>
  <inkml:trace contextRef="#ctx0" brushRef="#br0" timeOffset="11275.73">10929 5142 69 0,'14'16'34'0,"50"-7"-44"15,-40-9 64-15,15-3-55 16,11-6 0-16,-1-7-13 16,4 1 0-16,-7-7 3 15,-4 9 1-15</inkml:trace>
  <inkml:trace contextRef="#ctx0" brushRef="#br0" timeOffset="12580.66">12023 6014 44 0,'31'57'22'0,"22"-32"-14"16,-35-16 26-16,7 4-31 16,6-1 0-16,8-2 4 15,4-4 1-15,-5-9-9 16,1-7 1-16,4 1 5 16,-1-23 1-16,-3-11-2 15,-8-26 1-15,-6-16-3 16,-11-3 1-16,-17-28-1 15,-8-22 1-15,-10 10-1 16,-7-23 1-16,-4-6-2 16,-7-3 1-16,4 19 0 0,3-12 0 15,11 8-1-15,7 17 0 16,7 9 0-16,10 34 0 16,11-3 0-16,8 19 0 15,-1 25-3-15,11 22 1 16,6 0-6-16,1 22 1 15,-4 22-12-15,-13 10 1 16,-15 8-5-16,-11 4 0 16</inkml:trace>
  <inkml:trace contextRef="#ctx0" brushRef="#br0" timeOffset="17911.25">14083 3988 48 0,'0'3'24'0,"0"7"-12"0,3-4 24 15,-3-3-35-15,0 4 0 16,0 5 0-16,0 10 0 16,0 9-2-16,0 10 1 15,0 6-1-15,0 7 0 16,0-20-4-16,0-3 0 16,-3-6-10-16,3-6 1 15,-7-3-1-15,-4 0 0 16</inkml:trace>
  <inkml:trace contextRef="#ctx0" brushRef="#br0" timeOffset="18257.57">13388 4688 58 0,'0'18'29'0,"11"-2"-30"16,-4-16 61-16,10 0-56 16,4 0 1-16,11 0 2 15,28-6 0-15,25-7-9 0,21-2 0 16,28-1 5-1,31 3 1-15,-9-5-4 16,2 2 1-16,-9 0-4 0,-22 4 0 16,-22 2-5-16,-20 7 1 15,-21 6-14-15,-26 7 0 16,-13 9 0-16,-11 6 1 16</inkml:trace>
  <inkml:trace contextRef="#ctx0" brushRef="#br0" timeOffset="18664.56">13917 5152 53 0,'-3'0'26'0,"-19"25"-33"16,15-22 51-16,-7 13-44 16,-3 6 1-16,-12 6-1 0,-6 6 0 15,-4 7-1-15,-3 9 1 16,3-9-4-16,11-3 0 16,3-4-5-16,4-6 0 15,7-6-6-15,0-19 1 16</inkml:trace>
  <inkml:trace contextRef="#ctx0" brushRef="#br0" timeOffset="18891.75">13543 5149 28 0,'11'28'14'0,"28"60"-5"0,-29-73 19 0,8 7-26 15,6 13 0-15,1 9 1 16,3 0 1-16,1 3-6 16,-1 0 1-16,-3-3 1 15,-4-13 1-15,-4-9-8 16,1 0 0-16,-4-10-5 16,0-18 1-16</inkml:trace>
  <inkml:trace contextRef="#ctx0" brushRef="#br0" timeOffset="19129.29">14069 5440 59 0,'14'6'29'0,"18"7"-39"0,-11-10 60 16,14-6-50-16,4 3 0 16,3-6-6-16,4-1 0 15,-4-2-3-15,-3-3 0 0,-7-4-7 16,0-3 1-16</inkml:trace>
  <inkml:trace contextRef="#ctx0" brushRef="#br0" timeOffset="19355.06">14757 5098 61 0,'-11'73'30'0,"-7"14"-41"16,18-65 59-16,0 22-48 15,0 13 0-15,0 2-8 16,4-2 1-16,-4 9-5 16,4-4 1-16,-4-8-5 0,3-14 0 15</inkml:trace>
  <inkml:trace contextRef="#ctx0" brushRef="#br0" timeOffset="19939.06">13466 3706 48 0,'21'3'24'0,"-4"10"-23"0,-10-4 47 16,-3 1-46-16,3-1 0 15,-7 10 2-15,0-3 1 16,-7 2-5-16,-11 17 0 15,-13 12 4-15,-12 6 0 16,-6 10-1-16,-8 9 0 16,1 0-1-16,-4 19 0 15,7 9-4-15,4 13 1 16,10 22-4-16,7 3 1 16,11 22-3-16,14-6 0 0,10-4-2 15,22-24 1-15,24-13-3 16,15-26 1-16,10-18-5 15,0-28 1-15</inkml:trace>
  <inkml:trace contextRef="#ctx0" brushRef="#br0" timeOffset="20377.29">15727 4851 53 0,'0'0'26'0,"28"19"-29"0,-14-19 49 0,4 3-44 15,14 0 0-15,6-3 0 16,8-3 0-16,11-4-4 16,-4 1 0-16,-4 0-5 15,-7 0 1-15,-10-1-10 16,-11 4 0-16</inkml:trace>
  <inkml:trace contextRef="#ctx0" brushRef="#br0" timeOffset="20569.73">15967 4547 64 0,'3'75'32'0,"-13"16"-40"0,6-63 56 15,1 25-49-15,-8 10 1 16,0 6-15-16,-3 12 1 15,4-2 5-15,-1-4 0 16</inkml:trace>
  <inkml:trace contextRef="#ctx0" brushRef="#br0" timeOffset="26513.71">16859 3901 54 0,'-10'9'27'0,"13"7"-19"0,-3-13 28 0,4 0-35 15,3 3 1-15,0 0 0 16,3-2 1-16,8 2-4 16,14-12 0-16,0-4 2 15,3-2 1-15,4 2-7 16,-1 4 1-16,1-3-13 16,-3-1 1-16</inkml:trace>
  <inkml:trace contextRef="#ctx0" brushRef="#br0" timeOffset="26801.91">17635 3634 47 0,'-7'34'23'0,"-10"1"-16"0,6-13 29 16,-10 6-36-16,-7 4 1 15,-4 2 0-15,0 13 0 16,-3-3-2-16,-4 3 0 16,7 3-2-16,4-12 0 0,7-4-11 15,7-15 1-15,7-16-2 16,3-9 1-16</inkml:trace>
  <inkml:trace contextRef="#ctx0" brushRef="#br0" timeOffset="27013.04">17406 3785 53 0,'18'53'26'0,"6"-19"-36"15,-17-15 54-15,4 3-43 16,-4 6 0-16,4 7-1 16,-1 6 0-16,4-7-4 15,4 4 0-15,3-13-8 16,0-3 1-16,1-13-3 16,-1-12 0-16</inkml:trace>
  <inkml:trace contextRef="#ctx0" brushRef="#br0" timeOffset="27266.33">17851 3913 66 0,'17'16'33'0,"18"-13"-44"0,-24-3 70 0,10-3-60 16,4-4 1-16,10 1-5 15,0 0 1-15,1-10-2 16,-4 13 1-16,-1 3-13 16,-3-12 0-16</inkml:trace>
  <inkml:trace contextRef="#ctx0" brushRef="#br0" timeOffset="27522.02">18535 3483 52 0,'-4'16'26'0,"-6"47"-23"0,6-41 38 15,1 3-40-15,-1 13 0 16,1 9 1-16,-1-7 0 16,1 11-3-16,-1 2 1 15,1 10-2-15,-1-10 0 16,1-9-8-16,-1-3 1 16,-3-10-7-16,-4-12 0 15</inkml:trace>
  <inkml:trace contextRef="#ctx0" brushRef="#br0" timeOffset="27907.04">16676 4484 49 0,'-14'31'24'0,"35"-3"-16"15,-11-18 41-15,8-7-43 0,7 3 0 16,10-6 3-16,25 3 1 15,25-3-12-15,24-3 1 16,32-3 7-16,39-7 0 16,25-9-3-16,24-3 0 15,0 10-5-15,-17 2 0 16,-25-3-7-16,-39 10 0 16,-28 3-13-16,-25 3 0 15</inkml:trace>
  <inkml:trace contextRef="#ctx1" brushRef="#br0">12647 3462 0</inkml:trace>
  <inkml:trace contextRef="#ctx0" brushRef="#br0" timeOffset="28962.97">17304 5221 52 0,'-14'25'26'0,"-64"69"-22"15,57-66 27-15,-4 7-32 16,0-7 1-16,1 0-4 15,-1-3 0-15,4-6-1 0,0-7 1 16,3-5-10-16,4-4 1 16</inkml:trace>
  <inkml:trace contextRef="#ctx0" brushRef="#br0" timeOffset="29174.59">17025 5158 48 0,'21'13'24'0,"-3"-17"-27"0,-8 14 41 0,1 2-37 15,3 4 0-15,0 6 0 16,4 0 0-16,3 6-3 16,4 4 1-16,3-1-4 15,0 0 0-15,0-12-9 16,-10-13 1-16</inkml:trace>
  <inkml:trace contextRef="#ctx0" brushRef="#br0" timeOffset="29622.33">17399 4785 63 0,'11'16'31'0,"6"-10"-33"0,-6-9 58 15,-1 3-55-15,8-3 1 16,7-4 0-16,3 1 0 15,-3 3-3-15,-1 3 0 16,-6-6 2-16,-4 6 0 0,-3 0-2 16,-4 6 1-16,-7 0-3 15,-7 4 0-15,-4 5-1 16,-3 1 0-16,0 0 0 16,-4 2 1-16,4 7-1 15,0-6 1-15,3-9 3 16,4 2 0-1,4 1 1-15,3-4 0 0,7-6 0 16,3 0 0-16,8 1-2 16,0-1 1-16,3 3-9 15,4-3 1-15,-1-6-9 16,1-3 1-16</inkml:trace>
  <inkml:trace contextRef="#ctx0" brushRef="#br0" timeOffset="29863.32">17660 5271 55 0,'18'22'27'0,"21"-6"-26"0,-25-16 45 16,7 3-45-16,7-3 1 15,4 0-1-15,0-7 1 16,6 4-5-16,5-6 0 16,3 3-6-16,-4 2 1 0,-3-2-9 15,-4-3 1-15</inkml:trace>
  <inkml:trace contextRef="#ctx0" brushRef="#br0" timeOffset="30088.73">17960 5208 63 0,'7'50'31'0,"-14"26"-42"16,3-51 57-16,1 9-47 15,3-6 0-15,-4 7-10 16,1 3 0-16,-1-4 1 0,-10-9 0 16</inkml:trace>
  <inkml:trace contextRef="#ctx0" brushRef="#br0" timeOffset="30598.93">18553 5007 66 0,'-7'0'33'0,"-29"0"-41"16,33 0 56-16,-8 4-47 16,-3 5 1-16,-11 4 0 15,-6 5 0-15,-1 7-3 16,4-9 0-16,-1 6 0 16,5 0 0-16,6 0-2 15,4-3 1-15,7 3-2 16,7-7 1-16,10-2 0 15,8-7 0-15,7-6 1 16,3-9 1-16,0-4-1 16,-7 4 1-16,1-7-2 15,-1-3 1-15,-4 1-1 0,-2 2 1 16,-5 7 0-16,-3-1 1 16,0 20 0-16,-3-4 0 15,-4 16 1-15,-4 6 1 16,1 13 0-16,3 6 1 15,0 3-4-15,0 10 0 16,0 2-7-16,0-5 1 16,-4-4-6-16,1-6 1 15</inkml:trace>
  <inkml:trace contextRef="#ctx0" brushRef="#br0" timeOffset="31168.16">19110 3142 41 0,'0'0'20'0,"0"-10"-14"0,0 10 36 0,4 0-39 16,3 13 1-16,0 6 4 15,7 12 1-15,0-9-10 16,3 19 1-16,5 12 6 15,9 29 1-15,12 24-2 16,10 20 1-16,0 27-3 16,-1 26 0-16,1 22-2 15,-10 18 0-15,-19 10-1 16,-9 3 0-16,-19-25-5 16,-24-9 1-16,-18-16-6 15,-14-26 0-15,0-21-11 16,0-25 1-16</inkml:trace>
  <inkml:trace contextRef="#ctx0" brushRef="#br0" timeOffset="31858.32">20659 3857 57 0,'0'28'28'0,"0"13"-24"16,0-29 44-16,0 7-45 15,3 0 1-15,-3 12 0 16,0 1 0-16,0 8-6 15,4 4 1-15,-1-3 3 16,4 3 0-16,0-3-2 16,0-4 1-16,-3-9-2 15,-1-9 1-15,-3 0-1 16,-3-3 0-16,-4-10 0 16,-4-6 0-16,-10 0-1 0,-7-9 1 15,-7-4-1-15,-1 4 0 16,1-1-1-16,-4-2 1 15,-3 2-1-15,3 10 1 16,0-6-1-16,1 15 1 16,2 10 0-16,8 0 1 15,3 3 0-15,8 0 1 16,3 9 0-16,3 7 1 0,4-10 0 16,3 4 0-16,11-1 0 15,11 0 1-15,10-6-1 16,11-3 1-16,14-6-1 15,11-7 0-15,3-9-4 16,-7-9 1-16,7-4-13 16,3 1 0-16,1-7-2 15,-4-6 0-15</inkml:trace>
  <inkml:trace contextRef="#ctx0" brushRef="#br0" timeOffset="32086.16">21248 4230 43 0,'-14'37'21'0,"-4"45"-24"0,7-76 39 16,-6 13-33-1,-8 6 1-15,-7 13-1 0,-3-4 1 16,3-2-8-16,8-1 1 15,3 0-4-15,6-12 0 16,8-13-6-16,4-9 0 16</inkml:trace>
  <inkml:trace contextRef="#ctx0" brushRef="#br0" timeOffset="32251.12">20877 4252 59 0,'46'50'29'0,"21"22"-37"0,-42-50 57 0,14 19-49 16,3 12 0-16,4 10-5 15,7 9 0-15,3 16-9 16,8 9 1-16</inkml:trace>
  <inkml:trace contextRef="#ctx0" brushRef="#br1" timeOffset="39892.42">14534 3734 42 0,'4'16'21'0,"7"22"-15"0,-8-29 22 15,1 0-24-15,-1 4 0 16,-3-13 1-16,7 6 1 16,-3-6-8-16,-1 3 0 15,1 7 5-15,3-10 1 0,-4 3-1 16,4 3 0-16,0-6-1 15,1-6 1-15,-1 12 0 16,-4-12 1-16,8-10 0 16,3-12 0-16,11-19-2 15,13-6 1-15,12-19-5 16,10-10 1-16,3-15-18 16,-3-19 1-16</inkml:trace>
  <inkml:trace contextRef="#ctx0" brushRef="#br1" timeOffset="43018.7">16372 3534 37 0,'-3'-7'18'0,"10"32"-9"0,0-15 19 0,-3 6-24 15,-1 2 0-15,8 11 2 16,-8 8 1-16,1 4-9 16,-1 12 1-16,1 10 5 15,-4 28 0-15,7 16-3 16,3 12 1-16,-10 25-2 15,0 3 0-15,0 13-2 16,-3-6 1-16,3-4-3 16,-11-5 1-16,4-10-4 15,0-13 1-15,-3-6-8 16,-1-10 0-16,4-5 0 16,7-7 1-16</inkml:trace>
  <inkml:trace contextRef="#ctx0" brushRef="#br1" timeOffset="44173.21">16760 3499 29 0,'11'-6'14'0,"14"6"-10"16,-15-3 27-16,1 3-29 16,7 0 0-16,13-7 4 15,15 4 1-15,18-6-8 0,10 0 1 16,0-4 4-16,11-6 0 15,10-6-1-15,11-3 0 16,6 15-2-16,-9-18 0 16,6-7-1-16,8 1 1 15,6 2-1-15,-10 10 0 16,-7-3 0-16,7 0 0 16,0-4 0-16,3 1 0 0,-10 3-1 15,-18 3 1 1,-14 3-1-16,-7 6 1 0,0 0-1 15,-10 7 1-15,-8 0-1 16,-7 9 1-16,-3 0-1 16,-7 9 0-16,-7 10-1 15,-8-4 1-15,-6 14-1 16,-8-7 1-16,-3 9-1 16,-3 13 0-16,-1-13 1 15,-3 10 0-15,-3 12 0 16,-1 13 0-16,0 16 0 15,1 21 0-15,3-6 0 16,0-3 0-16,0 26 0 16,0 5 1-16,-4-6-2 15,0 13 1-15,4-16-1 16,4 3 1-16,3 7 0 16,3-14 0-16,4-2 0 15,1 6 0-15,-1-6 1 0,-4 6 0 16,-3-13 0-16,-3-2 0 15,-4-13 0-15,-1-10 0 16,-2-6 0-16,-1-6 0 16,1-6 1-16,3-13 1 15,0-4 0-15,-8-5 0 16,-6 0 0-16,-14-10 1 16,-14 0-1-16,-15-3 0 0,-10-9-1 15,4 3 0-15,-19-10-1 16,-13 1 1-16,-21-1-1 15,6 0 1-15,-3 10 0 16,-3 0 0-16,6-3 0 16,4 3 0-16,18 2 0 15,3 1 1-15,1 0-1 16,-1 0 0-16,0-6-2 16,8-3 0-16,2-7-4 15,8-3 1-15,11-3-9 16,3-3 0-16</inkml:trace>
  <inkml:trace contextRef="#ctx0" brushRef="#br1" timeOffset="47187.96">17487 2339 30 0,'4'-9'15'0,"3"-1"-4"0,-4 10 16 16,-3 0-24-16,0 0 1 15,0 0 4-15,-3 0 1 16,-4 0-11-16,0 3 1 16,-11 13 6-16,4-7 0 15,-4 4-2-15,-6 9 1 16,2 6-3-16,1-3 0 15,0 3-1-15,3-3 0 16,4 4-1-16,0 5 0 16,7-6-2-16,0-9 0 0,7 6-1 15,4-6 0-15,6 0 0 16,4 0 1-16,0-10 0 16,4 4 0-16,3-4 1 15,4 0 1-15,-4 1 1 16,4-7 0-16,-11-3 0 15,-11 6 0-15,-3 4-1 16,-10 5 0-16,-1 4-1 16,-3 0 0-16,0 0 0 15,0-3 0-15,0 2 0 16,3-8 0-16,1-1 1 16,3 1 1-16,7-4 0 15,0 3 1-15,7-9 0 16,0 0 1-16,3 0 0 15,4-9 1-15,11-1 0 16,10-5 0-16,1-4 0 16,-1-3 0-16,4 9-1 0,0-5 1 15,-4-11-2 1,-3 4 1-16,-8-3-2 0,-3 3 0 16,-6-3 0-16,-8 12 0 15,-4-3-1-15,-3 10 0 16,-3-1 0-16,-4 4 0 15,-4 12-1-15,0-2 1 16,1 5 0-16,-1 7 0 16,1 6 1-16,-1-10 0 15,4 7 0-15,0 0 1 0,3 0 0 16,4-1 1-16,7 1-1 16,1-3 0-16,2 0-1 15,4-7 0-15,4-9-6 16,3 0 0-16,0-6-7 15,-3 3 0-15</inkml:trace>
  <inkml:trace contextRef="#ctx0" brushRef="#br1" timeOffset="47668.49">17879 2819 48 0,'0'53'24'0,"0"-6"-28"0,0-38 42 16,0 10-38-16,-4 0 1 15,1 3-2-15,-1-6 1 16,1-4-1-16,3-12 0 16,0 0 0-16,3-15 0 15,1-4-1-15,-1-9 1 16,1-13-1-16,-1 0 0 0,1 10-1 16,3-7 0-16,-4-6-1 15,4 6 0-15,1 13 1 16,-1-3 0-1,0 6 3-15,3 10 0 0,1 2 3 16,3 4 0-16,0 12 1 16,-3 4 1-16,-4 5-1 15,0 4 1-15,-7 0-3 16,-4-10 0-16,-6 4-3 16,-1 3 1-16,-3-1-5 15,-4 4 1-15,-6-6-9 16,-1-1 0-16</inkml:trace>
  <inkml:trace contextRef="#ctx0" brushRef="#br1" timeOffset="48118.91">18260 2652 45 0,'3'7'22'0,"-10"-4"-27"0,4-3 36 16,-8 0-31-16,-3 6 0 15,-7-6 0-15,-4 10 1 0,-3-1-2 16,3 0 1-16,1 1 0 16,-1-1 1-16,4-3-1 15,7-6 1-15,3 4-2 16,4 2 1-16,3-6-1 15,4 0 1-15,4 0-1 16,7-6 0-16,3 12 0 16,3-6 0-16,1 0 0 15,-4 0 1-15,0-6-1 16,0 2 1-16,0 4 0 16,-3 4 0-16,0 2 0 15,-4-6 1-15,0 0 0 16,0 0 0-16,-4 9 0 15,1 1 0-15,-1-1 0 16,4 1 0-16,-3 5-1 16,3-5 1-16,0-1-6 15,0 0 1-15,0-9-8 16,4 0 1-16</inkml:trace>
  <inkml:trace contextRef="#ctx0" brushRef="#br1" timeOffset="48402.48">18348 2725 35 0,'4'6'17'0,"-1"3"-16"0,-3-9 25 16,0-6-24-16,0-7 0 15,0 1 2-15,0-1 1 0,0 4-5 16,0 0 1-16,4-1 4 15,3 4 0-15,3 3-1 16,4 0 0-16,0-1-1 16,1 1 0-16,2-3-2 15,-3 0 0-15,4 3-6 16,0-7 1-16,3 4-9 16,3-3 1-16,1-4-3 15,0 1 0-15</inkml:trace>
  <inkml:trace contextRef="#ctx0" brushRef="#br1" timeOffset="49035.59">18768 2552 41 0,'0'10'20'0,"-18"8"-23"16,11-14 39-16,-7 5-36 0,-7 3 1 16,0 1 0-16,-1 12 0 15,-2-6-2-15,3 6 1 16,-1-16 0-16,5-5 1 15,3 2-2-15,3 0 0 16,4 3-1-16,4-9 0 16,6 4-1-16,4-4 1 15,7 0-1-15,7 6 0 16,1-3 1-16,-1-3 0 16,0-9 0-16,-3-1 1 15,-1 1-1-15,-3-1 0 0,0 4-1 16,-3 3 1-1,0-6 1-15,-1 9 0 0,-3 0 0 16,0 9 0-16,-3 0 1 16,-4-2 1-16,0-4 0 15,0 3 1-15,0 3-1 16,0 1 0-16,0-7 0 16,7 3 0-16,3-6 1 15,5 0 0-15,2 0 1 16,4-9 0-16,4-13 0 15,3-9 0-15,4-20 1 16,3 4 1-16,-3-15-2 16,-4-10 0-16,-3 3-1 15,-11-10 1-15,-3 4-2 16,-4-4 1-16,-11 4-1 0,-3 16 1 16,0 12-1-16,0 15 0 15,-7 10 0-15,-4 25 1 16,-3 16-1-16,0 22 1 15,3-6-1-15,4 21 1 16,0 22-1-16,3 7 0 16,11 9-1-16,0-3 1 15,4-19-1-15,0-9 0 32,-4-19-10-32,0-19 1 15,-4 3-7-15,-7-25 1 0</inkml:trace>
  <inkml:trace contextRef="#ctx0" brushRef="#br1" timeOffset="49247.14">18694 2562 41 0,'21'9'20'0,"0"4"-18"15,-10-10 30-15,3-3-31 16,7 3 0-16,7-3-1 16,4-3 0-16,0 3-5 15,-1-7 0-15,1 7-7 16,-11-6 1-16</inkml:trace>
  <inkml:trace contextRef="#ctx0" brushRef="#br1" timeOffset="49590.74">19114 2555 47 0,'24'7'23'0,"33"-26"-23"0,-40 12 40 16,4-2-40-16,1-7 1 16,-1-2-1-16,-4-8 0 15,-2 5 0-15,-5 5 0 0,-10 0-1 16,-3 4 0-16,-8-4-2 15,0 13 1-15,-6 3-1 16,-4 0 1-16,-1 9-1 16,-2 10 1-16,3 16 1 15,3-7 0-15,4 6 4 16,7 10 1-16,7 0 0 16,7-22 1-16,7 3-1 15,7-9 1-15,7 3-1 16,8-7 0-16,6-6-6 15,0-6 1-15,-3-9-11 16,-11-16 1-16,-10 0-5 16,-11-7 0-16</inkml:trace>
  <inkml:trace contextRef="#ctx0" brushRef="#br1" timeOffset="50435.21">20006 2467 28 0,'78'-65'14'0,"-43"-17"-4"15,-28 57 17-15,-3-9-25 16,-8-14 0-16,-14-5 2 0,-10-16 0 16,-21 3-6-1,-22-6 1-15,-17 3 2 0,-18 10 1 16,-31-7-2-16,-15 12 1 15,-28 17-2-15,-14 15 1 16,-18 19-2-16,-14 6 1 16,15 3-1-16,-4 10 1 31,-78 21 0-31,39 1 1 16,46 12-1-16,24 4 0 15,29 2 0-15,21 13 0 16,18 3-2-16,20 7 0 0,19-4-2 15,20 3 1 1,22 7 0-16,21 9 0 0,24-6 5 16,29-4 0-16,18-5 4 15,38-7 0-15,35-3 3 16,33-13 0-16,31-12-1 16,35-6 1-16,14-19-4 15,26-13 0-15,-5-19-2 16,18-2 0-16,-13-26-2 15,-1 0 0-15,-18 7-1 16,-28-20 1-16,-21-5-1 16,-24-7 0-16,-33-12-1 15,-31 2 1-15,-39 7 0 16,-45-12 0-16,-54-4 0 16,-35 0 1-16,-49-5-3 15,-32 2 1-15,-43-6-10 0,-24 9 1 16,-32-3-2-16,-3 16 1 15</inkml:trace>
  <inkml:trace contextRef="#ctx1" brushRef="#br0" timeOffset="28813.04">5881 5070 0,'0'0'15,"0"0"1,0 0-1</inkml:trace>
  <inkml:trace contextRef="#ctx0" brushRef="#br0" timeOffset="57802.99">10022 7403 47 0,'-3'19'23'0,"17"12"-15"0,-7-24 23 16,4-1-29-16,3 0 0 16,3 0 2-16,5-2 0 15,2-4-5-15,8-4 1 16,7-2 3-16,14-3 0 16,7-4-2-16,7-6 1 15,3 10-7-15,-10 0 1 16,-14 2-13-16,-7 1 1 15</inkml:trace>
  <inkml:trace contextRef="#ctx0" brushRef="#br0" timeOffset="58011.33">10012 7792 59 0,'-11'22'29'15,"32"3"-23"-15,-10-22 47 0,7 0-51 16,13-6 1-16,5-3-1 16,13-3 1-16,15-4-5 15,3 0 0-15,3 1-4 16,1 6 1-16,-11 3-15 16,-18 6 1-16</inkml:trace>
  <inkml:trace contextRef="#ctx0" brushRef="#br0" timeOffset="58868.93">10950 8745 45 0,'14'32'22'0,"11"21"-12"0,-18-44 25 16,4 4-33-16,6 0 1 15,1 8 2-15,7-2 0 0,6 3-4 16,5-3 0-16,2-6 4 16,-2-7 0-16,3-6-1 15,10-13 0-15,0-5-1 16,1-30 0-16,-1-11-3 15,-10-16 0-15,-14-26 0 16,-11-8 1-16,-21-20-1 16,-14-12 0-16,-15 9 0 15,1-18 1-15,-4 2 0 16,0-5 0-16,1 21 0 16,6 6 0-16,11 14 0 15,10 5 0-15,11 25 0 16,7 17 1-16,4 11-1 15,6 17 1-15,-3 5-1 16,4 10 0-16,3 13-3 0,0 9 0 16,4 9-6-16,-4 4 1 15,0 6-15-15,-10-1 1 16</inkml:trace>
  <inkml:trace contextRef="#ctx0" brushRef="#br0" timeOffset="59368.68">12887 6999 54 0,'-4'-7'27'0,"8"33"-26"16,0-17 36-16,-4 7-37 0,3 9 1 15,-3 0 0-15,0-6 1 16,0 6-3-16,-3 12 1 15,-1 1 0-15,0-4 0 16,1 10-3-16,-1-3 0 16,4-3-6-16,0-10 0 15,0-9-6-15,-3-16 0 0</inkml:trace>
  <inkml:trace contextRef="#ctx0" brushRef="#br0" timeOffset="59679.66">12012 7745 55 0,'-10'6'27'0,"24"1"-19"15,-4-7 50-15,11 3-53 16,15-3 1-16,20-3 4 16,18-1 0-16,28-5-13 15,36 15 1-15,3-12 7 0,18-10 1 16,10-6-6-16,-17 0 1 16,-18 1-7-16,-11 8 1 15,-17 4-9-15,-28 9 1 16,-22 3-11-16,-27 12 1 15</inkml:trace>
  <inkml:trace contextRef="#ctx0" brushRef="#br0" timeOffset="60041.11">12598 8350 56 0,'-18'28'28'0,"-14"20"-34"16,22-36 43-16,-11 7-37 15,-1 12 0-15,-6 4 0 16,-4 5 0-16,-6 8-3 0,2 5 0 16,1-12-7-16,7-4 1 15,3-18-6-15,11-13 1 16</inkml:trace>
  <inkml:trace contextRef="#ctx0" brushRef="#br0" timeOffset="60251.98">12354 8491 52 0,'25'44'26'0,"0"38"-35"0,-11-60 50 0,0 3-42 16,7 9 0-16,4 4-6 16,7-10 1-16,-4-3 0 15,-4-6 0-15,-2-10-8 16,-1 1 1-16</inkml:trace>
  <inkml:trace contextRef="#ctx0" brushRef="#br0" timeOffset="60492.45">12756 8604 61 0,'8'13'30'0,"6"-4"-39"0,-7-9 62 16,7-3-51-16,7 0 0 15,7-6 0-15,0-1 1 16,4-9-7-16,10 4 0 16,-3-1-6-16,0 0 1 15,0-6-9-15,-4-3 1 0</inkml:trace>
  <inkml:trace contextRef="#ctx0" brushRef="#br0" timeOffset="60716.25">13286 8234 60 0,'0'47'30'0,"-4"-28"-33"16,4 0 53-16,0 15-50 15,-3 7 0-15,-1 16 0 16,4 8 0-16,0 11-3 15,4-17 0-15,-1-2-10 16,4-13 0-16,0-13-4 16,4-9 0-16</inkml:trace>
  <inkml:trace contextRef="#ctx0" brushRef="#br0" timeOffset="61255.8">14429 7341 46 0,'3'40'23'0,"1"-5"-19"0,-4-20 40 0,0 11-42 16,0-1 0-16,0 9 3 15,3 10 1-15,1-9-6 16,3 8 0-16,3 11 5 16,1 2 0-16,0-15-1 15,-1-10 0-15,1-2-2 16,-4-11 1-16,-4 1-3 15,-3-6 1-15,-7-4-2 16,-10-3 0-16,-12-6-1 16,-6-3 1-16,-11-3-2 15,0 0 1-15,1 6-1 16,2 3 0-16,8 3 1 16,3 4 0-16,4 2 0 15,3 7 1-15,4 3 1 16,10 6 0-16,4 0 1 0,7 10 0 15,11-4-1-15,10-2 0 16,18-4-3-16,3-6 0 16,11-13-9-16,4-6 1 15,-1-24-6-15,8-14 0 16</inkml:trace>
  <inkml:trace contextRef="#ctx0" brushRef="#br0" timeOffset="61450.41">15028 7729 56 0,'0'7'28'0,"-31"65"-34"0,16-50 52 0,-6 3-46 16,-7 9 1-16,-11 10-1 16,0 3 0-16,4 0 0 15,0 0 0-15,7-3-1 16,3-6 0-16,7-10-8 15,4-19 0-15,4-18-6 16,-1-22 0-16</inkml:trace>
  <inkml:trace contextRef="#ctx0" brushRef="#br0" timeOffset="61601.99">14686 7820 52 0,'50'72'26'0,"31"35"-26"0,-57-79 44 15,8 19-45-15,7 0 0 16,7-6-6-16,-7-3 1 16,-8-4-5-16,-2-9 0 15</inkml:trace>
  <inkml:trace contextRef="#ctx0" brushRef="#br0" timeOffset="62622.87">15886 7943 64 0,'7'3'32'0,"31"3"-18"16,-23-9 32-16,9 0-45 15,15 3 1-15,14-3 0 16,-4-4 0-16,15 1-7 16,-1 0 0-16,-6 3-9 15,-11 0 0-15,-11-4-6 16,-17 7 0-16</inkml:trace>
  <inkml:trace contextRef="#ctx0" brushRef="#br0" timeOffset="63446.48">16817 8974 44 0,'14'44'22'0,"21"-19"-16"0,-21-18 34 0,4-1-38 16,14-3 1-1,-4-3 2-15,4-6 0 0,0-10-6 16,3-15 1-16,-3-10 4 16,-8-22 1-16,-3-12-1 15,-10-7 0-15,-11-21-1 16,-7-7 0-16,-7-12 0 15,-7-10 0-15,-4 19-1 16,0-12 0-16,4-10-1 16,3 10 1-16,4-1-1 15,7 29 0-15,4 3 0 16,6 6 1-16,11 16-1 16,8 19 0-16,2 12-2 15,8 16 0-15,3 18-3 16,1 7 0-16,-5-3-8 15,-2 6 1-15,-12 4-10 16,-10 5 0-16</inkml:trace>
  <inkml:trace contextRef="#ctx0" brushRef="#br0" timeOffset="63883.28">18987 7080 36 0,'-4'-22'18'0,"4"32"-7"16,0-7 18-16,0 6-25 15,-4 13 1-15,-6-9 2 16,-8 9 1-16,-10 15-11 15,-7 7 1-15,-4 19 6 16,-7 15 1-16,0 13-4 0,4-19 0 16,0 7-3-16,3-7 0 15,11-13-5-15,6-15 0 16,5-12-9-16,-1-23 1 16</inkml:trace>
  <inkml:trace contextRef="#ctx0" brushRef="#br0" timeOffset="64138.87">18482 7184 39 0,'0'-7'19'0,"14"45"-15"0,-7-22 27 0,4 12-28 16,6 6 1-16,5 17 2 15,9 2 1-15,8 13-9 16,7-13 1-16,7 4 5 16,0-1 0-16,-4-3-3 15,-3-3 1-15,-11-6-6 16,-3-9 0-16,-11-10-11 16,-7-12 0-16</inkml:trace>
  <inkml:trace contextRef="#ctx0" brushRef="#br0" timeOffset="64482.2">17766 8341 79 0,'46'66'39'0,"24"-32"-38"0,-52-28 72 0,24-2-70 16,11-1 1-16,25-10 2 16,17-8 0-16,18-7-8 15,25-10 0-15,10 14 4 16,10-11 0-16,5 7-6 15,-8 10 0-15,-28 9-7 16,-21 3 1-16,-18-3-8 16,-25 9 1-16,-20 3-9 15,-33 10 1-15</inkml:trace>
  <inkml:trace contextRef="#ctx0" brushRef="#br0" timeOffset="64861.28">18193 9081 55 0,'-18'34'27'0,"-24"35"-33"0,28-50 44 0,-11 13-38 15,-7 8 0-15,4 1-1 16,0 9 1-16,-4 0-4 16,0-9 0-16,1-3-10 15,9-16 0-15</inkml:trace>
  <inkml:trace contextRef="#ctx0" brushRef="#br0" timeOffset="65085.59">17963 9256 48 0,'25'57'24'0,"17"15"-24"0,-27-59 37 15,6 9-38-15,3 9 1 16,1 0-4-16,3-6 0 15,-3 0 0-15,0-6 0 16,-4-12-10-16,0-17 1 16</inkml:trace>
  <inkml:trace contextRef="#ctx0" brushRef="#br0" timeOffset="65487.92">18471 8843 58 0,'0'3'29'0,"8"-6"-32"0,-8 3 54 0,3 0-46 16,1-4 0-16,3 1 2 15,7-3 0-15,3 9-9 16,12 7 0-16,-5-10 6 15,1 0 0-15,-4 3-3 16,-3 0 1-16,-8-3-3 16,-3 0 0-16,-10 6-4 15,-8 7 1-15,-3 2-3 0,-10 4 1 16,2 3 0-16,5 3 0 16,3-6 1-16,-1 3 1 15,5-3 2-15,3 0 1 16,0-1 1-16,3 1 1 15,4 0-1-15,7-3 1 16,11-7-1-16,7-3 0 16,6 1-9-16,1-7 1 15,0-10-7-15,0 7 0 16</inkml:trace>
  <inkml:trace contextRef="#ctx0" brushRef="#br0" timeOffset="65715.8">18750 9357 62 0,'14'19'31'0,"29"-7"-38"0,-26-6 56 0,11-2-49 16,4-8 0-16,0 1-1 15,3-3 0-15,4-3-4 16,-4 2 1-16,-6-5-13 16,-1-7 1-16</inkml:trace>
  <inkml:trace contextRef="#ctx0" brushRef="#br0" timeOffset="65940.86">18965 9263 48 0,'0'69'24'0,"0"-10"-24"0,0-46 32 16,0 6-34-16,0 9 1 0,0 3-6 15,0-3 1-15,0-6-3 16,4-6 0-16,-4-16-4 15,3-9 1-15</inkml:trace>
  <inkml:trace contextRef="#ctx0" brushRef="#br0" timeOffset="66374.67">19611 8996 60 0,'14'10'30'0,"-21"-10"-45"16,3 0 65-16,-3 0-50 15,-3 6 0-15,-11 0 0 16,-8 4 1-16,-2 12-1 0,-5 3 0 16,5 6 0-16,-1 3 1 15,7 1-1-15,4-4 0 16,7 4-1-16,7-7 0 15,3-6-1-15,11-6 1 16,4-7-1-16,7-9 1 16,6-9 0-16,8-7 0 15,0-9 0-15,-7-3 1 16,-1-10-1-16,1 10 1 16,-4 0 0-16,-3 3 0 15,-4 3 0-15,0 9 0 0,-7 7 0 16,-7 18 1-16,-4 13-1 15,1 7 1-15,-1 12-1 16,1 0 1-16,-4 3-1 16,0 12 0-16,0-2-4 15,3 2 0-15,1 1-11 16,3-10 1-16</inkml:trace>
  <inkml:trace contextRef="#ctx0" brushRef="#br0" timeOffset="66915.78">20546 8024 56 0,'24'19'28'0,"-9"41"-29"0,-8-48 44 15,0 10-42-15,-4 13 0 16,-3-10 1-16,-3 9 1 16,-4 13-4-16,3 6 1 15,1 20 2-15,-1 2 1 0,8 6-2 16,3-18 1-16,0-3-2 15,0-13 0-15,-4-10 0 16,1-8 0-16,-4-8-1 16,-4-11 0-16,-10-7-1 15,-7-3 1-15,-11 9 0 16,-3-5 1-16,-7-8 0 16,-11-2 0-16,3-3 0 15,8-1 0-15,3 4 0 16,4 3 0-16,3 9 0 15,4 7 1-15,3-13 0 16,8 6 1-16,3 7 0 16,6 2 0-16,8 4-1 15,8 0 1-15,-1 0-1 16,10 3 0-16,15-4-5 16,7-5 0-16,7-4-7 15,3-9 1-15,4-15-9 0,-4-4 1 16</inkml:trace>
  <inkml:trace contextRef="#ctx0" brushRef="#br0" timeOffset="67142.5">20916 8482 44 0,'4'34'22'0,"-29"-18"-18"0,14-3 32 15,-10 12-34-15,-3 3 1 0,-5 16 0 16,5 0 0-16,3-7-4 16,-1 10 0-16,5 7 0 15,-1-7 0-15,4 3-6 16,3-9 0-16,-3-16-8 16,0-16 1-16</inkml:trace>
  <inkml:trace contextRef="#ctx0" brushRef="#br0" timeOffset="67307.73">20454 8557 53 0,'42'60'26'0,"32"78"-31"16,-49-110 47-16,0 25-42 15,10 19 0-15,11 13-5 0,3-7 0 16,-3-2-7-16,-10-26 0 15</inkml:trace>
  <inkml:trace contextRef="#ctx1" brushRef="#br0" timeOffset="39314.56">17918 6560 0,'0'0'15,"0"0"-15,0 0 16</inkml:trace>
  <inkml:trace contextRef="#ctx0" brushRef="#br0" timeOffset="68252">22027 8463 57 0,'-10'25'28'0,"20"-19"-10"0,-6-2 29 16,7-1-43-16,6 0 1 15,11 0 2-15,11-3 0 0,7-3-10 16,7-7 0-16,11-5 1 16,-5 2 0-16,-2-2-18 15,-1-4 0-15,-13 6-2 16,-4 4 0-16</inkml:trace>
  <inkml:trace contextRef="#ctx0" brushRef="#br0" timeOffset="68718.42">22821 9078 47 0,'18'97'23'0,"17"16"-21"0,-24-85 42 15,6-3-42-15,8-6 0 16,10-3 2-16,-3-7 1 16,3-6-6-16,4-18 0 15,3-14 5-15,4-18 0 16,0-22-1-16,-7-19 0 15,-11-31-1-15,-10-25 1 0,-22-10 0 16,-17-31 0 0,-11-3-1-16,-6 0 1 15,-5-3-1-15,4-4 0 0,4 20 0 16,11 2 1-16,13 26-1 16,14 15 0-16,12 13 0 15,13 41 1-15,14 12-2 16,8 13 0-16,2 2-4 15,-6 23 1-15,-3 16-10 16,-8 15 1-16,-10 3-12 16,-8 7 0-16</inkml:trace>
  <inkml:trace contextRef="#ctx0" brushRef="#br0" timeOffset="69320.14">25044 7472 39 0,'0'19'19'0,"3"-19"-5"16,-3 3 20-16,0 3-31 0,0 1 1 15,-3 2 1-15,-1 7 0 16,1 6-7-16,-1 12 1 16,-3-6 3-16,0 20 1 15,0 11-3-15,0-2 0 16,0-4-7-16,-4-6 0 15,1-13-9-15,-4-24 0 16</inkml:trace>
  <inkml:trace contextRef="#ctx0" brushRef="#br0" timeOffset="69617.95">24232 8297 78 0,'7'0'39'0,"57"34"-41"16,-36-21 75-16,14-4-70 15,15-2 1-15,24-7 1 16,28-10 0-16,4-9-7 15,25 10 0-15,21-16 2 0,-15-6 0 16,-10 5-8-16,-10 11 1 16,-22 2-12-16,-24 10 0 15,-18 3-7-15,-29 3 1 16</inkml:trace>
  <inkml:trace contextRef="#ctx0" brushRef="#br0" timeOffset="70221.02">24342 9018 45 0,'-11'32'22'0,"-31"30"-19"0,28-40 23 0,-8 10-26 15,-6 8 1-15,-3 4-1 16,-1-9 1-16,0-1-3 15,4-6 1-15,7-6-6 16,3-6 1-16,7-13-6 16,-6 0 0-16</inkml:trace>
  <inkml:trace contextRef="#ctx0" brushRef="#br0" timeOffset="70445.75">24074 9031 46 0,'28'53'23'0,"14"44"-26"0,-24-65 41 16,6 15-38-16,8 3 0 16,3 3 0-16,1-3 0 15,-1-6-4-15,-7-9 1 16,-3-17-8-16,-4-11 1 15,-7-23-3-15,-7 0 1 16</inkml:trace>
  <inkml:trace contextRef="#ctx0" brushRef="#br0" timeOffset="70849.61">24500 8714 60 0,'15'9'30'0,"-1"-5"-32"16,-11-1 63-16,8 0-57 16,6 0 1-16,8-3 2 15,7 3 1-15,-4 0-11 16,-3 0 1-16,-4-3 5 15,-3 7 1-15,-8-1-5 16,-6 6 1-16,-8 4-4 16,-6-10 1-16,-5 7-2 0,-6-1 1 15,4 1 0-15,-5 0 0 16,5 2 1-16,3 1 1 16,3 0 2-16,4-4 0 15,0 1 1-15,7-1 1 16,7 1-1-16,11-7 0 15,6-3-2-15,5-6 0 16,2 0-7-16,1-3 0 16,3-7-11-16,-3 4 0 15</inkml:trace>
  <inkml:trace contextRef="#ctx0" brushRef="#br0" timeOffset="71089.64">24754 9253 69 0,'29'19'34'0,"84"0"-39"16,-78-19 58-16,4 0-58 15,-4-3 0-15,-3-3-11 16,3-1 1-16,-7-5 6 16,-7-10 1-16</inkml:trace>
  <inkml:trace contextRef="#ctx0" brushRef="#br0" timeOffset="71285.22">25023 9075 40 0,'-4'65'20'0,"-14"14"-21"0,18-48 24 16,-3 1-24-16,-1 8 0 0,1 11-7 16,-1-1 0-16,1-10 2 15,3-8 1-15</inkml:trace>
  <inkml:trace contextRef="#ctx0" brushRef="#br0" timeOffset="71765.12">25626 8852 60 0,'3'0'30'0,"-3"3"-41"15,-3-3 59-15,-8 3-48 0,-10 0 0 16,-7 7 0-16,-7 2 1 16,-4 7-1-16,-4 3 0 15,8 6 1-15,0-3 0 16,10 4-1-16,0-1 1 15,8-6-2-15,3 3 0 16,14-13-1-16,7-5 0 16,7-7 0-16,7-10 0 15,7 1-1-15,0-4 1 16,4-2 1-16,4-10 1 16,-5 3-2-16,-3-3 1 0,-6 9-1 15,-5 3 1-15,-3 13 0 16,-3 13 0-16,-7 3 0 15,-4 18 1-15,-8 10 1 16,-2 6 0-16,-1 10-1 16,-3-13 1-16,0 9-2 15,3 4 0-15,4-1-5 16,0-12 0-16,7-6-8 16,0-13 1-16</inkml:trace>
  <inkml:trace contextRef="#ctx0" brushRef="#br0" timeOffset="72303.27">26434 7933 49 0,'28'19'24'0,"0"69"-25"0,-21-69 42 0,0 9-40 16,0 16 0-1,-3-10 1-15,-1 7 1 0,1 9-3 16,-1 0 0-16,-3 7 2 15,0-1 1-15,0-2-1 16,-3-11 0-16,-1-8-2 16,-6-7 1-16,-8-9-1 15,-7-6 1-15,-10-7-2 16,-7-3 1-16,3-6-1 16,0-7 0-16,-7-2 1 15,0-4 0-15,-3 7 0 16,0 6 1-16,3 6-1 15,7 6 0-15,4 7 1 16,7 6 0-16,3 6 1 16,11 3 0-16,10 4 0 15,11-13 1-15,18 0-1 16,10 0 0-16,8 0-2 16,2-7 0-16,12-2-4 0,3-10 0 15,3 0-8-15,1-3 1 16,-1-22-8-16,-6-9 1 15</inkml:trace>
  <inkml:trace contextRef="#ctx0" brushRef="#br0" timeOffset="72503.35">26988 8303 39 0,'10'19'19'0,"-13"28"-15"0,-1-31 28 0,-7 6-30 16,-17 9 1-16,-11 13 1 15,4 3 1-15,-4 3-7 16,-3 10 1-16,0-13 1 16,3 0 1-16,7 3-6 15,4-9 1-15,3-10-10 16,8-25 1-16</inkml:trace>
  <inkml:trace contextRef="#ctx0" brushRef="#br0" timeOffset="72665.39">26444 8269 37 0,'18'25'18'0,"38"3"-12"15,-31 3 26-15,7 10-31 16,7 19 1-16,6 15 1 16,15-3 0-16,4 19-5 15,3 0 0-15,-4 6-10 0,-6 0 1 16</inkml:trace>
  <inkml:trace contextRef="#ctx0" brushRef="#br0" timeOffset="85427.48">9694 10608 47 0,'7'6'23'0,"22"-15"-12"0,-15 6 24 15,7-4-33-15,7 1 0 16,4-6-1-16,7-1 1 16,3 4-4-16,0 2 0 15,-10 7-3-15,-4-6 0 16,-7 3-11-16,-13 0 1 0</inkml:trace>
  <inkml:trace contextRef="#ctx0" brushRef="#br0" timeOffset="85636.79">9567 10875 57 0,'-7'18'28'0,"18"-8"-21"15,-1-10 47-15,5 3-52 16,2-6 1-16,15-3 0 16,14-1 1-16,7 1-9 15,0 0 0-15,0 3-6 16,-4-1 0-16,-3-5-9 16,-11-7 1-16</inkml:trace>
  <inkml:trace contextRef="#ctx0" brushRef="#br0" timeOffset="86793.72">10273 11674 52 0,'0'6'26'0,"10"-9"-24"0,-2 0 43 16,2 0-42-16,8-9 1 16,10-17 2-16,4-15 0 15,10-12-7-15,11-16 0 16,3-16 4-16,-3-22 1 0,-7-12-2 15,-11 6 0 1,-3 3-2-16,-11 3 0 16,-6 4-1-16,-8 5 1 15,0 10-1-15,-4 22 1 0,-6 7-2 16,-1 15 1 0,-3 15-1-16,0 10 0 15,-4 19 0-15,1 22 0 0,3 12 0 16,0 13 0-16,3 0 1 15,1 16 0-15,3 2 1 16,-4 14 0-16,4 5 1 16,4 7 0-16,-1 0-1 15,4 0 1-15,0-13-1 16,0-6 0-16,0-9-1 16,0-13 1-16,1-10-1 15,-1-15 0-15,0-6-2 16,0-13 0-16,0-3 0 15,-4-6 0-15,4-10 0 16,4-3 0-16,-1-6 0 0,1 0 1 16,3 3 2-16,-3 3 0 15,3 10 1-15,-4 3 0 16,1 9 0-16,-4 9 1 16,0 4 0-16,-3 6 0 15,-4 3-1-15,0-3 1 16,-4 0-1-16,1-6 0 15,-1-4 0-15,1 4 1 16,3-4-1-16,3-9 0 16,4-3-1-16,0-6 1 15,7 0-1-15,7-7 0 0,-3-5-1 16,-4-8 1-16,4 1-1 16,-4-3 1-16,4 6-1 15,-4 0 0-15,0 7 1 16,3 5 0-16,-2 4 0 15,-1 9 0-15,0 6 0 16,0 10 1-16,-3 6-1 16,-1 0 1-16,-3-3-1 15,4 3 1-15,-1 4-2 16,4-7 1-16,1 0-5 16,2-7 1-16,4-5-6 15,1-7 0-15,-5-9-7 16,4-10 1-16</inkml:trace>
  <inkml:trace contextRef="#ctx0" brushRef="#br0" timeOffset="87124.06">11592 10210 48 0,'-3'41'24'0,"-1"31"-22"0,4-50 43 0,-3 12-44 16,-1-6 1-1,1 19 0-15,-1 13 0 0,1 18-2 16,-4 13 0-16,3 3 2 15,0 16 1-15,-3 3-3 16,4 0 1-16,-1-19-5 16,4-13 0-16,4-8-12 15,3-20 0-15,4-25-1 16,3-12 0-16</inkml:trace>
  <inkml:trace contextRef="#ctx0" brushRef="#br0" timeOffset="87382.14">12104 10881 57 0,'-39'72'28'0,"-10"3"-41"0,35-59 58 16,-8 9-46-16,5 3 1 16,-4 4-1-16,-1-1 1 15,1-6-3-15,7-9 0 0,0-10-12 16,3-15 1-16</inkml:trace>
  <inkml:trace contextRef="#ctx0" brushRef="#br0" timeOffset="87590.25">11853 11016 55 0,'14'59'27'16,"11"20"-33"-16,-18-57 44 0,11 6-39 15,-1 3 1-15,5 1-4 16,2-1 0-16,-2 3 1 15,2-9 0-15,-3-9-8 16,-3-10 0-16,-4-12-3 0,4-6 1 16</inkml:trace>
  <inkml:trace contextRef="#ctx0" brushRef="#br0" timeOffset="87815.82">12217 11100 57 0,'3'7'28'0,"11"-1"-32"0,-7-6 58 16,4-3-54-16,7-4 0 0,3 1-1 16,3-3 1-16,1 9-3 15,0 0 1-15,3-6-8 16,4-4 0-16,-7-12-7 15,-1-3 1-15</inkml:trace>
  <inkml:trace contextRef="#ctx0" brushRef="#br0" timeOffset="88069.76">12732 10815 58 0,'0'41'29'0,"-7"12"-35"15,3-40 53-15,1 12-47 16,-1 6 1-16,1-12-1 0,-1 9 1 16,4 0-2-16,0 7 0 15,7-4-5-15,0-3 0 16,4-9-10-16,-4-13 0 31</inkml:trace>
  <inkml:trace contextRef="#ctx0" brushRef="#br0" timeOffset="88324.43">12965 10222 41 0,'-7'41'20'0,"3"12"-10"16,4-34 25-16,4 9-32 16,3 4 0-16,-4 9 1 15,1 15 0-15,3 16-6 16,0 22 0-16,7 3 0 15,0 10 1-15,-3 6-14 16,-1 9 1-16</inkml:trace>
  <inkml:trace contextRef="#ctx0" brushRef="#br0" timeOffset="89870.69">13822 10966 55 0,'0'18'27'0,"7"-5"-13"16,-4-10 28-16,4 0-37 15,4 0 1-15,7-3 4 16,6 0 1-16,12-3-13 15,-1-3 1-15,14-4 6 16,22 1 1-16,7-3-7 16,3 5 1-16,-11 1-11 15,-13 3 0-15,-15-3-13 16,-21-1 1-16</inkml:trace>
  <inkml:trace contextRef="#ctx1" brushRef="#br2" timeOffset="65101.55">11511 6522 0,'0'0'16,"0"0"0</inkml:trace>
  <inkml:trace contextRef="#ctx0" brushRef="#br2" timeOffset="96536.17">20962 6306 40 0,'11'9'20'0,"13"-9"-14"15,-13-3 21-15,7-3-25 16,10-4 1-16,7 1 2 16,4-13 1-16,17-9-6 15,8-1 0-15,20-18 6 16,15-13 0-16,21-18-1 0,14-16 0 15,18-16-2 1,17-22 1-16,11-22-2 0,-7-9 1 16,14-22-3-1,-7-4 0-15,-14 26-4 0,-18 3 0 16,-14 13-4-16,-18 12 0 16,-24 25-10-16,-14 25 1 15,-22 19 0 1,-6 13 0-16</inkml:trace>
  <inkml:trace contextRef="#ctx0" brushRef="#br2" timeOffset="97107.79">22638 4164 39 0,'14'12'19'0,"4"-2"-22"16,-11-10 38-16,3 3-34 16,8 3 1-16,3-6 3 15,4 3 0-15,3-3-6 16,4 0 1-16,10-9 3 0,14-13 1 15,18-9-1-15,11-10 0 16,0-6-3-16,-1-3 1 16,8 9 0-16,-7 0 0 15,-4 7-1-15,-10 2 0 16,-8 10 0-16,-6 4 0 16,-8 5-1-16,-7 13 1 15,-6 0-3-15,-8 13 1 16,-7-7-1-16,-7 10 1 15,-7 12-1-15,-10 16 0 16,-8 0 0-16,-7 9 1 16,-3 6 1-16,-4 14 1 0,1-11 0 15,3 1 0-15,3-10-1 16,4 1 1-16,3-20 0 16,1-3 0-16,3-9-1 15,-4-6 1-15,-7-10-1 16,-6-12 1-16,-19-6 1 15,1-4 0-15,-18-19 0 16,-14-5 0-16,-4-4 0 16,1-16 0-16,3 4-13 15,3-4 1-15</inkml:trace>
  <inkml:trace contextRef="#ctx0" brushRef="#br2" timeOffset="97978.09">24652 2107 39 0,'7'19'19'0,"-10"-10"-14"0,6-3 24 16,-3 4-25-16,0-7 1 15,0 3 1-15,-3 4 0 16,3-1-8-16,0 10 0 0,0 15 5 16,0-9 1-1,0 13-2-15,3-3 0 16,4 2-1-16,0-2 1 0,4-10-1 16,3-13 0-16,0-2-1 15,4-13 1-15,-1-7-2 16,5-6 1-16,-5-2-1 15,4-7 1-15,-3-4-1 16,0 1 0-16,-4-3 0 16,0 9 0-16,-4 0-1 15,1 9 1-15,0-2 0 16,-4 2 0-16,0 7 0 16,0 3 0-16,0 6 1 15,0 6 0-15,0 10 0 16,0 6 0-16,-3 0 0 15,-1 0 0-15,1 13-2 16,-1-13 0-16,4 3-4 0,0-6 1 16,4-6-9-16,-1-16 0 15</inkml:trace>
  <inkml:trace contextRef="#ctx0" brushRef="#br2" timeOffset="98292.45">25224 2151 48 0,'7'12'24'0,"7"4"-19"16,-7-13 40-16,7-3-44 15,4 0 1-15,3-3 0 16,7-3 0-16,4 3-4 16,-1-7 1-16,1 1-5 15,0-1 0-15,-11-2-10 16,-10 2 0-16</inkml:trace>
  <inkml:trace contextRef="#ctx0" brushRef="#br2" timeOffset="98462.48">25206 2339 55 0,'14'28'27'0,"14"-22"-28"0,-14-2 45 16,4-4-45-16,10 0 1 15,11-10-5-15,3 4 0 16,-3-4-8-16,4-2 1 16</inkml:trace>
  <inkml:trace contextRef="#ctx0" brushRef="#br2" timeOffset="99166.14">26158 2072 46 0,'4'16'23'0,"-11"6"-22"16,3-3 29-16,-10-7-28 15,-10 17 0-15,-12 8-1 16,-6 1 0-16,3 12-3 0,-7-6 1 16,8 3-5-16,9-6 0 15,5-13-8-15,2-9 1 16</inkml:trace>
  <inkml:trace contextRef="#ctx0" brushRef="#br2" timeOffset="99390.47">25809 2123 39 0,'36'56'19'0,"6"41"-14"0,-25-78 29 0,8 16-34 16,7 8 1-16,0 4-1 16,3-3 0-16,-3 0-2 15,-4-16 1-15,-7-12-5 16,-3-6 1-16,-8-10-8 16,-3-22 1-16</inkml:trace>
  <inkml:trace contextRef="#ctx0" brushRef="#br2" timeOffset="99856.71">26250 1749 53 0,'4'10'26'0,"10"-10"-25"0,-11 0 48 15,4 0-44-15,4-6 0 16,3 2 2-16,4-5 1 16,6 0-10-16,5-7 1 15,2 6 6-15,1 4 0 0,3 3-3 16,-10 3 1-16,-4 3-3 15,-7 3 0-15,-7 4-2 16,-7 6 1-16,-10 2-3 16,-4-5 1-16,-4 9 1 15,1-3 0-15,-1 9 0 16,-3-3 0-16,7-3 1 16,3 0 1-16,4-3 1 15,3 0 1-15,8-7-2 16,3 1 0-16,4-1 0 15,6-6 1-15,11 4-4 16,1-10 1-16,-1 0-10 16,0-6 0-16,-3-4-7 15,-8 1 0-15</inkml:trace>
  <inkml:trace contextRef="#ctx0" brushRef="#br2" timeOffset="100109.54">26497 2383 62 0,'25'12'31'0,"24"-2"-40"0,-31-13 55 0,10-7-46 15,0 4 0-15,4 3-3 16,3-13 0-16,-3 4-3 16,-4-1 0-16,-3 1-10 15,-11-7 0-15</inkml:trace>
  <inkml:trace contextRef="#ctx0" brushRef="#br2" timeOffset="100336.12">26702 2204 49 0,'3'19'24'0,"-10"44"-21"0,7-45 38 16,-3 8-41-1,-4-5 0-15,0 20-1 0,0-13 1 16,3 7-4-16,0-1 1 15,1-5-10-15,3-14 1 16,-4-5-3-16,1-17 1 16</inkml:trace>
  <inkml:trace contextRef="#ctx0" brushRef="#br2" timeOffset="100830.72">27372 2044 63 0,'18'0'31'0,"-18"10"-45"15,0-10 66-15,-11 0-52 16,-3 3 1-16,0 3-1 15,-4 3 0-15,-3 7 0 16,0 3 0-16,-4-3 1 16,1-4 0-16,2-6-1 15,5 4 1-15,3-1-2 16,3 1 1-16,7-1-3 16,4-3 1-16,11 4-1 0,3-10 0 15,4-7-1-15,-1 1 1 16,-2 3 1-16,-5 3 0 15,1 0 1-15,3-9 0 16,-4-1 0-16,5-9 1 16,-8 10 0-16,3 3 0 15,-3 6 0-15,-7 15 0 16,-3-5 0-16,-4 9 0 16,3 9 0-16,-6 9 1 15,-5 17-1-15,-2 8 0 0,3 14-2 16,0-14 0-16,3 1-7 15,0-6 0-15,-3-10-5 16,0-3 1-16</inkml:trace>
  <inkml:trace contextRef="#ctx0" brushRef="#br2" timeOffset="101791.95">24440 3198 45 0,'15'6'22'0,"2"38"-19"0,-10-34 39 16,-3-1-42-16,-1 1 1 16,-3 2 0-16,0 13 1 15,-3 7-2-15,-1-4 0 16,1 6 1-16,-1 7 0 15,1 0 0-15,-1-13 1 0,1 0-1 16,-1-6 0-16,1-6-1 16,-8-13 0-16,0-9-1 15,-3-13 1-15,-7 9-1 16,-4-11 1-16,-3 2-1 16,0 0 1-16,0 0-1 15,-4 3 0-15,0 7-1 16,8 6 1-16,-1 6-1 15,0 3 0-15,4 7 0 16,7 12 1-16,3 6 0 16,8 1 1-16,10 8 0 15,7 1 1-15,7 0 0 16,4-7 0-16,7-2-1 16,3-10 0-16,4-3-5 15,-1-16 0-15,-2-6-9 16,-5-16 1-16</inkml:trace>
  <inkml:trace contextRef="#ctx0" brushRef="#br2" timeOffset="102182.46">24620 3543 43 0,'0'53'21'0,"-14"-15"-15"0,11-25 32 15,-1 2-37-15,1 1 1 0,-1 3 0 16,4 6 1 0,0-6-4-16,0 3 1 0,4-7 1 15,6 1 1-15,4-16-2 16,4 0 1-16,3-6-1 16,4-7 0-16,0-6-1 15,-4 4 1-15,-4-4-2 16,1-3 1-16,-4 3-1 15,0 0 1-15,-3 7-1 16,-4 5 1-16,0 11 0 16,0 2 0-16,-3 9 0 15,3-2 1-15,-4 12 0 16,1 10 1-16,3-13-1 16,0 3 1-16,-4 0-1 15,4 0 0-15,0-3-5 0,4-3 0 16,3-13-9-1,0-6 1-15</inkml:trace>
  <inkml:trace contextRef="#ctx0" brushRef="#br2" timeOffset="102453.32">25072 3465 59 0,'3'6'29'0,"8"3"-30"0,-4-9 53 0,-7 0-51 16,7-6 1-16,14 3-1 15,0-3 0-15,8 3-3 16,-1 3 0-16,-3 0-5 15,-8 0 1-15,-3 3-12 16,-14-3 0-16</inkml:trace>
  <inkml:trace contextRef="#ctx0" brushRef="#br2" timeOffset="102617.29">25093 3653 52 0,'11'15'26'0,"17"-15"-27"0,-18-6 38 16,8 3-39-16,3-3 1 16,4 0-7-16,3-7 1 15,-3-3-3-15,0-12 0 16</inkml:trace>
  <inkml:trace contextRef="#ctx0" brushRef="#br2" timeOffset="103037.73">25601 3289 65 0,'14'13'32'15,"7"-4"-35"-15,-17-9 57 0,10-6-53 16,7 3 1-16,4 3 0 16,3-7 1-16,0 4-4 15,1 0 0-15,-8 3 2 16,-4 0 0-16,-6 3-2 16,-8 10 1-16,-6 2-1 15,-11 7 0-15,-7 10-1 16,-8-10 1-16,5 9-1 15,-1 7 1-15,0-1 1 16,1 4 0-16,2 3 0 16,8-3 0-16,4-1 0 0,6 1 1 15,4-6-3-15,7-10 1 16,4-9-4-16,10-4 1 16,11-12-5-16,3-9 0 15,0-4-10-15,1-15 1 16</inkml:trace>
  <inkml:trace contextRef="#ctx0" brushRef="#br2" timeOffset="103338.97">26317 3414 63 0,'11'26'31'0,"-29"8"-37"16,11-28 56-16,-7 7-50 16,-4 9 0-16,1 6 1 15,-4 3 1-15,-4 1-3 16,0 2 1-16,4 4-2 15,0 0 0-15,3-10-8 16,1-6 0-16,2-19-8 16,1-3 1-16</inkml:trace>
  <inkml:trace contextRef="#ctx0" brushRef="#br2" timeOffset="103548.54">26088 3440 42 0,'32'53'21'0,"-4"22"-13"0,-21-56 31 31,4 22-38-31,-1 9 0 0,-6-22-1 16,3 0 0-16,7 1-4 16,3-7 0-16,1-4-8 15,3-8 1-15,4-4-3 16,10-12 0-16</inkml:trace>
  <inkml:trace contextRef="#ctx0" brushRef="#br2" timeOffset="103997.1">26892 3066 55 0,'0'57'27'0,"4"-10"-39"0,-4-22 57 15,0-16-45-15,0 16 1 16,0 13 0-16,3 6 0 16,1-6-2-16,-1 6 1 15,4-7 0-15,0-9 1 16,1-3-1-16,-1 1 1 15,-4-11-1-15,1 4 0 16,-11-16 0-16,-4 3 0 16,-10-6-1-16,-7-9 0 0,-1-3 0 15,1 2 0-15,0 7 1 16,-4-3 0-16,4 3 0 16,-4 3 0-16,4 9 1 15,3 10 0-15,8 6 0 16,6 3 0-16,8-3 0 15,10 3 0-15,7 7-1 16,7-7 1-16,-3-3-5 16,6-3 1-16,8-12-10 15,3-10 1-15,11-16-4 16,0-9 1-16</inkml:trace>
  <inkml:trace contextRef="#ctx0" brushRef="#br2" timeOffset="104194.16">27294 3320 46 0,'4'22'23'0,"-4"41"-26"0,0-47 43 16,-7 3-39-16,-7 6 0 16,-7 12 0-16,-4 7 1 15,0 6-3-15,4 1 1 16,0-11-3-16,3-2 1 15,1-10-12-15,3-15 1 16</inkml:trace>
  <inkml:trace contextRef="#ctx0" brushRef="#br2" timeOffset="104392.58">27012 3311 45 0,'35'13'22'0,"22"74"-15"15,-43-71 32-15,7 19-38 16,0 5 1-16,4 10-1 16,0 16 1-16,-4-16-4 15,0 4 1-15,-3-1-7 16,-8-9 1-16,-6-6-8 16,-8-13 1-16</inkml:trace>
  <inkml:trace contextRef="#ctx0" brushRef="#br2" timeOffset="108337">24236 4233 17 0,'3'3'8'0,"4"-9"3"15,-7 6 8-15,4 0-15 16,-1 0 1-16,-3 0 2 16,4-3 1-16,0 3-10 15,-1 3 1-15,1 0 6 16,-1 6 1-16,-3 7-3 16,0 0 0-16,-3 6-2 15,-1 6 0-15,1-12 0 16,-1 9 0-16,0 0-2 0,1 3 1 15,-1-3-4 1,1 0 1-16,-1-3-9 0,4-16 1 16</inkml:trace>
  <inkml:trace contextRef="#ctx0" brushRef="#br2" timeOffset="108623.77">23950 4606 48 0,'7'6'24'0,"11"-12"-21"0,-11 6 40 0,3 0-41 16,12-6 0-16,9 6 0 15,5-3 1-15,9-7-5 16,5 1 1-16,-1-4-2 16,-3 4 1-16,-7 6-7 15,-7-3 0-15,-8 2-7 16,-13 4 0-16</inkml:trace>
  <inkml:trace contextRef="#ctx0" brushRef="#br2" timeOffset="109027.99">23982 4801 52 0,'7'0'26'0,"25"3"-30"0,-18-3 46 15,3-3-41-15,15-1 1 16,0 1-1-16,-4 3 0 16,0-3-2-16,-6 0 0 0,-5 3 1 15,-6 0 0-15,-8 3-1 16,-3 0 0-16,-7 4-1 16,-3 5 0-16,-4 4 0 15,-4-7 1-15,-3 7-1 16,0 6 0-16,-1 3 1 15,5-13 1-15,-1 10 0 16,4 0 1-16,3 0 0 16,8-3 0-16,3 0 0 15,7 0 1-15,7-7-1 16,11 1 0-16,6-4-5 16,8-9 1-16,4-9-11 15,2-13 0-15</inkml:trace>
  <inkml:trace contextRef="#ctx0" brushRef="#br2" timeOffset="109493.2">24797 4230 44 0,'0'47'22'0,"-4"12"-18"0,1-43 31 0,-1 0-34 15,-3 6 1-15,0 6 2 16,0 3 0-16,3 4-5 16,-3-13 1-16,4 0 2 15,-1 3 1-15,1-6-1 16,-1-1 0-16,1-2-2 15,-4-10 0-15,0-2-1 16,-4-11 1-16,4 4-1 16,-7 3 1-16,0-6-1 15,3 3 1-15,-6-7 0 16,-1 4 0-16,4 6 0 16,0 3 0-16,3 0 0 15,4 7 0-15,0-1 0 16,0 10 1-16,0 0-1 15,3 6 1-15,1-10-1 16,3 4 0-16,7 0-2 0,4-9 1 16,6 2-5-1,4-6 1-15,8-6-11 0,2-9 1 16</inkml:trace>
  <inkml:trace contextRef="#ctx0" brushRef="#br2" timeOffset="109883.72">24906 4612 41 0,'-14'7'20'0,"0"33"-16"16,10-30 27-16,1 5-31 15,-1 1 1-15,1-3 2 16,-1 2 0-16,4 1-4 15,4 3 1-15,-1-7 2 16,8-2 0-16,3-7 0 16,0-3 0-16,4-3-3 15,-1-3 1-15,5-7-2 16,-1-6 1-16,-4 0-3 16,1 4 1-16,0-14-1 15,-4 14 0-15,0-4 0 16,-4 6 1-16,-2 4 0 15,-5 3 1-15,1 3 0 16,-1 3 1-16,-3 0 0 0,0 0 0 16,0 3-3-16,0 3 1 15,0-3-4-15,0-3 1 16,0 3-3-16,-3-3 0 16</inkml:trace>
  <inkml:trace contextRef="#ctx0" brushRef="#br2" timeOffset="110381.52">25097 4493 33 0,'-4'10'16'0,"-3"12"-16"0,7-13 31 16,-3 0-28-16,-1 1 0 15,-3-4 4-15,0 10 0 16,0 9-8-16,3 0 1 15,1 3 5-15,3 3 0 16,3-2-2-16,4-4 0 16,0 0-5-16,0-13 0 15,4-2-11-15,3-10 1 16,0-10-3-16,0-5 1 0</inkml:trace>
  <inkml:trace contextRef="#ctx0" brushRef="#br2" timeOffset="110890.93">25545 4446 59 0,'14'25'29'0,"3"-3"-39"0,-10-19 60 0,4 4-50 16,0-4 0-16,-1-3-2 15,8-3 1-15,3-1-5 16,0-2 1-16,0 3-11 16,-7-6 1-16</inkml:trace>
  <inkml:trace contextRef="#ctx0" brushRef="#br2" timeOffset="111067.35">25523 4678 43 0,'11'25'21'0,"17"-6"-14"15,-17-25 29-15,3 3-37 0,0 3 0 16,7-10-8-16,4 4 1 15,7-7-1-15,-1-2 1 16</inkml:trace>
  <inkml:trace contextRef="#ctx0" brushRef="#br2" timeOffset="111327.56">26215 4465 44 0,'-25'28'22'0,"18"22"-17"16,-3-34 33-16,-12-3-37 16,-6 12 0-16,-4 3 0 15,1 6 1-15,-1-2-4 16,0 5 0-16,8 4-3 15,-1-9 0-15,11-4-9 16,7-19 0-16</inkml:trace>
  <inkml:trace contextRef="#ctx0" brushRef="#br2" timeOffset="111534.01">25989 4534 58 0,'21'53'29'0,"4"-9"-34"0,-18-25 52 16,4 9-47-16,3 7 0 15,3 12-1-15,1-3 1 16,0-10-4-16,-1-2 0 16,-3-7-11-16,-3-7 1 15,3-5-2-15,4-10 0 16</inkml:trace>
  <inkml:trace contextRef="#ctx0" brushRef="#br2" timeOffset="112569.4">26822 4211 47 0,'-4'-3'23'0,"4"15"-26"0,0-12 46 16,0 7-41-16,4 2 0 16,-8 4 1-16,4 5 1 15,-7 11-5-15,4-1 1 16,-4 13 2-16,3 6 0 0,0 9-1 15,1 4 0-15,-1-10-1 16,1-6 1-16,3-7-1 16,0-12 1-16,-4-3-2 15,4-6 1-15,-3-10-1 16,3-6 1-16,-4-6-1 16,1-13 0-16,-8-3 0 15,1 4 0-15,-8 5 0 16,0-3 1-16,-3 7-1 15,-4 3 1-15,1 3-1 16,-1-1 0-16,0 11 1 16,4 8 0-16,4 10 0 15,2 0 0-15,5 4 0 16,6-1 1-16,4 10-1 16,11 2 1-16,7-5-1 15,6-7 0-15,8-9-4 16,-4 0 1-16,0-10-11 0,11-6 1 15,4-15-2-15,10-7 0 16</inkml:trace>
  <inkml:trace contextRef="#ctx0" brushRef="#br2" timeOffset="112812.63">27301 4553 54 0,'-3'47'27'0,"-29"-13"-36"0,18-15 55 0,-11 6-46 15,-6 3 1-15,-5 13 0 16,5 6 0-16,2-12-3 16,5-7 0-16,3-3-4 15,6-6 1-15,8-3-9 16,4-7 1-16,6-15-2 15,1-13 0-15</inkml:trace>
  <inkml:trace contextRef="#ctx0" brushRef="#br2" timeOffset="113292.21">27019 4543 49 0,'7'10'24'0,"14"18"-22"15,-10-25 51-15,0 13-48 16,3 12 0-16,0 13 1 16,7 3 1-16,7 18-10 15,0-8 1-15,1-1 5 16,-8 0 0-16,4-9-7 16,6-6 1-16,-2 6-12 15,-1-22 0-15,-7-3-4 16,-7-4 0-16</inkml:trace>
  <inkml:trace contextRef="#ctx0" brushRef="#br0" timeOffset="121038.81">14739 11724 39 0,'11'51'19'0,"17"-1"-10"0,-14-38 19 15,4 7-26-15,3 0 0 0,3 0 3 16,5 3 0-16,2-10-5 16,5-2 0-16,-1-4 4 15,0-3 0-15,-3-9-1 16,0-10 0-16,0-9-2 15,-4-10 1-15,0-15-1 16,-10-9 1-16,-4-17 0 16,-11-18 0-16,-6-15 1 15,-8-4 0-15,-6-25 0 16,-5-3 1-16,-9 6-1 16,-5-6 0-16,1-10-1 15,3 19 0-15,8 1-1 16,2 24 0-16,8 7 0 15,4 6 0-15,3 12 0 16,3 7 0-16,4 19 0 0,4 12 1 16,6 9-4-16,4 26 1 15,4 12-3-15,3 16 1 16,0 15-5-16,1-9 1 16,-5 13-8-16,-6 6 0 15,-11-3-4-15,-4-7 0 16</inkml:trace>
  <inkml:trace contextRef="#ctx0" brushRef="#br0" timeOffset="122719.48">16312 10135 22 0,'-3'-16'11'0,"6"-6"7"0,1 16 9 16,0-1-20-16,-4 1 1 16,0 0 3-16,0 6 1 15,0 3-16-15,0 3 1 16,3 10 9-16,-3 15 1 16,-3 10-5-16,-1 9 1 0,0 3-3 15,1 7 1-15,-1-19-1 16,1-4 1-16,-1 1-4 15,4-10 0-15,-3-6-6 16,3-6 0-16,0-10-7 16,-7-3 0-16</inkml:trace>
  <inkml:trace contextRef="#ctx0" brushRef="#br0" timeOffset="123080.51">15695 10812 53 0,'0'16'26'0,"14"-16"-24"0,-7 0 45 16,4 0-42-16,3-4 0 16,14-2 3-16,11-3 1 15,14-7-11-15,21 3 1 16,4-5 6-16,6-7 0 16,15-7-3-16,3 4 1 15,-6 3-3-15,-5 3 0 16,-17 6-5-16,-14 10 0 0,-14 6-8 15,-14 6 1-15,-11 4-9 16,-17-1 1-16</inkml:trace>
  <inkml:trace contextRef="#ctx0" brushRef="#br0" timeOffset="123694.79">16080 11220 47 0,'3'12'23'0,"-6"1"-22"0,3-7 34 16,-4 3-35-16,-3-2 1 16,0 8 1-16,-4 4 0 15,1 6-2-15,3 3 0 16,0-3 1-16,3 4 1 0,1-4 0 15,3 3 0-15,7-6-1 16,3-6 1-16,4-4-1 16,4-6 0-16,3-6-2 15,0-6 1-15,4-10-1 16,0-2 1-16,-4-7-1 16,0-7 0-16,-3 4 0 15,-4 0 0-15,0 0-1 16,-3-4 0-16,-1 7-1 15,1 6 0-15,-4 4 0 16,0 2 1-16,-4 4-1 16,-3 9 1-16,0 3 0 15,0 6 1-15,-3 1 0 16,3 8 1-16,-4 11 0 16,4 5 0-16,0 1 0 0,0 5 1 15,0 4-1 1,0-6 1-16,0-4-3 0,7 1 0 15,0-10-10-15,4-6 0 16</inkml:trace>
  <inkml:trace contextRef="#ctx0" brushRef="#br0" timeOffset="124477.17">17364 10191 41 0,'3'-6'20'0,"1"18"-14"0,-1-9 30 0,-3 1-33 16,4 2 0-16,-4 3 2 15,-4 7 0-15,1 0-6 16,-4 5 0-16,-7 5 4 16,-4 8 0-16,-3 4-2 15,-4 2 0-15,-3 20-1 16,-4 0 1-16,0 15-2 16,8-16 1-16,-5 39-1 15,8 2 0-15,4-6 0 0,6 0 0 16,8-12-2-16,3-10 1 15,7-13-4-15,7-8 1 16,3-17-8-16,8-15 0 16,3-19-2-16,1-10 1 15</inkml:trace>
  <inkml:trace contextRef="#ctx0" brushRef="#br0" timeOffset="124775.66">17815 10276 53 0,'11'18'26'0,"-4"11"-37"15,-7-23 54-15,0 3-44 16,0 7 1-16,-4 6-1 16,1 6 1-16,-4-6 0 15,-4 0 0-15,1 6-2 16,-1 4 1-16,0-1-7 16,4-3 1-16,0-6-7 15,0-9 1-15</inkml:trace>
  <inkml:trace contextRef="#ctx0" brushRef="#br0" timeOffset="125062.66">17364 10821 52 0,'0'13'26'0,"10"-1"-25"0,-6-9 47 0,10-3-44 16,7 0 0-16,14-6 1 15,8-3 1-15,6-4-9 16,11-6 1-16,4 4 4 16,-4 2 1-16,-15 1-7 15,-9 2 0-15,-8 4-10 16,-3 0 0-16,-11 3-4 15,-14 3 0-15</inkml:trace>
  <inkml:trace contextRef="#ctx0" brushRef="#br0" timeOffset="125495.93">17473 11094 55 0,'11'6'27'0,"3"-9"-30"0,-7 3 50 16,3 0-45-16,5 0 1 16,2 0 4-16,1-3 0 15,7 0-8-15,3 0 0 16,-4 3 4-16,1 0 1 15,0 0-2-15,-8 0 0 16,1 0-3-16,-7 0 1 0,-4 3-1 16,-7 6 0-16,-4 4-2 15,-3 3 1-15,-7 2-2 16,-4 4 1-16,1 0 0 16,-1-3 1-16,0 0 0 15,4 3 0-15,-3 0 1 16,3 0 0-16,3-3 1 15,4 3 0-15,11-4-1 16,3-2 1-16,3 0-2 16,8-4 0-16,10-9-5 15,7-6 1-15,11-9-10 16,0-10 0-16</inkml:trace>
  <inkml:trace contextRef="#ctx0" brushRef="#br0" timeOffset="125843.01">18038 10069 39 0,'3'53'19'0,"8"22"-12"0,-4-53 26 0,0 10-29 16,3 5 1-16,8 4 2 15,3 12 0-15,7 23-8 16,4-8 0-16,0 20 7 16,0 10 0-16,-4 2-3 15,-11 6 0-15,-9 1-2 16,-12-3 1-16,-7-7-7 15,-6-3 1-15,-4-22-9 16,-8-16 0-16,-6-9-5 16,14-18 0-16</inkml:trace>
  <inkml:trace contextRef="#ctx0" brushRef="#br0" timeOffset="126442.86">19124 10530 31 0,'-7'9'15'0,"-14"16"-3"0,21-15 21 0,0 5-29 16,-4 7 1-16,1 6 2 15,-1 4 1-15,1 9-10 16,-1 6 1-16,4 6 5 15,0 6 1-15,7-5-3 16,-3-1 1-16,-1-3-2 16,-3-9 0-16,4-10-1 15,-4-6 1-15,-4-6-2 16,-3-9 1-16,-3-7 0 16,-1-6 0-16,-7-4-1 15,-6-5 1-15,-8-1-1 16,-3 7 1-16,-8 3-1 15,5-3 1-15,2-1-1 16,5 7 1-16,2 0 0 16,5 0 0-16,6 7 0 0,4 5 1 15,7 4 0-15,3 3 0 16,4 3 0-16,11 0 1 16,10-4-1-16,7-2 0 15,4 3-3-15,7 0 1 16,0-1-6-16,-4-2 1 15,7-6-11-15,-3-10 1 16</inkml:trace>
  <inkml:trace contextRef="#ctx0" brushRef="#br0" timeOffset="126878.62">19360 11132 40 0,'8'37'20'0,"-5"-2"-15"0,-3-26 26 0,-3 7-29 16,-1-7 1-16,-3 7 0 15,3 6 0-15,1 3-3 16,-1 3 0-16,4-3 3 16,0 0 0-16,7-6-2 15,0-3 1-15,4-7-1 16,7-2 1-16,-1-4-2 15,4-3 0-15,4-7-1 16,0-8 0-16,0-4 0 16,-4 0 0-16,-4-9-2 15,1-7 0-15,0 4 0 0,-4 0 0 16,-4 3 1-16,1 6 0 16,0 6 0-16,-8 6 0 15,1 14 1-15,-4 5 1 16,0 7 1-16,-4 3 1 15,4 12 0-15,0 6 0 16,4 11 0-16,3-8 0 16,7 1-1-16,7 0 1 15,4-10-5-15,-1-3 1 16,1-12-12-16,-4-10 1 16</inkml:trace>
  <inkml:trace contextRef="#ctx0" brushRef="#br0" timeOffset="129010.48">20913 11179 40 0,'-7'12'20'0,"3"-5"-8"16,4-7 21-16,4 0-28 16,-1 3 0-16,4 0 4 15,0 0 1-15,11 0-12 16,3 0 1-16,11-3 7 15,10 0 1-15,0-3-3 16,8 0 0-16,10 0-2 16,0 0 0-16,0 3-3 15,-7 3 1-15,-7 3-7 16,-4 4 1-16,-14 2-14 16,-14-6 1-16</inkml:trace>
  <inkml:trace contextRef="#ctx0" brushRef="#br2" timeOffset="137597.69">22673 6412 25 0,'-18'60'12'0,"22"-16"-2"15,-4-25 12-15,0 3-21 16,-4 12 1-16,-3 13 1 15,-3 22 0-15,-4 13-4 0,-4 18 1 16,-3 16 2-16,0 25 0 16,0 6-1-16,3 17 0 15,0-1-1-15,1 12 1 16,-1 7-1-16,0 0 1 16,4 9-2-16,-3-9 1 15,-1-3 0-15,4-10 0 16,3-9 0-16,1-22 0 15,-4-6-1-15,-1-22 0 16,1-16-5-16,4-13 0 16,-1-21-5-16,-3-19 1 0</inkml:trace>
  <inkml:trace contextRef="#ctx0" brushRef="#br2" timeOffset="138783.56">23005 6237 26 0,'24'22'13'0,"26"-7"-12"0,-36-18 19 0,3 3-17 16,8 0 1-16,10 0 0 15,8 0 1-15,6 0-7 16,4-3 1-16,21 3 3 15,21 3 1-15,15 7-2 16,13-1 0-16,15 4-1 16,21 2 1-16,-4-5-1 15,18-4 0-15,7-6 0 16,3 0 0-16,4 0 0 16,-4 3 0-16,8 6-1 15,7-5 1-15,-15 2 0 16,11 0 0-16,7 4 0 15,-21-4 0-15,7-3 0 16,3-6 0-16,-27-3-1 16,-1-1 1-16,-3 1-1 0,-11-3 1 15,-14-1 0-15,-14 1 0 16,-4-4 0-16,-6 1 0 16,-8 2-1-16,-3 7 1 31,14-6 0-31,-32 2 0 15,-14 1-1-15,-14 6 1 16,-11 6-1-16,-10 13 1 16,-7 10-1-16,-1 14 1 15,-6 17-1-15,0 6 1 16,-4 12-1-16,-7 10 1 0,0 9-1 16,0 19 1-16,-7 10 0 15,0 9 1-15,-4 12-1 16,1 3 0-16,-4 1 0 15,3 15 0-15,-6-6 0 16,-5 0 0-16,-2-3-1 16,-4 3 1-16,-4-3 0 15,-3-10 0-15,-4-12 0 16,-3 6 0-16,-1-22 0 16,-9-6 1-16,-8-6 0 15,0-13 0-15,-4-10-1 16,-10-2 1-16,-3-10 0 15,-11-6 1-15,-15-7-2 16,5-12 0-16,-12-3 0 0,-13-15 1 16,-15-4-1-1,4-10 0-15,-17-8 0 0,-15-7 1 16,4-7-1-16,-11-2 1 16,-18-7-1-16,5-3 0 15,-15-6 0-15,-11-3 0 16,-7 3 0-16,54 9 1 15,-89-12-1 1,-14 0 0-16,17 9 0 0,-10 0 1 16,11 7-1-16,-8 5 0 15,8 7-1-15,-4 7 1 0,3 5-1 16,15 4 0-16,7 3-2 16,7 3 0-16,10 3-7 15,-3-6 0-15</inkml:trace>
  <inkml:trace contextRef="#ctx0" brushRef="#br2" timeOffset="144263.68">561 17513 31 0,'11'16'15'0,"-11"-13"-15"15,0-3 24-15,7 0-22 16,-4-6 0-16,4-1 3 15,4-5 0-15,-8-4-6 16,4 0 1-16,4-2 3 16,-1-7 1-16,-2-4-2 15,-5-5 0-15,4-1-1 16,4-2 0-16,-11-4-1 0,0 13 0 16,0 9 0-16,0 3 0 15,0 4-1-15,0 12 1 16,-7 6-1-16,7 6 0 15,-4 7 0-15,4 10 0 16,0 8-1-16,4-9 1 16,3 10 0-16,3 0 0 15,8-4 0-15,3-3 1 16,0-5 0-16,0-8 1 16,8-11 2-16,-1-14 1 0,-3-8 1 15,3-14 1-15,4-11-1 16,-8-10 0-16,-13-13 0 15,-1-6 0-15,-10-3-4 16,0 6 1-16,-7 0-4 16,-3 0 1-16,-1 13-6 15,1 9 1-15,3 9-10 16,-4 10 1-16,0 10-1 16,1 5 0-16</inkml:trace>
  <inkml:trace contextRef="#ctx0" brushRef="#br2" timeOffset="144669.07">1147 17253 36 0,'10'0'18'0,"4"-10"-18"0,-7 4 36 16,-7 6-33-16,0 0 0 15,0-3 1-15,-7 0 0 16,4-3-6-16,-8 2 1 0,-7 4 3 16,-3 4 1-16,4-1-3 15,-4 3 1-15,3 0-2 16,-3 7 0-16,7-1-3 15,-4 10 1-15,7 0-2 16,4-3 0-16,4-3 0 16,13-4 0-16,1 1 2 15,10-4 0-15,-3-6 2 16,-8-9 1-16,12-10 1 16,-12-9 0-16,8-6-8 15,3-7 0-15,-3-9-2 16,-4 3 0-16</inkml:trace>
  <inkml:trace contextRef="#ctx0" brushRef="#br2" timeOffset="144956.87">1358 16688 40 0,'-10'32'20'0,"-8"21"-23"0,14-37 40 16,-6 3-37-16,3 9 1 15,-4 12 2-15,1 14 1 16,10 9-4-16,-7 2 0 0,7 4 2 16,0-9 0-16,0-13-3 15,0-9 0-15,7-13-4 16,-7-19 0-16,3-15-8 15,-3-13 0-15,0-16-1 16,-3-3 1-16</inkml:trace>
  <inkml:trace contextRef="#ctx0" brushRef="#br2" timeOffset="145136.4">1161 16952 38 0,'0'41'19'0,"7"-16"-17"15,-4-22 38-15,4 3-38 16,-7 0 1-16,11-3 0 16,-4 1 0-16,4-4-7 15,10-7 0-15,10-2-7 16,-2-1 1-16,-8-5-4 16,-4 2 1-16</inkml:trace>
  <inkml:trace contextRef="#ctx0" brushRef="#br2" timeOffset="145493.51">1436 17109 41 0,'10'28'20'0,"12"-9"-23"0,-15-16 38 31,17-3-30-31,5-3 0 0,-1-4-1 16,0-2 1-16,-7-7-8 15,-7 1 0-15,4-4 5 16,-8 0 0-16,-2 0-6 16,-8 7 1-16,-8-1-1 15,-2 7 0-15,-8 3-1 16,4 6 1-16,-3 3 0 16,-1 10 0-16,4 3 2 15,3-1 0-15,1 7 2 16,-1-3 1-16,4 3 1 15,7 1 0-15,7-5 0 16,4-2 1-16,-1-3-2 16,11-3 1-16,1-10-6 15,6-6 1-15,0-13-8 16,-3-9 1-16</inkml:trace>
  <inkml:trace contextRef="#ctx0" brushRef="#br2" timeOffset="145737.65">1958 16836 55 0,'-4'15'27'0,"4"-2"-33"0,0-13 51 0,4 6-45 15,-4-6 0-15,0 0-1 16,7 3 1-16,-7 0-4 16,0-3 0-16,0 4-11 15,0-4 0-15</inkml:trace>
  <inkml:trace contextRef="#ctx0" brushRef="#br2" timeOffset="145930.47">1916 17058 48 0,'7'13'24'0,"-7"-16"-21"16,0 3 34-16,0 0-38 16,3-6 1-16,-3-1-1 15,0-2 0-15,0 3-9 0,0-4 0 16,0-2-4-16,-10 5 1 15</inkml:trace>
  <inkml:trace contextRef="#ctx0" brushRef="#br2" timeOffset="146335.97">589 17566 47 0,'-7'10'23'0,"7"2"-19"16,0-12 41-16,0 0-41 16,0 3 1-16,11 1 4 15,6-1 1-15,15 3-12 16,7-3 1-16,21-3 7 16,21 0 0-16,28-3-3 15,8-3 1-15,20-4-3 16,-6-8 0-16,-1 2-6 0,-17-3 1 15,-17 0-8-15,-26 0 1 16,-10-3-10-16,-11-3 1 16</inkml:trace>
  <inkml:trace contextRef="#ctx0" brushRef="#br2" timeOffset="147537.01">2790 17425 40 0,'22'22'20'0,"6"3"-14"16,-18-22 21-16,1 4-25 16,7-4 1-16,-4 0 3 15,-4-6 1-15,8 3-8 16,-7-10 1-16,-4 1 5 15,7-4 0-15,-4-5-2 16,1-7 1-16,0-10-2 16,-4-9 0-16,0-15-1 15,-7-7 0-15,-7-10 1 16,0-5 0-16,-4-13 0 16,-3-3 0-16,-7 3 0 15,3-4 1-15,7 11-1 16,1 2 0-16,-1 3-1 0,4 4 0 15,7 6 0-15,0 3 0 16,7 6-1-16,4 4 1 16,-1 8 0-1,1 1 0-15,10 6-2 0,0 7 0 16,1 15-3-16,-5 6 0 16,1 10-9-1,-4 9 0-15,0-3-7 0,-3 3 1 16</inkml:trace>
  <inkml:trace contextRef="#ctx0" brushRef="#br2" timeOffset="148079.69">4286 15748 49 0,'0'6'24'0,"11"16"-22"0,-11-13 39 0,7 10-41 15,-7 0 1-15,0 9 0 16,0 0 0-16,-7 10-1 16,3 3 0-1,4 3 0-15,-10 3 0 0,6 0-4 16,1-10 0-16,3-5-10 15,0-4 0-15,-7-9-1 16,3-7 0-16</inkml:trace>
  <inkml:trace contextRef="#ctx0" brushRef="#br2" timeOffset="148408.14">3468 16456 52 0,'-28'29'26'0,"28"-20"-29"0,7-6 54 15,3 0-46-15,4 3 0 16,15-2 4-16,9-4 0 15,22 3-11-15,29-3 1 32,122-32 7-32,-13-5 0 0,3 9-3 15,-11-1 0 1,-20 1-5-16,-26 6 0 0,-34 3-8 16,-26 7 1-16,-17 6-13 15,-24 2 1-15</inkml:trace>
  <inkml:trace contextRef="#ctx0" brushRef="#br2" timeOffset="148904.54">3856 17002 49 0,'-11'3'24'0,"22"13"-17"0,-22-13 32 0,4 3-37 15,-3 7 0-15,-12 9 1 16,1 9 0-16,-7 3-5 16,0 4 1-16,0 6 1 15,3 0 1-15,-3-3-5 16,7-10 0-16,-4-3-8 16,4-6 1-16,10-16-5 15,1-9 1-15</inkml:trace>
  <inkml:trace contextRef="#ctx0" brushRef="#br2" timeOffset="149146.12">3538 16905 34 0,'11'12'17'0,"10"-9"-16"0,-14-3 26 15,4 7-24-15,-1 2 1 16,8 4 4-16,-4-1 1 15,4 13-10-15,-1 0 0 16,5 7 6-16,-1 2 0 16,0 1-2-16,0-4 0 15,-3-3-7-15,-1-6 0 0,-6-6-10 16,3-10 1-16,4-15-2 16,-8-7 1-16</inkml:trace>
  <inkml:trace contextRef="#ctx0" brushRef="#br2" timeOffset="149969.94">3955 16579 45 0,'0'12'22'0,"10"-2"-21"0,-10-7 45 16,0-3-44 0,11 3 1-16,-8 0 1 0,8-3 1 15,0-3-6-15,3 3 0 16,7-6 4-16,-7-1 1 16,4 4-2-16,3 0 1 15,-4 3-3-15,-6-3 1 16,0 3-1-16,-1 0 0 15,-3 6-2 1,-7 0 0-16,0 4 0 16,0-4 0-16,-7-3 1 15,4 3 0-15,-8 4 0 0,11-1 0 16,-7 1 1-16,3-1 1 16,4 4 0-16,0 2-1 15,4-5 1-15,3-1 0 16,4-3 0-16,-8 1-1 15,4-4 1-15,4-3-6 16,-1 0 1-16,8-3-13 16,-15-4 1-16</inkml:trace>
  <inkml:trace contextRef="#ctx0" brushRef="#br2" timeOffset="150257.99">4145 16977 56 0,'4'25'28'0,"6"-19"-27"0,-3-9 42 15,0 3-42-15,15-3 0 16,-1 3 0-16,7-3 0 16,4 0-2-16,6 0 0 15,-6-4-4-15,0-2 1 16,3-1-13-16,-14-5 1 16</inkml:trace>
  <inkml:trace contextRef="#ctx0" brushRef="#br2" timeOffset="150480.47">4396 16729 52 0,'-22'35'26'0,"1"21"-22"16,14-47 37-16,-3 13-40 15,-1 13 1-15,4 9-1 16,3 19 1-16,4-4-8 16,0 4 1-16,0-4-10 15,0-12 0-15</inkml:trace>
  <inkml:trace contextRef="#ctx0" brushRef="#br2" timeOffset="156318.53">5736 16356 25 0,'11'-3'12'0,"-1"-10"1"0,-10 13 12 16,11 0-19-16,-8-6 0 15,5 6 5-15,2 0 1 16,-10 3-14-16,7 3 0 16,-3 7 9-16,-1 3 0 0,-3 6-3 15,0 0 0-15,0-1-2 16,4 5 1-16,-1-4-2 15,4 3 0-15,-7-3 0 16,0 0 0-16,0-4 0 16,0-5 1-16,0-1-2 15,0-2 0-15,0-1-1 16,0-3 1-16,-10-2-2 16,-4-4 1-16,0 0 0 15,-15 0 0-15,8 0 0 16,-11-4 0-16,4 4 0 15,0 4 1-15,0-1-2 16,3 3 1-16,-3 7-1 16,7 5 1-16,-4 11-1 15,11 2 1-15,3-3 0 16,11 0 1-16,0 4 0 16,11-4 0-16,3 0 1 0,11-3 0 15,-1-9-1-15,12-10 0 16,2 1-4-16,5-11 0 15,-15-5-12-15,7-7 1 16</inkml:trace>
  <inkml:trace contextRef="#ctx0" brushRef="#br2" timeOffset="156564.65">6167 16632 48 0,'0'9'24'0,"-11"4"-19"0,4-7 34 0,0 7-38 15,-7 9 0-15,3 3 0 16,-10 3 0-16,-7-6-2 16,7 6 1-16,-1 0-1 15,5 1 1-15,6-1-7 16,1-9 1-16,-1-7-9 15,8-12 0-15</inkml:trace>
  <inkml:trace contextRef="#ctx0" brushRef="#br2" timeOffset="156754.94">5863 16588 39 0,'4'9'19'0,"17"23"-7"0,-7-26 27 16,-3 10-37-16,6 12 0 15,4 13 2-15,4-4 0 16,7 10-5-16,-4 0 0 16,7 0 2-16,1-3 1 15,-8-6-7-15,-3 0 0 16,-8-16-10-16,-10-16 0 16</inkml:trace>
  <inkml:trace contextRef="#ctx0" brushRef="#br2" timeOffset="157311.18">6854 16641 52 0,'-10'16'26'0,"-1"-22"-21"0,4 6 40 0,7 0-41 16,-3 0 1-16,3 0 3 15,0 0 1-15,10 0-11 16,1-3 0-16,7-4 6 16,3-5 0-16,10-1-5 15,1 1 0-15,-4-1-7 16,1 1 0-16,-15-1-13 15,-4 1 1-15</inkml:trace>
  <inkml:trace contextRef="#ctx0" brushRef="#br2" timeOffset="157507.6">6710 16814 44 0,'-11'34'22'0,"25"-15"-19"0,-3-19 27 15,0 0-29-15,-1 0 1 16,11 0 0-16,8 3 0 16,-1-6-5-16,3 0 1 15,8 0-8-15,4-10 0 16,-1-9-4-16,7 0 1 16</inkml:trace>
  <inkml:trace contextRef="#ctx0" brushRef="#br2" timeOffset="157942.04">7542 16679 48 0,'4'12'24'15,"-8"-12"-29"-15,4 0 47 0,-7-3-41 16,-3 3 1-16,-1 3 0 15,1 4 0-15,-5 2-3 16,-2 4 1-16,-4 6 1 16,-4 2 1-16,4 1-2 15,-4-6 1-15,7 0-2 16,8-1 1-16,-1 1-3 16,11-3 0-16,0-1 0 0,11-2 0 15,3-7 0-15,4 0 0 16,3-6 1-16,-7-4 0 15,0 1 2-15,4 6 0 16,-8-3 0-16,4-3 0 16,0 3 0-16,-3 3 0 15,0 0 1-15,-8 0 0 16,4 3 0-16,-3 3 0 16,-1 3-1-16,1 4 1 15,-1 3-2-15,1 3 1 16,-1-4-4-16,8-2 0 15,0-1-9-15,6-9 1 16</inkml:trace>
  <inkml:trace contextRef="#ctx0" brushRef="#br2" timeOffset="158240.07">7825 16864 44 0,'-11'-9'22'0,"-3"5"-24"16,7-2 35-16,3 0-29 15,4 0 1-15,-7-1 1 16,7 1 1-16,0 0-8 16,0 6 0-16,7-6 7 15,-3 2 0-15,6-2-2 0,5 0 1 16,6-4-2-16,3 1 1 15,5 0-2-15,2-1 0 16,-9 1-4-16,2 3 0 16,1-1-8-16,0 1 1 15,3-7-10-15,-3 4 0 16</inkml:trace>
  <inkml:trace contextRef="#ctx0" brushRef="#br2" timeOffset="158811.49">8421 16660 48 0,'7'13'24'0,"-14"-13"-30"15,3 0 36-15,-3 3-30 16,-10 0 1-16,-1 9 1 16,0 1 1-16,-10 3-3 15,7 3 1-15,-11 2 1 16,7-2 1-16,-3 0-1 15,7 6 1-15,7 3-1 16,3 4 1-16,11-1-2 16,11 4 1-16,0 2-2 15,10-5 1-15,7-7-2 16,7-10 1-16,8-8-3 16,2-14 1-16,5-8-2 15,-4-7 1-15,3-10-1 16,8-15 0-16,-1-12-1 0,-3-4 0 15,0-15-2-15,0-13 0 16,0 6 0-16,-4-6 1 16,-3 3 0-16,-7 4 0 15,-15 2 5-15,1 13 1 16,-4 0 5-16,-3 13 1 16,-4 12 3-16,-3 9 0 15,-4 13-1-15,-7 16 1 16,0 12-4-16,-14 16 1 15,-4 7-4-15,-7 18 0 16,-10 12-2-16,-4 13 1 0,0 13 0 16,-10 3 0-16,14 9-1 15,3 3 1-15,4-9-1 16,10-9 0-16,11-10-1 16,0-16 0-16,7-18-3 15,7-13 0-15,4-16-6 16,-4-5 0-16,0-11-4 15,-11-8 0-15</inkml:trace>
  <inkml:trace contextRef="#ctx0" brushRef="#br2" timeOffset="159351.24">8558 16845 45 0,'7'25'22'0,"4"-28"-27"0,0 3 40 16,6 0-36-16,15 0 1 16,3-3-2-16,11-3 1 15,4-4-1-15,2-2 0 16,-2-1-3-16,-1-2 0 16,-10 2-1-16,-7 4 1 15,-4 2 0-15,-3 1 0 16,-8 3 4-16,-3 0 0 15,-3 3 4-15,0 0 1 0,-8 3 1 16,1 0 0-16,-4 3-1 16,-4 1 1-16,-6 2-2 15,-5 0 0-15,1 4-2 32,-3-4 1-32,-1-2-1 0,0 2 1 0,1 7-1 15,3-4 1-15,3 4-1 16,4 0 1-16,4-4 0 15,-1-2 0-15,8-4-1 16,3-3 1-16,7 0-1 16,0-3 0-16,0 0-1 15,0 0 1-15,4 3-1 16,-8-3 0-16,1 0 0 16,-1 3 0-16,-3 4 0 15,1-1 0-15,-1-3 0 0,0 3 0 16,-4 4 0-1,1 2 0-15,-1-2-3 0,1 2 1 16,-4 1-5-16,0-4 1 16,0 1-8-16,0-10 1 15</inkml:trace>
  <inkml:trace contextRef="#ctx0" brushRef="#br2" timeOffset="159727.24">9215 16971 16 0,'3'-4'8'0,"-13"14"3"0,10-10 2 0,0 0-10 16,0 0 0-16,0 0 3 15,0 3 1-15,0-3-8 16,0 0 1-16,7-3 5 15,0-10 0-15,3 1-2 16,4-1 0-16,4-2-2 16,0 2 1-16,-1 0-2 15,1 4 0-15,0 0 0 16,-4-1 0-16,0 4 1 16,3 6 0-16,1-3 0 15,0 6 1-15,-4 9 0 16,0 4 1-16,-4 6-1 15,5 3 0-15,-1 0-1 16,-7 4 1-16,3-11-5 0,-3 1 1 16,0-6-11-16,0-10 0 15</inkml:trace>
  <inkml:trace contextRef="#ctx0" brushRef="#br2" timeOffset="161592.96">11084 16961 57 0,'11'25'28'0,"17"-6"-31"16,-14-19 45-16,7 3-42 15,11-3 0-15,0 0 0 16,10-3 0-16,8-3-4 15,-5 0 1-15,-2-1-12 16,-4-15 0-16,-11 0-1 16,-7-3 1-16</inkml:trace>
  <inkml:trace contextRef="#ctx0" brushRef="#br2" timeOffset="161771.91">11321 16679 45 0,'-7'41'22'0,"-15"37"-24"0,15-65 43 15,-3 12-42-15,-4 9 1 0,0 13-6 16,3 7 1 0,4 5-5-16,3-6 0 0</inkml:trace>
  <inkml:trace contextRef="#ctx0" brushRef="#br2" timeOffset="162203.94">12774 16588 43 0,'18'3'21'0,"-11"-19"-12"15,-7 16 30-15,0-6-37 16,-4 0 0-16,-10 3 1 0,-11 3 1 16,-17 6-5-16,-14 10 1 15,3-1 2-15,-7-2 0 16,-7 9-1-16,-11 12 1 15,4 10-1-15,0 13 1 16,10 12 0-16,12 19 0 16,16 15 1-16,15-3 0 15,18-2 0-15,17-7 1 16,17-13 0-16,15-15 0 16,11-19-1-16,17-19 1 15,21-16-2-15,18-15 0 16,-7-13-6-16,-22-3 1 0,-20 0-13 15,-15-3 0-15,-24 0-6 16,-14 3 1-16</inkml:trace>
  <inkml:trace contextRef="#ctx0" brushRef="#br0" timeOffset="169396.19">4904 16914 23 0,'7'3'11'0,"7"0"6"0,-14-3 1 15,0 0-15-15,0 0 1 16,0 0 1-16,0-6 0 16,0 6-6-16,0-6 0 15,-4 3 4-15,4 0 1 16,-10-1-3-16,-1 1 1 16,-7 3-2-16,8 0 1 15,-11 3-1-15,3 4 0 16,-3 2-1-16,0 1 1 0,3 2-1 15,0 1 1-15,4 2-2 16,0-2 1-16,4 12-2 16,6-3 1-16,-3 0-1 15,7 3 1-15,7 3 0 16,-3-3 0-16,-4-3 1 16,7-3 0-16,-4-6 0 15,11-4 0-15,-3-3 1 16,0-6 0-16,-1-9 0 15,4-7 1-15,4-6-1 16,-1 0 1-16,-6-3 0 16,0 3 1-16,-4 0-1 15,3 3 0-15,-10 4 0 16,11-1 0-16,-11 7-1 16,10-1 1-16,-10 10 0 15,0 0 0-15,4 7-1 0,3-1 1 16,-7 6-1-16,7 7 1 15,-3 3-1-15,3 6 1 16,-4 1-1-16,4 2 1 16,4 3-1-16,-8 1 0 15,4-7-1-15,4-6 0 16,-7-3-5-16,3-7 0 16,3-12-5-16,1-12 1 15</inkml:trace>
  <inkml:trace contextRef="#ctx0" brushRef="#br0" timeOffset="169891.58">4953 16368 28 0,'0'0'14'0,"-11"22"-5"16,15-18 21-16,3 2-27 16,-7 0 1-16,7 4 5 0,4-1 1 15,-8 0-11-15,8 1 0 16,-1 2 7-16,1 1 0 15,7-4-2-15,-1 1 0 16,4 2-3-16,-3-2 1 16,-4-1-2-16,4 0 0 15,-8-2-1-15,-6 2 0 16,-1-3 0-16,-6 1 0 16,-1-1 0-16,-3 0 1 15,-7 0-1-15,4 1 1 16,-12-1 0-16,8 7 0 0,0-4 0 15,4-3 1-15,-4 0-1 16,6 1 1 0,5 2-1-16,3 1 1 0,7-1-1 15,11 4 0-15,-4-4-5 16,7 0 1-16,4-2-12 16,-4-7 0-16</inkml:trace>
  <inkml:trace contextRef="#ctx0" brushRef="#br0" timeOffset="171482.58">7292 16287 22 0,'-7'0'11'0,"3"-3"2"0,4 3 12 16,0 0-21-16,0 3 0 0,0 3 2 16,-7-3 1-16,0 4-9 15,0 5 1-15,0 7 4 16,0 6 1-16,4 3-2 16,-8 4 1-16,4 2-3 15,0 7 0-15,0-7-2 16,0 1 1-16,3-1-3 15,1-5 1-15,3-7-9 16,0-10 1-16,3-6-2 16,1-2 1-16</inkml:trace>
  <inkml:trace contextRef="#ctx0" brushRef="#br0" timeOffset="171786.83">6943 16861 52 0,'0'12'26'0,"21"-18"-32"0,-11 6 56 16,8-3-48-16,14 3 0 16,-4 0 1-16,11 0 0 15,3 0-4-15,-3 6 0 0,-4-9-1 16,-7 0 1-16,-3 3-10 16,-4 0 1-16,-17 0-7 15,3 3 1-15</inkml:trace>
  <inkml:trace contextRef="#ctx0" brushRef="#br0" timeOffset="172518.41">7123 17259 43 0,'3'3'21'0,"4"-6"-16"0,-7 3 35 0,0 0-38 15,0 0 1-15,0 0 0 16,0 0 0-16,-7-6-4 16,-3 3 0-16,-5 3 2 15,-2 0 1-15,-4 3-2 16,-4 3 0-16,4 3-1 16,7 1 1-16,-8 2-2 15,8 1 0-15,0 3-2 16,4-1 1-16,-4 1 0 15,7 0 1-15,3-7 0 16,8 0 0-16,-4-2 0 16,7-4 1-16,7 0 1 0,0 0 0 15,3-3 0-15,1-3 0 16,3-3 0 0,-3-4 0-16,3-5 0 15,0-4 0-15,-3-3-1 0,3-3 1 16,-10 3 1-16,-1 9 0 15,1 1 0-15,-4 2 1 16,0 10-1-16,-7 10 0 16,0 9 0-16,-4 9 0 15,1-6-3-15,-4 12 1 16,-4 4-4-16,4 3 1 0,4-1-9 16,-8-2 1-1</inkml:trace>
  <inkml:trace contextRef="#ctx0" brushRef="#br0" timeOffset="174605.11">10153 16168 19 0,'21'-13'9'0,"0"4"9"0,-14 6-1 0,0 3-12 16,0 0 0-16,-3 3 0 15,-4 3 0-15,0 0-6 16,-4 7 0-16,-3 6 5 16,-10 6 0-16,-11-3-3 15,-8 12 1-15,-6 4-1 16,-7 12 1-16,-4 16-2 16,0 0 1-16,-4 12-1 15,11-3 0 1,1 60 0-1,9-22 0-15,12-9-2 16,6-17 1-16,7-18-5 16,8-15 0-16,3-17-6 15,7-18 0-15</inkml:trace>
  <inkml:trace contextRef="#ctx0" brushRef="#br0" timeOffset="174980.59">10470 16246 36 0,'-3'10'18'0,"-4"8"-19"0,3-11 29 0,-6-1-28 16,-8 10 1-16,-3 6-1 15,0 6 1-15,-4 6-1 16,0 4 0-16,1 6 0 15,6-3 1-15,4-4-2 16,0-2 0-16,3-4-8 16,4-9 0-16,0-16-2 15,0-3 1-15</inkml:trace>
  <inkml:trace contextRef="#ctx0" brushRef="#br0" timeOffset="175206.74">10216 16231 37 0,'0'28'18'0,"15"9"-19"0,-12-27 35 15,1 9-34-15,3 6 1 16,3 6 1-16,4 13 0 16,8 0-3-16,2-3 1 15,4-4 1-15,-3 1 0 16,3-4-4-16,1-2 1 0,-8-4-9 15,-7 0 1-15,-4-9-2 16,-2-6 1-16</inkml:trace>
  <inkml:trace contextRef="#ctx0" brushRef="#br0" timeOffset="175565.14">10022 16883 42 0,'4'-3'21'0,"10"-4"-25"0,-7 10 42 16,4 4-34-16,3-1 0 15,7 7 1-15,7-4 1 16,0 4-8-16,11-4 0 16,11 0 4-16,6-6 0 15,1 1-6-15,-12-4 0 16,-2 3-10-16,-15 0 0 15,-10 0-1-15,-8 3 1 0</inkml:trace>
  <inkml:trace contextRef="#ctx0" brushRef="#br0" timeOffset="176150.11">10224 17168 42 0,'3'-3'21'0,"-3"-6"-28"0,0 12 42 16,-3-3-36-16,-5 3 1 16,1 0 0-16,-3 3 0 15,-4 1 0-15,-4-4 1 16,0 3-1-16,1 3 1 16,-1 7-1-16,1 3 0 15,-1 3-2-15,4 0 1 16,3 3-3-16,4-3 0 15,4-3 0-15,6-4 0 0,8-2 0 16,3-4 0-16,3-9 3 16,5-6 0-16,-1-7 2 15,0-2 1-15,-7-4-1 16,0-3 1-16,-3 3-1 16,-4 0 0-16,0 1-1 15,0 5 0-15,0 4 0 16,-3 5 0-16,-4 4-1 15,0 4 1-15,0 5 0 16,0 4 0-16,0 2 0 16,3 7 1-16,-3 0-1 15,4-3 1-15,-4-3-2 16,0-1 1-16,3 1-7 16,4-7 0-16,4-2-2 15,3-4 0-15</inkml:trace>
  <inkml:trace contextRef="#ctx0" brushRef="#br0" timeOffset="176556.79">10650 15920 40 0,'7'25'20'0,"8"22"-24"0,-12-25 40 0,4-3-35 16,0 15 1-16,4 17 3 16,-1 5 0-16,1 13-5 15,3 19 1-15,-3 22 2 16,-4 3 1-16,3 9-1 16,-3 13 0-16,-7-1-2 15,-7-8 0-15,-10-4-5 16,-12-9 1-16,-9-13-13 15,-8-15 1-15</inkml:trace>
  <inkml:trace contextRef="#ctx0" brushRef="#br0" timeOffset="180325.4">1817 16136 23 0,'7'29'11'0,"3"-14"-4"0,-10-8 11 16,4-1-13 0,3 3 1-16,-3 1 2 0,3-4 1 15,-7 0-10-15,7 1 0 16,-4-4 7-16,-3-3 1 15,7-7-3-15,-3-5 0 16,3-7-1-16,7-3 0 16,-7-12-3-16,4-4 1 15,-11-9-1-15,10-3 0 16,-3 0-2-16,-3 6 0 16,3 0-1-16,3 6 1 15,-10 4-1-15,4-1 0 0,3 10 0 16,-7 6 1-16,4 4 1 15,3 5 1-15,-7 4-1 16,0 6 1-16,0 6-1 16,7 4 0-16,-4 5-1 15,-3 10 1-15,11 7 0 16,-1 12 0-16,8-1 0 16,0 8 1-16,-4 2 1 15,3 7 0-15,5-4 0 16,-12-6 1-16,8-9-1 15,-8-7 1-15,-6-5 1 16,3-11 0-16,0-5-1 16,-7-7 1-16,0 1-1 15,-7-11 0-15,7-8 0 16,-11-7 0-16,1-6-1 16,-11 0 0-16,-8-3-1 0,8-1 0 15,-7 1-1-15,-11 3 0 16,-3 6-2-16,-4 7 1 15,4 6-1-15,3 2 0 16,-4 4-1-16,5 4 1 16,-1-1 0-16,7 3 0 15,11 0 1-15,3 4 1 16,1-4 0-16,13 0 1 16,4 0 0-16,14-2 0 15,4-4 2-15,10-10 0 16,14-2 1-16,8-10 0 15,-1-3-1-15,11-4 0 0,18 1-1 16,-15-3 0-16,4-1-1 16,-7 1 1-16,-10 9-3 15,-8 0 1-15,-7 6 0 16,-14 7 1-16,-10 9-1 16,-22 9 0-16,-17 10-1 15,-21 3 0-15,-1 6-1 16,-9 10 1-16,-12 0-4 15,-7-4 1-15,4-2-6 16,-3-1 1-16</inkml:trace>
  <inkml:trace contextRef="#ctx0" brushRef="#br0" timeOffset="180955.62">2163 16177 36 0,'119'-59'18'16,"-44"2"-16"-16,-58 38 29 0,4-9-29 15,-3-3 1-15,3-4 3 16,-10-2 1-16,-1 2-8 16,-3-2 0-16,-14-1 5 15,-7-3 0-15,-21 7-2 16,-7 2 1-16,-18 10-3 15,-7 7 1-15,3 8-2 16,-3 7 1-16,-3 10-1 16,-1 5 1-16,4-2-2 15,-4 6 1-15,11 6-2 16,8 3 1-16,2 10 0 16,11 6 1-16,8 9-1 15,6 0 1-15,11 7 1 16,14-1 0-16,10 1 1 0,12-7 0 15,16-2-1-15,12-11 0 16,10-5 2-16,10-13 0 16,18-16 0-16,4-12 1 15,18-22-1-15,-12-16 0 16,-10-22 0-16,-17-6 0 16,0-7-1-16,-22 13 0 15,-21 4-1-15,-7 2 0 16,-21 4-5-16,0 2 1 15,-21 14-10-15,-28 5 0 0,-11 4-1 16,-11 2 0-16</inkml:trace>
  <inkml:trace contextRef="#ctx0" brushRef="#br0" timeOffset="185069.69">27460 6892 13 0,'4'28'6'0,"-8"-21"1"0,4-4 7 16,0 3-15-16,0-3 1 15,0 0 1-15,-7 0 1 16,7 1 1-16,-3-1 0 0,3 3 1 16,0-3 1-16,0 3 1 15,3 1 1-15,4-1-1 16,-3 0 1-16,3-3-2 15,3 0 0-15,1-3-1 16,3 0 1-16,4-9-2 16,6-10 0-16,12-9 0 15,3 0 0-15,3-13-2 16,-3-9 0-16,-4 3-1 16,4-7 1-16,-8 1-1 15,1 9 1-15,-7 7-2 16,-4 5 0-16,-7 7-2 15,-3 10 1-15,-4 8-2 16,-7 14 1-16,0 5-2 16,-4 10 1-16,-3 9 0 15,0 7 0-15,-3 6 2 16,3 0 0-16,0 6 1 16,3 0 0-16,0 10 2 0,4-7 0 15,8 0 1-15,2-2 0 16,4-14 0-16,4-5 0 15,-4-11-1-15,0-5 0 16,0-16-1-16,-10-12 1 16,-15-7-2-16,-3-3 1 15,-7-3-1-15,-7 0 1 16,-8-4-1-16,-6-5 1 0,-7 9-1 16,-4 0 1-1,0 3-1-15,10 6 0 0,-17 4 0 16,8 5 0-16,9 4 0 15,4-6 0-15,11 9 0 16,7 0 1-16,3 3 0 16,8 3 1-16,3 0 0 15,10-6 1-15,15 4-1 16,14-1 1-16,14-6 1 16,21-7 0-16,3 1-1 15,4-7 0-15,11 0 0 16,3-2 1-16,-7 2-2 15,0 7 1-15,-17 5-3 16,-15 8 1-16,-13 2 0 16,-19 6 0-16,-13 1-2 15,-11 6 1-15,-18 6-1 16,-21 9 1-16,-7 4 0 16,-24 12 0-16,-15 3-1 0,-14 10 0 15,4 0-1-15,6-4 0 16,1-15-6-16,11-6 0 15,13-10-3-15,18-3 0 16</inkml:trace>
  <inkml:trace contextRef="#ctx0" brushRef="#br0" timeOffset="185639.71">28307 7337 40 0,'99'-62'20'0,"28"-36"-20"16,-103 61 38-16,1-10-35 16,-7-3 1-16,-8-16 0 15,-10-6 1-15,-21-16-7 16,-21 3 1-16,-4 1 3 16,-21 2 1-16,-11 13-3 0,-6 9 1 15,-12 10-2-15,8 13 1 16,-7 12-1-16,-11 12 0 15,0 4-1-15,0 9 0 16,15 15-2-16,3 7 1 16,6 13 0-16,12 24 0 15,10 10 0-15,14 22 1 16,18 19 0-16,24 15 1 16,22 7 2-16,10 0 0 0,32-10 1 15,25-15 1 1,21-26 1-16,24-21 1 0,25-38-1 15,4-32 1-15,10-21-1 16,-10-32 0-16,-32-18-2 16,-25-20 0-16,-38-5-16 15,-39-13 0-15,-39 3-2 16,-18 3 0-16</inkml:trace>
  <inkml:trace contextRef="#ctx0" brushRef="#br0" timeOffset="187561.75">4593 17538 13 0,'4'-3'6'0,"6"6"-1"0,-10-3 6 15,7 3-8-15,0 0 1 16,-3 1 1-16,3-1 1 0,-3-3-7 16,3 3 1-16,3-3 5 15,-6 0 0-15,6-3-2 16,4-4 1-16,0-2-2 16,8-7 1-16,13 1-5 15,4-4 0-15,3 6-6 16,0 1 0-16,4-1-2 15,-10-2 1-15</inkml:trace>
  <inkml:trace contextRef="#ctx0" brushRef="#br0" timeOffset="187818.29">4505 17814 27 0,'4'10'13'0,"20"-17"-11"0,-10 1 25 16,11 0-25-16,-4-1 1 16,7-2 0-16,-3-4 0 15,3-2-5-15,1-4 0 16,2-3-1-16,-2 0 1 15,-5 6-8-15,1 1 1 16</inkml:trace>
  <inkml:trace contextRef="#ctx0" brushRef="#br0" timeOffset="188089.12">4593 17855 22 0,'14'9'11'0,"15"-9"-4"16,-12 0 12-16,-6-3-16 16,-1 0 1-16,11 0 1 15,11-3 1-15,4-1-8 16,2 1 0-16,-6 0 4 15,-4 0 1-15,-3-1-6 0,0 4 0 16,-11 3-7-16,-4 0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Distinct linear factors</a:t>
            </a:r>
          </a:p>
          <a:p>
            <a:r>
              <a:rPr lang="en-US">
                <a:cs typeface="Calibri"/>
              </a:rPr>
              <a:t>Repeated linear factors</a:t>
            </a:r>
          </a:p>
          <a:p>
            <a:r>
              <a:rPr lang="en-US">
                <a:cs typeface="Calibri"/>
              </a:rPr>
              <a:t>Irreducible quadratics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(6x+2)/(x^3+x^2-5x+3) dx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Note, </a:t>
            </a:r>
            <a:r>
              <a:rPr lang="en-US"/>
              <a:t>x^3+x^2-5x+3=0 for x=1. Then (x-1) is a factor and do long division. Check zeros on Demos.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10/(x-1)(x^2+9)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63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(x^3+6x-2)/(x^4+6x^2)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1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Google: FTOA</a:t>
            </a:r>
          </a:p>
          <a:p>
            <a:r>
              <a:rPr lang="en-US">
                <a:cs typeface="Calibri"/>
              </a:rPr>
              <a:t>Google: FTs of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Improper:  (3x-2)/(x+1)</a:t>
            </a:r>
          </a:p>
          <a:p>
            <a:r>
              <a:rPr lang="en-US">
                <a:cs typeface="Calibri"/>
              </a:rPr>
              <a:t>Irreducible: (2x+4)/(x^2+2x+2)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7.4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Integration of Rational Functions by Partial Fractions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2</a:t>
            </a:r>
          </a:p>
          <a:p>
            <a:r>
              <a:rPr lang="en-US">
                <a:ea typeface="+mn-lt"/>
                <a:cs typeface="+mn-lt"/>
              </a:rPr>
              <a:t>PDF 3 Cases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C7C133-498C-4FDA-A815-B7C560757E59}"/>
                  </a:ext>
                </a:extLst>
              </p14:cNvPr>
              <p14:cNvContentPartPr/>
              <p14:nvPr/>
            </p14:nvContentPartPr>
            <p14:xfrm>
              <a:off x="5888880" y="4404960"/>
              <a:ext cx="981000" cy="586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C7C133-498C-4FDA-A815-B7C560757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9520" y="4395600"/>
                <a:ext cx="99972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7.4: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5, 6, 9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4, 9, 17, 19, 23, 29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5DC089-3DF3-43C6-9F16-BDDF1178570C}"/>
                  </a:ext>
                </a:extLst>
              </p14:cNvPr>
              <p14:cNvContentPartPr/>
              <p14:nvPr/>
            </p14:nvContentPartPr>
            <p14:xfrm>
              <a:off x="927000" y="1626480"/>
              <a:ext cx="9293040" cy="296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5DC089-3DF3-43C6-9F16-BDDF117857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617120"/>
                <a:ext cx="9311760" cy="29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7.4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9E96B3-2993-4BDE-92DE-9C0E79E87757}"/>
                  </a:ext>
                </a:extLst>
              </p14:cNvPr>
              <p14:cNvContentPartPr/>
              <p14:nvPr/>
            </p14:nvContentPartPr>
            <p14:xfrm>
              <a:off x="722520" y="2487960"/>
              <a:ext cx="681120" cy="339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9E96B3-2993-4BDE-92DE-9C0E79E87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160" y="2478600"/>
                <a:ext cx="699840" cy="34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26E6-B1FD-487C-B842-CB8B8DEE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Partial Fraction Decomposition 3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18A-0240-489A-B339-DF0A7A38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6FD3C0-4E00-43D1-A18B-01845390D216}"/>
                  </a:ext>
                </a:extLst>
              </p14:cNvPr>
              <p14:cNvContentPartPr/>
              <p14:nvPr/>
            </p14:nvContentPartPr>
            <p14:xfrm>
              <a:off x="298440" y="561960"/>
              <a:ext cx="11773440" cy="60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6FD3C0-4E00-43D1-A18B-01845390D2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552600"/>
                <a:ext cx="11792160" cy="60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C1C772-2EBB-4981-AABA-F941906918DE}"/>
                  </a:ext>
                </a:extLst>
              </p14:cNvPr>
              <p14:cNvContentPartPr/>
              <p14:nvPr/>
            </p14:nvContentPartPr>
            <p14:xfrm>
              <a:off x="524520" y="1375920"/>
              <a:ext cx="4150800" cy="412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C1C772-2EBB-4981-AABA-F941906918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60" y="1366560"/>
                <a:ext cx="4169520" cy="41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6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56C2-8DEC-4243-9D94-8E049490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Repeated Linear Factor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C57B-3C71-4D44-B9D6-227E0572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D62CE7-80F7-4DDC-B9C5-2EF0EEDAE808}"/>
                  </a:ext>
                </a:extLst>
              </p14:cNvPr>
              <p14:cNvContentPartPr/>
              <p14:nvPr/>
            </p14:nvContentPartPr>
            <p14:xfrm>
              <a:off x="230040" y="1184040"/>
              <a:ext cx="11763000" cy="559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D62CE7-80F7-4DDC-B9C5-2EF0EEDAE8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680" y="1174680"/>
                <a:ext cx="11781720" cy="56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A41B86-119D-4195-A939-4708A4843340}"/>
                  </a:ext>
                </a:extLst>
              </p14:cNvPr>
              <p14:cNvContentPartPr/>
              <p14:nvPr/>
            </p14:nvContentPartPr>
            <p14:xfrm>
              <a:off x="9533880" y="344160"/>
              <a:ext cx="650520" cy="480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A41B86-119D-4195-A939-4708A48433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4520" y="334800"/>
                <a:ext cx="66924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3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4B6A-8458-4586-BAC2-5BB71EA5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03BB-651A-4ACA-93D4-AED01EF9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B39B10-D74B-4502-BD6C-3D02C25B3079}"/>
                  </a:ext>
                </a:extLst>
              </p14:cNvPr>
              <p14:cNvContentPartPr/>
              <p14:nvPr/>
            </p14:nvContentPartPr>
            <p14:xfrm>
              <a:off x="1106280" y="1449360"/>
              <a:ext cx="10090440" cy="499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B39B10-D74B-4502-BD6C-3D02C25B30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920" y="1440000"/>
                <a:ext cx="10109160" cy="501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45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016-8176-48A9-B3E5-DA934FEF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Irreducible Quadratic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DD43-F637-4D91-9A8C-ECCD796BF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87C89F-BBC2-4EE7-A664-7E3ABB31700A}"/>
                  </a:ext>
                </a:extLst>
              </p14:cNvPr>
              <p14:cNvContentPartPr/>
              <p14:nvPr/>
            </p14:nvContentPartPr>
            <p14:xfrm>
              <a:off x="235080" y="939240"/>
              <a:ext cx="11900160" cy="585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87C89F-BBC2-4EE7-A664-7E3ABB3170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929880"/>
                <a:ext cx="11918880" cy="58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4AB550-4614-4B41-B1D0-357B4DCB6E30}"/>
                  </a:ext>
                </a:extLst>
              </p14:cNvPr>
              <p14:cNvContentPartPr/>
              <p14:nvPr/>
            </p14:nvContentPartPr>
            <p14:xfrm>
              <a:off x="33120" y="2844720"/>
              <a:ext cx="248040" cy="392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4AB550-4614-4B41-B1D0-357B4DCB6E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60" y="2835360"/>
                <a:ext cx="26676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42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2BF-950B-4A0B-A995-17485B64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A867-ECC0-4367-BFAD-868B3128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9F9362-2E73-47AB-907E-AF0DF67279BA}"/>
                  </a:ext>
                </a:extLst>
              </p14:cNvPr>
              <p14:cNvContentPartPr/>
              <p14:nvPr/>
            </p14:nvContentPartPr>
            <p14:xfrm>
              <a:off x="201960" y="591480"/>
              <a:ext cx="10098000" cy="58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9F9362-2E73-47AB-907E-AF0DF6727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600" y="582120"/>
                <a:ext cx="10116720" cy="58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844065-80C8-4196-BD82-4EE78EAEE9A1}"/>
                  </a:ext>
                </a:extLst>
              </p14:cNvPr>
              <p14:cNvContentPartPr/>
              <p14:nvPr/>
            </p14:nvContentPartPr>
            <p14:xfrm>
              <a:off x="457200" y="469440"/>
              <a:ext cx="11468520" cy="610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844065-80C8-4196-BD82-4EE78EAEE9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840" y="460080"/>
                <a:ext cx="11487240" cy="61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63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B973-BE8B-41F2-9CB4-DBF2089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26679-6761-436E-A14D-53C410B6B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B4E8-5D12-46B3-9BFD-10304E8E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Fundamental Theorem of Algebra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AFED-517D-4581-A91A-6A48E923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7D5933-DD1D-4F4C-94F6-A44F71BF7577}"/>
                  </a:ext>
                </a:extLst>
              </p14:cNvPr>
              <p14:cNvContentPartPr/>
              <p14:nvPr/>
            </p14:nvContentPartPr>
            <p14:xfrm>
              <a:off x="0" y="518040"/>
              <a:ext cx="12033720" cy="602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7D5933-DD1D-4F4C-94F6-A44F71BF75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08680"/>
                <a:ext cx="12052440" cy="60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8AD0-C657-4A08-B35A-963E092E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Twisty 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6157-3B35-4781-8D41-EAC4B753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Section 7.4 Integration of Rational Functions by Partial Fractions</vt:lpstr>
      <vt:lpstr>Partial Fraction Decomposition 3 Cases</vt:lpstr>
      <vt:lpstr>Example: Repeated Linear Factor</vt:lpstr>
      <vt:lpstr>Example Continued</vt:lpstr>
      <vt:lpstr>Example: Irreducible Quadratic</vt:lpstr>
      <vt:lpstr>Example Continued</vt:lpstr>
      <vt:lpstr>Example: Try on Own</vt:lpstr>
      <vt:lpstr>Fundamental Theorem of Algebra</vt:lpstr>
      <vt:lpstr>Example: Twisty Challenges</vt:lpstr>
      <vt:lpstr>Section 7.4: Textbook Examples and Exercises</vt:lpstr>
      <vt:lpstr>Section 7.4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2020-09-20T01:09:39Z</dcterms:modified>
</cp:coreProperties>
</file>