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70" r:id="rId3"/>
    <p:sldId id="271" r:id="rId4"/>
    <p:sldId id="269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C7791-8DEA-4ADB-B691-942DC4DA40D9}" v="1" dt="2020-09-20T23:32:41.0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F787A102-E54D-7E18-9FD4-D7D27EF37FFD}"/>
    <pc:docChg chg="addSld delSld modSld">
      <pc:chgData name="Chad Vidden" userId="S::cvidden@uwlax.edu::fa919fd6-03f8-48d0-9b95-10ac8c9672df" providerId="AD" clId="Web-{F787A102-E54D-7E18-9FD4-D7D27EF37FFD}" dt="2020-09-14T03:01:18.488" v="372"/>
      <pc:docMkLst>
        <pc:docMk/>
      </pc:docMkLst>
      <pc:sldChg chg="modSp">
        <pc:chgData name="Chad Vidden" userId="S::cvidden@uwlax.edu::fa919fd6-03f8-48d0-9b95-10ac8c9672df" providerId="AD" clId="Web-{F787A102-E54D-7E18-9FD4-D7D27EF37FFD}" dt="2020-09-14T02:57:43.143" v="6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787A102-E54D-7E18-9FD4-D7D27EF37FFD}" dt="2020-09-14T02:56:56.783" v="4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787A102-E54D-7E18-9FD4-D7D27EF37FFD}" dt="2020-09-14T02:57:43.143" v="6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6.862" v="105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F787A102-E54D-7E18-9FD4-D7D27EF37FFD}" dt="2020-09-14T02:59:16.862" v="105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F787A102-E54D-7E18-9FD4-D7D27EF37FFD}" dt="2020-09-14T02:59:12.268" v="103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F787A102-E54D-7E18-9FD4-D7D27EF37FFD}" dt="2020-09-14T02:57:59.221" v="68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787A102-E54D-7E18-9FD4-D7D27EF37FFD}" dt="2020-09-14T02:59:12.268" v="103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7"/>
        <pc:sldMkLst>
          <pc:docMk/>
          <pc:sldMk cId="3899634241" sldId="270"/>
        </pc:sldMkLst>
      </pc:sldChg>
      <pc:sldChg chg="modSp new modNotes">
        <pc:chgData name="Chad Vidden" userId="S::cvidden@uwlax.edu::fa919fd6-03f8-48d0-9b95-10ac8c9672df" providerId="AD" clId="Web-{F787A102-E54D-7E18-9FD4-D7D27EF37FFD}" dt="2020-09-14T03:00:19.050" v="262"/>
        <pc:sldMkLst>
          <pc:docMk/>
          <pc:sldMk cId="4148535795" sldId="270"/>
        </pc:sldMkLst>
        <pc:spChg chg="mod">
          <ac:chgData name="Chad Vidden" userId="S::cvidden@uwlax.edu::fa919fd6-03f8-48d0-9b95-10ac8c9672df" providerId="AD" clId="Web-{F787A102-E54D-7E18-9FD4-D7D27EF37FFD}" dt="2020-09-14T02:59:33.878" v="160" actId="20577"/>
          <ac:spMkLst>
            <pc:docMk/>
            <pc:sldMk cId="4148535795" sldId="270"/>
            <ac:spMk id="2" creationId="{59043D9F-73CF-4E11-98EF-176F7355B012}"/>
          </ac:spMkLst>
        </pc:spChg>
      </pc:sldChg>
      <pc:sldChg chg="modSp new modNotes">
        <pc:chgData name="Chad Vidden" userId="S::cvidden@uwlax.edu::fa919fd6-03f8-48d0-9b95-10ac8c9672df" providerId="AD" clId="Web-{F787A102-E54D-7E18-9FD4-D7D27EF37FFD}" dt="2020-09-14T03:01:18.488" v="372"/>
        <pc:sldMkLst>
          <pc:docMk/>
          <pc:sldMk cId="1219562122" sldId="271"/>
        </pc:sldMkLst>
        <pc:spChg chg="mod">
          <ac:chgData name="Chad Vidden" userId="S::cvidden@uwlax.edu::fa919fd6-03f8-48d0-9b95-10ac8c9672df" providerId="AD" clId="Web-{F787A102-E54D-7E18-9FD4-D7D27EF37FFD}" dt="2020-09-14T03:00:32.909" v="304" actId="20577"/>
          <ac:spMkLst>
            <pc:docMk/>
            <pc:sldMk cId="1219562122" sldId="271"/>
            <ac:spMk id="2" creationId="{41E944D4-AB30-48D7-867E-A0E8B0586884}"/>
          </ac:spMkLst>
        </pc:spChg>
      </pc:sldChg>
      <pc:sldChg chg="del">
        <pc:chgData name="Chad Vidden" userId="S::cvidden@uwlax.edu::fa919fd6-03f8-48d0-9b95-10ac8c9672df" providerId="AD" clId="Web-{F787A102-E54D-7E18-9FD4-D7D27EF37FFD}" dt="2020-09-14T02:57:54.690" v="66"/>
        <pc:sldMkLst>
          <pc:docMk/>
          <pc:sldMk cId="2013346728" sldId="271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5"/>
        <pc:sldMkLst>
          <pc:docMk/>
          <pc:sldMk cId="1054420837" sldId="272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4"/>
        <pc:sldMkLst>
          <pc:docMk/>
          <pc:sldMk cId="2464242284" sldId="273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2"/>
        <pc:sldMkLst>
          <pc:docMk/>
          <pc:sldMk cId="229801104" sldId="274"/>
        </pc:sldMkLst>
      </pc:sldChg>
      <pc:sldChg chg="del">
        <pc:chgData name="Chad Vidden" userId="S::cvidden@uwlax.edu::fa919fd6-03f8-48d0-9b95-10ac8c9672df" providerId="AD" clId="Web-{F787A102-E54D-7E18-9FD4-D7D27EF37FFD}" dt="2020-09-14T02:57:54.690" v="63"/>
        <pc:sldMkLst>
          <pc:docMk/>
          <pc:sldMk cId="1017030030" sldId="275"/>
        </pc:sldMkLst>
      </pc:sldChg>
    </pc:docChg>
  </pc:docChgLst>
  <pc:docChgLst>
    <pc:chgData name="Chad Vidden" userId="S::cvidden@uwlax.edu::fa919fd6-03f8-48d0-9b95-10ac8c9672df" providerId="AD" clId="Web-{3B3C591C-B7A4-F7CE-2E39-F63B3B03B34C}"/>
    <pc:docChg chg="addSld modSld">
      <pc:chgData name="Chad Vidden" userId="S::cvidden@uwlax.edu::fa919fd6-03f8-48d0-9b95-10ac8c9672df" providerId="AD" clId="Web-{3B3C591C-B7A4-F7CE-2E39-F63B3B03B34C}" dt="2020-09-14T02:20:01.160" v="428" actId="20577"/>
      <pc:docMkLst>
        <pc:docMk/>
      </pc:docMkLst>
      <pc:sldChg chg="modSp">
        <pc:chgData name="Chad Vidden" userId="S::cvidden@uwlax.edu::fa919fd6-03f8-48d0-9b95-10ac8c9672df" providerId="AD" clId="Web-{3B3C591C-B7A4-F7CE-2E39-F63B3B03B34C}" dt="2020-09-14T02:20:01.160" v="427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3B3C591C-B7A4-F7CE-2E39-F63B3B03B34C}" dt="2020-09-14T02:20:01.160" v="427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09:29.078" v="113"/>
        <pc:sldMkLst>
          <pc:docMk/>
          <pc:sldMk cId="2013346728" sldId="271"/>
        </pc:sldMkLst>
        <pc:spChg chg="mod">
          <ac:chgData name="Chad Vidden" userId="S::cvidden@uwlax.edu::fa919fd6-03f8-48d0-9b95-10ac8c9672df" providerId="AD" clId="Web-{3B3C591C-B7A4-F7CE-2E39-F63B3B03B34C}" dt="2020-09-14T02:08:24.368" v="26" actId="20577"/>
          <ac:spMkLst>
            <pc:docMk/>
            <pc:sldMk cId="2013346728" sldId="271"/>
            <ac:spMk id="2" creationId="{6CD056C2-8DEC-4243-9D94-8E0494908BEC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0:35.381" v="162"/>
        <pc:sldMkLst>
          <pc:docMk/>
          <pc:sldMk cId="1054420837" sldId="272"/>
        </pc:sldMkLst>
        <pc:spChg chg="mod">
          <ac:chgData name="Chad Vidden" userId="S::cvidden@uwlax.edu::fa919fd6-03f8-48d0-9b95-10ac8c9672df" providerId="AD" clId="Web-{3B3C591C-B7A4-F7CE-2E39-F63B3B03B34C}" dt="2020-09-14T02:09:41.966" v="151" actId="20577"/>
          <ac:spMkLst>
            <pc:docMk/>
            <pc:sldMk cId="1054420837" sldId="272"/>
            <ac:spMk id="2" creationId="{37D28016-8176-48A9-B3E5-DA934FEFE77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2:18.054" v="212" actId="20577"/>
        <pc:sldMkLst>
          <pc:docMk/>
          <pc:sldMk cId="2464242284" sldId="273"/>
        </pc:sldMkLst>
        <pc:spChg chg="mod">
          <ac:chgData name="Chad Vidden" userId="S::cvidden@uwlax.edu::fa919fd6-03f8-48d0-9b95-10ac8c9672df" providerId="AD" clId="Web-{3B3C591C-B7A4-F7CE-2E39-F63B3B03B34C}" dt="2020-09-14T02:12:18.054" v="212" actId="20577"/>
          <ac:spMkLst>
            <pc:docMk/>
            <pc:sldMk cId="2464242284" sldId="273"/>
            <ac:spMk id="2" creationId="{F836B973-BE8B-41F2-9CB4-DBF2089BEDBF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7:20.370" v="332"/>
        <pc:sldMkLst>
          <pc:docMk/>
          <pc:sldMk cId="229801104" sldId="274"/>
        </pc:sldMkLst>
        <pc:spChg chg="mod">
          <ac:chgData name="Chad Vidden" userId="S::cvidden@uwlax.edu::fa919fd6-03f8-48d0-9b95-10ac8c9672df" providerId="AD" clId="Web-{3B3C591C-B7A4-F7CE-2E39-F63B3B03B34C}" dt="2020-09-14T02:16:21.441" v="300" actId="20577"/>
          <ac:spMkLst>
            <pc:docMk/>
            <pc:sldMk cId="229801104" sldId="274"/>
            <ac:spMk id="2" creationId="{66248AD0-C657-4A08-B35A-963E092E09C6}"/>
          </ac:spMkLst>
        </pc:spChg>
      </pc:sldChg>
      <pc:sldChg chg="modSp new modNotes">
        <pc:chgData name="Chad Vidden" userId="S::cvidden@uwlax.edu::fa919fd6-03f8-48d0-9b95-10ac8c9672df" providerId="AD" clId="Web-{3B3C591C-B7A4-F7CE-2E39-F63B3B03B34C}" dt="2020-09-14T02:14:34.722" v="283"/>
        <pc:sldMkLst>
          <pc:docMk/>
          <pc:sldMk cId="1017030030" sldId="275"/>
        </pc:sldMkLst>
        <pc:spChg chg="mod">
          <ac:chgData name="Chad Vidden" userId="S::cvidden@uwlax.edu::fa919fd6-03f8-48d0-9b95-10ac8c9672df" providerId="AD" clId="Web-{3B3C591C-B7A4-F7CE-2E39-F63B3B03B34C}" dt="2020-09-14T02:14:17.631" v="264" actId="20577"/>
          <ac:spMkLst>
            <pc:docMk/>
            <pc:sldMk cId="1017030030" sldId="275"/>
            <ac:spMk id="2" creationId="{F8C4B4E8-5D12-46B3-9BFD-10304E8E3FFE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23C74636-6FEA-1241-3AB2-AF4A9A683C83}"/>
    <pc:docChg chg="addSld delSld modSld">
      <pc:chgData name="Chad Vidden" userId="S::cvidden@uwlax.edu::fa919fd6-03f8-48d0-9b95-10ac8c9672df" providerId="AD" clId="Web-{23C74636-6FEA-1241-3AB2-AF4A9A683C83}" dt="2020-09-12T18:38:59.117" v="179"/>
      <pc:docMkLst>
        <pc:docMk/>
      </pc:docMkLst>
      <pc:sldChg chg="modSp">
        <pc:chgData name="Chad Vidden" userId="S::cvidden@uwlax.edu::fa919fd6-03f8-48d0-9b95-10ac8c9672df" providerId="AD" clId="Web-{23C74636-6FEA-1241-3AB2-AF4A9A683C83}" dt="2020-09-12T18:38:23.336" v="9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3C74636-6FEA-1241-3AB2-AF4A9A683C83}" dt="2020-09-12T18:37:08.852" v="5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23C74636-6FEA-1241-3AB2-AF4A9A683C83}" dt="2020-09-12T18:38:23.336" v="9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Sp modSp">
        <pc:chgData name="Chad Vidden" userId="S::cvidden@uwlax.edu::fa919fd6-03f8-48d0-9b95-10ac8c9672df" providerId="AD" clId="Web-{23C74636-6FEA-1241-3AB2-AF4A9A683C83}" dt="2020-09-12T18:37:51.946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23C74636-6FEA-1241-3AB2-AF4A9A683C83}" dt="2020-09-12T18:37:51.946" v="79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23C74636-6FEA-1241-3AB2-AF4A9A683C83}" dt="2020-09-12T18:37:49.399" v="78"/>
          <ac:inkMkLst>
            <pc:docMk/>
            <pc:sldMk cId="541778303" sldId="263"/>
            <ac:inkMk id="4" creationId="{C2B91A57-7870-4379-BB78-84D44E9F4008}"/>
          </ac:inkMkLst>
        </pc:inkChg>
      </pc:sldChg>
      <pc:sldChg chg="delSp modSp">
        <pc:chgData name="Chad Vidden" userId="S::cvidden@uwlax.edu::fa919fd6-03f8-48d0-9b95-10ac8c9672df" providerId="AD" clId="Web-{23C74636-6FEA-1241-3AB2-AF4A9A683C83}" dt="2020-09-12T18:37:40.977" v="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23C74636-6FEA-1241-3AB2-AF4A9A683C83}" dt="2020-09-12T18:37:31.321" v="74" actId="20577"/>
          <ac:spMkLst>
            <pc:docMk/>
            <pc:sldMk cId="2349933283" sldId="269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23C74636-6FEA-1241-3AB2-AF4A9A683C83}" dt="2020-09-12T18:37:40.977" v="77"/>
          <ac:inkMkLst>
            <pc:docMk/>
            <pc:sldMk cId="2349933283" sldId="269"/>
            <ac:inkMk id="4" creationId="{6E617CFD-E452-4836-803F-E6B14D50CE4F}"/>
          </ac:inkMkLst>
        </pc:inkChg>
      </pc:sldChg>
      <pc:sldChg chg="modSp new modNotes">
        <pc:chgData name="Chad Vidden" userId="S::cvidden@uwlax.edu::fa919fd6-03f8-48d0-9b95-10ac8c9672df" providerId="AD" clId="Web-{23C74636-6FEA-1241-3AB2-AF4A9A683C83}" dt="2020-09-12T18:38:59.117" v="179"/>
        <pc:sldMkLst>
          <pc:docMk/>
          <pc:sldMk cId="3899634241" sldId="270"/>
        </pc:sldMkLst>
        <pc:spChg chg="mod">
          <ac:chgData name="Chad Vidden" userId="S::cvidden@uwlax.edu::fa919fd6-03f8-48d0-9b95-10ac8c9672df" providerId="AD" clId="Web-{23C74636-6FEA-1241-3AB2-AF4A9A683C83}" dt="2020-09-12T18:38:40.367" v="135" actId="20577"/>
          <ac:spMkLst>
            <pc:docMk/>
            <pc:sldMk cId="3899634241" sldId="270"/>
            <ac:spMk id="2" creationId="{8E3726E6-B1FD-487C-B842-CB8B8DEEF6A9}"/>
          </ac:spMkLst>
        </pc:spChg>
      </pc:sldChg>
      <pc:sldChg chg="del">
        <pc:chgData name="Chad Vidden" userId="S::cvidden@uwlax.edu::fa919fd6-03f8-48d0-9b95-10ac8c9672df" providerId="AD" clId="Web-{23C74636-6FEA-1241-3AB2-AF4A9A683C83}" dt="2020-09-12T18:37:26.415" v="73"/>
        <pc:sldMkLst>
          <pc:docMk/>
          <pc:sldMk cId="495129795" sldId="277"/>
        </pc:sldMkLst>
      </pc:sldChg>
      <pc:sldChg chg="del">
        <pc:chgData name="Chad Vidden" userId="S::cvidden@uwlax.edu::fa919fd6-03f8-48d0-9b95-10ac8c9672df" providerId="AD" clId="Web-{23C74636-6FEA-1241-3AB2-AF4A9A683C83}" dt="2020-09-12T18:37:26.383" v="72"/>
        <pc:sldMkLst>
          <pc:docMk/>
          <pc:sldMk cId="1361676934" sldId="278"/>
        </pc:sldMkLst>
      </pc:sldChg>
      <pc:sldChg chg="del">
        <pc:chgData name="Chad Vidden" userId="S::cvidden@uwlax.edu::fa919fd6-03f8-48d0-9b95-10ac8c9672df" providerId="AD" clId="Web-{23C74636-6FEA-1241-3AB2-AF4A9A683C83}" dt="2020-09-12T18:37:26.368" v="71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fa919fd6-03f8-48d0-9b95-10ac8c9672df" providerId="ADAL" clId="{E5BC7791-8DEA-4ADB-B691-942DC4DA40D9}"/>
    <pc:docChg chg="modSld">
      <pc:chgData name="Chad Vidden" userId="fa919fd6-03f8-48d0-9b95-10ac8c9672df" providerId="ADAL" clId="{E5BC7791-8DEA-4ADB-B691-942DC4DA40D9}" dt="2020-09-20T23:32:41.063" v="0"/>
      <pc:docMkLst>
        <pc:docMk/>
      </pc:docMkLst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3637318454" sldId="257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3637318454" sldId="257"/>
            <ac:inkMk id="5" creationId="{F0EEB0CE-F876-4323-86FE-993DB9C0814F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541778303" sldId="263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541778303" sldId="263"/>
            <ac:inkMk id="4" creationId="{4BFAF3E3-F33E-43A2-91D8-BA62A8FE5EE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2349933283" sldId="269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2349933283" sldId="269"/>
            <ac:inkMk id="4" creationId="{06E5A99A-9DF8-4222-95D2-6DAD6A6EF4B4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4148535795" sldId="270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4148535795" sldId="270"/>
            <ac:inkMk id="4" creationId="{8C0EFAAF-3D9E-4016-9EC5-3D17EA862EDD}"/>
          </ac:inkMkLst>
        </pc:inkChg>
      </pc:sldChg>
      <pc:sldChg chg="addSp">
        <pc:chgData name="Chad Vidden" userId="fa919fd6-03f8-48d0-9b95-10ac8c9672df" providerId="ADAL" clId="{E5BC7791-8DEA-4ADB-B691-942DC4DA40D9}" dt="2020-09-20T23:32:41.063" v="0"/>
        <pc:sldMkLst>
          <pc:docMk/>
          <pc:sldMk cId="1219562122" sldId="271"/>
        </pc:sldMkLst>
        <pc:inkChg chg="add">
          <ac:chgData name="Chad Vidden" userId="fa919fd6-03f8-48d0-9b95-10ac8c9672df" providerId="ADAL" clId="{E5BC7791-8DEA-4ADB-B691-942DC4DA40D9}" dt="2020-09-20T23:32:41.063" v="0"/>
          <ac:inkMkLst>
            <pc:docMk/>
            <pc:sldMk cId="1219562122" sldId="271"/>
            <ac:inkMk id="4" creationId="{92B52609-EBB3-4E39-9450-F4E0BBD4BC86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23:23:56.22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7412 9247 21 0,'3'3'10'0,"8"3"-7"0,-4-2 11 15,0 5-15-15,7 4 1 16,11 2-1-16,-4 10 1 0,7 0 0 16,8 10 0-16,-1 9-1 15,7 3 0-15,-3 12-1 16,3 1 1-16,-3-7-1 16,0-2 0-16,-7-4-2 15,-1-4 1 1</inkml:trace>
  <inkml:trace contextRef="#ctx0" brushRef="#br0" timeOffset="255.79">8019 9514 27 0,'14'34'13'0,"18"26"-14"0,-18-38 24 15,7 12-22-15,0 4 0 16,7 3-4-16,4 9 1 16,3-10-1-16,4-2 1 15,3 0-5-15,-3-7 0 16,-4-6-1-16,1-6 0 15</inkml:trace>
  <inkml:trace contextRef="#ctx0" brushRef="#br0" timeOffset="508.72">8199 9322 28 0,'-7'-12'14'0,"3"9"-16"16,4 3 31-16,11 6-30 16,-4 10 1-16,7 6-2 15,3 3 0-15,8 12 1 16,10 4 1-16,-3 15-2 16,7 13 0-16,3-3-1 15,-6 0 0-15,-1-6-4 16,0-10 1-16,-3-6-1 15,7-13 1-15</inkml:trace>
  <inkml:trace contextRef="#ctx0" brushRef="#br0" timeOffset="719.7">8604 9216 30 0,'11'19'15'0,"24"28"-20"0,-21-29 32 16,7 11-27-16,4 11 0 0,7 11-4 15,3 5 0 1,4 10-2-16,3-3 1 0,1-1-4 16,-1-2 1-16</inkml:trace>
  <inkml:trace contextRef="#ctx0" brushRef="#br0" timeOffset="944.33">9081 9341 36 0,'14'28'18'0,"3"19"-26"16,-6-28 39-16,3 19-31 16,7 6 0-16,4 9-4 15,3 0 0-15,-3 1-4 0,3-7 1 16</inkml:trace>
  <inkml:trace contextRef="#ctx0" brushRef="#br0" timeOffset="1169.2">9366 9266 24 0,'7'12'12'0,"4"1"-6"0,-4 0 13 0,0 5-18 15,11 7 1-15,-1 10-2 16,4 12 1-16,8 9-2 15,-8 10 0-15,7 3-2 16,0 0 0-16,-3-6-6 16,0-7 1-16</inkml:trace>
  <inkml:trace contextRef="#ctx0" brushRef="#br0" timeOffset="1409.06">9652 9325 21 0,'0'-3'10'0,"11"32"-7"0,-4-17 14 16,3 4-17-16,8 12 1 15,7 10-1-15,3 9 0 16,4 15-1-16,-1-2 0 15,5 9-4-15,-5-3 0 16,5 0-2-16,-5 0 1 16</inkml:trace>
  <inkml:trace contextRef="#ctx0" brushRef="#br0" timeOffset="1649.93">10044 9510 30 0,'28'76'15'0,"0"18"-23"15,-17-66 30-15,3 10-26 16,3 15 0-16,1 3-9 15,3-5 0-15,7-7 14 16,1-10 0-16</inkml:trace>
  <inkml:trace contextRef="#ctx0" brushRef="#br0" timeOffset="1875.06">10456 9263 39 0,'14'25'19'0,"1"22"-28"0,-8-28 42 16,0 6-34-16,7 16 0 0,3 12-3 16,5 13 1-16,-1 3 0 15,3 6 0-15,5 0-7 16,-5 10 0-16</inkml:trace>
  <inkml:trace contextRef="#ctx0" brushRef="#br0" timeOffset="2129.91">10767 9416 23 0,'14'22'11'0,"0"-6"-7"15,-7-7 15-15,4 7-19 16,3 9 1-16,3 16-1 0,1 3 0 16,3 6-1-16,11 3 0 15,-4 10-3-15,0-10 0 16,1 4-4-16,-5-7 1 15</inkml:trace>
  <inkml:trace contextRef="#ctx0" brushRef="#br0" timeOffset="2340.79">11222 9545 25 0,'28'44'12'0,"-3"25"-10"16,-18-44 21-16,0 9-23 15,3 13 0-15,8 4-6 16,0 2 1-16,3-9 0 16,4-10 0-16</inkml:trace>
  <inkml:trace contextRef="#ctx0" brushRef="#br0" timeOffset="2550.77">11578 9554 35 0,'18'44'17'0,"-1"25"-25"0,-9-47 32 16,-1 6-34-16,3 10 0 16,1 9-7-16,3 0 0 15</inkml:trace>
  <inkml:trace contextRef="#ctx0" brushRef="#br0" timeOffset="2775.65">11892 9614 39 0,'39'50'19'0,"-4"29"-20"16,-28-61 36-16,4 7-35 15,3 10 0-15,7 3-3 16,0 2 1-16,0 7-2 15,1-3 0-15,-1-9-7 16,0-7 0-16</inkml:trace>
  <inkml:trace contextRef="#ctx0" brushRef="#br0" timeOffset="3045.49">12217 9586 30 0,'7'-19'15'0,"3"13"-13"0,-3 9 21 16,0 3-24-16,4 3 1 16,3 13-3-16,0 7 1 15,0 5 2-15,4 7 0 16,3 6-2-16,0 6 0 16,4 10 0-16,0 0 1 0,3-1 0 15,-7-8 0 1,0-10-1-16,0-7 0 0,-6-12-4 15,-1-9 1-15,0-16-2 16,-4-3 1 0</inkml:trace>
  <inkml:trace contextRef="#ctx0" brushRef="#br0" timeOffset="3197.25">12626 9802 19 0,'25'10'9'0,"-8"11"-5"16,-10-11 18-16,0 2-22 16,0 10 0-16,4 0-3 15,0-6 0-15,-4 0-2 16,0-1 0-16</inkml:trace>
  <inkml:trace contextRef="#ctx0" brushRef="#br0" timeOffset="3391.17">12958 9893 27 0,'38'50'13'0,"19"7"-14"0,-40-42 22 15,8 10-22-15,-4 1 1 16,0 5-5-16,1 3 0 0,-5-9 0 15,-3-3 1-15</inkml:trace>
  <inkml:trace contextRef="#ctx0" brushRef="#br0" timeOffset="3601.61">12993 9749 34 0,'25'56'17'0,"10"29"-17"16,-25-66 30-16,4 6-30 15,4 3 0-15,-4 3-3 16,4 1 1-16,-4-7-3 16,0-9 1-16,0-7-6 15,-3-9 0-15</inkml:trace>
  <inkml:trace contextRef="#ctx0" brushRef="#br0" timeOffset="3798.49">13490 9445 30 0,'39'56'15'0,"-11"54"-11"0,-17-69 25 0,6 18-29 15,8 20 0-15,3 24-6 16,4 7 1-16,-7 3-2 16,-4-10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23:24:08.89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10799 3659 18 0,'7'9'9'0,"3"-15"-2"0,-3 6 9 0,4 0-12 16,-1 0 1-16,5 0 1 16,2 6 1-16,4-6-9 15,8 0 0-15,-1 4 6 16,7 2 1-16,4-3-3 15,7 0 1-15,3 0-1 16,4 0 1-16,7 1-2 16,11-4 1-16,-1-4 1 15,8 1 1-15,-1 0-2 16,1 0 1-16,3 0-1 16,11-7 1-16,0 1-1 15,10-10 1-15,-3 7-2 16,-1-1 0-16,8-2-1 15,0-1 1-15,10-6 0 16,-6 6 0-16,3 1 0 16,0 5 0-16,10 1 0 15,1-1 0-15,-8 1 0 16,11-1 0-16,3 1-1 0,5 3 1 16,-8 0-1-16,7 6 1 15,7 3-1-15,0 0 1 16,-7 3 0-16,3 0 0 15,12 13 0-15,-5-3 1 16,-6 6-1-16,10 3 1 16,0-6 0-16,-10 0 0 15,-1-1-1-15,8-2 1 0,-4-3-1 16,-7-1 1-16,-3-3-1 16,-1-5 1-16,-3 2-1 15,0-3 0-15,-14 3-1 16,-11-6 1-16,-3 3-3 15,-4 1 0-15,-13-1-5 16,-12 6 1-16,-6 1-13 16,-19 5 1-16</inkml:trace>
  <inkml:trace contextRef="#ctx0" brushRef="#br0" timeOffset="1414.1">19787 2859 42 0,'0'26'21'0,"4"17"-14"0,-1-33 21 15,1 15-28-15,-1 6 0 16,1 4 0-16,-1-1 0 16,1 1-3-16,-4-7 1 15,0-3-10-15,0-6 0 16,-7-7 0-16,0-8 0 16</inkml:trace>
  <inkml:trace contextRef="#ctx0" brushRef="#br0" timeOffset="1638.43">19650 2659 20 0,'7'-3'10'0,"3"3"-13"16,-6-4 16-16,6 4-20 16,1-3 1-16,0-3-4 15,-4 6 1-15</inkml:trace>
  <inkml:trace contextRef="#ctx0" brushRef="#br0" timeOffset="2058.85">19995 2928 40 0,'18'35'20'0,"-4"-10"-27"0,-7-19 43 16,0 4-35-16,0 2 0 15,0-2 1-15,0-1 0 0,-3 0-3 16,0-5 1-16,-1-1 1 15,1 0 0-15,-1 0-2 16,1-9 0-16,-4-1-1 16,0-8 1-16,0-4-1 15,0 0 0-15,3 10 0 16,1-10 1-16,3 0 0 16,0 3 0-16,0 7 1 15,0 3 0-15,0 3-1 16,4 6 1-16,3 3 0 15,3 3 0-15,1 7 0 16,7 6 1-16,-1 9 0 16,5-2 0-16,-1 2 0 15,-4 0 0-15,1-2-1 16,0-1 1-16,-4-3-7 16,-3-6 0-16,-11-10-5 15,-4-3 0-15</inkml:trace>
  <inkml:trace contextRef="#ctx0" brushRef="#br0" timeOffset="2537.57">19681 2035 39 0,'11'-25'19'0,"-7"15"-11"16,-4 10 33-16,0 0-40 15,-4 3 1-15,-3 7 0 16,-7 12 1-16,-4 6-4 16,-3 0 0-16,-11 10 1 15,-10 12 0-15,-11 10-3 0,0 21 1 16,-7 16-2-16,4 7 1 15,10 18 2-15,11 4 0 16,17 5 3-16,18 4 0 16,11-10 2-16,10-5 0 15,10-23-6-15,12-16 1 16,6-12-12-16,4-22 0 16</inkml:trace>
  <inkml:trace contextRef="#ctx0" brushRef="#br0" timeOffset="3272.86">22024 3377 42 0,'3'63'21'0,"-6"15"-17"0,6-53 28 0,1 6-30 16,0 1 0-16,-4-4 1 16,3-3 0-16,-3-6-4 15,0-16 0-15,0-6 2 16,-3-16 1-16,-5-15-3 15,1-17 1-15,-3-5-2 16,-4-16 0-16,-4 0-1 16,4-16 1-16,3 6-1 15,8 10 0-15,6-3-1 16,4 12 1-16,8 4 0 16,2 24 0-16,8 1 2 15,7 6 0-15,6 9 2 16,1 16 1-16,-3 15 1 15,-5 7 1-15,-6 15-1 0,-7 13 0 16,-11 7-2-16,-7-1 0 16,-7 0-5-16,-11-9 1 15,-3-9-10-15,-4-7 1 16</inkml:trace>
  <inkml:trace contextRef="#ctx0" brushRef="#br0" timeOffset="3648.72">22514 3195 31 0,'25'63'15'0,"-21"-26"-5"15,-4-30 19-15,0 2-28 16,0-6 1-16,-4 3-1 16,0-12 1-16,-3 3-2 15,0-3 0-15,0-10 1 16,-3-3 1-16,3-3-1 16,0-6 1-16,3 6 0 15,4 0 0-15,4 6-1 16,10-2 1-16,3 8-2 15,5-2 1-15,6 5-2 0,3 4 0 16,1 3-1-16,4 0 0 16,-1 3-6-16,0 4 1 15,-3-1-6-15,-4 10 1 16</inkml:trace>
  <inkml:trace contextRef="#ctx0" brushRef="#br0" timeOffset="4024.58">23160 3182 43 0,'3'-3'21'0,"-3"-6"-25"0,0 9 37 0,-3-3-33 16,-4 3 1-16,0 3-1 16,-7 3 1-16,-4 4-2 15,0 12 1-15,4-4 0 16,0 4 1-16,0 0-3 15,3 0 1-15,1 0-2 16,3-3 0-16,7-3-2 16,3-1 0-16,4-12 0 15,4 4 1-15,3-14 1 16,-3 4 0-16,3-9 2 16,-4-1 0-16,1 7 1 15,0-3 0-15,-4-4-1 16,0 0 0-16,0 4 0 0,3 3 1 15,-3 6 1 1,4 3 1-16,3 3 0 0,0 4 1 16,4 8-2-16,3 4 0 15,0 10-8-15,0-13 0 16</inkml:trace>
  <inkml:trace contextRef="#ctx0" brushRef="#br0" timeOffset="4624.49">23696 3324 35 0,'7'0'17'0,"0"-22"-14"0,-7 12 26 0,-3-2-28 16,-1 2 0-16,-3 1 1 15,-3 6 0-15,-5 3-3 16,-2 9 1-16,-4 4 2 15,-1-4 0-15,1 7-1 16,4 9 0-16,3-3 0 16,-1 9 0-16,8-12 0 15,7 9 0-15,7 0 0 16,4-3 0-16,7 4-1 16,3-7 1-16,0-4-2 15,4-8 1-15,3-4-2 16,4-12 1-16,3-4-2 15,4 1 0-15,0-16 0 0,-1-13 0 16,-6 4 1-16,3-26 1 16,8-6 1-1,6-21 1-15,0-11 0 16,-6 7 0-16,-8-21 0 0,-7 8 1 16,-10 7-2-16,-7 0 0 15,-11-4-1-15,-8 17 1 16,-9-1-1-16,-8 22 1 15,-7 7 0-15,8 15 0 16,-1 16-1-16,0 25 1 16,-3 6-1-16,-4 32 0 0,-6 18-1 15,6 29 0-15,7 15 0 16,11 7 1-16,7 18 0 16,7-15 1-16,7 3 0 15,7-22 1-15,4-13-1 16,-1-12 1-16,1-12-2 15,0-14 0-15,-8-11-5 16,-3-20 0-16,0-3-4 16,-3-15 1-16</inkml:trace>
  <inkml:trace contextRef="#ctx0" brushRef="#br0" timeOffset="4850.67">23647 3160 41 0,'28'13'20'0,"28"-10"-20"0,-34-6 39 16,9 0-39-16,12 0 1 16,-1-4-1-16,14-2 0 15,11 0-3-15,-3-1 0 16,-8 4-3-16,-3 6 0 15,-3 6-7-15,-8-3 0 16</inkml:trace>
  <inkml:trace contextRef="#ctx0" brushRef="#br0" timeOffset="5046.1">24497 3314 28 0,'0'10'14'0,"0"2"0"15,0-2 19-15,0 2-29 16,0 4 0-16,0 3-1 15,0-10 1-15,-4 0-8 16,1-2 0-16,-1-4 2 16,1-3 1-16,-1-10-5 15,1-2 1-15,-4-4-6 16,-4-3 0-16,-3-9 0 16,0-6 0-16</inkml:trace>
  <inkml:trace contextRef="#ctx0" brushRef="#br0" timeOffset="5255.28">24455 3038 29 0,'17'19'14'0,"8"12"-9"0,-18-31 28 16,0 10-33-16,4-7 0 31,13 13 0-31,1-1 0 15,0-5-4-15,-4-10 1 16,0 0-4-16,4 0 1 16,-1 0-4-16,1-10 0 15</inkml:trace>
  <inkml:trace contextRef="#ctx0" brushRef="#br0" timeOffset="5480.06">25054 3044 19 0,'32'-6'9'0,"-28"22"0"16,-1-13 14-16,-3 0-19 15,0 7 0-15,0 2 2 16,0-2 0-16,-10 5-8 16,-12 10 0-16,-6 3 5 15,-7 1 0-15,0-1-2 16,-4 6 0-16,7 10 0 16,7 0 0-16,4-9-1 15,7 2 1-15,7 1-2 16,7-4 1-16,7-2-5 15,7-4 1-15,7-9-7 16,11-7 1-16</inkml:trace>
  <inkml:trace contextRef="#ctx0" brushRef="#br0" timeOffset="5915.59">25171 3455 45 0,'14'13'22'0,"7"-7"-19"0,-10-6 40 0,3 0-41 15,0-3 0-15,7-3 0 16,4-4 1-16,-1 1-4 15,1-10 0-15,-7 3 2 16,-4-2 1-16,-4 2-3 16,-10 3 1-16,-10-9-1 15,-11 10 0-15,-8 2-1 16,-2 1 1-16,-1 12-2 16,0 3 1-16,7 4-1 15,4 15 1-15,4 3 0 16,3 0 1-16,3 16 0 15,4 0 1-15,14-9 0 16,11 2 1-16,13-2-2 16,8-10 1-16,11-9-3 15,17-4 1-15,3-12-5 16,22 0 0-16,0-22-7 0,-8-9 1 16</inkml:trace>
  <inkml:trace contextRef="#ctx0" brushRef="#br0" timeOffset="6246.39">25929 1981 39 0,'18'0'19'0,"7"19"-21"16,-18-9 32-16,3 18-31 16,4 6 1-16,4 23 0 15,3 2 0-15,0 20 1 16,7 18 0-16,-3 19 0 16,0 19 0-16,7 12 2 15,3 4 1-15,-3 2-1 16,-8-5 0-16,-10-4-1 15,-7-22 1-15,-14-2-5 16,-10-17 0-16,-1-3-12 16,-14-9 1-16</inkml:trace>
  <inkml:trace contextRef="#ctx0" brushRef="#br0" timeOffset="7733.37">7172 5534 35 0,'0'0'17'16,"0"22"-4"-16,0-12 17 0,0 12-27 15,0 3 0-15,0 12 1 16,0 7 1-16,0 6-7 16,4 19 0-16,3-9 4 15,-4 3 1-15,8 3-5 16,-1-10 1-16,1-9-8 15,3-12 1-15,-3-17-6 16,-1-11 0-16</inkml:trace>
  <inkml:trace contextRef="#ctx0" brushRef="#br0" timeOffset="8407.48">7789 5650 46 0,'22'-47'23'0,"-15"7"-23"0,-7 24 40 0,0-9-38 15,-4-3 0-15,-3-4 1 16,0-2 0-16,-4 2-4 16,-3-2 1-16,-3 6 2 15,-8 6 1-15,-7 6-1 16,-7 3 0-16,1 7-1 15,-5 3 0-15,-13 9-2 16,-4 10 1-16,0 3-4 16,-4 15 1-16,4 7-3 15,-7 6 0-15,7 10-3 16,7 5 0-16,1 10-3 16,6 4 1-16,0-4 0 15,7-3 0-15,4-10 3 16,6 4 0-16,8 0 3 0,11-7 0 15,6 4 4-15,11-4 0 32,36 10 6-32,13-13 0 15,0-15 2-15,4-10 1 16,11-12 1-16,-7-7 0 16,3-12 1-16,-4-16 1 15,8-9-3-15,3-6 0 0,-14-17-3 16,0 4 1-16,-11-18-1 15,0-1 0-15,-6-6-3 16,-12 3 0-16,-6-7-3 16,-4 4 1-16,-10 13-5 15,-11 2 0-15,-7 7-11 16,-4 9 1-16</inkml:trace>
  <inkml:trace contextRef="#ctx0" brushRef="#br0" timeOffset="14983.74">8495 5807 35 0,'3'-9'17'0,"1"-4"-4"16,-4 13 18-16,3 3-27 15,-3-3 0-15,0 0 3 16,4-6 1-16,-4 6-10 15,4-6 1-15,-1 15 6 16,1 4 0-16,-4 9-2 16,0 6 0-16,0 13-2 15,7-1 1-15,-7 20-1 16,0 0 0-16,0 12-2 16,0-10 1-16,0-5-1 15,0-7 0-15,0-12-1 0,0-7 1 16,0-9-2-16,3-9 1 15,4-4-2-15,0-6 1 16,0-3-2-16,4-3 0 16,3 3 0-16,-3 0 0 15,3 0-1-15,0 3 1 16,0 6-2-16,4 4 1 16,-8 0 1-16,4 2 1 15,0 1-1-15,1 6 1 16,2 0 2-16,1 0 0 15,3 3 5-15,-7-9 0 16,4-7 3-16,-1-6 0 0,1-9 3 16,0-10 0-16,-1-12 0 15,8 0 0-15,7-10-4 16,-4-3 1-16,4-6-4 16,-11-6 1-16,-4 3-3 15,-2-4 1-15,-8 1-3 16,-18 6 1-16,-10 3-6 15,-7 10 1-15,-11 2-10 16,-11-2 1-16</inkml:trace>
  <inkml:trace contextRef="#ctx0" brushRef="#br0" timeOffset="15705.24">9387 5813 43 0,'4'51'21'0,"7"27"-17"0,-8-50 31 15,4 4-34-15,0 18 1 16,-3 3 1-16,-1 10 1 16,-3-1-6-16,0-11 1 15,-3-11 1-15,-1-5 1 16,-3-10-2-16,0-6 1 16,4-7-1-16,-1-9 1 15,0-6-1-15,4-3 1 16,4-3 1-16,3 2 0 15,7 1-1-15,0 0 1 16,0 3-1-16,4 3 0 0,0 6 0 16,3 3 0-16,0 10 0 15,0 3 0-15,0 0-1 16,-3-3 1-16,0-3-4 16,-4-4 0-16,0 4-7 15,-4-7 0-15,1-9-3 16,0 0 1-16</inkml:trace>
  <inkml:trace contextRef="#ctx0" brushRef="#br0" timeOffset="18316.71">9991 6394 41 0,'0'-13'20'0,"3"0"-7"0,1 7 21 16,-1 3-31-16,-3 3 1 16,4 0 1-16,3 3 1 15,-4 3-8-15,4 7 0 16,0 0 3-16,-3 2 0 16,3 4-8-16,0 6 1 0,0-9-10 15,-7-7 0-15</inkml:trace>
  <inkml:trace contextRef="#ctx0" brushRef="#br0" timeOffset="18511.07">10051 6127 24 0,'17'22'12'0,"19"3"-10"16,-26-19 8-16,4-3-18 16,0 4 0-16,4-1-4 15,-7 0 1-15</inkml:trace>
  <inkml:trace contextRef="#ctx0" brushRef="#br0" timeOffset="18781.53">10372 6202 36 0,'14'-12'18'0,"-11"-4"-22"0,-3 10 38 16,0 6-31-16,0 0 0 16,0-3 3-16,0 3 0 15,-3 0-8-15,-4 3 0 16,-4 3 3-16,1 3 0 16,-5 4-2-16,1 6 0 0,4 12-1 15,-1 7 1-15,4 3 2 16,4-4 0-16,6 4 2 15,8-7 0-15,3-2 0 16,3-7 0-16,8-9-2 16,3-10 1-16,4-6-10 15,-4-6 1-15,1-7-8 16,-1 0 1-16</inkml:trace>
  <inkml:trace contextRef="#ctx0" brushRef="#br0" timeOffset="19487.12">10696 5622 35 0,'7'53'17'0,"-3"13"-12"16,-4-41 24-16,3 10-29 16,4 15 1-16,0 3 1 15,4 16 1-15,-4-6-3 16,0-13 1-16,-3 0 1 0,-1-12 1 16,1-10-1-16,-1-6 1 15,-3-6-2-15,4-10 0 16,-4 0-2-16,0-6 0 15,3-12 0-15,-3 2 1 16,0-12-2-16,4 1 1 16,-1-1 1-16,4 6 0 15,4 3 1-15,3 7 0 16,0 12 1-16,7 16 1 16,1 3-1-16,2 13 1 15,4 9-2-15,-3 0 1 16,0 0-4-16,0-3 0 0,-4-9-11 15,0-4 0-15,-3-9-2 16,-1-16 1-16</inkml:trace>
  <inkml:trace contextRef="#ctx0" brushRef="#br0" timeOffset="19937.73">13180 5581 46 0,'-14'32'23'0,"-4"30"-25"0,11-43 46 0,0 16-43 16,-4 5 0-16,1 14 0 16,6 5 1-16,1 20-3 15,-1 5 1-15,4 4-2 16,0-9 0-16,0-7-6 16,0-19 0-16,0-12-7 15,0-19 1-15</inkml:trace>
  <inkml:trace contextRef="#ctx0" brushRef="#br0" timeOffset="20163.12">12972 6237 41 0,'3'15'20'0,"4"-11"-24"0,0-1 33 16,4-3-30-16,7 3 1 16,6 0-4-16,4-3 0 15,1 0-3-15,-1 0 1 16,0-3-5-16,0-7 1 16</inkml:trace>
  <inkml:trace contextRef="#ctx0" brushRef="#br0" timeOffset="20523.84">13261 6312 44 0,'11'19'22'0,"10"-10"-20"0,-11-9 44 0,4 0-45 16,8 0 1-16,-1-6-1 15,3-7 0-15,1 1-2 16,0-1 0-16,-8-2 1 15,-2-7 1-15,-5-7-2 16,-3 7 1-16,-7 4-1 16,0 2 1-16,-3 3-2 15,-4 7 1-15,-4 9-1 16,-3 7 0-16,0 5 0 16,-4 1 0-16,4 0 0 15,3 6 0-15,1 9 1 0,3-3 1 16,7 1 1-1,7 2 1-15,7-3-3 16,7 0 1-16,4-3-4 0,-4-3 1 16,7-9-6-16,4-1 1 15,3-8-6-15,8-1 1 16</inkml:trace>
  <inkml:trace contextRef="#ctx0" brushRef="#br0" timeOffset="20763.75">13917 6434 31 0,'32'-25'15'0,"-7"-3"-8"0,-18 22 25 15,0-4-29-15,0 1 0 0,0 3 3 16,0-4 1-16,-4 4-8 16,-3-3 0-1,-10 9 5 1,-4 3 0-16,0 3-2 16,-4 0 0-16,4 7-2 15,0-1 1-15,-4 4-1 16,7 0 0-16,4-1-1 15,4 1 0-15,3-3-3 16,7 2 1-16,7 4-6 16,11 0 1-16,-1 3-6 15,-2-10 0-15</inkml:trace>
  <inkml:trace contextRef="#ctx0" brushRef="#br0" timeOffset="21214.5">14220 5722 46 0,'0'29'23'0,"-7"68"-22"0,11-63 41 15,-4 7-41-15,0 12 0 0,0 10 1 16,-4 12 0-16,4-2-2 16,4 2 0-16,-4-6 1 15,0-16 0-15,3-9-1 16,1-10 1-16,-4-12-2 16,4-12 1-16,-4-10-2 15,3-10 1-15,1-8-1 16,-1-11 0-16,1 4-1 15,3 0 1-15,0 6 1 16,3 7 0-16,4 2 0 16,1 10 0-16,-1 7 1 15,3 5 0-15,1 1 0 16,-4 6 0-16,0 3-2 16,0 3 0-16,0-3-1 15,-3-4 0-15,3-2-5 16,-3 0 0-16,-1-4-4 15,1-5 0-15</inkml:trace>
  <inkml:trace contextRef="#ctx0" brushRef="#br0" timeOffset="21604.27">14591 6459 30 0,'10'38'15'0,"5"28"-3"0,-12-54 22 16,1 4-30-16,-1-3 0 0,-3-4 2 16,4-3 0-1,-4 1-8-15,3-1 0 0,-3-3 5 16,0 0 0-16,0-3-3 16,0-9 1-16,0-10-4 15,0 0 1-15,0-3-2 16,0-3 1-16,4 6 0 15,3 4 0-15,0-1 1 16,0 6 0-16,4 7 1 16,-1 6 0-16,1 1 0 15,3 2 1-15,-4 6 0 16,4 4 0-16,-3 3 0 16,0 0 0-16,-1 0 0 15,-3-4 0-15,4-5-2 16,-1-1 1-16,-2 0-3 0,-1 1 0 15,0-7-7-15,0-3 0 16</inkml:trace>
  <inkml:trace contextRef="#ctx0" brushRef="#br0" timeOffset="21801.16">15007 6560 41 0,'7'34'20'0,"4"-2"-22"0,-8-26 35 16,-3 3-33-16,4 4 0 15,-4-1 0-15,0 1 0 0,0-4-3 16,0-2 0-16,0-7-8 16,-4-13 0-16</inkml:trace>
  <inkml:trace contextRef="#ctx0" brushRef="#br0" timeOffset="22490.3">15060 6503 20 0,'18'13'10'0,"6"-13"-8"16,-17-3 5-16,4 0-13 15,0-1 0-15,-1 1-1 16,1-3 0-16,3 0 13 0,0-1 0 16,4 1-4-16,-1-3 0 15,8-1 6-15,3-2 1 16,0 2 0-16,1 4 1 16,-5 0-2-16,-2-4 0 15,-5 4-2-15,-3 0 1 16,-3 6-4-16,-4 0 0 15,-7 0-2-15,-4 3 0 16,-3-3-2-16,-7 6 1 16,0 1-2-16,0 5 0 0,0-2 1 15,3 2 0-15,1 1 0 16,3 5 0-16,3-2 0 16,1 3 1-16,3 0-1 15,3-4 1-15,4 1-1 16,4-6 1-1,3-1 0-15,0-6 0 0,0-3 0 16,0-3 0-16,0-3 0 16,4-4 0-16,-7 1 0 15,-1 3 0-15,-3-1 0 16,0-2 1-16,0 3 0 16,-3 6 0-16,-1 3 1 15,-3 9 0-15,0 1 0 16,-3 3 1-16,-1-7-1 15,1 7 0-15,-4 2-1 16,0 8 1-16,0 5-2 0,0 0 1 16,0 1-1-1,-4 5 1-15,4 1-1 0,0 3 1 16,7-4 0-16,0-9 0 16,0-2 0-16,3-8 0 15,1-2-1-15,3 0 1 16,4-7-2-16,-1-3 0 15,1-6-6-15,-1-6 1 16,1-3-9-16,3-7 1 16</inkml:trace>
  <inkml:trace contextRef="#ctx0" brushRef="#br0" timeOffset="22805.16">15685 6522 42 0,'14'31'21'0,"0"26"-20"16,-7-51 31-16,-4 7-32 15,1 6 0-15,-1-1 3 16,1 1 0-16,-4 0-3 15,0-3 1-15,3-4 1 16,1-2 1-16,3-7 0 16,4-6 0-16,-1-7-2 0,4-6 1 15,4 4-2-15,3-7 1 16,0-3-6-16,0 0 1 16,1-3-11-16,-1 0 0 15</inkml:trace>
  <inkml:trace contextRef="#ctx0" brushRef="#br0" timeOffset="23196.15">16048 6654 38 0,'21'19'19'0,"11"-19"-19"0,-22-4 23 0,4-2-22 15,4 3 0-15,0-3 3 16,-1-10 0-16,-2-9-5 16,-1 0 0-16,-4-3 3 15,-3-4 0-15,-3 7-1 16,-4-3 0-16,-4 6-2 16,-3 3 1-16,0 7 0 15,-3 12 0-15,-1 9-1 16,0 7 1-16,1 15 0 15,3 4 0-15,7 2 2 16,3 4 0-16,8 0 0 16,3 0 1-16,4-10 0 15,-1-6 1-15,-3-9-1 0,8-1 0 16,6-5-5-16,4-10 1 16,-4-6-12-16,0-4 1 15,-10 1-3-15,-4-1 1 16</inkml:trace>
  <inkml:trace contextRef="#ctx0" brushRef="#br0" timeOffset="24006.18">16838 6102 44 0,'4'-6'22'0,"-1"12"-11"16,-3-6 22-16,0 3-33 15,0 6 0-15,-3 7 2 16,-1 9 0-16,-6 3-1 0,-8 13 0 16,-7 9 2-1,0 7 0-15,4 6-1 0,4-4 1 16,3 4-2-16,7 3 0 15,3-13-3-15,8-12 1 16,6-7-7-16,8-9 0 16,-1-9-9-16,-3-10 1 15</inkml:trace>
  <inkml:trace contextRef="#ctx0" brushRef="#br0" timeOffset="24532.12">17240 6375 53 0,'-3'22'26'0,"-8"0"-27"0,8-19 43 15,-4 6-42-15,-4 4 0 16,-3-1 0-16,-4 4 1 15,1 3-1-15,-1 0 0 16,4-1 0-16,0 7 1 16,0-6-1-16,0-6 0 15,3-4-1-15,4 1 1 16,3-4 0-16,4-3 0 16,7-3 0-16,8 0 0 15,6 0 1-15,7 3 0 16,7 0 0-16,-3 0 1 0,-4-3-1 15,-7 7 0-15,-3-4-1 16,-7 0 1-16,-8 3-2 16,-10 7 0-16,-11 2-5 15,-10 4 0-15,-4 0-10 16,-3-3 0-16</inkml:trace>
  <inkml:trace contextRef="#ctx0" brushRef="#br0" timeOffset="24982.85">17473 6190 49 0,'11'50'24'0,"24"22"-14"16,-17-47 36-16,3 13-42 15,7 9 0-15,0 3 1 16,0 9 0-16,-6 7-8 16,-8 3 1-16,-14 3 4 15,-7 1 0-15,-15-4-6 16,-13-7 1-16,-11-5-13 15,0-17 0-15,-10-11-3 16,0-14 1-16</inkml:trace>
  <inkml:trace contextRef="#ctx0" brushRef="#br0" timeOffset="30177.41">19442 5591 40 0,'7'6'20'0,"-7"3"-7"0,0-2 20 15,0 5-30-15,-4 7 0 16,1 3 1-16,-8 9 0 15,0 10-6-15,1 16 1 16,-4 5 3-16,0 26 0 16,-4 16-2-16,-3 8 1 15,3 1-3-15,1-9 0 16,2-16-5-16,5-19 1 16,-1-16-9-16,1-28 0 15</inkml:trace>
  <inkml:trace contextRef="#ctx0" brushRef="#br0" timeOffset="30434.28">19032 6262 47 0,'4'6'23'0,"24"0"-18"15,-10-6 37-15,10-3-42 16,4 3 1-16,10 0-2 16,11-3 1-16,7-3-3 15,-4-4 1-15,-6-2-4 16,-8 2 0-16,-7 4-7 16,-3 3 1-16,0 3-2 15,-7 0 0-15</inkml:trace>
  <inkml:trace contextRef="#ctx0" brushRef="#br0" timeOffset="30734.12">19650 6265 28 0,'-4'-6'14'0,"-24"3"-18"0,21 3 25 16,0 0-22-16,0 3 1 15,-4 0-2-15,1 3 0 16,-1 7 0-16,-3 12 1 0,0 3-2 15,3 13 0-15,8 6 1 16,3-3 0-16,3-7 2 16,4-5 1-16,4-4 3 15,-1-9 1-15,5-4 2 16,6-8 1-16,3-14 0 16,-2-15 1-16,-1-9-2 15,-7 0 1-15,0-10-4 16,-3-3 0-16,-8 6-13 15,-3 1 0-15,-10-4-5 16,-5 10 0-16</inkml:trace>
  <inkml:trace contextRef="#ctx0" brushRef="#br0" timeOffset="31453.35">21068 6168 29 0,'-4'19'14'0,"1"15"-9"0,3-25 21 15,0 7-26-15,0 6 1 16,0 6 0-16,0 1 1 15,3 5-2-15,4-3 1 16,4-2 2-16,0-1 1 0,3-3 0 16,3-6 1-16,5-7-1 15,-1-9 1-15,3-9-2 16,5-13 1-16,6-6-3 16,-3-9 1-16,-4-4-5 15,-3-6 0-15,-4-3-11 16,-4 0 0-16</inkml:trace>
  <inkml:trace contextRef="#ctx0" brushRef="#br0" timeOffset="32218.76">21728 6262 52 0,'21'0'26'0,"-11"12"-26"0,-10-12 41 15,4-3-41-15,-1-3 1 16,1 3 0-16,-4 3 1 16,0 0-3-16,0 0 0 15,0-6 1-15,-4 2 1 16,-3 4-1-16,-3 0 0 15,-8 0-1-15,0 0 1 16,1 0-1-16,-1 4 0 0,1-1-1 16,-1 0 0-16,4-3-1 15,3 3 0-15,8 3 1 16,3 0 0-16,10 7 1 16,4 3 0-16,4 6 2 15,7-4 0-15,-4-5 0 16,-3 6 1-16,-4-3-1 15,-4-1 1-15,1-2-2 16,-4 2 1-16,-7 7-1 16,-7 0 0-16,-7 3-2 15,-7-3 1-15,-1 3-1 16,-2-9 0-16,3-3 0 16,3-1 0-16,7-6 1 15,8 1 0-15,6-4 1 16,11 0 0-16,11-3 2 15,3-3 1-15,8-3 0 16,13-1 0-16,7 4 0 0,8-9 1 16,6-7-1-1,-6 0 0-15,-8-6-1 0,-3 3 0 16,-7-3-1-16,-11 0 1 16,-10 0-2-16,-4 3 0 15,-3 0-1-15,-7 3 1 16,-8 6-2-16,-6-5 1 15,-8 11-2-15,-7 4 0 16,-3 13 0-16,0 8 0 16,0 1 1-16,3 10 0 0,4 2 1 15,4 6 0-15,6 4 2 16,8-13 0-16,6 4-1 16,8-4 1-16,3-3-4 15,4-3 1 1,17-19-11-1,-3-3 0-15</inkml:trace>
  <inkml:trace contextRef="#ctx0" brushRef="#br0" timeOffset="32699.45">22811 5437 27 0,'3'-3'13'0,"15"0"7"0,-11 3 9 16,3-3-24-16,1 0 0 15,0-1 2-15,6 1 1 16,11-9-10-16,8 2 0 16,6-2 6-16,4-1 1 0,3 1-3 15,1-1 1-15,-4 7-1 16,-8 0 0-16,-9 6-2 16,-8 6 1-16,-11 3-1 15,-10 10 0-15,-10 6-2 16,-11 0 1-16,-8-3-2 15,-6 10 1-15,-4 2-1 16,0 10 1-16,4 3 0 16,3 13 1-16,4 2-1 15,7 1 1-15,7 3-1 16,3-19 1-16,4-6-3 16,4-1 0-16,3-8-9 15,-4-7 0-15,-3-6-1 16,0 0 1-16</inkml:trace>
  <inkml:trace contextRef="#ctx0" brushRef="#br0" timeOffset="33090.42">22998 6566 37 0,'3'3'18'0,"15"-6"-19"0,-18 3 36 0,0 0-34 16,0-6 1-16,0-1 0 16,0-2 0-16,-7 0-3 15,-4 2 0-15,1 1 2 16,-5 3 0-16,1 3-1 15,0 3 1-15,0 6-1 16,7 4 0-16,0 6 0 16,3-3 0-16,1-7 0 15,-1 3 0-15,8 1 0 16,7-4 0-16,3-2 0 16,7-7 0-16,-4 3-1 15,-2-3 1-15,-5 0-2 16,-3-6 1-16,-3-4-11 15,-11-2 0-15</inkml:trace>
  <inkml:trace contextRef="#ctx0" brushRef="#br0" timeOffset="34804.71">10164 7676 31 0,'7'0'15'0,"-14"-6"-3"0,3 6 15 0,-3-3-25 16,-4 3 1-16,-3 0 0 15,-7 6 0-15,-7 6-5 16,-4 4 1-16,0-6 2 16,-3-4 1-16,3 0-2 15,-3 3 1-15,0 7-1 16,7-3 0-16,6-4 0 16,5 1 0-16,3-1-1 15,3 0 0-15,0 1-1 16,4-1 0-16,4 1-1 15,3 2 1-15,0 7 0 16,0 0 0-16,-4 12 0 16,1 4 1-16,-1 2 0 15,-6 4 1-15,3 6-1 0,-4 6 0 16,1-18 0-16,6-1 1 16,-7-2 0-16,8-1 0 15,-1-3 1-15,4-3 1 16,4-3 1-16,3-3 0 15,4-6 1-15,3-7 1 16,3-6-1-16,8-3 0 16,3-3-1-16,0-4 0 15,1 1-4-15,-1-4 1 16,0 7-11-16,-3 0 0 16,-8 6-3-16,-2-4 1 15</inkml:trace>
  <inkml:trace contextRef="#ctx0" brushRef="#br0" timeOffset="35041.93">9705 8187 40 0,'7'10'20'0,"11"-1"-15"16,-11-12 37-16,3 0-40 15,8 3 0-15,3-3 0 16,14-1 0-16,-6-5-3 16,9 3 0-16,5-4-2 15,-1 7 0-15,-3 0-10 0,0 0 1 16,-8 0-2-16,-2 3 0 16</inkml:trace>
  <inkml:trace contextRef="#ctx0" brushRef="#br0" timeOffset="35267.18">10499 7993 38 0,'3'31'19'0,"1"-15"-23"0,-4-4 36 15,-4 4-32-15,-3 3 1 0,-10 6-1 16,-5 9 1-16,1 1-1 15,-7-7 1-15,7 3 0 16,0 4 0-16,7-4-3 16,-1 4 0-1</inkml:trace>
  <inkml:trace contextRef="#ctx0" brushRef="#br0" timeOffset="35478.18">10259 8150 38 0,'10'22'19'0,"26"21"-10"15,-22-24 15-15,3-6-23 16,5-7 0-16,-5 7 0 0,1-1 0 16,7 4-2-16,-4 3 1 15,3-1-2-15,-2 8 1 16,-5-5-9-16,1 5 1 15,-4-11-3-15,-7 1 1 16</inkml:trace>
  <inkml:trace contextRef="#ctx0" brushRef="#br0" timeOffset="35792.15">9684 8774 49 0,'7'12'24'0,"35"-2"-25"15,-24-10 49-15,10 0-45 16,14 3 0-16,8 0 1 15,20-6 0-15,1-4-6 16,6-5 1-16,8-4 1 16,-4 4 1-16,0-4-6 15,-3 3 0-15,-7 7-10 16,-11-3 0-16,-15-1-2 16,1 1 1-16</inkml:trace>
  <inkml:trace contextRef="#ctx0" brushRef="#br0" timeOffset="36047.42">10851 7648 55 0,'8'25'27'0,"-8"31"-38"0,-4-31 55 0,0 13-45 15,-3 28 1-15,4 22-7 16,-1 15 0-16,4 13-4 16,-7 3 1-16</inkml:trace>
  <inkml:trace contextRef="#ctx0" brushRef="#br0" timeOffset="37008.25">12400 9931 39 0,'7'50'19'0,"11"-22"-8"0,-11-12 24 0,3 3-33 16,5 3 1-16,6-1 2 16,7 1 0-16,7 4-6 15,8-8 1-15,6-5 4 16,4-13 0-16,3-3-2 16,-6-19 0-16,3-16-2 15,-7-21 1-15,-1-20-1 16,-9-18 0-16,-12-10-1 15,-2-21 1-15,-12-23 0 16,-10-6 0-16,-10-15 0 16,2 3 0-16,-2 2 0 15,-4 1 0-15,0 0 0 16,0 22 0-16,3 6 0 16,0 16 1-16,4 9-1 15,7 19 0-15,7 15 0 0,4 16 0 16,0 26-2-16,6 15 0 15,4 19-4-15,4 18 0 16,0 1-9-16,-4 12 1 16,-11 16-2-16,-2 3 0 15</inkml:trace>
  <inkml:trace contextRef="#ctx0" brushRef="#br0" timeOffset="38104.21">13649 9495 38 0,'0'31'19'0,"0"16"-18"15,0-41 36-15,4 13-33 16,-1 10 1-16,4-1 2 16,0 0 0-16,0 3-10 15,7 1 1-15,0-4 6 16,1 3 0-16,-1-6-3 16,3-9 1-16,1-7-2 15,0-5 0-15,3-8-1 16,0-11 1-16,0-13-1 0,-3-7 0 15,-1-3 0-15,-3-12 0 16,-3-9-1-16,-4 2 1 16,0-9-1-16,-3-9 1 15,-1-6-1-15,1-4 0 16,-1-3 0-16,1 16 1 16,-1 0-1-16,1 6 1 15,-1 0 1-15,4 13 0 16,4 9 0-16,0 9 1 15,3 7 0-15,0 6 0 16,0 7-1-16,4 2 1 0,-1 4-1 16,1 2 1-16,3 1-1 15,4 0 0-15,10 3 0 16,4 0 1-16,7 6 1 16,7 0 0-16,7 3 1 15,3 0 0-15,18 1 1 16,14 2 0-16,11-6 1 15,7-3 0-15,25-6-1 16,10-7 0-16,4 1-2 16,17-4 1-16,28 4-2 15,1-10 0-15,21 3-2 16,-8 3 1-16,19 4-1 16,-8-1 1-16,-14 13-2 15,-7 9 0-15,-21 10-3 16,-28 3 0-16,-32 16-5 15,-25-4 0-15,-21 4-8 0,-35-4 0 16</inkml:trace>
  <inkml:trace contextRef="#ctx0" brushRef="#br0" timeOffset="38765.08">14616 9043 45 0,'0'10'22'0,"0"-4"-10"0,0-6 34 0,0 9-41 16,0 10 0-16,0 9 1 16,0 10 0-16,0 12-8 15,3 3 0-15,-3 13 3 16,4 0 1-16,-4 13-6 15,0-4 1-15,0-16-5 16,0-5 1-16,0-13-9 16,0-10 0-16,0-19-1 15,7-12 0-15</inkml:trace>
  <inkml:trace contextRef="#ctx0" brushRef="#br0" timeOffset="39051.61">15057 9423 46 0,'3'12'23'0,"4"-12"-20"0,0 0 43 15,4 3-43-15,3 1 0 16,4 2 4-16,-1 0 0 16,15 0-9-16,10-6 1 15,8 0 3-15,3-6 0 0,-1 0-7 16,-2 0 0-16,-4 2-13 16,-15 1 0-16</inkml:trace>
  <inkml:trace contextRef="#ctx0" brushRef="#br0" timeOffset="39680.75">15946 9219 59 0,'17'-10'29'0,"-13"17"-31"0,-1-4 45 0,-3 13-44 15,-3-4 1-15,-8 7-1 16,1 3 0-16,-8 3 1 15,-3-9 0-15,7-1-2 16,0 4 1-16,-1 0-1 16,5-3 0-16,3-1 0 15,0-2 1-15,7-4-1 16,7-2 1-16,7-4 0 16,4-3 0-16,-1 0 1 15,4-3 0-15,4-1 1 16,-4 4 0-16,-3 0-1 15,-1 7 1-15,-6 5-1 16,-7 7 1-16,-8 9-1 16,-3 0 0-16,-4 1-3 0,-3-1 1 15,-3 0-3-15,-1-3 1 16,-3-3-4-16,10-3 1 16,4-3-7-16,7-10 0 15</inkml:trace>
  <inkml:trace contextRef="#ctx0" brushRef="#br0" timeOffset="39921.9">16281 9551 44 0,'-4'44'22'0,"-3"-12"-22"16,7-23 38-16,-3 7-38 16,-1-4 0-16,1 4-4 15,3-7 1-15,0-2-2 16,0-4 1-16,3-10-9 16,1-11 1-16</inkml:trace>
  <inkml:trace contextRef="#ctx0" brushRef="#br0" timeOffset="40086.65">16270 9238 25 0,'4'9'12'0,"17"4"-22"0,-11-13 14 16,1 3-12-16,0 3 1 15</inkml:trace>
  <inkml:trace contextRef="#ctx0" brushRef="#br0" timeOffset="40401.46">16506 9595 29 0,'8'19'14'0,"2"-22"-14"15,-3-3 28-15,0-4-29 16,0-2 0-16,0-4 0 16,0-3 1-16,0-3 0 15,1 3 0-15,-1 1 0 16,0 2 0-16,-4 0-1 16,4 7 0-16,0 3 0 15,0 6 1-15,0 6-1 16,0 9 1-16,0 4 0 15,1 6 0-15,-1-6 1 16,0 9 0-16,0-3 0 16,-4 4 0-16,4-1-3 15,0-3 0-15,0-3-7 0,0-6 1 16</inkml:trace>
  <inkml:trace contextRef="#ctx0" brushRef="#br0" timeOffset="40671.53">17060 9209 46 0,'18'16'23'0,"-7"0"-30"0,-8-10 44 0,-3 3-37 15,-3 7 0-15,-4 9-1 16,-8 3 1-16,-6-9 0 15,4 3 0-15,-1 10 0 16,0 2 0-16,1 1 0 16,3-1 0-16,-1 4-2 15,12-1 0-15,3 4-6 16,7-6 1-16,4-10-5 16,3-10 0-16</inkml:trace>
  <inkml:trace contextRef="#ctx0" brushRef="#br0" timeOffset="40881.94">17346 9394 40 0,'18'32'20'0,"-11"-42"-15"0,-4 14 35 16,-3 5-39-16,-3 10 0 15,-4 6-1-15,-7 3 1 16,-8-6-2-16,-2 9 0 15,-1 1-1-15,0-1 1 16,4 4-4-16,4-4 0 16,2-3-8-16,1-3 0 15</inkml:trace>
  <inkml:trace contextRef="#ctx0" brushRef="#br0" timeOffset="41152.21">17261 9448 28 0,'7'-6'14'0,"8"9"-9"16,-8 0 15-16,0 6-18 16,0 10 0-16,0 6 1 15,0-3 0-15,-4 13-4 16,1-4 1-16,-1 3 2 15,5 4 0-15,-1 0-1 16,0-4 1-16,0-6-5 16,0-6 1-16,0-9-6 15,3-10 1-15,4-6-4 16,-3-16 1-16</inkml:trace>
  <inkml:trace contextRef="#ctx0" brushRef="#br0" timeOffset="41392.28">17406 9213 34 0,'18'50'17'0,"24"41"-13"0,-28-85 33 16,11 13-32-16,3 12 0 15,4 13 2-15,3 0 0 16,0 12-9-16,-3-2 0 0,-4 5 5 15,-6 1 1-15,-5-16-4 16,-10-3 0 0,-28 2-15-1,-7-8 0-15</inkml:trace>
  <inkml:trace contextRef="#ctx0" brushRef="#br0" timeOffset="42052.32">18842 8676 43 0,'-4'32'21'0,"15"27"-8"16,-8-34 25-16,5-12-36 0,2 9 0 0,1 9 2 15,-1 7 0-15,1 6-5 16,3 3 1-16,-3 9 2 16,10 4 1-16,-4-1-1 15,-3-8 0-15,-3-14-2 16,-4-9 1-16,-3-12-2 15,-8-3 0-15,-3-10 0 16,-7-6 1-16,-7-7-2 16,-7 1 0-16,-4-1 0 15,-3-5 1-15,-4 2-1 16,0 1 0-16,0 2-1 16,-3 10 0-16,-1 10 0 0,8 2 1 15,7 4 0-15,7 9 0 16,3-6 1-16,8 6 1 15,6 9 0-15,8 7 1 16,10 3 0-16,7-6 1 16,11-4-1-16,3-2 1 15,7-11-2-15,4-2 1 16,3-12-5-16,4-7 0 16,-3 0-10-16,6-10 0 15</inkml:trace>
  <inkml:trace contextRef="#ctx0" brushRef="#br0" timeOffset="42294.48">19643 9178 45 0,'-7'38'22'0,"-25"-7"-25"15,25-18 33-15,-7 5-30 16,-7 8 0-16,-8-1 0 16,-6-3 1-16,-7 6-4 15,-1 6 1-15,8 1-7 16,3-7 0-16,1-9-3 16,9-10 1-16</inkml:trace>
  <inkml:trace contextRef="#ctx0" brushRef="#br0" timeOffset="42458.33">19233 9059 40 0,'32'34'20'0,"35"95"-25"0,-39-82 38 16,11 0-34-16,7 16 0 15,0 25-21-15,7 31 1 16,21 9 21-16,7 42 1 15</inkml:trace>
  <inkml:trace contextRef="#ctx0" brushRef="#br0" timeOffset="45896.31">22521 8821 26 0,'22'0'13'0,"-8"-4"-4"0,-11-2 13 0,4-6-19 15,0-1 1-15,0 1 5 16,0 2 0-16,0-2-10 16,0 2 1-16,1 4 6 15,-5 0 1-15,1-1-2 16,-4 7 0-16,0-6-3 16,0-3 0-16,-4 2-2 15,-3 1 1-15,0 3-1 16,-4 3 0-16,-3 0-1 15,-7 0 0-15,3 6-1 16,1 4 1-16,-1 2-1 16,1 1 1-16,2-1 0 15,5 1 0-15,3-4 0 16,3-2 1-16,4-1 0 0,7 0 1 16,0-3 0-16,4-3 0 15,0-6 0-15,3-7 0 16,-4 1-1-16,1-4 1 15,-4-3 0-15,0 1 0 16,0-1-1-16,0 0 0 16,0 6-7-16,-3 4 1 15,-1-7-9-15,8 7 0 16</inkml:trace>
  <inkml:trace contextRef="#ctx0" brushRef="#br0" timeOffset="46452.06">23361 8664 31 0,'25'-3'15'0,"-8"0"-3"0,-10 3 16 15,-3-7-24-15,3 4 0 16,-7 3 3-16,3-6 0 16,-3 6-10-16,0-6 1 15,-7-4 5-15,-3 7 1 16,-4 3-3-16,-4 0 1 16,-3 0-3-16,0 6 1 0,3 4-1 15,0 2 0-15,4 1-1 16,4-1 0-16,3 4-1 15,3 3 1-15,8 0-1 16,6-4 1-16,8 1 2 16,3-10 0-16,4-6 3 15,-4-9 0-15,4-4 0 16,3-5 0-16,-3-1-1 16,-1 0 1-16,-6 0-11 15,-8 3 1-15,-6 1-8 16,-4-1 1-16</inkml:trace>
  <inkml:trace contextRef="#ctx0" brushRef="#br0" timeOffset="47157.27">22564 9247 39 0,'-7'3'19'0,"0"10"-17"16,7-13 30-16,0 3-31 15,0-3 1-15,0 0 2 16,0 0 1-16,0 0-6 0,0 0 1 16,0 0 2-1,3-10 1-15,4 4-1 0,0-3 0 16,4-4-1-16,3 1 0 15,7-4 0-15,7 0 0 16,4-2-1-16,3-1 1 16,4 0 0-16,-7 3 0 15,-4 4 0-15,0-1 1 16,1 4-2-16,-1 2 1 16,0 7-1-16,4 4 1 0,-8 5-1 15,1 10 0 1,0 3 0-16,-4 0 0 0,0 0 0 15,0 3 0-15,0 0 0 16,4 9 0-16,7-5-1 16,3-1 1-16,4-9-6 15,0-7 1-15,-4-12-11 16,0-6 1-16</inkml:trace>
  <inkml:trace contextRef="#ctx0" brushRef="#br0" timeOffset="47998.06">23657 9235 18 0,'96'-57'9'0,"23"-40"8"15,-90 66-2-15,-8-4-11 16,7-9 1-16,-7-6 3 16,0 6 1-16,-6 0-9 15,-1 3 0-15,-11 1 7 16,-6-4 1-16,-1 0-3 15,-10-6 1-15,-21-4-3 16,-22 1 1-16,-10 6-3 16,-14 6 1-16,7 0-1 15,-11 4 0-15,-10 5-1 16,-7 14 1-16,0 11-1 16,10 7 1-16,0 7-2 15,0-1 1-15,-6 6-1 0,9 4 0 16,-2 9-1-16,2 3 0 15,15 1 0-15,4 11 0 16,-1 11 0-16,8 2 0 16,10 13-1-16,7 3 0 15,7 6 1-15,11-3 0 16,10 0 0-16,8 0 0 16,6-9 0-16,11-3 1 15,11-4 2-15,3-3 0 16,4-2 0-16,10-4 1 0,18-3 0 15,10-1 0-15,26 1 0 16,2-6 0-16,1-10-2 16,10 0 1-16,11-9-2 15,7-6 0-15,-14-4-1 16,7-6 0-16,0-15 1 16,7-20 1-16,-7-18 0 15,-22-6 1-15,-2-16 0 16,-15 0 0-16,-14-7-1 15,-18 7 1-15,-17 3-8 16,-18 0 1-16,-21 3-7 16,-18 16 0-16</inkml:trace>
  <inkml:trace contextRef="#ctx0" brushRef="#br0" timeOffset="60984.61">5253 6390 39 0,'0'13'19'0,"7"-19"-12"15,4-1 19-15,-1-5-25 0,1-10 0 16,6-3 0-16,-3-10 1 16,8-9-2-16,2-12 0 15,1-7 2-15,10-6 0 16,-10-3-1-16,0 0 0 16,-4 3-1-16,-7 3 1 15,0 16-1-15,-3 6 0 16,-1 10 0-16,-10 2 0 15,0 13-2-15,0 4 1 16,0 15-1-16,-7 12 0 0,7 10 0 16,0 10 1-16,7 8-1 15,-3 11 1-15,6 2 1 16,4 10 1-16,8-4 0 16,-8 7 0-16,7-6 0 15,4-1 0-15,-1 4 0 16,1-4 0-16,-4-5 0 15,-3-13 1-15,-4-10-1 16,-4-9 0-16,-2-6 0 16,2-10 1-16,-10-12-1 15,0-16 0-15,-7 0 0 16,-7-7 0-16,-7-5-1 16,-4 3 1-16,-7-4-1 15,-10 10 1-15,-7 3-1 16,-11 6 1-16,0 4-1 15,-7-1 1-15,-4 7 0 0,-7 9 0 16,8 7-1-16,3 2 0 16,3 4-1-1,4 3 1-15,15 2-1 0,9 5 0 16,8-1 0-16,7-10 1 16,10-2 0-16,15-10 0 15,13-9 1-15,22-4 0 16,21-8 0-16,4-14 0 15,24-2 0-15,18-10 0 16,10-10-1-16,8-2 1 0,-15 0-1 16,-10 2 0-16,-18 4 1 15,-18 16 1-15,-17 5-1 16,-21 14 0-16,-25 15 0 16,-21 12 0-16,-11 13 0 15,-17 16 0-15,-22 6-3 16,-21 19 1-16,-3 6-6 15,-7 13 1-15,-8 6-10 16,-9 3 1-16</inkml:trace>
  <inkml:trace contextRef="#ctx0" brushRef="#br0" timeOffset="61600.15">5803 6246 42 0,'103'-66'21'0,"16"-56"-18"0,-94 84 30 0,7-15-30 15,-4-3 1-15,-3-10 2 16,-4 0 0-16,-7-6-7 16,-7-3 0-16,-17 2 5 15,-12 4 0-15,-16 10-2 16,-22 9 1-16,-18 6-2 15,-14 22 1-15,-24 12-1 16,-4 20 0-16,-11 15-3 16,-10 22 1-16,-7 12-3 15,11 4 0-15,-1 19-3 16,14 9 1-16,15 6-2 16,14 6 0-16,24 1 1 15,22 2 1-15,28-2 3 16,17-4 0-16,25-18 2 15,29-13 0-15,10-16 2 16,31-18 1-16,36-17 2 0,15-30 0 16,34-23 2-1,4-21 0-15,10-22 0 0,-17-7 1 16,-28-6-1-16,-36 3 1 16,-38 0-2-16,-22-6 1 15,-38 13-4-15,-32-13 1 16,-29-7-5-16,-31 7 0 15,-25 0-15-15,-21 6 0 16</inkml:trace>
  <inkml:trace contextRef="#ctx0" brushRef="#br1" timeOffset="67770.23">6675 12417 20 0,'0'4'10'0,"10"-1"-6"0,-10-3 11 16,0 3-13-16,0-3 0 16,4 3 0-16,-4-3 1 15,0 0-3-15,0 0 0 16,0 0 3-16,0 0 0 15,0 0-1-15,0 0 1 16,0 0 0-16,3-3 0 16,1-3-1-16,-1-1 1 15,-3 7-1-15,7 0 0 0,4-6 0 16,7 0 1-16,-4-1 0 16,10 1 0-16,1 3 0 15,3 0 0-15,4 0-1 16,3 3 0-16,-3 3 0 15,-4 3 1-15,-7 4-3 16,-3 8 0-16,-7 14 0 16,-18 9 0-16,-8 6-1 15,1 0 1-15,-7-4-2 16,-7 1 0-16,-7 0 0 16,-1 0 1-16,1-6-1 15,7-1 1-15,-4-11-1 16,7-8 1-16,4-5 0 15,4-1 1-15,3-2 0 16,3-10 0-16,4-6 0 0,7-4 0 16,7-2 1-16,4-1 0 15,6 4 0 1,4-1 1-16,11 4 0 0,-4 3 0 16,-3 3 0-16,0 3 1 15,-1 0-2-15,1 3 1 16,0 1-1-16,0 2 0 15,-4 0-2-15,0 4 1 16,0 0-4-16,-3-4 0 16,-4 4-9-16,-4 2 1 15,-6-5-2-15,3-1 0 16</inkml:trace>
  <inkml:trace contextRef="#ctx0" brushRef="#br1" timeOffset="68611.89">7313 12706 43 0,'28'-44'21'0,"-24"-22"-21"0,3 47 42 15,-7-9-38-15,0 0 0 16,0-13 3-16,-11-3 0 16,1-6-8-16,-1 12 0 15,-3-9 7-15,0 7 0 0,3-4-2 16,-6 3 1-16,-1 6-1 16,-3 4 0-16,-7 3-2 15,-4 3 1-15,0 3-2 16,-14 3 1-16,8 3-1 15,-5 4 0-15,1 9-1 16,-15 9 1-16,4 6-1 16,-3 7 1-16,3 6-1 15,0 7 0-15,0-1-1 16,7 7 0-16,1 9-3 16,6 3 1-16,0 9-3 15,4-2 0-15,-4 6-1 16,7 3 1-16,7-7 0 15,1 1 1-15,6-1 1 16,0 1 0-16,4-10 0 16,4 0 1-16,3 0-1 15,7-3 1-15,7 0 0 0,7 7 1 16,7-1 1-16,14 3 0 16,15 1 2-16,10 3 1 15,3-7 1-15,4-9 0 16,0-4-1-16,-3-5 1 15,-1-13-2-15,4-6 1 16,4-4-2-16,3-9 1 16,-4-15 0-16,12-13 0 15,-12 0 1-15,-3-22 1 16,-7-7 0-16,-7-12 0 0,0 1 0 16,-14-4 0-16,-11-10-2 15,-10 10 1-15,-15-6-3 16,-6 3 0-16,-11 6-7 15,-4 3 1-15,-10 4-10 16,-11 8 1-16</inkml:trace>
  <inkml:trace contextRef="#ctx0" brushRef="#br1" timeOffset="72980.03">8865 12659 56 0,'53'-47'28'0,"-46"12"-23"16,-3 29 28-16,-4-3-33 0,0-7 1 15,-4-3-1-15,-10 3 1 16,-7-5-2-16,-4 8 0 16,-13 4-1-16,-8 2 1 0,0 10-3 15,0 7 0-15,4-1-1 16,-8 7 1-16,8 6-2 16,0 3 0-16,6 9-1 15,8 7 1-15,3 0 0 16,11 9 1-16,4 7 0 15,10 12 1-15,10-4 2 16,8 4 1-16,3-6 3 16,7-10 1-16,-3-6 3 15,14-18 0-15,7-14 2 16,7-18 1-16,3-12 0 16,-3-23 0-16,3-6-2 15,-10-12 0-15,-3-4-3 16,-1-9 1-16,-14-3-9 15,-7 6 1-15,-14 10-13 16,-14 12 0-16</inkml:trace>
  <inkml:trace contextRef="#ctx0" brushRef="#br1" timeOffset="73386.53">9384 13245 39 0,'-11'-28'19'0,"-10"-28"-14"16,18 37 21-16,-8-22-26 15,0 3 0-15,-3-12 1 16,4-6 0-16,-1-7-1 16,8 0 0-16,3 1 0 15,10 2 1-15,4 10 1 16,4 3 0-16,3 9 0 15,7 10 0-15,8 12-1 16,-5 10 1-16,-2 6-6 16,-8 13 1-16,-7 8-10 15,-11 8 1-15</inkml:trace>
  <inkml:trace contextRef="#ctx0" brushRef="#br1" timeOffset="73582.6">9204 13076 42 0,'14'9'21'0,"25"4"-23"0,-25-13 32 0,7-3-30 16,4-4 0-16,0 1-3 16,6-3 0-16,-6 2-6 15,7-5 0-15,-8-7-2 16,-2 3 0-16</inkml:trace>
  <inkml:trace contextRef="#ctx0" brushRef="#br1" timeOffset="73836.72">9800 12399 38 0,'11'18'19'0,"-29"29"-18"16,15-25 38-16,-1 13-36 16,1 12 1-16,-1 0 0 0,0 13 0 15,1 2-6-15,-1 20 1 16,4-1 3-16,4 4 0 16,7-16-4-16,-1-6 0 15,1-16-6-15,-1-13 1 16,-3-9-7-16,-14-18 0 15</inkml:trace>
  <inkml:trace contextRef="#ctx0" brushRef="#br1" timeOffset="74061.37">9673 13123 35 0,'18'22'17'0,"3"6"-17"16,-10-25 25-16,3 0-26 16,3 1 1-16,12-1-1 15,2-3 1-15,1-7-2 16,3-2 1-16,4-7-4 16,-7-3 0-16,0-2-5 15,-8-1 1-15</inkml:trace>
  <inkml:trace contextRef="#ctx0" brushRef="#br1" timeOffset="74422.38">10164 13060 54 0,'17'22'27'0,"26"-12"-33"0,-33-14 56 16,8 1-50-16,-4 0 0 16,3-6-1-16,1-4 1 15,-4-2-1-15,-3-4 1 16,-4 3-1-16,-4 0 1 0,-10-2-3 16,-3 2 1-16,-4 3-2 15,0 4 0-15,-1 3 0 16,1 9 0-16,0 0-1 15,4 6 0-15,-1 13 1 16,4 3 1-16,3 7 0 16,4 2 0-16,8 1-1 15,6-1 1-15,3 1-5 16,4-4 0-16,-3-6-1 16,0-12 0-16</inkml:trace>
  <inkml:trace contextRef="#ctx0" brushRef="#br1" timeOffset="74767.78">10509 13230 37 0,'14'22'18'0,"0"-10"-21"0,-6-6 36 16,-1-3-33-16,0 1 0 16,3-4 0-16,-3-10 0 15,4-5-1-15,-1-4 1 16,1-3 0-16,0-6 0 15,-1-7 0-15,4-3 1 16,4 1 2-16,0 9 0 16,3 2 1-16,-4 1 1 15,5 7-1-15,6 5 1 16,0 7-1-16,4 9 1 16,0 0-3-16,-1 6 1 15,8 17-2-15,-4 5 0 0,1 6-1 16,2 14 1-16,-2-14-4 15,-5-2 1-15,1-7-4 16,-4-6 1-16,-3-6-7 16,-4-4 0-16,-7 1-4 15,-7-10 1-15</inkml:trace>
  <inkml:trace contextRef="#ctx0" brushRef="#br1" timeOffset="75248.13">12527 13076 63 0,'-3'41'31'0,"3"18"-46"15,0-37 65-15,0 3-51 16,0 4 1-16,0-1-8 15,3-6 0-15,4-4-1 16,0-8 1-16,-7-10-8 16,0-13 0-16</inkml:trace>
  <inkml:trace contextRef="#ctx0" brushRef="#br1" timeOffset="75413">12460 12816 29 0,'18'15'14'0,"3"7"-17"0,-10-15 20 15,3 2-24-15,3 7 1 16,4-1-8-16,-3 1 0 16</inkml:trace>
  <inkml:trace contextRef="#ctx0" brushRef="#br1" timeOffset="76012.77">12767 13302 36 0,'7'31'18'0,"4"-40"-23"15,-8 9 35-15,4 0-31 16,0 0 1-16,4-10-1 16,-1 1 1-16,1-10-1 15,0 0 1-15,-1-6-1 16,1 3 1-16,-1 0-1 15,1 3 1-15,0 1-1 16,-1 2 1-16,4 3 1 16,-3 4 0-16,-1 12 0 15,-3 0 0-15,4 3-1 16,0 10 1-16,-1 6 0 16,-3 0 0-16,4 3-1 0,3 0 0 15,0 0 0-15,0 0 1 31,7-9-2-31,8-3 1 16,-1-10 0-16,0-6 0 16,4-10 0-16,7-15 0 15,-1-13 0-15,8-12 1 16,-3-7 0-16,-5-18 0 16,-9-4 0-16,-1-9 0 15,-7-9 0-15,-3 6 1 0,-8 0-2 16,-6 9 1-16,-4 10 0 15,-4 6 0-15,-3 12 0 16,-3 17 1-16,-5 15 0 16,-2 18 0-16,-1 11 0 15,-3 21 1-15,3 12-1 16,1 23 0-16,3 28-1 16,7 6 1-16,3 12-1 15,4-27 1-15,11 40-1 16,6-16 1-16,1-24-1 15,0-17 0-15,3-11-4 16,-4-20 0-16,-3-18-8 16,-6-13 1-16,-8-13-5 15,-8-9 0-15</inkml:trace>
  <inkml:trace contextRef="#ctx0" brushRef="#br1" timeOffset="76223.36">13042 12941 53 0,'11'16'26'0,"13"28"-30"0,-13-38 50 16,14 3-45-16,7 1 0 16,6-7-1-16,15 3 1 15,4-6-6-15,-4 0 1 16,3-6-6-16,-3-4 0 15,-11 4-5-15,-13-3 0 0</inkml:trace>
  <inkml:trace contextRef="#ctx0" brushRef="#br1" timeOffset="76613.75">13575 13176 44 0,'3'28'22'0,"22"-15"-19"15,-14-10 39-15,3 0-40 16,0 7 0-16,4-7 2 16,3-3 0-16,0-6-5 15,0-1 1-15,0-5 3 16,-3-4 0-16,-4 4-2 16,0-4 1-16,-3 3-2 15,-1-2 1-15,-3 2-1 0,-3-3 0 16,-4 1-1-16,0 5 1 15,-4 4-1-15,-3 6 0 16,-3 0-1-16,-4 0 0 16,-4 6-1-16,0 4 1 15,1-4-2-15,3 13 0 16,3-4-1-16,4 17 0 16,0-1 1-16,7-6 0 15,0 7 0-15,10-1 1 16,1 0 1-16,3-2 0 0,4-7-2 15,6-10 0 1,5-6-7-16,-5-6 1 0</inkml:trace>
  <inkml:trace contextRef="#ctx0" brushRef="#br1" timeOffset="77184.84">14083 13236 35 0,'14'25'17'0,"0"13"-12"16,-14-35 28-16,7 3-28 16,-3-3 0-16,-1 3 2 15,4-3 0-15,-3 1-9 16,-1-1 0-16,-3-3 6 16,0 0 1-16,0 0-3 0,0 0 1 15,0 0-2 1,0 0 1-16,0 0 0 0,0 0 0 15,0 0-1-15,0 0 0 16,0 0 0-16,0 0 0 16,0 0-1-16,4-7 0 15,-4 7 0-15,0 0 0 16,0 0-1-16,0-6 1 16,0 3-1-16,0 3 1 15,0 0-2-15,0 3 1 16,0 0-1-16,-4 0 0 15,4 4 0-15,0 5 0 0,0 4 0 16,4 3 1-16,-1 0 0 16,-3 6 1-16,4-6 0 15,-1-4 0-15,1 1 0 16,-4-10 0-16,0 4-1 16,0-4 1-16,0 0-1 15,4-3 0-15,-4-3 0 16,0-6 1-16,0-3-1 15,0-4 1-15,-4-3-1 16,0-6 1-16,1 4-2 16,-1-8 0-16,1 14-2 15,-1-4 1-15,1 4-2 16,-1-4 1-16,1 3-4 16,3 4 0-16,0 0-4 15,-7-1 0-15</inkml:trace>
  <inkml:trace contextRef="#ctx0" brushRef="#br1" timeOffset="77994.37">14065 13368 30 0,'7'-13'15'0,"14"-6"-8"16,-13 16 22-16,2 0-26 15,-3-3 0-15,4-4 2 16,-4-2 1-16,-4 2-7 15,-3-2 0-15,0 5 4 16,-7-2 1-16,-3 3-2 16,-1 6 1-16,-3 0-3 15,0 6 1-15,-4 3-1 16,1-2 1-16,-1-1-3 16,0 7 1-16,4 2-2 15,4 7 0-15,3 3-1 16,7-3 1-16,3 3-1 15,4-9 0-15,4-3 1 0,3-7 1 16,0-6 0-16,0-6 1 16,4-4 1-16,-1-2 0 15,1-7 0-15,-4 3 0 16,-3 4-1-16,-4-7 1 16,-4-3-1-16,-3 3 1 15,0 0-4-15,-3 7 1 16,-1 5-2-16,-3 14 1 15,0 2-1-15,0 4 0 16,4 8 0-16,-1 8 0 16,0 5 4-16,1 4 1 0,-1 3 4 15,4 6 0-15,0 0 3 16,0 3 0-16,4 6 2 16,-1-6 0-16,1-6-2 15,-4-6 1-15,-4-7-4 16,1-6 1-16,-4-6-3 15,0-3 0-15,-4-7-1 16,-3-9 0-16,-3 0-1 16,-1-3 1-16,0-9 0 15,4-4 0-15,4-3-1 16,2 0 1-16,5 4-1 16,3-4 0-16,3 3 0 15,1 1 1-15,7-4-2 16,3-3 0-16,3 0-3 0,5 3 0 15,6-6-9-15,3 0 1 16,-2-3-2-16,-5-1 0 16</inkml:trace>
  <inkml:trace contextRef="#ctx0" brushRef="#br1" timeOffset="78774.34">14319 13383 39 0,'7'16'19'0,"-10"-19"-18"0,3-4 37 0,3-2-36 16,1-3 0-16,-1-1-1 15,4 7 1-15,4-7-3 16,0 1 0-16,3 2 2 15,3 1 1-15,8 3-2 16,7 9 0-16,0-3-1 16,-4 3 0-16,0-6 0 15,0-4 0-15,0-2-1 16,-3-4 0-16,0 1 0 16,-4-1 1-16,-3 7 0 15,-1 0 1-15,-3 0 0 16,-3 2 0-16,-4 4 0 15,-3 0 0-15,-4 0 0 16,-8 4 0-16,-2 2 0 0,-4 0 0 16,0 0-1-16,0 10 1 15,-1-7 0-15,5-5 1 16,-1 2-3-16,4 3 1 16,0 4-3-16,4-1 1 15,3 4-2-15,0-3 1 16,3-1-1-16,4 1 0 15,7-4 1-15,0-3 1 16,1 1 2-16,-1-4 0 16,-4 0 1-16,4 0 1 0,0 3 0 15,1-3 0-15,-1-3-1 16,3-3 1-16,1-6-1 16,0-1 1-16,3-2 1 15,0-1 0-15,7-5 1 16,0-11 0-16,8-8 1 15,-5-13 1-15,1-10-1 16,-4 0 1-16,-6-15-2 16,-12 3 0-16,-10-13-2 15,-3 1 1-15,-8 2-2 16,-3 16 0-16,-7 13 1 16,0 12 0-16,-4 10 0 15,4 25 0-15,3 21-1 16,0 26 0-16,8 9-1 15,-1 19 1-15,1 6-4 16,6 13 0-16,4 6-2 0,4-9 1 31,17 25-7-31,0-32 0 16</inkml:trace>
  <inkml:trace contextRef="#ctx0" brushRef="#br1" timeOffset="79075.16">15219 13098 35 0,'28'-41'17'0,"-7"16"-8"0,-14 19 26 16,0 3-32-16,-3 6 1 15,-1 6-1-15,-3 7 0 0,-7-1-5 16,0 7 0 0,-3-6 3-16,-4 9 0 0,-1-3-1 15,5-6 0-15,-1 3-1 16,1-4 1-16,3-2 0 15,3-1 1-15,1 1 0 16,3 0 1-16,7-1 1 16,7-3 0-16,3 1 0 15,1-1 1-15,0 1-2 16,-4 2 1-16,-7 4-2 16,-11 9 0-16,-6 3-7 15,-11 4 1-15,-11-10-11 16,-14-1 0-16</inkml:trace>
  <inkml:trace contextRef="#ctx0" brushRef="#br1" timeOffset="79690.72">16662 13192 42 0,'10'6'21'0,"-20"16"-22"16,3-12 26-16,-4 5-26 15,-3-2 0-15,-4 2 1 16,-3 7 0-16,-4 3 0 15,4 1 0-15,0 2 0 16,3 0 1-16,4-3 0 16,7-9 0-16,0-1-1 0,11-2 0 15,3-7 0-15,3-6 1 16,5-3-2-16,2-6 1 16,1-4-1-16,-1-2 1 15,1-1 0-15,0-6 1 16,-4 9-1-16,0 4 1 15,0 6 0-15,0 6 0 16,-3 3 0-16,-1 4 1 16,1 8 0-16,0-2 0 15,-1 3-3-15,1-7 1 0,-1-2-4 16,1-1 0-16,-1 4-8 16,-3-7 0-16,1 4-1 15,-5-10 0-15</inkml:trace>
  <inkml:trace contextRef="#ctx0" brushRef="#br1" timeOffset="79961.34">16831 13330 26 0,'0'-3'13'0,"-3"0"-9"15,3-4 24-15,0 1-24 16,0 0 1-16,0 0 6 15,0-1 0-15,0 1-11 16,0 6 1-16,3-6 9 16,4-1 0-16,4 4-1 15,6-3 0-15,8-3-4 0,7-4 1 16,10-9-3-16,0 3 0 16,-3 4-4-16,-3 2 0 15,-5 4-8-15,-6 2 1 16,-7 4-12-16,-11 10 0 15</inkml:trace>
  <inkml:trace contextRef="#ctx0" brushRef="#br1" timeOffset="80531.2">17290 13437 14 0,'-7'6'7'0,"-4"22"13"16,7-22-11-16,1 1-5 15,-4-1 1-15,3 3 5 0,1-6 0 16,-1 1-10-16,4-1 0 16,4-3 7-16,3 0 1 15,3 3-3-15,5-6 1 16,2-10-2-16,1-6 0 15,-4-6-3-15,0-3 1 16,0 3-1-16,-3 0 0 16,-4-7-1-16,-4 1 1 15,-3 9-1-15,-3 6 0 16,-4 10-2-16,0 9 1 16,-4 4-1-16,-3 8 0 15,0 13 0-15,-4 10 1 0,4 0 0 16,7 9 0-16,4 0 1 15,3-6 0-15,7-1 0 16,3-11 0-16,4-7-1 16,0-13 0-16,8-12-4 15,6-10 0-15,0-9-9 16,0 3 1-16</inkml:trace>
  <inkml:trace contextRef="#ctx0" brushRef="#br1" timeOffset="80969.45">19082 13440 41 0,'10'34'20'0,"-6"10"-23"16,-1-31 31-16,-3 5-29 15,4 4 0-15,-1 3-6 16,1 1 1-16,0-8-1 15,-8 1 0-15</inkml:trace>
  <inkml:trace contextRef="#ctx0" brushRef="#br1" timeOffset="81746.67">19353 13480 42 0,'11'16'21'0,"-4"-6"-25"16,0-10 36-16,0-4-33 15,0-2 0-15,0-3 0 16,0-7 0-16,0-3 1 15,-3 0 0-15,-1 4-1 16,4-4 1-16,-3 6 0 16,7 4 0-16,-4 3-1 15,3 6 1-15,1 6-1 16,-1 3 0-16,1 4 0 0,0 6 0 16,-1-4 0-1,1 1 0-15,-4-3 1 0,0-4 0 16,-4 0 0-16,4-5 1 15,-7-4-1-15,7-4 1 16,1-5 0-16,-1-4 0 16,-4 1 0-16,1-4 0 15,-1 1 0-15,-3-1 0 16,4 3-1-16,-1 4 1 16,-3 3-1-16,0 6 1 15,7 0-1-15,0 0 1 16,0 0-1-16,0 0 1 0,1 3-1 15,-1 0 1-15,0 0-2 16,0 0 1-16,0 0 0 16,0 0 0-16,0 4 0 15,0-1 1-15,0 10-1 16,4-4 0-16,-1 7 1 16,4-6 0-16,0 5 1 15,4-2 0-15,0 6-1 16,3-3 1-16,3 0 0 15,1-4 0-15,0-2-5 16,0-7 0-16,-4-3-11 16,-4 0 1-16</inkml:trace>
  <inkml:trace contextRef="#ctx0" brushRef="#br1" timeOffset="82213.06">19999 13728 43 0,'4'57'21'0,"-1"27"-22"0,-3-62 32 0,0 10-29 16,0-1 1-16,0-6 0 16,0-6 1-16,0 0-7 15,0-16 1-15,0-16 3 16,-3-15 1-16,-1-3-3 16,-3-13 0-16,0-13 0 15,0-5 1-15,0 5 0 16,3-6 0-16,4 4-3 15,7 2 1-15,7 10 1 16,8 10 0-16,6 9-1 16,-7 12 1-16,7 10 1 15,0 9 0-15,4 9 1 16,-11 4 0-16,-7-4-1 16,-10 7 1-16,-11 6-3 15,-4-3 1-15,-6 0-5 0,-8 0 1 16,-3 0-7-16,-8-12 1 15</inkml:trace>
  <inkml:trace contextRef="#ctx0" brushRef="#br1" timeOffset="82798.06">20683 13455 46 0,'4'10'23'0,"-1"-4"-20"0,-3-3 42 16,0 0-45-16,0 0 1 16,-3 1-1-16,-4 2 0 15,-7 0 0-15,-4 0 0 16,-7-2 0-16,1 2 1 16,-5 9-1-16,5 4 1 15,3 3-2-15,3 3 0 16,4 7-3-16,7-1 1 0,3-3-1 15,11-6 0 1,4-12 0-16,7-7 0 0,3-13 2 16,0-8 0-16,0-4 2 15,0-4 0-15,-3 1-5 16,-4 0 1-16,-3 3-7 16,-11-3 1-16</inkml:trace>
  <inkml:trace contextRef="#ctx0" brushRef="#br1" timeOffset="83174.52">21054 13430 59 0,'7'3'29'0,"-14"-3"-41"0,0 4 55 16,-7 2-43-16,-8 0 0 16,1 3 0-16,-7-2 0 15,-7 2 0-15,3 1 0 16,4-4 0-16,0-3 1 16,3 0-2-16,11 7 1 15,7 2 0-15,7 1 0 16,7 2-1-16,10 1 1 15,8 3 0-15,3-4 0 16,-3 4 0-16,0-3 0 16,-1 0 0-16,-9 6 0 0,-5-4-4 15,-6 7 1-15,-8-6-6 16,-3-6 0-16,-4-10-6 16,-13-3 1-16</inkml:trace>
  <inkml:trace contextRef="#ctx0" brushRef="#br1" timeOffset="83579.12">21544 13383 41 0,'-7'10'20'0,"-28"15"-24"16,24-16 35-16,-10 4-31 0,-11-1 0 16,4 1 1-16,-4-4 0 15,4 1-1-15,3-1 0 16,4 4 1-16,4-4 1 16,6-3 0-16,0 0 0 15,4-2 0-15,7 5 0 16,11-3 0-16,3 1 1 15,7-1-1-15,0 3 1 16,1-6-2-16,-5 7 1 0,1-1-2 16,-11 7 1-1,-7-4-1-15,-7 7 0 0,-7 0-4 16,-4 9 1-16,-3 0-3 16,3-2 1-16,1-4-7 15,3-7 1-15,-1-2-3 16,1-16 1-16</inkml:trace>
  <inkml:trace contextRef="#ctx0" brushRef="#br1" timeOffset="83834.59">21682 13609 38 0,'10'22'19'0,"-13"9"-17"0,3-24 37 16,0 2-37-16,-4 0 0 15,1 4 0-15,-1 6 0 16,1-7-3-16,-1-2 0 16,1-4-1-16,-1-9 1 15,1-3-10-15,-1-10 0 16,-7-9-2-16,4-7 0 15</inkml:trace>
  <inkml:trace contextRef="#ctx0" brushRef="#br1" timeOffset="83970.18">21618 13123 11 0,'14'-9'5'0,"8"-4"-12"15,-19 10 0-15</inkml:trace>
  <inkml:trace contextRef="#ctx0" brushRef="#br1" timeOffset="84555.35">22027 12483 47 0,'15'72'23'0,"-19"44"-31"0,1-91 46 16,-5 19-36-16,-2 10 0 15,-8 18 2-15,4 3 1 16,0 10-6-16,0 12 0 16,-4-12 3-16,8-13 0 15,-1-10-3-15,-3-11 1 16,3-14-5-16,1-15 1 0,-1-9-4 16,4-13 0-16,0-10-2 15,0-8 0-15,0-8-1 16,-4-5 1-16,4-7 3 15,0 1 1-15,0 5 2 16,4 4 1-16,3 6 2 16,0 7 0-16,7 8 2 15,0 7 0-15,7 7 1 16,4-1 1-16,3 13 3 16,3 0 1-16,5-7 1 15,6 4 0-15,-3-1 1 16,3 4 0-16,-7 0-1 15,-3 3 0-15,-7 3-4 16,-8 6 1-16,-10-5-3 16,-10-1 0-16,-5-3-2 15,-9 9 0-15,-4-6-1 0,-4-3 1 16,4-10-6-16,-1 1 1 16,5-7-9-16,6-6 1 15</inkml:trace>
  <inkml:trace contextRef="#ctx0" brushRef="#br1" timeOffset="84826.43">22348 12747 34 0,'11'22'17'0,"-11"34"-10"15,0-37 21-15,-3 3-28 16,-1 12 1-16,-7 13 0 16,1 13 1-16,-4 3-3 15,-4 12 1-15,-7 3-2 16,1-9 1-16,-1 0-7 16,0-6 0-16,4-13-3 15,4-9 0-15</inkml:trace>
  <inkml:trace contextRef="#ctx0" brushRef="#br1" timeOffset="85155.78">22296 13574 29 0,'24'16'14'0,"15"-28"-9"0,-18 8 24 16,7-5-28-16,1 0 0 15,2-1 0-15,-6 1 1 16,-4-7-3-16,-3 4 1 16,-11-17 0-16,-11 1 1 15,-6 3-1-15,-15 6 0 16,0 0 0-16,1 13 0 0,-1 9 0 16,4 19 1-16,0 3-1 15,7 10 1-15,3 9 0 16,8 12 0-16,3 4 0 15,0-7 0-15,10-9-1 16,11-13 1-16,8-12-2 16,9-16 1-16,5-15-5 15,3-13 1-15,-4-10-7 16,-3-15 0-16</inkml:trace>
  <inkml:trace contextRef="#ctx0" brushRef="#br1" timeOffset="85576.16">23964 12675 42 0,'4'40'21'0,"-8"39"-22"16,4-48 36-16,-3 4-31 16,-8 12 1-16,1 12 0 15,2 20 1-15,-2-1-9 16,-1 3 1-16,1-5 4 16,-1-7 0-16,-3-7-7 15,3-18 0-15,1-12-10 16,-1-17 1-16</inkml:trace>
  <inkml:trace contextRef="#ctx0" brushRef="#br1" timeOffset="85965.29">23911 13314 34 0,'29'13'17'0,"9"6"-5"0,-24-13 20 15,15 0-27-15,9 0 0 16,1-2 3-16,4-4 1 16,-1-7-11-16,0-2 0 15,-3-1 7-15,-7-2 0 16,-4-4-3-16,-7 1 0 16,-7-4-2-16,-10 3 1 0,-11 4-2 15,-7 5 1-15,-7 4 0 16,-4 6 0-16,-7 10-1 15,4-1 1-15,-4 10-3 16,0 10 1-16,8 5-3 16,2 1 0-16,8 6-1 15,11-3 1-15,6-10 0 16,11-9 0-16,8-10 2 16,6-12 0-16,0-6 1 15,-3-10 1-15,-4-9-6 16,-3-9 1-16,-11 3-5 15,3-17 0-15</inkml:trace>
  <inkml:trace contextRef="#ctx0" brushRef="#br1" timeOffset="86507.22">25305 13509 44 0,'14'-16'22'0,"18"-22"-21"16,-18 29 40-16,7-4-39 16,4-2 1-16,3-4 2 15,7 3 0-15,-7 4-6 16,-3-4 1-16,-4 0 3 15,-3 1 0-15,-8-1-1 16,-6 3 0-16,-8 4-2 16,-6 0 1-16,-4-1-2 15,-7 10 1-15,-4 6-1 16,0 4 1-16,0 9-1 0,-3 6 0 16,7 9 1-16,3-2 0 15,8 12 0-15,6-1 0 16,8-2 0-16,6 0 0 15,8-7-1-15,7-5 0 16,3-7-6-16,0-4 1 16,-3-8-10-16,-7-13 0 15</inkml:trace>
  <inkml:trace contextRef="#ctx0" brushRef="#br1" timeOffset="86777.34">25689 13411 37 0,'7'57'18'0,"0"-4"-8"15,-3-37 22-15,3 3-29 16,0-1 0-16,4-2 2 16,-1 3 0-16,4-3-5 15,0-7 0-15,4-3 4 16,0-9 0-16,-1-6-2 15,1-10 1-15,3 3-1 16,4-6 0-16,3-6-7 16,0-3 1-16,4-1-10 15,-7 10 0-15,-8 4-2 16,-3 5 0-16</inkml:trace>
  <inkml:trace contextRef="#ctx0" brushRef="#br1" timeOffset="87062.3">26201 13465 42 0,'3'12'21'0,"-3"-5"-26"0,0-7 39 16,0 0-35-16,0 0 1 16,-3 0 0-16,-4 0 0 15,0 3 0-15,0 3 1 0,-4-3-1 16,4 0 0-16,0 7-2 15,0-1 0-15,0 0-5 16,3 1 1-16,1-1-1 16,3 4 1-16,0-7-2 15,3-3 1-15,1 0 2 16,3-6 1-16,-4 0-1 16,4-3 1-16,-3-4-1 15,0 1 1-15</inkml:trace>
  <inkml:trace contextRef="#ctx0" brushRef="#br1" timeOffset="87407.97">26176 13534 5 0,'0'12'2'0,"4"42"-3"16,-1-45 2-16,4 7-2 15,0-4 1-15,4-2 0 16,3-4 0-16,4-6 1 16,3-10 0-16,7-5 0 0,0-10 1 15,4-7 0-15,7-15 0 16,3-12 3-16,8-17 0 15,-8-5 0-15,-7-4 1 16,-7-6 0-16,-6-3 1 16,-12-3-1-16,-3 6 0 15,-3 0-3-15,-8 13 1 16,-3 18-3-16,0 13 1 16,-4 13-1-16,-3 24 0 15,0 20 1-15,0 15 0 16,-4 16 0-16,1 15 0 0,3 10 0 15,3 22 0-15,4 12-1 16,4-3 0-16,3 4-3 16,7-11 1-16,0-17-8 15,0-14 0-15,-4-15-2 16,4-6 0-16</inkml:trace>
  <inkml:trace contextRef="#ctx0" brushRef="#br1" timeOffset="87680.03">26723 13515 26 0,'0'25'13'0,"-4"9"-8"16,4-27 21-16,0-1-23 0,4 0 0 15,-1-3 2-15,1 4 1 16,3-4-7-16,4-6 0 16,3 0 5-16,7-4 0 15,4-8-3-15,3 2 1 16,0-3-5-16,-3 1 1 16,-4-4-11-16,-7 0 1 15</inkml:trace>
  <inkml:trace contextRef="#ctx0" brushRef="#br1" timeOffset="87978.49">27164 13622 29 0,'21'0'14'0,"0"-16"-5"15,-17 10 15-15,3-1-21 16,-4-2 0-16,1-4 1 16,-1 4 1-16,-3-4-7 15,-3 4 1-15,-8 6 3 16,-6 3 1 0,-12 9-5-16,1 4 1 15,4 2-5-15,2 4 1 16,5 0-5-1,3-3 1-15,7-4-3 0,-1 4 0 16</inkml:trace>
  <inkml:trace contextRef="#ctx0" brushRef="#br1" timeOffset="88412.74">27301 13618 5 0,'18'-3'2'0,"39"-53"6"15,-36 37-3-15,7-15-1 16,0-7 0-16,4-25 2 15,-4-9 1-15,0-4-9 16,1-15 1-16,-5 0 5 16,-6-9 1-16,-7-4 0 15,-8 4 0-15,-6 8-1 16,-8 11 1-16,-3 9-1 16,0 18 0-16,0 26 0 15,3 28 0-15,0 21-2 16,1 23 0-16,-1 22-1 0,1 25 0 15,-4 18 0-15,-1 26 0 16,5-7-1-16,-8-2 0 16,-6-4 0-16,6-19 0 15,0-15-4-15,1-10 0 16,-1-25-7-16,0-15 0 16</inkml:trace>
  <inkml:trace contextRef="#ctx0" brushRef="#br1" timeOffset="88639.08">27220 13455 39 0,'22'32'19'0,"6"-17"-23"15,-21-11 31-15,7-1-31 16,11 0 1-16,3 0-11 16,7-3 1-16,0 0 11 15,-6 3 1-15</inkml:trace>
  <inkml:trace contextRef="#ctx0" brushRef="#br1" timeOffset="88969.23">27538 13549 29 0,'14'13'14'0,"14"3"-7"0,-17-23 25 15,3 1-32-15,4-3 0 16,6 2 0-16,1-2 0 16,0-4-1-16,-4-5 1 15,-7-4-1-15,-4 0 0 16,-2 0 0-16,-12 3 1 15,-7 10-1-15,-3 5 1 16,-3 14 0-16,-5 6 0 0,-2-1 0 16,3 7 1-16,3 13-1 15,4-1 1-15,3 4 0 16,8 6 0-16,6 0-1 16,8-1 1-16,3-8-1 15,7-10 1-15,7-12-5 16,1-10 0-16,-1-13-7 15,-7-12 1-15</inkml:trace>
  <inkml:trace contextRef="#ctx0" brushRef="#br1" timeOffset="90560.61">28198 13894 36 0,'7'3'18'0,"7"-6"-13"0,-7 3 23 16,0-3-25-16,0 0 0 15,0 0 3-15,0-3 1 16,0-4-9-16,-3 1 1 16,-1-1 4-16,1 4 1 15,-4-3-2-15,0 2 0 0,0 4-2 16,-4 6 1-16,1-3-3 16,-1 4 1-16,1-1-1 15,-5 3 0-15,1 3-1 16,0-2 0-16,0-1 0 15,0 3 1-15,0 7 0 16,0 6 1-16,0 3 0 16,7-3 1-16,0 0 1 15,4-3 1-15,3 0 0 16,3-10 1-16,4-6-2 16,0-6 1-16,1-3-14 15,-8-4 0-15</inkml:trace>
  <inkml:trace contextRef="#ctx0" brushRef="#br1" timeOffset="93954.05">12174 16149 39 0,'4'0'19'0,"3"3"-11"0,-7-3 20 0,0 0-24 16,0 0 1-16,0 0 2 15,0 0 1-15,0 3-10 16,0 4 1-16,0 5 5 15,3 10 1-15,1-3-3 16,3 9 1-16,4 13-2 16,3 3 0-16,7 0 0 15,4 9 0-15,3-6-1 16,-3-13 1-16,3-2-1 16,7-7 0-16,7-6 0 15,1-4 0-15,3-8 0 16,3-4 0-16,0-13-1 15,-3-12 1-15,-3-9-1 0,-5-13 1 16,-6-3-1-16,-4-16 1 16,-7-6 0-16,-10-9 0 15,-7-3 0-15,-8-14 0 16,-10 5 0-16,-7-8 1 16,-4 4-1-16,-3 3 1 15,-4-3 0-15,4 6 0 16,-4-3 0-16,4 4 1 15,3 11 0-15,4-2 0 0,7 6 0 16,7 12 1-16,0 4-2 16,7 9 1-16,7 6-3 15,3 0 1-15,1 7-3 16,3-1 0-16,-3 4-3 16,-1 3 0-16,1 6-7 15,-4 3 1-15,0 3-6 16,0 10 1-16</inkml:trace>
  <inkml:trace contextRef="#ctx0" brushRef="#br1" timeOffset="95018.71">13593 16071 56 0,'17'25'28'0,"18"-22"-35"16,-20-3 51-16,6 0-42 15,3 0 0 1,33-10 5 0,-4-12 0-16,-4-6-8 15,-6 0 0-15,-5 0 4 16,-9-7 0-16,-5-5-2 16,-6 2 0-16,-8-3-3 15,-6-3 0-15,-11 7 0 16,-7-1 0-16,-7 10-1 0,-8 6 1 15,-6 9 0-15,-4 10 0 16,1 9-1-16,-5 10 1 16,-3 3-3-16,4 9 1 15,3 7 1-15,7 15 1 16,8 12 1-16,6 11 0 16,11 5 2-16,11 7 1 15,10-4 2-15,10-12 1 16,12-6 1-16,6-10 0 15,11-9-2-15,7-16 1 16,0-15-2-16,10-13 0 16,-3-13-6-16,0-5 0 0,-14-8-16 15,-7-5 0-15</inkml:trace>
  <inkml:trace contextRef="#ctx0" brushRef="#br1" timeOffset="95696.08">14203 15102 56 0,'3'3'28'0,"1"0"-26"15,3 0 39-15,4 0-39 16,3 3 1-16,3 1 2 0,4-1 0 16,8-3-6-16,9 0 0 15,5-3 3-15,-1-3 0 16,-7 3-5-16,-6 0 1 16,-5 0-10-16,-6 0 1 15,-7-3-8-15,-8-3 1 16</inkml:trace>
  <inkml:trace contextRef="#ctx0" brushRef="#br1" timeOffset="96131.12">15131 14967 52 0,'0'0'26'0,"0"3"-24"0,0 0 44 15,0 0-45-15,-4 3 1 16,-6 7 0-16,-5 3 1 16,-2 6-4-16,-8 6 0 15,0 0 2-15,-3 0 1 16,3 10-3-16,-3-4 0 15,0 7-3-15,-4 0 0 16,8-7-6-16,2-5 0 16,5-7-7-16,3-10 0 15</inkml:trace>
  <inkml:trace contextRef="#ctx0" brushRef="#br1" timeOffset="96402.8">14700 14948 34 0,'14'41'17'0,"18"-22"-17"15,-18-4 24-15,7 13-23 16,4 1 1-16,3 15 2 15,4-1 0-15,3 8-3 16,8-7 1-16,-5-4 2 16,-2-2 0-16,-4-4-3 15,-8-2 0-15,-3-10-12 0,-7-13 0 16</inkml:trace>
  <inkml:trace contextRef="#ctx0" brushRef="#br1" timeOffset="97016.79">15166 14518 40 0,'-4'13'20'0,"8"3"-10"16,-1-13 27-16,1 3-33 16,0 0 1-16,-1 1 2 0,1-1 1 15,-1 0-9-15,8 0 0 16,6 1 6-16,1 2 1 16,7-3-2-16,3 1 0 15,0-1-3-15,-7-6 1 16,-3 3-2-16,0 0 0 15,-8-3-1-15,-3 3 0 16,-3 0-1-16,-8 4 0 16,-6 5 0-16,-5 1 0 15,-2 2 0-15,-1-2 0 16,-3 6 1-16,3-4 0 0,4 1 1 16,0 0 0-16,7 0 2 15,0 5 0-15,7 5 0 16,7-8 0-16,4 1 0 15,3-3 1-15,3-4-2 16,8 1 1-16,3-7-7 16,1 0 1-16,-1-2-15 15,0-1 0-15</inkml:trace>
  <inkml:trace contextRef="#ctx0" brushRef="#br1" timeOffset="98007.17">16563 15174 31 0,'14'-13'15'0,"4"-40"0"0,-15 47 7 15,-3-13-18-15,4 0 0 16,-4 0 5-16,0 7 1 16,0 2-11-16,3 4 1 15,-3 9 7-15,0 13 0 16,-3 12-2-16,-8 3 1 16,1 16-4-16,-5 13 1 0,-6 9-2 15,0-3 1-15,0 9-1 16,3-3 0-16,1 10 0 15,6-7 0-15,4-6-1 16,4-6 1-16,6-7 0 16,1-12 0-16,3-9-1 15,3-10 1-15,4-13-1 16,-3-9 1 0,-15-25-1-1,-6-3 0-15,-11 0 0 16,-4-3 0-16,-7 6 0 15,7 6 0-15,-3 4 0 16,-3-4 1-16,-5 16-2 16,1 3 1-16,-4 13-2 15,4 9 0-15,0 6-1 16,3 13 1-16,7 3-1 16,8 7 1-16,6 8 0 0,7-5 1 15,11-4 1-15,8-6 0 16,9-6-1-16,8-10 1 15,3-9-2-15,8-16 1 16,13-6-6-16,11-3 1 16,14-15-11-16,0-11 1 15</inkml:trace>
  <inkml:trace contextRef="#ctx0" brushRef="#br1" timeOffset="98322.08">17283 15738 44 0,'7'13'22'0,"-7"-7"-11"16,-4-6 31-16,1 6-40 15,-4 7 1-15,-8 6 1 16,-2 3 1-16,-8 6-5 16,-3 6 0-16,-11 10 3 15,-3-3 1-15,-4 9-4 16,0 7 0-16,7-4-3 16,4 0 0-16,-4-6-6 0,7-6 1 15,4-6-10-15,7-14 0 16</inkml:trace>
  <inkml:trace contextRef="#ctx0" brushRef="#br1" timeOffset="98547.02">16651 15509 39 0,'14'19'19'0,"25"85"-15"0,-21-73 24 15,3 19-26-15,4 19 0 0,10 9 4 16,11 13 0-16,7 0-7 16,7 10 1-16,0-10 2 15,-4-7 1-15,-3-12-13 16,-11-18 0-16,-14-17-4 16,-10-15 0-16</inkml:trace>
  <inkml:trace contextRef="#ctx0" brushRef="#br1" timeOffset="100604.49">18249 15550 26 0,'-10'6'13'0,"-1"4"-8"0,8-10 14 15,3 3-16-15,-4 0 1 16,0 3 4-16,1-3 0 0,-1 1-9 16,1-1 1-16,3 0 6 15,0 0 0-15,0-3-2 16,0 0 1-16,0 0-3 16,0 0 0-16,0 0-1 15,3-3 0-15,1 0 0 16,-4 3 0-16,3-7-1 15,5 1 1-15,-1 0 0 16,0 0 1-16,3-1-1 16,4 4 1-16,4 3-1 15,7-3 1-15,3 0 0 16,7 0 0-16,4-3 0 16,17 9 0-16,11-10-2 15,15 1 1-15,-1 0-6 16,-7-4 1-16,-14 1-12 15,-14 3 0-15,-15-4-1 0,-17 10 0 16</inkml:trace>
  <inkml:trace contextRef="#ctx0" brushRef="#br1" timeOffset="100889.81">18101 15977 65 0,'11'9'32'0,"24"35"-36"0,-17-38 69 0,10-6-62 15,14-3 1-15,11-13-1 16,14-6 1-16,18-6-7 15,-4-3 1 1,25-13-10 0,-18 16 1-16,-25 6-10 15,-6 19 0-15</inkml:trace>
  <inkml:trace contextRef="#ctx0" brushRef="#br1" timeOffset="101700.85">19890 14785 44 0,'-14'-6'22'0,"3"-4"-13"0,11 10 26 16,0 0-31-16,3-3 0 15,5 3 2-15,6 0 1 16,7 0-7-16,11 0 0 15,-1 0 6-15,5 0 1 16,9 3-2-16,15 0 0 16,0 1-1-16,7-1 0 15,4 0-2-15,-4-3 0 0,-4 3-1 16,-13 0 0-16,-11 0-2 16,-8 3 0-16,-9 7 0 15,-8 9 0-15,-14 3-1 16,-14 6 0-16,-11 7-1 15,-10 3 1-15,-4 0-2 16,-7-4 1-16,-3 1-1 16,-1-1 1-16,4 4-1 15,8 3 1-15,-1 3-1 16,3 6 0-16,1-2-2 16,3 2 1-16,8 3-5 15,3 7 0-15,3-19-6 16,4 3 1-16</inkml:trace>
  <inkml:trace contextRef="#ctx0" brushRef="#br1" timeOffset="102151.28">20084 16252 48 0,'7'10'24'0,"0"-7"-22"16,-7-3 43-16,0 0-43 15,0 0 1-15,0 0 0 16,3-6 0-16,-3-1-4 16,-7 1 0-16,-3 0 2 15,-8 0 1-15,-3 3-2 16,0 3 0-16,0 3-1 16,-1 6 1-16,1 4-2 15,7-4 1-15,0 0-1 16,10 4 0-16,8 3 0 15,10-7 1-15,4-3-1 16,6-6 1-16,5-3 0 16,-5 0 1-16,-3-3-6 0,-3-7 0 15,-7-9-9-15,-8 3 1 16</inkml:trace>
  <inkml:trace contextRef="#ctx0" brushRef="#br2" timeOffset="117584.4">23287 15227 42 0,'0'9'21'0,"7"-2"-16"0,-7-7 22 0,3 3-24 16,1-3 0-16,3 0 1 15,4-6 1-15,3-4-6 16,3 1 1-16,1-7 4 16,-4-15 0-16,0-1-2 15,4-2 1-15,0-4-2 16,6 1 1-16,-6-1-1 15,-4 0 0-15,0 10-1 16,-3 3 0-16,-1 3-2 16,1 10 1-16,-1 12-2 15,-3 9 1-15,4 13-2 16,0 3 1-16,-1 10-1 16,1 8 0-16,3 1 2 15,4-3 1-15,6 3 1 16,4-3 0-16,8-4 1 15,6-15 1-15,4-9 1 0,0-13 1 16,3-13-2-16,8-12 1 16,-8-16 0-16,-7 1 0 15,-6-10-2-15,-5-7 1 16,-9 1-2-16,-8-4 0 16,-11 4-3-16,-6 9 1 15,-8 12-5-15,-3 7 1 16,0 6-10-16,0 6 1 15</inkml:trace>
  <inkml:trace contextRef="#ctx0" brushRef="#br2" timeOffset="117974.06">24546 15155 44 0,'7'-3'22'0,"-3"-3"-22"16,-4-1 33-16,0-2-32 15,0-7 0-15,-4 0-1 16,-6-2 0-16,-8 2 0 0,-3 0 0 15,-7 4 1 1,-4 9 0-16,4 9 0 0,0 10 0 16,3 6-2-16,4-1 1 15,7 5-1-15,7 2 0 16,7-3 0-16,10 0 0 16,8-6-1-16,10-13 1 15,4-6 1-15,-4-6 0 16,0-4-3-16,-10 1 1 15,-1-7-10-15,-2-6 0 16</inkml:trace>
  <inkml:trace contextRef="#ctx0" brushRef="#br2" timeOffset="120932.83">25679 15230 47 0,'3'22'23'0,"4"-22"-13"0,0 0 24 15,4 0-33-15,7-3 1 0,-1-6-1 16,1-1 1-16,3 1-3 15,0-4 0-15,0-6 1 16,-3 4 1-16,0-7-2 16,-4-3 1-16,-4 3-1 15,-3 0 1-15,-3 3-1 16,-8 3 0-16,-3 4 0 16,0-1 0-16,-7 7-2 15,-3 9 1-15,-5 7 0 16,1 5 0-16,0 4 0 15,0 6 0-15,3 0 1 16,1 7 1-16,6-1 2 16,4 7 0-16,7-4 0 15,3-6 1-15,8-3-1 16,10-3 0-16,4-6-4 0,3-10 0 16,4-6-12-1,7-9 1-15</inkml:trace>
  <inkml:trace contextRef="#ctx0" brushRef="#br2" timeOffset="121202.71">26187 14246 46 0,'0'25'23'0,"7"59"-20"0,-4-62 33 0,-3 13-35 16,4 12 0-16,-8 6 1 15,-3 7 1-15,0 15-4 16,-3 3 0-16,-5 7 2 16,-2 3 0-16,-1-19-5 15,1-10 1-15,-1-5-12 16,4-14 1-16</inkml:trace>
  <inkml:trace contextRef="#ctx0" brushRef="#br2" timeOffset="121593.14">26218 15305 44 0,'15'7'22'0,"34"-7"-24"0,-35-13 30 16,7 1-28-16,0-7 0 16,1 3-1-16,-1-3 1 15,-4-6 0-15,-3-6 0 16,-3 0-1-16,-4-1 1 0,-7 7-1 15,-3 3 0-15,-4 6-1 16,-4 10 1-16,-7 6-1 16,1 10 0-16,-4 2 0 15,-4 10 1-15,4 0-1 16,3 9 1-16,4 4 1 16,7 6 0-16,3-1 0 15,8 4 0-15,6 0-3 16,8-9 0-16,7-4-7 15,3-15 1-15</inkml:trace>
  <inkml:trace contextRef="#ctx0" brushRef="#br2" timeOffset="122223.02">26719 15415 47 0,'0'19'23'0,"4"-10"-26"0,-4-9 44 16,0 0-41-16,0 0 1 15,0-9-1-15,0-4 1 16,0-2-1-16,3-4 0 15,1 0 0-15,0 0 0 0,-1 1-1 16,4 2 0-16,0 10-1 16,0-1 1-16,0 7-3 15,-3 3 1-15,3 7 0 16,-4-1 0-16,4 4 0 16,-7-4 0-16,7 4 1 15,-3-1 1-15,0-2 1 16,-1-4 0-16,1-3 0 15,-4-3 0-15,3 3 0 16,-3-3 0-16,4 0 0 16,-1-3 0-16,4 0 0 15,-7 3 0-15,7-6 0 16,0-1 0-16,7 1 0 16,-3-3 0-16,3-4 0 15,0 4 1-15,0-4-1 0,0-2 1 16,1-1 0-1,-1 3 0-15,3 4-1 0,-6 3 1 16,0 3 0-16,-1 3 0 16,4 3-1-16,-3 0 1 15,-1 6 0-15,1 4 0 16,0-4 0-16,-1 4 0 16,1-1-1-16,-4 1 0 15,0 6-2-15,0 3 1 16,0 3-7-16,-4 0 0 15,5-3-4-15,-5-3 1 16</inkml:trace>
  <inkml:trace contextRef="#ctx0" brushRef="#br2" timeOffset="122644.05">27291 15484 36 0,'0'38'18'0,"7"-22"-12"16,-4-13 31-16,5 0-33 15,-1 0 0-15,3 0 2 16,1-3 1-16,3 0-9 16,4-3 1-16,3 0 5 15,0-7 0-15,0-2-3 0,-3-4 1 16,3-6-2-16,-7 3 0 15,-3-3-1-15,-4 7 1 16,-7-10-2-16,-7 6 1 16,-8 0-2-16,1 6 0 15,-7 4-1-15,3 3 1 16,-3 6-2-16,0 6 1 16,4 3 0-16,2 10 1 15,5 0 1-15,3 9 0 16,0-3 2-16,0 4 0 15,3 8 0-15,8-2 0 16,6-1-2-16,11-2 1 0,8-4-4 16,6-6 0-16,11-10-6 15,-4-12 0-15</inkml:trace>
  <inkml:trace contextRef="#ctx0" brushRef="#br2" timeOffset="123334.56">27672 15569 43 0,'7'22'21'0,"-4"0"-25"0,-3-16 39 15,0 3-35-15,0 4 1 16,4-4-1-16,-4-2 1 16,0-1-2-16,0-3 1 15,0-3 0-15,7-9 0 16,0-7-1-16,4-6 1 16,-1-3-1-16,-3-3 0 15,0-4 0-15,4-2 1 16,-4-1-2-16,0 7 0 15,0 6-1-15,4 7 1 16,-4 5-2-16,3 10 0 16,-3 10 0-16,4 5 0 0,-4 4 1 15,0 3 0-15,0 0 2 16,-3 6 0-16,-1-3 2 16,1-3 0-16,3-3 0 15,3-3 1-15,8-7-1 16,7-6 1-16,3-12 1 15,7-4 0-15,4-15-1 16,7-16 1-16,7-15 0 16,0-7 0-16,0-19-1 15,-11-3 0-15,-10-15-1 16,-1-4 1-16,-6 7-1 16,-4-4 1-16,-7 17-1 15,-3 5 1-15,-7 13 0 16,-4 19 0-16,-4 12-1 15,-3 26 1-15,-7 15-1 16,-7 22 1-16,-8 16-1 0,-2 28 0 16,-5 25 0-16,1 19 0 15,3 25-1-15,4 3 1 16,7 6-1-16,3-31 1 16,4-25-5-16,4-22 0 15,3-25-8-15,3-28 1 16,4-26-4-16,4-15 1 15</inkml:trace>
  <inkml:trace contextRef="#ctx0" brushRef="#br2" timeOffset="123874.21">27929 15371 29 0,'36'38'14'0,"87"3"-14"16,-84-35 25-16,7-9-25 15,0 0 1-15,-4-4 2 16,-3 4 1-16,-4-6-4 16,-7-1 1-16,-3 4 2 15,-4-3 1-15,-7-4-1 16,-3-2 1-16,-8 2-3 15,-6 4 1-15,-4 2-2 0,-4 4 1 16,-3 3-1-16,-3 6 1 16,-5 4-1-16,1 2 0 15,4 4 0-15,-1 9 1 16,4-3-1-16,7-6 0 16,3 0-1-16,4-1 1 15,7 1-1-15,4-7 1 16,3 1-1-16,0-4 0 15,0-3 0-15,0 0 0 16,-3 0 0-16,-1-3 1 16,1-3-1-16,0-3 1 0,3 6 0 15,0-6 1-15,0 6-1 16,0 3 0-16,4 0 0 16,-8 3 1-16,-3 7-1 15,4 2 1-15,-4 4-1 16,0 3 1-16,0 0-1 15,0-3 0-15,0-3-3 16,0-4 0-16,4-2-8 16,-1-10 0-16</inkml:trace>
  <inkml:trace contextRef="#ctx0" brushRef="#br2" timeOffset="124145.15">28691 15578 37 0,'0'3'18'0,"0"-25"-17"0,0 16 26 15,0 0-26-15,0-7 0 16,0-2 3-16,0-4 0 16,0 0-3-16,0 3 0 15,4 1 3-15,3 5 1 16,4 4-2-16,3 3 1 15,7-3-2-15,4 2 1 16,3-2-5-16,0 0 0 16,0-3-6-16,4-1 0 15,3-2-7-15,11-10 1 0</inkml:trace>
  <inkml:trace contextRef="#ctx0" brushRef="#br2" timeOffset="124402.01">29591 15246 40 0,'4'9'20'0,"-1"7"-20"16,-6-13 32-16,-5 3-29 16,-6 7 0-16,-3 3 2 15,-4 9 0-15,-8 15-7 16,-13 1 1-16,-18 16 3 15,-7 15 1-15,-7 12-2 16,7 17 0-16,7 2-5 16,7-2 1-16,7-10-7 15,11-13 0-15,10-25-4 0,0-21 0 16</inkml:trace>
  <inkml:trace contextRef="#ctx0" brushRef="#br2" timeOffset="124596.88">28977 15271 41 0,'14'-6'20'0,"4"50"-19"0,-15-29 36 0,5 13-36 16,-1 13 0-16,3 3 0 16,-3 16 1-16,0-7-4 15,-7-3 0-15,-3-9-8 16,-4-13 0-16,-4-9-3 15,4-16 1-15</inkml:trace>
  <inkml:trace contextRef="#ctx0" brushRef="#br2" timeOffset="126592.04">30865 15095 57 0,'0'10'28'0,"-18"-4"-37"0,11-3 58 16,-4 3-49-16,-10 4 0 15,-7-1 0-15,-4 1 1 16,4-1-2-16,3 0 1 16,4 1 0-16,0 2 1 15,3 1-1-15,4-7 1 0,4 1-1 16,2-7 0-16,5 6 0 15,3-3 1-15,0 3-1 16,11 0 1-16,6 7-1 16,8 0 1-16,7 5-1 15,-4 4 1 1,-11 10-2 0,-17 12 1-16,-10-10-2 15,-11 4 1-15,0-4-5 16,-1-2 0-16,-2-7-11 15,3-7 1-15</inkml:trace>
  <inkml:trace contextRef="#ctx0" brushRef="#br2" timeOffset="126878.46">31073 15368 41 0,'14'6'20'0,"-11"-12"-19"0,-3 6 26 16,-3 0-27-16,-4 0 0 15,-7 0 0-15,-4 0 0 16,-3 0 0-16,-4 3 1 16,0 4-1-16,-3 8 1 15,7 4-2-15,0 9 0 0,7-6-3 16,7 3 1-16,7 4-1 15,10-11 0-15,11-5-2 16,8-7 1-16,6-6-5 16,-3-9 0-16</inkml:trace>
  <inkml:trace contextRef="#ctx0" brushRef="#br2" timeOffset="127343.95">31408 14405 44 0,'0'60'22'0,"-21"44"-26"0,14-73 41 0,-11 13-35 16,0 19 1-16,-3 12 0 15,-4 13 0-15,1 6-4 16,-4 0 1-16,6-3 2 16,8-7 0-16,0-15-5 15,4-15 0-15,3-14-9 16,-1-11 1-16,5-20-4 15,3-9 1-15</inkml:trace>
  <inkml:trace contextRef="#ctx0" brushRef="#br2" timeOffset="127584.3">31362 15334 21 0,'0'47'10'0,"0"-3"-3"0,0-32 14 16,0 7-18-16,0-3 0 15,3-4 3-15,5 4 1 16,-1-7-9-16,3-2 1 16,8-1 3-16,7-12 1 15,3-13-5-15,3-6 1 16,-2-4-10-16,2-11 1 0</inkml:trace>
  <inkml:trace contextRef="#ctx0" brushRef="#br2" timeOffset="127838.51">31909 14515 46 0,'-7'79'23'0,"-36"12"-24"16,29-57 40-16,-7 23-38 15,-4 15 1-15,4 12-1 16,-3 10 1-16,-1 13-3 16,0-13 0-16,4-12 1 15,3-20 0-15,1-15-9 0,3-12 1 16,7-26-6-16,-1-24 0 15</inkml:trace>
  <inkml:trace contextRef="#ctx0" brushRef="#br2" timeOffset="128035.18">31567 15158 41 0,'17'31'20'0,"8"-18"-20"0,-15-4 33 0,1 4-33 16,3-7 0-16,-3 0-2 16,10-2 1-16,4 2-7 15,6-9 0-15,5-7-4 16,2-2 1-16</inkml:trace>
  <inkml:trace contextRef="#ctx0" brushRef="#br2" timeOffset="128200.29">31909 15472 39 0,'-4'62'19'0,"4"-52"-28"16,0-10 35-16,0 0-34 15,0 0 0-15,7-10-11 16,0-8 1-16</inkml:trace>
  <inkml:trace contextRef="#ctx0" brushRef="#br2" timeOffset="128574.3">31986 15233 11 0,'14'32'5'0,"11"2"10"0,-14-28-1 15,-1 1-13-15,4-1 0 16,4 3 2-16,0 1 0 0,3-4-3 16,0-3 0-16,-3-3 3 15,3 0 1-15,-3-3 0 16,-1-3 1-16,-3 6-1 16,-3-3 1-16,-1 0-1 15,-3-1 1-15,-7 4-3 16,0 0 1-16,-3 0-1 15,-4 0 0-15,-4 0-1 16,-3 7 0-16,-3 2 0 16,-1 4 0-16,-3 5-1 15,3 4 0-15,4 7-1 16,3-7 0-16,8 3-3 16,3 0 0-16,7-3-6 15,7-7 0-15,4-8-2 16,-4-1 0-16</inkml:trace>
  <inkml:trace contextRef="#ctx0" brushRef="#br2" timeOffset="128904.12">32318 15591 26 0,'4'28'13'0,"-1"-19"-10"0,-3-9 21 15,4-3-24-15,3-6 0 16,3-4 1-16,1 1 1 0,3-13-2 16,4-3 1-1,-1-1 2-15,1-5 0 0,-1 6 0 16,5 2 0-16,2 5 0 16,-3 5 1-16,1 3-1 15,-1 10 1-15,0 6-1 16,0 7 0-16,-3 5-1 15,-4 10 0-15,0-3-1 16,-3 4 1-16,-4 5-3 16,0-3 1-16,0 0-5 15,0 1 0-15,-4-8-9 32,4-11 0-32</inkml:trace>
  <inkml:trace contextRef="#ctx0" brushRef="#br2" timeOffset="129103.1">32918 15729 57 0,'7'25'28'0,"-11"13"-34"0,1-26 49 15,-1 7-44-15,-3 0 0 16,-3 3-15-16,-5 0 0 15,-6-7 9-15,14 1 0 16</inkml:trace>
  <inkml:trace contextRef="#ctx0" brushRef="#br2" timeOffset="136697.34">13391 16691 36 0,'4'22'18'0,"-8"-3"-15"0,4-12 19 16,0 2-20-16,-3 3 1 15,-1 1 1-15,-3 3 0 16,0-1-6-16,0 4 1 15,0 9 3-15,-3 7 1 16,3-1-2-16,-1 7 0 16,5 3-1-16,-1-6 1 15,4-7 1-15,0-9 0 16,4-6 0-16,7-7 1 0,6-6 0 16,8-6 1-16,3-9-1 15,14-1 1-15,15-6-2 16,13 0 0-16,15-3-1 15,7 4 1-15,3-1-2 16,18 13 1-16,-4 2-1 16,1 11 0-16,-4 2-1 15,-4 7 1-15,7-4-1 16,-10 4 1-16,-7-3-1 16,-4-4 1-16,-7 0-1 15,-3-2 1-15,-18-7-1 16,-4-7 1-16,-10 7 0 15,-11-9 0-15,-3 0-1 16,-7-4 1-16,-8-3-1 16,-3-6 0-16,-3 4 0 15,-4-14 1-15,-7 1-1 0,-4-10 1 16,-3-6 0-16,0 0 0 16,-7-6-5-16,-3 2 0 15,-8-5-10-15,-7 9 1 16</inkml:trace>
  <inkml:trace contextRef="#ctx0" brushRef="#br2" timeOffset="137447.46">12767 17980 47 0,'0'19'23'0,"-3"-16"-23"0,3 0 35 16,0 4-34-16,0-1 0 15,0 3 0-15,0-2 1 0,0-4-3 16,0-3 0-16,0 0 1 15,7-10 1-15,3 1-2 16,1-4 1-16,6-5 0 16,1-8 0-16,3-2 0 15,4-6 0-15,-4 2 1 16,-3-2 0-16,3-1 0 16,-4 7 1-16,5 0-2 15,-1 9 1-15,0 0-1 16,-3 7 0-16,-1 9 0 15,1 6 0-15,-4 9-1 16,0 1 1-16,-3 9-1 16,-8 6 1-16,-3 3 1 15,-3 7 0-15,-1-10-1 16,1 7 1-16,3-4-1 16,0-6 1-16,3-3-5 0,4-6 0 15,4-7-11-15,-1-6 1 16</inkml:trace>
  <inkml:trace contextRef="#ctx0" brushRef="#br2" timeOffset="137762.6">13490 17833 46 0,'11'12'23'0,"-4"-15"-21"0,-7 3 34 0,0-6-36 16,-4-3 1-16,-6-1-1 16,-4 4 1-16,-4 0-1 15,-3 6 0-15,-4 3 0 16,4 6 1-16,0 4-1 16,0 6 0-16,7 3-1 15,3 3 0-15,4-10-1 16,7 1 0-16,7-3 0 15,11-4 0-15,3-6 0 16,0-9 1-16,0-7-3 16,4-6 0-16,-8-6-8 15,-2-6 0-15</inkml:trace>
  <inkml:trace contextRef="#ctx0" brushRef="#br2" timeOffset="138092.53">13540 17933 38 0,'0'32'19'0,"0"-26"-18"0,0-6 27 16,0 0-26-16,0 0 0 15,7-10 0-15,0-8 1 0,3-4-4 16,4-7 0-16,4 1 2 15,3-3 1-15,0-4-2 16,4 1 0-16,0 6 1 16,-4 6 0-16,-3 6 0 15,-1 13 0-15,-3 9 0 16,0 7 0-16,-3 6 0 16,0 6 0-16,-4 9-1 15,0 1 0-15,-4-4-4 16,1 3 0-16,-1-2-9 15,-3-7 0-15</inkml:trace>
  <inkml:trace contextRef="#ctx0" brushRef="#br2" timeOffset="138379.46">14051 17886 55 0,'0'6'27'0,"4"-2"-24"0,-1-4 46 16,4 0-45-16,0 0 1 15,4 0 0-15,7 0 1 16,6 0-8-16,8 0 0 0,7 0 2 15,0-4 0-15,-4 1-10 16,-3 0 1-16,-4-3-11 16,-11-7 1-16</inkml:trace>
  <inkml:trace contextRef="#ctx0" brushRef="#br2" timeOffset="139008.1">14661 18018 53 0,'8'9'26'0,"9"10"-25"16,-6-16 41-16,3 0-41 16,7-3 1-16,7-6 0 15,4-10 1-15,0 7-4 16,-1 0 0-16,-2-4 1 15,-8-3 0-15,0-6-1 16,-10-3 1-16,-8-3-2 16,-6 3 1-16,-4 0-2 15,-8 6 1-15,5 10 0 16,-4 9 0-16,-7 6 0 16,-1 10 0-16,1 6 1 15,0 3 1-15,3 6 0 16,8 0 1-16,3 10-1 0,7-3 1 15,10 3-1-15,5-7 1 16,6-3-5-16,3-5 0 16,5-11-10-16,2-18 0 15</inkml:trace>
  <inkml:trace contextRef="#ctx0" brushRef="#br2" timeOffset="139311.6">15385 17300 45 0,'-18'41'22'0,"-14"12"-22"0,22-37 32 0,-1 12-30 16,1 6 1-16,-1 10-1 16,-3 6 1-16,3 7-4 15,-3 2 0-15,4 1-1 16,2-13 1-16,1 0-11 16,4-3 0-16,-4-16-2 15,10-9 1-15</inkml:trace>
  <inkml:trace contextRef="#ctx0" brushRef="#br2" timeOffset="139729.4">15353 18046 57 0,'7'0'28'0,"18"-6"-38"0,-15 3 59 0,4-4-48 15,8 4 1-15,-1-9 0 16,3 2 1-16,1 4-5 16,3-6 1-16,-3-7 2 15,-7-6 0-15,-4-7-2 16,-7 1 1-16,-7 6-2 15,-4 3 1-15,-3 3-1 16,-3 7 1-16,-4-1 0 16,-1 13 1-16,1 9-1 15,-3 13 1-15,3 10 0 16,3 2 1-16,4 10-1 16,0 3 1-16,7 0-1 15,7-6 1-15,3 0-2 16,12-7 1-16,2-6-6 15,5-12 1-15,-5-13-11 0,-3-12 1 16</inkml:trace>
  <inkml:trace contextRef="#ctx0" brushRef="#br2" timeOffset="140614.84">15783 18093 43 0,'-10'19'21'0,"6"22"-19"0,4-35 28 15,0 7-28-15,0-1 1 16,4-2 1-16,-4-4 1 16,0 0-6-16,0-6 1 15,7-6 3-15,3-7 0 16,4-9-2-16,4-6 1 15,3-3-2-15,0 6 1 16,1 0-2-16,-5-1 0 16,-3 1 0-16,4 7 0 0,-7 2-1 15,-1 6 0-15,-3 7-1 16,-3 6 1-16,-1 4 0 16,-3 5 1-16,0 10 0 15,0-3 1-15,0-3 0 16,0 3 0-16,0-4 0 15,0-2 1-15,0-4-1 16,4 1 1-16,-1-4-1 16,1-3 0-16,3-3 0 15,0-3 0-15,0-3 0 16,0-4 0-16,0 4 0 16,0-10 0-16,4 4-1 15,-1-4 1-15,1 0-1 16,0 7 1-16,3 0 0 15,0-1 0-15,-4 1 0 0,1-1 0 16,-1 4 1-16,1 6 0 16,-4 0 0-16,0 0 0 15,0 3-1-15,0 3 0 16,0 7 0-16,-3 3 1 16,-1 2-1-16,1 1 0 15,-1 0 0-15,1 0 0 16,0 0-3-16,-1 0 1 15,4-4-9-15,-3-2 0 16,-1-10-2-16,-3-3 0 16</inkml:trace>
  <inkml:trace contextRef="#ctx0" brushRef="#br2" timeOffset="143002.49">16337 18027 36 0,'11'10'18'0,"10"-7"-12"16,-11 3 19-16,5-3-22 15,2 4 1-15,11-7 4 16,-3 3 1-16,0 0-10 16,0 0 0-16,-4-6 7 0,0 0 1 15,0-4-3-15,0-2 1 16,-3-4-4-16,-4 4 1 15,0 0-1-15,-3-1 0 16,-4-2-2-16,-4-1 1 16,-3 1-1-16,-3 2 1 15,-8 4-1-15,1 6 0 16,-5 6 0-16,1 0 0 16,0 7-1-16,4 3 1 0,-1 6-1 15,4 3 1-15,0 3-1 16,3 3 0-16,4-2-2 15,0-1 0-15,4-3-6 16,3-6 0-16,4-10-5 16,3-18 1-16</inkml:trace>
  <inkml:trace contextRef="#ctx0" brushRef="#br2" timeOffset="143632.38">16736 18087 35 0,'0'31'17'0,"7"32"-16"15,-4-47 27-15,1-1-28 16,-1 7 1-16,-3-6 1 16,4-3 0-16,-4-1-3 15,0-6 1-15,0-6 1 16,3-6 0-16,5-10-1 0,-1 1 1 16,0-7-2-16,3-6 1 15,4-1-1-15,0 1 1 16,1 3-1-16,-1 6 1 15,0 7-2-15,0-1 1 16,-4 10-1-16,1 3 1 16,-4 6-1-16,4 1 1 15,-8 2-1-15,1 0 1 16,-4 4 0-16,7 3 1 16,-4-1 0-16,1 4 0 15,-4 3 0-15,3-3 0 0,4-4 1 16,4-5 0-16,0-1 1 15,6-6 1-15,4-6 0 16,8-9 0-16,2-7 0 16,8-12 0-16,7-7-1 15,3 0 0-15,-10-12-2 16,0-9 0-16,-4-4 0 16,-6-12 0-16,-5 6-1 15,-6-7 0-15,-8 7 1 16,-2 4 0-16,-5 8 0 15,-3 10 0-15,-3 9 0 16,3 10 1-16,-4 16 1 16,-3 15 0-16,-4 12 0 15,-3 14 1-15,-3 18-1 16,-1 12 1-16,0 23-1 16,4 2 1-16,0 11-2 0,7 8 0 15,4-12-1-15,3-13 1 16,0-15-2-16,3-13 0 15,1-18-6-15,-1-14 0 16,-3-18-8-16,-3-15 1 16,-8-17-1-16,0-8 1 15</inkml:trace>
  <inkml:trace contextRef="#ctx0" brushRef="#br2" timeOffset="144142.87">17011 18027 41 0,'0'32'20'0,"18"2"-29"16,-4-28 43-16,0 1-34 15,3-4 1-15,8 0-3 16,7 0 1-16,3 0-2 16,4-3 0-16,3-3-4 15,1 0 1-15,-1-3-4 16,-3-4 0-16,0 4 3 15,-4 3 1-15,-3-3 5 16,-8-7 0-16,-3 7 5 16,-3-4 1-16,0 4 5 15,-4 0 0-15,0 6-2 16,-3-3 1-16,-4 3-4 16,-7-7 1-1,-4 1-3-15,-6-3 1 0,-5 9-3 0,-2 0 1 16,-4 3-1-16,3-3 1 15,0 6-1-15,1 4 1 16,3-4 0-16,3 6 0 16,4 4 0-16,3-3 0 15,1-1-1-15,6-2 0 16,1 2 0-16,3 1 0 16,4 2-1-16,-1 1 0 15,1 9-1-15,3-3 1 0,0 0-3 16,0-6 1-1,0-1-1-15,-3-5 0 0,-1-1-2 16,1 1 1-16,0-4-6 16,3 0 1-16,-4-12-4 15,8-10 1-15</inkml:trace>
  <inkml:trace contextRef="#ctx0" brushRef="#br2" timeOffset="144443.54">17755 18332 40 0,'7'25'20'0,"-7"-22"-23"16,0-3 37-16,4-10-33 16,-1 4 1-16,1-10 1 15,-4-6 1-15,3 0-4 0,1-6 0 16,0 6 3-16,-1-3 0 15,4 10 0-15,4-1 0 16,3 0 0-16,7 7 1 16,-3 6-2-16,10-1 0 15,0 4-2-15,0 4 1 16,-7-1-6-16,1-3 1 16,-8 0-8-16,0-3 1 15,-7-4-5-15,-4-8 0 16</inkml:trace>
  <inkml:trace contextRef="#ctx0" brushRef="#br2" timeOffset="144791.79">18764 17861 48 0,'4'0'24'0,"-4"0"-26"16,0 3 45-16,-7 7-43 15,-4 8 0-15,-6-2 1 16,-12 9 0-16,-10 13-1 0,1 12 0 15,-8 13 1-15,-11 12 0 16,-6 7-1-16,3 9 0 16,7-7-4-16,11-5 1 15,3-23-10-15,11-18 1 16,10-26-3-16,7-21 0 16</inkml:trace>
  <inkml:trace contextRef="#ctx0" brushRef="#br2" timeOffset="144954.67">18157 17849 40 0,'8'22'20'0,"6"50"-14"0,-7-57 37 0,0 10-42 16,0 4 1-16,-4-1-1 16,1 0 1-16,-1-3-6 15,1 0 1-15,-4 0-11 16,-4-12 1-16</inkml:trace>
  <inkml:trace contextRef="#ctx0" brushRef="#br2" timeOffset="146124.31">12520 17363 37 0,'-10'15'18'0,"2"1"-11"0,8-10 21 0,0 4-27 15,-3 5 1-15,-1 7 2 16,-3 6 1-16,-3 13-5 16,-1 13 0-16,1 2 3 15,-5 10 0-15,-2 0-1 16,-8 12 0-16,4 16-5 15,-4-12 1-15,4-10-5 16,3-10 0-16,4-11-7 16,4-20 0-16</inkml:trace>
  <inkml:trace contextRef="#ctx0" brushRef="#br2" timeOffset="147490.87">12700 17416 19 0,'14'-3'9'0,"14"6"-2"0,-17-3 5 0,3 0-11 16,4 0 0-16,3-3 1 16,4 3 1-16,3 0-2 15,-4 0 0-15,5 0 2 16,6 0 0-16,0 3 0 15,11 0 0-15,0 3 0 16,7-3 0-16,7 1-1 16,7-8 1-16,0 4 0 15,11-3 0-15,10 0-1 16,0 3 1-16,7 0-1 16,-3 0 0-16,3 6-1 15,11 4 0-15,0 2-1 16,3 4 0-16,1-3 1 15,-1 2 1-15,14 1-1 16,1-7 1-16,-4 1 0 16,3-1 0-16,15 1-1 0,-1-1 1 15,-3 0-2-15,8 7 1 16,2 0-1-16,4-1 0 16,-10-8 0-16,7-1 1 15,-4-3-1-15,0-9 1 16,-7-4-1-16,0-5 1 15,0-1-1-15,-3-9 0 16,-4 12 0-16,-15-5 0 16,-2 2 0-16,-4 0 0 15,-8 4 0-15,1 5 0 0,-11 1 0 16,-7 0 0-16,-3 6 0 16,-4-3 0-16,7 3 0 15,4 3 0-15,-4 6 0 16,0-6 1-16,-7 1-1 15,-10-4 1-15,-1 6-1 16,1-3 1-16,-1 0 0 16,1 0 0-16,-4 4-1 15,-7-1 1-15,-4 0-1 16,-7-3 1-16,-3 3-1 16,-3 4 0-16,-5-1-1 15,-6 4 1-15,-4 6-1 16,0 12 1-16,-7 0 0 15,1 4 0-15,-5 6-1 16,-3 6 1-16,-3-3-1 16,-1 6 1-16,-3 9 0 0,0-5 0 15,0-1 0-15,0 0 1 16,4-6-1-16,-1-6 0 16,-3-3-1-16,0-7 1 15,0-3-1-15,-3-3 1 16,-4-3-1-16,-4-3 1 15,-7 0-1-15,1-3 0 16,-8-4 0-16,-3 1 0 16,-7-4 0-16,-8-3 0 15,-10 1 0-15,0-1 1 0,-10 0 0 16,-11 0 0-16,-7 1-1 16,-14 2 1-16,3 1 0 15,0 2 0-15,-10 4 0 16,-1-4 0-16,-9-2 0 15,6-4 0-15,0 7 0 16,-7-1 1-16,-10 4-2 16,-1-4 1-16,8 1 0 15,-8 3 1-15,-3-10-2 16,-3 0 1-16,3 0 0 16,-7-6 0-16,-4 0 0 15,-3-9 1-15,3 0-1 16,-3-4 1-16,-10-3-1 15,6 1 1-15,0-1-1 16,-6 3 0-16,-1 1 0 16,7 6 1-16,-3-1-1 15,-4 1 0-15,1-7-1 0,13 4 1 16,-7 0 0-16,8-1 0 16,-1-2 0-16,11-4 0 15,-3 3 0-15,-1-2 0 16,4 2 0-16,7 4 1 15,11-1-5-15,3 1 1 16,7 0-11-16,8-7 0 16</inkml:trace>
  <inkml:trace contextRef="#ctx0" brushRef="#br2" timeOffset="148407.07">20232 18046 33 0,'14'32'16'0,"46"-17"-12"0,-42-12 17 16,6 4-20-16,12-1 0 15,9-3 3-15,12 0 0 16,6-3-3-16,18-6 1 31,106-19 3-31,11 3 1 16,0-13-2-16,17-5 1 15,11-11-2-15,13-5 1 16,8-16-3-16,-7-10 0 16,7-6-1-16,-14-18 1 15,3-23-1-15,-13-9 0 0,6-6 1 16,-3-10 0-16,-18-2 0 15,-14 5 0-15,-14 13-1 16,-11 3 1-16,-35 13-2 16,-14 15 0-16,-18 10-6 15,-10 22 1-15,-21 9-10 16,-18 0 1-16</inkml:trace>
  <inkml:trace contextRef="#ctx0" brushRef="#br2" timeOffset="148991.54">24518 15638 31 0,'11'34'15'0,"-1"4"-3"0,-10-32 16 16,4 4-26-16,-1 2 1 15,4-2 3-15,0-4 0 16,4 0-7-16,3-3 1 16,7 0 3-16,11-3 1 0,7-6-2 15,10 3 1-15,11 0-3 16,4-7 1-16,-1-2-2 15,15-4 0-15,-4-3 0 16,-4 4 0 0,-3-1 0-16,-7 4 0 0,-7 2-2 15,-7 4 1-15,-7 6-1 16,-4 3 1-16,-3 10-1 16,-14 2 0-16,-8 10-1 15,-13 10 1-15,-11 6 0 16,-8 9 1-16,-6 6 1 15,4-3 0-15,-1 4 0 16,0 3 1-16,0-4 0 16,4-6 0-16,11-3 1 15,-1-3 1-15,8-9 0 16,-4-13 0-16,10-10 0 16,-3-15 1-16,-3-6 0 0,-15-17 0 15,-14-8-1-15,-7-7 1 31,-28-9-1-31,-17-16 0 0,-26-12-14 0,-3-13 1 16,-7-6-3-16,-7-16 1 16</inkml:trace>
  <inkml:trace contextRef="#ctx0" brushRef="#br2" timeOffset="156108.51">18828 14064 25 0,'0'9'12'0,"7"-9"-1"15,0 0 13-15,3 0-21 0,5 0 0 16,2-3 3-16,4 3 1 15,4 0-7-15,7 0 1 16,7-3 5-16,14 6 1 16,10-3-2-16,25 0 1 15,15-3-2-15,31 3 1 16,24-3-3-16,19-4 1 16,27-5-1-16,-3-7 0 15,11 0-1-15,-4-6 1 16,-3 6-2-1,-1 4 1-15,-17 8-1 0,-35 4 0 0,-14 3-1 16,-25 0 1-16,-22 3-2 16,-13 1 0-16,-15-1 0 15,-13 3 0-15,-8 3-1 16,-7 1 0-16,-10-1 0 16,-7 1 1-16,-4-4 0 15,-7 3 0-15,-4-6 0 16,-3 1 0-16,-3-4-3 15,-4 0 0-15,-7 3-9 16,-7-3 1-16</inkml:trace>
  <inkml:trace contextRef="#ctx0" brushRef="#br3" timeOffset="165913.9">11617 15484 13 0,'0'10'6'0,"4"-23"5"0,-4 13 7 0,0 0-14 15,0 0 1-15,0 0 2 16,0 0 1-16,0 0-10 16,0 0 0-16,0 0 7 15,0 0 1-15,0 0-3 16,0 0 0-16,-4-3-1 16,0 0 1-16,-3-3-1 15,0 2 1-15,-7 1-1 16,-3-3 0-16,-5 0 0 15,-2 3 0-15,-4-1-1 16,-4 4 0-16,-7 4-1 16,-14-1 1-16,-14 3-2 15,-11-3 1-15,-13-3 0 16,-1 0 0-16,-17 0 0 0,-8 0 0 16,-10-3 0-16,11 0 0 15,-11 0 0-15,-7 6 0 16,-4 0 0-16,8 0 1 15,-12 3-1-15,8-2 0 16,-3-4-2-16,17 0 1 16,3 0-2-16,5-4 0 15,9-2-4-15,1-3 0 16,10-1-6-16,1-2 0 16</inkml:trace>
  <inkml:trace contextRef="#ctx0" brushRef="#br3" timeOffset="166588.38">8809 14973 38 0,'0'19'19'0,"0"-7"-18"0,0-8 32 16,-4 5-30-16,-3 4 0 16,-7 2 1-16,-11 4 0 15,-3 3-6-15,-7 0 1 16,0 3 2-16,-8 0 1 16,-6 6-2-16,-4-2 1 15,7-4-1-15,0-3 0 0,-3-3 0 16,10-4 0-16,11-2 0 15,-4-4 0 1,11-3 1-16,3 1 0 0,8-1 0 16,10 3 0-16,7 1-1 15,7-1 0 1,46 19 0 0,0-3 1-16,0 1-2 15,3-1 0-15,4 6-1 16,-7-3 0-16,-3 0 1 15,-8 1 0-15,-6-1-1 16,-5-3 0-16,-13-6 0 16,-4-4 0-16,-7-5 1 15,-3-7 1-15,-4-9 1 16,-4-10 1-16,-3-9-1 0,0-13 1 16,0-12 0-16,0-9 0 15,0-7-2-15,0 6 0 16,0-3-13-16,4-6 0 15</inkml:trace>
  <inkml:trace contextRef="#ctx0" brushRef="#br3" timeOffset="169365.03">12876 16864 29 0,'0'0'14'0,"7"-6"-7"0,-7 6 14 0,0 0-19 15,0 0 1-15,0 0 1 16,0 0 0-16,0 0-6 16,4-7 1-16,-4 4 3 15,-7 0 0-15,-4 0-2 16,-6 0 1-16,-4-3-1 15,-4 2 0-15,0 1 0 16,4 3 0-16,0 3 0 16,0 1 0-16,3 2 0 15,0-3 0-15,1 6-1 16,-1 4 0-16,4 3 0 16,3-4 1-16,4 4-1 15,0 0 1-15,4-1-1 16,3-2 1-16,3-1 0 15,4-2 0-15,4-4 0 16,3 3 1-16,4-5-1 0,-1-8 0 16,4 1 0-16,1-9 1 15,-1-1-1-15,0-6 1 16,0 4-1-16,0-1 1 16,0-3-1-16,-3 0 1 15,0 1-1-15,-4 2 1 16,-4 3-1-16,-2 4 1 15,-8 9-5-15,-8 0 0 16,-2 3-7-16,-11-3 0 16</inkml:trace>
  <inkml:trace contextRef="#ctx0" brushRef="#br3" timeOffset="170175.71">12958 14283 44 0,'0'10'22'0,"3"-14"-22"16,-3 4 38-16,0 0-37 0,0 0 1 15,0 0 0-15,4 4 1 16,-1 8-3-16,1-2 0 16,-4 8 2-16,0-5 0 15,0 6-1-15,0 0 0 16,-4 6 0-16,1 0 0 15,-1 0-2-15,1 0 1 16,-1 0 0-16,0 0 0 16,1-6-1-16,-1-3 0 15,1-4-4-15,-1 7 1 16,1-3-7-16,-1-7 0 0,1-6-4 16,-11 0 1-16</inkml:trace>
  <inkml:trace contextRef="#ctx0" brushRef="#br3" timeOffset="171873.71">3440 15221 35 0,'0'9'17'0,"7"-18"-9"0,-4 9 18 16,4-3-24-16,4-4 1 15,-1 1 3-15,5-13 0 16,-1-6-7-16,7-12 0 15,-7-7 4-15,11-3 1 16,6-7-2-16,8-5 1 16,11-7-3-16,-8 6 1 15,7-6-1-15,-10-3 0 16,0 4-1-16,-7 5 1 16,-4 7-1-16,-7 9 0 15,-3 6-2-15,-8 10 0 16,-6 9-1-16,3 10 0 0,-4 12 0 15,-3 13 0-15,0-1 0 16,-3 13 1-16,-4 7 1 16,3 3 1-16,-6 2 1 15,-4 7 1-15,10 10 0 16,-7-1 1-16,4 7 0 16,4-3 0-16,3-4-1 15,0-3 1-15,0-12-2 16,3-13 1-16,4-9-3 15,4-9 0-15,-7-10-8 16,3-7 0-16,-7-8-2 16,0-7 1-16</inkml:trace>
  <inkml:trace contextRef="#ctx0" brushRef="#br3" timeOffset="172084.23">3627 14826 48 0,'10'9'24'0,"22"-6"-32"0,-14-3 49 16,3-6-43-16,10 3 1 16,8-3-8-16,4 2 1 15,2 1 1-15,-6-6 1 16,-7-7-7-16,-4-6 0 0</inkml:trace>
  <inkml:trace contextRef="#ctx0" brushRef="#br3" timeOffset="172533.17">4149 14954 43 0,'-4'57'21'0,"-6"18"-25"16,10-53 43-16,-11 0-37 15,4 9 1-15,0 4 1 16,3-7 0-16,-6-6-6 16,3-3 0-16,3-10 4 15,4-9 1-15,0-9-2 0,0-7 0 16,11-6-1-16,-8-16 0 15,8-2 0-15,3-4 1 16,-10-6-2-16,3 3 0 16,3 3-1-16,1 3 0 15,-1 6 0-15,1 7 0 16,7 6 0-16,-8 7 0 16,4 2 1-16,4 7 1 15,0 6 0-15,-8 3 1 16,1 3-1-16,-8 4 1 0,-6 5 0 15,-4 4 0 1,3-3-1-16,-14 3 0 0,4-1-3 16,7-2 1-16,-10-3-6 15,13-4 1 1</inkml:trace>
  <inkml:trace contextRef="#ctx0" brushRef="#br3" timeOffset="172968.75">4424 15142 42 0,'-11'60'21'0,"4"-16"-16"0,4-35 23 16,3 4-26-16,-7-1 0 16,7 1 0-16,-7-4 1 15,3-6-4-15,4-9 1 16,4-9 2-16,3-4 1 16,0-10-2-16,-4-11 1 15,4-10-2-15,4 6 1 16,-1-7-3-16,1-2 0 15,0 6-1-15,6 6 0 0,-3 1 0 16,4 8 1-16,3 10 0 16,0 7 1-16,4 5 2 15,-11 10 0-15,4 6 0 16,-4 4 1-16,0 6-1 16,-14 9 0-16,0 0-2 15,-14 3 1-15,0-3-4 16,-4-3 0-16,4 0-9 15,-4-10 0-15</inkml:trace>
  <inkml:trace contextRef="#ctx0" brushRef="#br3" timeOffset="173329.4">4826 14873 42 0,'-4'19'21'0,"-6"6"-21"0,10-25 33 16,0-7-33-16,0 1 1 15,0-10 1-15,0 1 1 16,0-1-4-16,0-3 1 15,0 4 1-15,0-1 1 0,3 3-1 16,4-2 1-16,4 2-2 16,-4 4 0-16,4 2-2 15,3 1 1-15,3 9-2 16,5 0 1-16,-1 1-3 16,7 2 0-16,0-3-6 15,-3 3 1-15,10-3-2 16,-7-3 1-16</inkml:trace>
  <inkml:trace contextRef="#ctx0" brushRef="#br3" timeOffset="173583.57">5330 14754 38 0,'0'-10'19'0,"11"26"-18"16,-11-16 37-16,0 0-37 15,-7 0 0-15,-4 3-1 16,1 3 1-16,-1 1-2 0,1 2 1 15,-1 3 1-15,1 7 0 16,-1 6-1-16,0 4 0 16,4-7-1-16,4-4 0 15,3-2-1-15,3-10 0 16,4 4-1-16,4-7 1 16,0-3-1-16,10-3 1 15,0-10-4-15,7-3 0 16,0-5-5-16,4-5 1 15</inkml:trace>
  <inkml:trace contextRef="#ctx0" brushRef="#br3" timeOffset="173810.74">5817 14584 44 0,'0'10'22'0,"4"8"-23"16,-4-14 40-16,0 5-38 15,0 4 1-15,-4 5 0 16,-10 4 1-16,-7 7-4 16,-4 2 0-16,-3 7 1 15,-4 5 1-15,4-5-5 16,-4 3 1-16,8-10-9 16,3-6 0-16,6-18-2 15,8-11 0-15</inkml:trace>
  <inkml:trace contextRef="#ctx0" brushRef="#br3" timeOffset="173991.37">5542 14543 36 0,'18'41'18'0,"10"19"-17"0,-17-38 33 16,10 15-33-16,-4 14 0 15,15-4-1-15,-4 6 1 16,4 3-2-16,-4-5 0 15,-6-8-8-15,2-8 1 16,1-16-4-16,-11-10 1 0</inkml:trace>
  <inkml:trace contextRef="#ctx0" brushRef="#br3" timeOffset="174622.02">6981 14754 49 0,'-7'28'24'0,"-14"16"-31"15,14-26 47-15,4 4-40 16,-4 4 0-16,3-5-4 15,1-2 1-15,3-6-3 0,0-4 0 16,-4-9-7-16,1-12 0 16</inkml:trace>
  <inkml:trace contextRef="#ctx0" brushRef="#br3" timeOffset="174784.44">6904 14487 37 0,'3'9'18'0,"4"7"-22"0,-7-13 29 16,8 4-25-16,-1-1 0 0,0 0-6 15,3 0 1-15,1 1-2 16,3-1 0-16</inkml:trace>
  <inkml:trace contextRef="#ctx0" brushRef="#br3" timeOffset="175370.64">7126 14851 35 0,'7'28'17'0,"7"-15"-17"16,-14-13 27-16,4 0-28 15,-1-4 0-15,4-2-1 16,4-3 1-16,-7-4 1 15,3 1 1-15,3-4-2 16,-6-3 1-16,3 7-3 0,0-1 1 16,0 1-1-16,0 5 1 15,0 7-3-15,4 7 0 16,-4 2 1-16,3 3 0 16,1 1 1-16,-1 3 1 15,1-1 1-15,0 4 0 16,-4-3 1-16,3 6 1 15,4-7 1-15,4-2 1 16,-4 0 1-16,4-4 0 16,3-3 1-16,-4-12 1 15,1-13 1-15,3-9 0 0,11-16-1 16,7-6 0 0,0-16-2-16,-1 0 1 0,-2-22-3 15,-8-3 0-15,-7 0-1 16,-7-9 0-16,-7 0-1 15,-3 21 1-15,-8 1-1 16,-6 6 1-16,-4 12-1 16,-4 16 0-16,-3 19-2 15,3 22 0-15,4 6-1 16,-14 26 1-16,7 11-1 16,-1 36 1-16,8 24 0 15,4 0 1-15,10 10 1 16,7-7 1-16,0-12-1 15,3-9 1-15,1-16-5 16,0-16 0-16,-8-22-8 0,-6-25 1 16</inkml:trace>
  <inkml:trace contextRef="#ctx0" brushRef="#br3" timeOffset="175581.55">7126 14133 42 0,'-14'18'21'0,"25"30"-11"0,-1-39 34 16,1 7-40-16,6 2 1 16,15 1 1-16,7-3 1 15,10-4-10-15,1 1 1 0,13-10 3 16,15-3 0-16,-8 0-8 16,-6 0 1-16,-11-3-12 15,-11-10 1 1</inkml:trace>
  <inkml:trace contextRef="#ctx0" brushRef="#br3" timeOffset="176256.98">3616 16143 44 0,'-7'37'22'0,"14"10"-23"16,-3-34 30-16,3 3-26 16,-4-1 0-16,4 4 3 0,-3 0 0 15,3-7-7-15,-7-2 1 16,3-1 4-16,-3-2 1 16,7-11-2-16,0-5 1 15,4-7-2-15,3-6 0 16,4-3-2-16,10-3 0 15,-7 0-4-15,7 0 1 16,-7-7-8-16,4-3 0 16,0-5-6-16,-4 8 1 15</inkml:trace>
  <inkml:trace contextRef="#ctx0" brushRef="#br3" timeOffset="176483.57">4064 16146 60 0,'0'28'30'0,"0"0"-43"16,0-21 56-16,0 2-44 15,0 0 1-15,0-2-8 16,0-1 1-16,0-6 0 15,0-6 1-15,0-10-9 16,-7-6 0-16</inkml:trace>
  <inkml:trace contextRef="#ctx0" brushRef="#br3" timeOffset="176633.28">3969 15848 27 0,'17'6'13'0,"1"10"-8"0,-7-10 18 15,-1 4-23-15,1-1 1 16,-1 0-4-16,1 1 1 16,0 2-6-16,6-2 1 15</inkml:trace>
  <inkml:trace contextRef="#ctx0" brushRef="#br3" timeOffset="177022.48">4449 15973 39 0,'0'-6'19'0,"-4"16"-16"16,4-10 33-16,0 0-35 15,0 0 1-15,0 3-1 16,-11 3 1-16,1 3-3 16,-1 4 1-16,-13 6 1 15,9-4 0-15,5 7-3 16,-1 7 0-16,1-4-2 15,6 0 0-15,4-3-1 16,7-4 1-16,0-2 0 16,4-6 0-16,3-10 2 15,-3-7 0-15,3-5 2 16,-4-7 0-16,1 3 0 0,-1 1 1 16,1-1-2-16,-7 0 1 15,3 4 0 1,0 9 0-16,3-1 0 0,1 4 0 15,-1 7 0-15,5 5 0 16,2 7 1-16,4 6 0 16,4 3-1-16,7 1 0 15,-11-4-9-15,7-7 0 16</inkml:trace>
  <inkml:trace contextRef="#ctx0" brushRef="#br3" timeOffset="179153.52">6047 16149 35 0,'3'-6'17'0,"8"-7"-8"0,-4 10 26 15,-7 0-30-15,7 3 0 16,0 0 3-16,-4 3 0 15,1 0-10-15,3 3 0 0,-7 4 6 16,-7 2 0-16,0 1-2 16,-7-1 0-16,-4 4-2 15,-3-3 0-15,0-1-1 16,0 4 1-16,-4 3-2 16,4 3 1-16,0 6-1 15,7 10 0-15,6 2-1 16,8-2 0-16,8-4-1 15,6 1 1-15,14-10-1 16,-3-6 0-16,10-13-3 16,4-12 0-16,3-7-4 15,0-2 1-15,4-4-2 16,-7-3 0-16</inkml:trace>
  <inkml:trace contextRef="#ctx0" brushRef="#br3" timeOffset="179393.52">6406 16296 33 0,'8'-12'16'0,"-8"-10"-13"0,0 16 31 15,0-1-29-15,0 1 0 16,0 0 1-16,-4 0 0 16,0 2-9-16,-6 8 1 15,-1 2 5-15,-3 3 1 16,0 4-4-16,-4-4 1 16,4 7-3-16,-7 3 1 15,4 6-2-15,6 0 1 16,0-3-2-16,1 0 0 15,6-10 1-15,8-5 0 16,6-4 0-16,12-6 0 0,-8-10-4 16,3-3 1-16,11-6-4 15,-10-9 0-15</inkml:trace>
  <inkml:trace contextRef="#ctx0" brushRef="#br3" timeOffset="179919.36">6505 16224 54 0,'0'44'27'0,"11"-19"-33"15,-11-22 53-15,0 1-45 16,0-1 0-16,0 0 1 16,3 0 1-16,-3-3-6 15,0 0 1-15,0 0 2 16,0 0 1-16,0 0-2 15,7 0 1-15,0 0-2 0,1 0 0 16,-1 0 0-16,3 0 1 16,1-3-1-16,-1-3 0 15,1-1 0-15,3-2 1 16,-10-1-1-16,3 4 1 16,3 0 0-16,-6 3 0 15,3 0-1-15,0-1 1 16,-4 1 0-16,-3 3 0 15,7 0-1-15,-3 0 1 16,3 0-1-16,-3 3 0 16,3 1 1-16,3-4 0 0,-6 0-1 15,3 0 1-15,0 0 0 16,0-4 0-16,0 1 0 16,3 0 0-16,1 0 0 15,0 3 0-15,-1 0 0 16,4 0 0-16,-3 3 0 15,0 0 0-15,-4 0-2 16,3 1 1-16,1-1-2 16,-1 3 0-16,1 0-3 15,-1 1 1-15,1-1-7 16,0-3 0-16,-1-3-2 16,1 0 0-16</inkml:trace>
  <inkml:trace contextRef="#ctx0" brushRef="#br3" timeOffset="180355.52">6953 16601 39 0,'-7'50'19'0,"-7"6"-17"0,14-40 37 16,0 3-36-16,0-4 0 15,-3-2 1-15,3-1 0 16,0-5-6-16,0-7 1 16,0-10 3-16,0-9 1 0,0-6-2 15,0 0 0-15,0-15-1 16,0 2 1-16,-4-6-2 16,4 0 1-16,0-3-1 15,0 6 1-15,4 4-1 16,-1-1 1-16,8 10-1 15,-1 6 1-15,1 3 0 16,6 7 1-16,5 8-1 16,-1 4 1-16,4 4 0 15,-1-1 0-15,-6 9-1 16,3 1 0-16,-10-1-1 16,-11 4 0-16,-7 0 0 15,-8 2 0-15,-2-2-1 16,-4 3 0-16,-11-3-6 15,7-7 1-15,0-6-7 16,1-3 0-16</inkml:trace>
  <inkml:trace contextRef="#ctx0" brushRef="#br3" timeOffset="180655.41">7235 16190 34 0,'8'28'17'0,"-8"6"-11"0,0-24 24 0,0-1-29 15,0 7 1-15,0 9 0 16,-8 3 1-16,5 0-4 16,3 4 1-16,-7-1 2 15,7 1 0-15,0-7 0 16,7-3 0-16,4-10 0 15,-4-9 0-15,7-12-1 16,3-7 1-16,8-6-3 16,0-9 1-16,-1 0-11 15,1-13 0-15,-4-7-3 16,-10 4 0-16</inkml:trace>
  <inkml:trace contextRef="#ctx0" brushRef="#br3" timeOffset="180895.47">7581 15716 48 0,'0'69'24'0,"-7"41"-31"0,4-76 45 15,3 7-38-15,0 19 0 16,-11 12 1-16,8 9 0 15,3-2-1-15,-4 2 0 16,0-15-1-16,1-12 0 16,3-20-5-16,-4-15 0 15,1-19-7-15,3-16 0 16</inkml:trace>
  <inkml:trace contextRef="#ctx0" brushRef="#br3" timeOffset="181093.44">7482 16212 47 0,'7'19'23'0,"25"-10"-29"16,-25-9 40-16,7 0-35 15,15 3 1-15,-1-3-7 16,4 0 0-16,-1-6-2 15,1-4 1-15</inkml:trace>
  <inkml:trace contextRef="#ctx0" brushRef="#br3" timeOffset="181420.92">7782 16375 45 0,'18'25'22'0,"17"-16"-24"0,-21-12 35 16,4-3-32-16,3-7 0 16,4-6-1-16,-4 1 1 15,-7-7-2-15,0 0 0 0,-7-4 0 16,-3 4 1 0,-4 3-2-16,-4 3 1 0,-3 7-1 15,-7 9 0-15,0 9-1 16,0 7 1-16,-7 5 0 15,3-2 0-15,4 6 0 16,7 6 1-16,-4 0 1 16,11 4 0-16,4 2 0 15,6-5 1-15,5-1-3 16,2-6 0-16,8-10-8 16,-4-9 1-16</inkml:trace>
  <inkml:trace contextRef="#ctx0" brushRef="#br3" timeOffset="181720.83">8213 16419 37 0,'14'18'18'0,"-18"-27"-12"0,8-3 28 16,-4-10-34-16,0-4 0 15,0-2 2-15,3-6 1 16,1-1-2-16,-1 4 0 16,8 3 3-16,0 3 1 15,10 3 0-15,7 3 1 16,14 6-1-16,8 4 1 16,45-7-6-1,-21 4 0-15,-14-1-12 16,-18 4 1-16,-17-1-6 15,-18 4 0-15</inkml:trace>
  <inkml:trace contextRef="#ctx0" brushRef="#br3" timeOffset="182426.68">3129 14164 63 0,'11'50'31'0,"-11"4"-40"16,0-33 60-16,3 17-51 0,-6 12 1 16,-4 19-1-16,-7 13 1 15,3 28-2-15,-3 15 1 16,-11 32-1-16,-3 18 1 15,-14 14-3-15,3 2 1 16,0-3 0-16,0-16 0 16,7-21-1-16,11-16 1 15,4-16-2-15,-1-22 0 16,14-15-5-16,-3-23 1 16,7-21-7-16,11-29 1 0</inkml:trace>
  <inkml:trace contextRef="#ctx0" brushRef="#br3" timeOffset="183627.79">3528 14079 8 0,'39'19'4'0,"14"-38"16"0,-36 13-8 15,54-6-3 1,6-1 1-16,8-3 2 15,10 4 1-15,8-1-18 16,16 1 1-16,8 5 10 16,22 1 1-16,2 6-6 15,8-3 1-15,25 0-2 16,10 0 0-16,-11-7 0 16,15-8 0-16,-8-1 0 15,-21-3 0-15,8-6 0 16,-15-7 0-16,-3 4-1 15,7-1 1-15,-11 1-1 16,7 0 1-16,-7 2-1 16,4 1 1-1,0 3 0-15,0 0 0 0,-11 6 0 16,0 0 0-16,4 4 0 16,-15 5 1-16,-13 1-1 15,-8 3 0-15,-3-1 0 0,-11 14 0 16,-10 5-1-16,-11 10 1 15,-10 13-1-15,-8 2 0 16,-13 17 0-16,-8 2 0 31,-24 54 0-31,-4 6 0 16,-14 0 0-16,0 9 1 16,-7 7-1-16,0 12 1 15,3 10 0-15,1-4 1 0,3 10-1 16,0-6 0-16,0-4-1 15,0 4 1-15,0 9-1 16,3-12 0-16,8-1 0 16,6-12 0-16,1 6 0 15,7-18 1-15,-4-7 0 16,-4-19 1-16,-2-18 1 16,-1-13 0-16,-7-3-1 15,-4-13 1-15,-3-6-1 16,-3-3 0-16,-4-10-2 15,-15-2 1-15,-6-10-1 16,-7-7 1-16,-11-8-1 16,-21-4 1-16,-3-6-1 15,-1-4 1-15,-17 4-1 16,-15 0 1-16,-2 0 0 16,-12 3 0-16,-6 3 0 0,-18-3 1 15,-4 0-1-15,-17 3 1 16,-11 4 0-16,-4-4 0 15,-13 3-1-15,-15 7 1 16,-6-4-1-16,-15 3 1 16,7 1-1-16,-10 3 1 15,0 6 0-15,-4 3 0 16,-7 0-1-16,3 0 1 16,5 0-1-16,-5-9 1 15,-3-7-1-15,1-6 1 16,-1-15 0-16,-4-17 0 0,11-11 0 15,-3-17 0-15,35 4-12 16,10-22 0-16,26-1-1 16,34 4 0-16</inkml:trace>
  <inkml:trace contextRef="#ctx0" brushRef="#br3" timeOffset="188401.96">2032 14888 39 0,'4'13'19'0,"-4"-7"-16"16,7-9 20-16,-4-3-23 0,4 0 1 15,4 2 1-15,-8 1 1 16,4 0-4-16,4-3 1 15,-4 0 0-15,-3-1 1 16,3-2-1-16,3 3 1 16,-6-1-1-16,6-2 0 15,-3 0 0-15,4 2 1 16,-4-2-1-16,4-1 0 16,-1 1 0-16,1-7 1 15,10-24-1 1,7-4 0-16,0-6 0 15,4 2 1-15,0 5-1 16,0 2 1-16,3 0-1 16,-10 10 1-16,-8 6 0 15,1 6 1-15,-4 9-3 16,4 14 1-16,-11 5-1 16,3 10 0-16,-10 9-1 15,4 10 0-15,-4 6-3 16,-4 12 1-16,4 10-1 15,4 6 0-15,-4 3 1 16,7-3 0-16,-7-9 3 16,3-16 1-16,4-12 2 15,4-13 0-15,0-13 2 16,-4-12 0-16,-7-10-1 16,0-6 1-16,-11-6-2 0,-17-3 0 15,-11 6-2 1,-10-3 0-16,-22 0 0 0,0 9 0 15,4 4 0-15,4 9 1 16,7 3-1-16,-4 3 0 16,7 3 0-16,3 3 0 15,11 1 0-15,8 2 1 16,2 1-1-16,12-4 0 16,6 1 1-16,11-4 0 0,11-6-1 15,10-3 1-15,14-3 0 16,18-7 0-16,18-3-1 15,17 1 1-15,11-7-1 16,-1-6 1-16,1-1-2 16,4-8 1-16,-22 8-1 15,-11 4 1-15,-13 0-1 16,-8 6 0-16,-21 4 0 16,-7 5 0-16,-21 10 0 15,-10 0 1-15,-29 10 1 16,-7 5 0-16,-14 11 1 15,-14 5 0-15,-14 7 0 16,-11 9 1-16,7 6-4 16,4 13 0-16,0-4-9 15,7 7 1-15,0-3-4 16,10 3 0-16</inkml:trace>
  <inkml:trace contextRef="#ctx0" brushRef="#br3" timeOffset="188911.51">2709 14650 40 0,'81'-9'20'0,"11"-16"-26"0,-71 9 38 0,8-9-32 16,-8-3 1-16,0 3 1 16,-3-7 1-16,-11-5-3 15,-14 2 0-15,-15-3 3 16,-16 7 0-16,-33 0-1 16,0-1 1-16,-10 14-1 15,-17 5 0-15,-8 10-1 16,-4 15 1-16,8 13-4 15,3 13 0-15,8 9-2 16,-5 10 1-16,22 5-3 16,4 4 1-16,20 16-3 15,11-1 1-15,22 16-3 16,6 4 1-16,22-1 1 16,6-3 1-16,15-3 5 15,7-18 0-15,14-20 6 16,14-18 1-16,21-35 4 0,22-28 1 15,2-29 1-15,26-30 1 16,3-39-4-16,-21-8 0 16,-14-1-5-16,-25 7 1 15,-21 9-5-15,-21 6 1 16,-29 22-14-16,-31 10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23:28:11.452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23:29:12.244"/>
    </inkml:context>
  </inkml:definitions>
  <inkml:trace contextRef="#ctx0" brushRef="#br0">12114 5098 21 0,'4'7'10'0,"-4"2"0"0,0-9 11 16,0 3-15-16,0 4 1 15,0-4 5-15,0 0 0 16,0 3-15-16,0 3 1 15,3 7 9-15,5 9 1 16,2 0-4-16,4 7 0 16,11 2-2-16,7 13 0 0,3 0-2 15,4-9 1-15,3-4 0 16,4-5 1-16,3-17-1 16,1-2 0-16,-1-20 0 15,-3-2 0-15,-4-20 0 16,-6-9 0-16,-5-12 0 15,-10 0 0-15,-10-16-1 16,-7-6 0-16,-11-4 0 16,-8-12 1-16,-6 7-1 15,-7 2 0-15,0 1 0 16,-4 2 1-16,4 1 0 16,3-1 1-16,4 4 0 15,3-6 0-15,4 5-1 16,4 7 1-16,3-3 0 15,3 6 0-15,4 4-2 16,0 5 1-16,4 10-1 16,3 3 1-16,0 13-3 0,3 9 0 15,4 13-2-15,4 18 0 16,3 3-6-16,4 20 1 16,3 12-10-16,-3 12 1 15</inkml:trace>
  <inkml:trace contextRef="#ctx0" brushRef="#br0" timeOffset="1095.31">13434 5080 39 0,'0'25'19'0,"3"0"-10"0,1-19 24 0,-1-3-29 16,-3 0 1-16,0-3 2 15,0-6 1-15,0-13-9 16,0-6 0-16,-3-22 5 16,-4-9 1-16,0-7-3 15,-4-3 1-15,4-9-2 16,4-10 0-16,3 10-1 16,3 3 0-16,4 0-1 15,11 9 0-15,-1 0-1 16,8 10 1-16,0 15-2 15,0 10 1-15,3 6-2 16,-4 13 1-16,-2 2-3 16,-5 14 0-16,-6 2-8 15,-11 19 0-15,-11 7-1 16,-6 9 0-16</inkml:trace>
  <inkml:trace contextRef="#ctx0" brushRef="#br0" timeOffset="1321.25">13236 4885 40 0,'14'22'20'0,"22"31"-20"0,-22-46 39 0,7 2-35 16,7 1 0-16,4-1 0 15,0-6 1-15,3-3-8 16,-3-3 1-16,-1-10 4 15,-2-2 0-15,-5 2-8 16,-3-6 1-16,1 4-10 16,-12-4 1-16</inkml:trace>
  <inkml:trace contextRef="#ctx0" brushRef="#br0" timeOffset="1680.49">14196 4848 42 0,'7'-4'21'0,"-11"-11"-13"0,4 15 30 31,-10 3-36-31,-4 9 0 16,0 4 0-16,-4 6 1 15,4 0-5-15,0 3 1 16,0 10 2-16,3 2 0 0,0-2-2 16,4 9 1-16,4 0-1 15,3-13 1-15,3 0-5 16,8-9 1-16,7-3-9 15,3-6 0-15,-4-7-1 16,8-9 0-16</inkml:trace>
  <inkml:trace contextRef="#ctx0" brushRef="#br0" timeOffset="1893.12">14524 4885 46 0,'18'-3'23'0,"-4"12"-22"15,-11 1 47-15,1-7-46 16,-4 10 1-16,-4-1-1 16,-6 4 0-16,-8-1-3 15,-7 7 0-15,-3 13 1 16,0-10 1-16,-4 9-5 0,7 4 0 16,1 0-5-16,2-4 0 15,8-6-7-15,-3-2 1 16</inkml:trace>
  <inkml:trace contextRef="#ctx0" brushRef="#br0" timeOffset="2131.42">14326 4913 35 0,'18'19'17'0,"3"25"-9"0,-14-31 24 0,4 5-29 15,3 11 1-15,0-4 0 16,7 9 1-16,0 1-7 16,0-1 0-16,1-2 3 15,-1-7 0-15,-4-6-6 16,1-10 1-16,0-6-9 16,-1-9 0-16,-6-13-1 15,0-6 1-15</inkml:trace>
  <inkml:trace contextRef="#ctx0" brushRef="#br0" timeOffset="2344.9">14640 4725 39 0,'25'38'19'0,"38"37"-10"0,-38-47 39 15,7 7-45-15,10 2 0 16,4 11 1-16,-4-8 0 15,-3 4-6-15,-14-3 0 16,-7 3 2-16,-15-7 1 16,-13 4-9-16,-12-3 0 15,-27-7-8-15,3-6 0 16</inkml:trace>
  <inkml:trace contextRef="#ctx0" brushRef="#br0" timeOffset="2987">16125 4264 46 0,'4'-3'23'0,"-11"19"-18"0,7-4 36 16,-4 4-40-16,1 9 1 15,-1 3 0-15,1 13 1 16,-4 3-4-16,3 16 0 16,1 9 2-16,3 3 1 15,0-3-1-15,0-7 1 16,3-8-1-16,-3-17 0 0,0-8 0 15,-3-11 1-15,-4-2-1 16,-4-13 0-16,-3-3 0 16,-4-9 0-16,-3-1-1 15,-7-2 0-15,-4-4-1 16,-3 4 1-16,-4 2-1 16,4 7 0-16,7 6-1 15,-1 7 1-15,5 12 0 16,6 0 1-16,4 6 0 15,7 6 0-15,3 4 1 16,8-4 0-16,10 4 0 16,11-3 0-16,10-10-1 15,7-7 0-15,4 1-5 16,7-16 0-16,-4 0-12 16,-3-6 0-16</inkml:trace>
  <inkml:trace contextRef="#ctx0" brushRef="#br0" timeOffset="3227.78">16651 4801 49 0,'4'6'24'0,"-15"16"-20"0,8-13 33 16,-8 13-36-16,-3 3 1 0,-7 3 0 15,-8 13 1-15,-6-3-4 16,0 6 1-16,7 3 0 16,-1-3 1-16,5-4-6 15,6-11 0-15,4-7-10 16,0-16 0-16</inkml:trace>
  <inkml:trace contextRef="#ctx0" brushRef="#br0" timeOffset="3393.26">16408 4885 56 0,'35'85'28'0,"32"15"-34"16,-49-81 45-16,3 19-40 16,7 12 1-16,0-3-8 0,4-6 0 15,-4-4-3 1,-7-18 1-16</inkml:trace>
  <inkml:trace contextRef="#ctx0" brushRef="#br0" timeOffset="3919.58">17420 4600 48 0,'4'9'24'0,"-4"13"-14"0,0-19 36 16,0 7-44-16,0-1 1 15,10 7 0-15,-3-4 0 16,7 1-4-16,8-4 0 16,9 1 2-16,8-7 0 15,11-3-7-15,2-3 1 16,-2-10-7-16,-8-3 0 0,-10 1-6 15,-14-4 1-15</inkml:trace>
  <inkml:trace contextRef="#ctx0" brushRef="#br0" timeOffset="4113.85">17367 5070 48 0,'-7'35'24'0,"18"-4"-19"15,-8-31 43-15,8 6-46 16,10 1 0-16,14-1 0 16,8-9 0-16,10 3-5 15,7-7 0-15,3-5-3 16,-6-4 0-16,-8 1-11 16,-3-1 1-16</inkml:trace>
  <inkml:trace contextRef="#ctx0" brushRef="#br0" timeOffset="4608.42">18697 3882 40 0,'11'3'20'0,"-4"3"-6"0,-4-6 26 0,4 3-36 15,4 4 0-15,3-4 4 16,7 3 0-16,8-6-10 15,9 0 1-15,5 0 6 16,3-9 0-16,17 2-2 16,-3 4 0-16,4-3-2 15,-5 0 0-15,-9-1-2 16,-8 7 1-16,-10 3-1 16,-14 13 0-16,-15 15-1 15,-13 4 0-15,-15 15-2 16,-14 0 0-16,-7 7-2 15,4 2 1-15,0-2 0 0,-1-7 0 16,4 3 1-16,4 4 1 16,7-7 1-16,7 3 0 31,14 16-11-31,-7-6 0 16</inkml:trace>
  <inkml:trace contextRef="#ctx0" brushRef="#br0" timeOffset="5001.37">19061 5167 57 0,'3'-6'28'0,"15"9"-30"15,-18-3 45-15,0-9-44 16,-7-1 1-16,0 1-1 16,0 3 1-16,-4 3 0 15,-3 3 0-15,-4 6-1 16,-3-3 0-16,-4 10-1 15,1 5 1-15,-1 11-2 16,11-1 1-16,7 0-1 0,7-3 1 16,10-6 0-16,5-6 1 15,6-10 1-15,0-10 0 16,0-5-2-16,-3-4 1 16,-8-3-12-16,-10 1 1 15</inkml:trace>
  <inkml:trace contextRef="#ctx0" brushRef="#br0" timeOffset="9157.79">3013 3668 13 0,'7'-9'6'0,"3"3"5"0,-10 12 6 15,4-6-15-15,3 0 1 16,0 3 0-16,-3 3 0 16,3-6-4-16,3 4 0 15,-6 2 2-15,3-3 0 16,3 0-1-16,1 0 1 16,-4-3 0-16,7-3 0 15,4-3 1-15,-4 6 0 0,11-6 0 16,-4 2 1-16,7 4 0 15,-7 0 0-15,7 0-1 16,4 0 1-16,-4 4-2 16,4-4 1-16,7 0-1 15,-7 0 1-15,6 0 0 16,-6 0 0-16,7 0 0 16,0 6 1-16,3-6 0 15,4 0 0-15,-4 3-1 16,-3 0 1-16,3 0-2 15,4-3 1-15,-3 0-2 16,6-3 0-16,-10 0 0 16,0 6 0-16,3-6 0 15,0 3 0-15,4 0 0 16,-7 0 0-16,3 6 0 16,8-3 1-16,-12-3-1 15,5 4 1-15,6-1-1 0,-3 0 0 16,0-3 0-16,0-3 1 15,-4 0-1-15,4-4 0 16,3 1 0-16,1 3 0 16,3 3 0-16,-4-6 0 15,4 2 0-15,7-5 1 16,-4 0-1-16,-3 2 1 16,4-2-1-16,-4 6 0 15,7 0 1-15,0 0 0 0,0-4-1 16,3 4 0-16,-3 3 0 15,0 0 1-15,0-6-1 16,-7 3 1-16,3-3-1 16,4 6 1-16,0-4 0 15,-7 4 0-15,7 0-1 16,-3 0 1-16,3 4-1 16,-7 2 1-16,3 3-1 15,-7-6 0-15,4 4 0 16,0 2 0-16,0-3 0 15,4-3 0-15,-5 4 0 16,-2 2 0-16,3-6 0 16,-4-3 0-16,1 6 1 15,-1-6 0-15,0 4-1 16,4 2 1-16,4-3 0 16,6 3 0-16,-6-3 0 0,3 4 0 15,0-1-1 1,0-3 1-16,0 0-1 0,-8 0 1 15,8-3-1-15,7 0 1 16,-3 0-1-16,-1 0 0 16,1-3 0-16,3 3 0 15,4 0 0-15,-11-3 0 16,7 3 0-16,14-3 1 16,-11 3-1-16,4-6 0 15,4-1 0-15,0 1 1 16,-1 0-1-16,8-4 1 15,3 1-1-15,-3 0 0 0,3-1 0 16,4-5 0-16,-8 5 0 16,8-9 0-16,0 1 0 15,-1-4 1-15,1 9 0 16,0-3 0-16,-4 10 0 16,4 0 0-16,-4 6 0 15,-3 3 0-15,-4 0-1 16,0 7 1-16,-7 2 0 15,0-3 1-15,-7 7-1 16,0-6 0-16,-3 2 0 16,-1-6 1-16,1 4-1 15,-4-1 1-15,3 1-2 16,-6-4 0-16,-8 0 0 16,-3 0 0-16,-4-2-3 15,-7-4 0-15,1 3-7 0,-8-3 1 16,-14 9-10-16,-14 10 0 15</inkml:trace>
  <inkml:trace contextRef="#ctx0" brushRef="#br0" timeOffset="10374.44">2974 3954 23 0,'-14'22'11'0,"14"-10"0"16,0-9 2-16,0 4-11 16,3 2 0-16,4-6 1 15,-7 4 1-15,11-7-4 16,-7 3 1-16,10 3 3 16,-4-6 0-16,11 0 0 15,11 0 0-15,14 0 0 16,14 0 0-16,21 0 0 15,18-16 0-15,21 4-2 0,10-7 1 16,8-3-1-16,14 3 0 16,-11 3-3-16,-14 4 0 15,-25 3-2-15,-17 2 0 16,-22 7-3-16,-24 7 1 16,-18-4-9-16,-24 12 0 15</inkml:trace>
  <inkml:trace contextRef="#ctx0" brushRef="#br0" timeOffset="10763.75">3083 4305 27 0,'0'16'13'0,"7"-16"-2"15,-7 0 14-15,11 0-19 16,7-7 0-16,13 4 6 15,8-3 1-15,11 3-14 0,20-3 0 16,8-7 10-16,24 1 1 16,7-1-4-16,11-3 0 15,0-6-5-15,7-3 1 16,-17 3-8-16,-15 0 1 16,-10 4-13-16,-22-1 0 31</inkml:trace>
  <inkml:trace contextRef="#ctx0" brushRef="#br1" timeOffset="38719.94">3570 6519 55 0,'0'9'27'0,"18"7"-21"16,-15-10 27-16,4 1-32 16,4 5 0-16,-11 4 2 15,7-1 0-15,-7 11-4 16,0 8 1-16,0 7 1 0,0 6 1 15,0 6-3-15,0-3 0 16,4 4-5-16,-4-1 1 16,0-6-6-16,0-3 1 15,0-10-6-15,-4-9 1 16</inkml:trace>
  <inkml:trace contextRef="#ctx0" brushRef="#br1" timeOffset="39123.15">3771 6967 41 0,'14'29'20'0,"-10"24"-14"0,3-41 33 0,-7 7-38 16,0 6 1-16,0-6-1 15,0 6 1-15,0-3-3 16,0-3 1-16,-7-3 0 15,3-4 1-15,4-6-2 16,-7-2 1-16,7-4-2 16,0 0 0-16,0-16-1 15,7-6 1-15,4-3-1 16,-1-6 0-16,1 5 0 16,3-2 0-16,0 6 1 15,-3 7 1-15,3 2 0 16,4 4 0-16,-1 9 1 15,-6 0 0-15,-1 9 1 0,1 10 0 16,7 9 0-16,-8-3 1 16,4 3-1-16,4 10 1 15,0-7-1-15,3-2 0 16,0-11-6-16,-3-5 0 16,3-7-7-16,-11-9 1 15</inkml:trace>
  <inkml:trace contextRef="#ctx0" brushRef="#br1" timeOffset="39619.08">5380 7190 53 0,'-7'0'26'0,"14"16"-30"0,-7-16 48 15,0-3-44-15,-11-1 0 16,1 8 1-16,-4-8 1 16,-1 11-3-16,5 5 0 15,-1 10 0-15,-6 3 1 16,6 0-4-16,-10 7 1 15,10-1-1-15,-3-3 0 16,11-6-1-16,3-6 1 16,7-10 0-16,3-15 0 0,12-4 1 15,-5-6 0 1,15-3-4-16,-7-6 0 0,-1 3-4 16,-3-3 1-16</inkml:trace>
  <inkml:trace contextRef="#ctx0" brushRef="#br1" timeOffset="39904.58">5690 7306 49 0,'11'38'24'0,"-1"-20"-23"15,-2-18 49-15,-8 0-50 16,0 0 1-16,0-9 1 15,0-3 0-15,3-4-3 0,-3-6 1 16,7 0 1-16,-7 0 0 16,4 9 0-16,3 4 0 15,0 0 0-15,3 2 0 16,4-5-2-16,-3-1 0 16,3 4-5-16,7-7 1 15,-10 1-7-15,10-7 0 16,-10 0-5-16,6-10 1 15</inkml:trace>
  <inkml:trace contextRef="#ctx0" brushRef="#br1" timeOffset="40565.24">6396 6673 48 0,'25'18'24'0,"-8"48"-26"16,-10-50 44-16,-7 15-42 16,0 16 1-16,0 4 0 15,4 11 0-15,-4-15-1 16,7-3 1-16,-4 0 0 16,4-6 1-16,0-1 0 15,1-12 1-15,-1-6-2 16,0-6 1-16,-4-7-1 15,-3-3 0-15,-3-6-1 16,-4-3 1-16,-4-4-3 16,-7-2 1-16,4 9-2 0,-7 3 0 15,3 0-1-15,-13-3 0 16,2-4 0-16,1 10 0 16,7 7 1-16,-7 9 0 15,10 6 3-15,4 0 0 16,7 6 1-16,7 4 0 15,11 2 0-15,6-2 1 16,4 2 0-16,4-8 0 16,7-4-1-16,7-10 0 15,10-5-1-15,0-7 1 0,1-3-1 16,3-6 1-16,-4-7-2 16,1-9 1-16,-8-3 0 15,-3 3 0-15,-8-9 0 16,-2-1 0-16,-8 1 0 15,-4 0 1-15,-2 6-1 16,-5 3 0-16,-3 3 0 16,-7 6 1-16,0 7-1 15,-3 9 0-15,-4 7 0 16,0 2 0-16,0 7 0 16,-1 0 0-16,1 0 0 15,4 6 0-15,3 3 0 16,3 0 0-16,4 0-1 15,8 1 0-15,-1-8-4 16,7-8 0-16,0-4-9 16,0-12 0-16</inkml:trace>
  <inkml:trace contextRef="#ctx0" brushRef="#br1" timeOffset="40865.28">7232 7463 40 0,'11'47'20'0,"-11"-44"-17"0,0-3 28 15,0-9-28-15,-8-7 0 16,5-6 2-16,-8 3 0 0,4-12-6 16,-3-4 1-16,3 1 4 15,3 2 1-15,4 1-1 16,0 6 0-16,11 16 0 15,6-4 0-15,8 4-1 16,3-1 0-16,1 7-4 16,2-3 1-16,-3 0-6 15,-6 2 1-15,6 1-8 16,-10 3 0-16,-4-3-5 16,3-3 0-16</inkml:trace>
  <inkml:trace contextRef="#ctx0" brushRef="#br1" timeOffset="41635.25">8315 7030 43 0,'7'-3'21'0,"4"6"-22"0,-11-3 37 16,3-3-36-16,1 0 0 0,-1 0 0 15,1-4 0-15,-4 7-1 16,0 0 1-16,0 0 0 16,0 0 0-16,0 0 0 15,0 4 0-15,0-4-1 16,0 0 0-16,0 0-4 16,0 3 1-16,0-3-8 15,0 0 0-15</inkml:trace>
  <inkml:trace contextRef="#ctx0" brushRef="#br1" timeOffset="41888.08">8343 7287 64 0,'0'22'32'0,"4"-3"-30"0,-1-16 62 16,4 0-63-16,-3 0 1 15,3 1-1-15,0-1 1 16,0 0-8-16,0-3 1 16,-7 0-14-16,-3-10 0 0,-5 1-2 15,1 0 0-15</inkml:trace>
  <inkml:trace contextRef="#ctx0" brushRef="#br1" timeOffset="42533.14">10308 7043 47 0,'-10'12'23'0,"17"54"-23"15,-4-50 42-15,1-1-41 16,-4 1 1-16,0 9-2 16,0 6 1-16,0 1-3 0,-4 2 0 15,4-2-5-15,0-10 1 16,0 0-9-16,4-16 1 15</inkml:trace>
  <inkml:trace contextRef="#ctx0" brushRef="#br1" timeOffset="42981.87">10679 7027 47 0,'35'-9'23'0,"-7"-17"-16"0,-21 17 39 15,-3-4-43-15,-1 1 1 0,-3-7 3 16,-3 0 0-16,-11-3-9 16,-11 10 0-16,-10-1 5 15,-8 4 1-15,-6 3-3 16,-15 6 1-16,1 12-3 15,-1 10 1-15,4 9-3 16,0 7 0-16,4 6-2 16,7 0 1-16,3 9-3 15,7 10 1-15,11 9 0 16,10 10 0-16,15-1 3 16,17 1 0-16,14-17 2 0,7-11 1 15,18-17 2-15,14-11 1 16,18-20 1-16,14-19 1 15,-8-15-1-15,-6-16 1 16,-4-9-1-16,-10-10 0 16,-15 0-2-16,-10 1 1 15,-11 2-6-15,-17 4 0 16,-18 9-15-16,-14 0 1 16</inkml:trace>
  <inkml:trace contextRef="#ctx0" brushRef="#br1" timeOffset="44394.45">11730 7315 49 0,'0'4'24'0,"10"2"-13"16,-6-3 31-16,3 3-40 15,-3 4 1-15,-1 5 2 16,1 14 1-16,-4 11-7 16,0 10 0-16,0 10 3 15,0 9 1-15,-4 3-3 16,1 13 0-16,-1-7-3 16,1-12 0-16,-1-16-6 15,0-15 0-15,4-16-10 16,0-29 1-16</inkml:trace>
  <inkml:trace contextRef="#ctx0" brushRef="#br1" timeOffset="44798.54">11635 7350 37 0,'7'31'18'0,"7"-24"-11"0,-14-7 22 16,7-4-28-16,3 1 0 0,5 0 3 15,2 3 0-15,4 0-5 16,8-3 1-16,2 0 2 16,8 0 1-16,7 0 0 15,14 3 0-15,-4 0 0 16,1 0 0-16,-4 3-1 15,-4 6 1-15,-10 13-1 16,-11 9 0-16,-14 10-2 16,-10 16 1-16,-11-4-2 15,-11 10 1-15,-7-1-1 16,-10 1 0-16,-4 0-1 16,-3-7 0-16,3-6-3 15,4-6 1-15,7-3-4 16,3 0 1-16,7-7-8 15,4-5 0-15,4-7 1 16,6-4 0-16</inkml:trace>
  <inkml:trace contextRef="#ctx0" brushRef="#br1" timeOffset="45056.51">12425 7952 48 0,'3'34'24'0,"1"1"-30"0,-4-26 53 0,0 10-47 15,0 0 1-15,0 6-3 16,0-6 0-16,7-3-4 15,0-4 0-15,-3-9-8 16,-4-12 0-16</inkml:trace>
  <inkml:trace contextRef="#ctx0" brushRef="#br1" timeOffset="45219.93">12411 7767 43 0,'14'6'21'0,"11"32"-25"16,-18-29 34-16,3 1-32 16,1-1 0-16,3 1-9 0,0-1 1 15,0 0 5-15,0-9 0 16</inkml:trace>
  <inkml:trace contextRef="#ctx0" brushRef="#br1" timeOffset="45519.55">12749 8124 31 0,'4'16'15'0,"-4"-19"-11"0,0-3 22 0,0-4-24 15,0-5 0-15,-4-4 2 16,4-9 1-16,0-1-6 15,0 11 0-15,4 2 4 16,-1 0 1-16,1 7-1 16,3 3 0-16,4-1-1 15,3 1 0-15,3 6-2 16,1 3 0-16,3 3-3 16,-3 1 0-16,-1 2-7 15,1 0 0-15,-7-2-3 16,-1-1 0-16</inkml:trace>
  <inkml:trace contextRef="#ctx0" brushRef="#br1" timeOffset="45850.75">13003 8124 45 0,'22'10'22'0,"13"-7"-21"0,-21-3 43 16,7-6-44-16,7-1 1 15,1-2-1-15,-5-3 1 16,-3-4-2-16,-3-3 0 16,-4-3 0-16,-7-3 1 15,-7 6-1-15,-3 3 0 0,-8 4-2 16,-3 6 0-16,-7 3-1 16,0 9 1-16,0 13-1 15,-1 3 1-15,8 9 0 16,0-3 0-16,7 4 2 15,11 2 1-15,3 1 0 16,7-10 1-16,3-3-3 16,5-4 0-16,-1-2-6 15,7-7 0-15,-3 1-3 16,-1-13 1-16</inkml:trace>
  <inkml:trace contextRef="#ctx0" brushRef="#br1" timeOffset="46359.37">13550 8059 30 0,'25'0'15'0,"-7"-7"-5"16,-15 10 27-16,4 1-34 0,-3-1 0 15,-1-3-2-15,-3 0 1 16,-3 0-4-16,-8-3 1 16,-3 6 2-16,0 3 0 15,0 7-2-15,-4 2 0 16,4 7 1-16,3 3 0 15,1 4 0-15,6-1 0 16,4-9-1-16,4-1 1 16,-1 1 0-16,8 0 0 15,7-6-2-15,6-7 1 16,12-6 0-16,2 6 0 0,1-12 0 16,7-16 0-16,7-10 0 15,3-15 1-15,1-6-1 16,-1-10 1-16,-6-12-1 15,-4 3 1-15,-8-3-1 16,-6-16 1-16,-4 3-1 16,-14 3 1-16,-3 7 0 15,-11 3 0-15,-7 21 0 16,-7 17 1-16,0 5 0 16,-7 4 1-16,-8 6 0 15,-6 19 0-15,-7 19-2 16,-1 15 1-16,1 26-1 15,10 15 1-15,8 3-1 16,6 16 0-16,7 3 0 16,11 13 0-16,7-4-1 0,4-25 0 15,3-5-5-15,-3-20 0 16,-4-12-6 0,-4-29 0-16</inkml:trace>
  <inkml:trace contextRef="#ctx0" brushRef="#br1" timeOffset="46570.05">13610 7833 41 0,'21'50'20'0,"25"-9"-11"0,-28-38 35 0,-1 3-41 16,8-3 1-16,10-3 1 15,11-6 0-15,7-6-8 16,4-7 1-16,6-6-1 15,4 0 1-15,-7-1-11 16,-7 8 0-16,-7-1-4 16,-4 9 1-16</inkml:trace>
  <inkml:trace contextRef="#ctx0" brushRef="#br1" timeOffset="47080.05">15681 8055 56 0,'-11'13'28'0,"15"-57"-34"16,-4 28 55-16,0-9-48 16,-4-19 1-16,-3-6 0 15,-3-16 0-15,-1-9-3 16,4-9 1-16,4-1 1 16,3 0 1-16,7 19-1 15,3 10 0-15,1-4-1 16,3 13 0-16,7 13-2 15,0 18 1-15,7 13-3 16,-3-3 0-16,-4 12-8 16,-7 10 0-16,-10 2-5 15,-11 11 1-15</inkml:trace>
  <inkml:trace contextRef="#ctx0" brushRef="#br1" timeOffset="47486.63">15416 7839 42 0,'0'82'21'0,"32"-54"-15"0,-18-28 35 15,7-3-39-15,11 3 0 16,11 3 0-16,2-6 1 16,8 0-5-16,7 6 1 0,-3-6 2 15,-8 3 0-15,-3-4-2 16,-4-2 1-16,1-3-1 15,-12-4 0-15,-2-2 1 16,-8-1 0-16,-4 0 0 16,-6 1 0-16,-7 2 0 15,-8 4 1-15,-7 2 0 16,-3 1 0-16,-3 3-1 16,-8 6 0-16,0 3 0 15,4 7 1-15,-7 6-2 16,7-1 0-16,3 4-1 15,7 7 1-15,4-1 0 16,7-3 0-16,7-6-1 16,11-7 1-16,7-9-1 15,7-9 1-15,-1-6-2 16,1-1 0-16,0 1-11 16,-4-4 1-16</inkml:trace>
  <inkml:trace contextRef="#ctx0" brushRef="#br1" timeOffset="47771.54">16277 7958 48 0,'0'-6'24'0,"0"0"-25"0,0-1 38 0,0-2-36 16,-3 0 0-16,3-1 3 15,0 1 0-15,0 3-4 16,0-1 0-16,0 7 3 16,0 0 1-16,7-3-2 15,3 0 1-15,8-3-2 16,10-1 1-16,4-2-3 16,0 0 0-16,-1 2-6 15,-2 1 1-15,-5 0-11 16,-3-4 1-16</inkml:trace>
  <inkml:trace contextRef="#ctx0" brushRef="#br1" timeOffset="48372.55">16626 7971 44 0,'7'31'22'0,"1"-6"-17"0,-5-18 30 16,1 2-34-16,-1-3 0 16,4-6 1-16,0 0 1 15,4-6-4-15,-1-10 1 16,1 4 1-16,0-4 1 16,-1 10-1-16,1-1 1 15,3 1-3-15,-4 0 1 0,5 0-2 16,-5-1 0-16,1 1 0 15,-4 3 0-15,0 3-1 16,0 6 0-16,-4 1 1 16,-3-4 0-16,0 3 1 15,0 0 0-15,0 0 1 16,4 1 0-16,-1-1 0 16,1 0 0-16,0 7 0 15,-4-7 0-15,3 0-1 16,-3-6 1-16,0 0-1 15,4-9 0-15,-1 3 0 16,4-1 0-16,0-2 0 16,0 0 1-16,0 2-1 15,4 4 1-15,-1 6 0 16,1 0 0-16,0-3 0 16,-1 0 0-16,4 4-1 15,0 2 1-15,1-3 0 0,-1 3 0 16,0 4 0-16,0-1 1 15,0 10 0-15,0-3 0 16,0 2-1-16,-3-2 1 16,-1 3-1-16,1-3 0 15,0-1-2-15,-1-2 0 16,1-4-4-16,-1 1 0 16,1-10-6-16,-1-10 0 15</inkml:trace>
  <inkml:trace contextRef="#ctx0" brushRef="#br1" timeOffset="48641.82">17286 8077 26 0,'-3'54'13'0,"13"-20"-7"15,-6-18 17-15,-1-4-20 16,4 4 0-16,-3 3 4 15,3 0 1-15,0-4-9 16,4-5 1-16,-1-10 4 16,1-6 1-16,3-7-2 15,0-3 0-15,4-9-2 16,-1-9 0-16,8-10-4 16,-4 3 0-16,0-6-7 15,-3-9 1-15,-11 5-4 0,-4-5 0 16</inkml:trace>
  <inkml:trace contextRef="#ctx0" brushRef="#br1" timeOffset="48881.73">17752 7356 41 0,'3'72'20'0,"-13"54"-23"0,10-82 37 0,-4-4-34 16,4 23 1-16,-3 9-1 15,-1 7 0-15,4-1-3 16,0-3 1-16,-3-9-6 16,3-16 1-16,0-15-5 15,-4-4 1-15</inkml:trace>
  <inkml:trace contextRef="#ctx0" brushRef="#br1" timeOffset="49332.62">18020 8137 38 0,'14'16'19'0,"7"-16"-15"0,-21 0 34 15,0 0-36-15,0 0 1 16,0-3 0-16,-7-1 1 16,-3 1-6-16,-5 0 1 15,-2 0 3-15,-1 9 0 16,1 1-1-16,-5 5 0 16,1 1 0-16,4 5 0 15,2 4-2-15,5-6 1 16,3 0-2-16,3-10 0 15,4 0-2-15,4-3 0 0,3 7-1 16,0-4 1-16,3-6-1 16,-2-9 1-16,2-1 1 15,-3 1 1-15,4-1 0 16,-1 7 0-16,1 0 1 16,3 3 1-16,0 6 1 15,0 4 1-15,-3-4 0 16,6 7 1-16,-2 9-1 15,2 3 1-15,1 3-2 16,0 0 1-16,-4-6-6 16,0 0 1-16,-4-9-9 15,-6-4 0-15</inkml:trace>
  <inkml:trace contextRef="#ctx0" brushRef="#br1" timeOffset="52470.93">22147 8482 34 0,'29'25'17'0,"24"-38"-7"0,-36 17 18 0,1-8-22 16,-1 1 0-16,8-6 4 15,3-4 0-15,4-9-13 16,0-9 0-16,0-7 8 15,-4-21 1-15,-7-16-4 16,-14-7 0-16,-10-3-1 16,-15-21 0-16,-10-10-1 15,3-3 1-15,-3-7 0 16,-8 16 1-16,1-2 0 16,7 5 0-16,3 3-1 15,8 7 1-15,6 16-1 16,11 12 0-16,11 12-1 15,6 17 0-15,4 21 0 16,11 9 0-16,7 10-3 16,3 7 1-16,1 2-4 15,-1 10 0-15,-7 6-12 0,-10-6 0 16</inkml:trace>
  <inkml:trace contextRef="#ctx0" brushRef="#br1" timeOffset="54903.34">24472 7272 39 0,'11'-41'19'16,"-8"22"-22"-16,-3 19 36 0,0 3-34 16,-3 10 1-16,-4 15-1 15,-4 9 1-15,-3 20 0 16,-7 15 0-16,3 3 0 15,4 16 0-15,4 0 1 16,-1 10 0-16,7-7 0 16,4-3 1-16,4-13-1 15,3-22 1-15,0-12-1 16,0-9 0-16,0-13-1 31,0-13 1-31,-7-9-1 0,-3-9 1 0,-4-7-1 16,-7 0 0-16,-4-2-1 0,-3-4 1 15,-4 3 0-15,0 6 0 16,-3 10 0-16,3 9 0 16,4 4 0-16,4 9 0 15,6 3 0-15,4 12 0 16,3-9-2-16,8 3 1 16,7 1-4-16,3 2 0 15,7-6-5-15,7 3 0 16,4-12-2-16,0-16 0 15</inkml:trace>
  <inkml:trace contextRef="#ctx0" brushRef="#br1" timeOffset="55099.6">24853 7971 29 0,'14'-19'14'0,"-7"41"-12"15,-7-13 27 1,-14 29-27-1,-3 12 1-15,-5-3-1 16,1-3 1-16,-3 3-5 16,-1 6 0-16,7-6 0 15,1-6 0-15,3-13-9 16,3-6 1-16</inkml:trace>
  <inkml:trace contextRef="#ctx0" brushRef="#br1" timeOffset="55250.02">24585 8081 28 0,'21'22'14'0,"43"62"-6"0,-40-62 19 15,8 16-26-15,7 12 0 16,3-3-6-16,1-6 0 16,-5-4-3-16,-6-15 1 15</inkml:trace>
  <inkml:trace contextRef="#ctx1" brushRef="#br1">18073 5472 0,'0'0'16,"0"0"-16,7 28 16,0 0-1,4-6 1,-1-6 0,-3-7-1,4 4 1,-1-10-1,1-3 1,-4 3 0</inkml:trace>
  <inkml:trace contextRef="#ctx0" brushRef="#br1" timeOffset="61059.48">23248 7190 41 0,'11'13'20'0,"10"-1"-7"0,-14 1 20 16,0 5-32-16,-4 11 1 16,1-7 0-16,-4 9 0 15,-4 13-3-15,1 3 1 16,-4 6 0-16,0-6 0 15,0-3-7-15,0-6 0 16,0-7-8-16,-4-15 1 0</inkml:trace>
  <inkml:trace contextRef="#ctx0" brushRef="#br1" timeOffset="61373.59">22828 7980 47 0,'11'35'23'0,"14"-26"-15"0,-15-9 39 16,1-3-41-1,10-3 0-15,21-4 2 0,8-2 1 16,24-1-12-16,10-6 1 16,8 1 6-16,3-1 0 15,4 0-8-15,-4 6 1 16,-14 7-9-16,-13 6 1 16,-23 6-9-16,-20 4 0 15</inkml:trace>
  <inkml:trace contextRef="#ctx0" brushRef="#br1" timeOffset="62200.49">22871 8291 38 0,'3'9'19'0,"4"10"-11"0,-7-19 24 16,0 9-31-16,0 7 1 15,0 0 0-15,0 6 1 16,-3 6-4-16,-1-3 1 15,-3 9 1-15,-4 1 0 16,1-1-6-16,3-2 1 16,0-4-9-16,0-9 0 0</inkml:trace>
  <inkml:trace contextRef="#ctx0" brushRef="#br1" timeOffset="62440.62">22980 8498 44 0,'28'0'22'0,"15"0"-24"16,-33 0 34-16,8-4-33 15,3 4 1-15,0-3-11 16,0 0 1-16,-3-3 3 16,-4-3 1-16</inkml:trace>
  <inkml:trace contextRef="#ctx0" brushRef="#br1" timeOffset="62637">23043 8491 39 0,'-7'51'19'0,"0"27"-21"0,7-56 31 0,4 0-36 16,-1 3 0-16,4-3-14 15,-7-6 1-15</inkml:trace>
  <inkml:trace contextRef="#ctx0" brushRef="#br1" timeOffset="62875.86">23569 8331 37 0,'-10'16'18'0,"-29"34"-17"16,28-34 29-16,1 6-29 0,-8 12 0 15,-3 7 0-15,-7 3 1 16,6-3-5-16,5 0 0 16,3-10-7-16,-1-12 0 15</inkml:trace>
  <inkml:trace contextRef="#ctx0" brushRef="#br1" timeOffset="63087.45">23435 8382 34 0,'0'44'17'0,"14"3"-13"0,-7-35 23 0,4 10-27 15,-1 3 1-15,4 3-1 16,4 1 1-16,0-4-5 16,-4 0 0-16,0-10-6 15,-3-5 0-15</inkml:trace>
  <inkml:trace contextRef="#ctx0" brushRef="#br1" timeOffset="63490.08">23654 8121 56 0,'14'3'28'0,"11"1"-33"0,-15-4 54 15,4-4-47-15,4 1 0 16,3 3 3-16,0-3 0 16,-3 0-6-16,0 0 0 15,-8 3 3-15,-3 3 0 16,-7 3-3-16,-7 1 1 0,-3 5-3 16,-5 1 0-16,-2-1 0 15,-1 1 1-15,0 2 0 16,4 4 0-16,4 0 1 15,-1-6 1-15,8 2 1 16,6 1 1-16,4 0-1 16,7-1 0-16,8-2-1 15,6-1 0-15,4-2-7 16,-1-7 1-16,-3 0-11 16,-13 0 0-16</inkml:trace>
  <inkml:trace contextRef="#ctx0" brushRef="#br1" timeOffset="68355.14">9980 9071 48 0,'-7'19'24'0,"4"-19"-14"16,3 0 25-16,0 3-32 16,0-3 1-16,3 4 3 15,4-8 1-15,7 4-9 16,7-3 1-16,8 0 5 16,6 0 1-16,-3 0-2 15,-1 3 0-15,-2 3-2 16,-1-3 0-16,-7 3-2 15,-7 0 0-15,-3 7-1 16,-8 5 0-16,-3 4-1 0,-7 0 0 16,0 0-1-1,0-3 0-15,-4 5 1 0,-3-2 0 16,0 6 1-16,-3-3 0 16,-1 3 1-16,4 4 0 15,3-14 1-15,4 1 1 16,4 3-1-16,3-4 1 15,7 1-1-15,3-6 1 16,8-4-1-16,-4-3 0 16,7-3-2-16,0 0 0 15,4 0-6-15,-4-3 1 16,0 6-14-16,1-3 1 0</inkml:trace>
  <inkml:trace contextRef="#ctx0" brushRef="#br1" timeOffset="68894.98">10576 9109 59 0,'39'-3'29'0,"-14"-35"-28"0,-18 35 44 15,0-6-43 1,-4-7 0-16,-3-3 2 0,-7-6 0 16,-10 0-6-16,-11 3 1 15,-8 0 3-15,-10 7 0 16,-7 8-2-16,4 1 1 31,-39 19-4-31,7 2 1 16,7 10-3-16,3-3 1 15,8 10-2-15,10 5 1 0,3 7-2 16,8 9 0-16,10 10 2 16,11 6 0-1,10 3 3-15,15 0 0 0,14 1 3 16,6-4 0-16,19-13 2 15,10-15 1-15,3-13 1 16,8-22 0-16,13-15 2 16,4-10 0-16,-3-15-2 15,-8-10 1-15,-6-3-2 16,-15-7 1-16,-13 1-3 16,-8-7 1-16,-7-5-9 15,-10 11 0-15,-4 1-14 16,-7 3 1-16</inkml:trace>
  <inkml:trace contextRef="#ctx0" brushRef="#br1" timeOffset="69465.08">11553 8912 56 0,'-3'-13'28'0,"3"-3"-22"15,0 16 38-15,0 0-43 16,0 0 0-16,-7 10-2 16,-7 5 0-16,-4 11-1 15,-3-5 1-15,0 5-2 16,0 5 0-16,-1 0-2 15,1-3 0-15,7 1 1 16,4-4 0-16,3-3 2 16,7-3 0-16,7-1 2 0,3-2 0 15,8 0 2-15,10-4 1 16,0 4 0-16,-3-7 1 16,-4-2-1-16,-7 2 0 15,-3 7-1-15,-8 9 0 16,-10-6-2-16,-7 6 1 15,-3 6-5-15,-5 0 0 16,1 1-3-16,0-4 1 16,3-3-6-16,4-6 0 15,7 3-3-15,7-13 0 16</inkml:trace>
  <inkml:trace contextRef="#ctx0" brushRef="#br1" timeOffset="69691.47">11776 9451 43 0,'-4'28'21'0,"1"7"-19"15,3-26 40-15,0 7-41 16,0-4 1-16,0 1-2 15,0-1 1-15,3-2-6 16,-3-10 1-16,4-7-10 16,-1-11 1-16</inkml:trace>
  <inkml:trace contextRef="#ctx0" brushRef="#br1" timeOffset="69855.92">11843 9241 8 0,'14'9'4'0,"0"-6"1"0,-7-3-14 16,4 0 7-16,-1 0 1 16</inkml:trace>
  <inkml:trace contextRef="#ctx0" brushRef="#br1" timeOffset="70411.28">12097 9532 34 0,'3'32'17'0,"4"-10"-22"16,-3-19 35-16,-4 0-29 15,0-3 1-15,0 0 0 16,3-13 0-16,4-2-2 15,1-7 0-15,-1-6 1 16,3 3 1-16,1 9-1 16,-1 3 1-16,1 1-1 15,3 2 0-15,0 4-1 16,0 0 1-16,-3 6-1 16,3 6 0-16,-3 7 0 0,-1-1 1 15,1 4-2-15,-4-4 1 16,0 1 0-16,0-1 1 15,0-2-1-15,0-4 0 16,0 4 0-16,4-4 0 16,-1-3 0-16,1 0 0 15,-1-3 0-15,1-3 0 16,0-3 0-16,-1-7 1 16,1 4-1-16,3-1 1 0,0-2-1 15,0-1 0-15,4 4 0 16,-4-4 0-16,3 1-1 15,1-1 0-15,0 1 0 16,-1-4 1-16,1 3-1 16,0 7 1-16,-1 3 0 15,1 6 0-15,0 3-1 16,-1-2 1-16,-3 5-2 16,0 4 1-16,0 2-3 15,1 1 0-15,-1 0-7 16,-4-7 1-16,4-6-1 15,1-3 1-15</inkml:trace>
  <inkml:trace contextRef="#ctx0" brushRef="#br1" timeOffset="70816.92">12891 9796 31 0,'7'78'15'0,"-7"-9"-14"0,0-66 30 16,0 1-32-16,-4 2 1 15,1 0 1-15,-5-18 1 16,1-10-2-16,0-10 1 16,0-9 0-16,0-12 1 15,0 9 0-15,-3-6 0 0,3 0-3 16,3 0 1-1,4 12-2-15,4 0 1 0,6-2 0 16,8 11 0 0,6 4 1-16,1 13 0 0,10 2 3 15,-3 10 0-15,3 0 0 16,-3 10 1-16,-7 6-1 16,-4 5 0-16,-10 5-2 15,-11-1 0-15,-7 6-3 16,-8-6 1-16,-2 0-3 15,-1-6 1-15,1-6-5 16,-1-7 0-16,0-9-4 16,4-4 0-16</inkml:trace>
  <inkml:trace contextRef="#ctx0" brushRef="#br1" timeOffset="71088.4">13162 8733 47 0,'14'28'23'0,"-3"41"-21"0,-8-53 44 16,1 21-45-16,3 14 1 15,4 14 0-15,-4 17 1 16,3-4-4-16,-3 10 0 0,0-6 2 15,0-23 0-15,0-2-5 16,-3-13 1-16,-4-13-8 16,0-9 0-16,3-13-5 15,5-12 0-15</inkml:trace>
  <inkml:trace contextRef="#ctx0" brushRef="#br1" timeOffset="71375.39">13501 9564 61 0,'0'31'30'0,"7"-15"-37"0,-4-13 59 16,1 6-53-16,-1 4 1 16,1-4-5-16,0-6 1 15,-4-3 1-15,3-6 0 16,-3-3-7-16,0-7 1 16,0-9-8-16,-3-3 1 15</inkml:trace>
  <inkml:trace contextRef="#ctx0" brushRef="#br1" timeOffset="71522.52">13466 9322 35 0,'14'7'17'15,"-4"11"-6"-15,-6-14 25 0,-1-1-35 16,4-3 0-16,-3 0-2 16,3 3 1-16,0 0-6 15,-7-3 0-15,4-6-7 16,-1-1 1-16</inkml:trace>
  <inkml:trace contextRef="#ctx0" brushRef="#br1" timeOffset="71808.73">13839 9561 39 0,'4'9'19'0,"0"-40"-17"0,-4 12 30 16,-4-3-30-16,-3 0 1 16,0-16 2-16,-4-9 1 31,-10-53-7-31,7 0 0 16,3 15 4-16,8 3 1 15,6 13-1-15,8 7 0 16,10 15-3-16,4 12 1 15,3 10-6-15,4 16 1 0,-4 6-11 16,0 12 1-16</inkml:trace>
  <inkml:trace contextRef="#ctx0" brushRef="#br1" timeOffset="72018.93">13624 9354 61 0,'7'22'30'0,"36"-13"-33"16,-26-9 52-16,4-3-47 15,11-3 0-15,11-1-4 16,2-2 1-16,1-4-5 16,0 7 1-16,-11 3-9 15,-3 0 0-15,-4 3-4 0,1-3 1 16</inkml:trace>
  <inkml:trace contextRef="#ctx0" brushRef="#br1" timeOffset="72498.39">14598 9266 55 0,'0'6'27'0,"-7"32"-37"16,0-26 54-16,-7 10-44 0,-11-3 0 15,-10 12 0-15,-8 17 1 16,-13 5-2-16,0 22 1 16,3 10-3-16,3 3 0 15,15 12-3-15,3-12 1 16,4-7-8-16,3-12 0 16,4-12-1-16,3-23 0 15</inkml:trace>
  <inkml:trace contextRef="#ctx0" brushRef="#br1" timeOffset="72695.98">14055 9294 34 0,'21'38'17'16,"-4"9"-5"-16,-9-35 33 0,2 7-45 15,1 9 0-15,3 7-6 16,0-1 1-16,0 4-6 16,-3-7 1-16</inkml:trace>
  <inkml:trace contextRef="#ctx0" brushRef="#br1" timeOffset="76492.34">3560 7783 28 0,'-11'6'14'0,"0"0"3"0,11-6 14 15,0 0-26-15,0 0 1 16,11 0 3-16,0-3 0 16,6 0-9-16,8 0 0 15,24-3 8-15,29 2 0 0,24 1-3 16,36 0 1-16,38 0-3 15,15-3 1-15,38-4-4 16,7-15 1-16,25 0-2 16,7-6 1-16,-6-7-5 15,-5 4 1-15,-6 2-6 16,-47 13 1-16,-27 10-10 16,-33 12 0-16</inkml:trace>
  <inkml:trace contextRef="#ctx0" brushRef="#br1" timeOffset="77694.11">9966 10272 26 0,'-7'13'13'0,"7"-10"-3"16,0-3 8-16,3 3-17 15,1 4 0-15,0-1 2 16,-1 3 1-16,1 1-3 16,-4-1 0-16,3-3 4 15,-3 1 1-15,0-4 0 16,0 3 1-16,0-3 0 16,0 0 0-16,4 0-1 15,3 1 0-15,7-1-1 16,7 0 0-16,11-3-2 0,3 3 1 15,0 0-2-15,4 0 1 16,-4 0-3-16,-6 1 1 16,-8 2-2-16,-4 3 1 15,-10 13-2-15,-10 0 0 16,-8 0-1-16,4-6 1 16,-3-7-1-16,-4 4 0 15,-4-4-1-15,4 0 1 16,0 1 0-16,3 2 1 15,4 1 0-15,4 3 1 16,3-1 0-16,7 4 1 0,0-3 0 16,7 0 1-16,-4-1-1 15,4-2 1-15,8-4-1 16,-1 1 0-16,-4-4 0 16,1 0 0-16,-7 0-1 15,-4 10 1-15,-11 0-1 16,-10-1 0-16,-4 1-3 15,-6 0 1-15,-8-7-7 16,-7-9 1-16,-3-12-5 16,3-4 0-16</inkml:trace>
  <inkml:trace contextRef="#ctx0" brushRef="#br1" timeOffset="78309.62">10767 10367 44 0,'3'-13'22'0,"8"-12"-19"0,-11 16 38 0,0-4-38 16,0-6 1-16,-4 3 1 15,-10-2 1-15,-10-1-8 16,-15 3 1-16,-11 1 4 16,-6 2 0-16,-8 0-2 15,1 7 1-15,-1 6-2 16,1 3 1-16,-1-3-1 15,-3 0 1-15,4 10-1 16,3 2 0-16,0 7-2 16,4 3 0-16,3 0-2 15,0 3 0-15,10 3-2 16,12 4 1-16,2 2-1 16,8 1 0-16,4 2 2 15,6-2 1-15,4 5 1 16,3 1 0-16,8 0 2 0,10 6 0 15,14 3 1-15,15 7 0 16,10-4 0-16,6-6 1 16,12-12 1-16,3-14 0 15,14-11 0-15,11-10 1 16,3-13-2-16,-3-15 1 16,-11-6-1-16,-10-7 0 15,-7-6-2-15,-15-3 1 16,-17-13-2-16,-15 0 0 15,-9 0-7-15,-19 1 0 16,-10-1-7-16,-7 16 0 0</inkml:trace>
  <inkml:trace contextRef="#ctx0" brushRef="#br1" timeOffset="78879.14">11409 10680 38 0,'7'32'19'0,"-18"15"-20"0,11-35 28 0,0 13-25 16,0 3 0-16,4 4 6 15,10 2 0-15,0 1-7 16,4-4 0-16,3-6 6 15,4-12 0-15,3-13-2 16,4-10 1-16,-1-5-4 16,1-10 0-16,-4-7-3 15,-3-5 1-15,-4-7-4 16,-7-7 1-16,-3 1-11 16,-4 6 0-16,-7-3-2 15,0 10 0-15</inkml:trace>
  <inkml:trace contextRef="#ctx0" brushRef="#br1" timeOffset="79181.93">11966 10790 62 0,'0'6'31'0,"21"-6"-42"0,-6-3 61 0,6 3-50 16,3-3 0-16,8-3-1 15,10-4 1-15,8-2-2 16,-1 5 0-16,-3-5-6 15,-4-1 0-15,1-5-9 16,-11 5 1-16</inkml:trace>
  <inkml:trace contextRef="#ctx0" brushRef="#br1" timeOffset="79674.66">13063 10545 62 0,'7'7'31'0,"-17"-11"-43"0,3 8 56 15,-4 5-45-15,1 4 0 16,-4 5 0-16,-4 4 1 0,-7 3-1 16,-3-6 0-16,0 3-4 15,-4 6 1-15,4 1 0 16,7-7 1-16,3-1-2 15,4-2 1-15,7-3 1 16,7 0 0-16,10-4 3 16,8-2 0-16,7-1 1 15,3 0 0-15,4-2 2 16,3-1 1-16,-7 0-1 16,-7 1 1-16,-3 2-2 15,-11 10 1-15,-10 3-4 16,-5 6 1-16,-2-3-9 15,-8 0 1-15,-3-6-7 16,-4-7 1-16</inkml:trace>
  <inkml:trace contextRef="#ctx0" brushRef="#br1" timeOffset="80201.23">13353 10831 44 0,'0'3'22'0,"-4"16"-29"15,4-16 39-15,-3 3-31 16,-1 3 0-16,1 4 0 16,-1 9 1-16,0 6-3 15,4 4 1-15,0-4 1 0,8-6 0 16,2 6 0-16,4-6 0 16,4-6 1-16,3-4 0 15,4-6-1-15,-4-9 1 16,-3-6 0-16,-4-4 0 15,0-12-2-15,-4-9 1 16,1-4-4-16,0-3 0 16,-1 1-11-16,-3-4 1 15</inkml:trace>
  <inkml:trace contextRef="#ctx0" brushRef="#br1" timeOffset="80485.45">13815 10360 58 0,'7'50'29'0,"0"23"-38"16,-7-51 48-16,0 15-39 15,0 7 1-15,-4 16-1 16,1 12 1-16,3 12-2 16,0-5 1-16,0-4-1 0,0-15 1 15,-4-10-7-15,1-19 0 16,3-15-8-16,0-16 1 16</inkml:trace>
  <inkml:trace contextRef="#ctx0" brushRef="#br1" timeOffset="80739.35">13836 10903 44 0,'21'22'22'0,"18"-13"-17"0,-21-9 34 15,13 6-37-15,-2 1 1 0,6-4 2 16,4 0 1-16,-8-3-6 15,-2 3 0-15,-12 0 3 16,-3 0 1-16,-14 7-3 16,-10 15 1-16,-8-9-5 15,-14 2 0-15,-13-2-12 16,-8 0 1-16,-14 3-3 16,10-1 0-16</inkml:trace>
  <inkml:trace contextRef="#ctx0" brushRef="#br1" timeOffset="94913.42">10022 11464 39 0,'7'6'19'0,"1"-6"-9"16,-8 0 19-16,0 0-26 15,0 0 1-15,0 0 0 16,-4 4 1-16,-3-1-7 15,-4 3 1-15,-6 3 3 16,-8 1 1-16,-10-1-2 16,-8 1 0-16,1-4-1 15,3 3 1-15,-7 4-1 16,-3-1 0-16,-4 1 0 16,-3 3 0-16,3-4 0 15,0-6 1-15,0 7-1 16,-4-1 0-16,8 4 0 0,7 0 1 15,6 3-2-15,5-1 0 16,3 4-1-16,3 0 1 16,0-3-1-16,4 0 0 15,-4 3 0-15,8 0 0 16,-5 3 1-16,5 0 0 16,-1 3-1-16,4 7 1 15,0-4 1-15,3 7 1 16,1 2-1-16,-1-8 0 15,1 5-1-15,3 7 0 0,0 10 1 16,-1-7 0-16,-2 9 0 16,3 7 0-16,-4 6 0 15,4 0 0-15,-7 3 0 16,3 6 1-16,4 4 0 16,-3 6 0-16,-1 6 0 15,1 3 0-15,-1 13 0 16,1 0 0-16,-1 9 1 15,0 9 0-15,1 4 0 16,-1 12 0-16,4 0 0 16,4 7 0-16,-8-7 0 15,4 7 0-15,-7-1-1 16,3 7 1-16,-3-10-1 16,0 1 1-16,0-7-2 15,0 0 1-15,0-9-1 16,3-4 1-16,8 1 0 0,-8-10 0 15,11 0-1-15,0-15 1 16,0-4-1-16,0-3 1 16,4-9-1-16,3-3 0 15,-7-4 0-15,10-6 1 16,1-6-1-16,6-6 0 16,5-10 0-16,-1-9 1 15,0-3-1-15,0 0 1 16,0-7-1-16,4 1 0 15,-4-4 1-15,7 1 0 16,-3-1-1-16,10-3 1 16,-6-3-1-16,6-3 0 15,4-6 0-15,6 0 1 0,15-4-1 16,18-2 0-16,17-10 0 16,11 3 1-16,14-6-4 15,11-1 0-15,-4-2-3 16,-15 6 1-16,-6 3-13 15,-14-3 0-15</inkml:trace>
  <inkml:trace contextRef="#ctx0" brushRef="#br1" timeOffset="95768.77">5260 13998 13 0,'-11'-41'6'0,"15"13"5"0,3 22 6 0,-7 6-10 16,0-7 0-1,0 7 4-15,0 0 1 0,0 0-15 16,0 0 0-16,0 0 10 16,0 0 1-16,0 3-4 15,0 10 1-15,0 6-3 16,-7 6 1-16,3 9-1 15,-3 13 1-15,0 4-2 16,-3 8 0-16,-4 1-1 16,-4-1 0-16,0 4-2 15,4-10 0-15,-7-9-3 16,7-9 1-16,3-7-4 16,8-6 1-16,-4-16-6 15,14-12 0-15,-4-13 1 16,11-15 0-16</inkml:trace>
  <inkml:trace contextRef="#ctx0" brushRef="#br1" timeOffset="96533.9">5235 13738 19 0,'0'-19'9'0,"4"19"2"0,-4 0 17 15,3 0-26-15,4 0 1 16,-3 6 0-16,3 0 1 15,-7-3-5-15,3 1 0 16,8-1 5-16,0-3 0 16,-1 0 1-16,4 0 0 15,7-3 1-15,-6 3 1 0,9-4-1 16,1-5 1-16,3 6-2 16,0-3 1-16,-10 2-3 15,3 1 0-15,-10 0-3 16,-1 3 1-16,-6 3-2 15,-15 10 0-15,-10 6-1 16,-7 6 1-16,-7 3-2 16,6 0 0-16,-6 0-1 15,3 1 0-15,1-4-1 16,-1-3 1-16,7-3 0 16,4-7 1-16,7 1 1 15,0-4 0-15,7-3 1 16,7 1 1-16,3-1 1 15,4 3 0-15,4-2 0 16,3 2 0-16,4 0 0 0,-11 1 0 16,3 2 0-16,1 7 0 15,0 3-1-15,-1 0 0 16,1 3 0-16,-1 3 0 16,1 4 0-16,-4 5 0 15,3 4 0-15,1-3 0 16,0-7 0-16,-1-3 1 15,1-6 0-15,-1-6 1 16,8-7-1-16,0-6 0 16,3-3 1-16,-4-9 0 15,5-7-1-15,-1-2 1 0,0-8-2 16,-3 1 1-16,3 0-1 16,-11 0 1-16,8 6-2 15,-14 1 0-15,3-1-3 16,-4 3 1-16,-3 0-2 15,-3 10 1-15,-4 0-3 16,-4 9 1-16,0 6 0 16,1 1 0-16,-1 9 3 15,1-1 1-15,10 11 1 16,0 5 0 0,21 7 2-1,0-3 0-15,11-10-4 16,3-9 0-16,0-10-6 15,-7-9 1-15</inkml:trace>
  <inkml:trace contextRef="#ctx0" brushRef="#br1" timeOffset="96850.43">5990 14089 38 0,'11'3'19'0,"-4"-6"-17"0,-7 6 33 16,-7 6-35-16,3 1 1 15,-13-1-1-15,-1 4 0 16,4 2-1-16,-7-2 1 16,3-1 0-16,-3 4 1 15,10-3 0-15,1-1 0 0,3 4 1 16,3-7 0-16,4 4 0 16,11-1 0-16,3 1-1 15,11 3 1-15,6-1-2 16,-3-2 1-16,4-1-1 15,-11 1 1-15,1-1-2 16,-5 4 1 0,-17-3-4-16,0 5 0 15,-21 8-8-15,-4-4 1 0,1-7-3 16,-5-5 1-16</inkml:trace>
  <inkml:trace contextRef="#ctx0" brushRef="#br1" timeOffset="97119.05">6406 13424 43 0,'15'-41'21'0,"-15"26"-26"0,0 15 42 15,0 0-35-15,-4 6 1 16,-3 9-1-16,3 14 0 15,-6-4-4-15,-8 12 1 16,-3 14 0-16,0 14 0 16,-11 11-6-16,4 15 1 15,3 3-1-15,11-3 0 0,-4 0 0 16,15-16 0-16,-8-19-4 16,8-24 1-16</inkml:trace>
  <inkml:trace contextRef="#ctx0" brushRef="#br1" timeOffset="97330.48">5973 13731 41 0,'3'7'20'0,"54"30"-14"16,-43-31 39-16,7-2-42 15,11-4 1-15,10-7 1 16,4-2 0-16,14-13-7 15,17-3 1-15,8-10 2 16,0 7 1-16,-15 6-11 16,-10 7 1-16,-21 8-9 15,-14 20 1-15</inkml:trace>
  <inkml:trace contextRef="#ctx0" brushRef="#br1" timeOffset="98426.26">12644 11781 46 0,'-4'28'23'0,"-10"-3"-12"15,7-15 23-15,-4 5-32 16,1 7 0-16,-1 13 1 16,1 15 1-16,-1 9-5 15,0 17 0-15,4 2 2 16,0 10 0-16,4-13-7 15,-1-15 1-15,1-13-11 16,6-19 1-16</inkml:trace>
  <inkml:trace contextRef="#ctx0" brushRef="#br1" timeOffset="98758.97">12979 11919 43 0,'0'37'21'0,"-7"4"-19"0,7-25 29 0,0 9-29 16,-4 6 0-16,1 13 0 16,-1 6 1-16,1 1-4 15,-1-14 0-15,0-2-1 16,1-10 0-16,3-10-10 16,3-2 0-16,-3-19-2 15,-3-10 1-15</inkml:trace>
  <inkml:trace contextRef="#ctx0" brushRef="#br1" timeOffset="99207.28">12887 11818 46 0,'0'10'23'0,"0"-10"-25"0,0 0 47 15,4 3-42-15,3-3 0 16,0 0 3-16,7-3 0 15,0-3-6-15,0-1 0 16,11 1 6-16,10 3 0 16,7 3-1-16,4 3 1 15,4 0-2-15,-5 0 0 16,-6 4-3-16,-7-4 1 16,-11 3-2-16,-10 7 0 15,-15 5-2-15,-6 4 1 0,-12 0-4 16,-2 3 1-16,-8-3-1 15,4 3 0-15,3-3 1 16,7 0 0-16,4-6 1 16,7 6 1-16,4-6 3 15,13-1 0-15,8-2 2 16,0 6 0-16,6-4 1 16,8-2 0-16,0-4-1 15,-4 1 0-15,-7-4-1 16,-3-3 1-16,-8 6-3 15,-13 10 1-15,-15 16-5 16,-10-4 1-16,-18 4-7 16,-3-1 0-16,3 1-10 15,-4-7 1-15</inkml:trace>
  <inkml:trace contextRef="#ctx0" brushRef="#br1" timeOffset="99538.33">13600 11878 44 0,'-4'47'22'0,"-14"28"-18"0,15-50 29 0,-4 10-31 16,0 3 1-16,0 12 2 16,3 0 1-16,-3 6-8 15,4-6 1-15,-4-6 3 16,3-12 1-16,1-4-7 16,-1-12 1-16,4-13-6 15,0-13 0-15,0-12-7 16,4-18 1-1</inkml:trace>
  <inkml:trace contextRef="#ctx0" brushRef="#br1" timeOffset="99792.07">13476 11837 24 0,'4'-15'12'0,"17"5"-1"16,-14 10 14-16,0 3-21 15,0 0 1-15,7 1 5 16,4-1 0-16,10 0-11 0,7 0 1 15,8-3 7-15,6-3 1 16,4 0-3-16,0 0 1 16,-11-1-2-16,-7 8 1 15,-10-1-4-15,-7 9 1 16,-18 7-2-16,-18 6 0 16,-3 3-2-16,-7 4 0 15,-11-1-5-15,0 4 0 16,0 2-4-16,0-5 1 15,8-4-7-15,3-6 1 0</inkml:trace>
  <inkml:trace contextRef="#ctx0" brushRef="#br1" timeOffset="100169.05">14136 12085 53 0,'0'6'26'0,"-18"4"-31"16,11-4 47-16,0 6-42 15,-7 4 0-15,-4 0 0 0,-6-7 0 16,-1 1 0-16,0 2 1 15,8 1-1-15,-1-1 0 16,7 4 1-16,4-3 0 16,7-1 0-16,11 1 1 15,7-1-1-15,6-2 0 16,-3-4 0-16,11-3 1 16,-4 0-2-16,-3 0 1 15,-7 0-2-15,-11 4 1 16,-18 5-4-16,-3 4 1 15,-25 3-13-15,-21-1 0 0</inkml:trace>
  <inkml:trace contextRef="#ctx0" brushRef="#br1" timeOffset="101028.27">12541 13336 52 0,'7'10'26'0,"-10"33"-23"0,-1-24 27 16,1 0-30-16,-4 6 0 0,-4 10 1 16,-3 9 0-16,0 6-1 15,0 12 0-15,0 4 0 16,3 0 1-16,0-6-4 16,8-13 0-16,-4-13-9 15,3-18 1-15,1-22-4 16,-11-16 1-16</inkml:trace>
  <inkml:trace contextRef="#ctx0" brushRef="#br1" timeOffset="101265.08">12153 13286 71 0,'7'3'35'0,"29"-19"-47"0,-22 10 76 16,10 0-61-16,12 0 0 16,6-1 1-16,11-5 1 15,21-4-7-15,11 0 1 16,10-2 1-16,-10-1 0 16,-4 3-6-16,0 7 0 15,-7 6-16-15,-21 3 0 16</inkml:trace>
  <inkml:trace contextRef="#ctx0" brushRef="#br1" timeOffset="101608.88">12852 13907 46 0,'-11'25'23'0,"4"-12"-14"16,7-13 24-16,0 0-31 15,-3-7 0-15,-1-2 0 16,0-1 1-16,4-5-4 16,0-4 1-16,0-3 1 15,0-3 1-15,4 3-1 16,3 0 0-16,0 3 0 15,4 4 0-15,3 2 0 0,3 4 1 16,1 2-2-16,3 4 0 16,-7 3-2-16,-3 3 0 15,3 7-7-15,4 2 0 16,3-2-8-16,-3-7 1 16</inkml:trace>
  <inkml:trace contextRef="#ctx0" brushRef="#br1" timeOffset="101820.83">13180 13810 33 0,'10'50'16'0,"-6"-16"-9"0,-4-24 21 0,0 5-26 16,0 1 0-16,0-3 0 15,0-4 0-15,-4-3-4 16,4-6 0-16,-3-9-2 15,3-7 1-15,0-6-7 16,-4-6 0-16,1-3-2 16,3-4 1-16</inkml:trace>
  <inkml:trace contextRef="#ctx0" brushRef="#br1" timeOffset="102316.92">13236 13691 27 0,'11'25'13'0,"17"-13"-5"15,-21-12 25-15,7 3-29 0,4 0 1 16,3-3 3 0,4 0 1-16,3-6-11 0,0 0 1 15,4 3 7-15,-7 0 1 16,-4-4-3-16,0-2 0 16,-3 6-2-16,-4 0 1 15,0 0-2-15,-14 3 0 16,0 0-2-16,-4 3 1 15,1 0-3-15,-4 9 0 16,-4 1-4-16,-3 6 1 16,0 0-3-16,0 2 0 0,7-2 1 15,3 6 1 1,8 4 4-16,6 2 1 0,1 3 5 16,10 1 1-16,4 6 2 15,-1 6 1-15,1-7-2 16,-4 1 1-16,-3-6-3 15,-7-1 0-15,-8-2-3 16,-10 2 0-16,-11-3-1 16,1 1 0-16,-8-7-1 15,-3-16 1-15,-7-12 0 16,-1-6 0-16,8-4 1 16,7-2 0-16,10-7 1 15,15 0 0-15,10-3 0 16,4-7 0-16,10 4-1 15,14 3 0-15,7-3-5 16,1-4 1-16,-1-2-10 16,-3-7 1-16</inkml:trace>
  <inkml:trace contextRef="#ctx0" brushRef="#br1" timeOffset="102856.11">14930 13800 59 0,'-11'50'29'0,"0"-9"-39"0,8-25 51 16,-1 6-42-16,4 0 0 16,-3-3-8-16,3-4 0 15,0-8 4-15,0-7 1 0,0-16-11 16,3-12 1-16</inkml:trace>
  <inkml:trace contextRef="#ctx0" brushRef="#br1" timeOffset="103020.62">14841 13462 44 0,'4'18'22'0,"10"4"-19"15,-7-15 39-15,0-7-42 16,4 3 1-16,-1-3-1 16,4 3 0-16,8-3-4 15,-1 3 0-15,3 0-10 16,5-3 1-16</inkml:trace>
  <inkml:trace contextRef="#ctx0" brushRef="#br1" timeOffset="103982.03">15169 13897 28 0,'0'4'14'0,"15"-17"-12"0,-12 7 11 16,1-7-14-16,3-2 1 16,0-1 1-16,-4-3 0 15,4 3 0-15,0 7 0 16,0 3 1-16,4 6 0 0,0 6-1 16,3 7 1-16,0 2-1 15,0 1 0-15,0 0-1 16,0 2 1-16,0 1-1 15,0-3 1-15,0 0 0 16,1-1 1-16,2-2-1 16,1-1 1-16,10-5 0 15,-10-4 0-15,13-16 0 16,8-6 1-16,0-21 0 16,-4-11 1-16,8-11-1 15,-1-10 1-15,-3-16 0 16,-4-9 1-16,-7-1-2 15,-6-11 0-15,-15 8-2 16,-7 1 1-16,-7 9-1 16,-4 6 0-16,-3 10-1 15,0 15 0-15,0 13-1 0,-1 19 1 16,1 22-2-16,0 12 1 16,-3 26-1-16,-5 21 0 15,-2 19 0-15,3 19 1 16,-1 12 0-16,8-2 0 15,0-4 0-15,4-6 1 16,6-10-4-16,1-18 1 16,3-10-5-16,3-18 1 15,-3-16-3-15,-3-13 1 16,-1-12-1-16,-3-10 1 16,0-6 4-16,-4-3 0 0,1-3 6 15,-1 0 0-15,1 3 4 16,3 6 0-16,3 3 2 15,0 10 1-15,4 6 0 16,11 6 0-16,3 7 0 16,7-4 0-16,4 0-1 15,3 7 0-15,4 0-1 16,7 3 0-16,7-1-1 16,10-2 0-16,4-3-1 15,4-4 0-15,-1-6-2 16,-10 3 1-16,-11-2-2 15,-10-4 1-15,-7 3-4 16,-15 0 1-16,-10 3-1 16,-7 4 0-16,-10-1-2 15,-4-3 0-15,-8 4-1 16,5-4 1-16,-1 0 1 0,7 4 0 16,8 5 2-16,10 1 1 15,10 12 2-15,11 4 1 16,11-7 1-16,7 0 1 15,0 3-1-15,-4 0 0 16,-7 0-3-16,-7 4 0 16,-21-4-2-16,-21 10 0 15,-32 5-6-15,-21-2 0 16,-14-6-11-16,-21-7 1 16</inkml:trace>
  <inkml:trace contextRef="#ctx0" brushRef="#br1" timeOffset="104702.02">17463 13104 49 0,'17'13'24'0,"-10"-13"-16"16,-7 0 33-16,0 0-39 16,-3 6 0-16,-11 10 1 15,-4 9 0-15,-14 6-4 16,-10 13 1-16,-11 16 2 16,-7 2 1-16,-4 17-1 0,4 21 1 15,4 13 0-15,7 6 0 16,13-9-1-16,15-7 1 15,14 1-2-15,18-23 0 16,13-12-6-16,19-19 0 16,13-15-15-16,-6-26 1 15</inkml:trace>
  <inkml:trace contextRef="#ctx0" brushRef="#br1" timeOffset="108755.53">17928 13433 41 0,'11'-31'20'0,"-4"6"-9"0,0 16 21 16,0 2-27-16,0 1 0 0,0-3 5 16,0 2 0-16,0 4-12 15,0 3 1-15,0 3 7 16,-7 7 1-16,0 5-4 15,-3 14 1-15,-8 8-3 16,1 13 1-16,-1 10-3 16,0 12 0-16,-3 10-1 15,-3-1 1-15,3-18-3 16,-1-10 0-16,5-12-6 16,3-10 1-16,3-9-10 15,-3-12 1-15</inkml:trace>
  <inkml:trace contextRef="#ctx0" brushRef="#br1" timeOffset="109013.86">17632 13844 56 0,'0'-3'28'0,"10"12"-27"0,-3-9 47 15,4-3-43-15,7-3 0 16,6 0 1-16,8-1 1 16,7 1-10-16,0 0 1 15,10 0 4-15,4-1 1 16,4 4-8-16,-8 0 0 0,-7 3-10 16,-3 0 1-16,-7-3-6 15,-4-6 1-15</inkml:trace>
  <inkml:trace contextRef="#ctx0" brushRef="#br1" timeOffset="109311.14">18221 14057 45 0,'-11'32'22'0,"8"-32"-18"15,3-3 36-15,-4-1-38 16,4 4 1-16,0-9 0 16,0-3 0-16,0-7-4 15,0-3 0-15,4-6 3 0,3 2 1 16,0 5-2-16,4 5 1 16,3 3-1-16,3 4 1 15,4-1-1-15,4 4 0 16,0 6-3-16,0-3 1 15,-1 3-7-15,1 0 0 16,-7 0-9-16,6 0 0 16</inkml:trace>
  <inkml:trace contextRef="#ctx0" brushRef="#br1" timeOffset="109491.61">18630 14054 44 0,'-3'28'22'0,"3"23"-26"0,0-42 32 0,-4 0-29 16,4 1 1-16,0-4-6 15,0-3 0-15,0-9 0 16,4-7 1-16,-1-5-6 16,1-4 0-16</inkml:trace>
  <inkml:trace contextRef="#ctx0" brushRef="#br1" timeOffset="109971.78">18697 13857 29 0,'18'12'14'0,"14"1"-6"15,-18-10 26-15,3 3-29 16,5 0 1-16,6-2 1 0,7-4 1 16,0 0-10-16,-3 0 0 15,3 0 7-15,-6-4 0 16,-5 4-3-16,1 0 1 15,-7-3-3-15,-4 3 1 16,-4 0-2-16,-10 0 1 16,0 0-4-16,-7 3 1 15,4 4-3-15,-4 2 0 16,0 7-3-16,0 6 0 16,-1 3-1-16,1-6 1 15,4 9 3-15,3 3 1 0,7 4 6 16,7 2 1-16,11 7 4 15,7 3 1-15,-1-3 2 16,-6 0 0-16,-4-3-2 16,-3 3 0-16,-8 0-4 15,-10-4 0 1,-17 4-3-16,-12-6 0 0,-2-4-2 16,-12-5 1-16,-6-14-1 15,0-8 0-15,3-7 1 16,3 0 0-16,15-3 1 15,11-7 0-15,13-2 2 16,15-10 0-16,13-3-1 16,8-4 1-16,10 1-3 15,8-3 0-15,6-4-12 16,1-9 0-16</inkml:trace>
  <inkml:trace contextRef="#ctx0" brushRef="#br1" timeOffset="110379.05">20412 14067 64 0,'0'3'32'0,"3"6"-42"16,-3-2 55-16,4 5-46 15,-4 7 1-15,0 6-5 16,0-3 0-16,0 0 0 16,0 0 0-16,0-6-11 0,0-13 0 15</inkml:trace>
  <inkml:trace contextRef="#ctx0" brushRef="#br1" timeOffset="110572.56">20387 13681 43 0,'4'10'21'0,"6"11"-21"0,-3-17 32 0,0 2-32 16,4 0 0-16,3 4-2 15,4-1 1 1,3-3-5-16,3 1 0 0,5-14-6 16,-8-5 1-16</inkml:trace>
  <inkml:trace contextRef="#ctx0" brushRef="#br1" timeOffset="110977.33">21047 13396 39 0,'10'75'19'0,"-17"-3"-20"16,4-44 32-16,-1 7-29 16,-3 18 0-16,0 4 2 0,4 2 1 15,-1 7-5 1,1-6 0-16,3-4 4 0,3-3 0 15,1-12-1-15,-1-6 1 16,1-10-2-16,-1-10 0 16,1-5-1-16,-4-7 0 15,-4-6-2-15,1-7 1 16,-8 4-1-16,-3-3 1 16,-4-1-1-16,1 4 0 15,-5 3 0-15,-6 3 0 16,4 6 1-16,2 4 0 0,1 5-1 15,4 4 1-15,2 0-2 16,5 6 0-16,3-3-3 16,7 3 1-16,10 0-8 15,8-3 1-15,7-6-4 16,7-4 1-16</inkml:trace>
  <inkml:trace contextRef="#ctx0" brushRef="#br1" timeOffset="111278.03">21502 14045 34 0,'28'-19'17'0,"-14"13"-11"16,-14 6 30-16,0 3-35 15,-3 3 0-15,-4 4 0 16,-8-4 0-16,-6 3-2 16,-7 4 0-16,-4 6 1 0,1-1 1 15,2 1-1-15,1 0 0 16,3-3 0-16,8-1 0 15,3 1 1-15,3-3 0 16,8 2 0-16,10 1 0 16,10 3 0-16,8 0 1 15,3-1-1-15,0 4 1 16,-3-9-1-16,-4 3 0 16,0-4-1-16,-14 4 0 15,-10-4-6-15,-15 1 1 16,-10-1-9-16,-7-2 1 0</inkml:trace>
  <inkml:trace contextRef="#ctx0" brushRef="#br1" timeOffset="111878.15">22066 13151 40 0,'4'3'20'0,"-1"0"-15"0,1-3 29 0,-1 7-30 16,4 5 1-16,4 13 3 16,7-3 0-16,6 19-9 15,8 12 1-15,0 19 7 16,0 26 0-16,6 5-3 15,5 7 1-15,-8 15-2 16,-7-2 0-16,-10 2-3 16,-18-3 1-16,-11-2-2 15,-17-11 0-15,-18-11-5 16,-14-14 1-16,-14-21-14 16,-7-25 0-1</inkml:trace>
  <inkml:trace contextRef="#ctx0" brushRef="#br1" timeOffset="114236.35">12291 15017 44 0,'-4'6'22'0,"4"13"-13"15,0-10 23-15,0 4-31 16,0 6 1-16,0 3 0 15,-3 3 1-15,-1 16-4 16,-3 9 0-16,0 6 2 16,0 7 1-16,-4 6-4 15,1 0 0-15,-1-6-5 0,4-19 0 16,4-10-8-16,3-12 1 16</inkml:trace>
  <inkml:trace contextRef="#ctx0" brushRef="#br1" timeOffset="114508.17">11980 15199 66 0,'7'3'33'0,"-3"-3"-40"0,3-3 63 0,7 0-55 15,7-4 1-15,7 4-1 16,15-6 1-16,17-7-3 16,7-3 1-16,10-6-1 15,5-3 0-15,-1 6-5 16,-11 0 1-16,-10 3-12 16,-10-3 1-16,-19 7-4 15,-6 12 1-15</inkml:trace>
  <inkml:trace contextRef="#ctx0" brushRef="#br1" timeOffset="114865.48">12510 15647 45 0,'-4'41'22'0,"0"-25"-24"0,4-16 40 16,0 0-37-16,4-7 1 15,0-5 1-15,-1-4 0 16,1-6-4-16,3 0 0 16,0-6 2-16,0-3 0 0,3-1 0 15,1 4 0-15,-1 0 0 16,8 6 0-16,3 6 0 15,0 7 1-15,1 3-1 16,-1 6 1-16,0 3-1 16,4 3 0-16,-1 0-3 15,1 4 1-15,0-4-10 16,3 3 1-16,0-5-6 16,-7-4 1-16</inkml:trace>
  <inkml:trace contextRef="#ctx0" brushRef="#br1" timeOffset="115062.43">13049 15472 55 0,'-3'50'27'0,"-4"-9"-34"0,3-29 50 16,4 4-43-16,0-1 0 15,0 1-2-15,-3-3 0 16,3-1-2-16,0-5 1 15,0-7-9-15,7-13 1 16,0-6-4-16,-4-12 1 16</inkml:trace>
  <inkml:trace contextRef="#ctx0" brushRef="#br1" timeOffset="115542.54">13095 15312 36 0,'7'9'18'0,"25"7"-16"0,-18-10 32 0,4-3-31 15,3 3 1-15,7 1 1 16,7-4 1-16,8 0-7 16,-1-3 0-16,-3 0 6 15,-7 0 0-15,3 0-2 16,-14 3 1-16,-3 0-2 16,-4 0 0-16,-7 1-2 15,-4 5 0-15,-6 0-2 16,-4-2 0-16,0 5-3 15,-7 1 0-15,-1 2-2 16,1 4 0-16,0-3-1 16,0 3 1-16,11 0 3 15,6 6 0-15,11 3 5 16,7 0 1-16,-3 3 3 0,10-5 1 16,1 5 1-16,-1 0 1 15,0 1-3-15,-7-1 1 16,0 3-4-16,-10 4 0 15,-15 0-3-15,-10 6 1 16,-3-10-1-16,-8-9 0 16,-7-3-1-16,-7-12 1 15,1-10 0-15,2-7 0 16,5-5 0-16,13-7 1 16,11-3 0-16,14-9 0 0,14-7-2 15,11 3 0-15,0 1-7 16,13-7 1-16,15-6-6 15,7 6 0-15</inkml:trace>
  <inkml:trace contextRef="#ctx0" brushRef="#br1" timeOffset="116006.54">15166 15309 54 0,'3'12'27'0,"-6"-9"-33"0,-1 0 51 16,-3 4-45-16,-7 2 1 16,-3 4-1-16,-8-1 1 15,-3 4-2-15,-4 6 1 16,0 3 0-16,0-3 1 16,8 3-3-16,3 3 1 15,-1-3-1-15,8-3 0 0,4-3 0 16,6-3 1-16,8-1-1 15,6-2 1-15,11-1 2 16,11-2 0-16,-4-1 0 16,-3 1 0-16,-4 2 0 15,-3 1 0-15,-11-1-2 16,-11 4 0-16,-10 6-7 16,-10 0 1-16,-1-3-8 15,-7-10 1-15</inkml:trace>
  <inkml:trace contextRef="#ctx0" brushRef="#br1" timeOffset="116321.57">15272 15538 39 0,'21'6'19'0,"-7"6"-22"0,-10-5 28 15,-1 5-26-15,-6 4 1 16,-1 6 0-16,-3 0 0 16,0 0 1-16,0 3 0 15,0 0 1-15,3 3 1 16,-3-3 0-16,7-3 1 16,7 0-1-16,4-9 1 15,7-7-1-15,6-6 0 16,1-13-2-16,3-2 1 0,0-17-2 15,8-5 1-15,-5-1-10 16,1-6 1-16,0-15-6 16,-7-7 1-16</inkml:trace>
  <inkml:trace contextRef="#ctx0" brushRef="#br1" timeOffset="116546.85">15723 14870 46 0,'0'100'23'0,"-17"7"-29"16,13-76 40-16,-3 19-34 16,0 19 1-16,4 0-1 0,-1 3 1 15,0-3-2-15,4-6 0 16,-3-16-4-1,3-16 1-15,0-15-8 0,0-16 0 16</inkml:trace>
  <inkml:trace contextRef="#ctx0" brushRef="#br1" timeOffset="116787.88">15861 15387 42 0,'53'31'21'0,"14"-2"-17"0,-53-17 34 0,4 1-37 16,-1-1 0-16,-3 7 0 15,-7 6 1-15,-10 6-4 16,-11 4 1-16,-7-7 0 16,-11-3 0-16,-3-3-3 15,-4-6 1-15,7 0-6 16,4-7 0-16,10-3-4 15,8-6 0-15</inkml:trace>
  <inkml:trace contextRef="#ctx0" brushRef="#br1" timeOffset="117150.67">16432 15331 39 0,'7'6'19'0,"-3"9"-25"0,-11-11 34 16,-14-1-28-16,0 6 0 15,-4 1-1-15,0 2 1 16,-3 1 0-16,-4 2 1 16,4 1-1-16,3 3 1 15,4-7 2-15,4 1 0 16,6 3 1-16,7-4 1 15,11 1 1-15,11 2 0 0,3 4 1 16,0 0 0-16,4 0-3 16,0 0 1-16,0-1-2 15,-11 1 0-15,-11 0-5 16,-13 0 0-16,-5 0-9 16,-20-4 1-16,-21-5-8 62,-15-1 1-62</inkml:trace>
  <inkml:trace contextRef="#ctx0" brushRef="#br1" timeOffset="117944.1">12273 16811 52 0,'0'56'26'0,"4"-21"-20"0,-4-17 26 0,0 11-31 16,0 18 0-16,-4 9 0 16,-3 16 1-16,-3 7-3 15,-1-4 1-15,0-3-1 16,1-16 0-16,3-12-5 15,3-15 0-15,1-14-9 16,3-12 0-16,3-18 0 16,4-14 0-16</inkml:trace>
  <inkml:trace contextRef="#ctx0" brushRef="#br1" timeOffset="118273.71">12351 16804 36 0,'7'7'18'0,"7"-10"-23"0,-7 3 37 16,0-7-31-16,0 4 1 15,4-3 1-15,6 0 0 16,1-1-2-16,0 1 1 16,10 0 3-16,4-1 1 15,3 4 0-15,4 3 0 16,7 3 1-16,3 4 1 15,0-1-3-15,-6 3 1 16,-8 4-2-16,-7 3 0 16,-10-4-2-16,-15 10 0 0,-13 9-3 15,-15 1 0-15,-7 2-3 16,-7-2 0-16,-6 5-4 16,-1-5 1-16,0-7-9 15,7-3 0-15,7-13-3 16,11-9 1-16</inkml:trace>
  <inkml:trace contextRef="#ctx0" brushRef="#br1" timeOffset="118874.37">12996 17450 48 0,'14'57'24'0,"-6"-4"-26"16,-1-47 46-16,-4-2-42 15,1-1 1-15,-1 0-1 16,-3-3 1-16,7-6-4 15,0-7 0-15,0-9 2 16,-3-3 1-16,-1-6-2 16,-3-13 0-16,-3-3-1 15,-1-13 1-15,-3-6-1 16,0 3 0-16,-3 1 0 16,3 5 1-16,3 1 0 15,1 3 0-15,3 9 0 16,7 6 1-16,3 7 0 15,8 2 0-15,6 8 1 16,5 2 0-16,2 3-1 16,15 0 1-16,11 1-1 0,6-1 1 15,-3 3-2-15,4 4 0 16,-8 3-6-16,-10 3 1 16,-14 9-12-16,-11 3 1 15</inkml:trace>
  <inkml:trace contextRef="#ctx0" brushRef="#br1" timeOffset="119087.28">13166 17143 65 0,'14'13'32'0,"3"-7"-34"0,-10-6 54 0,8 0-51 16,6 3 0-16,3 0-1 15,8 3 1-15,0 1-5 16,-4-1 1-16,-7-3-7 16,1 3 0-16,-8-6-9 15,-4-9 1-15</inkml:trace>
  <inkml:trace contextRef="#ctx0" brushRef="#br1" timeOffset="119488.93">14125 16814 52 0,'7'37'26'0,"-28"7"-30"0,18-25 42 0,-1 9-38 16,-3 16 1-16,0 6 1 15,-4 10 1-15,1 6-4 16,-4 3 1-16,0 3 1 15,-1-9 0-15,8-10-4 16,0-12 1-16,0-19-6 16,7-13 1-16,7-21-4 15,4-17 1-15,0-21-5 16,-1-19 0-16,-3-9 4 16,0-10 0-16</inkml:trace>
  <inkml:trace contextRef="#ctx0" brushRef="#br1" timeOffset="119759.92">14048 16516 18 0,'-11'-66'9'0,"15"28"-11"16,-1 32 18-16,4 6-12 0,0 0 1 16,0 6 5-16,4 7 0 15,6-1-11-15,1 7 1 16,3 3 6-16,4 10 1 16,7-4 0-16,3 3 0 15,7 7-2-15,8 3 1 16,6 6 1-16,4-10 0 15,0 1 0-15,7-4 1 16,4-2-2-16,-8-1 0 16,-6 0-3-16,-15-2 1 15,-14 2-4-15,-21 13 0 16,-24 0-5-16,-22 6 1 0,-32 6-10 16,-28 4 0-16,-31-13-6 15,-1 10 1-15</inkml:trace>
  <inkml:trace contextRef="#ctx1" brushRef="#br0" timeOffset="65515.74">7602 14349 0,'0'0'0,"0"0"15,0 0-15,4 13 16,3 2 0,4-5-1,6 5 1,1-2-1,3-1 1,-3 4 0,3 0-1</inkml:trace>
  <inkml:trace contextRef="#ctx0" brushRef="#br0" timeOffset="126755.5">12174 17820 39 0,'36'13'19'0,"55"-4"-3"0,-62-9 20 16,16 0-33-16,26-3 1 16,21-3 1-16,10-3 0 15,25-4-7-15,14 0 1 16,4 7 4-16,-1 3 0 0,5 9-2 15,2 13 1-15,-17 6-1 16,-3 3 0-16,-4 1-1 16,-7-4 0-16,-11-13-1 15,-7-2 1-15,-13-1-3 16,-19-9 0-16,-13-6-5 16,-15-4 1-16,-14-2-10 15,-21-4 1-15</inkml:trace>
  <inkml:trace contextRef="#ctx0" brushRef="#br0" timeOffset="127822.09">16609 17303 42 0,'0'22'21'0,"0"-6"-16"0,0-13 30 15,0 0-33-15,0 0 1 16,0 0 2-16,0 0 0 15,0-3-6-15,0 0 0 16,0-9 3-16,0-4 1 16,0-5-1-16,0-4 0 15,0-4-2-15,3 5 1 16,1-8-1-16,3 4 1 16,0 0 0-16,4 3 0 15,3 3-1-15,3 4 1 16,4 2-1-16,1 1 1 15,-1 2-3-15,0 1 1 0,0 3-8 16,0 9 0-16,-3-3-8 16,-7 0 1-16</inkml:trace>
  <inkml:trace contextRef="#ctx0" brushRef="#br0" timeOffset="128183.37">17321 17065 43 0,'22'3'21'0,"-8"-13"-15"0,-14 10 32 16,0 0-37-16,0 0 1 15,0 0 0-15,0 4 0 16,-7-1-3-16,-4 3 0 16,-3 0 2-16,-4 4 0 15,-6 8-1-15,-1-2 1 16,-3 6 0-16,3 6 0 16,0 10 0-16,4 3 0 15,7 6-1-15,7-7 1 16,3 4-2-16,11-6 0 0,11-10-5 15,7-6 1-15,3-9-11 16,4-13 1-16</inkml:trace>
  <inkml:trace contextRef="#ctx0" brushRef="#br0" timeOffset="128409.35">17692 17124 39 0,'14'25'19'0,"-7"19"-14"16,-7-34 25-16,-4 2-30 16,-6 4 0-16,-4 6 0 15,0 0 0-15,-4 3 0 16,-3 0 0-16,-4 0 0 16,0 3 0-16,1 7-1 15,3-4 1-15,-1-6-8 16,8-6 1-16,4-13-5 0,3-12 1 15</inkml:trace>
  <inkml:trace contextRef="#ctx0" brushRef="#br0" timeOffset="128619.48">17498 17156 21 0,'10'12'10'0,"-6"19"0"0,3-21 11 16,4 9-17-16,3 3 1 15,0 6 2-15,0 3 1 0,0-3-11 16,4 4 1-16,3-1 5 16,0-3 1-16,0 1-4 15,0-1 0-15,0 0-8 16,1 0 0-16,-5-9-3 16,-3-9 0-16</inkml:trace>
  <inkml:trace contextRef="#ctx0" brushRef="#br0" timeOffset="128889.13">17907 16986 40 0,'4'35'20'0,"10"2"-15"15,-11-21 37-15,8 6-40 0,-1 0 0 16,4 3 1-16,8 3 0 16,2 4-4-16,1-1 1 15,-4 0 1-15,-3 4 1 16,-8-4-2-16,-10 4 0 16,-14-1-9-16,-7 4 0 15,-7-7-7-15,-4-3 1 16</inkml:trace>
  <inkml:trace contextRef="#ctx0" brushRef="#br0" timeOffset="129324.62">18468 17134 53 0,'0'18'26'0,"7"1"-26"0,-3-12 46 16,-1-1-43-16,1 0 0 15,6 0 1-15,4-3 1 16,11 1-7-16,7-4 0 15,-1 0 1-15,1 3 0 16,-4-3-10-16,-6 0 1 0,-5-7-8 16,-6 1 1-16</inkml:trace>
  <inkml:trace contextRef="#ctx0" brushRef="#br0" timeOffset="129490.2">18404 17438 45 0,'7'19'22'0,"18"-1"-21"16,-14-14 35-16,6-1-36 15,12-3 0-15,9 3-9 16,8 0 1-16,0 0-1 16,0-12 1-16</inkml:trace>
  <inkml:trace contextRef="#ctx0" brushRef="#br0" timeOffset="130285.47">19364 16691 47 0,'-4'35'23'0,"1"25"-22"0,3-45 36 15,0 1-36-15,0 3 0 16,0 6 0-16,0 0 1 16,0-6-4-16,0-4 1 15,0-8 0-15,0-7 1 16,3-13-2-16,1-3 0 15,0-9-1-15,-1-9 1 16,-3-4 0-16,0 1 1 16,-3-7 0-16,3 3 1 15,0 3-1-15,0 1 1 0,0 5-1 16,3 10 1-16,4 0-2 16,0 7 0-16,0 2 0 15,0 4 0-15,4 3 0 16,-1 9 1-16,8 0 0 15,0 6 1-15,3 4 0 16,4 6 1-16,3-1 0 16,0-2 1-16,0 0 0 15,-3-4 0-15,-4-5 1 16,-7 2 1-16,-7 0-2 16,-10 1 1-16,-8 5-3 15,1 1 0-15,-12 0-4 16,-6 3 1-16,-4-10-11 15,-3-6 1-15</inkml:trace>
  <inkml:trace contextRef="#ctx0" brushRef="#br0" timeOffset="130600.8">20041 16422 40 0,'4'6'20'0,"-11"-12"-23"0,0 9 30 0,-4 3-25 16,-3 0 0-16,-7 7 1 15,0 3 1-15,-4 6-4 16,-3 6 0-16,7 0 3 15,-1-3 0-15,8 3-1 16,4 4 0-16,6 2-3 16,4 1 1-16,7-7-7 15,7-6 0-15,8-10-7 16,2-12 1-16</inkml:trace>
  <inkml:trace contextRef="#ctx0" brushRef="#br0" timeOffset="130796.33">20320 16425 47 0,'7'38'23'0,"-21"27"-26"0,10-46 41 16,-6 3-38-16,-8 0 0 16,-6 3 0-16,2 3 1 15,1 4-2-15,0 5 1 16,3-5-6-16,1-10 1 15,3 0-8-15,0-13 0 16</inkml:trace>
  <inkml:trace contextRef="#ctx0" brushRef="#br0" timeOffset="131005.95">20091 16491 27 0,'14'37'13'0,"7"26"-2"0,-17-53 13 0,3 5-24 16,3 4 1-16,4 3 0 16,4 3 0-16,3 3-2 15,4-6 1-15,-1-6-1 16,1-4 1-16,0-2-7 16,-4-7 0-16,-3-6-3 15,-4-7 1-15</inkml:trace>
  <inkml:trace contextRef="#ctx0" brushRef="#br0" timeOffset="131259.69">20408 16296 29 0,'-7'7'14'0,"11"-4"-13"0,-1 0 25 16,4 9-23-16,4 10 1 15,6 3 4-15,1 4 0 16,3-4-8-16,0-3 0 16,4 0 6-16,3 3 0 15,-3-3-2-15,-4 3 1 16,-3-3-4-16,-4-7 0 0,-10 7-5 16,-12 7 0-16,-13 8-11 15,-14 4 0-15</inkml:trace>
  <inkml:trace contextRef="#ctx0" brushRef="#br0" timeOffset="131726.03">21287 16748 55 0,'3'9'27'0,"-24"23"-33"0,17-20 44 16,-10 4-38-16,-14 9 1 0,-18 9 1 16,-17 17 1-16,-18 15-3 15,-8 15 0-15,-31 19 1 16,-14 16 1-16,0 4-3 15,-10 8 0-15,10-18-3 16,7-3 0-16,10-13 0 16,15-10 0-16,21-18-3 15,14-9 0-15,14-17-6 16,14-21 0-16</inkml:trace>
  <inkml:trace contextRef="#ctx0" brushRef="#br0" timeOffset="132566.54">20779 17770 55 0,'10'0'27'0,"-6"0"-30"15,-4 0 49-15,0 0-45 16,0 0 0-16,-7 3 0 16,-4 0 1-16,-3 1-3 15,0-1 1-15,-4 3 1 16,1 0 0-16,-8 1 0 0,0 2 0 16,1 4-2-16,2 2 1 15,1 7-2-15,4 3 0 16,6-6-1-16,4-3 0 15,7-1-1-15,10-2 0 16,8-10 1-16,3 0 0 16,-3-9 1-16,3-7 1 15,4-2 0-15,-1-4 1 16,-2 0-1-16,-5-3 0 16,1 6 0-16,-4 4 1 15,0 3 0-15,-3 5 0 0,-8 8-1 16,-3 8 1-1,-3 7 0-15,-1 6 1 0,-6 3 0 16,-4 4 0-16,-1 2-1 16,5 4 1-16,-1 2 0 15,4 1 1-15,0 0 0 16,0-3 0-16,0-4 0 16,3-6 1-16,1-3-1 15,3-3 1-15,0-3-1 16,3-3 1-16,12-4-2 15,6-2 1-15,7-1-4 16,4-6 1-16,-1-6-15 16,1-6 1-16</inkml:trace>
  <inkml:trace contextRef="#ctx0" brushRef="#br0" timeOffset="132926.73">21311 17613 48 0,'11'-9'24'0,"-11"6"-22"0,0 3 29 0,0 3-31 15,-4 0 0-15,-3 7 1 16,-3 2 0-16,-1 10-1 16,-3 0 1-16,-4 0 1 15,-6 6 0-15,-1 10 0 16,-3 3 0-16,-4-4 0 16,4 13 0-16,3 1-1 15,7 2 0-15,8-9-1 16,6-7 0-16,8-8-6 15,6-11 1-15,8-8-10 16,0-16 0-16</inkml:trace>
  <inkml:trace contextRef="#ctx0" brushRef="#br0" timeOffset="133182.47">21664 17776 54 0,'11'0'27'0,"-29"38"-33"0,7-25 43 16,-6 9-37-16,-8 3 1 16,-3 0-1-16,-4 0 1 15,-7 6-2-15,4 1 1 16,0-4-3-16,7 0 1 15,6-6-9-15,8-3 0 0,4-10-3 16,3-15 0-16</inkml:trace>
  <inkml:trace contextRef="#ctx0" brushRef="#br0" timeOffset="133408.17">21400 17802 31 0,'21'40'15'0,"-4"23"-12"16,-6-50 25-16,-1-1-28 15,1-2 1-15,7-1 0 16,-1 0 1-16,5 1-3 16,2-7 1-16,1 3 0 15,0-3 1-15,-1 0-9 0,-3-3 1 16,-3 0-3-16,-7-3 0 15</inkml:trace>
  <inkml:trace contextRef="#ctx0" brushRef="#br0" timeOffset="133752.56">21766 17447 33 0,'-3'28'16'0,"3"10"-12"16,0-32 29-16,0 7-31 15,0 6 1-15,3 6 2 16,1 3 0-16,3 0-5 15,0-6 0-15,-3 6 4 16,3 7 1-16,7 3-1 16,3 2 1-16,-3-5-2 15,4 2 1-15,-4 7-3 16,-7 3 1-16,-7 0-6 16,-10 0 1-16,-4 7-13 15,-11-7 0-15</inkml:trace>
  <inkml:trace contextRef="#ctx0" brushRef="#br0" timeOffset="137295.41">18701 15149 28 0,'3'22'14'0,"4"-13"-18"0,-7-9 24 16,4 3-18-16,-1 0 0 15,1-3 0-15,-1 0 1 16,5 3-6-16,-1-3 0 15,0 7-4-15,3-14 0 16</inkml:trace>
  <inkml:trace contextRef="#ctx0" brushRef="#br0" timeOffset="146874.16">24021 13945 29 0,'24'-16'14'0,"5"-3"-1"0,-26 13 14 0,1 3-24 16,-4 3 0-16,0 0 6 15,-4-4 0-15,-3 4-10 16,-7 4 0-16,0 2 6 15,-4 6 0-15,-10 7-1 16,-4 3 0-16,-7 0-3 16,4 0 0-16,3-3-1 15,8 3 0-15,3 0 0 16,3-7 1-16,7 1-1 16,11-3 0-16,11-4 1 15,7 1 0-15,6 2 1 16,4 1 1-16,1-4-1 15,-1 4 1-15,0-1 0 0,-7 1 0 16,-7-1-1-16,-10 10 0 16,-4 3-4-16,-7 10 0 15,-14-4-5-15,-8-6 0 16,1-3-6-16,0-3 0 16,3-7-5-16,8-2 0 15</inkml:trace>
  <inkml:trace contextRef="#ctx0" brushRef="#br0" timeOffset="147100.67">24208 14086 43 0,'10'12'21'15,"-3"26"-15"-15,-3-29 35 0,-4 4-39 16,0 2 1-16,-4 1 2 15,1 3 0-15,-4 0-7 16,3 3 1-16,1 0 2 16,-1-4 1-16,1-2-8 15,3-6 0-15,3-4-10 16,8-19 0-16</inkml:trace>
  <inkml:trace contextRef="#ctx0" brushRef="#br0" timeOffset="147265.71">24299 13866 38 0,'11'10'19'0,"7"5"-21"0,-11-9 23 16,3 4-32-16,1 2 0 15,6 1-7-15,5 0 0 16</inkml:trace>
  <inkml:trace contextRef="#ctx0" brushRef="#br0" timeOffset="147580.22">24493 14183 24 0,'-10'25'12'0,"3"-19"-1"0,7-3 17 0,0-3-25 15,0 0 0-15,0 0 0 16,7 0 1-16,0-6-6 15,3-3 1-15,1-4 2 16,-4-3 0-16,0 1-2 16,0-1 1-16,0 0-1 15,0 7 0-15,0-4 0 16,4 4 1-16,0 3 1 16,-4 9 0-16,3 6-1 15,1 7 1-15,-4 3 0 16,0 3 1-16,3 3-2 15,-3 0 1-15,1 0-1 16,-5-3 0-16,4-3-5 16,0-7 1-16,0-5-7 0,4-11 0 15</inkml:trace>
  <inkml:trace contextRef="#ctx0" brushRef="#br0" timeOffset="148270.34">24783 14224 52 0,'7'6'26'0,"10"6"-31"0,-6-12 48 15,3 0-43-15,4-3 0 16,6-3 0-16,8-3 1 16,0-1-1-16,3-5 0 15,-10-1 0-15,-4-6 0 16,-3 3-1-16,-4 7 1 0,-7-1-1 16,-4 0 0-16,-6 4-2 15,-4 3 1-15,-4 6-2 16,-3 0 0-16,-4 3 0 15,1 13 0-15,-4 6 0 16,3-1 0-16,-3 8 3 16,10-1 0-16,1 0 2 15,6 4 0-15,4 2 0 16,7-9 1-16,11-3-1 16,10-3 0-16,-3-3-6 15,3-4 0-15,-3-6-6 16,6-3 0-16</inkml:trace>
  <inkml:trace contextRef="#ctx0" brushRef="#br0" timeOffset="148467.71">25499 14349 55 0,'17'50'27'0,"-10"-3"-33"0,-7-28 52 16,-7 9-46-16,-3 1 1 15,-8 2-2-15,-3 3 1 16,-7 4-2-16,7-10 0 16,-1-3-11-16,5-9 1 15,3-10-3-15,14-3 0 16</inkml:trace>
  <inkml:trace contextRef="#ctx0" brushRef="#br0" timeOffset="149126.12">26388 14199 47 0,'21'9'23'0,"-14"-9"-20"0,-7 0 42 16,0 0-46-16,0 0 1 15,-11 3-1-15,-3-3 1 16,-7 3 0-16,-4 0 0 16,1 7 0-16,-1 2 0 15,7 10 0-15,1 10 0 16,3-1-1-16,3 3 1 16,4 4-3-16,4 0 0 0,-1-4-4 15,15-2 0-15,13-7-5 16,4-10 0-16,8-8-2 15,3-7 1-15,3-10 3 32,25 60 10-32,-67-134 2 15,56 49 0-15,-10 4 7 16,-7 6 0-16,-11 3 4 16,-7 6 1-16,-3 0-7 15,-4 7 0-15,-7-4-3 16,-3 7 1-16,-11 6-2 15,-7 0 0-15,-11 6-2 16,0 4 0-16,-3 6-1 16,0-4 0-16,0 7-3 15,3 3 0-15,7 3-2 16,4 0 0-16,7-3-3 0,7-3 0 16,7-3-6-16,11-7 1 15</inkml:trace>
  <inkml:trace contextRef="#ctx0" brushRef="#br0" timeOffset="149501.71">27157 14224 38 0,'0'25'19'0,"-28"3"-25"0,17-22 33 0,-7 0-27 16,-3 1 1-16,-3 2-1 15,-1-3 1-15,0 4-1 16,4-1 1-16,3 1 1 16,1 2 0-16,6 4 1 15,11-7 1-15,0 4 1 16,4 6 0-16,3 6-1 15,7 3 1-15,-4 0-2 16,1 0 1-16,-4-6-3 16,-3-3 0-16,-4-3-5 15,-7-1 1-15,-4 7-9 16,-3-12 0-16,-14-10-3 0,6 0 0 31</inkml:trace>
  <inkml:trace contextRef="#ctx0" brushRef="#br0" timeOffset="149832.46">27354 14462 47 0,'-3'16'23'0,"-11"12"-23"15,10-19 44-15,-3 4-43 16,0 2 0-16,4 1 0 15,-1 3 0-15,1 9-2 16,3-9 0-16,0 0-5 16,0-7 1-16,3-9-9 15,4-12 0-15</inkml:trace>
  <inkml:trace contextRef="#ctx0" brushRef="#br0" timeOffset="150026.97">27291 14261 44 0,'3'28'22'0,"12"13"-24"0,-12-31 33 0,4-1-32 0,4 7 1 16,-1-1-4-16,4-2 0 15,4-7-3-15,0 0 1 0,3-2-6 16,4-1 1-16</inkml:trace>
  <inkml:trace contextRef="#ctx0" brushRef="#br0" timeOffset="150373.01">27520 14647 37 0,'0'31'18'0,"7"-9"-23"15,-3-15 34-15,-1-1-29 16,1-3 0-16,-4-3 0 16,7-6 1-16,0-7-1 15,4 1 0-15,-1-4 0 16,1 0 1-16,-1-6-1 16,1 0 0-16,3 0 1 0,-3 7 0 15,3 2 0-15,0 7 1 16,0 9-1-16,0 6 1 15,0 7-1-15,-3-7 1 16,-1 7-2-16,-3 0 1 16,0 0-2-16,-3 2 1 15,-1 1-2-15,-3 0 0 16,0-3-5-16,0-4 0 16,4-2-5-16,-4-10 1 15</inkml:trace>
  <inkml:trace contextRef="#ctx0" brushRef="#br0" timeOffset="150882.66">27975 14600 39 0,'-7'28'19'0,"11"-22"-20"0,-4-2 34 15,0-1-32-15,0-3 1 16,0 0 2-16,7-3 1 15,0 3-5-15,3 0 1 16,1 3 3-16,0-6 1 16,3 3-1-16,3 0 0 15,5 0-2-15,2-7 0 16,-3-5-2-16,1-4 1 16,-5-9-2-16,-3 9 1 15,-10-6-1-15,-4 0 0 16,-7 4 0-16,-7 2 0 15,-4 6-2-15,0 10 1 0,1 7-1 16,-4 8 0-16,-1 11-1 16,5-5 1-16,6 8 0 15,4 5 1-15,4 1-1 16,10-1 0-16,3-6-6 16,1 1 0-16,6-14-3 15,8-2 1-15</inkml:trace>
  <inkml:trace contextRef="#ctx0" brushRef="#br0" timeOffset="151077.51">28406 14728 44 0,'7'57'22'0,"-7"21"-21"0,0-53 42 16,-4 4-43-16,4 8 0 15,-7 7-1-15,-3-3 1 16,-5-7-9-16,-2 1 1 16,-8-13-6-16,4-3 1 15</inkml:trace>
  <inkml:trace contextRef="#ctx0" brushRef="#br0" timeOffset="151559.1">28921 14694 48 0,'7'19'24'0,"-4"6"-27"0,1-19 42 15,-1 0-40-15,-3 1 0 16,4-4-2-16,-1 3 1 15,-3 0-4-15,0 1 1 0,7-7-9 16,4 0 1-16</inkml:trace>
  <inkml:trace contextRef="#ctx0" brushRef="#br0" timeOffset="151799.51">29333 14760 53 0,'15'31'26'0,"-1"-9"-26"15,-7-16 47-15,0 4-46 16,0-1 1-16,-4 1-1 16,4-1 0-16,1 0-2 15,-1-2 1-15,0-1-4 16,0-3 0-16,0-9-10 0,3-4 0 15,-3-8-2 1,0-1 0-16</inkml:trace>
  <inkml:trace contextRef="#ctx0" brushRef="#br0" timeOffset="152008.91">29676 14901 42 0,'21'50'21'0,"-7"-22"-22"0,-11-25 38 16,1 4-35-16,0-1 1 0,3 0 0 15,0-3 1 1,0 1-7-16,3-4 0 0,1-7-4 16,3 4 0-16,0-9-7 15,4-4 1-15</inkml:trace>
  <inkml:trace contextRef="#ctx0" brushRef="#br0" timeOffset="152235.87">30272 15086 39 0,'14'25'19'0,"0"-9"-16"0,-10-16 32 16,-1 3-34 0,1 0 1-16,-4-3-2 0,0 0 0 15,-4 0-10-15,-3-3 0 16,7-7-2-16,-3 1 1 16</inkml:trace>
  <inkml:trace contextRef="#ctx0" brushRef="#br0" timeOffset="154696.04">17868 15208 36 0,'0'16'18'0,"0"-29"-4"0,0 13 18 15,0 0-27-15,0 0 1 16,4 4 3-16,-1-1 0 16,-3 3-11-16,0 6 1 15,-3 7 7-15,-1 3 0 16,-3 10-3-16,0 11 1 16,-3 5-3-16,-5 14 0 0,1 4-2 15,-3 6 1-15,3-3-3 16,-1-6 0-16,5-10-5 15,3-9 1-15,3-9-9 16,4-10 1-16,4-16-2 16,3-9 0-16</inkml:trace>
  <inkml:trace contextRef="#ctx0" brushRef="#br0" timeOffset="155717.16">17353 15512 12 0,'-3'7'6'0,"3"-7"2"15,0 0 2-15,0 3-4 16,0-3 1-16,0 0 9 0,0 0 0 16,0 0-16-16,0 3 0 15,0-3 12-15,7 3 0 16,0 0-3-16,3 0 0 15,8 1-5-15,10-1 1 16,7 0-5-16,1 0 0 16,-5-3-8-16,-2-3 1 15,-5-3-10-15,-2-7 1 16</inkml:trace>
  <inkml:trace contextRef="#ctx0" brushRef="#br0" timeOffset="155943.03">17526 15421 37 0,'-18'22'18'0,"-6"4"-14"15,20-20 21-15,-3 6-25 16,-7 4 1-16,3 6-1 15,1 6 0-15,-1 7-4 16,4 2 0-16,-3-5-7 16,-5-10 1-16</inkml:trace>
  <inkml:trace contextRef="#ctx0" brushRef="#br0" timeOffset="156277.5">17191 15870 66 0,'10'22'33'0,"29"-22"-47"15,-21-3 66-15,7-4-53 16,10 4 1-16,11-3-5 16,7-3 1-16,0 2-4 15,-4-2 0-15,-3-7-9 16,-7 7 0-16</inkml:trace>
  <inkml:trace contextRef="#ctx0" brushRef="#br0" timeOffset="156742.88">18189 15534 48 0,'-7'0'24'0,"14"7"-19"0,-7-7 40 0,7 3-43 15,0 0 1-15,7 0 3 16,4 0 0-16,7 0-9 16,7 0 1-16,-1 1 0 15,1-4 1-15,-4-4-10 16,-7-2 1-16,-3-3-8 16,-11-7 1-16</inkml:trace>
  <inkml:trace contextRef="#ctx0" brushRef="#br0" timeOffset="156962.07">18330 15305 41 0,'-17'32'20'0,"10"-13"-13"0,3-10 31 16,1 7-37-16,-1 12 0 15,-3-3 0-15,0 6 0 0,0 10-4 16,0 6 1-16,0-9-11 16,3-7 0-16</inkml:trace>
  <inkml:trace contextRef="#ctx0" brushRef="#br0" timeOffset="157248.74">17978 15901 55 0,'-7'7'27'0,"38"-1"-27"0,-17-6 44 16,8 3-44-16,9 0 1 15,12-3-1-15,6-3 1 16,4-6-7-16,0-1 1 16,-7 1-10-16,-7-7 0 15</inkml:trace>
  <inkml:trace contextRef="#ctx0" brushRef="#br0" timeOffset="157812.23">19085 15428 46 0,'4'12'23'0,"-4"-15"-17"0,-4 9 31 0,1 10-36 16,-4 0 0-16,-4 9-1 16,-7 3 1-16,-10 10-2 15,-7-4 0-15,-4 10-3 16,-3 3 1-16,7-3-9 15,6-3 1-15,8-10-3 16,7-9 0-16</inkml:trace>
  <inkml:trace contextRef="#ctx0" brushRef="#br0" timeOffset="158049.14">18778 15437 44 0,'14'38'22'0,"8"6"-28"0,-15-29 41 15,3 10-34-15,4 10 0 16,1-4 2-16,2 10 0 16,4 3-4-16,0 0 1 15,4 0 0-15,-7-10 1 16,-4-9-7-16,-3-6 1 15,-1-9-9-15,-10-14 1 16</inkml:trace>
  <inkml:trace contextRef="#ctx0" brushRef="#br0" timeOffset="158509.26">19293 15014 59 0,'0'3'29'0,"0"-6"-31"16,0 3 54-16,0 0-49 15,7 0 1-15,1 3 2 16,2 3 0-16,4 1-7 0,7-1 0 16,1 0 4-16,-5 0 1 15,-3 1-2-15,0-1 0 16,-7 0-3-16,-7 7 0 16,-7 2-1-16,-3 1 1 15,-4 3-1-15,-4-10 1 16,0 7-1-16,1 3 1 15,3 3 1-15,3-3 1 16,4-1-1-16,4-2 1 16,3 0 0-16,3-4 1 0,4 1-1 15,7-4 0-15,7-3-2 16,11 1 0-16,0-1-8 16,3 3 0-16,-7-2-12 15,-10 2 1-15</inkml:trace>
  <inkml:trace contextRef="#ctx0" brushRef="#br0" timeOffset="165791.72">15963 12270 26 0,'0'9'13'0,"0"-5"-3"16,0-4 13-16,0 0-20 15,0-7 1-15,-3-8 2 16,-1-4 0-16,1-19-6 0,-4-6 0 16,0-15 5-16,-1 2 0 15,5-5-2-15,-4-4 1 16,3 6-1-16,4 4 0 15,0 2-2-15,4 4 1 16,6 3-1-16,1 3 1 16,0 7-1-16,-1 5 1 15,4 7-1-15,0 6 0 16,-3 7-2-16,3 9 1 16,-3 6-3-16,3 9 1 0,-4 10-3 15,-3 6 1-15,-3-12-5 16,-4 3 1-16,-4 6-7 15,-3 3 1-15</inkml:trace>
  <inkml:trace contextRef="#ctx0" brushRef="#br0" timeOffset="166027.57">15723 11966 43 0,'0'19'21'0,"4"-16"-16"16,-1 0 34-16,4 0-36 16,0 0 0-16,4 0 1 15,7-3 1-15,-1 0-7 0,8 0 1 16,0-6 2-16,3 3 1 16,-3-3-8-16,-4-4 1 15,4 7-11-15,-8-9 1 16</inkml:trace>
  <inkml:trace contextRef="#ctx0" brushRef="#br0" timeOffset="166375.63">16330 11853 38 0,'11'-6'19'0,"-11"-1"-11"16,0 7 23-16,0 0-29 16,0 4 0-16,-4-1 1 15,-6 3 1-15,3 6-6 16,-1 7 1-16,-6 3 2 15,0 3 1-15,0 7-2 16,0 2 1-16,3 7-1 16,4 0 0-16,0 6-2 15,7 0 1-15,0 0-2 16,0-13 0-16,7-9-8 0,4-9 1 16,0-16-4-16,6-6 1 15</inkml:trace>
  <inkml:trace contextRef="#ctx0" brushRef="#br0" timeOffset="166618.84">16566 11853 43 0,'4'-3'21'0,"-4"44"-26"0,0-32 40 15,-4 10-33-15,-3 0 0 0,-3 3 2 16,-8 3 1-16,1 3-6 15,-5 0 0-15,1 7 3 16,-3-10 1-16,6 0-2 16,-3 0 0-16,7 0-5 15,-1-3 0-15,12 0-9 16,-1-10 0-16,4-12-1 16,0-6 0-16</inkml:trace>
  <inkml:trace contextRef="#ctx0" brushRef="#br0" timeOffset="166829.74">16372 11897 34 0,'15'31'17'0,"-19"7"-17"16,8-29 33-16,3 7-32 0,0 6 0 15,0 0 0-15,0 9 0 16,7-9-2-16,-4 3 1 15,5 3 0-15,-1 1 1 16,3-4-5-16,1 0 0 16,0-9-7-16,3-20 0 15</inkml:trace>
  <inkml:trace contextRef="#ctx0" brushRef="#br0" timeOffset="167097.51">16602 11784 27 0,'10'25'13'0,"8"0"-2"0,-11-25 15 0,0 3-24 16,0 10 1-16,4 2 1 16,-1 4 1-16,1 6-4 15,3 4 0-15,0-1 4 16,7 6 1-16,-3-2-2 15,0 5 1-15,-4-12-2 16,-4 0 0-16,-3 7-3 16,-3-1 0-16,-8 1-7 15,1-4 1-15,-4-3-9 16,-7-13 0-16</inkml:trace>
  <inkml:trace contextRef="#ctx0" brushRef="#br0" timeOffset="167757.19">17339 12041 55 0,'14'22'27'0,"-10"-13"-31"0,-4-9 45 0,-4 4-41 15,-3 2 0-15,-3 3 1 16,-5 4 0-16,-2 9-2 16,-4-13 1-16,-1 4 0 15,5-1 1-15,-1 10-1 16,4 0 1-16,3 0-2 16,1-3 1-16,6-3-2 15,8-4 1-15,6-6-1 16,8-2 1-16,7-4-1 15,3-7 1-15,-3-2 0 16,-4-7 0-16,-7 1 1 16,0 8 1-16,-3 1-1 15,-4-3 1-15,-4-4-3 16,1 4 1-16,-1 5-2 16,-3 4 0-16,0 0 0 15,0 7 0-15,0 12 0 0,0 6 0 16,0 3 3-16,4 6 0 15,-1 10 3-15,-3 0 0 16,4 0 1-16,-1-3 1 16,4 9-1-16,1-9 1 15,-5 0-2-15,-3-7 1 16,-3-12-4-16,-1-3 1 16,-3-4-1-16,-4-2 0 15,-6-4-2-15,-8-5 1 16,-3 5 0-16,0-9 0 0,3-9 0 15,4-7 0-15,3 3 0 16,8 4 0-16,2-4 1 16,8 1 0-1,8-1-2-15,6 1 1 0,7-1-4 16,7-2 1-16,-3-7-10 16,-4-13 0-1</inkml:trace>
  <inkml:trace contextRef="#ctx0" brushRef="#br0" timeOffset="167998.8">17614 11630 60 0,'4'7'30'0,"3"11"-37"0,-7-8 53 16,0 5-46-16,0 11 0 15,0 2 0-15,0-6 0 16,0 3-5-16,-4 0 1 16,1 3-12-16,-4-9 0 15</inkml:trace>
  <inkml:trace contextRef="#ctx0" brushRef="#br0" timeOffset="168344.5">17921 11938 46 0,'0'9'23'0,"-10"13"-25"16,6-13 31-16,-3 4-29 16,-4 9 0-16,1 9 2 15,-4 1 0-15,-4-4-2 16,0 6 1-16,1 7 0 0,3 6 1 15,3-12-1-15,4-1 1 16,3 4-6-16,8-7 1 16,7-6-10-16,3-9 0 15,0-13 0-15,0-9 0 16</inkml:trace>
  <inkml:trace contextRef="#ctx0" brushRef="#br0" timeOffset="168584.78">18147 12032 40 0,'28'18'20'0,"-14"4"-22"0,-10-12 41 0,-1 2-37 15,-3 7 1-15,-3-9 0 16,-8 5 1-16,-10 4-5 16,-4 6 0-16,-6 10 3 15,-1-1 0-15,4 1-1 16,3-7 1-16,4 3-2 15,0 1 1-15,6-7-5 16,1-10 0-16,4-2-8 16,-1-7 1-16,8-15-3 15,-4-7 0-15</inkml:trace>
  <inkml:trace contextRef="#ctx0" brushRef="#br0" timeOffset="168816.93">18020 12170 33 0,'18'34'16'0,"-15"29"-14"0,1-47 28 16,3 2-28-16,3 1 0 16,-3 0 2-16,4 0 0 15,-1 0-5-15,5-1 0 16,-1-2 0-16,3-10 0 15,1-2-8-15,0-8 0 16,3-5-3-16,0-10 1 16</inkml:trace>
  <inkml:trace contextRef="#ctx0" brushRef="#br0" timeOffset="169092.77">18383 11931 47 0,'18'47'23'0,"21"25"-26"15,-29-43 47-15,8-1-42 16,7 13 0-16,3 9 0 15,-3-3 0-15,-1 6-3 0,-6-6 1 16,-11 0 0-16,-14 0 0 16,-11-3-10-16,-3 0 0 15,-21-9-5-15,-4-13 1 16</inkml:trace>
  <inkml:trace contextRef="#ctx0" brushRef="#br0" timeOffset="175009.18">12520 12794 26 0,'-7'-3'13'0,"14"-4"-1"0,-7 7 14 0,0-3-25 16,0 0 1-16,-3 3 1 15,-4 3 0-15,-4 0-4 16,0 0 0-16,-3 1 2 15,0-1 1-15,-4 0-2 16,-6-3 0-16,-8 0-1 16,-3-3 1-16,-1 3 0 15,1 0 0-15,0 3 0 16,0 0 0-16,-4 9 0 16,4-2 1-16,-1 2-1 15,8 1 1-15,3-4-1 16,1 4 0-16,3-4 0 0,3 1 0 15,0-1 0-15,1-3 0 16,2 1 0-16,5-1 0 16,-4 0 0-1,10-3 1-15,-3 4-1 0,4-4 0 16,-1 3 0-16,1 3 0 16,-1-2 0-16,4 2 1 15,-3 4-1-15,3 2 0 16,0 4 0-16,-4-3 1 15,1 9-1-15,-1-6 0 16,0 6 0-16,1 6 1 16,-1 7-2-16,1-13 1 15,-1 6 0-15,1 10 0 0,-4 6 0 16,0-6 1-16,-4 9 0 16,1 6 1-16,-1-2 0 15,0-1 1-15,4 4 0 16,0-7 0-16,0 3-1 15,0 3 1-15,0 4-2 16,0-4 1-16,4 7-1 16,-5 6 0-16,5 0-1 15,-1 0 1-15,4 3-1 16,-3 13 0-16,-1-10 0 16,1 4 0-16,-4-1-1 15,0 13 1-15,0-16 0 16,0 4 0-16,0 2 0 15,-1-9 0-15,-2 7 0 16,-1-7 0-16,4 9 0 0,-3 1 0 16,-1 6-1-16,1-4 1 15,-1 10-1-15,-3-3 1 16,0 0 0-16,0-6 0 16,-4-7-1-16,0 1 1 15,-3-4 0-15,0 0 0 16,0 0-1-16,0 4 1 15,3 6 0-15,-3 2 1 16,3 1-2-16,4-6 1 0,4-7 0 16,-1 0 1-1,0-3-1-15,1-9 0 0,-1 0-1 16,1-1 1-16,-1-5 0 16,0-4 1-16,-3 1-1 15,-3-1 0-15,-1-9 0 16,-3 6 0-16,0-3 0 15,0-3 0-15,3 0-1 16,0-3 1-16,1 2 0 16,3 1 0-16,3-9-1 15,4-7 1-15,0-3 0 16,3 0 0-16,4-3-1 16,0 3 1-16,4 0 0 15,3-3 0-15,-4 0 0 16,4 0 0-16,1 0 0 15,-1 3 1-15,0-3-1 0,3-6 0 16,1 0 0-16,-1-4 0 16,1 4 0-16,0-4 1 31,-1 7-1-31,1 0 1 16,-1-3 0-16,1-4 0 15,-1 4-1-15,1-4 1 16,0-2 0-16,3 2 0 15,0-2-1-15,3-1 1 16,8 4 0-16,10-4 1 16,8 4-1-16,13-4 0 0,11 4 0 15,4-4 0-15,-4-6-2 16,7-3 1-16,-4 0-7 16,1-3 1-16,-4-6-10 15,-14-4 1-15</inkml:trace>
  <inkml:trace contextRef="#ctx0" brushRef="#br0" timeOffset="175895.68">10089 14860 44 0,'11'3'22'0,"-7"4"-22"0,-4-7 31 15,0 0-28-15,0 0 0 16,0 3 1-16,-4 6 0 0,1 10-6 16,-5 0 1-16,-2 0 3 15,-1 3 0-15,-3 3-2 16,4 3 0-16,-1 0 0 15,0-3 0-15,1 0 0 16,3-6 0-16,3-6 0 16,4-1 0-16,7 1 0 15,4-4 0-15,10 0 0 16,4-5 0-16,3-1-3 16,0 0 0-16,0-3-9 15,4 0 1-15,0-6-3 16,0-4 1-16</inkml:trace>
  <inkml:trace contextRef="#ctx0" brushRef="#br0" timeOffset="176179.59">10428 14848 34 0,'0'6'17'0,"0"-16"-13"0,0 10 29 16,-3 0-28-16,-1 4 0 16,1-1 2-16,-8 6 0 15,4 7-9-15,0 6 0 0,-7 0 6 16,-4 3 0-16,0 9-3 16,-6 10 0-16,-1 6-2 15,-3 7 0-15,0 2-4 16,-1 10 0-1,5-9-4-15,3-13 0 0,3-9-6 16,0-10 1-16</inkml:trace>
  <inkml:trace contextRef="#ctx0" brushRef="#br0" timeOffset="176914.81">10650 15004 34 0,'43'-28'17'0,"-8"-31"-17"0,-24 43 28 16,-4-6-25-16,0-3 0 15,0-3 4-15,-4-7 0 16,1 4-8-16,-1-1 1 16,-6 1 5-16,-8-3 1 0,-10-1-2 15,-14-3 1-15,-8 7-3 16,-6 6 1-16,-4 3-1 15,-7 6 0-15,4 4-1 16,-1-1 0-16,1 7-1 16,-1 6 0-16,1 6-1 15,3 7 1-15,-3 3-2 16,6 6 1-16,-3-1-3 16,0 5 1-16,0 8-2 15,8 4 0-15,-1 6-1 16,7 9 1-16,4 6-1 15,3 4 0-15,4 9 1 16,10-9 1-16,7 0 2 16,11-1 1-16,11-2 3 15,3 0 0-15,14-7 2 0,15-6 1 16,6-6 0-16,15-7 0 16,13-12-1-16,-6-3 1 15,10-10-3-15,4-9 1 16,-1-9-2-16,1-4 0 15,3-2 0-15,-14-10 0 16,-7-7 1-16,-3-8 0 16,-4-1-1-16,-4-6 1 15,-7-7-1-15,-10 11 1 16,-7-5-2-16,-14-5 1 16,-8 3-2-16,-10 3 1 0,-7 3-3 15,-7-3 1-15,-7 13-8 16,-7 5 0-16,-8 4-5 15,1 10 0-15</inkml:trace>
  <inkml:trace contextRef="#ctx0" brushRef="#br0" timeOffset="184032.34">10615 11928 31 0,'-10'-3'15'0,"-5"12"-5"0,12-5 15 0,-1-1-24 15,-3 0 1-15,-3 3 0 16,-1 7 0-16,1-1-2 16,-1 1 0-16,-3 6 1 15,0 3 1-15,0-1-1 16,3-2 0-16,-3 0 0 16,3 0 0-16,4-3-1 15,0-4 0-15,4 1 2 16,6-4 0-16,4 1 0 15,7-4 1-15,8-3-1 16,2 0 1-16,8 0-1 16,0-3 1-16,-4 0-2 15,-7 0 0-15,-7 3-2 16,-7 4 1-16,-14 8-2 16,-14 14 1-16,-11-1-3 15,-14 0 0-15,-3-6-6 0,-4 3 1 16,4-3-5-16,6-6 1 15</inkml:trace>
  <inkml:trace contextRef="#ctx0" brushRef="#br0" timeOffset="184393.06">10421 12025 41 0,'11'7'20'0,"6"-10"-21"15,-10-4 35-15,4 1-34 16,0-3 1-16,3-1 1 15,3-5 1-15,4-7-3 16,4-4 1-16,3 11 1 16,8-7 1-16,-1 6-1 15,4 0 1-15,10 1-3 16,4-7 1-16,0-3-5 16,-7-3 1-16,0 6-8 15,-15 3 0-15,-13 6-4 0,-4 13 1 16</inkml:trace>
  <inkml:trace contextRef="#ctx0" brushRef="#br0" timeOffset="185264.29">11084 12066 45 0,'36'-31'22'0,"13"-32"-21"15,-35 44 43-15,0-3-40 16,0-3 0-16,0-3 4 16,-3-6 1-16,-4-4-10 0,-3-3 0 15,-4 13 6-15,-4 6 0 16,-3-6-2-16,-4 3 1 15,-6 0-3-15,-8-1 1 16,-7 8-2-16,-6 5 0 16,-8 1 0-16,0 5 1 15,0 7-1-15,4 3 1 16,-4 1-1-16,3 2 0 16,-2-3 0-16,-1 6 1 15,-4 4-2-15,1-7 1 16,3 7-1-16,0-1 0 15,0 4-1-15,0 3 1 0,4 0-1 16,-4 6 0-16,15 0-2 16,2-3 1-16,1 6-1 15,0 6 0-15,3 4-2 16,0 6 1-16,4 6 0 16,4 3 0-16,3-6 1 15,3 7 1-15,4 2 1 16,3-9 0-16,8 7 2 15,3-1 0-15,4-3 1 16,-1-3 0-16,8-9 0 16,3-1 1-16,4-2 1 15,3-7 0-15,11-9 0 16,3-10 0-16,7-6 2 16,15-12 0-16,-1-10-1 15,1-9 0-15,3-6-1 16,0-7 0-16,-4-9-2 0,-3 3 1 15,-3-16-2-15,-4 3 1 16,-11-6-3-16,-3 4 1 16,-11 8 0-16,-3 14 0 15,-11 5-1-15,-7 7 0 16,-7 6-3-16,-7 3 0 16,-4 7-7-16,-3 5 0 15,-10-2-5-15,-5-1 0 16</inkml:trace>
  <inkml:trace contextRef="#ctx0" brushRef="#br0" timeOffset="186614.42">20634 11649 44 0,'7'16'22'0,"0"-13"-19"0,-3 3 22 16,-4 7-25-16,-4 9 0 16,-6 6 0-16,-8 3 1 0,-3 10-2 15,-4 6 1-15,-3 0 0 16,3 6 0-16,0-6 0 16,4-3 0-16,7-6 2 15,4-4 1-15,6-5 0 16,4-4 1-16,11-6 0 15,6-7 1-15,11-2-1 16,4-10 1-16,3-7-4 16,-6 4 0-16,6 0-5 15,4 6 1-15,0-6-12 16,-1 3 1-16,1 3-2 16,0-6 0-16</inkml:trace>
  <inkml:trace contextRef="#ctx0" brushRef="#br0" timeOffset="186917.52">21114 12000 43 0,'14'7'21'0,"-4"-14"-26"0,-10 7 41 15,0 0-36-15,0-3 1 16,-3 0 1-16,-8 6 1 15,-3 3-4-15,-3 4 1 16,-5 9 0-16,1 3 1 16,0 9-3-16,0-6 0 0,3-3-1 15,4-3 0-15,7 0-1 16,4-7 1-16,10-6 1 16,7-6 0-16,3 4 1 15,5-14 1-15,2-5-2 16,-3-1 0-16,1-3-8 15,-5-3 1-15</inkml:trace>
  <inkml:trace contextRef="#ctx0" brushRef="#br0" timeOffset="187726.03">21251 12082 45 0,'-3'37'22'0,"3"17"-26"0,0-48 38 16,0 0-33-16,0 1 1 15,3-1 0-15,1-3 0 16,-1-3-3-16,1 0 0 15,3-3 1-15,4 3 0 16,3-3-3-16,-4-7 1 16,4-2-2-16,-3-4 1 15,0 4 0-15,3-4 0 0,0 0 1 16,0 1 0-16,0 2 1 16,0 0 1-16,0 4 0 15,0 6 0-15,4 0 0 16,-4 3 1-16,0 0-1 15,0 3 1-15,-3 6-1 16,3 4 1-16,0-1-1 16,0 4 1-16,4 3-1 15,3-10 0-15,0 1 0 16,4-1 0-16,0-3 0 16,-1 1 0-16,-3-1 1 15,1-3 0-15,-1 3 2 16,3-6 0-16,1 0-1 15,0 0 0-15,-4 0-1 16,-3 3 1-16,-4-3-4 16,-4 4 0-16,-3-1-4 15,-7 0 0-15,0 6 0 0,-7 10 0 16,-3 6 0-16,-1 3 0 16,1 13 3-16,-1 12 1 15,4 16 5-15,3 4 0 16,4 2 1-16,4-3 1 15,-1-9 0-15,1-10 1 16,-4-3-1-16,0-12 0 16,-7-7-3-16,0-9 0 15,-4-9-2-15,-3-7 1 16,-7-6-1-16,-7-9 0 0,-4-13-1 16,0-10 1-16,1 4 0 15,6-3 1-15,11-4-1 16,7 4 1-16,10 3 1 15,15-1 0-15,7 1 0 16,3 3 0-16,11 3-1 16,14 0 0-16,-1 0-4 15,-6 3 1-15,-7 7-12 16,0-4 1-16</inkml:trace>
  <inkml:trace contextRef="#ctx0" brushRef="#br0" timeOffset="187997.95">22380 12405 55 0,'28'31'27'0,"-3"44"-33"0,-21-59 47 15,-4 6-43-15,-7 6 0 16,-7 7-7-16,-1-4 0 16,-6-6 0-16,-11-3 0 0</inkml:trace>
  <inkml:trace contextRef="#ctx0" brushRef="#br0" timeOffset="191478.42">23830 11392 37 0,'0'25'18'0,"0"0"-14"15,0-19 19-15,0 7-24 0,-3 6 1 16,-4 9 0-16,-4 0 1 15,-3 4 0-15,-4 5 0 16,1 10 1-16,-1-9 0 16,4 3 0-16,3 9 0 15,1 3 1-15,3-3 1 16,3 4-1-16,1-10 1 16,-1-7-1-16,4-9 0 15,-3-9-1-15,-1-6 1 16,0-4-2-16,1-6 1 15,-4-3-2-15,0-3 1 0,-7-3-2 16,0 0 1-16,-4-4 0 16,-7-2 0-16,4 5 0 15,0 4 0-15,0 6 0 16,3 4 0-16,0 8 0 16,4 10 0-16,4 0 0 15,3 1 0-15,0 2 0 16,3 0 1-16,4 0 0 15,0-3 1-15,4-9-1 16,10-3 1-16,3-7 0 16,12-3 0-16,-1-6-1 15,4-3 1-15,6-7-1 16,5-3 0-16,3 4-1 16,-1-7 0-16,-6-9-1 15,0 3 1-15,-7-4-1 16,-4-2 1-16,-3 3-1 15,-8 0 0-15,1 3 0 0,-4 3 0 16,-7 6-1-16,0 3 1 16,-7 7-1-16,-3 6 0 15,-8 3-1-15,-6 4 1 16,2 2 0-16,-2 3 0 16,-1 4 0-16,0 6 0 15,1 6 0-15,6 1 1 16,4 2 1-16,4 0 0 15,10 4 0-15,7-4 0 16,3-6 1-16,8-6 0 0,-4-6 0 16,11-7 0-16,0-6-4 15,3-6 0-15,-3-4-11 16,-4-2 1-16</inkml:trace>
  <inkml:trace contextRef="#ctx0" brushRef="#br0" timeOffset="196553.08">24409 12007 29 0,'3'0'14'0,"1"3"-1"16,-4-3 14-16,0 0-23 16,3 0 0-16,-3 0 3 15,4-3 0-15,-4 3-9 16,0 0 0-16,0 0 5 16,-4 0 1-16,-3 0-3 15,-3-4 1-15,-4 4-2 16,-4 4 0-16,-3 2-2 0,-4 3 1 15,0 4-3-15,1 6 1 16,-1 3-2-16,7 3 0 16,1-3-1-16,3-4 0 15,7 1 2-15,7-3 0 16,3-4 2-16,8-2 1 16,3-4 2-16,7-6 1 15,0 0 0-15,0 0 0 16,0-3 0-16,-3-3 0 15,0-4-1-15,-4-2 0 0,0-1-2 16,-4 1 0-16,1-1 0 16,0 1 1-16,-4 2-1 15,0 4 1-15,3 6 0 16,-3 9 0-16,0 7 0 16,4-3 1-16,-4 5-1 15,0 4 1-15,0 7-2 16,0-4 0-16,0-3-6 15,4-4 0-15,-4-2-3 16,0-3 0-16</inkml:trace>
  <inkml:trace contextRef="#ctx0" brushRef="#br0" timeOffset="197123.17">25097 11505 33 0,'7'19'16'0,"-7"-10"-20"0,0-6 30 15,0 7-25-15,0 5 1 0,-4 1 1 16,1-3 1-16,-4 2-5 16,0 13 1-16,-1 1 2 15,-2 8 1-15,3-2-2 16,-4 6 1-16,4 2-1 16,4-2 0-16,-1-9-1 15,1-7 1-15,-1-7-1 16,4-8 1-16,0-4-1 15,0-9 1-15,-3-6-1 16,-1-7 1-16,-3-3-1 16,-7 10 1-16,-4-4-1 15,1 1 1-15,-8 2-2 16,4 1 1-16,0 3 0 16,-1 6 0-16,5-4-1 15,-1 11 1-15,4 8 0 16,0 4 0-16,3 6 1 15,4 3 0-15,7 1 0 0,4 2 1 16,6 4 1-16,12-4 0 16,9-12-1-16,8-7 1 15,3-9-2-15,-3 1 0 16,-7-8-11-16,-4 4 1 16,-3 0-5-16,-7 4 0 15</inkml:trace>
  <inkml:trace contextRef="#ctx0" brushRef="#br0" timeOffset="197814.09">26127 12188 39 0,'-4'35'19'0,"15"-41"-15"0,-4 6 32 0,0 3-32 15,0 3 1-15,4-3 1 16,-4 0 1-16,7-3-9 16,10-3 0-16,5 0 5 15,-1-3 1-15,-3-13-3 16,-4 0 0-16,-4 0-1 15,-6-3 0-15,-8 0-1 16,-6 4 1-16,-11 2-2 16,-4 3 1-16,-3 1-3 15,3 6 1-15,1-1-1 16,-1 7 0-16,0 10 0 16,4 5 1-16,0 7-1 15,4 0 1-15,3 3 1 16,7 4 1-16,0 5-2 15,7 4 0-15,0-10-8 0,7 0 1 16,7-9-1-16,7-6 0 16</inkml:trace>
  <inkml:trace contextRef="#ctx0" brushRef="#br0" timeOffset="198204.24">26462 12292 39 0,'0'47'19'0,"3"0"-26"0,1-41 39 16,-1-3-30-16,1 4 0 0,3-1 0 15,0 0 1-15,0 1-5 16,4-7 1-16,-1-4 2 16,1-2 0-16,-1 9-2 15,5-3 1-15,-1-3-1 16,0-3 0-16,0 0 0 15,0-4 0-15,0 1 0 16,0-4 1-16,-3 4-1 16,3-1 1-16,-3 4 0 15,-1 3 0-15,1 6 0 16,-1 3 0-16,1 4 0 16,-4-4 1-16,-4 13-1 15,1 3 0-15,-4 3 0 16,4 0 0-16,-4-3 0 15,3 0 0-15,1 0 0 16,6-10 0-16,1-2-3 16,10-7 1-16,7-3-9 0,4-6 1 15</inkml:trace>
  <inkml:trace contextRef="#ctx0" brushRef="#br0" timeOffset="198744.64">27563 11724 31 0,'3'35'15'0,"-14"24"-8"0,8-52 21 0,-4 15-26 16,-11 3 0-16,1 3 4 15,-5 13 0-15,1 0-6 16,-3 2 1-16,2-2 3 15,1-6 1-15,0-4-1 16,7-3 0-16,0-3-2 16,3-6 0-16,4 0-2 15,0-6 1-15,4-4-1 16,-1 0 1-16,1-2-1 16,-1-1 1-16,4-3-2 15,0 0 0-15,0-3 0 16,0 0 1-16,-3-3 0 15,-1-3 0-15,-3-1 0 16,-4-2 1-16,-3 3 0 0,0-7 1 16,-3 10-1-1,-8-3 0-15,-3 6 0 0,-1-3 0 16,-2 3 0-16,2 6 0 16,1 3-1-16,3 4 1 15,1 3 0-15,6-1 0 16,1 4-1-16,2 0 1 15,5 3 0-15,10-6 0 16,7 2 0-16,7 4 1 16,11-3-1-16,10 0 0 15,7-7-2-15,1-5 0 16,-5-4-7-16,1-3 0 0,0-3-10 16,0 0 0-16</inkml:trace>
  <inkml:trace contextRef="#ctx0" brushRef="#br0" timeOffset="198940.6">27668 12477 65 0,'4'28'32'0,"-11"-12"-45"15,3-13 57-15,1 6-73 16,-4 1 0-16,3 2-3 16,8 4 1-16</inkml:trace>
  <inkml:trace contextRef="#ctx0" brushRef="#br0" timeOffset="203098.96">11007 10464 27 0,'3'25'13'0,"8"-13"-1"0,-8-12 14 0,8 0-24 15,-1-6 1-15,5-6 0 16,2-7 0-16,1-6-4 16,0-4 0-16,-1-2 2 15,4-7 1-15,-3 1-2 16,0 5 1-16,-4 4-1 15,-4-3 1-15,1 3-2 16,-4 3 1-16,0 6-1 16,0 6 0-16,-3 1-1 15,-1 15 1-15,1 9-2 16,-1-2 1-16,1 12 0 16,-1 3 0-16,1 0 0 15,-1 3 1-15,4 3 1 16,4 1 0-16,-1 2 1 15,-2 4 0-15,-1-7 0 0,0-2 1 16,3-11 0-16,-3-2 0 16,0-13 0-16,-3-12 1 15,-8-7-2-15,1-3 1 16,-4 0-2-16,-7 7 1 16,-11-1-1-16,-3 1 0 15,-8 6 0-15,1 2 0 16,0 4 0-16,3 0 0 15,0 4 0-15,4 2 0 16,0 3-1-16,7 4 1 0,7-1-1 16,10 7 1-16,4-3 0 15,7-7 0-15,7-2 0 16,11-7 0-16,10-7 2 16,8-8 0-16,-1-11 1 15,-3-2 0-15,7 0 0 16,-8 0 0-16,-6 3-2 15,-4 3 1-15,-10 6-2 16,-11 10 1-16,-14 9-3 16,-4 13 0-16,-17 9-6 15,-18 22 0-15,-17 6-6 16,-18 13 1-16</inkml:trace>
  <inkml:trace contextRef="#ctx0" brushRef="#br0" timeOffset="204329.62">12026 11900 42 0,'21'16'21'0,"4"-23"-17"0,-14 7 35 0,3 0-37 16,3-3 0-16,5-3 0 15,2-7 1-15,1 1-5 16,-4-7 1-16,0-6 2 15,-3-6 0-15,-4-1-2 16,-3 7 1-16,-1 6-3 16,-3 1 1-16,-3 5-1 15,-1 4 0-15,-3 2-2 16,0 7 0-16,0 3 0 16,0 7 0-16,4 2 1 15,-1 7 1-15,1 3 0 16,3 0 1-16,-4-6 1 15,1 6 0-15,0 0 1 16,-4 6 1-16,0-3 0 16,-4 3 0-16,0 0 0 0,1 1 0 15,-1-7 0 1,-3-4 1-16,0-5-2 0,0 0 1 16,0-7 0-16,0-6 0 15,4-3 0-15,-1-7 0 16,1 1 0-16,3-7 1 15,0-3 0-15,0-3 1 16,-4-3-1-16,1 13 0 16,-5-4-1-16,1 0 1 15,-7 4-2-15,0-1 1 16,-3 1-1-16,-1 2 0 0,-7 7-2 16,-7 3 0-16,1 0-2 15,-1 7 1-15,4 5-1 16,3 1 0-16,7 2 1 15,4 4 0-15,4 0 1 16,10-7 1-16,7-2 2 16,7-4 0-16,14-6 2 15,4-6 1-15,10-13 0 16,11 0 1-16,4 0 0 16,-5-6 0-16,-13 3-2 15,-3 4 1-15,-8 5-2 16,-11 0 0-16,-2 7-2 15,-8 12 0-15,-18 7-1 16,-21 3 0-16,-17 9-6 16,-22 3 1-16,-6 3-8 15,-4 10 1-15</inkml:trace>
  <inkml:trace contextRef="#ctx0" brushRef="#br0" timeOffset="205411.04">11934 13659 38 0,'8'13'19'0,"23"-32"-16"0,-17 9 28 0,1-2-29 16,2-7 0-1,8-15 2 1,-4-4 0-16,0 0-5 15,-3 1 0-15,-4 9 2 16,0 6 1-16,-3 0-3 16,-4 9 0-16,0 1-3 15,0 5 1-15,0 10-3 16,-4 10 0-16,-3 6-1 16,0 9 0-16,0-6-1 15,0 3 1-15,0 3 2 16,4 0 1-16,3 7 3 15,4 3 1-15,-1 2 4 16,4-5 1-16,0-10 2 16,0 0 1-16,1-16-1 15,-1-5 0-15,-4-8-2 16,-3-5 0-16,-3-7-2 0,-4-6 0 16,-7 4-2-16,-4-4 1 15,-6 3-1-15,-8 0 0 16,0 3-2-16,-3 1 1 15,-7 8-2-15,-1 1 1 16,1 3-1-16,3 3 1 16,1 3-1-16,2 0 1 15,5 0 0-15,10-3 1 16,-1 3 0-16,5-3 0 0,3 0 1 16,7 0 0-16,7-12 0 15,11 3 1-15,13-1 0 16,8 7 1-16,7-3 1 15,10-7 0-15,4-6-1 16,-7-3 1-16,-10 0-2 16,-8 1 1-16,-7 5-2 15,-7 3 1-15,-7 4-3 16,-3 12 1-16,-11 13-2 16,-14 3 1-16,-18-1-3 15,-17 4 1-15,-29 10-7 16,-7 8 0-16,-20 14-5 15,-15 18 1-15</inkml:trace>
  <inkml:trace contextRef="#ctx0" brushRef="#br0" timeOffset="206461.95">11585 15296 36 0,'-3'19'18'0,"3"-25"-19"16,0 6 27-16,0 0-23 0,7-4 0 16,3 1 0-16,1-3 1 15,3 0-4-15,0-4 1 16,0-2 2-16,0-1 1 15,4 1-2-15,3-7 1 16,0-9-1-16,4-13 0 16,0 6-2-16,-4-5 1 15,-3-4-1-15,-4 0 0 16,-4 9 0-16,1 7 0 16,-4 6-2-16,0 7 0 15,-4 11-2-15,5 14 1 0,-8 2-2 16,0 4 1-1,0 9-1-15,0 3 0 0,-4 7 2 16,0-1 0-16,1 1 1 16,3 2 1-16,0 4 2 15,3 3 0-15,1-3 2 16,3-7 0-16,4-5 1 16,-1-7 1-16,8-10 0 15,-8-3 1-15,1-5-2 16,0-4 1-16,-8-7-3 15,1-2 0-15,-4-7-2 16,-7-3 0-16,-4 1-1 31,0 2 0-31,1 0 0 0,-11 1 1 0,0 2-2 16,-4 1 1-16,0 2-1 0,0 1 1 16,4-1-1-16,4 7 0 15,3 3 1-15,3 3 0 16,4 0 2-16,7-3 0 15,7 0 0-15,4 0 1 16,6 0-1-16,11 0 1 16,1-3 0-16,9 3 1 15,12-6-2-15,-1-3 1 16,-10-4-1-16,-4 1 0 16,-7-1-1-16,-10 4 0 15,-7-1-1-15,-8 4 0 0,-3 0-2 16,-14 2 1-16,-11 4-1 15,-10 4 1-15,-4 5-2 16,-14 7 0-16,-10-4-2 16,-4 7 0-16,-7 12-6 15,-7 10 0-15</inkml:trace>
  <inkml:trace contextRef="#ctx0" brushRef="#br0" timeOffset="207602.46">11317 17080 37 0,'-3'22'18'0,"10"-3"-14"16,0-16 29-16,3 0-29 15,1-3 0-15,3-6 1 0,0 0 0 16,4-4-7-16,3-2 0 15,-3-4 4-15,-1-6 1 16,4-3-2-16,-3-9 0 16,0 2-1-16,3-5 0 15,3-10-1-15,1 0 1 16,0 0-2-16,0 3 0 16,-4 0-2-16,0 6 1 15,-3 10-2-15,-4 9 0 16,0 10-1-16,0 6 0 0,-4 9 0 15,-2 3 1-15,-1 7 0 16,-4 9 1 0,1 13 1-1,-4-1 1-15,0-5 3 16,0 8 0-16,3 7 2 0,4 4 0 0,0-1 0 16,4 0 0-16,-1-6 1 15,1-10 0-15,0-5 0 16,-1-8 0-16,1-2 1 15,-1-9 0-15,-3-10 0 16,0-7 0-16,-3-8-1 16,0-7 0-16,-4-3-2 15,0-3 1-15,-8-4-2 16,-2-2 0-16,-11 2-2 16,-11 10 1-16,-10 4-2 15,-4 2 1-15,3 3-2 16,-6 4 1-16,0 3-1 0,3-1 1 15,7 7-1-15,7 7 0 16,4-1 2-16,3 0 1 16,11 0 1-16,0-2 1 15,21 2 0-15,14-3 1 16,15-3 0-16,13-9 1 16,18 2-1-16,4-2 0 15,3-4-1-15,3-2 0 16,-13-1-1-16,-15 3 0 0,-10 1-1 15,-18 6 1 1,-21 6-2-16,-14 3 1 0,-32 9-3 16,-24-5 0-16,-19 5-10 15,-13 13 1-15,-18 13-4 16,-17 18 0-16</inkml:trace>
  <inkml:trace contextRef="#ctx0" brushRef="#br0" timeOffset="-213785.9">10234 6259 27 0,'11'-3'13'0,"-1"-23"-2"16,-6 14 13-16,-1-1-22 15,1 1 0-15,-4 2 0 16,-4 1 0-16,-3 0-3 15,-3 2 0-15,-19 7 2 0,-20 7 0 16,-18 8-1-16,-25 7 0 16,1 10 0-16,-22 18 1 15,-4 6-1-15,1 1 1 16,17 2-1-16,7 7 1 16,18 6-1-16,11-6 1 15,13 3 0-15,8-3 0 16,14 0 0-16,10-7 1 15,11-5-1-15,7-17 0 16,7-2-1-16,4-1 1 16,17-2-1-16,4 5 1 15,10-2-2-15,4 2 1 16,3 1-1-16,1-4 1 0,-1 4 0 16,-7 3 0-16,-10 0-1 15,-11 3 0-15,-10-1 0 16,-11 11 0-16,-7-23 0 15,-7 4 0-15,-7-4 0 16,-1 0 0-16,5 1 1 16,-1 2 0-16,-3-2 0 15,10-4 1-15,4-3 0 16,4-6 0-16,3 9 0 16,7-3 1-16,3 3-1 15,8 0 0-15,3 1 0 16,4-4 0-16,0 0-1 15,-1 0 0-15,1 0-1 16,0 3 1-16,-4 7-1 16,0-4 1-16,-10 10-1 0,-4 12 0 15,-11 0 0-15,-10 10 1 16,-7-3-1-16,-7 2 0 16,-4 4 0-16,-3 0 0 15,-8 3 1-15,-6 0 0 16,0 6-1-16,-1 7 1 15,1-4 0-15,-4 4 0 16,0-4 0-16,0 13 1 16,7-6 0-16,7 9 0 15,4 3 0-15,7 0 0 16,7 1 0-16,7-4 0 0,14-7 0 16,17 7 0-16,11 1 0 15,11 2 0-15,11-9 1 16,13-1 0-16,4-8 0 15,7-20 1-15,4-5-2 16,-4-14 1-16,-7-11-5 16,-14-4 0-16,-14-13-11 15,-15-9 1-15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23:31:53.903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10266 5192 28 0,'0'26'14'0,"0"-26"-4"16,0 9 14-16,0 10-23 16,-4 6 0-16,1 6 1 15,-1 10 0-15,1 3-2 16,-1 15 0-16,1 17 2 0,-1 12 0 16,1 15-1-16,3 4 1 15,-4-4-1-15,1 7 0 16,-1-16-1-16,1-13 0 15,-1-8-1-15,4-20 1 16,-4-9-5-16,-3-16 1 16,0-15-7-16,-3-20 0 15</inkml:trace>
  <inkml:trace contextRef="#ctx0" brushRef="#br0" timeOffset="1576.2">10301 5161 20 0,'7'-6'10'0,"4"9"-4"0,-4-6 8 0,0 3-13 16,3-3 1-16,5 3 0 15,2 0 1-15,1 0-3 16,7 0 1-16,-1-3 2 16,4 6 1-16,4-6-1 15,7-1 0-15,3-2 1 16,1-3 0-16,3-7-1 15,14 0 0-15,3 1-1 16,4-4 1-16,11 0 0 16,-4 7 1-16,-4 2-1 15,1 4 1-15,-1-4-1 16,4-2 0-16,4-1-1 16,3 4 1-16,0 6-2 15,-7 6 1-15,8-6-1 16,9 3 0-16,5-6 0 0,9 2 0 15,-6 4 0-15,-4 0 1 16,11 0-1-16,0 4 0 16,7-8-1-16,-7 1 1 15,-11 0-1-15,11-6 0 16,3-7 0-16,4 0 0 16,-7-2 0-16,0 2 0 15,3-3 0-15,4 0 0 0,0 7 0 16,-7-4 0-16,-11 4 0 15,4-1 0-15,7 4 0 16,-8-1 0-16,5-6-1 16,-4 10 1-16,-11-6 0 15,10 5 0-15,-2 1 0 16,-1 0 0-16,-3 6 0 16,-8 6 0-16,-13-3-1 15,-8 7 1-15,-6 5-1 16,-8 4 1-16,-6 0-1 15,-5 0 0-15,-9 3 0 16,-8 12 0-16,-7-15-1 16,-11 6 0-16,-6 6 0 15,-4 10 1-15,0-3-1 16,0 15 1-16,-4 7-1 16,4 2 1-16,4 7 1 15,3-12 0-15,0 9 0 16,3 3 0-16,8 12 0 15,3-2 0-15,3 2 0 0,5 1 1 16,2-20-1-16,1 1 0 16,-4 0 0-16,-3-10 0 15,-1-3 0-15,-6-9 0 16,-4-9-1-16,0-7 1 16,-7-3 0-16,-7-4 0 15,-7-8-1-15,-7-1 1 16,-11-3 0-16,4 1 0 0,-11-4 0 15,-17-3 1-15,-15-6 0 16,-14 2 0-16,-6-8 0 16,-15 6 0-16,-4-1 0 15,-13 4 0-15,7 3 0 16,-11 0 0-16,-8 3-1 16,-6 4 1-16,7 2-1 15,-7 4 1-15,0-7-1 16,-11 0 1-16,15 0-1 15,-4-6 1-15,0 4-1 16,-1-1 0-16,8 0 0 16,4 0 1-16,-1-3-1 15,-3 0 0-15,7 3 0 16,11-3 0-16,-1 0 0 16,5 0 1-16,-5 6-1 15,8 1 0-15,10-1 0 16,0 3 0-16,-3-2-1 0,7 2 1 15,3-3-1-15,7 4 1 16,8-1-1-16,10 7 0 16,7-1 0-16,0 1 1 15,10-3-1-15,4-1 1 16,8-2-1-16,2 2 1 16,8-2-1-16,3-1 1 15,8 0-4-15,3 4 0 16,3-4-11-16,4-2 1 0</inkml:trace>
  <inkml:trace contextRef="#ctx0" brushRef="#br0" timeOffset="3034.65">15413 5042 25 0,'0'22'12'0,"3"-13"4"15,1-9 13-15,7 0-25 16,-1-3 1-16,8-6 4 16,10-13 0-16,11 3-11 15,7-15 1-15,17-7 6 16,22-9 1-16,21-4-3 15,10-2 1-15,18-4-4 16,11 4 0-16,-1-4-2 16,-10 10 1-16,-3 6-3 0,-15 22 0 15,-10 3-2-15,-7 1 0 16,-21 5-9-16,-22 7 0 16</inkml:trace>
  <inkml:trace contextRef="#ctx0" brushRef="#br0" timeOffset="3677.84">15427 4779 35 0,'4'6'17'0,"17"0"-9"16,-14-3 23-16,7 0-29 16,3 1 0-16,1 5 2 0,0 0 1 15,-8 10-6-15,-6 6 0 16,-15-3 3-16,-10 10 1 16,-7 5-2-16,-11 4 0 15,-3-7-1-15,-1 7 0 16,5-3-1-16,6-4 1 15,4 1-1-15,3-4 1 16,4 1 0-16,10-11 1 16,4 5 0-16,7-4 0 15,14-4 1-15,14-5 0 0,11-4 0 16,7 1 1-16,4-10-1 16,10-10 1-16,-8 7-2 15,-2-6 1-15,-8-1-2 16,-10 1 1-16,-4 3-2 15,-7-1 1-15,-7-5-1 16,-3-7 1-16,-11-6 0 16,-7 0 0-1,-7-13 0-15,-7-9 1 0,-8-12 0 16,1-4 0-16,0-6-3 16,3 6 1-16,11 0-15 15,11 16 0-15</inkml:trace>
  <inkml:trace contextRef="#ctx0" brushRef="#br0" timeOffset="6563">18306 3966 34 0,'3'-12'17'0,"-3"12"-7"16,0 0 18-16,-7 9-23 16,-3-6 0-16,-5 7 3 15,-6-1 1-15,-10 4-11 16,-8-4 1-16,-4 1 6 15,5 5 1-15,-1 10-3 16,0 7 0-16,0-7-1 16,0 3 0-16,1 10-2 15,9-10 1-15,8-3-1 16,7 0 1-16,7-9-1 16,11-4 1-16,10 4 0 15,3 3 0-15,15-4 0 0,14-8 0 16,0 5 0-1,-7 1 0-15,-8 2-2 0,-10 7 1 16,-10 10-2-16,-22 5 0 16,-13 10 0-16,-12 7 0 15,-9-4-1-15,-12 9 0 16,1-5-3-16,-1-1 0 16,4-12-6-16,11-13 1 15,10-3-5-15,11 0 1 0</inkml:trace>
  <inkml:trace contextRef="#ctx0" brushRef="#br0" timeOffset="7746.57">18493 4600 42 0,'0'6'21'0,"0"-6"-19"16,0 0 38-16,0-9-40 15,0 9 0-15,0 0-2 0,-7 3 1 16,-8-3 1-16,-2 0 1 15,-11 9-1-15,3 7 0 16,-3 3-2-16,-1 6 1 16,1 0-2-16,4 6 0 15,2 7-2-15,5 3 0 16,10-4-1-16,7-12 0 16,7 0 3-16,10-12 0 15,8-10 4-15,3-19 1 16,1-12 3-16,2-13 1 15,-6-6 0-15,-7 7 0 0,-1 5-6 16,-3 4 1-16,-7 3-12 16,-14 9 0-16</inkml:trace>
  <inkml:trace contextRef="#ctx0" brushRef="#br0" timeOffset="8287.77">18828 4029 41 0,'14'22'20'15,"-4"60"-15"-15,-10-60 29 0,0 18-34 16,0-5 1-16,-7 24 0 15,-3 17 0-15,-4 15-2 16,-4 25 0-16,-3-19 1 16,0 0 0-16,0-15-4 15,-1-17 1-15,8-14-5 16,4-14 1-16,10-15-5 16,7-16 0-16</inkml:trace>
  <inkml:trace contextRef="#ctx0" brushRef="#br0" timeOffset="8693.94">19068 4684 38 0,'3'29'19'0,"-3"-14"-18"0,0-8 34 0,0-1-33 15,0 6 1-15,4 10 3 16,-1-6 0-16,1 9-7 16,3 10 0-16,0-13 4 15,7 6 1-15,0-3-1 16,-3 3 0-16,-1-12-2 15,4-4 1-15,0-2 0 16,1-10 0-16,2-10 0 16,1 4 0-16,0-16-1 15,3-15 1-15,3-7-2 16,5-10 0-16,2 10-3 16,5-3 0-16,-5 10-7 15,1 5 0-15,-7 14-7 16,-11 8 0-16</inkml:trace>
  <inkml:trace contextRef="#ctx0" brushRef="#br0" timeOffset="9069.1">19495 4851 41 0,'17'34'20'0,"4"-9"-10"0,-14-22 31 15,4 1-39-15,0-4 1 16,3-7 0-16,3 1 0 16,4-7-4-16,4 1 0 0,0-4 3 15,3-6 0 1,-7-12-2 0,-10 6 0-16,-11-1-1 15,-7 11 0-15,-4 11-1 16,-3 10 1-16,0 10-1 15,0 12 0-15,0 10 1 16,3 2 1-16,4-5 0 16,7 5 0-16,4 4 0 15,6-7 1-15,11 1 1 16,8-13 0-16,6 0-4 16,7-13 1-16,1-6-9 15,2-6 1-15,-6-19-6 16,-7 13 1-16</inkml:trace>
  <inkml:trace contextRef="#ctx0" brushRef="#br0" timeOffset="10075.4">21047 4832 46 0,'3'19'23'0,"15"6"-17"15,-8-19 40-15,5 3-42 16,6-9 0-16,3 10 2 0,1-10 1 16,7-10-9-16,3 4 1 15,4-3 4 1,-4-7 1-16,-3 0-3 0,-7 1 0 16,-4-7-3-16,-7 0 1 15,-7 6-2-15,-7-6 1 16,-7 10-2-16,-11 9 0 15,1 6-1-15,-8 6 1 16,4 10-2-16,0 3 1 16,3 9 0-16,0 4 1 15,8-4 1-15,3 4 1 16,3 2 2-16,8-9 0 0,3 7 1 16,14-10 1-16,14-3-3 15,11-3 1-15,14-7-3 16,14-5 1-16,-3-7-3 15,-11-4 0-15,0-5 1 16,-4-4 1-16,-3-2 3 16,-11-7 0-16,-6 3 2 15,-8-6 0-15,-7 3 1 16,-7 3 1-16,-3 0-2 16,-11 4 1-1,-11 5-1-15,-6 4 1 0,-8 9-2 16,7 0 0-16,-3 7 0 15,-4 2 1-15,1 1-1 16,2 6 1-16,5 6-1 0,3 3 1 16,3-3-1-1,8 3 0-15,6-9 0 0,8-6 0 16,3-4 0-16,-4-3 0 16,1 1-2-16,0-4 1 15,3 0-1-15,-4-3 1 16,1-3-2-16,-4 0 1 15,0-7-2-15,0 7 0 16,0 0 1-16,-3 3 0 16,3 3 0-16,0 3 0 15,0 1 1-15,0-1 0 16,0 3 1-16,0 4 1 0,0 2-3 16,4 4 0-16,-1-6-9 15,11-1 0-15,4-2-1 16,3-7 0-16</inkml:trace>
  <inkml:trace contextRef="#ctx0" brushRef="#br0" timeOffset="10315.73">22412 4913 40 0,'-4'-9'20'0,"8"12"-29"16,-8 7 39-16,-6 2-30 15,-1-6 1-15,1 4 1 16,-4 5 1-16,-8 4-4 16,-2 3 1-16,3 6 1 15,-1 4 0-15,5-7-1 0,6 3 0 16,4 3-4-16,11 4 0 16,6-1-5-16,8-8 1 15,0-8-3-15,6-11 0 16</inkml:trace>
  <inkml:trace contextRef="#ctx0" brushRef="#br0" timeOffset="10691.05">22652 4440 37 0,'0'41'18'0,"-18"78"-22"0,15-85 37 0,-4 16-33 16,-4 16 1-16,4-9 1 16,0-4 0-16,0-3-2 15,0-6 0-15,3-12 2 16,1-1 0-16,3-19-1 16,7-5 1-16,3-10-2 15,5-10 1-15,-1 0-1 16,3 4 1-16,1-7-1 15,3 1 1-15,0 2 0 16,0 4 0-16,4 9 0 16,0 3 0-16,-4 3 0 15,0 0 0-15,-3 13-1 0,-4 9 0 16,-4-2 0 0,1 2 0-16,3-3-4 0,4 3 0 15,-1-6-9-15,1-13 1 16</inkml:trace>
  <inkml:trace contextRef="#ctx0" brushRef="#br0" timeOffset="11052.29">23622 4186 44 0,'-4'34'22'0,"19"-2"-20"16,-15-26 34-16,-4 10-36 15,-3 12 0-15,0-16 2 16,0 14 1-16,0 11-3 16,0 7 1-16,0 0 1 15,3 0 0-15,1 0-1 16,3-7 0-16,-4 1-7 0,4-7 1 16,-3-6-10-16,-1-6 1 15</inkml:trace>
  <inkml:trace contextRef="#ctx0" brushRef="#br0" timeOffset="11712.45">23555 5337 51 0,'21'9'25'0,"7"-31"-27"16,-17 13 41-16,0-4-39 15,-4-2 1-15,-4-1-2 16,-3-3 1-16,-7 7 0 16,-7-7 0-16,-4 6 0 15,-6 7 0-15,2 9 0 16,5 3 0-16,-1 7 1 15,4 6 0-15,3-1-1 16,1-2 1-16,6 3-1 16,4-3 1-16,7-1-1 15,11 4 1-15,3-3-1 16,11-7 1-16,-4-2-1 16,0-7 0-16,-3-7 0 0,-4 1 0 15,-3-3-1-15,-4-10 1 16,-3-3-1-16,-8-6 0 15,-6-1 0-15,-4 11 0 16,-4-4 0-16,-7 3 0 16,-6 6 0-16,-5 4 1 15,1-1-1-15,0 7 1 16,7 6 0-16,3 7 0 16,4-1 0-16,0 4 0 0,3-1-1 15,4 4 1 1,0 6 0-16,4-3 0 0,10 0 0 15,3-4 0-15,8 1 0 16,10-7 1-16,0 1 0 16,1-10 0-16,-5 0-1 15,-2-10 1-15,-5-5-1 16,-3-4 1-16,-3-6-1 16,-4 0 0-16,-4 6-1 15,-6-3 1-15,-4 6-6 16,-4-3 1-16,-6 7-9 15,-12 2 0-15</inkml:trace>
  <inkml:trace contextRef="#ctx0" brushRef="#br0" timeOffset="12596.25">17632 5302 62 0,'-4'7'31'0,"18"-1"-29"15,-3-6 56-15,10 0-55 16,18 0 0-16,17 0 1 16,36-6 0-16,42-1-5 15,25-8 0-15,42-14 3 16,21 1 0-16,22-6-2 16,-1-4 1-16,-14 7-2 15,-24 9 1-15,-46 15-2 16,-29 14 0-16,-31 2-4 0,-25 7 0 15,-31 12-7-15,-19 0 1 16</inkml:trace>
  <inkml:trace contextRef="#ctx0" brushRef="#br0" timeOffset="15824.19">11275 10824 26 0,'7'-3'13'0,"3"3"1"0,-10 0 14 15,4 3-24-15,-1 10 0 16,-3 3 2-16,4 9 1 15,0 15-9-15,-4 4 0 16,-4 28 5-16,-7 16 1 16,1 22-3-16,-8 12 0 15,1 4-1-15,-1-4 0 0,4-3-2 16,3-15 1-16,1-23-4 16,3-15 0-1,3-19-6-15,8-16 0 0,3-27-2 16,3-17 0-16</inkml:trace>
  <inkml:trace contextRef="#ctx0" brushRef="#br0" timeOffset="16620.2">11268 10944 35 0,'17'0'17'0,"8"-22"-20"0,-11 15 32 16,7 1-25-16,15-3 1 15,17 2 3-15,17-2 1 16,11 3-11-16,11-1 1 16,21-5 6-16,21 2 0 15,0 4-3-15,14-6 0 16,14-4-2-16,-3 0 1 0,18 1-1 16,2 5 0-16,-13-5 0 15,7-7 0-15,4-7 0 16,-12 4 1-16,-20-3-1 15,-7 0 0-15,-11 3 0 16,-15 3 0-16,-9 3 0 16,-12 3 0-16,-13 13-1 15,-18-6 1-15,-4 6-1 16,-10 6 0-16,-10 9-2 16,-12 13 1-16,-13 7-1 15,-4 12 1-15,-18 9-1 16,-10 13 0-16,-11 0 0 15,-6 3 0-15,2 6 2 16,5-3 0-16,2 6 0 16,15 7 1-16,4 9 1 15,10-9 0-15,10 3 0 0,8-10 1 16,7-6 0-16,-1-9 0 16,-3-10 0-16,-3-12 0 15,-4-7-2-15,-7-8 0 16,-14-1-1-16,-17-7 1 15,-29 1 0-15,-29 0 1 16,-34-3-1-16,-46 3 0 16,-60-1 2-16,-36 1 0 15,-49-6 0-15,-39-1 0 16,-6 4-2-16,-8 0 1 16,-11-4-3-16,22-9 1 15,7-6-9-15,0-16 1 0,10-6-5 16,32 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0T23:32:17.473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2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0T23:32:36.211"/>
    </inkml:context>
  </inkml:definitions>
  <inkml:trace contextRef="#ctx0" brushRef="#br0">2970 4995 21 0,'11'0'10'0,"0"-3"-4"0,-11 3 10 16,7 0-15-16,-4 0 0 15,4 0 3-15,4 3 0 16,-8 3-4-16,8 0 1 16,-4 4 2-16,4-1 0 15,-4 4 0-15,-7 9 0 0,3-3-2 16,4 6 0-16,-7 6 0 15,11 0 1-15,-8-2 2 16,4-7 0-16,4-10 1 16,0-15 1-16,10-22 1 15,17-35 1-15,8-40-1 16,7-35 1-16,18-28-5 16,17-22 1-16,32-9-10 15,10-1 1-15,8 4-12 16,0 22 0-16</inkml:trace>
  <inkml:trace contextRef="#ctx0" brushRef="#br0" timeOffset="722.33">2861 7773 25 0,'0'-6'12'0,"11"12"7"0,-4-6 3 16,-4 0-18-16,-3 3 0 15,11 4 3-15,-4-1 0 16,3 3-8-16,-6 4 0 16,3 6 6-16,4 3 0 15,-4-4-3-15,3 4 1 16,1 0-1-16,3-3 0 15,4-6 0-15,-1-16 0 16,68-79 0 0,21-28 1-16,3-31-1 15,22-25 1-15,6-16-7 16,-17 3 0 0,-18 23-12-16,-20 8 0 0</inkml:trace>
  <inkml:trace contextRef="#ctx0" brushRef="#br0" timeOffset="3124.18">3062 10853 27 0,'-3'3'13'0,"6"-3"1"0,-3 0 5 15,0 0-17-15,0 0 1 0,7 0 2 16,-7 0 0-16,0 0-6 16,4 3 0-16,-4-3 5 15,7 0 0-15,-7 0-1 16,0 0 0-16,0 0-2 15,0 0 1-15,0 0-1 16,0 0 0-16,0 0 0 16,0 0 0-16,0 0-1 15,0 0 1-15,3 0-1 16,4 3 1-16,-3 3-1 16,3 4 1-16,-7-4-1 15,7 3 0-15,-3 1 0 16,3 5 0-16,-7-5 0 15,10 2 0-15,-10 1 0 16,4 0 1-16,3-1-1 16,-7 1 0-16,3-4-1 15,4 4 1-15,-7-1 0 0,11-6 0 16,-11 1 0-16,7-1 0 16,-7-3 0-16,3 0 1 15,-3-3 0-15,8 3 0 16,-8-3 0-16,0-6 1 15,3 3-1-15,4-3 1 16,-7 2-1-16,11 1 0 16,-11-3 0-16,10-6 0 15,-10 2-1-15,0 1 1 0,7-1-1 16,-7 4 0-16,0 0 0 16,0 0 1-16,4-1-1 15,-4 7 0-15,0-3 0 16,0 3 1-16,0 0-1 15,0-6 0-15,7-7 0 16,4-6 0-16,10-12 0 16,0-10 0-16,21-25 0 15,15-31 1-15,20-25-2 16,22-22 1-16,21-19-4 16,0-7 0-16,3 14-6 15,4-1 1-15,-17 13-7 16,-22 18 0-16</inkml:trace>
  <inkml:trace contextRef="#ctx0" brushRef="#br0" timeOffset="4955.3">3002 13634 18 0,'46'-16'9'0,"-14"-24"-5"16,-22 27 10-16,1 1-11 0,7-4 1 15,-4 0 3-15,3-3 0 16,1 1-7-16,3 2 0 15,-10 3 6-15,6 4 1 16,-6 0-1-16,-8 2 0 16,-3 7-2-16,-10 7 1 15,-11 5-3-15,-11 7 1 16,-14 15-2-16,-14 7 1 16,-10 12-2-16,-19 10 1 0,1 6-1 15,18 0 1-15,6-6-1 16,-3 0 1-16,14-1-1 15,4-5 1-15,3-7-2 16,14-6 1-16,0-7-3 16,11-5 1-16,4-7-5 15,6-9 0-15,0-10-7 16,11-9 0-16</inkml:trace>
  <inkml:trace contextRef="#ctx0" brushRef="#br0" timeOffset="5359.51">2515 13458 54 0,'7'4'27'0,"-7"-11"-32"0,0 7 49 16,11 0-42-16,0 0 1 16,-1 3 1-16,8 4 0 15,3 5-5-15,7 4 0 16,4 12 3-16,0 13 1 16,35 53-1-1,-7 3 0-15,0-15-1 31,0-1 1-31,0 7 0 0,0-13 0 0,0-6 0 16,-4-9 0-16,-14-10-2 16,-3-12 1-16,-7-7-1 15,-4-9 0-15,-14-6-1 16,0-1 0-16,-3-8-5 16,-11-7 0-16,-7-13-13 15,-4-6 0-15</inkml:trace>
  <inkml:trace contextRef="#ctx0" brushRef="#br0" timeOffset="7311.64">3217 15632 29 0,'71'-32'14'0,"-22"-18"-3"0,-35 28 4 0,4-9-14 16,-7-7 1-16,6 4 2 16,-13-1 0-16,3 1-4 15,-7-1 0-15,-7 4 3 16,3-1 1-16,-13 4-2 16,-1 3 1-16,-7 0-2 15,-21 3 1-15,4 6-1 16,-7 1 0-16,-1 2-1 15,-10 4 1-15,0-1 0 16,0 4 0-16,0 3 0 16,-7 6 0-16,14 6 1 15,-6 7 0-15,20 3-1 16,0 9 1-16,-3 0-1 16,3 7 0-16,7-7-1 15,-3 0 1-15,3 4-1 16,0-1 0-16,4 0 0 0,-4 4 1 15,8-7-1-15,2-3 1 16,8 0-1-16,-3 4 0 16,6-4 0-16,0-3 0 15,1 0 0-15,3-1 0 16,-4 1 0-16,4 0 0 16,4-3 0-16,3 0 0 15,-7 6 0-15,7 0 1 16,7 3-1-16,-7 1 1 15,10-1-1-15,1 0 0 0,-4 3 0 16,7 1 0-16,4-4 0 16,3 0 1-16,7 0-1 15,-7-6 1-15,7 0-1 16,1-3 0-16,-8 0 0 16,-11 0 0-16,12-7 0 15,-5 1 0-15,4-4-1 16,1 1 1-16,-5-1-1 15,4-3 1-15,1 1-1 16,-1-1 1-16,7-3 0 16,-7 0 0-16,0-3-1 15,4 0 1-15,-4-3-1 16,0-3 1-16,7-4-1 16,-6 1 1-16,6 0 0 15,4-1 0-15,-4 4 0 16,-3 3 0-16,-1-7 0 15,-3 7 0-15,-6-6-1 0,2-7 1 16,1 7 0-16,-8-4 0 16,1-2-1-16,0 2 1 15,6-6-1-15,-6 3 1 16,3 1 0-16,0 2 0 16,-3-2 0-16,-1-1 1 15,1 0-1-15,3-3 1 16,3 1 0-16,1-4 0 0,3 0-1 15,-3 0 1 1,-4 3-1-16,4-6 0 0,-1 0 0 16,-6 0 1-16,-1-4-1 15,1 1 1-15,-7 3-1 16,3 3 1-16,-4-3-1 16,4 3 1-16,-7-3-1 15,0 0 0-15,0 0 0 16,0-3 0-16,-10 6 0 15,10 0 1-15,-7 3-1 16,3 0 0-16,-7 0 0 16,-6 0 1-16,6 1-1 15,-10-1 0-15,3 3-1 16,4-3 1-16,-3 1 0 16,-12 2 0-16,8 3 0 15,4 4 1-15,3 0-1 16,-4-1 0-16,-3 4 0 15,3-4 0-15,-3 7 0 16,0 0 1-16,-7 3-1 0,-1 0 1 16,-2 0-1-16,-1 3 0 15,-3-3 0-15,10 0 1 16,-10 0-1-16,10 0 1 16,-10 0-1-16,10 0 1 15,-3 10-1-15,-1-7 1 16,8 6-1-16,-7-2 0 15,14-4 0-15,-4 3 0 16,8 0 0-16,-1 0 0 0,1-2 0 16,3 2 1-16,-4 0-1 15,4 0 1-15,3-2-1 16,-6-1 1-16,10-3-1 16,-7 0 0-16,3 0-1 15,4 0 1-15,0 0 0 16,0 3 0-16,0 0 0 15,0-3 1-15,0 3-4 16,0-3 0-16,0 6-8 16,0-6 1-16,0-6-7 15,0 6 1-15</inkml:trace>
  <inkml:trace contextRef="#ctx0" brushRef="#br0" timeOffset="8963.86">4085 16202 24 0,'-10'3'12'0,"-1"1"-6"15,11-4 13-15,0 0-16 16,0 3 0-16,4 0 0 16,3 0 1-16,-4 0-5 15,8 3 0-15,-1 1 4 16,4-1 1-16,-3 0-1 15,10-3 0-15,0 0 1 16,8-3 1-16,9 0-1 0,-2 0 0 16,9 0-1-16,5 0 1 15,10-3-2-15,0 0 1 16,-11 3-2-16,11 0 0 16,11 6 0-16,-4 4 0 15,14-1-1-15,7-2 1 16,-3-4 0-16,-4 0 1 15,14 0 0-15,-7 3 0 16,8-3 0-16,9 1 0 16,-16-1 1-16,-1 0 0 0,7 3-1 15,0-3 1-15,15 3-1 16,-12-6 0-16,-2 7-1 16,2-4 0-16,1 0-1 15,11-6 0-15,-5 3 0 16,-2-3 1-16,6 0-1 15,4-4 1-15,10 1 0 16,-13 6 1-16,-1-3-1 16,4 3 1-16,7 0-1 15,0 0 1-15,-7 0-1 16,0 0 0-16,-4 0-1 16,8 3 1-16,-8-3-1 15,-7-3 0-15,-17-3-1 16,-11-1 1-16,-3 1 0 15,-8 3 0-15,-14 0 0 16,-3 3 0-16,-14 0-1 16,-7 0 1-16,-8 0-5 0,-6 0 1 15,-4 0-7-15,-7 3 1 16,0-3-10-16,0-6 0 16</inkml:trace>
  <inkml:trace contextRef="#ctx0" brushRef="#br0" timeOffset="10028.28">14894 15205 31 0,'-3'10'15'0,"-1"11"-6"0,4-17 16 0,-3 5-22 15,-4 10 0-15,-7 6 4 16,-4 6 0-16,-7 13-8 16,-3 0 0-16,-4 16 5 15,-7 9 0-15,-10 15-2 16,-7 20 1-16,-1 2-3 16,1-2 1-16,6-13-3 15,4-13 0-15,4-15-3 16,10-13 0-16,8-15-6 15,10-10 0-15,7-19-3 16,7-15 0-16</inkml:trace>
  <inkml:trace contextRef="#ctx0" brushRef="#br0" timeOffset="10254.4">14400 15453 35 0,'4'28'17'0,"21"3"-20"0,-18-24 32 15,0-4-27-15,3 3 0 16,4 4-1-16,1 5 0 16,-1 4-2-16,0 6 0 0,0 0 0 15,0 3 1-15,0-12-11 16,0 0 1-16</inkml:trace>
  <inkml:trace contextRef="#ctx0" brushRef="#br0" timeOffset="10629.4">14870 15820 56 0,'7'15'28'0,"-7"-18"-39"16,0 3 51-16,0 3-41 0,0-3 1 16,0 0-1-16,-7 0 0 15,-4 4 1-15,-3 5 1 16,-4 3-2-16,-3 4 1 15,3 6-2-15,1 3 1 16,3 7-1-16,7-1 1 16,3-6-1-16,8-3 0 15,6-6 1-15,4-7 1 16,4-3 3-16,0-12 0 16,-1-13 0-16,1-3 0 0,0-6-2 15,-1-6 1 1,-3-4-15-16,0 0 0 0</inkml:trace>
  <inkml:trace contextRef="#ctx0" brushRef="#br0" timeOffset="10944.58">15152 16061 42 0,'7'50'21'0,"7"-28"-13"16,-10-15 25-16,3 2-31 0,3 0 0 16,8 1 4-16,-1-7 1 15,1-6-7-15,3-10 1 16,-3 1 4-16,0-10 0 15,-1-6-1-15,-3-13 1 16,-3 0-5-16,-1 0 0 16,1 0-8-16,-4 4 1 15,0 5-11-15,0 4 0 16</inkml:trace>
  <inkml:trace contextRef="#ctx0" brushRef="#br0" timeOffset="11260.41">15586 16114 36 0,'0'32'18'0,"7"-10"-6"0,-7-22 19 0,0 0-27 15,0 0 1-15,3-13 3 16,-3 1 0-16,0-4-9 16,4-3 0-16,-1-12 6 15,4 3 1-15,0-4-2 16,4 7 0-16,3-3-2 0,4 0 0 16,7 3-2-16,6 0 0 15,12 3-6-15,2 0 0 16,-2 3-12-16,3 3 0 15</inkml:trace>
  <inkml:trace contextRef="#ctx0" brushRef="#br0" timeOffset="11784.82">17438 15835 48 0,'0'10'24'0,"-11"-26"-18"16,8 13 32-16,-4 0-37 0,0-3 1 15,0-1-1-15,-4 1 1 16,-3 0-3-16,-7 6 0 15,-4 0 1-15,-3 6 1 16,-4 10-2-16,0 6 0 16,4 3-1-16,3 6 1 15,8 7-1-15,6-4 0 16,8-9 0-16,6-3 1 16,8-6 0-16,10-3 1 15,7-4 0-15,0-9 0 16,1-9-1-16,-5-1 1 0,-6-9-9 15,0-3 1-15,-1-6-6 16,-3-3 1-16</inkml:trace>
  <inkml:trace contextRef="#ctx0" brushRef="#br0" timeOffset="12235.38">17448 15779 48 0,'11'25'24'0,"14"22"-25"16,-18-34 43-16,-4-1-41 15,4 7 1-15,0 0 1 16,0 6 0-16,0 0-4 16,1 0 1-16,-1-3 1 15,-4-6 1-15,1-1-1 0,-1-5 1 16,4-4-2-16,4 0 0 15,-1-3 0-15,1-3 0 16,0-3-1-16,3-3 1 16,-4 0-1-16,1 0 1 15,-4-1 0-15,0 4 0 16,0 3 0-16,0 0 0 16,0 0-1-16,0 3 1 15,0-3-1-15,4 7 1 16,-1-7-1-16,1-4 0 0,0 4 0 15,3 0 1-15,0 0-1 16,-4 0 1-16,4-3-1 16,1-3 1-16,-5-7-1 15,1-2 1-15,-1-4-4 16,1-6 1-16,-4-3-11 16,0-4 1-16,-7-2-2 15,-3-4 1-15</inkml:trace>
  <inkml:trace contextRef="#ctx0" brushRef="#br0" timeOffset="12656.04">17971 15845 48 0,'3'31'24'0,"-10"7"-29"0,7-26 49 16,0 4-43-16,0 3 1 16,0-7-1-16,0 1 1 15,0-4-3-15,0-9 1 16,0 0 0-16,4-12 1 15,3-1-1-15,0-2 1 0,0-1-1 16,0 0 0-16,0-3 0 16,0 4 0-16,3-1 0 15,1 3 0-15,0 7 0 16,3 6 0-16,3 6-1 16,5 7 1-16,-1 6 0 15,0 6 0-15,4 0-2 16,3 6 0-16,0-6-5 15,4 1 1-15,-1-4-8 16,1-7 0-16</inkml:trace>
  <inkml:trace contextRef="#ctx0" brushRef="#br0" timeOffset="13496.61">20140 15519 50 0,'4'9'25'0,"-8"4"-31"0,4-13 42 15,-3 6-36-15,-8 6 0 16,-7 4 0-16,-6 3 0 16,-5 3 0-16,-2 3 0 0,-1-3 0 15,7-3 0-15,4 0 0 16,3 6 1-16,8-3-1 16,10 0 1-16,7 3-1 15,11-3 0-15,3 3 1 16,7-3 1-16,4-4 0 15,-8 1 0-15,-2 0 0 16,-5-3 1-16,-3 3-1 16,-3 9 0-16,-15-6-2 15,-17 3 1-15,-11-3-5 16,-10-3 0-16,0-7-5 16,-1 1 1-16,8-4-7 15,7-3 1-15,14-3-1 16,10-6 0-16</inkml:trace>
  <inkml:trace contextRef="#ctx0" brushRef="#br0" timeOffset="13796.5">20458 15525 33 0,'88'-97'16'0,"-11"-26"-18"0,-59 95 33 16,-4-3-32-16,0-4 1 15,-3 1 1-15,-1 9 0 16,-3 6-1-16,-3 3 1 15,-4 16-1-15,-4 10 1 16,-6 2 0-16,-11 20 0 16,-11 15-1-16,-7 19 1 0,-7 9-1 15,0 9 0-15,1 14 0 16,2-7 1-16,12 0-1 16,6-7 0-16,11-18-1 15,7-13 0-15,7-9-2 16,7-16 0-16,3-9-2 15,1-19 0-15,-4-12-4 16,0-10 1-16,-7-6-2 16,-4-13 1-16</inkml:trace>
  <inkml:trace contextRef="#ctx0" brushRef="#br0" timeOffset="14007.95">20182 15628 40 0,'0'22'20'0,"4"-6"-20"0,3-13 44 16,0 3-40-16,7 4 0 16,0-1 0-16,7 1 1 15,4-4-7-15,7 0 0 16,14-3 4-16,7-3 0 16,3 0-6-16,-6-3 1 15,-12 0-10-15,-2 0 0 16,-5-3-3-16,-2-1 1 15</inkml:trace>
  <inkml:trace contextRef="#ctx0" brushRef="#br0" timeOffset="14248.1">20687 16058 30 0,'0'0'15'0,"0"-22"-16"0,0 16 24 0,0-7-23 15,0-2 0-15,0-1 1 16,0 0 0-16,0-3-2 16,0 4 1-16,3-1 1 15,1 0 0-15,7 4 0 16,-1 2 0-16,1 4-1 16,6 3 0-16,5 3-5 15,6 6 1-15,3 1-5 16,1-1 0-16</inkml:trace>
  <inkml:trace contextRef="#ctx0" brushRef="#br0" timeOffset="14832.68">21135 15955 31 0,'3'0'15'0,"-3"0"-12"0,0 0 26 16,-3-4-29-16,-4 4 0 15,-4 0 0-15,-3 4 1 31,-14 8-1-31,3 10 0 16,4-6-1-16,3-1 0 16,4 1-3-16,7-3 0 0,4-4 0 15,3-3 0-15,3 1 0 16,8-1 0-16,-1-3 2 16,1-3 0-16,3 0 2 15,0-3 1-15,0 3-1 16,-3 3 1-16,0-3-2 15,-1 3 1-15,-3 3-1 16,4 1 0-16,-4-1 0 16,3 0 0-16,1 0 0 15,0-2 1-15,3-1-1 16,0 0 1-16,0-3 1 16,4-3 1-16,6 0 1 15,15-13 0-15,7-15 0 16,3-10 0-16,4-12 1 15,4-10 0-15,-8-19-1 16,-10-12 0-16,-11-6-2 16,-7-4 0-16,-7-5-1 15,-10 5 1-15,-8 19-1 0,-6 7 0 16,-4 22 0-16,-8 12 0 16,-2 25 0-16,-1 10 1 15,-7 24 0-15,-3 13 0 16,-7 32 0-16,3 18 0 15,7 13 0-15,7 16 0 16,4 15 0-16,7 1 0 16,4-17-1-16,3-12 0 15,3-22-4-15,4-15 0 0,0-16-7 16,4-23 0-16</inkml:trace>
  <inkml:trace contextRef="#ctx0" brushRef="#br0" timeOffset="15046.8">21033 15813 38 0,'10'22'19'0,"22"0"-21"15,-18-22 31-15,7 7-28 16,7-1 0-16,4 0-1 15,11 0 1-15,2 1-5 16,1-4 0-16,-7 3-7 16,-4-9 1-16</inkml:trace>
  <inkml:trace contextRef="#ctx0" brushRef="#br0" timeOffset="15345.67">21527 15983 29 0,'10'15'14'0,"11"-11"-8"0,-14-4 18 16,4 0-23-16,-1 3 1 0,5 0 1 15,2 0 1-15,1-3-5 16,0 3 1-16,3-3 1 15,0-3 1-15,-4 0-1 16,1-3 0-16,-4-1-2 16,0 1 1-16,0 0-2 15,-3 0 0-15,-4-1-4 16,0-2 0-16,-3-1-5 16,-1 4 1-16</inkml:trace>
  <inkml:trace contextRef="#ctx0" brushRef="#br0" timeOffset="15560.79">21682 15977 34 0,'-11'25'17'0,"4"0"-14"0,7-16 29 16,4 1-31-16,-4-1 1 16,3 3 2-16,1 4 1 15,-1 3-7-15,-3 0 1 16,4 0 2-16,-1-1 1 15,4 1-3-15,0-3 1 16,4 0-9-16,0-7 1 16,3-6-4-16,-7-6 0 15</inkml:trace>
  <inkml:trace contextRef="#ctx0" brushRef="#br0" timeOffset="16304.91">21989 16136 31 0,'21'0'15'0,"0"-3"-5"16,-14 3 24-16,0 0-30 16,0 0 0-16,-3 0 1 0,-1-3 1 15,-3 3-8-15,0 0 0 16,-7-3 5-16,-3 0 0 16,-5 6-2-16,-2 0 0 15,-4 7-1-15,-4 2 1 16,7 1-1-16,-3 2 1 15,7 1-2-15,3 0 1 16,8-1-1-16,3-2 0 16,7-4-1-16,7-2 1 15,4-4-1-15,6-6 1 16,1-7 0-16,3-5 0 0,-3-4 1 16,0 0 0-16,-8 3 0 15,-3 1 0-15,1-1 0 16,-8 6 0-16,-4 4-2 15,-3 6 0-15,-7 6-1 16,-3 10 1-16,-5 9-1 16,1 0 0-16,-3 13 0 15,3 9 1-15,3 6 4 16,4 13 0-16,0-3 2 16,3 3 0-16,4-4 1 15,0-5 1-15,4-7-1 16,-4-12 1-16,0-13-4 15,0-3 1-15,-7-7-2 16,-4-8 0-16,-6-7-1 16,-8-7 1-16,-7-5-1 15,7-7 0-15,-3-6 0 16,0 0 1-16,0-3-1 0,0-1 1 16,6 4-1-16,5 6 0 15,6 4 0-15,8 2 0 16,6 7-1-16,8 0 0 15,3-1-3-15,11-2 1 16,10-3-5-16,11-4 1 16,3-3-9-1,8-6 1-15</inkml:trace>
  <inkml:trace contextRef="#ctx0" brushRef="#br0" timeOffset="16576">22677 15929 48 0,'7'7'24'0,"-11"-1"-26"16,1 0 40-16,-4 7-38 16,-11 15 0-16,-7-3 1 15,-14 7 1-15,-10 11-2 16,3 1 0-16,-14 13 1 15,0 9 0-15,4 9 0 16,6 3 1-16,12-2-4 16,6-11 1-16,11-11-7 15,10-20 1-15,8-24-8 16,6-17 1-16</inkml:trace>
  <inkml:trace contextRef="#ctx0" brushRef="#br0" timeOffset="16727.1">22158 16011 28 0,'7'-28'14'0,"21"53"-4"16,-17-9 17-16,-1 6-25 0,5 15 0 15,-1 13 0-15,0-6 1 16,-4 3-7-16,-3-6 1 16,-3-6-7-16,-4-14 1 15</inkml:trace>
  <inkml:trace contextRef="#ctx0" brushRef="#br0" timeOffset="17640.98">22864 16406 65 0,'0'13'32'0,"3"-20"-35"16,-3 7 61-16,0 0-58 16,0 0 1-16,4 0-6 15,-1 4 1-15,-6 2-5 16,-8-3 1-16,-14-6-11 15,-3 6 1-15</inkml:trace>
  <inkml:trace contextRef="#ctx1" brushRef="#br0">12862 11765 0,'0'0'16,"0"0"0,0 0-1,14 0 1,4 0-1</inkml:trace>
  <inkml:trace contextRef="#ctx0" brushRef="#br0" timeOffset="19186.73">18595 15654 29 0,'21'-54'14'0,"-24"-24"-9"0,-4 56 14 16,-15-6-19-16,-9 3 1 16,-26 6 1-16,-35 3 1 15,-13 7-4-15,-19 9 1 16,-28 9 0-16,-10 19 1 16,-18 10-4-16,4 15 0 15,14 4 0-15,20 15 0 16,23 12 1-16,20 20 1 15,18-1 3-15,28 4 0 16,32 3 3-16,24-7 1 16,32-18 0-16,43-13 1 0,31-22-2 15,43-9 1-15,28-32-3 16,42-21 1-16,7-26-1 16,15-21 1-16,-36-20-1 15,-42-12 1-15,-43-3-1 16,-31-3 0-16,-46-3-2 15,-46 2 1-15,-42-8-4 16,-36 12 1-16,-42 6-8 16,-18 19 1-16,-20 19-9 15,-26 22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Techniques rather than formulas, need to recognize situations, sometimes be clever.</a:t>
            </a:r>
          </a:p>
          <a:p>
            <a:r>
              <a:rPr lang="en-US">
                <a:cs typeface="Calibri"/>
              </a:rPr>
              <a:t>Integration is </a:t>
            </a:r>
            <a:r>
              <a:rPr lang="en-US" err="1">
                <a:cs typeface="Calibri"/>
              </a:rPr>
              <a:t>ofter</a:t>
            </a:r>
            <a:r>
              <a:rPr lang="en-US">
                <a:cs typeface="Calibri"/>
              </a:rPr>
              <a:t> impossible: Non elementary functions e^{x^2}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26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Simplify if possible, direct formula, u-sub</a:t>
            </a:r>
          </a:p>
          <a:p>
            <a:r>
              <a:rPr lang="en-US">
                <a:cs typeface="Calibri"/>
              </a:rPr>
              <a:t>7.1-7.4 techniques. Easiest to use? IBPs is </a:t>
            </a:r>
            <a:r>
              <a:rPr lang="en-US" err="1">
                <a:cs typeface="Calibri"/>
              </a:rPr>
              <a:t>worstest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7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ea typeface="+mj-lt"/>
                <a:cs typeface="+mj-lt"/>
              </a:rPr>
              <a:t>Section 7.5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Strategy for Integration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1</a:t>
            </a:r>
          </a:p>
          <a:p>
            <a:r>
              <a:rPr lang="en-US">
                <a:ea typeface="+mn-lt"/>
                <a:cs typeface="+mn-lt"/>
              </a:rPr>
              <a:t>Approaching the Unknown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0EEB0CE-F876-4323-86FE-993DB9C0814F}"/>
                  </a:ext>
                </a:extLst>
              </p14:cNvPr>
              <p14:cNvContentPartPr/>
              <p14:nvPr/>
            </p14:nvContentPartPr>
            <p14:xfrm>
              <a:off x="2668320" y="3317760"/>
              <a:ext cx="2269800" cy="361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0EEB0CE-F876-4323-86FE-993DB9C081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58960" y="3308400"/>
                <a:ext cx="2288520" cy="38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3D9F-73CF-4E11-98EF-176F7355B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 of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1B98E-A8F7-4078-8CF1-85BB0567F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0EFAAF-3D9E-4016-9EC5-3D17EA862EDD}"/>
                  </a:ext>
                </a:extLst>
              </p14:cNvPr>
              <p14:cNvContentPartPr/>
              <p14:nvPr/>
            </p14:nvContentPartPr>
            <p14:xfrm>
              <a:off x="628560" y="713160"/>
              <a:ext cx="11224800" cy="5984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0EFAAF-3D9E-4016-9EC5-3D17EA862ED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703800"/>
                <a:ext cx="11243520" cy="6003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853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944D4-AB30-48D7-867E-A0E8B058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My Approach to Integration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FAC4E-0373-4A17-96FA-3414FA9826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2B52609-EBB3-4E39-9450-F4E0BBD4BC86}"/>
                  </a:ext>
                </a:extLst>
              </p14:cNvPr>
              <p14:cNvContentPartPr/>
              <p14:nvPr/>
            </p14:nvContentPartPr>
            <p14:xfrm>
              <a:off x="1065600" y="1265400"/>
              <a:ext cx="9846720" cy="534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2B52609-EBB3-4E39-9450-F4E0BBD4BC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56240" y="1256040"/>
                <a:ext cx="9865440" cy="535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9562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7.5: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3, 4, 5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exercises: NONE 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6E5A99A-9DF8-4222-95D2-6DAD6A6EF4B4}"/>
                  </a:ext>
                </a:extLst>
              </p14:cNvPr>
              <p14:cNvContentPartPr/>
              <p14:nvPr/>
            </p14:nvContentPartPr>
            <p14:xfrm>
              <a:off x="3667680" y="1423440"/>
              <a:ext cx="4865760" cy="2921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6E5A99A-9DF8-4222-95D2-6DAD6A6EF4B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58320" y="1414080"/>
                <a:ext cx="4884480" cy="2940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7.5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FAF3E3-F33E-43A2-91D8-BA62A8FE5EED}"/>
                  </a:ext>
                </a:extLst>
              </p14:cNvPr>
              <p14:cNvContentPartPr/>
              <p14:nvPr/>
            </p14:nvContentPartPr>
            <p14:xfrm>
              <a:off x="805320" y="1371600"/>
              <a:ext cx="7429680" cy="4680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FAF3E3-F33E-43A2-91D8-BA62A8FE5E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5960" y="1362240"/>
                <a:ext cx="7448400" cy="469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7.5 Strategy for Integration</vt:lpstr>
      <vt:lpstr>Challenge of Integration</vt:lpstr>
      <vt:lpstr>My Approach to Integration</vt:lpstr>
      <vt:lpstr>Section 7.5: Textbook Examples and Exercises</vt:lpstr>
      <vt:lpstr>Section 7.5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2020-09-20T23:32:42Z</dcterms:modified>
</cp:coreProperties>
</file>