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7FA37-573A-56F8-9480-DF492BCD6C66}" vWet="1" dt="2020-09-26T13:51:03.599"/>
    <p1510:client id="{D435190E-769B-499A-A46C-350F74051B21}" v="2" dt="2020-09-26T14:29:11.346"/>
    <p1510:client id="{F0B57B53-987A-30DE-3EFC-6A06F3A1C8D4}" v="240" dt="2020-09-25T14:48:51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E097672C-79C8-407A-AA10-00FCE2CD9641}"/>
    <pc:docChg chg="modSld">
      <pc:chgData name="Chad Vidden" userId="fa919fd6-03f8-48d0-9b95-10ac8c9672df" providerId="ADAL" clId="{E097672C-79C8-407A-AA10-00FCE2CD9641}" dt="2020-09-11T17:02:21.181" v="0"/>
      <pc:docMkLst>
        <pc:docMk/>
      </pc:docMkLst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637318454" sldId="257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637318454" sldId="257"/>
            <ac:inkMk id="5" creationId="{D4D570BF-94C0-438F-855E-EC422692A4B8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599349530" sldId="258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599349530" sldId="258"/>
            <ac:inkMk id="3" creationId="{CEF44F8A-6833-44A3-BE48-8AF5F21DF45B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541778303" sldId="263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541778303" sldId="263"/>
            <ac:inkMk id="4" creationId="{B3769A6C-C0A3-4B42-8050-DF1F18CD437E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766516014" sldId="264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766516014" sldId="264"/>
            <ac:inkMk id="4" creationId="{A1FD7CB3-58C0-4E7F-8FED-2A63775D5C93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904448574" sldId="265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904448574" sldId="265"/>
            <ac:inkMk id="4" creationId="{81DA1A51-CDC2-4DC8-830C-22996C62241A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812417331" sldId="266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812417331" sldId="266"/>
            <ac:inkMk id="4" creationId="{857C4A80-B62B-4B90-BD4E-6516C884EC6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FC9DECAB-62D6-465D-96B9-ACCE80841CB8}"/>
    <pc:docChg chg="addSld modSld">
      <pc:chgData name="Chad Vidden" userId="fa919fd6-03f8-48d0-9b95-10ac8c9672df" providerId="ADAL" clId="{FC9DECAB-62D6-465D-96B9-ACCE80841CB8}" dt="2020-09-19T18:44:16.675" v="20"/>
      <pc:docMkLst>
        <pc:docMk/>
      </pc:docMkLst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3637318454" sldId="257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3637318454" sldId="257"/>
            <ac:inkMk id="5" creationId="{CC9194B3-D5D2-42DA-AE0C-0CFA9CD7BB52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541778303" sldId="263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541778303" sldId="263"/>
            <ac:inkMk id="4" creationId="{7D58D3FE-1797-4D23-971C-BE2EEC498252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824367493" sldId="264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824367493" sldId="264"/>
            <ac:inkMk id="4" creationId="{BE25E38B-1587-4154-94E1-8A5E63066EB0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2610557597" sldId="265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2610557597" sldId="265"/>
            <ac:inkMk id="4" creationId="{AEC3B706-8098-4B5F-838F-DBA66B8757A7}"/>
          </ac:inkMkLst>
        </pc:inkChg>
      </pc:sldChg>
      <pc:sldChg chg="addSp">
        <pc:chgData name="Chad Vidden" userId="fa919fd6-03f8-48d0-9b95-10ac8c9672df" providerId="ADAL" clId="{FC9DECAB-62D6-465D-96B9-ACCE80841CB8}" dt="2020-09-19T18:44:16.675" v="20"/>
        <pc:sldMkLst>
          <pc:docMk/>
          <pc:sldMk cId="2817062120" sldId="266"/>
        </pc:sldMkLst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2817062120" sldId="266"/>
            <ac:inkMk id="4" creationId="{DE5B33F3-B8C3-40D3-AF8C-8A16FED5280A}"/>
          </ac:inkMkLst>
        </pc:inkChg>
      </pc:sldChg>
      <pc:sldChg chg="addSp">
        <pc:chgData name="Chad Vidden" userId="fa919fd6-03f8-48d0-9b95-10ac8c9672df" providerId="ADAL" clId="{FC9DECAB-62D6-465D-96B9-ACCE80841CB8}" dt="2020-09-19T18:44:16.675" v="20"/>
        <pc:sldMkLst>
          <pc:docMk/>
          <pc:sldMk cId="3792547933" sldId="267"/>
        </pc:sldMkLst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3792547933" sldId="267"/>
            <ac:inkMk id="4" creationId="{59D1AD4D-EC93-4754-8657-F68AD29F3B4B}"/>
          </ac:inkMkLst>
        </pc:inkChg>
      </pc:sldChg>
      <pc:sldChg chg="addSp modSp add">
        <pc:chgData name="Chad Vidden" userId="fa919fd6-03f8-48d0-9b95-10ac8c9672df" providerId="ADAL" clId="{FC9DECAB-62D6-465D-96B9-ACCE80841CB8}" dt="2020-09-19T18:44:16.675" v="20"/>
        <pc:sldMkLst>
          <pc:docMk/>
          <pc:sldMk cId="1977690206" sldId="268"/>
        </pc:sldMkLst>
        <pc:spChg chg="mod">
          <ac:chgData name="Chad Vidden" userId="fa919fd6-03f8-48d0-9b95-10ac8c9672df" providerId="ADAL" clId="{FC9DECAB-62D6-465D-96B9-ACCE80841CB8}" dt="2020-09-19T18:23:31.336" v="19" actId="20577"/>
          <ac:spMkLst>
            <pc:docMk/>
            <pc:sldMk cId="1977690206" sldId="268"/>
            <ac:spMk id="2" creationId="{2D44CBF8-7D70-49FE-BAE5-3E33B7899FD3}"/>
          </ac:spMkLst>
        </pc:spChg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1977690206" sldId="268"/>
            <ac:inkMk id="4" creationId="{4BBD7D44-542D-4825-BE33-7D4B6BBF0A14}"/>
          </ac:inkMkLst>
        </pc:inkChg>
      </pc:sldChg>
    </pc:docChg>
  </pc:docChgLst>
  <pc:docChgLst>
    <pc:chgData name="Chad Vidden" userId="S::cvidden@uwlax.edu::fa919fd6-03f8-48d0-9b95-10ac8c9672df" providerId="AD" clId="Web-{E5A18350-9086-0B1F-3501-A39CD51F03AB}"/>
    <pc:docChg chg="addSld delSld modSld">
      <pc:chgData name="Chad Vidden" userId="S::cvidden@uwlax.edu::fa919fd6-03f8-48d0-9b95-10ac8c9672df" providerId="AD" clId="Web-{E5A18350-9086-0B1F-3501-A39CD51F03AB}" dt="2020-09-12T18:35:53.492" v="455"/>
      <pc:docMkLst>
        <pc:docMk/>
      </pc:docMkLst>
      <pc:sldChg chg="delSp modSp">
        <pc:chgData name="Chad Vidden" userId="S::cvidden@uwlax.edu::fa919fd6-03f8-48d0-9b95-10ac8c9672df" providerId="AD" clId="Web-{E5A18350-9086-0B1F-3501-A39CD51F03AB}" dt="2020-09-12T18:30:17.104" v="13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5A18350-9086-0B1F-3501-A39CD51F03AB}" dt="2020-09-12T18:25:56.022" v="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5A18350-9086-0B1F-3501-A39CD51F03AB}" dt="2020-09-12T18:30:17.104" v="130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E5A18350-9086-0B1F-3501-A39CD51F03AB}" dt="2020-09-12T18:25:57.475" v="53"/>
          <ac:inkMkLst>
            <pc:docMk/>
            <pc:sldMk cId="3637318454" sldId="257"/>
            <ac:inkMk id="5" creationId="{D4D570BF-94C0-438F-855E-EC422692A4B8}"/>
          </ac:inkMkLst>
        </pc:inkChg>
      </pc:sldChg>
      <pc:sldChg chg="del">
        <pc:chgData name="Chad Vidden" userId="S::cvidden@uwlax.edu::fa919fd6-03f8-48d0-9b95-10ac8c9672df" providerId="AD" clId="Web-{E5A18350-9086-0B1F-3501-A39CD51F03AB}" dt="2020-09-12T18:26:19.538" v="80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E5A18350-9086-0B1F-3501-A39CD51F03AB}" dt="2020-09-12T18:26:23.522" v="8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5A18350-9086-0B1F-3501-A39CD51F03AB}" dt="2020-09-12T18:26:23.522" v="81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E5A18350-9086-0B1F-3501-A39CD51F03AB}" dt="2020-09-12T18:26:11.616" v="76"/>
          <ac:inkMkLst>
            <pc:docMk/>
            <pc:sldMk cId="541778303" sldId="263"/>
            <ac:inkMk id="4" creationId="{B3769A6C-C0A3-4B42-8050-DF1F18CD437E}"/>
          </ac:inkMkLst>
        </pc:inkChg>
      </pc:sldChg>
      <pc:sldChg chg="modSp new modNotes">
        <pc:chgData name="Chad Vidden" userId="S::cvidden@uwlax.edu::fa919fd6-03f8-48d0-9b95-10ac8c9672df" providerId="AD" clId="Web-{E5A18350-9086-0B1F-3501-A39CD51F03AB}" dt="2020-09-12T18:34:09.509" v="389"/>
        <pc:sldMkLst>
          <pc:docMk/>
          <pc:sldMk cId="824367493" sldId="264"/>
        </pc:sldMkLst>
        <pc:spChg chg="mod">
          <ac:chgData name="Chad Vidden" userId="S::cvidden@uwlax.edu::fa919fd6-03f8-48d0-9b95-10ac8c9672df" providerId="AD" clId="Web-{E5A18350-9086-0B1F-3501-A39CD51F03AB}" dt="2020-09-12T18:30:07.463" v="113" actId="20577"/>
          <ac:spMkLst>
            <pc:docMk/>
            <pc:sldMk cId="824367493" sldId="264"/>
            <ac:spMk id="2" creationId="{DEFC1BBD-F637-4D59-98B2-6A35CA5D22F1}"/>
          </ac:spMkLst>
        </pc:spChg>
      </pc:sldChg>
      <pc:sldChg chg="del">
        <pc:chgData name="Chad Vidden" userId="S::cvidden@uwlax.edu::fa919fd6-03f8-48d0-9b95-10ac8c9672df" providerId="AD" clId="Web-{E5A18350-9086-0B1F-3501-A39CD51F03AB}" dt="2020-09-12T18:26:19.506" v="79"/>
        <pc:sldMkLst>
          <pc:docMk/>
          <pc:sldMk cId="3766516014" sldId="264"/>
        </pc:sldMkLst>
      </pc:sldChg>
      <pc:sldChg chg="modSp add replId modNotes">
        <pc:chgData name="Chad Vidden" userId="S::cvidden@uwlax.edu::fa919fd6-03f8-48d0-9b95-10ac8c9672df" providerId="AD" clId="Web-{E5A18350-9086-0B1F-3501-A39CD51F03AB}" dt="2020-09-12T18:34:39.665" v="422"/>
        <pc:sldMkLst>
          <pc:docMk/>
          <pc:sldMk cId="2610557597" sldId="265"/>
        </pc:sldMkLst>
        <pc:spChg chg="mod">
          <ac:chgData name="Chad Vidden" userId="S::cvidden@uwlax.edu::fa919fd6-03f8-48d0-9b95-10ac8c9672df" providerId="AD" clId="Web-{E5A18350-9086-0B1F-3501-A39CD51F03AB}" dt="2020-09-12T18:33:04.290" v="312" actId="20577"/>
          <ac:spMkLst>
            <pc:docMk/>
            <pc:sldMk cId="2610557597" sldId="265"/>
            <ac:spMk id="2" creationId="{DEFC1BBD-F637-4D59-98B2-6A35CA5D22F1}"/>
          </ac:spMkLst>
        </pc:spChg>
      </pc:sldChg>
      <pc:sldChg chg="del">
        <pc:chgData name="Chad Vidden" userId="S::cvidden@uwlax.edu::fa919fd6-03f8-48d0-9b95-10ac8c9672df" providerId="AD" clId="Web-{E5A18350-9086-0B1F-3501-A39CD51F03AB}" dt="2020-09-12T18:26:19.491" v="78"/>
        <pc:sldMkLst>
          <pc:docMk/>
          <pc:sldMk cId="2904448574" sldId="265"/>
        </pc:sldMkLst>
      </pc:sldChg>
      <pc:sldChg chg="del">
        <pc:chgData name="Chad Vidden" userId="S::cvidden@uwlax.edu::fa919fd6-03f8-48d0-9b95-10ac8c9672df" providerId="AD" clId="Web-{E5A18350-9086-0B1F-3501-A39CD51F03AB}" dt="2020-09-12T18:26:19.459" v="77"/>
        <pc:sldMkLst>
          <pc:docMk/>
          <pc:sldMk cId="812417331" sldId="266"/>
        </pc:sldMkLst>
      </pc:sldChg>
      <pc:sldChg chg="modSp new modNotes">
        <pc:chgData name="Chad Vidden" userId="S::cvidden@uwlax.edu::fa919fd6-03f8-48d0-9b95-10ac8c9672df" providerId="AD" clId="Web-{E5A18350-9086-0B1F-3501-A39CD51F03AB}" dt="2020-09-12T18:33:49.165" v="371"/>
        <pc:sldMkLst>
          <pc:docMk/>
          <pc:sldMk cId="2817062120" sldId="266"/>
        </pc:sldMkLst>
        <pc:spChg chg="mod">
          <ac:chgData name="Chad Vidden" userId="S::cvidden@uwlax.edu::fa919fd6-03f8-48d0-9b95-10ac8c9672df" providerId="AD" clId="Web-{E5A18350-9086-0B1F-3501-A39CD51F03AB}" dt="2020-09-12T18:33:31.618" v="353" actId="20577"/>
          <ac:spMkLst>
            <pc:docMk/>
            <pc:sldMk cId="2817062120" sldId="266"/>
            <ac:spMk id="2" creationId="{C73569B2-4F1E-4009-96C7-2520176E084E}"/>
          </ac:spMkLst>
        </pc:spChg>
      </pc:sldChg>
      <pc:sldChg chg="modSp new modNotes">
        <pc:chgData name="Chad Vidden" userId="S::cvidden@uwlax.edu::fa919fd6-03f8-48d0-9b95-10ac8c9672df" providerId="AD" clId="Web-{E5A18350-9086-0B1F-3501-A39CD51F03AB}" dt="2020-09-12T18:35:53.492" v="455"/>
        <pc:sldMkLst>
          <pc:docMk/>
          <pc:sldMk cId="3792547933" sldId="267"/>
        </pc:sldMkLst>
        <pc:spChg chg="mod">
          <ac:chgData name="Chad Vidden" userId="S::cvidden@uwlax.edu::fa919fd6-03f8-48d0-9b95-10ac8c9672df" providerId="AD" clId="Web-{E5A18350-9086-0B1F-3501-A39CD51F03AB}" dt="2020-09-12T18:35:14.336" v="442" actId="20577"/>
          <ac:spMkLst>
            <pc:docMk/>
            <pc:sldMk cId="3792547933" sldId="267"/>
            <ac:spMk id="2" creationId="{EF8E6AF8-1847-4E7F-AC8D-B7046EC0F2F7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6257FA37-573A-56F8-9480-DF492BCD6C66}"/>
    <pc:docChg chg="modSld">
      <pc:chgData name="Chad Vidden" userId="S::cvidden@uwlax.edu::fa919fd6-03f8-48d0-9b95-10ac8c9672df" providerId="AD" clId="Web-{6257FA37-573A-56F8-9480-DF492BCD6C66}" dt="2020-09-26T13:50:59.911" v="0"/>
      <pc:docMkLst>
        <pc:docMk/>
      </pc:docMkLst>
      <pc:sldChg chg="modNotes">
        <pc:chgData name="Chad Vidden" userId="S::cvidden@uwlax.edu::fa919fd6-03f8-48d0-9b95-10ac8c9672df" providerId="AD" clId="Web-{6257FA37-573A-56F8-9480-DF492BCD6C66}" dt="2020-09-26T13:50:59.911" v="0"/>
        <pc:sldMkLst>
          <pc:docMk/>
          <pc:sldMk cId="1685930717" sldId="267"/>
        </pc:sldMkLst>
      </pc:sldChg>
    </pc:docChg>
  </pc:docChgLst>
  <pc:docChgLst>
    <pc:chgData name="Chad Vidden" userId="S::cvidden@uwlax.edu::fa919fd6-03f8-48d0-9b95-10ac8c9672df" providerId="AD" clId="Web-{8468E685-CE97-64BA-1BF4-36FC1C5CD689}"/>
    <pc:docChg chg="addSld modSld">
      <pc:chgData name="Chad Vidden" userId="S::cvidden@uwlax.edu::fa919fd6-03f8-48d0-9b95-10ac8c9672df" providerId="AD" clId="Web-{8468E685-CE97-64BA-1BF4-36FC1C5CD689}" dt="2020-09-08T17:46:24.964" v="577"/>
      <pc:docMkLst>
        <pc:docMk/>
      </pc:docMkLst>
      <pc:sldChg chg="modSp">
        <pc:chgData name="Chad Vidden" userId="S::cvidden@uwlax.edu::fa919fd6-03f8-48d0-9b95-10ac8c9672df" providerId="AD" clId="Web-{8468E685-CE97-64BA-1BF4-36FC1C5CD689}" dt="2020-09-08T17:27:29.745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468E685-CE97-64BA-1BF4-36FC1C5CD689}" dt="2020-09-08T17:27:29.745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8468E685-CE97-64BA-1BF4-36FC1C5CD689}" dt="2020-09-08T17:31:22.111" v="291"/>
        <pc:sldMkLst>
          <pc:docMk/>
          <pc:sldMk cId="2599349530" sldId="258"/>
        </pc:sldMkLst>
      </pc:sldChg>
      <pc:sldChg chg="modSp new modNotes">
        <pc:chgData name="Chad Vidden" userId="S::cvidden@uwlax.edu::fa919fd6-03f8-48d0-9b95-10ac8c9672df" providerId="AD" clId="Web-{8468E685-CE97-64BA-1BF4-36FC1C5CD689}" dt="2020-09-08T17:33:02.160" v="358"/>
        <pc:sldMkLst>
          <pc:docMk/>
          <pc:sldMk cId="3766516014" sldId="264"/>
        </pc:sldMkLst>
        <pc:spChg chg="mod">
          <ac:chgData name="Chad Vidden" userId="S::cvidden@uwlax.edu::fa919fd6-03f8-48d0-9b95-10ac8c9672df" providerId="AD" clId="Web-{8468E685-CE97-64BA-1BF4-36FC1C5CD689}" dt="2020-09-08T17:29:36.561" v="194" actId="20577"/>
          <ac:spMkLst>
            <pc:docMk/>
            <pc:sldMk cId="3766516014" sldId="264"/>
            <ac:spMk id="2" creationId="{4A687D6A-89B6-4B2C-A5C6-F861F61D0FEE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24.964" v="577"/>
        <pc:sldMkLst>
          <pc:docMk/>
          <pc:sldMk cId="2904448574" sldId="265"/>
        </pc:sldMkLst>
        <pc:spChg chg="mod">
          <ac:chgData name="Chad Vidden" userId="S::cvidden@uwlax.edu::fa919fd6-03f8-48d0-9b95-10ac8c9672df" providerId="AD" clId="Web-{8468E685-CE97-64BA-1BF4-36FC1C5CD689}" dt="2020-09-08T17:33:09.395" v="375" actId="20577"/>
          <ac:spMkLst>
            <pc:docMk/>
            <pc:sldMk cId="2904448574" sldId="265"/>
            <ac:spMk id="2" creationId="{B7E9E02B-7893-4200-9470-BBA88495C49A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04.417" v="556"/>
        <pc:sldMkLst>
          <pc:docMk/>
          <pc:sldMk cId="812417331" sldId="266"/>
        </pc:sldMkLst>
        <pc:spChg chg="mod">
          <ac:chgData name="Chad Vidden" userId="S::cvidden@uwlax.edu::fa919fd6-03f8-48d0-9b95-10ac8c9672df" providerId="AD" clId="Web-{8468E685-CE97-64BA-1BF4-36FC1C5CD689}" dt="2020-09-08T17:44:32.180" v="527" actId="20577"/>
          <ac:spMkLst>
            <pc:docMk/>
            <pc:sldMk cId="812417331" sldId="266"/>
            <ac:spMk id="2" creationId="{E3B8D32F-6222-4B0E-8593-B656C40A6294}"/>
          </ac:spMkLst>
        </pc:spChg>
      </pc:sldChg>
    </pc:docChg>
  </pc:docChgLst>
  <pc:docChgLst>
    <pc:chgData name="Chad Vidden" userId="S::cvidden@uwlax.edu::fa919fd6-03f8-48d0-9b95-10ac8c9672df" providerId="AD" clId="Web-{B49ECADC-037F-D317-8376-B56C75C69533}"/>
    <pc:docChg chg="delSld modSld">
      <pc:chgData name="Chad Vidden" userId="S::cvidden@uwlax.edu::fa919fd6-03f8-48d0-9b95-10ac8c9672df" providerId="AD" clId="Web-{B49ECADC-037F-D317-8376-B56C75C69533}" dt="2020-09-07T02:52:16.682" v="15"/>
      <pc:docMkLst>
        <pc:docMk/>
      </pc:docMkLst>
      <pc:sldChg chg="modSp">
        <pc:chgData name="Chad Vidden" userId="S::cvidden@uwlax.edu::fa919fd6-03f8-48d0-9b95-10ac8c9672df" providerId="AD" clId="Web-{B49ECADC-037F-D317-8376-B56C75C69533}" dt="2020-09-07T02:37:19.811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49ECADC-037F-D317-8376-B56C75C69533}" dt="2020-09-07T02:37:15.311" v="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49ECADC-037F-D317-8376-B56C75C69533}" dt="2020-09-07T02:37:19.811" v="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B49ECADC-037F-D317-8376-B56C75C69533}" dt="2020-09-07T02:52:16.682" v="15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49ECADC-037F-D317-8376-B56C75C69533}" dt="2020-09-07T02:51:52.745" v="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49ECADC-037F-D317-8376-B56C75C69533}" dt="2020-09-07T02:51:52.745" v="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49ECADC-037F-D317-8376-B56C75C69533}" dt="2020-09-07T02:52:03.901" v="14"/>
        <pc:sldMkLst>
          <pc:docMk/>
          <pc:sldMk cId="2601631797" sldId="264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3"/>
        <pc:sldMkLst>
          <pc:docMk/>
          <pc:sldMk cId="4096952960" sldId="265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2"/>
        <pc:sldMkLst>
          <pc:docMk/>
          <pc:sldMk cId="2392170391" sldId="266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1"/>
        <pc:sldMkLst>
          <pc:docMk/>
          <pc:sldMk cId="3325003499" sldId="267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0"/>
        <pc:sldMkLst>
          <pc:docMk/>
          <pc:sldMk cId="482023334" sldId="268"/>
        </pc:sldMkLst>
      </pc:sldChg>
      <pc:sldChg chg="del">
        <pc:chgData name="Chad Vidden" userId="S::cvidden@uwlax.edu::fa919fd6-03f8-48d0-9b95-10ac8c9672df" providerId="AD" clId="Web-{B49ECADC-037F-D317-8376-B56C75C69533}" dt="2020-09-07T02:52:03.901" v="9"/>
        <pc:sldMkLst>
          <pc:docMk/>
          <pc:sldMk cId="3784972456" sldId="269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F0B57B53-987A-30DE-3EFC-6A06F3A1C8D4}"/>
    <pc:docChg chg="addSld delSld modSld sldOrd">
      <pc:chgData name="Chad Vidden" userId="S::cvidden@uwlax.edu::fa919fd6-03f8-48d0-9b95-10ac8c9672df" providerId="AD" clId="Web-{F0B57B53-987A-30DE-3EFC-6A06F3A1C8D4}" dt="2020-09-25T14:48:50.124" v="501"/>
      <pc:docMkLst>
        <pc:docMk/>
      </pc:docMkLst>
      <pc:sldChg chg="delSp modSp">
        <pc:chgData name="Chad Vidden" userId="S::cvidden@uwlax.edu::fa919fd6-03f8-48d0-9b95-10ac8c9672df" providerId="AD" clId="Web-{F0B57B53-987A-30DE-3EFC-6A06F3A1C8D4}" dt="2020-09-25T14:11:34.364" v="6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0B57B53-987A-30DE-3EFC-6A06F3A1C8D4}" dt="2020-09-25T14:08:06.286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0B57B53-987A-30DE-3EFC-6A06F3A1C8D4}" dt="2020-09-25T14:11:34.364" v="6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F0B57B53-987A-30DE-3EFC-6A06F3A1C8D4}" dt="2020-09-25T14:07:46.208" v="0"/>
          <ac:inkMkLst>
            <pc:docMk/>
            <pc:sldMk cId="3637318454" sldId="257"/>
            <ac:inkMk id="5" creationId="{CC9194B3-D5D2-42DA-AE0C-0CFA9CD7BB52}"/>
          </ac:inkMkLst>
        </pc:inkChg>
      </pc:sldChg>
      <pc:sldChg chg="delSp modSp">
        <pc:chgData name="Chad Vidden" userId="S::cvidden@uwlax.edu::fa919fd6-03f8-48d0-9b95-10ac8c9672df" providerId="AD" clId="Web-{F0B57B53-987A-30DE-3EFC-6A06F3A1C8D4}" dt="2020-09-25T14:08:19.536" v="20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F0B57B53-987A-30DE-3EFC-6A06F3A1C8D4}" dt="2020-09-25T14:08:09.817" v="17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F0B57B53-987A-30DE-3EFC-6A06F3A1C8D4}" dt="2020-09-25T14:08:19.536" v="20"/>
          <ac:inkMkLst>
            <pc:docMk/>
            <pc:sldMk cId="541778303" sldId="263"/>
            <ac:inkMk id="4" creationId="{7D58D3FE-1797-4D23-971C-BE2EEC498252}"/>
          </ac:inkMkLst>
        </pc:inkChg>
      </pc:sldChg>
      <pc:sldChg chg="del">
        <pc:chgData name="Chad Vidden" userId="S::cvidden@uwlax.edu::fa919fd6-03f8-48d0-9b95-10ac8c9672df" providerId="AD" clId="Web-{F0B57B53-987A-30DE-3EFC-6A06F3A1C8D4}" dt="2020-09-25T14:08:31.427" v="25"/>
        <pc:sldMkLst>
          <pc:docMk/>
          <pc:sldMk cId="824367493" sldId="264"/>
        </pc:sldMkLst>
      </pc:sldChg>
      <pc:sldChg chg="modSp new modNotes">
        <pc:chgData name="Chad Vidden" userId="S::cvidden@uwlax.edu::fa919fd6-03f8-48d0-9b95-10ac8c9672df" providerId="AD" clId="Web-{F0B57B53-987A-30DE-3EFC-6A06F3A1C8D4}" dt="2020-09-25T14:13:52.238" v="168"/>
        <pc:sldMkLst>
          <pc:docMk/>
          <pc:sldMk cId="1018349687" sldId="264"/>
        </pc:sldMkLst>
        <pc:spChg chg="mod">
          <ac:chgData name="Chad Vidden" userId="S::cvidden@uwlax.edu::fa919fd6-03f8-48d0-9b95-10ac8c9672df" providerId="AD" clId="Web-{F0B57B53-987A-30DE-3EFC-6A06F3A1C8D4}" dt="2020-09-25T14:12:54.863" v="121" actId="20577"/>
          <ac:spMkLst>
            <pc:docMk/>
            <pc:sldMk cId="1018349687" sldId="264"/>
            <ac:spMk id="2" creationId="{1B80B741-69FE-4E1B-8F16-EA419716507C}"/>
          </ac:spMkLst>
        </pc:spChg>
      </pc:sldChg>
      <pc:sldChg chg="modSp new modNotes">
        <pc:chgData name="Chad Vidden" userId="S::cvidden@uwlax.edu::fa919fd6-03f8-48d0-9b95-10ac8c9672df" providerId="AD" clId="Web-{F0B57B53-987A-30DE-3EFC-6A06F3A1C8D4}" dt="2020-09-25T14:32:57.673" v="225" actId="20577"/>
        <pc:sldMkLst>
          <pc:docMk/>
          <pc:sldMk cId="110903978" sldId="265"/>
        </pc:sldMkLst>
        <pc:spChg chg="mod">
          <ac:chgData name="Chad Vidden" userId="S::cvidden@uwlax.edu::fa919fd6-03f8-48d0-9b95-10ac8c9672df" providerId="AD" clId="Web-{F0B57B53-987A-30DE-3EFC-6A06F3A1C8D4}" dt="2020-09-25T14:32:57.673" v="225" actId="20577"/>
          <ac:spMkLst>
            <pc:docMk/>
            <pc:sldMk cId="110903978" sldId="265"/>
            <ac:spMk id="2" creationId="{7F948C6C-1AA8-4D09-B426-B377B9F36619}"/>
          </ac:spMkLst>
        </pc:spChg>
      </pc:sldChg>
      <pc:sldChg chg="del">
        <pc:chgData name="Chad Vidden" userId="S::cvidden@uwlax.edu::fa919fd6-03f8-48d0-9b95-10ac8c9672df" providerId="AD" clId="Web-{F0B57B53-987A-30DE-3EFC-6A06F3A1C8D4}" dt="2020-09-25T14:08:31.395" v="24"/>
        <pc:sldMkLst>
          <pc:docMk/>
          <pc:sldMk cId="2610557597" sldId="265"/>
        </pc:sldMkLst>
      </pc:sldChg>
      <pc:sldChg chg="del">
        <pc:chgData name="Chad Vidden" userId="S::cvidden@uwlax.edu::fa919fd6-03f8-48d0-9b95-10ac8c9672df" providerId="AD" clId="Web-{F0B57B53-987A-30DE-3EFC-6A06F3A1C8D4}" dt="2020-09-25T14:08:31.348" v="22"/>
        <pc:sldMkLst>
          <pc:docMk/>
          <pc:sldMk cId="2817062120" sldId="266"/>
        </pc:sldMkLst>
      </pc:sldChg>
      <pc:sldChg chg="modSp new modNotes">
        <pc:chgData name="Chad Vidden" userId="S::cvidden@uwlax.edu::fa919fd6-03f8-48d0-9b95-10ac8c9672df" providerId="AD" clId="Web-{F0B57B53-987A-30DE-3EFC-6A06F3A1C8D4}" dt="2020-09-25T14:46:43.483" v="451"/>
        <pc:sldMkLst>
          <pc:docMk/>
          <pc:sldMk cId="2869586609" sldId="266"/>
        </pc:sldMkLst>
        <pc:spChg chg="mod">
          <ac:chgData name="Chad Vidden" userId="S::cvidden@uwlax.edu::fa919fd6-03f8-48d0-9b95-10ac8c9672df" providerId="AD" clId="Web-{F0B57B53-987A-30DE-3EFC-6A06F3A1C8D4}" dt="2020-09-25T14:33:18.860" v="251" actId="20577"/>
          <ac:spMkLst>
            <pc:docMk/>
            <pc:sldMk cId="2869586609" sldId="266"/>
            <ac:spMk id="2" creationId="{FF2F1A9F-EBEC-4F29-8156-FD220A843672}"/>
          </ac:spMkLst>
        </pc:spChg>
      </pc:sldChg>
      <pc:sldChg chg="modSp new modNotes">
        <pc:chgData name="Chad Vidden" userId="S::cvidden@uwlax.edu::fa919fd6-03f8-48d0-9b95-10ac8c9672df" providerId="AD" clId="Web-{F0B57B53-987A-30DE-3EFC-6A06F3A1C8D4}" dt="2020-09-25T14:39:02.437" v="421"/>
        <pc:sldMkLst>
          <pc:docMk/>
          <pc:sldMk cId="1685930717" sldId="267"/>
        </pc:sldMkLst>
        <pc:spChg chg="mod">
          <ac:chgData name="Chad Vidden" userId="S::cvidden@uwlax.edu::fa919fd6-03f8-48d0-9b95-10ac8c9672df" providerId="AD" clId="Web-{F0B57B53-987A-30DE-3EFC-6A06F3A1C8D4}" dt="2020-09-25T14:35:51.126" v="317" actId="20577"/>
          <ac:spMkLst>
            <pc:docMk/>
            <pc:sldMk cId="1685930717" sldId="267"/>
            <ac:spMk id="2" creationId="{F658961F-E82D-42CE-BE42-8CD85C7094BD}"/>
          </ac:spMkLst>
        </pc:spChg>
      </pc:sldChg>
      <pc:sldChg chg="del">
        <pc:chgData name="Chad Vidden" userId="S::cvidden@uwlax.edu::fa919fd6-03f8-48d0-9b95-10ac8c9672df" providerId="AD" clId="Web-{F0B57B53-987A-30DE-3EFC-6A06F3A1C8D4}" dt="2020-09-25T14:08:31.317" v="21"/>
        <pc:sldMkLst>
          <pc:docMk/>
          <pc:sldMk cId="3792547933" sldId="267"/>
        </pc:sldMkLst>
      </pc:sldChg>
      <pc:sldChg chg="del">
        <pc:chgData name="Chad Vidden" userId="S::cvidden@uwlax.edu::fa919fd6-03f8-48d0-9b95-10ac8c9672df" providerId="AD" clId="Web-{F0B57B53-987A-30DE-3EFC-6A06F3A1C8D4}" dt="2020-09-25T14:08:31.364" v="23"/>
        <pc:sldMkLst>
          <pc:docMk/>
          <pc:sldMk cId="1977690206" sldId="268"/>
        </pc:sldMkLst>
      </pc:sldChg>
      <pc:sldChg chg="modSp add ord replId modNotes">
        <pc:chgData name="Chad Vidden" userId="S::cvidden@uwlax.edu::fa919fd6-03f8-48d0-9b95-10ac8c9672df" providerId="AD" clId="Web-{F0B57B53-987A-30DE-3EFC-6A06F3A1C8D4}" dt="2020-09-25T14:48:50.124" v="501"/>
        <pc:sldMkLst>
          <pc:docMk/>
          <pc:sldMk cId="3595072337" sldId="268"/>
        </pc:sldMkLst>
        <pc:spChg chg="mod">
          <ac:chgData name="Chad Vidden" userId="S::cvidden@uwlax.edu::fa919fd6-03f8-48d0-9b95-10ac8c9672df" providerId="AD" clId="Web-{F0B57B53-987A-30DE-3EFC-6A06F3A1C8D4}" dt="2020-09-25T14:47:13.687" v="467" actId="20577"/>
          <ac:spMkLst>
            <pc:docMk/>
            <pc:sldMk cId="3595072337" sldId="268"/>
            <ac:spMk id="2" creationId="{F658961F-E82D-42CE-BE42-8CD85C7094BD}"/>
          </ac:spMkLst>
        </pc:spChg>
      </pc:sldChg>
    </pc:docChg>
  </pc:docChgLst>
  <pc:docChgLst>
    <pc:chgData name="Chad Vidden" userId="fa919fd6-03f8-48d0-9b95-10ac8c9672df" providerId="ADAL" clId="{D435190E-769B-499A-A46C-350F74051B21}"/>
    <pc:docChg chg="modSld">
      <pc:chgData name="Chad Vidden" userId="fa919fd6-03f8-48d0-9b95-10ac8c9672df" providerId="ADAL" clId="{D435190E-769B-499A-A46C-350F74051B21}" dt="2020-09-26T14:29:11.346" v="1"/>
      <pc:docMkLst>
        <pc:docMk/>
      </pc:docMkLst>
      <pc:sldChg chg="addSp">
        <pc:chgData name="Chad Vidden" userId="fa919fd6-03f8-48d0-9b95-10ac8c9672df" providerId="ADAL" clId="{D435190E-769B-499A-A46C-350F74051B21}" dt="2020-09-26T14:01:47.019" v="0"/>
        <pc:sldMkLst>
          <pc:docMk/>
          <pc:sldMk cId="3637318454" sldId="257"/>
        </pc:sldMkLst>
        <pc:inkChg chg="add">
          <ac:chgData name="Chad Vidden" userId="fa919fd6-03f8-48d0-9b95-10ac8c9672df" providerId="ADAL" clId="{D435190E-769B-499A-A46C-350F74051B21}" dt="2020-09-26T14:01:47.019" v="0"/>
          <ac:inkMkLst>
            <pc:docMk/>
            <pc:sldMk cId="3637318454" sldId="257"/>
            <ac:inkMk id="5" creationId="{C285FB3A-7E15-4057-8BEB-0D5A46FC9202}"/>
          </ac:inkMkLst>
        </pc:inkChg>
      </pc:sldChg>
      <pc:sldChg chg="addSp">
        <pc:chgData name="Chad Vidden" userId="fa919fd6-03f8-48d0-9b95-10ac8c9672df" providerId="ADAL" clId="{D435190E-769B-499A-A46C-350F74051B21}" dt="2020-09-26T14:01:47.019" v="0"/>
        <pc:sldMkLst>
          <pc:docMk/>
          <pc:sldMk cId="541778303" sldId="263"/>
        </pc:sldMkLst>
        <pc:inkChg chg="add">
          <ac:chgData name="Chad Vidden" userId="fa919fd6-03f8-48d0-9b95-10ac8c9672df" providerId="ADAL" clId="{D435190E-769B-499A-A46C-350F74051B21}" dt="2020-09-26T14:01:47.019" v="0"/>
          <ac:inkMkLst>
            <pc:docMk/>
            <pc:sldMk cId="541778303" sldId="263"/>
            <ac:inkMk id="4" creationId="{531DC2FD-5DF2-4E07-9B55-87E09E6F1C40}"/>
          </ac:inkMkLst>
        </pc:inkChg>
      </pc:sldChg>
      <pc:sldChg chg="addSp">
        <pc:chgData name="Chad Vidden" userId="fa919fd6-03f8-48d0-9b95-10ac8c9672df" providerId="ADAL" clId="{D435190E-769B-499A-A46C-350F74051B21}" dt="2020-09-26T14:01:47.019" v="0"/>
        <pc:sldMkLst>
          <pc:docMk/>
          <pc:sldMk cId="1018349687" sldId="264"/>
        </pc:sldMkLst>
        <pc:inkChg chg="add">
          <ac:chgData name="Chad Vidden" userId="fa919fd6-03f8-48d0-9b95-10ac8c9672df" providerId="ADAL" clId="{D435190E-769B-499A-A46C-350F74051B21}" dt="2020-09-26T14:01:47.019" v="0"/>
          <ac:inkMkLst>
            <pc:docMk/>
            <pc:sldMk cId="1018349687" sldId="264"/>
            <ac:inkMk id="4" creationId="{478FC063-291D-4E30-AC85-4B86F723A405}"/>
          </ac:inkMkLst>
        </pc:inkChg>
      </pc:sldChg>
      <pc:sldChg chg="addSp">
        <pc:chgData name="Chad Vidden" userId="fa919fd6-03f8-48d0-9b95-10ac8c9672df" providerId="ADAL" clId="{D435190E-769B-499A-A46C-350F74051B21}" dt="2020-09-26T14:29:11.346" v="1"/>
        <pc:sldMkLst>
          <pc:docMk/>
          <pc:sldMk cId="110903978" sldId="265"/>
        </pc:sldMkLst>
        <pc:inkChg chg="add">
          <ac:chgData name="Chad Vidden" userId="fa919fd6-03f8-48d0-9b95-10ac8c9672df" providerId="ADAL" clId="{D435190E-769B-499A-A46C-350F74051B21}" dt="2020-09-26T14:01:47.019" v="0"/>
          <ac:inkMkLst>
            <pc:docMk/>
            <pc:sldMk cId="110903978" sldId="265"/>
            <ac:inkMk id="4" creationId="{B0863625-1050-47FB-8AD0-4B523C81080F}"/>
          </ac:inkMkLst>
        </pc:inkChg>
        <pc:inkChg chg="add">
          <ac:chgData name="Chad Vidden" userId="fa919fd6-03f8-48d0-9b95-10ac8c9672df" providerId="ADAL" clId="{D435190E-769B-499A-A46C-350F74051B21}" dt="2020-09-26T14:29:11.346" v="1"/>
          <ac:inkMkLst>
            <pc:docMk/>
            <pc:sldMk cId="110903978" sldId="265"/>
            <ac:inkMk id="5" creationId="{8D64D71E-10BF-4566-A3DD-27317123C781}"/>
          </ac:inkMkLst>
        </pc:inkChg>
      </pc:sldChg>
      <pc:sldChg chg="addSp">
        <pc:chgData name="Chad Vidden" userId="fa919fd6-03f8-48d0-9b95-10ac8c9672df" providerId="ADAL" clId="{D435190E-769B-499A-A46C-350F74051B21}" dt="2020-09-26T14:29:11.346" v="1"/>
        <pc:sldMkLst>
          <pc:docMk/>
          <pc:sldMk cId="2869586609" sldId="266"/>
        </pc:sldMkLst>
        <pc:inkChg chg="add">
          <ac:chgData name="Chad Vidden" userId="fa919fd6-03f8-48d0-9b95-10ac8c9672df" providerId="ADAL" clId="{D435190E-769B-499A-A46C-350F74051B21}" dt="2020-09-26T14:29:11.346" v="1"/>
          <ac:inkMkLst>
            <pc:docMk/>
            <pc:sldMk cId="2869586609" sldId="266"/>
            <ac:inkMk id="4" creationId="{A6C5200C-2BE1-46EE-AEB9-0400C9E2E3D2}"/>
          </ac:inkMkLst>
        </pc:inkChg>
      </pc:sldChg>
      <pc:sldChg chg="addSp">
        <pc:chgData name="Chad Vidden" userId="fa919fd6-03f8-48d0-9b95-10ac8c9672df" providerId="ADAL" clId="{D435190E-769B-499A-A46C-350F74051B21}" dt="2020-09-26T14:29:11.346" v="1"/>
        <pc:sldMkLst>
          <pc:docMk/>
          <pc:sldMk cId="1685930717" sldId="267"/>
        </pc:sldMkLst>
        <pc:inkChg chg="add">
          <ac:chgData name="Chad Vidden" userId="fa919fd6-03f8-48d0-9b95-10ac8c9672df" providerId="ADAL" clId="{D435190E-769B-499A-A46C-350F74051B21}" dt="2020-09-26T14:29:11.346" v="1"/>
          <ac:inkMkLst>
            <pc:docMk/>
            <pc:sldMk cId="1685930717" sldId="267"/>
            <ac:inkMk id="4" creationId="{8023BB5D-7BBD-40ED-A664-DAEAF5BA1CA8}"/>
          </ac:inkMkLst>
        </pc:inkChg>
      </pc:sldChg>
      <pc:sldChg chg="addSp">
        <pc:chgData name="Chad Vidden" userId="fa919fd6-03f8-48d0-9b95-10ac8c9672df" providerId="ADAL" clId="{D435190E-769B-499A-A46C-350F74051B21}" dt="2020-09-26T14:29:11.346" v="1"/>
        <pc:sldMkLst>
          <pc:docMk/>
          <pc:sldMk cId="3595072337" sldId="268"/>
        </pc:sldMkLst>
        <pc:inkChg chg="add">
          <ac:chgData name="Chad Vidden" userId="fa919fd6-03f8-48d0-9b95-10ac8c9672df" providerId="ADAL" clId="{D435190E-769B-499A-A46C-350F74051B21}" dt="2020-09-26T14:29:11.346" v="1"/>
          <ac:inkMkLst>
            <pc:docMk/>
            <pc:sldMk cId="3595072337" sldId="268"/>
            <ac:inkMk id="4" creationId="{F86E42FB-7B9B-49FF-8D82-4C5314E7F09B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F2A8B84-AF97-597F-ED8F-4FF5FB239AFE}"/>
    <pc:docChg chg="modSld">
      <pc:chgData name="Chad Vidden" userId="S::cvidden@uwlax.edu::fa919fd6-03f8-48d0-9b95-10ac8c9672df" providerId="AD" clId="Web-{EF2A8B84-AF97-597F-ED8F-4FF5FB239AFE}" dt="2020-09-14T02:04:08.628" v="1"/>
      <pc:docMkLst>
        <pc:docMk/>
      </pc:docMkLst>
      <pc:sldChg chg="modNotes">
        <pc:chgData name="Chad Vidden" userId="S::cvidden@uwlax.edu::fa919fd6-03f8-48d0-9b95-10ac8c9672df" providerId="AD" clId="Web-{EF2A8B84-AF97-597F-ED8F-4FF5FB239AFE}" dt="2020-09-14T02:04:08.628" v="1"/>
        <pc:sldMkLst>
          <pc:docMk/>
          <pc:sldMk cId="2610557597" sldId="265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B27456EE-027A-F342-C45F-F852B82A04DE}"/>
    <pc:docChg chg="addSld delSld modSld">
      <pc:chgData name="Chad Vidden" userId="S::cvidden@uwlax.edu::fa919fd6-03f8-48d0-9b95-10ac8c9672df" providerId="AD" clId="Web-{B27456EE-027A-F342-C45F-F852B82A04DE}" dt="2020-09-03T13:39:47.872" v="903"/>
      <pc:docMkLst>
        <pc:docMk/>
      </pc:docMkLst>
      <pc:sldChg chg="modSp">
        <pc:chgData name="Chad Vidden" userId="S::cvidden@uwlax.edu::fa919fd6-03f8-48d0-9b95-10ac8c9672df" providerId="AD" clId="Web-{B27456EE-027A-F342-C45F-F852B82A04DE}" dt="2020-09-03T12:58:09.551" v="1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27456EE-027A-F342-C45F-F852B82A04DE}" dt="2020-09-03T12:58:09.551" v="1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27456EE-027A-F342-C45F-F852B82A04DE}" dt="2020-09-03T12:56:32.364" v="1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B27456EE-027A-F342-C45F-F852B82A04DE}" dt="2020-09-03T13:28:30.520" v="37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B27456EE-027A-F342-C45F-F852B82A04DE}" dt="2020-09-03T12:58:34.926" v="179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B27456EE-027A-F342-C45F-F852B82A04DE}" dt="2020-09-03T03:01:32.972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27456EE-027A-F342-C45F-F852B82A04DE}" dt="2020-09-03T03:01:32.972" v="7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9"/>
        <pc:sldMkLst>
          <pc:docMk/>
          <pc:sldMk cId="2208612352" sldId="264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57.588" v="747"/>
        <pc:sldMkLst>
          <pc:docMk/>
          <pc:sldMk cId="2601631797" sldId="264"/>
        </pc:sldMkLst>
        <pc:spChg chg="mod">
          <ac:chgData name="Chad Vidden" userId="S::cvidden@uwlax.edu::fa919fd6-03f8-48d0-9b95-10ac8c9672df" providerId="AD" clId="Web-{B27456EE-027A-F342-C45F-F852B82A04DE}" dt="2020-09-03T13:28:50.489" v="400" actId="20577"/>
          <ac:spMkLst>
            <pc:docMk/>
            <pc:sldMk cId="2601631797" sldId="264"/>
            <ac:spMk id="2" creationId="{2E2B3F89-8808-4182-A338-85CA7D05C2FC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8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6:31.479" v="785"/>
        <pc:sldMkLst>
          <pc:docMk/>
          <pc:sldMk cId="4096952960" sldId="265"/>
        </pc:sldMkLst>
        <pc:spChg chg="mod">
          <ac:chgData name="Chad Vidden" userId="S::cvidden@uwlax.edu::fa919fd6-03f8-48d0-9b95-10ac8c9672df" providerId="AD" clId="Web-{B27456EE-027A-F342-C45F-F852B82A04DE}" dt="2020-09-03T13:30:00.459" v="514" actId="20577"/>
          <ac:spMkLst>
            <pc:docMk/>
            <pc:sldMk cId="4096952960" sldId="265"/>
            <ac:spMk id="2" creationId="{0B08DA24-F5B9-45D6-8097-856933C90575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6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4:27.321" v="691"/>
        <pc:sldMkLst>
          <pc:docMk/>
          <pc:sldMk cId="2392170391" sldId="266"/>
        </pc:sldMkLst>
        <pc:spChg chg="mod">
          <ac:chgData name="Chad Vidden" userId="S::cvidden@uwlax.edu::fa919fd6-03f8-48d0-9b95-10ac8c9672df" providerId="AD" clId="Web-{B27456EE-027A-F342-C45F-F852B82A04DE}" dt="2020-09-03T13:32:15.710" v="563" actId="20577"/>
          <ac:spMkLst>
            <pc:docMk/>
            <pc:sldMk cId="2392170391" sldId="266"/>
            <ac:spMk id="2" creationId="{F88A3B02-063D-4374-8302-5826540B89EE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7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12.931" v="736"/>
        <pc:sldMkLst>
          <pc:docMk/>
          <pc:sldMk cId="3325003499" sldId="267"/>
        </pc:sldMkLst>
        <pc:spChg chg="mod">
          <ac:chgData name="Chad Vidden" userId="S::cvidden@uwlax.edu::fa919fd6-03f8-48d0-9b95-10ac8c9672df" providerId="AD" clId="Web-{B27456EE-027A-F342-C45F-F852B82A04DE}" dt="2020-09-03T13:33:08.773" v="635" actId="20577"/>
          <ac:spMkLst>
            <pc:docMk/>
            <pc:sldMk cId="3325003499" sldId="267"/>
            <ac:spMk id="2" creationId="{1471FEFB-6F5A-4CB7-9709-1CFA528D391C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8:25.386" v="865"/>
        <pc:sldMkLst>
          <pc:docMk/>
          <pc:sldMk cId="482023334" sldId="268"/>
        </pc:sldMkLst>
        <pc:spChg chg="mod">
          <ac:chgData name="Chad Vidden" userId="S::cvidden@uwlax.edu::fa919fd6-03f8-48d0-9b95-10ac8c9672df" providerId="AD" clId="Web-{B27456EE-027A-F342-C45F-F852B82A04DE}" dt="2020-09-03T13:37:52.339" v="809" actId="20577"/>
          <ac:spMkLst>
            <pc:docMk/>
            <pc:sldMk cId="482023334" sldId="268"/>
            <ac:spMk id="2" creationId="{54347E65-2451-4CCF-9294-190C4F4B6A96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9:47.872" v="903"/>
        <pc:sldMkLst>
          <pc:docMk/>
          <pc:sldMk cId="3784972456" sldId="269"/>
        </pc:sldMkLst>
        <pc:spChg chg="mod">
          <ac:chgData name="Chad Vidden" userId="S::cvidden@uwlax.edu::fa919fd6-03f8-48d0-9b95-10ac8c9672df" providerId="AD" clId="Web-{B27456EE-027A-F342-C45F-F852B82A04DE}" dt="2020-09-03T13:39:27.278" v="877" actId="20577"/>
          <ac:spMkLst>
            <pc:docMk/>
            <pc:sldMk cId="3784972456" sldId="269"/>
            <ac:spMk id="2" creationId="{7B60830F-A2AD-4E92-9534-69B5625A0159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3:51:45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21343 12565 28 0,'0'0'14'0,"18"9"-14"16,-18-9 14-16,0 0-14 15,0 0 1-15,0 0 0 16,0 0 1-16,0 0-3 16,7-6 1-16,-4 0 0 15,1-1 1-15,-1 4 0 16,4-3 1-16,8 6-1 0,2 3 1 16,11 3 0-16,4 1 1 15,10-1 1-15,11 3 0 31,64-9 0-31,3-6 1 16,0 0-1-16,7-7 0 16,-4 4-3-16,-6 3 1 15,-8 6-3-15,-3-4 1 0,-22 4-3 16,-9 4 0 0,-12-4 0-16,-7 0 0 0,-13 0 0 15,-11-7 1-15,-18-2 1 16,-11 3 0-16,-17 9 0 15,-25-3 1 1,-17 6-1-16,-25 3 1 0,-4 4 0 16,-14-4 0-16,-10 1 0 15,0-4 0-15,-1 0 0 16,4 1 0-16,0-1 0 16,1-3 0-16,-1 0 0 15,4 7 0-15,6-4 0 16,12 3 1-16,6 4 0 15,11-1 0-15,14 1 0 16,11-1 0-16,13-2 0 16,19 2 0-16,17-2 2 15,14-7 1-15,18-6-1 16,21 0 1-16,21-4-1 16,7 1 1-16,15-3-2 15,13-1 1-15,7-2-2 16,1-4 0-16,-1-3-1 15,4-3 0-15,-3 0-1 0,-1-3 1 16,-24 3-2-16,-7-3 0 16,-11 6-1-16,-14 7 1 15,-14 2-3-15,-18 7 1 16,-24 6-4-16,-18 10 1 16,-29 6-5-16,-34 6 0 15</inkml:trace>
  <inkml:trace contextRef="#ctx0" brushRef="#br0" timeOffset="3015.99">17900 9517 7 0,'7'-16'3'0,"7"-3"3"0,-7 13 4 15,11 0-5-15,-4-1 0 0,7-2 2 16,7 0 1-16,4-1-10 16,0 1 0-16,0-4 6 15,3 1 1-15,-3-1-3 16,-4 1 1-16,-7 9-1 16,-3 3 0-16,-8 3-1 15,-6 6 1-15,-15 7-2 16,-6 6 1-16,-12 9-2 15,-2 0 1-15,-8 1-2 16,0 2 1-16,7-6 0 16,7-2 0-16,11-1 1 15,7-10 0-15,11-2 1 16,17-13 1-16,11-10 1 16,21-8 0-16,14-14 0 15,0-2 0-15,10-4 0 16,4 1 0-16,1 8-2 15,-12 7 1-15,-6 10-1 0,-15 6 1 16,-7 9-1-16,-13 3 0 16,-15 10-1-16,-14 6 1 15,-11 3-2-15,-6 0 0 16,-5 3-1-16,-2 3 1 16,-1-6-1-16,4 1 0 15,3-8 1-15,4-5 0 16,11-4 1-16,10-6 0 15,10-15 0-15,11-1 1 0,15-9-1 16,10-6 1 0,3 0 0-16,1 0 0 15,3 3 0-15,3 3 1 0,-10 0 0 16,-7 9 0-16,-7 7 0 16,-8 3 0-16,-9 6-1 15,-8 6 0-15,-4 4-1 16,-3-1 0-16,-7 1-1 15,-3-1 0-15,3 1-1 16,3 3 1-16,4-4 0 16,7 1 1-16,4-4 0 15,14-3 0-15,10-2 0 16,11-8 0-16,7-5 0 16,7-7 1-16,4-2-1 15,-4-8 1-15,0 11-1 16,-7 2 1-16,-4 7 0 0,-6 3 1 15,-12 6 0 1,-2 6 0-16,-8 1-1 0,-7-1 0 16,-3 4-1-16,-1-4 0 15,1 7-1-15,0-4 0 16,-4-2-1-16,0-1 1 16,3-3 0-16,8 1 0 15,7-4 0-15,7-6 1 16,3-7 0-16,4-5 0 15,7-1 0-15,3-6 0 16,1 6 0-16,-8 4 0 16,-10-1 0-16,0 4 0 15,-8 3 0-15,-6 6 1 0,-4 9-2 16,-7 4 1-16,0-1 0 16,-6-3 0-16,2 1-1 15,1 2 1-15,3-5 0 16,7-4 0-16,7-3 0 15,4-6 0-15,3-7 0 16,4 0 0 0,28 1 0-1,-7 3 0-15,-7-1 0 16,0 1 0-16,3 2 0 16,1-2 1-16,-1 6-1 15,1 0 0-15,-1 0 1 16,1 0 0-16,-8 6 0 15,-3 6 0-15,-4 7-1 0,-7 6 0 16,-3 0 0 0,-4 3 0-16,-6 0-1 0,-1-10 0 15,3 1 0-15,5 0 0 16,6-7 1-16,7-2 0 16,11-4 0-16,14-3 0 15,4-7 0-15,-4-2 0 16,10-4 1-16,5 1 0 15,-1 2 0-15,7 4 1 16,-11 3-1-16,-6 9 1 0,-11 1-1 16,-11 5 0-1,-10 7-1-15,0 0 1 16,-4 3-1-16,1-3 0 0,2-4 0 16,15 1 0-16,-3-4-1 15,6 1 1-15,4-4-1 16,4-2 1-16,3-4 0 15,3-6 0-15,8-4 0 16,6-5 0-16,-2-1-1 16,-5-5 1-16,-6-1 0 15,-11 3 0-15,-7 0 0 16,0 4 0-16,-8-1-1 16,1 1 0-16,-7 2 1 15,-4 1 0-15,-3-1 0 16,-4 1 0-16,-3 3 0 15,0 0 0-15,-4-1 0 0,-3 7 1 16,-1 0-1 0,-3 3 0-16,-3-3 0 15,-1 4 0-15,-3-4-1 0,1 3 1 16,-1-3-3-16,-4 3 1 16,-3-3-11-16,0 0 1 15,7-6-1-15,4 2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3:51:5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2985 5139 23 0,'7'0'11'0,"0"-9"-6"0,3 6 12 0,-10 0-13 15,11 3 1-15,-8 0 1 16,4 0 0-16,-3 0-8 16,3 0 0-16,0 0 6 15,-3 6 0-15,3-3-2 16,-7 6 0-16,0 1-1 15,3-4 1-15,4 0-1 16,-7 7 0-16,0-4-1 16,4-3 0-16,3 7 0 15,-7-4 1-15,0 1-1 16,3-1 1-16,4-2 0 16,4-7 1-16,7-10 1 15,-8-9 0-15,11-15 0 16,0-19 0-16,18-32 0 15,4-19 1-15,17-18-8 16,0-13 1-16,14 0-11 0,-4-9 1 16</inkml:trace>
  <inkml:trace contextRef="#ctx0" brushRef="#br0" timeOffset="1755.74">3397 7921 27 0,'25'-16'13'0,"-18"-37"-10"16,-7 34 13-16,-11-3-14 15,1-6 1-15,-18-1 0 16,-15-2 0-16,-6 6-4 16,0 3 0-16,-11 10 3 15,-11 12 1-15,-14 9-2 16,1 10 1-16,-15 3-1 15,14 9 0-15,1 4 0 16,6 2 1-16,7 4-2 16,15 6 1-16,14 3 0 15,3 13 0-15,28 12 0 16,11 16 0-16,28 0 0 0,-6 3 0 16,16-6 0-16,26-7 1 15,21-8-1-15,6-11 0 16,8-24-1-16,25-19 1 15,3-22-2-15,0-16 1 16,-15-16-1-16,-6-9 1 16,-25-12 0-16,-17-7 1 15,-18-9 1-15,-25-3 1 16,-21-4-1-16,0 1 1 16,-21 0-1-16,-18-1 0 0,-17 13-1 15,-8 4 1-15,-7 8-2 16,4 17 0-16,4 8-1 15,3 17 1-15,-7 6-3 16,7 9 1-16,11 9-2 16,-4 1 1-16,7-4-11 15,-4-2 1-15</inkml:trace>
  <inkml:trace contextRef="#ctx0" brushRef="#br0" timeOffset="4846.67">2850 10059 23 0,'15'0'11'0,"13"-19"0"0,-18 10 11 16,8-4-19-16,0-5 0 16,-4-17 2-16,7-9 1 15,4-6-7-15,-1-9 0 16,12-1 4-16,6-3 0 15,-3 10-1-15,0 6 0 16,-8 0-2-16,-2 3 1 0,-5 9-1 16,-6 14 0-16,-1 5-1 15,-2 10 0-15,-5 9-1 16,4 12 0-16,-3 17-1 16,-1 8 0-16,1 14 0 15,7-1 0-15,13 13 2 16,8 3 1-16,-7 9 1 15,7 1 0-15,0-7 2 16,-8-6 0-16,-9-10 0 16,-1-9 0-16,-4-12-1 15,-6-16 0-15,-11-16 0 16,-7-13 1-16,-4-5-3 16,-13-11 0-16,-22-2 0 15,-18-3 0-15,-24 9 0 16,-4 3 0-16,-17 7-1 15,3 8 0-15,-3 8 1 16,6 5 1-16,8 7 0 16,14 2 0-16,10 1 0 0,12 6 1 15,9-3 0-15,11-6 0 16,15-7-1-16,10-5 1 16,21-8 0-16,14-8 0 15,35-16-1-15,25-16 1 16,29-16-1-16,20-12 0 15,22 0-1-15,-15 3 0 16,-6 16-2-16,-11 12 0 0,-21 13-1 16,-18 9 1-16,-21 9-2 15,-14 4 1-15,-36 12 1 16,-20 10 0-16,-22 9 2 16,-35 16 1-16,-42 22 0 15,-43 24 0-15,-53 29 0 16,-28 38 0-16,-282 229-14 15,254-158 0 1,43 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3:52:17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3:53:34.946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21343 2615 23 0,'0'-6'11'0,"18"12"-6"16,-11-3 11-16,0-3-15 16,0-3 1-16,0 3 1 15,4 0 1-15,3 3-5 16,0-3 1-16,3 0 2 15,-3 0 1-15,4 0-1 16,0 0 0-16,3-3 0 0,4 3 1 16,3 0-1-16,0-6 1 15,0 2 0-15,4-2 0 16,-4 3 0 0,4 0 0-16,3 0 0 0,1 3 0 15,6 0-1-15,0 0 1 16,8 0-1-1,3 3 1-15,-4 3-1 0,4 0 0 16,0-2-1-16,-7 2 1 16,-1-3 0-16,5 3 0 0,-1-6-1 15,1 0 1 1,-1 0-1-16,4-6 0 0,-4 3 0 16,1 3 0-16,-1-6-1 15,-3 2 1-15,0 4-1 16,-7 0 1-16,3 0-1 15,0 0 1-15,4 4-1 16,4-4 0-16,2 0 0 16,1 6 1-16,4-6-1 15,-1 0 1-15,1 0-1 16,-8 0 1-16,8 0-1 16,3 0 1-16,3 0-1 15,4 0 1-15,4 0-1 16,-1-6 0-16,1 6 1 15,-4-4 0-15,3 4 0 16,11-6 0-16,4 0 0 0,3 0 0 16,1-1 0-1,-8 1 0-15,3 6-1 0,12-3 0 16,-5 3 0 0,1 0 0-16,0 0 0 0,-11 0 0 15,4 0 0-15,10 0 0 16,-7 0 0-16,4-6 0 15,-4 3 0-15,-3 3 0 16,-4-7 0-16,7 4 1 16,-7-6-2-16,0 6 1 15,0-1-2-15,0 1 1 16,-10 3-4-16,-7 0 1 16,-12 3-7-16,-2 4 0 0,-8 2-7 15,-10-6 0-15</inkml:trace>
  <inkml:trace contextRef="#ctx0" brushRef="#br0" timeOffset="1634.63">2822 4418 11 0,'7'3'5'0,"7"6"-4"0,-7-9 6 15,-3 0-3-15,3 0 0 16,4 7 3-16,-1-7 0 16,8 3-7-16,-4 0 0 15,4 0 6-15,-1 0 1 16,-3 4-3-16,4 2 1 0,0-6-2 16,3 0 1-1,11-3-2 1,6-3 1-16,5 3-1 15,-5 0 1-15,8 0-1 16,0 0 0-16,11 0 0 16,-8 0 0-16,11-3-1 15,-11 3 0-15,4 0 0 16,14 0 1-16,0 0 0 16,4-3 0-16,10-3 0 15,-3 6 0-15,-4 0-1 16,7 0 1-16,4 0-1 15,-4 6 0-15,7-3-1 16,-3 3 1-16,-1 4-1 16,-3-7 1-16,8 3-1 15,-8-3 0-15,0-3 0 16,7-3 1-16,-7-6-1 16,-3-1 1-16,-8 1-1 15,8-1 1-15,3 4 0 0,-7 3 1 16,11-3-2-16,-11-1 1 15,-7 4-1-15,0 3 1 16,4 0-1-16,3 0 0 16,3-6 0-1,11 6 1-15,-10-3-1 0,-4 3 0 16,0 0 0-16,0 0 1 16,4 0 0-16,-4 0 1 15,0 0-2-15,7 0 1 0,-10 3 0 16,-8 3 0-16,4 4-1 15,0-10 1-15,-3 3-1 16,6-3 0-16,1-3 0 16,3-4 0-16,-10 7-1 15,-8 0 1-15,-7-3-1 16,-6 3 1-16,-8 0-1 16,-7 0 0-16,4 0-4 15,-7 0 1-15,3 0-12 16,-14 0 1-16</inkml:trace>
  <inkml:trace contextRef="#ctx0" brushRef="#br0" timeOffset="6519.77">8520 3186 21 0,'7'-7'10'0,"-7"4"3"0,0 3 11 16,3-6-20-16,-3 6 1 15,0 0 4-15,0 0 1 16,0 0-12-16,0 0 1 16,0 0 7-16,-3 6 0 15,-4 7-3-15,-4 12 1 16,-3 0-3-16,-4 19 1 15,-3 3-1-15,-4 16 0 16,1 6-1-16,-5 12 1 16,8 1-1-16,4-1 1 15,6-9-1-15,4-12 0 16,4 3-2-16,3-10 1 16,3-16-4-16,4-2 0 0,0-10-7 15,0-6 1-15,7-19-4 16,-10 0 1-16</inkml:trace>
  <inkml:trace contextRef="#ctx0" brushRef="#br0" timeOffset="7639.87">8636 3976 22 0,'0'9'11'0,"-11"-3"-2"15,11-6 16-15,0 0-22 16,0 0 0-16,4-6 2 16,3-3 1-16,-3-4-7 15,6-9 0-15,1-9 5 16,3-13 0-16,7-6-1 15,0-10 0-15,4 1-2 16,3-7 1-16,0-3-2 16,1 6 1-16,-1 4-2 15,0 12 1-15,0 6-1 0,-7 9 0 16,-7 7-1-16,1 10 0 16,-1 12-1-16,-11 3 0 15,-3 12-1-15,-3 13 1 16,-4 13-1-16,0 6 1 15,0 12 2-15,-1 1 1 16,5 8 1-16,-1 1 0 16,1-9 1-16,-1-13 0 15,1 9-1-15,-1-9 0 16,4-7-2-16,-7-11 0 16,4-8-3-16,3-8 1 15,-4-10-3-15,-3-7 0 16,4-5-4-16,-1-4 1 15</inkml:trace>
  <inkml:trace contextRef="#ctx0" brushRef="#br0" timeOffset="7842.71">8601 3794 29 0,'0'9'14'0,"28"-12"-7"16,-21 3 25-16,7-3-28 15,7 0 0-15,4-3 1 16,3 3 1-16,4-7-9 16,-4 10 0-1,15-9-7 1,-5 9 0-16</inkml:trace>
  <inkml:trace contextRef="#ctx0" brushRef="#br0" timeOffset="8151.73">9081 3932 34 0,'7'31'17'0,"3"-21"-15"0,-6-10 18 15,-4 0-19-15,7-10 0 16,-4 1 0-16,1-10 0 0,-1 3-2 15,1-2 1-15,-1-4 1 16,-3 0 0-16,4-3-1 16,-1-1 1-16,8 14 0 15,-4-7 0-15,7 10 0 16,0 6 0-16,4 3 0 16,0 3 0-16,-4 0-2 15,3 3 1-15,1 4-10 16,-11-1 1-16,4-6-2 15,3 3 1-15</inkml:trace>
  <inkml:trace contextRef="#ctx0" brushRef="#br0" timeOffset="8541.25">9345 3963 43 0,'7'16'21'0,"14"-16"-22"0,-17-3 44 16,10 0-42-16,0-4 0 16,7-2 0-16,0-4 0 15,-3 1-2-15,0-1 1 16,-1 4 0-16,-3-10 1 16,-3-3-2-16,-4 3 1 15,-3 7-2-15,-4 2 0 16,-7 1-1-16,-1 12 1 15,-6 3-1-15,0 4 1 0,-3-1-1 16,-1-6 1-16,4 13 1 16,0 3 1-16,3 6 0 15,-3 0 0-15,7 3 1 16,3-9 0-16,4 6 0 16,8-6 0-16,6 0-1 15,3-10 1-15,4-3-2 16,8-2 1-16,-1-4-5 15,4-4 0-15,-8-2-7 16,1-3 1-16</inkml:trace>
  <inkml:trace contextRef="#ctx0" brushRef="#br0" timeOffset="8948.15">9761 3973 27 0,'7'0'13'0,"4"-10"-2"16,-11 10 16-16,0 0-23 15,0 0 0-15,0 0 0 0,0 0 1 16,0 0-7-16,-7 0 0 16,0 0 4-16,-7 0 1 15,3 3-3-15,-3 4 0 16,4-4 0-16,6 3 1 16,-7 0 0-16,4 1 0 15,0-1 0-15,4 0 1 16,-1 4-1-16,4-10 1 15,0 0-1-15,7 0 1 16,7 0-2-16,1 0 1 16,2-7-1-16,-3 7 0 0,0 0-1 15,0 0 0-15,1 0 0 16,-1 0 1-16,-4 0-2 16,1 7 1-16,-1-7 0 15,1 3 0-15,-4 3 1 16,4-6 0-16,-1 13 0 15,-3-4 0-15,4 3 0 16,-1-2 0-16,8 2-4 16,-4-5 1-16,7-7-10 15,1-10 0-15</inkml:trace>
  <inkml:trace contextRef="#ctx0" brushRef="#br0" timeOffset="9507.57">11155 3810 39 0,'-7'28'19'0,"3"3"-12"15,4-28 27-15,-3 7-30 16,3 9 0-16,0-7 4 15,3 4 0-15,4-1-9 0,0 4 1 16,4-9 6 0,7-1 1-16,-1-3-3 0,4-6 0 15,1-6-4-15,-5-3 1 16,1-10-5-16,3 0 1 16,-3 3-6-16,-1 7 0 15,1-7-9-15,-7-6 0 16</inkml:trace>
  <inkml:trace contextRef="#ctx0" brushRef="#br0" timeOffset="9893.98">11444 3910 37 0,'4'22'18'0,"-4"0"-15"15,0-13 22-15,0-6-23 16,3 4 0-16,-3-4 0 16,4-3 1-16,-4 0-4 15,10-3 0-15,1-13 2 16,-1 0 0-16,1 4-2 16,0-4 0-16,-1 4-2 15,1-14 0-15,3 8 0 16,0-1 0-16,-3 9 0 15,3 4 1-15,-4 9 0 16,1 10 1-16,-1-4 2 0,1-9 0 16,0 10 0-16,-1 2 1 15,4 1-1-15,-3-4 1 16,3 10 0-16,0-3 0 16,4 2-2-16,-1 1 1 15,1-6-5-15,0 2 0 16,-1-5-6-16,-3-4 0 15</inkml:trace>
  <inkml:trace contextRef="#ctx0" brushRef="#br0" timeOffset="10554.04">12203 3314 41 0,'3'19'20'0,"-17"47"-21"16,14-47 35-16,-4 9-30 15,1 6 0-15,-1 10 3 16,4 10 1-16,0 2-10 16,4-9 0-16,-4-12 6 15,3-7 1-15,-3-3-3 16,0-6 1-16,0-4-3 15,-7-2 1-15,0-10-2 16,-3-9 1-16,-8-1-3 0,-3-5 1 16,-4 3-2-16,1-1 1 15,-5 1-1-15,5 9 0 16,3 9 0-16,-1 1 1 16,8 2 1-16,0 4 1 15,7 9 1-15,4-3 1 16,6 9 1-16,4-3 0 15,4 7 0-15,3-13 0 16,3 9 0-16,8-12 1 16,3 0-1-16,1-10 0 15,2-3 0-15,5-9 0 0,2 0-1 16,-2-9 1-16,-5-10-2 16,-2-7 1-16,-5 4-2 15,-2-6 1-15,-8-3-1 16,-4-1 0-16,-3 1 0 15,0 8 0-15,-3 8-1 16,-4 5 0-16,-4 7 0 16,-3 12 0-16,0 4 1 15,0 2 0-15,4 1 1 16,3 9 0-16,3 6 2 16,4 6 0-16,0-2 0 15,4-10 0-15,-1 3-1 16,1-7 1-16,0-2-4 15,-1-3 0-15,8-7-7 16,-1 0 0-16,1-12-6 16,3-3 0-16</inkml:trace>
  <inkml:trace contextRef="#ctx0" brushRef="#br0" timeOffset="10821.98">12591 4020 45 0,'10'9'22'0,"-10"-21"-26"0,0 2 37 16,0-6-34-16,-3-2 1 15,-1-1 0-15,-3-6 1 16,0-3 0-16,4-1 1 16,-1 4 1-16,8 0 1 0,3 6 0 15,7 4 1-15,7 2-1 16,11 1 0-16,-1 2-2 15,5 1 0-15,-1-1-5 16,-3 7 0-16,-4-3-9 16,-7 3 0-16,-10-3-4 15,-4-4 0-15</inkml:trace>
  <inkml:trace contextRef="#ctx0" brushRef="#br0" timeOffset="11755.74">13952 3204 47 0,'0'25'23'0,"0"26"-25"0,-3-39 43 16,-1 16-40-16,-3 1 0 16,-7 21 0-16,-7 13 0 15,3 18-2-15,-3 4 1 16,0 9-2-16,3-19 1 16,-3 3-6-1,0-12 1-15,3-12-8 0,4-10 0 16</inkml:trace>
  <inkml:trace contextRef="#ctx0" brushRef="#br0" timeOffset="12445.72">13413 4123 37 0,'0'13'18'0,"17"-23"-15"0,-6 7 27 0,3-16-29 16,4 4 1-16,-1-17 2 16,8-5 0-16,10-4-4 15,15-16 0-15,6-5 3 16,4 2 0-16,4 4 0 16,-12 9 0-16,-6 9-2 15,-10 10 0-15,-5 22-1 16,-13 6 0-16,-7 9-2 15,-4 10 1-15,-7 12-1 16,-4 7 0-16,-3-1-1 16,-4 4 1-16,4 0 0 15,0-3 0-15,4-7 1 16,3-12 1-16,3-7 0 16,4-5 1-16,4-7 0 0,3-10 0 15,0 1 0-15,0-1 0 16,0 4-1-16,4 3 1 15,-7 3-1-15,-1 3 1 16,4 6-1-16,0 4 0 16,-3 6-1-16,3-10 1 15,0 4 0-15,0-4 0 16,4 1 0-16,7-4 1 16,-4 0 0-16,0-6 0 15,-3 0 1-15,-4-9 0 0,0-4-2 16,-4 1 1-16,-2-13 0 15,-1 6 0-15,0 0-1 16,-4 0 0-16,1 0-2 16,-4 7 0-16,0 9 0 15,-4 3 0-15,-3 3 0 16,4 9 0-16,-1 7 2 16,4 6 0-16,4-3 1 15,3 6 1-15,3 1 1 16,8-7 0-16,7-4-1 15,6-8 0-15,12-4-4 16,-5-9 0-16,-6 0-7 16,-4-7 1-16,4-8-7 15,0-8 1-15</inkml:trace>
  <inkml:trace contextRef="#ctx0" brushRef="#br0" timeOffset="12924.84">15970 3816 47 0,'-3'0'23'0,"3"3"-22"16,0-3 41-16,0-6-41 15,-4-4 0-15,-3 4 0 16,-3-3 0-16,-8 6-2 16,-3 3 1-16,0 3 1 15,-1 12 0-15,1 4-1 16,0 6 0-16,7 10 1 16,3-4 0-16,8 4 0 0,6-1 0 15,12-6-1-15,9-3 0 16,8-6-3-16,3-9 0 15,4-4-6-15,-4-6 0 16,4-10-7-16,-7-8 0 16</inkml:trace>
  <inkml:trace contextRef="#ctx0" brushRef="#br0" timeOffset="13226.6">16270 4020 48 0,'7'34'24'0,"-3"-18"-27"0,-1-7 43 0,-3-9-39 15,4 0 0-15,-4-9 0 16,3-1 0-16,-3-5-1 16,0-4 0-16,4-6 1 15,-4 0 0-15,0-7-2 16,3-2 1-16,1 3-1 15,-1-1 1-15,4 10-1 16,-3 3 0-16,7 7-3 16,3 6 0-16,3 12-4 15,1 0 1-15,7 4-6 16,3-1 0-16,-7-3-1 16,0 1 1-16</inkml:trace>
  <inkml:trace contextRef="#ctx0" brushRef="#br0" timeOffset="13529.09">16662 3916 42 0,'10'38'21'0,"4"-4"-22"0,-10-24 47 0,3-1-44 15,0 1 0 1,0-7 2-16,-3 3 0 0,3-6-5 16,0 0 1-1,0-9 3-15,0-7 1 0,0-6-1 16,3 0 0-16,1-6-2 16,0 0 1-16,-1-16-4 15,1 19 1-15,-1 6-9 16,5 6 0-16,2 7-7 15,1 6 0-15</inkml:trace>
  <inkml:trace contextRef="#ctx0" brushRef="#br0" timeOffset="13917.65">17060 4042 55 0,'32'6'27'0,"28"-9"-33"0,-42-3 48 16,3-7-43-16,0-3 1 15,-3-6-1-15,-1-3 0 16,-3 10 0-16,-3-7 1 16,-7-3-3-16,-8-7 0 15,-3 4-2-15,-4 6 1 16,-3 13-1-16,-3 5 0 15,-1 14 0-15,0-1 1 16,4 13 2-16,4 6 1 0,3 7 4 16,7-7 0-16,3 7 3 15,8 2 0-15,6-5 0 16,5-4 0-16,6-6-1 16,3-6 0-16,-2-7-5 15,2-9 0-15,-2-6-9 16,-1-7 1-16,-3-6-7 15,-1 0 0-15</inkml:trace>
  <inkml:trace contextRef="#ctx0" brushRef="#br0" timeOffset="15431.83">17501 2841 19 0,'-7'-3'9'0,"11"6"5"0,-4-3 4 16,0 0-14-16,3 6 1 15,1-6 3-15,-1 3 0 16,1 3-10-16,3-3 1 0,0 7 7 16,7 2 0-16,4 10-1 15,14 16 0-15,17 18 0 16,11 13 0-16,-4 16-1 16,-3 12 1-16,-3 10-1 15,-12 9 0-15,-16 9-3 16,-19-5 1-16,-13 5-5 15,-22 7 1-15,-14-32-10 16,-11-9 0-16,-13-22-5 16,6-22 1-16</inkml:trace>
  <inkml:trace contextRef="#ctx0" brushRef="#br0" timeOffset="16228.67">16429 4007 43 0,'7'10'21'0,"4"8"-21"15,-8-14 35-15,1 2-33 16,6 0 0-16,-6 7 1 15,3 2 1-15,3-2-5 16,1-4 1-16,3-6 3 16,0-15 0-16,0 2-2 15,0-8 1-15,-3-11-4 16,-4 1 0-16,-3 0-13 16,-4-13 0-16</inkml:trace>
  <inkml:trace contextRef="#ctx0" brushRef="#br0" timeOffset="18391.89">15483 2649 8 0,'-10'38'4'0,"-1"-19"-2"16,11-16 4-16,0 0-2 16,4 0 1-16,3-3 3 0,3-6 0 15,5-3-10 1,2-1 0-16,4 1 6 0,1-4 1 16,2-3-3-16,1 1 1 15,-4 2-3-15,0 4 1 16,0-7-2-16,1 4 0 15,2 5 0-15,-3-2 1 16,1 9 0-16,-5 0 0 16,-3 9 0-16,0 4 1 15,-3 9 0-15,0-3 1 0,-1-7-1 16,1 10 0-16,-1-12 0 16,4-1 0-16,1 0 0 15,2-5 1-15,1-1 0 16,10-10 0-16,0 1 0 15,8-6 1-15,2-4-2 16,-2 0 1-16,-1 4-2 16,-3-7 0-16,-4 9 0 15,-3-5 0-15,-1 9-1 16,-6 2 1-16,3 8-1 16,-3 2 0-16,-1 3-1 15,1 7 0-15,0-4-1 16,3 7 0-16,0-3 1 15,0 3 0-15,4-4 1 16,-4-2 0-16,4-1 1 16,3-12 1-16,0 0 0 15,7-6 1-15,4-6-1 0,0-1 1 16,0 1-1-16,-4-4 1 16,0 6-1-16,-3 7 0 15,3 6-1-15,-3 1 0 16,3 2 0-1,-3 0 0-15,4 7 0 0,-8-4 1 16,0 4-2-16,4-4 1 16,-1 0 0-16,5 1 1 15,3-7-1-15,-1 3 0 16,-2-3 0-16,-1 4 1 16,-3-14-1-16,-1 4 0 15,8-6 0-15,0-10 0 16,10 3 0-16,-3-2 1 0,0-1-1 15,0 6 1-15,0 10 0 16,0 3 1-16,-4 6-1 16,0 7 0-16,-3 12-1 15,-7-12 1-15,7 2-2 16,-4 1 0-16,7-4-2 16,4 4 1-16,0-10-1 15,3 4 1-15,4-1 1 16,4-9 1-16,-1 0 1 15,-6 0 0-15,3-6 0 16,3 0 1-16,8-7 0 16,-5-3 0-16,5-2-2 15,-4-1 1-15,0 9-2 16,-4 1 1-16,-6 0 0 16,-4 9 0-16,-1 3 1 0,8 6 0 15,-3 7 0-15,-1-7 0 16,1 1 1-16,2-4 0 15,8-6 0-15,4 3 0 16,-1 3 0-16,4-3 0 16,15 4-1-16,6-7 0 15,14 3 0-15,-3-3 0 16,10 6-1-16,4-6 1 16,0 0-1-16,0 0 1 15,-11 0-3-15,-10 0 1 16,-4 3-11-16,-7 7 1 15</inkml:trace>
  <inkml:trace contextRef="#ctx0" brushRef="#br0" timeOffset="24561.72">17209 5506 37 0,'28'-12'18'0,"-4"2"-16"0,-17 13 18 16,1 7-21-16,-1-1 1 15,-4 10-2-15,-3 9 0 16,-7 7 0-16,-4 9 1 16,-6 15-4-16,-1 1 0 0,-3 15-1 15,0 3 0-15,3 16 0 16,4 13 0-16,7 12 4 15,4 16 0-15,3 6 5 16,3 16 1-16,4 0 3 16,0 15 1-16,0 4 0 15,0 6 0-15,0 6-2 16,0 6 0-16,-3 16-3 16,3 13 0-16,0 0-3 15,0 9 1-15,0 9-1 16,-3-6 0-16,-1 0 0 15,-3 4 0-15,0 2 0 16,0 4 1-16,4 15-1 16,3-3 0-16,3 4 0 15,8-7 1-15,-4-7-1 16,4-2 1-16,-4-7-1 16,4 0 1-16,-4-15-1 15,-4-6 0-15,1 8 1 16,3 7 0-16,4 0 0 0,3-3 1 15,3 0-1-15,1 0 0 16,3-16-1-16,-3-15 1 16,0-7-1-16,-4-9 0 15,0-13-1-15,0 4 0 16,0 2 0-16,-3 7 0 16,0 7 0-16,-4-1 1 15,0 3-1-15,0-9 1 0,0-13-1 16,-3-21 0-16,-1-17-2 15,1-5 1-15,3-7-8 16,0-25 0-16,0-16-2 16,-3-24 1-16</inkml:trace>
  <inkml:trace contextRef="#ctx0" brushRef="#br1" timeOffset="30791.4">5902 5691 25 0,'7'3'12'0,"-7"-3"-2"0,0 0 13 0,0 0-19 16,0 0 0-16,0 0 3 16,0 3 0-16,4 10-8 15,-4 9 0-15,0 6 6 16,-4 7 0-16,-3 12-3 16,3 6 1-16,-6 6-2 15,3 1 0-15,3-7-4 16,-6-12 1-16,-1-3-8 15,4-13 1-15,0-9-5 16,3-16 1-16</inkml:trace>
  <inkml:trace contextRef="#ctx0" brushRef="#br1" timeOffset="31122.06">5500 5644 35 0,'0'35'17'0,"10"-10"-11"0,-10-25 29 15,7 3-30-15,4-3 1 16,10 0 3-16,0 0 1 15,11-10-12-15,14-5 1 0,3-10 7 16,25-7 1-16,11-5-3 16,17-4 0-16,-10 3-4 15,-14 4 0-15,-11 12-6 16,-11 9 1-16,-10 13-12 16,-25 19 0-16,-14 9-1 15,-7 7 0-15</inkml:trace>
  <inkml:trace contextRef="#ctx0" brushRef="#br1" timeOffset="31541.66">6368 6014 36 0,'-4'6'18'0,"8"-15"-18"0,-4 15 32 0,-4 10-31 16,-6-4 1-16,-8 14 0 15,-7 8 1-15,1 1-3 16,-12 12 0-16,4 9 2 16,8 7 1-16,-1 3-2 15,11-10 1-15,-4-3-3 16,8-12 1-16,3-6-8 15,3-17 1-15,4-5-6 16,0-26 0-16</inkml:trace>
  <inkml:trace contextRef="#ctx0" brushRef="#br1" timeOffset="31737.75">6068 6030 36 0,'7'15'18'0,"3"17"-15"0,-6-26 29 16,3 10-31-16,-7 3 0 16,11 6 0-16,-8 0 0 15,4 0-2-15,4 0 0 16,-1-3-3-16,1 0 0 16,0-10-8-16,-1-15 1 15</inkml:trace>
  <inkml:trace contextRef="#ctx0" brushRef="#br1" timeOffset="32173.09">6435 6434 38 0,'3'47'19'0,"4"16"-18"0,-7-50 30 0,0-1-29 15,0-2 0-15,0-4 0 16,0-6 0-16,0-13-3 16,0-6 0-16,-10-9 2 15,3-3 1-15,3-7-3 16,-3-3 0-16,4 4-1 15,-5-7 0-15,8 0 0 16,0 6 0-16,0 4 0 16,4 9 0-16,7 3 2 0,6 6 0 15,11 4 2-15,4-1 0 16,-4 7 1-16,1 6 0 16,-8 6-2-16,-11 7 1 15,-3 5-2-15,-7 1 1 16,-14 9-2-16,-10 7 1 15,-8-1-6-15,4-5 1 16,-1-4-7-16,8-3 0 0</inkml:trace>
  <inkml:trace contextRef="#ctx0" brushRef="#br1" timeOffset="32624.93">6777 6218 46 0,'0'3'23'0,"10"0"-19"16,-2 3 38-16,-1-6-39 15,7 4 0-15,3-1 1 16,-3-3 0-16,1-3-6 0,6-7 0 16,3-2 3-16,-6-4 1 15,0-3-3-15,-4 3 1 16,-7-2-3-16,-4-1 1 16,-6 3-2-16,-4 0 0 15,-4 4-2-15,1 6 1 16,-1 12 0-16,-3 0 0 15,0 13 2-15,10 12 0 16,-3 4 4-16,7 6 1 16,7 3 1-16,-3-7 1 0,10-5 0 15,4-7 0 1,10-10-2-16,4-5 1 0,3-13-9 16,-7-10 1-16,-3 0-9 15,-11-8 0-15</inkml:trace>
  <inkml:trace contextRef="#ctx0" brushRef="#br1" timeOffset="33484.98">8128 5663 22 0,'14'-38'11'0,"0"1"7"0,-10 24 7 0,3 7-22 16,-4 0 1-16,1 2 4 16,-1 1 0-16,8 10-9 15,-11 5 0-15,0 10 6 16,0 13 1-16,-7 18-2 15,3 3 1-15,1 16-3 16,3 7 1-16,0 5-2 16,3 1 1-16,-3-6-1 15,-3-17 0-15,3-5-3 16,-4-20 0-16,-3-12-14 16,0-15 1-16</inkml:trace>
  <inkml:trace contextRef="#ctx0" brushRef="#br1" timeOffset="34079.15">5757 6814 45 0,'11'-7'22'0,"17"1"-14"0,-17 3 26 16,10-3-31-1,18 3 0-15,14-4 3 16,17 1 1-16,15-3-7 0,17-1 0 16,22-2 5-16,24-4 0 15,7-3-1-15,14 4 0 16,11-7-2-16,0 0 1 15,4 0-3-15,-15-3 1 16,0 9-3-16,-10 3 0 16,-4 20-4-16,-28 8 0 15,-21-2-13-15,-25 6 1 16</inkml:trace>
  <inkml:trace contextRef="#ctx0" brushRef="#br1" timeOffset="35159.21">21999 5660 44 0,'4'44'22'0,"-4"0"-14"0,0-23 22 15,0 11-30-15,0 24 1 16,0 4 0-16,-4 15 0 16,1-6-2-16,-1 0 1 15,1-9-3-15,-1-13 0 16,4-7-7-16,0-11 0 15,4-20-3-15,-1-21 0 16</inkml:trace>
  <inkml:trace contextRef="#ctx0" brushRef="#br1" timeOffset="35430.92">21241 5679 52 0,'0'9'26'15,"24"-3"-29"-15,-6-3 52 0,10 4-47 16,15-4 1-16,24-3 2 16,21-3 1-16,14-7-8 15,18-5 1-15,14-14 1 16,-10 4 1-16,-11 3-5 15,-11 7 1-15,-14 5-8 16,-10 4 1-16,-15 6-8 16,-13 16 0-16</inkml:trace>
  <inkml:trace contextRef="#ctx0" brushRef="#br1" timeOffset="35854.81">22627 6105 44 0,'0'9'22'0,"-14"-2"-23"0,7 2 35 0,-4 7-32 16,-6 6 0-16,-11 3 2 15,-4 12 1-15,-3 10-6 16,6 7 0-16,1 9 3 16,-11 49 1-1,25-65-3-15,0-12-7 16,3-10 1-16,4-16-9 16,0-15 1-16</inkml:trace>
  <inkml:trace contextRef="#ctx0" brushRef="#br1" timeOffset="36044.68">22299 6114 43 0,'18'4'21'0,"-1"24"-17"0,-13-22 33 31,-1 16-36-31,4 0 0 16,1 6-6-16,-1 4 1 0,-4-4-6 15,4-3 1-15,0-13-4 16,0-2 1-16</inkml:trace>
  <inkml:trace contextRef="#ctx0" brushRef="#br1" timeOffset="36451.74">22613 6572 44 0,'0'44'22'0,"4"-25"-29"16,-1-13 42-16,-3-3-32 15,0-3 1-15,4-9 0 16,3-10 0-16,0-3-7 15,-4-6 1-15,4-10 3 0,-3-2 1 16,-1-4-4-16,1 3 1 16,-1-3-1-16,5-3 0 15,2 0 0-15,4 6 0 16,7 13 1-16,8 9 0 16,2 3 2-16,-6 4 1 15,3 12 0-15,-3 6 0 0,-7 7 0 16,-8 2 0-16,-6 7-1 15,-4 7 0-15,-11 2-3 16,-10 0 0-16,-4 1-5 16,-3-7 1-16,3-6-7 15,4-7 0-15</inkml:trace>
  <inkml:trace contextRef="#ctx0" brushRef="#br1" timeOffset="36842.25">23086 6309 43 0,'10'22'21'0,"1"-19"-15"0,-8-3 35 15,5 0-39 1,2-6 0-16,4-10 1 0,4 7 1 15,3-4-5-15,-3 0 0 16,-1-2 2-16,-6-4 0 16,-4 6-1-16,-7-2 0 15,-7 5-2-15,-7 7 1 16,0 6-1-16,-4 10 1 16,0 3 0-16,1 12 1 15,-1 6 0-15,8 4 1 16,6-4 0-16,4 4 1 15,7-7 0-15,7-6 0 16,11-9-1-16,10-6 0 0,4-7-4 16,-4-6 0-16,-3-1-8 15,-4-5 0-15,-14-7-5 16,-7-2 1-16</inkml:trace>
  <inkml:trace contextRef="#ctx0" brushRef="#br1" timeOffset="37472.99">24285 5801 52 0,'11'12'26'0,"10"-5"-27"0,-7-7 48 0,4 3-45 15,10 0 1-15,7-3 2 16,8 0 1-16,-1 0-8 15,4-3 1-15,-7 0 3 16,-8 3 0-16,-10 0-3 16,-10 3 0-16,-14 12-1 15,-12 4 0-15,-2 6-1 16,-8 4 1-16,-10 8 0 16,-4 1 0-16,0-4 1 15,0 4 1-15,11 3 1 0,7-7 0 16,7-2 2-1,10-1 0-15,15-3 0 16,14 0 1-16,6-9-1 16,8-6 0-16,4-4-4 0,6-3 0 15,-7 4-8-15,-6-4 0 16,-8-3-10-16,-11 0 0 16</inkml:trace>
  <inkml:trace contextRef="#ctx0" brushRef="#br1" timeOffset="38026.74">21911 6826 31 0,'-7'0'15'0,"-4"-3"1"0,11 3 14 15,0 0-25-15,0 3 0 16,7 0 2-16,4-3 1 16,7 10-10-16,6-1 1 15,12 4 7-15,17 2 1 16,10 1-2-16,18-3 0 15,29-4-2-15,24 0 1 0,14 1-1 16,18-7 0-16,6-3-2 16,22-9 1-16,15 2-2 15,6-5 1-15,21-1-1 16,4-2 0-16,0 5-1 16,-25-2 0-16,-21 12-3 15,-35 6 1-15,-21 13-5 16,-33 6 0-16,-31 3-11 15,-28 6 1-15</inkml:trace>
  <inkml:trace contextRef="#ctx0" brushRef="#br1" timeOffset="43252.34">4075 9526 28 0,'10'19'14'0,"15"9"-12"0,-18-22 15 16,0 4-16-16,4-4 1 16,-8-3 0-16,4 7 1 15,4-1-3-15,-1-3 1 16,8 1 3-16,-7-4 0 0,10 0 0 15,7-3 0 1,-3-3 1-16,10-3 0 0,-3-1-2 16,-4 1 1-16,4-7-1 15,-4-9 0-15,-3-9-1 16,-1-3 0-16,-10-7-2 16,4-9 1-16,-11 0-1 15,4-10 0-15,-8 0 1 16,4-9 1-16,-14 4-2 15,4-4 1-15,-4-4 0 16,-4-5 0-16,0 0 0 16,-6-1 1-16,3-5-2 15,0 2 1-15,-1 4 0 16,-6 2 0-16,11 11 0 16,-8-4 0-16,7 12-1 15,4-6 1-15,4 13-1 16,-4 0 1-16,3 0-1 15,4 6 1-15,4 6-1 0,6 7 1 16,8 6-1 0,0 6 1-16,6 7-1 0,5 5 1 15,-1 7-2-15,0 3 1 16,-7 7-3-16,0 5 0 16,-14 1-5-16,-3 6 0 15,-8 0-9-15,1 3 1 16</inkml:trace>
  <inkml:trace contextRef="#ctx0" brushRef="#br1" timeOffset="45639.15">4727 9881 0 0,'7'-4'0'0</inkml:trace>
  <inkml:trace contextRef="#ctx0" brushRef="#br1" timeOffset="45849.15">4724 9843 29 0,'-7'-10'14'0,"3"-8"-4"15,4 18 15 1,0 3-18 0,4 3 1-16,-4 7 1 15,7 5 1-15,-7 4-14 16,0-3 1-16,3 6 8 15,-3 10 1-15,4 6-4 16,-4-7 0-16,0 7-1 16,0-4 0-16,0-2-2 15,-4-13 0-15,4-3-7 0,-3-13 1 16,3-12-8-16,0-10 0 16</inkml:trace>
  <inkml:trace contextRef="#ctx0" brushRef="#br1" timeOffset="46932.56">4957 7805 30 0,'-4'15'15'0,"11"4"-8"15,-7-16 15-15,-3 0-22 16,-1 1 0-16,-7-1 0 16,1-3 1-16,-1 0-1 0,-10-3 0 15,3-1 0 1,-3-2 0-16,7 0 0 16,0 0 0-16,3-4-1 15,1 1 1-15,3 2 0 0,3-2 0 16,4-3-1-16,11-4 1 15,-1 0 0-15,5-6 0 16,9 7 0-16,-3-4 1 16,8 3-1-16,-5 4 0 15,5 5 0-15,-1 7 0 16,0 10 0-16,4 2 0 16,-11 1-1-16,7 6 1 0,-7 2 0 15,1 5 0-15,-1-4 0 16,-4-7 0-16,1-2 2 15,-4-7 0-15,4-3 1 16,-8-6 0-16,8-3-1 16,-7-4 1-16,-1 4-1 15,-3 0 1-15,0-7-2 16,-3-2 0-16,-8-7-2 16,1 3 1-16,-1-3-1 15,-3 3 1-15,-14 3-1 16,0 4 1-16,-4 2-1 15,-3 10 0-15,3 4-4 16,-3-1 1-16,7 3-7 16,-7 3 0-16</inkml:trace>
  <inkml:trace contextRef="#ctx0" brushRef="#br1" timeOffset="47778.1">5768 9272 34 0,'11'13'17'0,"-1"-4"-11"0,-10-3 25 0,4-2-28 16,-1-1 1-16,-3-3 3 15,0 0 1-15,0-10-9 16,-3-5 0-16,-1-17 5 16,4-15 1-16,-10-3-2 15,2-10 0-15,-2-2-2 16,-4-10 0-16,3-1-1 15,4-2 0-15,7 6-1 16,0 16 1-16,7-19-1 16,4 9 0-16,3 16-1 15,4 6 1-15,-8 4-1 16,-3 8 0-16,7 11-3 16,4 5 1-16,-8 13-3 0,5 13 0 15,-5 5-7-15,-6 8 1 16,-4 11 0-16,-7 7 0 15</inkml:trace>
  <inkml:trace contextRef="#ctx0" brushRef="#br1" timeOffset="48058.71">5503 9050 37 0,'-3'3'18'0,"17"3"-16"0,-7-6 38 0,11 3-36 16,-4 0 1-16,14 0 0 16,11-6 0-1,0 3-7-15,-8-3 0 0,8 0 4 16,-7 0 1-16,0 0-6 15,-4 0 1-15,0-1-7 16,-7-2 0-16,-3-3-6 16,0-1 1-16</inkml:trace>
  <inkml:trace contextRef="#ctx0" brushRef="#br1" timeOffset="48344.81">6145 8968 42 0,'22'16'21'0,"-5"-13"-26"0,-17-3 36 16,4 0-31-16,-4 0 0 16,0 3 0-16,-4 3 0 15,-3 4 0 1,-3-1 0-16,-1 10 0 0,-3 3 1 0,3 3-1 15,8 0 1-15,-8 0-1 16,11 0 1-16,0-3-2 16,4 0 0-1,6-3-8-15,8-3 1 0,0-10-4 16,-1-6 1-16</inkml:trace>
  <inkml:trace contextRef="#ctx0" brushRef="#br1" timeOffset="48553.74">6406 8959 42 0,'11'18'21'0,"7"17"-26"16,-18-29 40-16,-7 10-35 16,-4 6 1-16,0 6-1 15,1 0 1-15,-8 0-2 0,4 4 1 16,4-4-1-16,2-3 1 15,-2 0-6-15,3-6 0 16,3-10-6-16,-6-12 0 16</inkml:trace>
  <inkml:trace contextRef="#ctx0" brushRef="#br1" timeOffset="48764.55">6354 9075 36 0,'7'22'18'0,"10"28"-18"0,-10-41 30 0,4 4-30 16,-1 2 1-1,5-5-1-15,-1 2 1 0,0 1-1 16,3-4 0-16,-2 4-1 16,-1-4 0-16,0-3-9 15,0-2 1 1</inkml:trace>
  <inkml:trace contextRef="#ctx0" brushRef="#br1" timeOffset="48987.25">6505 8846 37 0,'25'28'18'0,"24"10"-11"15,-35-26 24-15,8 13-25 0,-1 0 0 16,7 10 1-16,0 2 0 16,-3 1-11-16,-4-3 1 15,-7 2 5-15,-7 1 1 16,-10-4-7-16,-8 1 1 16,-7-7-12-16,-3-15 1 15</inkml:trace>
  <inkml:trace contextRef="#ctx0" brushRef="#br1" timeOffset="49586.83">7599 8510 44 0,'14'28'22'0,"4"32"-17"0,-18-44 30 15,10 9-34 1,-3 6 1-16,4 7 2 0,-1-7 0 16,1 0-5-16,0-5 1 15,-8-1 2-15,1-7 1 16,-4-2-2-16,-4-6 0 15,1-4-1-15,-15-6 0 16,0 3-1-16,-6-3 1 0,-5-6-1 16,1-1 0-16,-4-2 0 15,1 3 0-15,-5 6-1 16,5 3 1-16,2 3 0 16,1 4 0-16,11 5 0 15,6 7 1-15,7 3 0 16,8 3 1-16,10-2 0 15,4-5 1-15,3 5-2 16,4-8 1-16,-1-8-2 16,4-4 1-16,8 0-5 15,3-9 0-15,3 0-10 16,0-9 0-16</inkml:trace>
  <inkml:trace contextRef="#ctx0" brushRef="#br1" timeOffset="49816.14">8072 8683 42 0,'7'25'21'0,"-21"22"-21"0,6-32 29 16,-2 7-28-16,-4 7 0 15,0 8 2-15,-8 4 0 16,5-3-3-16,-1-7 0 15,4 0 0-15,0-9 0 16,3-6-7-16,1-13 1 0,-4-6-7 16,3-19 1-1</inkml:trace>
  <inkml:trace contextRef="#ctx0" brushRef="#br1" timeOffset="49966.52">7807 8764 41 0,'28'25'20'0,"46"38"-12"15,-53-38 34-15,18 10-40 16,11 2 0-16,-1 1-2 16,0-7 1-16,-6-3-7 15,-4-6 0-15,-18-3-8 16,-7-3 0-16</inkml:trace>
  <inkml:trace contextRef="#ctx0" brushRef="#br2" timeOffset="56271.71">4664 7579 16 0,'3'9'8'0,"4"10"3"15,-7-19 8-15,4 3-16 0,-1 7 0 16,1-4 1-16,3 10 1 16,4 2-7-16,-8 7 1 15,4 10 3-15,-7 12 1 16,4 0-2-16,-4 0 0 16,0-3-1-16,0-3 0 15,0-10-4-15,0-9 1 16,0-6-6-16,0-16 0 15</inkml:trace>
  <inkml:trace contextRef="#ctx0" brushRef="#br2" timeOffset="57035.15">4583 7532 17 0,'0'-3'8'0,"10"3"-1"16,-6 0 6-16,3 0-11 15,3 0 1-15,8 3 2 0,-4 0 0 16,4 3-5-16,3-3 0 16,7-3 4-16,4 0 1 15,14 0-1-15,10-6 0 16,18-3-2-16,-3-4 0 15,-11-3-1-15,10-2 1 16,-3-4-2-16,4 6 1 16,-11-6-1-16,0 3 0 15,-11-3 0-15,1 3 0 16,-12 1 0-16,5-1 0 0,-4 6 0 16,-8 4 0-16,1 3 0 15,-4-1 0-15,1 4-1 16,-12 6 1-16,4 4-1 15,-10 2 1-15,0 4-2 16,-8-4 1-16,-3 7-1 16,-3 6 1-16,-8 6-1 15,0 3 0-15,-6 4 0 16,6-1 0-16,1 4 0 16,2 3 0-16,5-4 1 15,-4 1 0-15,7-1 0 16,0 4 1-16,7 3 1 15,-7-6 0-15,3-7-1 16,-3 4 1-16,0-4-1 16,-3-6 1-16,-4-3 0 0,-4 0 1 15,-6-6-1 1,-8-1 1-16,-3-2-1 0,-18-1 1 16,-3 4-1-16,3-10 0 15,0 1-1-15,3-1 1 16,1-6-5-16,3-3 0 15,-7-4-6-15,4-5 1 16</inkml:trace>
  <inkml:trace contextRef="#ctx0" brushRef="#br2" timeOffset="58400.53">2491 7472 20 0,'10'10'10'0,"1"-17"1"0,-11 1 11 0,10 3-19 16,8 0 0-1,35 3 2 1,14 0 1-16,7-3-8 15,7-4 0-15,14 4 5 16,4-12 1-16,21 2-3 16,0 1 1-16,11 2-2 15,6 1 1-15,4 6-1 16,-21 3 1-16,-3 12-2 16,-15 1 0-16,-21 2-2 15,-10 7 0-15,-11-6-7 16,-11-4 0-16,-14-2-1 15,-14-4 0-15</inkml:trace>
  <inkml:trace contextRef="#ctx0" brushRef="#br2" timeOffset="58987.17">4050 7250 24 0,'25'18'12'0,"-1"-2"-11"16,-13-16 21-16,3 0-19 0,-3 3 0 16,3 0-1-16,10 4 1 15,-2 2-6-15,-1 4 1 16,-11 5 2-16,-3 4 1 15,-7 10-3-15,-7 2 1 16,-3 7-1-16,-1-3 1 16,-10 2 1-16,3-2 0 15,-3-4-1 1,0-5 0-16,3-4-6 0,-3-3 1 16,0-7-1-16,-7-2 0 15</inkml:trace>
  <inkml:trace contextRef="#ctx0" brushRef="#br2" timeOffset="59275.91">3969 7228 28 0,'7'0'14'0,"14"22"-8"15,-21-13 28-15,7 7-31 16,-3 6 0-16,3 9 0 16,-7 10 1-16,3 3-6 15,4 6 1-15,-7-3 0 16,4-6 0-16,-4-4-11 0,-4-9 1 15</inkml:trace>
  <inkml:trace contextRef="#ctx0" brushRef="#br2" timeOffset="65546.53">660 7118 41 0,'3'6'20'0,"4"16"-15"16,-7-16 21-16,0 4-25 15,0-1 0-15,0 1 1 16,0 2 0-16,0 7-2 0,-7 3 0 15,4 3 2-15,3 0 0 16,-7 0-1-16,7 10 0 16,7-1 0-16,-4-2 1 15,4-4-2-15,4-3 1 16,7-10-2-16,-4-5 1 16,3-10-1-16,4-16 1 15,-3-6-2-15,3-15 1 16,-10-7-1-16,6 0 0 15,-6-3-4-15,-7 3 1 0,3 0-8 16,3 3 0-16</inkml:trace>
  <inkml:trace contextRef="#ctx0" brushRef="#br2" timeOffset="66131.86">907 7416 36 0,'3'34'18'0,"-3"-18"-16"0,0-13 27 16,0 0-27-16,0 0 0 15,0 0 0-15,0 1 1 16,0-1-4-16,0-3 1 0,0-7 1 16,0 1 1-16,11-3-2 15,-11-7 1-15,7 0-2 16,3 4 1-16,1-1-1 16,-7 1 0-16,10 2 0 15,-4 1 0-15,1 3-1 16,-1-1 1-16,-6 4 0 15,3 3 0-15,4 0 0 16,-4 7 0-16,-4-7 0 16,-3 6 1-16,7 0-1 15,-7 0 1-15,4 4 0 16,3 2 1-16,-7 4-1 16,3-3 0-16,4 5-2 15,-7-8 1-15,11-4-10 16,0-9 1-16</inkml:trace>
  <inkml:trace contextRef="#ctx0" brushRef="#br2" timeOffset="66598.39">1171 6958 31 0,'0'3'15'0,"7"6"-5"15,-7-9 20-15,7 4-25 16,-3 2 1-16,-4 3 2 16,0 4 0-16,0 3-11 15,0 12 1-15,0 3 6 16,0 13 1-16,0 12-4 15,0 4 1-15,0 6-2 16,0-7 0-16,0-11-3 0,0-5 0 16,0-14-5-1,0-11 1-15,7-5-7 0,-4-10 1 16,-3-12-2-16,0-7 1 16</inkml:trace>
  <inkml:trace contextRef="#ctx0" brushRef="#br2" timeOffset="66898.69">1157 7325 33 0,'11'9'16'0,"17"-2"-15"0,-17-7 33 0,-1 0-32 16,4 3 1-16,11 0 0 15,0-3 1-15,-1 0-5 16,-3 0 1-16,-6 3 2 16,-1 3 0-16,-11-3-2 15,-3 7 1-15,0 12-1 16,-10 3 0-16,-12 3-2 16,5-3 1-16,-4-3-3 15,-1-3 0-15,5-7-7 16,-1 1 0-16,8-10-1 15,6-3 0-15</inkml:trace>
  <inkml:trace contextRef="#ctx0" brushRef="#br2" timeOffset="67229.78">1446 7394 32 0,'0'12'16'0,"-10"-2"-18"0,10-10 31 15,0 6-28-15,0 0 0 0,-7 13 1 16,7-6 1-16,-4 5-4 16,4-2 1-16,0 0 1 15,4 0 1-15,6-4-1 16,8-3 1-16,-7-5-1 15,6-4 0-15,4-7-1 16,-3 1 1-16,-4-3-1 16,-3-7 1-16,-4-3-2 15,-4 0 0-15,-3-3-7 16,-3 0 0-16,3 1-4 16,-11-5 1-16</inkml:trace>
  <inkml:trace contextRef="#ctx0" brushRef="#br2" timeOffset="68083.45">1545 7372 13 0,'0'0'6'0,"0"0"9"15,0 0 2-15,0 0-12 16,0 0 1-16,0 0 3 16,0 0 0-16,0 0-11 15,0 0 1-15,0 0 8 16,0 0 0-16,0-3-3 15,-7 0 1-15,7-1-3 16,-10 1 1-16,-1 3-2 16,0 3 0-16,-6 1-6 15,6 2 0-15,1 0-8 0,-1-3 0 16</inkml:trace>
  <inkml:trace contextRef="#ctx0" brushRef="#br2" timeOffset="68668.03">1676 7378 14 0,'0'0'7'0,"0"3"-2"0,0-3-4 0,0 0-2 16,0 0 1-16,0 0-1 15,0 0 0-15,0 3 1 16,0-3 1-16,0 0 0 16,0 0 0-16,0 0 3 0,0 0 0 15,0 0 2-15,3 4 0 16,4 2 2-16,0 6 0 15,-3 1-2-15,3 3 1 16,-4 2-3-16,5-5 0 16,2-1-2-16,1-2 1 0,-1-4-2 15,1-6 1 1,-1 0 0-16,8-6 1 16,-7 0-1-16,6-7 0 15,-6 1-1-15,-1-7 1 0,1 6-5 16,-7 1 1-16,3-4-11 15,0-6 0 1</inkml:trace>
  <inkml:trace contextRef="#ctx0" brushRef="#br2" timeOffset="69480.28">1926 7375 27 0,'0'6'13'0,"7"-6"0"16,-7 0 10-16,0 3-21 0,0 7 0 16,0-7 1-16,4 10 1 15,-4-4-5-15,7 0 0 16,-7 1 3-16,0-4 1 15,3-3-2-15,4 3 0 16,-7-6-1-16,11-3 1 16,-11-3-2-16,4-10 0 15,3 4-1-15,3-1 0 16,-3-2-3-16,-3-1 1 16,3 0 0-16,3 4 0 0,-6 2 0 15,3 4 1-15,-7 6 1 16,7 3 0-16,-3 3 2 15,-4 1 0-15,7 2 1 16,-7 4 0-16,3-1 0 16,-3 1 0-16,7 2 0 15,-7-2 0-15,11-4-7 16,-8-2 1-16,8-14-3 16,7-5 0-16</inkml:trace>
  <inkml:trace contextRef="#ctx0" brushRef="#br2" timeOffset="70138.78">2282 6989 36 0,'11'13'18'0,"0"24"-22"0,-11-27 36 16,0 9-31-16,3 9 0 15,4-3 2-15,-7 10 0 32,11 8-3-32,-4-8 1 15,3-7 2-15,-6-6 0 16,3-6-1-16,4-4 1 16,-11-9-1-16,0-3 0 0,7-6-2 15,-7 0 1-15,-7-4-1 16,0 1 0-16,-4 0-1 15,-3 2 1-15,-4 4-1 16,-3 6 1-16,0 7-1 16,3 2 0-16,-3 4 1 15,11 0 0-15,-8 3 0 16,14 2 0-16,-3 1 0 16,14 0 1-16,-3-3 0 15,14 0 0-15,-4-6-1 16,14-4 1-16,0-3-1 15,0-6 1-15,4-6-2 16,0 0 1-16,0-4-1 16,-8-9 1-16,-3 7-1 15,-10-4 0-15,0-3 0 16,-4-6 0-16,3 0 0 16,-6 0 0-16,3 6 0 15,-4 4 0-15,4-1 0 0,-3 7 1 16,-4 2 0-16,-4 10 0 15,4 4-1-15,-7 2 1 16,4 4-1-16,3 2 1 16,-7 1 0-16,7 0 0 15,0-1 0-15,7 1 0 16,-7-3-1-16,0-7 0 16,3 0-2-16,4-6 0 15,4-3-5-15,7-3 1 16,-4-10-5-16,3-3 1 0</inkml:trace>
  <inkml:trace contextRef="#ctx0" brushRef="#br2" timeOffset="70411.75">2653 7246 32 0,'7'10'16'0,"-4"-10"-14"15,-3-3 27-15,0-4-29 16,-3 1 1-16,-4-6 0 15,0-1 0-15,-4-3-2 16,8 1 1-16,-8 2 3 16,4 1 0-16,7 5 1 15,7 4 1-15,14 0-1 16,8 6 1-16,-5 0-1 16,12 1 1-16,13-8-3 15,0-2 0-15,-6-3-3 16,-5 2 1-16,-16 4-6 15,-5 3 0-15,-13 0-9 0,-15 3 0 16</inkml:trace>
  <inkml:trace contextRef="#ctx0" brushRef="#br2" timeOffset="71435.25">1041 8131 40 0,'7'0'20'0,"-35"3"-19"0,24-3 28 15,-10 0-29-15,0 3 1 16,-4 0-1-16,-3 7 1 16,3 2-1-16,8 4 0 15,-4-1 0-15,-4 1 1 16,7-3-1-16,1 2 1 16,10-2-1-16,0-4 1 15,0-2-2-15,10-1 0 0,5-6-1 16,2-3 1-16,-6-10-2 15,-1 7 0-15,1 0-2 16,0-4 1-16,3 1 0 16,-11 3 0-16,4-4 1 15,4 1 0-15,3 2 1 16,0 1 1-16,-3 3 3 16,-1 6 0-16,4 3 1 15,-3 7 0-15,3 0 0 16,-10 5 0-16,6-2-1 15,-3-3 0-15,4-4-2 16,-1-3 0-16,1-3-10 16,-1-9 1-16</inkml:trace>
  <inkml:trace contextRef="#ctx0" brushRef="#br2" timeOffset="71720.66">1266 8193 44 0,'0'-3'22'0,"0"-19"-29"0,4 13 37 16,3-4-29-16,-7 1 1 16,4 2 3-16,3 1 0 15,-4 3-5-15,11-4 1 16,-3 4 3-16,3 3 0 15,4 0-1-15,3-3 1 16,0 2-3-16,7 4 0 0,-10-6-2 16,3 3 1-16,0 0-6 15,-10 0 1-15,6 0-10 16,-6-7 1-16</inkml:trace>
  <inkml:trace contextRef="#ctx0" brushRef="#br2" timeOffset="72107.55">1570 8184 52 0,'35'38'26'0,"-10"-32"-29"15,-11-12 42-15,-3-4-39 16,10-2 1-16,-4-4-1 0,-3 4 0 15,-3-4 0-15,0 0 0 16,-4 0-1-16,-4 1 1 16,4-1-2-16,-14 0 1 15,4 7-2-15,-8 3 0 16,1 6 0-16,-1 3 0 16,-7 6 0-16,1 4 0 15,3 3 1-15,-4 9 0 16,7 3 2-16,1 0 1 15,10-6-1-15,0 0 1 16,10-3 0-16,1-7 1 16,-1 1-1-16,12-4 0 15,6-2-3-15,0-7 0 0,0-4-8 16,-7-2 1-16,4-10-3 16,-7 1 0-16</inkml:trace>
  <inkml:trace contextRef="#ctx0" brushRef="#br2" timeOffset="72513.22">2032 8084 42 0,'4'3'21'0,"-4"0"-26"16,0-3 41-16,0 3-36 15,-11 0 1-15,0 4-1 16,1-1 1-16,-1 6-1 15,-6-2 0-15,-5 2 0 16,1 4 1-16,-3-3 0 0,9 2 0 16,-6-2 0-16,14 2 1 15,4-2-1-15,6-7 1 16,8-3-1-16,10-3 0 16,-3-9-3-16,3 0 1 15,7-7-2-15,-7 0 1 16,0 1-1-16,4-1 1 15,-4 3-1-15,-7 1 1 0,4 2 1 16,0 7 1-16,-4 3 1 16,3 6 0-16,1 7 0 15,3 6 1-15,-7 9 0 16,11 0 0-16,-4 4 0 16,11-1 0-16,-4-3-4 15,0-6 1-15,4-3-11 16,-4-10 0-16</inkml:trace>
  <inkml:trace contextRef="#ctx0" brushRef="#br2" timeOffset="74001.17">7740 10922 30 0,'11'44'15'0,"-22"37"-14"15,11-65 16-15,-7 12-16 16,3 10 0-16,1 12 2 16,-4 12 1-16,3 20-4 15,1 3 1-15,-1 9 1 16,-6 22 1-16,10 9-1 15,0 10 1 1,7 106-1 0,-4-15 0-16,4-9 0 15,0-10 1-15,4 0-1 0,7 12 1 16,-11-6 0-16,7-3 0 16,3 7-2-16,-6 2 1 15,-4-2-2-15,0 2 0 16,-3-9 0-16,-1 3 0 15,4 1 0-15,4 5 0 16,3 4 0-16,0-7 1 16,7 1-1-16,0-4 1 15,-7-3-1-15,4-6 0 16,0-13-2-16,-8-15 0 16,-3-23-3-16,4-18 0 0,-4-25-8 15,-7-25 0-15</inkml:trace>
  <inkml:trace contextRef="#ctx0" brushRef="#br2" timeOffset="75668.78">4745 15876 25 0,'32'-3'12'0,"42"3"-10"16,-50-3 12-16,12 0-10 15,6 0 0-15,11 3 2 16,3-7 1-16,4-2-7 16,11-7 0-16,7-3 6 15,13 1 1-15,12-7-2 16,2-1 0-16,15 5-1 16,18-1 1-16,3 0-3 0,11 3 0 15,17 0-1-15,0 0 1 16,8 0-1-16,20-3 1 15,1-3 0-15,14-3 0 16,6-3-1-16,12-4 1 16,-1 4-1-16,18 0 0 15,7-1-1-15,7 1 0 16,7 6 0-16,11-3 1 0,3 9 0 16,14 0 0-1,1 9-1-15,17 1 1 16,-15 6 0-16,8 0 1 15,7 3 0-15,4 0 0 0,6 0-1 16,-10 0 1-16,4 3 0 16,-11 0 0-16,-7 0 0 15,-1 0 0-15,-13 4-1 16,3-1 0-16,-13 3-1 16,-12 1 0-16,-13 2 0 15,-26 1 0-15,-13-1-2 16,-11 1 0-16,-24-1-6 15,-26 1 1-15,-17-4-12 16,-7-9 1-16</inkml:trace>
  <inkml:trace contextRef="#ctx0" brushRef="#br2" timeOffset="76340.02">15737 14939 42 0,'-3'12'21'0,"24"-6"-15"16,-14-2 25-16,7-1-28 16,4 3 0-16,14 3 2 15,6 4 1-15,15 3-7 16,14 2 0-16,0 1 4 16,-7 3 1-16,0 0-2 15,-3 0 0-15,-15 0-2 0,-10 3 0 16,-18 6-2-16,-10 7 1 15,-4 0 0-15,-8 9 0 16,-6 3-1-16,-10-6 0 16,-8 6 0-16,0 10 1 15,0-13-1-15,4-4 1 16,7-5 0-16,3-10 0 16,8-6 0-16,6-9 1 15,4-4 1-15,4-12 0 16,3-19 0-16,3-9 1 15,1-19 0-15,-4-13 0 16,4-9 0-16,3 0 0 0,-7-13-4 16,0 3 1-16,-7 4-13 15,-7 3 0-15,-11 15-2 16,1 16 1-16</inkml:trace>
  <inkml:trace contextRef="#ctx0" brushRef="#br2" timeOffset="76956.06">16962 15277 48 0,'-15'32'24'0,"-20"8"-30"16,25-30 47-16,-5 12-41 0,-6 9 1 15,-3 4-1-15,-5 12 1 16,1 3-2-16,0-6 0 16,7-13-5-16,7-6 0 15,3-6-8-15,11-16 1 16</inkml:trace>
  <inkml:trace contextRef="#ctx0" brushRef="#br2" timeOffset="77141.47">16736 15167 33 0,'7'16'16'0,"18"31"-3"16,-15-25 20-16,4 16-27 15,11 15 0-15,10 7 0 16,8 6 1-16,2-7-12 16,-6-15 1-16,-4-6-5 15,-10-10 0-15,-11-22-6 16,-24-12 1-16</inkml:trace>
  <inkml:trace contextRef="#ctx1" brushRef="#br2">3433 8338 0,'0'0'15,"0"0"1,0 0 0,0 0-1,-11 3 1,-3 0-1,-14-3 1,10 3 0</inkml:trace>
  <inkml:trace contextRef="#ctx0" brushRef="#br2" timeOffset="78205.28">7641 11232 44 0,'0'0'22'0,"11"-6"-18"0,-4 3 22 0,0-4-23 16,0 1 0-16,0-3 1 15,4-4 0-15,-8-3-6 16,8-2 1-16,-1-11 3 15,1-5 1-15,3-4-3 16,0-2 1-16,0-1-1 16,0 3 0-16,4 7 0 15,-11 3 0-15,4 6-1 16,-4 3 0-16,0 6-2 16,-4 7 1-16,-3 9 0 15,0 7 0-15,4 5 0 16,-1 7 0-16,4 6 1 15,4 13 1-15,3-6 2 16,4 2 0-16,10 7 1 0,-3-3 0 16,6-3 0-16,-2-7 1 15,-1 0-1-15,-4-6 1 16,-2-6-2-16,-8-6 0 16,-4-7-1-16,-10 0 0 15,-3 4-1-15,-8-4 1 16,-13-3-2-16,-12 0 1 15,-13 0-1-15,-11-3 1 16,-11 0-2-16,-10 0 0 16,7 0-5-16,0 0 1 0,3-3-10 15,11 3 1 1</inkml:trace>
  <inkml:trace contextRef="#ctx0" brushRef="#br2" timeOffset="78687.39">7962 9978 41 0,'0'3'20'0,"-3"0"-17"0,3-3 27 0,-11 6-27 16,-3 7 1-16,-7 12-1 16,-11 6 1-16,0 10-6 15,-6 15 1-15,-1 13 2 16,7 0 1-16,0 4-5 15,8-4 1-15,6-19-7 16,4-13 1-16,10-15-6 16,1-22 1-16</inkml:trace>
  <inkml:trace contextRef="#ctx0" brushRef="#br2" timeOffset="78850.81">7521 9852 40 0,'14'22'20'0,"11"10"-15"0,-14-20 34 16,-1 7-39-16,1 9 1 15,-1 13-6-15,-3 0 1 16,4-1-7-16,-11 1 0 16</inkml:trace>
  <inkml:trace contextRef="#ctx0" brushRef="#br2" timeOffset="79841.55">9133 15183 31 0,'-3'-3'15'0,"-1"-3"-7"0,4 6 16 0,0 0-22 16,0 3 1-16,0 6 4 15,0 4 0-15,0 3-7 16,0-1 0-16,0 4 5 15,0 3 1-15,0 9-3 16,0 7 0-16,0 3-5 16,0-4 0-16,0 4-10 15,0 3 0-15,-3-9-3 16,-1-4 0-16</inkml:trace>
  <inkml:trace contextRef="#ctx0" brushRef="#br2" timeOffset="80280.27">9116 16252 46 0,'0'0'23'0,"3"0"-22"0,-3 0 45 0,0 4-43 15,4 5 1-15,-4 0 1 16,0 13 0-16,0 7-7 16,0 2 0-16,3 7 4 15,1-4 0-15,-1 1-8 16,8-1 1-16,-7-9-12 15,-1-6 1-15</inkml:trace>
  <inkml:trace contextRef="#ctx0" brushRef="#br0" timeOffset="85575.68">4374 15183 22 0,'39'19'11'0,"21"3"2"16,-39-16 11-16,8 0-20 16,2-2 1-16,8-1 1 15,0 0 1-15,3 0-8 16,8-3 0-16,3 3 5 16,7-3 1-16,14 3-3 15,-4 4 1-15,-6-4-1 16,13-3 0-16,12-3-2 15,-1-10 1-15,14-3 0 16,-10 1 0-16,3-7 0 0,11-7 1 16,0-2-1-16,10 0 0 15,-10 3 0-15,3-4 0 16,4-9-1-16,-3-2 0 16,6-8 0-16,-10-8 0 15,3 2-1-15,4-5 1 16,3-4-1-16,-6-10 1 15,-11-2-1-15,-4 0 1 16,4-1 0-16,-4-8 0 16,-3-1-1-16,-1-10 1 15,-2-8 0-15,-12-1 1 16,1-6-1-16,-4-6 1 0,-4 0-1 16,1 0 0-16,-4 6 0 15,4-3 1-15,-1 0-1 16,-6 9 0-16,-1 4 0 15,4-1 0-15,4 10 0 16,-1 0 0-16,4 3 0 16,0 3 0-16,0 10 0 15,-7 3 1-15,11 0-1 16,3 9 1-16,-3 9-1 16,3 1 1-16,4-1-1 15,-1 7 1-15,-6 6-1 16,-4 7 1-16,4 2-1 15,-1 7 0-15,1 0 0 16,-1 6 1-16,1 3-1 16,-7 3 1-16,-11 4 0 15,0 2 0-15,-4 7-1 0,4 9 1 16,-4 4-1-16,-3-1 0 16,0 4 0-16,4 6 1 15,-4 6-1-15,0 3 0 16,-8-3-1-16,-2 3 1 15,-1 4 0-15,-3 2 1 16,0 1-1-16,-1 5 1 16,5 11-1-16,-1 2 0 15,4 0 0-15,0 10 1 0,3-7-1 16,1 13 0-16,-4-3 0 16,3-3 1-16,-7 3 0 15,4 6 0-15,3-6-1 16,8 3 1-16,-4-7 0 15,3 1 0-15,4 6-1 16,0-3 0-16,4-3 0 16,-8 9 1-16,8-3-1 15,6-3 0-15,1 3 0 16,3-13 1-16,0-3-1 16,0 4 0-16,-3-7 0 15,-1 0 0-15,8-3 0 16,3 3 0-16,0 1 0 15,4-1 0-15,-1-3 0 16,-10 0 1-16,1-3 0 16,6 0 0-16,3-4-1 0,1-11 1 15,3 5 0-15,-7-3 0 16,-3-2-1-16,7-4 0 16,6 3 0-16,5-6 0 15,-1 0 0-15,-10-3 1 16,6 3-1-16,15-4 1 15,-7 1-1-15,3 0 1 16,-3-3-1-16,-4-1 1 16,7 4-1-16,1 0 1 15,3-3-2-15,3-4 1 16,-7-2 0-16,11 5 0 0,0-2 0 16,3-7 0-16,-3 7 0 15,0-4 0-15,0 4 0 16,0-1 0-16,0 4-1 15,-4 0 0-15,-13 2-4 16,-8 4 1-16,-4 0-6 16,-10-3 1-16,-6-6-10 15,-12-10 1-15</inkml:trace>
  <inkml:trace contextRef="#ctx0" brushRef="#br0" timeOffset="86479.31">15120 13424 43 0,'7'3'21'0,"-3"7"-15"16,-1-7 21-16,-3 3-24 15,-3 3 0-15,-4 7 0 16,-11-3 1-16,-7 9-6 15,-10 12 1-15,-11 10 3 16,0 12 0-16,-10 13-2 16,6 0 0-16,5-3-3 15,9-9 0-15,8-10-10 0,7-13 1 16,7-18-2-16,10-16 0 16</inkml:trace>
  <inkml:trace contextRef="#ctx0" brushRef="#br0" timeOffset="86688.82">14736 13427 47 0,'24'25'23'0,"-3"16"-26"0,-14-28 46 15,1 12-43-15,2 6 1 16,-3 7-1-16,0 2 0 0,0-2-3 15,-3 0 0-15,-1-13-9 16,1-13 0-16,-8-9-2 16,4-9 1-16</inkml:trace>
  <inkml:trace contextRef="#ctx0" brushRef="#br0" timeOffset="87032.4">15194 13694 47 0,'14'0'23'0,"7"-16"-26"0,-10 13 45 16,0 0-42-16,10 0 0 15,7 3-3-15,0 0 0 0,-3 3-3 16,-4-3 0-16,-3 0-7 15,-4-3 0-15</inkml:trace>
  <inkml:trace contextRef="#ctx0" brushRef="#br0" timeOffset="87212.19">15159 13929 45 0,'7'28'22'0,"11"-28"-21"15,-8 0 38-15,8-3-39 16,10-3 1-16,7-1-4 16,1-2 0-16,2 0-7 15,1-1 1-15,0 4-4 16,-4-7 0-16</inkml:trace>
  <inkml:trace contextRef="#ctx0" brushRef="#br0" timeOffset="87526.6">15727 14032 41 0,'3'10'20'0,"-6"-38"-20"0,6 9 36 15,-3-6-33-15,4-10 1 0,-4-15 0 16,-4-7 1-16,1-8-7 16,3-7 0-16,0-1 5 15,0 11 0-15,0 2-2 16,3 1 0-16,4 2 0 16,8 19 1-16,2 7-2 15,1 9 0-15,3 13-5 16,4 9 1-16,-4 6-11 15,-7 7 1-15</inkml:trace>
  <inkml:trace contextRef="#ctx0" brushRef="#br0" timeOffset="87723.6">15603 13694 52 0,'7'12'26'0,"11"-18"-26"0,-11 3 41 15,7 0-40 1,4-4 1-16,0 1-1 0,3 3 1 16,7-3-4-16,0 3 0 15,4-4-6-15,-4 7 0 16,0-6-8-16,-3 0 1 16</inkml:trace>
  <inkml:trace contextRef="#ctx0" brushRef="#br0" timeOffset="88203.49">16118 13634 34 0,'-3'13'17'0,"-8"-7"-15"0,8-6 22 16,-8 3-23-16,1 0 1 16,-4 7 0-16,-1-4 1 15,1 6-3-15,0 20 0 16,4 2 2-16,-1-2 0 0,4 2-1 15,3 4 0-15,4-4-1 16,7-2 0-16,4-7-5 16,3-10 1-16,4-2-8 15,3-16 1-15</inkml:trace>
  <inkml:trace contextRef="#ctx0" brushRef="#br0" timeOffset="88428.2">16277 13647 42 0,'4'31'21'0,"-1"19"-23"16,-3-37 36-16,-7 2-32 16,-3 10 0-16,-5-3 0 15,-2 3 1-15,-4 4-4 16,3 2 0-16,0-3 1 0,8-3 1 15,-1-6-8-15,4-6 0 16,7-13-6-16,4-13 0 16</inkml:trace>
  <inkml:trace contextRef="#ctx0" brushRef="#br0" timeOffset="88640.16">16196 13678 26 0,'18'47'13'0,"10"3"-3"0,-21-34 16 0,0 3-26 16,0 6 1-16,0 3-1 15,-3 3 1-15,3 1-2 16,7-7 1-16,3-3-2 16,1-7 0-16,0-8-5 15,-1-10 1-15,1-13-4 16,-7-9 1-16</inkml:trace>
  <inkml:trace contextRef="#ctx0" brushRef="#br0" timeOffset="88832.85">16450 13534 52 0,'39'34'26'0,"7"29"-34"0,-32-47 55 15,3 2-47-15,5 11 0 16,-5 5-2-16,-3-6 0 16,-14 7-4-16,-14 9 0 15,-25 0-9-15,-13 0 1 16</inkml:trace>
  <inkml:trace contextRef="#ctx0" brushRef="#br1" timeOffset="94598.23">9063 14876 21 0,'0'9'10'0,"3"-12"-1"16,-3 3 10-16,0 0-16 15,4 0 0-15,-4 0 1 0,3-6 1 16,-3 0-6-16,0-4 0 15,0 1 4-15,0-4 1 16,-3 1-2-16,3-4 1 16,0-6-1-16,0-3 0 15,-4-3 0-15,1 0 0 16,-4-4 0-16,0-2 0 16,0-4 0-16,0 0 0 15,-7 1 0-15,6-7 0 16,-2 0-1-16,3-3 1 15,3 0-1-15,1-10 1 16,-1 10 0-16,4-6 0 0,0-3 0 16,-7 2 0-16,4 4-1 15,3-3 1-15,-7-4-1 16,3 4 0-16,1 3-1 16,-1 3 1-16,1-3-1 15,3 3 0-15,-4 3 0 16,0-3 1-16,1-3-1 15,-4 6 1-15,0-3-1 16,3 0 1-16,4 3 0 16,-7 0 0-16,7 0 0 15,0 6 0-15,0-2 0 16,7-1 0-16,-7 0-1 16,4 6 0-16,-4 4 0 15,0 0 0-15,0-4-1 0,3-2 1 16,-3 2 0-16,0 7 0 15,0-3-1 1,0-10 1-16,-3 3 0 0,-1 1 0 16,4 2-3-16,0-3 1 15,4 4-7-15,3 3 1 16,0-7-9-16,0 3 1 16</inkml:trace>
  <inkml:trace contextRef="#ctx0" brushRef="#br1" timeOffset="95272.13">9462 11997 30 0,'21'-19'15'0,"-7"-6"-8"0,-11 19 17 0,1 0-21 16,3-4 1-16,-4 4 4 16,1 0 1-16,-1 3-10 15,1 6 1-15,-4 6 5 16,-7 13 1-16,-4 16-2 15,-3 9 0-15,-7 19-3 16,0 15 1-16,-4 20-2 16,1 8 1-16,-5 20-1 15,-2 3 0-15,2-4-1 16,1-28 1-16,-7 38-1 16,7-9 0-16,-4-10-3 15,4-9 0-15,-1 0-5 16,1-13 1-16,0-9-7 15,0-13 0-15</inkml:trace>
  <inkml:trace contextRef="#ctx0" brushRef="#br1" timeOffset="95736.78">10142 11947 39 0,'11'-9'19'0,"-4"15"-16"0,-7 3 31 0,-7 7-32 15,0 12 1-15,-7 13 0 16,-7 12 1-16,-11 13-6 16,-7 22 1-16,-10 9 3 15,-8 16 0-15,-6 16-1 16,13 15 0-16,-10 16-1 15,0 0 1-15,4 12-1 16,3 1 1-16,7-1-1 0,11-6 1 16,7-6-1-1,-1-16 1-15,12-9-2 0,3-25 1 16,3-6-5-16,1-23 1 16,2-12-10-16,1-19 0 15</inkml:trace>
  <inkml:trace contextRef="#ctx0" brushRef="#br1" timeOffset="96171.96">10552 12405 27 0,'21'3'13'0,"-7"25"-2"15,-11-22 10-15,1 10-17 16,-4 6 1-16,-4 13 3 15,-6 8 1-15,-4 11-11 16,-7 18 0-16,-11 19 7 0,-7 19 0 16,-7 15-3-1,-3 19 1-15,-4 16-3 0,-7 16 1 16,-4 3-1-16,1 6 1 16,3 6-1-16,3-12 0 15,12-7-1-15,6-12 1 16,3-13-2-16,8-12 1 15,7-22-3-15,7-25 0 16,3-22-10-16,11-29 1 16</inkml:trace>
  <inkml:trace contextRef="#ctx0" brushRef="#br1" timeOffset="96549.77">11356 12957 11 0,'14'-13'5'0,"-10"13"3"16,-8 3-9-16,-3 4 8 15,3 8 0-15,-6 10 6 16,-11 16 1-16,-8 16-16 16,-9 12 0-16,-8 9 10 0,-11 22 1 15,-3 23-5-15,-3 15 1 16,3 15-4-16,11 4 1 16,3 6-2-16,7-9 1 15,7-7-1-15,11-9 0 16,7-22-1-16,7-19 0 15,3-15-6-15,8-23 0 16,3-24-4-16,10-23 0 16</inkml:trace>
  <inkml:trace contextRef="#ctx0" brushRef="#br1" timeOffset="96880.66">11871 13518 28 0,'0'9'14'15,"-11"38"-10"-15,4-34 21 0,-7 12-23 16,-7 13 0-16,-11 12 0 15,-10 22 1-15,-4 6-4 16,-10 10 0-16,-1 22 3 16,1 0 0-16,10 6-1 15,4 0 0-15,3-6-1 0,14-16 1 16,7-10-2-16,4-18 0 16,7-22-10-16,4-19 1 15,10-25-1-15,14-16 1 16</inkml:trace>
  <inkml:trace contextRef="#ctx0" brushRef="#br1" timeOffset="97135">12411 14035 30 0,'10'22'15'0,"-24"3"-13"0,7-12 28 0,-7 12-29 16,-7 10 1-16,-11 5 0 15,-10 14 0-15,-4 15-3 16,-7 0 1-16,-3 9 0 16,6-3 1-16,4 10-4 15,11-7 0-15,10-12-8 16,8-12 1-16</inkml:trace>
  <inkml:trace contextRef="#ctx0" brushRef="#br1" timeOffset="97403.69">13053 14327 35 0,'-14'38'17'0,"-22"21"-18"0,26-43 26 16,-11 15-26-16,-8 1 1 16,-13 15 0-16,0 9 0 15,-1 4-1-15,5 9 0 0,2-10-2 16,5-2 0-16,6-7-7 15,7-16 1-15</inkml:trace>
  <inkml:trace contextRef="#ctx0" brushRef="#br1" timeOffset="97647.67">13550 14399 41 0,'21'38'20'0,"-35"3"-22"15,11-23 37-15,-4 11-33 16,-7 5 0-16,-11 16-1 16,-7 0 1-16,-7 13-4 0,1-3 0 15,6-1-1-15,7 1 0 16,7-7-10-16,15-9 0 15</inkml:trace>
  <inkml:trace contextRef="#ctx0" brushRef="#br1" timeOffset="97932.45">14616 14528 30 0,'-11'41'15'0,"-35"21"-10"0,29-46 17 0,-12 12-22 16,-6 10 0-16,-4 6 0 15,-10 3 1-15,-1 9-1 16,5 7 0-16,2-10-1 15,8-6 0-15,7-12-4 16,7-10 0-16,6-3-4 16,12-16 0-16</inkml:trace>
  <inkml:trace contextRef="#ctx0" brushRef="#br1" timeOffset="98156.67">14901 14496 34 0,'29'16'17'0,"-19"9"-15"0,-10-15 30 15,-3 5-31-15,-8 4 0 16,-14 19 0-16,-3 6 0 16,-7 12-2-16,-4 4 0 15,7 2 1-15,4 1 0 16,3-13-6-16,8-9 1 0,6-10-6 15,8-15 0-15</inkml:trace>
  <inkml:trace contextRef="#ctx0" brushRef="#br1" timeOffset="98384.25">15674 14725 38 0,'-7'60'19'0,"-28"21"-25"15,20-59 33-15,-6 7-27 16,-3-1 0-16,-5 0-2 16,5-3 0-16,6-6-1 15,7-6 0-15,8-4-7 0,10-9 1 16</inkml:trace>
  <inkml:trace contextRef="#ctx0" brushRef="#br1" timeOffset="98608.55">16171 14791 30 0,'4'35'15'0,"-29"43"-12"0,15-59 24 0,-5 0-27 16,-6 6 1-16,0 6-1 16,0 1 0-16,3-4-3 15,4-3 1-15,4-3-6 16,3-7 0-16,3-5-2 16,11-16 1-16</inkml:trace>
  <inkml:trace contextRef="#ctx0" brushRef="#br1" timeOffset="98833.61">16595 14866 31 0,'10'38'15'0,"-13"19"-20"0,-1-48 31 16,-3 7-26-1,-3 6 1-15,-1 6 1 16,-3 0 0-16,-7 6-3 0,3 1 1 15,0-1 1-15,4 1 0 16,7-10-4-16,4-6 1 16,3-7-6-16,10-8 0 15,8-11-1-15,7-8 0 16</inkml:trace>
  <inkml:trace contextRef="#ctx0" brushRef="#br1" timeOffset="99088.54">17120 15124 31 0,'4'47'15'0,"-18"-22"-16"15,10-16 32-15,-3 4-29 16,0-1 0-16,-3 1 3 16,2-1 0-16,-2-2-6 15,-1-4 0-15,4-6 4 16,4 0 1-16,6-6-3 15,4-4 0-15,0-2-4 16,4 2 1-16,3 1-3 16,4 0 0-16,3-4-4 15,4-6 1-15,3-3-3 16,4-9 0-16</inkml:trace>
  <inkml:trace contextRef="#ctx0" brushRef="#br1" timeOffset="99254.65">17572 14804 26 0,'46'-7'13'0,"-29"29"-4"0,-10-12 22 16,-3 9-29-16,-4 9 1 15,0 3-1-15,-4 7 1 16,-3 6-5-16,0-3 1 16,-10 2-2-16,-4 1 1 15,-8-9-9-15,1-7 0 16</inkml:trace>
  <inkml:trace contextRef="#ctx0" brushRef="#br1" timeOffset="100722.3">14926 16309 21 0,'7'0'10'0,"-3"9"-2"15,-1-6 11-15,1 4-16 16,-1-4 0-16,1 0 3 16,3-6 0-16,0 0-6 15,7-10 1-15,4-15 5 16,6-13 0-16,1-18-1 0,0-14 1 15,-1-11-3-15,1-10 1 16,3-3-6-16,-7-10 0 16,1 13-3-1,-5-6 0-15,-3-1-7 0,-7 4 0 16,-3 0-1-16,-8 0 0 16</inkml:trace>
  <inkml:trace contextRef="#ctx0" brushRef="#br1" timeOffset="101293.43">15025 15211 29 0,'3'22'14'0,"1"-15"-12"16,-4-4 25-16,3 3-25 15,1 0 1-15,3-3 1 16,0-3 0-16,0-3-5 16,0-3 1-16,4-7 2 15,-1 1 1-15,1-4-2 16,-1-12 1-16,1-3-1 15,0-4 0-15,-4 7-1 16,0-3 0-16,-4-7-1 0,1 7 1 16,-1 9-1-1,1 6 1-15,-1 3-1 0,1 7 0 16,-1 12-1-16,1 4 0 16,0-1 0-16,-4 4 1 15,0 2-1-15,3 4 1 16,4-3 0-16,0 0 1 15,4-1 1-15,6 1 0 0,8 3 1 16,3 0 0 0,4-1 1-16,0-5 0 15,0-4 0-15,-8-5 1 0,-6-4-2 16,-4-4 1-16,-14 4-2 16,-7-3 1-16,-14 6-2 15,-18 4 0-15,-3-1-2 16,-18 3 1-16,-18 7-11 15,-10-7 1-15,0 1-3 16,10 6 1-16</inkml:trace>
  <inkml:trace contextRef="#ctx0" brushRef="#br1" timeOffset="102689.27">13518 16767 45 0,'4'-3'22'0,"0"-13"-21"16,-1 10 43-16,-3-1-43 15,0-2 1-15,-3 3-1 16,-1-1 0-16,-7 4-2 16,-3 3 0-16,-3 0 2 0,-8 7 0 15,-3 2-1-15,-4 10 0 16,0 6-2-16,4 3 1 16,3 13 0-16,8 6 0 15,6 3 0-15,8 7 0 16,6-10-2-16,15-7 1 15,10-5-2-15,4-7 0 16,-1-6-3-16,1-9 1 16,-4-4-6-16,1-6 1 15,-1-9-1-15,0-4 1 16,0-2 3-16,4-4 1 16,-4-6 3-16,-3 3 0 15,0 1 6-15,-1-1 0 0,-2 3 3 16,-5 4 1-16,1 2-2 15,-1 4 1-15,-2 0-1 16,-1-1 1-16,-4 4-1 16,1 0 0-16,-4 0-2 15,0-3 0 1,0-1 0-16,0 4 0 0,0-3 0 16,-7 6 1-16,7-6-1 15,-7 6 1-15,4-3 2 16,-1-1 0-16,1-2 0 15,-4 0 0-15,-4-4 0 16,-3 4 0-16,-7-3-2 16,-4-1 1-16,-3 4-3 15,-7 3 1-15,-4 6-2 0,4 3 1 16,0 7-3-16,3 6 0 16,4 9-1-16,3 6 1 15,11-2-2-15,4-1 1 16,10-9 0-16,10-9 0 15,8-4 1-15,3-9 1 16,4-9-5-16,-4-4 1 16,1-9-6-16,-5-3 0 15</inkml:trace>
  <inkml:trace contextRef="#ctx0" brushRef="#br1" timeOffset="103320.96">14019 17093 41 0,'15'25'20'0,"-12"-13"-23"16,1-5 34-16,-4-1-31 16,0-3 1-16,0-3-1 15,3-6 1-15,1-7-1 16,-1-5 0-16,1-1 0 15,3 0 0-15,-4-3-1 16,1 3 0-16,-1 0-1 0,4 1 1 16,0 5 0-1,4 7 0-15,0-1 0 0,-1 7 1 16,4 4 0-16,0 2 0 16,1 3 0-16,2 4 1 15,-3-1-1-15,-3 1 0 16,-1-1 0-16,-3 7 0 15,4 0 0-15,0 3 0 16,-1 0 0-16,-3-6 0 16,4-4 0-16,3 1 0 15,4-7 0-15,3-6 1 0,3-6 0 16,8-7 0-16,0-9-1 16,7-6 1-16,-4-10-1 15,-3-6 1 1,-7-18-1-16,-4-4 1 0,-4-16-1 15,-3 1 0-15,1-4 0 16,-5 13 1-16,-6 6-1 16,-1 10 0-16,1 12 0 15,-4 9 0-15,-7 20 0 16,-4 8 1-16,-7 20 0 16,-3 21 0-16,0 17 0 15,3 11 0-15,4 17 0 16,4 9 1-16,10 2 0 15,7-8 0-15,3-13-3 16,8-16 1-16,-4-12-6 16,0-19 0-16,-3-13-7 15,-4-15 0-15</inkml:trace>
  <inkml:trace contextRef="#ctx0" brushRef="#br1" timeOffset="103517.09">14415 16833 46 0,'10'25'23'0,"15"-19"-19"0,-15-6 39 15,4 0-42-15,-3 0 1 16,14 6-2-16,-1 4 1 16,-2-1-3-16,2 4 0 15,5-1-5-15,2-2 0 0,1-1-8 16,0-6 0-16</inkml:trace>
  <inkml:trace contextRef="#ctx0" brushRef="#br1" timeOffset="103679.71">14915 17005 40 0,'4'25'20'0,"3"16"-15"15,-7-29 30-15,0 1-34 16,0 0 0-16,0-1 0 15,0-3 0-15,0-2-5 16,4-4 0-16,-4-3-9 16,3-13 1-16</inkml:trace>
  <inkml:trace contextRef="#ctx0" brushRef="#br1" timeOffset="103844.61">14901 16817 30 0,'11'16'15'0,"7"9"-10"0,-11-22 15 16,3-3-22-16,1 0 0 15,3 6-6-15,4 0 0 16,-1 7 4-16,4-4 0 16</inkml:trace>
  <inkml:trace contextRef="#ctx0" brushRef="#br1" timeOffset="104159.71">15138 17068 39 0,'0'19'19'0,"7"-13"-23"15,-4-6 36-15,-3 0-33 16,7-3 1-16,0-4-3 16,0 1 1-16,-3-3 0 15,-4-4 0-15,4-2-3 16,-1-4 0-16,1 0-1 15,3-3 0-15,-4 6 1 16,4 10 1-16,0 0 2 16,0 6 1-16,0 6 2 15,0 7 1-15,0 2 2 16,4 1 0-16,0 3-1 0,3 0 0 16,0-4-1-16,-4 4 1 15,1 0-3 1,0 0 0-16,-1-4-7 0,1 1 1 15,3-7-2-15,-4-5 0 16</inkml:trace>
  <inkml:trace contextRef="#ctx0" brushRef="#br1" timeOffset="104429.68">15469 17062 11 0,'18'-19'5'0,"3"-10"-4"0,-14 26 5 16,4 0-6-16,-1 0 0 15,1 3 1-15,-4 0 1 16,0 3 0-16,0 0 0 15,0 4 3-15,0-1 0 0,-3 0 1 16,-1 4 0-16,4-1 0 16,-3 4 1-16,-1 5-2 15,1 1 1-15,-1 0-3 16,4 0 1-16,1-7-1 16,2 1 0-16,1-4 0 15,3 1 1-15,0-13-2 16,0-7 0-16,0-9 0 15,0-9 0-15,4-3-5 16,-4 6 0-16,0-4-10 16,-3-5 0-16</inkml:trace>
  <inkml:trace contextRef="#ctx0" brushRef="#br1" timeOffset="104791.74">15889 17206 38 0,'32'19'19'0,"3"-16"-13"0,-24-6 25 16,3-1-31-16,7-2 1 15,4-6-1-15,-1-4 0 16,5-6-1-16,-5-3 1 15,-6 0-1-15,-4-3 1 0,-3-1-2 16,-4 1 0-16,-7 3 0 16,-4 0 0-1,-17 25 0 1,3 13 1-16,1 2 0 16,3-2 1-16,3 21 0 15,4-6 0-15,11 13 0 16,3-3 0-16,3-4-6 15,4-5 1-15,11-17-5 16,-4-2 0-16</inkml:trace>
  <inkml:trace contextRef="#ctx0" brushRef="#br1" timeOffset="105092.68">16566 16895 19 0,'-3'-3'9'0,"-25"9"-6"0,21-6 9 15,-7 4-13-15,-1 2 1 16,-6 3 0-16,4 1 1 16,-1-1 0-16,4 0 0 15,0 4 2-15,10-4 0 16,4 1 3-16,4 2 0 16,13-2 0-16,5 5 1 15,2 1 0-15,4 0 0 16,1 0-4-16,-5-1 1 15,-6 4-4-15,-7 3 1 0,-15-3-2 16,-10 0 0-16,-11-1-3 16,-14-2 1-16,-6-3-3 15,2-4 0-15,-10-3-6 16,-14-6 1-16</inkml:trace>
  <inkml:trace contextRef="#ctx0" brushRef="#br1" timeOffset="105466.24">13787 17406 43 0,'-4'0'21'0,"4"-18"-16"0,4 11 37 15,3-2-40-15,7-4 0 16,7 1 2-16,18-1 0 16,7 4-5-16,28 6 0 15,24 3 3-15,29 6 1 16,39 3-2-16,32 4 1 0,17 3-2 15,18-4 0 1,-7 1-1-16,3 2 1 16,-35 4-3-16,-28 3 1 15,-29 0-7-15,-27 6 0 0,-26-9-7 16,-6 3 0-16</inkml:trace>
  <inkml:trace contextRef="#ctx0" brushRef="#br3" timeOffset="112613.33">5161 14368 26 0,'32'9'13'0,"17"1"-4"16,-38-7 13-16,10 3-21 15,14 3 1-15,4 4 1 16,14 3 0-16,7 3-3 16,11-1 1-16,-4 1 2 15,3-3 0-15,18 3-1 16,4-4 1-16,21-2-1 15,-4-7 0-15,15 4-1 0,17-7 1 16,-4-3-1-16,15-3 0 16,-4-4 0-16,22-5 1 15,-12-7-2-15,12-6 1 16,10-10-1-16,0-9 0 16,3 1 0-16,8-11 0 15,6-12-1-15,18 13 0 16,-14-7 1-16,15 1 1 15,2-4-1-15,8-3 0 0,10-3 0 16,4 0 1 0,14-3 1-16,-7 0 1 0,18-13-1 15,-82 26 0-15,103-51 0 16,-14-9 1-16,6 9-2 16,-13-6 1-16,3-3-1 15,-10-3 0-15,3-1-1 16,-11-5 0-16,8-13 0 15,-4 0 1-15,0-4 0 16,0-5 0-16,-14-7 1 16,-1 0 0-16,-9-15 0 15,-12-4 0-15,1 4-1 16,-21-13 0-16,-4 3 0 16,3-6 0-16,-20-4-1 15,-1-2 0-15,-10 0-1 16,-7 2 1-16,-22 7 0 15,-3 7 0-15,-7 8 0 16,-14 10 0-16,-7 19-1 0,-7 19 0 16,-18 12 0-1,-14 13 0-15,-14 15-2 0,-7 20 1 16,-11 5-5-16,-10 7 1 16,-8 6-10-16,-6 7 0 15</inkml:trace>
  <inkml:trace contextRef="#ctx0" brushRef="#br3" timeOffset="115150.76">9148 14421 39 0,'14'10'19'0,"10"-4"-14"0,-6-3 19 0,-4 10-23 16,14 12 1-16,4 6 0 15,7 16 0-15,7 16-3 16,17 12 1-16,-6 7 1 16,3 8 0-16,0 5-3 15,-4-11 1-15,1-12-5 16,-12-9 1-16,-6-13-7 15,-11-18 0-15</inkml:trace>
  <inkml:trace contextRef="#ctx0" brushRef="#br3" timeOffset="115649.31">9543 14158 25 0,'38'22'12'0,"1"3"-11"16,-28-16 14-16,10 7-15 15,4 15 0-15,14 4 0 16,10 15 1-16,18 13-2 16,14 9 1-16,-3 9-1 0,13 16 0 15,1-6-3 1,0 0 0-16,-7-9-3 0,-8-19 1 15</inkml:trace>
  <inkml:trace contextRef="#ctx0" brushRef="#br3" timeOffset="115976.83">10428 13951 43 0,'60'69'21'0,"-3"-7"-32"0,-40-43 46 0,4 10-36 16,8 8 1-16,6 13-1 15,-3 4 1-15,10 15-1 16,11 6 1-16,10 10-2 16,4 9 1-16,15 6-4 15,-1 10 1-15,-4 6-6 0,8-3 0 16,3 0 0 0,-7-19 1-16</inkml:trace>
  <inkml:trace contextRef="#ctx0" brushRef="#br3" timeOffset="116322.58">11367 13490 43 0,'49'12'21'0,"21"35"-31"0,-45-25 47 0,7 13-39 15,14 18 1 1,7 16-3-16,0 10 1 0,10 15 4 16,18 19 0-16,11 3-3 15,7 6 1-15,-4 16 1 16,7 3 0-16,8 6 0 15,3-9 1-15,-1 3-1 16,-13-9 0-16,-4-19-4 16,1-19 0-16,-15-25-7 15,-14-31 1-15</inkml:trace>
  <inkml:trace contextRef="#ctx0" brushRef="#br3" timeOffset="116651.77">13067 13289 30 0,'56'38'15'0,"25"50"-11"0,-56-66 22 16,10 21-26-16,15 14 1 0,-1 21-1 16,15 26 1-16,13 15-2 15,15 22 1-15,10 13 0 16,-10-4 0-16,-4-2-2 16,4-20 1-16,-11-6-3 15,-3-9 0-15,-8-25-5 16,-6-9 0-16,-11-23 0 15,-11-22 0-15</inkml:trace>
  <inkml:trace contextRef="#ctx0" brushRef="#br3" timeOffset="116984">13243 12417 41 0,'25'22'20'0,"56"69"-27"0,-49-53 46 16,3 15-40-16,18 19 1 16,14 22-4-16,7 22 1 15,11 16 2-15,3 12 0 16,0 10-4-16,18 19 1 15,0-1-1-15,10 13 1 16,-10 3 0-16,0-3 0 0,14 0 1 16,-35-53 0-16,27 25 1 15,-30-44 1-15,-5-16-2 16,-13-35 1-16,-18-27-4 16,-15-32 1-16</inkml:trace>
  <inkml:trace contextRef="#ctx0" brushRef="#br3" timeOffset="117283.36">14499 12486 34 0,'35'-9'17'0,"-3"31"-20"15,-21-10 34-15,-1 4-31 0,4 12 1 16,4 13-2-16,10 9 0 16,4 16-2-16,7 16 0 15,7 21-2-15,10 16 0 16,8 19 0-16,6 7 0 16,-6 14 1-16,6 8 0 15,8 8 2-15,0-5 1 16,-4-7 0-16,-4-13 0 15,-3-18-4-15,-10-22 1 16</inkml:trace>
  <inkml:trace contextRef="#ctx0" brushRef="#br3" timeOffset="117542.28">14855 11621 34 0,'32'0'17'16,"25"12"-23"-16,-43-8 33 0,3 11-28 15,5 20 0-15,-1 12-3 16,3 15 1-16,5 14 0 15,-5 24 1-15,15 26-7 16,14 27 0-16</inkml:trace>
  <inkml:trace contextRef="#ctx0" brushRef="#br3" timeOffset="117644.53">15766 13593 16 0,'77'192'8'0,"29"-14"-9"0,-81-153 10 16,3 7-15-16,0-17 0 15,-3-11-2-15,-4-36 1 16</inkml:trace>
  <inkml:trace contextRef="#ctx0" brushRef="#br3" timeOffset="117946.67">15547 11113 6 0,'-18'-10'3'0,"29"10"9"0,-1 13 4 0,8 22-11 16,7 18 0-16,7 22 2 15,10 25 1-15,11 26-11 16,10 15 0-16,11 9 5 16,8 14 1-16,-1 8-5 15,0 13 1-15,11 9-2 16,10 1 0-16,4-10 1 15,-8-28 1 1,-16-16-2-16,-26-53 0 16,-14-41-2-16,-17-47 0 15</inkml:trace>
  <inkml:trace contextRef="#ctx0" brushRef="#br3" timeOffset="118213.77">15734 10856 23 0,'25'47'11'0,"52"66"-11"0,-52-79 17 0,7 16-18 15,14 22 1-15,6 16 0 16,8 13 0-16,-7 8 0 15,4 7 0-15,3 7 0 16,7-10 0-16,-7-19-1 16,-7-22 0-16,-4-19-4 15,-10-18 0-15,-11-23-1 16,-7-28 0-16</inkml:trace>
  <inkml:trace contextRef="#ctx0" brushRef="#br3" timeOffset="118498.85">16168 10495 20 0,'7'-12'10'0,"35"49"-14"0,-28-21 18 16,-3 18-15-16,7 20 1 15,6 12-1-15,15 24 1 16,10 5 0-16,11 8 1 15,0 7 0-15,0-13 1 16,-3-3-1-16,-8-9 1 16,-10-26-1-16,-7-12 1 0,-8-18-3 15,-6-26 1-15,-4-19-3 16,-7-28 0 0,-7-15-3-16,-14-23 1 0,-14-12-1 15,-11-16 0-15</inkml:trace>
  <inkml:trace contextRef="#ctx0" brushRef="#br3" timeOffset="118668.23">16327 10225 19 0,'38'63'9'0,"33"44"-12"16,-46-73 20-16,6 16-17 15,5 7 0-15,2 6 0 16,-2-4 0-16,-1-2-3 15,-7-7 1-15,-7-16-3 0,-3-12 0 16</inkml:trace>
  <inkml:trace contextRef="#ctx0" brushRef="#br3" timeOffset="118891.75">16447 10078 20 0,'7'13'10'0,"28"34"-11"0,-25-41 17 16,5 13-15-16,-1 3 1 15,3 3 0-15,-3-6 0 0,1-7-3 16,-8-6 0-16,-4-18 1 16,-6-13 1-16,-8-22-3 15,-14-16 0-15,-14-12-5 16,4-16 1-16</inkml:trace>
  <inkml:trace contextRef="#ctx0" brushRef="#br1" timeOffset="126682.13">9257 5293 35 0,'0'0'17'0,"0"9"-7"0,0-6 17 0,0 1-26 15,-4 2 1-15,-3 3 0 16,-3 4 0-16,-4 9-3 16,-4 3 1-16,-7 9 1 15,4 4 0-15,-7 15 0 16,-4 19 0-16,4 29 1 16,0 5 1-16,3 13-1 15,7 7 0-15,11-10 0 16,7 0 1-16,7-25-2 15,11-13 1-15,3-12-6 16,0-6 0-16,4-20-11 16,0-18 1-16</inkml:trace>
  <inkml:trace contextRef="#ctx0" brushRef="#br1" timeOffset="127639.4">9306 6086 39 0,'0'10'19'0,"14"-4"-16"0,-14-6 24 15,0 0-27-15,7 3 1 16,-3 6-1-16,3 7 1 15,-7 9-1-15,4 0 1 16,3 10 1-16,-4-4 1 16,4 4 1-16,0-13 0 15,4-7 0-15,6-8 0 16,8-7-1-16,3-13 0 16,1-3-2-16,-1-9 0 15,-3-9-6-15,-4 5 1 16,-4-2-11-16,-6-10 0 0</inkml:trace>
  <inkml:trace contextRef="#ctx0" brushRef="#br1" timeOffset="128152.49">9797 6271 34 0,'0'13'17'0,"0"21"-9"0,0-24 18 15,-4-4-25-15,4 0 0 16,0 0 1-16,0-6 0 16,0 0-2-16,0 0 0 15,0-9 1-15,7 0 1 16,0-1-1-16,0-2 0 16,4 2-1-16,3 1 0 15,0-7-1-15,0 1 0 16,0-4-1-16,-3 3 1 15,-1 3 0-15,5 4 0 16,-5 6 1-16,1 6 0 0,-1 6 0 16,1 4 0-16,0-4 1 15,-4 4 0-15,0 12 0 16,0 0 0-16,-4 0-1 16,1 3 1-16,-1-9-1 15,4 0 1-15,0-6-4 16,4-4 1-16,0-6-10 15,3-9 1-15</inkml:trace>
  <inkml:trace contextRef="#ctx0" brushRef="#br1" timeOffset="128453.43">10255 5575 47 0,'-7'28'23'0,"4"29"-22"0,-1-42 38 16,1 17-38-16,-1 15 1 16,1 19 0-16,-1 9 1 15,1 10-4-15,-1-1 1 16,0-8 1-16,1-11 1 15,-1-11-4-15,4-17 1 16,0-12-5-16,4-15 0 16,-4-10-7-16,3-10 1 0,5-2-3 15,-8-10 1-15</inkml:trace>
  <inkml:trace contextRef="#ctx0" brushRef="#br1" timeOffset="128699.56">10206 6089 28 0,'7'7'14'0,"7"-1"-7"16,-10-6 23-16,6 0-27 16,4-3 1-16,4 3 4 15,7 3 1-15,-1 9-10 16,5 1 1-16,-5 6 6 16,-6 6 0-16,-4-6-2 15,-3 3 0-15,-11 9-3 0,-15 0 0 16,1-2-3-16,-7-4 1 15,0-3-5 1,-4-4 1-16,8-5-4 0,3-4 0 16,3-5-6-1,4-14 0-15</inkml:trace>
  <inkml:trace contextRef="#ctx0" brushRef="#br1" timeOffset="129260.84">10763 6230 41 0,'0'10'20'0,"7"-10"-20"0,-7 0 35 15,0 0-33-15,0 0 1 16,-3-3 2-16,-4 0 0 16,-4-1-6-16,-6 4 0 15,-1 4 3-15,0 2 1 16,-3 0-2-16,3 13 1 15,1 3-4-15,3 3 1 16,0 3-2-16,7 0 1 0,7 4-1 16,7-7 1-16,3-9-1 15,8-10 1-15,-1-6 1 16,5-6 0-16,-5-7 1 16,1-6 0-16,0-3-3 15,-4-3 1-15,0 3-10 16,-7-6 1-16</inkml:trace>
  <inkml:trace contextRef="#ctx0" brushRef="#br1" timeOffset="129551.69">10876 6296 39 0,'11'29'19'0,"-18"2"-15"0,10-28 27 16,1 10-29-1,3-4 1-15,0 4 3 0,0-4 0 16,7 0-7-16,0-2 0 16,4-1 4-16,-1-3 0 15,1-3-1-15,0-6 0 16,-4-4-3-16,0-8 1 15,0-1-5-15,0-6 0 16,0 6-10-16,4 0 1 0</inkml:trace>
  <inkml:trace contextRef="#ctx0" brushRef="#br1" timeOffset="129969.08">11282 6346 48 0,'7'38'24'0,"3"-19"-24"15,-10-19 36-15,4 3-35 16,0-3 1-16,-4 0-2 15,7-6 1-15,-4-4-2 16,1-5 0-16,-1-4 0 0,1 0 1 16,-4 3-3-1,0 1 0-15,0-1-2 0,3 3 0 16,4 4 0-16,-3 6 0 16,3 3 1-16,0 0 1 15,0 6 1-15,4 4 1 16,-1 5 2-16,1 1 0 15,-1 3 1-15,4 0 0 16,-3-1 0-16,0-2 0 16,-1-3-2-16,-3-4 1 15,4 4-4-15,3-7 0 16,4-3-8-16,3-12 1 0</inkml:trace>
  <inkml:trace contextRef="#ctx0" brushRef="#br1" timeOffset="130644.72">11896 5873 42 0,'7'56'21'0,"0"45"-22"16,0-79 36-16,-4 12-35 16,1 1 1-16,3-4 0 0,-4 0 1 15,5-6-1-15,-5-3 1 16,1-12 1-16,-1-4 0 16,-3-6-1-16,-3 0 0 15,-4-3 0-15,-4-3 0 16,0-1-3-16,-6-5 0 31,-11 2-4-31,-1 7 1 16,1 6-1-16,0 7 1 15,3-4 0-15,8 4 0 0,2 12 1 16,5-1 1 0,6 5 3-16,4 2 0 15,11-3 0-15,3 0 1 0,7-3 1 16,4 0 1-16,0-3-1 15,-1-10 0-15,4-3 0 16,39-3 2 0,-35-6-3-16,0-6-3 15,0-4 1-15,-8-9-2 16,-2-6 1-16,-5 3-1 16,-3-6 0-16,0-4 0 15,-6 4 0-15,-1 3-1 16,-4 6 1-16,1 9 0 15,-4 7 1-15,0 9 0 0,-4 6 0 16,4 4 1-16,-3 3 0 16,3 6 0-16,0 3 0 15,3 0 1 1,4 3 0-16,0-3-1 0,4 3 1 16,3 1-1-16,4-7 0 15,3-1-5-15,0-8 1 16,4-7-8-16,-1-12 1 15</inkml:trace>
  <inkml:trace contextRef="#ctx0" brushRef="#br1" timeOffset="131065.02">12601 5923 42 0,'25'44'21'0,"-11"41"-24"15,-14-70 34-15,0 10-30 16,4 7 1-16,-4-4 1 16,0-6 1-16,0-6-4 15,0-1 0-15,0-2 3 16,0-1 1-16,0-5-2 15,0-4 1-15,-4-6-2 16,-3-4 1-16,-7-8-2 16,-4-1 1-16,-6 0-2 15,-1 4 1-15,0 9-1 16,4 6 0-16,0 9 1 16,3 7 0-16,1 0 0 0,2 12 1 15,5 1 0-15,6-4 0 16,4-3 0-16,7-3 1 15,11-6-2-15,7-4 1 16,6-5-6-16,8-4 0 16,-7-3-10-16,0-13 1 15</inkml:trace>
  <inkml:trace contextRef="#ctx0" brushRef="#br1" timeOffset="131502.01">13822 6240 48 0,'-7'22'24'0,"0"-13"-19"0,7-6 36 16,0 7-41-16,0 2 1 15,0 4-2-15,0-7 1 16,0 1-4-16,0-1 1 16,0-3-9-16,0-6 1 0,3-18-4 15,4 2 0-15</inkml:trace>
  <inkml:trace contextRef="#ctx0" brushRef="#br1" timeOffset="131681.29">13783 5986 27 0,'7'19'13'0,"-3"9"-4"15,-4-22 20-15,3 0-28 16,1 1 0-16,-4-4 0 15,3 0 1-15,4 3-5 16,4-3 1-16,3 4-8 16,0-7 1-16</inkml:trace>
  <inkml:trace contextRef="#ctx0" brushRef="#br1" timeOffset="132026.04">14055 6299 41 0,'10'-3'20'0,"1"-9"-25"0,-11 12 32 16,3-10-29-16,-3 1 0 16,7-4-2-16,0-5 0 0,-3-1 3 15,3 0 0-15,0 0-3 16,0 0 1-16,0 7 0 15,0 2 1-15,4 7 2 16,3 6 1-16,0 13 3 16,4 9 0-16,3-3 1 15,0 9 0-15,0 4 0 16,0-4 0-16,1 1-3 16,-1-4 1-16,0-3-4 15,4-6 1-15,3-7-10 16,0-5 1-16,0-14-3 15,-7-5 1-15</inkml:trace>
  <inkml:trace contextRef="#ctx0" brushRef="#br1" timeOffset="132464.57">15462 5848 48 0,'4'12'24'0,"-18"23"-26"0,7-23 48 0,-11 4-46 16,-7 19 0-16,-3-4 0 15,-4 7 0-15,4 9-1 16,3-7 0-16,4 4-3 16,4-6 0-16,2-4-10 15,5-8 1-15,3-23-1 16,10-10 0-16</inkml:trace>
  <inkml:trace contextRef="#ctx0" brushRef="#br1" timeOffset="132661.62">15222 5854 40 0,'29'35'20'0,"20"37"-20"0,-31-47 39 16,3 0-38-16,3 13 1 16,12 5-1-16,6-5 0 0,-3 9-4 15,0 0 1-15,-4-3-7 16,-3-9 0-16,-11-10-4 15,-3-7 0-15</inkml:trace>
  <inkml:trace contextRef="#ctx0" brushRef="#br1" timeOffset="133046.37">15716 5186 39 0,'0'35'19'0,"14"62"-18"0,0-56 34 15,18 18-29-15,11 17 1 16,6 18 4-16,4 12 0 16,-4-2-14-16,-13 2 0 15,-15 7 8-15,-18-3 1 16,-17 6-8-16,-14-6 1 15,-21-10-13-15,-8-9 1 0,-10-13-5 16,0-15 0-16</inkml:trace>
  <inkml:trace contextRef="#ctx0" brushRef="#br1" timeOffset="136002.69">26049 5114 54 0,'-14'-6'27'0,"-11"6"-21"15,18 3 27-15,-7 3-32 16,-7 1 1-16,-7 14 2 15,-8 14 0-15,-6 15-5 0,-4 25 1 16,0 26 3-16,-6 21 0 16,2 29-1-16,4 12 0 15,11 3-1-15,14-9 1 16,17-7-2-16,15-28 0 16,7-18-6-16,10-16 1 15,11-19-13-15,6-29 0 16</inkml:trace>
  <inkml:trace contextRef="#ctx0" brushRef="#br1" timeOffset="136784.22">26095 6102 39 0,'-4'0'19'0,"1"3"-10"31,3 6 20-31,0 1-27 0,0 9 0 0,0 3 1 16,0 15 0-16,3 7-4 0,5 6 1 15,2-6 4 1,4-6 0-16,4-10-1 0,-1-12 0 16,8-16-1-16,3-13 1 15,4-9-3-15,0 0 0 16,-4-3-5-16,-3-3 1 15,-4-7-12-15,-3-2 0 16</inkml:trace>
  <inkml:trace contextRef="#ctx0" brushRef="#br1" timeOffset="137368.04">26666 6218 39 0,'-7'50'19'0,"-3"-9"-14"0,6-25 23 16,1-1-28-16,-1 1 1 15,1 0 2-15,-1-4 0 16,4-6-3-16,4-2 0 16,3-11 1-16,3-8 1 15,4-7-1-15,1 3 1 16,-1-6-3-16,-4-7 0 0,4-2-1 16,1 6 1-1,2-1-1-15,1 4 0 0,3 10 0 16,-3 2 1-16,-4 13 0 15,-4 10 1-15,-3 8 0 16,-3 7 1-16,-1 0-1 16,-3 4 1-16,4 8-1 15,-4-2 1-15,0-7-1 16,3-3 0-16,1-3-6 16,3-3 1-16,4-10-7 15,-1-2 1-15</inkml:trace>
  <inkml:trace contextRef="#ctx0" brushRef="#br1" timeOffset="137716.76">27277 5403 45 0,'7'9'22'0,"-4"66"-20"0,-3-53 39 15,-3 16-40-15,-4 6 1 16,-4 25-1-16,1 12 1 0,-4 7-3 15,-1 9 1-15,1-9 0 16,0-19 1-16,4-12-5 16,3-14 1-16,3-18-5 15,4-12 1-15,4-4-8 16,3-24 1-16</inkml:trace>
  <inkml:trace contextRef="#ctx0" brushRef="#br1" timeOffset="137971.79">27234 6002 34 0,'22'9'17'0,"2"22"-12"0,-20-28 26 16,3 7-29-16,7-4 0 16,7 7 6-16,4 2 0 15,0 4-8-15,-4 0 0 16,-4 3 5-16,-6-3 0 15,-8 0-2-15,-10-4 1 16,-10 7-4-16,-4 6 1 16,-4-3-5-16,-3-3 0 15,-4-6-8-15,0-3 1 16,8-10-5-16,2-3 1 16</inkml:trace>
  <inkml:trace contextRef="#ctx0" brushRef="#br1" timeOffset="138286.76">27640 6277 41 0,'0'0'20'0,"-7"-3"-26"0,4 3 36 0,-8 0-29 15,0 0 1-15,1 0 1 16,-1 0 0-16,1 10-3 16,-1 2 0-16,4 7 2 15,3 3 1-15,4 0-1 16,4 0 0-16,3-9 0 16,7-4 0-16,4-9-2 15,-1-13 1-15,1-2-3 0,3-7 0 16,0 3-6-16,1 3 0 31</inkml:trace>
  <inkml:trace contextRef="#ctx0" brushRef="#br1" timeOffset="138560.67">27859 6274 44 0,'3'16'22'0,"1"28"-13"0,-4-32 25 0,0-2-33 16,3 2 1-16,1 1 1 16,3 3 0-16,0-4-4 15,7-2 1-15,4-7 3 16,7-6 0-1,3-4-2-15,0-5 1 0,-3-7-6 16,-1-6 0-16,1 6-12 16,0-3 1-16</inkml:trace>
  <inkml:trace contextRef="#ctx0" brushRef="#br1" timeOffset="138932.31">28243 6428 43 0,'15'16'21'0,"-5"-19"-21"0,-3-1 27 16,0-2-29-16,4-3 0 15,-1-10-2-15,1-3 1 16,0-3 2-16,-1 3 0 15,1-3-4-15,-1 0 1 16,1 3-1-16,-4 0 1 16,0 6 0-16,4 4 1 0,3 5 4 15,0 10 1-15,3 4 2 16,1 8 1-16,3-8 0 16,-3 8 1-16,-4 1-1 15,0 3 1-15,-3 0-4 16,-1 3 1-16,4 0-5 15,0-4 0-15,1-2-9 16,-1-3 0-16,3-10 0 16,8-6 0-16</inkml:trace>
  <inkml:trace contextRef="#ctx0" brushRef="#br1" timeOffset="139592.93">29214 5776 46 0,'3'44'23'0,"-17"18"-33"0,10-46 48 16,-3 9-35-16,0 13 0 15,0-1 3-15,0 10 1 16,4 0-9-16,-1-9 1 15,1 3 5-15,3-7 0 16,0-5-2-16,0-4 0 16,0-13-2-16,0-2 0 0,-4-10-1 15,-10 0 0 1,-4-7 0-16,-3-2-2 16,-4 0 1-16,1-4 0 15,6 10 0-15,1 3 0 16,2 6 1-16,-2 4 0 15,3 2 0-15,-4 10 1 16,7 3 0-16,4 6 1 16,4-5 0-16,3 2 0 15,3 0 0-15,1 3 0 16,3-6 1-16,14 1-1 16,4-5 1-16,7 1-1 15,3-9 1-15,11-7-1 16,0-6 1-16,-1-9-2 15,-2-4 1-15,-4-9-1 0,-4 4 0 16,-7-4-1-16,0 0 0 16,-7-3 0-16,-3-4 0 15,-7-2-1-15,-4 9 0 16,-7 3 0-16,-7 4 1 16,-4 5-1-16,-3 10 1 15,0 10-1-15,0-1 1 16,0 7 1-16,3 2 0 15,4 8 0-15,3-1 1 16,12 3-1-16,2 0 1 16,4-3-2-16,4-6 0 0,3-3-7 15,0-10 0-15,-3-9-6 16,7-13 1-16</inkml:trace>
  <inkml:trace contextRef="#ctx0" brushRef="#br1" timeOffset="140013.76">29898 5738 40 0,'7'35'20'0,"-11"5"-22"16,1-24 32-16,-1 3-29 15,4 9 1-15,-3 13 4 16,-1 3 0-16,1 9-6 15,-1-3 0-15,1 10 3 16,-4-4 1-16,0-6-1 0,3-12 0 16,1-10-3-16,-1-9 1 15,4-6-1-15,0-10 1 16,0-9-1-16,-3-4 0 16,-5 1 0-16,-2-1 0 15,-4-2 0-15,-4-4 0 16,-3 4 0-16,-4 2 0 15,1 16 0-15,-1-2 0 16,0 11 0-16,4 10 1 16,3 7 0-16,11 2 0 15,11 1 0-15,6-1 0 0,8-3 0 16,7-9 1-16,10-9-3 16,7-10 1-16,1-6-7 15,-4-6 0-15,-8-4-9 16,-10 0 0-16</inkml:trace>
  <inkml:trace contextRef="#ctx0" brushRef="#br1" timeOffset="140495.06">31355 6381 55 0,'0'16'27'0,"0"-4"-25"16,0-6 45-16,-4 7-47 16,1 3 1-16,3 2-1 15,0 1 1-15,0 0-5 16,3-3 0-16,4-4-12 16,8-9 1-16,2-12-2 15,1-7 1-15</inkml:trace>
  <inkml:trace contextRef="#ctx0" brushRef="#br1" timeOffset="140657.65">31422 6030 42 0,'25'34'21'0,"3"-9"-24"0,-21-25 40 15,3 0-40-15,5 0 0 16,2 3-6-16,1 1 0 15,3 2 3-15,0 6 0 16</inkml:trace>
  <inkml:trace contextRef="#ctx0" brushRef="#br1" timeOffset="141019.21">31658 6575 20 0,'4'10'10'0,"-8"-16"-1"16,4-1 7-16,0-2-16 16,4-10 1-16,-1 0 0 15,1-3 0-15,3-6-2 16,0-3 1-16,-3-1 0 16,-1 4 1-16,1 6 0 15,3 0 0-15,0 10 1 16,0 5 1-16,3 4 1 15,1 10 1-15,3-1 1 16,-3 9 0-16,3 1 1 0,-4 0 1 16,11 21-3-16,1 7 1 15,2-3-2 1,5-6 0-16,2-1-2 0,8-9 0 16,7-6-6-16,-7-10 1 15,-7-2-9-15,-4-4 0 16,-14-13-4-16,-4-2 0 15</inkml:trace>
  <inkml:trace contextRef="#ctx0" brushRef="#br1" timeOffset="141529.54">32953 6196 42 0,'-7'19'21'0,"-25"6"-20"0,25-22 39 16,-7 10-38-16,-4 8 1 16,-6 11 1-16,-12 9 1 15,-6 21-7-15,-14 10 1 0,-1 10 3 16,1 9 1-16,3-3-4 16,7-13 1-16,0-9-6 15,14-16 0-15,11-19-8 16,14-24 0-16,11-23-1 15,10-15 0-15</inkml:trace>
  <inkml:trace contextRef="#ctx0" brushRef="#br1" timeOffset="141709.25">32445 6221 38 0,'11'56'19'0,"24"13"-22"16,-25-56 37-16,5 12-34 0,-1 6 0 16,0 1-8-16,0-1 1 15,-4-15 0-15,1-7 0 16</inkml:trace>
  <inkml:trace contextRef="#ctx0" brushRef="#br1" timeOffset="142086.26">33126 5478 46 0,'7'59'23'0,"21"39"-17"0,-17-61 40 0,6 26-42 16,12 22 0-16,2 24 2 15,-2 20 1-15,-8 9-10 16,-7 6 1-16,-14-15 2 16,-18-4 0-16,-21-6-10 15,-24-6 1-15,-22-3-10 16,-14-3 1-16</inkml:trace>
  <inkml:trace contextRef="#ctx0" brushRef="#br1" timeOffset="147113.79">20140 9235 28 0,'0'-10'14'0,"0"29"1"0,0-16 14 15,4 6-25-15,-1 1 1 16,1 2 2-16,-1 7 0 0,4 6-9 16,-3 4 1-16,6 5 5 15,4 7 1-15,8 0-2 16,2-7 0-16,8 7 0 16,3-7 0-16,8-9-1 15,6-9 0-15,8-13 0 16,-5-12 0-16,-9-23-1 15,-1-15 0-15,-3-18-1 16,-4-4 0-16,-10-10-1 16,-4-15 1-16,-7-3-1 15,-10-10 1-15,-11-6-1 16,3 4 1-16,-3 2-1 16,-7-9 1-16,-7 6 0 15,0-9 0-15,-1 6 0 16,1 7 1-16,4 8-1 15,-1 7 1-15,4 13-2 0,3 9 1 16,4 13-1-16,7 18 1 16,4 7-2-1,3 9 0-15,3 6-5 0,1 7 1 16,3 5-11-16,0 4 1 16,-7 4 0-16,-3 2 0 15</inkml:trace>
  <inkml:trace contextRef="#ctx0" brushRef="#br1" timeOffset="147923.93">20768 10012 45 0,'11'-6'22'0,"-11"-3"-25"0,0 9 45 0,-4-4-42 15,1-5 0-15,-4-4 0 16,-4 4 1-16,0 0-1 15,1-1 0-15,-4 7 0 16,-4 9 1-16,-3 1-1 16,-4 11 1-16,0 14-1 15,4 2 0-15,4-2 0 0,6-1 0 16,11 4 0-16,11-10 0 16,6-7 0-16,1-11 1 15,0-14 0-15,3 1 1 16,0-6-1-16,0-4 0 15,0-6-7-15,-7-3 1 16,0 0-10-16,-6-3 1 16</inkml:trace>
  <inkml:trace contextRef="#ctx0" brushRef="#br1" timeOffset="148602.43">20814 7315 39 0,'0'-6'19'0,"3"-10"-6"0,-3 16 26 0,0 0-36 16,0 0 1-16,0 0 3 15,0 4 0-15,-3 11-8 16,-1 7 0-16,1 13 4 16,-4 6 0-16,7 12-5 15,3 6 0-15,4-2-12 0,0 2 0 16,-3-8-4-16,3-11 1 16</inkml:trace>
  <inkml:trace contextRef="#ctx0" brushRef="#br1" timeOffset="149260.18">21276 9213 52 0,'-3'15'26'0,"13"1"-29"0,-10-16 49 16,0 0-44-16,4-9 1 0,-1-17-1 16,1-11 1-16,-1-16-5 15,-6-20 1-15,-1-14 2 16,-3-4 0-16,4-7-1 15,-1 1 0-15,1 3 0 16,6 6 0-16,4 7 0 16,7 2 0-16,4 17-1 15,7 12 1-15,3 15-2 16,4 10 1-16,3 16-4 16,0 9 0-16,-10 9-6 15,-11 16 1-15,-11 3-6 16,-6 7 0-16</inkml:trace>
  <inkml:trace contextRef="#ctx0" brushRef="#br1" timeOffset="149462.44">21121 8796 56 0,'-7'15'28'0,"10"-9"-29"0,1-6 53 15,3 4-50-15,7-4 1 16,4 0 0-16,-1 3 0 15,4-3-6-15,4 3 0 16,3 3 0-16,4 0 0 16,0-2-9-16,-4 2 1 15,0-6-7-15,1 0 0 16</inkml:trace>
  <inkml:trace contextRef="#ctx0" brushRef="#br1" timeOffset="149726.9">21777 8686 46 0,'7'3'23'0,"-14"13"-23"16,3-13 37-16,-3 3-37 15,-3 3 1-15,-1 7 0 16,-3 9 1-16,-4 0-2 15,1 7 0-15,3 2 1 16,3 4 1-16,4-4-1 16,7 7 0-16,7-7-4 15,7-5 1-15,4-4-11 16,0-10 1-16,-4-8-3 16,3-4 1-16</inkml:trace>
  <inkml:trace contextRef="#ctx0" brushRef="#br1" timeOffset="149938.78">22013 8783 49 0,'7'25'24'0,"4"0"-26"0,-11-15 48 16,-4-1-45-16,-6 7 1 0,-4 2 0 16,-4 4 0-16,-3 4-3 15,-7-5 1-15,0 8 2 16,3 2 0-16,7 4-4 15,4-4 0-15,0-6-7 16,7-3 0-16,0-6-7 16,3-13 1-16</inkml:trace>
  <inkml:trace contextRef="#ctx0" brushRef="#br1" timeOffset="150161.01">21837 8817 33 0,'21'16'16'0,"-3"22"-9"16,-11-32 20-16,0 10-25 15,3 6 0-15,1 9 1 16,0-3 1-16,-1 7-5 16,8-1 0-16,-4 1 2 0,0-7 1 15,0-6-5-15,0-6 0 16,0-10-6-16,1-9 1 15,-1-10-4-15,-4-6 0 16</inkml:trace>
  <inkml:trace contextRef="#ctx0" brushRef="#br1" timeOffset="150375.44">22176 8767 55 0,'42'44'27'0,"11"16"-33"0,-39-48 56 0,-3 7-50 16,-1 6 1-16,1 3-1 15,-4 4 0-15,-4 2-1 16,-6 7 0-16,-8 3-5 16,-6 0 0-16,-12-6-10 15,1-4 0-15</inkml:trace>
  <inkml:trace contextRef="#ctx0" brushRef="#br1" timeOffset="150928.17">22969 8516 40 0,'-17'41'20'0,"13"41"-19"0,4-54 26 16,-7 16-27-16,4 12 1 0,3 10 4 16,10 3 1-16,-3-3-5 15,0-16 0-15,0-9 4 16,-3-13 1-16,3-9-2 16,-7-10 1-16,-4-12-3 15,-6-3 0-15,-1-7-2 16,-6 1 1-16,-1-1-3 15,-7-5 1-15,-3-1-2 16,-4 3 1-16,1 10 0 16,-1 6 0-16,4 6 0 15,3 3 0-15,4 13 1 16,7 3 1-16,7 7 1 16,7-4 0-16,7 0 0 15,10-3 0-15,8 0-1 0,7-6 1 16,-4-3-4-16,0-7 1 15,4-6-8 1,0-3 1-16,-1-6-6 0,-2-6 1 16</inkml:trace>
  <inkml:trace contextRef="#ctx0" brushRef="#br1" timeOffset="151499.81">23460 8865 59 0,'10'18'29'0,"-24"-2"-40"0,14-7 58 16,-3 10-47-16,-8 6 0 16,-3 4 0-16,-4 8 1 0,-3 4-2 15,0-3 1 1,3-4-2-16,4-6 0 0,4-9-6 16,3-9 0-16,0-17-8 15,3-18 1-15</inkml:trace>
  <inkml:trace contextRef="#ctx0" brushRef="#br1" timeOffset="151664.73">23188 8758 18 0,'-7'-22'9'0,"25"16"15"15,-8 12 1-15,4 13-17 16,8 6 1-16,2 12 4 16,8 11 0-16,0 2-18 0,-4 6 1 15,0-3 9 1,4-6 1-16,0-6-10 0,-11-9 1 15,-4-10-13-15,-6-16 0 16</inkml:trace>
  <inkml:trace contextRef="#ctx0" brushRef="#br1" timeOffset="152413.94">25023 8949 52 0,'0'16'26'0,"-8"28"-25"0,8-35 41 16,-3 7-41-16,3 9 1 15,0 6 1-15,3 7 0 16,5 0-4-16,-1 2 0 16,3 1 3-16,1-13 0 0,-1-15-2 15,-3-7 1-15,4-15-1 16,3-7 0-16,4-9-1 16,-1-6 1-16,1 9-2 15,3 6 1-15,-3 10-1 16,-1 6 0-16,-2 6 0 15,2 7 1-15,1-1-1 16,-4 1 1-16,4-4 0 16,-1 7 0-16,1-7 1 15,0 0 0-15,-4-2 0 16,0-7 0-16,-4-7 0 16,1-5 0-16,-1-10-1 15,1-6 1-15,0 0-1 16,-4-4 0-16,0 1-7 15,0-4 1-15,0 4-7 0,-7 6 0 16</inkml:trace>
  <inkml:trace contextRef="#ctx0" brushRef="#br1" timeOffset="153407.53">25668 8087 51 0,'14'34'25'0,"-10"10"-25"0,-1-19 43 16,1 10-42-16,-4 18 1 15,0 19 1-15,-4 16 0 16,-3 22-4-16,0 9 1 16,-3 0 1-16,-5-19 1 15,-2-15-3-15,3-22 1 0,0-16-2 16,0-19 1-16,6-12-1 16,8-13 1-16,8-9-1 15,-1-10 1-15,3 3 0 16,1 1 0-16,-1-1-1 15,1 1 1-15,7 2-3 16,-1 4 1-16,-3 6 0 16,0 0 0-16,1 0 1 15,-5 3 0-15,1 7 0 16,-1-1 1-16,4 4 1 16,-7 2 1-16,-3 1-1 15,3 0 1-15,0-1 0 16,0 4 0-16,4-3 1 15,-1 0 0-15,1-4 1 16,3-6 0-16,0-3-1 0,7-3 0 16,0-6-1-1,1-9 0-15,-1-4-1 0,3-6 1 16,-6 6-2-16,-4-3 1 16,-3-3-1-16,-4 0 0 15,-4 6-1-15,1 0 1 16,-4 6-1-16,-4 7 0 15,1 9 0-15,-1 7 0 16,-3-1 0-16,4 10 1 16,-1 6 0-16,4 0 0 0,4 0 2 15,3 0 0 1,3-3 0-16,4-6 1 16,4-3-2-16,0-7 1 0,3-3-4 15,0-3 1-15,-3-6-7 16,-4-4 0-16,0-5-4 15,0-4 0-15</inkml:trace>
  <inkml:trace contextRef="#ctx0" brushRef="#br1" timeOffset="153825.31">26321 9206 31 0,'-7'13'15'0,"3"-10"-7"0,4-3 24 16,-3 0-29-16,3-3 0 16,0-3 4-16,0-7 1 15,3-9-9-15,4-6 0 16,0 6 6-16,0 0 0 0,4 3-1 16,0-3 0-16,-1 7-2 15,4 2 0-15,7 10-1 16,4 6 1-16,3 0-2 15,4 0 0-15,-7 0-5 16,-1-3 0-16,-2 4-7 16,-1-1 0-16,-4-3-5 15,-6-3 1-15</inkml:trace>
  <inkml:trace contextRef="#ctx0" brushRef="#br1" timeOffset="154140.06">26652 9181 54 0,'22'22'27'0,"2"-16"-34"0,-13-6 53 15,-4-6-46-15,0-3 0 16,7-4-1-16,0-6 1 16,0-6-1-16,-3 7 1 15,-4-1-1-15,-7 0 1 16,-4 3-2-16,1 7 0 15,-4 6-1-15,-4 3 1 16,-3 12-1-16,0 10 1 16,0 3 0-16,3 3 1 15,8 7 2-15,6-1 0 16,4 1 0-16,4-1 1 16,3-5-2-16,7-4 0 15,11-10-5-15,3-5 0 0,-3-13-9 16,3-10 1-16</inkml:trace>
  <inkml:trace contextRef="#ctx0" brushRef="#br1" timeOffset="154666.31">28388 9369 46 0,'-3'-22'23'0,"6"-72"-21"0,1 50 39 0,-1-12-38 15,-3-19 0-15,-3-19 1 16,-4-16 0-16,-1 0-6 16,1-3 1-16,0-3 3 15,4 16 0-15,3 9-1 16,7 9 1-16,0 23-1 16,0 15 0-16,4 22-2 15,6 9 1-15,1 7-5 16,-1 9 1-16,1 7-8 15,-11 9 0-15,-7 12-5 16,-3 3 1-16</inkml:trace>
  <inkml:trace contextRef="#ctx0" brushRef="#br1" timeOffset="154879.94">28039 8849 54 0,'-4'16'27'0,"18"-23"-32"0,-3 7 51 16,7 0-46-16,13 3 1 15,12-3-1-15,6 4 1 0,-7-4-4 16,1 0 1 0,-1 0-11-16,0 3 1 15,-6-3-4-15,-5 0 1 0</inkml:trace>
  <inkml:trace contextRef="#ctx0" brushRef="#br1" timeOffset="155163.46">28878 8570 44 0,'22'9'22'0,"-19"-6"-28"16,-6 0 39-16,-8 7-32 16,-3 2 0-16,-4 7 3 15,-3 6 1-15,-4 4-5 16,-3 11 0-16,0 10 2 16,0 7 1-16,7-7-1 0,3 7 1 15,4-1-6-15,7-3 1 16,3-12-6-16,1-6 0 15,13-10-7-15,4-13 1 16</inkml:trace>
  <inkml:trace contextRef="#ctx0" brushRef="#br1" timeOffset="155402.68">29058 8877 46 0,'-17'38'23'0,"-36"2"-25"16,49-27 41-16,-6 3-39 15,-12-4 1-15,1 10 0 16,0 3 1-16,4 3-3 16,-1-2 1-16,4-8-4 15,7-5 0-15,3-7-7 16,4-6 1-16,7-15-4 15,0-4 1-15</inkml:trace>
  <inkml:trace contextRef="#ctx0" brushRef="#br1" timeOffset="155602.76">28907 8792 28 0,'21'35'14'0,"-7"18"-8"0,-11-40 24 15,-3 9-28-15,4 6 1 16,-1-3 0-16,1 6 0 15,10 4-4-15,-3-1 0 16,3-2 2-16,0-1 1 16,0-3-3-16,0-6 1 15,0-6-5-15,0-10 1 16,0-6-7-16,1-22 0 16</inkml:trace>
  <inkml:trace contextRef="#ctx0" brushRef="#br1" timeOffset="155796.73">29196 8579 39 0,'28'72'19'0,"25"16"-15"0,-35-60 31 0,3 13-33 15,0 9 0-15,-3 4-2 16,-11 11 0-16,-4-5-7 15,-6 0 1-15,-8-10-6 16,-3-9 1-16</inkml:trace>
  <inkml:trace contextRef="#ctx0" brushRef="#br1" timeOffset="157007.87">30603 7936 37 0,'0'7'18'0,"4"5"-7"0,-4 1 19 16,0 5-28-16,-4 4 1 15,4 16 2 1,0 9 1-16,0 10-7 0,-3 18 1 15,-8 16 3-15,1 22 1 0,-1 6-2 16,-3-3 1-16,-4-25-2 16,1-19 0-16,3-19-3 15,0-15 1-15,3-7-1 16,7-21 0-16,8-17-2 16,7-8 0-16,-1-7-1 15,8-7 1-15,-1 1 0 16,-2 0 1-16,-1 6 0 15,0 3 0-15,0 7 2 16,0 15 0-16,0 6 1 16,0 10 0-16,-3 3 1 15,-1 3 0-15,1 3-1 16,-4 4 1-16,0-4-1 16,0 3 1-16,0-6-5 15,-3 0 0-15,3-6-8 16,0-9 1-16</inkml:trace>
  <inkml:trace contextRef="#ctx0" brushRef="#br1" timeOffset="157443.01">31009 8880 41 0,'11'6'20'0,"-8"-6"-20"0,-3 0 33 16,-3 0-32-16,-4 0 1 16,-4 4-1-16,-3-1 0 0,0 3-2 15,-4 0 0-15,4 4 1 16,0-1 1-16,3 7-3 16,1-4 0-16,3 1 0 15,7-1 1-15,3 1-1 16,8-4 1-16,3-2-1 15,7-7 1-15,4-4 0 16,-4-5 0-16,0-3 0 16,0-4 0-16,-3 0 0 15,-4 1 1-15,-3 2 1 16,-1 7 0-16,1 9 1 16,-4 3 1-16,0 13 0 15,0 0 0-15,0 0 0 16,-3 2 0-16,-1 5-3 15,4-1 0-15,-3-3-5 16,-1-7 1-16,4-5-9 0,4-7 0 31</inkml:trace>
  <inkml:trace contextRef="#ctx0" brushRef="#br1" timeOffset="157714.81">31429 8739 45 0,'4'6'22'0,"-19"19"-26"0,12-18 37 0,-4 2-31 16,-7 1 1-16,0-1-1 15,-1 0 0-15,-2 1-3 16,3-1 0-16,3 1 3 16,4-4 0-16,7 0-1 15,7 0 1-15,4 4 0 16,3 5 1-16,7 4 0 15,0 3 1-15,-3 3-2 16,-4-3 1-16,-7-3-4 16,-7 3 1-16,-11 3-10 15,-13 3 1-15,-15-6-7 16,-3-3 0-16</inkml:trace>
  <inkml:trace contextRef="#ctx0" brushRef="#br1" timeOffset="158493.99">32233 8140 42 0,'4'3'21'0,"-1"0"-16"0,1-3 32 15,-1 4-35-15,4 8 0 16,4 13 2-16,3 7 0 16,7 18-5-16,4 12 1 15,0 17 2-15,-4 12 1 0,0 0-1 16,-3-3 0-16,-4-13-2 16,-7-16 1-16,0-12-1 15,-4-15 1-15,1-10 0 16,3-16 0-16,0-15 1 15,7-7 0-15,-3-19 1 16,6-9 0-16,5-9-1 16,6-6 0-16,11-23-2 15,-1 4 0-15,-2-4-4 16,-5 7 1-16,-6 3-6 16,-4 18 1-16,-3 14-10 15,-4 8 0-15</inkml:trace>
  <inkml:trace contextRef="#ctx0" brushRef="#br1" timeOffset="159037.34">32625 9128 48 0,'-4'16'24'0,"4"-13"-20"0,4-10 36 0,3-8-40 15,7-4 1-15,4-16 1 16,3-12 1-16,4-18-4 16,-4-14 1-16,10-5 1 15,12-11 1-15,-1-2-2 16,0 0 1-16,-3 12-1 16,-3 7 1-16,-1 15-1 15,-7 16 0-15,-7 13-2 16,0 12 0-16,-6 9 0 15,-1 13 1-15,-4 16-2 16,-3 12 1-16,-7 7-1 16,0 18 0-16,-7 10 2 15,0 9 0-15,0 3 0 16,0 3 1-16,0 1-2 0,3-10 1 16,1-6-1-16,3-10 1 15,0-12-2-15,0-10 1 16,3-3-4-16,1-12 1 15,0-7-7-15,-4-9 0 16</inkml:trace>
  <inkml:trace contextRef="#ctx0" brushRef="#br1" timeOffset="159247.41">32812 8676 46 0,'3'10'23'0,"12"-4"-15"0,-5-9 41 0,4 0-44 16,7-7 0-16,11 1 0 15,7-7 1-15,17-6-10 16,1 4 0-16,-8 2 0 16,-6 10 0-16,-12 6-14 15,-17 6 0-15</inkml:trace>
  <inkml:trace contextRef="#ctx0" brushRef="#br1" timeOffset="164244">26201 9937 41 0,'-4'3'20'0,"8"0"-12"0,-4-3 20 15,0-6-24-15,0 0 0 16,-7-4 0-16,-4 1 1 15,-3 3-7-15,-7-1 0 16,-4 4 4-16,1 6 0 0,-5 7-3 16,5 2 1-16,-1 4-3 15,4 3 1-15,3 6-1 16,4 6 1-16,7 4 1 16,7-7 1-16,7-3 1 15,7-3 0-15,4-6 2 16,3-10 0-16,0-3 0 15,0-9 0-15,-3-7-2 16,0-9 1-16,-4 0-3 16,0 4 1-16,0-1-1 15,-4 3 1-15,1 3-1 16,0 4 0-16,-4 3-1 16,-4 3 1-16,1 0 0 15,-1 6 1-15,1 3-1 16,-1 3 1-16,1 1 0 15,-1 2 1-15,4 1-1 16,0 3 0-16,-3 2 0 0,0-2 0 16,-1 3 0-1,1-3 0-15,3-1-1 0,0-2 1 16,3-4-1-16,4-3 1 16,8-2 0-16,-1-4 1 15,7 0-1-15,4-10 1 16,3-12 0-16,0-12 0 15,4-4-1-15,-7-15 1 16,-4-4-1-16,0-9 1 16,-3 7-1-16,0-7 0 15,-8 3-1-15,-3 7 1 0,-3 6-1 16,-4 12 0-16,-3 10-3 16,-4 6 1-16,-8 9-1 15,-2 13 1-15,-8 13 0 16,-3 9 0-16,-4 9 2 15,1 13 0-15,3 13 4 16,3 8 0-16,4 8 0 16,7-1 1-16,7-10-1 15,7-15 0-15,3-6-4 16,4-13 1-16,-3-15-10 16,0-13 1-16,-8-16-6 15,-3-3 1-15</inkml:trace>
  <inkml:trace contextRef="#ctx0" brushRef="#br1" timeOffset="164424.22">26208 9736 72 0,'21'19'36'0,"28"-10"-47"0,-20-5 75 15,13 2-64-15,18 3 0 16,11 1-3-16,-12-1 0 15,5 1-4-15,-8 2 0 16,-3 4-13-16,-14-10 1 16</inkml:trace>
  <inkml:trace contextRef="#ctx0" brushRef="#br1" timeOffset="164875.76">27944 9786 55 0,'-11'16'27'0,"-24"28"-27"0,28-28 39 16,-7 9-39-16,-4 9 0 15,-7 10-1-15,-3 0 1 16,0-3-2-16,7-4 0 0,3-5-6 16,4-7 1-16,10-13-8 15,4-12 0-15</inkml:trace>
  <inkml:trace contextRef="#ctx0" brushRef="#br1" timeOffset="165072.01">27757 9648 38 0,'7'38'19'0,"14"37"-12"15,-11-50 27-15,1 19-31 16,0 0 0-16,6 6 0 15,4 1 0-15,8 2-6 16,2-3 1-16,1 0-1 16,-4-12 0-16,-7-10-11 0,-3-15 1 15</inkml:trace>
  <inkml:trace contextRef="#ctx0" brushRef="#br1" timeOffset="165372.66">28173 9902 56 0,'0'4'28'0,"14"-14"-28"0,-7 7 49 0,4 0-46 16,3 0 0-16,7-3 0 16,7 2 0-16,0-2-7 15,-7 3 1-15,1 3-3 16,-5 6 1-16,-6-3-11 16,-4 7 1-16,-7-1-3 15,-7 7 0-15</inkml:trace>
  <inkml:trace contextRef="#ctx0" brushRef="#br1" timeOffset="165538.14">28102 10144 54 0,'0'28'27'0,"14"-25"-29"0,-7-3 55 16,8 0-50-16,6-3 0 16,7-3 0-16,7-4 0 15,1 1-7-15,-1 0 0 16,4-1-3-16,3 1 1 15,-3 6-12-15,0-4 0 16</inkml:trace>
  <inkml:trace contextRef="#ctx0" brushRef="#br1" timeOffset="166000.96">29196 9802 41 0,'0'-3'20'0,"-4"-6"-15"16,1 2 25-16,-8-2-29 15,-3-4 0-15,-11 4 0 16,-10 0 0-16,3 5-1 16,4 14 0-16,0 9-1 0,0 18 0 15,-4 13-3-15,4 13 1 16,7-6 1-16,7 5 0 15,10-5 0-15,8-7 1 16,6-12 3-16,15-13 1 16,17-16 2-16,4-15 0 15,7-10-1-15,-4-22 0 16,-6-9-1-16,-12-6 1 16,-13-6-4-16,-14-1 1 15,-12 0-15-15,-9 1 0 16</inkml:trace>
  <inkml:trace contextRef="#ctx0" brushRef="#br2" timeOffset="173881.87">25220 10630 28 0,'7'-9'14'0,"-3"-4"-5"0,-4 7 15 15,0 6-21-15,0 0 1 16,0 0 1-16,3 6 1 16,1 10-7-16,-4 6 1 15,-4 9 5-15,-3 16 0 16,0 9-2-16,0 13 1 15,0 16-1-15,0 19 0 0,0 15-2 16,0 16 1-16,0 21-1 16,0 26 0-16,3 6 0 15,4 29 0-15,0 18 0 16,4 32 1-16,-4-4-2 16,3 16 1-16,-3 0 0 15,0-3 0-15,-7-3-1 16,-3 0 1-16,-1 3-1 15,0 0 1-15,1 0-1 16,-4 3 0-16,-7-7 0 16,-1 8 1-16,-6-23-2 15,-7-13 1-15,3-9-1 16,-7-31 0-16,4-22-4 16,3-25 1-16,4-19-7 15,3-22 0-15,4-25-5 16,18-16 0-16</inkml:trace>
  <inkml:trace contextRef="#ctx0" brushRef="#br2" timeOffset="176525.95">20680 15309 41 0,'14'6'20'0,"32"0"-12"16,-29-6 20-16,5 0-26 15,13 3 1-15,7 0 0 16,11 1 0-16,11-1-4 15,-1 0 0-15,11 3 3 16,11 0 1-16,14 1-1 16,7-1 0-16,6 0 0 15,8 4 1-15,14-4-1 0,4 0 1 32,130 0-1-32,-14 7 0 15,-3-1 0-15,-15 4 1 16,4 0 0-16,-11-4 0 15,7 1 0-15,1-4 1 16,13 1-2-16,-3-13 1 16,25 3-2-16,3-10 0 15,14 4-1-15,-3 0 1 16,14-1-1-16,0 7 0 0,0 0 1 16,-8-3 0-16,12 0 0 15,-15 3 1-15,7-12-1 16,-3 5 1-1,-3-2-1-15,-5 3 1 0,-10 2-2 16,4 11 0-16,-7-1 0 16,-15 3 0-16,1 4 0 15,-25-7 0-15,-15-3 0 16,-2 1 0-16,-26-14-1 16,-10 4 1-16,-11-7-4 15,-13 1 1-15,-22 5-6 16,-25 1 0-16,-14 0-11 15,-7-3 0-15</inkml:trace>
  <inkml:trace contextRef="#ctx0" brushRef="#br2" timeOffset="177126.11">31140 15073 40 0,'3'-3'20'0,"1"3"-12"16,-4 0 21-16,3 0-26 15,4 0 1-15,7 3 2 16,8 4 0-16,6-1-7 16,4 6 0-16,10 4 5 15,11 0 0-15,7 6-2 16,3-3 0-16,-10 6-1 15,-7-3 0-15,-7 0-2 16,-11 0 1-16,-7 3-1 16,-10 3 1-16,-4 3-2 31,-4 4 1-31,-6-1 0 0,-4 1 0 0,-7 9 0 16,-4 0 1-16,0-4-1 0,1-2 1 15,-1-4 0-15,4-2 0 16,7-7 0-16,4-9 0 15,3-4 1-15,0-9 0 16,0-3 0-16,-4-19 0 16,-3-12 0-16,-7-10 1 15,-4-15-1-15,-3-10 1 16,-4-9-2-16,1-1 0 16,2-2-5-16,5 6 0 15,3-3-12-15,3 6 1 0</inkml:trace>
  <inkml:trace contextRef="#ctx0" brushRef="#br2" timeOffset="177786.44">32420 15199 46 0,'-7'3'23'0,"0"10"-20"15,4-10 31-15,-8 9-33 16,-7 4 1-16,-6 9-1 16,3 9 0-16,-4 7-2 15,-3-3 0-15,-1-1-1 0,5-8 1 16,3-7-10-16,6-7 0 15,12-15-3-15,-1-15 1 16</inkml:trace>
  <inkml:trace contextRef="#ctx0" brushRef="#br2" timeOffset="177964.87">32187 15130 46 0,'22'59'23'0,"-1"29"-22"0,-11-66 44 0,12 16-45 16,9 6 1-16,1 0-5 16,-4 3 0-16,0-3-8 15,-3-13 1-15,-4-12-3 16,1-7 0-16</inkml:trace>
  <inkml:trace contextRef="#ctx0" brushRef="#br2" timeOffset="179165.49">24956 10793 38 0,'-4'3'19'0,"18"-12"-12"16,-7-1 20-16,4-2-26 15,3 2 1-15,3-2 1 16,1-7 0-16,3-9-3 16,4 0 0-16,3-4 2 15,0 1 1-15,-3-7-1 0,-4 4 0 16,0-1-1-16,-3 4 0 15,0 6-1-15,-4 3 1 16,0 6-2-16,-3 13 1 16,-1 6-1-16,-3 13 1 15,0 12 0-15,0-3 0 16,0 13-1-16,0 6 1 16,0-4 0-16,8 11 0 15,6-1 0-15,3 3 1 16,8-3 0-16,7-3 0 0,-7-6-1 15,-4-6 1-15,-7-10-1 16,-3-13 0 0,-8-9-1-16,-6-9 1 0,-11-6-1 15,-14-7 1-15,-15-6-1 16,-9 0 1-16,-23-1-1 16,5 1 1-16,-4 7 0 15,-11 2 1-15,1 10-4 16,-1 6 1-16,4 3-5 15,3 3 0-15,15 0-7 16,14 7 1-16</inkml:trace>
  <inkml:trace contextRef="#ctx0" brushRef="#br2" timeOffset="179605.94">25157 9808 47 0,'0'7'23'0,"-7"18"-20"0,3-10 40 0,-3 4-42 15,0 6 0-15,-4 10 0 16,-6 9 0-16,-8 3-2 16,0 6 1-16,-3 10-2 15,3 0 1-15,4-7-7 16,7-12 0-16,7-16-7 16,0-22 1-16</inkml:trace>
  <inkml:trace contextRef="#ctx0" brushRef="#br2" timeOffset="179785.1">24871 9749 48 0,'10'31'24'0,"22"26"-17"0,-21-42 40 16,-1 7-46-16,8 0 1 15,0 3-2-15,-1 4 1 16,1-1-8-16,-4 0 0 15,-7-6-9-15,-10-3 1 16</inkml:trace>
  <inkml:trace contextRef="#ctx0" brushRef="#br2" timeOffset="186463.2">29383 15205 28 0,'10'10'14'0,"1"-23"-2"0,-7 7 15 0,-1-1-23 16,4 4 0-16,-3 3 5 16,-1 3 1-16,1 7-12 15,-4 2 0-15,-4 20 7 16,1 9 1-16,-1 12-3 15,1-3 0-15,-1 3-3 16,4 4 0-16,0-10-2 16,0-10 0-16,0-5-9 15,-3-10 1-15,-4-13-5 16,-1-6 0-16</inkml:trace>
  <inkml:trace contextRef="#ctx0" brushRef="#br2" timeOffset="186838.96">29503 16108 43 0,'-7'3'21'0,"14"22"-17"0,-7-12 36 0,0 9-38 15,0 9 0-15,-4 4 0 16,1 6 0-16,-4-1-4 16,3 1 1-16,-3 0-4 15,4-13 0-15,-8-12-10 16,-7-7 1-16</inkml:trace>
  <inkml:trace contextRef="#ctx0" brushRef="#br2" timeOffset="187621.62">25065 15331 31 0,'3'9'15'0,"8"-31"-4"0,-7 22 15 0,-4 0-22 15,3 3 0-15,-3 7 1 16,0 5 1-16,0 10-8 16,0 7 1-16,-3 8 4 15,-1 11 0-15,0-4-4 16,1-7 1-16,3-5-12 16,0-7 1-16,-7-18-3 15,-4-10 1-15</inkml:trace>
  <inkml:trace contextRef="#ctx0" brushRef="#br2" timeOffset="188189.41">24236 15933 35 0,'14'6'17'0,"4"-12"-13"0,-11 2 31 0,-4 4-33 16,1-3 0-16,-4-3 1 0,-4 0 0 0,-3-4-4 15,-3 1 0-15,-8 3 3 16,-7-1 0-16,-3 4-1 16,0 3 0-16,-8 10-2 15,8 9 0-15,4 9-2 0,6 3 0 16,0 7 0-16,8 3 1 16,3 6-1-16,3-10 1 15,15-9 1-15,17-9 1 16,4-13 1-16,3-18 0 15,4-4 0-15,-4-12 1 16,-3-10-1-16,-11-2 0 16,-10 2-12-16,-8-9 0 15</inkml:trace>
  <inkml:trace contextRef="#ctx0" brushRef="#br0" timeOffset="192468.3">24119 17767 27 0,'7'-6'13'0,"18"12"-4"0,-25-6 13 16,0 0-19-16,0 0 1 16,0 0 2-16,-7 3 1 15,-7 7-7-15,-7 2 0 16,0 4 5-16,0 6 0 15,-1 6-2-15,-2-3 1 16,-8 6-2-16,0 4 0 0,-3 3-3 16,7-1 1-16,6-2-5 15,5-7 1 1,6-6-10-16,4-13 0 0</inkml:trace>
  <inkml:trace contextRef="#ctx0" brushRef="#br0" timeOffset="192709.31">23975 17776 34 0,'7'16'17'0,"0"6"-11"15,-4-16 20-15,-3 7-25 16,0 3 0-16,4 2 1 15,-1 7 1-15,5 7-4 16,2-1 1-16,1 4 0 16,6-7 1-16,-6 0-8 0,0-6 1 15,-1-12-5-15,-3-4 0 16</inkml:trace>
  <inkml:trace contextRef="#ctx0" brushRef="#br0" timeOffset="192994.23">24268 17974 40 0,'10'13'20'0,"8"-13"-15"15,-11 0 36-15,0 0-40 16,4-4 1-16,3 1 0 16,3 0 0-16,4 0-3 15,1 3 0-15,-1 0-1 16,-4 3 0-16,1-3-8 16,-7 0 0-16,-4 0-4 15,-11 0 0-15</inkml:trace>
  <inkml:trace contextRef="#ctx0" brushRef="#br0" timeOffset="193175.28">24201 18131 46 0,'10'15'23'0,"11"-11"-26"0,-10-1 43 15,3-3-40-15,11 3 1 16,6-3-1-16,5 3 1 15,-1 0-6-15,-3-3 0 16,3 0-8-16,-7-3 0 16</inkml:trace>
  <inkml:trace contextRef="#ctx0" brushRef="#br0" timeOffset="193504.05">24966 18115 43 0,'21'6'21'0,"-17"-24"-21"0,-4 11 32 0,-4-2-30 16,-6-4 0-16,-8 4 0 16,-10 3 0-16,0 6-3 15,-1 3 0-15,-6 3 2 16,0 10 1-16,0 6-2 15,-1 6 1-15,8 3-1 16,7 4 1-16,10-10 0 16,15-3 0-16,10-6-1 15,7-7 1-15,14 0 0 0,4-15 1 16,0-13-1 0,-4-6 0-16,-7-6-3 15,-6-13 0-15,-12 9-12 0,-13-15 0 16</inkml:trace>
  <inkml:trace contextRef="#ctx0" brushRef="#br0" timeOffset="194167.37">24769 17410 42 0,'0'18'21'0,"0"-18"-7"15,0 0 26-15,0 0-38 16,0 0 1-16,0 0 1 16,0 0 1-16,0 0-6 15,0 4 0-15,3-1 2 16,-3-3 0-16,4-7-8 15,-1 4 0-15,4-6-10 16,0-10 1-16</inkml:trace>
  <inkml:trace contextRef="#ctx0" brushRef="#br0" timeOffset="194394.41">24786 16936 52 0,'11'19'26'0,"3"-29"-25"0,-7 7 40 15,0 0-40-15,0 0 1 16,0 0 0-16,0-3 0 16,-7 6-4-16,4-7 1 0,-1 1-5 15,4-3 1-15,-3 2-11 16,-1-8 1-16</inkml:trace>
  <inkml:trace contextRef="#ctx0" brushRef="#br0" timeOffset="194615.14">24941 16532 62 0,'18'-4'31'0,"-7"-11"-37"16,-8 8 54-16,4 1-47 16,0-3 0-16,0 3-1 15,0-4 1-15,0 4-4 16,4-4 0-16,-4-2-6 0,0-7 1 16,0-3-9-16,-10-6 0 15</inkml:trace>
  <inkml:trace contextRef="#ctx0" brushRef="#br0" timeOffset="194826.53">24966 15951 46 0,'4'7'23'0,"-1"-10"-13"0,-3 3 35 0,0 0-42 15,0 0 0-15,0-7 3 16,0 1 1-16,0-3-9 15,4 2 0-15,3 1 2 16,0-3 1-16,0-1-8 16,3-5 0-16,1-4-12 15,0-6 1-15</inkml:trace>
  <inkml:trace contextRef="#ctx0" brushRef="#br0" timeOffset="195027">25015 15352 55 0,'4'0'27'0,"-4"0"-24"0,0-6 44 16,4 0-46-16,-1-3 0 16,1 5 0-16,3-2 1 15,0 0-7-15,0 0 0 16,0-1-11-16,0-5 0 15</inkml:trace>
  <inkml:trace contextRef="#ctx0" brushRef="#br0" timeOffset="195266.68">24991 14782 64 0,'10'22'32'0,"4"-38"-33"0,-6 10 51 15,2-10-49 1,1-3 0-16,-1 4-7 16,1-1 1-16,-4-3-2 15,0 7 0-15,0-4-11 16,-10-6 1-16</inkml:trace>
  <inkml:trace contextRef="#ctx0" brushRef="#br0" timeOffset="195489.89">25100 14142 59 0,'4'3'29'0,"6"-12"-37"0,-10-4 50 16,0 4-42-16,4 3 1 15,3-1-5-15,0-5 1 16,3-1-4-16,-2-6 0 16,-1-3-8-16,-7-6 0 15</inkml:trace>
  <inkml:trace contextRef="#ctx0" brushRef="#br0" timeOffset="195745.79">25128 13637 30 0,'4'16'15'0,"3"-29"1"16,-4 7 18-16,1-3-27 15,0-4 1-15,-1-3 5 16,1 1 0-16,-1 2-16 16,4 1 0-16,4 5 7 15,-1 4 1-15,1 0-9 16,7 0 1-16,-4-3-9 16,-4-1 0-16,1-2-7 15,-4-13 0-15</inkml:trace>
  <inkml:trace contextRef="#ctx0" brushRef="#br0" timeOffset="196000.59">25100 13066 55 0,'0'4'27'0,"18"18"-29"0,-11-22 51 15,3 3-47-15,-3-3 0 0,4 0 0 16,-4 0 0-16,0-3-4 15,-3-7 1-15,3-2 0 16,-4-7 0-16,8 0-7 16,-4 3 1-16,-4-2-10 15,1-11 0-15</inkml:trace>
  <inkml:trace contextRef="#ctx0" brushRef="#br0" timeOffset="196178.87">25121 12511 43 0,'4'-15'21'0,"17"34"-12"16,-21-19 29-16,7 0-36 16,0-4 1-16,0-5 1 0,0 3 0 15,4 0-5-15,-1-1 0 16,1 4 2-16,0-6 0 15,-1-1-6-15,-3-2 0 16,-3-1-11-16,-1 1 1 16</inkml:trace>
  <inkml:trace contextRef="#ctx0" brushRef="#br0" timeOffset="196357.67">25160 12173 29 0,'0'-13'14'0,"11"13"-11"0,-4 0 10 0,3-6-18 16,-3 6 1-16,4 0-11 16,-4-6 1-16</inkml:trace>
  <inkml:trace contextRef="#ctx0" brushRef="#br0" timeOffset="196586.04">25248 11706 44 0,'29'6'22'0,"-22"-12"-16"0,-7-1 43 15,3-2-46-15,1-4 1 16,-1 1 0-16,1-1 0 15,-1 1-7-15,4-1 0 16,0-3 0-16,4 7 1 16,0 0-9-16,-4-1 1 15,0 20-7-15,-7-10 0 16</inkml:trace>
  <inkml:trace contextRef="#ctx0" brushRef="#br0" timeOffset="196778.75">25298 11292 36 0,'7'9'18'0,"0"-18"-21"15,-4 9 26-15,1-4-24 16,-4 4 1-16,7-3-1 16,-4 3 1-16,5-3 0 15,-5 0 0-15,1 0-8 16,-1-3 0-16,1-4-1 15,3-2 1-15</inkml:trace>
  <inkml:trace contextRef="#ctx0" brushRef="#br0" timeOffset="196989.7">25294 11022 30 0,'7'0'15'0,"0"0"-10"0,-7 0 27 15,4-6-31-15,-1 21 0 16,1-12 2-16,-4-3 0 16,3-6-3-16,-3-9 0 15,0-4 0-15,0 3 0 16,4-6-11-16,-1-3 1 16,1-9-2-16,3-4 1 15</inkml:trace>
  <inkml:trace contextRef="#ctx0" brushRef="#br0" timeOffset="199496.14">23883 9968 40 0,'7'7'20'0,"7"33"-13"0,-7-27 20 15,0 6-23-15,0 3 0 0,0-4 1 16,-3 8 1 0,-4 5-8-16,-4 3 0 0,1 1 5 15,-1-1 1-15,1-2-3 16,-1-10 1-16,1-3 0 15,-1-10 0-15,1-9 1 16,6-13 1-16,8-18-2 16,3-10 1-16,4-15 0 15,-8-1 0-15,8-5-3 16,7 2 0-16,6 7-11 16,-2 6 1-16,-1 3-8 15,7 12 1-15</inkml:trace>
  <inkml:trace contextRef="#ctx0" brushRef="#br0" timeOffset="200034.24">24141 10483 36 0,'17'31'18'0,"-6"-15"-15"0,-11-16 22 16,0 0-23-16,0 0 1 0,3 3 3 15,-3-10 1-15,0-5-7 16,0-4 0-16,0-6 6 15,7-3 0-15,0-12-1 16,4-14 0-16,3 1-1 16,7-12 0-16,4 5-2 15,7-21 0-15,3 9-1 16,0 3 0-16,1 6-2 16,-5 10 1-16,-2 9-2 15,-12 10 0-15,-3 15-2 16,0 10 1-16,-3 9-3 15,-4 10 1-15,-3 15 0 16,-1 6 1-16,-6-2 0 16,-1 12 1-16,-3 6 1 15,0-3 0-15,0 6 2 16,0 1 0-16,0-7 0 0,3-4 0 16,4-5 0-1,0-3 1-15,0-10-3 0,4-7 1 63,-1 1-7-63,-3-6 1 0,0-13-5 15,-3-10 1-15</inkml:trace>
  <inkml:trace contextRef="#ctx0" brushRef="#br0" timeOffset="200234.75">24264 10185 40 0,'-11'9'20'0,"8"7"-9"0,3-13 37 0,0-3-41 15,0 0 0-15,7-3 3 16,7-7 0-16,7 4-13 16,8 3 0-16,6 0 5 15,0 0 0-15,-3 3-15 16,-4-3 1-16,-17 3-8 16,-1 9 0-16</inkml:trace>
  <inkml:trace contextRef="#ctx0" brushRef="#br3" timeOffset="-174467.8">25640 10815 22 0,'0'3'11'0,"0"19"1"16,0-19 11-16,0 0-20 15,0 7 0-15,0-1 3 16,3 4 0-16,-3-1-6 16,4 4 0-16,-4 6 5 15,3 6 1-15,-3 3-2 16,4 4 0-16,-4 3-1 0,0 2 1 15,0 1-3-15,0 0 1 16,4 3-1-16,-4-3 0 16,3-1-1-16,1 4 1 15,-1-3-1-15,4 3 1 16,-3 0-1-16,3-3 1 16,0-1-1-16,0 1 1 15,-4 3-1-15,1-6 1 16,3-7 0-16,0-3 0 15,0 4-1-15,0 2 0 16,0-3 0-16,0 1 1 0,4-4-1 16,3 3 0-16,-3-2 0 15,3-4 1-15,3 6-1 16,1-3 1-16,3 4-1 16,0-4 0-16,0 0 0 15,1 3 0-15,2 1 0 16,5 5 0-16,-8-2 0 15,3-7 1-15,-2-3-1 16,-1 0 0-16,-4 3 0 16,1 1 1-16,0-1-1 15,-1 0 0-15,-3 0 0 16,-3 1 0-16,3-4 0 16,0 0 1-16,0 3-1 15,7 0 0-15,-3-3 0 16,3 0 1-16,0-3-1 0,1 3 1 15,-5 1 0-15,1-1 0 16,0 0-1-16,-1 3 1 16,4-3 0-16,4-3 0 15,-4-3-1-15,7 3 0 16,-3 3 0-16,0 0 1 16,-1 0-2-16,1 0 1 15,0 0 0-15,0 0 0 16,-1 3 0-16,1 1 0 15,-7 2 1-15,3 0 0 16,3-2 0-16,5-4 0 16,2 0 0-16,1 0 0 15,3 3 0-15,4 0 1 0,4 1-2 16,6-4 1-16,-3 6-1 16,3-12 1-16,1-4-1 15,-8 1 1-15,7 6 0 16,8-3 0-16,3-3-1 15,7-1 1-15,7 1-1 16,0 0 1-16,-7-1-1 16,7 1 0-16,7 0 0 15,4 2 0-15,7 4 0 16,6 0 0-16,-6 10 0 16,7-1 0-16,7-6 0 15,14 3 0-15,-7 4 0 16,-1 2 0-16,5 4 0 15,10 0 1-15,3-7-1 16,-6 7 0-16,10 2 0 0,11-5 1 16,-8 2-1-16,11 4 0 15,8 0 0-15,6 0 1 16,-11 3-1-16,1-7 0 16,14-2 0-16,-21-1 1 15,6 1-1-15,8-4 1 16,0-3-1-16,-18-6 1 15,0 0-1-15,11-3 1 16,-4-3-2-16,-14-7 1 0,4 4 0 16,-1-1 0-1,1-6 0-15,-18-2 0 0,7-4-1 16,-11 6 1-16,0-6-1 16,-3-3 1-16,-7-7-3 15,-21 1 0-15,-18-4-5 16,-7 7 1-16,-7 0-13 15,-11 0 1-15</inkml:trace>
  <inkml:trace contextRef="#ctx0" brushRef="#br3" timeOffset="-172173.11">20316 14782 4 0,'18'3'2'0,"0"-9"3"0,-11 6 3 16,0 3-7-16,3-3 1 15,1 3 5-15,-4-3 0 0,11 3-7 16,-1 0 0 0,8 0 5-16,0 0 0 0,3 1 1 15,0-1 0-15,0 3-1 16,1 0 0-16,-1 1-1 15,7-4 1-15,0 0-1 16,8 0 1-16,-1 0-1 16,0 0 0-16,4 0-1 15,0 0 0-15,7 1-1 16,-4-4 1-16,1 0-1 16,-8 0 0-16,8 0-1 15,-1 0 1-15,4-4-2 16,0 4 1-16,0 0 0 15,3 0 0-15,8 0-1 16,-4-3 1-16,-7-3-1 0,-1 0 1 16,1-4-1-1,4 1 1-15,3 0-1 16,0-4 1-16,0 1-1 0,7-4 1 16,-4 0-1-16,-3-3 1 15,-7 1-1-15,4 2 1 16,3 6-1-16,0-5 1 15,0-4 0-15,7-3 0 16,-4-9-1-16,1 2 1 16,-4-2-1-16,-11-3 0 15,0-4 0-15,1 0 1 16,-1 1-1-16,4-4 0 16,0 3 0-16,0-6 1 0,-4 0-1 15,4 10 1-15,0-7-1 16,0-3 0-16,-7 0 0 15,-4 4 0-15,0-14 0 47,1 4 0-47,3 0-1 0,-4 0 1 0,0-3 0 0,1-1 0 0,-1 4 0 16,0-3 0-16,4-4 0 16,0 4 0-16,-4-10 0 15,-6-6 0-15,-5 10 0 16,1-10 0-16,-7 6 0 15,-4 3 1-15,7-5-1 16,-3 5 0-16,0-9 0 16,-1 0 0-16,5 0 0 15,2-3 1-15,-2 9-1 16,-5-3 1-16,1-6 0 16,0 6 0-16,-4 10-1 0,3-4 1 15,1 1 0-15,0-4 0 16,3 0-1-16,0 1 0 15,1-1 0-15,-1-6 0 16,-4 3 0-16,1 3 0 16,-11-3 0-16,0 4 0 15,-3 2 0-15,0-3 0 16,-1 4 0-16,-6-1 0 16,3-2 0-16,-4-1 0 15,1-3 0-15,-1 0 0 16,-3 7 0-16,0 2 0 0,0 7-1 15,0-6 0-15,7 8-1 16,0 8 0-16,0 2-4 16,1 0 0-16,2 7-11 15,1 3 1-15</inkml:trace>
  <inkml:trace contextRef="#ctx0" brushRef="#br1" timeOffset="-166270.37">29503 14035 30 0,'0'22'15'0,"3"16"-9"16,-3-16 16-16,0 9-19 16,0 10 0-16,0 12 3 15,0 13 0-15,0 3-5 16,0 13 0-16,0 9 5 15,4 9 0-15,-4 4-2 16,3-4 1-16,-6 0-2 16,3-15 0-16,0-10-3 15,0-6 1-15,3-6-7 16,1-13 0-16,-8-12-9 16,-6-7 0-16</inkml:trace>
  <inkml:trace contextRef="#ctx0" brushRef="#br1" timeOffset="-165667.68">29178 14293 24 0,'4'9'12'0,"3"-3"1"0,-7-3 7 16,-4 4-17-16,-6 5 0 16,-8 7 1-16,-10 9 1 15,-7 13-6-15,-4 6 0 16,-18 22 4-16,-13 19 0 15,-8 12-2-15,-6 4 1 0,2 12-1 16,15-7 0-16,11-8-2 16,3-13 0-16,7-26-11 15,4-27 1-15</inkml:trace>
  <inkml:trace contextRef="#ctx0" brushRef="#br1" timeOffset="-165340.18">28706 14079 36 0,'17'10'18'0,"-10"-4"-13"0,-7-6 23 15,0 0-27-15,-3 0 0 16,-4 3 2-16,-7 7 0 16,-11 5-3-16,-14 7 0 15,-10 13 2-15,-1 18 1 16,-17 16-1-16,-21 9 0 16,-11 23-3-16,0 18 1 15,4 6-5-15,-4-2 1 16,4-7-8-16,14-16 0 15,3-25-2-15,15-15 1 0</inkml:trace>
  <inkml:trace contextRef="#ctx0" brushRef="#br1" timeOffset="-165056.52">27929 14014 37 0,'-7'21'18'0,"-35"11"-21"16,31-17 37-16,-10 11-32 16,-10 14 0-16,-19 14 1 15,-10 8 1-15,-17 20-5 0,-5 15 1 16,-6 16 1-16,-14 12 0 15,3 1-3-15,-3 2 0 16,10-12-5 0,18-12 1-16,3-16-7 0,12-22 1 15</inkml:trace>
  <inkml:trace contextRef="#ctx0" brushRef="#br1" timeOffset="-164768.84">27309 13772 38 0,'-4'3'19'0,"0"13"-20"0,1 0 33 0,-15 9-30 16,-17 19 0-16,-18 12 0 15,-14 22 1-15,-14 20-5 16,0 21 1-16,-21 19 2 16,-1 6 1-16,4 3-2 15,4-18 0-15,11-13-5 16,2-22 0-16,19-16-7 16,10-27 0-16</inkml:trace>
  <inkml:trace contextRef="#ctx0" brushRef="#br1" timeOffset="-164497.79">26744 13493 40 0,'-7'22'20'0,"-14"81"-18"0,7-65 32 15,-25 25-30-15,-14 12 0 16,-25 28 0-16,-3 14 0 0,-7 2-7 16,-11-6 0 15,1 3 1-15,-1-19 1-16,21-9-3 0,11-10 1 0,14-15-6 0,14-16 0 15,11-16-4-15,14-15 0 0</inkml:trace>
  <inkml:trace contextRef="#ctx0" brushRef="#br1" timeOffset="-164230.68">26268 13277 38 0,'-11'53'19'0,"-24"-6"-22"0,31-28 32 16,-6 6-28-16,-18 12 0 15,-15 14 0-15,-10 11 1 16,-10 14-3-16,-11 11 1 16,3-2-1-16,15-13 0 15,6-6-4-15,12-9 0 16,9-17-6-16,12-15 0 15</inkml:trace>
  <inkml:trace contextRef="#ctx0" brushRef="#br1" timeOffset="-163986.48">26275 12797 33 0,'7'0'16'0,"-35"44"-11"16,17-22 27-16,-6 12-31 16,-15 19 0-16,-14 29 0 15,-18 18 1-15,-10 13-4 16,-7 3 1-16,14 3-3 16,7-12 1-16,7-13-7 15,11-15 0-15,10-29-2 16,7-19 1-16</inkml:trace>
  <inkml:trace contextRef="#ctx0" brushRef="#br1" timeOffset="-163734.22">25936 12389 36 0,'4'16'18'0,"-15"15"-19"0,4-12 37 16,-3 9-34-16,-5 22 0 16,-9 10 0-16,-12 15 1 0,-6 10-5 15,3 3 1-15,1-7 1 16,2-9 1-16,8-15-6 16,3-10 1-1,15-41-8 1,6-18 0-16</inkml:trace>
  <inkml:trace contextRef="#ctx0" brushRef="#br1" timeOffset="-163520.33">25894 12151 28 0,'-7'31'14'0,"-14"19"-4"0,14-25 16 15,-11 10-26 1,-14 12 1-16,-3 9 0 0,3 4 0 16,-3 6-3-16,-4-7 1 15,4-5-6-15,0-13 0 16,10-13-3-16,7-16 1 16</inkml:trace>
  <inkml:trace contextRef="#ctx0" brushRef="#br1" timeOffset="-163265.6">25777 11756 24 0,'0'25'12'0,"-17"12"-3"15,10-21 18-15,-4 12-24 16,-6 7 1-16,-1 15 1 15,-3 6 0-15,-7 10-7 16,-8 6 0-16,-3 1 3 16,4-17 0-16,0-6-6 15,7-12 1-15,7-13-7 16,3-16 0-16,11-12 0 16,3-22 0-16</inkml:trace>
  <inkml:trace contextRef="#ctx0" brushRef="#br1" timeOffset="-163055.6">25566 11442 41 0,'10'-9'20'0,"1"34"-25"0,-7-16 45 16,-1 7-40-16,-3 12 1 15,-3 3-1-15,-5 4 1 16,-6 15-2-16,-3-6 0 15,-1-3-2-15,-3 3 0 16,0-7-5-16,3-5 1 16,4-10-5-16,0-10 0 0</inkml:trace>
  <inkml:trace contextRef="#ctx0" brushRef="#br1" timeOffset="-162798.83">25640 11025 36 0,'-4'85'18'0,"-10"-4"-18"15,7-56 32-15,-3 13-32 16,-12 9 0-16,1 6 0 15,-3 4 0-15,-1-10-2 16,4-3 0-16,0-10-8 0,-1-9 1 16,12-12-2-16,3-19 1 15</inkml:trace>
  <inkml:trace contextRef="#ctx0" brushRef="#br1" timeOffset="-162554.99">25538 10759 22 0,'21'-35'11'0,"-7"19"-7"0,-7 10 17 16,-4 3-17-16,-3 3 1 0,0 6 0 15,-3 7 0-15,-8 15-7 16,-6 6 0-16,-4 10 4 16,-8 13 1-16,-6 9-3 15,-4 9 1-15,0-6-6 16,1-3 0-16,-1-13-5 15,7-15 1-15</inkml:trace>
  <inkml:trace contextRef="#ctx0" brushRef="#br1" timeOffset="-162362.9">25481 10548 19 0,'0'38'9'0,"-21"50"-1"0,10-72 8 15,1 9-14-15,-1 9 1 16,-3-3-1-16,0-2 0 16,3-7-6-16,1-4 0 15,3-5-2-15,0-7 0 16</inkml:trace>
  <inkml:trace contextRef="#ctx0" brushRef="#br1" timeOffset="-162140.6">25495 10285 27 0,'7'22'13'0,"-10"34"-10"15,3-40 22-15,-4 9-27 16,-3 7 1-16,-3 2 0 16,-1 1 0-16,-7-1 1 15,4-3 1-15,4-6-3 16,-1-6 0-16,4-9-6 16,0-7 0-16</inkml:trace>
  <inkml:trace contextRef="#ctx0" brushRef="#br1" timeOffset="-161797.68">25333 10448 9 0,'11'-31'4'0,"6"-1"5"0,-13 23-3 0,-1-7-6 16,1-6 0-16,-1-6-1 15,4 0 1-15,-3 0 0 16,-1-4 0-16,1 1-2 16,-1 6 0-16,-3 6-2 15,8 10 1-15</inkml:trace>
  <inkml:trace contextRef="#ctx0" brushRef="#br1" timeOffset="-157787.54">17893 7861 34 0,'0'13'17'0,"3"5"-6"0,-3-8 17 0,0-1-27 15,0 10 1-15,0 9 2 16,0 4 0-16,4 2-4 16,3 4 0-16,0-7 3 15,4 0 1-15,10-5-1 16,4-14 1-16,10-12-2 0,4-12 0 15,-1-20-1 1,-2-5 0-16,-5-17-2 0,-6-2 1 16,-4 3-7-16,-7-1 0 15,1 4-8-15,-5 6 1 16</inkml:trace>
  <inkml:trace contextRef="#ctx0" brushRef="#br1" timeOffset="-157324.81">18309 8128 30 0,'-7'18'15'0,"7"-8"-7"15,0-7 15-15,0 0-22 16,4 0 1-16,-4-3 1 16,0 0 1-16,0 0-5 15,7-9 1-15,0-4 1 16,3-2 1-16,1-1-2 15,3-3 1-15,0-3-1 16,4-3 0-16,-4 3 0 16,0 10 0-16,-3 8 0 15,3 4 0-15,-7 4 0 0,0 2 1 16,0 3-1-16,0 7 1 16,-4-4-1-16,1 1 1 15,0 6-1-15,-1 0 1 16,4-1-1-16,0 1 1 15,0 0-4-15,0-3 1 16,0-4-10-16,-3-12 1 16</inkml:trace>
  <inkml:trace contextRef="#ctx0" brushRef="#br1" timeOffset="-156720.35">18754 7673 37 0,'3'28'18'0,"-6"22"-17"0,3-43 25 0,0 11-26 16,-4 14 1-16,1 2-1 15,-1 13 1-15,1 3-2 16,-1 7 1-16,1-7 0 16,-1-9 0-16,0-13-5 15,1-6 0-15,3-16-4 16,0-6 0-16,3-9-2 15,1-7 1-15</inkml:trace>
  <inkml:trace contextRef="#ctx0" brushRef="#br1" timeOffset="-156464.12">18768 7949 27 0,'14'6'13'0,"14"10"-9"0,-17-13 26 15,3 3-26-15,0 4 0 16,4 5 2-16,-1-2 1 16,-3 3-10-16,-3-1 1 15,-4-2 5-15,-7-1 1 0,-7 4-4 16,-11 0 1-16,-6 6-2 16,-5 0 1-16,-2 0-4 15,-1-7 1-15,4 1-9 16,6-4 0-16,8-8 0 15,14 2 0-15</inkml:trace>
  <inkml:trace contextRef="#ctx0" brushRef="#br1" timeOffset="-156151.4">19075 8096 33 0,'-11'7'16'0,"8"-11"-18"16,-1 1 33-16,-3 3-30 15,0 0 1-15,0 3 0 16,-4 4 0-16,1 2-3 0,3 4 1 16,0 5 1-16,3 8 0 15,4-5-2-15,7 5 1 16,0-11-1-16,7-2 0 15,4-4-1-15,3-9 1 16,4-6 0-16,-4-7 0 16,-3-2-1-16,-4-7 0 15,-4 0-7-15,-3-3 0 16,-3-7-1-16,3 1 1 16</inkml:trace>
  <inkml:trace contextRef="#ctx0" brushRef="#br1" timeOffset="-155877.37">19230 8156 29 0,'25'28'14'0,"-15"10"-16"16,-6-26 28-16,3 1-25 15,0 2 0-15,0-2 3 16,0-4 1-16,0 1-5 15,4-4 1-15,-1-6 3 16,4 3 0-16,0-9-1 16,4-10 1-16,-4-3-4 15,0-6 1-15,-3 0-5 0,-1 0 1 16,1 3-9-16,3-3 0 16</inkml:trace>
  <inkml:trace contextRef="#ctx0" brushRef="#br1" timeOffset="-155519.65">19565 8303 40 0,'7'19'20'0,"-3"-19"-19"16,-4 0 31-16,0 0-32 15,3 0 1 1,-3 0-1-16,4-6 1 0,-1-7-2 16,1-2 1-16,-1-4 0 15,-3-3 0-15,4 3-2 16,-4 0 1-16,3 3-1 16,1 1 0-16,3 5 0 15,-4 7 0-15,5 10 1 16,-1-4 0-16,0 9 0 15,3 7 1-15,1 3 0 16,-4-3 1-16,0-4-1 16,0 1 0-16,0 0-1 15,-3-1 0-15,3-2-7 47,0-4 1-47,3-2-3 0,1-17 0 0</inkml:trace>
  <inkml:trace contextRef="#ctx0" brushRef="#br1" timeOffset="-154861.68">19907 7952 29 0,'11'-6'14'0,"-4"18"-12"0,-7-2 24 0,0 2-24 16,-4 7 0-16,1-3 2 15,-4 3 1-15,0 2-5 16,3 1 0-16,-3 4 4 15,0 2 1-15,4 3-2 16,-1 0 1-16,1-5-2 16,3-5 0-16,0-5-1 15,0-3 1-15,0-4-2 16,0-6 1-16,-4-3-1 16,0-6 0-16,-3-3 0 15,-3-1 1-15,-1-2-2 16,-3-1 1-16,0 4-1 15,-4 2 1-15,4 4-1 16,0 6 1-16,4 7 0 16,3 9 1-16,-1-7-1 15,12 7 0-15,0 3 0 16,6 3 1-16,1 6-1 16,-1-2 1-16,1-7-1 0,3-4 0 15,4-5 0-15,3-4 1 16,3-2-1-16,1-7 0 15,3-7 0-15,4-2 0 16,-7-10 0-16,-4 0 0 16,-3 0 0-16,-4-2 0 15,-4-8 0-15,-3 4 0 16,-3 6 0-16,-4 4 0 0,0 5 0 16,-4 10 0-16,1 3 0 15,-4 4 0-15,0 2 0 16,0 1 0-16,0 2 0 15,0 4 0-15,3-1 0 16,1 11 0-16,3-8 0 16,3 4 0-16,4-3-1 15,4-3 1-15,3-4-3 16,3-2 1-16,1-7-2 16,-4-3 0-16,0-6-4 15,-3-1 0-15,-4-2-5 16,0-4 1-16</inkml:trace>
  <inkml:trace contextRef="#ctx0" brushRef="#br1" timeOffset="-154472.25">20204 8143 28 0,'7'25'14'0,"-7"0"-9"0,3-15 19 15,-3 2-22 1,4 7 0-16,-4-3 1 0,0-4 1 16,3 4-4-16,1 0 1 15,-1-1 4-15,4 1 0 16,0 0-1-16,0-7 1 16,1 1-2-16,-1-4 1 15,-4-6-3-15,-3 0 1 0,-3-3-2 16,-4 0 1-16,-8 0-2 15,1 3 1-15,0 3-1 16,0 6 0-16,0 4 1 16,3 5 1-16,1 1-1 15,3-3 0-15,3 0 0 16,4-7 1-16,0 4-1 16,11-4 1-16,3-6-2 31,4 0 1-31,-1-3-4 0,-3 3 0 0,-3-6-10 15,-4-3 0-15</inkml:trace>
  <inkml:trace contextRef="#ctx0" brushRef="#br1" timeOffset="-153857.15">18475 9002 55 0,'0'7'27'0,"0"-4"-28"0,0-3 45 0,-7 0-44 16,-4-3 1-16,-3 3-1 15,-10 0 1-15,-1 6-1 16,-3 0 0-16,-4 7-1 15,4 9 1-15,3 3-2 16,4-3 1-16,3 3-1 16,8-3 0-16,3-6-1 15,7-4 1-15,7-6 0 16,7-6 1-16,3-3 0 0,4 0 1 16,1-3-1-16,-1-4 1 15,0 1-2 1,0 0 1-16,-3-1-1 0,-1 4 1 15,-2 0 0-15,-5 6 1 16,4 0 0-16,-3 3 1 16,-4 6 1-16,-4 4 0 15,-3 2 0-15,4 1 1 16,-1 0-3-16,1 3 1 16,0-4-4-16,-1 1 0 15,4-10-10-15,4-6 1 16,3-3-2-16,3-3 0 15</inkml:trace>
  <inkml:trace contextRef="#ctx0" brushRef="#br1" timeOffset="-153610.62">18574 9175 38 0,'-4'25'19'0,"4"-19"-15"15,0-6 35-15,0 0-36 16,4-9 1-16,3-4 2 15,0-9 0-15,7 0-8 16,0 4 1-16,0-1 4 16,0 3 1-16,0 0-2 15,1 4 0-15,2 3-2 16,4 2 1-16,1 4-5 16,-1 3 0-16,-4 3-5 15,1 0 1-15,-4-3-8 16,-3 0 0-16</inkml:trace>
  <inkml:trace contextRef="#ctx0" brushRef="#br1" timeOffset="-153255.75">18860 9197 48 0,'17'22'24'0,"15"-19"-25"0,-18-6 40 16,7 0-39-16,0-4 1 0,-3 1-1 15,0 0 0-15,-1-3-1 16,-3-4 1-16,0-3-1 16,-6-6 1-16,-5 4-3 15,-3-1 0-15,0 3-1 16,0 0 0-16,-7 7 0 16,0 9 0-16,-4 0 0 15,1 3 1-15,-1 13 2 16,4-1 1-16,0 7 1 15,4 3 1-15,3 4 0 16,7-4 1-16,3 0-1 16,1 3 1-16,6-9-2 15,1-3 0-15,3-4-2 16,0-6 0-16,-3-2-11 16,-7-8 1-16,-4-2-1 15,0-3 0-15</inkml:trace>
  <inkml:trace contextRef="#ctx1" brushRef="#br1" timeOffset="199490.22">14877 6513 0,'0'0'0,"0"0"15,0 0 1,0 0-16,0 0 15</inkml:trace>
  <inkml:trace contextRef="#ctx0" brushRef="#br1" timeOffset="-151797.74">19456 9247 36 0,'3'3'18'0,"4"3"-9"15,-7-6 18-15,0 0-26 0,0 0 1 16,-3 0 3-16,-4 0 1 16,-4-3-7-16,-3 0 0 15,0 0 4-15,0 0 0 16,0 6-1-16,0 0 1 16,-1 7-3-16,5-1 1 15,-1 7-1-15,4-1 1 16,4 7-1-16,3-3 1 15,3 0-1-15,11-6 0 16,0-7-1-16,4-6 1 16,0-3-1-16,-1-4 1 15,1-2 0-15,0-4 0 0,-8 4-1 16,1 3 1 0,-4-1 0-16,0 1 0 0,-4 0 0 15,5 6 1-15,-1 3-1 16,0 6 1-16,3 7-1 15,1 0 1-15,-1 9-1 16,1 3 0-16,0 0-5 16,-1 1 1-16,1-7-10 15,-1-10 0-15</inkml:trace>
  <inkml:trace contextRef="#ctx0" brushRef="#br1" timeOffset="-150941.46">20274 9865 19 0,'4'-3'9'0,"3"9"2"16,-7-6 0-16,0 3-7 15,0 3 1-15,0 4 3 16,0 5 1-16,-4 4-10 16,1 6 0-16,-1 10 8 15,-3 6 0-15,0 9-3 16,-4 13 1-16,4-7-4 15,0-3 1-15,7-3-7 16,0-9 0-16,7-19-8 16,4-12 0-16</inkml:trace>
  <inkml:trace contextRef="#ctx0" brushRef="#br1" timeOffset="-150402.72">20320 9764 23 0,'0'0'11'0,"-4"-15"-4"0,4 15 10 15,0 0-11-15,4-3 0 0,3 6 1 16,0 0 1-16,7 6-10 15,4 1 0-15,7 5 8 16,13 1 0-16,15 0-2 16,-3-1 1-16,13-2-2 15,15-7 0-15,3-6-2 16,0 0 0-16,-7-6-3 16,-10 0 1-16,-15 3-2 15,-10 3 1-15,-7 3-2 16,-11 3 1-16,-7 3-1 15,-4 4 0-15,-6 0-1 16,-4 2 1-16,-4 4-1 0,-3-3 0 16,0 3 1-1,4 6 1-15,-1 6 1 16,4 3 0-16,4 1 2 0,3 9 0 47,3 9 3-47,5 0 0 0,-1 1 1 15,-4-1 0-15,1-9 0 0,-8-10 0 0,-10-2 1 0,-14-7 0 16,-14 0-1-16,-22-3 0 16,-24-3-1-16,-10-7 0 15,-22-5-4-15,-14-7 1 16,10-10-13-16,-3-12 1 16</inkml:trace>
  <inkml:trace contextRef="#ctx0" brushRef="#br1" timeOffset="-149546.87">18196 10175 34 0,'18'32'17'0,"0"46"-10"0,-11-59 18 16,0 9-24-16,0 13 0 15,0-7 4-15,0 1 0 16,0-10-5-16,0-3 1 16,0-6 4-16,0-7 1 0,7-6-1 15,4-15 1-15,3-17-2 16,7-11 0-16,0-17-1 15,11 4 0-15,4-7-4 16,2 4 0-16,-2 9-7 16,-8 6 0-16,-7 13-9 15,-3 12 0-15</inkml:trace>
  <inkml:trace contextRef="#ctx0" brushRef="#br1" timeOffset="-149096.78">18528 10765 53 0,'3'28'26'0,"1"-22"-25"0,-4-6 44 16,0 0-44-16,3-9 1 15,5-7 0-15,2-3 1 16,4-12-3-16,7-10 0 16,4-3 1-16,3-9 1 15,1-3-1-15,2-4 0 32,22-18-2-32,-7 12 0 15,-7 9-2-15,-7 13 1 0,-8 13-2 16,-3 12 0-16,-3 13-2 15,-7 6 1-15,-4 13 1 16,-7 5 0-16,-4 11 1 31,1 11 1-15,-1 17 1 0,-3 6 1-16,0 12 1 0,0-9 1 0,3-4-3 0,4-11 1 15,0-14-3-15,8-12 1 0,2-12-4 16,-3-7 0-16,-3-6-7 15,-1-12 0-15</inkml:trace>
  <inkml:trace contextRef="#ctx0" brushRef="#br1" timeOffset="-148926.31">18662 10439 34 0,'-35'3'17'0,"3"19"-7"0,28-19 27 16,1 6-31-16,-1-2 0 0,4-7 1 0,11-4 1 15,14-5-13-15,10 0 1 16,14-4-4-16,8-6 0 16,-11-3-7-16,3 10 0 15</inkml:trace>
  <inkml:trace contextRef="#ctx0" brushRef="#br0" timeOffset="-141257.18">14968 5453 35 0,'-24'22'17'0,"13"6"-12"0,8-22 17 0,-1 0-20 15,-3 1 0-15,3-1 2 16,1 0 0-16,3-6-4 16,0 0 1-16,7 0 2 15,14-9 0-15,4-7 0 16,7-6 0-16,6-6-1 16,12-3 0-16,13-4-1 15,18-12 0-15,15 6 1 16,6-3 1-16,14-6-1 31,11-3 0-31,11 3 0 0,7-7 1 16,13 4-1-16,12 3 0 0,24 3-1 15,14 0 0-15,7 3 0 16,25 0 1-16,0 0-2 16,21 10 1-16,-18 15-1 15,11 0 1-15,-17 6-1 16,3 7 1-16,-8 9-1 15,-16 13 0-15,-12 9 0 0,-6 6 0 16,-36 4 0-16,-10 12 0 16,-15 3-3-16,-13-15 0 15,-22 9-4-15,-17 3 0 16,-18-4-5-16,-14-14 1 16,-14 5-6-16,-11-15 1 15</inkml:trace>
  <inkml:trace contextRef="#ctx0" brushRef="#br0" timeOffset="-140643.33">20112 4499 29 0,'-4'7'14'0,"4"-4"-5"0,0-3 20 15,4 3-25-15,-1 3 1 16,4 4 2-16,1-1 1 16,-1 1-10-16,3 2 0 15,8 1 7-15,10-4 0 0,7 7-2 16,11-1 1-16,11 7-2 16,-1 3 1-16,0-3-1 15,-10 3 0-15,-10 7-2 16,-15 5 1-16,-18 7-1 15,-17 3 0-15,-21 13-1 16,-14-7 1-16,-15 10-1 16,4 9 0-16,4-6-1 15,-1-6 0-15,4-7-5 16,7-16 1-16,8-8-10 16,9-20 1-16</inkml:trace>
  <inkml:trace contextRef="#ctx0" brushRef="#br0" timeOffset="-140415.95">20101 4547 38 0,'7'37'19'0,"-14"-5"-7"0,4-14 25 16,-4 11-34-16,3 8 0 15,1 26 0-15,3-4 1 16,-4 10-6-16,1-6 1 16,-1 0 0-16,1-10 1 0,-5-15-15 15,1-19 1-15</inkml:trace>
  <inkml:trace contextRef="#ctx0" brushRef="#br0" timeOffset="-139590.89">15106 4938 49 0,'3'38'24'0,"-6"-19"-22"0,-1-7 34 0,-3 10-34 15,-7 10 1-15,-10-1-1 16,-8 16 1-16,-11 10-5 16,-6 5 1-16,-11 7 2 15,11 0 1-15,-1-6-2 16,1-10 0-16,3-12 0 15,4-6 0-15,6-10 0 16,8-6 0-16,7-1 0 16,11-2 0-16,13-13 0 15,11-3 0-15,7 0 1 16,15 0 0-16,9 3-1 0,8 0 1 16,4 4 0-16,-1-4 0 15,1 0-1-15,-1 3 1 16,-10 4-1-16,-4-7 0 15,-10 9 0-15,-4-2 0 16,-7 2-1-16,1-5 1 16,-8-1-1-16,-4 0 0 15,-3-12 0-15,-3-4 1 16,-1-12 0-16,1-15 1 16,-4-29 1-16,-4-9 0 0,1-13-1 15,3-3 1-15,-4 3-13 16,1 3 0-16,-8 10-6 15,8 9 1-15</inkml:trace>
  <inkml:trace contextRef="#ctx0" brushRef="#br0" timeOffset="-138632.68">19470 3527 43 0,'3'7'21'0,"-17"2"-13"0,7-9 33 0,-14 9-39 16,-4 1 0-16,-3 9 1 16,-7 0 1-16,-4-1-5 15,0 1 0-15,0 3 3 16,4 0 0-16,7 3-2 16,3 0 1-16,8-3-2 15,10 0 0-15,7-9 0 16,17 5 1-16,8-5-1 15,7-4 0-15,6 4 1 16,5-4 0-16,-8 7 0 16,-7-3 0-16,-14 2-1 15,-14 7 1-15,-14 3-2 16,-7 0 0-16,-11 4-4 16,-6-4 0-16,-1-3-9 0,7-10 1 15</inkml:trace>
  <inkml:trace contextRef="#ctx0" brushRef="#br0" timeOffset="-138045.42">19597 3838 29 0,'7'9'14'0,"-4"13"0"15,-3-22 13-15,-3 0-27 16,-1 0 1-16,-3 3 1 16,0 4 0-16,-7-1-2 15,0 3 0-15,0 7 1 16,3 0 1-16,1 6-1 16,-1-4 0-16,4-2-1 15,7 3 1-15,4 0-1 16,6-4 1-16,1-5-2 15,-1-7 0-15,1-6 0 16,3 0 1-16,0-4-1 16,0-2 0-16,4 0 0 15,-4-1 0 1,4-6 1-16,-4 7 1 0,0 3-1 16,0 3 1-16,-3 3 0 0,-1 6 1 15,4 3-1 32,-3 1 1-47,-1 9-2 63,1-1 1-63,0 7-5 78,3-3 0-78,0-3-9 0,3-12 1 47</inkml:trace>
  <inkml:trace contextRef="#ctx0" brushRef="#br0" timeOffset="-137627.21">19992 4026 44 0,'3'16'22'0,"1"12"-18"0,-4-28 36 0,0 0-38 0,0 0 1 0,4 0 0 0,-1 0 0 0,4-10-5 0,0 10 1 0,0-6 2 0,0-3 1 0,0-7-3 0,0 4 1 0,0-7-1 16,0 3 1-16,1 7-1 16,-1-1 0-16,0 4 0 15,0 6 1-15,-4 6-1 0,4-3 1 16,-3 4 0-16,-1-1 0 16,1 3-1-16,-1-2 1 15,1-1-1-15,-1 0 1 16,1-6-1-16,-4 0 1 15,0 0-1-15,7-6 0 16,-3-4 0-16,-1 1 0 16,1 0 0-16,-1-7 1 15,4 3 0-15,0 1 0 16,4 2-1-16,-1 4 1 16,1 0 0-16,0 6 1 0,-1 0-1 15,1 3 1-15,-1 3-1 16,1 4 1-16,0 2-1 15,-1 1 1-15,-3 6-1 16,0-7 0-16,0-2 0 16,0 2 1-1,-7-2-1 1,7-1 0-16,-3 0-2 0,-1-2 0 0,4-4-8 16,1 0 1-16,-1-6-5 15,7-10 0-15</inkml:trace>
  <inkml:trace contextRef="#ctx0" brushRef="#br0" timeOffset="-137095.18">20429 3966 44 0,'18'25'22'0,"17"-6"-21"0,-24-12 39 16,3-7-37-16,4 0 1 15,3 0-1-15,0-7 1 16,0-2-6-16,0-7 1 16,-3-3 2-16,-4-3 1 15,-3 7-2-15,-8-1 0 16,-3 4-1-16,-7-7 0 0,-3 6-1 15,-5 10 1-15,-2 6-1 16,-1 3 1-16,0 10 0 16,4 6 0-16,4 3 1 15,3 10 0-15,7-1 1 16,10 1 1 109,4-4-1-109,11-6 1-16,0 0-1 0,3-15 0 0,0-7-4 15,0-6 0-15,-3-7-12 47,-7-9 0-31</inkml:trace>
  <inkml:trace contextRef="#ctx0" brushRef="#br0" timeOffset="-135525.83">21865 3841 46 0,'4'16'23'0,"6"-13"-16"16,-10-3 33-16,0 6-40 16,-3-6 1-16,-4 3-1 15,-4 0 1-15,-3-3-1 16,7 0 0-16,-4 3 0 16,-3 7 1-16,0 6-1 15,0 9 1-15,-4-3-1 16,4 9 1-16,7 7-1 15,4 2 1-15,10 1 0 16,3-6 0-16,8-10-1 0,14-3 0 16,7-7-4-16,3-15 1 15,0 0-9-15,8 0 0 16,-8-15-4-16,-3-1 1 16</inkml:trace>
  <inkml:trace contextRef="#ctx0" brushRef="#br0" timeOffset="-135282.24">22218 4032 44 0,'3'3'22'0,"-6"-6"-20"0,-4 3 40 0,-4 0-42 15,-3 0 1-15,-7 0 1 16,0 3 0-16,0-3-2 16,-4 4 0-16,4 5 1 15,0 7 1-15,7 2-1 16,3 4 0-16,-3 0-2 15,10 3 1-15,8 0-2 16,3-6 1-16,7-6-1 16,4-4 0-16,3-2-4 15,0-7 0-15,4-7-8 16,-4-5 0-16</inkml:trace>
  <inkml:trace contextRef="#ctx0" brushRef="#br0" timeOffset="-134924.39">22331 4145 42 0,'3'44'21'0,"-3"-35"-13"0,4-2 32 16,-4-7-38-1,0 0 0-15,0 0 1 0,0-10 1 16,3-5-6-16,1-1 1 15,3-6 3-15,0 3 0 16,0-3-2-16,4 10 1 16,-4-7-2-16,3 3 0 0,1 1 0 15,3 2 1-15,0 4 0 16,4 9 0-16,-8 0 0 16,1 9 0-16,0-9 1 15,3 13 1-15,-4 8-1 16,1 1 0-16,-1 4-1 15,1-1 1-15,0-7-3 16,3 1 0-16,0-3-6 16,0-7 1-16,4-6-9 15,-1-6 0-15</inkml:trace>
  <inkml:trace contextRef="#ctx0" brushRef="#br0" timeOffset="-134667.54">22758 4017 45 0,'14'31'22'0,"0"0"-17"0,-7-21 34 16,-3 5-37-16,3 4 0 15,0 0 3-15,0-6 1 16,0 5-5-16,3-5 0 16,1-4 4-16,-1 1 1 15,-2-7-2-15,-1-3 0 16,0-3-2-16,0-13 1 15,3-3-4-15,1-6 0 16,3 3-5-16,0-3 0 16,7 6-8-16,0-3 1 15,-3 0-6-15,-4 4 0 16</inkml:trace>
  <inkml:trace contextRef="#ctx0" brushRef="#br0" timeOffset="-134350.24">23103 4123 40 0,'15'28'20'0,"2"-3"-12"16,-10-21 31-16,4 2-36 16,3-6 0-16,4 3 1 15,3-3 1-15,-4-3-7 16,1-10 1-16,0-5 3 16,-4 5 1-16,-4-6-2 15,-3 0 0-15,-7 4-1 16,-3-4 0-16,-8 6-1 15,-3 7 0-15,-3 3-1 16,-1 3 0-16,0 9 1 16,4 7 0-16,4 9 0 15,3 0 0-15,7 0 0 0,3 3 1 16,8 1 0 0,3-1 0-16,7 0-5 0,4-3 0 15,3-9-9-15,0-16 0 47,-7-6-1-47,7-7 1 0</inkml:trace>
  <inkml:trace contextRef="#ctx0" brushRef="#br0" timeOffset="-134066.35">23499 4233 34 0,'14'25'17'0,"0"-25"-16"15,-11-6 33-15,1 3-33 16,-1-10 1-16,-3 1 0 15,7-7 1-15,-3-6-4 16,-1-7 1-16,1 10 2 16,0 4 1-16,-1 5-2 15,4 0 1-15,4 4-1 16,3 6 1-16,3 3-4 16,8-6 1-16,3 6-2 15,8-4 1-15,6 1-2 16,0 0 1-16,-3-3-4 15,-4-3 1-15,-6-1-4 16,-5 1 1-16,-6-1-1 0,-7-2 0 16</inkml:trace>
  <inkml:trace contextRef="#ctx0" brushRef="#br0" timeOffset="-133708.89">23992 4017 47 0,'4'12'23'0,"-4"-6"-24"0,3-6 50 16,1 4-49-16,-4-4 1 0,0 6-1 15,0 0 0 1,-7 3-1-16,-4 4 1 0,-6-4 0 16,-8 7 0-16,4-3 0 15,-4 2 0-15,4 1-1 16,3-7 1-16,4 7-1 15,7-3 0-15,7-4 1 16,7 7 0-16,11-10-1 16,3 7 1-16,0-1 0 15,-3 1 1-15,0 2-1 16,-4 1 0-16,-7 0-1 16,0 9 0-16,-7-3 0 15,-7-7 1-15,-11 4-4 16,0-3 0-16,1-4-4 15,-1-5 0-15,4-1-6 16,7-6 1-16</inkml:trace>
  <inkml:trace contextRef="#ctx0" brushRef="#br0" timeOffset="-133078.3">24317 4155 47 0,'4'15'23'0,"-15"1"-27"0,4-16 43 16,-4 3-40-16,-6 3 1 15,-8 4 0-15,-3-1 0 0,0 4 0 16,-1-1 1 0,5 10 0-16,-1 3 0 0,4 0-2 15,7-3 1-15,3-3-3 16,11-3 0-16,7-7-2 15,7 1 1-15,4-7-2 16,-1-3 0-16,1-7 0 16,0-2 1-16,-1 0 0 15,1-7 1-15,0 0 0 16,-4 4 1-16,0 2 1 16,0 1 0-16,0 3 1 15,-3 6 1-15,-1 6 0 16,1 3 1-16,-1 7-1 47,1 3 1-47,0 0 0 0,-1-7 1 0,1 4-1 0,3-7 1 0,4-2 0 15,3-4 1-15,3-3 1 16,5 6 0-16,-5-22 0 0,8-6 0 16,3-9 0-16,4-13 1 15,-4-9-2-15,-3-13 0 16,-7-16 0-16,-11-12 1 15,-3-6-2-15,-11 3 1 16,-7 6-1-16,-8 3 0 16,-6 16 0-16,0 19 0 15,0 18-2-15,7 23 1 16,-4 18 0-16,1 25 0 0,-1 22 0 16,11 20 0-16,3 14 0 15,1 17 0-15,3 9-2 16,3 0 0-16,1-19-4 15,-1-16 1-15,1-21-11 16,-1-23 0-16</inkml:trace>
  <inkml:trace contextRef="#ctx0" brushRef="#br0" timeOffset="-132844.18">24402 4073 53 0,'31'31'26'0,"12"-24"-23"15,-33-4 42-15,1 0-45 16,3 3 0-16,7-6-2 16,7 3 1-16,8 7-3 0,-5-1 0 15,-2 1-8-15,-5-1 1 16,-2-9-5-16,-5-6 1 15</inkml:trace>
  <inkml:trace contextRef="#ctx0" brushRef="#br0" timeOffset="-132669.3">24747 4211 36 0,'14'31'18'0,"-3"29"-17"0,-7-41 30 0,-1-7-31 15,-3 7 1-15,0-3-1 16,0-4 1-16,0-5-2 15,0 2 0-15,0-9-4 16,0-13 1-16,0-5-7 16,0-4 1-16,-3-7-1 15,-4-2 1-15</inkml:trace>
  <inkml:trace contextRef="#ctx0" brushRef="#br0" timeOffset="-132387.33">24754 4164 27 0,'18'34'13'0,"14"-2"-6"0,-22-26 26 0,8 0-31 16,3 1 1-16,4-4 1 16,0 3 1-16,-4-12-7 15,0 3 1-15,0-4 2 0,-7-2 1 16,-3-7-2-16,-8 4 1 16,1-7-1-16,-4 6 0 15,-4-2 0-15,-3 8 0 16,-3 4 1-16,-1 3 0 15,1 7-1-15,-5 5 1 16,5 1-2-16,3 5 0 16,3 1-2-16,4 6 1 15,7 4-4-15,4 2 0 16,7-9-5-16,-4-3 1 16,0-7-2-16,0-9 1 15</inkml:trace>
  <inkml:trace contextRef="#ctx0" brushRef="#br0" timeOffset="-132072.52">25090 4314 29 0,'7'38'14'0,"-11"-16"-12"16,4-16 28-16,4 1-30 16,-4-4 1-16,0 3 1 15,0-3 0-15,3-6-3 16,4-10 1-16,0-2 1 15,4-7 0-15,3-3 0 16,-3 6 0-16,-1-6-1 16,4 6 0-16,4 3 0 15,0 1 1-15,-1 8 0 16,1 7 0-16,-1 4 0 0,1 5 0 16,0 7 0-1,-1 6 0-15,1 3-1 0,3 3 1 16,-3-9-1-16,-1-4 0 15,1 1-7 1,0-10 0-16,3 4-4 0,0-7 0 16</inkml:trace>
  <inkml:trace contextRef="#ctx0" brushRef="#br0" timeOffset="-131919.52">25661 4352 40 0,'7'60'20'0,"-21"-1"-21"15,14-34 35-15,-4 0-34 16,-3 7 0-16,-3-1-3 16,-1-6 0-16,1-3-7 15,-4-16 0-15</inkml:trace>
  <inkml:trace contextRef="#ctx0" brushRef="#br0" timeOffset="-128212.95">26391 3681 25 0,'-3'6'12'0,"10"-15"-3"0,-4-1 13 0,1 4-20 16,-1 3 0-16,-3 3 2 15,4 3 1-15,-1-3-6 16,1 6 0-16,0-2 3 16,-4 2 0-16,0 6-1 15,0-2 1-15,0 2-2 16,0 7 1-16,0 0-1 15,-4 6 1-15,4-6 0 16,-4-3 0-16,1-1-1 16,-1 7 1-16,1 6 0 15,-4 7 0-15,-7 9-1 16,0 9 1-16,3 13-1 0,0 9 0 16,1-6 0-16,3-9 0 15,3-7-3-15,1-9 0 16,3-16-8-16,3-9 0 15,1-13-1-15,3-3 1 16</inkml:trace>
  <inkml:trace contextRef="#ctx0" brushRef="#br0" timeOffset="-127821.21">26395 4311 40 0,'10'3'20'0,"-3"-3"-23"0,-7 0 40 0,0 0-36 15,-3-9 0-15,-4 0 2 16,-7-1 0-16,-7-2-4 15,-4-4 1-15,-3 7 1 16,3-1 1-16,0 10-1 16,1 10 0-16,-1 2-2 15,0 4 1-15,1 12 0 0,-1-6 1 16,4 3-1 0,7 0 1-16,7 0-1 0,7 0 1 15,7 0-1-15,7 4 0 16,3-17-3-16,1 1 0 15,3-4-7-15,0-6 0 16,4-9-4-16,-4-3 1 16</inkml:trace>
  <inkml:trace contextRef="#ctx0" brushRef="#br0" timeOffset="-127552.68">26571 4446 53 0,'0'6'26'0,"-10"32"-35"16,6-32 53-16,1 4-44 15,3-1 0-15,-4 1-2 16,4-1 1-16,0-9-4 16,7-13 0-16,0-2-9 15,4-1 0-15</inkml:trace>
  <inkml:trace contextRef="#ctx0" brushRef="#br0" timeOffset="-127403.16">26497 4252 38 0,'18'12'19'0,"-1"-5"-19"0,-6-11 27 15,3 8-33-15,4-1 0 0,-1 3-15 16,5-3 1 0</inkml:trace>
  <inkml:trace contextRef="#ctx0" brushRef="#br0" timeOffset="-127102.52">26836 4581 44 0,'14'25'22'0,"0"-47"-25"15,-7 3 37-15,-3-9-34 16,-4-16 1-16,-4-12 0 15,1-7 1-15,-1-9-3 16,-3-13 1-16,3 1 1 16,-3-7 0-16,7 12-1 15,0 10 1-15,7 13-1 16,4 12 1-16,10 13-1 0,4 15 1 16,3 10-5-16,4 15 0 15,-4 7-6-15,-3 3 0 16,-8 6-4-16,-10 6 1 15</inkml:trace>
  <inkml:trace contextRef="#ctx0" brushRef="#br0" timeOffset="-126919.14">26772 4305 44 0,'-3'22'22'0,"17"-9"-16"0,-14-13 43 0,10 0-48 16,5 3 0-16,-1-3 0 15,10 0 0-15,5 0-4 16,-1 0 1-16,4-3-7 16,6-10 1-16,1-3-8 15,-7 1 1-15</inkml:trace>
  <inkml:trace contextRef="#ctx0" brushRef="#br0" timeOffset="-126621.7">27224 4534 48 0,'7'34'24'0,"-4"-30"-24"0,1-11 41 16,0-11-40-16,-1-4 0 16,-3-22 1-16,-3-16 1 15,3-3-4-15,0-6 1 16,0-3 1-16,0-3 1 15,0-3-1-15,3 2 1 16,4 10-2-16,4 4 1 16,-4 12 0-16,7 15 0 15,3 7-1-15,5 12 0 16,6 16-4-16,0 10 0 16,-3 5-6-16,-8 7 1 0,-2 6-8 15,-8 7 1 1</inkml:trace>
  <inkml:trace contextRef="#ctx0" brushRef="#br0" timeOffset="-126407.11">27164 4327 56 0,'10'16'28'0,"12"-29"-27"15,-12 13 52-15,4 0-50 16,4 0 0-16,0-3-1 15,3 3 1-15,7-3-5 16,0 3 0-16,0 0-1 16,1-3 1-16,-8 3-9 15,-4 3 0-15,-6-6-8 16,-11 3 1-16</inkml:trace>
  <inkml:trace contextRef="#ctx0" brushRef="#br0" timeOffset="-125721.46">27460 4553 37 0,'-10'12'18'0,"13"-5"-3"0,-3-7 24 16,0 0-36-16,11-4 0 16,-4 4 2-16,0-3 1 15,3-3-8-15,5 0 1 16,2-4 4-16,1-5 0 16,-1 2-2-16,-2-3 0 0,-1 1-1 15,-7 2 0-15,-4-6-1 16,-3 4 0-16,-3-1-1 15,-4 7 0-15,0 6-1 16,-4 6 1-16,0 3 0 16,1 3 0-16,-1 10 0 15,4 9 1-15,4-6 1 16,3 7 0-16,3 2 0 16,8 3 1-16,3-2-2 15,7-4 0-15,7-9-6 16,1-7 1-16,-1-12-8 15,4-9 0-15</inkml:trace>
  <inkml:trace contextRef="#ctx0" brushRef="#br0" timeOffset="-125450.4">27806 4650 47 0,'0'13'23'0,"0"-35"-21"0,3 9 38 16,-3 7-38-16,4-7 0 16,0-6 1-16,-1 1 1 15,4-1-5-15,0 0 0 16,0-3 3 0,-7 6 0-16,7 4-1 0,7-1 0 15,4 4-1-15,7-1 0 16,-1 7-4-16,-2 3 1 0,-1 3-6 15,-7 1 1-15,0 2-8 16,0-3 0-16</inkml:trace>
  <inkml:trace contextRef="#ctx0" brushRef="#br0" timeOffset="-124863.23">28039 4609 47 0,'3'19'23'0,"1"3"-18"0,-4-19 39 16,3 3-41-16,1 4 1 16,3-4 2-16,0-3 0 0,7-3-7 15,7 0 0-15,4-3 4 16,3-13 1-16,0 7-3 16,-3-7 1-16,-7-6-3 15,-4 0 1-15,-4-3-4 16,-6 3 1-16,-8-3-2 15,-3 6 1-15,-3 10-2 16,-4 9 0-16,0 3-1 16,-1 13 1-16,1 0 2 15,0 12 0-15,4 0 2 16,3 7 0-16,3-1 1 16,8-3 0-16,3 4-1 0,3-4 1 15,8-3-11-15,3-12 1 16</inkml:trace>
  <inkml:trace contextRef="#ctx0" brushRef="#br0" timeOffset="-124318.35">28385 4694 47 0,'0'38'23'0,"0"-17"-22"0,3-14 38 16,-3-4-37-16,4 0 0 15,-1 6 1-15,1-9 0 16,3 0-5-16,3-6 1 0,4-3 2 16,0-4 0-16,4 1-2 15,-4-7 0-15,0 0-1 16,0 3 0-16,-3 4 0 16,3 2 0-16,-3 10-1 15,-1 10 1-15,-3-1 1 16,4 10 0-16,0 6 0 15,-1-3 1-15,1 9-1 16,-1-15 1-16,1 0 0 16,7-7 0-16,-1-9 1 15,8-6 0-15,7-10-1 16,6-12 0-16,1-10 1 16,0-9 0-16,-11-6-1 15,0-19 1-15,-3-10-1 16,-4-12 0-16,-7 7-1 15,-3-1 1-15,0 9-1 0,-11 10 1 16,0 10 0-16,0 15 0 16,-4 6 0-16,-7 23 0 15,1 15 0-15,-1 15 1 16,-6 17 0-16,-1 27 0 16,7 23 0-16,4 15 0 15,4 6-1-15,3-2 1 16,3-10-4-16,1-29 1 15,-1-18-7-15,5-12 1 47,-5-20-6-31,-6-18 0-16</inkml:trace>
  <inkml:trace contextRef="#ctx0" brushRef="#br0" timeOffset="-124143.33">28519 4358 52 0,'7'22'26'0,"21"3"-20"15,-18-18 49-15,15-1-52 16,14-6 0-16,17-9 0 16,4 2 1-16,18 4-9 15,10 0 0-15,7 6-5 16,-6 3 0-16,-12 1-9 16,-20 8 0-16</inkml:trace>
  <inkml:trace contextRef="#ctx0" brushRef="#br0" timeOffset="-123349.81">30268 4785 36 0,'-3'0'18'0,"3"-10"-5"0,0 10 23 15,0 0-32-15,0-9 0 16,-4 3 2-16,-3-4 1 16,-3 1-9-16,-1 0 0 0,-7-1 5 15,1 1 0-15,-8 2-3 16,0 7 1-16,4 7-2 15,0 2 0-15,0 10-2 16,3 9 1-16,8 7 0 16,6-1 1-16,4-6-1 15,0-3 1-15,14-6 1 16,11-3 0-16,3-7 0 16,0-9 0-16,1-9-2 15,-8-4 0-15,-4-5-10 16,-2-7 0-16,-1-7-2 15,0-2 0-15</inkml:trace>
  <inkml:trace contextRef="#ctx0" brushRef="#br0" timeOffset="-122986.06">30455 4989 43 0,'4'0'21'0,"-8"0"-26"16,4 0 39-16,-3-10-31 15,-1-5 0 1,1-29 1-1,3 3 0-15,3 3-5 16,4 1 0-16,0 8 4 16,7 1 0-16,1 9-2 15,2 7 0-15,1-1-1 16,0 4 1-16,-4 6-2 16,-4 3 0-16,4 6-6 15,-3-3 0-15,3 3-7 16,0 1 0-16</inkml:trace>
  <inkml:trace contextRef="#ctx0" brushRef="#br0" timeOffset="-122776.2">30709 4763 37 0,'4'34'18'0,"-1"7"-12"0,-3-38 25 15,4 10-30-15,-4-1 1 16,0-2 1-16,3-1 1 16,-3-9-6-16,0 0 0 15,4-12-2-15,-1-1 1 16,5-3-9-16,-1-6 0 0</inkml:trace>
  <inkml:trace contextRef="#ctx0" brushRef="#br0" timeOffset="-122599.09">30685 4659 40 0,'3'25'20'0,"4"-15"-18"16,-7-10 31-16,0 0-33 16,7 0 0-16,0 0-4 15,4 0 1-15,-1 3-5 16,1-3 0-16,3-3-4 15,-3 3 1-15</inkml:trace>
  <inkml:trace contextRef="#ctx0" brushRef="#br0" timeOffset="-122235.74">30829 5001 42 0,'18'6'21'0,"14"-15"-27"0,-18 6 41 16,3-3-35-16,1-10 1 15,0-9 0-15,-1 0 0 16,1-3-2-16,-7 3 1 0,-4 3 0 16,-4-4 1-16,-3 8-2 15,-7-1 1-15,-4 9-1 16,1 1 0-16,-8 9 0 15,4 9 1-15,4 4-1 16,-1 12 1 0,0 6 0-16,8-5 0 0,3 5 1 15,3-3 0 1,4 3-1-16,4-2 1 0,0-1-3 16,3-9 0-16,3-4-9 15,-6-2 0-15,3-13-1 16,-7-3 1-16</inkml:trace>
  <inkml:trace contextRef="#ctx0" brushRef="#br0" timeOffset="-121698.9">31108 4973 29 0,'3'13'14'0,"1"-7"-10"0,-4-6 27 16,0 3-28-16,0-3 0 15,0 0 2-15,4 0 0 16,-1 0-6-16,4 0 0 15,-3 0 4-15,3 0 1 16,0-3-3-16,-4 0 1 16,-3-4-1-16,0 1 0 15,0 6-1-15,0 3 1 16,4 0-2-16,-1 4 1 0,4 5 0 16,-3 4 0-16,3 3 0 15,4-4 0-15,-1 4 0 16,1-6 1-16,6-4-1 15,1-3 1-15,3-6 0 16,0-6 1-16,8-6-1 16,2-7 1-16,5 0-1 15,-5-16 1-15,1-8-1 16,3-17 1-16,-3-6-1 16,-4-22 0-16,-6 1-1 15,-5-14 0-15,1-5 0 16,-4 8 1-16,-7 1-1 15,-4 12 1-15,-6 10-1 16,-8 13 1-16,-3 18-1 16,-3 15 1-16,-1 20-2 15,0 25 1-15,1 21-1 16,3 23 0-16,3 12 0 16,7 28 1-16,4 13-1 15,0 13 1-15,0-10-2 0,0-22 1 16,0-16-4-16,-3-25 0 15,-1-18-6-15,1-10 0 16,-4-6-4-16,-4-19 1 16</inkml:trace>
  <inkml:trace contextRef="#ctx0" brushRef="#br0" timeOffset="-121466.13">31238 4832 34 0,'18'44'17'0,"7"-29"-8"16,-18-11 30-16,0-4-35 16,4 0 1-16,-1-4 0 15,4 4 0-15,4-9-7 16,10 6 0-16,7-3 4 16,4 6 0-16,3-3-6 15,-6 3 0-15,-8 0-10 16,-10-4 1-16,-8 4-2 15,-10 0 0-15</inkml:trace>
  <inkml:trace contextRef="#ctx0" brushRef="#br0" timeOffset="-120796.36">31697 5083 36 0,'0'12'18'0,"4"-12"-20"0,-1-3 34 15,1-3-31-15,-1 0 0 16,-3-1 0-16,-3-2 0 16,-4-4-2-16,-4 4 1 15,-3 3 1-15,0 3 0 0,0 3 0 16,0 3 0-16,3 3-1 15,4 3 0-15,3 10-1 16,8-9 1-16,3 2-2 16,7-2 1-16,0 2-1 15,0-2 0-15,-7-7 0 16,4-3 0-16,0-3-1 16,3-7 0-16,0 1 0 15,0-4 0-15,0 1 0 16,-3 2 0-16,-1 4 1 15,1 3 0-15,-1 6 1 16,-3 6 1-16,4 4 0 16,0 3 1-16,3-4 0 15,0-2 1-15,0-4 1 16,4 0 0-16,6-3 0 16,12-3 0-16,13-15 0 15,-3-17 0-15,-4 1-1 0,-7-23 1 16,-6-5-1-16,-1-16 0 15,-7-4 0-15,-7-2 1 16,-7-10-2-16,-7 6 1 16,-3 10-1-16,-8 6 1 15,0 19-1-15,-3 18 0 16,-3 10 0-16,-1 19 0 0,0 19 0 16,4 15 0-1,0 26-1-15,0 9 1 0,4 21-1 16,6 7 1-1,0 13-1-15,1-3 0 0,-4-4-3 16,3-19 1-16,-3-15-11 16,0-22 1-16,0-28-1 15,4-19 0-15</inkml:trace>
  <inkml:trace contextRef="#ctx0" brushRef="#br0" timeOffset="-120599.2">31782 4920 34 0,'21'47'17'0,"21"-22"-9"15,-31-22 31-15,6 0-36 16,5 0 0-16,6 3-1 0,7-6 1 16,11 0-6-16,0 0 0 15,-4 0-4-15,-3 0 0 16,-4 0-7-16,-6 0 1 15</inkml:trace>
  <inkml:trace contextRef="#ctx0" brushRef="#br0" timeOffset="-120209.75">32251 5117 28 0,'0'35'14'0,"-4"31"-9"0,4-51 18 0,-3 1-24 16,3 0 1-16,-4-10-1 15,4 0 0-15,0-3-1 16,4-9 1-16,-1-10-3 16,1-2 1-16,-1-1-2 15,-3-3 0-15,0 0-1 16,0-13 1-16,0 1-2 16,0 6 1-16,0-1 1 15,0 4 0-15,4 6 4 16,-4 7 0-16,4 9 3 15,-4-3 0-15,3 9 5 16,-3-3 0-16,0 0 2 16,0 0 1-16,4-3 0 15,3 3 0-15,0 0-2 32,0 0 0-32,0 0-2 0,3 0 0 0,1 0-3 15,0 0 0-15,-4 0-5 16,0 0 1-16,-4 3-9 15,-3-3 0-15,0-13-3 0,0 7 0 16</inkml:trace>
  <inkml:trace contextRef="#ctx0" brushRef="#br0" timeOffset="-119905.53">32466 5098 42 0,'21'19'21'0,"-7"-28"-25"0,-10-1 39 0,-4 1-35 16,-4-4 1-16,-3 1-1 16,-3-4 1-16,-1 7-1 15,-6 6 0-15,-1 6 0 16,4 3 0-16,3 10-3 15,4 3 1-15,4-4-3 16,3 1 0-16,7 3-1 16,3-4 0-16,4 1-3 15,4-10 0-15,3-12 0 16,-3 3 0-16</inkml:trace>
  <inkml:trace contextRef="#ctx0" brushRef="#br0" timeOffset="-119608.8">32593 5124 49 0,'14'31'24'0,"7"-6"-33"0,-14-19 53 15,4-3-44-15,0-3 1 16,3-3-1-16,0-3 0 16,0-7-1-16,0-5 1 15,0-7-2-15,-3-4 1 16,-1 4-1-16,1-12 1 15,0 2 0-15,-1 7 1 0,-3 3 1 16,0 9 1-16,4 10 0 16,3 12 0-16,4 10 0 15,-1 3 1-15,1 9-2 16,-1 3 0-16,-2-6-3 16,-1 0 0-16,0-3-5 15,0-3 0-15,0-3-7 16,4-13 0-16</inkml:trace>
  <inkml:trace contextRef="#ctx0" brushRef="#br0" timeOffset="-119441.53">33119 5205 30 0,'21'50'15'0,"-14"-12"-7"16,-3-38 17-16,-4 0-26 0,0 0 0 15,-4-10-4-15,-3 1 0 16,-4-13-2-16,4 10 1 16</inkml:trace>
  <inkml:trace contextRef="#ctx0" brushRef="#br0" timeOffset="-117612.47">4995 6205 49 0,'25'38'24'0,"17"-19"-15"0,-31-19 25 0,7 0-33 15,-4-3 1 1,7-16 0-16,4-9 1 0,-4-4-4 16,-4-15 0-16,5-3 1 15,-8-3 0-15,10-4-1 16,-10-2 1-16,4 9-2 15,-11 6 1-15,4 0-1 16,-1 9 0-16,-10 7-1 16,4 9 0-16,-4 7-1 15,0 12 1-15,7 6-1 16,-4 13 1-16,8 9 1 16,10 10 1-16,7 12 1 15,11 9 1-15,0 7-1 16,0 3 1-16,0 3-1 15,-15-9 1-15,-6-10-2 0,-11-6 1 16,-7-18-1-16,-7-11 1 16,-4-11-1-16,-20-10 1 15,-8-7-1-15,-7 4 1 16,-7-4 1-16,-18 1 0 16,-6 3 0-16,-4 0 0 15,0-4-1-15,-4 10 1 16,21 0 0-16,-3 6 0 15,18 1-1-15,14 2 0 16,10 7 1-16,14 3 1 16,8-1-1-16,14-8 1 15,17-10 0-15,21-16 1 0,25-3-1 16,7-18 0-16,8-17-1 16,13-8 1-16,4 2-2 15,-8 0 1-15,-9 7-2 16,-19 6 1-16,-20 16-1 15,-15 6 1-15,-7 12-2 16,-10 13 1-16,-18 13 0 16,-18 9 0-16,-10 15 0 15,-18 13 0-15,-25 13 0 16,-3 12 0-16,-21 7-3 16,7 15 1-16,-11-3-8 15,7-3 0-15,15-12-2 16,10-17 0-16</inkml:trace>
  <inkml:trace contextRef="#ctx0" brushRef="#br0" timeOffset="-117116.38">5761 6190 29 0,'42'-76'14'0,"-28"-33"-14"0,-14 74 25 0,0-21-24 16,0-7 1-1,0-3 5-15,-17-9 0 0,-4-3-7 16,-25 9 0-16,-7 9 6 15,-25 10 0-15,1 15-1 16,-15 20 0-16,-11 18-4 16,-6 25 1 31,-7 16-3-47,24 19 1 15,4 18-4-15,10 16 1 0,18 4-1 0,18 12 0 0,21 12 1 0,14 13 0 0,14 3 1 16,14-3 1-16,28-3 2 15,18-22 1-15,18-29 2 16,0-24 1-16,24-35-1 16,22-41 1-16,3-40-1 0,10-41 0 15,-24-26 0-15,-46-8 0 16,-38-10-1-16,-22-7 0 16,-39 4-3-16,-49 0 0 15,-32 6-15-15,-39-3 0 16</inkml:trace>
  <inkml:trace contextRef="#ctx0" brushRef="#br0" timeOffset="-113048.89">21019 5494 29 0,'0'0'14'0,"7"9"-2"0,-7-9 14 0,3 0-24 15,1 0 0-15,3 0 1 16,0 3 1-16,0 0-4 16,0 3 0-16,3 4 3 15,-3-1 0-15,4 4 0 16,0-1 0-16,-1 1 0 16,1 3 0-16,-4-10 0 15,3 0 0-15,1-6 0 16,3-12 0-16,0-13-1 15,0 15 1-15,8-24-1 16,13-42 0-16,11-24-7 16,10 12 0-16,15-25-11 15,-1-18 0-15</inkml:trace>
  <inkml:trace contextRef="#ctx0" brushRef="#br2" timeOffset="-98651.39">2462 1172 25 0,'0'7'12'0,"-17"40"6"15,13-32 13-15,4 1-30 16,-7 12 0-16,-3 7 0 0,3 12 1 16,-4 9-3-16,0 29 1 15,-3 6 1-15,7 25 0 16,-3 9-1-16,3 7 1 15,3 3-1-15,-3-3 1 16,7-16-2-16,0-7 1 16,0-11-3-16,0-17 0 15,0-12-8-15,7-19 0 16,-7-9-1-16,0-22 1 16</inkml:trace>
  <inkml:trace contextRef="#ctx0" brushRef="#br2" timeOffset="-96532.6">2226 1241 22 0,'18'10'11'0,"3"-4"-7"0,-14-6 19 16,3 0-19-16,1 0 1 0,0 0 2 15,6 0 0-15,-3 0-10 16,8 3 1-16,2-6 5 15,8 3 1-15,-11 0-3 16,7 0 1-16,11 0-2 16,11 3 1-16,3-6-1 15,14 6 1-15,3-3 1 16,1 0 0-16,10-3 0 16,11 12 0-16,3-9 0 15,7 0 1-15,-3-6-2 16,7 12 1-16,14-15-2 15,0 9 1-15,3 3-1 16,4 3 0-16,11-6 0 16,6 0 0-16,-10 10 0 15,11-10 0-15,0-6 0 16,6 2 0-16,-10 4 0 16,15 0 0-16,-1 0 0 15,-7-6 0-15,7 3 0 0,4 3 0 16,0 0 0-16,-1 3 0 15,5-3 0-15,10 0 1 16,-8-3-1-16,5 3 0 16,10-6 0-16,-7 0 1 15,10 2-1-15,4-5 0 16,-4 0 0-16,-6-1 1 16,13 1-1-16,-17-7 1 15,7-3-1-15,11 4 0 0,-8 2 0 16,-3-3 1-1,14 1-1-15,-18 12 1 0,11-4-1 16,11 4 0-16,-15-3 0 16,8 3 1-16,-1 3-1 15,-10 0 0-15,4 0 0 16,6 0 0-16,-13 0 0 16,2 0 0-16,1 0 1 15,-14 0 0-15,7 0-1 16,-7 0 1-16,-4 0-1 15,-7 0 1-15,-6 0-1 16,-1-10 1-16,0 10-1 16,-21 3 0-1,56 4-1 1,-20-7 1-16,-33 3-1 16,-21 3 1-16,-6-6 0 0,-11 3 0 15,-11 4-1-15,-14-4 1 16,-11 3 0-16,-6 3 0 15,-8 7-1-15,-7-7 1 16,-3 4-1-16,-4 6 1 16,-3 3-1-16,-4-13 1 15,0 4 0-15,0 6 0 16,-3 2 0-16,-4 8 0 16,4-1-1-16,-4 10 1 15,0 2 0-15,0 14 0 16,0-1 0-16,0 3 0 0,-3 4-1 15,-1 12 1-15,-3 0 0 16,4 7 0-16,0 2 0 16,-1 1 0-16,-3-4-1 15,0 4 1-15,-3-4 0 16,-4-6 1-16,0 0-1 16,0-9 0-16,-4 0 0 15,-3-16 1-15,-3-7-1 16,-8-2 0-16,-3-3 0 15,-4-10 0-15,0 3 0 16,-3-9 0-16,-3-4-1 16,-1-5 1-16,0-7 0 15,-7-3 0-15,-3-6 0 16,-8 3 0-16,8-4-1 16,-7-2 1-16,-11-4 0 0,-7 4 0 62,-11-7 0-62,-3 4 0 0,3-1 0 0,-6 4 0 16,-12-4 0-16,-6 1 0 0,-11 2-1 0,7 1 1 0,-6 6-1 0,-8 3 1 15,-18-7-1-15,11 14 1 16,-11-7 0-16,-6 0 0 16,-11 3 0-16,3-3 0 15,-10-3 0-15,-15 3 1 16,11-10 0-16,-10 10 0 15,-11-9-1-15,4 9 1 16,-8-10-1-16,4 10 1 0,-3-9-1 16,-11 6 0-16,14 0 0 15,-4 0 0-15,-10 3 0 16,11 0 0-16,-5-3 0 16,5 3 0-16,-4 0 0 15,0 6 1-15,-7-3-1 16,14 13 0-16,-11-7-1 15,8 7 1-15,-8-1 0 16,4-8 0-16,7 5 0 16,-14-2 0-16,4-7 0 15,6 3 1-15,-3 3-1 16,0-2 1-16,11 11 0 16,-1-14 0-16,-3 11-1 15,14-5 0-15,-3 2 0 16,3 1 0-16,-3-4 1 15,10 1 0-15,4-10-1 0,-8 3 1 16,19-3 0-16,-15 0 0 16,4-3 0-16,6 3 0 15,22 0-1-15,-14 0 0 16,18 0 0-16,-1 3 1 16,15-3-1-16,13 0 1 15,-3 0-1-15,15 0 1 16,3 6 0-16,6-3 0 15,12 3 0-15,-1 4 1 0,15-1-1 16,3 7 0-16,4-7 0 16,10 1 1-1,11-4-1 1,-1 3 1-16,8 1-1 16,7-1 1-16,-4-6-1 15,8 4 0-15,3-7 1 16,3 3 0-16,4 3-2 15,0-6 1-15,-7 0-1 16,7 0 0-16,0 0-2 16,0 0 1-16,0 0-7 15,0 0 1-15,0-19-12 16,0 4 1-16</inkml:trace>
  <inkml:trace contextRef="#ctx0" brushRef="#br2" timeOffset="-92377.85">293 6776 28 0,'-4'3'14'0,"15"3"-5"0,-8-2 14 15,4-1-20-15,-3 3 0 16,-4 0 1-16,0 7 1 16,0 9-6-16,0 9 0 15,7 10 4-15,-7 15 0 0,0 20-1 16,11 11 0-16,-1 26-2 15,1 16 1-15,-1 15-1 16,8 4 1-16,3 15-1 16,-3-7 1-16,-8 1-2 15,1-16 1-15,0-6-2 16,-11-22 1-16,0-19-5 16,-7-9 0-16,3-19-7 15,4-19 1-15</inkml:trace>
  <inkml:trace contextRef="#ctx0" brushRef="#br2" timeOffset="-91190.68">360 6902 16 0,'0'6'8'0,"3"-9"1"16,-3 3 3-16,0 0-10 16,0 0 0-16,0 0 2 15,0 0 1-15,0 0-5 16,7-7 1-16,8 7 4 15,-1 0 1-15,-4 4-1 16,1-1 1-16,10-3-1 16,7-3 1-16,-3-4-3 15,10-8 1-15,4 2-2 16,7-6 0-16,10-9-2 16,-3 0 1-16,14 0-2 15,11-1 0-15,7 4 0 16,3 3 0-16,-7-3 0 0,4 0 0 15,-4-3 0-15,7 3 1 16,-3 0 0-16,10 3 0 16,-4 6 0-16,-2 0 1 15,2 4-1-15,15-4 0 16,4 4-1-16,-1-7 1 16,-14-3 0-16,11 3 0 0,3 0-1 15,1-3 1 1,-11 3 0-16,-15-2 0 0,-10 8 0 15,-3 4 0-15,-11-1-1 16,-11 1 1-16,1 2 0 16,-8 4 0-1,-3 3-1 1,0-3 1-16,-15 3-1 16,1 6 0-16,-11 16 0 15,-7 7 1-15,-7 5-1 16,0 13 0-16,-10 13 0 15,-8 12 1-15,0 19-1 16,4 3 1-16,7 13-1 16,4 9 1-16,-5 0 0 15,5 0 0-15,-4-4-1 16,0-2 1-16,3 3-1 16,-6-6 0-16,-1-4 0 15,11-6 1-15,-10-6-1 0,3-3 0 16,3-9 0-1,-3-10 1-15,-4-13-1 16,4-3 1-16,7-12 0 0,-3 0 0 16,3-13-1-16,-7 0 1 15,3-9 0-15,-6-3 0 16,-8-4 0-16,0 1 0 16,-3 3 0-16,-7 2 1 15,-7 1 0-15,-4 0 0 16,-28 3 0-16,-4 3 1 0,1 3 0 15,-22 7 1 1,-14-1 0-16,-7 4 1 0,7-1 0 16,4-8 1-16,-14-1-1 15,-8-6 0-15,8 0 0 16,-4 0 0-16,-11 3-2 16,11 0 1-16,0 3-1 15,22-6 0-15,17 0-2 16,14 0 0 31,7-6-2-47,17-1 0 15,8-2-7-15,14-7 0 0,10-3-7 0,1-6 0 0</inkml:trace>
  <inkml:trace contextRef="#ctx1" brushRef="#br2" timeOffset="-168014.29">12326 4841 0,'0'0'0,"0"0"15,-3-12 1,3 12 0,0 0-1,0 0 1,0 0-1,0 0 1</inkml:trace>
  <inkml:trace contextRef="#ctx0" brushRef="#br2" timeOffset="-89990.38">17618 7607 34 0,'3'16'17'0,"-3"6"-15"16,0-13 17-16,0 7-17 15,0 9 0-15,0 12 1 16,0 11 0-16,4 17-4 15,-1 17 0-15,1 15 3 16,-1 16 0-16,1 9-1 16,-1 16 0-16,-3-6-1 15,0-10 1-15,-3-6-2 16,3-18 1-16,-4-14-3 16,1-18 0-16,3-16-4 15,0-12 1-15,0-13-5 16,3-22 0-16</inkml:trace>
  <inkml:trace contextRef="#ctx0" brushRef="#br2" timeOffset="-89224.75">17681 7591 20 0,'32'13'10'0,"28"-13"-6"0,-42-6 13 0,6 3-13 16,8 3 1-16,10 3 3 15,22 3 1-15,10 0-11 16,18 0 1-16,6 7 6 16,22-4 1-16,22 4-3 15,-1-7 0-15,10-3-3 16,19-3 1-16,-12-6-1 16,8 0 0-16,7-7-1 15,-11 1 1-15,-17-1-1 16,3 1 1-16,-7-4-1 15,-14 0 1-15,-14 7-1 0,-21 3 1 16,-7 2 0-16,-11 4 0 16,-14 0-1-16,-11 4 1 15,-10 2-1-15,-11 3 0 16,-10 7 0-16,-11 0 1 16,-14 12-1-16,3 3 0 15,-6 13 0-15,-5 9 0 16,-2 10 1-16,-1 12 0 15,4 16 0-15,0 10 0 16,-4 2 0-16,-3 7 1 16,0 15-1-16,-4 4 1 15,-3 6-1-15,0-4 0 0,0 14 0 16,-1-10 0-16,1-10 0 16,0-6 0-16,0-15 0 15,7-10 0-15,-4-6 0 16,-3-10 0-16,3-15 0 15,-3-10 1-15,-8 0 0 16,-13-9 0-16,-18-9 1 16,-18-13 0-16,-17-10 1 15,-28-12 0-15,-22-9-1 16,-14-13 0-16,-17-10-1 16,-8-5 1-1,-10-1-4-15,-4-6 0 0,15 3-5 16,-15 7 1-16,1-7-7 0,3-3 1 15</inkml:trace>
  <inkml:trace contextRef="#ctx0" brushRef="#br2" timeOffset="-84555.9">960 11561 44 0,'0'-6'22'0,"-11"-7"-18"0,0 10 22 0,1 0-23 15,3 0 1-15,-7 3 1 16,-11 9 1-16,11 4-8 16,-14 6 1-16,6 3 4 15,-6 15 1-15,0 4-3 16,7-3 0-16,0 12-1 15,10 6 0-15,4 7-1 16,14 6 0-16,7-12 0 16,11-10 0-16,-4-10 0 15,11-9 1-15,7-9-1 16,14-16 0-16,3-12 0 16,-3-13 1-16,-7-6-1 15,-4-10 1-15,-14-3 0 16,-10 4 0-16,-15-7 0 15,-3-3 0-15,-10 3-3 16,-1 6 1-16,-10 10-6 0,4 6 0 16,-5 3-6-16,1 7 1 15</inkml:trace>
  <inkml:trace contextRef="#ctx0" brushRef="#br2" timeOffset="-84267.38">871 11947 45 0,'7'28'22'0,"15"7"-21"16,-12-26 38-16,1 10-38 15,-4 12 1-15,7 1 0 16,4 5 0-16,3 4-3 16,-4 0 0-16,5-10-1 15,-5-6 0-15,-6-6-6 16,-1-10 1-16,1-12-7 16,-11-3 0-16</inkml:trace>
  <inkml:trace contextRef="#ctx0" brushRef="#br2" timeOffset="-83937.56">1178 11997 40 0,'11'22'20'0,"7"9"-17"0,-8-24 33 16,1 5-34-16,-1 4 0 0,1 3 1 15,6 3 0-15,-2-7-4 16,2 1 1-16,1-3 2 16,3-7 1-16,-10-9-1 15,6-10 0-15,-6-6-1 16,-1-3 0-16,-6-6-2 15,3 0 1-15,-3-3-6 16,3 2 1-16,0 1-10 16,-14 0 0-16</inkml:trace>
  <inkml:trace contextRef="#ctx0" brushRef="#br2" timeOffset="-83307.26">1457 12063 33 0,'0'13'16'0,"11"-10"-3"0,-11-3 19 0,10-3-27 16,-3 3 1-16,4 0 2 15,-1 0 1-15,1-4-11 16,10 1 0-16,-3-3 7 16,-8 0 0-1,8-10-4 1,-7-3 1-16,-1 0-2 15,-10 1 0-15,0 2-2 16,0 0 1-16,-10 7-2 16,3 9 1-16,-11 6-1 15,4 10 1-15,3 3 0 0,1 9 0 16,-1 13 0-16,4-4 1 16,0 4 1-16,7 0 0 15,7-7 0-15,4-2 1 16,-1-14-3-16,18-11 1 15,-6-7-7-15,-1-10 1 16,7-5-7-16,0-10 1 31</inkml:trace>
  <inkml:trace contextRef="#ctx0" brushRef="#br2" timeOffset="-82690.48">1933 11906 46 0,'0'19'23'0,"-17"6"-22"0,6-15 40 0,-10-1-40 16,3 7 1-16,-3 2 0 16,0 1 0-16,-7 0-3 15,6-3 0-15,5-4 2 16,6 1 0-16,1-4-2 16,-1-2 1-16,11-4-2 15,11-3 1-15,10 0 0 16,7 0 0-16,4 0 0 15,0 0 0-15,-8 0 1 16,1 6 1-16,0 3-2 16,-15 7 1-16,1 0-2 0,-8 6 1 15,-3 6-2-15,-10 6 1 16,-1-2-1-16,-10-4 1 16,0-6 0-16,10-3 0 15,1-4 1-15,3-5 0 16,7-7 1-16,10-12 0 15,1-10 0-15,17-6 1 16,-17-13-1-16,10-9 0 16,7-6 0-16,0-13 0 15,11-3 0-15,-4-13 1 16,4-2-1-16,0-4 1 0,0 0 0 16,-8 0 0-16,-2 16-1 15,-8 3 1-15,-11 6 1 16,1 7 0-16,-4 6-1 15,-7 12 1-15,-11 10 0 16,1 12 0-16,-1 16-1 16,-6 13 1-16,-4 9-2 15,-8 15 1-15,8 17-1 16,0 12 1-16,3 18 0 16,1 10 0-16,13 7 0 15,4 5 0-15,0-9-2 16,11-9 1-16,-8-22-5 15,4-19 1-15,4-19-8 0,-11-9 0 16,0-22-3 0,0-10 0-16</inkml:trace>
  <inkml:trace contextRef="#ctx0" brushRef="#br2" timeOffset="-82493.64">1969 11991 48 0,'0'3'24'0,"24"10"-27"0,-13-17 47 0,3 1-44 15,11 0 1-15,6-3-1 16,-2 0 1-16,2-1-6 16,-2 4 1-16,-8 3-10 15,7 0 0-15</inkml:trace>
  <inkml:trace contextRef="#ctx0" brushRef="#br2" timeOffset="-82316.22">2325 12195 38 0,'0'22'19'0,"7"-22"-22"15,-7-10 23-15,0 4-22 16,0-3 0-16,0-7-15 15,0 0 0-15,0-9 17 16,-7 0 1 0</inkml:trace>
  <inkml:trace contextRef="#ctx0" brushRef="#br2" timeOffset="-81940.28">2272 12000 26 0,'10'13'13'0,"12"-13"-7"0,-19 0 23 15,4 0-29-15,0 0 1 16,4 0-1-16,-1 0 0 16,5 0-4-16,2-3 1 15,1 0-5-15,3-1 0 16,0 1 1-16,-3 3 0 0,-4 0 3 16,4-6 0-16,-1 6 5 15,-3 0 1-15,4-3 7 16,-7 0 1-16,6 0-1 15,-6-4 0-15,-1 4-3 16,-6 0 0-16,3 3-3 16,-7 3 1-16,-7 4-4 15,-7 2 1-15,3 3-4 16,1 4 1-16,3 6-3 16,-4 3 0-16,4 3-3 15,3-3 0-15,-3-6 0 16,7-6 1-16,0-1 2 15,7-8 0-15,11-14 0 16,-7 4 0-16,3-16 2 16,3-3 0-16</inkml:trace>
  <inkml:trace contextRef="#ctx0" brushRef="#br2" timeOffset="-81505.29">2713 12076 35 0,'21'28'17'0,"-14"3"-21"0,-7-25 39 16,4 4-34-16,3-1 0 15,-7-2 4 1,10-7-6-16,-3-7 1 0,-3-5 1 15,6-4 1-15,1-3-1 16,0 0 0-16,6 1-1 16,-10-1 0-16,4 6 0 15,-1-2 0-15,1 8-1 16,0 1 0-16,-1 6 0 16,8 3 0-16,-8 3 0 15,1 1 1-15,7-1-1 16,-8 6 1-16,4 1 0 15,-3 0 0-15,0-1-2 16,3 1 0-16,-11-4-6 94,4-3 1-94,4-12-4 0,-11 0 0 0</inkml:trace>
  <inkml:trace contextRef="#ctx0" brushRef="#br2" timeOffset="-81263.61">3154 11840 52 0,'7'10'26'0,"3"-20"-38"16,-10 10 53-16,8 0-42 16,-8 0 1-16,0 0-6 15,0 0 1-15,3 4-6 16,4-1 1-16,-7 0-3 16,0 3 0-16</inkml:trace>
  <inkml:trace contextRef="#ctx0" brushRef="#br2" timeOffset="-81102.58">3168 12029 46 0,'11'12'23'0,"3"-9"-23"0,-7-3 48 0,3 0-47 16,-10 3 0-16,7-3-1 0,-3 0 0 15,-4 0-4-15,-4-3 0 16,4-3-11-16,-17 0 1 15</inkml:trace>
  <inkml:trace contextRef="#ctx0" brushRef="#br2" timeOffset="-80634.72">797 12888 46 0,'-17'9'23'0,"6"-12"-12"15,11 3 33-15,11-6-39 16,-1-4 0-16,11 1 3 16,18-4 1-16,32-2-11 15,35-1 0-15,14-9 8 16,24 0 0-16,22-13-3 15,14 1 0-15,10-4-2 0,-3 3 0 16,4 1-3-16,6-1 0 16,-45 7-3-16,-21 6 0 15,-26 9-4-15,-23 6 1 16,-15 7-11-16,-36 6 1 16,-16 4-1-16,-15 5 1 0</inkml:trace>
  <inkml:trace contextRef="#ctx0" brushRef="#br2" timeOffset="-79388.28">938 13142 44 0,'11'6'22'0,"-22"-3"-12"0,15 0 23 15,-4 4-31-15,0 5 0 16,0 10 0-16,-4 6 1 15,-6 10-4-15,3 12 1 0,-4 3 1 16,-6 10 1-16,2 0-2 16,5 12 1-16,3-6-2 15,-4-9 0-15,8-4-5 16,-4-15 0-16,14-13-9 16,-4-19 0-16</inkml:trace>
  <inkml:trace contextRef="#ctx0" brushRef="#br2" timeOffset="-79033.74">1161 13195 25 0,'17'-19'12'0,"-10"-6"3"15,-7 25 8-15,0-6-19 16,0 6 1-16,-7 0 4 0,7 9 1 15,-10 7-12-15,-1 6 1 16,4 6 7-16,4 4 1 16,-8 11-3-16,-3 4 1 15,3 13-3-15,1 6 1 16,6 6-2 62,-3 0 0-78,7-3-3 0,0-6 1 16,0-16-7-16,7-16 0 0,-3-15-8 15,6-16 0 17</inkml:trace>
  <inkml:trace contextRef="#ctx0" brushRef="#br2" timeOffset="-78858.5">910 13665 43 0,'-3'16'21'0,"6"0"-14"0,-3-16 32 0,11-6-36 0,-4-1 0 0,3 1 0 16,12 3 1-16,-1 0-6 15,7-4 0-15,0 1-2 16,4 3 0-16,-4 0-12 16,-3 0 1-16</inkml:trace>
  <inkml:trace contextRef="#ctx0" brushRef="#br2" timeOffset="-78615.75">1436 13600 43 0,'0'15'21'0,"-11"-12"-19"0,11 1 30 16,-7 2-32-16,-3-3 0 15,-12 3 2-15,5 4 1 16,-4 5-4-16,-1 4 1 15,5 9-1-15,6 4 0 16,1-4-1-16,10-3 1 0,3-6-2 16,15-7 0-16,-1-2 0 15,-2-7 1-15,2-9 0 16,-6-7 0-16,-1-3-9 16,8-9 1-16</inkml:trace>
  <inkml:trace contextRef="#ctx0" brushRef="#br2" timeOffset="-78249.26">1496 13750 59 0,'3'13'29'0,"4"12"-37"16,-7-22 55-16,4 3-47 15,3-6 1-15,4-3-1 0,-1 3 1 16,-3-3-2-16,4-3 1 16,-1-7 0-16,1 7 0 15,7 0-1-15,-8 6 0 16,4 0-2-16,4 9 1 16,-8 3-1-16,-2 1 1 15,2-4 0-15,1 7 0 16,-1-10 0-16,-3 4 0 15,4-10 3-15,0 3 0 16,-1-9 1-16,11-7 0 16,-3-3 1-16,-4-2 0 15,4-4-1-15,-8 0 1 16,1 0-4-16,-11 0 1 0,0 3-8 16,-4 3 0-16,-3 1-8 15,7-1 0-15</inkml:trace>
  <inkml:trace contextRef="#ctx0" brushRef="#br2" timeOffset="-73352.8">2861 13527 36 0,'-11'7'18'0,"1"-4"0"15,3 0 18-15,3-3-33 16,4 6 1-16,-7 1 3 16,7-4 0-16,-7 3-8 15,4-3 0-15,-4 0 5 16,3 3 1-16,-7 1-3 0,1-1 0 15,-1 10-1 1,-3-1 0-16,0 1-2 0,-4 6 0 16,8 0-1-16,-1 12 0 15,4-5-1-15,7-1 1 16,14-6-3-16,-3 0 1 16,10-7-3-16,0-5 0 15,7-4-6-15,4-3 0 16,0-12-2-16,-7-4 0 15</inkml:trace>
  <inkml:trace contextRef="#ctx0" brushRef="#br2" timeOffset="-72916.61">3090 13625 34 0,'18'6'17'0,"3"-9"-16"15,-10-3 30-15,-8 6-29 16,4 0 0-16,-3-7 1 15,-4 7 1-15,0 0-5 16,-4-3 0-16,-6 3 3 16,-1 0 0-16,1 6-2 15,-1 1 1-15,-7-1-1 16,8 0 1-16,-1 4 0 16,1 2 0-16,-1 7 0 15,11 0 0-15,0 3 0 16,0-7 0-16,4 4 0 15,3-6 0-15,-4-4-1 16,4-6 0-16,4-6 0 16,-1 0 0-16,1-6-1 0,0-1 0 15,-1 1-1-15,1-4 0 16,-1 4 0-16,8 3 1 16,-11-1-1-16,4 4 1 15,-1 6 0-15,1 0 1 16,-1 4 0-16,-3-1 0 15,4 7 0-15,-8 2 0 0,5-2-2 16,2-1 1 0,1-2-7-16,-1-1 1 15,1-6-5-15,6-3 1 0</inkml:trace>
  <inkml:trace contextRef="#ctx0" brushRef="#br2" timeOffset="-72557.36">3397 13719 27 0,'4'9'13'0,"6"-6"-6"16,-3-3 19-16,-7 0-26 16,0 0 1-16,0 0 0 15,0 0 0-15,0-9-2 16,4 3 1-16,3-10 0 15,-7 7 0-15,0-4-1 16,11-3 1-16,-4 1-1 0,3-4 1 16,1 3 0-16,-1 4 0 15,1 5 1-15,7 1 0 16,-8 15 1-16,1 4 0 16,-1 0 1-16,8 2 1 15,-7 4-1-15,-1 0 0 16,1 3-1-16,3 3 1 15,4-6-4-15,-1-10 1 16,4-9-9-16,-3-3 0 16,-4-6-3-16,4-4 0 0</inkml:trace>
  <inkml:trace contextRef="#ctx0" brushRef="#br2" timeOffset="-71866.03">4731 13490 46 0,'3'6'23'0,"4"-6"-23"0,-7 0 44 16,0 0-43-16,-7 0 0 0,4 0 1 16,-4 0 0-16,-11 6-3 15,4-2 0-15,-11 5 2 16,4 7 0-16,0-1-1 15,0 4 0-15,3 3-1 16,4 0 1-16,7-3-1 16,7 0 0-16,7-4 0 15,7 1 0-15,7-7-1 16,4-5 1-16,-4-8 0 16,-7-2 0-16,0-3 0 15,0-1 0-15,4-2 0 16,-4-4 1-16,0-3-2 15,0 0 1-15,4 1 1 0,-4 5 0 16,0 7 0 0,0 6 1-16,-3 6-1 0,3 7 1 15,-3 2 0-15,3 4 1 16,3 3-2-16,-6 0 0 16,7-3-4-16,-4-3 0 15,-4-7-9-15,1-3 0 16</inkml:trace>
  <inkml:trace contextRef="#ctx0" brushRef="#br2" timeOffset="-71507.01">5101 13546 28 0,'14'25'14'0,"-7"-6"-6"16,-7-13 12-16,0-2-18 15,0-4 0-15,0 3 1 16,0 0 0-16,0-3-4 16,0 0 0-16,0-6 2 15,4-4 1-15,-1-9-2 16,1 7 1-16,3-4-1 16,4-3 0-16,-1-3-1 15,4 4 1-15,4-1 1 16,0 3 0-16,-4 4 0 15,3 5 1-15,4 7 2 16,1 10 1-16,2 5-1 16,-3 1 0-16,1 9-1 0,6 3 0 15,-3 1-1-15,-1-8 1 16,1-2-6-16,0-9 0 16,-11-4-11-16,3-9 0 15</inkml:trace>
  <inkml:trace contextRef="#ctx0" brushRef="#br2" timeOffset="-70697.41">801 14569 40 0,'0'25'20'0,"0"3"-18"16,0-28 26-16,7 12-24 16,-4 4 1-16,4 3 2 15,4 3 0-15,-7-3-8 0,3-1 0 16,3-8 5-16,8-7 1 16,7-6-3-16,3-7 1 15,0-5-4-15,0-1 0 16,4-6-4-16,-11-3 1 15,0-3-6-15,-3-4 0 16,-7 1-6-16,-1 6 1 16</inkml:trace>
  <inkml:trace contextRef="#ctx0" brushRef="#br2" timeOffset="-70245.86">1207 14625 55 0,'0'16'27'0,"0"24"-32"0,0-30 52 0,0 6-46 16,3-1 1-16,4-2 0 15,-7 2 0-15,11-8-3 16,-8-1 0-16,4-6 1 16,4-6 1-16,-1-4-3 15,8-5 1-15,-7-1-2 16,6 0 0-16,-6 1-2 0,3-1 0 16,4 0 0-16,-8-3 1 15,8 1 0-15,-8 2 0 31,1 6 2-31,0 10 1 16,-11 10 1-16,7-4 0 16,-4 7 1-16,-3 6 0 15,7 2 0-15,-7 1 0 16,4 0-3-16,3-3 1 0,3-3-8 16,1-7 1-16,7-6-4 15,3-9 0-15</inkml:trace>
  <inkml:trace contextRef="#ctx0" brushRef="#br2" timeOffset="-69959.47">1545 14092 39 0,'-7'6'19'0,"-3"7"-12"15,10-4 35-15,-4 7-38 16,-3 9 1-16,7 13 2 16,0 12 0-16,7 16-10 15,-3-1 1-15,3 4 6 16,-4 0 0-16,4-9-4 16,4-10 1-16,-8-12-4 15,8-16 0-15,3-13-4 0,-3-9 0 16,3-9-6-16,-4-1 0 15,-3-9-4-15,4-6 1 16</inkml:trace>
  <inkml:trace contextRef="#ctx0" brushRef="#br2" timeOffset="-69718.16">1609 14478 34 0,'0'12'17'0,"7"1"-14"0,3-10 29 0,1 3-28 15,-1 4 0-15,8 2 3 16,3 4 0-16,0-1-9 16,-3 1 0-16,-7-7 5 15,-1 4 1-15,-10 3-3 16,-10 3 0-16,-1 6-1 16,-7 0 0-16,-3 0-3 15,0-6 1-15,3-1-3 16,-3-2 1-16,4-6-10 15,13-7 0-15</inkml:trace>
  <inkml:trace contextRef="#ctx0" brushRef="#br2" timeOffset="-69372.63">1969 14606 37 0,'0'0'18'0,"0"-3"-14"0,0 3 25 15,0 0-27-15,-4 0 0 16,-3 0 3-16,3 3 1 16,-6 0-7-16,-1 0 1 15,1 7 3-15,-4 2 1 0,10 7-2 16,-3 0 1-16,7 3-2 15,7-3 0-15,4-7-1 16,-1-2 1-16,1-7-1 16,-1-6 0-16,1-7 0 15,0-8 0-15,3 2-2 16,-4-3 1-16,-6-3-5 16,3-3 1-16,-7 0-10 15,-11-3 1-15</inkml:trace>
  <inkml:trace contextRef="#ctx0" brushRef="#br2" timeOffset="-69032.36">2194 14534 33 0,'7'19'16'0,"-3"12"-6"16,-4-25 18-16,0 4-24 0,0-1 0 15,-4 4 2-15,-3-1 1 16,7 4-8-16,0 0 0 16,7-1 6-16,-3-2 0 15,3 0-3-15,4-4 1 0,-1 0-2 16,1-2 0-16,-1-4-1 15,8-3 0-15,-8-7-1 16,5-2 0-16,2-7-3 16,1 4 1-16,-4-4-7 15,4-6 1-15,-8-9-6 16,1-1 0-16</inkml:trace>
  <inkml:trace contextRef="#ctx0" brushRef="#br2" timeOffset="-68618.16">2473 14609 39 0,'0'19'19'0,"0"-13"-12"0,0-2 31 0,0 2-35 15,0 3 0-15,0 1 1 0,4-1 0 16,3 0-6-16,-7-2 1 15,7-4 3-15,-4-3 0 16,4-3-2-16,4-7 1 16,-11 1-4-16,3-4 0 15,-3-2-2-15,7-4 1 16,-3-3-2-16,3-3 1 16,4 6-1-16,-4 3 0 0,-4 7 3 15,4 3 0 1,4 6 2-16,-8 3 0 15,4 3 2-15,4 0 1 16,-11 4-1-16,7 2 1 31,-7 1-1-31,11-4 0 0,-8-3-3 32,4 7 1-32,4-7-6 0,-1-3 0 31,8-6-3-31,3-12 0 15</inkml:trace>
  <inkml:trace contextRef="#ctx0" brushRef="#br2" timeOffset="-67579.88">2981 14189 31 0,'0'19'15'0,"0"15"-12"15,4-21 28-15,3 3-28 0,-7 9 1 16,7 3 3-16,-7-3 0 15,3 3-9-15,4 4 1 16,-3-1 5-16,3 0 1 16,3-2-2-16,-6-7 1 15,3-4-3-15,0-5 1 16,-7-1-1-16,4-5 1 16,3-4-2-16,-7-3 1 15,0-3-1-15,-7-4 0 16,3 1-1-16,-14 0 1 15,-3 0-2-15,4 6 1 0,-12 3 0 16,8 3 0-16,0 7 0 16,0-1 0-16,3 7 0 15,1-3 1 1,6 6 0-16,7-4 1 0,4 1-1 16,4 0 1-16,3-3-1 15,4-1 1-15,6-2-1 16,-3-4 0-16,4-2 0 31,0-1 0 32,-4-6-1-48,3-3 1 32,5-10 0 16,-5 4 0-63,4-7 0 78,1-3 0-63,6 4 0 63,0-1 0-78,-3-3-1 16,3 0 1 15,-10 4-1-31,3-1 1 0,-11-3-1 0,1 7 0 32,-4 2 0-17,4 4 1-15,-11 0 0 16,0 6 0-16,-11 3 0 0,0 3 0 15,4 3 0 1,-3 4 0 0,-1-1 0-16,1 7 0 15,-1-3 0 17,4 0 1-32,7 2-1 0,7-2 1 0,-4 0-1 0,15-4 0 0,-4-2-1 15,11-7 1-15,7-3-4 16,-4-6 0-16,4-7-7 15,-1-3 0-15,-2-6-3 16,2-6 0 0</inkml:trace>
  <inkml:trace contextRef="#ctx0" brushRef="#br2" timeOffset="-67450.2">3627 14095 34 0,'3'19'17'0,"-3"6"-16"0,0-22 31 0,7 6-30 0,-7 4 1 0,0 6 3 0,0 3 1 0,0 6-8 0,0 10 0 0,-7 6 4 0,7 3 1 0,-3 6-2 0,3-9 0 0,0-3-2 0,0-7 1 0,0-6-1 0,0-9 1 0,10 0-1 0,-10-13 0 0,11-3-1 0,-11 0 1 0,0-3-1 0,0-9 1 0,-11-10-1 0,4 0 0 0,-3-3 0 0,-8 1 0 0,4 2-1 0,-7 6 1 0,-4 7 0 0,11 9 1 0,-7 6 0 0,7 10 0 16,3 3 0-16,7-3 0 0,4 6 2 0,11 3 0 0,-4-3-2 0,7-3 1 0,4-9-1 0,3-10 1 0,7-9-1 0,-7-1 1 0,-3-2-5 0,-7-3 0 0,-11-4-10 0,-7-3 1 0</inkml:trace>
  <inkml:trace contextRef="#ctx0" brushRef="#br2" timeOffset="-66443.13">783 15697 43 0,'0'16'21'0,"7"-3"-13"15,-7-10 30-15,0-3-36 16,0 3 0-16,0 0 2 15,0 0 0-15,-7 0-5 16,4-3 1-16,3-3 3 0,0-6 0 16,3-7-1-16,4-3 0 15,4-3-1-15,-1-3 1 16,1 3-1-16,0 0 0 16,6-3-1-16,1 3 1 15,7 4-1 48,3-1 0-63,-7 6-4 0,7 10 1 15,-7 0-9-15,4 6 0 0,-4-6-5 16,-7 3 0-16</inkml:trace>
  <inkml:trace contextRef="#ctx0" brushRef="#br2" timeOffset="-64557.19">988 15701 52 0,'3'6'26'0,"4"3"-24"15,-3-6 46-15,10 1-46 16,0-1 1-16,7 0 2 16,8-3 0-16,2-3-7 15,5-4 1-15,-5-2 3 16,-2-4 0-16,2-2-2 15,-10-1 1-15,-3 0-3 16,-4 1 0-16,0-1-2 0,-10 0 0 16,-4 4-1-1,0 2 1-15,-11 7-1 0,1 6 1 16,-1 7 1-16,-7 2 0 16,8 4 2-16,-8 0 0 15,8 3 1-15,6-1 0 16,-3-5 1-16,7 3 1 15,7 2-1-15,-3-2 0 16,6-3-1-16,8-1 1 16,-1-2-3-16,8-10 1 0,3-7-3 15,-6 1 1 1,6-3-1-16,4-4 0 16,3-3 1-16,-3-2 1 15,-4-1 3 63,4 0 0-78,-11 3 2 47,0 1 1-47,-3 2 1 63,-8 0 0-48,1 7-1 95,-4 0 1-110,-18 3-3 0,1 3 1 62,-8 3-2-62,0 3 0 63,-3 4-1-63,0-1 1 15,0 4-1-15,10 2 1 32,-6 1 0-17,6-4 0 63,4 1 0-78,7-7 0 219,7-3-1-219,11-3 1 0,3 0-1 0,0-6 1 0,0 0-1 47,0 0 0-31,4-4 0-1,-11 1 0-15,4-1 0 63,-8 1 0-16,1 0-2-1,-1 2 1 1,-2 7-1-47,-8 3 1 78,3 10 0-78,4 6 0 94,-7 3 0-94,0 6 0 47,4 6 2-47,3 7 1 31,3 6 1-31,1 0 0 47,-1-3 0-31,-2-3 1-1,2 0-1-15,1-4 1 0,-8-2-3 16,4-4 1-16,-7-6-2 0,-7-3 0 0,4-3-1 0,-8-3 0 0,-7-7-1 0,4-6 1 16,-14-6-3-16,0-6 1 0,0-7-1 0,3-3 1 0,-3-3-2 0,7 0 0 0,3 4 1 0,7-4 0 0,4 3 1 0,7 0 1 0,7 3 0 0,-3 1 1 15,10-4-2-15,0 3 1 0,-3 0-5 0,6-2 1 0,5 2-7 0,-5-6 0 16</inkml:trace>
  <inkml:trace contextRef="#ctx0" brushRef="#br2" timeOffset="-64378.79">1947 15613 46 0,'0'25'23'0,"-3"6"-18"15,-4-21 41-15,3 2-42 0,-3 1 0 0,4 6 0 0,-4-4 0 0,-4 4-7 0,4-3 1 0,3-4 0 0,4-5 1 0,4-17-7 0,3 1 0 0,-7-7-9 0,11-12 0 0</inkml:trace>
  <inkml:trace contextRef="#ctx0" brushRef="#br2" timeOffset="-64236.87">1873 15519 37 0,'4'22'18'0,"3"-13"-13"0,3-6 24 0,-6 0-30 0,3 0 1 0,4 1-2 0,6-4 0 0,-6-4-6 0,-1 1 0 0,12-6-3 0,6 0 0 0</inkml:trace>
  <inkml:trace contextRef="#ctx0" brushRef="#br2" timeOffset="-64152.92">2325 15566 42 0,'7'6'21'0,"-7"3"-27"0,-7-5 41 0,-4 2-35 15,1 3 1-15,-12 1 0 0,5 2 1 0,-4 1-3 0,0-1 1 0,3 1 0 0,-3 2 1 0,10-2-1 0,1 0 0 0,10-1 0 0,0 1 0 0,24-10 0 0,1 0 0 0,7-6 0 0,-11-10 0 0,7-2-6 0,-7-4 1 0,-3-6-7 0,-4 6 1 0</inkml:trace>
  <inkml:trace contextRef="#ctx0" brushRef="#br2" timeOffset="-64078.96">2484 15694 46 0,'7'13'23'0,"-7"-7"-24"0,0-6 40 0,0 0-40 0,3-6 1 0,4 0-1 0,4-7 1 0,-11-3 0 0,3-2 0 0,8-4 0 0,7-4 0 0,-1-2-1 0,4 0 0 0,8 0 1 0,-5 9 1 0,4 10-1 0,1 2 1 0,-8 20 0 0,-3-4 1 0,3 10 0 16,0 6 0-16,0 3-1 0,0 1 1 0,4-1-2 0,0-3 1 0,10-6-1 0,-3-7 1 0,-4-5-3 0,-7-7 0 0,7-4-6 0,-14-2 0 0,-3-6-7 0,-4 2 1 0</inkml:trace>
  <inkml:trace contextRef="#ctx0" brushRef="#br2" timeOffset="-62621.14">857 16347 37 0,'4'3'18'0,"6"19"-10"0,-3-16 18 0,-3 10-20 16,3-1 0-16,-7 7 4 16,-7 10 0-16,7 11-13 15,0 14 0-15,-4 6 8 16,4 12 1-16,-7-6-4 15,4-3 1-15,3-10-3 16,-7-12 0-16,3-13-1 16,-3-9 1-16,7-12-1 15,0-10 0-15,0-6 0 16,7-13 1-16,4 0-1 16,-1 0 1-16,12 3-1 15,-1 4 1-15,-4 2-1 16,5 4 1-16,-1 0 0 15,0 3 0-15,4 3 0 0,-11 3 1 16,3 6-1-16,-6 4 1 16,0 6-1-16,-4 6 0 15,-4 3-2-15,4 6 1 16,-3-2-5-16,3-4 1 16,3-9-9-16,1-3 0 15,7-20-2-15,3-2 1 16</inkml:trace>
  <inkml:trace contextRef="#ctx0" brushRef="#br2" timeOffset="-62198.59">1390 17005 28 0,'18'-6'14'0,"-1"-7"-5"0,-17 1 23 0,11 9-27 16,-8-4 0-16,4 4 1 16,-7 3 1-16,0-6-9 15,-10 3 0-15,10 0 6 16,-11 3 1-16,4 0-4 15,-10 3 1-15,2 3-1 16,-2-3 0-16,6 7-1 16,1-1 1-16,-1 4 0 15,0-1 0-15,11-3-1 16,0 1 1-16,4-1-1 16,3-2 1-16,4-4-1 15,6-3 0-15,-6 0-1 16,-1-3 1-16,1-4 0 0,0 1 0 15,-1 0-1-15,-3-1 1 16,4 7 0-16,-1 0 0 16,1 4 0-16,0 2 1 15,-1 6 0-15,-3 1 0 16,4 6-1-16,-1 3 1 16,1 3-1-16,7-3 1 15,-8-3-3-15,1-7 1 16,3-2-4-16,4-7 0 15,-8-3-10-15,8-7 1 16,-4-15-2-16,3 4 1 0</inkml:trace>
  <inkml:trace contextRef="#ctx0" brushRef="#br2" timeOffset="-61942.97">1718 16942 31 0,'11'-9'15'0,"-1"12"-4"0,-3 0 27 0,-7 3-35 16,0 7 1-16,0 3 2 15,0 6 1-15,-7 3-8 16,4 0 0-16,3 0 6 16,0 0 0-16,0-6-2 15,10-4 1-15,1 1 0 16,-1-3 0-16,8-13-2 16,3-7 1-16,0-8-1 15,8-10 0-15,-8-7-2 16,7-5 1 15,0-4-5-15,-7-6 0-16,1 3-9 0,-5 0 1 0,-3 0-7 0,4 13 1 0</inkml:trace>
  <inkml:trace contextRef="#ctx0" brushRef="#br2" timeOffset="-61449.25">2074 16974 44 0,'0'19'22'16,"11"2"-16"-16,0-17 36 0,-4 5-39 15,3-6 0-15,1 0 2 16,10-3 1-16,-3 0-8 16,3-9 0-16,0-1 4 15,-3-8 1-15,-4-7-3 16,3 3 1-16,-6 3-2 15,-4 0 0-15,-7 0-3 0,-7 3 1 16,-4 10-2-16,1 9 0 16,-11 4 0-16,-1 8 0 15,-6 10 1-15,10 4 1 16,8 8 3-16,3 4 0 16,7-3 2-1,7-7 0-15,11-6 0 0,-4-6 0 16,14-13-3-16,4-9 1 15,3-10-10-15,-10-5 0 16,-1-4-4-16,-10-3 1 16</inkml:trace>
  <inkml:trace contextRef="#ctx0" brushRef="#br2" timeOffset="-60862.73">3323 17137 34 0,'-10'69'17'0,"10"-57"-13"0,0-12 27 0,0-6-27 15,7-13 1-15,-7-18 2 16,0-14 0 0,0-8-9-16,0-23 0 15,-7-62 6 1,7 12 0-16,0 7-2 15,7 18 0 1,3 7-1-16,1 15 1 0,10 23-1 16,4 15 1-16,10 18 0 15,0 10 0-15,-10 13-2 16,0 9 1-16,-15 13-5 16,1 12 1-16,-1 4-8 15,-17 2 0-15,-3 1-5 16,-4 5 0-16</inkml:trace>
  <inkml:trace contextRef="#ctx0" brushRef="#br2" timeOffset="-60667.09">3168 16892 54 0,'14'3'27'0,"21"-6"-29"0,-24 0 50 16,14-3-48-16,10 3 1 15,7 3-1-15,-3 0 1 16,0-4-3-16,0 4 1 0,-8-6-8 16,-2 3 0-16,-8 0-7 15,-7-3 0-15</inkml:trace>
  <inkml:trace contextRef="#ctx0" brushRef="#br2" timeOffset="-60486.91">3651 16936 41 0,'0'41'20'0,"0"3"-17"15,0-35 30-15,0 7-32 16,0 3 1-16,0-1-2 16,0 1 1-16,0-3-5 15,7-7 0-15,-7-6-8 16,4-12 0-16</inkml:trace>
  <inkml:trace contextRef="#ctx0" brushRef="#br2" timeOffset="-60305.72">3637 16811 30 0,'21'18'15'0,"-3"-5"-15"0,-7-10 17 16,-1 0-23-16,1 4 1 16,10-1-10-16,7-6 0 0</inkml:trace>
  <inkml:trace contextRef="#ctx0" brushRef="#br2" timeOffset="-59971.86">3870 17149 24 0,'7'0'12'0,"11"0"-16"15,-8-6 17-15,-6-3-19 16,3-7 1-16,3 0-2 16,-6-3 0-16,3 1 10 15,0-1 0-15,4 3-6 16,-1 4 0-16,1 5 4 15,-1 7 0-15,1 7 4 16,7-1 0-16,-8 3 1 0,4 4 0 16,4-4 1-1,-7 7 0-15,6-4-2 0,-6-2 0 32,3 9-4-32,0-1 0 15,-3-2-7 32,-8-6 1-47,4-14-5 0,4-5 1 0</inkml:trace>
  <inkml:trace contextRef="#ctx0" brushRef="#br2" timeOffset="-59720.3">4336 17018 43 0,'7'18'21'0,"-11"23"-22"16,4-28 43-16,0 6-41 15,4 2 0-15,-1 5 0 16,4-4 1-16,-7-1-3 16,11-5 1-16,-11-10-2 15,10-6 1-15,-10-9-5 16,11-7 1-16,-7-9-9 15,10-3 1-15</inkml:trace>
  <inkml:trace contextRef="#ctx0" brushRef="#br2" timeOffset="-59389.99">4494 16274 26 0,'11'-40'13'0,"17"-4"-8"0,-17 31 14 15,3 1-18-15,0 2 1 16,0 4 3-16,4 6 0 16,-8 6-5-16,8 10 0 15,-7 6 3-15,-8 0 1 0,4 12-1 16,-7 10 1 0,0 6-2-16,0 19 1 0,0 4-1 15,0 8 0-15,-7 4-1 16,7 9 1-16,0 0-1 15,7-9 1-15,-7-10-2 16,0-19 0-16,4-15-2 16,3-13 0-16,-4-15-3 15,4-13 1-15,-7-13-6 16,-7-9 0-16,4-6-3 16,-4-13 1-16</inkml:trace>
  <inkml:trace contextRef="#ctx0" brushRef="#br2" timeOffset="-59212.6">4413 16848 37 0,'0'19'18'0,"11"-16"-16"0,-8-3 34 16,8 3-36-16,7-3 1 16,10 0-1-16,11-3 0 15,3 3-4-15,-3 0 1 16,0-3-9-16,-8 0 1 15</inkml:trace>
  <inkml:trace contextRef="#ctx0" brushRef="#br2" timeOffset="-58833.42">4791 16911 42 0,'14'28'21'0,"14"7"-17"0,-17-32 33 0,6 0-35 15,8-3 0-15,10-3 0 16,-10-7 1-16,3-2-5 16,0-10 1-16,-10 9 2 15,3-2 0-15,-10-1-2 16,-11 0 1-16,0 7-1 16,-11 3 0-16,1 6-1 15,-4 6 1-15,3 10 0 16,7 9 0-16,-6 6 0 15,10 7 1-15,3 2 1 16,8-2 0-16,7-10 0 63,10-6 1-48,0-12-1 1,14-7 0-1,-13-13-3 1,-5 1 1 0,1-7-8-16,-11 4 0 0,-3-7-5 15,-11 3 0-15</inkml:trace>
  <inkml:trace contextRef="#ctx0" brushRef="#br2" timeOffset="-58082.79">2103 17921 42 0,'0'6'21'0,"10"-15"-19"0,-10 5 37 16,0-2-38-16,4 0 1 0,-4 0 0 15,-4-1 0-15,-6 1-3 16,-8-3 0-1,-3 6 2-15,0 6 0 0,3 9-1 16,0 1 0-16,4-1 0 16,-3 4 0-16,6 6 0 15,0 3 0-15,1 3 0 16,10-3 0-16,3 4-1 16,4-7 1-16,8-7 0 15,2-5 1-15,-6-4-1 16,6-3 0-16,-6-6 0 15,0 0 1 1,-4-7-1-16,3-2 1 0,1-4-1 16,-1 0 0-16,1 7 1 15,0 3 0-15,-4 6 0 16,-4 3 1-16,4 0-1 0,-3 6 1 16,3 4-1-16,3 0 1 15,-6 2-2-15,10-5 0 16,-3-1-5-16,-1 0 0 15,1 1-11-15,-1-7 1 16</inkml:trace>
  <inkml:trace contextRef="#ctx0" brushRef="#br2" timeOffset="-57787.74">2304 18084 24 0,'0'22'12'0,"3"-7"2"0,-3-15 5 0,0 0-17 0,7-6 1 0,-7-3 1 0,7-7 1 0,-3 0-6 15,3 1 1-15,3-1 4 16,1 3 1-16,7 1-1 16,-4 6 1-16,14-1-2 15,-7 1 1-15,-3 0-1 16,-4 3 0-16,4 3-2 15,-8-3 1-15,8-1-3 16,-8 4 0-16,1 4-6 16,0-4 0-16,-4 6-8 15,3-6 1-15</inkml:trace>
  <inkml:trace contextRef="#ctx0" brushRef="#br2" timeOffset="-57435.01">2604 18103 59 0,'7'31'29'0,"35"-6"-31"0,-24-22 53 0,-4 0-48 0,10 0 0 15,-2 1-1-15,2-4 1 16,1-4-5-16,0-2 0 0,-1-6 2 16,-3-4 1-16,-10-3-5 15,0-9 0-15,-1 6-3 16,-13 3 1-16,-4 3-2 15,-11 4 0-15,4 3-2 16,-4-1 1-16,1 4 0 16,2 9 1-16,-6 6 2 15,14 10 1-15,-3 3 2 16,3 6 1-16,14 10 3 16,-4 6 0-16,4-6 2 62,4-7 0-46,6-3-1-16,-2-6 1 0,9-9-3 0,1-7 1 0,3-6-9 0,4-13 0 15,-7-9-1-15,-1-6 0 0</inkml:trace>
  <inkml:trace contextRef="#ctx0" brushRef="#br2" timeOffset="-55934.1">3380 18046 30 0,'0'6'15'0,"7"-6"-14"15,-7 0 29-15,0 0-27 16,10-9 1-16,1 3 0 16,-8-1 0-16,4 1-6 15,-7-3 1-15,-7-1 3 16,4 4 0-16,-8 0-2 0,-6 6 1 15,-5 0-1-15,5 9 0 16,-4 1 0-16,-1 8 1 16,5 4-1-16,6 4 1 15,4 2-1-15,7 3 1 16,7 0-1-16,4 1 1 16,6-13-1-16,-2-10 1 15,2-6-1-15,1-3 1 16,3-9-1-16,-10-4 0 15,6-6 0-15,-3-3 1 16,4 0-1-16,-7 1 1 16,6 5-1-16,-6-3 1 0,-1 7 0 15,1-1 0-15,0 7 0 16,-4 6 0-16,3 6-1 16,-10 3 1-16,4 7 0 15,3 3 0-15,3 6-1 16,1 3 0-16,-4 10 0 15,7-13 0-15,-3-3-3 16,6-6 0-16,1-10-11 16,3-16 1 15</inkml:trace>
  <inkml:trace contextRef="#ctx0" brushRef="#br2" timeOffset="-55487.12">3817 17570 41 0,'-7'25'20'0,"3"-25"-9"0,4 0 27 15,4 0-36-15,3 0 1 16,7 0 1-16,0 0 0 16,7-7-4-16,18 1 0 0,-3-3 3 15,9-1 0-15,5 4-1 16,-1 3 1-16,22 3-1 16,-43 6-3-1,-7 4 1-15,-10 8-1 16,-11 1 0-16,0 9-1 15,-11 1 1-15,1-1-2 16,-1 3 1 0,-24 22-1-1,10-5 0-15,0-5-2 16,11-2 0-16,-3-9-1 16,13-7 0-16,-3-3-7 15,7-10 1-15,7-6-1 16,-3-2 0-16</inkml:trace>
  <inkml:trace contextRef="#ctx0" brushRef="#br2" timeOffset="-50127.16">9398 11956 11 0,'4'-6'5'0,"6"0"8"0,-10 6 5 0,0 0-16 16,4-6 1-16,-4 6 5 15,0 0 0-15,0 0-9 16,0 3 0-16,0 3 6 16,-4 7 0-16,-3 2-1 15,0 7 0-15,-4 10-3 16,-3 5 1-16,-14 16-1 15,0 7 0-15,-7 22 0 16,-1 15 0-16,8 3-1 16,-4 13 1-16,1-9-2 15,-5 2 1-15,1-2-2 16,3-7 0-16,4-22-7 16,0-9 1-16,7-16-4 15,7-9 1-15</inkml:trace>
  <inkml:trace contextRef="#ctx0" brushRef="#br2" timeOffset="-49737.79">9853 11916 36 0,'39'-29'18'0,"-25"-2"-17"0,-7 34 33 0,-3-3-30 0,-4 0 0 0,0 13 0 0,-15 12 0 0,-6 22-6 0,-10 6 1 0,-8 22 4 16,-4 16 0-16,-13 32-2 15,-11 15 0-15,-4 18-1 16,-6 11 1-16,3 2-2 16,0-9 1-16,21-3-2 15,7-7 1-15,0-12-3 16,7-19 1-16,4-21-3 16,7-26 1-16,7-16-6 15,10-18 1-15,14-29-2 16,8-28 0-16</inkml:trace>
  <inkml:trace contextRef="#ctx0" brushRef="#br2" timeOffset="-49438.03">10054 12057 34 0,'21'-28'17'0,"-14"21"-14"0,-7 7 31 0,0 3-32 16,-7 16 1-16,-3 16 1 15,-8 9 0-15,-7 12-6 16,-13 38 1-16,-8 19 3 16,-18 25 1-16,11 22-2 15,-7 19 0-15,-3-1-2 16,-1 7 0-16,1 0-2 15,6-15 1-15,5-13-4 16,2-16 0-16,4-13-7 16,7-21 0-16</inkml:trace>
  <inkml:trace contextRef="#ctx0" brushRef="#br2" timeOffset="-49064.52">10527 12204 25 0,'3'3'12'0,"-6"-18"-8"0,-4 21 13 15,-4 13-14-15,1 9 0 0,-11 3 3 16,-8 19 1 0,-6 19-9-16,-7 16 0 0,-4 25 5 15,-11 18 1-15,-10 32-3 32,-10 19 1-32,-8 22-2 0,-3 3 0 15,7-4 0-15,14-2 1 0,0-13-2 16,7-25 1-1,10-16-4-15,12-25 1 0,6-22-4 16,18-21 0-16,14-32-4 16,14-29 1-16</inkml:trace>
  <inkml:trace contextRef="#ctx0" brushRef="#br2" timeOffset="-48744.63">10809 12750 39 0,'7'12'19'0,"-32"57"-23"0,25-44 39 15,-10 13-34-15,-8 18 1 16,-10 23 0-16,-11 24 0 15,-7 17-3-15,-7 21 1 16,-10 19 1 15,-4 3 0-31,3 6-2 0,1 3 1 32,-4-21-3-32,3-10 0 15,4-19-4-15,15-18 0 0,9-16-5 16,15-23 0-1</inkml:trace>
  <inkml:trace contextRef="#ctx0" brushRef="#br2" timeOffset="-48446.17">11197 12972 40 0,'18'0'20'0,"-11"51"-24"0,-7-33 36 16,-4 14-31-1,-6 21 1-15,-11 7-1 0,-8 12 1 16,-6 25-3-16,-11 28 1 16,-10 13 0-16,-1 19 1 15,1 3-1-15,-1 6 0 16,1-25-2-16,7-15 1 15,6-23-4-15,12-21 0 16,9-10-7-16,12-22 1 16</inkml:trace>
  <inkml:trace contextRef="#ctx0" brushRef="#br2" timeOffset="-48146.88">11776 13455 40 0,'7'32'20'0,"-42"27"-22"15,20-31 34-15,-9 26-31 16,-12 15 1-16,-9 22 0 15,-12 12 0-15,4 23-3 16,0 2 0-16,-3 1-2 16,6-7 1-16,12-3-3 15,9-12 0-15,15-16-6 0,14-13 1 16,11-25-2 0,14-15 0-16</inkml:trace>
  <inkml:trace contextRef="#ctx0" brushRef="#br2" timeOffset="-47860.52">12425 14042 30 0,'3'12'15'0,"-6"4"-16"16,-1-13 30-16,-10 16-27 15,-7 9 1-15,-7 16 0 16,-7 12 0-16,-8 17-4 16,-3 8 0-1,-21 60 2 1,11-28 0-16,14-25-4 47,10-22 1-47,14-16-8 0,15-19 1 0,17-24-2 15,17-14 1-15</inkml:trace>
  <inkml:trace contextRef="#ctx0" brushRef="#br2" timeOffset="-47620.59">12742 14130 36 0,'18'40'18'0,"-14"10"-23"0,-8-34 36 15,-7 9-28-15,-6 7 0 16,-4 18 1-16,-8 9 0 16,-6 10-6-16,-7 3 0 0,3 10 3 15,7-4 0-15,4-2-3 16,7-11 1 0,3-8-5-16,8-19 0 0,6-20-6 15,15-14 1-15</inkml:trace>
  <inkml:trace contextRef="#ctx0" brushRef="#br2" timeOffset="-47364.59">12954 14057 43 0,'0'32'21'0,"-18"9"-23"16,11-20 38-16,-3 11-34 16,-11 18 0-16,-1 13 0 0,-2 12 1 15,-5 13-4 1,1 0 0-16,4 3 0 0,-1-16 1 16,4-9-6-16,7-10 0 15,3-9-7-15,11-16 0 16</inkml:trace>
  <inkml:trace contextRef="#ctx0" brushRef="#br2" timeOffset="-47031.77">13529 14431 40 0,'0'12'20'0,"7"16"-22"0,-10-18 32 0,-8 12-29 15,-3 6 1-15,-11 0 2 16,-7 16 0-16,-6 3-5 15,-1 6 0-15,7 4 2 16,4-10 0-16,3-3-3 16,4-3 0-16,0-4-6 0,10-12 1 15,4-6-6-15,7-16 1 16</inkml:trace>
  <inkml:trace contextRef="#ctx0" brushRef="#br2" timeOffset="-46779.28">13847 14402 43 0,'24'32'21'0,"-20"5"-24"0,-8-18 39 0,-6 13-35 15,-4 2 1-15,-8 16 0 16,-6 10 0-16,-7 12-3 15,0 13 0-15,-1-1 1 16,5-2 0-16,6-7-3 16,4-15 1-16,7-17-6 15,10-11 1-15,8-13-6 16,13-26 1-16</inkml:trace>
  <inkml:trace contextRef="#ctx0" brushRef="#br2" timeOffset="-46511.01">14534 14587 41 0,'15'35'20'0,"-30"-19"-22"0,5-4 35 15,-4 7-32-15,-4 6 0 16,-3 6 0-16,0 4 1 16,3 6-3-16,-3-4 1 15,7 1 0-15,3-1 0 16,4-5-6-16,4-7 0 16,3-6-6-16,7-10 0 15</inkml:trace>
  <inkml:trace contextRef="#ctx0" brushRef="#br2" timeOffset="-46267.78">14912 14500 34 0,'-4'69'17'0,"-24"3"-17"15,21-50 26-15,-11 12-26 16,-3 23 0-16,-3-1 0 16,2 7 1-16,1 3-2 15,4-16 1-15,3-9-4 16,6-10 1-16,8-15-7 16,11-13 1-16</inkml:trace>
  <inkml:trace contextRef="#ctx0" brushRef="#br2" timeOffset="-46027.62">15360 14873 29 0,'7'40'14'0,"-18"8"-11"0,4-39 21 0,-3 10-23 16,-4 3 0-16,0 3 0 15,-4 0 1-15,4 0-3 16,3-6 1-16,1-4 0 16,3-2 1-16,3-4-5 15,4 1 0-15,7-7-5 16,11-9 0-16</inkml:trace>
  <inkml:trace contextRef="#ctx0" brushRef="#br2" timeOffset="-45790.2">15766 14634 27 0,'14'10'13'0,"-14"37"-6"16,0-35 20-16,0 7-26 0,-7 6 0 16,3 4 0-16,-3 2 1 15,4 6-1-15,-4 4 0 16,-1 9 1-16,-2 4 0 15,-4-13-1-15,0 6 1 16,0-7-2-16,3-5 0 16,4-13-6-16,7-13 1 15,7-9-6-15,4-6 0 16</inkml:trace>
  <inkml:trace contextRef="#ctx0" brushRef="#br2" timeOffset="-45560.24">16037 14681 38 0,'4'38'19'0,"-1"12"-18"16,-3-31 32-16,-3 12-32 16,-4 7 0-16,0 18 0 15,-4 4 1-15,1 3-3 16,-1-1 1-16,-3-11-1 15,3-11 1-15,1-5-6 16,3-16 0-16,0-7-6 16,7-12 0-16</inkml:trace>
  <inkml:trace contextRef="#ctx0" brushRef="#br2" timeOffset="-44959.71">16722 14691 22 0,'21'-19'11'15,"11"13"4"-15,-22 3 11 0,1 3-19 0,-1 3 0 16,-3 3 3-16,0 3 1 16,-7 7-15-16,0 6 1 15,-3 13 8-15,-8 12 0 16,-3 9-4-16,-3 16 1 16,-5-6-3-16,5-3 0 15,3-10-2-15,3-9 1 16,8-13-5-16,6-15 0 15,11-16-7-15,4-16 0 16</inkml:trace>
  <inkml:trace contextRef="#ctx0" brushRef="#br2" timeOffset="-44723.83">17152 14697 38 0,'32'38'19'0,"-25"-7"-18"16,-7-21 28-16,0 2-29 16,-4 4 1-16,-6 12 0 15,-4 3 1-15,-8 13-2 16,1 6 0-16,0 1 0 16,-4-8 1-16,4 1-2 15,4-9 1-15,3-1-3 16,3-9 0-16,7-6-9 0,11-9 1 15</inkml:trace>
  <inkml:trace contextRef="#ctx0" brushRef="#br2" timeOffset="-44465.01">17420 14779 42 0,'-3'44'21'0,"-1"-1"-22"0,4-24 34 0,-3 6-30 15,-1 7 1-15,1 8 1 16,-1 4 0-16,-3 10-7 16,0 8 1-16,0 7 3 15,-4-6 1-15,1-6-8 16,-1-14 1-16,1-21-11 15,-1-18 1-15</inkml:trace>
  <inkml:trace contextRef="#ctx0" brushRef="#br2" timeOffset="-40623.23">16743 16876 19 0,'32'7'9'0,"-8"-39"-3"16,-17 23 9-16,0-7-15 15,-3-2 0-15,-4-1 1 16,-4 0 0-16,-6 3-1 15,-8 1 0-15,-10 2 0 16,-7-3 1-16,-8 4 0 16,-10-7 0-16,-7-6-1 15,4 0 1-15,-7-3 0 16,-12-1 0-16,-6 1 1 16,-7 3 0-16,-7 3-2 0,3 3 1 15,-3 0-1-15,-4-6 1 16,4 3 0-16,-7 0 0 15,3 4-1-15,0 2 0 16,-10 3 1-16,3 4 0 16,-11 9-1-16,8 6 1 15,-7 1-1-15,3 2 1 16,3 0 0-16,-3 4 1 16,11 3 0-16,0-4 1 15,3 4-1-15,-3 3 1 16,3 6 0-16,0 9 0 0,7-2-2 15,8 5 1-15,-1 4-2 16,4 3 1-16,3 3-1 16,11-13 1-16,4 1-1 15,6-4 1-15,8-3-1 16,7 4 1-16,3-4-1 16,4 0 0-16,6 0-1 15,5 7 0-15,6 6-1 16,7 0 1-16,8-1-1 15,10 1 1-15,4 3 1 16,10 3 0-16,3-9 1 16,12 2 0-16,13-2 1 15,8 3 0-15,3-4-1 16,14 1 1-16,14-3-2 16,7-7 1-16,7 3-1 0,-3-3 0 62,11-6 0-62,2 0 0 16,5-3 0-16,-4-3 0 0,-4 3-1 0,7-1 1 0,4-5 0 0,7-7 0 0,-3 4 0 0,6-4 0 15,4-3 0-15,4 0 0 16,-11-3 0-16,7 3 0 16,-10-3 0-16,3 3 0 15,-7-6 1-15,-8-6 0 16,-2-4 0-16,-1-6 0 15,-3-9 0-15,0-6 0 0,-11-4 0 16,-10-6 0-16,-8 10-2 16,-13-4 0-16,-8-3 0 15,-6 1 1-15,-12-1-1 16,-6-3 0-16,-11-6-3 16,-10 3 0-16,-4 0-8 15,-10 3 0-15</inkml:trace>
  <inkml:trace contextRef="#ctx0" brushRef="#br2" timeOffset="-38222.86">16221 14939 22 0,'0'-4'11'0,"7"1"-5"0,-7 3 11 15,0 0-12-15,3 0 0 16,1 3 2-16,-1-3 0 16,4 4-9-16,0 2 0 15,1 0 6-15,-1-3 1 16,7 0-3-16,7 1 1 15,7 2 0-15,11-3 1 16,7 0-1-16,17-3 0 16,11 0 0-16,0 3 0 0,11-3-1 15,10 0 1-15,15 0-2 16,-1-3 1-16,-3-13-1 16,3-2 0-16,-3-1 0 15,3 3 1-15,-10 0-1 16,-14 4 0-16,3 6-1 15,4 6 1-15,-4 0-2 16,-3 0 1-16,-11 0-1 16,-11 0 0-16,-10-4-1 15,-10 4 1-15,-12 0-1 16,-6 0 0-16,-7 7-2 16,-8-1 1-16,-10 0-3 15,-3 1 1-15,-8-1-9 16,-3-6 1-16,0-13 0 15,7 1 0-15</inkml:trace>
  <inkml:trace contextRef="#ctx0" brushRef="#br2" timeOffset="-37562.89">18062 14481 29 0,'18'12'14'0,"17"4"-12"15,-24-10 26-15,6 4-27 16,8 2 1-16,10 4 0 15,8 0 1-15,3-4-4 0,-4-3 1 16,0 1 1-16,-7 2 1 16,1 1-2-1,-12 0 1-15,-6 2-1 0,-7-2 1 16,-8 9-2-16,-6 0 1 16,-1 3-1-16,-3 3 1 15,-11 13-1-15,-10-4 1 16,-11 10-1-16,1 10 1 15,-1-4 0-15,4-12 1 16,3-7-2-16,7-5 1 16,0-7-1-16,8-7 0 15,-1-2-1-15,8-4 1 0,-1-3-1 16,4-2 0-16,0-1 0 16,0-3 1-16,3-7 0 15,1-2 1-15,-1-7-2 16,4-2 1-16,4-1-1 15,-1-3 1-15,4 3-2 16,0 3 1-16,4 1-6 16,0-1 0-16</inkml:trace>
  <inkml:trace contextRef="#ctx0" brushRef="#br2" timeOffset="-37305.71">18129 14387 48 0,'-3'34'24'0,"13"-12"-29"0,-10-6 47 15,0 15-41-15,0 10 0 16,-3 18 1-16,-1 23 0 15,1 3-6-15,-1 9 1 16,-6 3-9-16,-4-6 0 16,-1-3-2-16,1 0 0 15</inkml:trace>
  <inkml:trace contextRef="#ctx0" brushRef="#br2" timeOffset="-28463.85">2910 16162 25 0,'11'-7'12'0,"-7"7"-2"16,3 0 12-16,0 3-20 15,3 4 0-15,-6 2 0 16,3 7 0-16,3 9-3 0,-10 6 0 15,0 16 2-15,-7 16 0 16,7 15-1-16,-3 16 0 16,3 4 0-16,-7 2 0 15,7 0 0-15,7-6 0 16,-4 4 0-16,4-11 1 16,4-11-1-16,-7-7 1 15,3-7-2-15,-7-11 1 0,7-11-6 16,-7-8 0-1,0-10-4-15,0-13 1 0</inkml:trace>
  <inkml:trace contextRef="#ctx0" brushRef="#br2" timeOffset="-26995.01">3062 16136 12 0,'0'-3'6'0,"39"-6"0"0,-21 6 2 0,3 0-8 0,7-1 1 16,4-2-1-16,7 3 1 16,3 3-1-16,0 0 1 15,4 0 1-15,-4-3 0 16,4 3 0-16,-10 0 1 0,2 0-1 15,8 0 1 1,14 0-1-16,4 0 0 16,13-3-2-16,1 3 1 0,-8-3-1 15,8 3 0-15,14 0 0 16,-11-3 0-16,7-7-1 16,-7 7 1-16,0 6 0 15,-14 3 0-15,-7-2 0 16,0-1 1-16,4 0 0 15,-1-3 0-15,1 0 0 16,3 0 0-16,-4 0-1 16,-3 0 1-16,-3 0-1 15,-8 0 1-15,-6 3-1 16,2-3 0-16,5 3-1 16,-1-3 1-16,4 0 0 15,-4 0 0-15,1 0-1 16,-11 0 1-16,-8 0 0 15,-2 0 0-15,-8 0-1 0,-4 3 1 16,5 0-1 0,-12 4 1-16,1 2-1 15,-4 4 1-15,-4 2-1 0,1 7 1 16,-4 3-1-16,-4 4 0 16,1-1 0-16,-4 13 1 15,0-1 0-15,3 17 0 16,4-4 0-16,0 7 1 15,11 5-1-15,-8-5 1 16,8 9-1-16,3 0 0 16,-3-6 0-16,-1-1 1 0,4 1-1 15,0-6 0-15,0-10 0 16,4-7 0-16,-11-8 0 16,4-7 1-16,-1-3-1 15,-6-7 1-15,3-2-1 16,-4 0 0-16,-3-4 0 15,-3 0 1-15,-8-2-1 16,-6-4 0-16,-4 0 0 16,-18-3 0-16,-11 3 0 15,-10 0 0-15,0 0 0 16,0 4 0-16,-10-1 0 16,-8 6 0-16,-10 1 0 15,-11 0 0-15,8-1 0 16,-8-3 0-16,-4-2 0 15,-6-10 0-15,-11-4 0 16,11 1 1-16,-11 3-1 16,0 0 1-16,0 0-1 0,11 3 1 15,10 0-1-15,0 0 1 16,7 0-1-16,4-3 0 16,0-4-2-16,0-5 0 15,0-7-6-15,13 0 1 16</inkml:trace>
  <inkml:trace contextRef="#ctx0" brushRef="#br0" timeOffset="-15239.17">5828 16572 36 0,'10'29'18'0,"5"-36"-15"16,-8 7 19-16,3 0-21 15,8-3 0-15,7-3 2 0,10 3 1 16,4-4-3-16,3 4 0 16,11 0 2-16,7-3 0 15,0 0 0-15,3 3 0 16,1 3-2-16,3 0 1 16,-14 0-2-16,-7 0 0 15,-11 3-1-15,-7 0 1 16,-10 3-2-16,-4 7 1 15,-7 2 0-15,-7 4 0 16,-7 6 0-16,-4 10 0 16,-3 5-1-16,-10 7 0 0,6 10 0 15,0 6 1-15,-3 9-1 16,10 6 1-16,1 1 0 16,3 5 1-16,7 1 0 15,0 9 1-15,3-3 0 16,8-3 0-16,0-4 0 15,3-12 0-15,-4-6 0 16,1-9 0-16,-8-1-1 16,-3-6 0-16,-10-3-1 15,-11 0 0-15,-4 1-1 16,-14-5 1-16,-17-5 0 16,-4-7 0-16,-11-12-3 15,-10-9 0-15,3-7-7 16,8-22 1-16</inkml:trace>
  <inkml:trace contextRef="#ctx0" brushRef="#br0" timeOffset="-14261.63">6876 17432 28 0,'0'9'14'0,"3"10"-5"0,-3-13 18 0,0 3-24 16,0 7 1-16,0 3 4 15,0 6 0-15,0 3-10 16,0 16 1-16,-3 0 5 15,-1 6 1-15,1 4-3 16,-4-11 0-16,-1-5-2 16,8-7 0-16,-7-9-2 15,4-6 0-15,3-16 0 16,3-16 0-16,4-15-2 16,-3-13 0-16,3-9-3 15,0-4 1-15,-3-2 0 16,-1 2 1-16,1 1 0 15,-1 6 0-15,-3 3 2 16,7 6 1-16,-7 6 3 16,4 7 0-16,6 6 1 15,-3 0 0-15,8 3 0 0,2 7 1 16,4 3 0-16,8 2 1 16,-1 4 0-16,0 3 0 15,0 3-1-15,4 4 0 16,-11-1-1-16,0 3 1 15,-3 7-2-15,-14 6 1 16,-8-3-2-16,-7-1 1 16,-10 11-2-16,-7 2 0 15,-4 0-1-15,1-2 0 16,6-7-4-16,-7-4 1 16,7-5-7-16,11-4 0 0</inkml:trace>
  <inkml:trace contextRef="#ctx0" brushRef="#br0" timeOffset="-13766.36">7387 17689 40 0,'0'0'20'0,"-14"3"-21"16,7-3 34-16,-7 3-33 16,-7 3 1-16,-4 4 2 15,0-1 0-15,1 0-3 0,2 4 1 16,5 3 1-16,3-1 0 16,3 4 0-16,1 3 0 15,-1-3-1-15,11-3 0 16,0-7-1-16,0-3 1 15,11-6-1-15,-8 0 0 16,4-6 0-16,4 0 0 16,-1-1 0-16,-3 1 0 15,4 0 0-15,-8 3 0 0,5 0 0 16,-1 0 0-16,0-1 1 16,3 4 0-16,4 0 0 15,-3 7 0 1,0 2 1-16,-4 4 0 0,3 2-2 15,-3 7 1-15,0-6-1 16,0 3 1-16,4-7-4 16,-8-2 0-16,8-4-3 15,0-3 0 32,3 0-9-31,7-6 0-16</inkml:trace>
  <inkml:trace contextRef="#ctx0" brushRef="#br0" timeOffset="-13511.04">7549 17836 40 0,'0'16'20'0,"22"-10"-19"15,-22-6 29-15,3-3-29 0,4 0 1 16,-3-4 2-16,-4 1 1 16,7 0-5-16,-4 0 0 15,1-1 3-15,3 4 1 16,7 0-1-16,-3 0 0 15,3 0-2-15,3 3 1 16,1 0-2-16,3 0 1 16,0 0-1-16,0 3 0 15,1 0-3-15,-5 0 0 16,1 0-6-16,-4 4 1 16,0-1-7-16,-3-6 0 15</inkml:trace>
  <inkml:trace contextRef="#ctx0" brushRef="#br0" timeOffset="-13089.94">8040 17820 49 0,'10'22'24'0,"5"-9"-23"16,-15-10 43-16,7 0-43 16,-11 0 0-16,8-3-1 15,-8 3 1-15,1 1-2 16,-5 5 1-16,-2 0 1 15,-4 4 0-15,0-1-2 16,-11 4 1-16,4-10-1 16,7 7 0-16,-4 3-3 15,11-4 1-15,3 4-1 16,8-7 0-16,7-2 0 0,3-7 1 16,0 0 1-16,0-7 0 15,0 1 1-15,4 0 0 16,-8-1 0-16,4 1 0 15,0-3-1-15,-3 2 1 16,0 1 0-16,-1 0 0 16,1 3 1-16,-8 3 0 15,4 3 1-15,0 0 1 16,4 6-1-16,0 4 1 0,-4 6-1 16,0-3 0-16,7 2-3 15,0 1 0 1,7-6-7-16,4-10 0 0,-1-16-3 15,8-2 1-15</inkml:trace>
  <inkml:trace contextRef="#ctx0" brushRef="#br0" timeOffset="-12685.75">8640 17388 37 0,'17'18'18'0,"-13"-11"-18"15,-4 5 34-15,0 10-30 16,0 3 1-16,-4 10 2 16,-3 15 1-16,4 3-9 15,-8 4 0-15,4-1 6 16,0-3 0-16,3-12-1 16,4-9 0-16,0-1-2 0,0-12 0 15,0-4-2-15,0-5 1 16,0-4-1-16,-3-3 0 15,-1-6-2-15,-3-3 1 16,0-4-3-16,0 1 1 16,-3 3 1-16,-5 6 0 15,-2 3-1-15,-4 3 1 16,-1 7 0-16,5-4 1 16,-1 1 1-1,4 2 1 1,4 4-1-16,2-1 1 0,8 1-2 0,8-3 1 0,2-4-3 15,11 0 1-15,-3-5-5 16,7-1 0-16,3-6-8 16,4-10 1-16</inkml:trace>
  <inkml:trace contextRef="#ctx0" brushRef="#br0" timeOffset="-12354.15">8904 17943 43 0,'21'9'21'0,"-10"-3"-17"15,-11-6 35-15,3 0-37 16,1 0 1-16,-1 0 0 0,-3 0 1 16,0 3-6-16,-7 1 1 15,-3-4 2-15,-4 3 1 16,-4 0-2-16,4 0 0 15,0 10-1-15,0-1 1 16,3 4-1-16,4-1 1 16,4 4-1-16,6-3 0 15,8-7 0-15,6 1 0 16,-3-10 0-16,8-6 0 16,2-4 0-16,-3-6 0 0,-3 1-6 15,-4-1 1 1,-3-6-8-16,-8-9 1 15</inkml:trace>
  <inkml:trace contextRef="#ctx0" brushRef="#br0" timeOffset="-11570.25">9507 17770 36 0,'0'3'18'0,"0"0"-15"0,0 1 25 31,-21 18-26-31,-3 6 0 16,2 3 0-16,-6 0 1 15,-7 1-4-15,7-1 0 16,3-3 1-16,4-2 1 15,3-8-8-15,8-5 1 16,2-7-6-16,8-9 1 0</inkml:trace>
  <inkml:trace contextRef="#ctx0" brushRef="#br0" timeOffset="-11377.53">9239 17764 26 0,'11'-9'13'0,"-4"9"3"16,0 3 16-16,4 0-27 15,-1 6 0-15,1 7 3 16,-1 9 1-16,1 6-11 16,3-2 0-16,0 14 6 15,4 1 1-15,-1 0-3 16,1-9 1-16,3-4-7 0,-3-9 1 16,-1-9-13-16,-2-17 1 15</inkml:trace>
  <inkml:trace contextRef="#ctx0" brushRef="#br0" timeOffset="371.56">10227 17610 41 0,'11'10'20'0,"-4"-23"-17"0,-7 13 20 0,0 0-16 16,0 0 1-16,7 3 0 15,-4 0 0-15,-3-3-12 16,4 0 1-16,-4 4 7 16,0-4 1-16,0 0-5 15,3 0-4 1,-3 0 0-16,4-7-10 16,-4-2 0-16</inkml:trace>
  <inkml:trace contextRef="#ctx0" brushRef="#br0" timeOffset="813.49">10612 17554 58 0,'7'3'29'0,"0"-9"-36"0,-4 6 46 0,4-3-39 15,0 6 1-15,0-3-1 16,0 3 0-16,-3-3-1 15,3 3 1-15,-7-3-5 16,0 0 1-16,0 0-10 16,-4-9 0-16</inkml:trace>
  <inkml:trace contextRef="#ctx0" brushRef="#br0" timeOffset="1463.24">10248 17817 40 0,'-3'19'20'0,"3"0"-20"15,0-13 25-15,7 4-24 16,0 5 0-16,0 1 7 16,3-4 0-16,1 1-8 0,3 6 0 15,7-4 4-15,8 1 1 16,2-6-1-16,-6-4 0 16,31-6-4-16,-3-3 1 15,-3-7-1-15,-8-5 0 16,-7-7-5 46,-6-10 0-62,-8-5-9 0,-7-7 0 16</inkml:trace>
  <inkml:trace contextRef="#ctx0" brushRef="#br0" timeOffset="2162.1">10883 17723 22 0,'64'-28'11'0,"24"-25"-3"0,-67 37 2 16,0-9-4-16,0-6 1 15,1-4 0-15,-5 7 1 32,-13-22-11-32,-11 3 0 15,-11 6 7-15,-14 6 0 16,-17 10-3-16,-8 3 0 0,-3-3-1 16,-14 10 1-16,-3 5-1 15,-4 4 1-15,0 0-1 16,-1 2 1-16,15 8-2 15,-3 8 0-15,6 7 0 16,1 9 0-16,3 0-2 16,3 7 1-16,4 12-2 15,4 9 1-15,7 10-2 16,10 9 1-16,7 4 0 16,15-1 0-16,13 1 1 15,18 2 1 1,18-9 4-16,11-6 0 0,17-16 3 15,14-6 0-15,14-12 0 16,11-17 0-16,3-15 0 16,8-9 0-16,-4-13-1 0,-4-16 1 15,-3 1-2-15,-18-17 0 16,-25-5-1-16,-13 2 1 16,-15-9-3-16,-7 1 1 15,-14-4-3-15,-17 6 1 16,-22 0-8-16,-10-3 1 15,-11 0-5-15,-3 19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3:59:43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3168 3722 32 0,'11'9'16'0,"-1"7"-8"0,-10-13 17 15,0 6-23-15,0 7 1 16,0 3 0-16,0-3 1 16,-10 6-5-16,10 3 0 15,-11-7 3-15,11 1 1 0,0-3-2 16,0 0 1-16,0-4 0 16,11 4 0-16,-1-13-1 15,1-3 0-15,6-3-1 16,5-13 0-16,-1-3-1 15,0-6 1-15,7-9-2 16,11 2 0-16,-7 1 1 16,6 3 0-16,-6 3-1 15,-4 3 1-15,1 6 0 16,-8 4 1-16,-7 5-1 16,4 7 0-16,-8 3-1 15,-3 10 1-15,-3 6-1 16,-4 12 1-1,-4 10-1 1,-3-7 0-16,4-5 1 0,3-4 1 16,0-6 1-1,3-16 1-15,8-3-1 16,-1-3 1-16,15-16 0 16,0-3 0-16,10 0-1 0,0-6 1 15,1 6-2-15,-5 0 1 16,-3 6-2-16,-6 7 1 15,-5-1-1-15,-6 1 0 16,-1 9-1-16,1 9 0 16,0 1 1-16,-11 5 0 0,0 4-1 15,0 0 1 1,0-3 1-16,7-1 0 16,-7-2 0-16,3-4 1 0,4 1-1 15,4-7 0 1,3 3 1-16,4-6 0 15,20-28-1 1,1 0 1-16,0 3 0 16,3 6 0-16,-10 0 1 15,3 3 1-15,1 7-2 16,-8-1 0-16,0 1 1 16,0 3 0-16,-7 6-2 15,1 3 1-15,-1 0-3 16,7 6 1-16,0 4 0 15,-3 9 0-15,3 6-1 16,4-9 1-16,3 6 0 0,-7 3 1 16,4-6 0-1,-4 0 0-15,4-12 0 16,-4-1 1-16,8-9-1 16,10-9 1-16,-8-1 0 0,5-15 1 15,6 0-1-15,-7 0 0 16,-3 3 0-16,-4 6 0 15,-3 4 0-15,-7 2 0 16,0 7-2-16,-15 6 1 16,1 10-1-16,-8 6 0 15,-3-7 0-15,0 4 0 16,0 0 0-16,0-1 1 16,0 4 0-16,7-6 0 0,0-7 0 15,8 0 0-15,2-12 0 16,1 3 1-16,3-4-1 15,0-11 1-15,-3 2 0 16,14 0 1-16,-8 4-1 16,11 2 0-16,-6 1 0 15,6 9 1-15,0 0-2 16,-3 0 1 31,-4 0-1-47,4 3 0 0,0 0 0 0,3 3 0 15,-3 4-1-15,-4-1 1 0,4 4-1 0,-4 6 1 0,-7-1 0 16,7 1 0-16,-3 3 0 16,3 0 0-16,0-3 0 15,11-3 0-15,4-1-1 16,-5-5 1-16,12-7 0 0,-1-9 0 16,11-13 0-16,0-3 0 15,0-10 0-15,7 1 0 16,0-13 0-16,7 13 0 15,-14 3 0-15,0 6 1 16,-10 3-1-16,-1 13 1 16,-14-4-2-16,1 10 1 15,-12 3-2-15,1 10 1 16,-11 6-1-16,4 3 0 16,-1-4 1-16,4-2 0 15,-10 0 0-15,10-4 0 16,11-2 3-16,7-1 0 0,7-9 0 15,3-3 1-15,11-6-1 16,11-10 1-16,-11 3-2 16,0-3 1-16,7 10-1 15,-4 0 0-15,-3 2-1 16,-4 14 0-16,-6 2-1 16,-1 3 1-16,-3 1-1 15,0-7 1-15,-7 1 0 16,3-1 0-16,-3 3-1 15,-7-9 1-15,10 3 0 16,-3-3 0-16,7-3 0 16,-4-6 1-16,0-4-1 15,1-6 0-15,3 7 0 16,-1-7 0-16,1 0-1 16,0 4 1-16,0-1 0 15,0-3 0-15,0 3 0 16,3 4 1-16,8-7-1 0,10-6 0 15,7 6 1-15,7-6 0 16,-11 3 0-16,4 0 0 16,-3 7-1-16,0 2 1 15,-8 4-1-15,-10-7 1 16,-4 6-2-16,-6 7 1 16,-5 3-1-16,-6 0 1 15,-7 0-1-15,-7 10 1 0,-4-1-1 16,-11 4 0-16,-3-1 0 15,-7-2 0-15,-7 2 0 16,0-2 1-16,-4 5-1 16,-6-8 1-16,-5-1 0 15,-9-3 0-15,-1 6 1 16,-11-9 0-16,-13 10 0 16,-15-7 0-16,-13 3-1 15,2 4 1-15,-13-1-1 16,3 0 1-16,0-2-1 15,4 2 0-15,3 0-1 16,15-9 1-16,13 0 0 16,8-6 1-16,14 3 0 15,10-3 0-15,14 3 1 16,8-4 0-16,20-2-1 16,-3 0 1-16,7-1-1 0,-3 10 0 15,-4 10-1-15,-18 8 0 16,-3 20-2-16,-10 12 0 15,-15 16 0-15,-14-3 0 16,-7 6 0-16,-14-16 0 16,10-3 0-16,-6-9 1 15,13-10 0-15,4-2 0 16,1-14 1-16,6-5 0 47,-4-13 0-47,1-10 1 0,-8-12-1 0,5 3 1 0,-8-3-1 15,-11-10 1-15,0 1 0 0,-6 6 0 0,-22 3-1 16,-10 6 0-16,-1 3 0 16,-13 4 0-16,-4 2-1 15,-11-6 1-15,18 7-1 16,-7 0 1 0,-67-7-1-1,39 3 1-15,14 4-1 16,10-4 1-16,11-5 0 15,11-1 0-15,10-3 0 16,11 6 0-16,11-6 0 16,2 7 0-16,5 5 0 15,-1 7 0-15,4 6 0 16,7 7 0-16,-7 8 0 16,14 4 0-16,-7-3 0 15,0 3 0-15,11-12-1 0,3-1 1 16,4-6-1-16,0-6 1 15,3-6 0-15,-4-7 1 16,5 3-1-16,2 1 1 16,-2-1 0-16,2 4 0 15,-13-7 0-15,-1 4 1 16,1-1-2-16,0 10 0 16,-1-3 0-16,-3 2 1 15,-3 14-2-15,3-7 0 0,4 3 0 16,-11 1 1-1,0-4 0-15,3 0 0 0,4-3 0 16,4 0 0-16,0-6 0 16,-1-1 1-16,1 1-1 15,-1 3 0-15,5-7-1 16,-1 4 1-16,-4 3-1 16,1 3 1-16,-1 3-1 15,12 3 1-15,-1-6-2 16,0 4 1-16,11-8-2 15,3-2 0-15,8 3-11 16,13-22 1-16,8 6 0 16,13 0 0-16</inkml:trace>
  <inkml:trace contextRef="#ctx0" brushRef="#br0" timeOffset="5586.45">15677 4048 20 0,'15'3'10'0,"-5"0"0"0,-10-3 11 16,0 0-18-16,0 0 0 0,0 3 1 15,-3 10 0 1,-4 9-6-16,0 12 1 0,-1 10 3 15,5 13 0-15,-1 12-1 16,1 15 0-16,-1 17-1 16,4 15 1-1,11 103 2 1,3-9 1-16,-3-3 0 16,-1 6 1-16,4 10-1 15,7 3 1-15,1 3-1 16,-1 6 1-16,4 10-4 15,-8 5 0-15,-3 11 0 16,-14 2 0-16,0 10-1 16,-7 0 1-16,0 18-1 15,0 14 0-15,-3 11-1 16,-5 7 1-16,5 7-1 16,-1-1 1-16,1 16-1 31,-1-3 1-31,4 12 0 0,0 3 0 0,-4 1 0 0,8 15 1 15,3-3 0-15,0 9 0 16,3 4 0-16,1 12 0 16,3-12 0-16,4-4 0 15,3-6 0-15,3-21 0 16,4-17-1-16,1-31 1 16,2-22-3-16,-3-34 0 0,4-35-8 15,-4-24 1-15,4-45-7 16,3-31 1-1</inkml:trace>
  <inkml:trace contextRef="#ctx0" brushRef="#br0" timeOffset="9474.7">4216 6230 37 0,'0'13'18'0,"-7"0"-9"16,7-13 18-16,0 0-24 15,7-13 1-15,3 0 1 16,8-15 0-16,7-3-7 15,10-13 1-15,0-9 4 16,22-16 1-16,10-3-2 16,-25 21 0-16,25-43-1 0,4 0 0 15,-8 10 0 1,-3 11 0-16,-4 8-1 0,-13-4 0 16,3 12-1-16,-15 20 1 15,-2 5-2-15,-8 7 0 16,-4 13-2-16,-6 12 1 15,0 15-1-15,-18 17 0 16,0 21 1-16,-4 16 1 16,0 6 2-16,-3 10 0 15,4 9 1-15,-1 3 1 16,4-12 0-16,-4-1 0 16,1-11-2-16,3-17 0 15,3-9-3 16,4-12 1-31,0-7-5 0,0-13 0 0,0-11-6 0,0-14 1 0</inkml:trace>
  <inkml:trace contextRef="#ctx0" brushRef="#br0" timeOffset="9688.11">4561 6055 44 0,'0'12'22'0,"22"-15"-19"16,-12 0 39-16,11-6-41 16,1-7 1-16,6 3 0 15,0-5 0-15,11-1-5 16,3 3 1-16,-3 7-6 16,-4 2 0-16,0-5-7 0,4 9 1 15</inkml:trace>
  <inkml:trace contextRef="#ctx0" brushRef="#br0" timeOffset="10093.85">5105 6168 43 0,'0'75'21'0,"7"-25"-21"0,-7-34 35 16,-7 6-36-16,3 3 1 0,4-3 0 15,0-6 0-15,0-7 0 16,0-6 0-16,0-12 0 16,0-13 0-16,11 0-1 15,-11-6 1-15,10-10-3 16,-6-6 1-16,3 0-4 16,0 0 0-16,4 3-1 15,-8 1 1-15,8 5 1 16,-1 10 0-16,4 3 4 15,0 3 1-15,4 7 5 16,10-1 1-16,-6 13 1 16,2 6 0-16,-6 7 0 15,-8 3 1-15,-3 6-4 16,-7-4 1-16,-10 4-4 16,-1-6 1-16,-6 0-4 15,6-7 0-15,-7 1-5 0,8-4 0 16,6 0-7-16,4-6 1 15</inkml:trace>
  <inkml:trace contextRef="#ctx0" brushRef="#br0" timeOffset="10494.29">5542 6246 39 0,'-3'50'19'0,"-15"22"-16"16,14-59 31-16,1 3-34 15,-1-7 0-15,-6 0 2 16,3-5 1-16,3-11-2 16,4-8 0-16,0-14 1 15,11-5 0-15,-8-10-1 16,8 0 1-16,0-6-3 15,3 0 1-15,-4 0-2 16,1 9 1-16,-1 6-1 16,8 7 1-16,3 9 1 15,4 10 1-15,3 6-1 16,-3 9 1-16,-4 7 1 0,0 9 1 16,-14-4-2-1,-3-2 0 16,-11 6-1-31,-7 3 1 0,-11 0-3 16,0-3 0-16,4-3-6 0,-4-7 0 0,11-5-6 0,-3-7 1 16</inkml:trace>
  <inkml:trace contextRef="#ctx0" brushRef="#br0" timeOffset="10765.44">5951 5296 44 0,'-10'47'22'0,"-4"35"-18"0,14-57 38 0,-7 19-41 16,3 9 0-16,-6 22 2 15,-5 16 0-15,12-3-4 16,-4 0 1-16,3-4 1 15,-6-18 0-15,6-19-5 16,4-9 0-16,7-16-6 16,11-16 1-16,0-15-7 15,3-7 1-15</inkml:trace>
  <inkml:trace contextRef="#ctx0" brushRef="#br0" timeOffset="10961.91">6167 5945 48 0,'10'47'24'0,"-20"19"-23"0,3-57 43 15,3 10-44-15,4 3 0 16,-11 0-1-16,8-3 1 16,-1-7-3-16,4-8 0 15,4-14-9-15,3-2 1 0,4-13-3 16,-1-7 0-16</inkml:trace>
  <inkml:trace contextRef="#ctx0" brushRef="#br0" timeOffset="11125.65">6135 5904 41 0,'25'29'20'0,"6"-20"-26"0,-20-9 37 0,3 3-36 15,7 0 1-15,-3-3-16 16,3 0 1-16,0-6 20 16,0 0 1-16</inkml:trace>
  <inkml:trace contextRef="#ctx0" brushRef="#br0" timeOffset="11396.55">6579 5911 37 0,'18'9'18'0,"-11"-9"-21"0,-7 0 37 16,4 6-34-16,-8-3 0 16,-7 7-1-16,1 5 1 15,-8-2-1-15,-3 0 0 16,0 5 1-16,-4-2 0 16,4 3 0-16,3 0 0 15,4 3 0-15,4 3 0 16,-4 0 1-16,14-6 0 0,14-4-3 15,7-2 1 1,4-7-4-16,3-6 1 0,4-3-6 16,3-3 0-1,-3-7-1-15,-1 1 1 0</inkml:trace>
  <inkml:trace contextRef="#ctx0" brushRef="#br0" timeOffset="11919.11">6844 5980 33 0,'0'18'16'0,"-21"4"-22"0,14-12 34 0,-4-4-27 0,1 7 0 0,-8-4 0 15,4 4 1-15,0 2-3 16,3 1 1 0,11-4 1-1,7-5 0-15,7-7-1 16,4-3 1-16,0-7-1 15,3 7 1-15,-4 0-1 0,4 0 0 16,-10 3-1-16,0-3 1 16,-1 3-1-16,-3 3 0 15,7 3 0-15,1 3 1 16,-1-2-1-16,7-1 1 16,7 0-2-16,11 1 0 15,-7-7 1-15,10-7 1 16,4 1-1-16,3-7 1 15,1-24 1-15,-12-7 0 16,-2-9 3-16,-1-20 0 0,-14-11-1 16,-10-13 1-16,-8-4-1 15,-3 4 1-15,-3 12-1 16,-4 26 0-16,0 5-1 16,-1 26 0-16,-2 19-1 15,-1 12 1-15,-3 22-1 16,7 25 1-16,0 4-2 15,4 8 1-15,-1 20-1 16,4 18 1-16,0-3-1 16,0-12 0-16,0-10-4 15,0-12 1-15,0-25-6 16,0-26 0-16,0-6-5 16,-3-31 1-16</inkml:trace>
  <inkml:trace contextRef="#ctx0" brushRef="#br0" timeOffset="12119.15">6953 5851 45 0,'18'25'22'0,"24"0"-21"0,-24-25 41 16,14-3-42-16,3 0 0 15,4 0 0-15,7 0 0 16,-8-4-3-16,5-5 1 0,-4 6-5 15,-8 6 1 1,-3-4-8-16,-6 4 1 16</inkml:trace>
  <inkml:trace contextRef="#ctx0" brushRef="#br0" timeOffset="12281.93">7461 5886 36 0,'0'21'18'0,"11"17"-13"15,-11-19 26-15,3 3-29 16,1 3 0-16,-1-3 1 15,1-3 1-15,-1 0-6 16,1-4 0-16,3-5 0 16,4-7 0-16,-11-3-9 15,0-10 0-15,3-12-2 16,-3-6 1-16</inkml:trace>
  <inkml:trace contextRef="#ctx0" brushRef="#br0" timeOffset="12595.17">7482 5867 23 0,'15'31'11'0,"34"4"-6"0,-38-29 19 16,3 3-21-16,7 1 0 15,7-1 0-15,-3 0 1 16,3-5-6-16,0-1 1 16,0-3 2-16,1 0 1 15,2-7-3-15,-13 4 1 47,0-3 0-47,-4 0 1 0,-4-7 0 0,1 4 1 0,-4-4-1 0,-4 1 1 0,-3 2 0 16,-3 7 0-1,-4 3-2-15,-4 6 1 0,1 7-2 16,3 3 1-16,0 9-1 16,0-6 0-16,3 3-2 15,8-7 0-15,3 4-6 16,3-10 1-16,4 1-2 15,4-13 0-15</inkml:trace>
  <inkml:trace contextRef="#ctx0" brushRef="#br0" timeOffset="12895.56">8005 5942 23 0,'3'12'11'0,"11"45"-6"0,-14-41 19 0,7-1-23 15,-7 4 1-15,4 3 0 16,-1-3 0-16,8-3-2 15,-1-4 0-15,5-9 2 16,2-6 1-16,8-6-2 0,0-7 1 16,-4-9-2-16,0-3 0 15,0-4 0-15,-3 1 0 16,-1 6-1-16,1 0 1 16,0 9 0-16,6 4 1 15,-6 5 0-15,7 1 1 16,3 9-1-16,-7 3 1 15,7 1-2-15,-3 5 1 16,0-2-2-16,-1 2 0 16,-2 1-7-16,2-7 1 15,-3-6-4-15,8-9 1 0</inkml:trace>
  <inkml:trace contextRef="#ctx0" brushRef="#br0" timeOffset="13257.7">8936 5788 23 0,'3'7'11'16,"-6"-4"-2"-16,-1-3 16 0,-3 3-23 16,0 0 1-16,-7 3 1 15,0 4 0-15,0-1-6 16,-4 0 1-16,1 1 3 15,3-1 1-15,3 1-2 16,4-1 0-16,3-3 0 16,4 7 0-16,11-1 2 15,-8 1 0-15,8 3-1 16,3 6 0-16,0-10 0 0,0 4 1 16,0-4-2-16,1-2 0 15,-1-1-2-15,-4 1 0 16,-17-4 0-16,-10 6 0 15,-8-5-3-15,-14 2 0 16,-17 7-9-16,-4 9 1 16,-21 3 0-16,-18-6 1 15</inkml:trace>
  <inkml:trace contextRef="#ctx0" brushRef="#br0" timeOffset="13828.96">3909 6648 42 0,'7'12'21'0,"35"-6"-28"0,-24-6 44 15,14 3-35-15,6 1 1 0,22-1 2 16,18 3 1-16,24 0-6 16,25 1 1-16,32 2 4 15,21-6 1-15,39 0-2 16,13-3 1-16,33 0-1 15,3-6 0-15,21-7-1 16,-3 1 0-16,18 2-1 16,-22 4 0-16,7 3 0 15,-21 3 0-15,-31 13-4 16,-19 9 0-16,-34 3-2 16,-22-3 0-1,-24-7-5-15,-22 1 1 0,-28-4-11 16,-31-2 0-16</inkml:trace>
  <inkml:trace contextRef="#ctx0" brushRef="#br0" timeOffset="24737.33">19773 6277 29 0,'-10'0'14'0,"13"-9"-3"15,1 9 14-15,3-3-22 16,0-3 0-16,3-13 4 16,8-6 1-16,10-3-9 15,15-19 0-15,6-10 6 16,11-15 0-16,14-13-2 16,4 1 0-16,10-7-2 15,-4 3 0-15,-6 6-1 16,-7 13 0-16,-18 7-1 0,-8 11 1 15,-9 11-2-15,-8 5 1 16,-10 13-3-16,-4 16 1 16,-7 12 0-16,0 10 0 15,-7 12 1-15,0 16 0 16,-4-6 2-16,4 6 0 16,0-10 2-16,0-3 1 15,0-5 0-15,4-8 0 16,3-8 0-16,-7-10 0 15,10-10-1-15,5 4 0 0,6-13-2 16,0-9 1 0,4 0-1-16,-1 0 1 0,-3-1-1 15,1 4 0-15,-1 0-1 16,-4 10 1-16,-2 5-1 16,-1 1 1-16,-4 6 0 15,1 6 0-15,-8 6-1 16,-3 10 1-16,-3 12 0 15,-4-6 0 1,0 13 0 47,-4 3 0-63,-7 3 0 15,4 6 1 1,-7 6 0-1,4-6 0-15,2 1-1 0,1-4 1 47,7-3-3-15,4-4 0-32,6-5-4 0,8-1 1 15,6-9-7 16,5-3 0-15,6-9-3 0,4-1 0-1</inkml:trace>
  <inkml:trace contextRef="#ctx0" brushRef="#br0" timeOffset="25048.1">21163 5967 27 0,'11'-34'13'0,"-8"27"-5"0,-3 7 22 0,0 0-28 0,-3-3 0 0,-4 0 2 0,-4 3 0 0,-7 0-5 0,-6 6 1 0,-4 7 2 0,-1 9 1 0,1 0-1 0,3 3 0 0,1-3-1 0,3 0 1 0,3 0-1 0,4-4 0 0,7 4 0 0,7-12 0 0,10-1-1 0,11-6 1 0,-3-3-2 15,0 0 0-15,3-3 0 16,-3 0 0-16,-1 0-3 15,1-3 1-15,-1-1-1 16,1 1 1-16,0 3 0 16,-4 0 1-1,0 0-1-15,-3 3 1 0,-1 0 1 16,1 0 1 0,-4 3 0-1,0 9 1-15,-4 1-1 0,1 3 1 0,-1 2-1 16,1 1 1-16,3-3-1 15,0 0 1-15,0-7-1 16,4 0 1-16,6-5-1 16,8-4 1-1,3-4-5-15,4-11 1 32,0-7-7-32,3-3 0 31</inkml:trace>
  <inkml:trace contextRef="#ctx0" brushRef="#br0" timeOffset="25313.67">21770 5164 34 0,'3'16'17'0,"-10"28"-13"0,0-28 26 0,-3 2-28 0,-4 17 0 0,-4 12 0 0,-7 16 1 0,-3 6-4 16,-7 15 0-16,0 4 2 16,-1 16 1-16,5-20-3 15,-1-5 0-15,4-10-2 32,-1-16 1-32,12-12-7 0,3-13 0 0,3-16-3 15,0-8 0-15</inkml:trace>
  <inkml:trace contextRef="#ctx0" brushRef="#br0" timeOffset="25764.1">21078 5926 33 0,'-10'16'16'0,"24"-4"-14"0,-7-5 30 0,7-4-29 0,7 0 1 15,4-6 2-15,10 0 0 16,15-13-8-16,10 0 1 15,10-6 4 1,15-3 1-16,-11-9-3 0,-14 6 1 16,-11-1-2-16,-3 11 1 15,-11 2-3-15,-6 3 1 0,-8 4-2 63,-11 6 0-63,-6 9 0 0,0 13 0 31,-4 0-1-31,-4 9 1 47,0-3 1-31,-3 0 0-1,4-6 1-15,-1 0 1 0,4-4 0 0,4-2 0 0,-1 0 0 16,4-1 1-16,1-3 0 0,-1-2 0 15,3-7-1-15,4 3 1 0,7-3 0 0,1 9 1 0,6 1 1 0,0 9 0 0,7-1 0 0,1 11 1 0,6 11-1 0,4-2 1 0,0 9-2 16,0-3 1-16,-8 3-7 16,5-13 1-16,-1-8-12 0,0-17 1 15</inkml:trace>
  <inkml:trace contextRef="#ctx0" brushRef="#br0" timeOffset="26311.23">23964 5594 41 0,'-7'25'20'0,"-14"19"-10"0,14-35 26 16,-7 13-34-16,-11 13 0 16,0 12 0-16,-3 15 0 15,0 7-3-15,3 13 0 16,8-10 0-16,3-12 0 15,6-13-5-15,1-16 1 16,4-18-3-16,-1-7 0 16,1-19-6-16,-8-9 0 15,-3-12 2-15,-7-10 0 16</inkml:trace>
  <inkml:trace contextRef="#ctx0" brushRef="#br0" timeOffset="27219.71">23259 5738 37 0,'-29'28'18'0,"5"-28"-15"0,24 3 39 0,0 4-36 0,7-1 0 0,7 3 2 15,14-9 0-15,11-6-11 16,7-10 1-16,21-5 7 16,25-14 0-16,10-9-3 15,-3-19 0-15,-1 4-2 16,-6 9 0-16,-11 6 0 15,-14 9 0-15,-14 7-1 16,-14 12 0-16,-11 13-1 16,-14 19 0-16,-7 15-1 15,-7 10 0-15,-10 9-1 0,-11 19 1 16,-4 19 0-16,0 6 1 16,4-9 0-16,3-10 1 15,4-12 0-15,4-19 0 16,3-19 1-16,7-13 0 15,10-12-1-15,8-15 0 16,7-7 0-16,6 3 0 16,1-3 1-1,-4 9 0 63,-3 10 0-78,-4 6 0 0,-3 13 0 16,-1 9 1 0,-6-9-1 15,0 6 0-31,-1 0-1 0,4 0 1 0,0 3 0 47,4 3 0-32,3 0 1-15,0-9 1 0,4-3-1 0,3-4 1 0,4-2 0 0,-11-4 0 0,7-6-1 0,1-10 1 16,-1-5-2-16,0-7 1 0,-3 0-2 0,-4 0 1 0,-7-13-1 0,0 7 1 0,-7 3 0 0,-3 3 0 0,-8 3-1 16,-3 10 0-16,-3 6-2 0,-8 9 1 0,0 10-1 0,4-1 0 15,0 4 1-15,4 6 0 0,3 4 0 0,-1-1 1 16,5-6 2 0,-1-3 0-16,8-1-1 46,10 1 1-30,11-3-3 0,10 0 1 15,7-13-3-31,8 3 0 16,-1-6-4-16,1-9 1 0,-8-10-2 0,-3-3 1 0,-8-3 1 15,1 6 1 1,-11-3 2-16,-3-3 0 0,-4 0 5 15,-3 3 1 1,-4 3 2 0,-4 3 1-16,-6 7 0 15,-4 6 1 17,-4 6-1-32,-7 3 0 15,-3 7 0-15,0-4 0 0,-4 4-2 16,8 2 0-16,-1 4 0 0,4 3 0 0,7 0 0 0,3-3 0 0,8-3-1 0,10-7 0 15,7-6-2-15,4-6 1 0,7-6-3 0,-8-4 0 16,-2 0-6-16,-5 1 0 0,1-7-5 0,-8 7 0 0</inkml:trace>
  <inkml:trace contextRef="#ctx0" brushRef="#br0" timeOffset="27490.41">25135 6168 32 0,'11'15'16'0,"3"-15"-13"0,-7-6 25 15,0-3-27-15,0-4 0 16,4-2 0-16,-1-7 1 15,1 0-2-15,0 3 0 16,-1 3 2-16,1-3 1 16,3 4 0-16,4 2 0 15,3 1 0-15,10 2 0 16,8 1-2-16,4-1 1 16,2 7-5-1,-6-3 1-15,-7 3-10 0,0-4 1 47,7-2-3-16,3 0 1-31</inkml:trace>
  <inkml:trace contextRef="#ctx0" brushRef="#br0" timeOffset="27712.89">26109 5795 29 0,'32'12'14'0,"-25"-12"-10"0,-7 3 25 0,-4 7-27 15,-3 2 0-15,-7 7 4 16,-10 6 1-16,-12 16-8 16,-10 6 1-16,-3 16 4 15,-15 6 1-15,5 12-2 16,6 16 1-16,0-6-3 16,3-3 0-16,4-13-4 15,8-12 1-15,6-19-9 0,11-19 1 16,14-22-4-16,7-9 0 15</inkml:trace>
  <inkml:trace contextRef="#ctx0" brushRef="#br0" timeOffset="27898.52">25636 5895 41 0,'7'19'20'0,"8"56"-15"0,-5-56 37 0,1 15-41 15,-1 7 0-15,4-3-1 16,-3 2 1-16,0-2-4 16,-4-7 1-16,-4-5-12 15,-3-20 1-15</inkml:trace>
  <inkml:trace contextRef="#ctx0" brushRef="#br0" timeOffset="28616.38">19907 6829 38 0,'53'7'19'0,"57"-14"-13"0,-68 7 22 0,21 0-22 16,40 0 1-16,31-3 3 15,49 3 0-15,29 0-13 0,38 0 0 16,33 3 10-16,16-3 0 16,22 0-3-16,-7 4 1 15,4-11-2-15,3 4 0 16,-7-3 0 0,7 0 0-16,-32 2-2 0,-10 8 0 15,-36-4-3-15,-13 3 0 16,-19 0-4-16,-13 0 1 15,-36 3-6-15,-24-6 1 16,-25 3-9-16,-29-3 0 16</inkml:trace>
  <inkml:trace contextRef="#ctx0" brushRef="#br1" timeOffset="43681.55">2713 7805 44 0,'18'25'22'0,"3"28"-14"0,-21-40 23 15,3 2-30-15,4 10 1 0,0 7-1 16,-7 2 1 0,4 16-3-16,-4 7 1 0,0-4 0 15,-4 7 1-15,4-1-2 16,-7-12 1-16,-3-6-4 15,-1-13 1-15,-7-3-4 16,8-6 0-16,-8-9-6 16,4-7 1-16,4-19-1 15,-1-15 0-15</inkml:trace>
  <inkml:trace contextRef="#ctx0" brushRef="#br1" timeOffset="44054">2685 7801 35 0,'0'-15'17'0,"10"9"-15"0,-10 6 35 0,7 0-34 16,4 0 1-16,-1 3 1 0,1 6 1 16,7 4-8-16,-1-1 1 15,4 1 4-15,4-1 1 16,10 1-3-16,8-4 1 15,-4 1-1-15,10 2 1 16,-7 1-1-16,4-4 0 16,-7 1 0 31,-7 2 0-47,-11 1-2 0,-21-1 1 15,-7 7-2-15,-7 0 1 31,-25 6-4-31,-14 3 1 16,-10 0-4 0,-12 4 0-16,5-1-7 47,3-3 1-47</inkml:trace>
  <inkml:trace contextRef="#ctx0" brushRef="#br1" timeOffset="44759.68">3101 8360 25 0,'-11'34'12'0,"15"13"-1"0,-4-37 12 0,0-1-21 0,0 0 1 0,0-2-1 16,0-4 0-16,0-3-3 0,0 0 0 15,7-10 2-15,-7-2 1 16,7-4-2-16,-3-3 0 16,6 1 0-16,1-1 0 15,-1 0 1-15,8 6 0 16,0-2 0-16,3 2 1 16,0 7-1-16,7 6 1 31,-7 3 1-31,7-3 1 0,-3 3-3 0,0 0 1 31,0 7-2 47,-1-4 0-15,-3-3-4 15,1 0 0-31,-12 0-9 15,8-6 1 1</inkml:trace>
  <inkml:trace contextRef="#ctx0" brushRef="#br1" timeOffset="44834.3">3768 8344 42 0,'21'6'21'0,"-25"-6"-24"0,4 0 32 0,-14-3-28 0,0 3 0 0,-7 0 1 0,3 3 0 0,-3 4-3 0,-7 5 1 0,7 4 1 0,-7 6 0 0,6-3 0 0,5 2 0 0,6 1 0 0,8 0 1 0,3-3-2 0,10-6 0 0,4-10-1 0,11-13 1 0,7 1-2 0,-1-10 1 0,1-25-12 0,-7-6 0 0</inkml:trace>
  <inkml:trace contextRef="#ctx0" brushRef="#br1" timeOffset="45029.82">3965 7820 46 0,'14'50'23'0,"-17"10"-20"0,3-41 35 0,0 15-37 0,-7 10 0 0,3 19 0 16,4-3 0-16,-7 2-2 15,4-2 1-15,3-13 0 16,-7-9 1-16,7-10-3 16,0-6 0-16,0-13-4 15,0-9 1-15,0-9-6 0,-4-4 1 16,1-6-4-1,-1 4 0-15</inkml:trace>
  <inkml:trace contextRef="#ctx0" brushRef="#br1" timeOffset="45171.51">3905 8250 20 0,'11'9'10'0,"17"29"2"0,-17-35 13 0,3 3-21 0,7 1 1 15,7 2 3-15,4 0 0 16,-4 1-10-16,-7-4 1 15,-3 0 6-15,0 4 1 0,-4-1-4 16,-7 4 1-16,-4-1-4 16,-6 7 1-16,-8-3-6 15,-10-1 0-15,-4 7-8 16,1-6 1-16</inkml:trace>
  <inkml:trace contextRef="#ctx0" brushRef="#br1" timeOffset="45656.42">4413 8375 38 0,'11'16'19'16,"-18"0"-16"-16,3-13 30 0,4 0-32 0,-10 6 1 15,-15 1-1-15,4 2 1 16,0 1-3-16,-1-1 1 16,1 4 1-16,-7 0 1 15,10 3-1-15,4-7 1 16,7 1-2-16,7-1 0 16,0-2-1-16,11-7 0 15,7-6-1-15,3-4 1 16,0-2-2-16,7-4 1 15,-10 4 0-15,3 0 0 16,-7-4-1-16,11-3 1 16,-11-2 0-16,3 2 0 47,-6 0 1-16,7 7 1-16,-8 3 0-15,1 6 1 0,-1 6 0 47,1 3 1-31,0 4 0-16,-1 2 1 0,1 4-1 0,-1-3 1 0,4 0-1 0,1-4 0 0,2-2-2 0,-6-4 1 0,3-3-6 16,0-6 1-16,0-7-9 0,-7-5 1 0</inkml:trace>
  <inkml:trace contextRef="#ctx0" brushRef="#br1" timeOffset="45939.13">4724 7670 38 0,'17'19'19'0,"-17"34"-15"0,0-41 28 0,4 17-29 0,-4 5 1 0,0 13 1 0,-4 10 0 0,4 8-7 0,0 14 1 0,4 2 4 0,-4-5 0 0,0-4-3 0,0-13 1 31,0-12-4-31,0-15 0 0,0-10-3 0,0-13 1 0,0-18-4 0,0 2 1 0,0-14-6 0,-4-1 0 0</inkml:trace>
  <inkml:trace contextRef="#ctx0" brushRef="#br1" timeOffset="46214.28">4713 8234 30 0,'14'6'15'0,"4"1"-11"0,0-4 24 0,3 0-26 0,7-3 0 0,-3 3 1 16,3 7 0-16,-7-1-4 16,4 0 1-16,-15-2 2 15,-6 2 0-15,-4 0-1 0,-4 7 0 16,-6 3-3-1,-1 0 1-15,-3 0-3 0,3 3 0 16,8-7-3-16,-8 1 0 16,1 0-4-16,6-10 0 15</inkml:trace>
  <inkml:trace contextRef="#ctx0" brushRef="#br1" timeOffset="46480.53">5101 8344 43 0,'0'13'21'0,"-10"40"-28"0,10-41 42 0,0 1-35 0,0-1 0 0,0-2-3 0,0-1 1 0,0-6-4 0,3-6 0 0,4-16-5 0,-7-2 0 0</inkml:trace>
  <inkml:trace contextRef="#ctx0" brushRef="#br1" timeOffset="46521">5031 8112 24 0,'14'16'12'0,"10"-4"-12"0,-13-9 17 0,0 4-21 0,3-1 0 0,3-3-9 0,-6 0 1 0</inkml:trace>
  <inkml:trace contextRef="#ctx0" brushRef="#br1" timeOffset="47071.97">5271 8313 27 0,'3'37'13'0,"4"7"-7"0,-7-31 22 15,0 2-26-15,0 1 0 16,4-3 1-16,-1-1 0 0,1-2-3 16,-1-7 0-16,4 0 3 15,4-6 0-15,-1-13 0 16,8-12 1-1,-7-10-2-15,6-18 1 0,8-16-1 16,0-1 0-16,-4-11 0 16,-11-7 0-16,-10 3-1 15,0 3 0-15,-7 10-1 16,4 9 1 15,-8 13-1 79,4 15 1-110,-3 13-2 15,-1 16 1-15,0 15-1 0,1 16 1 0,-1 13 0 0,1 8 0 16,6 14-1 15,-3 9 1-31,7 6 0 16,0 9 1-1,7 1-1 1,0-13 0 0,11-6-2-16,3-1 0 31,7-11-1-31,8-8 1 0,9-8-6 0,5-16 1 0,-11-10-7 15,-18-6 0-15</inkml:trace>
  <inkml:trace contextRef="#ctx0" brushRef="#br1" timeOffset="47733.36">5757 8269 44 0,'0'37'22'0,"4"-18"-21"0,-4-6 38 0,0 2-38 0,0 7 0 0,0 0 0 0,0-3 0 15,0-3-5-15,0-4 0 16,0-2-8-16,0-1 1 15,7-18-3-15,-7-7 1 16</inkml:trace>
  <inkml:trace contextRef="#ctx0" brushRef="#br1" timeOffset="48088.48">5648 8043 30 0,'-14'-19'15'0,"17"19"-8"0,-3 0 27 0,11 3-33 0,-7 0 0 0,6 1 0 15,1 5 0-15,3-3-2 16,0-3 0 78,4-3-4 0,-1-9 1-94,4-4-7 0,-7-9 0 0</inkml:trace>
  <inkml:trace contextRef="#ctx0" brushRef="#br1" timeOffset="48241.37">6100 7341 34 0,'7'47'17'0,"-18"37"-13"0,4-62 25 0,3 16-27 0,-3 12 1 0,0 19 1 15,4 12 0-15,3 14-6 0,0 14 1 0,0-5 1 0,3-10 1 0,4-19-6 78,0-18 0-78,4-20-6 0,-11-18 1 0,0-16-2 0,-7-6 0 0</inkml:trace>
  <inkml:trace contextRef="#ctx0" brushRef="#br1" timeOffset="48333.5">5796 8074 37 0,'7'10'18'0,"18"9"-12"0,-15-19 37 0,8 0-40 0,14 3 0 0,10-3 0 0,8 0 0 0,6-3-5 0,4 3 1 0,0 0-1 16,-11-4 0-16,1 1-6 15,-4 6 0-15,-1-6-6 16,-6 0 0-16</inkml:trace>
  <inkml:trace contextRef="#ctx0" brushRef="#br1" timeOffset="48553.71">6636 7961 26 0,'7'25'13'0,"-11"16"-1"0,4-25 15 0,-10 3-24 0,-1 9 1 0,-10 13 3 0,-7 9 1 15,-8 9-9-15,8 10 0 16,-11 13 5 0,8 0 1-16,2 5-3 0,1-5 0 15,4-13-5-15,6-16 0 16,0-12-7-16,8-22 0 16,3-13-4-16,3-25 0 0</inkml:trace>
  <inkml:trace contextRef="#ctx0" brushRef="#br1" timeOffset="48723.21">6216 8128 46 0,'11'3'23'0,"20"25"-23"0,-20-15 43 0,7 15-42 16,-8 0 0-16,4 10-1 15,0 5 1-15,0-2-5 16,-7-13 1-16,1-6-11 15,-8-15 0-15</inkml:trace>
  <inkml:trace contextRef="#ctx0" brushRef="#br1" timeOffset="49679.25">8805 7466 49 0,'11'16'24'0,"-11"12"-14"0,0-22 24 0,-11 10-33 16,4 6 1-16,-3 6 0 15,3 10 0-15,-4 6-2 16,4 9 1 0,3 19 3-1,1-16 0-15,3-12-2 16,0-12 1-16,0-14-2 15,-7-14 1-15,0-4-3 16,-7-10 1-16,-4-2-3 16,-7-4 1-16,1 0-2 15,-1 1 0-15,-3 2 1 16,-4 7 0-16,0 6 0 0,1 9 0 31,2 4 1-15,5 2 1-16,2 1 2 0,8 6 0 0,7 3 2 0,7 3 0 15,7-3 1-15,4 1 1 16,7-1-1-16,6-10 0 16,-6-2-3-16,14-7 1 15,-8 0-5-15,12-2 1 16,2-4-12-16,1 0 1 16,4-7-5-16,-1 1 0 0</inkml:trace>
  <inkml:trace contextRef="#ctx0" brushRef="#br1" timeOffset="49994.42">8957 8015 66 0,'-7'44'33'0,"0"-19"-46"0,7-19 65 0,0 3-53 16,0 1 1-16,0-1-3 16,0-3 0-16,0-6-2 15,3-6 1-15,1-6-13 16,0-10 0-16</inkml:trace>
  <inkml:trace contextRef="#ctx0" brushRef="#br1" timeOffset="50380.36">8897 7801 52 0,'28'19'26'0,"4"-3"-28"0,-14-13 38 0,-4 0-37 0,7 0 1 0,4 1-1 0,-11 2 1 15,7-3-2-15,7 0 0 0,0 0-1 0,4-3 0 0,3 0-1 0,-3-3 1 0,-4 0 0 16,-6-3 1-16,-8 3 2 16,-11-1 0 62,-6 4 1-78,-11 4 0 0,-4 2 0 0,0 3 0 62,-3 1 0-62,7 2 0 47,-4-2-2-47,8-1 1 16,3-3 0-16,7-3 1 31,3 4-1-31,8 2 0 16,10 0 2-16,4 1 0 0,10 6 1 0,-10-1 1 0,3-2-1 0,-7 6 1 15,-7-4-1-15,-7 7 0 0,-14 0-4 0,-14 3 1 0,-7-6-6 0,-8-3 0 16,5-7-9-16,-1-9 0 0</inkml:trace>
  <inkml:trace contextRef="#ctx0" brushRef="#br1" timeOffset="50857.68">9786 7262 49 0,'-3'10'24'0,"6"8"-17"0,-3-8 39 0,-3 5-44 0,-5 11 1 15,-2 14 2-15,-1 10 0 16,4 23-7-16,-3 2 1 16,6 0 3-16,1 7 1 15,-1-7-5-15,1-16 0 16,3-15-8-16,-4-12 1 31,8-20-8-31,-8-15 0 63,1-6-1-63,-8-10 0 0</inkml:trace>
  <inkml:trace contextRef="#ctx0" brushRef="#br1" timeOffset="51106.92">9451 7682 48 0,'-4'25'24'0,"19"19"-22"0,-8-44 51 0,0 3-51 0,3 4 1 0,11-1 1 0,8 0 1 0,-1 1-8 16,11-1 0-16,3 0 2 15,4 0 0-15,0 1-7 16,-8-1 1-16,-2-3-11 16,-4-6 0-16</inkml:trace>
  <inkml:trace contextRef="#ctx0" brushRef="#br1" timeOffset="51303.54">9991 7974 55 0,'0'28'27'0,"-11"-15"-33"0,11-20 44 0,-3 4-39 0,-1 0 0 16,4-3 0-16,-3-7 1 16,3 4-1-16,0-4 1 15,0-2-1-15,0-1 0 16,3 0 1-16,4 1 0 0,7 5-1 15,0 4 1-15,4 3 1 16,3 3 0 0,0 3-3-16,4 3 1 0,-4 1-3 15,4-4 1 1,-4 0-10-16,-10 0 0 0,6-6-1 16,4 0 1 15</inkml:trace>
  <inkml:trace contextRef="#ctx0" brushRef="#br1" timeOffset="51502.85">10372 7892 49 0,'14'47'24'0,"-18"-18"-32"0,4-20 51 0,-3 4-43 0,-1 2 0 0,1-2-3 16,-1-7 0-16,-3-3 0 15,0-6 1-15,0-9-7 16,0-4 1-16,0-3-5 16,0-9 0-16</inkml:trace>
  <inkml:trace contextRef="#ctx0" brushRef="#br1" timeOffset="51690.68">10231 7676 39 0,'-7'-3'19'0,"10"15"-17"0,1-5 34 0,3-1-33 0,0 0 0 0,0 4 1 0,3-4 0 0,1 3-6 0,3-2 0 0,0-1 0 15,7-6 0-15,0-10-10 0,4 4 0 78,0 0-2-78,7 0 0 0</inkml:trace>
  <inkml:trace contextRef="#ctx0" brushRef="#br1" timeOffset="54670.68">10735 7438 39 0,'0'0'19'0,"0"-10"-12"0,4 13 19 16,-4 1-25-16,3 8 0 16,-3 4 2-16,0 6 0 15,0 3-2-15,4 9 1 16,-4 13 2-16,3 10 0 15,-3 9-1-15,0 3 1 16,-3-10-3-16,-1-5 1 16,1-14-6-16,-1-8 0 15,1-14-4-15,3-8 0 16,0-10-8-16,0-10 1 0</inkml:trace>
  <inkml:trace contextRef="#ctx0" brushRef="#br1" timeOffset="54926.52">10732 7808 35 0,'21'9'17'0,"0"7"-10"0,-11-10 25 0,8 4-27 16,3 2 1-16,7 4 3 16,1-4 0-16,-5-2-11 15,1-1 1-15,-11 4 5 16,-10-1 1-16,-11 4-3 15,-11 3 0-15,-7-1-4 16,1 4 1-16,-1-3-5 16,0-3 1-16,1-7-6 15,6-2 1-15,7-7-6 0,4-7 0 16</inkml:trace>
  <inkml:trace contextRef="#ctx0" brushRef="#br1" timeOffset="55163.78">11081 7886 36 0,'7'38'18'0,"-7"-26"-14"0,0-2 28 0,0 5-30 0,0 4 0 0,0 3 3 0,0-3 0 0,3 6-5 0,4-9 0 0,0-4 3 0,8-2 1 0,2-7-1 0,4-9 0 0,1-4-3 0,-1-6 1 0,0-9-7 0,-3 7 0 0,-1-1-9 16,-10-9 1-16</inkml:trace>
  <inkml:trace contextRef="#ctx0" brushRef="#br1" timeOffset="55530.78">11455 7193 51 0,'10'31'25'0,"-13"51"-26"0,-1-63 40 0,-6 25-38 0,-1 12 0 16,0 23 0-16,1 15 0 15,-4 0-2-15,10-3 1 16,1-19-2 0,-1-22 0-16,1-16-5 0,-1-18 1 15,1-13-6 79,-1-6 1-94,-3-13-4 0,-4-9 1 78</inkml:trace>
  <inkml:trace contextRef="#ctx0" brushRef="#br1" timeOffset="55667.38">11271 7692 43 0,'4'15'21'0,"17"23"-15"0,-14-35 42 0,0 3-47 0,0 1 1 0,11 2 0 0,6-3 1 0,8 1-5 0,7-1 0 0,0 0-1 0,3 0 1 0,-3-2-7 0,-4-4 1 0,-3 0-8 0,-7-7 0 0</inkml:trace>
  <inkml:trace contextRef="#ctx0" brushRef="#br1" timeOffset="55747.56">11744 7855 31 0,'0'47'15'0,"-4"0"-10"0,1-38 19 0,-1 4-25 0,1-1 1 0,-1-2-6 0,1-7 1 0,-1-6-1 0,1-10 0 16</inkml:trace>
  <inkml:trace contextRef="#ctx0" brushRef="#br1" timeOffset="56310.89">11649 7729 42 0,'24'51'21'0,"15"-51"-23"0,-25 6 38 79,4 6-36-79,3 1 0 31,4-1-1-31,-4-2 0 15,4-4-1-15,3-3 1 47,4-6-2 16,10-6 0-63,-7-4 1 0,-6 4 1 78,-8-1 0-31,-4-5 0-32,-3 2 2-15,-7 1 1 16,-3 2 0-16,-4-2 0 0,-7 12-1 31,-4 6 1-15,1 0-2-16,-4 0 1 0,0 7 0 16,-1 6 0-16,5 3-2 0,-1 3 1 0,8-3-1 0,3-7 1 15,3 4-2-15,4-3 0 0,7-7-1 0,8-2 1 0,2-7-3 0,1-7 1 16,0-5-7-16,-1-7 1 0</inkml:trace>
  <inkml:trace contextRef="#ctx0" brushRef="#br1" timeOffset="56471.65">12326 7836 40 0,'14'31'20'0,"0"-9"-22"0,-10-19 34 0,-1 1-32 0,1-1 0 0,-1 0-1 0,4-6 1 0,1-4-1 16,-1-5 1-16,0-4-1 0,0-3 1 0,-4 4-1 0,8-7 1 0,-4-3 0 0,0 6 0 0,0 0 1 0,4 6 0 0,3 10 0 0,0 6 1 0,3 7-1 0,1 2 1 0,3 4-1 0,4 9 1 0,-4 7-2 15,0-7 1-15,4 3-1 16,3 0 0 0,4 0-3-16,0-6 1 31,3-6-4-16,7-13 1-15,-3-9-7 16,-7-4 0-16</inkml:trace>
  <inkml:trace contextRef="#ctx0" brushRef="#br1" timeOffset="66989.9">2663 9846 34 0,'8'16'17'0,"2"9"-11"0,-6-19 18 15,3 3-21-15,-4 7 0 16,4 0 3-16,0 9 1 16,-3 9-8-16,-4 4 1 15,7 12 4-15,-7 13 1 16,3-3-2-16,5 8 0 16,-5 1-2-16,4-3 1 0,-7-3-3 15,0-13 0-15,0-9-4 16,0-13 1-16,-7-9-7 15,14-13 1-15,-7-18-5 16,0-20 1-16</inkml:trace>
  <inkml:trace contextRef="#ctx0" brushRef="#br1" timeOffset="67308.25">2593 9912 23 0,'7'-13'11'0,"25"-12"5"15,-22 16 15-15,11 3-30 0,8-4 1 16,-1 1-1-16,4 2 1 16,6-2-2-16,12 6 0 15,-1 3 2-15,1 3 1 16,-8 6-1-16,-3 4 0 15,-11 3 0-15,-3 9 0 16,-8 0-2-16,-17 3 1 16,-7 7-2-16,-3-1 1 15,-11-3-3-15,-11 1 1 16,-3-7-7-16,3-3 1 16,4-3-4-16,3-4 0 15</inkml:trace>
  <inkml:trace contextRef="#ctx0" brushRef="#br1" timeOffset="67770.27">3150 9724 42 0,'11'47'21'0,"-1"25"-23"16,-2-44 37-16,-8 13-33 15,10 12 0-15,-10 10 1 16,11-4 0-16,-8 1-4 16,4-10 1-16,0-9 2 0,4-7 0 15,-8-5-1 1,5-7 1-16,-5-7-3 0,4-5 1 15,4-4-2-15,-1-6 0 16,-3-6 0-16,4-4 0 16,-1 1-1-16,1-4 1 15,0 1 1-15,-8 2 1 16,4 4 1-16,4 3 0 16,-1 6 0-16,8 7 0 0,-7 5 0 15,6 7 1 1,4 3-1-16,-10 4 0 15,7-4-1-15,-4 0 1 0,3-6-2 16,-2-7 0-16,2-9-5 16,1-3 1-16,-4-9-9 15,0-7 1-15</inkml:trace>
  <inkml:trace contextRef="#ctx0" brushRef="#br1" timeOffset="68029.37">3866 10200 36 0,'0'16'18'0,"0"31"-14"16,-7-34 26-16,-3 2-26 15,-4 7 1-15,-4 6 1 0,-3 13 1 16,3 3-9-16,-10 6 0 15,14 0 5-15,-11-2 1 16,11-8-6-16,-4-2 1 16,8-7-8-16,-1-9 0 15,11-15-6-15,-10-14 1 16</inkml:trace>
  <inkml:trace contextRef="#ctx0" brushRef="#br1" timeOffset="68222.39">3616 10182 35 0,'4'0'17'0,"3"37"-13"0,-7-24 27 0,0 6-29 0,3 6 1 0,4 0-1 0,4 9 1 0,-8 1-4 16,4-1 0-16,4-2 1 15,-1-7 0-15,1-7-7 16,0-5 0-16,6-19-5 15,-10-7 0-15</inkml:trace>
  <inkml:trace contextRef="#ctx0" brushRef="#br1" timeOffset="68552.09">4117 10103 46 0,'7'16'23'0,"-21"12"-31"16,10-25 43-16,-13 3-35 0,3 4 0 16,-11-1 0-16,4 1 0 15,0 2-1-15,-1 1 1 16,5-1 0-16,3 1 0 16,0-4 0-16,3-6 0 15,22 1 0 1,6 2 0-16,4 3 0 15,1 1 1 1,2-1-1-16,-10 4 0 0,-3 2 0 16,-4 4 0-16,-7 6-1 15,-18 7 0-15,-3-1-4 16,-7 0 1-16,3-6-8 16,-3-9 0-16</inkml:trace>
  <inkml:trace contextRef="#ctx0" brushRef="#br1" timeOffset="68956.02">4413 10257 44 0,'11'9'22'0,"-11"-24"-22"0,0 15 37 15,0 3-37-15,-7 0 1 16,-4 3 0-16,-6 7 0 16,2 2-1-16,-2 1 0 15,-1 3 1-15,8 6 1 16,-1 0-1-16,7 6 0 15,-6 1 0-15,10-7 0 16,3 0 0-16,15-3 0 16,-4-3-1-16,11-7 1 0,0-6-2 15,10-6 0 1,-10 0-3-16,-1-3 0 0,-3-3-10 16,-6-7 1-16,-8-2-2 15,0 2 1-15</inkml:trace>
  <inkml:trace contextRef="#ctx0" brushRef="#br1" timeOffset="69859.47">4177 10194 37 0,'7'6'18'0,"-4"7"-2"16,-3-13 18-16,0 6-31 15,-3 4 1-15,3 5 0 16,-7 4 1-16,3 3-7 16,1 6 0-16,3 4 4 15,0 5 0-15,0-2-4 16,3-4 1-16,1-9-8 15,3-13 1-15,4-15-7 16,-8-19 0-16</inkml:trace>
  <inkml:trace contextRef="#ctx0" brushRef="#br1" timeOffset="70040.61">4159 9934 45 0,'0'16'22'0,"11"-1"-26"0,-8-9 37 16,8-2-34-16,0-1 0 0,3 0-9 15,3 3 1-15,4 0 2 16,1-2 1-16</inkml:trace>
  <inkml:trace contextRef="#ctx0" brushRef="#br1" timeOffset="70383.39">4787 10006 34 0,'25'19'17'0,"-15"-7"-12"16,-10-9 24-16,-7 1-29 15,4 2 1-15,-8 0-1 16,-6 4 1-16,6-1-2 15,1 3 1-15,-8 1 0 16,4 0 0-16,7-4 0 0,-4 4 1 16,4-4-1-16,14 3 1 15,-7 1 2-15,11 6 0 16,6-3 1-16,15-4 0 16,0 4 0-16,3-4 0 15,-3 1 0-15,-11-1 0 16,-14 4-4-16,-21 12 1 15,-18 10-4-15,-7 3 1 16,-21 3-10-16,-14-10 0 16,-14-6-3-16,7-12 0 0</inkml:trace>
  <inkml:trace contextRef="#ctx0" brushRef="#br1" timeOffset="72556.98">6297 10169 34 0,'0'3'17'0,"0"3"-9"0,0-6 17 16,0 0-22-16,0 0 0 16,7 0 5-16,0 0 0 15,0 4-9-15,0-4 0 16,4 6 6-16,-1-3 1 16,8-3-2-16,3-3 1 0,8 0-4 15,2-4 1-15,-13-2-2 16,3-4 1-16,-7-2-2 15,4-10 1-15,-15 0-1 16,-3 3 0-16,-3 3-1 16,-4 0 0-16,-4 0 0 15,-3 7 0-15,0 2 0 16,0 7 0-16,-7 3-1 16,10 0 0-16,1 6 2 15,2 4 0-15,-9 5 0 16,6 11 1-16,4 2 0 15,0 6 0-15,4 10 1 16,3-3 1-16,0-3-1 16,3-4 0-16,4-6-1 15,7-6 1-15,7-6-4 16,1-4 0-16,6-5-9 0,0-7 1 16,4-10-3-16,0-2 1 15</inkml:trace>
  <inkml:trace contextRef="#ctx0" brushRef="#br1" timeOffset="72965.82">6914 9953 43 0,'8'0'21'0,"2"15"-25"0,-10-12 41 0,0 1-35 15,-3-1 0-15,-1 0 0 16,-3 3 0-16,-4 4-3 16,-3 2 0-16,-7 4 2 15,3 3 0-15,-3-1-1 16,7-2 0-16,4 0 0 15,3-4 0-15,7-2 0 16,7 2 0-16,7-2 0 16,7-4 1-16,0 0-1 15,7-3 1-15,1 4-1 16,-8 2 1-16,-7 4-2 16,-7 5 1-16,-18 7-3 0,-10 4 1 15,-7 2-5-15,-14-3 0 16,-1-3-6-16,8-3 0 15</inkml:trace>
  <inkml:trace contextRef="#ctx0" brushRef="#br1" timeOffset="73324.31">7327 9978 44 0,'14'9'22'0,"-14"-9"-25"0,0 0 37 0,-10 3-32 0,-1 4 0 0,-6 2 1 0,-5 3 1 0,-2 7-5 0,2 6 0 0,-2 0 3 15,-1 7 0-15,4 12-1 16,7-7 1-16,3 1-1 16,11-4 0-16,7-2 0 15,4-4 0-15,14-9-2 16,-1-7 1-16,4-5-5 16,4-10 0-16,4-4-7 15,-8-5 0-15,0-7-3 0,-3-6 1 16</inkml:trace>
  <inkml:trace contextRef="#ctx0" brushRef="#br1" timeOffset="73715.19">7645 10012 34 0,'21'0'17'0,"-7"3"-16"0,-14 0 31 16,0 4-31-16,-14 5 1 15,-4 1 0-15,-6 6 1 0,-1-1-3 16,0 1 0-16,4 10 2 15,3-1 1-15,4 3-1 16,-3 0 1-16,6-5-1 16,4-5 0-16,3-5-1 15,1-3 0-15,6-7-1 16,8-6 1-16,0 0-1 16,6-9 0-16,-6-1 0 15,-1-2 0-15,5 2-1 16,-1-2 1-16,-4 2-1 15,-3 4 1-15,4-3 0 16,-1 5 0-16,5 4 0 16,2 0 0-16,-6 4 1 15,-1 5 1-15,1 0-1 16,0 1 1-16,-4 2-1 16,3 1 1-16,-3-1-2 15,4-2 0-15,-1-4-5 0,4-3 0 16,4-6-10-16,3-13 1 15</inkml:trace>
  <inkml:trace contextRef="#ctx0" brushRef="#br1" timeOffset="74134.11">7962 10235 43 0,'7'66'21'16,"-17"-4"-19"-16,3-36 31 0,3 5-31 16,-3 0 0-1,4-3 1-15,-5-6 0 0,5-6-3 16,-1-10 0-16,8-3 2 16,3-15 1-16,-3-16-3 15,-1-4 1-15,4-8-3 16,4-11 0-16,-11 8-2 15,3-5 0-15,4-2-1 16,-3 3 1-16,6 7 1 16,1 2 0-16,7 16 2 15,3 3 0 17,7 3 3-32,0 7 1 0,0 12 0 15,-6 10 1-15,-5 9-2 0,-13-4 1 0,-11 11-2 16,-7 8 1-16,-11-2-5 15,4-4 1-15,-4-3-4 0,0-6 1 16,1-6-6-16,6-7 0 16,11-9-2-1,0-3 1-15</inkml:trace>
  <inkml:trace contextRef="#ctx0" brushRef="#br1" timeOffset="74619.25">8251 10169 42 0,'8'22'21'0,"9"-28"-24"0,-10 6 43 0,7 0-39 0,11 0 1 0,10 0-1 0,-3-3 0 16,3-1-2-16,-3 4 1 0,-7-6-1 15,-4-3 1-15,-10-7-1 16,-4-3 0-16,-11-3 0 15,-7 7 0-15,-6 5 0 16,-4 7 0-16,-4 9 0 16,0 7 1-16,1 3 1 15,6 12 1-15,11 6 0 32,0 7 1-32,14 0 0 0,0-4 0 15,14-2 0 32,11-7 1-47,0-9-2 47,-4-10 0-47,11-9-6 0,-15-9 0 62,1-7-11-62,-4-15 0 47</inkml:trace>
  <inkml:trace contextRef="#ctx0" brushRef="#br1" timeOffset="75039.58">9659 10263 47 0,'4'47'23'16,"10"-3"-18"-16,-7-25 34 0,3 9-38 0,8 7 0 15,-11-4 2-15,7 0 1 16,-3-3-4-16,3-2 1 16,0-8 3-16,4-5 1 15,-1-10-1-15,4-12 0 16,4-7-1-16,7-12 0 15,10-10-1-15,1-3 0 0,-1-3-2 32,0 7 0-32,-7 5-5 0,-3 1 1 15,-7 9-8-15,-4 3 0 0,0 1-7 16,-3 8 0-16</inkml:trace>
  <inkml:trace contextRef="#ctx0" brushRef="#br1" timeOffset="75630.75">10238 10291 47 0,'3'54'23'0,"22"-29"-16"0,-15-19 38 0,5-3-43 16,2 0 1-16,4-3 0 16,4 0 1-16,-4-6-4 15,0-3 0-15,1-4 1 16,-8 4 1-16,-7-4-2 0,-4 1 1 15,-10-1-2 1,-3 4 1-16,-12 5-2 0,5 4 0 16,-4 4 1-16,3 5 1 15,0 7-1-15,1 6 1 16,3 3 0-16,7 9 1 16,3 1 0 77,8-4 0-93,6 0-1 0,4 1 1 0,4-7 0 47,7-3 0-47,3-7-2 0,7-5 0 16,0-7-5-16,4-9 1 0,0-4-12 109,0-12 0-109</inkml:trace>
  <inkml:trace contextRef="#ctx0" brushRef="#br1" timeOffset="75832.2">10749 9445 52 0,'18'9'26'0,"-11"63"-28"0,-7-50 37 0,0 19-33 0,3 9 0 0,-3 19-1 0,0 6 1 0,0 13-3 0,-3-3 1 0,-1 3 0 0,1 6 1 109,-1-7-5-109,4-8 0 0,0-13-11 0,-3-19 1 0</inkml:trace>
  <inkml:trace contextRef="#ctx0" brushRef="#br1" timeOffset="75964.64">11091 10247 43 0,'36'0'21'0,"-8"10"-14"0,-21-10 28 0,-7 0-37 0,0 0 0 0,-11 3 0 0,-3 0 0 0,-3 0 2 16,-8 0 1-16,-3 4-2 0,-4 2 0 0,0 4 2 0,0-1 0 0,8 7 0 0,3 3 0 0,3-3-1 0,7 6 1 0,11-6-1 0,7-4 0 0,15-8-2 15,2-7 1-15,8-10 0 16,-4-6 0-16,0 1-1 16,-3-1 0-1,-4-3-6-15,-3 0 0 0,0-9-4 16,-4 3 0 15</inkml:trace>
  <inkml:trace contextRef="#ctx0" brushRef="#br1" timeOffset="76260.39">11494 10166 49 0,'28'3'24'0,"-32"-3"-27"0,4 0 46 16,-7 3-44-16,-3 0 1 16,-8 0 0-16,-7 4 1 15,1 8-1-15,-5 4 1 0,5 3 0 16,2 3 0 0,1 3 0-16,4 7 0 0,6-4 0 15,8 4 1-15,3-1-2 16,7-12 0-16,0-6-3 15,7-7 0-15,7-9-5 16,7-6 1-16,7-6-9 16,-3-7 1 31</inkml:trace>
  <inkml:trace contextRef="#ctx0" brushRef="#br1" timeOffset="76462.4">11628 10210 34 0,'10'31'17'0,"1"-6"-11"16,-8-19 24-16,-3 7-29 0,0 0 0 16,0-1 1-16,0 4 1 15,0-4-4-15,0 7 0 16,0-3 1-16,0 0 1 16,0-4-8-16,0-6 1 15,0-6-6-15,0-12 0 16</inkml:trace>
  <inkml:trace contextRef="#ctx0" brushRef="#br1" timeOffset="76882.57">11698 9968 31 0,'25'0'15'0,"-4"-34"-11"16,-14 21 23-16,0-2-28 15,4-4 1-15,-1-3 0 16,4-3 0-16,0-3-2 16,1-4 1-16,-5-2-3 15,4 2 0-15,0-5 0 16,1-1 1-16,6-6-1 16,3 10 1-16,-6-4 1 15,3 7 1-15,-7 2 3 16,0 8 1-16,-3 5-1 15,0 13 1-15,-1 3-1 16,-3 9 1-16,-7 13 0 16,-3 9 0-16,-8 7-1 15,1 15 0-15,-1 7 0 0,0 15 0 32,8 13 0-32,-4 12 1 0,3 7-1 0,4 0 0 15,0-10-1-15,0-25 0 16,4-19-2-16,-4-15 0 15,0-16-2-15,-4-19 1 16,1-12-7-16,-4-7 0 16,-7-12-2-16,-4-7 0 15</inkml:trace>
  <inkml:trace contextRef="#ctx0" brushRef="#br1" timeOffset="77057.5">11793 10109 33 0,'29'38'16'0,"9"-13"-16"16,-27-25 31-16,7 0-30 16,13 3 0-16,8-3-1 15,7-3 0-15,7-3-8 16,0-4 1-16,0-2-3 16,-4-4 0-16</inkml:trace>
  <inkml:trace contextRef="#ctx0" brushRef="#br1" timeOffset="77348.25">12467 10081 27 0,'-7'41'13'0,"-21"22"-8"0,21-44 21 0,-18 12-24 16,0 16 1-16,-6 9 2 0,-5 16 1 0,1 1-7 0,3 5 0 15,1-3 4-15,2-9 0 16,5-6-4 47,6-16 0-63,8-16-8 0,6-19 1 0,8-24-4 62,3-20 1-46</inkml:trace>
  <inkml:trace contextRef="#ctx0" brushRef="#br1" timeOffset="77440.95">12157 10175 25 0,'7'-31'12'0,"7"25"3"0,-7 12 18 0,0 0-31 0,4 13 1 0,3 9 2 0,0 4 0 0,3 5-7 0,5 7 1 0,-5-3 3 0,-6 0 0 0,-4-7-8 16,-11-9 1-16,-6-15-8 15,-4-13 0-15</inkml:trace>
  <inkml:trace contextRef="#ctx0" brushRef="#br1" timeOffset="78926.83">6745 10724 28 0,'-21'6'14'0,"10"-6"-4"0,11 3 15 15,0-3-22-15,0 0 1 16,0 0 4-16,0 0 1 16,0 0-10-16,11 0 1 15,10 0 6-15,7 4 0 16,15-1-1-16,24 6 1 0,31 1-1 15,33-4 0-15,31-6-3 16,39-3 0-16,15-7-1 16,2 1 0-16,-17-1-3 15,-21 7 0-15,-21 6-8 16,-35-6 0-16,-33 6-7 16,-34 4 1-16</inkml:trace>
  <inkml:trace contextRef="#ctx0" brushRef="#br1" timeOffset="79638.66">9747 11157 23 0,'4'6'11'0,"-8"-3"11"15,4-3 5-15,0 0-20 0,0 0 1 16,0 0 5-1,7 0 0-15,11 0-15 0,10 0 1 16,25 0 10-16,28-3 1 16,18-3-3-16,35-7 0 15,25 1-4-15,31-17 1 32,8-11-3-32,14-7 1 0,-8 3-2 0,-24 3 0 15,0 3-2-15,-18 4 0 47,-24 15-3-31,-18 7 0 31,-14 12-4-47,-25 3 0 0,-18 6-11 0,-20 4 0 0,-22-1 1 0,-11 7 1 0</inkml:trace>
  <inkml:trace contextRef="#ctx0" brushRef="#br1" timeOffset="97108.85">3298 12490 45 0,'0'0'22'0,"11"3"-18"0,-11-3 23 16,0 0-24-16,0 6 1 15,-11 0 0-15,-10 4 1 16,-7-1-7-16,-11 0 1 0,8 7 3 15,-5 3 1-15,1 6-3 16,0 3 1-16,3 4-2 16,0-4 0-16,4 3 0 15,7 1 1-15,10-4-1 16,4 0 1-16,18 3 0 16,17-9 0-16,0 0 1 15,22-3 0-15,3 12 0 16,3 1 0-16,-14-4-1 15,-3-6 1-15,-11 0-1 16,-14 3 0-16,-7 0-1 16,-14 10 1-16,-7-1-1 15,-3 1 0-15,-12-4 0 16,1-3 0-16,4-3 0 16,6-3 1-16,-3-6-2 15,3-4 0-15,8-2-2 16,6-4 1-16,4-3-7 0,4-3 1 15,13-9-5 1,8 2 1-16</inkml:trace>
  <inkml:trace contextRef="#ctx0" brushRef="#br1" timeOffset="97381.6">3567 12963 38 0,'10'31'19'0,"-10"1"-12"0,0-20 33 0,0 1-37 15,-7 2 1-15,4 1-1 16,3 3 1-16,-7 3-6 16,3 0 0-16,4-3 2 15,0-7 1-15,0-2-6 16,0-7 0-16,0-9-5 15,0-4 1-15,-7-6-5 16,7-6 1-16,-11-3 0 16,4-12 0-16</inkml:trace>
  <inkml:trace contextRef="#ctx0" brushRef="#br1" timeOffset="97527.01">3450 12885 25 0,'-3'-10'12'0,"13"10"-7"0,-6 0 24 0,3 3-26 0,3 4 1 0,5-1-1 0,-1 0 1 0,7 4-6 0,-7-1 0 16,0-3-1-16,7 1 1 16,0-4-8-16,11 6 0 15,0-3-1-15,7-6 1 16</inkml:trace>
  <inkml:trace contextRef="#ctx0" brushRef="#br1" timeOffset="97858.38">3955 12969 34 0,'21'-12'17'0,"11"18"-15"0,-25-6 36 0,3 0-33 0,-10 0 0 0,0 0 1 16,0 0 1-16,-7 0-10 15,-7-3 0-15,-4 9 5 16,-3 0 0-16,0 4-5 16,-4 2 1-16,1 7-4 15,-1 0 1-15,11-3-2 16,3 2 1-16,4 1-1 15,14 6 1-15,4 0 4 16,10 4 0-16,7-1 4 16,8 0 0-16,-1-9 1 15,4 3 1-15,-18 0-1 16,0 3 1-16,-14 3-3 16,-14 7 1-16,-14-7-3 0,-14 3 1 15,-1 1-2 1,-10-7 1-16,4-3-5 15,0-7 0-15,13-2-4 16,8-13 0-16</inkml:trace>
  <inkml:trace contextRef="#ctx0" brushRef="#br1" timeOffset="98262.84">4195 12994 28 0,'0'38'14'0,"0"12"-8"0,0-34 21 16,-8 6-24-16,5-3 0 0,3 6 1 16,0-6 0-16,-7-7-6 15,3 1 1-15,4-10 2 16,11-3 0-16,-8-10-3 15,8-5 0-15,0-4-2 16,6-9 0-16,-6-1-1 16,7-5 0-16,-8 9 2 15,4 3 0-15,0 6 2 16,0 4 0-16,4 12 2 16,-7 0 0-16,6 6 1 15,-6 3 1-15,-1 7-1 16,1 3 1-16,0 3-1 15,-4 0 1-15,3 3-1 16,-6-3 0-16,3-3-5 16,3-1 0-16,-6-2-7 0,7-13 0 15</inkml:trace>
  <inkml:trace contextRef="#ctx0" brushRef="#br1" timeOffset="98682.78">4734 13026 37 0,'18'9'18'0,"-15"4"-17"0,-3-16 31 15,-3 3-32-15,-4 3 0 0,3 3 1 16,-10 0 1-16,0 4-2 16,-4 5 0-16,4 1 1 15,-3 3 0-15,6 0 0 16,-6-4 0-16,6 1-1 15,7 0 1-15,4-4-1 16,11-6 1-16,0-6-2 16,10-3 1-16,-11-3-2 15,8-3 1-15,-4-4-2 16,-3 1 1-16,-1-1-2 16,4 0 1-16,-10 4-1 15,3-3 0-15,4 2 1 16,-8 7 0-16,4 6 1 15,-3 3 1-15,3 7 2 16,0 3 0-16,3-1 1 0,4 7 1 16,4-3-1-16,0 0 0 15,3-3-1-15,0-1 0 16,7-8-7-16,-3-4 1 16,0-13-5-16,-4-2 1 15</inkml:trace>
  <inkml:trace contextRef="#ctx0" brushRef="#br1" timeOffset="99176.17">5189 12348 48 0,'11'13'24'0,"0"15"-24"0,-11-25 47 15,0 16-45-15,-8 6 0 16,5 7 1-16,3 21 0 15,-7 6-5-15,0 23 1 16,-4 9 2-16,8 12 1 16,-8-2-3-16,4-17 1 15,4-11-5-15,3-20 0 0,0-22-4 16,10-9 0-16,1-19-7 16,-4-18 0-16</inkml:trace>
  <inkml:trace contextRef="#ctx0" brushRef="#br1" timeOffset="99524.35">5450 12778 45 0,'22'19'22'0,"6"15"-18"16,-28-27 38-16,0 2-42 15,0 0 1-15,-11 1-1 16,1 2 0-16,-1 1 0 15,-3-1 0-15,0-2 0 16,3-1 1-16,4 1-1 16,4-4 1-16,3 6-1 15,10 1 1-15,1-4 1 0,3 4 0 16,11-4 1-16,-1 7 1 16,12-3 0-16,-5 2 0 15,-2 1 0-15,-8 0 0 16,-4-1-2-16,-6 14 0 15,-22 2-2-15,-6 7 0 16,-22-10-5-16,-3 0 1 16,-15-3-9-16,15-6 1 15,-18-7-6-15,14-5 0 0</inkml:trace>
  <inkml:trace contextRef="#ctx0" brushRef="#br1" timeOffset="100875.95">6978 12339 46 0,'0'0'23'15,"-14"3"-17"-15,3 0 24 0,4 4-28 16,-3 2 0-16,-12 7 2 16,-13 12 0-16,0 13-5 15,-11 12 1-15,7 13 4 16,-3 12 0-16,3 4 0 16,7 15 0-16,11 0-1 15,14 0 1-15,14 1-2 16,4-14 0-16,17-12-4 15,0-15 1-15,7-20-8 16,-3-5 0-16,-7-7-10 16,-11-16 1-16</inkml:trace>
  <inkml:trace contextRef="#ctx0" brushRef="#br1" timeOffset="102351.39">7186 13114 46 0,'0'9'23'0,"7"-12"-20"0,-7 3 34 15,0 0-35-15,0 3 0 16,7-3 3-16,0 0 0 15,0 0-6-15,4 0 1 16,7-6 3-16,3 3 1 16,0-10-2-16,0-3 0 15,0-6-1-15,-3 4 0 16,-4-1-2-16,-3 3 1 16,-8 0-2-16,-6 1 0 15,-8 2-1-15,-7 4 0 16,-6 6 0-16,-1 3 0 15,0 0 0-15,1 12 0 0,-5 4 1 16,8 6 0 0,-7 6 2-16,10 3 0 0,8 4 2 15,10 6 1-15,7-4 0 16,3-5 0-16,12-7 0 16,9-6 0-16,12-4-2 62,2-2 0-46,-6-16-7-16,-3-7 0 0,9-12-11 0,1-9 1 0</inkml:trace>
  <inkml:trace contextRef="#ctx0" brushRef="#br1" timeOffset="102616.7">7648 12449 52 0,'-7'53'26'0,"-3"7"-30"0,-1-42 41 15,4 17-35-15,-4 6 0 16,4 9 0-16,-7 6 1 16,4 10-4-16,-1 3 0 15,0-16 1-15,4-5 1 16,4-14-6-16,-1-3 1 15,11-15-9-15,4-7 1 16,7-12-3-16,-4 0 0 0</inkml:trace>
  <inkml:trace contextRef="#ctx0" brushRef="#br1" timeOffset="103021.38">7719 13070 46 0,'14'6'23'0,"4"-12"-26"16,-11 2 45-16,7 1-39 15,3-3 0-15,1-3 1 16,0-7 0-16,6 0-7 0,-6 1 1 15,0-4 4-15,-4-3 0 16,0 0-4-16,-7 0 1 16,-7 3-3-16,-11 3 0 15,-3 7-1-15,4 9 1 16,-8 9-2-16,0 4 1 16,-3 3 1-16,4 9 1 15,6 6 3-15,0 7 1 16,4-4 2-16,7 1 0 15,7-4 1-15,7 0 0 16,8-5-1-16,2-11 0 0,5-5-6 16,2-4 1-16,-6-9-11 15,0-7 0-15</inkml:trace>
  <inkml:trace contextRef="#ctx0" brushRef="#br1" timeOffset="103291.9">8297 12872 39 0,'11'22'19'0,"-29"3"-19"15,11-19 26-15,0 1-26 16,-7-4 1-16,0 3 1 16,-11 10 1-16,4 3-2 0,-4 3 0 15,8 3 2 1,-4-3 0-16,10 3 0 0,0 3 0 15,15 3 0-15,3-6 0 16,7-3-1-16,7-3 0 16,8-6-4-16,2-4 1 15,1-9-4 1,0-6 0-16,0-7-9 0,-4-6 0 16</inkml:trace>
  <inkml:trace contextRef="#ctx0" brushRef="#br1" timeOffset="104162.66">8731 12377 28 0,'0'-13'14'0,"7"7"-1"0,-7 6 13 15,0 3-22-15,4 3 0 16,-4 0 4-16,0 7 1 16,-7 12-10-16,-4 10 1 15,1 15 5-15,-1 22 1 16,-7 13-3-16,1 9 1 15,6 3-3-15,1-6 0 16,-1-25-5-16,4-13 1 16,7-28-4-16,0-12 0 0,0-13-7 15,7-19 0 1,4-9-1-16,-11-4 0 0</inkml:trace>
  <inkml:trace contextRef="#ctx0" brushRef="#br1" timeOffset="104348.12">8477 12762 55 0,'11'7'27'0,"28"5"-37"0,-29-12 59 16,4 0-49-16,22 0 0 0,6 0-4 15,7 0 0-15,1 0-2 16,-1 0 0-16,-7 3-9 15,-6 0 0-15</inkml:trace>
  <inkml:trace contextRef="#ctx0" brushRef="#br1" timeOffset="104641.01">8936 13098 48 0,'7'34'24'0,"-7"-37"-25"0,0-3 40 0,0 0-38 0,3-10 0 0,5-3 1 0,-1-9 1 0,0 9-4 0,0 0 1 0,3-3 1 0,-6 4 0 0,6-1 0 0,1 3 0 0,3 0 0 16,4 1 0-16,-1 2-2 15,-3 4 0-15,8 6-3 16,-5 3 1-16,8 3-8 16,-4 3 1-16,4 0-6 15,0 1 1-15</inkml:trace>
  <inkml:trace contextRef="#ctx0" brushRef="#br1" timeOffset="104841.6">9437 13145 64 0,'0'34'32'0,"-11"35"-40"0,4-50 65 16,-7 16-57 0,-4 9 1-16,-3-1-4 0,0 8 1 15,3-11-3-15,4-8 0 16,-3-7-13-16,10-28 0 15</inkml:trace>
  <inkml:trace contextRef="#ctx0" brushRef="#br1" timeOffset="105967.45">10767 12791 69 0,'10'0'34'0,"-10"0"-37"0,4 0 58 0,-8 3-55 16,-6 6 0-16,-11 7 0 15,-8-1 0-15,-6 4-3 16,-4 0 1-16,4 0-2 15,3-3 0-15,4-4 0 16,7-2 1-16,10 2-1 16,8-3 0-16,10 4 3 15,10 3 0-15,12 3 2 16,10-1 0-16,-4-2 0 16,-3 0 0-16,-1 2 0 15,-6 8 0-15,-11 2-1 16,-7 0 1-16,-17 10-2 15,-15-10 1-15,-10 0-3 16,-8-3 1-16,4-3-4 16,4-3 1-16,7-3-5 0,7-1 1 15,7-2-7 17,14-10 1 30</inkml:trace>
  <inkml:trace contextRef="#ctx0" brushRef="#br1" timeOffset="106191.35">11053 12963 49 0,'7'3'24'0,"-7"-12"-25"0,-4 6 43 0,1 9-42 0,-5 3 1 0,-2 1 1 0,-8 2 1 0,-3 7-3 15,0 6 0-15,0 3 1 16,3 13 1-16,4 3 0 15,7-6 0-15,0-7-1 16,14-6 0-16,7-6 0 16,4-10 0-16,3-12-1 15,4-9 1-15,-1-10-2 16,1-3 0 0,-7-4-5-16,-1-2 0 0,-3 6-11 15,0-10 1 16</inkml:trace>
  <inkml:trace contextRef="#ctx0" brushRef="#br1" timeOffset="106480.34">11278 13095 45 0,'-3'40'22'0,"3"8"-18"0,3-33 31 0,1 1-31 0,3 3 0 0,0-4 4 0,4-2 0 0,-4-7-9 0,3-3 0 0,4-9 6 0,0-6 0 0,1-7-5 16,2 3 1-1,-3-6-7-15,4 3 1 16,-4-3-13-16,4-6 0 0,-4 0 0 15,0 12 0-15</inkml:trace>
  <inkml:trace contextRef="#ctx0" brushRef="#br1" timeOffset="106965.25">11606 13148 43 0,'-3'41'21'0,"6"6"-27"0,-3-38 42 15,0 1-35-15,0-1 1 0,0-6-1 0,0 3 1 0,4-9-3 47,3-6 0-31,0-4 0-16,4-2 1 0,-1-4-4 0,1-3 1 0,3-3-2 0,0 0 0 31,0 0 0-31,0 0 1 16,0 9 1-16,0 3 1 78,1 7 3-63,-1 6 0 1,0 6 2-16,0 7 1 0,0-4-1 0,-3 7 1 47,-1 3-1-47,1 3 0 0,-4 0-3 15,3 3 1-15,1-3-5 0,3-7 0 0,4 1-8 16,6-16 1-16</inkml:trace>
  <inkml:trace contextRef="#ctx0" brushRef="#br1" timeOffset="107288.27">12386 12527 39 0,'11'19'19'0,"-8"28"-22"0,1-31 32 0,-4 12-27 15,0 6 0-15,-4 10 4 0,1 6 1 16,-1 4-7 0,1-1 1-16,3-3 4 0,0-6 1 15,0-9-1-15,3-7 0 16,-3-9-3-16,4-4 1 15,-4-5-2-15,0-7 0 16,-4-6-1-16,-6-4 0 16,-5-5-1-16,-9-7 1 15,-5 3-2-15,-2 4 1 16,-1 3-1 0,4 9 1-16,0 3 0 0,-1 9 1 0,5 7 0 31,6 3 1-16,11-3 0-15,7 9 0 47,7 0-1-47,4 4 0 0,6-10-4 16,4-1 1-16,4-5-6 0,3-6 0 16,1-10-7-1,-8-7 0-15</inkml:trace>
  <inkml:trace contextRef="#ctx0" brushRef="#br1" timeOffset="107457.6">12686 13135 55 0,'21'60'27'0,"-24"12"-35"0,-1-56 49 0,-3 12-42 16,-4 10 1-16,-3-4-3 0,-7 1 1 16,-7-7-6-16,-7-9 0 15,-8-13-6 1,12 3 0-16</inkml:trace>
  <inkml:trace contextRef="#ctx0" brushRef="#br1" timeOffset="108861.48">13233 13019 45 0,'7'22'22'0,"17"16"-10"0,-16-25 22 0,2 12-33 15,1 6 0 1,3 0 2-16,0-2 1 0,0-7-3 16,-3-4 1-16,3-5 3 15,0-7 0-15,0-9-1 16,4-9 1-16,3-7-2 16,-4-6 0-16,1-7-3 15,0-2 1-15,3-4-5 16,4 7 1-16,-1 6-7 15,-3 6 0-15,1 3-9 16,-1 1 0-16</inkml:trace>
  <inkml:trace contextRef="#ctx0" brushRef="#br1" timeOffset="109103.32">13748 13161 49 0,'0'22'24'0,"3"-10"-26"0,-3-9 36 15,0 3-38-15,0-6 0 16,0 0-6-16,7-3 1 15,0-3 2-15,-3-6 1 0</inkml:trace>
  <inkml:trace contextRef="#ctx0" brushRef="#br1" timeOffset="109300.15">13670 12791 29 0,'0'-7'14'0,"11"4"-3"16,-4 3 16-16,0 0-27 15,3 3 1-15,1 4-1 16,0-1 1-16,-1 0-2 16,4-3 1-16,0-3-2 15,1-6 1-15,-1 0-9 16,3-1 1-16,-3-8-1 16,0-7 0-16</inkml:trace>
  <inkml:trace contextRef="#ctx0" brushRef="#br1" timeOffset="109537.09">13995 12339 45 0,'14'69'22'0,"-18"3"-31"0,8-41 47 15,3 20-38-15,0 8 0 16,0 16 0-16,-3 4 1 15,-4 2-2-15,3-5 1 16,-3-7-2-16,0-4 1 16,-3-14-4-16,-1-20 0 0,-3-15-6 15,-4-13 1 1,1-13-2-16,-1-8 0 0</inkml:trace>
  <inkml:trace contextRef="#ctx0" brushRef="#br1" timeOffset="109751.11">14037 12935 38 0,'35'34'19'0,"-6"-9"-20"16,-19-15 39-16,1-1-38 16,-4 4 0-16,-4 2-1 15,-3 1 1-15,-3 3 0 16,-4 3 0-16,-7 12-2 15,-4 1 0-15,-3-4-5 16,-4-9 1-16,4 0-6 0,0-9 1 16</inkml:trace>
  <inkml:trace contextRef="#ctx0" brushRef="#br1" timeOffset="110094.15">14199 13195 40 0,'11'31'20'0,"-4"-12"-22"0,-7-19 35 0,0-9-32 15,0 9 1-15,0-13 0 16,-4-6 0-16,1 1-2 15,3-11 0-15,0 1 2 16,3-3 1-16,4-1-1 16,4 11 1-16,3-1-1 15,0 3 1-15,7 3-1 16,4 7 1-16,3 6-2 16,1-1 1-16,-1 1-3 15,-3 3 0-15,-1 7-7 16,-10-1 1-16,-7 0-9 15,-10-3 1-15</inkml:trace>
  <inkml:trace contextRef="#ctx0" brushRef="#br1" timeOffset="110799.64">14559 11649 21 0,'-21'-16'10'0,"0"23"5"0,17-1 6 0,1 10-16 16,6 9 0-16,8 6 6 16,3 16 1-1,4 16-14-15,17 18 1 0,14 29 9 16,15 16 0-16,3 21-3 15,0 7 1-15,-11 2-4 16,-6 7 1-16,-26-3-2 16,-20-19 0-16,-18-3-3 15,-14-18 0-15,-18-11-12 16,-7-18 0-16,-7-22-3 16,3-22 1-16</inkml:trace>
  <inkml:trace contextRef="#ctx0" brushRef="#br1" timeOffset="111657.18">2939 13574 43 0,'3'16'21'0,"47"-6"-17"0,-33-10 21 0,4 0-19 16,8 0 0-16,24 0 3 15,24-7 1-15,15 1-12 16,45 3 1-16,22-7 7 16,32 1 0 46,27 3-4-62,-6 6 0 0,14 0-3 0,-18 0 1 0,-18 6-3 0,-10-3 1 16,-42-3 0-16,-29-3 0 0,-28 3-3 0,-31 0 0 0,-22-3-4 15,-28 9 1-15,-25 0-7 16,-13-2 0-16</inkml:trace>
  <inkml:trace contextRef="#ctx0" brushRef="#br1" timeOffset="111986.67">3013 13992 57 0,'46'-10'28'0,"63"-6"-28"16,-60 16 51-16,32 0-48 16,29 4 1-16,38-1-1 15,32-3 1-15,28-3-6 16,4-7 0-16,-4 1 3 16,0-4 1-16,-46 1-4 15,-10 2 1-15,-18-2-3 16,-14-4 0-16,-28 4-5 15,-15-1 1-15,-17 0-11 16,-24 1 1-16</inkml:trace>
  <inkml:trace contextRef="#ctx0" brushRef="#br1" timeOffset="112449.93">2769 14208 48 0,'0'16'24'0,"25"-26"-18"15,-7 13 36-15,13 4-39 16,19-4 1-16,17-3 4 15,21 0 0-15,32 3-10 16,21-3 1-16,32-3 5 16,21-4 1-16,25-2-2 15,-8-3 0-15,-10-4-6 16,-14-6 1-16,-28 3-6 16,-28 7 0-16,-33 2-11 0,-20-2 0 15,-36 5 0-15,-24 14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04:51.4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4:05:28.003"/>
    </inkml:context>
  </inkml:definitions>
  <inkml:trace contextRef="#ctx0" brushRef="#br0">18411 7936 45 0,'0'16'22'0,"-7"37"-17"0,4-37 22 16,-4 12-26-16,0 4 1 16,-7 11 0-16,0 5 0 15,-8 8-2-15,1 0 0 16,0 10 3 0,0-6 0-16,3-7 0 0,4-6 1 15,0-6 1-15,7-7 0 16,3-5-1-16,12-4 1 15,6-10-1-15,10-5 0 16,5-7-2-16,2-3 1 16,1-3-4-16,-4 0 1 15,4 0-6-15,3-1 0 0,1 4-10 16,-1 0 0-16,-7-3-3 16,7 0 0-1</inkml:trace>
  <inkml:trace contextRef="#ctx0" brushRef="#br0" timeOffset="240.56">18831 8557 48 0,'-14'10'24'0,"-14"15"-25"15,21-19 44-15,0 3-42 16,0 4 0-16,0 3 0 16,3-4 0-16,4 1-5 0,4-1 0 15,3-2-6-15,3-7 1 16,4-3-6-16,1-13 1 16</inkml:trace>
  <inkml:trace contextRef="#ctx0" brushRef="#br0" timeOffset="418.98">18792 8360 46 0,'0'15'23'0,"15"7"-31"0,-8-15 43 16,3 2-36-16,4 0 0 15,4 1-4-15,0-1 0 16,3 1 0-16,0-1 0 15,4 0-7-15,-8-5 0 0</inkml:trace>
  <inkml:trace contextRef="#ctx0" brushRef="#br0" timeOffset="884.89">19004 8542 28 0,'-3'-7'14'0,"3"29"-5"0,0-22 22 0,0 6-30 16,3 1 1-16,1-1-1 15,-1-3 1-15,1 0-3 16,-1 0 0-16,4 4 2 16,-3-4 0-16,3-3-1 15,0 0 0-15,0 0 0 16,4 0 1-16,-4-3-1 0,0 0 0 16,0 3 0-16,0 0 0 15,-4 0 0 1,1 3 0-16,-1-3 0 0,1-3 0 15,3-1 0-15,0-2 0 16,0-3 0-16,0 2 1 16,0 4-1-16,4-6 1 15,-1 3 0-15,1-1 0 16,0-2 0-16,-1 3 0 16,1-1-1-16,-1 1 1 15,1 3-1-15,-1 3 0 16,1 0 0-16,0 3 0 0,-1 3 0 15,1 1 1-15,-1 5-1 16,4-2 0-16,1 2 0 16,-1 1 0-16,0-1 0 15,-4-2 0-15,5-1-2 16,-1-3 0-16,3-2-6 16,1-1 1-16,3-6-5 15,-3-10 0-15</inkml:trace>
  <inkml:trace contextRef="#ctx0" brushRef="#br0" timeOffset="1078.76">19586 8532 33 0,'-3'38'16'0,"-1"-1"-13"0,4-27 26 15,0-1-28-15,0 4 1 16,0-1 0-16,0 1 0 15,0-7-4-15,0-3 0 16,0 0-6-16,0-9 1 16,4-6-4-16,-4-7 0 15</inkml:trace>
  <inkml:trace contextRef="#ctx0" brushRef="#br0" timeOffset="1425.36">19583 8172 25 0,'7'-7'12'0,"25"-18"-13"0,-22 16 18 0,8-4-19 15,6-9 1 1,5-6-2-16,-1 3 1 0,4-10 2 16,3-2 1-16,-3-1-1 15,-4 4 1-15,-3 2 1 16,-8 7 1-16,-3 6 2 15,-3 10 0-15,-4 6 0 16,0 9 1-16,-7 10-2 16,-7 6 0-16,0 12-2 15,-4 16 1-15,1 23-1 16,-1 8 0-16,4 7-1 16,4 6 0-16,-1-9-1 15,4-16 1-15,0-16-4 16,0-15 0-16,0-20-5 0,0-8 1 15,-3-20-5-15,-1 1 1 16</inkml:trace>
  <inkml:trace contextRef="#ctx0" brushRef="#br0" timeOffset="2114.73">19720 8344 25 0,'0'13'12'0,"18"21"-9"16,-7-25 19-16,-1 4-18 0,8 3 0 15,6-4 1-15,-6-2 0 0,24-1-7 16,8 0 0-16,-1-5 3 16,-6 2 1-16,-5-3-6 15,1 0 0-15,-4-3 0 16,-6 3 0-16,-5-3-1 16,-6-3 1-16,-7-9 1 15,-4-1 1-15,-7 0 2 16,-4 4 0-16,-7 0 1 15,4 9 1-15,0 6 0 16,-3 3 1-16,-1 4-1 16,1-4 1-16,-1 1 0 15,4-1 0-15,0 4 0 16,7-1 0-16,3 1-1 16,1-7 0-16,0 0 0 0,3 4 0 15,10-4-2-15,1-3 1 16,-1 0-1-16,1 3 0 15,0 1 0-15,-4-4 0 16,0 3 0-16,0-3 0 16,0 4-1-16,0-4 1 15,0 0 0-15,1-3 0 16,2 3 0-16,4-3 1 16,8-3-1-16,2-7 1 15,15-5 0-15,0-1 0 16,-7-9-1-16,-7-10 1 0,3-8-1 15,-3-14 1 1,-8-15-1-16,-6-6 1 0,-7-1-1 16,-4-5 0-16,-7 5 0 15,-4 1 1-15,1 6 0 16,-1 15 0-16,-3 10 0 16,0 13 0-16,-4 21 0 15,1 23 1-15,-1 8 0 16,1 26 1-16,3 13-1 15,3 21 1-15,8 16-1 16,3 22 1-16,0 0-2 16,0-9 0-16,0-26-4 15,-4-18 1-15,-3-19-6 16,0-22 0-16,0-13-6 16,-3-18 0-16</inkml:trace>
  <inkml:trace contextRef="#ctx0" brushRef="#br0" timeOffset="2310.84">20391 8250 42 0,'24'63'21'0,"43"-51"-20"0,-46-6 34 31,22 16-34-31,-4-6 1 16,3 0-5-16,4-4 0 0,0-5-5 15,-8-4 1 1,-2-3-5-16,-8-3 0 0</inkml:trace>
  <inkml:trace contextRef="#ctx0" brushRef="#br0" timeOffset="2478.39">20906 8438 27 0,'0'53'13'0,"10"-2"-5"0,-6-36 18 0,-1 4-27 15,1 0 1-15,-1-3 0 16,1-4 0-16,3-6-2 16,0-6 0-16,0-3-4 15,0-6 0-15,0-7-3 16,-3-6 1-16</inkml:trace>
  <inkml:trace contextRef="#ctx0" brushRef="#br0" timeOffset="2762.03">21001 8378 23 0,'18'-3'11'0,"24"10"-7"0,-28-7 18 16,4 3-19-16,6 0 1 15,1 3 0-15,-4 0 0 16,7 1-6-16,4 2 1 16,0-3 2-16,-4 1 1 15,-10-7-2-15,3-3 0 16,-7-7 0-16,-3 1 0 0,-4-4 0 15,0 4 1-15,-7 2 0 16,-4 4 0-16,-6 6 0 16,-5 10 0-16,1 3-1 15,0 3 1-15,4 2-2 16,-1 8 0-16,4-1-3 16,0-3 1-16,7-3-7 15,7-13 0-15</inkml:trace>
  <inkml:trace contextRef="#ctx0" brushRef="#br0" timeOffset="3073.33">21456 8454 23 0,'11'3'11'0,"3"13"-5"16,-4-10 13-16,1 0-16 16,-1 3 1-16,1 4-1 15,3 0 1-15,-3-1-6 0,-1-2 1 16,1-1 3-1,-1-6 1-15,-3-3-1 0,4 0 0 16,0-6 2-16,-1 0 1 16,1-1 0-16,-1 1 0 15,5 3 0-15,2 6 1 16,1 6-2-16,-1 4 0 16,1 6-2-16,0-7 1 15,-8 4-2-15,4 0 0 16,1-4-1-16,-1 4 1 0,3-4-3 15,1-5 0 1,3-7-7-16,0-3 1 0,7-4-8 16,1-18 1-1</inkml:trace>
  <inkml:trace contextRef="#ctx0" brushRef="#br0" timeOffset="3330.78">22154 8366 29 0,'8'-16'14'0,"-1"10"-5"16,-4 6 16-16,1 3-25 15,-4 7 1-15,-4-1-2 16,1 3 1-16,-8 1 0 16,0 3 0-16,1-1 0 15,-1 1 0-15,1-7 2 16,3 1 0-16,3 6 3 16,8-4 0-16,3 7 0 15,7 0 0-15,0 0 0 16,0 2 1-16,-3-2-4 0,-4 0 1 15,-7 3-3-15,-7 6 0 16,-11-3-5-16,-10 0 1 16,-11-9-11-16,-7-3 1 15</inkml:trace>
  <inkml:trace contextRef="#ctx0" brushRef="#br0" timeOffset="3812.82">23964 8582 44 0,'0'0'22'0,"0"10"-15"0,-3-13 31 15,-4-1-38 1,-11 1 1-16,0-3 1 0,-6 0 0 16,-8 6-2-1,-3 0 0-15,3 9 0 0,0 4 1 16,0 2-2-16,8 7 1 16,3 0-2-16,10 0 0 15,7-3-2-15,11-6 1 16,11-7-2-16,10-6 1 15,4-10-3-15,3-2 0 16,4-7-6-16,-7-6 0 16</inkml:trace>
  <inkml:trace contextRef="#ctx0" brushRef="#br0" timeOffset="4081.42">24186 8680 45 0,'29'31'22'0,"-19"-25"-20"0,-6-12 40 0,-1-13-40 16,-3-15 0-16,-3-17 1 16,-8-11 0-16,-3-17-4 15,-4-9 0-15,4-9 2 16,-3 0 1-16,-1 0-1 16,0-7 0-16,11 17-1 15,4 14 1-15,10 14 0 16,7 12 1-16,4 19-2 15,-1 18 1-15,1 16-4 16,-4 10 1-16,-7 9-9 0,-7 16 1 16,-7-3-7-16,-11 6 1 15</inkml:trace>
  <inkml:trace contextRef="#ctx0" brushRef="#br0" timeOffset="4248.92">23940 8498 48 0,'0'12'24'0,"24"-12"-17"0,-13-3 42 16,3-3-48-16,18-1 1 16,14-2-1-16,13 0 1 0,5-1-4 15,-1 7 0-15,-6 3-4 16,-8 6 0-16,-10 1-11 16,-18-1 1-16</inkml:trace>
  <inkml:trace contextRef="#ctx0" brushRef="#br0" timeOffset="4788.85">26151 8432 51 0,'4'0'25'0,"-1"3"-20"0,-3-3 38 0,0-6-42 15,0-1 0-15,-3-2 0 16,-4 3 1-16,-7 3-3 16,-4 6 1-16,-7 6 0 15,1 10 1-15,-4 0-1 16,-1 9 0-16,5 3-2 16,2 4 1-16,5-1-4 15,13-2 0-15,11-4-6 16,18-12 1-16,10-7-6 15,-3-9 0-15</inkml:trace>
  <inkml:trace contextRef="#ctx0" brushRef="#br0" timeOffset="5147.46">26381 8520 33 0,'10'-4'16'0,"-3"-24"-7"0,-3 22 24 16,-1 0-29-16,-3 6 1 15,0 0 1-15,-3 3 0 16,-8 0-8-16,-6 0 0 15,-4 10 5-15,-1 2 0 16,-2 4-2-16,2 6 1 16,5-3-3-16,3 0 1 15,3-3-2-15,4 0 0 0,7-10 0 16,7-3 0-16,4-2-1 16,6-4 1-16,1-4 0 15,7-2 1-15,-4-6-1 16,0-10 0-16,-3 0 1 15,-1 3 0-15,1 3 0 16,0 4 0-16,-1-1 0 16,1 4 1-16,-4 6 0 15,0 9 1-15,-3 10-1 16,-1 2 1-16,1 7-2 16,-1 1 0-16,5 2-8 15,-1-3 0-15,3-13-3 16,1-2 1-16</inkml:trace>
  <inkml:trace contextRef="#ctx0" brushRef="#br0" timeOffset="5418.06">26945 7513 43 0,'14'0'21'0,"-38"110"-16"0,17-76 40 15,-4 23-45-15,-3 21 1 0,0 10-1 16,3 22 1-16,1 9-1 16,3-9 0-16,3-13 0 15,0-19 0-15,4-18-5 16,4-16 1-16,0-10-11 15,3-15 1-15</inkml:trace>
  <inkml:trace contextRef="#ctx0" brushRef="#br0" timeOffset="5717.73">27256 8363 43 0,'21'19'21'0,"-18"-16"-23"16,-3-3 30-16,-3 0-27 15,-8 3 0-15,-3 0 3 0,-7 6 0 16,0 4-4-16,-4 6 0 16,0-4 3-16,4 7 1 15,4 7-1-15,6 2 0 16,11 0-2-16,4-2 1 15,10-4-2-15,7-10 0 16,3 1-4-16,1-13 1 16,-4-6-5-16,4-13 0 15,0-6-7-15,-1-3 1 16</inkml:trace>
  <inkml:trace contextRef="#ctx0" brushRef="#br0" timeOffset="5988.58">27555 8407 41 0,'15'28'20'0,"-5"16"-21"16,-10-41 33-16,0 9-32 15,0 7 1-15,0 6 0 16,4 0 1-16,3 1-1 15,0-1 0-15,3-3 1 16,5-10 0-16,-1-6-1 16,3-9 1-16,4-9-2 0,4-16 0 15,-4-1-7-15,0-5 1 16,1-10-8-16,-8-9 1 16</inkml:trace>
  <inkml:trace contextRef="#ctx0" brushRef="#br0" timeOffset="6230.31">28046 7660 39 0,'0'72'19'0,"-14"1"-18"16,10-42 29-16,-6 10-29 15,-4 12 0-15,3 16 0 16,0 13 0-16,1 2-2 16,-1-2 1-16,-3-7-4 15,7-9 0-15,3-13-8 16,8-21 1-16</inkml:trace>
  <inkml:trace contextRef="#ctx0" brushRef="#br0" timeOffset="6500.08">28102 8476 38 0,'14'28'19'0,"-7"-6"-16"0,1-13 29 16,-1 4-31-16,3-1 1 15,4 4 3-15,4-3 0 16,0-7-5-16,6-6 0 16,4-6 3-16,1-13 0 15,-5-3-2-15,1-3 0 16,0-4-9-16,-4-2 1 16,0-3-8-16,-3 5 1 0</inkml:trace>
  <inkml:trace contextRef="#ctx0" brushRef="#br0" timeOffset="6843.35">28709 8294 43 0,'25'28'21'0,"-22"-34"-26"15,-6 6 34-15,-8 0-30 16,-3 0 1-16,-4-3-1 15,-3-1 0-15,-7 4 1 16,0-3 0-16,0 3-1 16,6 0 1-16,5 0-1 15,3 3 1-15,3 4 0 16,8 2 1-16,10 7-1 16,3 3 1-16,4 6 0 0,7 0 0 15,8 0 2-15,2 3 0 16,1 0 0-16,-4-6 1 15,-3-3-1-15,-7-3 0 16,-11-4-2-16,-11 1 1 16,-10-1-6-16,-18 4 0 15,-17-3-10-15,-14-4 0 16</inkml:trace>
  <inkml:trace contextRef="#ctx0" brushRef="#br0" timeOffset="8073.67">25679 9209 37 0,'56'13'18'0,"61"-7"-8"0,-75-6 24 16,25-6-31-1,28 0 0-15,25-7 2 0,11-6 1 16,20-6-8-16,8 0 1 15,0 0 5-15,-4-3 0 16,11 9-2-16,3 3 1 16,-10 10-2-16,0 9 0 15,3 4-1 1,-7 11 1-16,0 11-2 0,-13-4 0 16,-19-3 0-16,-17 0 1 15,-18-4-2-15,-21 1 1 16,-14-6-2-16,-11-4 0 15,-13 1-3-15,-15-4 1 16,-18-6-6-16,-14-3 0 0,-20-7-4 16,-12 1 0-16</inkml:trace>
  <inkml:trace contextRef="#ctx0" brushRef="#br0" timeOffset="8958.19">25682 9545 25 0,'18'3'12'0,"21"3"-2"0,-22-6 18 16,8-3-25-16,14 0 1 15,17-3 5-15,11 0 0 0,18-4-10 16,-25 4 1-16,81 0 6 16,11-1 0-16,17-2-2 15,11-4 1-15,14 1-3 16,28 2 0-16,-10 7-2 16,3 6 1-16,-17 7-1 15,-18 6 0-15,-4 5-1 16,-14 8 1-16,-21-14-1 15,-24 7 1-15,-29 0-4 16,-21 0 0-16,-21 3-8 16,-25 4 1-16,-24-7-4 15,-12-1 0-15</inkml:trace>
  <inkml:trace contextRef="#ctx0" brushRef="#br0" timeOffset="13088.97">30067 7500 21 0,'7'-15'10'0,"7"-7"6"0,-10 19 10 15,-1 0-24-15,-3 3 1 16,0 0 1-16,-3 3 1 16,-8 3-6-16,-3 6 0 15,-7 10 6-15,-11 7 0 16,-6 11-1-16,-12 14 0 16,1 12-1-16,-4 31 1 15,3 13-1-15,8 12 1 16,7-3-3-16,14-3 1 0,17-3-2 15,15-10 1-15,6-18-5 16,12-16 0-16,2-16-9 16,-2-12 1-16,-5-22-3 15,-3-7 0-15</inkml:trace>
  <inkml:trace contextRef="#ctx0" brushRef="#br0" timeOffset="13587.46">30159 7776 28 0,'0'7'14'0,"7"15"-6"16,-7-19 21-16,4 3-28 16,-1 7 0-16,-3 2 1 15,-7 4 1-15,0 12-4 16,-4 10 1-16,-3 12 1 15,4 20 1-15,-4-11-2 16,3 4 1-16,0-9-5 16,4-7 0-16,4-16-7 15,-4-9 0-15</inkml:trace>
  <inkml:trace contextRef="#ctx0" brushRef="#br0" timeOffset="13858.67">29968 8055 38 0,'4'19'19'0,"28"-12"-16"0,-25-7 30 16,7 0-27-16,7 0 0 15,14-4 0-15,4-2 1 0,0 0-11 16,0-7 1-16,0 4 2 16,-4-7 1-16,-7 10-13 15,-3-7 0-15,-8 1-2 16,-2 2 1-16</inkml:trace>
  <inkml:trace contextRef="#ctx0" brushRef="#br0" timeOffset="14322.44">30300 8363 39 0,'4'28'19'0,"-4"-3"-23"0,0-22 35 0,0-3-31 16,0 0 1-16,3-12 0 15,1-4 0-15,3 0-1 16,0-2 0-16,3-14 0 16,4 7 1-16,1 0 0 15,2 3 0-15,4 6 1 16,1 4 1-16,-1-1-3 15,3 4 0-15,-2 6-4 16,-5-4 0-16,-3 7-8 16,-7-3 1-16</inkml:trace>
  <inkml:trace contextRef="#ctx0" brushRef="#br0" timeOffset="14741.83">30607 8266 27 0,'0'56'13'0,"-4"-25"-2"0,4-18 15 0,0 3-25 15,4 2 0-15,0-2 3 16,-1 0 1-16,8-7-3 15,3 1 0-15,3-10 3 16,1-7 0-16,0-8-1 16,-1-7 1-16,1 3-4 15,-4-9 1-15,0-10-11 16,0 4 1-16,4 2-6 16,0 7 0-16</inkml:trace>
  <inkml:trace contextRef="#ctx0" brushRef="#br0" timeOffset="15296.44">31119 8121 41 0,'10'13'20'15,"1"-1"-11"-15,-11-8 31 0,0-1-40 16,-4 6 1-16,-3 1-1 16,0 5 1-16,-4-5-2 15,-3 2 1-15,0 1 0 16,-3 2 1-16,3-2-1 0,-1-1 0 15,8-2-1-15,4-1 1 16,6-2 0 0,8-1 0-16,7 3-1 0,-1 4 1 15,1-1-1-15,-4 7 1 16,-3-3-2-16,-4 6 1 16,-11 0-2-16,-3-3 1 15,-7-4-2-15,-7-2 0 16,0-7-7-16,-1 0 1 15,5-9-2-15,3-3 1 16</inkml:trace>
  <inkml:trace contextRef="#ctx0" brushRef="#br0" timeOffset="15611.46">31528 7632 40 0,'-7'28'20'0,"-29"32"-27"16,22-35 38-16,-10 16-31 15,2 9 1-15,-2 13 1 16,-1 12 1-16,4 3-3 16,3-2 0-16,4-11 0 0,4-8 0 15,6-19-6 1,1-13 0-16,3-16-6 0,-4-9 1 16</inkml:trace>
  <inkml:trace contextRef="#ctx0" brushRef="#br0" timeOffset="15810.64">31136 8065 46 0,'4'16'23'0,"17"-13"-27"0,-7-6 43 0,11-4-39 15,10 1 0-15,11-3-6 16,10 2 1-16,8 1-3 15,-1-6 1-15,-6-1-6 16,-4 4 0-16</inkml:trace>
  <inkml:trace contextRef="#ctx0" brushRef="#br0" timeOffset="16151.84">31863 7275 39 0,'18'37'19'0,"-8"13"-13"0,-3-34 35 15,4 12-38-15,3 16 0 16,11 16 3-16,10 12 1 16,0 13-8-16,4 24 0 15,0 17 4-15,-8-16 1 16,-13-1-3-16,-18 4 1 16,-18 3-4-16,-24-3 1 0,-21-6-5 15,-11-1 1-15,-8-21-12 16,-6-7 1-16</inkml:trace>
  <inkml:trace contextRef="#ctx0" brushRef="#br0" timeOffset="28039.8">25689 9426 8 0,'18'-3'4'0,"-11"3"-4"15,-7 0 4-15,11-7-2 16,-1 4 1-16,1 3 2 16,3 0 0-16,3-3-6 15,-2 0 1-15,2 0 5 16,8-3 0-16,3-4-1 16,7 1 1-16,4-1-1 15,7-2 0-15,-4-1 0 16,-3 1 1-16,0-1-2 15,3 1 0-15,1-1-2 16,-1 7 1-16,0-4-2 16,1 4 1-16,-1 0-1 15,4 3 1-15,0 0-1 0,3-1 1 16,-3-2 0-16,-4 0 0 16,4 0 0-16,4-4 0 15,3 10 0-15,3-3 0 16,4 3 0-16,7-3 0 15,7 3-1-15,-7 3 1 16,0-3-1-16,14 3 1 16,4 4 0-16,7-1 0 15,10 3-1-15,-10 4 1 16,-1-1-1-16,-2 4 0 16,-1 0 0-16,-4-1 0 0,5 1-1 15,-8-7 0-15,-18-2-5 16,-3-1 0-16,-14-3-5 15,-7 0 0-15</inkml:trace>
  <inkml:trace contextRef="#ctx0" brushRef="#br0" timeOffset="28762.86">26282 9520 19 0,'85'12'9'0,"17"-5"2"16,-60-7 8-16,8-3-16 16,17-1 1-16,10-2 2 15,22 3 1-15,14-3-9 16,17 3 1-16,12-1 5 0,9 1 0 16,1 0-2-16,-4 0 1 15,11-3-2-15,-18 0 1 16,4-4-1-16,-15 1 0 15,-3 2-1-15,-7-2 1 16,-14 3-1-16,-21 3 1 16,-4 3-2-16,-11-3 1 15,-10-1-1-15,-10 1 0 0,-8 0-3 16,-10 3 0-16,-25-3-7 16,-14 3 1-16,-18 0-2 15,-24 6 1-15</inkml:trace>
  <inkml:trace contextRef="#ctx0" brushRef="#br0" timeOffset="32710.95">19801 9793 21 0,'4'-3'10'0,"-1"-4"-2"15,-3 7 11-15,0-6-16 0,-3 0 1 16,-1 3 1-16,-3-1 0 16,-3 1-7-16,-1 0 1 15,1 3 4-15,-4 0 0 16,-4 0-2-16,-3 3 0 16,-4 4-2-16,4-4 0 15,3 3-2-15,4 3 0 16,0 4 0-16,3 3 0 15,4-1 0-15,7 1 0 16,0-3 1-16,7-4 1 0,4-3 1 16,3-6 1-16,4-3-1 15,-1 0 1-15,-3-3-1 16,1-1 0-16,-5-5 0 16,1-7 0-16,-4 3 0 15,3 1 0-15,-3-1-1 16,-3 0 1-16,-4 7 0 15,0 0 0-15,-4 5 0 16,1 1 0-16,-4 3 0 16,0 0 0-16,0 0 0 15,0 3 0-15,0 4 0 16,0-1 1-16,0 3-1 16,-1 1 0-16,5 2 0 15,3 7 0-15,3 3 0 16,5 3 1-16,-1-9 1 15,7 0 0-15,0-7 1 16,-4-3 0-16,1-3 0 16,0-9 1-16,3-3-1 0,-4-7 1 15,1-3-3-15,-1 0 0 16,1-3-1-16,-4 7 1 16,0-1-1-16,0 3 0 15,-7 1-1-15,-3 3 1 16,-1 2 0-16,-3 7 0 15,0 0 0-15,-4 0 0 16,-3 0 0-16,4 3 0 16,-1 1 0-1,1 2 0-15,3 3 0 0,-1 4 0 16,1 2 0-16,7-2 1 0,4 3-1 16,3 2 1-16,4-8-1 15,3-4 1-15,0-3 0 16,3-6 0-16,1-3 0 15,-4-4 0-15,-3-2-1 16,-4 3 0-16,0 2-11 16,-4-2 0-16,1-1-1 15,3 4 0-15</inkml:trace>
  <inkml:trace contextRef="#ctx0" brushRef="#br0" timeOffset="33407.36">20218 9608 38 0,'-11'9'19'0,"8"10"-20"0,-1-10 36 0,1 10-32 16,-5 6 1-16,1 10 0 15,0 12 0-15,0 0-6 16,0 16 0-16,-7-1 4 16,0 4 0-16,-4-9-2 15,1-7 0-15,3-6-2 16,3-19 1-16,4-13-3 16,3-18 1-16,4-10-2 15,4-15 0-15,0-10-2 16,-1-12 0-16,1-4 1 15,-1-2 1-15,1 2 0 16,-1-2 1-16,1 15 0 16,-1 6 1-16,4 7 3 0,-3 3 0 15,3 3 1-15,0 3 0 16,0 6 1-16,4 3 1 16,3 4 2-16,7 3 0 15,7 3 0-15,4 3 1 16,7 0-2-16,3 3 1 15,0 3-1-15,-6 0 1 16,-5-3-2-16,-6-3 0 16,-11 10-1-16,-14 6 0 15,-10 5-1-15,-12 1 0 16,-9 0-3-16,-8 3 1 0,-4-3-3 16,5 0 0-16,2 0-5 15,8-3 1-15,3-6-5 16,1 2 1-16</inkml:trace>
  <inkml:trace contextRef="#ctx0" brushRef="#br0" timeOffset="34077.67">20616 10037 39 0,'0'13'19'0,"0"-16"-17"0,-3 0 36 0,-1-1-37 15,-6-2 1-15,-4 0 1 16,-4 0 0-16,-3 2-4 16,-4 4 1-16,4 4 2 15,-4 2 0-15,4 3-1 16,0 4 0-16,7-1-1 16,3 1 1-16,4-4-2 15,7 1 0-15,7-4 0 16,7 0 0-16,7-3 0 15,-3-3 0-15,3 0 0 16,-3 0 0-16,0 4 1 16,-4-1 0-16,0 0-1 15,-4 6 1-15,1-2 0 16,0-1 0-16,-4 0 0 0,0 3 0 16,0-9 0-16,0 10 1 15,-4-1-1-15,4-2 0 16,-3 2 0-16,-1 0 0 15,1-2-4-15,3-4 1 16,0-3-8-16,4-6 0 16,-4-4-3-16,7 1 1 15</inkml:trace>
  <inkml:trace contextRef="#ctx0" brushRef="#br0" timeOffset="34362.41">20824 10144 44 0,'11'19'22'0,"-7"-10"-29"16,-4-9 45-16,0 0-36 15,3-6 0-15,-3-7 1 16,0-2 0-16,0-7-4 16,0 3 0-16,0 0 2 15,0 0 1-15,0 4-2 16,4 5 1-16,-1-2-1 15,4 5 0-15,4-2 0 16,6 3 1-16,5 3-1 16,6-1 0-16,7 4-3 15,0 4 1-15,1-1-5 16,-1 3 0-16,-3 3-7 0,-4-6 1 16</inkml:trace>
  <inkml:trace contextRef="#ctx0" brushRef="#br0" timeOffset="34767.99">21371 9997 40 0,'-3'-4'20'0,"-4"-2"-18"0,7 6 33 31,-21 6-32-31,3 4 0 0,0 2 0 16,1 4 1-16,-5 3-6 15,1 0 1-15,0-1 2 16,7-2 0-16,3 0-3 15,8 0 0-15,6-10-1 16,8-3 1-16,3 0 0 16,4-3 0-16,3-6 0 15,0-4 0-15,-3-2 1 16,3-1 1-16,0 1 0 16,-3-1 0-16,-4 1-1 15,0 2 1-15,-3 4-1 16,-1 3 1-16,1 0 0 15,-4 3 0-15,0 6 0 16,-4 3 0-16,4 7 1 16,-3 3 0-16,-1-3-1 15,1-1 1-15,-1-2-1 16,5-1 1-16,-1 1-3 0,3-4 1 16,4-2-8-16,7-7 0 15,4-7-3-15,3-5 1 16</inkml:trace>
  <inkml:trace contextRef="#ctx0" brushRef="#br0" timeOffset="35233.57">22013 9627 45 0,'0'9'22'0,"-7"-12"-23"16,4 12 43-16,3 7-40 15,-4 12 0-15,1 7 2 16,3 18 0-16,0-6-5 16,0 9 1-16,0 1 2 15,-4-7 1-15,4-12-2 16,0-10 1-16,0-3-2 15,0-9 0-15,0-13-2 16,-3-6 1-16,-4-7-1 16,-4-2 1-16,-7-4-3 0,-10 0 1 15,3 7-2 1,4-1 1-16,0 4 0 16,3 0 0-16,-3 12 1 0,4 7 1 15,3 6 1 1,3 6 0-16,4-3 1 0,7 3 1 15,3 3 0-15,5-9 0 16,2 3-1-16,8-10 1 16,3 1-3-16,7-7 0 15,0-3-5-15,1-3 0 16,6-9-5-16,0 3 0 16</inkml:trace>
  <inkml:trace contextRef="#ctx0" brushRef="#br0" timeOffset="35488.61">22285 10062 29 0,'25'-18'14'0,"-11"8"-5"0,-7 7 22 16,-4 0-27-16,-3 3 0 0,0 0 2 16,4 0 1-16,-4 0-10 15,0 0 1-15,-7 0 5 16,-4 0 0-16,-3 0-2 16,-3 3 1-16,-5 3-2 15,5 4 0-15,-1 2 1 16,0 4 0-16,4 3 0 15,4-4 0-15,6 4-1 16,11-9 1-16,11-4-1 16,3 0 1-16,4-6-3 15,-4-9 0-15,0-10-4 16,0 0 1-16,4 0-9 16,0-3 0-16</inkml:trace>
  <inkml:trace contextRef="#ctx0" brushRef="#br0" timeOffset="35805.78">23139 9893 36 0,'0'3'18'0,"-25"-12"-17"0,14 6 25 0,-6 3-23 15,-4 3 0-15,-8 3 3 16,1 7 1-16,3-1-9 16,1 7 1-16,-8 9 4 15,4 7 0-15,0 2-4 16,3-5 1-16,4-10-7 15,3-7 1-15,8-2-7 16,2-13 0-16</inkml:trace>
  <inkml:trace contextRef="#ctx0" brushRef="#br0" timeOffset="35997.48">22715 9793 41 0,'25'40'20'0,"24"20"-12"16,-34-47 33-16,2 9-39 0,1 9 1 16,7 10 0-16,6-1 0 15,5 4-5-15,-1 0 1 16,-3-6-4-16,-8-7 1 16,-3-9-11-16,1-9 0 15</inkml:trace>
  <inkml:trace contextRef="#ctx1" brushRef="#br0">19890 6886 0</inkml:trace>
  <inkml:trace contextRef="#ctx0" brushRef="#br0" timeOffset="37052.58">24095 9733 45 0,'3'-6'22'0,"-3"9"-13"16,4 0 23-16,-4 0-32 15,3 0 1-15,1 1-1 16,-1 2 0-16,1 0-3 15,-1 0 0-15,4 1-11 0,4-4 1 16</inkml:trace>
  <inkml:trace contextRef="#ctx0" brushRef="#br0" timeOffset="37274.4">24363 9686 52 0,'-4'19'26'0,"11"-19"-29"0,-7 0 42 16,4 3-38-16,-1-3 0 0,4 3-4 16,1 3 1-16,-1 1-5 15,-4 2 0-15,-3 1-8 16,-3 2 1-16</inkml:trace>
  <inkml:trace contextRef="#ctx0" brushRef="#br0" timeOffset="37803.28">24014 10018 39 0,'7'16'19'0,"0"-10"-9"16,-7-2 29-16,3 2-37 16,4 6 0-16,4 1 2 15,3 3 0-15,4-4-4 16,6 13 0-16,5-6 5 16,9-6 0-16,12-7-2 15,-1-3 1-15,1-12-3 16,-5-10 0-16,-9-13-6 0,-8 7 0 15,-7-6-13-15,-17 0 0 16</inkml:trace>
  <inkml:trace contextRef="#ctx0" brushRef="#br0" timeOffset="39315.01">24698 9683 37 0,'32'-22'18'0,"-25"-3"-10"0,-7 16 18 16,0-7-24-16,0-3 1 15,0-3-1-15,-11 0 0 16,-6 0-4-16,-15 3 1 15,0 1 2-15,-7 5 0 0,-14 4-2 16,-10 5 0 0,-4 4 0-16,0 7 0 15,-4 5-1-15,11 7 0 16,4 3-1-16,-1 6 0 16,1 7 0-16,-1 2 1 0,1 4-1 15,7 12 1-15,3 7 0 16,7 15 1-16,11 1 1 15,14 8 1-15,17-2 1 16,15 2 1-16,17-11 0 16,7-14 1-16,22-12 1 15,17-15 0-15,11-14-2 16,7-18 1-16,-1-18-1 16,1-14 1-16,-4-9-2 15,-6-21 0-15,-15-1-1 16,-14-22 0-16,-18 1-3 15,-14-7 1-15,-17 19-12 16,-11-7 0-16,-14 16-1 0,-8 16 0 16</inkml:trace>
  <inkml:trace contextRef="#ctx0" brushRef="#br0" timeOffset="45241.46">18468 11044 27 0,'3'19'13'0,"1"6"-2"0,0-22 13 16,-4 0-21-16,3 0 1 16,-3 3 3-16,0 7 1 15,0 6-9-15,-3 9 0 16,-5 7 5-16,-6 15 1 15,0 12-3-15,-7 14 1 16,0 12-3-16,0-7 0 16,0 1-3-16,3-7 0 15,4-16-5-15,3-8 1 0,8-14-7 16,3-12 1-16</inkml:trace>
  <inkml:trace contextRef="#ctx0" brushRef="#br0" timeOffset="45968.43">18606 11706 23 0,'-8'12'11'0,"16"1"-8"0,-8-10 11 15,0 0-15-15,3 0 1 16,-3 0-5-16,0 0 0 16,0-3 4-16,0 0 0 15,0 0-2-15,0 0 0 16,0-6 2-16,4 0 0 0,-4 6 3 16,0 0 0-16,0 0 3 15,0 0 0-15,0 3-1 16,0 0 0-16,0 3-1 15,0 7 1-15,-4 3-1 16,1-4 0-16,-1 7-1 16,-3 0 1-16,3 0-1 15,-3-4 0-15,4-2-1 16,-1-4 0-16,4-9 0 16,0-6 0-16,4 0-1 15,3-4 1-15,3-2-1 16,1-1 1-16,3-3-1 15,0-2 0-15,0-1 0 16,0-3 0-16,4 3-1 16,0 3 1-16,-1 4 0 15,-2-1 0-15,-1 7 0 16,0 3 0-16,-4 3 0 16,1 3 0-16,-4 6 0 0,0 1 0 15,-3 6 0-15,-1-1 1 16,-3 4-1-16,0-3 0 15,0-1 0-15,0 4 0 16,0-3-1-16,4-7 0 16,3 1-4-16,0-1 0 15,3-3-5-15,4-9 0 16</inkml:trace>
  <inkml:trace contextRef="#ctx0" brushRef="#br0" timeOffset="47271.41">19124 11881 28 0,'-3'38'14'0,"6"-29"-10"0,-3-9 21 16,0 0-22-16,0-6 0 16,4-10 4-16,-4 1 0 15,-4-17-7-15,-3-15 1 0,4-9 5 16,-5-13 0-16,5-13-1 15,-1 4 0-15,8-1-2 16,-1 4 1-16,8 6-3 16,7 6 0-16,3 4 0 15,0 12 0-15,4 9-1 16,-1 13 1-16,5 13-3 16,-1 8 0-16,0 11-8 15,-7 2 1-15,-3 7-7 16,-11 3 1-16</inkml:trace>
  <inkml:trace contextRef="#ctx0" brushRef="#br0" timeOffset="47485.91">19018 11564 55 0,'7'44'27'0,"4"-15"-30"0,-11-26 48 16,7 0-43-1,4-3 0-15,3 0-1 0,7 0 1 16,4 0-4-16,-1 0 1 16,4 3-3-16,1 0 0 15,-5-3-10-15,1-3 0 16,-4 6-2-16,0 0 0 16</inkml:trace>
  <inkml:trace contextRef="#ctx0" brushRef="#br0" timeOffset="47742.28">19480 11756 55 0,'-7'25'27'0,"-3"6"-37"0,10-25 54 0,0 4-46 16,3-7 0-16,1 0-5 15,-1 0 0-15,1-3 4 16,-1-3 0-16,1-6-11 16,-4-4 0-16</inkml:trace>
  <inkml:trace contextRef="#ctx0" brushRef="#br0" timeOffset="47919.85">19491 11652 36 0,'11'3'18'0,"-1"7"-14"0,-6-10 28 16,3 0-31-16,0 3 0 16,0 0 0-16,3-3 0 15,-3 0-4-15,1 3 0 16,-1 0-7-16,0 0 1 15,0-6-3-15,0 3 1 16</inkml:trace>
  <inkml:trace contextRef="#ctx0" brushRef="#br0" timeOffset="48609.25">19685 11749 44 0,'14'38'22'16,"0"-10"-24"-16,-14-21 44 0,0-4-42 16,4 0 1-16,-4 0-2 15,3 3 1-15,-3-3-2 16,0 1 1-16,0-4-2 16,4 3 1-16,3-6-3 0,3-4 0 15,-2-5-1 1,-1-4 1-16,0 0 0 0,0 4 1 15,0 2 0-15,0 4 1 16,3 6 3-16,4 3 0 16,1 4 1-16,-1 2 1 15,3 0-1-15,19 10 1 16,-19-13 0 0,-3-2-2-16,4 2 0 15,-4 3 0-15,-3-2 1 16,-1-7-1-16,1 3 1 15,-4 3-1-15,4 0 0 0,-4 0 0 16,3 4 0-16,1-1 0 16,-1-2 0-16,4-1-1 15,4-3 1-15,-4-3-1 16,4-6 1 0,3-7-1-16,7 4 1 0,7-13-1 15,1-16 1-15,3-9-1 16,3-19 0-16,4-22-2 15,0-2 1-15,-1-5-1 16,-13-17 1-16,-7-1 3 16,-4 12 0-16,-7 4 2 15,0 12 1-15,-3 16 2 16,-4 16 1-16,-4 22 0 16,-3 21 1-16,-3 17-5 15,-4 27 1-15,-4 29-2 16,1 18 0-16,-4 29-1 0,3 19 0 15,0 6 0-15,4-7 1 16,4-12-2-16,-1-19 1 16,4-28-3-16,0-22 1 15,4-22-4-15,-4-12 0 16,-7-16-10-16,-4-13 1 16</inkml:trace>
  <inkml:trace contextRef="#ctx0" brushRef="#br0" timeOffset="48793.57">20228 11665 42 0,'18'3'21'0,"31"-6"-24"16,-35 0 33-16,8 0-31 16,9 3 1-16,5-4-2 15,9-2 0-15,-2 3-2 16,-4 6 0-16,-8-3-7 15,-9 3 0-15</inkml:trace>
  <inkml:trace contextRef="#ctx0" brushRef="#br0" timeOffset="49121.68">20623 11756 44 0,'7'53'22'0,"15"-28"-21"15,-15-22 40-15,0-3-40 0,3-6 1 16,11-3-1 0,8-7 1-16,-1-3-4 0,0-6 1 15,-7 0 1-15,-3 6 1 16,-11 0-3-16,-7-3 1 16,-7 0-1-16,-7 10 0 15,0 9 1-15,-7 3 0 16,6 12 0-16,5 16 1 15,-1 7 1-15,1 12 0 16,6 3 1-16,8 0 1 0,10-6-1 16,11-9 1-16,10-10-2 15,7-9 0-15,8-13-8 16,6-10 0-16,-3-11-8 16,-14-11 1-16</inkml:trace>
  <inkml:trace contextRef="#ctx0" brushRef="#br0" timeOffset="49900.78">22849 11458 45 0,'-24'3'22'0,"-36"3"-18"0,42-6 35 16,-7 7-38-16,-6-1 0 15,-8 0 1-15,-3 7 0 16,-1-1-3-16,1 4 1 0,7 6 0 16,6-3 1-1,1-1-2-15,11-5 1 0,2-1-2 16,12 4 1-16,10 0 0 16,14-4 0-16,11 1 1 15,3-1 0-15,4-2 0 16,-4-1 0-16,-7 1 0 15,-6-1 1-15,-12 4-1 16,-13 5 0-16,-8 4-1 16,-3-9 1-16,-7 6-2 15,-4-4 0-15,0 1 0 16,8 0 1-16,3-4 0 16,3 1 1-16,8-1 0 15,10 1 0-15,7-4 2 16,10 1 0-16,12-7 1 15,6-6 0-15,7-10 0 16,1-2 0-16,-8-4-1 16,-3-9 0-16,0-10-1 0,0 3 1 15,-8-2-2-15,-2-1 1 16,-1 4-1-16,-11 2 0 16,-6 1-1-16,-8 12 0 15,-6 7-1-15,-4 5 1 16,-4 7 0-16,-3 13 0 15,4-1 0-15,3 10 0 16,0 13 1-16,3 2 1 16,0-2-1-16,1-4 1 0,3 4-1 15,3-4 1-15,8-3-1 16,3-9 0 0,7-13-4-16,0-2 1 0,1-8-7 15,2-2 0-15,5-3-5 16,-1-7 0-16</inkml:trace>
  <inkml:trace contextRef="#ctx0" brushRef="#br0" timeOffset="50289.78">23276 11803 49 0,'0'37'24'0,"-17"7"-23"16,13-34 45-16,1-1-46 15,-1 4 1-15,1-7-1 0,-1 0 0 16,4 0-1-16,-4 1 1 16,1-4 0-16,-1-3 0 15,4-3 0-15,0-7 0 16,0-2 0-16,0-7 0 15,0 3-1-15,4-6 1 16,-1-6 0-16,1 6 1 16,7-9-1-16,3 3 0 15,3 3 1-15,5 6 0 16,-1 6-1-16,3 1 0 0,-2 5-1 16,-1 7 0-16,0 7-4 15,0-1 1-15,0 0-9 16,-7 0 1-16,0-6-3 15,1 0 0-15</inkml:trace>
  <inkml:trace contextRef="#ctx0" brushRef="#br0" timeOffset="50506.33">23650 11749 53 0,'0'32'26'0,"-7"-1"-35"0,7-28 53 16,0 0-45-1,0 4 1-15,-3-1-5 16,3-3 1-16,0-3-1 0,0 0 0 16,0-9-9-16,3-13 0 15</inkml:trace>
  <inkml:trace contextRef="#ctx0" brushRef="#br0" timeOffset="50649.25">23615 11605 30 0,'18'32'15'0,"6"-29"-13"0,-13-3 19 0,-1 3-25 15,5 3 1-15,-1 0-13 16,3 1 0-16</inkml:trace>
  <inkml:trace contextRef="#ctx0" brushRef="#br0" timeOffset="50952.4">23777 11706 30 0,'11'3'15'0,"21"-3"-5"16,-18 0 23-16,3 3-29 15,4-3 1-15,1 0 0 16,-5-3 0-16,1-4-8 15,3-5 1-15,-7 2 4 16,-7-2 0-16,-3-1-3 16,3-2 1-16,-7-1-1 15,-4 3 0-15,-3 13 0 0,-3 13 0 16,-1-7 1-16,-3 7 0 16,3 9 1-16,4 6 0 15,4 3-1-15,-1-2 1 16,8-1 0-16,3 0 0 15,3-6-3-15,8-3 0 16,0-13-6-16,3-3 0 16,4-6-5-16,6-13 0 15</inkml:trace>
  <inkml:trace contextRef="#ctx0" brushRef="#br0" timeOffset="51238.73">24409 11433 36 0,'14'3'18'0,"-14"13"-20"0,-4-7 30 0,-3 4-29 16,-3 2 1-16,-4 1-1 16,-8 3 1-16,-2-4-1 15,-1 4 1-15,4 0 0 16,3-10 0-16,4 4 0 16,3-4 0-16,4 7 0 15,7-7 0-15,11 4 1 16,7 3 0-16,6 2 0 15,5 1 1-15,-1-3-1 16,-4 0 0-16,-2-1-1 16,-8 1 1-16,-4 0-1 15,-6-4 0-15,-8 1-8 16,-3 2 0-16,-7 1-3 0,0 3 1 16</inkml:trace>
  <inkml:trace contextRef="#ctx0" brushRef="#br0" timeOffset="51477.83">24518 11916 28 0,'21'12'14'0,"-14"10"-11"0,-3-16 23 16,-1 1-26-16,-3 2 1 0,-3 7 0 15,-1-1 1-15,1 7-2 16,-8 7 0-16,-6 2 0 15,-8-3 1-15,-7 4-1 16,-7 2 1-16,0 7-2 16,4-7 0-16,3-2-4 15,1-4 0-15,6-12-4 16,4-4 0-16</inkml:trace>
  <inkml:trace contextRef="#ctx0" brushRef="#br0" timeOffset="52183.8">25823 11787 39 0,'-3'28'19'16,"-18"-9"-12"-16,14-9 36 0,0 5-39 15,-1 7 0-15,1 3 2 16,0 10 0-16,4 2-8 16,-4 10 0-16,3-3 5 15,1-6 0-15,3-7-4 16,3-12 0-16,-3-9-2 0,7-23 0 16,4-18-1-16,-4-13 1 15,4-6 0-15,-1-10 0 16,1-6 2-16,-4 10 0 15,3-1 0-15,4 1 0 16,4 6-1-16,0 12 1 16,3 3 0-16,0 10 0 15,7 13 0-15,8 9 0 16,2 3 1-16,-2 6 1 16,-5 7 0-16,-6-4 0 0,-7 3-1 15,-11 10 0-15,-11 0-2 16,-13 7 1-16,-12 2-5 15,-6-3 1-15,-4-9-8 16,8-3 1-16</inkml:trace>
  <inkml:trace contextRef="#ctx0" brushRef="#br0" timeOffset="52514.3">26434 11659 39 0,'10'18'19'0,"-13"-2"-17"15,-1-16 30-15,-3 0-32 0,-3 0 0 16,-5 0 0-16,-2 3 1 16,-8 3-1-1,-3 4 0-15,3 2 1 0,0 4 1 16,11 0-1-16,4 3 0 15,-1-7 0-15,4 4 1 16,14-1-1-16,11 1 1 16,7-6-3-16,-1-7 0 15,4 0 0-15,1-9 0 16,-1-10-2-16,-3-6 1 16,-1-6-5-16,5-4 0 15,-5 10-5-15,-3-9 1 16</inkml:trace>
  <inkml:trace contextRef="#ctx0" brushRef="#br0" timeOffset="52842.31">26666 11762 49 0,'11'50'24'0,"7"-25"-26"16,-11-18 45-16,0 2-42 15,0 0 1-15,0-6-1 16,0-3 0-16,0 0-2 15,7-6 0-15,-3 0 1 16,3-7 0-16,-4 1-1 16,5-1 0-16,-5 1-1 15,1-1 0-15,-4 7 1 16,3 3 0-16,-3 3-1 0,4 3 1 16,-4 0-1-1,4 0 1-15,-1 0 0 0,4 0 0 16,0-3-1-16,4-6 1 15,-4-3 0-15,7-4 0 16,-3 1 0-16,0-4 1 16,-4 0-6-16,0 1 1 15,0 2-7-15,-3-3 1 16</inkml:trace>
  <inkml:trace contextRef="#ctx0" brushRef="#br0" timeOffset="53173.98">27153 11674 47 0,'21'19'23'0,"8"-10"-22"0,-19-5 40 0,4-1-41 16,4-3 0-16,-4 0 0 15,7-7 0-15,0-2-1 16,-3-4 1-16,-4 7-1 15,-3-6 1-15,-8-10-3 16,-6-7 1-16,-4 8-3 16,0 2 1-16,-4 3 0 15,1 7 0 1,-1 31 0-16,4-7 1 16,3 10 2-16,4 10 0 15,7-1 1 1,-3-2 0-16,3-4 0 0,11-6 0 15,3-3-10-15,4-10 0 16</inkml:trace>
  <inkml:trace contextRef="#ctx0" brushRef="#br0" timeOffset="53429.77">27566 11699 36 0,'11'22'18'0,"-8"-34"-19"0,1 2 26 0,3 1-24 16,0-4 0-16,0-9 3 15,0-3 1-15,0-6-3 16,7 6 1-16,7 0 3 16,7 6 1-16,8 0-1 15,6 0 0-15,11 1-5 16,0 8 1-16,-7 4-10 15,-7 9 0-15,-8 3-8 16,-9-3 1-16</inkml:trace>
  <inkml:trace contextRef="#ctx0" brushRef="#br0" timeOffset="54223.51">29302 11436 28 0,'-21'22'14'0,"-22"-6"-4"0,33-13 15 0,-12 0-23 16,-9 3 1-16,-8-3 1 15,0 3 1-15,0-2-7 16,1 2 1-16,-1 3 3 15,-4 1 0-15,12-4-3 16,2 0 0-16,15 0-1 16,7-2 0-16,7-4 0 15,11 3 1-15,6-3 0 16,5 3 0-16,6 3 2 16,14 4 1-16,-7 2-1 15,-6 1 0-15,-8-4-1 16,-7 7 1-16,-7 3-2 15,-11 3 1-15,-6-1-1 16,-8-2 0-16,1-3 0 0,3-3 0 16,3-4 1-16,4-3 1 15,3 0 0-15,4 1 0 16,7-4 2-16,11 0 1 16,3-3 0-16,4 3 0 15,3-3-1-15,4-3 1 16,3-3 0-16,7-10 0 15,1-3-2-15,-1 4 0 0,-7-11-2 16,-3-2 1-16,-7-3-1 16,-7-4 0-16,-4 10-1 15,-4 3 1-15,-6 4-1 16,-1 5 0-16,-6 7 0 16,-1 9 1-16,1 9 0 15,-1 7 0-15,-3 0 0 16,4 0 0-16,3 6 0 15,3 3 1-15,4-3-1 16,4 3 1-16,-1-2-2 16,4-4 1-16,1-10-6 15,2-6 1-15,4-9-10 16,8-12 0-16</inkml:trace>
  <inkml:trace contextRef="#ctx0" brushRef="#br0" timeOffset="54492.91">29771 11712 37 0,'14'50'18'0,"-10"-31"-9"0,-4-19 23 16,0 0-28-16,0 0 0 16,0-6 3-16,0-4 0 15,3-2-9-15,1-4 1 16,3 0 6-16,3-3 0 15,4 10-1-15,4 0 0 16,3-1-2-16,4 4 1 0,0 0-3 16,-1-1 1-16,-3 4-6 15,4 3 1 1,-7-3-10-16,-1 3 1 0,1-9-5 16,3-1 0-16</inkml:trace>
  <inkml:trace contextRef="#ctx0" brushRef="#br0" timeOffset="54659.18">30201 11677 45 0,'14'22'22'0,"-7"10"-30"16,-7-29 40-16,0 3-37 15,0-6 0-15,0 0-9 16,-3-9 1-16,-1-7 11 15,-3-3 0-15</inkml:trace>
  <inkml:trace contextRef="#ctx0" brushRef="#br0" timeOffset="54841.78">30060 11342 21 0,'7'9'10'0,"18"13"3"0,-22-16 13 15,8 4-25-15,0 2 1 16,3 4-2-16,3 0 1 0,1 3-7 16,3-1 1-16,0-5-4 15,4-4 0-15</inkml:trace>
  <inkml:trace contextRef="#ctx0" brushRef="#br0" timeOffset="55141.14">30561 11618 45 0,'35'25'22'0,"18"-35"-29"16,-35 14 44-16,0-4-38 16,-1-7 1-16,-3-2-2 15,-7-4 1-15,-10-2 1 16,-8-4 0-16,-6 0-1 0,-1 0 0 15,0 7 0-15,-3 2 1 16,0 10 0-16,3 7 0 16,4 8 0-16,0 4 1 15,7 6-1-15,4 3 1 16,3 10-2-16,3 0 0 16,4-7-3-16,4-6 0 15,-4-6-8-15,10-10 1 16</inkml:trace>
  <inkml:trace contextRef="#ctx0" brushRef="#br0" timeOffset="55440.23">31073 11348 37 0,'7'28'18'0,"-28"7"-15"0,14-26 29 0,-8 1-32 16,-2 2 0-16,-4 1 0 15,-1 2 1-15,1-2-1 16,7-1 0-16,0-2 0 16,7-1 1-16,3 1-1 15,8 2 1-15,7-2-1 16,10 2 1-16,10 1-1 16,-2 2 1-16,-1-2-1 15,-3-10 0-15,-8 3 0 16,-3 7 0-16,-7 6-1 15,-3 6 1-15,-8 3-3 16,-3 3 0-16,-7-6-9 16,0-3 1-16</inkml:trace>
  <inkml:trace contextRef="#ctx0" brushRef="#br0" timeOffset="55624.49">31507 11887 47 0,'10'38'23'0,"-35"0"-28"0,11-29 39 0,-10 4-41 16,-15 2 1-16,-11 1-19 16,-9 0 1-16</inkml:trace>
  <inkml:trace contextRef="#ctx0" brushRef="#br0" timeOffset="58618.75">20045 12778 29 0,'0'3'14'0,"0"3"-2"16,0-2 14-16,-4 5-22 0,-3 7 1 16,-3-1 4-16,-1 10 0 15,-3 0-10-15,-4 10 0 16,4 6 6-16,0 12 1 15,4 10-3-15,-5-4 0 16,8-2-5-16,4-13 0 16,6-13-4-16,4-15 0 15,8-7-8-15,-1-18 0 16,-4-19-1-16,-3-10 0 16</inkml:trace>
  <inkml:trace contextRef="#ctx0" brushRef="#br0" timeOffset="58833.45">19918 12765 49 0,'7'10'24'0,"14"-4"-23"16,-14-6 50-16,4 0-46 16,3-3 0-16,7-3 1 15,7 3 1-15,0-7-10 16,15 1 1-16,10-7 5 15,7 0 0-15,3 4-5 16,1-1 0-16,-11 1-7 16,-4 9 1-16,-14 3-11 15,-10-3 1-15</inkml:trace>
  <inkml:trace contextRef="#ctx0" brushRef="#br0" timeOffset="59031.75">20038 13095 55 0,'0'15'27'0,"10"-8"-30"0,-3-10 42 16,4-7-40-16,7 4 1 16,-1 0-2-16,4 2 0 15,8 1-4-15,-5 0 0 16,1 3-9-16,0-9 1 0</inkml:trace>
  <inkml:trace contextRef="#ctx0" brushRef="#br0" timeOffset="59330.51">20599 13120 48 0,'14'19'24'15,"-11"-23"-23"-15,-3 4 40 0,-3 0-40 16,-4-6 0-16,-7 6 1 16,-8 0 1-16,-2 3-3 15,-1 4 0-15,0 2 1 16,1 13 1-16,-1 0-2 16,0 3 0-16,11-3-2 15,4 3 0-15,3-6-1 0,10 0 0 16,8-10 0-16,10-6 0 15,7-3 0-15,0-6 1 16,1-10-5-16,-5-9 1 16,1-3-7-16,-11-3 0 15</inkml:trace>
  <inkml:trace contextRef="#ctx0" brushRef="#br0" timeOffset="59555.36">20666 13214 41 0,'14'44'20'0,"-7"-32"-17"0,-4-5 32 0,1 2-33 16,3-3 0-16,0 1 2 15,0-4 1-15,4 3-6 16,3-3 1-16,0-3 3 16,4-3 0-16,3-13-1 15,0 1 0-15,0-4-2 16,-3 0 0-16,-1-3-6 15,1 3 1-15,0 0-10 16,3-3 0-16</inkml:trace>
  <inkml:trace contextRef="#ctx0" brushRef="#br0" timeOffset="59837.34">21149 13230 52 0,'4'22'26'0,"-4"-26"-29"0,0-2 42 15,0-6-38-15,0-1 0 16,3-3 0-16,1-2 1 16,-1-4-2-16,8-4 0 15,-1 11 1 1,1-7 1-16,-1 6-1 0,5 0 1 15,6 7-3-15,0 6 0 16,0 0-7-16,4 3 1 0,-1 0-9 16,1-6 0-1</inkml:trace>
  <inkml:trace contextRef="#ctx0" brushRef="#br0" timeOffset="60035.77">21579 13066 56 0,'4'44'28'0,"-11"-12"-33"15,7-20 50-15,0 7-45 16,0 3 0-16,0-3-2 16,0-3 1-16,0-7-4 15,7-9 1-15,0-16-12 0,4-9 1 16,-4-12 0-16,0-4 0 15</inkml:trace>
  <inkml:trace contextRef="#ctx0" brushRef="#br0" timeOffset="60200.31">21569 12903 43 0,'14'26'21'0,"0"-20"-28"0,-7-6 43 15,4 0-37-15,3 0 0 16,3-3-11-16,8 0 1 0,0-4 5 16,-8-2 1-16</inkml:trace>
  <inkml:trace contextRef="#ctx0" brushRef="#br0" timeOffset="60546.04">21798 13045 39 0,'14'34'19'0,"14"-3"-17"16,-13-24 32-16,2-1-35 15,8 0 1-15,3-3-1 16,7-3 1-16,-6-6 0 16,-1-6 1-16,-3-7 0 15,-4 3 0-15,-4-3-1 16,-6 0 1-16,-4 1 0 15,-7 5 0-15,-4 1-1 0,-3 5 0 16,-3 1 0-16,-4 9 0 16,3 10 0-16,1 5 0 15,-1 4 0-15,4 7 0 16,3 2 1-16,1 7 0 16,6-7-1-16,4-3 0 15,4-3-3-15,7-6 1 16,3-6-10-16,4-10 0 15,-1-16-1-15,-3-2 0 16</inkml:trace>
  <inkml:trace contextRef="#ctx0" brushRef="#br0" timeOffset="60831.57">22334 13186 37 0,'7'31'18'0,"-7"-34"-22"15,4-3 37-15,-8-4-31 16,4-9 1-16,0 1 2 16,0-11 1-16,0-8-6 15,0 8 0-15,0 4 5 16,0 7 0-16,4-1 0 16,-4 3 1-16,14 4-2 15,11 5 0-15,7 1-1 16,13 0 0-16,12-1-2 15,10 4 0-15,-7 0-6 16,-7 0 1-16,-11 0-13 16,-7-6 1-16,-3-1-2 0,-4 1 1 15</inkml:trace>
  <inkml:trace contextRef="#ctx0" brushRef="#br0" timeOffset="61612.8">24899 12596 35 0,'42'-9'17'0,"-42"-16"-18"0,-3 18 31 0,-11 4-28 16,-11 0 0-16,-10 3 2 16,-11 3 1-16,-7 10-6 15,4 6 1-15,-1 12 3 16,-3-3 1-16,4 7-2 15,3 2 1-15,7 1-3 0,4-4 1 16,10 1-2-16,11-10 0 16,11-6 0-16,13 0 1 15,11-7-1-15,4 1 1 16,3 2 0-16,4 1 1 16,0 0 0-16,-7 3 0 15,-11-1-2-15,-7-2 0 16,-11 6 0-16,-6 0 0 15,-5 3 0-15,-2 0 0 16,-4 0-1 0,-4-3 0-16,4-3 1 0,3-3 1 15,4-4 0-15,3-2 0 0,11-7-1 16,11 3 1-16,0-6 1 16,3 0 0-16,0-6 0 15,11-7 1-15,6 1-1 16,12-1 1-16,2-6 0 15,5-3 0-15,3-9-1 16,0-4 1-16,-4 14-1 16,-3-1 0-16,-7-3-1 15,-7-1 0-15,-11 1 0 16,-4 7 0-16,-10 5 0 16,-7 10 0-16,-7 9 0 15,-3 7 0-15,-4-4 0 16,0 7 1-16,-4 12 0 15,7 0 0-15,8 0-1 0,6 4 1 16,8 9-1 0,7-7 1-16,-4-6-3 0,7-3 0 15,0-6-8-15,-3-13 1 16,3-9-5-16,3-6 0 16</inkml:trace>
  <inkml:trace contextRef="#ctx0" brushRef="#br0" timeOffset="61897.65">25308 13117 38 0,'4'44'19'0,"-8"-16"-15"0,1-25 31 0,-1-3-32 16,1 0 1-16,-1 0 2 15,1-6 1-15,-1 3-8 16,1-7 0-16,6 4 5 15,4-4 1-15,0-2-3 16,0-1 1-16,4 4-2 16,3 0 1-16,4-1-1 15,3 4 0-15,0 3-2 16,4 0 0-16,-1-1-4 16,5 8 1-16,-5-4-7 15,1 6 0-15,-4-6-6 16,-3 0 1-16</inkml:trace>
  <inkml:trace contextRef="#ctx0" brushRef="#br0" timeOffset="62093.25">25703 13132 48 0,'-3'41'24'0,"-1"-38"-29"0,4 0 42 15,0 1-39-15,0-1 0 16,0-3-5-16,4-10 1 16,-1-2-2-16,4-13 0 15,1-16-5-15,-8 3 0 0</inkml:trace>
  <inkml:trace contextRef="#ctx0" brushRef="#br0" timeOffset="62227.4">25640 12812 38 0,'7'35'19'0,"4"-1"-24"0,-1-24 37 0,4 2-33 16,7-2 1-16,1-4-7 15,2 0 1-15,1 1-1 16,3-4 0-16</inkml:trace>
  <inkml:trace contextRef="#ctx0" brushRef="#br0" timeOffset="62527.46">25972 13082 51 0,'45'47'25'0,"15"-9"-29"0,-42-35 47 16,3 0-44 0,-3-3 0-16,-4-6-1 0,-4-7 1 15,-2-2 1-15,-1-7 0 16,-4-3-2-16,-6-1 0 15,-4 5-1-15,-8 2 1 16,-2 3 0-16,-4 7 0 16,-1 9 0-16,5 3 0 15,3 9 1-15,3 7 1 16,8 9 0-16,6 4 0 0,4 12-1 16,4-7 1-16,3-9-5 15,4-2 1-15,-1-17-8 16,1-12 1-16</inkml:trace>
  <inkml:trace contextRef="#ctx0" brushRef="#br0" timeOffset="62812.74">26603 12784 40 0,'11'7'20'0,"-11"24"-26"15,-4-22 32-15,-7 7-27 16,-3 0 1-16,-7 2-1 15,-4-2 1-15,1 0 0 16,3 0 1-16,3-7-1 16,4-6 1-16,0 6 1 0,10 1 0 15,8 2 2-15,13 1 1 16,1 6-1-16,10 6 1 16,0 3 0-16,-3 0 0 15,-4 4-2-15,-14 5 0 16,-14-2-3-16,-17 2 0 15,-12 1-6-15,-13-7 0 16,-11-12-9-16,0-9 0 16</inkml:trace>
  <inkml:trace contextRef="#ctx0" brushRef="#br0" timeOffset="63532.71">28056 12283 43 0,'7'-7'21'0,"-3"-2"-12"15,-4 3 31-15,0-1-39 16,-4 1 0-16,-3 3 1 15,-7 3 0-15,-14 9-3 16,-4 16 1-16,-10 10 1 16,-4 18 1-16,-3 29-1 15,-1 21 0-15,5 7 0 0,6 22 0 16,10 3-1-16,15-4 1 16,11-24-2-16,10-16 0 15,11-19-5 1,3-19 0-16,7-15-10 0,0-22 0 15</inkml:trace>
  <inkml:trace contextRef="#ctx0" brushRef="#br0" timeOffset="64567.41">28455 12474 41 0,'-3'22'20'0,"6"6"-9"15,-10-22 27-15,0 4-36 0,-4 8 0 16,1 17 2 0,-1 6 0-16,-6 15-6 0,-5 7 1 15,-6 22 3-15,3-1 0 16,1-2-2-16,6-16 1 16,1-10-1-16,6-15 0 15,0-13-1-15,11-3 1 0,7-12-1 16,8-20 0-1,2-5-1-15,1-4 0 16,3-3 0-16,-3-3 1 0,3 4-3 16,3-4 1-16,1 3-1 15,0 6 1-15,-4 7 1 16,0 3 0-16,-3 6 1 16,-4 3 0-16,0 4 1 15,-3 9 0-15,-4 6 0 16,-7 6 1-16,0 0-3 15,0-2 1-15,0-1-8 16,0-6 0-16,7-7-3 16,3-8 1-16</inkml:trace>
  <inkml:trace contextRef="#ctx0" brushRef="#br0" timeOffset="64844.04">28734 13114 45 0,'0'18'22'0,"-14"4"-19"0,10-9 43 16,1 6-45-16,-1-4 0 16,1 10 1-16,-1-9 0 15,4 0-3-15,7 3 1 16,0-4 0-16,4-5 1 15,3-7-1 1,0 0 0-16,4-9-1 0,-1-7 1 0,4-12-5 16,-3-3 1-16,0 0-11 15,3-1 1-15</inkml:trace>
  <inkml:trace contextRef="#ctx0" brushRef="#br0" timeOffset="65366.05">29330 13195 46 0,'11'6'23'0,"-15"1"-18"15,0-7 31-15,-3 0-36 0,-3 0 0 16,-8 0 0-16,1 0 1 16,-5 0-1-16,1 3 0 15,0 0-2-15,0 6 1 16,3-2-3-16,1-4 1 16,-1 9-2-16,7-5 0 15,8-1-1-15,3 6 1 16,7-2 2-16,11 5 1 15,3 7 1-15,3 7 1 0,-2 2 1 16,-8 3 1-16,-4-8-1 16,-6-1 1-16,-8 0-1 15,-6-3 1-15,-4 0-1 16,-8-10 0-16,-2 4-1 16,-1-10 1-16,0-6-1 15,4-6 0-15,4-4 0 16,6 4 1-16,7-3 0 15,11-4 0-15,4-6 2 16,3 1 0-16,0-1 0 16,7 3 0-16,8 4-2 15,2 2 1-15,1 1-7 16,-4-1 1-16,1-2-10 16,-12 2 1-16</inkml:trace>
  <inkml:trace contextRef="#ctx0" brushRef="#br0" timeOffset="66114.36">29499 13258 39 0,'4'15'19'0,"13"-5"-13"0,-9-7 29 16,2-3-33-16,8 3 1 15,3 3 1-15,4 1 0 16,3-7-6-16,0-3 1 16,-3-7 2-16,-1-6 1 0,-2 1-3 15,-5-4 1-15,-6 0-1 16,-8 0 0-16,-6 1-2 16,-4 2 1-16,-11 3-1 15,-3 13 0-15,0 10-1 16,-4 15 1-16,0 3 0 15,4 10 1-15,4 6 2 16,10 3 0-16,10-7 1 16,8-5 1-16,13-7 0 15,15-9 1-15,11-7-4 16,2-5 0-16,-2-17-10 16,-11-9 0-16</inkml:trace>
  <inkml:trace contextRef="#ctx0" brushRef="#br0" timeOffset="67046.23">31111 13183 31 0,'0'21'15'0,"-3"-21"-3"0,3 0 15 0,-7 0-26 15,0 0 1 1,-7 0 1-16,-4 0 0 0,-3 0-4 15,-4 4 0-15,1 8 3 16,-8 4 1-16,4 0-2 16,3 2 1-16,4 1-2 15,7 0 1-15,7 0-1 16,7-4 1-16,10-2-1 16,11-10 0-16,8-3-1 15,-1-6 1-15,3-4 0 16,-6 4 0-16,-4-3-1 15,1-7 0-15,-5 0 0 16,-3 1 1-16,-3 2 0 16,-1 4 1-16,-3 9 0 0,1 3 0 15,-1 9-1-15,-4-2 1 16,1-1 0-16,-4 7 0 16,3 3 0-16,1 3 0 15,-1 0-2-15,-3 3 1 16,4 0-7-16,6-9 1 15,4-10-8-15,1-9 1 16</inkml:trace>
  <inkml:trace contextRef="#ctx0" brushRef="#br0" timeOffset="67437.66">31365 13402 39 0,'-10'72'19'0,"-4"-25"-14"16,7-31 29-16,-4 6-32 15,1 0 1-15,-1-7-1 16,4-2 0-16,0-13-3 16,10-13 0-16,1-5 2 15,3-17 0 1,0-9-1-16,0 0 0 0,0-9-1 15,0 0 0-15,0-1-1 16,4 4 0-16,-1 6 0 16,5 13 0-16,-1 9 1 0,7 9 0 15,0 13 2-15,4 7 0 16,3 12 2-16,-10 6 0 16,-4 3-1-16,-7-6 0 15,-11 0 0-15,-6 3 0 16,-8 0-4-16,-10 0 0 15,3-3-7-15,4-6 0 16,3-10-5-16,8-3 1 16</inkml:trace>
  <inkml:trace contextRef="#ctx0" brushRef="#br0" timeOffset="67856.45">31704 13311 39 0,'4'44'19'0,"-15"25"-17"16,8-50 33-16,-4 0-32 16,-1 6 1-16,1 0 0 15,0-6 1-15,0-4-7 16,4-12 0-16,3-12 4 15,3 0 1-15,4-16-3 16,0-13 0-16,0 3-1 16,1-15 0-16,-5 3-2 0,1-3 1 15,6 3-1-15,8 3 0 16,6 6 1-16,8 16 1 16,4 7 1-16,2 5 0 15,-2 14 2-15,-8 5 1 16,-7 10 0-16,-7 3 1 15,-7 0-2-15,-14 6 1 16,-7-6-2-16,-11-3 0 16,-10-1-3-16,3-2 0 15,-3 0-9-15,0-7 1 0,-1-6-4 16,8 0 0 0</inkml:trace>
  <inkml:trace contextRef="#ctx0" brushRef="#br0" timeOffset="68652.84">32819 12336 39 0,'18'3'19'0,"6"0"-9"0,-17-3 33 16,-3 0-40-16,-4 3 1 15,-4 7 1-15,-6 2 0 16,-8 23-6-16,-10 12 0 16,-18 22 4-16,-17 25 0 15,-19 16-2-15,1 21 1 16,-3 7-2-16,-5-3 0 16,5-6-3-16,10-23 0 15,14-12-6-15,10-18 1 16,15-20-9-16,14-18 0 0</inkml:trace>
  <inkml:trace contextRef="#ctx0" brushRef="#br0" timeOffset="69299.33">29048 14264 39 0,'-7'32'19'0,"-25"40"-14"0,21-53 26 16,1 15-31 0,-8 10 0-16,-14 19-1 15,-6 18 1-15,-5 7-1 0,-3 6 0 16,4-6-5-16,7-16 0 15,7-22-6-15,10-21 1 16</inkml:trace>
  <inkml:trace contextRef="#ctx0" brushRef="#br0" timeOffset="70155.5">28385 14763 47 0,'0'13'23'15,"3"-17"-24"-15,4 1 43 0,11-6-42 16,10-13 0-16,14 0 0 16,8-9 1-16,17-16-2 15,7-4 1-15,-7 1-1 16,3 0 1-16,-10 9-1 15,-10 10 1-15,-4 6-1 16,-15 12 0-16,-2 13-1 16,-15 13 0-16,-7 6-1 15,-7 12 1-15,-11 7 0 16,-3-1 0-16,0 7 0 16,0 3 0-16,3-6 2 31,1-7 1 31,3-8 0-62,-4-5 0 16,7-5-1-16,4-6 1 16,0-4-1-16,11-6 1 0,0-3-1 0,-1-4 1 15,4 4-1-15,0 3 0 0,1 3 0 0,-1 1 0 0,0 5 0 16,0 4 0-16,0-1-1 0,0 1 1 0,4-4 0 15,3-3 1-15,4-9-2 0,3-3 1 0,-3-4 0 125,-1-2 0-125,-3 3-1 16,-3-7 1-16,-7 0-1 0,-4-6 1 0,-4 7-1 0,-3-1 1 63,-3 3-1-63,3 4 1 0,-4 9-1 0,1 3 1 15,-4 6 0-15,0 7 0 0,-4 3 1 31,7 6 0-31,1 3-1 16,3 7 1 15,0 2 0-31,7-8 1 47,4-1-2-47,6-9 1 0,8-4-2 31,3-5 0-31,0-4-5 0,1-6 1 0,-8-3-7 0,3-13 0 16</inkml:trace>
  <inkml:trace contextRef="#ctx0" brushRef="#br0" timeOffset="70275.03">29764 14807 39 0,'0'22'19'0,"0"-25"-16"0,-4 6 31 0,-3-6-32 0,-3 3 0 0,-8-3 2 0,0 3 0 0,-13 9-4 0,-1 7 0 0,7-1 3 0,4 7 0 0,3 0-2 0,4-6 1 0,7-4-3 0,11 1 1 0,6-4-4 16,8-2 1-16,3-7-5 15,0-7 1-15,4-2-8 16,3-7 1-1</inkml:trace>
  <inkml:trace contextRef="#ctx0" brushRef="#br0" timeOffset="70514.42">29841 14920 35 0,'8'-13'17'0,"6"-21"-17"0,-11 21 25 16,1-3-25-16,3 1 1 15,0-4 1-15,0 0 1 16,0 4-3-16,4-1 1 16,6 0 2-16,1 7 1 15,6-1-2-15,5 4 1 16,10 0-3-16,3 0 0 16,0 2-6-16,-3 1 0 15,0 3-7-15,-4-6 1 16</inkml:trace>
  <inkml:trace contextRef="#ctx0" brushRef="#br0" timeOffset="70820.23">30621 14722 53 0,'-7'25'26'0,"-7"7"-32"0,7-20 49 0,-11 7-43 16,-13 15 1-16,-12 4-1 16,-13 22 1-16,3-1-2 15,-4 10 1-15,8 0-3 16,7-9 1-16,10-16-13 15,14-22 1-15</inkml:trace>
  <inkml:trace contextRef="#ctx0" brushRef="#br0" timeOffset="71002.39">30201 14578 44 0,'11'0'22'0,"3"44"-14"0,-7-25 28 0,0 15-35 0,0 13 0 0,4 0 0 0,-1 0 0 0,1-12-7 0,3-7 1 0,0-6-9 0,0-13 1 0</inkml:trace>
  <inkml:trace contextRef="#ctx0" brushRef="#br0" timeOffset="73942.85">32068 15026 6 0,'-8'41'3'0,"-6"-53"0"15,14 2-13-15</inkml:trace>
  <inkml:trace contextRef="#ctx0" brushRef="#br0" timeOffset="74162.55">31909 14939 29 0,'-7'-4'14'0,"3"-8"-9"16,4 12 29-16,0-10-31 0,0-2 0 0,-3-4 1 0,-4 7 0 0,-8-1-5 0,-2 4 1 0,-8 9 3 0,4 4 0 0,-4 2-2 0,4 10 1 0,0-7-1 0,3 4 1 0,4 3-1 0,4 3 0 0,3 3 0 0,7-3 0 0,7-3 0 15,0-10 1 1,7-6-1-16,7-6 0 0,0-6 0 15,4-1 0 1,-4 1-1-16,-3 3 1 0,-4-1-1 16,0 4 1-16,0-3-1 15,-3 3 0-15,-1 9 0 16,1 3 1-16,-4 7-1 16,0 6 0-16,0-3 0 15,0 0 0-15,4-4-4 16,3-5 0-16,7-7-11 15,7-9 0-15</inkml:trace>
  <inkml:trace contextRef="#ctx0" brushRef="#br0" timeOffset="74641.09">32156 15030 53 0,'10'12'26'0,"-3"-9"-29"0,-7-9 40 15,4-3-37-15,-1-4 0 16,-3 0 0-16,4-2 1 16,-1-7-1-16,1 0 1 15,0 0-1-15,-1 0 1 0,1 3 0 16,3 7 0-16,3 2 0 16,8 7 0-16,10 3 0 15,4 0 0-15,0 3-1 16,-4-3 1-16,0 3-1 15,-3 0 1-15,-4-3-2 16,-3 4 1-16,-4-4-1 16,3 0 1-16,-6-7-1 15,-1 1 1-15,-3-3-1 16,-3-1 0-16,0 1 0 16,-4-4 1-16,-4 4-1 15,-3 3 1-15,-4 2 0 16,1 4 0-16,-8 0 0 15,4 7 0-15,0 5 0 16,0 7 1-16,3 9-1 16,4-3 1-16,7 7 0 0,4-4 0 15,3 3-1-15,3-2 1 16,4-4-2 0,8-7 0-16,6-5-5 0,0-7 1 15,0-6-10-15,4-9 0 16</inkml:trace>
  <inkml:trace contextRef="#ctx0" brushRef="#br0" timeOffset="75003.64">32780 14835 29 0,'14'-6'14'0,"-10"15"3"0,-1-9 12 0,-3 6-27 0,0 1 0 16,0 5 2-16,0-2 1 0,-3-1-6 15,-4 1 1-15,-4 2 3 16,-3-3 0-16,0 1-1 15,0-1 1-15,0 4-1 16,0-1 0-16,3 1-2 16,4-1 1-16,3-2-1 15,8-4 0-15,7-3-1 16,6-3 1-16,1-3-1 16,-1 0 0-16,-2-6 0 15,-1-4 0-15,0 1 1 16,0-1 0-16,0 4 0 15,0 9 0-15,-3 9 0 16,-1 0 1-16,1 7-1 16,-1 6 0-16,1 3 0 15,-4 3 0-15,0 1-5 16,0-4 1-16,0-7-8 16,4 1 0-16,3-9-2 0,7-4 0 15</inkml:trace>
  <inkml:trace contextRef="#ctx0" brushRef="#br0" timeOffset="75692.75">33256 14791 56 0,'29'13'28'0,"-19"-1"-36"0,-10-9 58 15,-7 1-51-15,-7 5 0 0,-4-3 0 16,-3 4 0-1,-7-4 1-15,3 0 1 0,1 4-2 16,2-1 0-16,5 0 0 16,3 1 1-16,7-1 0 15,10 1 0-15,15 5 0 16,6-8 1-16,8 5-1 16,0 7 1-16,-4 0-1 15,-7 3 1-15,-10 6-2 16,-15 0 0-16,-13 3-1 15,-15-12 1-15,-10-3-7 16,-1-3 1-16,5-4-8 16,2-9 0-16</inkml:trace>
  <inkml:trace contextRef="#ctx0" brushRef="#br0" timeOffset="75994.34">33323 14101 25 0,'-17'-22'12'0,"3"32"11"0,14-7 10 15,0 0-28-15,3 10 0 16,8 15 3-16,-1 22 1 15,19 6-11-15,9 29 1 0,5 6 7 16,-4 22 1-16,-4 12-4 16,-21-2 0-1,-18 18-3-15,-27 0 1 0,-15 13-8 16,-25-20 0-16,-24-21-11 16,-7-22 0-16</inkml:trace>
  <inkml:trace contextRef="#ctx1" brushRef="#br0" timeOffset="40749.18">14139 8529 0,'0'0'15,"0"0"-15,0 0 16,0 0 0,0 0-16,0 0 15,0 0 1,0 0-16,0 0 16,0 0-1,0 0-15,0 0 16,0 0-16,0 0 15,0 0 1,0 0-16,0 0 16,0 0-1,0 0-15</inkml:trace>
  <inkml:trace contextRef="#ctx0" brushRef="#br0" timeOffset="78217.58">17822 12373 20 0,'7'10'10'0,"15"-4"-4"0,-12-9 10 0,1 0-12 16,3-3 1-16,-4-1 3 15,1 1 1-15,3 3-10 16,4 0 1-16,-1 3 7 15,5 3 0-15,6 0-2 16,0 0 1-16,4 0-3 16,7 0 0-16,3 1-2 15,11-4 1-15,3 0-2 16,-3 0 1-16,11 0-1 16,6 3 1-16,1 0-1 15,10 3 1-15,7-3-1 16,-7 0 1-16,15-3-1 15,2 0 1-15,5 0-1 0,6-3 1 16,-3-3-1-16,7 3 0 16,3 3 0-16,8 3 0 15,-8-3 0-15,4 6 0 16,3-3 1-16,4-3 0 16,4 4 1-16,-8-4 0 15,8-4 0-15,-1 8 1 16,5-4 0-16,-8-7 1 15,3 1-2-15,1-3 0 16,3-4 0-16,-11-3 0 16,11 4-1-16,-7-1 0 15,7 1-1-15,-10 2 0 0,13 4 0 63,-6 0 0-63,10 3 0 0,-11-4 0 15,8 1 0-15,0 0 0 16,3 0 0-16,-7 2 0 0,7 1 0 0,-11 0 0 0,4 3 0 0,1-3 0 0,-19 3 0 16,0 3 0-16,-6 0 0 15,6-3 0-15,-10 3 1 16,-11-3 0-16,-14 0 0 16,-7 0 0-16,-3 0 0 15,-8 0 0-15,-10 4 0 16,-10-1 0-16,-8 0-2 15,-7 0 1-15,-7 0 0 16,-3-3 0-16,-4 0 0 0,-3 0 0 16,-1 3 0-16,-3 0 0 15,0 1 0-15,-3 2 1 16,-1 0-1-16,-3 0 1 16,0 1-1-16,0-1 0 15,-3 0-1-15,-1 0 1 16,1 1-2-16,-1-1 0 15,4 0-2-15,-3-3 1 16,3 1-5-16,-4-1 1 16,4 0-9-16,0 0 1 0,-3-9-2 15,3 3 0-15</inkml:trace>
  <inkml:trace contextRef="#ctx0" brushRef="#br0" timeOffset="80827.05">16584 11423 44 0,'7'-3'22'0,"-3"0"-11"16,-4 3 22-16,-4 0-32 15,-3 3 0-15,-7 3 0 16,-4 4 1-16,-10 6-3 16,-4 2 1-16,1 4 0 15,-8 10 0-15,11-4-1 0,-1 10 0 16,1 9 0-16,3-4 0 16,4 14 1-16,7-7 0 15,7-3 1-15,11-6 1 16,6-7 0-16,11-9 0 15,11-9-1-15,7-6 0 16,3-10-5-16,8-7 1 16,-4-8-12-16,-1-7 0 15</inkml:trace>
  <inkml:trace contextRef="#ctx0" brushRef="#br0" timeOffset="81232">16764 11332 47 0,'4'38'23'0,"-15"3"-17"0,7-29 34 0,-3 10-39 16,-3 13 1-16,-4 2 2 15,-4 14 0-15,0 11-5 16,4-8 1-16,4-1 2 15,3-9 1-15,3-7-2 16,1-8 0-16,-1-11-2 16,8-8 1-16,3-10-2 15,3-6 1-15,4-4-2 16,4-5 1-16,0-4 0 16,-1-3 0-16,1 3 0 15,-4 3 0-15,0 7 1 0,-3 9 0 16,-4 6 1-16,0 10 0 15,0-4 0-15,-4 7 0 16,1 3-1-16,-1 0 0 16,-3 3-2-16,4 0 1 15,0 0-8-15,-1-9 1 16,4-7-5-16,0-9 0 16</inkml:trace>
  <inkml:trace contextRef="#ctx0" brushRef="#br0" timeOffset="81535.59">17237 11464 40 0,'-4'25'20'0,"-10"3"-18"16,11-15 34-16,-4 6-32 15,-4-10 1-15,0 10 0 16,-3 9 1-16,4 13-8 16,3 3 0-16,0-3 4 15,3-1 1-15,0 1-6 0,4-6 0 16,0-7-12-16,0-9 1 15</inkml:trace>
  <inkml:trace contextRef="#ctx0" brushRef="#br0" timeOffset="82034.17">17392 11345 40 0,'3'22'20'0,"-13"22"-14"0,10-32 25 16,-4 4-30-16,4 9 1 15,-3 13 0-15,-1-4 0 16,1 16-3-16,-4 10 0 16,0 9 2-16,0 0 0 15,3-6-4-15,1-7 1 16,-1-6-11-16,1-21 1 15</inkml:trace>
  <inkml:trace contextRef="#ctx0" brushRef="#br0" timeOffset="82764.36">17445 11844 29 0,'85'-32'14'0,"10"-40"-9"0,-67 50 13 16,4 3-15-16,0-9 0 16,-4-6 3-16,0-10 0 15,-3 0-6-15,-1-13 0 16,-6 7 6-16,-7-6 1 15,-8-7-2-15,-13 7 1 0,-15-10-3 16,-14 3 1-16,-21 3-2 16,-11 7 0-16,-17 0-2 15,-21 15 1-15,-25 13-3 16,3 13 1 0,-94 49-4-1,27 4 1-15,25 25-2 16,25 6 1-16,14 22 0 15,25 22 0-15,13 9 1 16,19 7 1-16,10 12 3 16,10-12 1-16,18-6-1 15,11-4 1-15,21-6 1 16,21-13 0-16,22-5 0 16,31-14 0-16,10-5 0 15,29-14 1-15,28-14 0 16,18-20 0-16,31-22-1 0,8-5 1 15,13-30-2-15,1-17 1 16,-29-17 0-16,-10-9 1 16,-28-19-1-16,-25-6 0 15,-29-13-1-15,-20-5 0 16,-29-8-3-16,-24 4 1 16,-18 7-7-16,-11-1 0 15,-17 13-8-15,-8 12 1 16</inkml:trace>
  <inkml:trace contextRef="#ctx0" brushRef="#br0" timeOffset="83595.75">20384 13828 5 0,'-57'51'2'0,"-10"-4"7"0,49-35-13 0,-3 7 1 16,4 3 1-1,2-3-1-15,5 0 1 0</inkml:trace>
  <inkml:trace contextRef="#ctx0" brushRef="#br0" timeOffset="83690.78">20228 13966 1 0,'67'-37'0'0,"25"-7"3"0,-50 25-1 0,15-3-3 0,6-6 0 0</inkml:trace>
  <inkml:trace contextRef="#ctx0" brushRef="#br0" timeOffset="83910.68">21403 13609 21 0,'25'16'10'0,"-22"-1"-11"15,-10-5 21-15,-7 5-18 16,-14 7 0-16,-7 10 4 0,-11 2 0 15,-7-2-7-15,-4-1 0 16,1-3 4-16,7 4 0 16,10-4-1-16,7-6 0 15,7-3-3-15,11-4 1 16,14-5-3-16,14-10 1 16,18-7-3-16,14-8 0 15,3-7-4 32,18-3 0-47</inkml:trace>
  <inkml:trace contextRef="#ctx0" brushRef="#br0" timeOffset="84627.86">21985 13684 29 0,'-32'50'14'0,"-49"23"-17"15,67-55 26-15,-7 4-21 16,-4 0 1-16,1 3 1 16,-1-3 0-16,4-3-4 15,7-6 0-15,7-4 3 16,7-6 1-16,10-9-3 16,4-7 1-16,18-2-2 15,14-14 1-15,17-2-2 16,15-10 1-16,0 7-2 15,-4-1 1-15,-4 4-3 16,-6 0 1-16,-11 9-1 16,-15 6 0-16,-6 7-1 0,-11 9 1 15,-7 3-1-15,-14 6 0 16,-10 7-1-16,-1 6 0 16,-10 19 0-16,-11-4 0 15,-6 7 1-15,-8 3 0 16,0-3 3-16,4-9 0 15,6-4 3-15,8-9 0 16,7-6 2-16,7-1 1 16,10-9 0-16,18-9 1 15,18-9-2-15,10-13 1 16,1 0-2-16,10-4 1 0,10-2-1 16,8-3 0-16,13-7-2 15,-2 0 0-15,-8 10-1 16,-11-1 1-16,-3 7 0 15,-3 0 0-15,-5 9-2 16,-6 7 0-16,-3 3 1 16,-5-1 0-16,-6 4 1 15,-4-3 1-15,-6 6 1 16,-5-3 1-16,-6 6 3 16,-4 0 0-16,-7 7 0 15,-14 2 1-15,-14 7-3 16,-4 12 1-16,4 1-2 15,-4-1 0-15,-7 4-3 16,4-4 1-16,3-3-1 16,7-3 0-16,11-6-2 15,11-6 0-15,10-10-4 0,10-10 1 16,4-8-4-16,22-7 1 16,17-10-3-16,10-5 1 15</inkml:trace>
  <inkml:trace contextRef="#ctx0" brushRef="#br0" timeOffset="84957.56">23686 13521 24 0,'14'0'12'0,"-4"3"-7"0,-10 0 24 0,-3 10-27 0,-11 3 0 0,-11 9 0 16,-14 3 0-1,0 10-3-15,0 6 0 0,-3-1 2 16,0-5 0-16,-1 0-1 15,15-7 0-15,7-9 0 16,10-9 0-16,11-7 0 16,15-6 0-16,6-13 0 15,18-9 0-15,13-6 0 16,5-3 0-16,6-1-1 16,1 4 1-16,-4 6-1 15,-7 0 0 16,-11 13-1-31,-7-1 0 0,-6 7-2 0,-8 3 1 0,-11 7-4 16,-3 2 1-16,-7 7-1 0,-7 2 1 16,-7 8-2-16,-10 2 1 15</inkml:trace>
  <inkml:trace contextRef="#ctx0" brushRef="#br0" timeOffset="85300.1">24543 13578 22 0,'-4'22'11'0,"4"6"-13"0,0-22 23 0,-10 3-18 16,-8 4 1 0,-14 12 1-16,-17 13 0 0,-4-4-6 15,-7 7 0-15,-4 0 4 16,12 0 1-16,9-10-4 16,8-6 1-16,10-6-3 15,8-7 1-15,17-9-2 16,21-9 0-16,18-9-5 15,21-1 1-15,14-16-2 16,0-5 0-16</inkml:trace>
  <inkml:trace contextRef="#ctx0" brushRef="#br0" timeOffset="85498.92">24843 13647 20 0,'10'-10'10'0,"-42"32"-13"0,18-16 17 0,-14 10-15 15,-11 3 0-15,-3 12 0 0,3 1 1 16,0-4 1-16,1 0 0 15,-1 3 1-15,0 1 0 16,0 2 1-16,4-2 1 16,10-7-2-16,8-10 1 15,9-8-3-15,16-10 0 0,13-13-4 16,7-6 0 0,18-9-4-16,10-10 0 15</inkml:trace>
  <inkml:trace contextRef="#ctx0" brushRef="#br0" timeOffset="86353.06">25238 13612 24 0,'28'22'12'0,"-60"6"-17"0,22-18 22 0,-4 2-18 15,-8 4 1-15,1 3 0 16,-7 3 0-16,-7 3 0 16,-11 6 0-16,-7 7 0 15,4-1 0-15,-1-2-1 16,11-7 1-16,11-6 0 15,7-9 0-15,10-7-1 16,18-12 0-16,15-7 0 16,16-3 0-16,8-9 0 15,21-12 1-15,4-1 2 0,3-3 0 16,4 4 2-16,-8 2 0 16,-6 7 0-16,-19 6 0 15,-6 6 0-15,-11 7 1 16,-13 6-3-16,-15 9 0 15,-11 7-1-15,-14 5 0 16,1 11-2-16,-1 2 1 16,-3-3-1-16,-4 4 0 15,4-1 0-15,3-6 0 16,4-3 0-16,7-6 0 16,10-10 0-16,11-6 1 0,7-6-1 15,11-4 1 48,10-9 0-63,15-6 0 15,6-6 0-15,4 0 0 0,4-1 0 0,-4 7 1 0,-7 3 0 0,-11 3 0 0,-7 13-1 0,-10 3 1 16,-11 9-1-16,-11 7 0 0,-10 9-1 16,-10 0 0-16,-4 3-2 15,-1 3 0-15,1 3-1 16,-3 4 0-16,-1-4-1 15,0-3 1-15,4-2 0 16,3-8 0-16,8-8 2 16,6-7 1-16,11-9 0 15,7-10 0-15,1 0 3 16,13-6 0-16,7-6 1 16,7-3 1-16,11-1 1 0,11 1 0 15,3 0-1-15,-4-1 1 16,-6 1-2-16,-11 3 1 15,-4 9-2-15,-7 3 1 16,-7 4-2-16,-3-1 1 16,-4 10-1-16,-3-3 0 15,0 3 0-15,-1-7 0 16,1 1 0-16,0-1 1 0,-1 7 0 16,-3-3 0-1,-3 6 0-15,-4 0 1 0,-7 0-2 16,-7 6 1-16,-11 4-2 15,-6 8 1-15,-1 8-1 16,-7 2 0-16,-7 6-3 16,-7 7 0-16,-3-10-8 15,3-9 0-15,11-12-1 16,14-4 0-16</inkml:trace>
  <inkml:trace contextRef="#ctx0" brushRef="#br0" timeOffset="92221.96">25866 12239 12 0,'28'-16'6'0,"28"0"2"0,-31 7 6 16,3-1-12-16,4-2 0 16,3-1 2-16,1 4 1 15,9 3-4-15,5 3 0 16,6 3 4-16,8 0 1 15,10 0-1-15,3 0 0 16,5-4-1 15,6 8 1-31,7 2-2 0,11 3 0 0,-4 1 0 16,11-1 0-16,-7-3-1 0,10 1 1 0,8-1-1 16,3-3 0-1,-4-3-1-15,15-3 1 16,-1-10-1-16,12 1 0 0,-8-4-1 15,7 0 1-15,-7 1-1 16,4 2 0-16,-4 4 1 16,3-1 0-16,-6 1 0 15,3 3 0-15,-3-1 0 16,10-2 0-16,-18 0 0 16,8-1 0-16,-8 7-1 15,-27 0 1-15,31 6-1 16,-14 6 0-16,-7 1 0 15,-15-1 0-15,-13 1 0 16,-14-1 0-16,-11-3-1 16,-15-2 0-16,-6-1-4 15,-10 0 1-15,-8-3-11 16,-7-6 0-16</inkml:trace>
  <inkml:trace contextRef="#ctx0" brushRef="#br0" timeOffset="96111.14">27294 9652 22 0,'0'-4'11'0,"4"11"-6"0,-4-14 12 16,0 11-16-16,0 2 1 0,0 3 1 15,0 4 1 1,0-1-6-16,0 1 0 0,-4 3 4 16,1-1 0-16,3-2-1 15,-4-4 0-15,1 1-1 16,3 2 0-16,-4 1 1 15,4-4 1-15,0 1-2 16,0-4 1-16,-3 0-1 16,3 0 1-16,0-3-1 15,0 1 1-15,-4-4-1 16,1 6 0-16,-1 0 0 16,-3 4 1-16,-3 2-1 15,-8 7 1-15,-10 9-1 16,-18 16 1-16,-11 6-1 15,-20 16 1-15,-8 19-1 16,-21 6 1-16,-10 12-1 0,-4-6 0 16,-7-3-1-16,-11-3 1 15,8-3-4-15,3 0 1 16,17-13-7-16,-2-3 1 16</inkml:trace>
  <inkml:trace contextRef="#ctx0" brushRef="#br0" timeOffset="96982.54">25661 10661 34 0,'18'29'17'0,"13"5"-16"0,-27-28 28 16,0 7-26-16,-4 9 0 16,-4 3 0-16,-7 6 1 15,-3 10-4-15,-7 9 0 16,-11 0 3-16,-10 16 1 0,-7-9-3 16,-4 2 1-16,3-2 0 15,4-4 0-15,4-3-2 16,0 0 0-16,7-3 0 15,3-6 0-15,7-3-1 16,7-10 1-16,8-6 0 16,17-10 0-16,14-8 0 15,21-14 1 17,25-2-1-32,11-10 1 0,21 0 0 0,0-3 0 0,10 0 0 15,-7-4 0-15,-17 4-1 16,-18 6 1-16,-18 1-1 15,-10-1 0-15,-11 0-1 16,-13 3 1-16,-23-2-1 16,-16-1 0-16,-19-6 1 15,1 0 0-15,-14-10-1 0,-1-9 1 16,8-3-2-16,6-12 0 16,12-4-9 15,6-16 1 0,-3-21-4 0,24-3 1 16</inkml:trace>
  <inkml:trace contextRef="#ctx0" brushRef="#br0" timeOffset="102357.98">18161 11169 24 0,'7'25'12'0,"7"-3"0"15,-10-18 12-15,3-1-23 0,0 0 0 16,0-6 0-16,0-7 1 16,0-5-3-16,4-4 1 15,-1-13 1-15,4-8 0 16,0-4-1-16,4-3 1 16,-4 3-1-16,0 0 0 15,-3 6 0-15,-4 7 0 16,0 3 0-16,-4 9 0 15,-3 6-1-15,-3 7 1 16,-4 6-1-16,0 9 1 16,0 4-1-16,3 3 1 0,1 6 0 15,3 6 0-15,7 9-1 16,0-2 1-16,7 6 0 16,0 9 0-1,0-3 0-15,0-6 1 0,-3-10-1 16,-1-3 0-16,-3-3 0 15,1-12 0-15,-1-4-1 16,-4-6 1-16,-3-9 0 16,-7-6 1-16,-4-4-1 15,-10 0 0-15,-7 1 0 16,-7-1 1-16,-4 0-1 16,-7 7 1-16,-3 3-1 15,-1-1 0-15,8 4 0 16,7 0 0-16,7 3 0 15,3 0 0-15,7 6 0 16,11-3 0-16,7 1 0 16,14-4 1-16,14-4 0 15,-6 1 0-15,38-12-1 0,14-17 1 16,0-5-1-16,-18 2 0 16,22-6 0-16,-18 10 1 15,-11 0-1-15,-14 12 0 16,-20 9 0-16,-22 10 1 15,-8 13-1-15,-16 15 1 16,-19 10-1-16,-13-4 0 16,-8 20-4-16,-3-1 0 15,4 16-5-15,-1 9 1 0,4 10-2 16,0-16 0 0</inkml:trace>
  <inkml:trace contextRef="#ctx0" brushRef="#br0" timeOffset="102837.2">18411 11282 41 0,'71'0'20'0,"-4"-59"-31"16,-42 30 42-16,3-8-31 0,0-7 1 15,-3-6 1 1,-7-10 0-16,-8 1-3 0,-13 5 1 16,-19-2 1-16,-9 2 0 15,-12 7 0-15,-17 7 0 16,-10 18 0-16,-8 15 0 15,-6 17-2-15,6 12 0 16,0 22-1-16,8 12 1 16,6 16-1-16,11 19 1 15,11 10 0-15,21-4 0 16,17-3 1-16,18-6 0 16,18-19 1-16,32-16 1 0,27-12 1 15,8-35 1-15,18-25-1 16,6-28 1-16,-7-22-3 15,-27-9 0-15,-29-1-1 16,-29 1 1-16,-31 0-10 16,-35 2 1-16,-28 10-5 15,-11 7 0-15</inkml:trace>
  <inkml:trace contextRef="#ctx0" brushRef="#br0" timeOffset="-189122.31">2074 2543 40 0,'11'19'20'0,"-4"6"-17"0,-3-19 21 0,-4 0-23 15,7 10 1-15,-7 3 0 16,10-1 0-16,-6 8-1 15,6-8 0-15,1-5 2 16,3-1 0-16,-3-2-1 16,-1-16 1-16,1-13-1 15,-1-9 0-15,1-26-2 16,-1 1 0-16,1-19 0 16,-4 9 0-16,4-15-1 15,-1 15 1-15,-3 0-1 16,-3 10 1-16,3 6-2 15,-7 16 0-15,3 9-1 16,4 6 1-16,-7 16 0 16,0 9 0-16,4 16 0 15,3 4 1-15,4 15 0 16,-1-7 1-16,8 13 0 0,3 4 1 16,0-1 1-16,11-3 1 15,-4 0-1-15,0-6 1 16,1 0-1-16,-8-16 1 15,-7-9-2-15,4-9 0 16,-11-10-2-16,-4-10 1 16,-3-5-1-16,-3-7 1 15,-4-13-2-15,-4 1 1 16,-7-1-1-16,-6-3 1 0,-5 1 0 16,-9 2 0-16,-5 17 0 15,-6 8 0-15,-8 20 1 16,5 8 0-16,-5 17-1 15,15 9 1-15,-4-7 1 16,11 10 0-16,6 4 0 16,8-17 0-16,4 4 0 15,6-10 1-15,4-3 0 16,14-9 1-16,4-16-2 16,17-13 1-16,11-18-2 15,14-10 1-15,14-15-1 16,3-7 1-16,-6 0-2 15,-4-12 1-15,-4 9-1 16,-17 13 1-16,-7 6-1 16,-4 12 0-16,-18 10 0 15,1 16 0-15,-4 15 0 16,-14 13 0-16,0 12 0 16,-7 19 1-16,-21 29-1 31,-8 21 0-31,-10 0 1 15,-3 13 0-15,-4 3 0 0,0-6 1 0,0-6-1 0,18-14 1 16,-4-14 0-16,7-10 1 16,7-13-2-16,11-6 1 15,0-13-5-15,3-8 1 16,18-8-10-16,-3-5 0 16,-4-13 0-16,7 0 0 15</inkml:trace>
  <inkml:trace contextRef="#ctx0" brushRef="#br0" timeOffset="-188526.62">2843 2536 33 0,'71'-125'16'0,"-22"-29"-14"16,-42 104 30-16,4-6-32 16,-11-16 1-16,0 3 2 15,-18-3 0-15,-6 9-2 16,-15 0 1-16,-28 10 1 0,3 18 1 15,-13 20-1-15,-15 21 1 16,-7 19-2-16,-21 38 0 16,11 18-2-16,3 20 1 15,7 11 0-15,18 14 1 16,4-7-2-16,17 16 0 16,17 3 0-16,15-10 0 0,17 1-1 15,18-13 1 1,8-12-1-16,20-20 0 0,7-21 1 15,25-19 0-15,18-32 0 16,31-30 0-16,11-45-1 16,25-34 1-16,0-19-1 15,-15-16 1-15,-34 6-2 16,-26-2 0-16,-27 12 2 16,-22 0 0-16,-28 3 1 15,-21 16 0-15,-36 3 1 16,-13 15 0-16,-1 17 1 15,-28 18 0-15,1 25-5 16,-15 19 0-16,3 25-6 16,22 22 0-16,10 6-7 15,19 26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09:02.6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4:09:34.58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2921 3882 23 0,'-7'0'11'0,"14"0"-10"16,-7 0 12-16,0 0-12 0,4-3 1 15,3-4 0-15,3 4 1 16,8-9-3-16,-4 2 1 16,11 1 3-16,-4-4 1 15,18 7-1-15,3 0 0 16,7 3 0-16,11 6 1 15,11 0-2-15,-1-3 1 16,19 3-2-16,-1-3 0 16,0-6-1-16,14-4 0 15,1 1 0-15,13-7 1 16,-3 1 0-16,10 5 1 16,1 4-1-16,13 0 1 15,12-1 0-15,-5 4 0 0,1-3-2 16,7 6 1-16,-4-3-2 15,-11-3 1-15,4-4-1 16,-21 4 1-16,-10 3-1 16,-8 0 1-16,-7-4 0 15,-14 1 0-15,-14 3 0 16,-10-3 0-16,-11 12-2 16,-7-6 1-16,-15 3-3 15,1 0 1-15,-14 0-5 31,-1 0 1-31,-3-3-10 0,-10-12 1 0</inkml:trace>
  <inkml:trace contextRef="#ctx0" brushRef="#br0" timeOffset="6167.42">3041 4650 34 0,'-7'13'17'0,"7"-26"-8"16,0 13 18-16,0 0-25 16,7 3 1-16,0 3 2 15,-3-6 0-15,13 4-6 0,4-4 1 16,8-4 3-16,2-2 1 16,8-3-1-16,0-1 0 15,-7 1-2-15,6 3 1 16,-13-1-2-16,0 4 1 15,-4 6-1-15,-10 1 0 16,-11 5-1-16,0 7 1 16,-11 2-1-16,0 4 1 15,1-3-1-15,-1 3 0 16,-6 0 0-16,6 0 0 16,4-3 1-16,3-10 0 15,8 4 0-15,3-1 0 16,7-2 1-1,11-1 0 48,7 4 0-63,6-1 1 16,1 4-1-16,-7 0 0 31,-4-1 0-31,4 4 1 47,-11 0-1-16,-3 3 0-31,-15 6-1 0,-3 3 1 0,-14 10-1 0,-14 6 1 0,-14 0-2 0,-4 0 0 0,-7-3-8 16,-4-6 0-16,-3-13-7 0,8 0 1 0</inkml:trace>
  <inkml:trace contextRef="#ctx0" brushRef="#br0" timeOffset="7268.59">5013 4854 54 0,'21'-10'27'0,"-3"10"-32"0,-18 0 46 16,0 0-41-16,-7 4 0 15,-4 5-1-15,-3 0 1 0,-4 4 0 16,-10 3 0-16,0 6-3 15,3-7 0-15,-10 1-1 16,10-4 1-16,1 4-1 16,2-3 1-16,8-1 0 15,7-2 1-15,7-1 3 16,11 0 0-16,10 1 2 16,7-1 1-16,0 4 0 15,1-4 0-15,-5-6-1 16,-2 0 1 15,-5 1-2-31,-6-1 0 0,-4 6-2 94,-14 4 0-32,-7-4-5 16,-15 7 0-78,1-4-9 47,-4-2 0-31,-3 2-1 62,10 1 0-78</inkml:trace>
  <inkml:trace contextRef="#ctx0" brushRef="#br0" timeOffset="7371.89">5281 5029 21 0,'14'-6'10'0,"0"12"-5"0,-21-2 16 0,4 2-17 0,-4 0 1 0,0 10 2 0,3-7 1 0,-6 7-9 0,2 3 0 0,5 6 7 0,-4 0 1 0,3 0-2 15,8 3 0-15,3-9-1 0,7-6 0 0,4-7-1 0,10-12 0 0,0-7-2 0,4-9 0 0,0-6-4 47,-4-16 0-47,-3 3-12 16,-1-6 0-16</inkml:trace>
  <inkml:trace contextRef="#ctx0" brushRef="#br0" timeOffset="7516.86">5768 4597 43 0,'0'44'21'0,"-7"37"-21"0,7-53 27 0,0 19-27 0,-4 4 1 0,4 5 0 0,0-3 0 0,0-3-2 0,0-12 0 0,4-7-1 0,3-15 0 16,4-6-6-16,-8-10 1 16,4-10-5-16,-14-6 0 15</inkml:trace>
  <inkml:trace contextRef="#ctx0" brushRef="#br0" timeOffset="7721.65">5757 4967 39 0,'32'19'19'0,"7"-32"-16"0,-25 16 35 0,11-3-35 0,10 3 1 0,0 0 1 0,-14 1 1 0,1-1-9 15,-12 0 1-15,-13 12 4 16,-19 1 1-16,-6 9-5 16,-18 10 0-16,-3-1-6 15,-4-2 1-15,7-1-8 16,4 0 1-16</inkml:trace>
  <inkml:trace contextRef="#ctx0" brushRef="#br0" timeOffset="7996.92">6121 5124 45 0,'-4'12'22'0,"15"-6"-10"0,-4-6 37 0,3-3-44 0,12-3 1 0,2 0 1 0,12-4 1 0,6 1-11 16,0-1 0-1,4-2 6-15,3 2 1 0,-6 4-9 16,-11 6 0-16,-4 0-12 16,-11 0 1-16,-17 0-3 15,0 0 0-15</inkml:trace>
  <inkml:trace contextRef="#ctx0" brushRef="#br0" timeOffset="8453.48">7063 5017 46 0,'10'3'23'0,"-6"0"-20"0,-4-3 41 0,-4 3-42 16,-6 0 0 0,-1 4 0-16,-3-1 0 0,0 3-3 15,-7 4 0-15,3-1 2 16,0 1 0-16,4-4-1 15,-7 4 1-15,7 12-2 16,3-9 1-16,1 9-2 16,10 0 0-16,14-9-4 15,4-1 1-15,17 1-10 16,4 0 1-16,-4-16-1 31,4-10 0-31</inkml:trace>
  <inkml:trace contextRef="#ctx0" brushRef="#br0" timeOffset="8936.86">7387 5142 38 0,'14'-9'19'0,"-14"0"-18"0,0 9 38 0,0 0-34 0,-10 0 0 0,-1 6 2 0,-3-3 0 0,0 0-10 0,-11 6 1 0,1 1 5 0,2 2 1 0,1-2-3 0,4 2 1 0,6 4-2 0,-3-3 1 0,3-1-1 0,8-2 0 16,3-1 0-16,10-9 0 16,8-3 0-16,-4-3 0 15,7-7-1-15,4-3 1 0,0 4-1 16,-1 2 0 0,-3-2 0-16,1 2 1 0,-1 4 0 15,-7 3 0-15,0 3 0 16,-3 6 0 31,6 7 0-47,-13-1 1 15,6 10-2-15,4-6 0 47,8-3-4-47,-8-4 0 16,10 0-5 31,12-9 0-47,-1-6-6 47,-3-6 1-47</inkml:trace>
  <inkml:trace contextRef="#ctx0" brushRef="#br0" timeOffset="9399.06">7969 4960 24 0,'0'-28'12'0,"0"-3"-2"0,0 31 15 0,-7 3-22 0,4 0 0 0,-11 13 0 0,-1-4 0 0,-2 7-5 0,-8-3 1 0,4 6 2 0,3 3 1 0,-3-6-3 0,7 6 1 0,3-13-1 0,8 4 1 0,3-3 0 0,7-4 0 15,7-3 0-15,4 1 0 16,3-1 0-16,0 0 1 16,-3-3-1-16,3 0 1 62,-7 4-1-62,-3 2 1 0,-8 4-2 16,-3 2 1-16,-7-5 0 62,-4 2 0-62,1 1-1 32,-1 6 0-17,-6-10 1-15,6-3 0 0,4 4 0 0,7-4 1 47,4-3-1-47,6 0 1 16,11-3 2-16,0-3 0 31,8-3 1-31,6-1 1 0,7-5 0 16,1-7 0-1,-5 3-1-15,1-6 1 0,4-3-3 16,-15 7 0-16,4-14-2 0,-8 4 0 15,-6 3-1-15,-8-6 1 0,-6 9-1 0,-8 6 1 0,1 10-2 0,-8 6 1 16,-3 6-1-16,4 10 0 0,-1 9 0 0,0 9 1 0,8-2 0 0,3 8 0 0,3-2 1 0,8 0 0 0,3-10 0 0,7-3 1 0,1-13-3 0,6-2 0 0,3-10-7 0,8-13 1 16,-7-6-6-16,3-9 1 0</inkml:trace>
  <inkml:trace contextRef="#ctx0" brushRef="#br0" timeOffset="9725.49">8936 4822 39 0,'10'10'19'0,"-17"12"-20"0,0-10 32 0,0 4-32 15,-17 3 1-15,2-3-1 16,-6-4 1-16,-4 4 0 16,1-4 0-16,2 1 0 15,5-4 0-15,6 1 1 16,4-1 1-16,7 0 1 16,11-5 1-16,6 2 0 15,11 0 1-15,11 0 1 16,3 1 1-16,1 2-2 109,-5 7 1-109,-2-1-2 0,-8 1 0 16,-11-3-2-16,-10 6 0 0,-21 6-3 0,-7 3 1 0,-18-6-7 15,-10 3 0-15,-8 0-11 0,-6-9 0 0</inkml:trace>
  <inkml:trace contextRef="#ctx0" brushRef="#br0" timeOffset="10270.79">9500 4807 54 0,'-3'6'27'0,"10"-9"-26"0,-4 6 40 0,-3-3-40 0,4 0 0 0,-1 0-1 0,4 3 0 16,1 3-3-16,-1 1 1 16,0 2-9-16,3 1 0 15,-6-1-5-15,-1 0 1 0</inkml:trace>
  <inkml:trace contextRef="#ctx0" brushRef="#br0" timeOffset="10393.12">9412 5061 61 0,'14'9'30'0,"18"-6"-41"0,-21 0 58 0,3 1-51 0,-7 2 0 0,3 0-27 0,-13 0 0 0</inkml:trace>
  <inkml:trace contextRef="#ctx0" brushRef="#br0" timeOffset="12327.74">3143 5660 24 0,'7'6'12'0,"14"-3"-10"0,-13 0 13 0,2-3-14 15,4 3 0-15,4 1 3 16,0-1 1-16,3 0-5 15,-4 0 1-15,4 0 3 16,1 0 1-16,6 0-1 16,4 4 0-16,6-7-1 15,1 0 0-15,0 0-1 16,3 0 1-16,8-7-1 16,-1 7 0-16,1 0-1 15,-1 0 1-15,4 7 0 16,3-7 0-16,4 0-1 15,-7 0 1-15,4 0-1 16,-4-7 1-16,3 4-1 16,4 3 1-16,0-3-1 15,-7 3 0-15,7-3 0 16,7 3 0-16,-7 0-1 16,-11 0 1-16,4 0 0 15,4 3 0-15,3-3 0 0,0 0 0 16,3 0 0-16,4 0 0 15,11-3 0-15,-15 0 1 16,8 0-1-16,3 3 0 16,7 0-1-16,0-3 1 15,7-1 0-15,-7-2 0 16,8-3-1-16,-5-1 1 16,4-2-1-16,4 2 1 31,10 1 0-31,-6 0 0 0,10-1-1 0,-4 1 1 0,14-1 0 15,4 4 1-15,-7 0-1 16,7 0 0-16,-4-1 0 16,11 1 1-16,-7-3-1 15,4 2 1-15,-8-2-1 16,8 9 1-16,-8 0-2 16,-6 3 1-16,2 3-1 15,-2-6 1-15,-4 0-1 16,-4 0 1-16,-7 0-1 15,-3 0 0-15,0-6-1 16,-1 6 1-16,-13-9 0 16,-7 2 0-16,-4-5-4 15,-18 2 0-15,4 4-12 16,-11-3 1-16,-17 6-4 0,-7-7 0 16</inkml:trace>
  <inkml:trace contextRef="#ctx0" brushRef="#br0" timeOffset="16657.71">3916 6779 44 0,'3'-3'22'0,"4"6"-19"0,-7 0 23 15,0 4-23-15,0-1 0 16,0 13 1-16,0 3 0 16,-7 15-6-16,4-5 0 15,3 2 3-15,-11 7 1 16,11-7-5-16,-7-2 0 15,7-7-5-15,0-6 0 16,7-7-5-16,-7-12 0 16</inkml:trace>
  <inkml:trace contextRef="#ctx0" brushRef="#br0" timeOffset="17118.36">4216 6729 47 0,'10'-9'23'0,"-20"-20"-27"16,10 23 42-16,-11 0-38 15,4-10 1-15,-4-3-1 16,-10 1 1-16,-7-1-2 15,-11 3 1-15,-3 7 0 16,-7 6 1-16,-4 6-2 16,-4 3 1-16,4 10-2 15,4 6 1-15,10 9-2 0,0 10 0 16,8 15 0 0,9 13 0-16,15 16 0 0,0-1 1 15,21-2 2-15,18-4 1 16,10-12 2-16,15-16 1 15,13-18 1-15,5-20 0 16,2-15 0-16,-6-16 1 16,-4-6-2-16,-18-22 1 15,-10-6-3-15,-7-19 1 16,-29-7-4-16,1 4 1 16,-11-10-9-16,-11 4 0 15,4 9-8-15,-4 12 1 16</inkml:trace>
  <inkml:trace contextRef="#ctx0" brushRef="#br0" timeOffset="18210.98">4773 8447 43 0,'11'26'21'0,"10"8"-21"16,-14-21 32-16,3 5-30 15,5 4 1-15,9 0 2 16,-3 0 1-16,11-3-6 15,0-3 0-15,7-13 4 16,7-16 1-16,-4-12-2 16,0-6 0-16,-6-19-2 15,-12-10 1-15,1-15-2 16,-11-19 1-16,-7-10-2 16,-7-9 1-16,-18-12 0 15,-3-4 0-15,0 4 0 0,0 18 0 16,3 1 0 46,1-1 0-62,13 16 0 0,4 3 0 16,0 4-1-16,11 12 1 0,3 3-2 0,4 12 0 0,-1 13-3 0,4 7 1 0,-3 15-7 0,-4 9 1 16,4 7-6-16,-8 12 1 15</inkml:trace>
  <inkml:trace contextRef="#ctx0" brushRef="#br0" timeOffset="18885.14">5461 8802 46 0,'18'-10'23'0,"-8"-18"-21"0,-10 22 40 16,0-4-41-16,0-2 1 0,-10-1 0 15,-12 1 0 1,5-1-3-16,-11 4 0 15,-1 3 2-15,5 3 0 0,6 6-1 16,-3 0 1-16,3 19-2 16,4 6 1-16,7 0-1 15,0-3 1-15,7-3-1 16,0-6 0-16,14 0 0 16,7-10 0-16,4-3 0 15,3-9 1-15,-7-7-1 16,8-3 1-1,-8-15-4 1,-4 3 1-16,-2 6-1 16,-1 6 0-16,-4 7 1 15,-6 3 1-15,3 9-1 16,3 3 1-16,-6 10 3 16,7 6 1-16,3 3-1 15,-4 0 0-15,4 0-2 16,0-3 1-16,8-3-11 15,-12-13 0-15,1-6-1 0,-1-13 1 16</inkml:trace>
  <inkml:trace contextRef="#ctx0" brushRef="#br0" timeOffset="19744.53">5719 6713 36 0,'0'7'18'16,"-11"8"-21"-16,0-8 35 0,1 2-31 16,-8 4 0-1,-3 2 0-15,-4-2 0 0,-6-1-2 16,-1-2 0-16,0-7 1 16,4-3 1-16,0 0-3 15,6-3 0-15,5 0-2 16,3-4 0-16,14-2 0 15,3-4 0-15,15 1 0 16,-4-4 1-16,11 4 1 16,6 2 0-16,-2 7 2 15,-5 3 0-15,5 3 0 16,-1 3 1-16,-11 4-1 16,5 2 1-16,-1 4-2 15,0-3 1-15,-3 9 0 16,-1 3 0-16,4 9 1 15,-7-12 1-15,4-3 0 0,0-3 1 16,3-10 1-16,0-9 1 16,7-16 1-16,-14-6 1 15,4-10-1-15,-11-12 1 16,-10 7-2-16,-8-8 0 16,-10 5-4-16,-7 2 0 15,-4 9-15-15,-7 11 1 16,4 11-2-16,7 10 1 15</inkml:trace>
  <inkml:trace contextRef="#ctx0" brushRef="#br0" timeOffset="20447.05">6537 8181 34 0,'7'0'17'0,"-7"19"-15"0,4-16 30 0,-4 0-29 16,-4-6 0-16,-3 0 4 15,0-7 1-15,0-12-9 16,0-12 0-16,-4-10 5 16,1-19 1-16,-4-6-2 15,3-9 0-15,4-7-2 16,3-12 0-16,4 0-1 15,11 9 0-15,7-6-1 16,-1 12 1-16,1 17-2 0,0 17 0 16,-1 11-3-16,1 18 0 15,-11 16-7-15,0 9 1 16,-4 7-4-16,-10 12 1 16</inkml:trace>
  <inkml:trace contextRef="#ctx0" brushRef="#br0" timeOffset="20662.57">6255 7867 35 0,'-14'25'17'0,"14"-12"-12"0,0-10 30 16,3-3-29-16,4 0 1 16,7 0 1-16,8-6 1 0,-8-4-13 15,21 1 1-15,0 0 6 16,15-1 0-16,-8 1-8 15,0 3 1-15,-3-1-11 16,-4 1 0-16,-6 0-1 16,-1 6 1-16</inkml:trace>
  <inkml:trace contextRef="#ctx0" brushRef="#br0" timeOffset="20961.06">7034 7764 38 0,'7'9'19'0,"-10"-2"-27"0,-4-4 38 15,0 3-31-15,-14 3 1 16,3 7 0-16,4 6 1 15,0 0-1-15,0 3 1 16,0 13 0-16,3-1 0 16,7 1-1-16,4-4 1 0,4 1-1 15,7-4 0-15,3-12-6 16,7-6 0-16,-7-10-5 16,11-13 1-16</inkml:trace>
  <inkml:trace contextRef="#ctx0" brushRef="#br0" timeOffset="21161.35">7310 7798 44 0,'14'25'22'0,"-18"10"-27"0,1-23 40 0,-8 4-35 15,-3 0 0-15,-11 6 0 16,1 3 0-16,-5 3-1 15,8 3 1-15,-7 1-3 16,7-4 1-16,10-6-10 0,-6-6 0 16</inkml:trace>
  <inkml:trace contextRef="#ctx0" brushRef="#br0" timeOffset="21350.46">7116 7814 31 0,'17'28'15'0,"8"26"-7"0,-11-45 17 16,-3 10-24-16,6 6 0 15,8 3-1-15,0-3 1 0,-1 0-2 16,5 3 0 0,-12-12-4-16,4 0 0 0,-10-7-5 15,-1-9 0-15</inkml:trace>
  <inkml:trace contextRef="#ctx0" brushRef="#br0" timeOffset="21623.64">7387 7698 19 0,'-7'22'9'0,"14"9"1"0,0-24 9 0,4 5-16 16,-1 7 0-16,1 6 3 16,7 0 0-16,3 3-6 15,0-6 0-15,4 3 5 16,-8-3 0-16,-3-3-2 16,-3-3 1-16,-7 3-3 0,-4-1 0 15,-4 1-9-15,-10 3 1 16,0-3-5-16,0-10 0 15</inkml:trace>
  <inkml:trace contextRef="#ctx0" brushRef="#br0" timeOffset="22084.9">8065 7209 39 0,'14'75'19'0,"-25"29"-20"16,11-70 34-16,4 10-29 15,3 9 0-15,3 4 3 16,4-1 0-16,-3-3-9 15,-4-2 1-15,0-11 5 16,4-11 0-16,-11-11-2 16,0-5 1-16,-11-7-3 0,-10-3 1 15,3-3-2-15,-10-6 1 16,-4 0-1-16,0 3 0 16,4 6 0-16,-7 3 0 15,10 7 0-15,-6 5 1 16,16-2 0-16,12 6 0 15,-4 3 1-15,14 0 0 16,3 0-1-16,5-3 1 16,9 0-1-16,-6-6 1 15,3-7-3-15,4-6 0 16,3-3-8-16,0-6 0 16,0-19-5-16,11-3 0 0</inkml:trace>
  <inkml:trace contextRef="#ctx0" brushRef="#br0" timeOffset="22299.17">8587 7736 33 0,'-22'40'16'0,"1"20"-13"0,14-41 22 0,-17 0-24 0,-1 9 0 0,4 3 0 15,-4 7 1-15,7-1-3 16,1-5 0-16,-1-10-4 16,7-7 1-16,4-11-6 0,4-17 0 15</inkml:trace>
  <inkml:trace contextRef="#ctx0" brushRef="#br0" timeOffset="22458.1">8350 7620 43 0,'18'0'21'0,"24"50"-18"16,-28-31 39-16,8 6-40 0,2 15 0 16,-3 7 0-16,4 7 1 15,0 5-6-15,-1 1 1 16,-2 15-8-16,-8-3 0 16,-11 10-5-16,8 18 1 15</inkml:trace>
  <inkml:trace contextRef="#ctx0" brushRef="#br0" timeOffset="26679.22">18919 12295 42 0,'50'9'21'0,"24"1"-25"0,-46-7 33 16,11 0-27-16,10 3 0 0,15 4 0 16,10-1 0-16,11 1-2 15,13-1 0 1,12-3 2-16,13 1 0 0,8 2 0 16,17 0 0-1,11 4 0 16,10 0 1-15,14 2 0 15,1 7 0-31,13 0 0 16,15-3 0-16,3 3-1 0,15-3 1 0,-5-7-2 0,15-2 1 0,-7-7-1 16,18 0 0-16,-1 0-1 0,15-3 1 0,-1 0-1 0,18 0 0 0,-3 3 0 15,17-3 0-15,-6 3 1 16,13-3 0-16,-3-3 0 15,0-3 1 17,3 6 0-17,-3-3 0 1,11 3 0 15,-5 6 0-15,12 3-2-1,-4 4 1-15,0 3-1 0,-7 6 1 0,0-7-1 0,-4 7 1 0,-10-3-1 16,3 0 0-16,-17-10 0 0,0 4 1 0,-15-1-1 0,-13 1 0 0,-11 3-2 0,-25 2 0 16,-14 7-5-16,-21-6 0 0,-14-3-11 0,-32-3 0 15,-36-13-1-15,-16 0 1 16</inkml:trace>
  <inkml:trace contextRef="#ctx0" brushRef="#br0" timeOffset="27394.71">30879 12631 31 0,'21'3'15'0,"28"3"-13"0,-28-6 26 15,8 0-26-15,2-3 0 16,5 6 1-16,6-3 1 0,7 3-5 16,1-3 1-16,-4 6 2 15,-8 4 1-15,-2-1-1 16,-5 7 0-1,-6 3-1-15,-4 6 0 0,-7 3-1 16,-7 3 1-16,-10 7-1 16,-8-3 0-16,-6 5-1 15,-15 4 1 1,-3 0-1-16,-1 0 1 47,5-6 0-47,2 2 0 15,5-8 0-15,6-4 0 0,4-3 0 63,7-9 0-63,3-4 0 0,4-9 1 16,7-9 0 15,4-6 1-31,3-10-1 0,4-7 1 0,-1-14 0 15,-2-5 1-15,-12-2-2 16,-14-3 1 0,-6-3-3-16,-15-1 0 0,-14 1-11 0,-10 2 0 0,3 7-3 0,-4 10 1 0</inkml:trace>
  <inkml:trace contextRef="#ctx0" brushRef="#br0" timeOffset="30582.44">25040 6083 25 0,'14'-19'12'0,"-14"-25"0"16,0 35 13-16,0-4-21 16,0 4 1-16,0 0 3 15,0 9 1-15,0 6-11 16,4 19 0-16,-1 6 7 16,1 16 0-16,-4 29-3 15,3 24 1-15,-3 22-3 0,-3 26 0 16,3 21 0-1,-4 35 0-15,8 22-1 0,-4 28 1 16,3 31 0-16,4 32 1 31,1 366-1-31,-1-74 1 16,-4-48 0-16,1-22 0 16,10 1 0-16,-4-4 1 15,1-3 0-15,-4-13 0 16,4-18 0-16,-4-3 1 15,0-26-1-15,0-12 0 0,-7-34-1 16,0-26 0-16,0-31 0 16,-7-47 0-16,0-25-4 15,0-38 0-15,-4-40-11 16,0-57 1-16,1-47-4 16,20-50 1-16</inkml:trace>
  <inkml:trace contextRef="#ctx0" brushRef="#br0" timeOffset="31483.09">24384 7008 34 0,'4'-22'17'0,"6"-9"-6"16,-6 21 18-16,3-2-26 15,0-1 1-15,3-2 1 16,4-4 0-16,8 0-7 15,-5-15 1-15,1-4 4 16,0-9 0-16,3-13-1 16,7-15 1-16,-3-7-2 0,-1-12 1 15,-6 3 0-15,-7-3 0 47,-4 3-2-47,3-3 1 16,-3 16-1-16,0 6 1 0,0 15-1 0,0 17 0 0,4 8-1 0,0 13 0 15,6 19 0-15,4 16 1 16,11 12 0-16,10 19 0 16,11 0 1-16,-3 13 0 0,10 3 1 15,7-10 0-15,3-3 0 16,8-3 0 0,0-6-1-16,-8 3 0 0,-10-10-1 15,-7-5 1-15,-14-4-2 16,-7-6 1-16,-8-4-1 15,-6-5 1-15,-4-1-2 16,-3-3 1-16,-8 1-1 16,-17-1 1-16,-18 0 1 15,-17 0 0-15,-29 1 0 16,-3-7 1-16,-21 0 0 16,-15-3 0-16,-3-1-3 15,4 1 1-15,-4 10-15 16,4 14 0-16</inkml:trace>
  <inkml:trace contextRef="#ctx1" brushRef="#br0">27898 10348 0</inkml:trace>
  <inkml:trace contextRef="#ctx0" brushRef="#br0" timeOffset="32264.37">32297 12932 35 0,'0'-13'17'0,"10"-15"-9"0,-10 22 18 0,-3-1-22 16,-4 4 0-16,0 9 3 15,-4 7 0-15,-6 3-9 16,-15 15 1-16,-3 7 5 16,-1 6 0-16,-3-1-5 15,8 5 1-15,6-8-6 16,7-2 1-16,8-16-8 15,6-16 1-15,8-15-3 0,-1-13 0 16</inkml:trace>
  <inkml:trace contextRef="#ctx0" brushRef="#br0" timeOffset="32403.41">32039 12900 47 0,'18'50'23'0,"77"132"-34"0,-70-138 48 15,0-3-47-15,6-6 0 16,-2-17-14-16,-15-8 1 16</inkml:trace>
  <inkml:trace contextRef="#ctx0" brushRef="#br0" timeOffset="33122.74">24984 4986 26 0,'3'0'13'0,"1"3"-2"0,-4-3 13 16,0-3-21 0,-4 3 0-16,-3 0 2 0,-3 3 1 15,-8 15-7 1,-17 8 1-16,-1 14 4 0,-9 11 0 16,-8 11-4-1,3-2 0-15,11 6-3 0,8 6 0 16,6-10-10-16,4-14 1 15</inkml:trace>
  <inkml:trace contextRef="#ctx0" brushRef="#br0" timeOffset="33302.74">24557 4822 35 0,'14'41'17'0,"4"50"-18"15,-11-63 23-15,7 10-24 16,0 18 1-16,7 1-16 16,4 2 0-16,3-5 17 15,0-7 0-15</inkml:trace>
  <inkml:trace contextRef="#ctx0" brushRef="#br0" timeOffset="34803.39">26099 12392 28 0,'3'0'14'0,"8"-3"3"0,-11 3 15 0,3 0-27 16,1 3 1-1,-1 0 2-15,1 7 0 0,-4 12-11 16,0 6 0-16,0 7 7 15,3 5 0-15,1-5-4 16,-1-1 0-16,1 1-9 16,-4-10 1-16,-4-3-8 15,-3-3 1-15</inkml:trace>
  <inkml:trace contextRef="#ctx0" brushRef="#br0" timeOffset="35447.58">26197 13327 40 0,'-7'6'20'0,"14"-12"-17"0,-7 6 30 0,0-7-33 16,0 7 0-16,4-6 2 16,-4 0 0-16,-7 3-2 15,0 3 0-15,-4 3 2 16,-3 0 0-16,0-3 0 16,0 3 0-16,0 7-1 15,0 2 0-15,3 4 0 16,0 3 0-16,8-1-1 15,3 4 1-15,7-6-1 16,7-3 1 31,0-7-1-47,4-6 1 0,-4-6-2 0,-4-7 1 0,1-3-1 16,0-2 1-16,-1 2-1 0,-3 0 1 15,0 1-1-15,-3 2 1 0,-1 4 0 16,1 2 0-16,3 7 0 0,-7 3 0 15,4 10 0-15,3 9 1 32,3 25-1-32,4 0 1 15,0-6-4-15,0-4 1 16,1-8-12-16,-8-14 1 16</inkml:trace>
  <inkml:trace contextRef="#ctx0" brushRef="#br1" timeOffset="42026.42">4177 6698 12 0,'21'-10'6'0,"7"-5"2"15,-21 11 7-15,4-2-12 16,-8-6 1-16,5-4 5 16,2 0 1-16,-10 1-11 15,4-4 1-15,-4 3 7 16,-4-3 0-16,4-3-1 15,-10 4 0-15,2-4-3 16,-2 3 1-16,-1 3-2 16,1 0 0-16,-8 7-1 15,4 0 1-15,-11-1-1 16,1 7 1-16,-12 3-1 16,5 0 1-16,-1 3-1 15,-7 0 1-15,0 7-2 0,0-4 1 16,-3 3-1-16,3 4 0 15,0-1 0-15,8 4 0 16,-1 3 0-16,4 3 1 16,7 9-1-16,-8-6 1 15,8 7-1-15,0 5 1 16,-4 4-1-16,11-3 1 16,-3 3 0-16,6-1 0 15,0 4-1-15,1-3 0 16,10 0 0-16,-7 6 1 47,7 0-1-32,0-3 1-15,7 0-1 0,-4 6 0 0,4-3 0 0,4-3 1 0,0-4-1 0,-1 8 1 0,-3-5-1 16,4 1 1-16,-1 3-1 16,8-6 1-16,-4 0-1 15,4 0 0-15,3-7 1 16,7-6 0-16,0-9 0 15,8-3 1-15,2-4-1 16,8-2 1-16,-3-4-1 16,10-3 0-16,-8-9-1 15,-2-3 1-15,3-7-1 16,3-6 1-16,-7 0-2 16,8 0 1-16,-1-6 0 15,0-7 0-15,-6 4-1 16,3 0 1-16,-11-4-1 0,0-3 0 31,-3-21 0-31,-14-4 1 16,3 0-1-16,-11 4 1 15,-6-4 0-15,-1 0 1 16,-3 13-1-16,-3-3 0 16,-1 0 1-16,-6-1 1 15,-8 7 0-15,1 7 0 0,-5-1-1 16,-2 6 1-16,-12 4-1 15,5 9 0 1,-19 0-1 0,18 9 1-16,-6 4-1 15,6 3 1-15,-3 3-1 16,-1 3 0-16,-2 3 0 16,-1 6 0-16,-7 4 0 15,11-4 0-15,-4 4 0 16,-7 2 0-16,4 1-2 15,10 3 1-15,-7 0-1 16,7-1 0-16,4 1 0 16,7 3 0-16,-4 6 0 15,11 1 1-15,-7 5 1 16,7 1 0-16,0-4-1 16,3 0 1-16,1 4 0 0,10 3 0 15,-7-1-1-15,3-2 0 16,4-1 0-1,4 7 1-15,-4 0-1 0,0-7 1 16,0 7-1-16,7-7 1 16,3 1 0-16,1-4 1 15,-1 1-1-15,8-1 1 16,-7-6-1-16,3 0 0 16,3 0 0-16,1-6 0 15,-4 3-1-15,14 0 1 16,0-6-2-16,1-4 0 15,6-2-3-15,11-1 0 16,-14-6-12-16,-1-9 1 0</inkml:trace>
  <inkml:trace contextRef="#ctx0" brushRef="#br1" timeOffset="46170.1">18750 11690 7 0,'11'6'3'0,"-1"-3"0"15,-3-3 4-15,0 0-4 16,0 0 0-16,1 3 4 16,2-3 0-16,1 0-8 15,-1 4 0-15,4-4 6 16,1 0 0-16,-1 0-1 15,0 0 1-15,3 0-3 16,1 0 1-16,3 0 0 16,-3 3 0-16,-1 0 0 0,5 0 1 15,2 0-1-15,5 0 0 16,-1 4 0-16,4-4 0 16,-1 0-1-16,5-3 1 31,24-3 0-31,-1 0 0 15,-2 3-1-15,-8 0 1 16,8-4-1-16,-4 4 0 16,7-3 0-16,0 0 1 15,7 0-2-15,3-3 1 16,4-1-1-16,-10-2 0 0,10 0 0 16,3 2 0-1,1-5 0-15,7-1 0 0,3-6 0 16,-3-9 0-16,3 0 0 15,4 0 0-15,3-4 0 16,7-2 0-16,0-7-1 16,1 7 1-16,-1 2-1 15,-3-2 1-15,10-7-1 16,1-3 1-16,-8 0-1 16,-3-3 1-16,-1-6-1 15,5 3 1-15,3-13-1 16,-4 0 1-16,-7 4-1 15,4-4 1-15,-4 3 0 16,4-9 0-16,0 0-1 16,-8 0 1-16,-9 0 0 15,2-3 0-15,-3 10 0 0,4-7 1 16,3 3-1-16,-7-6 1 16,-10-7-1-16,-8 10 1 15,-3-6-1-15,4 6 0 16,-1-6-1-16,1 0 0 15,-1 2 0-15,1 1 1 16,-4-3-1-16,0-3 0 16,-4 2 0-16,-6 4 1 15,-5-3-1-15,1 6 0 16,7-3 0-16,-3 3 1 16,-1 3-1-16,0 6 0 15,4 1 0-15,4-4 1 0,-1 7-1 16,1-7 1-16,-11 3-1 15,-1-2 1-15,5-1-1 16,-1 0 1-16,1 4-1 16,-1 2 1-16,0 4-1 15,4 3 1-15,4 12-1 16,-1 0 1-16,1-2-1 16,-8 2 1-16,4 0-1 15,7 1 0-15,-4 9 0 16,1-4 1-16,6 1-1 15,1 0 0-15,-1-1 0 16,-3-2 0-16,4 9 0 16,-1 3 1-16,8 0-1 15,-4 6 1 1,3 0-1 93,4 4 1-109,1-1-1 16,-5 7 0-16,-3 3 0 0,4 0 1 31,3 3-1-31,0 6 1 16,3-3-1 15,1 3 0-31,-4 4 0 0,-3 2 1 0,6 1-1 0,-3 9 0 16,8 3 0-16,2-3 0 0,1 3 0 0,-11 6 1 0,-7 1-1 0,7 2 0 0,0-6 0 15,0 7 0-15,4 6 0 0,7-1 1 0,-8 4-1 0,-6 13 0 0,3-1 0 0,0-2 0 16,-4 5 0-16,8 4 1 0,3-7-1 0,-7 1 1 0,-7 2-1 0,-7 1 0 0,7 9 0 16,0 0 0-16,4 6-1 0,6-6 1 0,-2 13 0 15,-1 2 0-15,-4-5 0 16,1 5 0-16,3 1 0 15,-4 3 1 1,8-10-1-16,0 4 1 0,-1-1-1 16,1 7 0-16,-8-3 0 15,8 6 1 1,0-4-2-16,-1 4 1 0,8 0 0 16,3 3 0-16,-10-6 0 15,10 3 0-15,0-6 0 0,4 3 0 16,3-1 0-16,4 1 0 15,-7 3 0-15,6 0 0 16,8-3 0-16,4 3 0 16,-1-6 0-16,-3-1 0 15,10 4 0-15,4-6 0 16,7-1 0-16,-14-3 1 16,10-5-1-16,1-4 0 15,3 0 0 16,-7-4 0 16,10-2 0 47,1 0 0 0,10-7 0-63,-14-6 0 0,11-3 0-15,-4 1 0-16,7-1 0 16,-14-10 0-16,7-2-1 0,-7-4 1 0,-4-12-2 0,431 66 4 0</inkml:trace>
  <inkml:trace contextRef="#ctx1" brushRef="#br1" timeOffset="14594.34">21093 5973 0</inkml:trace>
  <inkml:trace contextRef="#ctx0" brushRef="#br1" timeOffset="47170.44">26173 7585 34 0,'7'0'17'0,"-4"3"-9"0,-3-3 17 0,4 3-23 0,-1 7 1 0,-3 5 2 0,0 7 0 0,0 4-6 0,0 8 0 0,0 16 4 0,-3 3 1 0,-4 10-2 0,3 16 0 0,-3 12-1 0,0 21 0 0,0 14 0 31,3 24 0-31,-3 20-1 0,7 21 0 16,4 13 0-16,-4 3 0 0,7 19 0 15,0-1 0 1,4 17 0-16,-4 6 1 0,7-1-1 16,3 10 1-1,8 1 0-15,0-1 1 0,-4 6-1 16,-3-18 1-16,-8-10-2 15,1-6 1-15,-11-32-2 16,-4-2 1-16,-6-17-6 16,-4-14 1-1,-4-23-11-15,-7-25 1 0</inkml:trace>
  <inkml:trace contextRef="#ctx0" brushRef="#br1" timeOffset="47825.87">27189 7842 34 0,'24'16'17'0,"-24"28"-8"0,-3-35 19 0,-8 19-26 0,-6 16 0 0,-12 28 0 0,-9 23 1 15,-15 17-3-15,-7 39 0 16,-7 28 2-16,0 28 1 15,-15 18-2 32,-6 20 1-15,-3 9-1-17,-1 3 1-15,7-6-3 0,11-16 0 0,7-28-4 16,0-25 1-16,3-35-9 0,19-37 0 0</inkml:trace>
  <inkml:trace contextRef="#ctx0" brushRef="#br1" timeOffset="48191.44">28074 8758 40 0,'25'-44'20'0,"-8"16"-25"0,-17 22 29 16,0 2-22-16,-7 4 0 15,-10 13 1-15,-19 18 1 16,-9 26-4-16,-26 24 1 16,-21 38 2-16,-14 29 0 15,-3 27 0-15,-7 39 0 16,-11 21-1-16,7 13 1 15,0 2-1 17,17 1 1-1,8-12-1-31,14-17 1 0,3-24-2 0,8-29 1 0,10-21-7 0,14-29 0 0,11-19-11 0,17-37 1 0</inkml:trace>
  <inkml:trace contextRef="#ctx0" brushRef="#br1" timeOffset="48538.25">28829 9583 44 0,'21'18'22'0,"-38"26"-18"0,-1-19 31 0,-17 19-33 0,-18 22 0 0,-18 28 1 0,-24 29 0 16,-32 36-4-16,-18 20 1 16,-6 34 1-16,-12 16 1 15,-3 3-2-15,25-3 1 16,14 3-2-16,14-12 0 15,25-35-3-15,25-22 0 16,24-34-9-16,25-29 0 16,21-44-2-16,35-21 1 0</inkml:trace>
  <inkml:trace contextRef="#ctx0" brushRef="#br1" timeOffset="48823.67">29563 10671 47 0,'39'25'23'0,"-75"22"-27"0,26-28 45 0,-18 15-40 15,-25 26 0-15,-29 21 0 16,-20 23 0-16,-25 31-2 15,-17 25 1-15,-12 3 0 0,15 15 1 16,7-2-3-16,18-22 1 16,20-20-3-16,26-21 1 15,21-25-7-15,27-28 0 16,36-32-4-16,25-22 1 31</inkml:trace>
  <inkml:trace contextRef="#ctx0" brushRef="#br1" timeOffset="49080.75">30194 11129 35 0,'21'9'17'0,"-52"41"-17"0,6-31 29 0,-14 12-27 16,-24 19 0-16,-26 26 1 15,-20 15 0-15,0 15-4 16,-11 10 0-16,3 7 2 16,8-7 1-16,14-13-3 15,14-21 1-15,21-13-7 16,14-19 0-16,14-16-5 16,25-21 1-16</inkml:trace>
  <inkml:trace contextRef="#ctx0" brushRef="#br1" timeOffset="49318.83">30748 11379 41 0,'32'57'20'0,"-64"6"-23"0,11-32 36 0,-11 10-32 0,-28 21 1 15,-24 11 0-15,-26 11 1 16,4 10-4-16,-7 13 1 0,11-13-1 16,14-16 0-1,14-2-4-15,21-17 0 0,21-12-8 16,25-22 1-16</inkml:trace>
  <inkml:trace contextRef="#ctx0" brushRef="#br1" timeOffset="49604.68">31425 11765 53 0,'15'47'26'0,"-68"-3"-33"0,24-22 49 0,-16 9-42 16,-5 23 1-16,-24 5 0 15,-14 13 0-15,0-3-2 16,-4 7 1-16,21-14-2 16,19-11 0-16,9-11-6 15,11-5 0-15,15-13-6 0,20-13 1 32,22-18-1-32,14-7 0 31</inkml:trace>
  <inkml:trace contextRef="#ctx0" brushRef="#br1" timeOffset="49831.61">31672 11963 24 0,'22'9'12'0,"9"13"-5"0,-24-16 23 0,-3 7-28 0,-11 6 0 16,0 9 1-16,-21 6 1 15,-22 10-4-15,-17 10 0 0,-18-1 2 16,1 6 1-16,3-2-2 15,0-4 1-15,10-6-3 16,11-6 1-16,11-6-7 16,13-17 1-16,22-11-6 15,14-14 1-15</inkml:trace>
  <inkml:trace contextRef="#ctx0" brushRef="#br1" timeOffset="50061.56">32265 12248 29 0,'14'63'14'0,"-28"-13"-14"0,11-41 20 16,-12 10-16-16,-16 9 1 15,-19 1 1-15,-10 5 1 16,-10 4-9-16,-4-1 0 15,17-5 5-15,8-4 0 16,7-6-4-16,10-3 1 0,11-10-9 16,10-6 0-16,18-15-2 15,35-1 0 1</inkml:trace>
  <inkml:trace contextRef="#ctx0" brushRef="#br1" timeOffset="50318.13">32861 12364 33 0,'11'44'16'0,"-36"22"-19"16,15-47 29-16,-8 9-24 16,-14 6 0-16,-17 7-1 15,-8-3 1-15,1-1-3 16,-1 4 1-16,8-3 1 15,10-10 0-15,0-6-2 16,22-10 0-16,13-12-6 0,11-12 1 16,25-10-5-1,14-9 1-15</inkml:trace>
  <inkml:trace contextRef="#ctx0" brushRef="#br1" timeOffset="50542.38">33267 12486 18 0,'0'60'9'0,"-14"0"1"0,7-35 11 15,-14 6-19-15,-15 3 1 0,-6 10 3 16,-7 0 1-16,-4-3-9 16,0-6 1-1,7-1 4-15,11-9 0 0,3-3-2 16,7-9 1-16,8-4-5 15,6-6 1-15,7-6-6 16,8 0 1-16,14-10-3 16,6-2 0-16</inkml:trace>
  <inkml:trace contextRef="#ctx0" brushRef="#br1" timeOffset="50799.47">33740 12627 37 0,'14'-6'18'0,"3"-3"-15"16,-10 3 36 0,-7 9-35-16,-7 15 1 15,-14 14-1-15,-21 21 1 16,-11 4-11-16,-10 15 1 15,-8 6-7-15,-14-9 0 16,512-414 24 47</inkml:trace>
  <inkml:trace contextRef="#ctx0" brushRef="#br1" timeOffset="52021.4">31655 10320 48 0,'21'12'24'0,"-18"-6"-17"0,-3-3 24 16,-3 4-29-16,-4 5 0 15,-11 10 2-15,-14 10 0 16,-13 2-5-16,-8 10 0 16,-25 6 3-16,4 13 0 15,-11 9-3-15,-3 13 0 0,7-7-4 16,14-15 0-16,14-13-10 15,11-16 1-15,28-18-1 16,14-16 0-16</inkml:trace>
  <inkml:trace contextRef="#ctx0" brushRef="#br1" timeOffset="52247.98">31189 10185 44 0,'7'19'22'0,"-7"-4"-21"16,0-5 44-16,-3 5-44 15,-1 7 0-15,-3 10 0 16,4 11 1-16,-1 11-3 16,0 2 1-16,1-6-1 15,-1-9 1-15,1-13-8 0,3-12 0 16,-4-13-7-16,11-6 0 15</inkml:trace>
  <inkml:trace contextRef="#ctx0" brushRef="#br1" timeOffset="52551">31651 10611 43 0,'-10'16'21'0,"3"-13"-14"0,7-3 35 0,0 0-39 15,3 3 1-15,4 0 1 16,4 0 0-1,-1 4-7-15,4-1 0 0,8 0 2 16,-1 4 0-16,0-4-8 16,0 0 1-16,-7 0-9 15,-7-6 0-15</inkml:trace>
  <inkml:trace contextRef="#ctx0" brushRef="#br1" timeOffset="52709.33">31475 10812 54 0,'3'31'27'0,"22"-15"-28"0,-14-13 46 16,6 0-45-16,8-3 0 15,0 0-4-15,-1-3 1 16,1 0-8-16,0-7 1 16,3-2-6-16,0 3 1 15</inkml:trace>
  <inkml:trace contextRef="#ctx0" brushRef="#br1" timeOffset="53025.18">31916 11157 49 0,'7'12'24'0,"11"-43"-28"0,-8 15 44 0,4-15-39 16,11-16 0-16,0-16 0 16,6-3 1-16,5-12-3 15,-1-13 1-15,-7-3 0 16,-3 3 0-16,3 6 0 16,7 19 1-16,-6 16 0 15,-1 10 0-15,-7 5-1 0,-3 19 1 16,-4 13-3-16,-4 9 0 15,-6 13-6-15,-4 10 1 16,-7 2-8-16,-7 10 1 16</inkml:trace>
  <inkml:trace contextRef="#ctx0" brushRef="#br1" timeOffset="53224.07">31902 10887 59 0,'14'22'29'0,"14"-19"-36"0,-17-3 54 0,10 0-47 16,0 0 0-16,7 0 0 15,4 0 1-15,0-3-4 16,-1 3 0-16,1 0-7 16,-7 3 0-16,0-6-6 15,-1 0 0-15</inkml:trace>
  <inkml:trace contextRef="#ctx0" brushRef="#br1" timeOffset="53477.12">32540 10897 43 0,'4'9'21'0,"-15"-15"-20"0,4 9 34 16,-3 0-32-16,-5 0 1 15,1 3 1-15,-10 4 0 16,2 5-7-16,-2 14 0 16,-4-1 4-16,-1 6 1 15,8 1-2-15,4-1 0 16,6-2-4-16,7-4 1 16,11-6-6-16,11-6 1 15,3-4-8-15,11-12 0 16</inkml:trace>
  <inkml:trace contextRef="#ctx0" brushRef="#br1" timeOffset="53690.25">32784 10994 36 0,'3'9'18'0,"-20"38"-11"16,9-37 25-16,-6-1-29 15,-10 0 0-15,-5 4 2 16,-2 3 1-16,-5 2-8 15,1 8 1-15,3-1 4 16,4-3 0-16,7-7-4 16,7-2 0-16,3-4-6 15,4 1 0-15,7-10-7 16,7-10 0-16</inkml:trace>
  <inkml:trace contextRef="#ctx0" brushRef="#br1" timeOffset="53871.62">32590 10959 37 0,'3'44'18'0,"8"22"-14"0,-8-50 27 15,4 6-31-15,4 3 1 16,-1 3-1-16,5-3 0 16,-1-3-1-16,0-3 0 15,0-4-6-15,4-2 1 16,-1-7-5-16,1-9 0 15</inkml:trace>
  <inkml:trace contextRef="#ctx0" brushRef="#br1" timeOffset="54076.2">32932 10878 54 0,'0'34'27'16,"21"41"-35"-16,-14-49 52 0,-3 17-43 16,6 4 0-16,1 4 0 15,-4-1 0-15,-4-3-5 16,-10-6 1-16,-21-7-11 16,-7-12 0-16</inkml:trace>
  <inkml:trace contextRef="#ctx0" brushRef="#br2" timeOffset="58910.96">3648 9890 39 0,'-7'34'19'0,"3"-24"-13"0,4-7 19 0,0 0-21 16,0 0 1-16,4 0 3 15,3 1 1-15,-4-4-11 16,4 3 1-16,0-3 7 16,4 3 0-16,3-6-3 15,7-4 0-15,7-2-1 16,4 0 0-16,7-4-2 15,0 4 1-15,0-1-1 16,-1 10 0-16,-9 6-1 16,-15 10 1-16,-4 0-2 15,-3 6 1-15,-17 3 0 16,-1 3 0-16,1 0-1 16,-8-3 0-16,-3-3 1 15,3-6 0-15,1 0-1 0,6-1 1 16,7-5-1-16,-6-7 1 15,10 0-1-15,-7-3 0 16,7 0 0-16,0 0 1 16,0 0 0-16,0 0 0 15,7 0 1-15,3 0 0 16,1 0 1-16,7 0 0 16,3 3 0-16,0 0 1 15,-3 10-1-15,3 3 1 16,-7 2-1-16,4 4 0 15,-1-3-1-15,-6 0 0 16,3-10-9-16,0-2 0 0,-3-14-6 16,-8-5 0-16</inkml:trace>
  <inkml:trace contextRef="#ctx0" brushRef="#br2" timeOffset="59394.68">4353 9896 53 0,'14'-6'26'0,"-24"-16"-28"16,6 13 46-16,-13-4-42 15,-5-3 0-15,-9 1 0 16,-5-1 1-16,-13 0-4 0,-11 4 0 16,-3 5 2-16,-11 7 1 15,3 4-2-15,0 5 1 16,8 4-2-16,3 9 1 16,11 12 0-16,-1 4 0 15,4 9 0-15,15 6 0 16,9 7-1-16,12 5 1 15,20 11 0-15,8 2 1 16,3-6-1-16,29-9 1 0,10-10-1 16,14-18 1-16,14-16-1 15,7-19 0-15,-3-16 1 16,-11-12 0-16,-3-16-1 16,-8-13 1-16,-17-5-2 15,-7-4 1-15,-25 3-4 16,-3-6 1-16,-8 9-13 15,-20 1 0-15,-8 9-1 16,7 9 0-16</inkml:trace>
  <inkml:trace contextRef="#ctx0" brushRef="#br2" timeOffset="60159.21">4734 11724 45 0,'18'22'22'0,"42"28"-21"0,-39-40 42 16,7 6-41 0,-7-4 0-16,8 1 2 15,2-7 1-15,-2-3-4 0,6-6 0 16,4-16 3 0,-4-15 0-16,-3-10-1 15,-18-16 1-15,4-18-2 0,-11-19 0 16,-7-13-2-16,-11-19 0 15,-7 1 0-15,1-13 0 16,-4 12 0-16,-1 0 0 16,1-2 0-16,4 15 0 0,2 3 0 15,8 22 1-15,-3 9-1 16,10 4 1-16,-7 9-1 16,7 9 1-16,0 13-3 15,0 13 1-15,7 9-3 16,3 18 0-16,-3 17-4 15,15-1 1-15,-12 7-6 16,11 9 1-16,-3 3-5 16,-7 4 1-16</inkml:trace>
  <inkml:trace contextRef="#ctx0" brushRef="#br2" timeOffset="60808.27">4554 12427 47 0,'-21'15'23'0,"21"-8"-21"0,0-7 42 15,0 0-40-15,0 3 0 16,11 0 1-16,-1-3 1 15,8-3-8-15,14-10 1 16,-4 1 4-16,14-1 0 16,-3 4-9-16,0 6 1 15,3 0-12-15,-10 6 0 16</inkml:trace>
  <inkml:trace contextRef="#ctx0" brushRef="#br2" timeOffset="61374.84">5271 12461 49 0,'0'22'24'0,"-11"22"-22"16,0-38 33-16,-3 1-34 15,0 5 0-15,-7-6-1 0,-7 1 1 16,7-4-2-16,-8-6 1 16,8 0 1-16,4-7 0 15,2-5-2-15,8-7 1 16,-3-3-1-16,10 9 1 15,3 0-1-15,8 0 1 16,3 1-1-16,0 2 0 16,7 7 0-16,4 3 0 15,-4 0 0-15,0 6 1 16,-3 6-1-16,3 10 1 0,-7 3 0 16,11 0 0-16,-11 0 0 15,7 3 1 1,4-6-1-16,7-4 1 0,-1-5 1 15,8-7 0-15,-4-6 1 16,-3-10 1-16,-7-9-1 16,0-6 0-16,-11 3 0 15,-4-6 0-15,-3-1-2 16,-17 1 0-16,-8 3-2 16,-7 6 0-16,-10 9-3 15,-7 7 1-15,7 9-11 16,-1 3 1-16,1-2-3 15,0-4 0-15</inkml:trace>
  <inkml:trace contextRef="#ctx0" brushRef="#br2" timeOffset="62830.51">5570 9899 41 0,'-7'0'20'0,"-17"0"-15"16,10 0 20-16,-1-3-25 15,-6-3 0-15,-3 6 0 16,2-3 1-16,1-3-1 0,4 2 0 16,-5 4 1-16,8 7 0 15,4 5 0-15,3 4 0 16,0 0 0-16,3-1 0 15,4 4 0-15,0-3 1 16,4-4-1-16,10-2 0 16,7-7 0-16,7-6 1 15,-3-7-1-15,-8 7 0 16,1-3 0 15,-4-4 1-31,4 1-2 0,-8 0 1 0,-3-1-1 0,1 4 1 16,-1 6-1-16,0 0 1 0,-4 9 0 15,4-5 1-15,-3 8 0 16,3 7 1-16,3 6-1 16,1 3 0-16,0 0-3 15,6-9 1-15,-3-3-14 16,11-10 0-16,-11-9-3 16,-3-3 1-16</inkml:trace>
  <inkml:trace contextRef="#ctx0" brushRef="#br2" timeOffset="63415.92">6466 11696 44 0,'11'25'22'0,"-18"-25"-19"15,10-6 40-15,-3-10-40 16,0-15 1-16,-3-16 2 15,3-25 0-15,-4-13-7 16,1-15 0-16,-4-26 6 16,0-2 0-16,3-10-3 15,-6-10 1-15,3 1-1 16,7 15 0-16,7 13-2 16,-7 19 1-16,10 28-1 15,-6 15 1-15,6 10-3 0,8 16 1 16,0 21-2-16,-4 17 0 15,0 15-4-15,0 6 1 16,-7 10-7-16,-7 5 1 16,-3 14-5-16,-8 2 0 15</inkml:trace>
  <inkml:trace contextRef="#ctx0" brushRef="#br2" timeOffset="63647.55">6167 10991 58 0,'3'43'29'0,"15"8"-32"15,-11-48 55-15,0-3-49 16,7 0 1-16,7 3 1 16,7-3 0-1,4 0-8-15,-4 3 1 0,11-3-1 16,7 0 0-16,0 3-16 15,-4-6 1-15</inkml:trace>
  <inkml:trace contextRef="#ctx0" brushRef="#br2" timeOffset="63869.75">6989 10978 54 0,'17'22'27'0,"-6"0"-26"0,-11-10 35 15,-4 1-36-15,-3-4 1 16,-3 7 0-16,-5 3 1 16,1 6-2-16,0 3 0 15,4 4 1-15,-8 2 0 16,4 7 0-16,7-4 0 16,0 1-2-16,14-7 0 15,-4-2-6-15,12-7 1 16,6-7-10-16,0-15 1 0</inkml:trace>
  <inkml:trace contextRef="#ctx0" brushRef="#br2" timeOffset="64079.54">7327 11056 53 0,'-3'29'26'16,"-18"15"-26"-16,13-29 42 0,-2 4-42 15,-8 6 1-15,1-3 0 16,-1 0 0-16,4 0-1 16,-4 3 0-16,4-6-1 15,4-3 0-15,-1-4-8 16,7-6 0-16,4-15-7 16,11-10 1-16</inkml:trace>
  <inkml:trace contextRef="#ctx0" brushRef="#br2" timeOffset="64291.97">7186 11141 47 0,'21'41'23'0,"15"9"-23"0,-26-37 38 16,4-7-38-16,4 3 1 15,3 7-1-15,0 3 1 16,-3 6-2-16,-1-6 0 0,-2-1-2 15,-5-2 1 1,4-6-11-16,-3-4 0 0,-4-9-1 16,-4-10 1-16</inkml:trace>
  <inkml:trace contextRef="#ctx0" brushRef="#br2" timeOffset="64515.04">7461 10912 44 0,'11'25'22'0,"38"22"-18"15,-38-31 45-15,6 6-45 16,8 3 1-16,0 6 2 16,0 10 0-16,-8 3-9 15,-10 9 0-15,-10 10 5 0,-1 12 1 16,-17-9-8-16,-4-9 1 15,4-10-15-15,0-22 0 16</inkml:trace>
  <inkml:trace contextRef="#ctx0" brushRef="#br2" timeOffset="65037.73">8541 10407 14 0,'-11'-3'7'15,"-21"-12"5"-15,22 18-14 0,-1 3 8 16,1 3 1-1,-11 13 9-15,6 0 1 0,1 10-18 16,4 15 1-16,-4 3 13 16,7 16 0-16,7 12-2 15,3 4 0-15,1-10-4 16,-1-6 0-16,-3-7-3 16,0-6 0-16,0-12-3 15,-3-9 1-15,-4-14-2 0,-8-8 0 16,1-10-1-16,-10-6 1 15,-1-4-1 1,-17 1 1-16,-1 2-1 0,8 1 1 16,-7 3-2-16,3 0 1 15,4 9 0-15,-1 7 0 16,12 9 1-16,2 6 0 16,8-3 0-16,11 6 1 15,3 1 0-15,7-1 1 16,7-3-1-16,11-9 1 0,-1-6-3 15,15-4 0 1,0-3-5-16,3-3 0 16,1-3-13-16,2-15 1 0</inkml:trace>
  <inkml:trace contextRef="#ctx0" brushRef="#br2" timeOffset="65289.21">9035 10978 45 0,'7'53'22'0,"-50"13"-13"15,29-44 26-15,-17 10-34 16,-8 2 1-16,-7 10 0 16,4 0 1-16,6 6-5 15,8-12 1-15,3-10-6 16,8-12 1-16,3-16-9 15,7-26 1-15</inkml:trace>
  <inkml:trace contextRef="#ctx0" brushRef="#br2" timeOffset="65414.89">8562 10922 53 0,'11'22'26'0,"52"75"-20"0,-42-69 44 0,18 13-48 0,14 6 1 0,14 9-2 0,0 1 0 0,4 9-10 0,3 3 0 0,0 6-8 0,0 13 1 0</inkml:trace>
  <inkml:trace contextRef="#ctx0" brushRef="#br2" timeOffset="67956.23">19061 11793 30 0,'-11'25'15'0,"-3"-3"-3"16,10-12 16-16,-6 2-27 15,-8 7 1-15,-7 6 1 16,-6 10 0-16,-15 6-4 16,0 6 0-16,-3 3 2 15,-1-3 0-15,8-3-3 0,3 0 0 16,11-10-10-16,7-6 0 16</inkml:trace>
  <inkml:trace contextRef="#ctx0" brushRef="#br2" timeOffset="68222.16">19674 11809 39 0,'22'16'19'0,"-5"-4"-17"16,-13-9 27-16,-8 1-25 15,-3-1 0-15,-7 9 0 16,-7 7 1-16,-11 3-8 16,-10 16 1-16,-15 9 3 15,-6 6 1-15,-4 7-5 16,7 2 1-16,7-8-7 16,7-7 0-16,11-7-4 15,17-8 0-15</inkml:trace>
  <inkml:trace contextRef="#ctx0" brushRef="#br2" timeOffset="68487.14">20546 11624 39 0,'28'9'19'0,"-21"1"-18"0,-10-10 33 16,-12 12-33-16,-13 13 0 16,-14 10 2-16,-11 9 0 15,-14 12-4-15,0 16 0 16,-11 13 0-16,-3 6 0 16,7-13-4-16,11-2 1 0,10-17-9 15,17-15 1 32</inkml:trace>
  <inkml:trace contextRef="#ctx0" brushRef="#br2" timeOffset="68760.45">21241 11470 41 0,'28'-22'20'0,"7"13"-19"16,-35 9 32-16,-3 6-32 15,-8 7 0-15,-3 12 1 16,-14 13 0-16,-22 15-3 16,-13 10 1-16,-15 12 0 0,-3 16 0 15,7 3-3 1,-4 16 0-16,1-16-8 0,6-3 0 15,11-13-2-15,22-18 0 16</inkml:trace>
  <inkml:trace contextRef="#ctx0" brushRef="#br2" timeOffset="69091.45">22296 10737 25 0,'42'3'12'0,"-35"-6"-3"0,-7 9 20 0,0 10-27 16,-4 9 1-16,-3 12 2 15,-10 13 0-15,-19 4-5 16,-16 12 0-16,-12 9 4 15,-17 10 1-15,0 12-2 16,-22 19 0-16,-6 6-1 16,-4 3 0-16,7 10-4 15,11-9 1-15,0-1-4 16,17-28 1-16,15-12-9 16,17-16 0-16,21-28-1 15,18-19 1-15</inkml:trace>
  <inkml:trace contextRef="#ctx0" brushRef="#br2" timeOffset="69405.82">23114 10247 34 0,'4'25'17'0,"-19"51"-20"15,1-48 33-15,-7 16-29 16,-11 22 1-16,-3 15-1 16,-11 23 1-16,-21 24-3 15,-17 17 1-15,-19 18 0 16,1 9 1-16,-18 7-3 15,-3 3 1-15,10-16-5 16,10-22 1-16,22-22-6 16,11-24 1-16</inkml:trace>
  <inkml:trace contextRef="#ctx0" brushRef="#br2" timeOffset="69810.97">24416 9442 27 0,'14'12'13'0,"-35"10"-16"0,10-13 19 0,-3 13-17 15,-11 3 1-15,-6 16 2 16,-12 9 0-16,-10 23 0 16,4 14 0-16,-18 29 1 15,-14 25 0-15,-18 26 0 16,-10 11 1-16,-1 23-2 15,-13 3 1-15,-1-3-3 16,-3-7 0-16,18-22-2 16,14-18 0-16,14-19-4 15,14-19 1-15,14-22-5 16,17-25 0-16</inkml:trace>
  <inkml:trace contextRef="#ctx0" brushRef="#br2" timeOffset="70233.38">25015 8206 33 0,'18'82'16'0,"-25"103"-15"0,-4-123 29 0,-6 32-27 16,-22 38 1-16,-17 22 0 15,-22 28 1-15,-7 28-7 16,-24 3 0-16,-18 22 4 16,-4 10 1-16,1-10-2 15,-1 6 0-15,4-12 0 16,0 6 0-16,22-15-2 16,-1-19 1-16,10-20-4 15,8-14 1-15,4-23-10 16,17-19 0-16</inkml:trace>
  <inkml:trace contextRef="#ctx0" brushRef="#br2" timeOffset="70667.69">25725 8454 41 0,'-15'37'20'0,"-13"45"-18"0,18-44 30 0,-12 27-29 16,-23 26 0-16,-22 41 0 15,-25 34 1-15,-3 22-6 16,-18 19 1-16,-14 10 2 16,-7 2 1-16,10-12-2 15,-3 10 1-15,4 2-2 0,6-3 0 16,8-2-1-1,17-7 1-15,18-16-3 16,11-31 1-16,10-16-7 0,14-25 1 16,14-28-4-16,11-34 0 15</inkml:trace>
  <inkml:trace contextRef="#ctx0" brushRef="#br2" timeOffset="70982.95">25728 9633 34 0,'39'0'17'0,"-32"15"-12"0,-11-5 30 0,-6 15-32 15,-11 13 1-15,0 15 1 16,-15 35 1-16,-20 18-8 15,-18 26 1-15,-18 37 3 16,-7 35 1-16,-14 6-2 16,-10 16 0-16,-1 0-1 15,11-19 0-15,15-19-1 16,10-16 0-16,13-24-2 16,15-26 0-16,15-31-6 15,23-28 0-15,22-32-5 16,15-31 0-16</inkml:trace>
  <inkml:trace contextRef="#ctx0" brushRef="#br2" timeOffset="71222.48">25636 10972 34 0,'4'78'17'0,"-57"44"-14"0,25-84 28 16,-18 28-31-16,-21 28 1 16,-14 13 0-16,0 21 0 15,-8 16-3-15,-2 1 1 0,10-14-1 16,10-18 1-16,7-22-6 16,29-22 1-16,18-22-5 15,24-34 0-15</inkml:trace>
  <inkml:trace contextRef="#ctx0" brushRef="#br2" timeOffset="71463.43">25767 11458 37 0,'3'47'18'0,"-13"41"-17"16,-4-60 32-16,-7 13-31 15,-1 3 0-15,-13 12-1 0,-11 10 1 16,-10 15-3-16,-4 7 1 16,0 0 0-16,3-19 1 15,8 3-5-15,10-19 1 16,15-12-7-16,13-16 1 16,18-15-3-16,18-13 0 15</inkml:trace>
  <inkml:trace contextRef="#ctx0" brushRef="#br2" timeOffset="71703.89">26162 11649 30 0,'4'31'15'0,"-15"4"-13"0,7-22 27 0,-3 5-26 15,-3 4 0-15,-8 6 4 16,-7 13 0-16,-6 13-9 16,-5 15 1-16,-2 12 4 15,-8 10 1-15,-4 13-6 16,8-1 1-16,7-12-12 16,3-22 1-16</inkml:trace>
  <inkml:trace contextRef="#ctx0" brushRef="#br3" timeOffset="83923.43">3440 14393 62 0,'7'3'31'0,"17"-6"-20"15,-6 0 32-15,0 3-41 16,3-3 0-16,0 3 0 15,11-3 1 1,24 9-4-16,-14 3 0 16,-3-3 2-16,-10 4 0 15,-15 2-2-15,-7 1 1 16,-4 3-1-16,-6-4 0 16,-4 1 0-16,3-1 0 15,-6 1 0-15,-1-1 0 16,0 1-1-16,4-1 1 15,-3-2 0-15,-1-1 1 16,11-2-1-16,0-1 1 16,0 0 0-16,11 0 0 15,-1 1 1-15,11-1 1 16,8 0-2-16,-1-3 1 0,4 4 0 16,-15-4 1-16,-3 3-1 15,-7 7 0 1,-24 8-1-16,-15 8 1 0,-14 5-1 15,0 7 0-15,-17 0-5 16,-1-4 1-16,4-8-7 16,4-7 0-16,7-1-8 15,13-14 1-15</inkml:trace>
  <inkml:trace contextRef="#ctx0" brushRef="#br3" timeOffset="84405.02">4233 14195 59 0,'22'-12'29'0,"-22"-41"-34"0,0 40 50 15,-11-3-43-15,-7-3 0 16,-3-2 2-16,-18 2 1 16,-14 3-6-16,-3 10 1 15,-25 9 3-15,3 6 0 16,-10 13-2-16,-4 3 1 0,-10 7-3 16,3 8 0-1,4 8-2-15,10 11 1 0,18 16 0 16,7 7 0-16,11 12-1 15,17 6 1-15,11-2 1 16,14-4 1-16,7-13 2 16,18-12 0-16,17-9 0 15,28-23 0-15,18-8 0 16,29-23 0-16,20-19-1 16,11-18 1-16,-10-22-2 15,-11-4 1-15,-14-12-2 16,-29 3 1-16,-20-6-4 15,-22-3 1-15,-24-7-11 16,-22 10 1-16,-17 0-5 16,-4 13 0-16</inkml:trace>
  <inkml:trace contextRef="#ctx0" brushRef="#br3" timeOffset="85246.1">4734 16246 40 0,'21'54'20'0,"25"11"-19"0,-32-43 30 15,11 0-27-15,7 3 1 16,0 4 4-16,6-1 0 0,1-3-10 15,11-6 0-15,-8-4 8 16,0-5 0-16,4-13-2 16,-4-10 0-16,15-6-3 15,-8-15 1-15,1-7-2 16,-8-22 1-16,-10-18-2 16,-15-20 0-16,-10-21 0 15,-14-10 1-15,-21-18 0 16,-4-16 0-16,1 3-1 15,2-4 1-15,-2 11 0 16,6 2 0-16,4 10 0 16,3 15 0-16,8 13 0 15,6 13 0-15,15 18-1 16,-8 13 1-16,11 15-3 16,0 23 1-16,4 12-5 0,0 9 1 15,3 10-8-15,-11 10 0 16,1 11-7-16,-4 17 0 15</inkml:trace>
  <inkml:trace contextRef="#ctx0" brushRef="#br3" timeOffset="85713">4755 17247 55 0,'8'21'27'0,"-8"-11"-29"0,0-10 46 0,0 0-43 0,3 0 1 0,8 0 1 0,13 0 1 0,8-3-5 0,0-7 1 15,14 1 2-15,0-4 0 16,-1 1-10-16,-2-1 1 16,-8 1-10-16,-14-1 0 15</inkml:trace>
  <inkml:trace contextRef="#ctx0" brushRef="#br3" timeOffset="86234.56">5708 17225 45 0,'-25'15'22'0,"-10"-15"-23"16,21 0 30-16,0 0-29 0,3 0 0 15,-10-3 0 1,7-3 0-16,3 0 0 15,1-1 1-15,6-5-1 0,-3-7 0 16,7 0 0-16,7 3 1 16,-3 1-1-16,6-1 0 15,8 0 0-15,3 7 1 16,4 3-2-16,0 9 0 16,3 6 0-16,0 10 0 15,-7 3-1-15,0 6 1 0,8 0 0 16,-5 4 0-16,11-4 0 15,4 3 1-15,11-9-1 16,-12-6 1-16,5-10 1 16,-4-12 0-16,-11-10 1 15,-7-6 1-15,-7-3 0 16,-7-3 0 0,-17-10 0-1,-12 4 0-15,-6 3-4 0,-18-1 1 16,4 4-14-16,0 12 1 15</inkml:trace>
  <inkml:trace contextRef="#ctx0" brushRef="#br3" timeOffset="87364.07">5553 14098 33 0,'7'-3'16'0,"-4"6"-13"0,-3 0 17 0,0 4-17 16,-3 2 0-1,3-3 2-15,-11 4 1 16,1-1-6-16,-12-3 0 0,-2 1 4 16,3-4 1-16,-1-3-2 15,-6-10 0-15,7-5-2 16,0 2 1-16,3-9-2 16,4-6 0-16,7-3 0 15,-4-1 1-15,4 1-1 16,7-4 0-16,7 4 0 15,-3 6 1-15,7 3-1 16,6 9 1-16,4 7-1 16,15 12 1-16,-12 4-1 15,12 6 1-15,-5 5-1 16,1 8 1-16,3-1-1 16,-3 3 0-16,7 4 0 0,-7-7 0 15,-1-6 0 1,1-10 0-16,4-5 1 0,2-10 1 15,-6-4 0-15,-4-8 1 16,-7-10 0 93,-10-7 0-93,-11-9-1 15,-7-2 1 16,-14-1-4-16,-4 3 1-31,-3 10-12 0,-11 2 1 0,0 17-6 0,11 2 1 16</inkml:trace>
  <inkml:trace contextRef="#ctx0" brushRef="#br3" timeOffset="87812.87">6643 16102 6 0,'7'3'3'0,"-7"-6"10"0,0 3-13 16,0 0 7-16,0 0 0 15,3 3 6-15,-3-3 0 16,0 0-15-16,0-3 0 15,0-16 11-15,0-3 1 16,0-15-2-16,0-10 1 0,-3-13-3 16,-1-22 1-16,-3-18-2 15,0-16 0 110,0-9-1-125,-3-10 0 0,-1 0-3 0,4-3 1 16,7 13-2-16,7-1 0 0,4 19-1 0,3 10 1 0,0 16-2 0,0 21 1 16,7 23-4-16,0 15 1 0,4 22-3 0,-11 9 0 0,0 19-4 0,-3 13 1 0,-8 9-4 15,-10 19 0-15</inkml:trace>
  <inkml:trace contextRef="#ctx0" brushRef="#br3" timeOffset="88056.07">6287 15563 62 0,'10'15'31'0,"4"1"-38"16,-7-16 65-16,4 3-57 0,6 0 0 15,8-3 0-15,18-3 0 16,-1-3-4-16,7-4 1 15,4 1-7-15,4 3 1 16,-4-4-11-16,-11-12 1 0</inkml:trace>
  <inkml:trace contextRef="#ctx0" brushRef="#br3" timeOffset="88370.77">7232 15349 48 0,'14'19'24'0,"-3"-9"-20"0,-11-10 35 0,0 3-38 0,0 0 1 0,-11 16 0 0,-3 9 0 0,0-3-3 0,0 6 1 0,-4 13 2 0,4 0 0 0,0-3-2 16,3-3 1-16,8-4-2 0,6 1 1 15,4-7-6 1,11-13 1-16,-4-8-11 0,7-10 1 16</inkml:trace>
  <inkml:trace contextRef="#ctx0" brushRef="#br3" timeOffset="88465.49">7514 15362 47 0,'7'22'23'0,"-7"37"-19"0,-7-40 34 0,4 3-37 0,-4 6 1 0,-4 7-1 0,0-1 1 0,1 1-3 0,-8-4 0 0,4 7-4 16,4-7 1-16,-1-6-11 16,4-9 1-16</inkml:trace>
  <inkml:trace contextRef="#ctx0" brushRef="#br3" timeOffset="88724.73">7303 15425 31 0,'14'22'15'0,"31"40"-7"16,-30-55 14-16,2 2-22 15,4 4 1-15,1 2-1 16,2 4 1-16,12 3-2 0,-5 0 1 15,5 3-1-15,-5-3 1 16,-2 0-5 0,-8-6 1-16,-4-1-6 0,1 1 0 15</inkml:trace>
  <inkml:trace contextRef="#ctx0" brushRef="#br3" timeOffset="89030.46">7634 15202 37 0,'18'28'18'0,"21"19"-15"16,-29-34 32-16,1-1-35 0,-1 4 1 0,8 0 0 16,-7-4 0-16,6 1-2 15,4 2 1-15,8 4 1 16,2 9 1-16,1-2 0 16,0 5 0-16,-7 13 0 15,-4 3 1-15,-7 9-1 16,-7 4 1-16,-7-1-3 15,-7 10 1-15,-7-6-10 16,-7-16 1-16,-8-25-6 0,5-12 0 16</inkml:trace>
  <inkml:trace contextRef="#ctx0" brushRef="#br3" timeOffset="89581.95">8897 14732 60 0,'4'78'30'0,"6"35"-39"16,-6-82 56-16,-1 16-47 15,-3 13 1-15,7 6 1 16,-7 9 1-16,4-6-2 15,-4-13 0-15,0-12 1 16,-4-9 1-16,-3-7-1 16,-10-9 1-16,2-13-2 0,-6-9 0 15,-14-10-2-15,0-5 1 16,-4-1-1-16,0 0 0 16,0 0 0-16,1 7 0 15,-1 5-1-15,3 7 0 16,8 13 0-1,4 6 1-15,6 9 0 0,7 0 1 16,8 7 0-16,10 2 0 16,7-2 0-16,0-4 1 15,14-3-2-15,15-3 0 16,-1-6-6-16,7-6 0 0,1-10-10 16,6-12 0-16</inkml:trace>
  <inkml:trace contextRef="#ctx0" brushRef="#br3" timeOffset="89806.23">9624 15224 54 0,'0'41'27'0,"-43"31"-28"16,26-47 42-16,-11 9-40 0,-8 7 0 0,-6 9 0 0,-4 10 1 0,0-10-4 0,11-3 1 0,3-6-5 0,8-16 0 16,6-16-10-16,4-18 1 15</inkml:trace>
  <inkml:trace contextRef="#ctx0" brushRef="#br3" timeOffset="89980.93">9179 15139 63 0,'25'44'31'0,"35"50"-31"0,-32-62 54 0,11 15-53 0,14 6 0 0,7 10 0 0,-11-4 0 16,4-2-6-16,-3-1 1 0,-15-9-14 16,-14-15 1-16,-7-7-2 15,0-7 1-15</inkml:trace>
  <inkml:trace contextRef="#ctx0" brushRef="#br3" timeOffset="91152.45">18944 11815 42 0,'7'13'21'0,"7"-1"-14"0,-7-8 22 16,0 5-24-16,1 10 0 15,2 3 2-15,1 12 0 16,6 7-10-16,1 12 1 0,3 10 5 16,4 3 1-1,3 6-5-15,4 0 1 0,-4-9-6 16,0-16 0-16,-3-13-8 15,-4-12 0-15,-3-25-2 16,3-9 1-16</inkml:trace>
  <inkml:trace contextRef="#ctx0" brushRef="#br3" timeOffset="91417.9">19692 11787 47 0,'25'6'23'0,"-4"23"-35"16,-14-20 47-16,0 7-35 16,0 12 0-16,-3 3 1 0,6 13 1 15,4 9-2-15,0 1 0 16,4 2 0-16,3 4 1 15,0-7-4-15,4-6 1 16,0 0-8-16,3-9 0 16,-7-16-2-16,-3-13 0 15</inkml:trace>
  <inkml:trace contextRef="#ctx0" brushRef="#br3" timeOffset="91670.35">20362 11696 47 0,'18'25'23'0,"3"35"-28"0,-14-48 47 0,4 17-41 15,-1 11 1-15,12 17-1 16,2 6 1-16,8 18-4 15,3 4 1-15,-3 9-2 16,3-16 0-16,4-12-6 16,0-13 0-16,-4-18-5 15,11-16 0-15</inkml:trace>
  <inkml:trace contextRef="#ctx0" brushRef="#br3" timeOffset="91956.26">21350 11430 39 0,'32'62'19'0,"7"42"-17"0,-29-67 34 16,11 10-34-16,4 26 0 0,3 11 1 15,8 7 1-15,-1 10-6 16,0-14 1-16,-7-2 2 16,1-7 1-16,-5-18-5 15,-3-10 0-15,1-12-5 16,-5-10 1-16,12-25-7 16,-5-19 1-16</inkml:trace>
  <inkml:trace contextRef="#ctx0" brushRef="#br3" timeOffset="92255.02">22380 11188 39 0,'36'35'19'0,"-5"15"-17"0,-24-31 33 15,0 18-32-15,0 10 0 16,4 7 1-16,0 21 1 16,6 13-6-16,4 25 1 15,8 9 3-15,2 10 1 16,5 2-3-16,-1-5 1 16,0-19-2-16,-3-16 0 15,-4-19-5-15,-3-25 0 16,-4-28-8-16,-7-19 1 0,-3-22-3 15,-1-18 0-15</inkml:trace>
  <inkml:trace contextRef="#ctx0" brushRef="#br3" timeOffset="92526.73">23012 10686 41 0,'31'-37'20'0,"1"46"-23"16,-25 1 39-16,4 2-32 16,6 16 1-16,5 26 2 15,6 18 0-15,7 16-9 16,7 31 0-16,4 25 6 16,11 38 0-16,17 22-3 15,3 31 1-15,5 3-2 16,-1-9 0-16,-11-19-3 0,-6-34 0 15,-11-38-6-15,-4-35 1 16,-7-46-8-16,4-45 1 16</inkml:trace>
  <inkml:trace contextRef="#ctx0" brushRef="#br3" timeOffset="92827.77">23749 10235 21 0,'14'-157'10'0,"7"44"3"16,-14 82 7-1,4-4-16-15,3 4 1 0,7 6 1 16,4 3 1-16,0 19-9 16,3 18 0-1,46 86 5 1,4 27 0-16,6 23-2 15,1 21 1-15,-4 26-2 16,-3 18 0-16,10-6-1 16,-14-3 1-16,-7-9-2 15,-4-22 1-15,-3-29-7 16,-3-34 1-16,-8-25-4 16,-14-32 0-16</inkml:trace>
  <inkml:trace contextRef="#ctx0" brushRef="#br3" timeOffset="93124.93">25188 9197 41 0,'71'138'20'0,"-8"31"-25"0,-41-94 37 16,9 26-32-16,12 37 0 15,10 37 0-15,-1 39 0 0,16 30-1 16,-1 17 1-16,3 18 0 16,4 3 0-16,4-3-1 15,-8-19 1-15,-3-34-5 16,-3-35 0-16,-4-43-5 15,-11-51 0-15</inkml:trace>
  <inkml:trace contextRef="#ctx0" brushRef="#br3" timeOffset="93441.68">26180 8498 55 0,'95'128'27'0,"46"111"-39"0,-99-158 52 16,15 32-41-16,-4 31 0 15,3 38-3 1,4 19 1-16,0 28 0 0,0 12 0 15,4 26-5-15,-1 12 0 16,15 19 0-16,-4 0 1 0,7 3 0 16,4-29 0-16,-1-21 2 15,-3-53 1-15,1-48-2 16,-19-52 1-16</inkml:trace>
  <inkml:trace contextRef="#ctx0" brushRef="#br3" timeOffset="93767">27538 8890 63 0,'148'166'31'0,"-32"100"-51"0,-80-181 70 16,13 40-50-1,4 23 0-15,7 37-1 0,3 22 1 16,1 15-2-16,3 26 1 16,0 9-4-16,11 13 0 15,3 3-3-15,11-7 0 16,-4-21-4 15,-4-32 0-15,-10-37-2-16,-3-41 1 0</inkml:trace>
  <inkml:trace contextRef="#ctx0" brushRef="#br3" timeOffset="94026.68">29002 9953 64 0,'95'116'32'0,"25"97"-48"16,-74-135 70-16,3 41-54 16,8 29 0-16,13 31-1 15,11 21 1-15,4 4-2 16,0 9 0-16,-1-6-4 15,-6-22 1-15,0-18-7 0,-1-33 1 16,-13-21-5-16,-15-41 0 16</inkml:trace>
  <inkml:trace contextRef="#ctx0" brushRef="#br3" timeOffset="94254.48">30011 11072 48 0,'25'13'24'0,"20"74"-22"0,-34-74 45 0,28 62-46 15,3 32 1-15,7 28-1 16,11 34 0-16,4 19-4 16,-1 25 1-16,1 1-3 15,-4-14 1-15,0-24-7 16,-4-19 1-16,-6-41-6 15,-8-44 1-15</inkml:trace>
  <inkml:trace contextRef="#ctx0" brushRef="#br3" timeOffset="94463.26">30854 11464 37 0,'21'25'18'0,"50"79"-14"16,-43-54 31-16,4 19-32 0,3 31 1 16,14 26 0-1,11 18 1-15,4 22-8 16,6 0 1-16,-3 0-2 0,-7-31 0 16,-7-25-9-16,-10-44 0 15</inkml:trace>
  <inkml:trace contextRef="#ctx0" brushRef="#br3" timeOffset="94660.11">31584 11680 55 0,'46'19'27'0,"0"85"-31"16,-28-67 48-16,13 26-44 15,15 25 1-15,4 6-1 16,6 22 0-16,4 3-5 15,0-6 0-15,-7-6-10 16,-7-20 1-16,-7-24-1 16,-1-22 0-16</inkml:trace>
  <inkml:trace contextRef="#ctx0" brushRef="#br3" timeOffset="94822.56">32477 12345 59 0,'49'88'29'0,"18"59"-43"16,-46-109 62-16,0 3-49 15,1 3 0-15,-1 3-13 0,0-3 0 16,-7-4 6-16,-7-14 1 16</inkml:trace>
  <inkml:trace contextRef="#ctx0" brushRef="#br3" timeOffset="95065.11">33031 12442 73 0,'109'160'36'0,"14"50"-44"0,-105-150 68 0,10 28-60 15,11 25 1-15,0 12-3 16,-4 10 0-16,-7-6-15 16,-28-26 1-16,4-43-4 15,3-51 0-15,-7-9 20 16,0 0 0 0</inkml:trace>
  <inkml:trace contextRef="#ctx0" brushRef="#br3" timeOffset="100737.81">10460 14688 23 0,'32'19'11'0,"35"-7"-8"0,-46-12 11 0,7 3-13 15,4 0 1-15,10-3 3 16,4-3 0-16,7-3-6 15,3-3 1-15,8-7 3 16,13 0 0-16,-2-3 0 16,9-9 0-16,11-10-2 15,11-2 1-15,11-20 0 16,-1-15 0-16,15-7 0 16,6-24 0-16,4-10 1 15,4-19 0-15,3-9-1 16,4-26 1-16,-15-5-1 15,-13-26 1-15,-11-15-2 16,-14-1 1-16,-15-24-1 16,-17-10 0-16,-14-16-1 15,-10-12 1-15,-12 0-2 0,-10-12 0 16,-6 12-1-16,-12 3 1 16,-10 0-1-16,-21 18 1 15,-18 1 1-15,-11 10 1 16,-27 15 1-16,-29 25 1 15,-7 31-1-15,-25 22 1 16,-17 29-1-16,-11 25 0 16,-3 24-2-16,-8 32 1 0,4 22-1 15,4 16 0-15,0 12-1 16,17 10 1-16,7 3-1 16,15 0 1-16,3 3-4 15,17-3 1-15,18-4-12 16,8-5 1-16</inkml:trace>
  <inkml:trace contextRef="#ctx0" brushRef="#br3" timeOffset="101322.11">10876 7877 53 0,'32'15'26'0,"-25"1"-37"0,-14-10 42 15,0-2-32-15,-7 8 1 16,-7 10-1-16,-8 6 0 16,-13 13 0-16,-11 19 1 0,-7-10-1 15,-3 6 1-15,-4-6-1 16,7-3 1-16,3-9 0 16,8 0 1-16,14-13 0 15,10 0 1-15,4-6 0 16,7-7 1-16,6 4-1 15,12 3 0-15,10 6-1 16,14 9 1-16,8 4-4 16,6 15 1-16,11 13-1 15,-4 9 0-15,1 7 0 16,-4 6 0-16,-8 6 2 16,1 3 1-16,-4-3 3 15,1-6 0-15,-8-19 1 16,-7-22 0-16,-10-16 0 15,-4-28 1-15,-11-37-2 16,-3-41 0-16,-3-38-2 16,-1-47 1-16,0-32-4 15,4-36 0-15,-7-1-10 0,-14 6 0 16,-11 22-7-16,4 35 0 16</inkml:trace>
  <inkml:trace contextRef="#ctx0" brushRef="#br3" timeOffset="102509.74">10834 14663 47 0,'70'25'23'0,"36"-6"-20"0,-78-19 23 0,8-7-24 15,10-8 0-15,-1-20 0 16,8-21 0-16,11-23-3 16,6-24 0-16,15-32 2 15,3-22 0-15,0-28-2 16,-6-12 1-16,-8-14 1 16,-11-17 0-16,-13-8 1 15,-12-21 0-15,-20 6 0 16,-22-12 1-16,-13 6 1 15,-22 6 0-15,-14 16-2 16,-14 31 0-16,-21 22-2 16,-4 35 0-16,-17 40-2 15,-15 35 1-15,-6 34-2 16,-1 23 1-16,-3 27-1 16,-3 20 0-16,6 11-1 15,18 11 1-15,7 8-1 0,8 1 1 16,16-16-4-16,15-9 1 15,15-22-7-15,20-23 0 16</inkml:trace>
  <inkml:trace contextRef="#ctx0" brushRef="#br3" timeOffset="103064.09">10640 10332 56 0,'28'82'28'0,"-28"27"-42"0,-11-80 51 0,-10 8-38 16,-10-5 0-16,-15-1-4 16,-11-3 0-16,-6-9 3 15,-11-3 0-15,0-4-4 16,-1-6 0-16,8-2 0 16,7-1 1-16,8 0 2 0,9-3 1 15,8 6 3-15,14 0 1 16,14 4 2-16,14 2 0 15,14 4-1-15,14 6 1 16,11 6-1-16,11 10 1 16,6 12-3-16,4 13 0 15,4 15-1-15,-4 10 1 16,3 0-1-16,-10 6 0 16,0 12 3-1,-10-24 0-15,-15-32 2 16,-7-34 0-16,-7-35 3 15,-7-41 0-15,-7-34 0 16,-10-47 1-16,-4-28-8 16,-11-19 1-16,-14 6-13 15,-3-3 0-15,-14 16-8 16,13 24 0-16</inkml:trace>
  <inkml:trace contextRef="#ctx0" brushRef="#br3" timeOffset="104638.59">13857 14217 38 0,'-7'-12'19'0,"-18"-7"-12"0,15 13 20 16,-4-4-25-16,-15 1 0 15,-2-1 1-15,-8 4 1 16,0 6-5-16,0 3 0 15,-3 7 3-15,0 9 0 16,-4 6-1-16,0 15 1 0,0 7-2 16,11 10 1-16,7-1 0 15,10-9 0 1,14-3-1-16,15 0 1 0,14-3-2 16,6-3 1-16,12-10-5 15,-1-6 1-15,4-7-9 16,0-5 0-16,0-13-1 15,0-4 1-15</inkml:trace>
  <inkml:trace contextRef="#ctx0" brushRef="#br3" timeOffset="104887.66">14037 14594 40 0,'7'12'20'0,"-3"1"-23"0,-4-13 40 0,0 0-37 15,-4 0 1-15,-3 0 0 16,0-3 1-16,-7-4-2 0,-4 1 0 16,1 3 1-16,-5 3 1 15,-2 6-1-15,-4-3 1 16,3 7-1-16,4-1 0 16,3 4-3-16,4 2 0 15,7 1-2-15,10-3 0 16,15-1-5-16,10-2 0 15,0-7-4-15,8-3 0 16</inkml:trace>
  <inkml:trace contextRef="#ctx0" brushRef="#br3" timeOffset="105363.22">14132 14735 30 0,'7'31'15'0,"0"0"-19"15,-3-24 25 1,-1 2-20-16,5 1 1 0,-1-1 0 16,0-6 1-16,3-3-4 15,4-3 1-15,0-3 2 16,4-1 0-16,0 4-1 16,-4-3 0-16,0 3 0 15,-3-3 0-15,-1-1-1 16,1 1 1-16,-1 6-2 15,4-6 1-15,0 3 0 16,1-4 1-16,-1 7-1 0,0 7 0 16,0 2 0-1,0 0 0-15,4 1 0 0,-4-1 1 16,-4-2-1-16,4-1 0 16,1-6 0-16,-1 0 0 15,3-3-1-15,1-4 1 16,0 1-1-16,-1 0 1 15,8 3-1-15,-4 0 1 16,-3 3 0-16,-1 0 1 16,-2 3-1-16,-5 3 1 15,1-3 0-15,-4 0 0 16,0 4 0-16,0 2 0 0,0 7-1 16,-4 6 1-16,-6 0-3 15,3 6 1 1,-4-3-10-16,4 0 1 0</inkml:trace>
  <inkml:trace contextRef="#ctx0" brushRef="#br3" timeOffset="105662.2">15346 14308 25 0,'-11'13'12'0,"-10"6"0"0,11-7 12 16,-5 10-22-16,-6 3 0 16,0 13 0-16,7-7 1 15,-14 29-4-15,3 2 1 16,4 7 1-16,0-3 1 16,3-9-2-16,0-10 0 15,4-6-2-15,4-7 1 16,3-12-4-16,0-9 1 15,7-13-6-15,0-13 1 16,3-3-1-16,1-12 0 0</inkml:trace>
  <inkml:trace contextRef="#ctx0" brushRef="#br3" timeOffset="105901.1">15102 14647 19 0,'4'0'9'0,"3"25"-6"0,0-19 16 0,0 1-16 16,4-1 0-16,6 3 5 15,1-2 0-15,10-1-7 16,7 6 0-16,8 4 7 16,-1 6 0-16,-3 0-2 15,-7 3 1-15,-8 6-4 16,-9-2 1-16,-15 2-3 16,-15-6 1-16,-13 3-3 15,-11 0 1-15,1-2-4 16,-5-4 0-16,8-4-6 15,3-5 1-15,4-7-6 47,14-6 1-31</inkml:trace>
  <inkml:trace contextRef="#ctx0" brushRef="#br3" timeOffset="106224.66">15942 15067 42 0,'0'-6'21'0,"-56"-22"-29"0,38 18 39 0,-7 1-30 0,1 3 0 0,-5 2 1 0,-2 8 1 16,-5 8-4-16,1 7 1 15,7 3 1-15,7 3 0 0,10-6 1 16,15 0 0-16,10-10 0 15,7-3 0-15,11-3 0 16,3-6 0-16,4 0-3 16,-4-3 0 15,0 0-11-31,-7-1 1 0,1-2-3 16,6 6 0-16</inkml:trace>
  <inkml:trace contextRef="#ctx0" brushRef="#br3" timeOffset="106348.52">16291 15290 47 0,'21'25'23'0,"-3"-25"-32"0,-14 0 47 0,-4 0-44 0,0-6 0 0,-7-4-18 0,-11-12 0 0</inkml:trace>
  <inkml:trace contextRef="#ctx0" brushRef="#br3" timeOffset="107768.28">8798 6833 23 0,'7'9'11'0,"4"7"-5"0,-11-16 12 15,3-4-15-15,-3 4 0 16,4 0 1-16,-4 0 0 16,4-3-5-16,-4 3 1 15,3 0 4-15,1 0 1 16,-1 0-2-16,1 3 0 16,-4 1 1-16,3 2 1 0,-3 0-2 15,4 4 1-15,-1-1-1 16,4 7 1-16,0 2-1 15,4-2 1-15,-1 0-1 16,5-1 0-16,2-2 1 16,4 0 1-16,4-7 1 15,3-6 0-15,1-13 2 16,9-21 0-16,15-26-1 16,11-46 1-16,24-48-5 15,11-66 0-15,24-46-22 16,8-29 1-16</inkml:trace>
  <inkml:trace contextRef="#ctx0" brushRef="#br3" timeOffset="110618.84">8728 10028 28 0,'10'9'14'0,"11"13"-11"0,-13-15 14 16,-1 5-14-16,3 7 1 15,-3-3 2-15,7 6 0 16,-3-4-7-16,-4-2 1 16,0 0 6-16,4-7 1 15,-4-3-1-15,3-12 0 16,4-13 0-16,8-25 0 16,9-25-2-16,8-31 1 15,0-44-3-15,14-38 0 16,28-34-17-16,14-20 0 0</inkml:trace>
  <inkml:trace contextRef="#ctx0" brushRef="#br3" timeOffset="118440.26">27993 6992 21 0,'3'0'10'0,"12"7"-1"0,-12-7 10 16,1 0-16-16,3 3 1 16,0 0 4-16,0 3 0 0,0 7-8 15,0-1 1-15,0 7 5 16,0 9 1-16,0-3-2 16,0 7 1-16,4 5-2 15,-4-5 0-15,3-4-2 16,4-12 1-16,4-10-1 15,7-19 0-15,10-21 2 16,7-29 0-16,15-25 0 16,17-24 0-16,25-30-9 15,10-5 1-15,-7-13-13 16,-3 19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11:14.23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4:12:12.159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16538 3919 26 0,'0'25'13'0,"4"29"-10"0,-4-42 14 0,0 13-15 15,0 10 1-15,0 6 1 16,0 6 0-16,-4 15-5 16,4-5 1-16,0 9 4 15,4 12 1-15,-1 13-2 16,8 13 0-16,-1 2 0 16,5 10 1-16,-1 0-1 15,3 19 0-15,1-6-1 16,-4 9 1-16,0 3-1 15,0 3 1-15,-7 10-2 16,-3 9 0-16,-4 6-1 16,-4 10 1-16,-3 3-1 15,-3 12 0-15,-4 4 0 16,3 2 0 0,0 139-1-16,1-35 1 15,-1-9 0-15,-3-19 0 16,4-7 0-16,-5-5 0 15,-2-10 0-15,-4 6 0 16,-8-3 0-16,8 7 1 16,-7-7-1-16,0 6 0 15,3 1 0-15,-3 5 0 16,7-5 0-16,7 2 0 16,0-2-1-16,3 5 1 15,0-5 0-15,8-1 1 16,-1-9-1-16,4 3 1 0,-3 10-1 15,3-10 1-15,0 6 0 16,3-2 0-16,11 5-1 16,1-12 0-16,2 10 1 15,-3-7 1-15,7-6 0 16,4-10 0-16,7-3-1 16,-7-6 1-16,-1-12 0 15,4-4 0-15,4-6-2 16,4-12 1-16,2-7-1 15,1 1 0-15,-4-26-1 16,-3-9 0-16,-7-26-7 16,-8-27 1-16,-9-32-9 15,-16-38 0-15</inkml:trace>
  <inkml:trace contextRef="#ctx0" brushRef="#br0" timeOffset="1190.66">1704 4017 30 0,'3'0'15'0,"15"-16"-9"16,-14 13 16-16,3 3-19 15,3 3 0-15,-10 3 1 16,7-3 1 0,-7 26-6-1,0 5 0-15,0 1 2 16,-7 2 1-16,7 4-4 16,0-7 0-16,-7-5-5 15,7-11 0-15,-3-2-5 16,3-16 1-16</inkml:trace>
  <inkml:trace contextRef="#ctx0" brushRef="#br0" timeOffset="1712.83">2205 3916 43 0,'0'-3'21'0,"7"0"-22"16,-7-6 41-16,0-1-38 0,0 4 1 0,-7-7 1 16,-4 1 0-16,-17-1-5 15,0 4 1-15,-7-1 2 16,6 10 1-1,-41 10-1 1,3-1 0-16,3 4-1 16,4 12 1-16,0 3-3 15,4 0 1-15,3 10-1 16,4 9 0-16,10-9-1 16,11 6 1-16,6 3 0 15,1 9 0-15,14-6 0 16,7 10 1-16,11-7 0 15,10 0 0-15,14 1-1 16,-3-17 0-16,10-2 0 0,15-13 0 16,3-16 0-16,0-9 1 15,7-19 1-15,3-9 0 16,-10-13 0-16,-7-19 1 16,-7 0-1-16,-14-3 1 15,-4 4-2-15,-17-1 1 16,-1-3-7-16,-10 16 0 15,-10 3-9-15,-19 12 0 16</inkml:trace>
  <inkml:trace contextRef="#ctx0" brushRef="#br0" timeOffset="34425.3">2533 6230 21 0,'18'22'10'0,"6"-12"4"16,-13-7 11-16,3 0-23 16,-3 0 1-16,10 0 1 15,-7 0 0-15,11 1-5 16,-4-1 0-16,0 0 4 15,7-3 1-15,-7-3-2 16,7 0 0-16,-3-1 0 16,0-5 1-16,0-7-1 15,3-12 0-15,-11 3-1 16,5-13 0-16,-15-15 0 16,3-6 0-16,1-14 0 15,-11-5 0-15,0 3 0 16,0-13 0-16,-11-6 0 0,4 3 0 15,4 0-1 1,-11-3 0-16,3 3 0 0,-3 3 1 16,-4-3-1-16,8 3 0 15,-1-2 1-15,0 11 0 16,11-6 0-16,0 13 1 16,0 0-1-16,11 0 0 15,-7 9 0-15,3 10 1 16,3 9-1-16,8 7 0 0,-4 8 0 15,4 4 1-15,-1 13-1 16,-3 2 1-16,4 13-1 16,0 4 0-16,-4 5 0 15,3 4 0-15,-6 3-3 16,-4 0 0-16,-3-4-10 16,3-2 1-16,-7-7-6 15,10-12 1-15</inkml:trace>
  <inkml:trace contextRef="#ctx0" brushRef="#br0" timeOffset="35673.08">3108 6422 35 0,'4'0'17'0,"6"19"-12"15,-3-16 23-15,4 6-27 16,-11 4 1-16,3 5 0 16,4 11 0-16,-7-1-3 15,4 3 0-15,-4-3 2 16,0-2 0-16,7-8-5 16,-7-8 0-16,7-7-8 15,-7-12 1-15</inkml:trace>
  <inkml:trace contextRef="#ctx0" brushRef="#br0" timeOffset="36478.5">3401 4264 26 0,'0'10'13'0,"0"-26"-1"16,0 16 15-16,0 3-22 16,-4 3 0-16,4 4 3 0,-10 6 1 15,-4 2-11-15,3 1 0 16,0 0 6-16,1-3 1 16,-1-4-3-16,-6-2 1 15,6-1-3-15,0-3 0 16,1-3 0-16,6 1 0 0,-3-8-1 15,0-5 1-15,7-7-3 16,7 1 1 0,11-1 0-16,-4 0 0 15,4 4-1-15,3 2 1 0,7 4 0 16,-10 3 1 0,13 3 0-1,-2 9 0-15,-8 1 0 16,0-1 0-16,0 4 0 15,-3 9 0-15,3-13 0 16,-3 0 0-16,-8 4 1 16,1-4 0-16,3-2 0 15,0-1 0-15,-3-12 0 16,-1-4 0-16,-6-2 0 16,3-10 1-16,-7 0 0 15,-7-3 0-15,3-29 1 16,-3 26-2 15,4 0 1-15,-8 6-4-16,-7 6 0 0,1 13-9 0,-4 3 1 15</inkml:trace>
  <inkml:trace contextRef="#ctx0" brushRef="#br0" timeOffset="37178.67">4374 4753 41 0,'4'-9'20'0,"3"12"-17"0,-7-3 31 15,0 3-30-15,0 13 0 0,0 3 1 16,0 3 0-16,0 12-7 16,4 1 0-16,3 2 3 15,0 4 1-15,-7-6-4 16,3-4 0-16,4-6-6 15,-3 0 1-15,6-15-8 16,1-7 1-16</inkml:trace>
  <inkml:trace contextRef="#ctx0" brushRef="#br0" timeOffset="37382.03">4763 4970 43 0,'0'25'21'0,"3"-31"-22"0,-3 12 34 0,-3 6-30 16,-5 10 0-16,-2 10 0 0,-11 5 1 15,-11 14-6-15,-17 18 1 16,-1 9 3-16,-6 16 0 15,-4 0-2-15,7-3 1 16,-7 3-4-16,21-9 1 16,-3-10-6-16,6-18 0 0,8-7-6 15,4-6 1-15</inkml:trace>
  <inkml:trace contextRef="#ctx0" brushRef="#br0" timeOffset="37690.21">4826 5625 48 0,'0'25'24'0,"-25"16"-26"16,11-28 43-16,4 5-39 16,-12 14 0-16,-6-1 0 0,4 10 0 15,-5 3-3 1,-2 6 0-16,6-12-1 0,4-7 1 16,7-6-12-16,3-9 1 15,4-7-3-15,3-18 1 16</inkml:trace>
  <inkml:trace contextRef="#ctx0" brushRef="#br0" timeOffset="37870.11">4614 5748 60 0,'39'59'30'0,"0"32"-40"15,-36-63 60-15,15 10-51 16,-7 0 1-16,6-1-5 15,-6-5 1-15,3-11-4 16,-3-8 1-16,-4-13-9 16,3-16 0-16</inkml:trace>
  <inkml:trace contextRef="#ctx0" brushRef="#br0" timeOffset="38538.46">5733 4873 39 0,'17'22'19'0,"1"-13"-10"0,-18-3 28 0,3 4-34 15,5-1 1-15,-8 7 1 16,10 12 1-16,-10 10-7 16,4 12 1-16,-1 3 5 15,4 13 0-15,0 0-1 16,-7-3 0-16,7-1-1 15,-7-15 1-15,0-9-3 16,0-10 1-16,0-6-2 16,-10-13 0-16,-1-5-2 0,-6-1 1 15,-15-6 0-15,-4-10 0 16,-2-3-1 0,-8 4 1-16,0-4-1 0,4 10 0 15,3 3 1-15,4 9 0 16,10 7 0-16,7 5 0 15,8 11 1-15,10 2 1 32,7 7 0-17,14-16 1 1,7 3-1-16,7 0 1 0,11-3-3 16,4 0 0-16,-1-7-7 0,-3-2 1 0,0-4-11 0,3-12 0 15</inkml:trace>
  <inkml:trace contextRef="#ctx0" brushRef="#br0" timeOffset="38780.89">6389 5324 45 0,'-11'22'22'16,"1"19"-15"-16,3-22 30 0,-8 9-34 15,-20 0 0-15,0 7 1 16,-4 2 0-16,4-2-6 16,3-7 1-16,7-3 2 15,8-3 0-15,6-6-8 16,1-7 1-16,-1-6-10 16,11-18 1-16</inkml:trace>
  <inkml:trace contextRef="#ctx0" brushRef="#br0" timeOffset="39032.24">6015 5287 51 0,'21'15'25'0,"28"51"-20"0,-27-41 40 15,2 7-41-15,15 8 1 0,7 10 1 16,-14-6 0 0,10 10-10-16,4-1 0 15,-11-3 0-15,4 0 0 16,-14-6-14-16,-11 10 0 0</inkml:trace>
  <inkml:trace contextRef="#ctx0" brushRef="#br1" timeOffset="43835.91">1196 11235 38 0,'11'10'19'0,"13"-20"-14"0,-10 4 25 15,0-3-27-15,4-4 1 16,3-3 1-16,7 1 0 0,-6-1-7 16,6-3 0-16,-3 7 4 15,-1 2 1-15,-10 7-3 16,-3 6 1-16,-4 7-3 15,-3 12 1-15,-4 3-3 16,-11 12 1 0,-21 32-2-1,0-3 0-15,1-9 0 16,2-14 1-16,12-5 1 16,-4-10 0-16,10-9 2 15,4-13 0-15,7-12 2 16,7-3 1-16,4-4-2 15,10-6 1-15,-4 1 1 16,-2 2 0-16,2 3-1 16,-6 7 1-16,6 6 0 15,-2 3 0-15,2 3 1 16,-10 4 0-16,4-4-1 0,-1 4 0 16,1 2-2-16,0 1 1 15,-4 5-2-15,3 1 0 16,1-3-11-16,-1 0 1 15,1-7-2-15,0-9 1 16</inkml:trace>
  <inkml:trace contextRef="#ctx0" brushRef="#br1" timeOffset="44302.2">1856 11091 56 0,'7'-19'28'0,"-21"-22"-36"0,10 26 58 0,-7-4-48 0,1 0 0 0,-8 0 3 0,-10 4 0 0,-4 2-6 15,-7 4 1-15,-3 2 3 16,-4 10 0-16,4 4-1 15,3 5 0-15,-10 10-2 16,6 6 1-16,-6 1-1 16,0 8 1-16,6 4-1 15,4 0 1-15,11 9 0 16,7 6 0-16,3-2-1 16,18 12 1-16,8-4 0 0,6-8 0 15,14-1-1-15,4-6 1 16,3-6-2-16,-3-13 1 15,17-6 0-15,4-6 0 16,3-10-1-16,-3-12 0 16,7-7-1-16,-3-12 1 15,-8-10-2-15,-7-2 1 16,-3-4-3-16,-11-9 1 16,-13 0-6-16,-1-4 0 0,-14-11-8 15,-7 2 0-15</inkml:trace>
  <inkml:trace contextRef="#ctx0" brushRef="#br1" timeOffset="45201.47">2138 13186 38 0,'28'44'19'0,"0"21"-16"0,-17-55 25 15,-1 9-23-15,12 3 1 16,6 0 2-16,0-1 0 15,0 1-10-15,4-9 0 16,0-10 7-16,0-3 1 16,-8-9-4-16,-10-13 1 15,8-6-2-15,2-13 0 16,-10-9-1-16,4-19 0 31,0-7 0-31,-15-11 0 0,-3-11 0 0,-3-15 1 0,-4-3 0 16,-4 0 1-1,-10-15 1-15,-7 5 0 0,-1 7-1 16,8-6 1-16,-7 21-1 16,3 1 1-16,15 12-2 15,-8 12 1-15,11 10-2 16,3 0 1-16,4 10-3 16,-7 9 0-16,7 9-2 15,0 10 0-15,7 5-5 16,4 8 0-16,0 5-10 15,6 13 1-15</inkml:trace>
  <inkml:trace contextRef="#ctx0" brushRef="#br1" timeOffset="45911.75">2671 13687 55 0,'3'35'27'0,"18"40"-22"0,-14-59 27 0,-7 9-32 16,7 9 0-16,-7 4-1 15,4-7 1-15,-4-6-4 16,0-6 0-16,0 0-11 16,0-19 1-16</inkml:trace>
  <inkml:trace contextRef="#ctx0" brushRef="#br1" timeOffset="46657.88">2783 11138 47 0,'-3'28'23'0,"-15"19"-22"16,11-37 33-16,-3-1-34 15,-1 0 1-15,-3-2 0 16,3-4 1 0,-6-19-3-1,6-3 1-15,4-3 0 16,4 0 0-16,3-6-2 16,0-3 1-16,10 6-1 15,1 0 0-15,10 9 0 16,-3 7 1-16,3 9-1 0,7 6 1 15,-3 6 0 1,3 7 1-16,0 9 0 0,11 1 0 16,-14-1-1-16,3-3 1 15,0-3 1-15,-10-3 1 16,6-7 1-16,5-5 0 16,-1-7 1-16,0-7 0 0,-14-5 0 15,4-4 1 1,-15-3-2-16,4 0 0 15,-17-6-2-15,-1 3 0 32,-10-6-1-17,-14 3 0 1,-8 3-5-16,-6 0 1 16,0 3-9-16,-1 7 0 0,1 2-3 0,17 4 0 0</inkml:trace>
  <inkml:trace contextRef="#ctx0" brushRef="#br1" timeOffset="47139.55">3796 11426 47 0,'3'22'23'0,"-6"-3"-23"0,6-6 44 16,-3 12-43-16,7 6 0 0,-3 4 0 0,3 12 0 0,4 0-1 0,-8-10 0 0,11-2-1 0,-3-7 0 0,-1-6-7 15,1-6 0-15,17-10-7 16,-7-6 1-16</inkml:trace>
  <inkml:trace contextRef="#ctx0" brushRef="#br1" timeOffset="47423.41">4286 11687 53 0,'-10'22'26'0,"-29"44"-29"15,28-51 46-15,-6 20-39 0,-8 5 0 16,-14 17 3-16,-10 6 0 15,-8 15-9-15,-3 4 0 16,0 9 6-16,0-7 0 0,7 4-2 31,15-10 0-31,6-6-4 0,4-12 1 16,7-13-4-16,3-12 1 16,7-10-6-16,4-13 0 0,4-5-9 15,13-11 1-15</inkml:trace>
  <inkml:trace contextRef="#ctx0" brushRef="#br1" timeOffset="47688.45">4166 12471 47 0,'-17'47'23'0,"-8"15"-18"0,18-40 35 0,-4 7-38 0,-6-1 1 16,3 6 0-16,-4 4 0 15,-3 0-5 1,10-1 1-16,1-2-1 0,-4-13 0 16,10-10-12-16,-3-9 1 15,7-18-3-15,0-7 1 16</inkml:trace>
  <inkml:trace contextRef="#ctx0" brushRef="#br1" timeOffset="47868.37">4001 12455 43 0,'28'31'21'0,"11"23"-19"0,-29-39 40 0,8 10-40 16,-8 4 1-16,8 2 0 15,3 0 1-15,-7 7-6 16,11 3 1-16,-11-4 0 15,4-2 1-15,-8-10-9 16,-3-12 0-16,4-17-6 16,-11-8 1-16</inkml:trace>
  <inkml:trace contextRef="#ctx0" brushRef="#br1" timeOffset="48323.34">4329 12207 47 0,'14'19'23'0,"7"-16"-20"0,-11-3 40 15,-6 0-40-15,3-3 1 16,11 0 3-16,-8 0 0 15,1 0-8-15,3 0 1 16,-3-4 4-16,3 4 1 16,-11 3-3-16,4 0 1 0,-3 10-3 15,-8-1 1-15,4 7-2 16,-10 2 1-16,3 4-1 16,0 0 1-16,3-3 0 15,-3 0 1-15,7 0 0 16,0-7 1-16,7 4-1 15,11-3 1-15,3-7-1 16,4-6 1-16,10-3-5 16,4 0 1-1,-15-4-9 48,1-2 0-48,-14-10-9-15,10 3 0 0</inkml:trace>
  <inkml:trace contextRef="#ctx0" brushRef="#br1" timeOffset="48897.09">5609 11734 53 0,'11'28'26'0,"3"19"-27"0,-11-38 40 0,8 10-37 16,-7 9 1-16,3 7 1 15,3 6 1-15,1 3-5 16,-1 0 1-16,1 6 4 16,-1 3 1-16,-2 0-2 15,2-2 0-15,-10-17-1 16,0-3 0-16,0-9-3 15,-10-9 1-15,-12-7-3 16,-6-9 1-16,-7-6 0 0,-7-4 0 16,-8 0-2-1,-3 1 1-15,14 3 0 16,-3 2 0 0,3 10 0-16,0 7 1 0,1 5-1 0,6 7 1 15,4 0 2-15,7 3 1 16,10 7 0-16,0-1 1 15,15 1 0-15,6-4 0 16,8 0-1-16,3-3 0 16,18-3-3-16,10 0 1 15,4-6-8-15,14-4 1 16,-7-12-13-16,-10-9 0 0</inkml:trace>
  <inkml:trace contextRef="#ctx0" brushRef="#br1" timeOffset="49140.85">6057 12239 42 0,'0'28'21'0,"-17"28"-17"0,6-40 23 0,-7 0-25 0,-3 9 1 0,-4 6 2 0,8 4 1 0,-4-1-7 16,3 4 0-16,11-10 1 16,-7-3 1-16,7-9-7 0,3-10 1 15,4-9-10-15,-10-10 1 16</inkml:trace>
  <inkml:trace contextRef="#ctx0" brushRef="#br1" timeOffset="49310.57">5831 12257 47 0,'36'35'23'0,"55"31"-21"0,-73-51 39 0,14 14-40 0,-7 8 0 0,10 10-5 16,-3 13 1-16,3 0-6 16,-3-1 0-16,-15-6-5 15,-3-2 0-15</inkml:trace>
  <inkml:trace contextRef="#ctx1" brushRef="#br2">20881 3662 0,'0'0'15,"53"-3"1,-53 3-1,0 0 1,0 0 0,0 0-1,0 0 1,0 0 0,0 0-1,0 0 1</inkml:trace>
  <inkml:trace contextRef="#ctx0" brushRef="#br2" timeOffset="59090.8">25351 4619 37 0,'7'6'18'0,"7"28"-12"0,-11-21 19 0,1 6-23 15,3 3 1-15,-4 3 2 16,1 12 1-16,-4-2-6 16,0 3 1-16,-4 5 3 15,1 11 1-15,-4-4-1 0,0 19 1 16,0 0-2-16,-4 9 0 15,4 13-1-15,0 6 0 16,0 13-1 0,0 9 1-16,0 10-1 0,0 6 1 15,0 9-1-15,3 3 0 16,-3 16 0-16,-3-6 0 16,-1 13-1-16,0 8 0 15,1 1 0-15,-1 19 0 16,-3-1 0-16,0 20 0 15,0-1-1-15,-4 10 0 16,4 3 1-16,0 9 0 0,3 3 0 16,1 7 0-16,-1 0-1 15,-3 6 1-15,0-6 1 16,-7 6 1-16,0 12 0 16,-7 7 0-16,-1 0 0 15,-2 3 0-15,-1 9-1 16,7 10 1-16,0-4-2 15,4 4 1-15,0-6-1 16,7-10 1-16,0 0-1 16,3-13 1-16,1-5-1 15,-1-7 1-15,4-7-1 16,4-2 0-16,-1-16-1 16,0-13 1-16,4-12-3 15,0-19 0 1,0-25-3-16,4-9 1 15,0-26-6-15,3-9 0 0,7-22-8 0,0-22 1 16</inkml:trace>
  <inkml:trace contextRef="#ctx0" brushRef="#br2" timeOffset="60741.31">19173 10294 43 0,'0'13'21'0,"18"-7"-21"16,-11-3 31-16,4 1-29 15,3-1 0-15,4 3 2 16,3-3 1-16,7 0-5 16,7 0 0-16,4 0 4 0,3 1 1 15,4-1-1-15,4 0 0 16,6 0-1-16,8 0 1 16,10 0-2-16,7-3 1 46,0 0-1-30,14 0 0 0,7-3-2-1,11 3 1 1,7-3-1-16,0 3 1 0,18 0-1 0,10-3 1 0,0 3-1 0,14 0 1 0,8 0 0 0,3-3 0 0,14 3 0 0,3-3 0 0,8 3 0 16,13 0 0-16,-6 0-1 15,14 0 1-15,-1 0 0 16,15 3 0-16,7 0 0 15,3 0 0 1,8 0 0 0,3 7 1-16,7 2 0 15,4 1 0-15,6-4-2 0,1 0 1 0,10 1-1 16,-7 2 1-16,11-5-1 16,0 2 1-16,0 1-1 15,3 5 1-15,0-5-1 16,11-1 1-16,-4-6 0 15,11 3 0-15,-10 1-1 16,13-4 1-16,-17 3-1 16,14 0 1-16,-11-3-1 15,-3 4 1-15,10 5-1 0,-17 4 0 16,7 6 0-16,-22 0 0 16,-10 0 0-1,-7-3 1 1,-31-7-1-16,-26 4 0 0,-6 0 0 15,-22-7 0-15,-28-3-4 0,-21 4 1 16,-10 8-6-16,-19-8 1 16,-17 2-14-16,-10-12 0 15</inkml:trace>
  <inkml:trace contextRef="#ctx0" brushRef="#br2" timeOffset="61513.92">32445 10489 39 0,'4'19'19'0,"24"12"-10"0,-21-31 17 15,3 3-23-15,8 0 1 16,7 4 3-16,6-1 0 0,8 3-9 16,0-2 0-16,-4-1 6 15,1 3 0-15,-5 1-2 16,-2-1 0-16,-8 4-3 16,-7-1 1-16,-7 4-1 15,-7-1 0-15,-4 14 0 16,-6 5 0-16,-8-2 0 62,1 2 0-62,-1 1 1 0,0 5 0 0,4 1 0 16,4-3 1-16,-1-7 0 0,4-3 1 0,3 0-1 16,4-9 1-16,4-6-1 15,3-4 1-15,4-6-1 0,-1-12 1 16,1-13-1-1,-1-9 1-15,1-4-2 0,-4-9 1 0,-4 4-1 0,-6-8 0 16,-11-5-1-16,-11-3 0 16,-7 9-5-16,-3 3 0 15,3 6-11-15,8 4 1 16</inkml:trace>
  <inkml:trace contextRef="#ctx0" brushRef="#br2" timeOffset="61868.99">33373 10765 37 0,'-4'25'18'0,"1"-6"-14"0,3-13 21 16,-7 3-23-16,-7 4 0 15,-8 3 1-15,-2 6 1 16,-5 3-5-16,1 3 1 15,0 0 2-15,3-3 1 16,8-6-7-16,3-6 1 16,10-13-9-16,8-16 0 15</inkml:trace>
  <inkml:trace contextRef="#ctx0" brushRef="#br2" timeOffset="62022.9">33274 10605 49 0,'14'53'24'0,"11"54"-25"0,-15-79 40 0,-3 10-39 16,8 9 0-16,2 0-7 15,-3-6 1-15,0-7-5 16,-7-6 1-16</inkml:trace>
  <inkml:trace contextRef="#ctx0" brushRef="#br2" timeOffset="63070.49">24998 4653 39 0,'3'25'19'0,"8"-6"-8"0,-8-13 19 0,1 4-25 16,0-7 0-16,3 3 1 15,0-3 1-15,3 4-10 16,1-11 1-16,6-2 5 16,12-3 1-16,2-10-3 15,5 0 0-15,-1 3-1 16,-3-2 1-16,-1-4-2 16,-6 0 1-16,-4 0-1 15,-3 6 0-15,-4 4-1 16,-3 2 1-16,-1 7-1 15,1 3 1-15,-1 13 0 16,1-4 0 0,0 10 0-16,-1 6 0 15,4 3 1-15,0 7 1 0,11 2-1 16,-4 1 0-16,0 3 1 16,1-7 0-16,-5-3-1 15,-3-2 1-15,-3-11-2 16,0-2 1-16,-8-6-1 0,-3-4 0 15,-3-9-1-15,-8-7 1 16,-10 1 0-16,-15-10 0 16,-9 3 0-16,-22 1 0 15,-4 2 1-15,0 4 0 16,-3-4 0-16,0 4 0 16,4 3-1-16,6-1 1 15,4 4-4 16,14 3 0-31,18 6-10 0,14 4 1 0</inkml:trace>
  <inkml:trace contextRef="#ctx0" brushRef="#br2" timeOffset="63453.62">25301 3797 48 0,'11'-3'24'0,"-4"-3"-24"0,-7 12 38 0,-4 0-37 0,-6 4 1 0,-8 18 0 0,-7 9 1 0,-10 7-4 0,3 19 1 15,-3 6 0-15,0 13 1 16,3-10-3-16,4-13 0 16,7-9-6-16,3-12 0 15,7-16-7-15,8-16 0 16,3-21 0-16,0-20 1 15</inkml:trace>
  <inkml:trace contextRef="#ctx0" brushRef="#br2" timeOffset="63606.11">24991 3822 62 0,'28'38'31'0,"7"46"-47"0,-24-65 71 0,-4 3-59 16,0 3 1-16,0 0-18 15,-7-6 0-15,-11-9 16 16,-6-1 1-16</inkml:trace>
  <inkml:trace contextRef="#ctx0" brushRef="#br0" timeOffset="70967.45">18919 10991 23 0,'0'0'11'0,"8"-13"-4"0,-5 10 11 16,8 0-14-16,-4 0 0 16,0 0 3-16,0-1 1 15,3 4-9-15,1 0 1 16,0 4 7-16,-1-1 0 15,1 0-3-15,3-3 1 16,3 0-2-16,5 3 0 0,6-3-2 16,4 3 1-16,3 0-1 15,4 3 0-15,0 1 0 16,3-1 1-16,7 0 0 16,1 4 0-16,-5 5-1 15,5-2 0-15,6-4 0 16,4 4 0-16,0-1-1 15,7 4 0-15,7 0 0 16,0 3 0-16,1-1 0 16,2 7 1-16,1 1-1 15,3-4 1-15,4 6 0 16,-1 3 1-16,-10 0-1 16,4 4 0-16,0-1 0 15,3 4 1-15,7 3-2 16,4 0 1-16,-4-1-1 15,7 4 1-15,-3 10-1 0,-1-11 0 16,5 8 0-16,-1 5 0 31,43 38 0-31,-22-3 0 16,-3-6 0-16,-7-10 0 16,-4 10 0-16,-17-7 0 15,-1 4 0-15,8 5 0 16,-7-2 0-16,-1 3 0 15,1-7 1-15,-7 4 0 16,-8 3-1-16,-10 6 0 16,0-3 0-16,0 9 0 0,0-9 0 15,-3 6 0-15,-5 7-1 16,1 2 0-16,0 11 1 16,-3-5 0-16,-1 1 1 15,0 6 0-15,1 7 0 16,-8 2 0-16,4 7 0 15,3 6 1-15,4 7-1 16,-3 2 1-16,-1 10-2 16,4-9 1-16,-4-7-1 15,1-3 1-15,-1 6-1 16,-3-9 1-16,-7-3-1 16,-11-6 0-16,-3-1-1 15,-4-5 1-15,4-7-4 16,-8-6 1-16,1-26-12 15,7-21 1-15,-1-13-4 16,19-9 0-16</inkml:trace>
  <inkml:trace contextRef="#ctx0" brushRef="#br0" timeOffset="72754.78">25788 4399 27 0,'4'19'13'0,"10"-32"-5"16,-7 13 13-16,-4 4-19 16,1 5 0-16,-1-9 1 15,-3 3 1-15,4 6-4 16,-4 4 0-16,3 6 3 16,-3 0 0-16,0 6-1 15,0-10 1-15,0 7-2 16,-7 10 1-16,4 2 0 15,-4 1 0-15,0-1-1 16,0 10 1-16,0 0-1 16,3 6 1-16,1 7-1 15,-1 2 0-15,0 4 0 16,1 12 1-16,-4-18-1 0,3 12 0 16,4 3 0-16,4-6 0 15,-1 6-1-15,1-6 1 16,-1-1-1-16,5 8 1 15,2 5-1-15,1 3 0 16,-4 1 0-16,0 3 1 16,3-1-1-16,5 1 0 15,-1-3 0-15,0 5 1 16,3-5-1-16,5 3 0 16,6-4 0-16,4 4 1 0,-1 3-1 46,5-7 0-46,2 13 0 0,-9-12 1 0,9 2-1 0,8-2 1 0,0 6 0 16,3-7 0-16,8 1 0 16,6 9 1-16,8-10-1 15,-11 4 0-15,7-7 0 16,7 7 0-16,4-4-1 16,6 1 1-16,8-4 0 15,-4-2 0-15,0-7 0 16,4 3 0-16,7-13-1 15,7 7 1-15,-4-3-1 16,0-4 0-16,4 7 0 16,11 3 0-16,3 0 0 15,-8-6 0-15,8 0 0 16,4-4 0-16,6 10 0 0,-10-6 0 16,7 0 0-16,4 3 0 15,6-1 0-15,-6-2 0 16,3-3 0-16,4-1 0 15,10-8 0-15,-14-1 1 16,7 0-1-16,4-3 0 16,3-3 0-16,-11-7 0 15,8 1-1-15,10-3 1 16,-7-4-1-16,-3 0 1 16,3 7 0-16,14-4 0 0,-20-5 0 15,9-7 0-15,8 3-1 16,0-3 1-16,-11-4 0 15,0-2 0-15,-3-3-1 16,-8-7 0-16,-24 0-5 16,7-3 0-16,-14 0-11 15,-11-3 1-15</inkml:trace>
  <inkml:trace contextRef="#ctx0" brushRef="#br0" timeOffset="74043.22">26204 3355 34 0,'11'-3'17'15,"-8"0"-11"-15,-3 3 18 0,0 0-22 16,-3 3 0-16,-1 3 1 16,1 3 1-16,-4 7-5 15,-4 6 1-15,-10 0 2 16,-7 3 0-16,-4 13 0 15,-3-1 1-15,-4 14-2 16,0 5 0-16,7-3 0 16,1 4 1-16,6-1-1 15,0-6 0-15,8-6-3 16,3-16 0-16,3-6-5 16,4 0 1-16,3-6-8 15,4-13 1-15</inkml:trace>
  <inkml:trace contextRef="#ctx0" brushRef="#br0" timeOffset="74307.39">25890 3386 39 0,'-7'13'19'0,"0"-1"-17"0,7-5 31 0,0 2-32 16,0 4 1-16,4-7-1 16,-4 6 1-16,3 10-3 15,1 7 1-15,3-1-1 16,0 3 1-16,0-3-8 16,0 1 0-16,0-20-4 15,4-3 0-15</inkml:trace>
  <inkml:trace contextRef="#ctx0" brushRef="#br0" timeOffset="74659.31">26137 3590 42 0,'0'10'21'0,"7"-4"-17"0,-7-6 38 16,0 0-40-16,7-6 1 15,0 6 0-15,1 0 0 0,-1 0-5 16,-4 0 1-16,11 0 2 16,0 6 1-16,4-6-6 15,-4 0 0-15,-3 3-10 16,-8 6 0-16,-3-2-1 16,-3-4 0-16</inkml:trace>
  <inkml:trace contextRef="#ctx0" brushRef="#br0" timeOffset="74826.17">26074 3788 39 0,'-11'28'19'0,"15"-22"-13"15,-1-6 37-15,4 0-40 16,4 3 0-16,0 0 0 0,-1 1 1 16,8-14-7-1,-1 10 1-15,-6-6-2 16,3 0 0-16,0 2-11 0,0-5 1 15</inkml:trace>
  <inkml:trace contextRef="#ctx0" brushRef="#br0" timeOffset="75163.48">26582 3277 41 0,'0'18'20'0,"-4"1"-18"0,1-13 27 0,-1 7-26 16,-3 9 1-16,0 6 1 15,0-6 1-15,-4 13-8 16,1 5 0-16,3-2 4 16,0 6 1-16,0 0-3 15,3-3 0-15,1-1-5 16,-1-2 0-16,4-10-9 16,0-6 0-16</inkml:trace>
  <inkml:trace contextRef="#ctx0" brushRef="#br0" timeOffset="75442.1">26808 3574 42 0,'-4'22'21'0,"-21"7"-19"0,18-23 32 15,0 3-31-15,-7 10 0 16,-7 9 1-16,-14 10 0 0,-8-4-5 16,-10 17 0-16,1-1 3 15,-5 12 0-15,-3 1-3 16,11-3 1-16,6-10-5 16,8-3 1-16,3-3-8 15,8-16 1-15,10-12-3 16,-1-7 0-16</inkml:trace>
  <inkml:trace contextRef="#ctx0" brushRef="#br0" timeOffset="75818.53">26684 3963 47 0,'11'10'23'0,"-8"-7"-25"0,-3 0 46 16,-3 3-44-16,-4 7 0 0,-7-4 0 16,-8 10 1-1,-2 3-1-15,-5 9 0 0,1-6 0 16,4 4 0-16,-1-7-2 16,4-1 1-16,7-2-8 15,3-9 1-15,7-10-6 16,4-10 0-16</inkml:trace>
  <inkml:trace contextRef="#ctx0" brushRef="#br0" timeOffset="76010.48">26578 3869 45 0,'18'16'22'0,"-7"28"-20"16,-8-29 39-16,1 4-40 0,-1 9 1 15,1 7-1 1,-1 12 0-16,4-3-2 0,4 6 0 16,-1-9-8-16,-3-7 0 15,-10-5-6-15,-4-11 1 16</inkml:trace>
  <inkml:trace contextRef="#ctx0" brushRef="#br0" timeOffset="79524.69">26451 10257 21 0,'7'-22'10'0,"-3"19"3"0,-4 3 11 15,0 0-19-15,0 3 0 16,0 3 2-16,0 0 1 16,0 7-9-16,0-1 0 15,0 4 7-15,-4 3 1 16,-3 6-2-16,4 10 0 15,3-1-1-15,0 13 0 16,0-3-2-16,0 0 1 16,0-3-3-16,3-10 1 15,4-6-8-15,-3 0 0 16,3-9-9-16,0-4 0 16</inkml:trace>
  <inkml:trace contextRef="#ctx0" brushRef="#br0" timeOffset="80095.25">26402 11320 42 0,'3'6'21'0,"-3"4"-14"0,0-4 29 0,0 3-33 16,0 4 0-16,-3 6 2 15,3 3 0-15,-4 6-6 16,1 13 1-16,-1 2 3 16,1 11 1-16,-4 2-3 15,0-12 1-15,0 3-4 16,0-9 0-16,3-10-13 15,1-6 0-15,3-16-2 16,0-6 1-16</inkml:trace>
  <inkml:trace contextRef="#ctx0" brushRef="#br0" timeOffset="80996.28">26709 8046 16 0,'0'-12'8'0,"7"24"5"0,-7-12 6 0,3 3-14 15,1 0 0-15,-1 0 3 16,-3 4 1-16,0 2-11 15,0 10 0-15,0 9 8 16,0 16 1-16,0 0-3 16,0 19 1-16,-3 9-3 15,-1 13 1-15,-3 18-2 16,0 13 1-16,-7 6-2 16,-3 1 1-16,-1 8-1 15,-3 1 0-15,-4 0-1 0,-3-4 0 16,3 7-2-16,4-6 0 15,7-7-1 1,7 0 0-16,3-15-4 0,4-7 0 16,0-9-5-16,-3-22 1 15</inkml:trace>
  <inkml:trace contextRef="#ctx0" brushRef="#br0" timeOffset="81747.55">27407 8557 22 0,'11'6'11'0,"3"1"3"16,-14-7 13-16,0 0-23 16,0 0 1-16,-4 0 5 15,-3 3 0-15,-3 13-12 16,-11 9 1-16,3 19 7 16,-7 12 0-16,-6 16-2 15,-15 19 0-15,-11 19-4 16,-3 12 1-16,-3-3-2 15,-1 10 0-15,4-10-3 0,7-9 1 16,11-19-4-16,7-10 1 16,7-9-9-16,3-18 1 15</inkml:trace>
  <inkml:trace contextRef="#ctx0" brushRef="#br0" timeOffset="82180.23">28035 8808 36 0,'28'-19'18'0,"-13"13"-13"16,-15 6 25-16,3 6-26 15,-6 7 0-15,-4 6 2 16,-8 9 1-16,-13 13-9 15,-7 12 1-15,-11 16 4 16,-7 25 1-16,-14 16-2 0,-14 12 0 16,-7 16-2-16,7 9 1 15,3-6-2-15,4-6 1 16,14-22-3-16,7-16 1 16,14-15-6-16,8-22 0 15,13-20-7-15,14-21 1 16</inkml:trace>
  <inkml:trace contextRef="#ctx0" brushRef="#br0" timeOffset="82514.17">28501 9112 30 0,'11'-3'15'0,"-4"16"-5"0,-7-10 19 0,-4 6-27 16,-7 4 1-16,-3 9 3 16,-3 9 0-16,-12 19-7 15,-9 10 1-15,-19 12 4 16,-10 19 0-16,-7 25-2 15,-3 3 1-15,6-3-3 16,4-3 1-16,3-10-4 16,15-8 1-16,7-23-5 0,10-13 0 15,14-18-7-15,18-16 0 16</inkml:trace>
  <inkml:trace contextRef="#ctx0" brushRef="#br0" timeOffset="82828.25">28970 9617 31 0,'25'3'15'0,"-25"0"-10"0,0-3 19 0,-4 4-22 15,-3 2 1-15,0 9 2 16,-3 7 1-16,-8 4-6 16,-7 11 0-16,-10 10 4 15,-14 13 0-15,-4 15-1 16,-7 3 0-16,-4 4-2 16,8 6 0-16,13-13-4 15,8-15 0-15,7-20-8 16,10-21 1-16,11-19-4 15,11-12 1-15</inkml:trace>
  <inkml:trace contextRef="#ctx0" brushRef="#br0" timeOffset="83098.77">29284 9514 40 0,'25'34'20'0,"-29"10"-24"0,-3-35 38 16,-10 17-34-16,-8 11 0 15,-7 13 1-15,-7 10 1 16,-10 9-2-16,7 3 0 0,-4-6 1 16,0-7 0-16,-4-2-1 15,8-7 1-15,7-12-4 16,7-10 1-16,10-9-8 15,11-10 1-15,14-9-3 16,7-9 0-16</inkml:trace>
  <inkml:trace contextRef="#ctx0" brushRef="#br0" timeOffset="83383.9">29760 9771 29 0,'11'15'14'0,"-18"39"-11"0,3-42 24 16,-6 10-23 0,-4 3 0-16,-11 4 4 0,-3 5 0 15,-8 7-10-15,1 3 1 16,-4 9 5-16,-3 10 1 15,-4-1-3-15,0 1 1 16,8-10-7-16,9-12 1 16,8-13-6-16,14-9 0 0,14-16-5 15,11-18 1-15</inkml:trace>
  <inkml:trace contextRef="#ctx0" brushRef="#br0" timeOffset="83612.14">30208 9752 31 0,'36'31'15'0,"-22"10"-11"0,-18-22 25 0,-3 6-29 16,-10 6 1-16,-19 13 0 15,1 3 0-15,-7 10-2 16,-8-1 1-16,-3 4-1 15,0-7 1-15,11-6-4 16,7-12 1-16,10-10-7 16,7-7 0-16</inkml:trace>
  <inkml:trace contextRef="#ctx0" brushRef="#br0" timeOffset="83883.67">30618 9984 31 0,'7'13'15'0,"-18"21"-11"0,11-18 22 0,-7 9-24 15,-7 0 0-15,-7 13 0 16,-7-1 1-16,-4 4-5 15,-4 6 1-15,-2 0 2 16,6-3 1-16,4-6-6 16,7-10 1-16,6-6-8 15,12-13 1-15</inkml:trace>
  <inkml:trace contextRef="#ctx0" brushRef="#br0" timeOffset="84134.79">31101 9940 34 0,'7'47'17'0,"-32"-6"-14"0,15-19 26 15,-11 0-29-15,-8 9 1 16,-2 10 1-16,-8 0 0 15,3 6-3 1,-2 0 1-16,-1 0 0 0,7 0 0 16,4-13-4-16,3 1 0 15,11-13-7-15,7-7 0 16</inkml:trace>
  <inkml:trace contextRef="#ctx0" brushRef="#br0" timeOffset="84432.62">31447 10069 35 0,'-4'22'17'0,"-17"15"-17"15,14-27 27-15,-4-4-26 16,1 10 0-16,-8 6 0 16,-10 3 0-16,3 3-2 15,-3-3 1-15,0 3-1 0,7 0 0 16,3-6-5 0,4-6 0-16,3-7-5 0,4-9 1 31</inkml:trace>
  <inkml:trace contextRef="#ctx0" brushRef="#br0" timeOffset="84677">31711 10106 36 0,'0'38'18'0,"-3"-22"-17"0,-1-4 32 0,-6 7-32 16,-8 9 0-16,-3 7 0 16,-7 12 1-16,-4 3-3 15,0-3 1-15,0-3 0 16,4-7 0-16,7-5-5 16,0-10 1-16,14-7-7 15,10-11 0-15</inkml:trace>
  <inkml:trace contextRef="#ctx0" brushRef="#br0" timeOffset="85168.64">32247 10285 7 0,'4'-6'3'0,"-4"-19"-2"15,0 12-9-15</inkml:trace>
  <inkml:trace contextRef="#ctx0" brushRef="#br0" timeOffset="85425.28">32254 10141 28 0,'-3'9'14'0,"3"1"-13"0,0-7 29 16,0 9-28-16,0 4 1 0,-7 6 1 15,-4 6 0-15,-6 7-5 16,-12 15 0 31,-6 0 4-31,-4 10 0-16,-3-1-2 0,0-9 0 0,-1-6-2 0,5-6 1 0,6-10-7 15,14-9 1-15,11-10-6 0,18-9 1 0</inkml:trace>
  <inkml:trace contextRef="#ctx0" brushRef="#br0" timeOffset="85712.96">32801 10103 41 0,'0'13'20'0,"4"6"-21"0,-4-13 35 16,-4 0-33-16,-3 3 0 16,-10 13 2-16,-12 7 1 15,-2 5-5-15,-12 16 0 16,-3 4 3-16,4 5 0 0,0 7-2 16,3-10 1-1,7-15-5-15,4-9 0 0,10-4-6 16,15-6 0-16,10-16-4 15,11-12 1-15</inkml:trace>
  <inkml:trace contextRef="#ctx0" brushRef="#br0" timeOffset="85951.86">33016 10150 38 0,'11'32'19'0,"-14"-14"-19"16,-1-11 36-16,-3 8-35 16,-4 4 1-16,-10 6 1 15,-7 3 1-15,0 13-5 16,3 3 1-16,0 3 2 16,1 3 0-16,-1 0-1 15,0-6 0-15,4-12-6 16,3-7 1-16,8-6-9 0,10-4 0 15</inkml:trace>
  <inkml:trace contextRef="#ctx0" brushRef="#br0" timeOffset="86177.31">33359 10163 48 0,'0'25'24'0,"-21"-13"-23"16,10 4 39-16,-7 12-40 15,-10 16 0-15,-14 13 1 16,-8 12 0-16,-10 6-6 16,-10 6 1-16,3-2-10 15,-7-1 0-15</inkml:trace>
  <inkml:trace contextRef="#ctx0" brushRef="#br1" timeOffset="101097.57">26779 7927 12 0,'4'12'6'0,"-1"-12"1"0,-3 0 6 16,0 0-10-16,0 0 0 16,4 0 2-16,-4 0 0 15,3 4-6-15,-3-1 0 16,4 3 5-16,-8 0 0 16,4 1-1-16,0 2 1 15,4-3 0-15,-4 0 0 16,4 1 0-16,-4-4 0 15,3 3-2-15,-3 4 1 16,4-1 0-16,-4 0 1 16,3 4-2-16,-3-4 1 0,4 4-1 15,-4-4 1-15,3-2-1 16,-3-4 1-16,4 6-2 16,-1-3 0-16,4 4 0 15,-7-1 0-15,4 1-1 16,-4-1 1-16,7-3-1 15,-4 4 0-15,1-1 1 16,-1-3 0-16,1 4 0 16,0-4 0-16,3 0 0 15,0 4 1-15,3-4-1 16,-3 3 1-16,0 1-1 16,0-1 0-16,0 4 0 15,0-4 0-15,1 1 0 16,-1-1 0-16,0-3-1 15,0 1 0-15,3-1 0 0,-6 3 1 16,3-3-1 0,0 1 1-16,0-1 0 0,0 3 1 47,0 1-1-32,0-1 1-15,4 1-1 0,-1 2 1 0,-3-2-1 0,0 2 0 0,0-2-1 0,4-1 1 16,0 0-1-16,-1 1 1 15,1-4-1-15,-1 3 1 16,1-2 0-16,0 2 0 16,-1-6-1-16,1 7 1 0,-1-7-1 15,1 0 1-15,-1 3-1 16,1-3 0-16,0 0 0 16,-1 4 1-16,1-1-1 15,-1-3 0-15,1 3 0 16,0 1 0-16,-4 2 0 15,3 1 1-15,-3-1-1 16,0 3 0-16,0 1 0 16,0-4 0-16,0 4 0 15,4-4 1-15,0 1-2 16,-1 2 1-16,4 4 0 16,4 0 0-16,0-1 0 15,3 1 0-15,0 3 0 16,4 3 0-16,3 0 0 15,-3 3 0-15,3-3 0 0,4-3 0 16,3 6 0 0,0 0 1-16,0 3-1 0,-3 0 1 15,0-3-1-15,-7-3 0 16,-1 0 0-16,1 0 0 16,3-3 0-16,0 0 0 15,1 3 0-15,2-3 0 16,-2-4 0-16,2 4 0 15,-2-3 0-15,-1 3 0 16,0-4 0-16,0 1 1 16,0-4-1-16,1 1 0 15,-1 3 0-15,0-4 1 16,0 1-1-16,-3-4 0 0,0 1 0 16,-4 2 0-16,0-6 0 15,-7 4 0-15,4 2 0 16,-4 4 0-16,7-3 0 15,-3 2 0-15,3-2 0 16,0-4 0-16,0 1 0 16,0-1 0-16,-3 0 0 15,0 4 0-15,-1 0 0 16,1-1 0-16,0 1 0 16,-1-1 0-16,1 4 0 15,3-1 1-15,-3 1-1 16,3 3 1-16,-4-3-1 15,1-7 1-15,3 0-1 16,-3 4 0-16,0-4 0 16,3 1 0-16,-4 2 0 15,5 1 1-15,-5-1-2 0,1 1 1 16,-4 0 0-16,0-1 0 16,-3 1 0-16,-1-4 0 15,4 0 0-15,4 1 0 16,7-1 0-16,-4-2 0 15,4-1 0-15,3 3 0 16,0 1 0-16,0-1 0 16,0-3 0-16,1 4 0 15,-1-1 0-15,0 1 1 0,0 2-1 16,4 4 0-16,0-7 0 16,0 1 0-16,-4-1 0 15,-4-3 1-15,-2 4-1 16,-1-1 0-16,7 0 0 15,-3-2 1-15,3 2-1 16,0 1 1-16,0-4-1 16,1 6 0-16,-5-2 0 47,1-4 0-47,0 0 0 0,3-3 0 0,0 1 0 0,0-1 0 0,1 0 0 15,-1 3 0-15,0 0-1 16,0 1 1-16,0 2 0 15,1 0 1-15,-5 1-1 16,1-1 0-16,-7 1 0 16,-1-1 0-16,5 1 0 15,-1-1 0-15,3 3 0 16,1 1 0-16,0 0-1 0,-4-4 1 16,0 4 0-16,0-7 0 31,18 0-1-31,-4 0 1 15,1 7 0-15,-5-1 0 16,1 1 0-16,0-4 0 16,-4 1 0-16,0-1 0 15,4 4 0-15,-7-4 0 16,-4-3 0-16,0 4 0 0,4-4 0 16,3-3 0-16,0 3 0 15,0 1 0-15,1 2 0 16,-1-3 0-16,0 1-1 15,0-4 1-15,1 3 0 16,-1-6 0-16,0 3 0 16,4 0 0-16,0 1 0 15,3-1 0-15,4-3 0 16,-8 3 0-16,-2 3 0 16,-1-3 0-16,4 3 0 15,-1 1 1-15,8-4-1 16,0 3 0-16,0-3 0 15,-4 0 0-15,4-3-1 16,-4 4 1-16,4-4 0 16,-7-4 0-16,3 4 0 15,-3 0 0-15,-4 0 0 16,0 0 0-16,-3-3-1 0,-4 0 1 16,-3 3 0-16,-4 0 0 15,0-3-1-15,-4 3 1 16,-3 3-1-16,1-3 1 15,-1 3-1-15,0-3 1 16,-4 3 0-16,1-3 0 16,-1 0-1-16,1 4 1 15,-1-4-1-15,1 3 1 16,-1-3-2-16,-3 0 1 16,4 3-2-16,-4-3 1 0,3-3-2 15,1 6 1-15,-4-3-3 16,0 0 1-16,-4 0-8 15,-3-6 1-15,-3-1-5 16,13 7 1-16</inkml:trace>
  <inkml:trace contextRef="#ctx0" brushRef="#br1" timeOffset="109252.06">26924 8219 16 0,'-7'-4'8'0,"3"1"2"0,4 3 2 16,-3 0-11-16,-4 0 0 16,3 0 1-16,-3 3 0 15,4 1-1-15,-1-4 0 16,1 0 3-16,-1-4 0 16,1 1 0-16,3 0 0 15,-4-6-1-15,-3 2 1 16,4-2-1-16,-5 0 0 15,-2-1-2-15,3-2 1 0,0-4-1 16,-4 0 0-16,4 1 0 16,0-7 1-16,0 0-1 15,0-10 1-15,0 10-1 16,3 0 1-16,-3-3-1 16,4-3 1-16,-1-3-2 15,1 3 1-15,-1-7 0 16,1-3 1-16,-4-2-1 15,0-4 0-15,0 3 0 16,-1 0 0-16,1-3 0 16,0 0 0-16,0 1 0 15,-3-4 0-15,-1-7-1 16,1 10 1-16,-1-12-1 16,-3 3 1-16,3-4-1 15,1-2 0-15,-1 2 0 16,1 7 0-16,-1 0 0 15,0-4 0-15,1-2 0 0,-1 3 0 16,1-4 0-16,-1 1 1 16,0-4-1-16,1 1 1 15,-4-10 0-15,0 9 0 16,0-3 1-16,-1 1 0 16,-2-1-1-16,3-6 0 15,-4 6 0-15,0 1 0 16,4-7 0-16,-3 0 0 0,-1-4-1 15,0 4 0-15,-3-9 0 16,-4-10 0-16,4 7 0 16,7-4 1-16,0 4-1 15,4-10 0-15,-5 6 0 16,1-3 0-16,0-3 0 16,0-3 0-16,0 3 0 15,-4-6 0-15,-3 0 0 16,0 0 0-16,3-7-1 15,1 7 1-15,-1-7-3 16,4 4 0-16,0 0-6 16,3-4 1-16,1-6-8 15,6 13 1-15</inkml:trace>
  <inkml:trace contextRef="#ctx0" brushRef="#br1" timeOffset="110017.03">27284 5732 31 0,'14'-19'15'0,"-14"10"-3"0,0 9 18 0,0 0-28 16,0 0 0-16,0 0 1 15,-4 6 0-15,-3 10-4 16,-10 12 0-16,-8 6 3 15,-7 13 0-15,-3 7-1 16,-4 15 0-16,0 0-1 16,8-7 0-16,2-2-4 15,5-13 0-15,6-9-9 16,4-13 1-16</inkml:trace>
  <inkml:trace contextRef="#ctx0" brushRef="#br1" timeOffset="110256.99">26980 5713 33 0,'8'6'16'0,"-1"-9"-6"0,-7 3 19 16,3 3-28-16,1 10 0 15,-1 3 0-15,1 12 1 16,-1 3-3-16,1 4 1 0,3 5-4 16,0-2 1-1,3 0-9-15,1-10 1 0</inkml:trace>
  <inkml:trace contextRef="#ctx0" brushRef="#br1" timeOffset="110573.37">27309 5967 49 0,'17'19'24'0,"1"-19"-26"0,-11-6 42 15,3-4-40-15,5 4 0 16,2-4 0-16,4 1 1 16,1 3-3-16,-5 0 0 15,1 6-6-15,-4 3 1 16,-7 3-7-16,-3-3 1 15</inkml:trace>
  <inkml:trace contextRef="#ctx0" brushRef="#br1" timeOffset="110753">27294 6099 36 0,'0'15'18'0,"4"-21"-9"15,-4 6 26-15,7 6-32 16,7-6 0-16,7 0 1 15,8-6 0-15,-1 6-7 16,0-3 1-16,0-3-1 16,4 6 0-16,-7 0-11 15,-4 0 0-15</inkml:trace>
  <inkml:trace contextRef="#ctx0" brushRef="#br1" timeOffset="111087.5">27848 5600 53 0,'-3'25'26'0,"10"22"-32"0,-7-37 44 15,0 15-38-15,-4 3 0 16,1 6-1-16,3 1 1 16,0 3-1-16,0 6 1 15,0-10-4-15,3 4 0 0,-3-7-10 16,0-12 1-16</inkml:trace>
  <inkml:trace contextRef="#ctx0" brushRef="#br1" timeOffset="111306.93">28116 5826 39 0,'7'25'19'0,"-17"6"-13"16,3-24 26-16,-4 5-29 15,-10 13 0-15,-11 10 1 16,-6 6 0-16,-1 15-5 16,-11 4 0-16,-6 9 3 15,-1 0 0-15,1-4-2 0,7-8 1 16,6-13-4-16,8-4 0 16,10-11-7-16,4-7 1 15,14-13-5-15,11-6 0 16</inkml:trace>
  <inkml:trace contextRef="#ctx0" brushRef="#br1" timeOffset="111610.22">28113 6262 39 0,'10'6'19'0,"-20"13"-17"15,3-13 32-15,-4 7-32 16,-6 2 1-16,-12 10 1 16,-6-3 1-16,0 10-6 15,3-1 0-15,4 4 3 16,3-1 0-16,4-3-5 15,3-2 1-15,4-10-8 16,7-13 1-16,4-16-5 16,-1-8 0-16</inkml:trace>
  <inkml:trace contextRef="#ctx0" brushRef="#br1" timeOffset="111804.85">27891 6277 39 0,'14'29'19'0,"3"24"-17"0,-13-37 35 16,-1 12-34-16,4 10 0 16,1 5 0-16,2-2 1 15,1 0-6-15,-4-3 0 16,0-7-1-16,0-6 1 0,-4-6-7 16,4-13 0-16,-3-12-5 15,0-4 1-15</inkml:trace>
  <inkml:trace contextRef="#ctx0" brushRef="#br1" timeOffset="112220.74">28279 6218 52 0,'7'12'26'0,"3"-12"-30"0,-6 0 51 15,3 0-45-15,3-6 1 16,5 0 1-16,-1 0 0 16,-4-1-5-16,1 1 0 15,-1 0 3-15,-2 3 0 16,-1 0-3-16,-7 3 1 15,3 3-1-15,-3 3 0 16,-7 3-1-16,-4 4 1 16,-6-1 0-16,-1 1 0 15,-3 12 1-15,3-3 1 16,4 6 0-16,7-6 0 16,7 0 1-16,7-3 0 15,7-3 0-15,4-7 0 0,7-3-3 16,10-3 1-16,-3 1-8 15,-4-4 1-15,0 0-11 16,-17-7 1-16</inkml:trace>
  <inkml:trace contextRef="#ctx0" brushRef="#br1" timeOffset="115359.04">19114 10511 10 0,'10'12'5'0,"1"-15"4"0,-4 3 6 16,-4 3-12-16,4-3 1 16,0-3 3-16,4 3 0 15,0-3-8-15,-1 3 1 16,1 0 5-16,-1-3 1 16,4 3-2-16,1-6 1 15,-1 3-1-15,3-1 0 16,4 4-1-16,1 0 1 15,-1 0-1-15,3 0 1 0,1 4-1 16,0-1 0-16,3 0-1 16,-3-3 0-16,-1 0-1 15,-2 3 0-15,-5-3 0 16,4 3 0-16,4 0 0 16,0-6 0-16,0 6 0 15,3-3 1-15,0 3-2 16,-3 0 1-16,3 1-1 15,0-1 1-15,0-3-1 16,4 3 1-16,0 0-1 16,0 0 0-16,3 3 1 15,4 1 0-15,-4 5-1 16,-3 1 1-16,-8-1 0 16,5 4 0-16,-5 0 0 15,8 3 0-15,0-4-1 16,3-2 0-16,0 2 0 0,4 4 1 15,0 6-1-15,3-3 0 16,4 3 0-16,4 0 1 16,-5 1-1-16,-2-1 1 15,-4 3 0-15,-1 6 0 16,8-2-1-16,4-1 1 16,-1-3-1-16,4 7 1 15,0-4-1-15,3 7 1 0,4-4-1 16,-3-2 1-16,-8 2-1 15,0 4 0 1,4-1 1-16,4 7 0 0,-1-3 0 16,1-3 0-16,-1 6 0 15,8-4 0-15,-8-2 0 16,-3 0 1-16,-7-1-1 16,-4 7 1-16,1-3-2 15,2-3 0-15,1 2 0 16,-3 1 0-16,-5 0 0 15,1 0 0-15,0 9 0 16,-4-3 0-16,1 0-1 16,-1 3 1-16,0 3 0 15,0 4 0-15,-3-1 0 16,-4 4 0-16,-3-1 0 16,0 7 0-16,-8 3 0 15,-2 10 1-15,2-1-1 0,1 7 1 16,3 2-1-1,7 4 0-15,4 0 0 0,-4 10 1 16,7-7-1-16,-3 6 0 16,0 13 0-16,3 6 0 15,0 7 0-15,1 12 0 16,3 12 0-16,-1 10 0 16,-2 6-1-16,2 7 1 15,-6 2 0-15,0-9 0 16,7 10 0-16,3-7 0 15,0 4 0-15,-6 9 0 0,-1-4 0 16,-3 1 0-16,-4 6 0 16,4 0 0-16,-4-15 0 15,0-14 0-15,4 1 0 16,0-22 0-16,-4-13-1 16,-3-15 1-16,-4-10-1 15,0-9 0-15,-3-3-2 16,-1-4 1-16,-3-2-2 15,-3-4 1-15,-4 0-4 16,-4-12 1 0,1-16-12-16,-4-22 1 0</inkml:trace>
  <inkml:trace contextRef="#ctx0" brushRef="#br1" timeOffset="118243.66">26642 9558 30 0,'7'6'15'0,"0"6"-3"0,-4-5 15 16,1-1-25-1,3 3 0-15,0 7 3 0,0 12 0 16,0 10-5-16,7 12 0 16,-3 13 4-16,7 18 0 15,10 4-1-15,7 9 0 16,4 6-2-16,-4-12 1 15,0-13-2-15,-3-12 1 16,0-10-5-16,-11-12 0 16,-7-16-11-16,-10-15 1 15</inkml:trace>
  <inkml:trace contextRef="#ctx0" brushRef="#br1" timeOffset="118574.3">26980 8680 38 0,'4'3'19'0,"3"19"-18"15,0-10 23-15,0 13-22 16,7 10 0-16,4 21 2 16,3 16 1-16,7 22-5 15,8 10 0-15,-1 12 3 16,-3 6 1-16,-4 4-2 16,0-1 1-16,0-3-4 0,0-12 1 15,-3-6-5-15,-4-23 0 16,-3-15-9-16,0-13 0 15</inkml:trace>
  <inkml:trace contextRef="#ctx0" brushRef="#br1" timeOffset="118856.93">27563 9024 25 0,'21'32'12'0,"3"59"-1"15,-13-66 11-15,0 19-22 16,3 9 1-16,3 19-1 16,4 13 1-16,4 12 0 15,7 10 1-15,-4 6-1 16,7-4 1-16,4-5-1 15,-7-7 1-15,3-15-4 16,-3-10 0-16,0-7-9 16,-8-17 1-16</inkml:trace>
  <inkml:trace contextRef="#ctx0" brushRef="#br1" timeOffset="119127.22">28127 9598 28 0,'28'47'14'0,"4"32"-7"0,-21-57 18 16,3 12-24-16,3 10 0 15,4 16 0-15,4 2 1 0,-4 7-4 16,-3 0 0-16,0-6-4 16,-4-13 0-16,-4-9-4 15,1-13 0-15</inkml:trace>
  <inkml:trace contextRef="#ctx0" brushRef="#br1" timeOffset="119413.75">28526 9724 29 0,'24'47'14'0,"12"31"-14"0,-26-53 25 15,4 3-25-15,4 16 0 16,3 7 0-16,7-4 1 15,1 6-2-15,2 3 1 16,-2-12-1-16,-1-6 1 16,-4-10-8-16,-2-3 1 15,-5-9-2-15,-6-7 1 16</inkml:trace>
  <inkml:trace contextRef="#ctx0" brushRef="#br1" timeOffset="119625.49">29044 9934 40 0,'39'44'20'0,"-4"-7"-24"16,-24-18 41-16,-1 6-37 15,5 10 0-15,2 6 0 16,4 6 1-16,1 0-2 15,2 0 1-15,-3-3-1 16,1-7 0-16,-1-2-5 16,-4-13 1-16,1 0-7 15,-7-13 1-15</inkml:trace>
  <inkml:trace contextRef="#ctx0" brushRef="#br1" timeOffset="119866.42">29418 9993 41 0,'39'16'20'0,"-7"44"-25"0,-25-42 35 16,0 8-30-16,3 11 1 15,8 4-1-15,3 12 1 16,4 7-2-16,3-10 1 15,-3-3-1-15,-4-3 0 0,0-10-3 16,-3-5 0-16,-1-11-7 16,-2-8 0-16</inkml:trace>
  <inkml:trace contextRef="#ctx0" brushRef="#br1" timeOffset="120108.15">29884 10288 24 0,'35'47'12'0,"-3"-12"-10"16,-22-16 13-16,8 9-16 15,-4 3 0-15,0 0-2 16,-3-2 1-16,-1-4-1 0,5-10 0 15,-5-8-4-15,1-7 1 16</inkml:trace>
  <inkml:trace contextRef="#ctx0" brushRef="#br1" timeOffset="120316.31">30208 10288 30 0,'39'35'15'0,"-7"5"-15"0,-21-30 30 0,-1 9-29 16,4 6 1-16,4 3-1 15,-1-6 1-15,1 3-3 16,-4 0 1-16,0-3-1 16,-3-3 0-16,0-7-6 15,-1-5 0 1,-3-7-3-16,-3-7 0 0</inkml:trace>
  <inkml:trace contextRef="#ctx0" brushRef="#br1" timeOffset="120512.27">30589 10360 29 0,'22'19'14'0,"13"3"-12"15,-25-13 24-15,1 10-27 16,3 3 1-16,0 3-1 16,0 0 0-16,0 4-2 0,-3-4 0 15,-4-3-6-15,4-10 1 16</inkml:trace>
  <inkml:trace contextRef="#ctx0" brushRef="#br1" timeOffset="120735.72">31009 10523 17 0,'35'25'8'0,"-10"-18"-3"0,-18-10 7 0,4 3-12 15,-1-4 1-15,1 4 1 16,0 0 0-16,-4 0-3 15,0 0 1-15,0 4 0 16,-4-4 0-16,-3 0-6 16,0 0 1-16</inkml:trace>
  <inkml:trace contextRef="#ctx0" brushRef="#br1" timeOffset="120948.61">31330 10467 25 0,'46'31'12'0,"-14"1"-5"0,-22-32 20 15,1 6-26-15,3 3 1 16,0 4-1-16,4 3 1 16,-4-1-3-16,-3-2 0 15,-1-7-1-15,1-3 0 16,-4-6-7-16,-4-6 0 0</inkml:trace>
  <inkml:trace contextRef="#ctx0" brushRef="#br1" timeOffset="121141.07">31637 10395 11 0,'21'34'5'0,"4"10"1"0,-18-28-2 0,-3 3-1 16,-1 3 0-16,4 3 0 16,0 0 1-16,0-6-7 15,0-7 0-15,0-6 0 16,4-2 0-16</inkml:trace>
  <inkml:trace contextRef="#ctx0" brushRef="#br1" timeOffset="121355.83">31951 10552 30 0,'32'25'15'0,"3"15"-18"0,-24-30 29 16,3 2-26-16,0 1 0 15,0-1 0 1,0-2 1-16,-3-4-3 0,-1 0 0 15,1-6-4-15,-4-6 1 16,0-6-3-16,-3-7 0 0</inkml:trace>
  <inkml:trace contextRef="#ctx0" brushRef="#br1" timeOffset="121487.31">32177 10461 27 0,'18'9'13'0,"13"41"-8"0,-24-37 24 0,4 9-28 0,10 9 1 0,-7 0-3 16,0 4 0-16,-3-1-9 16,-11-8 1-16</inkml:trace>
  <inkml:trace contextRef="#ctx0" brushRef="#br0" timeOffset="134397.87">7154 5177 36 0,'-3'12'18'0,"6"-15"-10"0,-3 6 19 16,0-3-25-16,0 0 0 16,7 0 1-16,4 3 1 15,-7 1-5-15,13-4 1 16,1 3 2-16,14-3 0 15,6-3-1-15,1-4 0 16,7-2-3-16,3 6 0 16,-3-7-3-16,-7 7 1 15,-11-3-8-15,-3 6 0 16,-14 6-1-16,-11 7 0 0</inkml:trace>
  <inkml:trace contextRef="#ctx0" brushRef="#br0" timeOffset="134595.07">7225 5421 40 0,'-25'16'20'0,"11"22"-15"0,14-29 40 0,0 4-42 0,7-4 0 0,-3 0 2 0,13-5 1 0,12 2-7 16,13-3 0-16,4-3 4 15,7-6 0-15,7-1-5 16,-7 4 1-16,-8-3-11 15,-6 3 1-15,-14 6-6 16,-11 0 1-16</inkml:trace>
  <inkml:trace contextRef="#ctx1" brushRef="#br0" timeOffset="80785.6">6484 3775 0,'0'0'16</inkml:trace>
  <inkml:trace contextRef="#ctx0" brushRef="#br3" timeOffset="168058.3">9073 1251 38 0,'-14'0'19'0,"-10"15"-15"0,13-5 20 16,-10-1-24-16,-7 10 0 15,-4-9 0-15,-10-1 0 16,6-3-1-16,-6-6 1 15,7 0 0-15,6 0 0 16,8-9 0-16,7-7 0 16,7 0 0-16,11-2 0 15,3-1 0-15,10-9 1 0,1-4 0 16,3 10 0-16,4 3-1 16,-4 4 0-16,0-1 0 15,0 4 1-15,1 5-2 16,-1 4 1-16,-4 3-2 15,-3 10 1-15,1-1-1 16,2 16 1-16,4-3 0 16,4 19 0-16,-4 0 2 15,7 2 1 17,11-2 1-32,11 0 1 0,3-10 0 15,7-9 1-15,7-9-1 0,-4-13 1 0,-6-10-1 16,-12-5 0-16,-9-4-2 15,-8-6 0-15,-7-3-2 16,-3-7 1-16,-15-3-1 16,-13 4 0-16,-19 6 0 15,-13-7 0-15,-7 20-1 0,-4 2 0 16,-4 7-3-16,8 6 1 16,10 6-11-16,7 3 1 15,11 1-2-15,18-7 0 16</inkml:trace>
  <inkml:trace contextRef="#ctx0" brushRef="#br3" timeOffset="169181.12">11419 1430 42 0,'-10'28'21'0,"17"50"-12"0,-7-62 22 0,-7 6-29 0,0 6 0 0,0 6 1 16,-4 1 0-16,4 3-4 15,0-4 1-15,0 7 1 16,0-19 1-16,3-3-2 15,1-10 0-15,-1-9-1 16,1-12 1-16,3-17-2 16,3-5 1-16,4-20-2 15,0 1 1-15,1 0-1 16,-1-4 0-16,0 14-1 16,3-1 1-16,-3 3-1 15,4 9 1-15,3 7 1 16,0 7 1-16,4 8 2 15,3 4 0-15,4 12 3 16,3 4 1-16,4 8 0 16,-4-2 1-16,-7 6-2 15,-7 3 1-15,-14 10-3 0,-7-7 1 16,-4-3-3 0,-6-6 0-16,-4-4-6 0,-1-2 1 15,-2-7-10-15,3 4 0 16</inkml:trace>
  <inkml:trace contextRef="#ctx0" brushRef="#br3" timeOffset="169530.98">11875 1483 40 0,'3'19'20'0,"-14"9"-17"0,8-19 27 0,-1 4-30 15,1-10 0-15,-1 3 1 16,1-12 0-16,-1-3-1 16,1-1 1-16,3-6 0 15,3 4 1-15,1-7-1 16,3-3 1-16,-4 10-1 15,1-7 1-15,3 6-1 16,0 4 0-16,0 6-1 16,0-4 1-16,7 14-3 15,0-7 1-15,0 9-6 16,8-6 1-16,2 10-8 16,8-10 1-16</inkml:trace>
  <inkml:trace contextRef="#ctx0" brushRef="#br3" timeOffset="169813.4">12365 1430 49 0,'3'-4'24'0,"-3"8"-27"0,-3-4 43 16,-4 0-40-16,-4 0 0 0,-6 0 1 15,-1 0 1-15,-3 6-2 16,3 3 1-16,1 1 0 15,-1 18 0-15,4 6 0 16,7-5 0-16,3-1-2 16,11-3 1-16,4-9-1 15,10-13 1-15,4-6 0 16,-1-13 0-16,-2-3-1 16,-5-9 1-16,-3 3-8 15,0-3 0-15,-10-4-7 16,-1 10 1-16</inkml:trace>
  <inkml:trace contextRef="#ctx0" brushRef="#br3" timeOffset="171179.78">12873 1348 44 0,'0'3'22'0,"3"-6"-16"16,-3 3 35-16,0-6-39 15,0 3 0-15,-3-7 1 16,-4 1 1-16,0 3-5 16,-7 2 0-16,0 1 3 15,-4 3 1-15,-3 3-2 0,0 7 1 16,-1 9-1-16,5-7 1 15,-4 7-1-15,6 3 0 16,5 6 1-16,3 7 0 16,7 2-1-1,14-2 1-15,7-10-3 0,7-3 1 16,8-7-4-16,-1-5 1 16,-3-4-9-16,-4-6 0 15,-7 0-6-15,-10-6 0 0</inkml:trace>
  <inkml:trace contextRef="#ctx0" brushRef="#br3" timeOffset="171598.1">12996 1530 47 0,'0'6'23'0,"4"-3"-16"16,-4-6 38-16,3-3-43 15,4 3 1-15,4-7 1 16,3 4 0-16,0 3-6 16,0 3 1-16,0 0 3 0,1-6 0 15,-5-4-2-15,-3 1 1 16,-7-10-2-16,-3 10 1 15,-4-7-2-15,0 3 1 16,-4 7-1-16,0-3 0 16,1 12 0-16,-4 3 0 15,3 10 0-15,4 6 1 16,-3 19 0-16,6-13 1 16,0 6 0-16,8-2 1 15,7-1-2-15,6-9 0 16,8-6-5-16,3-10 1 15,4-6-10-15,3 0 1 0,4-22-1 16,0-9 0 0</inkml:trace>
  <inkml:trace contextRef="#ctx0" brushRef="#br3" timeOffset="171891.93">13568 1266 43 0,'17'0'21'0,"-2"-9"-22"0,-19 12 44 0,1 3-42 16,-8 4 1-16,0 9 0 15,-3-7 1-15,-3 10-4 16,-5-3 1-16,-2-6 2 16,-1 8 0-16,0-11-1 15,4 2 1-15,4 4-1 16,6-6 1-16,7 5-1 16,8-5 0-16,10 2 0 15,7 4 0-15,-3 0-1 16,0-7 1-16,-4 0-1 0,0 4 1 15,-7 9-2-15,-7-3 0 16,-7-1-2-16,-7-2 0 16,-11 3-5-16,0 0 1 15,-3-4-9 32,7-5 0-47</inkml:trace>
  <inkml:trace contextRef="#ctx0" brushRef="#br3" timeOffset="172215.67">13871 1320 41 0,'21'3'20'0,"-17"-6"-19"0,-8 3 29 0,-3 3-29 15,-7-3 0-15,-3 6 3 16,-1-6 1-16,-7 10-6 15,-3-1 1-15,3 4 3 16,8-1 0-16,3 7-1 16,7-10 1-16,3 10 0 15,8 0 0-15,6 0 0 16,4 9 0-16,4-6 0 16,3 0 1-16,-3 0-2 15,-4 0 0-15,-7-3-3 16,-7 3 1-16,-11-4-6 15,-6 4 0-15,-12-6-12 0,-6-7 1 16</inkml:trace>
  <inkml:trace contextRef="#ctx0" brushRef="#br3" timeOffset="173328.68">15258 1574 48 0,'0'0'24'0,"0"6"-17"0,0-6 33 0,0 0-38 15,0-9 0-15,-4-1 0 16,-6 1 1-16,-1 3-4 15,0-4 0-15,-3 4 3 16,0 12 0-16,-3 0-2 16,-1 4 1-16,4 9-2 15,3-1 1-15,4-5-1 16,7 0 0-16,7 5-1 16,4-8 0-16,10-1-3 15,11-9 1-15,3 0-8 16,0 0 0-16,1-9-3 15,-1 2 0-15</inkml:trace>
  <inkml:trace contextRef="#ctx0" brushRef="#br3" timeOffset="173598.6">15572 1753 46 0,'17'21'23'0,"1"-42"-23"0,-15 8 42 15,-3-18-41-15,-3-16 1 16,-8-16-1-16,-3-6 1 16,-3-22-3-16,-1 0 0 15,0-6 2-15,4 6 0 0,4 6-1 16,3 10 1-16,7 12-1 16,3 10 1-16,8 12-2 15,-1 22 1-15,4 16-3 16,4 13 0-16,-4 2-6 15,-3 10 0-15,-4 6-6 16,-7 1 1-16</inkml:trace>
  <inkml:trace contextRef="#ctx0" brushRef="#br3" timeOffset="173788.18">15289 1320 62 0,'0'28'31'0,"15"-9"-29"15,-5-19 60-15,11 3-60 0,7-3 0 16,15-3 0-16,13-7 0 16,1 4-6-16,-8 3 1 15,0 3-7-15,-6 9 0 16,-11 1-11 0,-4-4 1-16</inkml:trace>
  <inkml:trace contextRef="#ctx0" brushRef="#br3" timeOffset="174468.08">17050 1643 66 0,'0'25'33'0,"-4"12"-42"0,4-27 56 0,0 6-48 15,-3-4 1-15,-1 4-5 16,1-7 1-16,-4 7-2 15,3-16 0-15,1 0-11 16,-1-22 0-16</inkml:trace>
  <inkml:trace contextRef="#ctx0" brushRef="#br3" timeOffset="174648.64">16947 1382 47 0,'0'29'23'0,"11"-29"-19"0,-7 9 35 15,3-6-36-15,0 10 0 16,3-10-1-16,4 3 1 16,0 4-7-16,4-1 1 15,3 0-10-15,0 4 0 16,1 3-3-16,2 9 1 16</inkml:trace>
  <inkml:trace contextRef="#ctx0" brushRef="#br3" timeOffset="174949.4">17223 1743 44 0,'21'25'22'0,"-7"-22"-29"16,-11-6 41-16,4-3-36 16,4-7 0-16,0-5-6 15,-1 2 1-15,1-12 8 16,-1-1 0-16,-3 7-4 15,1 10 0-15,-5-7 2 16,1 13 1-16,-1 6 3 16,4 9 0-16,0 1 1 0,0 5 0 15,-3-2 1 1,-1 3 0-16,4 2-2 0,-3 1 0 16,3 0-1-16,0 3 1 31,0-13-8-31,0 1 0 0,0-1-8 0,7-9 0 15</inkml:trace>
  <inkml:trace contextRef="#ctx0" brushRef="#br3" timeOffset="175850.64">17812 1571 59 0,'7'9'29'0,"-11"-9"-37"0,4 0 53 16,-7 0-45-16,-3-6 0 15,-4 6 0-15,-8 6 1 16,-2-6-2-16,-5 9 1 16,1 4 0-16,0 3 1 15,0 9-1-15,3 0 1 16,4 3 0-16,7 7 0 16,7 2 0-16,10 1 1 15,11-7-1-15,8-3 0 16,6-9-3-16,0-13 0 0,4-2-6 15,-4-8 0-15,0 1-9 16,-7-9 0-16</inkml:trace>
  <inkml:trace contextRef="#ctx0" brushRef="#br3" timeOffset="176164.83">17942 1771 51 0,'0'41'25'0,"0"-22"-25"16,0-16 41-16,0-3-41 15,0 0 1-15,0 0 1 16,0-3 0-16,-3-6-2 16,3-10 0-16,0 0 1 0,0-16 1 15,0 17-1 1,0-4 1-16,3 3-1 0,-3 6 0 15,0 4-1-15,4-7 1 16,6 16 0-16,5 0 0 16,2 6-2-16,4 4 1 15,0-7-4-15,4 6 0 16,-4 1-6-16,-3-4 0 16,0 3-7-16,3 1 0 15</inkml:trace>
  <inkml:trace contextRef="#ctx0" brushRef="#br3" timeOffset="176748.94">18242 1812 51 0,'28'10'25'0,"29"-10"-24"16,-40 0 44-16,5 0-44 16,-1 0 0-16,-4 0-1 15,1-7 0-15,0 4-1 16,-8-6 1-16,1-7-1 15,-4 0 1-15,-4 4-1 16,-3-7 1-16,-3 10-1 16,-4-4 1-16,-4 10 0 15,1 3 0-15,-8 3 0 16,4 10 0-16,0 5 0 16,0-5 0-16,3 12 1 15,4 0 0 1,11 13-1-1,6-10 1-15,1-6-1 0,-1-3 0 16,8-10-1 0,-4-9 0-16,7-9-3 0,-3-1 0 15,0-9-1-15,-4 4 1 16,0 5-1-16,0-5 1 16,0 5 1 15,-3 4 1-16,-1 3 4-15,1 3 0 0,-4-6 1 16,0 3 0-16,0 6 1 0,-4 3 0 0,-3 0 0 0,0-3 0 0,0 4-2 16,-3 2 0-16,3 0-1 15,-4 1 1 1,4-1-1 0,4 7 1-16,-4-7-2 31,0 4 1-16,3 3-1-15,5-1 1 0,2-2-1 0,8 2 1 0,-1-2-1 0,5-4 0 0,-1-2-2 16,0-4 0-16,4-3-6 16,-4-3 1-16,3-7-9 15,1 1 0-15</inkml:trace>
  <inkml:trace contextRef="#ctx0" brushRef="#br3" timeOffset="177064.69">19039 1718 41 0,'0'13'20'0,"0"5"-18"0,4-14 29 16,-8 5-31-16,-3 3 1 15,-3 1-1-15,-4-7 1 16,-7 4-2-16,-4-7 1 16,4 3-1-16,-1-3 1 15,8-3-1-15,7 0 1 16,7 0 0-16,7-3 1 15,7 6 0-15,11 4 0 0,-7-4 2 16,-1 3 0 0,5 10-1-16,-5-4 1 0,-3 7-2 31,-7-3 1-31,-3-1-3 0,-4 4 0 0,0 0-4 31,-4-10 0-15,1 1-9-16,-1-4 1 15,1-6 0-15,-1-6 0 0</inkml:trace>
  <inkml:trace contextRef="#ctx0" brushRef="#br3" timeOffset="177588.41">19241 1912 38 0,'24'0'19'0,"-6"7"-24"0,-11-7 39 0,0 0-34 0,4 0 1 15,-1 0 1-15,4 0 0 16,4 0-2-16,3-10 0 15,4 1 1-15,3-4 0 16,4 1 0-16,-4-7 0 16,4-3-1-16,3 0 1 15,4-6-2-15,-4-3 1 16,-7 12 0-16,-3 0 0 31,-7 9-1-31,-8 1 1 0,-3 3-3 0,-3 12 1 16,-4 3-2-16,-4 7 1 15,-3 3-2-15,-3 9 1 0,-1 0-1 16,-3 1 1-16,3 2 2 16,4-3 0 31,7 0 3-47,4 1 0 15,6 2 2-15,1 0 1 0,0 4 0 0,-8-1 0 16,-3 1-1-16,-7-1 1 0,-11-5-2 0,4 5 0 0,-3-6-2 15,-5-3 1-15,-6-12-1 16,-4-4 0-16,1-2 0 16,3-17 0-16,3 1 1 15,7-7 1 17,11 7 1-32,11-1 1 15,10 1-1 1,7-10 1-16,7-3 0 0,7 0 0 0,4-3-3 15,0 6 0-15,-7 0-6 0,-8 1 0 0,-6 2-10 0,-4-3 1 16</inkml:trace>
  <inkml:trace contextRef="#ctx0" brushRef="#br3" timeOffset="178233.78">20775 1784 48 0,'-14'28'24'0,"-7"16"-20"0,17-35 36 0,4 10-39 0,0-3 0 0,4 3 2 0,3-10 1 15,3 1-4-15,12-7 0 16,-1-6 2-16,3-7 0 15,1 1 0-15,-4-1 1 16,1 1-5-16,-5 9 1 16,1 9-1-16,-1 4 0 15,-2 12-1-15,-1-6 1 0,0 0-1 16,0-4 1-16,0-2 2 16,4-7 1-16,-1-6 1 15,1-3 0-15,0-3-1 16,-4-4 1-16,3 1-4 15,1-1 1-15,-4 1-6 32,0-7 1-17,0 7-10-15,-7 0 0 0</inkml:trace>
  <inkml:trace contextRef="#ctx0" brushRef="#br3" timeOffset="178460.96">21421 1806 51 0,'10'9'25'0,"-13"26"-22"0,3-26 41 15,-4 7-44-15,1-7 1 16,-4 7 0-16,3-7 0 16,1 4-5-16,-1-4 1 15,1-2-10-15,-1 2 0 16,0-18-3-16,4-7 1 15</inkml:trace>
  <inkml:trace contextRef="#ctx0" brushRef="#br3" timeOffset="178619.22">21311 1599 47 0,'11'16'23'0,"-1"-7"-26"0,-6-9 43 0,7 0-43 15,3-6 1-15,3 3-15 16,5-10 1-16,6 0 12 16,3 4 1-16</inkml:trace>
  <inkml:trace contextRef="#ctx0" brushRef="#br3" timeOffset="178922.07">21777 1019 49 0,'14'-10'24'0,"4"35"-27"0,-15-12 43 0,-3 6-38 0,-3 15 0 16,3 7 0-16,-7 12 0 16,-4 19-4-16,-3 10 1 0,-7 18 1 15,-4-2 1 1,0-1-7-16,1-25 1 0,3-28-10 16,3-10 1-1</inkml:trace>
  <inkml:trace contextRef="#ctx0" brushRef="#br3" timeOffset="179303.69">21459 1536 47 0,'32'19'23'0,"28"-28"-20"15,-35 5 36-15,10-8-39 16,4-7 1-16,-4 7 0 0,-3-4 0 15,0-3-1 1,-4 10 0-16,-3 9 0 0,-8 9 0 16,-6 26 0-16,-4-4 0 15,-4 10-1-15,-3-4 0 16,-3 7-1-16,-1-9 0 16,1-13 1-16,3 0 1 15,3-4-1-15,4-8 0 16,4 2 1-16,3 1 0 15,0-13 0-15,0 3 0 16,-3 3 0-16,0-3 0 0,-4 7 0 16,3 6 1-1,4-1-1-15,-3 4 1 0,-1-6-4 32,5 2 0-32,-1-5-6 0,0-4 1 0,3-6-6 15,1-6 1-15</inkml:trace>
  <inkml:trace contextRef="#ctx0" brushRef="#br3" timeOffset="179573.84">22289 1753 46 0,'14'6'23'0,"-11"-6"-30"15,-6 0 43-15,-4 0-35 16,-8 0 0-16,1 3 1 15,-3 6 0-15,-4 4-3 0,3-4 1 32,-3 23-1-32,7-1 1 15,7-3-2-15,10-12 0 16,8-7-1-16,3-9 1 16,0-9-2-16,0-4 0 15,0-5-5-15,0 5 0 16,-3-3-2-16,-8-2 1 15</inkml:trace>
  <inkml:trace contextRef="#ctx0" brushRef="#br3" timeOffset="179811.51">22363 1900 45 0,'10'19'22'16,"-6"0"-29"-16,-1-16 44 0,1 3-37 15,-1 3 0-15,4 1 0 16,0-4 0-16,0 3 1 16,8-9 0-16,2 0 0 15,8-6 1-15,0-6-1 16,-4-4 0 0,-4-3-2-16,1 0 1 0,-4 0-8 15,0 4 0-15,0-1-5 16,0-9 0-16</inkml:trace>
  <inkml:trace contextRef="#ctx0" brushRef="#br3" timeOffset="180099.28">22899 1135 41 0,'14'19'20'0,"-14"43"-22"0,0-46 35 16,-4 9-32-16,1 13 0 16,-1 15 2-16,1 19 1 15,-1 7-5-15,1 2 1 0,-4-6 2 16,0-12 0-16,0-13-6 16,0-15 1-1,-1-23-9-15,1-12 1 63,0-3-2-48,-3-16 0-15</inkml:trace>
  <inkml:trace contextRef="#ctx0" brushRef="#br3" timeOffset="180252.24">22624 1593 49 0,'7'50'24'0,"21"-38"-24"0,-14-5 51 0,11-1-50 0,10-6 0 0,0 0 0 0,8-6 0 0,10-4-3 15,3-6 0-15,0-2-4 16,-10-1 0-16,-7-6-10 0,-4 3 0 16</inkml:trace>
  <inkml:trace contextRef="#ctx0" brushRef="#br3" timeOffset="180758.37">24225 1144 48 0,'0'60'24'0,"-14"31"-20"0,11-63 37 0,-8 22-41 15,-3 13 1-15,-4 18 0 16,1-18 1-16,-1 3-3 16,4-16 1-16,7-12-2 0,7-19 1 15,7-10-4-15,3-12 1 16,1-13-5-1,0-3 1-15,-1 0-5 0,-3-9 1 16,-3-3-1-16,-4 0 0 16</inkml:trace>
  <inkml:trace contextRef="#ctx0" brushRef="#br3" timeOffset="180906.84">24204 1546 31 0,'18'15'15'0,"24"32"-3"0,-24-37 29 15,6-1-36-15,12 7 0 0,-1-4 0 16,-7 10 1-16,-7-3-9 15,-7 6 1-15,-17-6 5 16,3 0 0-16,-32 9-4 16,-7-3 1-16,-10-6-5 15,3-10 1-15,4-2-9 16,7-4 1-16,10-3-3 16,14 0 0-16</inkml:trace>
  <inkml:trace contextRef="#ctx0" brushRef="#br3" timeOffset="181215.84">24680 1699 36 0,'0'19'18'0,"-42"-16"-19"0,35 0 33 16,-4 4-31-16,-3 2 1 15,4 4 2-15,-1 2 1 16,1 1-6-16,-1 6 1 16,4 3 1-16,3 0 1 15,4-6-2-15,7-10 0 16,11-9-1-16,3-9 0 16,0-7-1-16,1 4 1 15,-5-4-5-15,1-3 0 0,-4 0-5 16,0-6 0-16</inkml:trace>
  <inkml:trace contextRef="#ctx0" brushRef="#br3" timeOffset="181452.73">24941 1705 45 0,'18'35'22'0,"-25"-1"-20"15,0-21 38-15,3-4-40 16,1 7 0-16,3 6 0 16,0 0 1-16,7-3-1 0,4-7 1 15,3 1 0 1,3-10 0 0,1-6-1-16,3-13 1 0,-3-3-3 15,-4 4 1-15,-4-4-6 0,1 0 1 16,-7 0-9-16,-4-6 1 15</inkml:trace>
  <inkml:trace contextRef="#ctx0" brushRef="#br3" timeOffset="182129.07">25502 1806 28 0,'-3'16'14'0,"3"-16"-3"16,0 0 16-16,0 0-23 16,0 0 1-16,0 0 3 15,0 9 1-15,0 7-11 0,-4 2 0 16,1 7 6-16,-1 4 1 15,4-7-3-15,0 3 1 16,4 0-2-16,-4-9 0 16,3 2-1-16,4-8 0 15,0-10 0-15,-3 0 1 16,-1-7-1-16,1-5 1 16,3-4-1-16,0-9 0 15,0-3-2-15,4 0 1 16,-1 9-2-16,1-6 1 15,-1 6-2-15,1-3 1 0,0 10 0 16,-1 2 0-16,-3 1 1 16,0 9 0 15,4 0 2-15,-1 3 0-16,1 6 1 62,0 1 1-46,-1 12-1-1,-3-4 0-15,0 1 0 16,-3 0 0-16,3 0-1 0,0 0 0 0,0 3-5 0,0-10 1 0,4-2-9 0,-1-4 1 16</inkml:trace>
  <inkml:trace contextRef="#ctx0" brushRef="#br3" timeOffset="182557.81">26261 1169 44 0,'17'35'22'0,"-38"6"-24"0,14-20 34 16,0 8-32-16,-3 15 0 15,3 9 3-15,3 0 0 16,-3 10-2-16,3 0 0 15,1-10 1-15,-1 0 1 0,1-9-1 16,-1-6 1-16,1-4-3 16,-1-5 1-16,-3-20-2 15,0-6 1-15,-3-3-1 16,-5-3 0-16,-2-3 0 16,-4 3 0-16,-4-4 1 15,0 4 0-15,4-6-1 16,-4 9 1-16,4 0 0 31,4 9 1-31,6 4-1 0,7 9 0 0,4 6 1 16,11 0 0-16,7 0 0 15,10-6 1-15,4-3-1 16,-1-19 0 0,8-9-9 15,-11-4 1-31,-10-6-7 0,-7 7 0 0</inkml:trace>
  <inkml:trace contextRef="#ctx0" brushRef="#br3" timeOffset="183461.63">27739 758 40 0,'18'-28'20'0,"-8"16"-12"16,-10 12 28-16,-3-3-34 0,-8-4 1 15,-14 14 0-15,-10 11 1 16,-7 7-5-16,-11 13 0 16,-4 25 4-16,4 18 0 15,-3 13-2-15,7 32 1 16,3 21 0-16,7 10 1 16,14 3-2-16,15-13 1 15,10-9-2-15,7-34 1 16,0-26-6-16,3-18 0 15,4-26-12-15,4-15 1 16</inkml:trace>
  <inkml:trace contextRef="#ctx0" brushRef="#br3" timeOffset="184303.21">28388 991 42 0,'0'12'21'0,"0"32"-13"0,0-38 26 0,-3 13-33 16,-1 6 0-16,-3 3 1 16,0-3 0-16,0 4-3 15,0-14 1-15,3 4 1 16,4-16 0-16,4-6 0 16,3-19 0-16,3 0-1 15,-3-3 0-15,8-3 0 16,2 0 0-16,1 3-1 0,-1 0 1 15,5 12-1 1,-5 0 1-16,-3 10-1 94,1 3 1-94,-5 3-1 0,4 10 1 15,-3-4-2 1,-1 1 0-16,-3 2-1 0,0 7 1 31,1 13-4-31,-1 2 0 32,0-15-5-32,0 9 0 31,3-12-1-16,8-7 0-15</inkml:trace>
  <inkml:trace contextRef="#ctx0" brushRef="#br3" timeOffset="184484.83">28861 1107 35 0,'17'-19'17'0,"-6"9"-17"0,-11 10 34 0,4-6-32 0,-1 0 0 0,-3 3 1 0,-3-4 1 0,-8 7-5 0,-3 7 0 0,-4-4 3 0,-3 3 1 0,-4 3-2 0,1 7 1 0,-1 3-2 16,4 6 1-16,3-3 0 15,8-3 0-15,6 3-1 16,8-10 1-16,10 4-2 16,3-16 1-16,4 9-2 15,1-9 0-15,-1-6-6 16,0-6 0-16,-3-14-6 0,-8 1 1 15</inkml:trace>
  <inkml:trace contextRef="#ctx0" brushRef="#br3" timeOffset="184694.21">29182 382 39 0,'3'19'19'0,"-6"44"-16"0,-1-54 33 0,-3 16-34 16,-3 7 1-16,-8 8 1 15,-7 17 0-15,1 12-5 16,-1 15 0-16,4 10 2 16,3-9 0-16,4-16-9 15,3-22 1-15,8-12-7 16,-1-26 0-16</inkml:trace>
  <inkml:trace contextRef="#ctx0" brushRef="#br3" timeOffset="184913.64">28815 893 53 0,'32'44'26'0,"24"10"-22"16,-45-45 48-16,6 0-53 15,19-9 1-15,2 0 0 16,5-15 0-16,3-4-2 16,-1 0 1-16,-2-6-9 0,-4 3 1 15,-8 0-8-15,-6 0 1 16</inkml:trace>
  <inkml:trace contextRef="#ctx0" brushRef="#br3" timeOffset="186182.87">30254 1150 41 0,'14'0'20'0,"0"-9"-17"0,-14 9 29 0,0 0-32 15,0 0 0-15,-7 0-1 16,0 0 1-16,-7 0 0 15,0 0 0-15,-7 0 0 16,3 3 0-16,-3 3-1 16,0 4 1-16,3-1 0 15,4 10 1-15,4-3-1 16,6-4 0-16,4 4-1 16,4 9 1-16,6-12 0 15,4 2 0-15,4-5 0 16,0-10 0-16,-1-7 0 15,1 4 0-15,0 3 0 16,-1-6 0-16,1 3-1 16,-4 3 1-16,0-6-1 15,0 2 1-15,0 4 0 16,0 0 1-16,4 0-1 16,0 0 1-16,3 0 1 0,-4 0 0 15,5 4 1-15,-1 11 0 16,0-2 0-16,0 9 0 15,-3-3-2 1,-1-1 1 62,5 1-9-78,-1-3 0 0,0-7-7 0,0-6 0 31</inkml:trace>
  <inkml:trace contextRef="#ctx0" brushRef="#br3" timeOffset="186838.52">28385 1972 46 0,'-4'13'23'0,"-7"27"-15"0,8-21 23 15,-1-6-31-15,-3 18 1 0,0-9 0 16,0-3 0-16,4-4-2 16,-1-5 1-16,8-4 0 15,3-6 1-15,3-9-1 16,1-10 0-16,-4 6 0 15,4 1 0-15,-1-7-1 16,4 0 0-16,0 4-1 16,0 5 1-16,4-6-1 15,3 7 0-15,-7 0 0 16,0 6 1-16,1 3 1 16,-1 3 1-16,0 0-1 0,-4 9 1 15,-3-2-1-15,-3 9 0 16,-1-4-3-1,1 13 1-15,0-9-11 0,3-3 0 16</inkml:trace>
  <inkml:trace contextRef="#ctx0" brushRef="#br3" timeOffset="187156.69">28755 1972 41 0,'14'31'20'0,"-14"20"-17"16,0-42 30-16,4 0-33 16,-1 10 0-16,4-3 3 15,0 6 0-15,0-7-3 16,0-5 1-16,-3 6 1 16,-1-13 0-16,1 3 0 15,3-3 0-15,0-6-5 16,4-6 1-16,-1-10-9 15,1-3 1-15,-1 0-4 16,-6 3 0-16</inkml:trace>
  <inkml:trace contextRef="#ctx0" brushRef="#br3" timeOffset="187650.97">28949 2213 46 0,'-4'10'23'0,"11"-1"-26"0,-7-9 44 16,0 0-42-16,4-9 1 15,7 3-1-15,-4 2 1 0,0-5 0 16,0 0 0-16,0-7-2 31,0 0 0-31,0 13-1 0,0-13 1 0,4 7-1 16,3 0 1-16,-4 2-1 15,4 7 1-15,-3 4 1 16,0-4 0-16,-1 3 1 16,1 3 0-1,-4 3 0-15,0-6 0 16,0 4 0-16,-4 2 0 15,4 1 0-15,1-7 1 0,-1 3-2 16,3-3 1-16,1-3 0 16,3-3 0-16,3-3 0 15,1 3 0-15,3-7-1 16,0-6 1-16,1 4 0 16,-1-1 0-16,-4 1 0 15,1 2 1 1,0 1 0-16,-4 0 1 15,0 9-1-15,-3 3 1 0,-4 3-1 0,0 13 1 16,-4-3-1-16,1 2 0 16,-1-8-1-16,1 2 1 15,-1-2-4-15,4-4 1 16,4 0-10-16,3-6 0 16</inkml:trace>
  <inkml:trace contextRef="#ctx0" brushRef="#br3" timeOffset="187908.23">29609 1705 38 0,'-7'35'19'0,"-25"18"-14"15,21-34 26-15,1 16-28 16,-1 2 1-16,1 17 1 15,2 8 1-15,-2-5-8 16,3 2 1-16,0-12 3 16,3-12 0-16,1-10-6 15,-1-13 1-15,4-12-7 16,0-3 1-16,0-16-5 16,0-9 0-16</inkml:trace>
  <inkml:trace contextRef="#ctx0" brushRef="#br3" timeOffset="188116.69">29584 2025 42 0,'32'19'21'0,"28"25"-20"0,-46-35 39 16,3 1-39-16,-2 2 1 16,-1 10 0-16,-7-12 1 15,-7 9-4-15,-7-4 0 0,-11 7 2 16,-10 3 0-16,-7-9-4 15,3 3 1-15,7-10-8 16,7 4 1-16,-3-7-6 16,7-6 1-16</inkml:trace>
  <inkml:trace contextRef="#ctx0" brushRef="#br3" timeOffset="188564.81">29792 2257 46 0,'-7'19'23'0,"4"-16"-20"16,3-3 42-16,7 0-43 15,0 0 1-15,7 0 1 16,3 0 1-16,8 0-6 0,3 0 0 16,1-3 3-16,-5 3 1 15,-3-9-2-15,1-1 0 16,-5-5-2-16,-3-1 1 16,-3-3-2-16,-4 0 0 15,-7 1 0-15,-4-1 0 16,-3 3-1-16,0 16 1 0,-3 6 0 15,-1 7 0-15,4 3 1 16,0 9 1-16,7 3 0 16,4 0 0-16,3-3 0 15,3-6 0-15,1-3 0 16,3 3 0-16,4-10-5 16,3 0 1-16,3-9-10 15,1 0 0 1,-7-9-1-16,10-7 1 0</inkml:trace>
  <inkml:trace contextRef="#ctx0" brushRef="#br3" timeOffset="188895.61">30339 2339 48 0,'0'16'24'0,"0"-23"-30"0,0 1 49 15,0-6-43-15,3-14 1 16,4 8 0-16,1-11 0 16,-1-5-1-16,3-1 0 15,4 7 1-15,7 3 1 16,8 6 0-16,6 0 0 15,-3 13-1-15,3 6 1 16,4 6-2-16,0-2 0 0,-4 5-4 16,-3 0 0-1,-8-5-10-15,-3-8 1 0,1-5-3 16,-1 0 1-16</inkml:trace>
  <inkml:trace contextRef="#ctx0" brushRef="#br3" timeOffset="189319.14">31104 545 56 0,'15'10'28'0,"2"59"-35"0,-13-51 58 16,6 26-50-16,19 22 0 0,13 28 3 15,7 25 0-15,4 41-4 16,-3 19 0 31,-12 25 2-47,-16 6 1 0,-22 0-2 16,-22-15 1-16,-16-23-5 31,-12-28 0-31,-17-31-9 15,-21-16 1-15,-21-21-8 16,-11-7 1-16</inkml:trace>
  <inkml:trace contextRef="#ctx0" brushRef="#br3" timeOffset="199479.7">11243 1972 17 0,'4'9'8'0,"10"4"-3"0,-11-13 9 0,1 6-13 16,3-6 1-16,3 3 2 16,1 1 0-16,3-4-4 15,4 0 1-15,10-7 3 16,11 7 0-16,14-6 0 16,10 3 0-16,15 3 0 15,6 0 0-15,22-6-2 16,11 2 1-16,10-5-2 15,3 3 1-15,1-4-1 16,6 1 0-16,-10 0-1 16,-10-1 0-16,6 1-1 15,-3-1 1-15,0 1-1 16,-11 3 0-16,-20-1 0 16,-12 4 0-16,-6 3 0 15,-11 6 0-15,-18 4-2 0,-10-1 0 16,-14 1-2-16,-15 9 1 15,-6-4-3-15,-15 4 1 16,-14-10-4-16,-10 1 0 16</inkml:trace>
  <inkml:trace contextRef="#ctx0" brushRef="#br3" timeOffset="200020.39">11416 2129 9 0,'-18'22'4'0,"1"15"5"0,13-30 2 0,-3 2-9 15,4 0 0-15,-1 1 1 16,0-1 1-16,4 1-4 16,4-1 0-16,7-3 5 15,6-2 0-15,11-4-1 16,4-4 0-16,11-2 0 0,13 3 0 16,11 3-1-16,7 3 1 15,21 3-2-15,15-2 0 16,13 5 0-16,1 0 0 15,6 1-1-15,15-4 0 16,-15-12-1-16,4 3 1 16,-3-7-1-16,-4 1 1 15,-18 3-2-15,-13 2 1 16,-19-5 0-16,-13 3 0 16,-15 3-1-16,-10-1 0 15,-11 1 0-15,-3-3 0 16,-11 3 0-16,-7-7 0 15,-7 4 0-15,-7 3 0 0,-4 3 0 16,-6 0 0-16,-1 0 0 16,0 0 1-16,1 0-5 15,-4 0 1-15,-1 3-6 16,-2-3 1-16</inkml:trace>
  <inkml:trace contextRef="#ctx0" brushRef="#br1" timeOffset="205622.54">11271 1047 23 0,'-3'16'11'0,"-1"2"-2"0,4-11 11 15,0-7-16-15,0 0 0 16,0 0 4-16,4 3 0 0,3-6-9 15,3-7 1-15,1 4 7 16,3-13 0-16,7-6-2 16,15-9 0-16,6-4-3 15,7-15 1-15,1-10-2 16,-5 0 1-16,1-15-2 16,-7 3 0-16,-7-1 0 15,-4-5 0-15,-10 15 0 16,-8 6 0-16,-3 13-1 15,-7 3 1-15,-3 16-1 16,-8 13 1-16,-3-1-2 16,-3 16 1-16,-1 16 0 15,0 9 0-15,1 12 0 16,3 23 1-16,-1-4 0 16,5 13 0-16,3 3 0 15,3 10 1-15,1-13-1 16,3-3 0-16,0-7-2 0,3-5 1 15,4-14-4-15,0-8 0 16,4-20-4-16,0-2 0 16,3-10-5-16,0-3 0 15</inkml:trace>
  <inkml:trace contextRef="#ctx0" brushRef="#br1" timeOffset="205844.68">11832 780 33 0,'-3'26'16'0,"-11"-20"-9"16,10-3 28-16,-3 3-33 16,0 4 0-16,0 2 1 15,0 4 0-15,0 3-4 16,3-1 0-16,4-5-2 15,4-4 0 1</inkml:trace>
  <inkml:trace contextRef="#ctx0" brushRef="#br1" timeOffset="206056.87">11726 715 43 0,'7'3'21'0,"4"3"-16"0,-7-6 21 15,3 0-27-15,3-9 1 16,4 9-5-16,0 0 0 16,0-7 0-16,1 7 0 15,-1-3-7-15,-4 3 1 16</inkml:trace>
  <inkml:trace contextRef="#ctx0" brushRef="#br1" timeOffset="206609.13">11910 824 26 0,'14'35'13'0,"4"-20"-5"0,-15-11 20 0,4 2-28 16,0-6 1-16,0-6-2 15,0 2 1-15,0 4 0 16,4-9 0-16,-4-7-1 16,0 7 1-16,0 0 0 15,0-1 0-15,0 1 0 16,0 9 0-16,0-6 0 16,4 6 1-16,3 0-1 15,0 0 1-15,-3 0 0 16,3-4 0-16,-4 8 0 0,1-4 1 15,0 6-1 1,-1-3 0-16,-3 3 0 16,0-6 0-16,-3 3 0 0,-1 4 0 15,1 2-1-15,-1-3 1 16,1-3-1-16,3 4 0 16,0-4 0-16,4-3 0 15,-1 0 0-15,4-3 1 16,0-4 0-16,1 1 0 15,-1-3-1-15,0-1 1 16,0 1 0-16,-4 6 0 0,1-3-1 16,-4 6 1-1,0 0-1-15,-3 6 0 0,-1-6 0 16,1 3 0-16,-4-3 0 16,3 6 0-16,1-3 0 15,-1 4 1 16,1 2-1-31,-1-3 0 32,1 4-2-32,3-1 1 15,0-9-6-15,0 3 1 0,4 3-6 0,-1-15 0 16</inkml:trace>
  <inkml:trace contextRef="#ctx0" brushRef="#br1" timeOffset="206831.34">12502 758 30 0,'8'29'15'0,"-12"-1"-7"0,4-19 23 16,-4 7-31-16,1-7 1 15,3 7 0-15,0-7 0 16,0 10-2-16,-4-9 1 16,4-4-1-16,0-6 0 15,7-6-7-15,-3-4 1 16,0-9-4-16,-1-6 1 15</inkml:trace>
  <inkml:trace contextRef="#ctx0" brushRef="#br1" timeOffset="207203.78">12492 392 25 0,'14'0'12'0,"18"-7"-4"0,-22-2 18 0,4-1-25 15,8 1 0-15,-1-10 0 16,0 4 0-16,0-4-2 16,4-9 1-16,-4 2 0 15,0-2 0-15,0 13-2 16,-3-4 0-16,0 3 0 16,-4 4 0-16,-4-4 0 15,1 10 0-15,-4 6 1 16,-7 0 1-16,0 15 0 15,0 1 1-15,-4 12 0 16,1 16 1-16,-1 3 0 16,-3 6 1-16,0 16-1 15,0-6 0-15,0 0 0 0,0 3 1 16,4-13-2-16,-1-9 0 16,4-13-2-16,0-12 0 15,7-16-5 1,-7-6 0-16,0-6-4 0,-7-1 0 31</inkml:trace>
  <inkml:trace contextRef="#ctx0" brushRef="#br1" timeOffset="207411.96">12548 545 39 0,'21'16'19'0,"18"25"-11"0,-25-35 36 0,11 0-42 0,14-6 1 0,10-6 0 15,4-3 0-15,4-1-6 16,-4-6 1-16,-8 4-3 16,-9 6 0-16,-15-4-10 15,-11 10 1-15</inkml:trace>
  <inkml:trace contextRef="#ctx0" brushRef="#br1" timeOffset="210020.45">12972 655 22 0,'0'22'11'0,"7"-10"1"0,-7-5 12 0,0 2-21 16,0 4 0-16,-4 2 1 15,1 1 0-15,-1 3-6 16,1 0 1-16,-1-4 3 16,1-2 0-16,-1 3-5 15,4-7 1-15,0-6-9 16,0-3 1-16</inkml:trace>
  <inkml:trace contextRef="#ctx0" brushRef="#br1" timeOffset="210242.84">12965 545 36 0,'7'3'18'0,"0"4"-18"0,-7-7 28 16,7 0-28-16,3 0 0 15,4 0-1-15,1 0 0 16,2-7-5-16,1 7 1 16,-1 7-5-16,-2-7 0 15</inkml:trace>
  <inkml:trace contextRef="#ctx0" brushRef="#br1" timeOffset="210605.31">13085 752 28 0,'7'44'14'0,"-11"-19"-7"15,4-25 22-15,0 3-29 16,0-3 0-16,7-3 0 16,-3-3 1-16,3-7-2 15,3-2 1-15,4-4 0 16,1 0 0-16,-1 0-1 15,0 4 1-15,3-4-1 16,1 3 0-16,-4 7 0 16,0 9 0-16,-3 0 0 15,-1 6 1-15,-3-3 0 16,1 3 0-16,-5 4 0 16,1-1 1-16,3 4 0 0,0-1 0 15,0-2-1-15,0-1 1 16,0 0-1-16,0 1 0 15,3-1-7-15,1 1 1 16,-4 5-4-16,4-15 1 16</inkml:trace>
  <inkml:trace contextRef="#ctx0" brushRef="#br1" timeOffset="211026.63">13571 696 25 0,'36'0'12'0,"-12"9"-2"0,-17-9 19 0,0 0-27 15,4 0 0-15,-4-6 0 16,-3 3 0-16,-4-7-3 16,-4 4 0-16,-3-3 2 15,-4-1 0-15,-3 10-4 16,0-6 1-16,-3 12-4 16,2-3 0-16,5 4-3 15,-1-1 0 1,4 6 2-16,4 7 0 0,6 3 6 15,4 0 0-15,4 13 4 16,7-7 0-16,-4 13 3 16,-4-1 0-16,-6 1-2 15,-11-13 1-15,-4 7-5 16,-3-10 1-16,-7-6-2 16,-4-7 1-16,0-5-1 0,-3-7 1 15,4-10 0 1,6-15 0-16,4 0 2 15,10-3 0-15,8 3 2 0,10 3 0 16,4-3 0-16,10-4 1 16,4 11-1-16,3 2 0 15,0-3-6-15,-3 10 0 16,-15-10-9-16,-9 3 0 16</inkml:trace>
  <inkml:trace contextRef="#ctx0" brushRef="#br1" timeOffset="-208894.51">11003 498 28 0,'0'3'14'0,"4"-12"-4"15,-4 9 15-15,0 0-25 16,3 0 1-16,1 6 1 16,-1-3 0-16,1 4-2 15,-1 2 1-15,1 0 1 16,-1 1 1-16,4-1 0 15,0 7 0-15,1-7 0 16,-1 10 0-16,0-9-1 16,0-1 1-16,0-3-1 15,0 4 1-15,0-10-1 16,3 0 0-16,1-7 0 0,3-8 0 16,4-7-1-16,3 3 1 15,4-16-1 1,6-15 0-16,5-16-2 0,13-15 0 15,8-4-13-15,10-6 1 16,0 0-2-16,-7 10 0 16</inkml:trace>
  <inkml:trace contextRef="#ctx0" brushRef="#br3" timeOffset="-183823.58">3658 4089 13 0,'18'-16'6'0,"-18"3"5"0,0 7 7 16,0 6-16-16,3-6 1 16,-3 6 1-16,0-3 1 15,-3-3-6-15,-4-1 0 16,0 1 4-16,3-3 1 16,-6-1-1-16,-1-2 0 31,-28-4-1-31,8 10 0 0,-8-4-1 15,4 10 1 1,-1 3-1-16,1 4 0 16,0-1-1-16,-4 3 1 0,0 1-1 15,0-1 0-15,8 1 0 16,-5 5 1-16,12 1-1 16,-1 6 1-16,4 3-1 15,7-3 0-15,-4 3 0 16,7 6 1-16,1 1-1 15,3-4 1-15,3 3-1 16,4 7 1-16,0-13-1 16,0 3 1-16,0 4-1 15,0-1 1-15,4 3-1 16,3-2 0-16,7-4 0 16,0-3 1 15,7 3-1-31,0-6 0 0,8 0 2 0,-5-3 0 0,4-3 0 15,1-7 1-15,-1 1-1 0,-3-4 1 16,3 0-1-16,0-3 0 16,4 3-2-16,0-12 1 15,3 0-1-15,-7-3 1 16,-3-1-1-16,-4-2 0 16,4-1 0-16,-11 1 0 15,3-4 0-15,5-3 1 16,-1-6-1-16,3-3 1 0,1-7-1 15,3-2 0 1,-10 8 0-16,3-8 1 16,0 2-1-16,-3 1 0 0,-15 2-1 15,4-8 0-15,-7-1-1 16,-7 3 0-16,-3 1-5 16,-8-7 1-16,-3 0-8 15,-4 6 1-15</inkml:trace>
  <inkml:trace contextRef="#ctx0" brushRef="#br0" timeOffset="-178988.98">7934 5685 30 0,'-7'12'15'0,"10"-5"-1"0,-3-7 15 0,0 0-25 16,8 0 1-16,2-13 3 16,1 1 0-16,3-10-9 15,3-7 0-15,12-11 7 16,2-11 1-16,12-11-3 16,-4-7 1-16,3-22-3 15,-3-3 1-15,-4-10-3 16,-3-2 1-16,-4 8-2 15,-7 1 1-15,-7 9-2 16,-7 23 1-16,0 11-1 16,-7 10 1-16,-10 16-3 15,-1 3 1-15,-3 16 0 16,0 15 0-16,-7 13 0 16,0 12 1-16,3 19 1 15,4 19 0 16,3 16 2-31,8 9 0 0,-4 9 0 0,14-12 0 0,0 0-1 0,0-9 0 16,7-13-5-16,-7-19 1 16,7-6-7-16,4-22 1 15,3-13-5-15,-3-15 1 16</inkml:trace>
  <inkml:trace contextRef="#ctx0" brushRef="#br0" timeOffset="-178773.04">8505 5271 51 0,'0'34'25'0,"-3"-9"-26"15,3-21 49-15,0 2-46 16,0 0 0-16,0 4 0 16,0-7 1-16,0 0-5 15,0 0 0-15,0-3-1 16,0-6 0-16,3-4-10 15,1-2 1-15,0-10-5 16,-4-6 1-16</inkml:trace>
  <inkml:trace contextRef="#ctx0" brushRef="#br0" timeOffset="-178595.07">8484 5039 50 0,'7'22'25'0,"7"-10"-29"0,-6-9 47 15,-1 4-43-15,0-4 0 16,3 3 0-16,-3 0 1 16,0 1-2-16,0-1 0 15,8 0-6-15,-1 1 1 16,-4-4-8-16,4-3 0 16</inkml:trace>
  <inkml:trace contextRef="#ctx0" brushRef="#br0" timeOffset="-178087.12">8675 5252 39 0,'3'6'19'0,"4"1"-12"16,-3-7 27-16,3 0-32 15,0-4 0-15,4 1 0 16,-1-6 0-16,1 0-4 16,-1-4 1-16,1 0 2 15,0 4 0-15,-4-4-1 16,3 7 0-16,-3 6 0 15,0 0 1-15,0 10-1 16,4 2 1-16,-8 4-1 16,5 0 1-16,-1-4-1 15,0 1 0-15,0-1 0 16,0 4 0-16,3-7 0 16,-6-2 0-16,3-1 0 15,0-3 0-15,0 0-1 16,0-3 1-16,7-3-1 0,-7-6 1 15,4 2-1-15,-1-2 1 16,1-4 0-16,0 1 0 16,3 2 0-16,0 1 0 15,0 3 0-15,0-7 1 16,4 7-1-16,-8-4 1 16,4 1-2-16,0 0 1 15,-3 2 0-15,0-2 1 16,6 6 0-16,1 3 1 15,3 3 0-15,7 3 0 16,1 7 1-16,6-1 0 0,4 7-1 16,6-3 0-16,1-7-2 15,4-3 0-15,-11-6-8 16,-8 0 0-16,-13-9-9 16,-8 0 1-16</inkml:trace>
  <inkml:trace contextRef="#ctx0" brushRef="#br0" timeOffset="-176659.08">8170 6052 29 0,'29'-35'14'0,"-1"35"1"16,-21 3 14-16,-7-3-25 16,3 0 1-16,1 0 3 15,-4 3 1-15,-4 4-11 16,-3-1 1-16,-3 7 7 15,-4 2 0-15,-4 10-2 0,-10 13 0 16,0 9-2-16,-1 3 0 16,5 13-1-16,-1 9 1 15,4-6-1-15,7 3 1 16,3 0-1-16,8-13 0 16,3-12-1-16,7-9 0 15,3-13-3-15,4-13 0 16,4-9-9-16,0-13 0 15,6-8-6-15,-6-11 0 16</inkml:trace>
  <inkml:trace contextRef="#ctx0" brushRef="#br0" timeOffset="-176420.31">7920 6384 58 0,'0'16'29'0,"-7"-4"-24"0,7-9 52 0,0-3-54 16,0 4 0-16,0-4 2 16,7 0 0-16,0 3-7 15,11 3 1-15,6-6 3 16,1 0 0-16,10 0-4 16,1-3 1-16,2 0-7 15,-2-4 1-15,-12 4-13 16,5-3 1-16,-5 0-2 15,1 0 1-15</inkml:trace>
  <inkml:trace contextRef="#ctx0" brushRef="#br0" timeOffset="-176149.81">8340 6387 43 0,'-11'10'21'0,"18"-7"-13"0,-7-3 38 15,0 0-43-15,7 0 1 16,7 0 1-16,4-6 1 16,7 6-8-16,6 0 1 0,-2 0 3 15,2 0 1-15,5 3-6 16,-12 0 0-16,1 0-9 15,-4 3 1-15,-3-12-7 16,-8-7 0-16</inkml:trace>
  <inkml:trace contextRef="#ctx0" brushRef="#br0" timeOffset="-175847.82">8608 6190 44 0,'10'0'22'0,"8"6"-24"0,-14-3 37 16,6 3-33-16,4 4 1 15,4-1 1-15,3 1 1 16,0 8-6-16,0 4 1 15,-3 0 2-15,-4 3 1 16,-3 0-3-16,-8 4 1 16,-6 5-3-16,-8 1 0 15,-7 5-4-15,-6-5 0 16,-8-1-9-16,4-12 0 0</inkml:trace>
  <inkml:trace contextRef="#ctx0" brushRef="#br0" timeOffset="-175203.17">9232 6469 39 0,'11'22'19'0,"-4"-16"-17"0,-7-3 28 15,0 7-27-15,-7 5 0 16,-4 1 1-16,-6 6 1 16,-1-6-7-16,0-1 1 15,1-2 3-15,-1-7 0 16,0-3-2-16,1-3 1 0,6-6-1 16,1-7 0-16,3-2-1 15,7-4 0-15,3-3-1 16,8 3 0-16,3 0 0 15,10 4 0-15,5 5 0 16,2 10 1-16,1 6-1 16,0 10 1-16,-4 3 1 15,0 6 1-15,-6-3-1 16,2 0 1-16,1-3-1 16,3-4 0-16,0-2 0 15,1-4 1-15,-1-2-1 16,0-4 1-16,0-3 0 15,-3-6 0-15,-7-7 1 16,-4-3 0-16,-7-3-1 16,-11-2 1-16,-13-5-1 15,-12 1 1-15,-9 7-3 16,-8 2 1-16,-7 6-12 0,3 4 0 16,8 6-2-16,17 0 1 15</inkml:trace>
  <inkml:trace contextRef="#ctx0" brushRef="#br0" timeOffset="-174374.99">10280 6036 35 0,'11'66'17'0,"6"-10"-13"0,-10-37 31 0,0 3-31 16,0 3 1-16,4 7 2 15,0-7 1-15,3-7-9 16,3 1 0-16,4-6 8 16,4-10 0-16,0-9-2 15,0-4 1-15,3-15-3 16,3-22 1-16,-2-6-2 15,-5-26 0-15,-2-12-2 16,-12-18 0-16,-13-23-1 16,-11-15 1-16,-8 6 0 15,-6 6 0-15,-7 0 1 16,3 9 0-16,4 7 0 16,7 22 0-16,3 9 0 0,11 10 0 15,0 15-1-15,21 16 1 16,4 3-2-16,6 16 1 15,8 3-4-15,7 6 0 16,-4 10-6-16,-7-4 1 16,-6 7-10-16,-12 6 0 15</inkml:trace>
  <inkml:trace contextRef="#ctx0" brushRef="#br0" timeOffset="-173199">10682 6698 48 0,'-3'9'24'0,"13"-6"-16"0,-6 0 34 15,-1 0-38-15,1 7 0 16,-4 6 4-16,0-1 1 15,-4 13-11-15,1 7 1 16,-1 12 6-16,4 0 1 16,0 3-4-16,0-3 1 15,-3-6-4-15,3-13 1 16,0-9-9-16,0-19 0 16,0-19-11-16,-7-12 0 15</inkml:trace>
  <inkml:trace contextRef="#ctx0" brushRef="#br0" timeOffset="-172350.76">10993 3816 34 0,'14'0'17'0,"-4"-3"-3"0,-10 3 18 16,0 3-29-16,0 0 0 15,-3 6 0-15,-1 1 1 16,-3-1-5-16,-3 16 1 16,-5 7 3-16,-2 2 1 15,-1 13-2-15,4 10 0 16,0 9 0-16,0 12 1 15,10-25-2-15,4-6 0 16,4-6-1 0,10-10 1-16,-3-9-2 0,3-9 0 0,0-7-6 15,-4-6 1 1,1 3-10-16,-4-12 0 0</inkml:trace>
  <inkml:trace contextRef="#ctx0" brushRef="#br0" timeOffset="-172061.61">10735 4133 44 0,'0'-10'22'0,"7"10"-10"0,-3-9 32 16,-4 9-39-16,0 0 1 15,0 0 3-15,7 0 0 16,0 3-11-16,0 3 0 16,10-6 7-16,8 0 0 15,14 0-4-15,0 0 1 16,3-6-4-16,-3 0 0 16,-7-1-8-16,-8-2 0 15,-6 3-10-15,-4-4 0 16</inkml:trace>
  <inkml:trace contextRef="#ctx0" brushRef="#br0" timeOffset="-164151.02">12012 4741 36 0,'4'-19'18'0,"-1"0"-5"0,-3 19 19 0,0 0-28 15,0-6 0-15,0 6 3 16,0 0 1-16,0 3-9 16,-3 10 1-16,-1-4 6 15,1 10 0-15,-1 15-2 16,1 7 0-16,3 6-2 16,3 3 0-16,4 1-4 15,0-8 0-15,0-17-4 16,0 2 0-16,4-16-11 15,3-15 1-15,0-6-2 16,7-13 0-16</inkml:trace>
  <inkml:trace contextRef="#ctx0" brushRef="#br0" timeOffset="-163883.28">12421 4838 53 0,'-3'19'26'0,"-15"25"-30"0,11-32 52 15,-14 7-47-15,-11 13 1 0,-10 11 1 16,-15 1 0 0,-6 16-4-16,-1 6 0 0,4 12 2 15,-3 13 0-15,-1-3-2 16,-3 6 0-16,11-9-5 15,7-13 1-15,10-16-11 16,11-9 0-16,13-15-1 16,12-20 1-16</inkml:trace>
  <inkml:trace contextRef="#ctx0" brushRef="#br0" timeOffset="-163624.92">12284 5519 48 0,'-14'34'24'0,"-32"1"-28"0,32-20 48 16,-8 7-43-16,-9-3 0 15,-1 19 1-15,-3-1 0 16,6-2-3-16,5-4 0 15,3-9-3-15,7-9 1 16,10-13-10-16,8-16 1 16,3-6-3-16,3-6 0 15</inkml:trace>
  <inkml:trace contextRef="#ctx0" brushRef="#br0" timeOffset="-163458.97">12040 5481 41 0,'11'0'20'0,"14"41"-15"0,-18-29 38 15,0 7-39-15,0 16 1 0,3-7 2 16,4 16 0-16,1 0-10 16,-1 0 1-16,0-4 2 15,0-5 1-15,0-7-10 16,-3-6 0-16,-1-22-8 16,1-9 0-16</inkml:trace>
  <inkml:trace contextRef="#ctx0" brushRef="#br0" timeOffset="-162941.18">13152 4663 46 0,'10'21'23'0,"-10"17"-19"0,0-25 37 15,0 2-39-15,4 20 0 16,-4 2 2-16,3 11 1 0,1 8-5 16,-1 7 1-1,1 9 4-15,3-9 0 0,0-7-1 16,-4-9 1-16,1-6-3 15,-4-7 0-15,-4-12-2 16,1-6 0-16,-11-7-1 16,-7-9 1-16,-8-6-2 15,1-7 0-15,-4 4-1 16,-3-7 1-16,-4 7-1 16,1 6 1-16,-1 3 0 15,-4 9 1-15,12 7 0 16,6 9 1-16,7 6 0 15,15 4 1-15,10-10-1 16,14 0 1-16,11-6-2 16,0-3 0-16,10-4-4 15,4-6 1-15,3 1-13 16,4-23 0 15</inkml:trace>
  <inkml:trace contextRef="#ctx0" brushRef="#br0" timeOffset="-162736.21">13762 5180 47 0,'0'19'23'0,"-50"15"-20"0,29-27 31 0,-7 8-34 15,0 4 1-15,-4 9 0 16,4-3 1-16,3 16-3 15,1-6 1-15,2-7-3 16,8-6 1-16,4-3-9 16,3-16 1-16,0-22-4 15,-1-12 0-15</inkml:trace>
  <inkml:trace contextRef="#ctx0" brushRef="#br0" timeOffset="-162574.72">13321 5095 43 0,'7'-6'21'0,"39"47"-17"0,-29-26 40 0,8 17-39 16,7 12 0-16,10 18 1 16,15 1 1-16,10 12-10 15,3-12 0-15,-6 0 3 16,-8-10 0-16,-13-3-15 0,-15-15 1 16,-18-13-3-16,-6-7 0 15</inkml:trace>
  <inkml:trace contextRef="#ctx0" brushRef="#br3" timeOffset="-158555.59">1774 6798 39 0,'15'0'19'0,"9"-6"-6"0,-20 6 19 31,3 6-26-31,-4 3 1 15,-3 10 0-15,0 13 1 16,-3 2-12-16,3 13 1 16,-7 10 6-16,-4 5 1 15,4 4-5-15,4 3 0 16,-8-9-4-16,4-7 1 0,3-6-7 16,-3-16 1-16,7-9-6 15,7-18 0-15</inkml:trace>
  <inkml:trace contextRef="#ctx0" brushRef="#br3" timeOffset="-157998.28">1969 7250 36 0,'7'31'18'0,"-7"-9"-17"16,0-16 28-16,0 4-27 15,0 2 0-15,-7 1 1 16,3-4 0-16,4 4-4 16,-7-1 0-16,3-2 3 0,4-10 0 15,0 0-2-15,4-4 1 16,-4-5-1-16,7 0 0 16,-7-4-1-16,4 1 0 15,3 2 1-15,3-2 0 16,1-1-1-16,-1 4 1 15,1-1 0-15,3 4 0 16,-3 3 1-16,-1 3 1 16,1 3-2-16,-8 3 0 15,4 4 0-15,-7 2 1 16,4 1-1-16,-4-4 1 0,0-3-2 16,0 1 0-16,7-4 2 15,-7 3 1-15,7-6-1 16,-3 0 1-16,3 0-1 15,3-3 1-15,1-3-1 16,-1 3 1-16,1-1-2 16,-4 4 1-16,-4 0-1 15,5 4 0-15,2-1 0 16,-6 3 1-16,3 0 0 16,-4-3 0-16,4 0-1 15,4 1 1-15,-4-1-1 16,-4 3 1-16,5-3-1 15,2 0 1-15,1-3-2 16,-1 0 0-16,8 0-7 16,3-3 0-16,7-13-6 15,-7-2 0-15</inkml:trace>
  <inkml:trace contextRef="#ctx0" brushRef="#br3" timeOffset="-157592.36">2515 7341 41 0,'7'53'20'0,"-17"44"-12"0,3-72 32 15,3 16-38-15,-6 3 0 0,3 0 1 16,0-7 1-16,3-8-6 16,-7-14 1-16,11-5 3 15,0-10 0-15,0-13-3 16,11-9 0-16,-11-3-3 15,11-3 0-15,-4-7-4 16,-4-9 0-16,4 4-5 16,-3-4 1-16,3 3-2 15,-4 0 0-15,-3 7 10 32,-102 9 4-32,229 31 5 15,-106-15 0-15,-7 9 6 16,4 6 1-16,0 3 2 15,-8 4 0-15,-10 6-9 16,0 6 1-16,-7 0-4 16,-7 3 0-16,0-3-7 15,0 0 1-15,3-6-9 16,1-7 1-16,-1-5-2 16,-3-14 0-16</inkml:trace>
  <inkml:trace contextRef="#ctx0" brushRef="#br3" timeOffset="-157246.59">2861 7410 45 0,'4'37'22'0,"-4"-2"-23"0,0-32 45 0,0 0-44 15,0-3 0-15,0 0 0 16,0-6 1-16,0-4-1 16,0-2 1-16,7-4-1 15,0 0 1-15,-4 4-1 16,8-4 1-16,-1 0 0 16,8 1 0-16,-7 2-1 15,6 4 1-15,-3 3-1 16,4 2 1-16,0 4-2 15,3 7 1-15,-11-1-3 16,1-3 0-16,7 0-5 16,-8-3 0-16,11 0-7 15,-3 0 1-15</inkml:trace>
  <inkml:trace contextRef="#ctx0" brushRef="#br3" timeOffset="-157006.03">3253 7369 30 0,'24'3'15'0,"-13"-6"-2"0,-11 3 20 0,0 0-27 15,0 0 0-15,0 0 2 0,0 0 0 16,-7 0-11-16,-4 3 0 16,1 0 7-16,-11 0 0 15,3 3-3-15,0 1 0 16,4 2-3-16,-4 4 1 16,8 2-3-16,-1 4 1 0,11-6-2 15,4-7 1-15,13 0-1 16,12-12 0-16,-8 0 0 15,7-10 1-15,-7 0-2 16,-3 1 0-16,3-4-5 16,0-9 0-16</inkml:trace>
  <inkml:trace contextRef="#ctx0" brushRef="#br3" timeOffset="-156451.89">3598 7331 46 0,'4'38'23'0,"3"-19"-23"0,-7-13 44 16,0 10-43-16,0 2 0 16,-7 11-1-16,7-1 1 15,-4 0-2-15,4 0 0 16,0-6 1-16,-7-6 0 16,4-4-1-16,3-8 0 15,0-8 0-15,0-5 0 16,0-7 1-16,10-9 0 0,-10-3-1 15,11 0 0-15,-11-4-1 16,7-5 0-16,-7 2-1 16,4 4 1-16,3 3-1 15,3 6 1-15,1 3 0 16,-1 6 1-16,1 1 1 16,7 2 0-16,3 10 2 15,0 4 1-15,0 5 0 16,-3 4 0-16,-8 2-1 15,-3 4 0-15,-14-3 0 16,-3 3 0-16,-8 2-2 16,-3 1 0-16,0 0-3 15,3-6 1-15,4-7-3 16,3-2 0-16,4-7-7 16,7-10 0-16,7-2-2 15,7-7 1-15</inkml:trace>
  <inkml:trace contextRef="#ctx0" brushRef="#br3" timeOffset="-156121.91">3881 7322 46 0,'7'25'23'0,"10"-16"-22"0,-6-9 47 16,-1 0-46-16,5-3 1 15,9-3 0-15,-3-4 1 0,1-2-6 16,-1-4 0-16,-4-3 3 15,1 4 1-15,-14 2-3 16,-4-3 1-16,-4 1-1 16,-3 2 1-16,-4 7-1 15,-6 3 0-15,3 6-1 16,0 9 1-16,3 10 0 16,7 4 1-16,-3-5-1 15,14 1 1-15,-3 0-1 16,7-3 1-16,6 0-2 15,1-10 1-15,3-5-4 16,-3-8 0-16,3 4-8 16,-7-9 1-16,0-13-3 15,-3 0 1-15</inkml:trace>
  <inkml:trace contextRef="#ctx0" brushRef="#br3" timeOffset="-155881.36">4216 7303 25 0,'0'12'12'0,"-7"-12"-6"0,7-6 19 16,0 0-23-16,0-7 1 15,7 1 3-15,-7-1 0 16,10 4-4-16,-3-1 0 16,4 1 7-16,3 3 1 15,14 3-1-15,4-4 0 16,14 1-2-16,3 6 1 15,1-3-6-15,-4 3 0 0,-1 0-9 16,-16 3 0 0,-5-3-12-16,-10 0 1 0</inkml:trace>
  <inkml:trace contextRef="#ctx0" brushRef="#br3" timeOffset="-155387.35">5263 7115 46 0,'-3'62'23'0,"6"-11"-17"0,-3-33 30 0,-3 11-35 16,-4 5 0-16,3 4-1 16,-6-4 1-16,3-9-4 15,7-3 0-15,0-12-1 16,0-17 0-16,0-8-5 15,3-13 1-15,1-10-4 16,-4-6 1-16,-4-3-1 16,1 3 1-16</inkml:trace>
  <inkml:trace contextRef="#ctx0" brushRef="#br3" timeOffset="-155175.12">5225 6980 26 0,'7'9'13'0,"10"-6"-4"0,-6 1 25 0,-11-4-31 16,11 0 1-16,-1 0 4 0,4 0 1 15,11 3-10-15,14-3 0 16,7 3 6-16,-1 6 1 16,-13 7-3-16,-4 3 1 15,-10 9-3-15,-7 0 0 16,-18 7-3-16,-11 9 1 16,-7-4-5-16,-14-2 1 15,1 0-10-15,6-4 0 16,-7-9 0-16,7-6 0 15</inkml:trace>
  <inkml:trace contextRef="#ctx0" brushRef="#br3" timeOffset="-154288.78">6015 6952 57 0,'25'0'28'0,"-18"6"-37"15,-7-6 61-15,-11 3-51 16,0-3 0-16,-6 0 0 16,-4 0 1-16,-8 6-3 15,-2-3 1-15,6 4 0 16,-7-1 1-16,4 3-2 15,3 1 1-15,1-1-1 16,10 4 0-16,-4-4-1 0,7 1 0 16,8 5 0-16,6 1 1 15,4 3-1-15,4 3 1 16,0-3 0-16,-1 6 0 16,-6 0 0-16,-4 3 0 15,-4 6-1-15,-3-2 1 16,-4 2-1-16,1 4 1 15,-1-4 0-15,1-2 0 16,3-1 1-16,3-3 0 16,8-3 0-16,6-3 1 0,4-3 0 15,8-6 1-15,-5-4 0 16,8-3 0-16,3 1-1 16,0-7 0-16,8 0-3 15,-1-7 0-15,-10-2-10 16,-1-4 0-16,-10-15-3 15,0-3 0-15</inkml:trace>
  <inkml:trace contextRef="#ctx0" brushRef="#br3" timeOffset="-154121.56">5761 7391 63 0,'18'6'31'0,"3"-3"-42"15,-11-6 65-15,18-3-55 0,1-4 0 16,10 1-11-16,-8-4 1 16,-3 1 0-1,-3-1 1-15</inkml:trace>
  <inkml:trace contextRef="#ctx0" brushRef="#br3" timeOffset="-151541.75">8121 4267 30 0,'0'35'15'0,"-14"-32"-2"16,14-3 16-16,3-3-25 15,1-10 1-15,3 1 1 16,0-4 0-16,4 4-9 0,-4-4 1 16,3 0 5-1,-3 4 0-15,0-7-2 0,-3-9 0 16,-1 3-1-16,8-4 0 15,0-5-1-15,-1-10 1 16,1-9 0-16,-4-7 0 16,0 4-1-16,0-1 1 15,0 7 0-15,-7 3 1 16,0 3-1-16,0 10 0 0,0 5 0 16,0 4 0-1,-7 6-2-15,3 13 0 0,-3 6 0 16,-3 10 1-16,3 8-1 15,-4 4 0-15,1 7 1 16,-1 18 0-16,7 6 3 16,4 16 0-16,0 12 1 15,11 1 0-15,0 0 0 16,-4-10 1-16,3 3-1 16,1-25 0-16,-1-9-3 15,1-16 1-15,0 3-6 16,-1-12 1-16,1-10-12 15,6-18 1-15</inkml:trace>
  <inkml:trace contextRef="#ctx0" brushRef="#br3" timeOffset="-151298.68">8396 4089 55 0,'-10'12'27'0,"-1"4"-31"0,7-10 44 15,1-3-39-15,3 7 0 16,0-1-1-16,0-3 1 16,0 1-3-16,3-1 1 0,4-6-7 15,1 0 1-15,-1 0-8 16,0-13 1-16</inkml:trace>
  <inkml:trace contextRef="#ctx0" brushRef="#br3" timeOffset="-151121">8350 3922 37 0,'0'10'18'0,"7"6"-9"0,-7-10 24 0,4-3-30 16,3 3 0-16,0 4 0 15,4-10 0-15,3 3-8 16,3 3 1-16,1 3-4 16,-4 1 1-16,4-4-6 15,-8 4 0-15</inkml:trace>
  <inkml:trace contextRef="#ctx0" brushRef="#br3" timeOffset="-150700.5">8520 4195 37 0,'0'16'18'0,"7"-3"-15"0,-7-13 31 16,0 3-33-16,0 0 1 16,0-3 1-16,10 0 1 15,-6-6-6-15,-1-4 0 16,4 4 3-16,0-7 1 16,4 4-2-16,0-10 0 15,-4 7 0-15,0-1 0 16,0 7 1-16,0 3 0 0,-4 3-1 15,1 0 0-15,3 3 1 16,-4 3 1-16,8 0 0 16,-7-6 0-16,3 7-1 15,0-4 1-15,0 6 0 16,0-3 0-16,-4 7-1 16,4-10 0-16,-3 3-1 15,-4 4 1-15,7-7-1 16,0 0 1-16,-3 3-1 15,3 1 0-15,0-1 0 16,0-3 0-16,0 0 0 16,0 0 0-16,0-3-2 15,7 0 1-15,0-3-4 16,4-3 0-16,-1 3-7 16,1-4 0-16,3-2-3 15,0-7 1-15</inkml:trace>
  <inkml:trace contextRef="#ctx0" brushRef="#br3" timeOffset="-150518.4">8968 4089 34 0,'0'-7'17'0,"0"17"-12"0,0-7 29 15,0 6-31-15,0 1 1 16,0-1 1-16,-4 4 0 16,1 2-7-16,-1 4 1 15,1 0 2-15,-1-3 0 16,4-7-6-16,0-6 1 0,0-3-7 15,0-6 0-15,7-10-3 16,-3-15 1-16</inkml:trace>
  <inkml:trace contextRef="#ctx0" brushRef="#br3" timeOffset="-150162.71">8872 3775 35 0,'4'-19'17'0,"10"4"-21"16,-7 8 33-16,7 4-30 15,4-6 1-15,3-4-1 16,4 1 1-16,-1-7 0 16,5 0 0-16,-5-9-2 15,1 3 1-15,-4-3-1 16,-3 6 1-16,-4 3-1 16,0 6 0-16,-14 4 1 15,4 3 1-15,-4 6-1 0,0 3 1 16,0 12 1-16,0 4 1 15,0 9 0-15,0 4 1 16,-4 12-1 0,4 6 1-16,0 9 0 0,0 4 1 15,0 9-2-15,0-3 0 16,0-15-2-16,0-14 1 16,-7-5-3-16,7-16 1 15,-4-13-3-15,4-12 0 16,-3-10-5-16,3 0 1 15,-4-3-3-15,1-2 1 16</inkml:trace>
  <inkml:trace contextRef="#ctx1" brushRef="#br3" timeOffset="-205919.59">5165 1571 0</inkml:trace>
  <inkml:trace contextRef="#ctx0" brushRef="#br3" timeOffset="-147384.41">9063 3954 45 0,'7'25'22'0,"0"-13"-10"0,-7-12 23 16,0 0-33-16,7-6 0 0,4-6 0 15,-4-7 0-15,7 3-3 16,14-6 1-16,7 0 0 15,8-3 0-15,2-3-9 16,1 6 0-16,-7 3-7 16,-4 13 1-16</inkml:trace>
  <inkml:trace contextRef="#ctx0" brushRef="#br3" timeOffset="-146915.16">9786 4026 43 0,'7'3'21'0,"0"7"-15"0,-7-10 34 16,0 0-37-16,0 0 0 15,0 0 2-15,-3-7 0 0,-1 1-7 16,-3 0 1-16,0 3 4 15,-4 3 0-15,4 0-2 16,-3 9 0-16,-1 4-2 16,4 8 1-16,0 8-2 15,0-10 1-15,7 6-1 16,0-3 0-16,11-4-1 16,-1-5 1-16,8-13-1 15,-1 0 1-15,5-13-5 16,-5-2 1-16,-3-1-9 15,4-9 1-15</inkml:trace>
  <inkml:trace contextRef="#ctx0" brushRef="#br3" timeOffset="-146599.65">10054 4214 55 0,'14'13'27'0,"-14"-26"-34"0,0-6 48 16,-3-12-42-16,-4-10 1 15,-4-12 0-15,1-10 0 16,-5-6 0-16,1-3 0 16,4 3 0-16,3 6 0 15,0 7 1-15,7 15 0 16,7 10 0-16,0 3 0 0,7 2 0 15,0 17 0-15,4 9-4 16,-4 9 1-16,0 7-4 16,-7 3 1-16,-4 0-6 15,-3 3 0-15,-3 9-4 16,-8-6 0-16</inkml:trace>
  <inkml:trace contextRef="#ctx0" brushRef="#br3" timeOffset="-146447.55">9917 3901 33 0,'-22'21'16'0,"12"20"-2"0,10-38 27 0,0 4-34 16,3 2 0-16,4-3 4 16,11-3 0-16,10-6-15 15,11-6 1-15,3-4 7 0,1 1 0 16,-11-1-9-16,-4 4 0 31</inkml:trace>
  <inkml:trace contextRef="#ctx0" brushRef="#br3" timeOffset="-145493.65">11328 4148 45 0,'0'50'22'0,"-4"-9"-7"16,8-28 9-16,-4 2-24 15,0 1 0-15,0 3 1 16,0-10 0-16,0 1-1 16,0-7 1-16,0-6 0 0,0-16 0 15,0-3 0-15,0-9 0 16,0-13-1-16,0-3 0 15,0-3-1-15,0-4 0 16,0 10-1 0,0 7 0-16,3-4 0 0,4 19 0 15,11 3 1-15,3 13 1 16,7 6 0-16,4 9 1 16,-4 10 1-16,-3 6 0 15,-4-6 0-15,-7 3 0 0,-7 6-2 16,-10 0 0-1,-8 1-2-15,-6-4 1 0,-1-3-4 16,0-7 1-16,1-5-7 16,3-4 1-16,6-12-4 15,8-4 1-15</inkml:trace>
  <inkml:trace contextRef="#ctx0" brushRef="#br3" timeOffset="-145161.55">11716 4048 37 0,'7'31'18'0,"-7"13"-18"16,0-34 34-16,0-7-33 0,0 3 1 16,0-3 2-16,0-3 1 15,0-9-6-15,0-4 0 16,3-6 3-16,1 4 1 15,3-10-2-15,-4 0 1 16,5 3-2-16,-5-4 1 16,4 8 0-16,0 8 0 15,4 1 0-15,-1 12 0 16,4 3-1-16,1 4 0 16,-1-1-2-16,0 0 1 15,3 1-4-15,1-4 1 16,3-3-6-16,0 4 0 0,1-4-4 15,-1 3 1-15</inkml:trace>
  <inkml:trace contextRef="#ctx0" brushRef="#br3" timeOffset="-144951.62">12069 3985 30 0,'3'-9'15'0,"-6"-4"-5"0,3 7 24 0,-8 3-31 0,1-3 1 0,-3-1 1 15,-4 4 0-15,0 3-7 16,0 3 1-16,-1 10 3 15,1-1 1-15,4 4-5 16,3 9 1-16,7 0-4 16,3 3 0-16,8 1 0 15,3-14 0-15,4-5 0 16,6-10 0-16,-3-6-1 16,1-7 0-16,-5 0-3 15,4 1 1-15</inkml:trace>
  <inkml:trace contextRef="#ctx0" brushRef="#br3" timeOffset="-144605.52">12203 4249 44 0,'7'56'22'0,"-4"22"-27"0,1-68 42 15,-4-7-37-15,0 0 0 16,0 0 2-16,0-12 0 15,0-10-2-15,0-12 0 16,0-7 1-16,0-3 1 0,0-9-2 16,-4 6 0-16,4-3-2 15,0-3 0-15,0 9 1 16,7 7 0-16,4 9 0 16,6 15 1-16,5 10 1 15,2 10 0-15,-3-1 0 16,-3 10 1-16,-7 0-2 15,-4 0 0-15,-7 2-1 16,-7 8 0-16,-4-10-3 16,-7 6 1-16,-3-10-10 15,0-5 1-15,4-4 0 16,6-12 0-16</inkml:trace>
  <inkml:trace contextRef="#ctx0" brushRef="#br3" timeOffset="-144259.5">12421 4057 39 0,'-3'16'19'0,"10"-10"-19"16,-7-6 39-16,3 0-36 0,-3 0 1 15,11-9 2-15,3-1 1 16,0 1-9-16,-3 0 0 0,3-7 5 15,-7-3 0-15,0 0-3 16,-7 4 1-16,-4 5-2 16,-3 1 0-16,-3 3 0 15,3 12 0-15,-4 3-1 16,4 1 1-16,4 12 0 16,3 0 1-16,7 9 0 15,0 0 0 1,3-6 0-16,4-6 0 0,1 0-3 15,2-13 1-15,1 1-7 16,3-14 0-16,4-8-5 16,-1-4 0-16</inkml:trace>
  <inkml:trace contextRef="#ctx0" brushRef="#br3" timeOffset="-144005.15">12693 4064 40 0,'3'9'20'0,"5"-31"-23"0,-5 19 34 16,1-6-31-16,-1-4 0 15,1-6 4-15,-1 3 0 16,4-2-2-16,0 2 0 16,7 3 3-16,4 1 1 15,10 2 0-15,8 1 1 16,-5 0-3-16,8 6 0 0,7-7-5 15,-7 10 1-15,-4-6-8 16,-10 3 0-16,-8 0-9 16,-13-7 0-16</inkml:trace>
  <inkml:trace contextRef="#ctx0" brushRef="#br3" timeOffset="-141430.98">13843 3681 45 0,'4'16'22'0,"10"-4"-15"16,-11 1 35-16,1 6-40 15,-1 3 1-15,-3 9 1 16,0 13 0-16,-3 3-5 16,-4 6 0-16,0 0 2 15,0-9 1-15,3-6-6 0,0-13 1 16,8-22-4 0,7-15 0-16,-1-13-8 0,1-13 1 15,-1 3-2-15,-3-2 0 16</inkml:trace>
  <inkml:trace contextRef="#ctx0" brushRef="#br3" timeOffset="-141182.09">13815 3596 35 0,'3'10'17'0,"18"-10"-15"0,-10 0 33 0,7 3-31 16,6 6 0-16,15 4 5 15,-4 3 1-15,8 5-10 16,3 1 1-16,-4 4 7 16,-7 5 0-16,-14-3-3 15,-13 7 1-15,-16 12-5 16,-6 0 0-16,-10 12-6 16,-15-5 1-16,-11-11-6 15,1-5 0-15,0-13-9 16,3-6 1-16</inkml:trace>
  <inkml:trace contextRef="#ctx0" brushRef="#br3" timeOffset="-140466.58">14640 3668 49 0,'11'0'24'0,"-18"-6"-21"0,7 3 39 15,-4-6-41-15,-3 6 1 16,-7 3 0-16,-11 0 1 16,-3 3-4-16,-4 0 0 0,-3 3 2 15,3 3 0-15,8-5-1 16,-4 5 0-16,6 4-1 15,8 2 0-15,4 1 0 16,3 9 0-16,7 0 0 16,3-3 0-16,4 3 1 15,0 3 0 63,0 13-1-78,-3-13 1 0,-4 10-1 63,-4 3 1-16,1 3-1-47,-4-7 1 31,0-2 0-15,3-4 0 15,1 0 0-31,3-2 1 31,7-10 1-31,3-4 1 31,8-2-1-31,0-4 1 32,6-3 0-32,-3-6 1 15,1-3-2 17,-1-3 1-32,3-3-5 0,-2-1 1 0,-5 1-6 0,1 3 1 15,-4-4-12-15,-3-9 1 0</inkml:trace>
  <inkml:trace contextRef="#ctx0" brushRef="#br3" timeOffset="-140312.12">14249 4070 71 0,'21'19'35'0,"14"0"-38"0,-21-23 62 0,11 4-58 0,10-6 0 0,15 3-1 0,-5-3 1 0,1-4-5 0,-3 1 0 0,-5-1-6 0,-6 4 1 0,-11 0-12 0,-10 0 1 0</inkml:trace>
  <inkml:trace contextRef="#ctx0" brushRef="#br3" timeOffset="-138025.49">11257 3750 11 0,'4'-9'5'0,"-8"-7"4"16,4 13 5-16,-3-7-12 16,-1 4 1-16,-3-3 1 15,0-1 0-15,-4 1-5 16,-3 3 1-16,0 2 3 15,-3-5 1-15,-1-3-2 16,0 2 1-16,1 4-2 16,-5 3 1-16,1 0-1 15,-3-4 0-15,-5 7-1 16,1 0 1-16,3 7-1 16,-3-7 1-16,4 6 0 15,-5 0 0 48,5 0-1-48,2 4 1 17,5-1-1-32,3 1 1 15,3-1-1-15,-3 7 0 0,0-4 0 0,0 10 0 0,0-9 0 0,-4 12 0 0,4 0 0 16,-4-9 0-16,1 2 0 0,3 4 0 0,-4 3 0 0,4 1 0 15,0-1 0-15,0 3 0 0,-1-9 0 0,5-1 0 0,-1 8 0 16,1-1 0-16,-1 3 0 16,1 0 1-16,2-3-1 0,1 0 0 0,4 3 0 15,-1-6 1-15,4 4-1 32,0-1 0-32,4 3 0 31,-1 6 0 0,4-15 0-31,1 6 0 0,-5 0 0 16,4 0 0-1,0 0 0-15,0 1 1 16,4 2-1-16,-1-6 0 0,5-7 0 0,-1-2 0 0,0 6 0 0,0-7 0 16,0 4 0 140,-3 3 0-156,3-3 0 15,-4-1 1 1,1 4-1 0,3-10 0-16,-3-5 0 0,-1 2 0 62,4-3 0-62,0 0 1 63,0 0-1-48,4 3 1 17,0-2-1-32,-1-4 0 0,5-4 0 0,-1 1 0 0,0-3-1 0,4 0 1 0,-4-4-1 0,-4 1 1 0,1-4-1 0,0 7 1 15,-1 3 0-15,1-6 0 0,0-4 0 0,-1-3 0 16,1-2 1-16,-1-7 0 0,1-1 0 0,0 8 0 0,-1-11 0 0,-3-2 0 15,-3-3 0-15,0 2 0 0,-4 1-1 0,0-1 1 0,0 1-1 0,0 0 0 16,0-4-1 0,0 4 1-16,-3 0-1 0,-1 2 0 0,-3-2-4 0,0 0 1 0,-3-4-7 0,-1 4 1 15</inkml:trace>
  <inkml:trace contextRef="#ctx0" brushRef="#br3" timeOffset="-134362.34">21311 2750 24 0,'7'22'12'0,"0"-16"-2"0,-3 0 13 16,-1 4-21-16,5 8 1 16,-5-2 2-16,4 3 1 0,4 0-5 15,3-10 0-15,0 1 5 16,4-4 0-16,6-12-1 15,15-20 0-15,7-11-1 16,7-23 0-16,3-21-4 16,18-13 0-16,8 0-15 15,6-16 1-15</inkml:trace>
  <inkml:trace contextRef="#ctx0" brushRef="#br3" timeOffset="-130447.4">28974 10389 19 0,'3'9'9'0,"-3"-9"-2"0,0 0 10 16,0 0-15-16,0 3 1 15,0-3 4-15,0 6 0 0,0 4-7 16,-3-1 0-16,3 1 6 16,0 2 0-16,-4 4-1 15,1 3 1-15,-1-1-2 16,4 4 1-16,0 3-1 15,0 4 0-15,-7 2-1 16,3-9 1-16,1 6-2 16,-1-6 0-16,1-3-1 15,-1-3 1-15,4-1-3 16,0-12 0-16,4 4-5 16,-4-7 0-16,0 0-10 15,0 0 1-15</inkml:trace>
  <inkml:trace contextRef="#ctx0" brushRef="#br3" timeOffset="-129819.28">28942 11229 34 0,'7'3'17'0,"-7"0"-12"16,0-3 20-16,0 0-24 16,0 3 1-16,0 4 1 15,-4-1 0-15,-3 3-3 16,0 4 1-16,-3 6 2 0,-4 9 1 16,0 0-1-16,3 0 0 15,0 1 0-15,4-1 0 16,4 3-1-16,6-3 0 15,4-3-1-15,4-3 1 16,3-6-2-16,0-3 1 16,-3-4-1-16,-1-6 0 15,1-6-3-15,-1-3 0 16,1-7-6-16,-4 1 0 0,-3-7-6 16,-4 0 0-16</inkml:trace>
  <inkml:trace contextRef="#ctx0" brushRef="#br3" timeOffset="-129605.09">28801 11370 43 0,'3'22'21'0,"1"-16"-17"15,-1-6 37-15,4 3-38 16,0-3 0-16,4 0 2 15,3 0 0-15,4 0-7 16,-1 0 1-16,8 0 3 16,0 0 1-16,-4 0-7 15,0 4 0-15,-14 2-12 16,-7-3 0-16</inkml:trace>
  <inkml:trace contextRef="#ctx0" brushRef="#br3" timeOffset="-128301.58">28998 9241 12 0,'7'-6'6'0,"-3"24"6"16,-1-11 7-16,-3-1-17 15,0 0 0-15,0 4 3 16,0-4 0-16,0-3-5 16,0 10 0-16,0 8 4 15,0 1 1-15,-3 7-1 0,-1 5 0 16,1 4-1-16,-4 9 0 15,3 9 1-15,1 4 0 16,3 3 0 0,-4 6 0-16,4 3-1 0,0 6 0 15,-3-6-1-15,-1 0 1 16,1-3-2-16,-1 0 0 16,1-6-2-16,-1-3 1 15,-7-7-4-15,4-12 0 0,-3-13-10 16,-4-16 0-16</inkml:trace>
  <inkml:trace contextRef="#ctx0" brushRef="#br3" timeOffset="-126711.61">27263 8131 28 0,'3'0'14'0,"-3"3"-4"0,0 0 11 16,0 3-19-16,0 4 0 16,-3 12 2-16,-8 9 0 15,-10 7-5-15,-18 15 0 16,-7 28 3-16,-14 20 1 15,-10 21-2-15,-4 19 0 16,-4 13-3-16,-3 0 1 16,3-20-2-16,15-5 0 0,6-19-1 15,11-16 0-15,8-10-4 16,9-18 0-16,8-19-2 16,11-12 1-16</inkml:trace>
  <inkml:trace contextRef="#ctx0" brushRef="#br3" timeOffset="-126304.7">27464 8325 30 0,'21'3'15'0,"-14"26"-17"0,-7-17 27 15,0 4-23-15,0 6 0 16,-11 15 1-16,-6 10 0 15,-11 16-4-15,-1 22 1 16,-6 18 2-16,-14 10 1 0,-11 16-2 16,-11-4 1-16,-3 1-2 15,-11 2 1-15,18 1-2 16,0-7 1-16,4-6-4 16,3-16 1-16,7-18-7 15,7-13 1-15,11-16-2 16,10-15 1-16</inkml:trace>
  <inkml:trace contextRef="#ctx0" brushRef="#br3" timeOffset="-125915.14">27792 8661 25 0,'7'3'12'0,"-4"-3"-12"0,-3 6 23 16,-3 7-20-16,-1 5 0 15,-6 20 2-15,-11 6 0 16,-15 16-6-16,-10 21 1 16,-17 19 3-16,-11 13 0 15,10 13-2-15,-13 5 1 16,-1 11-1-16,1-17 0 0,6-12-2 16,0 9 1-16,8-12-2 15,3-7 1 1,7-5-5-16,14-17 1 0,8-15-6 15,9-19 1-15</inkml:trace>
  <inkml:trace contextRef="#ctx0" brushRef="#br3" timeOffset="-125585.18">28236 8905 30 0,'14'38'15'0,"-59"37"-13"0,27-53 25 15,-7 19-27-15,-6 9 1 16,-15 16-1-16,-4 25 0 15,-13 9 0-15,-15 22 0 16,-7 13 0-16,-3 0 1 16,-3-3-1-16,16-10 0 0,12-9 0 15,-1-25 0-15,15-16-4 16,10-16 0-16,11-12-5 16,14-12 0-16</inkml:trace>
  <inkml:trace contextRef="#ctx0" brushRef="#br3" timeOffset="-125249.95">28487 9200 30 0,'17'-3'15'0,"-20"6"-10"16,-1 0 23-16,-6 10-28 0,-4 15 1 15,-7 13 0 1,-8 18 1-16,-17 13-3 0,-10 16 1 16,-7 22 0-16,-5 0 1 15,-6-1-1-15,11-2 1 16,3-13-2-16,7-6 1 15,4-3-3-15,3-10 1 16,7-19-7-16,7-12 0 16,11-22-1-16,10-19 0 15</inkml:trace>
  <inkml:trace contextRef="#ctx0" brushRef="#br3" timeOffset="-124968.93">28653 9473 27 0,'17'34'13'0,"-31"35"-17"16,4-53 25-16,-12 15-21 15,-6 13 0-15,-11 13 0 16,4 5 0-16,0 14 0 15,-11-1 0-15,-3 3 0 16,3-2 0-16,3 2 0 16,1-6 0-16,3-6 0 15,7-16 1-15,8-9-4 0,3-7 1 16,10-8-5-16,8-11 0 16</inkml:trace>
  <inkml:trace contextRef="#ctx0" brushRef="#br3" timeOffset="-124730.21">28907 9821 37 0,'-32'38'18'0,"-32"43"-23"0,43-62 34 16,-11 19-29-16,1 5 0 0,-12 14-6 15,5 6 0-15,2-13-1 16,5 0 0-16</inkml:trace>
  <inkml:trace contextRef="#ctx0" brushRef="#br3" timeOffset="-122658.59">10506 7431 16 0,'-4'-3'8'0,"4"6"1"16,0-3 9-16,0 0-14 15,0-3 0-15,0-3 3 0,0 6 0 16,7-6-9 0,4-4 0-16,6 4 6 0,8-3 0 15,10-4-1-15,4-6 0 16,4 1-2-16,6-1 1 15,4 3 0-15,-7 0 0 16,0 1-1-16,-1 2 1 16,-6 4-1-16,-3-1 0 15,-8 4-1-15,0 0 1 16,-3-1-2-16,-1 4 1 16,1 0 0-16,0 3 0 15,-1 3 0-15,-2 7 1 0,-1-1-1 16,0 4 0-1,0-1 0-15,-7 4 1 0,0 0-1 16,0-4 0-16,4-2-1 16,3-1 1-16,0-6 0 15,8 0 0-15,9-6 0 16,-2-3 1-16,3-4-1 16,3 1 0-16,4 0 0 15,-4-1 1-15,0 1-1 16,1-1 0-16,-11 1 0 15,-1 0 1-15,1 2-1 16,0 1 1-16,3 0-1 16,-3 3 0-16,3 3 0 15,0 3 1-15,-3 3-1 0,0 3 0 16,3 7 0 0,4 3 1-16,0 0-1 15,3 0 1-15,0-7-1 0,-3-2 0 16,7-4-1-16,3-3 1 15,4 0-1-15,-3-3 1 16,-4-6-1-16,-1 0 1 16,1-1-1-16,-3 1 1 15,3 0-1-15,-4-1 1 16,0 1 0-16,-3 0 0 16,-7 3 0-16,0-4 0 15,3 1 0-15,0 0 0 16,-3 0 0-1,3 3 1 1,-3 3-1 0,-4 0 0-16,0 0 0 0,1 0 1 15,2 0-1-15,5-4 0 0,2-2-1 0,5-6 1 0,-1 2 0 16,0-2 0-16,-6-4-1 16,6-3 0-16,-3-3 1 15,3 7 0-15,4-7 0 16,0 6 0-16,0 6 0 15,0 1 0-15,-1 3 1 79,1 6 0-79,-3 3-1 0,-1 3 1 15,-3-3-1-15,-8 4 1 0,1-1-1 0,0 0 1 16,3 0-1-16,4 1 0 0,3-4-1 0,1-3 1 0,20-16-8 0,-10 0 0 15,-18 4-5-15,-6 12 1 16</inkml:trace>
  <inkml:trace contextRef="#ctx0" brushRef="#br3" timeOffset="-120684.22">28790 12007 22 0,'0'12'11'0,"0"-2"-3"15,0-7 11-15,-3 6-17 16,-8 10 1-16,-7 3 3 16,-3 3 0-16,-3-3-7 15,-1 6 1-15,-3 10 4 16,3 9 1-16,0-10-2 0,4 10 1 15,7-3-2-15,7 0 0 16,10-9-2-16,5-4 0 16,2-12-3-16,1-3 1 15,3-13-8-15,-4-16 0 16,1-6-2-16,0-3 0 16</inkml:trace>
  <inkml:trace contextRef="#ctx0" brushRef="#br3" timeOffset="-120520.93">28388 12270 43 0,'-3'16'21'0,"6"-1"-23"0,1-12 43 0,6 1-40 16,11 2 1-16,11 3 0 15,7 1 1-15,3-1-4 16,1-3 0-16,-5 1-3 15,-2-4 0-15,-8 0-10 16,0-6 1-16</inkml:trace>
  <inkml:trace contextRef="#ctx0" brushRef="#br3" timeOffset="-120178.8">28935 12264 29 0,'0'12'14'0,"3"-9"3"0,-3-3 14 0,0 4-27 0,0-4 0 15,0 3 3-15,4 0 0 16,-1 0-9-16,1 0 1 16,-1 0 6-16,15 0 0 15,10 4-3-15,4-1 1 0,7 0-2 16,3 0 0-16,1 1-3 16,-5-4 0-16,-2-3-8 15,-8 0 0 1,0-6-6-16,-10-4 0 15</inkml:trace>
  <inkml:trace contextRef="#ctx0" brushRef="#br3" timeOffset="-119868.56">29263 12141 40 0,'11'29'20'0,"17"-14"-17"0,-18-8 31 0,8-1-31 0,7 13 1 15,-1 3 1-15,1 6 0 16,-4-3-7-16,-7-3 1 16,-7 6 3-16,-10-3 1 15,-11 3-4-15,-14 1 1 16,-11-1-7-16,-7-6 1 15,0 0-9-15,4-13 1 16</inkml:trace>
  <inkml:trace contextRef="#ctx0" brushRef="#br3" timeOffset="-119356.28">29947 12411 38 0,'-21'10'19'0,"-25"11"-16"0,36-17 27 0,-8 2-29 0,0-3 1 0,1 3 0 16,-1-3 0-1,4-6-3-15,7-3 0 16,7-3 0-16,7-1 1 16,7 1-1-16,7 6 0 15,4 0-1-15,3-4 1 16,-3 7-1-16,0-3 1 15,-4 0 0 32,-4 3 1-47,1 0 0 0,-7 3 0 32,-1 7 0 14,1 2 0-46,-4 4 0 16,3-1 1 0,1 4-1-16,7-3 0 0,3 3 0 0,7-7 1 15,0-2-1-15,1-7 0 0,-1-3 0 0,0-10 0 0,0-2 0 0,-3-13 1 16,-7 6-1-16,-11-3 1 0,-11-6 0 0,-7-4 0 0,-13 4-1 0,-12 3 0 0,-2 9-11 0,-5 1 0 16</inkml:trace>
  <inkml:trace contextRef="#ctx0" brushRef="#br0" timeOffset="-109501.45">1986 8739 37 0,'-10'6'18'0,"3"-18"-6"0,7 15 18 16,0-3-25-16,0 0 0 16,0 0 2-16,7 0 1 15,3 0-10-15,11 0 0 16,15 6 6-16,-1 0 0 15,11 1-4-15,7-4 0 16,3-3-7-16,-7 0 0 0,-10 0-9 16,-7-10 0-16</inkml:trace>
  <inkml:trace contextRef="#ctx0" brushRef="#br0" timeOffset="-109309.68">1894 8990 59 0,'-21'34'29'0,"25"-18"-23"16,3-13 50-16,14-3-54 15,0 0 0-15,18-6 1 16,10-3 0-16,22-7-5 16,-1 0 0-16,1 1-2 15,-4-1 0-15,-18 10-16 16,-10-4 1-16</inkml:trace>
  <inkml:trace contextRef="#ctx0" brushRef="#br0" timeOffset="-106802.16">2572 9166 41 0,'3'12'20'0,"4"-6"-8"16,-3-6 20-16,3 0-29 16,0-6 0-16,-3 0 3 15,6-10 0-15,8-9-7 16,3-6 0-16,7-13 5 15,0-19 0-15,4-12-2 16,-4-7 0-16,-3 4-1 16,3-7 0-16,-10 7-1 15,-4 3 1-15,-3 6-2 0,-4 12 0 16,-14 7 0-16,3 6 0 16,-7 13-2-16,-6 12 1 15,-1 13-1-15,4 9 0 16,-7 12 1-16,3 11 1 15,8 11 0-15,-1 7 0 16,11 9 1-16,0 7 1 16,4 6 0-16,13 3 1 15,-6 6-1-15,6-6 0 16,5-9-1-16,-5-13 1 0,-3-10-4 16,4-5 0-16,0-4-7 15,-4-6 0-15,7-10-5 16,-3-9 0-16</inkml:trace>
  <inkml:trace contextRef="#ctx0" brushRef="#br0" timeOffset="-106604.56">3069 8739 45 0,'0'19'22'0,"0"19"-20"16,4-26 39-16,-4 1-41 15,0 2 0-15,0 4 0 16,0 0 1-16,7 0-3 16,-7-4 0-16,0-2-5 0,10-7 1 15,-6-6-8 1,10-9 1-16</inkml:trace>
  <inkml:trace contextRef="#ctx0" brushRef="#br0" timeOffset="-106394.99">3052 8639 48 0,'0'12'24'0,"7"-5"-23"0,-7-4 41 16,0 0-42-16,0-3 0 0,10 3-1 16,4 0 0-16,4-3-3 15,3 0 1-15,7 0-5 16,1 3 1-16,-8 0-5 15,0 4 0-15,0 2-2 16,-3 0 0-16</inkml:trace>
  <inkml:trace contextRef="#ctx0" brushRef="#br0" timeOffset="-105992.22">3313 8805 29 0,'-4'6'14'0,"8"0"-4"0,3-6 28 0,-7 0-34 15,3 4 0-15,4-1 0 16,0 3 1-16,-3-3-7 15,3 3 0-15,3 1 4 16,1-4 0-16,0-3-2 16,6 0 0-16,4 3 0 0,-10-3 0 15,7 0 0 1,-8-3 0-16,11-3-1 16,-6-4 1-16,-1-6-1 15,7-2 1-15,-11-4-1 0,8 3 1 16,-7 0-1-16,-1 3 0 15,-6 4 0-15,6 2 0 16,-3 4-1-16,4 3 0 16,-4 3 0-16,4 0 1 15,-1 0 0-15,1 3 0 0,-1 3 0 16,8 1 1 0,3-4 0-16,0 3 0 15,8-3 2-15,-5 7 1 16,11-1 1-16,-3 0 0 0,7 1-1 15,0-4 1-15,-11 0-1 16,4 1 0-16,-4-1-8 16,-7 0 0-16,0-3-10 15,-17-3 0 1</inkml:trace>
  <inkml:trace contextRef="#ctx0" brushRef="#br0" timeOffset="-105555.45">2611 9379 43 0,'0'0'21'0,"10"9"-11"0,-10-9 30 0,11 3-37 15,-11 4 1-15,0 5 1 16,0 7 1 0,-11 6-8-16,1 6 1 0,-1 4 3 15,4 6 1-15,-4-4-3 16,4 1 1-16,7-10-5 16,7-3 0-16,4-9-6 15,7-10 1-15,-4-9-8 16,3-9 1-16</inkml:trace>
  <inkml:trace contextRef="#ctx0" brushRef="#br0" timeOffset="-105346.9">2512 9558 47 0,'0'34'23'0,"0"-18"-16"0,0-13 38 15,0-3-40-15,0 0 1 16,0 0 2-16,0 0 0 15,10 0-11-15,1 0 1 16,10 0 6-16,18 0 0 16,0 0-7-16,0 0 0 15,-1 0-8-15,-6 3 1 16,7-6-9-16,-14-3 0 16</inkml:trace>
  <inkml:trace contextRef="#ctx0" brushRef="#br0" timeOffset="-105074.71">2974 9630 61 0,'0'3'30'16,"7"0"-33"-16,-7-3 53 0,11 3-47 15,-4 0 0-15,7 3 0 16,3-2 1-16,1 2-6 16,17 0 0-16,15-3 2 15,6 4 0-15,-6-1-6 16,-12-3 1-16,-2 3-9 16,-12-3 1-16,-3-3-6 15,-10-6 1-15</inkml:trace>
  <inkml:trace contextRef="#ctx0" brushRef="#br0" timeOffset="-104746.45">3397 9495 49 0,'4'9'24'0,"13"4"-20"0,-6-7 43 0,7 7-46 16,3-1 0-16,0 4 0 15,0-7 1-15,-3 1-3 16,-8-1 0-16,1 7 1 15,-11-1 1-15,-11 4-3 16,-6 3 0 0,-8 3-4-16,-3 0 1 0,0-3-11 15,-4-6 0-15</inkml:trace>
  <inkml:trace contextRef="#ctx0" brushRef="#br0" timeOffset="-104266.24">3778 9689 48 0,'-17'22'24'0,"3"-9"-25"0,3-10 37 15,0-3-37-15,4 3 1 0,-3-3-1 16,-8 0 0 0,7-6 1-16,1-1 1 0,6-2-3 15,4-7 1-15,11-2-1 16,0 5 0-16,-1 4 0 16,11 2 0-16,8 1 0 15,2 3 0-15,-3 3 1 16,1 6 1-16,2 4 0 15,-2-1 0-15,-5 0 1 16,1 1 0-16,0-4-1 16,3 0 0-16,-7 1 0 15,0-7 1-15,4 0-1 16,-11-7 1-16,4 1 0 16,-8-3 1-16,-6 2-1 15,-1-2 0-15,-6 0 0 16,-8-1 1-16,-3 1-2 0,-7 6 0 15,-7 0-10-15,-7-1 0 32</inkml:trace>
  <inkml:trace contextRef="#ctx0" brushRef="#br0" timeOffset="-103184.34">4805 9256 45 0,'0'32'22'0,"0"-23"-12"0,0-9 28 15,0 0-36-15,0-6 0 16,7-10 3-16,3-6 0 0,8-18-7 15,14-7 1 1,7-16 4-16,7-16 0 0,-1-5-2 16,5-13 0-1,-1 2-1-15,-10-2 0 0,-7 6 0 16,-11 10 0 0,-3 6-1-16,-8 15 0 0,-6 13-1 15,-4 16 0-15,0 12 0 16,-4 16 1-16,-6 18-1 15,-1 7 1-15,0 16 1 63,-3 9 0-63,4 9 0 0,6 7 0 0,-6 9 0 16,10 0 1-16,0 13-1 0,3-10 1 0,4-6-2 0,4-6 1 0,-1-7-5 15,8-12 1-15,-7-9-6 16,-1-13 0-16,4-13-4 15,0-12 0-15,8-6 0 16,-5-4 1-16,4-3 4 16,-7 1 0-16,4 5 11 0,0 7 0 15,-4 6 7-15,-7 4 0 16,3 5 2-16,-10 4 0 16,0 6 0-16,-7 0 1 15,4-3-4-15,3-7 0 16,-7 1-3-16,7-7 0 15,0-3-2-15,0-3 0 16,7-6-2-16,3-7 1 16,5-2-3-16,-1-1 0 0,0-3-1 15,3-6 0-15,-2 0 0 16,2 0 0-16,1 6 0 16,-8 3 1-16,5 7 1 15,-1 3 0-15,0 9 1 16,-4 3 1-16,1 10 0 15,-4-1 1-15,0 4-1 16,-7 3 0-16,4 6-1 16,-4 1 1-16,7-1-2 15,-7-6 1-15,10-3-3 16,1-4 0-16,-1-5-4 16,8-10 1-16,3-13-9 15,4-9 1-15,0-6-3 16,-8-13 1-16</inkml:trace>
  <inkml:trace contextRef="#ctx0" brushRef="#br0" timeOffset="-102927.24">5906 8087 47 0,'3'16'23'0,"1"-1"-20"0,-4-12 45 15,-4 26-46-15,-3 11 1 16,-4 17 1-16,8 15 0 0,-8 19-6 16,4 15 1-16,4 1 3 15,3-3 0-15,-4-7-2 32,4-13 0-32,0-11-3 0,4-14 0 0,6-12-7 15,-6-9 1-15,6-10-8 16,8-15 1-16</inkml:trace>
  <inkml:trace contextRef="#ctx0" brushRef="#br0" timeOffset="-102669.09">6445 8623 55 0,'-10'19'27'0,"-29"12"-31"0,32-18 47 0,-11 18-43 0,-7 7 0 15,-13 9 1-15,-5 3 0 16,5-6-2-16,-1 6 0 16,7-6-3-16,4-13 1 15,0-6-8-15,24-9 1 16,4-16-6-16,11-12 1 15</inkml:trace>
  <inkml:trace contextRef="#ctx0" brushRef="#br0" timeOffset="-102449.5">6149 8661 36 0,'7'0'18'0,"4"22"-8"0,-8-13 29 0,4 13-34 0,0 9 0 0,4-2 1 0,3 5 1 0,4 13-10 15,3 0 1-15,0-3 5 16,0-3 0-16,-3-4-5 16,-1-8 1-16,-6-4-5 15,-1-6 1-15,1-10-11 16,0-9 0-16</inkml:trace>
  <inkml:trace contextRef="#ctx0" brushRef="#br0" timeOffset="-102191.73">6668 8052 44 0,'7'7'22'0,"-7"37"-13"0,0-32 32 15,0 13-36-15,0 10 0 16,-7 9 2-16,3 18 1 0,4 17-11 16,0 15 1-1,4 19 5-15,3 0 1 0,-4-1-6 16,4-8 1 0,-7-10-9-16,0-19 0 15,0-15-8-15,0-13 0 16</inkml:trace>
  <inkml:trace contextRef="#ctx0" brushRef="#br0" timeOffset="-101367.61">5175 7783 44 0,'4'-10'22'0,"-8"10"-13"0,1-3 32 16,-4 6-39-16,-7 4 1 16,-15 8 0-16,-9 10 0 15,-5 0-4-15,-6 16 0 16,-1 12 3-16,1 29 0 16,0 25-1-16,6 15 1 0,5 32-1 15,9 9 1 16,19 12-1-31,10-12 0 0,0-9-2 0,3-29 0 0,11-9-3 16,8-22 0-16,6-15-8 16,7-10 1-16,4-25-6 15,0-10 0-15</inkml:trace>
  <inkml:trace contextRef="#ctx0" brushRef="#br0" timeOffset="-100633.1">6685 7526 37 0,'-7'-10'18'0,"-3"4"-14"0,10 6 28 16,0 0-28-16,7 3 0 16,-4 3 2-16,8 7 0 15,6 15-7-15,12 13 0 16,9 18 6-16,5 13 1 16,6 26-1-16,18 15 0 0,-10 18-2 15,-5 10 0 1,-13 16-2-16,-18 0 0 0,-24 0-3 15,-11-13 0-15,-14 0-6 16,-4-15 1-16,-7-13-10 16,-3-28 0-16</inkml:trace>
  <inkml:trace contextRef="#ctx0" brushRef="#br0" timeOffset="-97534.05">7144 9347 21 0,'10'-6'10'0,"8"-16"5"0,-18 13 10 15,4-1-19-15,3 4 0 16,-7 0 7-16,0 6 0 16,0 6-14-16,-7 10 1 15,3 12 10-15,4 7 0 16,-11 12-3-16,8-7 0 15,-1 7-6-15,4-3 0 16,4-12-5-16,3-7 0 16,0-10-7-16,4-15 0 0,-1-9-8 15,-3-16 1-15</inkml:trace>
  <inkml:trace contextRef="#ctx0" brushRef="#br0" timeOffset="-97147.05">7384 7353 35 0,'-7'13'17'0,"-11"2"-8"0,14-8 21 15,1 2-27-15,-8 7 1 16,-6 2 1-16,3 11 1 16,-4 2-7-16,0 10 0 15,4 9 4-15,0 6 1 0,3 13-2 16,8 0 0 0,-4-9-1-16,14-7 0 0,4-15-3 15,-1-13 1-15,11-16-5 16,0-12 1-16,1 0-10 15,-5-9 1-15,1-13-1 16,-18-4 0-16</inkml:trace>
  <inkml:trace contextRef="#ctx0" brushRef="#br0" timeOffset="-96959.77">7027 7616 60 0,'4'29'30'0,"14"-14"-35"0,-4-15 65 0,0-6-59 0,14 6 0 0,11-9 0 0,17-1 1 0,4-5-7 0,7-1 0 0,7 7-12 16,-3 2 0-16,-8 17-2 0,-6 12 1 16</inkml:trace>
  <inkml:trace contextRef="#ctx0" brushRef="#br0" timeOffset="-93949.46">7659 8601 21 0,'-7'13'10'0,"-14"-4"5"16,21-12 11-16,-7 0-23 15,3 3 1-15,-3 0 2 16,3-3 0-16,1 3-6 15,3 0 1-15,3 0 5 16,8 3 1-16,10 0-2 16,0-3 0-16,11 0-2 15,14-3 0-15,-7 0-4 16,3 0 0-16,-3 3-6 16,-14-4 0-16,3 1-8 0,-14 0 0 15</inkml:trace>
  <inkml:trace contextRef="#ctx0" brushRef="#br0" timeOffset="-93771.36">7659 8802 47 0,'-11'28'23'0,"11"-6"-14"0,7-16 36 0,0-3-40 0,4 1 0 15,10-1 1-15,11 0 1 0,7-3-12 16,3-6 1-1,0 2 0-15,-3 1 0 0,-7 3-14 16,-11-6 0-16</inkml:trace>
  <inkml:trace contextRef="#ctx0" brushRef="#br0" timeOffset="-93199.57">8259 9184 56 0,'0'13'28'0,"0"-19"-26"0,7-1 43 16,7-5-44-16,7-13 0 15,7-3 1-15,11-20 0 16,-7-14-3-16,6-13 0 15,-6-20 2-15,-7 4 0 16,0-3-1-16,-8-6 0 0,-3 6-1 16,-10 6 1-16,-1 10-2 15,1 15 1-15,-1 13-3 16,-3 12 1-16,-3 16 0 16,-4 16 0-16,0 12 0 15,0 10 0-15,3 22 3 16,-3 6 0-16,4 12 2 15,3 10 1-15,-7 3 0 16,14 6 0-16,-4 10-1 16,8-7 1-16,-4-6-2 15,0-12 0-15,3-10-4 16,5-9 1-16,-1-10-7 16,3-9 1-16,8-9-9 15,0-10 1-15</inkml:trace>
  <inkml:trace contextRef="#ctx0" brushRef="#br0" timeOffset="-93010.6">8858 8761 54 0,'7'44'27'0,"-14"6"-28"0,4-44 45 15,3 4-44-15,-4-1 0 16,4 4-2-16,-3-4 0 0,3-3-3 15,0-2 0 1,7-8-11-16,3-8 1 0</inkml:trace>
  <inkml:trace contextRef="#ctx0" brushRef="#br0" timeOffset="-92844.7">8788 8516 40 0,'3'19'20'0,"11"6"-14"0,-14-18 27 0,11 2-31 0,-8 4 1 0,8-4-2 0,3 0 0 0,0 1-7 15,4-1 0-15,7 7-6 16,3-7 0-16</inkml:trace>
  <inkml:trace contextRef="#ctx0" brushRef="#br0" timeOffset="-92390.45">9070 8777 23 0,'11'28'11'0,"3"10"2"0,-14-32 8 15,3-3-18-15,1 0 0 16,-1-3 1-16,1 3 1 16,-4-3-7-16,3-6 0 15,1-3 4-15,-1-1 1 16,-3-2-2-16,4-1 1 0,-1 1 0 15,4-1 1-15,4 4 0 16,-4-1 1 0,4 4-1-16,-1 3 1 0,1 3-2 15,-1 0 1-15,1-3-2 16,-4 3 0-16,0 0-3 16,0 0 1-16,0 3-2 15,0-3 1-15,0 3-1 16,0-6 1-1,4-4 0-15,0 1 0 0,3-6 1 94,0 2 1-94,3 1 2 0,1 6 0 16,0 0 0-16,3 3 0 31,4 6 0-15,6 3 1-1,-2 10-1-15,2 3 0 0,1-3-1 0,0 0 0 0,-4-1-1 0,0-2 0 0,4-10-2 0,0 1 1 16,-4-7-8-16,-7-7 0 0,-7 1-5 0,-14 6 0 0</inkml:trace>
  <inkml:trace contextRef="#ctx0" brushRef="#br0" timeOffset="-91934.3">8530 9347 52 0,'7'13'26'0,"-7"6"-26"15,0-13 47-15,-7 3-45 16,4 1 0-16,-11 9 1 15,-1 6 0-15,-2 9-4 16,-4 1 0-16,3 12 3 16,0 3 1-16,11 0-3 0,0 3 1 15,14-9-5-15,0-12 1 16,11-20-5-16,0-12 1 16,-1-6-9-16,-6-13 0 15,-1-9-1-15,-10 0 0 16</inkml:trace>
  <inkml:trace contextRef="#ctx0" brushRef="#br0" timeOffset="-91723.73">8251 9570 45 0,'-3'31'22'0,"3"-15"-15"0,0-16 44 16,0 0-47-16,0 0 1 0,7 0 2 15,4 0 0-15,10-3-10 16,11 6 1-16,6-3 5 15,1 3 0-15,0 0-7 16,-7 1 0-16,-1-4-13 16,-2 0 1-16,-1-7-3 15,-3 1 0-15</inkml:trace>
  <inkml:trace contextRef="#ctx0" brushRef="#br0" timeOffset="-91426.59">8717 9611 54 0,'4'3'27'0,"13"0"-34"0,-10-6 51 16,4 3-44-16,-4 3 1 15,7 3 0-15,7-2 1 16,8 2-2-16,2-3 0 15,8 3-2-15,0-3 1 16,-7 0-6-16,-4-3 1 16,-3 0-9-16,-8-9 0 0</inkml:trace>
  <inkml:trace contextRef="#ctx0" brushRef="#br0" timeOffset="-91244.63">9084 9576 52 0,'11'22'26'0,"-1"-6"-25"0,-3-13 44 0,-7-3-43 0,0 0 0 0,7 3 0 15,4 4 1-15,-4 2-4 16,0 0 0-16,-3 7 1 15,-8 0 0 1,-21 6-11 0,1-7 1-16,-8-2-7 0,11-4 1 15</inkml:trace>
  <inkml:trace contextRef="#ctx0" brushRef="#br0" timeOffset="-90698.4">9638 9686 54 0,'7'13'27'0,"-7"-13"-34"0,0 0 47 0,-4 0-40 15,-3 0 0-15,-7 0 0 16,-7 0 0-16,-4 0 0 15,1 0 0-15,3 0 0 16,-1-3 0-16,5 3-1 16,3-7 1-16,3 4-1 15,8-3 0-15,3 0 0 16,10-1 1-16,4 7-1 16,4 0 1-16,3 3 0 15,0 1 0-15,-3-1 0 16,-1 3 0-16,-2 3 0 15,-1 1 0-15,0 2 0 0,-4 4 1 16,8-3-1 0,-7-1 0-16,10-3 0 0,7-5 1 15,-7-4 0 1,4-7 1-16,0 1 0 0,-4-6 1 16,-4-1 0 30,-6-6 0-46,-8 0-1 47,-10 4 0-31,-10-1-2 0,-11 3 1-16,3 4-3 0,-7 0 1 15,-7 6-7-15,4 3 1 0,-7-4-9 0,10 14 0 0</inkml:trace>
  <inkml:trace contextRef="#ctx0" brushRef="#br0" timeOffset="-88563.68">10234 8052 41 0,'7'10'20'0,"-7"2"-13"16,-3-9 21-16,-1 4-25 15,4-1 1-15,-3 7 1 16,-4 5 1-16,-8 14-7 15,-2 5 1-15,-8 20 4 16,-3 9 1-16,-4 18-2 16,0 20 1-16,4 9-2 15,3-7 0-15,8-2-2 16,10-10 1-16,7-10-4 16,10-18 0-16,11-12-7 0,8-14 1 15,2-14-8-15,1-8 0 16</inkml:trace>
  <inkml:trace contextRef="#ctx0" brushRef="#br0" timeOffset="-87703.89">10463 9162 38 0,'0'22'19'0,"-3"-6"-9"16,3-13 27-16,-4 0-35 16,4-3 1-16,-3 3 2 15,3 1 0-15,0-4-5 16,3-13 0-16,4-9 3 15,8-6 1-15,6-13-2 16,0-9 1-16,4-16-2 16,-4-9 1-16,-4 0-3 15,-3 2 1-15,-6-2-1 16,-5 0 0 0,-6 9-1-1,-1 16 1-15,0 12-1 0,1 19 1 16,-4 19-1-16,3 0 1 15,-3 22 0-15,4 13 1 16,3 15 1-16,3 19 0 16,4 16-1-16,0-10 1 15,4 3-1-15,0-5 0 16,3-14-2-16,-4-12 0 16,1-16-3-16,3-12 1 15,0-9-3-15,0-10 1 16,0-7-8-16,0-2 0 15,1 0 0-15,-5-7 1 0,-3 0 6 32,-53 10 7-32,103-10 2 15,-50 7 0-15,3 9 10 16,-6 6 1-16,-1 7 1 16,-3 2 1-16,0 4-8 15,0-3 1-15,0-7-3 16,0 1 0-16,0-4-3 15,0-6 0-15,7 0-2 16,1-9 1-16,2-1-2 16,4-6 1-16,0-5-1 15,4-8 0-15,-4 4 0 16,4 0 1-16,3-3-1 16,0 0 1-16,-3 9 0 15,-4 13 1-15,3 6 0 16,-2 9 1-16,2 13 1 0,1 6 1 15,-1-3-1-15,1 3 0 16,0 4-1-16,-1 2 1 16,1-5-4-16,0-4 0 15,-1-3-6-15,1-10 1 16,0-2-9-16,3-10 1 16,-7-13-4-16,0-12 0 15</inkml:trace>
  <inkml:trace contextRef="#ctx0" brushRef="#br0" timeOffset="-87407.65">11557 8469 56 0,'4'-3'28'0,"-12"10"-36"15,1-1 55-15,-7 0-46 16,-7 7 0-16,-7 9 1 16,0 9 0-16,3 13-3 15,0 22 1-15,8 12 2 16,-1 0 0-16,4 4-1 16,7-4 0-16,3-12-1 15,1-12 0-15,10-14-5 16,3-15 1-16,5-6-7 0,-5-12 1 15,8-14-7-15,3-5 0 16</inkml:trace>
  <inkml:trace contextRef="#ctx0" brushRef="#br0" timeOffset="-86954.93">11758 8563 49 0,'14'29'24'0,"-14"-20"-24"0,-3-6 42 0,-4 7-40 16,-4-1 1-16,-3 10 1 15,-4 3 1-15,1 12-6 16,-1 4 0-16,4 15 5 16,7 4 1-16,3-4-2 15,1 0 1-15,3-9-2 16,3-9 0-16,1-10-5 15,-1-10 1-15,1-11-6 16,-4-4 0-16,0-10-6 16,-4-5 0-16,-3-7-3 15,-3-7 1-15,-4 4 3 16,0 3 1-16,-1-3 8 16,5 10 0-16,-1 5 10 15,4 4 1-15,0 6 5 16,4 0 1-16,3 6 1 0,3-3 1 15,4 0-3-15,4-3 1 16,10 0-5-16,7-3 1 16,4 0-4-16,3-3 0 15,-3 6-5-15,0-3 0 16,-11 0-7-16,-4-1 0 16,-2-5-13-16,-1-10 0 15</inkml:trace>
  <inkml:trace contextRef="#ctx0" brushRef="#br0" timeOffset="-86701.61">11934 8338 57 0,'4'31'28'0,"-4"29"-26"15,4-42 43-15,3 14-45 16,3 12 1-16,8 12-1 16,3 13 1-16,-3 10-2 15,-8-7 1-15,-10 6-3 16,-7-6 1-16,-7-12-8 16,-4-16 1-16,-3-16-8 15,0-9 1-15</inkml:trace>
  <inkml:trace contextRef="#ctx0" brushRef="#br0" timeOffset="-85663.95">12241 8890 35 0,'0'-10'17'0,"4"-18"-8"0,-4 28 18 15,-4-3-21-15,4 6 0 16,-3 0 4-16,-4 0 0 16,0 4-12-16,0-4 1 15,3 0 8 1,1-3 1-16,6 3-3 0,8-3 0 0,10 3-3 16,11-3 1-16,-1 0-5 15,5-3 0-15,3 3-7 16,-1 0 0-16,-6-3-10 15,-4-3 1-15</inkml:trace>
  <inkml:trace contextRef="#ctx0" brushRef="#br0" timeOffset="-85151.58">12644 9090 49 0,'-4'29'24'0,"-7"5"-19"16,4-28 37-16,4 1-40 0,-1-1 0 15,1 0 2-15,-1 0 0 16,4-2-4-16,7-4 0 15,4-10 4-15,3-15 0 16,7-3-2-16,7-16 1 16,8-9-2-16,-5-16 0 15,-2-13-2-15,-5 1 1 16,-2-4-3-16,-8-3 1 16,-7 16-2-16,-4 3 1 0,-3 6-2 15,-3 10 0-15,-1 9 0 16,1 19 1-16,-4 12 1 15,0 20 0-15,-1 5 1 16,-2 13 1-16,-1 13 1 16,1 3 0-16,3 12 1 15,0 3 1-15,3 13 0 16,4 4 0-16,0 5 0 16,4-9 0-16,3-3-1 15,0-10 0-15,3-6-5 16,-3-15 1-16,4-13-7 15,0-10 1 1</inkml:trace>
  <inkml:trace contextRef="#ctx0" brushRef="#br0" timeOffset="-84792.23">12986 8962 44 0,'0'37'22'0,"-4"4"-12"0,4-35 25 0,-3 4-33 0,-1 2 1 15,1-2 1-15,3-4 0 16,0-3-5-16,3-3 0 16,-3 0 2-16,4-9 1 0,-1 2-2 15,1-2 0-15,3-3-2 16,0-4 0-16,0-3 0 16,4-3 0-16,-1 0-1 15,1 3 1-15,-1 4 1 16,1-1 0-16,3 7 2 15,4 2 0-15,-1 10 1 16,1 10 1-16,-4 12 0 16,0-6 1-16,-3 9-1 15,-1 3 0-15,1-2-1 16,-4-1 0-16,3-3-4 16,1-6 1-16,0-7-6 15,-1-5 1-15,1-7-9 16,3-7 1-16,4-11-3 15,-1-8 1-15</inkml:trace>
  <inkml:trace contextRef="#ctx0" brushRef="#br0" timeOffset="-84472.13">13631 8353 44 0,'14'0'22'0,"-21"10"-22"0,4-4 43 15,-8 3-41-15,-3 7 1 16,-3 3 1-16,2 0 1 16,-2 12-6-16,-4 10 0 15,3 12 4-15,7 16 0 0,4 6-1 16,4 4 1-16,3-10-2 16,0-3 0-16,3-13-2 15,4-12 0-15,0-13-4 16,1-9 0-16,2-10-6 15,1-12 0-15,6-3-6 79,1-7 1-79</inkml:trace>
  <inkml:trace contextRef="#ctx0" brushRef="#br0" timeOffset="-84275.76">13790 8730 54 0,'4'28'27'0,"-8"3"-30"0,1-21 51 0,-1 2-47 15,-3 1 1-15,3 2 0 16,1 7 1-16,-4 7-3 0,3 2 0 16,1-3 1-16,-1-6 1 15,4 0-4-15,0-6 0 16,4-4-7-16,3-5 0 15,3-4-9-15,8-16 1 16</inkml:trace>
  <inkml:trace contextRef="#ctx0" brushRef="#br0" timeOffset="-84037.83">13956 8513 45 0,'7'10'22'0,"0"-1"-18"16,-3-3 33-16,-4 4-36 15,3 5 0-15,4 11 0 16,0 5 0-16,0 22-1 16,0 1 0-16,-3 8 1 15,-8-5 0-15,-3-1-5 16,0 4 0-16,-3-10-10 15,-1-16 1-15</inkml:trace>
  <inkml:trace contextRef="#ctx0" brushRef="#br0" timeOffset="-83500.27">14316 7861 61 0,'7'6'30'0,"14"16"-37"0,-7-9 51 0,4 9-42 0,10 15 0 16,14 17 5 0,1 18 0-16,-8 16-7 15,-10 18 0-15,-4 23 4 0,-4-35 1 16,-17 69-2-1,-17-9 0-15,-22-4-7 0,-14-12 0 16,-18-25-12-16,-3-13 0 16,-3-18-4-16,10-10 0 15</inkml:trace>
  <inkml:trace contextRef="#ctx0" brushRef="#br3" timeOffset="-78907.5">12453 9445 37 0,'14'3'18'0,"64"-78"-8"16,-46 43 18-16,10-12-25 16,18-9 1-16,7-19 0 0,18-13 1 15,20-12-7-15,15-19 1 16,-10 9 3 0,-1 4 1-16,-7 9-2 0,-6 9 0 15,-19 10-3-15,-10 9 0 16,-10 6-5-16,-11 10 1 15,-8 6-8-15,-9 4 0 16</inkml:trace>
  <inkml:trace contextRef="#ctx0" brushRef="#br3" timeOffset="-78340.34">13476 8234 19 0,'0'-12'9'0,"0"12"2"16,0 0 5-16,4-3-13 16,-1-1 1-16,4-2 2 15,0 6 0-15,4-9-8 16,7-1 1-16,10 4 5 0,14 0 1 16,7-4-2-16,8 1 1 15,-1 0-2-15,-6 2 0 16,-11 4-1-16,-8 0 0 15,-6 0-1-15,-4 3 0 16,-10 3-1-16,-8 3 0 16,-3 4 0-16,-7 5 0 15,0 4 0-15,-10 6 1 16,-1-3-1-16,0 3 1 16,1 4 0-16,-1 2 0 93,4 3 0-77,0-5 0 0,3-7 0-16,4-4 1 0,4-8-1 0,-1-4 1 0,-3-9 0 0,0-6 0 0,-7-4 0 0,-11-3 0 0,-3 4-1 0,-7-1 1 0,6-2-5 0,5-1 0 15,-1-12-8-15,0 3 1 0</inkml:trace>
  <inkml:trace contextRef="#ctx0" brushRef="#br3" timeOffset="-77824.79">14774 7554 26 0,'39'-10'13'0,"-7"-18"-3"0,-29 19 13 0,1-1-21 16,-8-5 1-16,-10-1 0 16,-10 3 0-16,-12-5-4 15,1 5 0-15,-11 7 3 16,-7 6 0-16,-3 9-2 16,-1 13 1-16,1 13-2 15,0 12 1-15,10 9-2 16,10 16 1-16,19 0 0 15,17 7 0-15,14-17 0 16,21-14 0-16,15-17 2 16,13-22 1-16,4-15 1 15,-3-16 0-15,-8-16-1 16,-14-5 1-16,-17-8-3 0,-18-5 1 16,-21-7-12-16,-14 4 0 15</inkml:trace>
  <inkml:trace contextRef="#ctx0" brushRef="#br3" timeOffset="-65532.25">10530 9332 34 0,'-7'0'17'0,"7"-7"-7"16,0 7 18-16,0 0-23 15,7 0 1-15,0 4 2 16,8 5 0-16,9 4-11 16,12-1 1-16,6 1 7 15,21-1 0-15,22-2-3 16,35-7 0-16,7-16-1 0,18-2 0 16,10-11-1-16,-7 1 0 15,-17 10-4-15,-19 2 1 16,-23 4-7-16,-26 6 0 15,-24 6-6-15,-28 6 1 16</inkml:trace>
  <inkml:trace contextRef="#ctx0" brushRef="#br3" timeOffset="-65022.14">10509 9846 31 0,'-3'13'15'0,"10"-7"-6"0,0-6 20 16,0 0-27-16,7 0 0 16,11-3 3-16,6 0 1 15,5-4-7-15,6 1 0 16,4 3 2-16,0-3 0 15,0 2-12-15,0 1 0 0,-4-9-2 16,0 2 0-16</inkml:trace>
  <inkml:trace contextRef="#ctx0" brushRef="#br3" timeOffset="-64720.92">10866 9655 31 0,'0'19'15'0,"14"-23"-9"15,-14 4 28-15,7-3-32 16,3 0 1-16,8 3 3 16,3 0 0-16,7 0-7 0,4 3 1 15,3 10 3-15,1 3 1 16,-8-1-2-16,-7 4 1 15,-7 6-2-15,-10 0 0 16,-11 7-2-16,-15 5 0 16,-2-5-4-16,-12-4 1 15,-2-3-9-15,-1-6 0 16,4-10-1-16,-1 0 0 16</inkml:trace>
  <inkml:trace contextRef="#ctx0" brushRef="#br3" timeOffset="-64480.29">10897 9611 43 0,'11'3'21'0,"-4"44"-26"15,-4-34 42-15,-6 2-34 16,3 7 0-16,-7 6-1 16,3 1 1-16,1 5-7 15,-1 4 0-15,1-10-8 16,3-6 1-16</inkml:trace>
  <inkml:trace contextRef="#ctx0" brushRef="#br3" timeOffset="-63864.8">11585 9790 43 0,'-10'25'21'0,"-33"28"-22"0,29-40 29 0,-7 2-28 0,-4-5 1 0,1-1-1 0,2 0 1 0,-2 1-2 16,10-7 1-16,3-6 0 16,4-3 1-16,4-4-3 15,6 1 1-15,8-7-2 16,6 4 1-16,8-1-1 15,0 4 1-15,3 2-2 0,-3 4 1 16,-1 6 2 0,4 4 0-16,-3 5 1 0,0 1 0 15,0-1 0-15,-4 1 1 16,3-1-1-16,1 1 1 16,-4-1 0-16,0-5 0 15,-3-4 0-15,0-9 0 16,-4-7 0-16,-7-6 0 15,-7 0 0-15,-11-3 0 16,-6 4-1-16,-12-4 0 0,-6-3-5 16,-11 6 0-16,-3-3-5 15,0 3 0-15</inkml:trace>
  <inkml:trace contextRef="#ctx0" brushRef="#br0" timeOffset="-59478.18">14912 8388 39 0,'-11'9'19'0,"4"-6"-10"0,7-3 20 0,0 0-24 15,0 0 0-15,0 0 3 16,7 4 0-16,7 2-10 15,8 3 0-15,6-2 6 16,4-1 1-16,-1-3-5 16,-2-3 1-16,-5 0-7 15,-3 0 1-15,-3-3-12 16,-7 0 1-16</inkml:trace>
  <inkml:trace contextRef="#ctx0" brushRef="#br0" timeOffset="-59301.12">14767 8673 56 0,'14'13'28'0,"43"-10"-29"0,-43-3 46 16,11 0-45-16,10-3 0 16,7 0-1-16,1-4 0 15,-5 1-4-15,-6 0 0 0,0 3-11 16,-7 0 0-16</inkml:trace>
  <inkml:trace contextRef="#ctx0" brushRef="#br0" timeOffset="-58715.36">15677 8476 55 0,'-3'22'27'0,"-32"12"-29"15,21-21 42-15,-8 2-40 0,1 1 1 16,-3 3-1-1,-1-3 1-15,4-7-2 0,3 0 1 16,0 1 0-16,4-10 0 16,4-3-1-16,6-10 0 15,4-6-1-15,11 0 1 16,6 1-1-16,5-1 0 16,6 0 1-16,0 6 0 15,0 4 0-15,-3 3 1 16,-4 3 0-16,0 3 0 15,-3-4 0-15,0 8 0 16,-8 5-2-16,1 0 1 16,-1 4-1-16,-3 3 1 0,4 2 0 15,-4 1 0-15,4 0-1 16,-1 0 1-16,4-3 1 16,0-10 0-16,8-3 2 15,6-9 0-15,0-13 1 16,-3-6 1-16,-4 3 0 15,0-3 0-15,-7-7 0 16,-7-2 0-16,-3 3-2 16,-8-1 1-16,-13-5-4 15,-12 12 0-15,-6 12-5 16,0 10 0-16,-4 0-10 16,-7 12 0-16</inkml:trace>
  <inkml:trace contextRef="#ctx0" brushRef="#br0" timeOffset="-55459.23">31683 7494 36 0,'4'-6'18'0,"-1"9"-10"15,-3-3 18-15,0 6-21 16,0 1 0-16,0 2 2 16,-3 0 1-16,-5 10-10 0,-2 16 1 15,-4 9 5-15,-11 25 1 16,-10 18-3-16,-8 23 1 15,-2 25-2-15,-8 16 0 16,0 18-2-16,-4 0 1 16,8 1-2-16,3-23 1 15,0-3-3-15,-3-28 0 16,-4-12-4-16,0-17 0 0,4-18-7 16,3-22 0-16</inkml:trace>
  <inkml:trace contextRef="#ctx0" brushRef="#br0" timeOffset="-54903.12">30642 8971 39 0,'14'31'19'0,"-3"32"-15"16,-7-41 30-16,3 10-31 0,0 8 1 15,3 17 0-15,4 5 0 16,0 7-6-16,-3-9 1 15,0 3 4-15,-1-7 0 16,-6 1-2-16,-1-10 0 16,-3-7-1-16,-7 1 1 15,-7 0-2-15,-4-3 1 16,-3-7-1-16,4 0 0 16,3-15 1-16,3 3 0 15,4-16 1-15,7-9 1 16,14-10 0-16,14 0 0 15,11-3 0-15,14-9 1 0,7-3-1 16,0 3 0-16,-11-1-2 16,1 11 1-16,-19-4-1 15,-6 0 0-15,-4 0-1 16,-3 0 0-16,-8 0 0 16,-13 0 1-16,-18 6-1 15,-22 4 1-15,-13 5-2 16,-22 1 1-16,8 12-4 15,-8 1 0-15,1-1-11 16,6-6 1-16</inkml:trace>
  <inkml:trace contextRef="#ctx0" brushRef="#br0" timeOffset="-53897.05">30935 3625 22 0,'11'-10'11'0,"-8"1"6"0,-3 9 12 15,0 0-26-15,0 0 0 16,-3 0 4-16,-1 9 1 16,-3-6-9-16,-7 13 1 15,-4 9 5-15,-6 16 0 16,-12 9-2-16,-9 13 1 16,2 6-3-16,-6 12 1 15,-4-2-2-15,-4 2 0 16,5-9-4-16,2-9 1 0,11-10-7 15,11-18 1-15,10-13-6 16,15-13 1-16</inkml:trace>
  <inkml:trace contextRef="#ctx0" brushRef="#br0" timeOffset="-53639.05">30519 3584 35 0,'-4'6'17'0,"4"22"-9"16,0-21 26-16,0-1-31 16,-3 6 0-16,3 4 1 15,0 12 0-15,0 10-6 16,3 6 1-16,1 9 2 0,-1-3 1 15,1 4-6-15,-1-14 1 16,1-5-11-16,-1-19 1 16</inkml:trace>
  <inkml:trace contextRef="#ctx0" brushRef="#br0" timeOffset="-53175.58">30702 4142 48 0,'-10'25'24'15,"-1"-6"-20"-15,8-16 38 0,6 3-40 16,1 4 1-16,-1-7 1 16,8-3 0-16,3 3-5 15,0-3 0-15,0-6 3 16,0-4 1-16,-3-5-3 16,-4-1 1-16,0-6-4 15,-4 3 1-15,-3 0-1 16,0 7 0-16,0-1 0 15,-7 13 0-15,-3 13 0 0,-4 9 1 16,0 6 1-16,-1 0 1 16,1 7 0-16,4 9 1 15,3-10 0-15,7 4 0 16,3-7 0-16,8-3 0 16,6-6-3-16,1-6 0 15,3-16-9-15,7 0 1 16,4-19-5 15,3-6 0-31</inkml:trace>
  <inkml:trace contextRef="#ctx0" brushRef="#br0" timeOffset="-52936.17">31182 3574 49 0,'-11'32'24'0,"-3"9"-23"16,14-26 45-16,-3 13-45 16,-4 13 0-16,-4 22 1 15,-6 0 1-15,-8 15-4 16,4 4 0-16,-4-4 1 16,4-6 0-16,3-9-5 15,4-13 0 1</inkml:trace>
  <inkml:trace contextRef="#ctx0" brushRef="#br0" timeOffset="-52680.32">31341 3650 31 0,'35'-16'15'0,"-17"-3"8"0,-18 19-2 16,0 0-20-16,0 10 1 15,-7 2 4-15,0 10 1 0,-8 9-7 16,-2 10 0-16,-4 13 5 16,-4 2 0-16,0 19-1 15,-3-3 1-15,10 10-4 16,4-10 1-16,0-6-4 16,4-16 1-16,3-6-8 15,0-22 0-15,7-3-7 16,3-13 0-1</inkml:trace>
  <inkml:trace contextRef="#ctx0" brushRef="#br0" timeOffset="-52336.77">31478 4412 37 0,'18'18'18'0,"-7"-21"-12"0,-8-3 25 16,1 3-28-16,-4-13 1 16,-4 4 1-16,-6-4 0 15,-5 7-7-15,-6-1 0 16,0 7 5-16,0 0 0 16,0 9-2-16,0 7 1 15,-1-1-2-15,1 7 1 16,0 9-1-16,7-3 0 15,3 7 0-15,11-7 0 16,7 0 0-16,4-16 0 16,7 1 0-16,3-16 0 47,4-4-3-32,3-6 1-15,-4-2-8 0,1-1 1 0,3-13-5 16,-10 7 0-16</inkml:trace>
  <inkml:trace contextRef="#ctx0" brushRef="#br0" timeOffset="-51952.1">31630 4503 39 0,'4'50'19'0,"-8"-19"-19"0,4-28 32 0,-3 7-31 15,3-1 0-15,0-3 4 16,3 1 0-16,4-4-5 15,0-6 0-15,4-4 3 16,-1 4 1-16,1-6-2 0,-4-1 0 16,0 4-1-1,-3 3 0-15,-1 3-1 16,1 3 0-16,-1 0-1 0,-3 7 1 16,0-7 0-16,0 3 0 15,7 4 0-15,4-1 1 16,3 0-1-16,11-2 1 15,3-4 0-15,-3-3 1 16,-1-13-1-16,-3 10 1 16,1-9-1-16,-5-7 0 15,-3-10-3 1,-7-2 1-16,-3 3-12 0,-4-7 0 16,-4-2-3-16,-6-1 1 0</inkml:trace>
  <inkml:trace contextRef="#ctx0" brushRef="#br0" timeOffset="-51175.76">30625 5102 36 0,'-11'31'18'0,"8"-15"-10"0,3-16 29 0,0 0-34 0,0 3 1 16,0-3 2-16,0-7 0 15,3-8-8-15,1-4 1 16,3-6 4-16,3 3 1 16,4-6-3-16,0-1 1 15,8 1-1-15,-1 6 0 16,-4 10-1-16,1 5 0 0,0 4-2 16,-1 13 0-16,1-1-5 15,0-3 0 1,-1 7-9-16,4-4 0 15</inkml:trace>
  <inkml:trace contextRef="#ctx0" brushRef="#br0" timeOffset="-50327.62">30886 5145 48 0,'10'16'24'0,"19"-13"-15"0,-19-3 38 0,4-3-46 0,7 6 1 0,1-6 0 0,-5-3 0 0,1-4-3 0,-1-2 0 0,-2-4 1 0,-5 1 1 16,-3 2-3-16,-3 0 1 16,-4 7-2-16,-4 0 1 15,-3 6 0-15,-3 6 0 16,-1 4 0-16,0 5 0 15,-3-2 1-15,4 3 1 16,3 2 0-16,0 7 1 16,3-3-1-16,4 3 0 15,0-9-3-15,7 0 0 0,7-4-4 16,4-2 0 0,3-4-4-16,0-9 1 15,7-3-1 1,4-4 1-16,0-2 6 0,-4-1 0 0,-7 1 7 15,-3 5 1-15,-4-2 4 16,-3 3 1-16,-1-1 1 16,-3 4 0-16,0 3-3 15,-7 0 0-15,0 0-3 16,-7-6 0-16,0 12-2 16,-3-12 1 15,-1 12-2-31,-3-6 1 0,3 13-1 15,1-4 0-15,3 1-1 0,3 2 1 0,4 1-2 16,7-1 1-16,4-2 0 16,6 2 0-16,-2 4 0 15,2-7 0-15,-3-2-1 16,0 2 1-16,-3 0-2 16,-4-2 0-16,0-4-2 0,-3 3 0 15,-1-6-1-15,-3 3 0 16,0 10 1-16,-3-1 0 47,-1 10 3-47,4 6 0 15,0 4 3-15,0 5 1 16,-3 7 2 0,3-9 0-16,-7-7 0 0,0-3 1 0,-8 3-2 0,-2 1 1 0,-4-4-3 15,-1-10 1-15,1-2-3 0,-3-7 1 0,-5-9-2 16,5-3 1-1,6-4-2-15,7-5 0 0,8-14-1 16,6-2 0-16,8 12-1 16,0 0 1-16,3 1-4 15,10-7 1-15,8 3-9 16,3 3 1-16</inkml:trace>
  <inkml:trace contextRef="#ctx0" brushRef="#br0" timeOffset="-50132.98">31609 5240 44 0,'3'28'22'0,"-10"13"-22"0,7-32 33 0,-3 7-34 0,-1-4 1 0,-3 4 0 0,4-4 0 16,-1-2-3-16,1-4 1 15,-1-6-10-15,4-9 0 16</inkml:trace>
  <inkml:trace contextRef="#ctx0" brushRef="#br0" timeOffset="-49902.12">31591 5136 31 0,'21'16'15'0,"8"9"-15"0,-19-16 16 0,1-6-22 15,-1 4 1-15,-3-1-10 0,8-6 0 0</inkml:trace>
  <inkml:trace contextRef="#ctx0" brushRef="#br0" timeOffset="-49443.93">31941 5321 45 0,'3'3'22'0,"-3"3"-22"0,0-12 44 0,-3 3-44 16,-5-3 1-16,-6 0 1 15,-3 2 0-15,-1 1-2 16,0 6 0-16,-3 1 1 15,4 5 0-15,-1 7-1 16,4 9 0-16,3 3-1 16,4 3 0-16,11-6-1 15,6-6 1-15,8-3-1 16,0-13 0-16,-1-9-3 16,1 3 0-16,0-13-9 15,-1 0 1-15</inkml:trace>
  <inkml:trace contextRef="#ctx0" brushRef="#br0" timeOffset="-49123.48">32011 5500 28 0,'11'53'14'0,"3"-62"-5"0,-7 9 13 16,0-3-23-16,3-4 1 0,5-15 0 0,-1-3 1 0,0 0-2 15,0 0 1-15,-4-3 0 16,5-3 0-16,-5-1-1 16,1 7 1-16,-1 6 2 15,1 4 1-15,0 8 2 16,-1 10 0-16,1 7 1 16,3 2 0-16,0 10 1 15,4 13 0-15,-1-4-3 16,8 1 0-16,0-4-2 15,-4-3 0-15,3-3-5 16,-2-10 0 0,-5-5-7-16,-6-1 0 0,-4-12-6 15,-11-1 0-15</inkml:trace>
  <inkml:trace contextRef="#ctx0" brushRef="#br0" timeOffset="-48444.74">29976 5569 58 0,'-15'28'29'0,"1"0"-32"0,11-18 55 0,-4 5-49 0,-4-2 1 16,-3 9 0-16,-4 9 0 16,-3 4-6-16,0-1 0 15,3 1 4-15,1-1 0 16,3-12-3-16,3 0 1 16,8-9-3-16,6-10 1 15,8-10-1-15,6-8 1 0,4-4-1 16,1 0 0-1,-1 3 1-15,0 4 0 16,-3 6 1-16,-4 9 0 0,-4 3 0 16,-3 7 1-16,0 5 0 31,4 8 0-15,-4 2-1-16,0 3 0 0,4 0-4 0,-4-9 0 0,3 0-11 15,1-12 1 1</inkml:trace>
  <inkml:trace contextRef="#ctx0" brushRef="#br0" timeOffset="-47947.56">30286 5992 46 0,'4'35'23'16,"-1"-48"-15"-16,-3 7 32 0,-3 0-40 0,-5 2 1 15,-2-5 1-15,-1 3 0 16,-6-1-3-16,-1 7 1 16,-3 4 1-16,0 5 1 15,0 4-1-15,-1 5 0 16,5-5-1-16,3 3 1 16,7-4-2-16,3-2 1 15,8-1-1-15,6-6 1 16,1-3-1-16,3-3 0 0,0-3-1 15,0-1 1-15,-3 1 0 16,-1 3 0-16,-3 3 0 16,0-3 1-16,0 9 0 15,0 0 0-15,0-2 0 16,1 2 1-16,-1 3-2 31,0 4 1-31,3 2-5 0,4-8 1 110,8-1-7-110,2-6 1 15,8-9-5 1,0-1 0-1</inkml:trace>
  <inkml:trace contextRef="#ctx0" brushRef="#br0" timeOffset="-47709.77">30589 5911 24 0,'4'-19'12'0,"-1"0"-1"0,-3 19 16 0,0 0-23 0,0 3 0 0,-3 3 1 0,-1 1 1 0,-3 2-7 0,0-3 0 0,-3 1 5 0,-1 2 0 0,1-3-2 0,-1 4 1 0,4-1-1 0,0 4 0 0,3-1 0 0,4 7 1 15,4 6 0-15,6-9 1 16,5 6 0-16,-1 3 1 16,-4-3-1-16,1 0 1 15,-4 0-3-15,-7 0 0 16,-7-4-5-16,-11 1 0 15,-10-3-15-15,-11-13 0 16</inkml:trace>
  <inkml:trace contextRef="#ctx0" brushRef="#br0" timeOffset="-46823.28">31665 6346 48 0,'-17'26'24'0,"-22"-8"-20"15,28-14 29-15,-6-4-33 16,-1 0 0-16,-3-7 1 15,0-2 0-15,0-7-1 16,6 0 0-16,5 1 1 16,-1-4 0-16,8-6-2 0,6 0 1 15,8-3-2-15,-1 6 0 16,5 6-1-16,2 3 1 16,4 4-1-16,1 12 0 15,-1 7 1-15,0 5 0 31,-4-5 2-31,1 12 0 0,-4 9 0 32,0 0 1-32,0 1 1 78,1-1 0-63,-1-3 0-15,3 4 0 16,1-7 1-16,0 0 0 31,6-6 0-31,-3-10 1 32,4-9 0-32,-4-6 1 15,0-7-2-15,-3-6 1 0,-7-3-2 0,-4-3 1 16,-7-6-1-16,-4 12 0 0,-6-3-4 0,-8 3 1 15,-3 1-5-15,-4 5 1 0,4 0-13 0,3 4 1 0</inkml:trace>
  <inkml:trace contextRef="#ctx0" brushRef="#br0" timeOffset="-46075.47">30032 6738 43 0,'4'7'21'0,"-1"2"-9"0,-3-6 26 15,-3 0-35 1,-1 1 1-16,-7-4 1 0,-3-4 0 16,-7-2-7-1,-7 0 1-15,0 0 4 0,-1 2 0 16,-2 4-1-16,2 7 0 15,5 2-1-15,-1 4 1 16,7-1-2-16,4 1 0 16,7 2-1-16,7-2 0 15,11 6-1-15,7-4 0 0,3-2-1 16,0-10 1-16,0-3 0 16,0-3 1-16,0-3-1 15,-3-4 1 1,0 1 0-16,-4 3 0 0,-4 3 0 15,1 3 0-15,-1 3 1 16,-2 3 0-16,-5 6 0 16,1 1 0-16,-4 3 0 15,0-1 0 1,0-2-1 0,3-4 0-16,1 1-7 0,-1-1 1 0,4-9-8 15,-7 0 0-15</inkml:trace>
  <inkml:trace contextRef="#ctx0" brushRef="#br0" timeOffset="-45784.06">30106 6933 31 0,'4'22'15'0,"6"-22"-7"0,-10 0 17 0,0-10-24 0,7-5 1 16,-3-7 2-16,3 3 1 15,0-3-4-15,-4-3 0 16,-3 6 4-16,4 3 0 16,-4 4 0-16,3 6 0 0,8 2-2 15,0 8 1-15,3 2-2 16,3 0 0-16,8 4-1 16,3-10 0-16,1 6-5 31,-1-3 0-31,-4 3-10 0,-2 1 1 0,-5-7-3 15,-3 3 0-15</inkml:trace>
  <inkml:trace contextRef="#ctx0" brushRef="#br0" timeOffset="-45459.21">30332 6958 60 0,'21'25'30'0,"7"-6"-37"16,-17-16 62-16,3 0-53 15,4 0 1-15,-1-3-1 16,1 0 0-16,3-6-5 16,-3-3 1-16,-1-7 1 0,-3-6 0 15,-3 3-3-15,-4-3 0 16,-3 3 0-16,-4 4 0 16,-4 5 0-16,-3 1 0 15,-4 9-1-15,-3 6 1 16,4 7 1-16,-4 6 0 15,3 2 1-15,0 5 0 16,4 5 1-16,4 0 0 16,6 4 0-16,8-1 0 15,0-12-3-15,3-6 0 16,3-7-7-16,4-6 1 0,1-15-2 16,6-4 0-16</inkml:trace>
  <inkml:trace contextRef="#ctx0" brushRef="#br0" timeOffset="-45099.4">30801 6930 37 0,'4'-7'18'0,"-1"11"-20"0,-3-1 37 0,0 0-34 15,-3 3 1-15,-8 0 2 16,-3 1 0-16,-4-1-4 16,-3 3 0-16,0 1 3 15,3 2 1-15,4 4-2 16,0-3 1-16,3 2-1 15,4 1 0-15,4-4-2 16,6 1 1-16,4-4-1 16,1 1 1-16,-1-1-1 15,3-6 0-15,1-3-1 0,-1 0 1 16,1 0 0-16,3 3 0 16,-3-3 0-16,-1 0 0 15,1 4 0-15,-4-1 1 16,0 6-1-16,0 1 0 15,0 2 0-15,0-2 1 16,0-1-2-16,0 0 1 16,0 1-3-16,4-4 1 15,3-6-6-15,4-3 1 16,-1-3-8-16,4-7 1 0</inkml:trace>
  <inkml:trace contextRef="#ctx0" brushRef="#br0" timeOffset="-41711.92">32459 6281 6 0,'18'-7'3'0,"6"-15"19"0,-17 10-16 16,4-4-3-16,0 0 0 0,-4 1 7 31,0 2 0-31,-4 1-10 0,1-1 1 0,-4 4 7 16,0-1 1-16,0 4-1 15,-4 0 0-15,1 3-3 16,-4 0 1-16,-7 9-2 16,-4 6 0-16,-3 7-1 15,-11 6 0-15,-3 0-1 16,3 13 0 46,0 12-1-62,4 7 1 0,3 8-1 0,4 1 0 32,4 3-1-32,6-9 1 15,7-13-2 1,4-16 0 31,4-6-5-32,3-9 0-15,4-7-11 16,6-5 1 0</inkml:trace>
  <inkml:trace contextRef="#ctx0" brushRef="#br0" timeOffset="-41440.2">32378 6528 16 0,'-4'13'8'0,"11"-23"13"0,-7 10-4 0,0 0-12 16,0 0 0-16,0 0 3 15,0 7 0-15,-3 5-10 16,3 7 1-16,0 0 7 15,7-3 0-15,-3 2-2 16,3-2 1-16,0-3-2 16,3-4 1-16,4-6-2 15,4-3 0-15,0 0-3 16,3-9 1-16,-4-4-8 16,-2-2 0-16,-5-1-7 15,-3 3 0 1</inkml:trace>
  <inkml:trace contextRef="#ctx0" brushRef="#br0" timeOffset="-41022.85">32639 6663 38 0,'-7'13'19'0,"-11"24"-14"0,15-27 28 0,-1-1-33 16,1 4 1-16,-1-4 1 16,1 1 1-16,-1-4-4 15,4-6 1-15,7-6 1 16,4-4 0-16,-1-2-1 16,4-4 0-16,1 0-2 15,2 1 0-15,-3 2 0 16,0 0 0-16,1 1 0 15,-5 3 1-15,1 2 0 16,-1 7 1-16,1 0 0 16,-1 3 0-16,-2 1 2 15,-1 2 0-15,0 3 0 16,-4 4 0-16,-3 2 0 16,0 7 0-16,-3 3-1 15,-1-9 1-15,-3 0-6 16,4-1 1-16,-1-2-8 15,4-10 0-15,4 0-2 16,-4-9 1-16</inkml:trace>
  <inkml:trace contextRef="#ctx0" brushRef="#br0" timeOffset="-39898.92">33020 6299 30 0,'4'7'15'0,"-1"5"-10"0,-3-5 25 0,0 2-28 15,-3 7 0-15,-5 6 1 16,-2 9 0-16,-4 10-5 16,-11 6 1-16,0 6 2 15,-3 10 1-15,3-13-2 16,8-6 0-16,3-7-2 16,3-5 0-16,1-17-5 15,6-8 1-15,4-7-5 16,7-10 0-16</inkml:trace>
  <inkml:trace contextRef="#ctx0" brushRef="#br0" timeOffset="-39666.06">32914 6607 30 0,'7'12'15'0,"7"-9"-10"0,-14-3 24 15,4 7-27-15,3-4 1 16,0 3 3-16,0 0 1 16,0 4-8-16,4 2 0 0,-4 4 5 15,0 3 1-15,-7 3-3 16,0-3 1-16,-11-1-3 16,-10 1 1-16,-4 3-4 15,1 6 1-15,-5-3-8 16,1-3 1-16,4-9-5 15,-1-4 0-15</inkml:trace>
  <inkml:trace contextRef="#ctx0" brushRef="#br0" timeOffset="-39025.23">33193 6102 36 0,'-4'0'18'0,"15"3"-15"0,-4 0 30 0,0 10-27 16,4 15 0-16,-1 3 5 0,1 19 0 0,-1 4-13 15,1 21 0-15,-4 0 9 16,-7 13 0-16,-14 3-5 16,-14 3 1-16,-18 6-4 31,-7 1 1-31,-14-7-10 0,3-9 1 0,-6-23-9 62,3-21 0-62</inkml:trace>
  <inkml:trace contextRef="#ctx0" brushRef="#br0" timeOffset="-22022.29">2177 14606 51 0,'67'10'25'0,"106"-32"-12"0,-117 12 25 16,43-9-34-16,31-9 0 15,50-16 1-15,28-18 1 16,39-17-8-16,32-9 0 16,10-9 4-16,-17-3 1 0,7 6-3 15,-11 9 1-15,3 10-4 31,-24 3 1-31,-17 12-5 0,-40 19 1 0,-35 10-12 16,-45 6 0 0</inkml:trace>
  <inkml:trace contextRef="#ctx0" brushRef="#br0" timeOffset="-18300.84">31351 3267 34 0,'14'16'17'0,"-6"-16"-13"16,-8 0 18-16,0-6-21 16,-4-10 0-16,-10 3 1 15,-14-9 1-15,-11 0-4 16,0-3 1-16,-10 6 1 15,-8-6 1-15,-3 10-1 16,-3 5 0-16,-4 4-1 0,3 0 1 16,8 0-1-16,6 2 1 15,8-2-1-15,3 3 0 16,4-6 0-16,7 2 1 16,3 4-1-16,4 0 0 15,3 3 0-15,1 3 1 16,3 3 0-16,3 7 0 0,4-4 0 15,0 4 1 1,3 3 0-16,1 9 0 16,-1 0-2-16,-6 3 0 0,-4 10 0 15,-11 12 1-15,-3-3-3 16,-4 9 1-16,0 7-1 16,-3 9 0-16,-4 16 0 15,-3 6 1-15,-1 13 0 16,5 12 0-16,-1 9 0 15,0 10 1-15,-3-3 0 16,-1 9 1-16,4-6-1 16,-3-3 1-16,3 3-1 15,1 3 1-15,2 10-1 16,-6-4 0-16,-4 1 2 16,-7 12 0-1,-14 65 1 48,4-27 0-63,6-29-1 0,4-28 1 0,11-18-1 0,10-14 1 0,7-21-2 0,11-16 1 15,7-12-1-15,14-4 1 0,11-6-1 0,14-3 0 16,0-6-1-16,10-3 1 16,11-4-2-16,-7-9 0 15,3-3-9-15,-3 4 1 16,-4-8-6-16,-3 1 0 15</inkml:trace>
  <inkml:trace contextRef="#ctx0" brushRef="#br1" timeOffset="1431.96">6703 12198 29 0,'-11'9'14'0,"15"-9"2"0,-4 0 14 0,3-3-24 16,4-3 1-16,4 0 2 15,7-1 0-15,-1-5-12 16,15 2 1-16,3-2 7 16,8 6 0-16,9-7-5 15,1 7 0-15,-7 3-4 16,-7-4 0-16,-4 7-6 16,-10 0 0-16,-11 0-6 15,-7 0 0-15</inkml:trace>
  <inkml:trace contextRef="#ctx0" brushRef="#br1" timeOffset="1622.55">6727 12430 61 0,'-3'6'30'0,"24"10"-28"0,-7-13 58 16,11 0-58-16,3 0 1 15,14 0-1-15,15-6 1 16,3 3-6-16,0 3 0 15,0 1-2-15,-11 2 0 16,-6 0-14-16,-12-6 0 16,-13 3-1-16,-4 0 0 15</inkml:trace>
  <inkml:trace contextRef="#ctx0" brushRef="#br1" timeOffset="2313.55">7655 13019 49 0,'-10'16'24'0,"-1"0"-20"0,8-19 47 16,3-4-46-16,0-2 0 16,10-7 3-16,1-12 0 15,17-19-10-15,18-34 0 16,17-23 6-16,1-18 1 0,10-19-3 15,-4 0 1-15,-10 6-3 16,-7 3 1-16,-7 13-2 16,-3 6 1-16,-19 22-3 15,1 9 0-15,-14 10-2 16,-8 13 0-16,-3 18-3 16,-11 13 1-16,-3 12 0 15,-10 16 0-15,3 16 3 16,-1 21 1-16,1 14 3 47,0 18 0-47,-7 18 3 0,10 14 0 15,1 5 0-15,2-5 0 0,1-4-1 0,7-6 0 0,0-10-2 16,7-15 1-16,11-9-2 0,6-10 0 16,5-13-4-1,-1-9 1-15,7-12-12 0,4-16 0 16</inkml:trace>
  <inkml:trace contextRef="#ctx0" brushRef="#br1" timeOffset="2498.41">8311 12474 55 0,'0'47'27'0,"4"-16"-25"0,-4-21 42 0,0-1-44 16,-4 7 0-16,1-1-1 15,3-2 0-15,-7-4-4 16,7-6 1-16,7-6-12 16,4-12 1-16</inkml:trace>
  <inkml:trace contextRef="#ctx0" brushRef="#br1" timeOffset="2688.26">8266 12214 57 0,'7'12'28'0,"7"16"-28"0,-4-21 44 0,1 2-45 15,0 0 0-15,3 1-1 16,3-1 0-16,4-3-2 16,1-2 1-16,6-1-12 0,-7 0 1 15,4-9-2-15,-11-1 1 16</inkml:trace>
  <inkml:trace contextRef="#ctx0" brushRef="#br1" timeOffset="3168.03">8551 12370 27 0,'0'32'13'0,"4"21"-5"16,-1-40 21-16,-3-1-24 0,4 4 1 16,-4 3 4-16,0-7 0 0,0-6-12 15,3-2 1-15,-3-4 8 16,0-10 0-16,4-6-3 15,3-2 0-15,4-1-2 16,-1 3 0-16,4 4-1 16,0 2 1-16,-3 1-2 15,3 3 1-15,0-1 0 16,0 1 1-16,-3 12-1 16,3 1 0-16,0 5 0 15,0 4 0-15,-3-4-1 16,3 1 0-16,-11-4-1 15,5 1 1-15,-5-1-2 16,4 0 1-16,0-9-1 16,0-9 0-16,0 0 0 15,0-7 0-15,4 0 0 16,3 4 1-16,4-1 1 16,3 1 0-16,0 5 0 15,7 1 1-15,0 3 0 16,1 6 1-16,-5 10-1 0,1 5 1 15,-4 4 0-15,-3 4 0 16,0-1 0-16,3-3 0 16,3-7-2-16,5 1 1 15,9-7-2-15,1-2 0 16,0-7-8-16,-7 0 1 16,-11-7-10-16,-7 7 0 15</inkml:trace>
  <inkml:trace contextRef="#ctx0" brushRef="#br1" timeOffset="3575.07">7853 13060 58 0,'-4'-6'29'0,"-17"28"-30"16,14-13 47-16,-3 4-45 15,-1 3 0-15,-10 12 1 0,3 9 0 16,-3 14-2-16,3 11 0 16,1 10 0-16,3 4 1 15,14 2-2-15,0-12 1 16,3-16-4-16,8-22 1 16,-1-18-4-16,4-13 0 15,-3-13-10-15,-11-12 0 16,0-4 0-16,0-5 1 15</inkml:trace>
  <inkml:trace contextRef="#ctx0" brushRef="#br1" timeOffset="3754.99">7489 13299 49 0,'-17'56'24'0,"17"-31"-18"0,3-19 50 0,8 1-51 15,7-1 0-15,6 6 1 16,12-5 1-16,6-1-10 15,7 3 1-15,4 1 1 16,0-1 0-16,-3-3-9 16,-8-2 0-16,-7-11-10 15,0 1 0-15</inkml:trace>
  <inkml:trace contextRef="#ctx0" brushRef="#br1" timeOffset="4012.65">8177 13443 62 0,'15'6'31'0,"6"0"-31"0,-14-3 53 15,0 1-53-15,0 2 1 16,7 3 0-16,0 1 0 0,7-4-2 15,7 0 0 1,8-3-2-16,3 1 1 0,3-8-6 16,7-2 0-16,1-3-10 15,10-7 0-15</inkml:trace>
  <inkml:trace contextRef="#ctx0" brushRef="#br1" timeOffset="4300.84">8735 13289 45 0,'-11'38'22'0,"-6"-32"-15"16,10-3 29-16,3 0-34 16,-10 4 1-16,7 2 1 15,-4 4 0-15,4 2-5 0,0 4 0 16,4 3 3-16,6-6 1 15,4-1-1-15,7 1 0 16,4-3 0-16,0-1 1 16,-1 1-2-16,-3-4 0 15,-3 0-3-15,-11-2 1 16,-11 8-9-16,-6 4 1 16,-8-3-9-16,-7 0 1 15</inkml:trace>
  <inkml:trace contextRef="#ctx0" brushRef="#br1" timeOffset="4805.08">9236 13553 49 0,'3'15'24'0,"-6"-12"-22"0,3-3 39 0,-4 0-39 16,-3-3 0-16,-7 0 1 15,-4 3 1-15,4 0-5 16,0 6 0-16,0-3 3 16,0-3 0-16,0 7-2 15,3-7 1-15,1 0-1 16,6-3 0-16,4-1 0 15,7-2 0-15,-3 0-1 0,3 0 1 16,3 3 0-16,1 3 1 16,0 3-1-16,3 3 1 15,-4 0-1-15,4 0 0 16,4 4 0-16,-4 2 0 16,7 1-1-16,4-4 1 15,3 4 0-15,7-1 0 16,1-2 0-16,3 2 0 15,3-5 1-15,-3-4 0 16,-11 0 1-16,4-6 0 16,-15-7-1-16,4-2 1 15,-3-13 0-15,-4 6 0 16,-7-6-1-16,-10-3 1 0,-15-1-7 16,-10 4 0-16,-7 13-13 15,-4 2 1-15</inkml:trace>
  <inkml:trace contextRef="#ctx0" brushRef="#br1" timeOffset="5418.92">10555 13396 53 0,'4'84'26'0,"13"-40"-24"0,-10-41 34 0,0 4-33 15,8-4 0-15,6-9 1 16,7-1 1-16,0-21-5 16,-3-16 0-16,7-28 5 15,-1-19 0-15,1-12-1 16,-4-29 1-16,-7-15-2 16,-3-16 1-16,-14-7-2 15,-4 4 1-15,-4 19-2 16,-3 9 1-16,4 18-2 15,-5 4 1-15,5 13-1 16,3 9 0-16,7 3-2 0,4 16 1 16,6 6-3-1,4 12 0-15,4 16-3 0,-4 20 1 16,0 8-5-16,4 26 1 16,0 12-10-16,-4 9 1 15</inkml:trace>
  <inkml:trace contextRef="#ctx0" brushRef="#br1" timeOffset="5826.49">10975 13794 62 0,'-4'-19'31'16,"8"25"-32"-16,-4 4 53 0,-7 9-52 15,0 12 1-15,-4 19 0 16,-3 7 1-16,0 9-3 16,0-7 0-16,7-2-3 15,0-14 0-15,3-14-11 0,11-20 0 16,4-25-4-16,17-18 1 15</inkml:trace>
  <inkml:trace contextRef="#ctx0" brushRef="#br1" timeOffset="6398.11">11398 10900 63 0,'4'9'31'0,"-15"-15"-40"0,8 12 61 0,-4 7-51 0,-4 9 1 0,4 9 0 0,-4 7 0 16,-6 15-3-16,-1 0 0 15,-3 13 1-15,7 0 0 0,7-7-1 16,7-2 1-16,7-23-4 15,3-15 1-15,8-13-4 16,-4-12 1-16,0-13-4 16,-7-6 0-16,-7 0-5 15,-3-6 0-15,-4-13 0 16,-11 3 0-16</inkml:trace>
  <inkml:trace contextRef="#ctx0" brushRef="#br1" timeOffset="6557.84">11109 11075 59 0,'-21'32'29'0,"21"5"-30"0,3-24 64 0,4-1-59 16,8 4 1-16,13-3 0 16,11-1 1-16,3-2-9 0,18 2 1 15,0-3-1-15,0 1 1 16,0-1-16-16,-14 1 1 16,-11 5-5-16,-7 7 1 15</inkml:trace>
  <inkml:trace contextRef="#ctx0" brushRef="#br1" timeOffset="7045.53">12354 11630 53 0,'4'-6'26'0,"-1"0"-22"16,1 9 46-16,-4 3-46 0,0 7 1 15,-4 18 0-15,-3 4 1 16,0 18-9-16,0 6 1 15,4 7 3-15,-1 3 1 16,4-15-6-16,7-11 1 16,0-5-6-16,4-10 0 15,3-9-8-15,0-3 0 16,4-10-1-16,10-9 0 16</inkml:trace>
  <inkml:trace contextRef="#ctx0" brushRef="#br1" timeOffset="7266.18">12905 11878 58 0,'0'38'29'0,"-22"-4"-36"16,12-24 61-16,-11 12-50 16,-15 9 0-16,-6 13 1 15,-18 18 1-15,-3 7-8 16,-11 22 0-16,-8 7 5 15,-2-1 0-15,10 6-4 16,0-15 1-16,10-3-5 16,8-10 0-16,13-12-6 0,12-19 1 31,9-10-10-15,15-12 1-16</inkml:trace>
  <inkml:trace contextRef="#ctx0" brushRef="#br1" timeOffset="7522.41">12785 12606 63 0,'-14'18'31'0,"-43"11"-38"0,39-14 56 0,-13 4-49 16,-8 12 1-16,-3 13 1 15,-1 10 1-15,1 2-5 16,7-6 1-16,6-9-3 16,5-10 1-16,10-15-8 15,10-16 0-15,8-12-7 16,-1-17 0-16</inkml:trace>
  <inkml:trace contextRef="#ctx0" brushRef="#br1" timeOffset="7709.37">12432 12643 46 0,'21'25'23'0,"18"35"-13"16,-25-44 39-16,0 9-47 15,4 6 1-15,3 3-1 16,-3-8 1-16,-1 5-5 0,-3-3 0 16,-3-3-2-16,-4 0 1 15,0-9-10-15,-3-3 1 16,3-17-5-16,10-5 0 15</inkml:trace>
  <inkml:trace contextRef="#ctx0" brushRef="#br1" timeOffset="8108.76">12961 12373 56 0,'4'32'28'0,"3"-35"-30"0,-7 3 54 0,0 0-47 16,3 3 0-16,4-6 2 16,11 3 1-16,7 0-10 15,6-3 0-15,-2-1 7 16,-8 4 0-16,-4 0-5 15,-10 0 1-15,-10 4-2 16,-8-4 1-16,-6 6-3 16,-8 6 1-16,7 4-1 15,-3 3 1-15,0 6 1 16,3-3 1-16,4 3 1 31,7-6 1-31,4-4 1 0,6 1 0 16,8-6 0-1,10-4 0-15,14 0-5 0,8-3 0 16,-5-6-10-16,-2 0 1 0,-5-10-11 0,1 4 1 16</inkml:trace>
  <inkml:trace contextRef="#ctx0" brushRef="#br1" timeOffset="8678.61">14143 11928 56 0,'0'19'28'0,"-4"16"-23"16,1-26 42-16,-1 10-44 16,-3 12 1-16,0 7 1 15,4 12 0-15,-1 3-6 16,1 22 1-16,-4 1 5 0,7 2 0 15,-4-9-2-15,4-6 0 16,0-22-2-16,0-10 1 16,-4-15-2-16,1-10 0 15,-8-12-1-15,-6-4 0 16,-11-2-1-16,-11-1 1 47,-4 7-1-32,-6 0 1-15,0 6 0 0,3 3 1 0,3 0-1 0,8 6 0 16,3 4 1-16,8 9 0 0,13 6 1 0,11 3 0 16,11 4 0-16,6 2 1 0,8 1-2 15,10 0 0-15,8-13-3 16,6-3 0-16,0-7-5 16,-3-8 0-16,7-14-13 15,11-18 0-15</inkml:trace>
  <inkml:trace contextRef="#ctx0" brushRef="#br1" timeOffset="8888">14746 12314 56 0,'-21'50'28'0,"-43"19"-28"16,43-47 41-16,-10 13-40 0,-15 15 0 15,-7-3 0-15,3 6 0 16,-3-3-5-16,11-6 1 16,10-13-7-16,11-12 1 15,14-22-7-15,4-19 0 16</inkml:trace>
  <inkml:trace contextRef="#ctx0" brushRef="#br1" timeOffset="9061.93">14129 12298 51 0,'0'-3'25'0,"53"66"-25"0,-25-41 45 0,14 19-43 16,22 18 0-16,6 7-5 15,15 9 0-15,14 0-12 16,7 1 1-16</inkml:trace>
  <inkml:trace contextRef="#ctx0" brushRef="#br1" timeOffset="13726.21">3210 15120 36 0,'-7'13'18'0,"7"-7"-8"0,0-6 19 0,0 0-25 16,0 0 1-16,-3 3 2 15,3-3 0-15,10 0-9 16,8 0 1-16,7-3 5 16,13 0 1-16,12 3-5 15,6-3 0-15,-6 0-4 16,-8 3 1-16,-10-3-8 15,-4 0 1-15,-7-4-6 16,-10 1 1-16</inkml:trace>
  <inkml:trace contextRef="#ctx0" brushRef="#br1" timeOffset="13922.78">3129 15437 63 0,'25'35'31'0,"24"-42"-36"0,-24 7 61 16,17-3-56-16,18-9 0 15,-3-4 0-15,-4 3 0 16,-4 4-5-16,-17 0 0 16,-4 2-13-16,-10 4 0 0</inkml:trace>
  <inkml:trace contextRef="#ctx0" brushRef="#br1" timeOffset="14714.16">4068 15459 56 0,'7'16'28'0,"28"-35"-29"0,-21 6 39 0,7-5-36 15,11-11 0-15,7-8 0 16,0-7 0-16,-1-19-3 16,5-18 0-16,-12-7 2 15,5-9 0-15,-5 3-3 16,-13-1 0-16,-4 17-2 16,-3 6 1-16,-4 6-2 15,-7 19 1-15,-11 16-1 0,1 18 1 16,-1 7 1-16,4 15 1 15,-4 13 2-15,-6 6 1 16,3 13 1-16,0 19 1 16,3 15 1-16,0 10 0 15,1 9 0-15,6-3 0 16,-6-7-2-16,6-8 1 16,4-4-3-16,0-16 1 15,14-12-6-15,-3-19 0 16,10-12-10-16,7-13 0 0,8-13-1 15,-1-2 1 1</inkml:trace>
  <inkml:trace contextRef="#ctx0" brushRef="#br1" timeOffset="14908.56">4717 15249 56 0,'-4'44'28'0,"-24"-13"-39"16,21-24 59-16,3 2-48 16,-6-3 0-16,10 0-4 15,-7 1 1-15,3-7-3 16,4 0 1-16,4-10-10 16,3-12 0-16</inkml:trace>
  <inkml:trace contextRef="#ctx0" brushRef="#br1" timeOffset="15090.85">4703 14995 45 0,'0'6'22'0,"10"-3"-15"0,-10-3 36 16,0 4-42-16,4-1 0 16,3 3-2-16,3 0 1 15,8 4-5-15,3 2 0 16,-3 1-10-16,13-4 1 15</inkml:trace>
  <inkml:trace contextRef="#ctx0" brushRef="#br1" timeOffset="15554.99">4872 15309 44 0,'21'28'22'0,"7"-16"-24"16,-24-12 32-16,3 0-31 15,3-6 0-15,1 0-2 16,-4-7 1-16,4 1 2 16,-1-7 0-16,-6 3-2 15,3 1 1-15,3 2 0 16,-3 0 1-16,8 4 0 16,2 9 1-16,-6 9 0 15,3 1 0-15,0 6 0 16,0-1 0-16,4 1-1 15,-8-4 1-15,1-2-1 0,-4-4 1 16,4-6 0-16,-1-6 0 16,1-7 1-16,-4-2 0 15,7-4 0-15,4 3 1 16,3 0-1-16,-14 1 1 16,7-1-1-16,4 0 1 15,6 7-2-15,1 6 1 16,3 3 0-16,4 0 1 15,7 3 0-15,-8 13 0 16,-2 3 1-16,2 2 0 0,1 5-1 16,0-1 0-16,3 0-3 15,-10-6 1-15,3-7-5 16,0-9 0-16,-7-6-12 16,-3-3 0-16,-11-4-2 15,-7 1 0-15</inkml:trace>
  <inkml:trace contextRef="#ctx0" brushRef="#br1" timeOffset="16053.9">4205 15754 63 0,'0'6'31'0,"-21"19"-41"0,21-12 64 0,-7 6-54 15,0 9 0-15,3 16 0 16,-6 6 0-16,-1 13 0 16,1 2 1-16,10-11-3 15,-7-17 1-15,14-5-5 16,-4-13 1-16,4-16-6 16,4-13 1-16,-11-9-8 15,3-2 1-15</inkml:trace>
  <inkml:trace contextRef="#ctx0" brushRef="#br1" timeOffset="16284.38">3909 15961 64 0,'-4'22'32'0,"15"-19"-35"0,-8 0 61 16,8 0-56-16,7 3 1 15,10 4-1-15,0-4 1 16,7 0-5-16,4-2 1 15,7-1-1-15,-4 3 1 0,-3-3-9 16,0-3 1-16,-7-6-11 16,6 0 0-16</inkml:trace>
  <inkml:trace contextRef="#ctx0" brushRef="#br1" timeOffset="16503.8">4498 15908 52 0,'-4'9'26'0,"15"-6"-21"16,-11 0 37-16,7 0-40 15,7 4 1-15,7-4 0 16,8 3 0-16,2-3-5 15,5 7 1-15,-1-4 0 16,11 3 1-16,-7-6-7 0,-8 1 0 16,1-1-10-1,3-10 0-15</inkml:trace>
  <inkml:trace contextRef="#ctx0" brushRef="#br1" timeOffset="16771.77">4865 15826 52 0,'-4'0'26'16,"15"6"-26"-16,-8-3 41 0,4 1-38 16,11 2 1-16,3 3 3 15,0 4 1-15,1 2-10 16,6 4 1-16,-7 3 5 15,-3 3 0-15,-8 0-3 16,-20 0 1-16,-12 4-6 16,-6-1 0-16,-18-3-7 15,4-3 1-15,3-6-9 16,7-10 1-16</inkml:trace>
  <inkml:trace contextRef="#ctx0" brushRef="#br1" timeOffset="17234.7">5532 15955 48 0,'-11'28'24'0,"-28"-13"-22"0,25-8 37 15,-4-1-39-15,-3 3 0 16,-3-5 0-16,-1-1 1 16,0-3-2-16,11-3 1 15,-4-7 0-15,8 1 0 0,6-4 0 16,4-2 0 0,4 2 0-16,13 4 0 0,5 2 0 15,6 7 0-15,11 7 0 16,-8-1 0-16,1 3-1 15,3 7 1-15,1 0-1 16,-1 2 1-16,-3-2 0 16,7-6 0-16,-11-1 0 15,4 0 1-15,-4 1-1 16,4-7 1-16,-11 0 0 16,0-6 0-16,-4-7 0 31,-13-2 0-16,-8-4-1 1,-3 1 1-16,-7 2-1 0,-14 0 0 0,-4 1-5 0,-3 6 1 0,3 3-11 16,4-4 0-16</inkml:trace>
  <inkml:trace contextRef="#ctx0" brushRef="#br1" timeOffset="17806.26">7077 14427 48 0,'0'-3'24'0,"-14"19"-19"0,3-10 35 0,-3 7-36 0,-7 9 0 15,0 9 1-15,-4 0 1 16,-10 16-8-16,-8 19 1 15,-3 16 4-15,-3 18 0 16,0 10-2-16,-1 9 0 16,1 3-1-16,3 1 0 15,7-20-2 1,15-15 0-16,13-19-4 16,18-16 1-16,11-12-8 15,10-16 0-15,14-15-4 0,-3-14 0 0</inkml:trace>
  <inkml:trace contextRef="#ctx0" brushRef="#br1" timeOffset="18086.16">6918 15199 65 0,'-4'12'32'0,"15"7"-40"16,-4-16 64-16,4 0-55 15,3 1 0-15,7-4-1 16,4 3 1-16,-1-3-6 0,5 0 1 16,-5-3-9-16,-3-1 1 15,4-8-7-15,3-1 1 16</inkml:trace>
  <inkml:trace contextRef="#ctx0" brushRef="#br1" timeOffset="18347.05">7620 14638 62 0,'0'0'31'0,"-39"15"-38"15,32-5 58-15,-3 12-49 16,-5 3 0-16,5 12 0 16,-4 17 1-16,3 2-6 15,8 7 0-15,3-10-1 16,3-9 1-16,8-10-8 15,6-12 1-15,12-12-8 16,9-16 0-16</inkml:trace>
  <inkml:trace contextRef="#ctx0" brushRef="#br1" timeOffset="18618.93">8057 14760 57 0,'11'34'28'0,"-36"23"-28"0,22-35 50 0,-8 9-48 0,-24 10 1 0,-11 15 0 0,-14 4 0 0,-10 9-5 0,-8 12 1 0,7 1 2 0,-3 3 1 16,0-4-5-16,14-15 1 0,11-16-7 15,7-15 1-15,24-10-10 16,18-13 0-16</inkml:trace>
  <inkml:trace contextRef="#ctx0" brushRef="#br1" timeOffset="18845.82">8072 15271 55 0,'-18'41'27'0,"-28"3"-28"0,25-26 43 0,-7 8-41 16,-22 5 1-16,1 7 1 15,0 9 0-15,3-7-4 0,7-2 0 16,7-10-1-16,11-9 0 16,10-10-6-16,15-15 0 15,10-13-9-15,0-6 1 16</inkml:trace>
  <inkml:trace contextRef="#ctx0" brushRef="#br1" timeOffset="19055.7">7775 15246 42 0,'14'28'21'0,"15"44"-13"0,-22-53 31 16,3 16-36-16,4-4 0 15,7 7 0-15,1 5 0 16,6-2-5-16,-10-3 0 0,3-10-2 15,-11-3 0-15,1-6-11 16,-1-16 0-16</inkml:trace>
  <inkml:trace contextRef="#ctx0" brushRef="#br1" timeOffset="19405.73">8322 14274 57 0,'0'44'28'0,"25"50"-25"0,-11-53 46 15,7 15-44-15,14 25 0 0,-3 29 2 16,-4 13 0-16,0 18-10 15,-6 3 0-15,-12 3 5 16,-6-12 0-16,-8-6-5 16,-17-10 1-16,-11-16-7 15,-10-12 0-15,-4-19-11 16,-7-18 1 0</inkml:trace>
  <inkml:trace contextRef="#ctx0" brushRef="#br1" timeOffset="20889.54">8855 15826 47 0,'-4'3'23'0,"8"0"-12"0,-4-3 30 16,0 3-38-16,-4 7 1 15,-3 5 2-15,0 14 1 16,0 5-9-16,0 1 1 15,0 9 5-15,0 3 0 0,3 6-5 16,4-9 1-16,0-3-7 16,0-10 0-16,4-6-12 15,3-16 0 1</inkml:trace>
  <inkml:trace contextRef="#ctx0" brushRef="#br1" timeOffset="21472.42">9073 14227 45 0,'-3'15'22'0,"3"1"-14"0,0-13 29 0,-4 7-34 16,-3 2 1-16,0 13 1 15,-3 0 0-15,-4 13-7 16,-1 9 1-16,1-3 3 16,4 3 1-16,6-3-4 15,-3-3 0-15,7-10-6 16,7-15 1-16,4-13-9 16,-1-6 0-16,1-19-2 15,-4-10 1-15</inkml:trace>
  <inkml:trace contextRef="#ctx0" brushRef="#br1" timeOffset="21726.38">8834 14336 66 0,'3'38'33'0,"15"-22"-37"0,-8-10 71 0,11 0-66 0,18-3 0 15,0-6-2-15,3 6 1 16,8-3-5-16,-1 4 1 15,-10-1-8-15,-7 0 1 16,-15 0-10-16,-6 0 1 16</inkml:trace>
  <inkml:trace contextRef="#ctx0" brushRef="#br1" timeOffset="25885.16">9521 15183 47 0,'-7'28'23'0,"4"-28"-13"0,3 0 23 15,0 7-30-15,0-7 0 16,10 0 1-16,12-3 0 0,-1-4-6 15,7 1 1-15,14-7 2 16,8 7 0-16,-1 0-8 16,-7 6 0-16,-3 0-9 15,-7 0 1-15</inkml:trace>
  <inkml:trace contextRef="#ctx0" brushRef="#br1" timeOffset="26077.92">9504 15331 66 0,'-7'50'33'0,"28"-6"-33"15,-10-35 59-15,3 0-59 16,7 4 1-16,4-7 0 16,6-3 0-16,12-6-5 15,6 0 1-15,-10-3-8 0,0 0 0 16,-1-13-9-16,-2 9 1 15</inkml:trace>
  <inkml:trace contextRef="#ctx0" brushRef="#br1" timeOffset="26740.36">10294 15732 60 0,'0'19'30'0,"4"-10"-28"0,-4-9 50 15,3 0-51-15,4-3 1 16,7 0 2-16,11-10 0 16,0-15-5-16,10-10 1 15,14-18 3-15,-3-7 0 16,0-15-2-16,0 6 0 16,-7-10-1-16,-8 7 1 15,-6-10-3-15,-7 10 1 16,-8 6-4-16,1 10 1 15,-4 11-2-15,-7 11 1 16,-3 15-1-16,-5 12 1 0,1 14 2 16,0 8 0-16,0 13 3 15,-3 10 0-15,-4 12 3 16,-1 0 1-16,1 6 0 16,0 0 0-16,4 4-1 15,3 2 0-15,7 1-1 16,3-10 0-16,8-9-5 15,-1-7 0-15,1-5-7 16,-1-7 0-16,8-10-9 16,-7 1 1-16</inkml:trace>
  <inkml:trace contextRef="#ctx0" brushRef="#br1" timeOffset="26934.21">10883 15459 53 0,'-10'44'26'0,"-1"-6"-27"0,8-32 42 15,-1 0-41-15,-3 4 0 16,0-4-2-16,0 0 0 16,3-3-3-16,4-3 1 15,7-9-11-15,7-13 1 16</inkml:trace>
  <inkml:trace contextRef="#ctx0" brushRef="#br1" timeOffset="27129.8">10823 15258 44 0,'-3'22'22'0,"17"3"-14"0,-7-21 32 0,3 2-38 15,5-3 0-15,-1 3-1 16,7-3 1-16,4-3-7 15,-4-3 1-15,0 3-7 16,0 7 0-16,4-4-4 16,-4 3 0-16</inkml:trace>
  <inkml:trace contextRef="#ctx0" brushRef="#br1" timeOffset="27572.12">11067 15556 49 0,'3'13'24'0,"8"-7"-29"0,-4-9 46 16,0-3-41-16,7-1 0 16,0-5 0-16,4-4 0 15,-1-6 0-15,1 0 0 16,0 4 0-16,-1 2 0 16,-3 3 0-16,-3 4 1 15,0 6-1-15,-1 9 1 16,-3 3-1-16,4 1 0 15,-4 6 0-15,0-4 1 16,0 7-1-16,0-3 0 0,0-4 0 16,0-2 0-1,-7-4-1-15,0-6 1 0,7-3-1 16,4-7 0-16,3-9 0 16,0 1 1-16,0-4 0 15,4 3 0-15,6 3 0 16,-2 4 0-1,9 5 1 64,1 7 1-64,0 7 0-15,0 11 0 0,-1 1-1 16,-2-3 1-16,-1 6-1 0,0-6 1 0,0-4-5 0,-7-2 0 0,1-7-9 15,-8-3 0-15,-11-7-3 0,-6 1 0 0</inkml:trace>
  <inkml:trace contextRef="#ctx0" brushRef="#br1" timeOffset="28195.53">10453 15964 56 0,'0'9'28'0,"0"13"-32"0,0-15 55 0,-4 5-48 16,1 4 1-16,-8 0 1 16,1 5 0-16,-12 11-7 15,5 5 1-15,-1 4 4 16,4 6 1-16,3 0-4 15,8 0 1-15,3-15-4 16,11-7 0-16,3-10-4 16,3-15 0-16,-3-18-6 0,-3 2 1 15,0-6-5-15,-11-9 1 16,-11-4 1-16,0 1 1 31,-3-4 2-31,-3 10 0 16,-5 3 11-1,1 12 1-15,4 7 8 16,3 3 1-16,-1 6 5 0,5 3 0 0,3 4 4 0,0-4 0 16,3 0-5-16,8 0 1 15,10-2-5-15,11-4 1 16,6 0-4-16,5 3 0 0,6 3-7 16,4 0 0-1,-4 4-9-15,-3-1 0 0,0-3-11 16,-11-6 0-1</inkml:trace>
  <inkml:trace contextRef="#ctx0" brushRef="#br1" timeOffset="28524.6">10791 16162 60 0,'8'3'30'0,"6"-6"-30"0,-11-1 48 16,8 4-46-16,-1 0 1 15,4 4 0-15,11 2 0 16,0 3-5-16,7 1 1 16,-1 2 2-16,5-2 0 15,-1-1-6-15,-3-3 1 16,-1 1-12-16,-2-7 0 15,-8-10-3-15,-4 1 1 16</inkml:trace>
  <inkml:trace contextRef="#ctx0" brushRef="#br1" timeOffset="28734.28">11218 16105 59 0,'25'25'29'0,"-7"-3"-37"0,-11-16 56 0,3 4-48 0,1 2 1 0,-1 1 0 0,1-1 0 0,0 4-2 16,-8 0 1-16,-3-4 0 16,-7 7 0-16,-14 3-4 15,-14 0 0-15,-8-3-13 16,5-10 1-16,-1-2 0 15,7-4 0-15</inkml:trace>
  <inkml:trace contextRef="#ctx0" brushRef="#br1" timeOffset="29155.69">11755 16246 53 0,'0'47'26'0,"3"-34"-39"0,-10-10 53 0,-4 6-40 15,-6 1 1 1,-8-1-1-16,0-6 1 0,1 0-2 16,-1-3 1-16,0 0 0 15,8-6 0-15,3 0-2 16,7 0 1-16,7-1-1 15,0 1 1-15,10 0-1 16,8 6 1-16,6-3-1 16,5 6 1-16,2 0 1 15,1 6 0-15,-7 10 0 16,0 3 0-16,-4 6 0 16,-4-3 0-16,1-3 0 15,-4-6 0-15,7-7 0 16,4-2 0-1,3-10 3-15,4-4 0 16,-4-5 1 15,-3-7 0-31,-11-3 0 0,-10-3 1 0,-15 0-1 0,-10 0 0 0,-4 3-7 0,-10 6 0 16,0 7-13-16,-1-4 1 16</inkml:trace>
  <inkml:trace contextRef="#ctx0" brushRef="#br1" timeOffset="29640.9">13010 14550 47 0,'4'-13'23'0,"-15"-9"-14"16,8 16 30-16,-1 6-38 15,-6 3 1-15,-11 13 4 16,-15 3 1-16,-17 12-8 0,-3 19 1 16,-8 22 4-16,-3 22 1 15,0 25-1-15,4 29 1 16,-4 31-3 31,17-51 1-47,-6 107-1 0,17-12 0 0,18-19-2 15,21-22 1-15,21-38-7 16,25-28 0 0,46-31-15-16,3-29 1 0</inkml:trace>
  <inkml:trace contextRef="#ctx0" brushRef="#br1" timeOffset="31111.54">12774 15534 46 0,'-7'13'23'0,"4"-13"-9"16,3 0 24-16,0 0-32 15,0 0 0-15,7-6 2 16,3-4 1-16,8 1-12 16,3-1 1-16,4 1 6 15,-1 0 1-15,1 9-8 16,0 0 0-16,-11 0-9 16,-4 0 0-16,1-13-8 15,7 1 0-15</inkml:trace>
  <inkml:trace contextRef="#ctx0" brushRef="#br1" timeOffset="31409.88">13377 14948 58 0,'0'-3'29'0,"-10"28"-31"0,6-22 50 0,-3 10-46 15,0 12 1-15,0 12 0 16,-4 4 1-16,4 9-6 16,0 10 1-16,4-4 1 15,3 1 1-15,3-10-5 16,4-10 0-16,0-12-7 15,4-9 0-15,7-13-7 16,-4-6 0-16</inkml:trace>
  <inkml:trace contextRef="#ctx0" brushRef="#br1" timeOffset="31614.75">13645 15224 54 0,'4'38'27'0,"-32"-1"-28"0,17-21 47 16,-3 6-45-16,-4 12 1 15,-10-2 1-15,-14 12 0 16,-15 15-4-16,-3 1 0 16,0 2 3-16,1 11 1 15,2 2-4-15,8 0 1 0,10-15-3 31,11-10 1-31,3-9-6 0,7-10 0 16,11-9-10-16,11-10 0 0</inkml:trace>
  <inkml:trace contextRef="#ctx0" brushRef="#br1" timeOffset="31951.56">13568 15697 54 0,'0'22'27'0,"0"-6"-30"15,-4-16 44-15,-3 9-38 16,-3 7 0-16,-4 6 3 16,-8 6 1-16,1 4-8 15,-3 12 1-15,-1-4 4 16,0 7 1-16,8 7-2 0,6-4 0 15,7-3-5-15,11-13 0 16,11-15-6-16,7-13 0 16,-4-12-5-16,-3-9 0 15,-4-11-6-15,-4-8 0 16</inkml:trace>
  <inkml:trace contextRef="#ctx0" brushRef="#br1" timeOffset="32130.45">13395 15870 60 0,'-11'41'30'0,"4"-7"-28"0,7-31 57 0,0 4-54 0,4-1 1 0,3 0 3 15,7 0 1-15,11-2-13 16,-1 2 0-16,8-3 5 16,7 0 0-16,0-3-9 15,-7 0 0-15,-11-3-16 16,-11 0 0-16</inkml:trace>
  <inkml:trace contextRef="#ctx0" brushRef="#br1" timeOffset="33797.25">14034 15443 60 0,'3'10'30'0,"15"-16"-19"16,-11-1 31-16,7 1-40 15,11-3 0 1,56-1 1-16,-4 4 1 16,-3 6-6-16,-10 3 0 15,-11 0-1-15,-14-3 1 16,-8 3-10-16,-9 0 1 16,-15-9-9-16,-7 12 1 15</inkml:trace>
  <inkml:trace contextRef="#ctx0" brushRef="#br1" timeOffset="34623.4">14457 15108 56 0,'0'6'28'0,"3"-6"-26"15,-3 0 47-15,0 3-44 0,0 7 1 16,-3 2 2-16,-4 4 1 16,-4 18-12-16,1 10 0 15,-8 10 7-15,0 5 1 16,1 7-4-16,3 3 0 15,3-3-3-15,4-7 0 16,3-8-5-16,8-11 0 16,7-5-14-16,6-26 0 15</inkml:trace>
  <inkml:trace contextRef="#ctx0" brushRef="#br1" timeOffset="36456.71">15187 15020 47 0,'-3'0'23'0,"3"6"-11"0,0-6 24 0,0 7-33 16,0 2 1-16,0 7 3 15,0 9 1-15,0 0-9 16,0 9 1-16,0 7 5 15,0 19 1-15,-4 2-2 16,1 17 1-16,-5 6-3 16,-2 15 1-16,3 0-2 15,0-6 1-15,-4-6-2 16,4-16 0-16,0-12-1 16,0-13 1-16,3-13-3 0,1-15 1 15,3-9-5 1,3-10 1-16,1-10-15 0,-4-6 1 15</inkml:trace>
  <inkml:trace contextRef="#ctx0" brushRef="#br1" timeOffset="37039.55">15529 14478 48 0,'-14'25'24'0,"11"0"-16"0,6-16 28 16,1 7-32-16,6 0 0 16,4 18 7-16,8 13 0 15,9 25-12-15,5 16 1 16,17 31 7-16,14 25 1 15,0 13-4-15,-11 9 1 16,-17 7-4-16,-18 6 1 0,-28 2-3 16,-28-8 0-16,-8-23-2 15,-20-21 0-15,-18-22-8 16,-15-32 0-16,-2-28-10 16,-1-9 0-16</inkml:trace>
  <inkml:trace contextRef="#ctx1" brushRef="#br3" timeOffset="-16193.1">9557 11426 0</inkml:trace>
  <inkml:trace contextRef="#ctx0" brushRef="#br3" timeOffset="42726.74">13705 14628 20 0,'-21'-16'10'0,"-10"-2"-2"15,20 14 11-15,-7 4-16 16,1 0 0-16,-1 0 3 16,0 4 0-16,-3-4-7 15,-3-4 0-15,-8 1 5 0,0 0 1 16,-3 3-3-16,-4 3 1 15,4 4-2-15,-1 5 1 16,-6-6-1-16,0 7 0 16,-4 3-1-16,4-1 0 15,3 4 0-15,-4 0 0 16,1 6 0-16,0 10 0 16,-1 8 0-16,-2 1 0 15,2 7 0-15,4 5 1 0,4-3-1 16,0-3 0-1,0 4 0-15,-1-1 1 0,5 7-1 16,6-1 1-16,4 4-1 16,7 0 0-1,6-1 1-15,1-2 0 0,4-4-1 16,3 1 1-16,3-4-1 16,1 0 0-16,3 4 0 15,4-1 1-15,-1-2-1 16,1-1 1-16,-1-3 0 15,4 0 1-15,4 0-1 16,7-9 1-16,3-9 0 16,7-1 0-16,11 0-1 15,-4-2 1-15,11-4-2 16,11-10 1-16,-1-5-1 16,1-7 1-16,-1-6-2 15,1-4 1-15,-1 1-1 16,-3-9 1-16,-10-7 0 0,-1-7 0 15,8-2-1-15,-4-7 1 79,-1-2-1-79,-2-7 1 0,-4-7 0 0,0-2 0 0,-4-1 0 0,-3-15 1 0,-4-9 0 0,-7-7 1 0,-7-9-1 0,-3-4 0 15,-7-5 0-15,-8-1 0 16,-10 4-1-16,-4 2 1 0,-6 7-6 15,-4 16 1 1,-4 3-11-16,-7 6 0 0</inkml:trace>
  <inkml:trace contextRef="#ctx0" brushRef="#br3" timeOffset="45705">25760 4807 6 0,'-7'22'3'0,"-4"-22"3"0,11 0 3 15,4 0-6-15,-1 9 0 16,1-6 1-16,-1 0 1 16,-3 10-7-16,4 0 0 15,-1-1 3-15,-3 7 1 16,0-7-7-16,-3 4 1 15</inkml:trace>
  <inkml:trace contextRef="#ctx0" brushRef="#br3" timeOffset="45925.85">25665 5403 5 0,'10'22'2'0,"1"15"0"16,-11-27-2-16,3 2 0 15,-3 1 0-15,7-1 0 16,-7 4 0-16,7 0 0 16,-3-4 0-16,-1 1-1 15,1-4 0-15</inkml:trace>
  <inkml:trace contextRef="#ctx0" brushRef="#br3" timeOffset="46348.21">25816 6397 18 0,'11'22'9'0,"-15"-13"-4"16,4-6 21-16,4 3-26 15,-1 4 0-15,1-1-2 16,-4 4 1-16,3 2-3 15,1 1 0-15,0 3-3 16,3 0 0-16</inkml:trace>
  <inkml:trace contextRef="#ctx0" brushRef="#br3" timeOffset="46558.81">25912 6936 41 0,'10'47'20'0,"4"-16"-31"0,-7-24 43 16,0-1-36-16,4 3 1 0,0 4-18 15,10-4 1-15</inkml:trace>
  <inkml:trace contextRef="#ctx0" brushRef="#br3" timeOffset="46797.17">26719 7783 39 0,'18'47'19'0,"-11"-22"-25"15,-3-22 30-15,6 3-28 16,-3 0 1-16,4-2-13 16,-1-4 1-16,8 0 15 15,3-7 0-15</inkml:trace>
  <inkml:trace contextRef="#ctx0" brushRef="#br3" timeOffset="47024.05">27418 8228 34 0,'32'53'17'0,"-8"-25"-24"16,-17-24 34-16,0-4-28 16,1 0 1-16,2 0-5 15,1 0 1-15,3 0-3 16,3-7 1-16</inkml:trace>
  <inkml:trace contextRef="#ctx0" brushRef="#br3" timeOffset="47247.21">28053 8651 38 0,'53'88'19'0,"-14"-60"-23"0,-25-15 32 16,0-4-30-16,3 1 1 15,5-4-19-15,-1-6 1 16</inkml:trace>
  <inkml:trace contextRef="#ctx0" brushRef="#br3" timeOffset="47426.38">28758 9034 29 0,'32'31'14'0,"7"13"-7"16,-28-34 17-16,-1-1-23 15,4-3 1-15,0-3 0 16,1 0 0-16,-5 1-3 16,1-4 0-16,6 0-8 15,4 0 0-15</inkml:trace>
  <inkml:trace contextRef="#ctx0" brushRef="#br3" timeOffset="47698.89">29743 9598 34 0,'24'35'17'0,"12"-23"-17"0,-26-12 23 15,1 0-24-15,-1-6 1 16,1 0-4-16,3 3 0 16,0 0-2-16,4 3 0 15,3-4-3-15,-3 1 1 16</inkml:trace>
  <inkml:trace contextRef="#ctx0" brushRef="#br3" timeOffset="47882.3">30349 9780 17 0,'22'10'8'0,"6"-10"-7"0,-18 0 13 0,1-4-18 15,3 1 0-15,0 3-6 16,0-3 1-16</inkml:trace>
  <inkml:trace contextRef="#ctx0" brushRef="#br3" timeOffset="48112.17">30833 9812 27 0,'14'28'13'0,"11"-22"-18"0,-15-3 26 16,4-3-23-16,0 0 1 15,4-6-8-15,3-4 0 16,4-2 7-16,3-1 1 16</inkml:trace>
  <inkml:trace contextRef="#ctx0" brushRef="#br3" timeOffset="48426">31531 9846 16 0,'32'13'8'0,"10"-7"-6"0,-28-6 11 0,4 0-14 15,-4 0 1-15,4 0-6 16,7 0 0-16,6-3 4 15,8-4 1-15</inkml:trace>
  <inkml:trace contextRef="#ctx0" brushRef="#br3" timeOffset="48702.92">32695 10147 37 0,'50'25'18'0,"-11"-28"-26"0,-32 0 39 16,3-3-32-16,4-4 1 15,4-5-17-15,0-11 0 16,3-2 16-16,18 0 0 16</inkml:trace>
  <inkml:trace contextRef="#ctx0" brushRef="#br3" timeOffset="49663.55">13391 14164 37 0,'-21'35'18'0,"11"-1"-12"0,6-25 18 16,1 1-19-16,-1-1 0 15,1 1 3-15,3 2 1 16,0-2-11-16,3 5 1 15,1-5 6-15,6-7 1 16,8 0-3-16,10-12 0 16,7-10-3-16,11-3 0 15,14-3-5-15,4-13 0 16,-1 4-6-16,-6-7 1 0,-4-3-6 16,-11 0 0-16</inkml:trace>
  <inkml:trace contextRef="#ctx0" brushRef="#br3" timeOffset="50227.36">13631 13976 33 0,'-10'19'16'0,"6"-16"-10"0,4-3 24 0,0 0-28 0,0 0 0 0,0 0 3 16,7-6 0-16,4-1-6 0,7 1 0 16,-1 0 3-16,4 3 1 15,8-4-1-15,6 1 0 16,7 0-2-16,11-4 1 16,-4 1-1-16,-6 0 0 15,-11-1-1-15,-4 4 1 16,-4-4-2-16,-6 7 1 15,-4 0-2-15,-7 6 1 16,-3 7-1-16,3 2 1 16,-7 7 0-16,-4 6 0 0,-3-3 1 15,-3 6 0-15,-4 1 0 16,-4-1 1-16,0 0 0 16,4 0 1-16,0 0-1 15,3-2 1 1,8-4 0-16,3-4 0 0,3-2 1 15,8-3 1-15,0-10-1 16,6-3 1-16,-3-3-1 16,1-7 0-16,-5-6 0 15,-3-5 0-15,-10-5-2 16,-15 1 0-16,-14-3 0 16,-10-10 0-16,-11-2-1 15,0 2 1 32,4-12-14-47,3 6 1 31</inkml:trace>
  <inkml:trace contextRef="#ctx0" brushRef="#br3" timeOffset="50655.44">15042 13665 37 0,'0'-47'18'0,"-52"-18"-11"16,27 55 19-16,-14-2-26 16,-21-1 1-16,7 4-1 15,-7 6 1-15,-10 6-1 16,-1 3 0-16,1 16-2 16,2 15 0-16,5 20-3 15,17 18 1-15,14 10 0 16,25-10 1-16,18-3 2 15,21-12 0-15,17-16 6 0,22-25 0 16,13-16 2-16,4-25 1 16,-6-13-2-16,-15-18 1 15,-22 0-7-15,-20-7 1 16,-25-3-15-16,-21 1 1 16</inkml:trace>
  <inkml:trace contextRef="#ctx0" brushRef="#br1" timeOffset="57185.89">2889 17397 38 0,'11'13'19'0,"14"-7"-5"16,-18-3 19-1,0-3-25 1,7 0 0-16,3 0 3 16,5 0 1-16,6 0-17 15,11 0 1-15,10 0 9 16,11-3 1-16,0 3-9 0,-7-3 1 16,3 3-10-16,-13 0 1 15,-5-3-7 1,-16-1 0-16</inkml:trace>
  <inkml:trace contextRef="#ctx0" brushRef="#br1" timeOffset="57382.02">2999 17660 59 0,'0'19'29'0,"21"-9"-23"15,-7-13 53-15,0-1-56 16,18-2 0-16,7 0 0 15,13-4 1-15,8 4-7 16,0 0 1-16,0 0-3 16,-3-1 0-16,-18 7-16 15,-8 0 1-15</inkml:trace>
  <inkml:trace contextRef="#ctx0" brushRef="#br1" timeOffset="57951.41">4840 16917 45 0,'-14'-9'22'0,"21"6"-7"0,-7-4 22 0,0 7-30 15,0 0 0-15,0 4 5 16,-7 8 0-16,3 7-15 15,-3 9 1-15,4 19 11 16,3 13 1-16,0 12-4 16,0 9 1-16,0 14-3 15,3 5 1-15,4 3-3 0,4 4 1 16,-11-19-2-16,4-10 0 16,-1-15-5-16,1-7 0 15,-1-18-9-15,1-16 1 16,6-19-13-16,-10-3 1 15</inkml:trace>
  <inkml:trace contextRef="#ctx0" brushRef="#br1" timeOffset="63910.67">31037 12543 7 0,'-3'31'3'0,"3"-6"9"0,3-22 4 15,1 1-13-15,-1-4 0 16,5-4 2-16,2 1 0 15,1 0-6-15,-1 0 1 16,1-3 5-16,-1-1 0 16,-3-2-2-16,1-7 1 15,-1-9-1-15,0 0 1 16,0-19-2-16,0-9 1 16,-4-16-1-16,-3-9 0 15,0-13-1-15,-7 3 1 16,-7-6-1-16,-11 3 0 0,-10 0 0 15,-7 0 1-15,-8-3-2 47,-2 9 0-47,-5 1 0 0,-3 2 1 0,7-6-2 0,-3 0 0 0,-4 7-5 16,3-4 1-16,4 7-7 16,22 15 1-16</inkml:trace>
  <inkml:trace contextRef="#ctx0" brushRef="#br1" timeOffset="64632.52">30469 11166 27 0,'18'16'13'0,"-4"-16"-10"16,-7-6 16-16,-3-4-16 15,-1-2 0-15,-3-1 0 16,-3-6 1-16,-4-9-5 16,-7-3 0-16,-4-7 4 15,-7-6 0-15,1 0-2 16,-1 0 1-16,0 10-1 15,0-1 0-15,4 1-1 16,4 6 1-16,3 3-1 16,3 0 1-16,0 6 0 15,8 0 0-15,-1 3-1 16,4 1 1-16,4-1 0 0,-1 3 0 16,4 4-1-1,1 6 1-15,2 3-1 0,4 6 1 16,4 7 0-16,-1-1 0 15,5 4-1-15,6-4 0 16,7 1 0-16,7-4 1 16,-3-2-1-16,7-1 0 15,0-3 0-15,-4-3 0 16,-6 0-1-16,-12 3 0 16,-6 0 0-16,-4 4 1 15,-10-4-1-15,-11 6 0 16,-8 0 0-16,-6 1 1 15,-3 6 0-15,-12-1 0 0,-17 7 0 16,-17 10 1-16,-15 8-3 16,-3 14 0-16,-4 11-9 15,1 8 0-15</inkml:trace>
  <inkml:trace contextRef="#ctx0" brushRef="#br1" timeOffset="66735.13">30431 13070 39 0,'0'3'19'0,"-4"-3"-15"0,1-7 20 16,-8 7-23-16,-3 0 1 15,-7-3 0-15,-4 0 0 0,-7 3-3 16,-7 3 1-16,-3 7 1 16,-4 5 0-16,0 14 0 15,1 5 1-15,-5 4-1 16,8 3 1-16,7 2-1 16,6 4 1-16,19-3 0 15,17-12 1-15,17 5-2 16,8-8 1-16,18-4-1 15,3-3 0-15,3-7 0 16,0-5 0-16,-3-10-1 16,-7-3 1-16,-7 3-1 15,-11-10 0-15,-14-5 0 16,-14-7 0-16,-14 0 0 16,-14 3 0-16,-4 6 0 15,-7 4 0-15,-3 3-1 16,3 6 1-16,8 3-4 0,6 3 1 15,7 0-7-15,4 4 0 16,14-1-4 0,11-3 0-16</inkml:trace>
  <inkml:trace contextRef="#ctx0" brushRef="#br1" timeOffset="67078.97">30339 13631 41 0,'-7'12'20'0,"7"-2"-21"15,0-10 35-15,0 0-34 16,3-6 1-16,4-4 3 15,0-2 0-15,4-4-5 16,3 0 1-16,4 4 2 16,3-4 1-16,0 4-1 15,4 2 0-15,0 4-2 16,-4 6 1-16,0 3-2 16,-3 0 1-16,-4 0-4 15,3 0 1-15,1 1-6 16,0 2 1-16,-1 0-6 15,4 0 0-15</inkml:trace>
  <inkml:trace contextRef="#ctx0" brushRef="#br1" timeOffset="67648.98">30794 13615 28 0,'7'3'14'0,"4"-3"1"0,-11 0 19 15,0 0-33-15,0 0 1 16,0 0 2-16,-4 0 0 15,-3 0-5-15,0 4 1 16,-4-1 2-16,1-3 1 16,-1 0-1-16,1-3 0 0,3 3-2 15,3 0 1-15,4 3-1 16,0-3 1-16,4 0-1 16,3 3 1-16,-4-3-1 15,-3 0 1-15,7 0-1 16,-3 0 0-16,-4 0 0 15,0 0 0-15,7-3 0 16,-4 0 1-16,4-1-1 16,0 1 1-16,1 0 1 15,-1-3 0-15,0 6 0 16,3 0 0-16,1 0 0 16,3-3 0-16,0 0-1 15,0-1 0-15,0 1-1 16,0-6 1-16,-3 3-1 15,-4-4 0-15,-7 1 0 16,-4-1 0-16,-3 4 0 0,-3 3 0 16,-4-3-1-16,-4 3 1 15,0-1 0 1,-6 8 0-16,-1 5 0 0,-3 10 0 16,0 0 0-16,-1 6 0 15,8 6 0-15,4 7 0 16,6 2 0-16,0-5 1 15,8-7-2-15,13-6 1 16,12-6-2-16,-1-1 1 16,3-8-5-16,5-4 0 15,-1-9-9-15,0-4 0 0,0-5-1 16,-3-7 1-16</inkml:trace>
  <inkml:trace contextRef="#ctx0" brushRef="#br1" timeOffset="68026.77">30907 13760 38 0,'10'15'19'0,"5"4"-12"16,-8-16 36-16,0 0-41 15,3 4 0-15,11-4 3 16,-3 0 1-16,3-3-7 15,4 0 1-15,-4-6 3 0,0-7 0 16,-7-3-1-16,-3 1 0 16,0-7-2-16,-4 0 0 15,0-3 0-15,-4 6 0 16,-3 6-1-16,-7 4 0 16,-3 6 1-16,-5 6 0 15,-6 6 0-15,0 7 0 16,0 12 0-16,0-3 0 15,3 4 0-15,8-4 1 16,2 0-2 0,5 3 1-16,6-3-3 0,5 0 0 15,2-3-6-15,4-6 1 16,4-4-9 0,-4-9 1-16</inkml:trace>
  <inkml:trace contextRef="#ctx0" brushRef="#br1" timeOffset="68684.7">31313 13781 34 0,'10'26'17'0,"-10"-5"-9"0,0-11 22 0,-7-1-29 0,0 4 0 0,0 3 0 16,0-4 1-1,0 4-2-15,3-4 0 0,1-2 1 16,3-4 0-16,7-3 0 16,3-6 0-16,1-6-1 15,3-1 0-15,7-2-1 16,0-7 1-16,4-3-1 16,3-3 1-16,1 3 0 15,6 0 0-15,-7 6 0 16,0 4 0-16,1 5 2 15,-5 11 0-15,-3 5 0 16,-3 7 0-16,-4 6-1 16,-3 3 1-16,-4 3 0 15,-4 3 0-15,1 1-4 16,-1-4 1-16,4-3-5 0,-3-3 1 16,0-3-9-16,-1-13 1 31</inkml:trace>
  <inkml:trace contextRef="#ctx0" brushRef="#br1" timeOffset="69165.03">29658 14315 40 0,'0'28'20'0,"-3"-31"-16"0,3 3 30 0,0 0-32 16,0 0 0-16,0 0 3 15,7-10 0-15,0-2-6 16,7-4 1-16,3-3 3 16,5 0 1-16,2-3-1 0,4 4 0 15,4-1-1-15,0 0 0 16,-4 3-1-16,-3 7 1 15,-4 6-2-15,0 3 1 16,-3 3-1-16,3 3 0 16,-3 4-1-16,-4-1 1 15,3 0-2-15,1 4 0 16,-4-1-6-16,0 4 0 16,0 0-8-16,0 0 0 0</inkml:trace>
  <inkml:trace contextRef="#ctx0" brushRef="#br1" timeOffset="70027.3">30060 14355 55 0,'18'47'27'0,"24"-12"-24"16,-24-26 45-16,-1 4-47 15,5-1 0-15,2 1 3 16,1-4 0-16,3-6-6 15,-3-6 0-15,-4-6 2 16,-3-4 1-16,-4 1-3 16,-7-4 1-16,-7-3-3 0,-7 4 0 15,-4 2 0-15,-3 4 1 16,0 6-3-16,-4 3 1 16,1 6 1-16,-1 3 1 15,0 4 1-15,4 6 0 16,7 3 1-16,4 3 1 15,6 0 1-15,4 0 0 16,4 0-1-16,3-9 0 16,4-4-1-16,10-3 1 15,4 4-1-15,6-7 0 16,5-3-1-16,-1-6 1 16,-3-6 0-16,-7-10 1 15,-4 0 1-15,-3 0 1 0,-1 1-1 16,-6 2 1-1,-4 3 0-15,-7 4 0 0,-7 3 0 16,-3 3 0-16,3 3-2 16,-4 3 1-16,-7 6 0 15,1 4 0-15,-4-1-1 16,0 4 0-16,0 0 0 16,3 2 1-1,0-2-1-15,1-3 1 16,3 9-1-16,0-4 0 15,0 4 0 1,3 7 1-16,1 2-1 0,3 3 1 0,0 4-1 16,7 3 1-16,0 0-1 15,0 6 1-15,0-3 0 16,-4-4 1-16,-3-5-1 0,-3-7 1 16,-8-3-1-1,-10-6 0-15,-11-7-1 0,1-5 1 16,-5-10-2-16,5-7 1 15,6-6 0-15,4-5 0 16,3-1 0-16,4-3 0 31,7-4 0-31,7 1 1 0,7 0-1 78,11 6 0-78,3 3-1 16,7 3 0 0,0 7-3-1,4 3 0-15,0-4-6 16,3 1 0-16,-3-7-6 0,-1 1 1 16</inkml:trace>
  <inkml:trace contextRef="#ctx0" brushRef="#br1" timeOffset="70200.88">30939 14628 45 0,'-7'19'22'0,"-18"19"-26"0,18-29 39 0,-4 7-33 15,1-1 1-15,-1-2-1 16,0-4 0-16,1-2-7 16,3-1 1-16,3-3-4 15,8-9 0-15,-1-4-6 16,8-12 1-16</inkml:trace>
  <inkml:trace contextRef="#ctx0" brushRef="#br1" timeOffset="70518.81">30992 14622 17 0,'7'25'8'0,"7"-28"1"0,-7 6 8 16,3 6-16-16,4 4 0 16,4-4 3-16,3 4 1 0,0-1-5 15,4-2 1-15,0-1 3 16,0-3 1-1,-8 1-1-15,-3-4 1 0,0 0-2 16,-3 0 0-16,-4-3-1 16,0 0 0-16,-7-6-1 15,-3 0 0-15,-1-1 0 16,-7 4 0-16,-3 0-1 16,4 0 1-16,-4 6 0 15,0 3 0-15,-1 4 0 16,1-1 1-16,4 4-1 15,3 2 0-15,3-2-2 16,8-4 0-16,-1 1-4 16,8-4 1-16,-1-3-6 15,4-3 0-15,1 0-3 16,-1 0 0-16</inkml:trace>
  <inkml:trace contextRef="#ctx0" brushRef="#br1" timeOffset="70864.89">31298 14829 25 0,'4'15'12'0,"-8"39"-9"0,4-45 19 0,0 4-19 0,0-1 0 16,4-2 1-16,0-1 1 15,3-3-6-15,3 1 0 16,4-10 3-16,7-7 1 16,4-6-1-16,3-6 0 15,4-3 0-15,3 3 0 16,-3 0 1-16,0 4 1 0,-4 2 0 15,0 7 0-15,-7 2 0 16,1 10 0-16,-8 10-1 16,0 15 0-16,-4 4-2 15,-2 8 0 1,2-2-2-16,4-4 0 0,7-5-7 16,4-10 0-16,3-13-7 15,-3-3 0-15</inkml:trace>
  <inkml:trace contextRef="#ctx0" brushRef="#br1" timeOffset="71496.77">29492 14741 54 0,'0'13'27'0,"4"5"-29"0,-8-11 48 0,-3 5-45 16,-3 10 1-16,-19 13 0 16,-6 5 1-16,-7 20-4 15,-1-7 1-15,5 1 1 16,6-4 1-16,7-6-2 0,8-13 1 15,6-6-2-15,11-12 1 16,14-7-1-16,14-9 1 16,8-7-2-16,2 7 1 15,1-3-1 1,-7 0 0-16,-7-1 0 16,-4 4 1-16,-7 3-1 0,0 0 0 31,-3 10 1-31,-4 2 1 0,-4 4-1 0,-3 3 0 31,0 3-4-31,0 3 1 0,0 0-10 16,4-6 1-16,3-4-2 31,3-2 1-31</inkml:trace>
  <inkml:trace contextRef="#ctx0" brushRef="#br1" timeOffset="71870.56">29718 15318 47 0,'4'13'23'0,"-8"-1"-28"0,0-12 48 0,1 0-41 0,-4-3 0 0,-4 3 2 16,-3 3 0-16,-3 0-5 16,-1 0 0-16,0 0 3 15,1 4 1-15,-1-1-2 0,4 3 0 16,7 1-1-16,3-4 0 15,11 4-1-15,4-4 1 16,3-6-1-16,4 0 0 31,13-6 0-31,-2-1 0 16,-5 4 0 0,-2 3 1-16,-5 3 0 0,-6 4 0 15,-8 5 0-15,-3 10 0 16,-3-3-1-16,-1 0 0 15,4-4-5-15,4 1 1 0,6-10-8 16,8 1 0-16,10-4-2 16,7-10 1-1</inkml:trace>
  <inkml:trace contextRef="#ctx0" brushRef="#br1" timeOffset="72161.43">30127 15381 28 0,'28'-19'14'0,"-20"0"-5"0,-12 16 24 0,0 3-31 0,-3 0 1 0,-3 0 2 15,-8 0 1 1,4 3-7-16,0 0 0 0,0 0 4 16,3 4 0-16,1-4-1 15,3 3 1-15,3 0-2 16,4 7 1-16,4 6 0 16,-4 3 0-16,3 3 0 15,-3-3 1-15,4 0-1 0,-4-4 0 16,0 1-2-16,-4-3 1 15,-6 0-2-15,-8-4 1 16,-14-2-6-16,-10-7 0 16,3-3-10-16,4-7 1 15</inkml:trace>
  <inkml:trace contextRef="#ctx0" brushRef="#br1" timeOffset="72832.38">31016 15738 39 0,'4'13'19'0,"-25"-10"-6"0,14-3 23 15,-8 0-35-15,-6 0 0 16,0-3 1-16,-4 0 1 16,1 3-3-16,3 0 0 15,-1 3 2-15,-6 3 1 16,3 3-1-16,1 4 0 16,3 3-2-16,6-1 1 15,5 1-1-15,6-3 0 16,11-1-1-16,8-6 0 15,-1-3 0-15,3-3 0 16,4-3 0-16,1-6 0 16,-1 0 0-16,3-1 0 31,-2 4 0-31,-1-4 0 0,-4 7 0 31,1 3 1 0,-4 3 0-31,-3 4 1 0,-1 2 0 16,-6 7 0-16,-4-1 0 16,-4 4 0-1,-6 3 0-15,3 0 0 0,3-6-1 32,1-4 1-32,-1 4-3 0,4-3 0 31,4-1-7-31,-1-6 1 0,8-9-7 0,3 0 0 31</inkml:trace>
  <inkml:trace contextRef="#ctx0" brushRef="#br1" timeOffset="73108.64">31119 15948 27 0,'3'32'13'0,"8"-14"3"0,-8-18 14 0,-3 0-29 16,7-3 0-16,-7-3 5 16,4-6 0-16,3-4-6 15,3 0 1-15,5 0 4 16,-5 1 1-16,-3 5-1 0,4 1 0 15,-4 6-3-15,0 0 1 16,3 6-1-16,5 3 0 16,2 4-1-16,1-4 0 0,3 3-1 15,0 1 0-15,4 2-3 16,0-2 1-16,-4-1-5 16,-7-3 0-1,-4 4-7-15,-6-4 0 16,-4-3-3-16,-4 0 1 0</inkml:trace>
  <inkml:trace contextRef="#ctx0" brushRef="#br1" timeOffset="73789.73">31362 16080 48 0,'14'31'24'0,"14"-34"-23"0,-17 6 49 0,3 4-49 0,7-1 1 0,11 0-1 0,-4-3 1 0,4 0-3 16,-4-6 0-16,-3-3 2 15,-4 0 0-15,-3-7-2 16,-4 4 0-16,-4-13 1 0,-6 6 0 16,-8 4-1-1,-6 5 1-15,-8 7-1 0,-7 10 1 16,-3-4 0-16,-4 7 0 16,4 9-1-16,3-1 1 15,4 1-1-15,4 0 0 16,10 0-3-16,10-3 1 15,11 0-4-15,11-3 1 16,7-4-4-16,3-6 0 0,-3-9 0 16,10-3 0-16,4-3 3 15,0-7 0-15,-7 0 5 16,-4 4 0-16,-7-1 7 16,-7 4 0-16,-3 6 2 15,-8 6 1-15,-6 3 0 16,-4 7 1-16,-7-1-3 15,-7 1 1-15,-7-4-3 16,-4 4 0-16,4-1-1 16,7-2 0-1,0-1-2-15,3 0 0 0,0 1 0 16,4-1 1-16,4 4-1 16,-1-7 0-1,4 0-1-15,7 1 0 0,4-11 0 47,3 1 0-47,0 0-1 0,4 0 1 0,3-3-1 16,-3 0 1-16,-1-7-1 0,1 0 1 15,3-2 0-15,0 2 0 0,-3 7 1 32,0 3 0-17,-8 9-1 16,-3 7 1-31,-7-1 0 0,-3 10 0 16,-1 6-1 0,-3 4 1-1,4 5-2-15,-1-5 1 32,0-1-4-32,4-6 0 0,0-9-10 15,-3-7 1 1,-4-12-2-16,-7-6 0 0</inkml:trace>
  <inkml:trace contextRef="#ctx0" brushRef="#br1" timeOffset="74242.39">29743 15895 55 0,'3'-9'27'0,"-10"31"-31"0,0-16 55 15,0 3-47-15,-7 10 0 16,-4 9 2-16,-10 7 0 16,-4 9-8-16,4 12 1 15,-4-3 4-15,1 1 0 0,2-1-2 16,5-6 0-16,6-9-6 16,11-7 1-16,14-6-7 15,4-12 0-15,17-10-9 16,0-3 1-16</inkml:trace>
  <inkml:trace contextRef="#ctx0" brushRef="#br1" timeOffset="74508.23">29810 16368 61 0,'-18'48'30'0,"-3"-11"-31"0,17-27 54 0,-3-1-54 0,0 0 0 0,0 1-12 0,0-1 0 0,7-9 2 16,11-3 0-16</inkml:trace>
  <inkml:trace contextRef="#ctx0" brushRef="#br1" timeOffset="-95215.8">18584 6325 54 0,'11'-16'27'0,"21"-3"-33"0,-22 13 28 0,1 6-19 15,-4-7 1-15,0 4 0 16,0 3 1-16,0 3-7 16,-3 13 0-16,-1 12 4 15,-3 7 0-15,-3 18-2 16,-8 16 1-16,-7 22-1 16,-6 16 1-16,-1 24 0 15,0 14 0-15,4-1 1 16,3-6 0-16,1-22-1 15,3-9 0-15,0-17 0 16,0-11 0-16,-1-16 0 16,5-16 0-16,-1-16-2 0,4-25 1 15,0-15-5-15,4-32 1 16,-1-22-12-16,1-28 1 16</inkml:trace>
  <inkml:trace contextRef="#ctx0" brushRef="#br1" timeOffset="-94782.4">18468 6168 55 0,'11'40'27'0,"10"-5"-31"15,-11-26 42-15,8-5-36 16,3 2 0-16,7-3 0 16,1 0 0-16,2-3-3 15,8 3 0-15,10-6 2 16,11 6 1-16,-3-3-1 15,13 3 0-15,8 16 2 16,-4 6 0-16,-3 3 0 16,-8 1 0-16,-13 2-2 15,-15 0 0-15,-25 7-1 16,-20-3 0-16,-29 12-2 0,-21 3 0 16,-32 0-1-16,-13-3 0 15,-8-3-1-15,10-7 1 16,8-2-7-16,10-4 1 15,18-2-7-15,11-17 1 16</inkml:trace>
  <inkml:trace contextRef="#ctx0" brushRef="#br1" timeOffset="-94253.66">19293 7356 65 0,'11'16'32'0,"-7"-13"-45"16,-8-3 61-16,-7-6-49 15,-3-4 1-15,-10-5-1 16,-12-7 1-16,-2-7-2 15,-8 8 1-15,-7-5-1 16,-4 4 0-16,1 10 0 16,-1 6 1-16,12 3 0 15,9 12 0-15,8 7 2 0,3 9 1 16,8 0 2-16,10-3 0 16,7-3-1-16,14-4 1 15,14-2-1-15,4-7 0 16,3-3-3-16,0-3 1 15,-3-6-2-15,-4 0 0 16,-7 3-1-16,1-1 1 16,-1 1 2-16,0 6 0 15,-3 1 2-15,-1 5 0 16,-6 0 0-16,-1 10 0 16,-3 6 0-16,-3 3 0 0,-4 1-2 15,4 2 0-15,-4-3-2 16,3-6 1-16,1-6-4 15,-1-4 0-15,4-2-6 16,0-7 1-16,4 0-11 16,3-9 0-16</inkml:trace>
  <inkml:trace contextRef="#ctx0" brushRef="#br1" timeOffset="-93939.13">19308 7494 44 0,'7'0'22'0,"10"-6"-22"16,-13 3 30-16,-4 3-30 15,0 0 1-15,0 0-2 16,0 0 1-16,0-7 0 16,0-2 0-16,0 0 0 15,0-7 0-15,0 0 2 0,0 4 0 16,0 2 1-16,0 4 1 16,0 0 2-16,0 6 1 15,0-6 0-15,3-1 0 16,4 1-2-16,4-3 0 15,0-1-1-15,6 1 0 16,4 3-4-16,4-1 1 16,3 7-3-16,-3 3 1 15,-4 1-4-15,0 2 1 16,4-3-4-16,3 0 0 16,0 6-7-16,4-5 0 15,0-1-2-15,7 3 1 16</inkml:trace>
  <inkml:trace contextRef="#ctx0" brushRef="#br1" timeOffset="-93519.16">20034 7566 46 0,'18'16'23'0,"10"-13"-26"16,-21-3 43-16,-7 0-39 15,4 0 1-15,-4 0-1 16,-4-6 0-16,-6-4-2 15,-8-2 0-15,-7-1 1 16,-6 1 1-16,-5 2-2 16,-3 1 1-16,11 3 0 15,0 3 0-15,0 9 1 16,3 3 0-16,4 1 0 0,7 2 0 16,7 1 0-16,7-1 1 31,14 4-1-31,0-3 0 15,4-7 0-15,-1-3 0 16,1-3-1-16,-4-3 1 16,0 0-1-16,0 0 1 15,-3 3 0-15,-1 0 0 16,1 6 0-16,0 3 1 16,-4 1-1-16,0 2 1 15,-4 1-2-15,1 2 1 0,-1-5-3 16,4 2 1-16,4-2-9 15,3-7 0-15,4-9-7 16,-1-4 1-16</inkml:trace>
  <inkml:trace contextRef="#ctx0" brushRef="#br1" timeOffset="-93100.92">20662 6854 54 0,'18'13'27'0,"-15"18"-30"16,1-21 48-16,-4 2-45 15,0 10 1-15,0 6-1 16,-4 20 1-16,-3 2-2 0,0 9 1 16,-3 7 0-16,-4 6 1 15,3-6-2-15,4-6 1 16,3-1 0-16,4-12 1 15,4-9-1-15,-1-10 1 16,1-12-1-16,-4-13 1 16,-4-9-1-16,-3-13 1 15,-7-6-1-15,-10-7 0 16,-8 4-1-16,-7 0 1 16,0 0-2-16,-14 6 1 15,4 6 0-15,3 7 0 16,7 9 0-16,4 3 0 15,7 13 0-15,3 9 0 0,7 6 0 16,11-3 1-16,7 7-5 16,22-1 0-16,9 4-5 15,8 3 0-15,14-10-5 16,7 3 0-16</inkml:trace>
  <inkml:trace contextRef="#ctx0" brushRef="#br1" timeOffset="-92830.06">21329 7773 22 0,'35'-6'11'0,"-7"12"-3"15,-20-12 13-15,-8-7-19 16,-8-5 1-16,-9-1 1 16,-11-3 0-16,-8-6-5 15,-10-1 0-15,-6 7 4 16,-5 7 0-16,4 2-1 0,-3 4 1 15,3 9 0-15,7 6 1 16,0 7-1-16,11 5 1 16,7 4-1-16,6 0 1 15,12-6-2-15,10-3 1 16,10-7-6-16,8-9 0 16,7-4-10-16,3-8 0 0</inkml:trace>
  <inkml:trace contextRef="#ctx0" brushRef="#br1" timeOffset="-92481.98">21703 7648 60 0,'-39'63'30'0,"-70"9"-40"0,84-44 51 15,-14 3-42-15,-7 4 0 16,1 2-8-16,6-2 1 16,7-13 1-16,7-7 0 15,4-18-8-15,7-12 0 16</inkml:trace>
  <inkml:trace contextRef="#ctx0" brushRef="#br1" timeOffset="-92299.09">21308 7610 67 0,'35'82'33'0,"18"18"-43"15,-42-65 69 1,6 8-59-16,8 11 1 0,3 2-6 16,11 10 0-16,3-9-1 15,1-7 0-15,-5-3-13 16,-9-13 1-16</inkml:trace>
  <inkml:trace contextRef="#ctx0" brushRef="#br1" timeOffset="-91822.98">17791 8043 66 0,'17'85'33'0,"57"-10"-47"0,-49-56 57 0,14-1-42 15,7-2 1-15,10 0-1 16,22 0 0-16,3-4-2 16,25-3 0-16,17-2 2 15,18 2 0-15,15 4 1 16,34-4 0-16,22-3 2 15,35-6 1-15,14-6 0 16,21 0 1-16,28-7-2 16,-3 1 0-16,-17 2-3 15,-40 7 1-15,-31 3-8 16,-36 0 1-16,-38 3-16 16,-36-3 0-16,-35 7-1 15,-38-1 1-15</inkml:trace>
  <inkml:trace contextRef="#ctx0" brushRef="#br1" timeOffset="-91373.48">17942 5886 79 0,'14'62'39'0,"39"35"-65"15,-39-81 83-15,-3 12-58 16,0 10 1-16,-4 15-3 16,0 13 0-16,0 22 2 15,-7 19 0-15,-7 24-1 16,-11 26 0-16,-3 25-1 16,0 25 1-16,-4 9 1 15,4 4 1-15,3-7 0 16,1-28 1-16,6-22-3 15,11-34 1-15,4-32-4 16,3-28 1-16,14-32-10 16,3-27 0-16,1-29-3 15,0-22 1-15</inkml:trace>
  <inkml:trace contextRef="#ctx0" brushRef="#br1" timeOffset="-90713.07">17597 6071 72 0,'56'34'36'0,"78"-6"-57"15,-99-18 77-15,11 2-57 16,21 1 0-16,21-1-1 16,15-2 1-1,161-10 1 1,8-7 0-16,-7-5-2 16,17-7 1-16,-4 3 0 15,8 1 0-15,0 2 0 16,0-3 0-16,-8 1 1 0,5 5 0 15,-8 1 0 1,-7-10 0-16,-35 3-1 0,-18 4 1 16,-25 3 0-16,-31-1 0 15,-28 10-2-15,-29 0 1 16,-24 22-4-16,-25 3 1 16,-29 13-2-16,-27 6 1 15,-18 12-3-15,-18 4 1 16,-11 12 0-16,4 6 1 15,-6 19 4-15,2 16 1 16,11 13 6-16,8-32 0 0,9 72 4 16,15 22 0-16,11-3 1 15,3 22 1-15,7 22-3 16,-3 9 0-16,-1 13-4 16,-3-12 0-16,-3-20-3 15,3-37 0-15,-14-32-1 16,-28-40 0-16,-36-38 0 15,-56-37 0-15,-92-45 0 16,-95-52 0-16,-109-29-18 16,-96-63 1-16,-20-15-2 15,-19-13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24:16.9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3239 4396 44 0,'10'-19'22'0,"4"7"-10"15,0-1 23-15,7-3-31 16,11 1 0-16,7-1 4 15,10 0 1-15,-10 1-11 16,-3 5 1-16,-8 4 5 16,0 0 1-16,-10 3-3 15,-8 3 1-15,1 0-4 0,-1 9 1 16,-10 0-2-16,-10 10 1 16,-1 6-1-16,-10-6 1 15,-7 6-1-15,7 0 1 16,3 4 1-16,0 2 0 15,15 0 1-15,3-6 0 16,10-6 1-16,8 0 0 16,14 0-1-16,-4-7 1 15,7 4-1-15,11-7 0 16,-4 7-1-16,-3-10 1 16,-7 7-1-16,-14 12 0 15,-18 3 0-15,-11 16 0 0,-17 9-1 16,-4 1 0-16,-17 2-3 15,-1-3 0-15,-10-9-10 16,11-9 0-16,0-10-5 16,10-3 1-16</inkml:trace>
  <inkml:trace contextRef="#ctx0" brushRef="#br0" timeOffset="602.5">5239 4741 54 0,'10'0'27'0,"1"-16"-31"0,-11 13 49 0,-7 3-44 16,-4 0 0-16,-10 10 0 16,-7 2 1-16,-4 10-3 15,-7 0 1-15,8-3 1 16,2 12 0-16,-2-3 0 15,9-3 0-15,15-9 0 16,-3 0 0-16,10-1-1 16,10 1 1-16,12-10 0 15,6 1 1-15,0-1-2 16,4 3 1-16,-15 4-2 16,5 9 1-16,-12 0-1 0,-10 0 0 15,-10 6-3-15,-8 0 1 16,0 0-6-16,4-2 0 15,-7-8-8-15,7-8 1 16</inkml:trace>
  <inkml:trace contextRef="#ctx0" brushRef="#br0" timeOffset="869.26">5352 4960 47 0,'28'-22'23'0,"-3"19"-23"0,-22 3 37 0,1 3-37 16,-4 4 0-16,0 2 1 16,0-3 1-16,-4 10-2 15,1 9 0-15,3 3 0 16,0 7 1-16,3-4 0 16,8 1 1-16,-1-7-1 15,11-6 0-15,1-19 0 16,6-7 1-16,-7-12-2 15,7-15 1-15,-7-4-5 16,-3-9 0-16,-4 0-11 16,4-6 0-16</inkml:trace>
  <inkml:trace contextRef="#ctx0" brushRef="#br0" timeOffset="1141.09">5743 4217 56 0,'7'32'28'0,"0"24"-29"0,-7-31 45 16,0 3-44-16,0 23 1 16,0 11 0-16,-7 10 1 15,7 13-3-15,0-7 1 16,0 4 0-16,0-13 0 15,-3-9-3-15,3-13 1 16,-4-16-5-16,4-15 0 0,0-16-9 16,0 0 1-16,0-25-1 15,-3-7 0-15</inkml:trace>
  <inkml:trace contextRef="#ctx0" brushRef="#br0" timeOffset="1355.63">5697 4713 30 0,'22'19'15'0,"9"18"-4"16,-13-31 28-16,-7 4-32 16,10 2 0-16,10 1 4 15,8-1 0-15,4 4-14 16,-8 6 1-16,-7-3 8 16,-7 3 1-16,-10 0-5 15,-11 3 1-15,-21 6-4 0,-8-3 1 16,1 1-8-16,4-4 0 15,-1-10-10-15,0-5 0 16</inkml:trace>
  <inkml:trace contextRef="#ctx0" brushRef="#br0" timeOffset="1758.03">6495 4882 42 0,'14'19'21'0,"3"-19"-7"16,-13 0 26-16,-1-6-37 15,1 2 1-15,-4-2 1 16,-4 3 0-16,-3 3-7 16,-10 9 0-16,3 1 4 15,-15 2 1-15,12 1-3 16,3 6 1-16,0 6-2 0,-1 6 0 15,-2-3-2 1,6 7 0-16,8-4-7 0,-1 4 1 16,18-16-8-16,7-7 0 15</inkml:trace>
  <inkml:trace contextRef="#ctx0" brushRef="#br0" timeOffset="2102.01">6869 5048 39 0,'24'-3'19'0,"-20"-13"-13"0,-4 16 27 16,0 0-29-16,0 0 1 16,-4 0 2-16,-6 4 0 0,-8 2-9 15,-3 0 0-15,-11 10 6 16,4-7 0-16,3 4-2 16,1 2 0-16,2-2-1 15,5 0 1-15,6 2-2 16,4-2 0-16,7-7-1 15,11-6 0-15,6-3-1 16,4 3 1-16,1-6-1 16,2-1 1-16,-2 1 0 15,-1 3 0-15,-4 3 1 16,4 6 0-16,-10-3 0 16,3 0 0-16,0 10 0 15,-3 0 0-15,-8 2-1 16,1-2 1-16,3-1-5 15,4 1 0-15,3-4-10 16,7-9 0-16</inkml:trace>
  <inkml:trace contextRef="#ctx0" brushRef="#br0" timeOffset="2686.56">7285 4794 46 0,'7'7'23'0,"-14"-1"-21"0,3 0 33 15,-6 3-34-15,-4 7 1 16,0 3-1-16,-8 6 0 16,1-6-2-16,-3 0 1 0,2-1 1 15,5 1 0-15,6 0 0 16,8-3 0-16,3-1 0 16,3-2 0-1,29-7 0 1,7 1 0-16,-4-4 0 15,-10 0 0-15,-1 0-1 16,-13 3 0-16,0 10-1 16,-11 0 0-16,-11-4 0 15,-7 4 0-15,1 3 0 16,3-4 0-16,-8 1 0 16,5 3 1-16,6-10 1 15,1-3 0-15,10 1 0 16,10-1 0-16,8-9 0 15,14-7 1-15,10 4 0 0,-3-16 0 16,14-6-1-16,10-3 0 16,-3 2 0-16,-11-8 0 15,-6-1-2-15,-4 1 1 16,-15 2-1-16,-6 7 1 16,-11-3-2-16,-7 9 1 15,-14 6 0-15,-4 13 1 16,1 3 0-16,-8 3 0 15,4 19 0-15,0 6 0 16,10-3 1-16,4 6 1 16,7 4-1-16,3-1 0 15,8-5-1-15,10-1 1 0,7-9-4 16,4-7 1-16,7-2-8 16,3-7 1-16,1-13-7 15,-1-12 0-15</inkml:trace>
  <inkml:trace contextRef="#ctx0" brushRef="#br0" timeOffset="2987.48">8089 4584 30 0,'11'0'15'0,"-11"13"-9"16,0-4 19-16,-7 4-23 16,-7 9 0-16,3 6 1 15,-3-6 0-15,0 0-3 16,-4 3 1-16,4 6 5 15,3 1 0-15,8-4 0 16,3 6 0-16,7-6 2 16,0-6 0-16,7 0-2 0,11-3 1 15,7 0-3-15,6-3 0 16,8-4-2-16,4 4 1 16,-12-10-3-16,-9 0 0 15,-19 7-1-15,-17 9 0 16,-21 0-2-16,-21 6 1 15,-18 10-7-15,-25 2 1 0,-28-5-11 16,-18-7 1-16</inkml:trace>
  <inkml:trace contextRef="#ctx0" brushRef="#br0" timeOffset="3680.04">3309 5904 34 0,'-21'16'17'0,"14"-3"-2"15,7-13 15-15,0 0-24 16,7 0 0-16,7-4 6 16,14-2 0-16,15-3-13 15,13-1 0-15,22-2 10 16,31 2 0-16,22 4-2 16,27 0 0-16,26 6-4 15,13-6 1-15,22-4-2 16,0-2 0-16,31-10-2 15,1-10 0-15,24 10 0 16,4-9 0-16,10 0-1 16,-11-1 1-16,-41 10-1 15,-25 7 0-15,-50 15-5 0,-28 6 1 16,-25 10-11-16,-24-1 1 16,-25 4-6-16,-11 0 0 15</inkml:trace>
  <inkml:trace contextRef="#ctx0" brushRef="#br0" timeOffset="6052.61">7352 3527 15 0,'0'10'7'0,"3"-4"12"0,-3-6-4 16,4 0-11-16,-1 0 1 16,-3 0 3-16,4 3 1 15,0 3-11-15,-1-2 1 16,-3 2 7-16,0 6 1 0,-3 1-2 16,-1 6 1-1,-3 0-3-15,3-1 0 0,1 7-1 16,-4-9 1-16,7 3-2 15,0-6 0-15,7-7-1 16,7-6 1-16,4-13 0 16,3 1 0-16,7-4 0 15,11-12 1-15,3 0-1 16,4-1 1-16,3 4-1 16,4 6 0-16,-7 1 0 15,-3 5 0-15,-12 4-1 16,1 6 0-16,-7-4 0 15,-4 17 0-15,-14 12 0 16,0 0 0-16,-7 6-1 16,0-3 1-16,0-3 0 15,0 0 0-15,4 3-1 0,3-16 1 16,3 1 0-16,8-4 0 16,-1-3 0-16,5-9 0 15,6-4 0-15,0 1 1 16,11-4 0-16,3-2 1 15,1-1-2-15,-5 4 1 16,-2 2 0-16,-8 1 0 16,-3-1-1-16,-4 10 0 15,-4 0-1-15,-6 10 1 16,0-1 0-16,-4 7 0 16,-4 0 0-16,1 5 0 0,-1-5 0 15,1 0 0-15,3 0 0 16,3-7 0-16,1-3 0 15,7-6 0-15,6-9-1 16,1-4 1-16,7-2 0 16,-8-1 0-16,12 0 0 15,-1 1 0-15,0 2 0 16,-3 4 1-16,0 2-1 16,-4 4 1-16,-7 6-1 15,0 4 1-15,-3-4-1 16,0 3 0-16,-4 3 0 15,0-2 0-15,0 2 0 16,4-9 0-16,-1 3 0 16,4 3 0-16,4-6 0 15,10 0 0-15,-6 0 0 16,6-6 0-16,-3 3 0 16,6-3 0-16,5 0 0 15,6-4 0-15,4 1 0 0,-4-1 1 16,4 1-1-16,0 6 0 15,0-7 0-15,-7 10 0 16,-4 0 0-16,-6 0 0 16,-5 0 0-16,-2-6 0 15,-5 3-1-15,1 0 1 16,3-3 0-16,0-1 0 16,-3-2 0-16,7 3 0 15,0 2 0-15,-1-2 1 16,-6 3-1-16,0 3 1 0,3 0-1 15,0 0 0 1,7 9 0 0,-3-5 0-16,-4 2-1 15,1 0 1-15,-1-6-1 16,0 0 1-16,-3 0-1 16,-8 0 1-16,5 0 0 15,-1 0 1-15,7 0-1 16,4-6 0-16,3-4 0 15,4 1 0-15,7-3 0 16,10 5 0-16,1-5-1 16,-1-1 1-16,-7 4 0 15,-10-1 0-15,0 1 0 16,-7 6 0-16,0 6 0 0,-4 0 1 16,-7 13-1-1,-3-7 0-15,-8 10-1 0,-3 0 1 16,0 0-1-16,-3-1 1 15,3-2-1-15,0 0 1 16,3-4 0-16,5-2 0 16,2-4 0-16,15-3 0 15,0-3 0-15,3-9 1 16,7-1-1-16,4-2 0 16,0-10 0-16,0 0 0 15,-7 12 0-15,-11-8 0 0,-3 11 0 16,-8 7 1-16,-3 10-1 15,-3 5 0-15,0 11 0 16,-4 2 0-16,3-6 0 16,1 3 0-16,-1 0 0 15,8-6 0-15,3 0 0 16,11-4 0-16,0-2 0 16,-1-1 0-16,8-2 0 15,4 2 0-15,-1-5-1 16,0 2 1-16,1-6 0 15,-5-6 0-15,-6-6 0 16,0-1 0-16,3-2-1 16,7-4 1-16,8 0 0 15,3 1 0-15,3-1 0 16,4 0 0-16,4 0 0 16,-4 7 1-16,7-3-1 0,0 2 1 15,7 7 0 1,0 0 0-16,7 6-1 0,0 0 1 15,-10 3 0-15,-1 1 1 16,4 5 0-16,4 4 1 16,-7-4-1-16,-1 4 0 15,-3 3-1 1,-3-3 0-16,-11-7-15 0,-15-3 0 16,-17 4-5-16,-6-1 0 15</inkml:trace>
  <inkml:trace contextRef="#ctx0" brushRef="#br0" timeOffset="7175.74">5271 6663 33 0,'0'3'16'0,"3"-21"-2"0,-3 18 16 15,0 0-25 1,0 0 1-16,0 0 1 0,0 0 0 15,0 6-10-15,0 9 1 16,0 11 5-16,7 5 1 16,-14 7-4-16,7 5 1 15,-3 1-5-15,3-9 1 16,0-10-6-16,3-6 0 16,8-16-6-16,-1-6 0 15</inkml:trace>
  <inkml:trace contextRef="#ctx0" brushRef="#br0" timeOffset="7554.03">5669 6525 53 0,'21'-12'26'0,"-28"-23"-29"0,4 26 48 0,-15-7-45 15,-7-3 1-15,-10 0 0 16,-7-2 0-16,-15 5-2 16,8 6 1-16,0 14 0 15,-11 5 1-15,3 10-2 16,4 12 1-16,0 13-2 16,11 19 1-16,14 15 0 15,7 13 0-15,21 13 0 0,21-1 1 16,18-9 1-1,-4-19 0-15,21-12 2 0,11-28 1 16,7-23 0-16,4-18 1 16,-14-25 0-16,-8-20 0 15,-10-8-1-15,-14-10 0 16,-11-3-7-16,-21-13 1 16,0 10-17-16,-11-1 0 15</inkml:trace>
  <inkml:trace contextRef="#ctx0" brushRef="#br0" timeOffset="8527.5">6110 8115 45 0,'18'60'22'0,"35"-4"-17"0,-36-43 21 16,12 2-22-16,-1-2 1 15,4-1 0-15,6-2 1 16,5-4-8-16,10-3 1 16,-15-3 5-16,1 0 1 15,0-15-3-15,0-14 1 16,0-8 0-16,-1-26 0 15,-2-6-1-15,-12-19 1 16,-10-12 0-16,-6-13 0 16,-19-6-1-16,-3 3 0 15,0-7 0-15,-4 4 0 32,4-34-1-32,0 15 1 0,7 22-2 15,3 12 1-15,4 26-2 16,0 15 1-16,4 10-3 15,3 12 1-15,7 10-3 16,-3 15 1-16,-1 13-2 16,8 15 0-16,3 17-5 15,0-4 1-15,-7 3-7 16,0 6 0-16</inkml:trace>
  <inkml:trace contextRef="#ctx0" brushRef="#br0" timeOffset="9144.84">6893 8604 52 0,'11'-3'26'0,"10"-19"-26"0,-21 16 43 0,0-4-41 16,0-2 0-16,0-1 0 16,-3 7 1-16,-8 0-4 15,-7 0 1-15,1-1 2 16,-5 4 0-16,1 13-1 16,-7 5 0-16,7 7-1 15,3 0 1-15,4 6-1 16,7 1 1-16,7-7-1 15,7 0 0-15,7-1-1 16,4-8 1-16,0-7-1 16,-1-6 1-16,1-3-1 0,-1-3 1 15,-6-4-1-15,0-5 0 16,-1-4 0-16,1 0 1 16,6 7 0-16,-6-4 0 15,0 10 1-15,-1 6 0 16,8 3-1-16,-11 3 1 15,7 10-1-15,4-1 1 16,-8 7-3-16,4 0 0 16,4-3-8-16,3-3 0 15,4-16-7-15,7-6 0 0</inkml:trace>
  <inkml:trace contextRef="#ctx0" brushRef="#br0" timeOffset="9789.26">7303 6428 48 0,'10'-6'24'0,"18"15"-19"0,-24-6 40 16,3 0-42-16,-7 7 0 15,0 5 1-15,-7 7 1 16,-7 7-7-16,-4-4 1 15,-3 3 3-15,-4-6 0 16,1-3-2-16,-1-4 0 16,0-5 0-16,4-4 0 15,0-6-1-15,7-9 1 0,10-4-2 16,-3-6 1-16,14-3 0 16,0 0 0-16,7-3 0 15,4 7 0-15,3 2 0 16,-3 3 0-16,14 13 1 15,-8 7 1-15,12 11-1 16,-8 11 1-16,0-1-1 16,-3 3 0-16,3 4 0 15,-7-4 0-15,7-3 0 16,-3-6 1-16,10-6 1 16,-7-7 1-16,4-9-1 15,-11-9 1-15,1-10 0 16,-12 3 0-16,-3-12-1 15,-17-6 1-15,-1-4-2 16,-14 0 0-16,1 4-2 16,-5 6 1-16,-2 9-6 0,-8 13 1 15,0 6-14-15,-3 12 0 16,10 16 0-16,14 10 0 16</inkml:trace>
  <inkml:trace contextRef="#ctx0" brushRef="#br0" timeOffset="10361.29">7987 8168 52 0,'3'16'26'0,"-3"-35"-31"0,0 10 51 15,0-16-43-15,0-13 1 16,-3-15 1-16,-4-19 0 15,-4-13-7-15,1-15 1 16,-4-13 4-16,7 3 1 16,-1-3-3-16,8 0 1 15,8 10-1-15,2 9 1 16,4 6-1-16,0 13 0 16,7 15 0-16,4 19 0 0,0 19-4 15,0 13 1-15,-4 28-6 16,-7 9 0-16,-7 16-8 15,-11 15 1-15,-10-2-4 16,-10 6 1-16</inkml:trace>
  <inkml:trace contextRef="#ctx0" brushRef="#br0" timeOffset="10559.17">7743 7877 62 0,'11'6'31'0,"10"-15"-37"15,-7 2 64-15,0-2-58 16,11 0 1-16,7-1-1 16,3-2 0-16,0 2-2 15,4 1 1-15,0 2-4 16,3 1 0-16,1 0-7 0,-4 0 1 16,-1 3-7-16,1-1 0 15</inkml:trace>
  <inkml:trace contextRef="#ctx0" brushRef="#br0" timeOffset="10781.04">8551 7626 38 0,'4'-19'19'0,"14"7"-15"0,-15 5 28 15,-3 1-29-15,0 0 0 16,-3 6 2-16,3 0 1 16,-8 6-8-16,-2 0 1 0,-4 7 4 15,-7 6 1-15,-1 12-2 16,1-3 0-16,-3 7-2 15,6 9 1-15,7-4-1 16,8-11 1-16,10 5-5 16,7-6 1-16,4-6-7 15,3-9 1-15,0-10-7 16,-3-9 1-16</inkml:trace>
  <inkml:trace contextRef="#ctx0" brushRef="#br0" timeOffset="10995.81">8770 7667 49 0,'4'40'24'0,"-22"11"-30"16,4-39 45-16,0 7-39 0,-7 6 1 16,-1 0-1-16,1-3 1 15,4 6-2-15,6-3 1 16,-3-6-4-16,7-6 0 15,0-13-6-15,3-3 0 16,4-10-3-16,4-9 0 16</inkml:trace>
  <inkml:trace contextRef="#ctx0" brushRef="#br0" timeOffset="11173.2">8618 7679 41 0,'7'6'20'0,"4"41"-21"0,-11-34 38 0,11 3-34 16,-1 6 1-16,4 6 1 15,11-3 0-15,-4 6-7 16,4-2 1-16,0 2 3 16,3-6 1-16,-4-3-4 15,-2-10 0-15,-5-5-6 16,1-17 0-16,-4 1-8 16,0-22 1-16</inkml:trace>
  <inkml:trace contextRef="#ctx0" brushRef="#br0" timeOffset="11394.01">8841 7491 42 0,'17'47'21'0,"11"6"-9"16,-17-37 32-16,10 3-41 15,4 9 0-15,7-6 2 0,-8 6 0 16,1 4-7-16,-4 5 0 15,-7-2 3-15,-10-7 1 16,-11 3-6-16,-14 4 1 16,-11-1-14-16,-3-12 1 15,-8-6-1-15,8-7 0 16</inkml:trace>
  <inkml:trace contextRef="#ctx0" brushRef="#br0" timeOffset="11892">9659 7224 47 0,'-3'13'23'0,"3"28"-19"16,3-26 45-16,-3 4-46 16,4 16 0-16,-4 2 4 0,0 7 1 15,0 0-10-15,3-6 0 16,-3-4 5-16,4-5 1 15,-4-11-3-15,-4-2 1 16,-6-7-3-16,-8-2 0 16,-7-7-1-16,-7 0 0 15,1 0-1-15,-5 0 1 16,5 6 0-16,-8 3 1 16,11 7-1-16,-4 6 1 15,11-3 0-15,10 3 1 0,8 6 0 16,6 3 1-16,18 1-1 15,11-4 0-15,17-6-3 16,-3-10 0-16,4-8-5 16,10-8 1-16,0-8-10 15,0-7 0-15</inkml:trace>
  <inkml:trace contextRef="#ctx0" brushRef="#br0" timeOffset="12103.95">10111 7522 43 0,'-4'29'21'0,"-24"8"-13"16,21-24 31-16,-7 12-38 15,-7 0 1-15,-8 13 0 16,1 5 1-16,0 5-4 16,0-1 1-16,-1 3 0 15,12-9 1-15,3-10-5 0,7-15 0 16,7-13-6-16,3-13 0 15,-3-12-5-15,0-12 0 16</inkml:trace>
  <inkml:trace contextRef="#ctx0" brushRef="#br0" timeOffset="12234.98">9779 7667 53 0,'18'31'26'0,"45"44"-27"0,-45-53 51 15,10 10-48-15,11-1 0 0,7 3-1 16,-11 4 1-1,0-3-7-15,-3-10 1 0,-7-3-12 16,-8-16 1-16</inkml:trace>
  <inkml:trace contextRef="#ctx0" brushRef="#br0" timeOffset="12729.56">10883 7544 37 0,'4'19'18'0,"-4"-3"-1"0,0-13 16 16,0-3-29-16,0 3 0 0,0-3 4 16,0 0 0-16,0 0-8 15,10 0 0-15,8-3 6 16,3 0 1-16,7 0-3 16,11-4 1-16,7 1-3 15,3 0 0-15,-6 0-7 16,-4 2 0-16,-11 4-9 15,-11 4 1-15,-13 5-6 16,-15 0 0-16</inkml:trace>
  <inkml:trace contextRef="#ctx0" brushRef="#br0" timeOffset="12897.56">10784 7870 62 0,'0'32'31'0,"29"-4"-28"16,-19-28 57-16,8 6-58 15,14 1 0-15,3-4-1 0,14-3 1 16,1 3-8 0,3-6 1-16,-4 3-10 0,-7-3 1 15,-13-4-6-15,6-2 0 16</inkml:trace>
  <inkml:trace contextRef="#ctx0" brushRef="#br0" timeOffset="13481.21">12016 7817 38 0,'-46'35'19'0,"-4"9"-6"15,47-38 28-15,-8 3-36 16,4-2 1-16,4-4 5 15,-1 3 0-15,4-9-13 16,7-16 0-16,11-9 9 0,7-26 1 16,13-15-4-16,12-21 1 15,6-14-3-15,-3-25 0 16,-4 4-2-16,-6 9 1 16,-11 3-2-16,-11 22 1 15,-7 7-2-15,-7 11 1 16,-7 20-3-16,-7 15 1 15,-7 23-2-15,-4 5 1 0,-3 23-1 16,-4 15 1-16,-3 22 0 16,3 19 1-16,11 16 2 15,0 12 1-15,7 22 2 16,7-3 0-16,4-9 0 16,-1 0 1-16,4-13-4 15,0-19 0-15,0-19-6 16,11-15 1-16,7-25-7 15,6-19 0-15,1-10-6 16,0-21 1-16</inkml:trace>
  <inkml:trace contextRef="#ctx0" brushRef="#br0" timeOffset="13661.09">12485 7601 59 0,'-7'41'29'0,"-11"12"-34"0,11-41 59 16,4 1-54-16,-1-4 0 16,4 4-2-16,0-4 0 15,4-6-4-15,3 1 1 16,3-11-12-16,1-18 0 16</inkml:trace>
  <inkml:trace contextRef="#ctx0" brushRef="#br0" timeOffset="13843.62">12404 7447 47 0,'21'28'23'0,"32"-9"-25"0,-39-16 31 0,7 4-33 15,4-7 0-15,3 3-15 16,0 3 1-16,0-3 17 15,-3-3 0-15</inkml:trace>
  <inkml:trace contextRef="#ctx0" brushRef="#br0" timeOffset="14293.18">12686 7679 36 0,'-11'32'18'0,"8"-20"-16"16,3-12 32-16,0 0-30 15,3 0 0-15,8-3 0 16,-1-6 1-16,1-4-7 15,0 0 0-15,-1 1 4 16,1-4 1-16,-1 4-3 0,1-1 1 16,0 4-1-16,-1 2 1 15,1 4-1-15,-1 6 1 16,1 1 0-16,-1 8 0 16,1 1-1-16,0 2 1 15,-1 1-1-15,1-7 0 16,-1 1 0-16,1-10 0 15,0-3-1-15,3-4 1 16,0 1 0-16,0-3 0 16,-4-1 0-16,1 1 0 0,0 0-1 15,3-4 1-15,0 0 0 16,4 1 1-16,-1-1-1 16,4-2 0-16,8-4 0 15,-1 0 0-15,4 0 1 16,-1 7 1-16,1 9 0 15,0 9 0-15,0 6 0 16,-1 7 0-16,1 6 0 16,-4 0 0-16,-3-6-3 15,-7-3 0-15,-1-4-9 16,-6-5 0-16,-4-14-6 16,-11 1 0-16</inkml:trace>
  <inkml:trace contextRef="#ctx0" brushRef="#br0" timeOffset="14714.66">11875 8109 59 0,'14'3'29'0,"-21"16"-33"16,7-10 54-16,-4 10-50 16,-3 12 0-16,-4 1 0 15,-3 8 1-15,0 4-1 16,0-3 0-16,3 0 0 16,4-3 1-16,4-7-3 15,6-6 1-15,4-13-7 16,4-12 1-16,0-3-10 15,-1-12 0-15</inkml:trace>
  <inkml:trace contextRef="#ctx0" brushRef="#br0" timeOffset="14911.38">11656 8306 53 0,'-4'19'26'0,"4"-6"-20"0,0-13 41 16,4 0-43-16,6 0 1 15,8-7 0-15,7 7 1 16,6-3-8-16,5 0 0 0,6 3 2 16,11-3 0-1,3 3-8-15,-6 3 1 0,-4-3-12 16,-4 0 0-16</inkml:trace>
  <inkml:trace contextRef="#ctx0" brushRef="#br0" timeOffset="15149.59">12256 8347 54 0,'14'3'27'0,"10"-6"-29"16,-13 0 40-16,3-3-38 15,4-4 1-15,-1 10-1 16,4-3 1-16,8 3-2 16,9 0 1-16,-2 0-6 0,-1 0 1 15,-3 3-10-15,-4-6 1 16</inkml:trace>
  <inkml:trace contextRef="#ctx0" brushRef="#br0" timeOffset="15463.37">12629 8178 30 0,'-7'9'15'0,"14"-15"-4"0,-7 6 15 0,0 0-23 16,8-3 0-16,-1 3 4 15,0 0 0-15,0 6-7 16,3 7 1-16,4 2 5 16,0 7 0-16,1 0-2 15,-5 3 0-15,-3 3-2 16,-3 10 1-16,-8-7-4 16,-3-5 0-16,-3-4-3 15,-5-4 0-15,-2 1-11 16,-1-6 1-16,4-7-2 15,7-3 1-15</inkml:trace>
  <inkml:trace contextRef="#ctx0" brushRef="#br0" timeOffset="15883.37">13123 8378 48 0,'4'35'24'0,"-15"-4"-28"0,4-24 46 16,-7-1-42-16,-4 0 0 15,-3-3 1-15,7 0 0 0,-3-3-1 16,-1 0 0 0,4-6 1-16,3 0 0 0,4-4 0 15,4-2 0-15,3-1-1 16,3 4 1-16,8 3 0 15,10 6 0-15,7 0-1 16,4 9 1-16,0 4-1 16,-1-1 1-16,1 1-1 15,3-7 1-15,4 3-1 16,0-2 1-16,3-4-1 16,1 3 1-16,-8-6 0 15,-3-3 1-15,-11-6-1 16,-3-1 1-16,-11-2 0 15,-11-1 1-15,-14-6-1 16,-17 0 0-16,-7 1-5 16,-4 5 1-16,-3 1-15 15,-4-14 1-15</inkml:trace>
  <inkml:trace contextRef="#ctx0" brushRef="#br0" timeOffset="16754.43">14549 7638 46 0,'10'47'23'0,"1"44"-18"0,-8-66 26 0,-3 4-28 15,0 2 0-15,0 7 4 16,7-4 1-16,0-2-8 16,4-7 1-16,14-3 5 15,10-10 1-15,7-15-2 16,8-13 1-16,3-15-3 15,-1-16 0-15,-6-22-1 16,-7-19 0-16,-14-15-1 16,-18-17 1-16,-14-14-1 15,-11 2 0-15,-3 0-1 16,-7 4 0-16,-4 5-3 0,0 10 1 16,8 10-2-1,2 9 1-15,5 6-3 16,6 13 1-16,8 12-2 0,6 13 0 15,4 15-1-15,7 17 1 16,4 11-9-16,3 7 0 16,0 4 0-16,1 11 1 15</inkml:trace>
  <inkml:trace contextRef="#ctx0" brushRef="#br0" timeOffset="17341.02">15251 8159 52 0,'-4'0'26'0,"-14"-13"-36"0,8 7 54 16,-1 6-43-16,-6 0 0 15,-5 0 0-15,-2 6 1 16,-1 4-2-16,0 6 0 16,1-1 1-16,3 4 0 15,6-3 0-15,8-1 0 16,7-2 0-16,11-4 0 16,7-9-1-16,3-6 0 15,0-7 0-15,-3 1 0 16,-4-1-1-16,0-2 1 0,0 2-2 15,0 4 0-15,-3 3 1 16,-4 6 0-16,0 6 0 16,0 6 1-16,0 7 0 15,0 3 0-15,0 3 1 16,0 0 1-16,4-3-1 16,-4-3 0-16,14-3-4 15,3-16 1-15,5-10-10 16,2-15 0-16,1-12-3 15,0-14 0-15</inkml:trace>
  <inkml:trace contextRef="#ctx0" brushRef="#br0" timeOffset="17684.9">15441 5876 73 0,'4'19'36'0,"-22"59"-55"0,11-53 77 0,0 16-58 15,-7 12 0-15,-4 13 0 16,-3 6 0-16,7-6-1 16,0-3 1-16,3-13-3 15,8-9 1-15,3-16-6 16,3-12 1-16,-3-13-11 16,0-10 1-16,-3-12-1 15,-8-6 0-15</inkml:trace>
  <inkml:trace contextRef="#ctx0" brushRef="#br0" timeOffset="17851.98">15102 6215 65 0,'-3'41'32'0,"13"-23"-35"16,-2-11 70-16,2 5-66 16,4-2 1-16,14-1 0 15,22-6 0-15,17-3-5 0,18-9 1 16,-1-1-8-16,1 1 1 15,-4-1-12-15,-3 14 1 16</inkml:trace>
  <inkml:trace contextRef="#ctx0" brushRef="#br0" timeOffset="18407.34">16147 7557 44 0,'3'34'22'0,"8"13"-13"0,-8-34 26 16,1 6-32-16,-1 0 1 16,1-7 2-16,-4 1 1 15,0-13-7-15,0-22 0 16,3-22 5-16,4-19 1 16,-3-22-3-16,-4-21 1 15,0-1-2-15,4 1 1 0,3-10-2 16,0 9 0-1,0 7-1-15,7 9 0 16,-4 12-2-16,4 13 0 0,1 23-3 16,2 17 0-16,4 14-6 15,-3 21 1-15,-7 13-9 16,-11 6 1-16</inkml:trace>
  <inkml:trace contextRef="#ctx0" brushRef="#br0" timeOffset="18600.28">15868 7341 48 0,'-18'31'24'0,"25"-15"-12"15,0-16 37-15,8 3-43 16,2-3 0-16,8-3 1 16,14 3 1-16,7-4-12 0,6-2 1 15,-2-3 2-15,-4-1 1 16,-4 1-11-16,0-4 1 15,1-5-10-15,-4 2 0 16</inkml:trace>
  <inkml:trace contextRef="#ctx0" brushRef="#br0" timeOffset="18856.7">16729 7212 47 0,'10'-3'23'0,"-13"18"-20"0,-1-8 34 0,-3 2-35 16,-7 1 0-16,-4 2 1 16,-6 4 0-16,-1 6-3 15,-3 0 0-15,3 6 2 16,4 6 1-16,7 1-1 16,7 6 0-16,7-7-2 15,10-2 1-15,5-11-5 16,6-5 0-16,3-6-8 15,1-7 1-15,3-13-6 16,-7-5 1-16</inkml:trace>
  <inkml:trace contextRef="#ctx0" brushRef="#br0" timeOffset="19050.66">16919 7290 48 0,'-7'35'24'0,"-35"2"-25"15,35-24 44-15,-4 6-42 16,-3 6 0-16,-4 9 1 0,-3-2 1 16,4-4-5-16,3 0 1 15,3-6-3-15,4-6 0 16,7-10-8-16,0-6 1 16,3-9-4-16,-3-10 0 15</inkml:trace>
  <inkml:trace contextRef="#ctx0" brushRef="#br0" timeOffset="19265.37">16764 7256 45 0,'21'41'22'0,"14"15"-21"0,-27-43 42 0,-1 9-41 16,3 3 0-16,4 0-1 15,0 9 1-15,0-6-4 16,4 1 1-16,0-7-3 15,6-4 1-15,-2-8-5 16,-1-13 0-16,-4-7-7 16,-2-12 1-16,-5-9 0 15,-3 0 0-15</inkml:trace>
  <inkml:trace contextRef="#ctx0" brushRef="#br0" timeOffset="19460.05">17064 7077 43 0,'21'31'21'0,"11"-2"-19"0,-22-14 48 16,8 7-44-16,3 13 1 16,0-1 1-16,1 10 1 15,-5 6-13-15,-3 4 1 16,-7 8 6-16,-10 1 1 16,-8-10-8-16,-10-9 0 15,-4-12-14-15,1-13 1 16,2-13-2-16,8-9 1 15</inkml:trace>
  <inkml:trace contextRef="#ctx0" brushRef="#br0" timeOffset="19938.09">18207 6484 36 0,'-7'13'18'0,"0"15"-15"16,3-15 31-16,-3 9-29 15,0-3 0-15,0 15 2 16,4 13 1-16,-5 9-9 15,5 10 0-15,-1 19 8 0,4-7 0 16,0 1-3 0,0-10 1-16,-3-10-3 15,-8-18 0-15,-3-13-2 0,-3-12 1 16,-5-10-2-16,-6-6 0 16,3-6-1-16,-3 0 1 15,-7-1-1-15,-7 4 1 16,-1 3-1-16,5-6 1 15,2 9 0-15,4 10 0 16,8 6 0-16,6 6 1 16,11 3 0-16,14 0 1 0,18 3-2 15,7-2 1-15,3-7-3 16,7-7 1-16,8-5-6 16,6-1 0-16,0-12-9 15,4-16 1-15</inkml:trace>
  <inkml:trace contextRef="#ctx0" brushRef="#br0" timeOffset="20151.25">18676 6927 56 0,'0'53'28'0,"-35"3"-33"15,24-34 50-15,-6 10-45 16,-8-1 1-16,0 13 0 15,-3 3 0-15,-7 0-2 16,-1-6 1-16,1 0-3 16,10-13 0-16,8-13-6 0,3-11 0 15,3-8-7-15,4-18 1 16</inkml:trace>
  <inkml:trace contextRef="#ctx0" brushRef="#br0" timeOffset="20314.25">18302 6992 40 0,'11'0'20'0,"28"26"-10"0,-22-11 32 16,8 13-36-16,0 7 0 16,17 9 3-16,7 9 1 0,4 4-14 15,7 5 1-15,4 4 3 16,-4 9 0-16,-11-6-15 16,-17 0 1-16,-22 0-5 15,-6 13 1-15</inkml:trace>
  <inkml:trace contextRef="#ctx0" brushRef="#br0" timeOffset="23675.65">9116 6168 31 0,'3'15'15'0,"4"-5"-7"15,-7-7 15-15,0 0-20 16,0 0 0-16,4 7 2 16,-1-1 0-16,8 4-4 0,-11-1 0 15,7 16 5-15,0 1 1 16,0-4-1-16,0-7 1 15,0-8 0-15,0-13 1 16,11-19-2-16,7-32 0 16,10-2-1-16,18-47 0 15,28-42-6-15,21-33 1 16,25-26-18-16,18-19 0 16,7 35-3-16,3 37 1 15</inkml:trace>
  <inkml:trace contextRef="#ctx0" brushRef="#br0" timeOffset="24877.83">12979 6789 39 0,'0'18'19'0,"3"-5"-16"0,-3-13 19 16,0 0-22-16,0 0 1 16,4 3 0-16,-4 0 1 15,3-3-1-15,1 0 0 16,3 3 2 0,0-3 1-16,0 0 1 0,4 0 0 15,-1-6 0-15,8-16 1 16,-1-19 0-16,8 19 0 15,7-40-2-15,7-17 0 16,21-34-8-16,10 4 1 16,4-36-14-16,4 29 0 0</inkml:trace>
  <inkml:trace contextRef="#ctx0" brushRef="#br0" timeOffset="31168.55">4851 10727 16 0,'-14'0'8'0,"14"10"5"15,0-10 8-15,0 3-14 16,0 0 1-16,0 0 4 16,-4-6 1-16,4 3-16 15,0 0 1-15,0 0 10 16,0 0 0-16,4-3-3 15,6 3 1-15,8-7-3 16,-1-2 0-16,12-10-2 16,2 0 1-16,8 1-1 0,0-1 1 15,3 3-2 1,-3 7 1-16,-11 6-1 0,-3 9 0 16,-7 16-1-16,-15-10 1 15,-6 26-2-15,-18 15 1 16,-4-6-1-16,-7-3 1 15,0 0-2-15,-6 0 1 16,6-25 0-16,-3-3 1 16,10-4-1-16,-3-3 1 0,6-2 0 15,5 12 0-15,6-4 1 16,1-21 0-16,6 0 0 16,4-1 1-1,0-2-1-15,7 0 1 0,7-1-1 16,7 4 1-16,1 3 0 15,-1 3 0-15,0 6 0 16,4 7 0-16,6 2-1 16,-2-15 1-16,-5 3-1 15,1 1 1-15,-4-1-7 16,0 6 0-16,-10-9-9 16,-4 3 0-16</inkml:trace>
  <inkml:trace contextRef="#ctx0" brushRef="#br0" timeOffset="31633.33">5320 10595 41 0,'39'-18'20'0,"7"-11"-14"0,-39 20 26 15,0-4-27-15,-4-2 0 16,-6 12 3-16,-8-4 0 16,-7-8-10-16,-10-10 0 15,-4 9 6-15,-13 3 0 0,-8 1-2 16,-7 18 0-16,-11 7-2 16,4 9 1-16,4-22-1 15,3 9 0-15,3 13-1 16,4 16 1-16,4 9-2 15,10 9 0-15,4 16 0 16,21 19 1-16,14-19-1 16,10 16 1-16,11 19 0 15,18-10 1-15,11-16 1 16,10-15 0-16,17-16 1 16,4-24 1-16,-3-39 0 15,14-31 0-15,-4-25-1 16,-18 3 1-16,1-18-1 15,-22 2 1-15,-10-12-4 16,-28 6 0-16,-8 10-8 16,-17 28 1-16,-25 3-11 0,-6 12 1 15</inkml:trace>
  <inkml:trace contextRef="#ctx0" brushRef="#br0" timeOffset="32276.72">6315 11985 53 0,'31'37'26'0,"1"-9"-24"0,-14-24 41 15,0-1-40-15,3-3 0 16,0-10 2-16,0-8 0 15,0-17-6-15,-3-9 1 16,-8-22 3-16,-10 0 1 16,-7 23-1-16,-14-45 0 15,-4-38-1-15,-3 17 1 0,-21-42-2 16,-1-9 1-16,1 16 0 16,-4-13 0-16,11 19-1 15,7 6 0-15,6-2 0 16,8 21 0-16,11 6-1 15,-1 10 1-15,11 22-2 16,0 18 1-16,11 20-6 16,3 18 0-16,3 19-11 15,1 6 1-15,-4 16-5 16,0 12 0-16</inkml:trace>
  <inkml:trace contextRef="#ctx0" brushRef="#br0" timeOffset="33018.1">6082 12747 56 0,'-11'18'28'0,"36"-11"-22"0,-14-14 51 0,10 1-57 15,18 0 1-15,-1 0-1 16,1 3 1-16,4 3-2 15,-5 0 0-15,-6 0-4 16,0 0 1-16,-4 3-14 16,-7-10 1-16,-3 1-1 15,-4-6 0-15</inkml:trace>
  <inkml:trace contextRef="#ctx0" brushRef="#br0" timeOffset="33509.14">6784 12740 42 0,'0'22'21'0,"-11"0"-22"0,11-15 38 15,-7-1-34-15,0-3 0 16,-3-3 1-16,-1-3 1 15,-3-7-7-15,0-2 0 16,0 12 4-16,3-10 1 16,1-2-3-16,-1-7 1 15,0 0-1-15,4-3 0 16,0 7-1-16,4 2 1 16,6 1 0-16,4 5 0 0,11 7 0 15,3 3 0-15,7 7 0 16,4 6 1-16,0 2 0 15,0-11 0-15,3-7-1 16,-3 3 1-16,6-3-1 16,1 3 1-16,-7-3-2 15,0 0 1-15,-11-3-1 16,-3 0 1-16,-1 15-1 16,-13-9 0-16,-4-9 0 15,-4-3 1-15,-3-10-1 16,-3 0 1-16,-5-9-1 15,-2-7 1-15,-4-2-2 16,3 2 0-16,-3 7-10 16,-14 12 1-16,-11 10-3 15,10 12 1-15</inkml:trace>
  <inkml:trace contextRef="#ctx0" brushRef="#br0" timeOffset="34544.4">6809 9921 53 0,'-4'0'26'0,"-28"7"-32"15,18-7 52-15,0 0-45 16,-14 0 1-16,3 0 0 16,1 3 1-16,-5 0-4 0,5 0 0 15,-5 3 3-15,8 4 0 16,4 2-1-16,2-2 0 15,5 2-1-15,6-2 1 16,8-1-1-16,10-6 1 16,4-3-1-16,3-6 1 15,7 0-2-15,-3-4 1 16,3 1-1-16,0-1 1 16,-7 1-1-16,-3 0 1 15,-4 2-2-15,0 1 1 0,-3 3-1 16,-1 3 1-16,1 6-1 15,0 10 1-15,-4 15 0 16,3-6 0-16,11 32 1 16,-7 5 0-16,1-2 0 15,-5-13 0-15,1-6-7 16,-1-22 1-16,4-29-9 16,-7-9 0-16</inkml:trace>
  <inkml:trace contextRef="#ctx0" brushRef="#br0" timeOffset="35057.55">7878 11706 47 0,'7'18'23'0,"3"-36"-22"0,4 2 35 0,-14 3-35 15,0-24 1-15,0-20 0 16,-10-15 1-16,-1-22-4 16,-3 13 0-16,0-23 2 15,3-9 1-15,-6-19-2 16,6 10 1-16,8 31-1 15,3-3 1-15,3 9 0 16,4 16 0-16,0 19-1 16,7 19 1-16,-3 22-1 15,-4 9 1-15,4 18-6 16,-4-14 0-16,0 17-7 16,-7 26 0-16,-4 10-4 15,-6 15 1-15</inkml:trace>
  <inkml:trace contextRef="#ctx0" brushRef="#br0" timeOffset="35552.25">7564 11263 51 0,'24'10'25'0,"19"-20"-29"0,-26 7 51 16,8-3-47-16,10 0 0 15,8-1-2-15,6 4 1 16,0 0-3-16,-6 0 1 0,10 3-5 16,-8-3 0-16,1-3-5 15,0-4 1-15,0-2-2 16,0-4 1-16,-7-3 3 16,-4 0 0-16,-10 4 6 15,-1-1 1-15,-10 3 5 16,4 4 1-16,-4 0 3 15,0 2 0-15,-3 1 0 16,-4 3 1-16,0 0-1 16,-3 3 1-16,-4 6-1 15,-4 7 1-15,-3 5 0 16,0 8 1-16,-4 2-1 16,-6 0 0-16,3 7-1 15,3-1 0-15,4 4-2 0,-4 6 0 16,11-4-2-1,0 4 1-15,0 0-2 0,11-13 1 16,-4 4-2-16,11-23 1 16,6 4-2-16,-6 3 1 15,3-10-5-15,7-5 1 16,-6-8-12-16,-1-11 1 16,-4-4-1-16,4-3 0 15</inkml:trace>
  <inkml:trace contextRef="#ctx0" brushRef="#br0" timeOffset="35793.11">8805 11248 60 0,'11'25'30'0,"-11"9"-43"0,-7-18 64 0,3 3-51 16,-13 6 1-16,-8 0 0 15,0 6 0-15,1 4-2 16,-1 2 1-16,0-18-1 16,8-3 1-16,6 0-4 15,-7-4 0-15,11-2-10 16,0 2 1-16,4-9-3 16,-1-22 0-16</inkml:trace>
  <inkml:trace contextRef="#ctx0" brushRef="#br0" timeOffset="35990.58">8565 11273 30 0,'4'0'15'0,"7"9"-6"0,-4 1 23 16,3 5-29-16,4 10 0 15,0 4 5-15,8-1 0 16,-5-3-10-16,8 0 1 16,3 3 5-16,-3 4 0 15,0-7-2-15,3-3 0 31,7-7-12-31,-7-8 0 16,-3-23-5-16,-7-6 1 16</inkml:trace>
  <inkml:trace contextRef="#ctx0" brushRef="#br0" timeOffset="36196.18">8897 11047 47 0,'35'38'23'0,"29"-79"-18"16,-47 50 40-16,5 13-42 16,-1 16 0-16,-4 3 1 15,-6 15 0-15,0 7-6 16,-8 6 0-16,-3-3 0 16,-3-19 1-16,-15-16-14 15,4-6 1-15,-7 0-3 16,7-6 1-16</inkml:trace>
  <inkml:trace contextRef="#ctx0" brushRef="#br0" timeOffset="36679.18">9761 10906 44 0,'4'41'22'0,"3"-10"-32"0,-11-22 40 0,1 4-27 16,-1 9 0-16,1-28 5 15,-1 12 1-15,4 3-9 16,0 10 0-16,4 6 8 15,-1 3 0-15,4 1-1 16,-3-4 0-16,-1-6-4 16,-3-7 1-16,-3-6-3 15,-8-6 1-15,-6-3-4 16,-1 0 1-16,-7 3-2 16,-13 6 1-16,-8 7-1 15,-4 6 0-15,4-4 0 16,-3 7 1-16,10 3 0 0,-3 10 1 15,17-1 0-15,8 4 1 16,13-3 0-16,11-4 1 16,14-6-1-16,18-6 1 15,7-7-5-15,-4-8 0 16,8-4-10-16,6-22 0 16,4-7-2-16,7-5 0 15</inkml:trace>
  <inkml:trace contextRef="#ctx0" brushRef="#br0" timeOffset="36875.3">10093 11056 48 0,'11'-9'24'0,"-26"59"-28"0,8-31 46 0,-7 9-42 15,-7 0 1-15,0 7-1 16,0 9 1-16,7-3-4 15,-4-7 0-15,4-6-9 16,0-15 1-16,7-26-3 16,0-5 0-16</inkml:trace>
  <inkml:trace contextRef="#ctx0" brushRef="#br0" timeOffset="37025.47">9913 11088 55 0,'28'44'27'0,"36"44"-33"0,-43-73 56 15,7 13-50 1,4 7 1-16,0-1-2 16,-8-2 1-16,1-7-9 0,-4-6 0 15,-7-10-7-15,0-12 1 16</inkml:trace>
  <inkml:trace contextRef="#ctx0" brushRef="#br0" timeOffset="37505.18">10859 10824 48 0,'0'19'24'0,"7"-16"-17"0,-7-3 38 16,0 0-39-16,7-3 0 16,7-3 2-16,7-3 0 15,11-4-11-15,6 4 0 16,5-1 6-16,3 4 1 15,-4 6-9-15,-7 0 1 16,-10 3-10-16,-11 6 0 16,-10 4-6-16,-8 0 1 0</inkml:trace>
  <inkml:trace contextRef="#ctx0" brushRef="#br0" timeOffset="37671.21">10901 11072 52 0,'-7'16'26'0,"14"3"-19"15,-4-16 46-15,11 0-51 16,4-3 1-16,3 0 0 16,11-3 0-16,17-4-8 15,8 4 0-15,-1 3-6 16,4-6 1-16,11-16-9 16,3 0 1-16</inkml:trace>
  <inkml:trace contextRef="#ctx0" brushRef="#br0" timeOffset="38316.51">11779 11310 46 0,'-21'47'23'0,"7"-28"-15"0,14-19 37 0,0 0-42 16,4-12 1-16,6-4 2 16,11-18 1-16,0-13-9 15,11-19 1-15,7-13 4 16,17-21 0-16,-6-16-3 15,-8-3 1-15,-7-4-2 16,-10 14 1-16,-11 15-1 16,-7 6 0-16,-7 16-2 0,0 12 1 15,-10 16-2-15,-4 13 1 16,-1 15-2-16,-2 16 0 16,-1 13 1-16,1 18 0 15,2 16 2-15,5 13 1 16,10 2 3-16,3 20 0 15,4 9 3-15,8-3 0 16,-1 3-1-16,3-10 0 16,1-9-1-16,0-9 0 15,-1-13-6-15,4-9 1 16,4-16-5-16,3-9 0 0,1-13-7 16,-1-3 1-16,-7-16-4 15,0-6 0-15</inkml:trace>
  <inkml:trace contextRef="#ctx0" brushRef="#br0" timeOffset="38479.55">12425 11050 56 0,'3'60'28'0,"-6"-67"-40"15,3 11 57-15,0-1-47 16,0-3 1-16,0 0-7 15,7-7 1-15,-7 1-3 16,3-9 0-16</inkml:trace>
  <inkml:trace contextRef="#ctx0" brushRef="#br0" timeOffset="39048.3">12323 10733 55 0,'14'-3'27'0,"14"22"-26"0,-18-16 45 15,1 7-46-15,3 2 0 16,7 4-2-16,0-4 1 16,4 4-4-16,10 3 0 15,-3 0-6-15,-4 3 1 0,1 0-3 16,-8 0 1-16,-4 0 0 16,-2 3 1-16,-5-3 6 15,-3-4 1-15,0-2 6 16,0-3 1-16,0-4 4 15,4-6 0-15,0-3 1 16,3-6 0-16,3 0 0 16,1-4 0-16,0-2-4 15,3 2 1-15,0 1-2 16,0-4 1-16,-3 1-3 16,-1-1 0-16,-3 4-1 15,1-1 1-15,-1 7 0 16,0 6 0-16,-4 13 0 15,1 6 1-15,0 0-1 16,-1-9 0-16,-6 2 0 0,-1-9 0 16,1 1-2-1,-4-4 1-15,7 6-1 0,0-6 1 16,3-6 0 0,1-3 1-16,3-3-1 0,4-1 1 15,3-5 0-15,-3 5 0 16,10 1 1-16,0-1 0 15,4 7 0-15,-1 3 0 16,1 3 0-16,4 0 1 31,13 4-2-31,-3-1 0 16,-11-6-6-16,0 3 1 16,-14 3-13-16,-6-2 0 0</inkml:trace>
  <inkml:trace contextRef="#ctx0" brushRef="#br0" timeOffset="39485.21">11786 11524 46 0,'11'15'23'0,"-11"10"-17"0,0-12 29 16,-4-4-34-16,-3 10 1 15,0 13 2-15,-3 8 0 16,3-2-4-16,-4 12 1 16,4 3 2-16,7 4 1 0,4-1-2 15,3-9 0-15,0-9-6 16,3-10 0-16,4-15-7 15,-3-13 0-15,-1-10-6 16,-2-12 1-16</inkml:trace>
  <inkml:trace contextRef="#ctx0" brushRef="#br0" timeOffset="39712.68">11553 11847 63 0,'4'-3'31'0,"7"9"-34"16,-4-9 61-16,7 3-57 15,7-3 0-15,14-1 0 0,8 1 1 16,-1 0-3 0,-3 3 0-16,3 0-4 15,-3 0 0-15,0 0-14 0,3-6 1 16,-10-7-1-16,-1-2 0 15</inkml:trace>
  <inkml:trace contextRef="#ctx0" brushRef="#br0" timeOffset="39965.01">12100 11828 53 0,'0'6'26'0,"11"-6"-34"0,-4 0 52 0,4 0-44 16,6 0 1-16,8 3-1 16,7-3 1-16,3 0-2 15,4 0 1-15,-8 0-5 16,1-3 1-16,3-3-11 15,-6-7 1-15</inkml:trace>
  <inkml:trace contextRef="#ctx0" brushRef="#br0" timeOffset="40685.64">12471 11655 51 0,'0'10'25'0,"14"-4"-28"0,-4-6 40 16,5 0-35-16,2 3 1 0,8 3 1 15,3 7 1 1,4 3-6-16,3 3 1 0,-3-1 3 15,-4 4 0-15,-10-3-2 16,-11 3 0-16,-11 6-1 16,-6 4 1-16,-8-1-2 15,-3 0 0-15,-4-9-4 16,0-6 0-16,8-7-8 16,3-5 0-16,7-11-3 15,7-8 0-15</inkml:trace>
  <inkml:trace contextRef="#ctx0" brushRef="#br0" timeOffset="40900.11">12527 11702 53 0,'18'29'26'0,"-18"8"-31"0,0-24 52 15,0 2-47-15,0 11 1 16,-4 5-1-16,4 0 1 16,0 4-6-16,4-1 0 15,3-5-10-15,0-14 0 16</inkml:trace>
  <inkml:trace contextRef="#ctx0" brushRef="#br0" timeOffset="41242.39">12950 11831 55 0,'8'6'27'0,"6"1"-31"15,-7-11 42-15,7 1-38 16,3 3 0-16,12 0-1 15,6 3 0-15,0-3-6 0,4 4 1 16,0-4-8-16,-4-10 0 16</inkml:trace>
  <inkml:trace contextRef="#ctx0" brushRef="#br0" timeOffset="41722.37">13522 11865 48 0,'4'32'24'0,"-4"-4"-24"0,0-25 40 0,-4 0-39 16,0-3 0-16,-3-3 0 15,-3 0 1-15,-1 0-3 16,-3-10 1-16,4 4 1 15,-5-4 0-15,5 1-1 16,-1-1 1-16,4-2-1 16,0-1 0-16,14 3 0 15,4 7 0-15,6 6 0 16,5 6 0-16,-1 1 0 16,0 2 0-16,7 4 0 15,0-4 0-15,1 0 0 0,2 4 0 16,-2 0 0-16,-5-4 0 15,1-3 0 1,0-3 0-16,-1-6-1 0,1-6 1 16,0-1-1-16,-4-2 1 15,-3-7 0 1,-4-3 1-16,-7-3-1 0,-7 0 1 16,-11 6-1-16,4 3 1 15,-18 7-2-15,-6 6 0 16,-8 6-5-16,-4 6 0 15,8 7-9-15,-4-6 0 16</inkml:trace>
  <inkml:trace contextRef="#ctx0" brushRef="#br0" timeOffset="42350.44">14379 11684 52 0,'36'28'26'0,"23"28"-27"0,-41-43 43 0,3 2-41 16,0-5 0-16,1-4 3 15,-1 0 1-15,3-9-5 16,5-12 1-16,-5-17 4 16,1-15 0-16,-7-22 0 15,-4-22 0-15,-11-18-2 16,-10-11 1-16,-7-18-2 15,-3-12 1-15,-8 28-2 16,-3-4 1-16,-1-15-2 16,1 19 1-16,4 3-1 15,6 15 0-15,7 16-1 16,11 16 1-16,11 16-1 16,10 15 0-16,0 16-2 15,7 12 0-15,1 13-4 16,2 7 0-16,-6 5-8 15,-4 4 1-15,-7 0-5 0,-3 5 0 16</inkml:trace>
  <inkml:trace contextRef="#ctx0" brushRef="#br0" timeOffset="43104.77">14986 11850 55 0,'11'-10'27'0,"-4"14"-31"0,-7 2 49 0,-4 3-45 16,-3 7 0-16,-4 6 0 16,-3 12 1-16,0 1-1 15,-3 15 1-15,-1 0 0 16,7 7 1-16,4 2-1 16,4-12 0-16,6-6-2 15,8-13 1-15,10-9-6 0,-3-6 0 16,-4-13-8-1,-4-13 0-15,-10-9-3 0,-7 3 1 16</inkml:trace>
  <inkml:trace contextRef="#ctx0" brushRef="#br0" timeOffset="43286.05">14743 12013 44 0,'-15'16'22'0,"23"18"-15"0,-5-28 43 15,4 4-42-15,4-1 0 16,-4-3 5-16,10-9 0 15,5-3-17-15,9-7 0 16,12 1 10-16,6 2 1 16,-7 1-10-16,1 3 1 0,-8 0-13 15,-7 2 1-15,-14-2-8 16,7 0 0-16</inkml:trace>
  <inkml:trace contextRef="#ctx0" brushRef="#br0" timeOffset="44301.83">15353 9871 39 0,'-14'28'19'0,"-18"-21"-16"0,25-4 24 0,-7-3-23 16,-7 3 0-16,3 0 1 15,0 6 1-15,-3 1-7 16,0-1 0-16,3 1 5 15,1-1 0-15,3 0-2 16,7-2 0-16,3-1-1 16,4-3 0-16,7-3-1 15,4 0 0-15,-1 0 0 16,4-6 0-16,4 0-1 16,0-1 0-16,-1-2 1 15,1 6 0-15,0-7 0 16,-4 1 0-16,0 6 0 15,0 3 1-15,4 3 0 16,-4 6 0-16,0 1 0 16,0 5 1-16,-3 11-1 15,-1 2 1-15,1 3-2 0,3-9 1 16,0-3-7-16,4-3 1 16,3-13-11-16,0-13 0 15</inkml:trace>
  <inkml:trace contextRef="#ctx0" brushRef="#br0" timeOffset="44845.16">16136 11066 46 0,'0'56'23'0,"11"-40"-26"0,-11-16 32 16,3-6-28-16,-3-16 0 15,0-16 0-15,0-12 0 16,0-13 0-16,0-15 1 15,-3-10 1-15,-1-15 1 16,4-13-1-16,4 3 1 16,6 3-1-16,4 0 1 15,0 10-3-15,4 9 1 16,0 16-1-16,-1 18 1 0,5 16-1 16,-1 16 0-1,0 16-4-15,0 9 1 0,-3 16-9 16,-11 9 1-16,-4 9-7 15,-10 10 1-15</inkml:trace>
  <inkml:trace contextRef="#ctx0" brushRef="#br0" timeOffset="45027.51">15914 10712 55 0,'14'6'27'0,"11"-16"-28"15,-11 7 49-15,7 0-48 16,11 0 1-16,10 0-1 16,0 0 0-16,-3 3-6 15,-7 0 0-15,0 3-10 0,-1-6 0 16</inkml:trace>
  <inkml:trace contextRef="#ctx0" brushRef="#br0" timeOffset="45297.09">16718 10520 53 0,'18'22'26'0,"-25"-16"-27"0,0-6 39 15,-7 4-36-15,-4 8 0 16,-7 7 2-16,1 9 0 15,-1-3-5-15,4 10 1 0,3 6 2 16,4 2 1-16,7-5-2 16,7 0 0-16,7-10-7 15,11-9 1-15,6-10-9 16,4-9 0-16,4-12-3 16,-4-10 0-16</inkml:trace>
  <inkml:trace contextRef="#ctx0" brushRef="#br0" timeOffset="45478.64">17000 10602 45 0,'-10'44'22'0,"-25"12"-25"16,20-46 43-16,-9 8-40 0,6 4 1 16,-3 3-1-16,0 4 1 15,0-4-4-15,6-3 1 16,1-10-8-16,4-9 0 15,3-12-3-15,3-13 1 16</inkml:trace>
  <inkml:trace contextRef="#ctx0" brushRef="#br0" timeOffset="45687.51">16852 10530 36 0,'21'25'18'16,"25"15"-12"-16,-32-24 32 0,4 6-35 15,-4 3 0-15,0 10 1 16,-3 5 0-16,-1-5-6 16,1-4 0-16,0 1 2 15,-1-14 1-15,-3-8-5 16,4-7 1-16,-4-12-7 16,0-13 0-16,0 0-4 15,4-16 1-15</inkml:trace>
  <inkml:trace contextRef="#ctx0" brushRef="#br0" timeOffset="45916.01">17124 10401 54 0,'25'31'27'0,"27"10"-32"16,-30-25 54-16,6-4-48 0,0 7 1 15,-3 3 0-15,-8 3 1 16,-2 3-4-16,-8 1 0 16,-11 8 0-16,-10 7 1 15,-11 0-7-15,-7-3 0 16,1-10-10-16,6-9 0 16</inkml:trace>
  <inkml:trace contextRef="#ctx0" brushRef="#br0" timeOffset="46375.89">18394 9846 53 0,'14'22'26'0,"-14"50"-26"16,0-62 42-16,-4 18-39 16,-3 12 0-16,0 14 4 15,4 15 1-15,3 15-8 16,3-5 0-16,1-1 6 16,3-6 0-16,-4-15-2 15,1-13 0-15,-4-13-4 16,0-15 1-16,-7-13-2 0,-11-9 0 15,-10-7-2-15,-14 4 1 16,-15-7-3-16,-3 3 1 16,4 1-1-16,3 12 1 15,0 0 0-15,0 3 0 16,7 6 1-16,7 10 0 16,15 6 2-16,10 0 1 15,10 7 1-15,11 5 0 16,7 7-1-16,7-3 1 0,11-6-4 15,14-7 0-15,0-13-10 16,10-15 1-16,4-12-4 16,0-16 0-16</inkml:trace>
  <inkml:trace contextRef="#ctx0" brushRef="#br0" timeOffset="46572.44">18845 10464 30 0,'-35'84'15'0,"-42"-8"-14"15,48-54 22-15,-10 18-23 16,4 11 1-16,3-4-2 16,4-3 1-16,7-7-7 15,0-12 1-15,3-22-3 0,4-12 1 16</inkml:trace>
  <inkml:trace contextRef="#ctx0" brushRef="#br0" timeOffset="46736.27">18419 10404 36 0,'10'-3'18'0,"36"50"-5"0,-21-28 34 16,10 9-42-16,7 16 1 15,11 3 1-15,7 13 0 16,4-4-10-16,-4 1 0 15,-7-7 2-15,-8-6 1 16,-2-10-17-16,-22-15 0 0</inkml:trace>
  <inkml:trace contextRef="#ctx0" brushRef="#br1" timeOffset="50972.4">8012 6513 39 0,'17'-13'19'0,"15"-34"-12"0,-28 25 20 16,-4-6-23-16,-8-3 1 15,1-7 1-15,-10-9 0 0,-15-3-8 16,-10 6 0 0,-22 6 6-16,-6 7 0 0,-1 6-2 15,8 6 0-15,3 6 0 16,-11 7 0-16,-3 3 0 15,3 6 0-15,-3 10-1 16,7 9 0-16,4 6 0 16,6 0 0-16,15 13-1 15,3 3 0-15,4 12-1 16,10 10 1-16,8-10-1 16,6 7 1-16,7 3-1 15,8 0 1-15,14 6 0 16,3-3 0-16,18-3 0 15,-1-3 0-15,19-10-1 16,10-6 1-16,0-9-1 16,3-17 1-16,8-8 0 15,-7-13 1-15,-8-6-1 0,-3-10 1 16,-3-3 0 0,-5-9 0-16,5-6 0 0,-8-1 1 15,-13-12-1-15,2-9 0 16,-2 15-1-16,-15-3 1 15,0-3-1-15,-3-13 0 16,-4-2 0-16,-14-1 0 16,0 0 0-16,-4 0 0 15,-17 4 0-15,-7 6 0 16,-7 2 0-16,-11 14 0 16,7 5 0-16,-10 10 0 15,3 0-1-15,3 10 0 0,12 3-4 16,-8 2 0-16,18 1-12 15,-11 0 0-15</inkml:trace>
  <inkml:trace contextRef="#ctx0" brushRef="#br1" timeOffset="52066.93">7197 12615 23 0,'21'-35'11'0,"4"-21"6"0,-18 31 1 15,0 6-15-15,-4-3 0 16,-3-6 3-16,0 0 0 16,-3-1-8-16,-4 1 1 0,0 0 4 15,-15 6 1-15,-2 0-1 16,-12 6 0-16,-9 1 0 15,2-4 0-15,-17-3-1 16,-7 13 1-16,-7 9-1 16,4 3 1-16,-5 0-2 15,-2 0 0-15,10 0-1 16,0 7 1-16,-4 2 0 16,-13 7 0-16,13 3-1 15,-3 3 0-15,3 0 0 16,8 13 0-16,6-1-2 15,8 13 1-15,10 7-1 16,0 2 1-16,8 1-1 16,13 3 1-16,7 0 0 15,11-7 0-15,4 4 1 16,17-1 1-16,22-2 0 16,9-1 0-16,19-9 0 0,7-3 0 15,6-16 0-15,15-12 1 16,7-10 0-16,7-9 0 15,-7-13 0-15,-4-6 1 16,4-12 1-16,-7-1 0 16,-8-9-2-16,-10-6 0 15,-10 3-2-15,-15-9 1 16,-10-10-1-16,-10 3 0 16,-8 4-7-16,-7-1 1 15,-18 10-11-15,-6-3 0 16</inkml:trace>
  <inkml:trace contextRef="#ctx0" brushRef="#br0" timeOffset="57186.05">4597 14810 56 0,'-4'9'28'0,"8"-12"-19"16,3-3 28-16,3 3-32 15,1-3 0-15,7-1 2 0,3-2 1 16,0 0-11-16,7-7 1 16,4 3 5-16,7-2 1 15,-11 5-3-15,-3-2 0 16,-11 15-3-16,-4 6 1 15,-17 7-2-15,-7 9 0 16,-4 3-2-16,-3-3 1 16,4 0-2-16,-1 0 0 15,4-15 1-15,3-1 0 16,4 4 2-16,4-7 0 16,-1 0 2-16,4-3 0 15,7 1 2-15,4-1 1 16,10 3 2-16,4-3 1 15,6 0 0-15,-6-3 0 0,0 3-1 16,-11 1 1-16,0 5-3 16,-14 7 1-16,-14 9-4 15,-7 6 1-15,-7 4-4 16,3-7 0-16,-14 3-9 16,7-9 1-16,-6-6-6 15,2-4 0-15</inkml:trace>
  <inkml:trace contextRef="#ctx0" brushRef="#br0" timeOffset="57652.32">5203 14735 52 0,'50'3'26'0,"-32"-66"-30"0,-15 41 45 16,-3-6-37-16,0-10 1 15,0 1 4-15,-3-1 0 16,-8 19-11-16,-10-3 0 16,-18 0 6-16,-10 10 1 15,-18 9-2-15,-11-10 0 0,14 13-3 16,-17 16 0-1,-3 15-2-15,2 4 0 16,1 18-3-16,0 13 0 0,11 6-3 16,3 0 1-16,14 19 0 15,17 19 1-15,26 15 1 16,27-2 0-16,12-4 5 16,24-13 1-16,14-15 4 15,-4-25 1-15,25-28 2 16,11-26 1-16,14-37 0 15,3-3 0 1,4-107-4 0,-31 13 1-16,-37 28-10 15,-23 3 1-15,-19-10-17 16,-20 7 0-16</inkml:trace>
  <inkml:trace contextRef="#ctx0" brushRef="#br0" timeOffset="58418.14">5683 16114 48 0,'36'38'24'0,"13"9"-15"0,-38-37 25 16,10-1-30-16,10 4 1 16,5 2 3-16,6-2 0 15,0-1-10-15,4-5 1 16,4-1 6-16,-1-3 1 15,0-12-2-15,-3-13 1 0,-7-16-2 16,-4-9 1-16,-13-25-2 16,-5-22 1-16,-3-10-2 15,-3-27 0 1,-11-14-1-16,-14-5 1 0,-11-13-2 16,-10-10 1-16,-4-2-1 15,0 27 1-15,0-2 0 16,8 9 0-16,-1 9-1 15,14 13 0-15,8 22-1 16,3 18 0-16,14 23-1 16,3 18 0-16,4 16-3 15,11 22 0-15,-4 16-4 16,-3 0 0-16,3 21-9 16,-10 10 0-16</inkml:trace>
  <inkml:trace contextRef="#ctx0" brushRef="#br0" timeOffset="58913.83">5719 16873 52 0,'0'-9'26'0,"14"18"-25"16,-7-9 40-16,3 7-38 0,8-4 0 15,3 0 4-15,7-3 1 16,8-3-10 0,2 3 1-16,1-7 2 0,-7 4 1 15,-4 0-11-15,-3 3 0 16,-7-3-10-16,-1 0 1 16</inkml:trace>
  <inkml:trace contextRef="#ctx0" brushRef="#br0" timeOffset="59466.75">6505 16889 50 0,'-17'28'25'0,"-8"13"-26"16,18-32 39-16,-11 1-37 16,4 2 1-16,0-2 0 15,-7-4 0-15,3-6-3 16,4-3 1-16,3-6 0 15,1-10 1-15,-1-3-1 0,11 3 0 16,4 0-1 0,3-3 0-16,3-3 0 0,1 0 0 15,10 3 0-15,7 3 1 16,1 7 0-16,6 9 0 16,-7 6 0-16,0 6 1 15,1 4-1-15,-5-1 1 16,1-2-1-16,3 2 1 15,4-2-1-15,-7-1 1 16,10-3-1-16,-7-6 0 16,4 0 1-16,-4 0 1 0,-7-6-1 15,0-3 1 1,-10-4 0-16,0 0 1 0,-11-2-1 16,-7-1 1-16,-8 0-3 15,-13 1 1-15,-3 2-6 16,-5-2 0-16,4 2-12 15,-6-3 0-15</inkml:trace>
  <inkml:trace contextRef="#ctx0" brushRef="#br0" timeOffset="60263.1">6625 13935 44 0,'-10'35'22'0,"-1"-23"-26"16,11-12 28-16,-14 0-23 15,0 0 0-15,3-3 0 16,-6-3 0-16,2-4-2 0,1-2 1 16,4-4 1-16,6-3 0 15,-3 0 0-15,7 1 0 16,7 2 0-16,4 19 0 16,6-9 1-16,5 3 0 15,-1 0 0-15,0-7 1 16,7 7-1-16,-7 6 0 15,8 3-1-15,-12 7 1 16,4 3-2-16,1 2 0 16,-1 4 0-16,0 0 0 15,0 0 0-15,-3-3 1 0,-1-6 0 16,4-1 0 0,-10-9 1-16,3-9 0 0,0-10 1 15,-10-6 1-15,3-6 0 16,-4 0 1-16,-6 3-2 15,-8 19 1-15,-17-4-3 16,-4 1 0-16,-6 9-9 16,-1-3 1-16,-4-4-12 15,5 7 0-15</inkml:trace>
  <inkml:trace contextRef="#ctx0" brushRef="#br0" timeOffset="60879.36">7267 15817 56 0,'25'37'28'0,"-25"-56"-27"16,3 1 44-16,-3-14-41 15,0-15 1-15,-3 3 0 16,-8-34 0-16,-6-22-8 16,3-26 1-16,-1 23 4 0,5-29 1 15,3-3-5 1,7-12 1-16,7 34-1 0,11 0 1 16,6 3 1-16,12 16 0 15,-8 19-1-15,0 28 1 16,0 12-2-16,7 38 1 15,-6 19-6-15,-8-12 1 16,-4 9-10-16,-9 12 1 16,-5 13-3-16,-10 9 0 15</inkml:trace>
  <inkml:trace contextRef="#ctx0" brushRef="#br0" timeOffset="61089.83">7094 15324 46 0,'7'25'23'0,"15"4"-25"0,-22-26 45 0,10 3-42 16,-6 0 1-16,6 1 0 16,4-7 1-16,11-4-4 15,-7 4 1-15,35-12-3 16,3-4 1-16,11 0-12 15,4-5 0-15</inkml:trace>
  <inkml:trace contextRef="#ctx0" brushRef="#br0" timeOffset="61378.06">7983 15450 59 0,'4'0'29'0,"-18"9"-33"0,10 1 47 15,-6 2-43-15,-8-15 1 16,0 6 1-16,4 13 0 16,-14 9-3-16,10 9 1 15,4 7 0-15,4-3 1 0,6 6-1 16,8 3 1-16,6-7-4 15,8 1 1-15,3-13-6 16,11-9 1-16,-7-13-10 16,6-15 1-16</inkml:trace>
  <inkml:trace contextRef="#ctx0" brushRef="#br0" timeOffset="61601.77">8357 15503 54 0,'-10'-9'27'0,"-36"46"-26"0,35-21 45 15,-10 9-45-15,-7 6 1 16,-7 1 0-16,-1 8 0 16,5 4-3-16,6 0 0 15,7 0 1-15,4-12 0 16,4-7-8-16,6-13 1 15,8-9-10-15,6-22 1 16</inkml:trace>
  <inkml:trace contextRef="#ctx0" brushRef="#br0" timeOffset="61812.62">8139 15497 48 0,'17'19'24'0,"33"9"-17"15,-43-19 36-15,3 7-43 16,1 6 1-16,3 3-1 16,4 3 1-16,-1-9-3 15,1 3 1-15,0 3-4 16,-1-3 0-16,4-10-6 16,-7-5 0-16,4-7-4 15,3-13 0-15</inkml:trace>
  <inkml:trace contextRef="#ctx0" brushRef="#br0" timeOffset="62035.43">8484 15189 34 0,'0'-3'17'0,"18"16"-7"0,-11-4 28 15,4 16-33-15,-1 10 0 16,8-1 3-16,3 13 1 15,4-22-12 1,-1 1 1-16,5 8 6 0,-15 7 1 16,-4 6-5-16,-6 0 0 15,-11 0-12-15,-7-6 0 16,-11-4-5-16,-7-12 0 16</inkml:trace>
  <inkml:trace contextRef="#ctx0" brushRef="#br0" timeOffset="62563.92">9458 14713 54 0,'0'72'27'0,"-4"-38"-38"16,4-18 48-16,-3 9-35 0,-1-12 1 16,4 12 2-16,0 9 1 15,4 16-5-15,3-2 0 16,0 8 5-16,4 0 0 15,-4-9-2-15,0-6 1 16,-4-9-3-16,-3-7 1 16,-3-7-3-16,-4-5 0 15,-14-7-2-15,-4 1 1 16,-14-7 0-16,-3-4 0 16,-1 1-1-16,-3 0 0 15,4 6 0-15,-4 4 1 0,4 5-1 16,3 7 0-16,7 9 1 15,11 0 1-15,11-3 1 16,10 4 1-16,7 8-2 16,10-2 1-16,5-7 0 15,9-3 0-15,15-6-5 16,7-3 0-16,3-10-10 16,8-6 1-16,-1-16-4 15,8-3 0-15</inkml:trace>
  <inkml:trace contextRef="#ctx0" brushRef="#br0" timeOffset="62772.87">9952 15174 39 0,'-7'44'19'0,"-21"12"-15"0,10-34 30 15,-10 13-30-15,-4 2 1 16,-3-2 0-16,3 5 0 15,0 14-7-15,8-4 0 16,2-6 2-16,8-10 0 16,4-12-9-16,6-15 0 15,4-20-6-15,-3-15 1 16</inkml:trace>
  <inkml:trace contextRef="#ctx0" brushRef="#br0" timeOffset="62923.37">9592 15196 53 0,'21'19'26'0,"18"93"-26"16,-32-80 49-16,14-7-49 16,11 6 1-16,3 10-1 15,4 3 0-15,0-3-2 16,0-10 0-16,-1-6-14 16,-2-16 1-16</inkml:trace>
  <inkml:trace contextRef="#ctx0" brushRef="#br0" timeOffset="63482.5">10834 14976 56 0,'-7'22'28'0,"17"-28"-23"15,-10 6 40-15,0 0-39 16,7 0 1-16,11 0 2 16,10-3 1-16,15-10-14 15,10-2 1-15,10-4 6 0,-3 0 0 16,-11 6-10-16,-10 7 0 15,-7 3-15-15,-14 0 1 16</inkml:trace>
  <inkml:trace contextRef="#ctx0" brushRef="#br0" timeOffset="63685.95">10724 15312 67 0,'-7'53'33'0,"25"-44"-31"0,-11-12 52 0,7-3-51 16,14-7 0-16,18-2 0 16,4-7 1-1,10-3-10-15,0 3 1 16,-4 6-9-16,-14 4 1 0,-6-1-8 16,-5 4 0-16</inkml:trace>
  <inkml:trace contextRef="#ctx0" brushRef="#br0" timeOffset="64798.43">11973 15770 43 0,'25'50'21'0,"42"-10"-21"0,-53-27 22 0,7 3-17 15,4 3 0-15,3-1 3 16,4 4 0-16,0-3-10 16,-1-3 1-16,1 3 6 15,0-1 0-15,-7-2-3 16,3-6 0-16,4-1-1 16,3-3 0-16,0-15-1 0,4-4 1 15,-4-9 0-15,-7-9 0 16,-3-10 0-1,0-9 0-15,-7-22 0 16,-4-19 1-16,-11-22-1 0,-6-19 1 16,-11-12-1-16,-8-19 1 15,-2-6-1-15,-5 9 0 16,1-6 0-16,4-4 0 16,-1 7 0-16,-3 28 1 15,3 10-2-15,4 6 0 16,7 15 0-16,7 26 1 15,3 12-1-15,8 6 0 16,3 17-1-16,0 8 1 16,10 10-3-16,4 12 1 15,8 7-2-15,-1 3 1 0,4 22-4 16,-4 12 0-16,-3 4-11 16,-4 2 1-16</inkml:trace>
  <inkml:trace contextRef="#ctx0" brushRef="#br0" timeOffset="65521.71">11956 16779 50 0,'-4'7'25'0,"15"-14"-21"0,-8 4 36 15,4-3-38-15,11 0 0 16,3-1 2-16,4 1 0 15,7 0-5-15,3 3 0 16,4 0 1-16,-1-1 1 16,1 1-13-16,-3-3 0 15,-12-3-5-15,1 5 1 0</inkml:trace>
  <inkml:trace contextRef="#ctx0" brushRef="#br0" timeOffset="66047.81">12764 16720 49 0,'-8'31'24'0,"1"-12"-23"16,4-16 43-16,-4 3-41 15,-4 1 0-15,-3-1 1 16,0-3 1-16,0-3-7 16,-4-3 1-16,-3-3 3 0,0-4 0 15,3-2-2-15,1-4 1 16,3 0-1-16,3-3 0 16,0 7 0-16,8-1 0 15,10 4 0-15,7 3 1 16,4-4-1-16,3 4 0 15,4 6 0-15,3 3 1 16,0 0-2-16,0 4 1 16,0-1 0-16,1 6 0 15,-1-2 0-15,4-1 0 0,-4 1 0 16,-3-1 0-16,6-3-1 16,-3-3 1-16,-3-3 0 15,0-9 0-15,-4-4 0 16,-7-2 0-16,-3 5 1 15,-8-8 0-15,-6-1 0 16,-8 0 1-16,1 0-1 16,-8 3 1-16,-7 4-4 15,-3 6 1-15,0-4-5 16,-4 4 1-16,7-3-13 16,4-4 0-16</inkml:trace>
  <inkml:trace contextRef="#ctx0" brushRef="#br0" timeOffset="66868.7">12961 13487 48 0,'0'-16'24'0,"0"-3"-17"0,0 13 32 15,-7 0-38-15,-4 3 0 16,-3 3 1-16,-7 6 0 16,0 6-3-16,0 1 1 15,3 3 1-15,1 2 1 16,-1 7-2-16,4 1 1 0,3-5-1 16,1 5 0-16,6-11-1 15,4-8 0-15,11-4 0 16,6-10 0-16,4-5 0 15,4-4 0-15,-4-3-1 16,-3 10 1-16,-4-4 0 16,4 1 0-1,-8-4 1 1,1 7 0-16,-4 6 0 16,4 9 1-16,-1 10 0 15,4 12 0-15,0 9 0 16,8 4 1-16,2 6-2 15,-3-9 1-15,4-13-9 16,-4 0 0-16,-3-19-7 16,0-3 0-16</inkml:trace>
  <inkml:trace contextRef="#ctx0" brushRef="#br0" timeOffset="67351.36">13360 15186 48 0,'-7'22'24'16,"17"-9"-22"-16,-6-19 38 0,3 6-38 15,0-13 1-15,-4-18 1 16,1-13 0-16,-4-13-6 15,-4-18 1-15,1-3 3 16,-4-23 0-16,0 17-1 16,3-14 0-16,8-8-1 0,6 2 1 15,8 20-1-15,10 5 0 16,-3 20 0 0,-4 21 1-16,4 19-1 0,-1 16 0 15,-2 19-4-15,-1 15 1 16,-4 10-9-16,-2-10 0 15,-5 4-5-15,-6 9 1 16</inkml:trace>
  <inkml:trace contextRef="#ctx0" brushRef="#br0" timeOffset="67543.64">13155 15014 67 0,'21'25'33'0,"4"-16"-40"0,-11-9 67 0,14-3-60 16,11-3 1-16,10 0-1 15,1-4 0-15,3 4-5 16,-4 0 1 0,-3-1-15-16,0 1 0 0</inkml:trace>
  <inkml:trace contextRef="#ctx0" brushRef="#br0" timeOffset="67833.82">14023 14970 59 0,'11'-3'29'0,"-19"-16"-28"0,5 22 39 16,-4 3-39-16,-4 7 1 16,1 6 2-16,-4 6 0 15,3 3-5-15,-3 7 0 16,3-7 2-16,4 0 0 16,4 3-4-16,6 1 0 15,8-10-8-15,3-4 0 0,4-11-7 16,-4-17 0-16</inkml:trace>
  <inkml:trace contextRef="#ctx0" brushRef="#br0" timeOffset="68041.5">14319 14935 48 0,'0'4'24'0,"-17"33"-25"16,6-21 40-16,-10 6-37 15,-11 6 0-15,0 3 0 16,1 1 1-16,-1 2-5 16,0 4 1-16,4 0-1 0,7-10 1 15,3-6-9 1,4-10 0-16,7-18-5 16,3-10 1-16</inkml:trace>
  <inkml:trace contextRef="#ctx0" brushRef="#br0" timeOffset="68221.84">14115 15042 46 0,'35'56'23'0,"21"4"-25"0,-38-54 41 16,0 10-40-16,-1 0 1 15,1-1-3-15,3 1 1 0,-3-7-3 16,-4-2 0-16,0-7-8 15,0-13 0-15</inkml:trace>
  <inkml:trace contextRef="#ctx0" brushRef="#br0" timeOffset="68434.25">14404 14776 57 0,'28'50'28'0,"22"9"-30"16,-29-52 53-16,3 8-51 15,-2 10 1-15,-1 7-2 16,-4 8 1-16,-3-2-3 0,-6 3 1 16,-8 6-15-16,-15-10 1 15</inkml:trace>
  <inkml:trace contextRef="#ctx0" brushRef="#br0" timeOffset="69361.62">15385 14634 46 0,'3'16'23'0,"-3"-22"-16"0,0 6 23 0,-3 9-27 15,-4 7 1-15,-8 6 3 16,1 3 0-16,0 6-9 16,0 13 1-16,4-6 5 15,3 3 0-15,3 6-1 16,4-3 1-16,4-4-2 16,3-5 0-16,-7-10 0 15,0-6 0-15,-4-7-1 0,-3-6 1 16,-7-6-2-16,-4-3 1 15,1-6-2-15,-5 0 1 16,-2-1-2-16,-4 1 0 16,-4 2-1-16,4 7 1 15,-1 7 0-15,5 8 0 16,2 7 0-16,5 0 0 16,6 3 1-16,4 0 1 15,11 4 1-15,6-1 0 16,11-6-2-16,11-6 1 15,7-1-6-15,7-8 1 16,7-11-12-16,3-14 0 0</inkml:trace>
  <inkml:trace contextRef="#ctx0" brushRef="#br0" timeOffset="69573.39">15808 14920 60 0,'-14'50'30'0,"-25"-22"-33"16,32-9 48-16,-4 6-45 15,-6 6 1-15,-1-2-1 16,-3 2 1-16,3 3-3 16,8-2 0-16,3-10-7 15,7-13 0-15,7-15-8 16,-7-13 0-16</inkml:trace>
  <inkml:trace contextRef="#ctx0" brushRef="#br0" timeOffset="69720.23">15529 14979 60 0,'25'10'30'0,"38"68"-29"0,-41-53 53 16,-1 7-53-16,14 5 0 15,4 4-1-15,3-7 1 16,-6-5-6-16,-5-4 0 0,-6-10-13 15,-7-5 0 1</inkml:trace>
  <inkml:trace contextRef="#ctx0" brushRef="#br0" timeOffset="70234.48">16930 14973 61 0,'-7'19'30'0,"21"-13"-22"0,-11-9 44 0,8 3-48 16,7 0 0-16,10-3 1 16,18 3 1-16,17-6-9 15,1-1 1-15,3 7-1 16,-4 0 1-16,-3-3-10 15,-10 0 1-15,-5-3-10 16,-6-10 0-16</inkml:trace>
  <inkml:trace contextRef="#ctx0" brushRef="#br0" timeOffset="70430.75">17170 14741 65 0,'-4'66'32'0,"-3"34"-34"0,4-81 55 16,-1 19-53-16,1 15 0 15,-1 0-3-15,4 7 1 16,0 9-4-16,7-10 1 16,0-8-13-16,4-23 0 15</inkml:trace>
  <inkml:trace contextRef="#ctx0" brushRef="#br0" timeOffset="70984.78">18175 16024 56 0,'7'50'28'0,"32"-53"-31"0,-25-4 41 16,4-8-37-16,6-10 0 15,5-13 0 1,2-15 0-16,1-7-1 0,-4-15 0 16,-6-13 2-16,-1-19 0 15,-14-18 0-15,-11-7 1 16,-13-15 0-16,-8-10 0 15,-3 7-1-15,-4 2 1 16,0-9-2-16,4 13 1 16,3 6-1-16,4 25 0 0,3 3-1 15,4-12 1-15,7 22 0 16,4 9 0-16,6 9 0 16,4 23 0-16,7 18-4 15,4 19 1-15,10 13-6 16,4 15 1-16,-4 19-11 15,1 3 1-15,-12 10-3 16,-6 6 1-16</inkml:trace>
  <inkml:trace contextRef="#ctx0" brushRef="#br0" timeOffset="71629.61">18697 16347 57 0,'0'9'28'0,"-3"-25"-35"0,3 13 57 0,-4-3-49 16,-10 3 0-16,-4-4 2 15,-6 4 1-15,-1 3-4 16,4 3 0-16,3 4 2 16,1 2 1-16,-1 10-3 15,4-3 0-15,3 9-2 16,8-3 1-16,3 3-2 15,7 3 1-15,10-9-1 0,12-7 1 16,2-9 1 0,1-6 1-16,-4-6 0 15,-6-7 0-15,-1 1 0 0,-4-7 0 16,-3 6 0-16,-3-3 0 16,-4 10 0-16,0 2 1 15,0 11-1-15,0 5 1 16,4 7 0-16,-1 9 1 15,8 0-2-15,0 3 0 16,3-6-9-16,0-9 0 16,-3-23-8-16,-4-6 1 15</inkml:trace>
  <inkml:trace contextRef="#ctx0" brushRef="#br0" timeOffset="72304.75">19008 13393 38 0,'-11'56'19'0,"-10"1"-12"0,14-54 25 16,-4 3-28-16,-6 6 1 16,-5 1 3-16,1-4 1 15,0-2-11-15,0-1 1 16,0-6 6-16,0-9 0 0,3 2-2 16,4-5 0-16,0-10-2 15,3-10 0-15,4-2-1 16,4-1 0-16,3 10-1 15,7 10 1-15,3 5 0 16,8-9 0-16,0 7-1 16,3 9 0-16,3 9 0 15,1 10 0-15,0 6 0 16,-1 9 0-16,5-3 0 16,-8 0 0-16,0-2 0 15,4-4 1-15,3-4 0 16,4-8 0-16,-1-7 2 15,-2-6 0-15,-1 0 0 16,-3-10 1-16,-4-6-1 0,-7-9 1 16,-7-3-1-1,-7-1 0-15,-14 7-2 0,-14 6 1 16,-4-6-5-16,-7 6 0 16,-3 4-15-16,-4-7 1 15</inkml:trace>
  <inkml:trace contextRef="#ctx0" brushRef="#br0" timeOffset="73100.56">19872 15381 43 0,'-14'69'21'15,"14"-41"-9"-15,0-22 21 0,0 4-30 16,-4-1 0-16,4-6 2 16,0-12 1-16,4-16-7 15,-4-13 0-15,0-15 6 16,-4-19 0-16,1-13-3 15,-1-25 1-15,1 0-1 16,3-18 0-16,0 6-2 16,3 2 0-16,4 1-2 0,4 16 1 15,3 6-1 1,4 9 1-16,3 22-2 16,4 22 1-16,-1 19-2 0,-3 22 1 15,1 6-5-15,-5 16 0 16,-6 9-8-16,-4 16 1 15,-4 6-1-15,-6-3 1 16</inkml:trace>
  <inkml:trace contextRef="#ctx0" brushRef="#br0" timeOffset="73311.38">19579 15064 59 0,'4'34'29'0,"24"-18"-40"0,-14-13 63 0,7-3-50 16,7 3 1-16,4 1-1 16,11-1 1-16,9-3-5 15,8 0 0-15,0-3-2 16,-3-4 1-16,-1-2-14 16,8-4 1-16,-8-2-1 15,-3-1 0-15</inkml:trace>
  <inkml:trace contextRef="#ctx0" brushRef="#br0" timeOffset="73535.09">20443 14851 49 0,'-3'15'24'0,"-8"-2"-26"0,8-7 49 16,-4 1-45-16,-4 11 0 16,1-8 2-16,-4 5 0 15,-4 11-5-15,-3 8 1 16,0 7 3-16,-1-4 0 15,1 10-1-15,7 0 0 16,4 4-1-16,6-11 1 16,11-5-5-16,11-7 1 15,6-12-9-15,8-10 1 16,7-15-8-16,-4-10 1 16</inkml:trace>
  <inkml:trace contextRef="#ctx0" brushRef="#br0" timeOffset="73734.25">20687 14939 52 0,'3'40'26'0,"8"-33"-29"15,-11 2 43-15,-7 13-39 16,-4 3 0-16,-3 6 0 16,-3-6 1-16,-5 7-3 15,1 2 1-15,4 4-2 16,3-4 1-16,3-5-9 15,4-7 1-15,3-13-6 16,4-18 1-16</inkml:trace>
  <inkml:trace contextRef="#ctx0" brushRef="#br0" timeOffset="73924.25">20496 14851 45 0,'18'22'22'0,"10"40"-21"0,-17-49 37 15,3 12-37-15,4 13 1 16,-1-1 1-16,4 1 0 16,-6 0-4-16,-1-1 0 15,3 4 1-15,1-7 0 16,0-8-6-16,-1-8 0 16,1-8-9-16,3-20 1 0</inkml:trace>
  <inkml:trace contextRef="#ctx0" brushRef="#br0" timeOffset="74152.45">20733 14669 38 0,'10'6'19'0,"15"10"-4"16,-14-10 27-16,-1 10-38 15,8-1 1-15,3 7 4 16,4 10 0-16,-1 9-11 15,1-7 0-15,-4 16 6 16,-3 7 1-16,-15-1-4 16,-6 7 0-16,-8 0-10 15,1-4 0-15,-8-21-10 16,4-13 0-16</inkml:trace>
  <inkml:trace contextRef="#ctx0" brushRef="#br0" timeOffset="74676.11">21840 14280 48 0,'-3'0'24'0,"-11"31"-17"0,10-21 34 0,1 12-39 16,-1-13 1-16,1 10 1 16,3 15 1-16,0 14-5 15,-4 8 0-15,8 13 4 16,3 16 1-16,0-16-1 15,0-4 1-15,0-11-2 16,-4-13 0-16,1-7-2 16,-8-15 0-16,-3-10-2 15,-3-9 1-15,-8 3-2 16,-14-9 1-16,-10-6-1 16,-4-4 1-16,0 0 0 15,1 1 1-15,-1 11-1 0,3 14 1 16,8 5 0-16,3-2 0 15,11 3 0-15,7 6 1 16,7 3 0-16,14 6 0 16,0-3-3-16,11 4 1 15,13-10-4-15,8-4 0 16,11-5-8-16,3 0 0 16,0-20-7-16,10-8 1 15</inkml:trace>
  <inkml:trace contextRef="#ctx0" brushRef="#br0" timeOffset="74875.81">22356 14691 47 0,'-11'50'23'0,"-10"10"-25"16,10-38 39-16,-6 6-36 15,-8 0 1-15,-10 19 0 16,-4 6 0-16,4-6-5 15,-1-3 1-15,8-9-7 16,7-13 0-16,10-16-5 16,8-19 1-16</inkml:trace>
  <inkml:trace contextRef="#ctx0" brushRef="#br0" timeOffset="75038.35">21950 14634 42 0,'7'7'21'0,"28"21"-14"0,-17-6 37 15,10 15-39-15,18 14 0 16,7-7 2-16,-7 6 1 16,0 6-12-16,-4 1 1 15,-7-17 1-15,-7 4 0 16,-14-6-15-16,-10-16 0 16</inkml:trace>
  <inkml:trace contextRef="#ctx0" brushRef="#br0" timeOffset="75890.84">13684 18140 48 0,'0'-3'24'0,"4"-78"-20"0,-1 55 25 15,-3-21-28 1,0-9 0-16,-3-19 0 0,3-7 0 16,0 4-2-16,3 3 1 15,4-1 1-15,4 10 1 16,0 10-1-16,6 12 1 16,4 13 0-16,4 12 0 15,7 16 0-15,0 12 0 16,-4 7-3-16,-4 9 1 15,-6 9-5-15,-7 1 0 16,-15 9-7-16,-13 6 0 16,-12 3-4-16,-6-12 0 0</inkml:trace>
  <inkml:trace contextRef="#ctx0" brushRef="#br0" timeOffset="76237.53">13448 18150 60 0,'21'0'30'0,"11"-7"-38"16,-18 1 62-16,11 3-54 16,13 0 0-16,5 0 0 15,3-4 1-15,3-2-2 16,4 0 1-16,0-4 0 16,-4-6 0-16,-6 4-1 15,-1-4 1-15,-14 0-1 16,-3 0 0-16,-11 0 0 0,0 4 1 15,-7-1-1 1,-7 7 1-16,-7 5-1 0,-4 8 1 16,-6 5 0-16,-4-3 0 15,-1 4-1-15,1 8 1 16,4 4-1-16,-1 0 1 16,7 0 0-16,8 0 0 15,3 0 0-15,7-6 0 16,7-4-3-16,7-5 1 15,-3-7-7-15,3-10 1 16,4-5-8-16,-4-14 1 16</inkml:trace>
  <inkml:trace contextRef="#ctx0" brushRef="#br0" timeOffset="76490.5">14238 18005 41 0,'-3'29'20'0,"-1"-26"-19"16,4-3 30-16,-3 0-27 16,3-7 0-16,0-5 5 15,-4 3 1-15,4 2-9 16,4 1 0-16,3 0 8 16,3-1 0-16,11 1-2 15,15-3 0-15,13-7-3 0,7-3 0 16,-6-3-8-1,-8 0 0-15,-3-3-10 16,-7 3 1-16,-1-9-8 16,1-4 1-16</inkml:trace>
  <inkml:trace contextRef="#ctx0" brushRef="#br0" timeOffset="77062.69">16404 17817 43 0,'-21'19'21'16,"3"-10"-15"-16,11-5 30 0,-7-1-35 16,4 3 1-16,-4 3 0 15,-4 7 0-15,-3-3-3 16,-4 2 1-16,0-2 1 15,4-1 1-15,4 10-1 16,2-3 0-16,5 9-1 0,6 1 1 16,11 2-1-16,7-3 1 15,4-3-2-15,0-9 1 16,-1-7-1-16,-3-12 1 16,4-6-1-16,-4-7 0 15,4-9 0-15,-4 0 0 16,4 6 0-16,-4 3 0 15,3 1 1-15,-3 2 0 16,4 7 0-16,-4 3 1 16,7 0-1-16,-6 6 1 15,-5 6-1-15,1 4 0 16,-4 2-3-16,0-5 1 0,3 6-6 16,1-4 1-16,0 1-7 15,6-13 1-15</inkml:trace>
  <inkml:trace contextRef="#ctx0" brushRef="#br0" timeOffset="77454.27">16644 18021 48 0,'0'13'24'0,"-3"-26"-24"0,3 7 42 16,0 6-41 0,3-10 0-16,4 7 0 0,-7 3 1 15,11-12-3-15,3-4 1 16,0-6 0-16,4-3 1 16,-1-3-1-16,1 0 1 15,-4 6-1-15,0 6 0 16,-3 3 0-16,-1 7 1 15,-3 6 0-15,0 10 0 16,0 2-1-16,0 7 1 16,1 0 0-16,-1 3 0 0,0-7-1 15,0 1 0-15,3 0 0 16,8-4 1 0,7 4-3-16,6-7 1 0,-2-6-7 15,2-6 1-15,12 3-9 16,3-12 1-16</inkml:trace>
  <inkml:trace contextRef="#ctx0" brushRef="#br0" timeOffset="77711.08">17657 17626 41 0,'-8'9'20'0,"-23"10"-9"15,20-9 29-15,-6 12-35 16,-5-10 0-16,-6 10 5 16,0 9 0-16,0 10-12 15,-1 3 0-15,-6 19 8 0,7 6 0 16,3 6-4-16,4-9 0 16,3-13-7-16,8-12 1 15,6-16-8-15,4-25 0 16,0-22-8-16,0-25 1 15</inkml:trace>
  <inkml:trace contextRef="#ctx0" brushRef="#br0" timeOffset="77879.52">17159 17654 47 0,'11'28'23'16,"24"16"-15"-16,-21-31 37 0,4 12-42 15,3 3 1-15,0 4 0 16,0-1 0-16,-3-3-7 15,0-12 0-15,-4-1-8 16,3-5 1-16,-3-10-7 16,0-10 0-16</inkml:trace>
  <inkml:trace contextRef="#ctx0" brushRef="#br0" timeOffset="78954.48">19660 17717 58 0,'-3'3'29'0,"-15"-6"-30"16,11 6 51-16,-3 0-48 15,-5 3 0-15,-6 1 1 16,-7-4 0-16,-4 0-4 15,-3 6 0-15,3 4 2 16,0 3 1-16,8-4-2 16,6 1 0-16,8-1-1 15,6-2 1-15,11-7-2 0,11-3 1 16,6-6-1-16,8-4 1 16,-7 1 0-16,0-1 1 15,-8 1-1-15,1 3 0 16,-8-1 1-16,5 4 1 15,-1 3-1-15,0 3 1 16,3 7 0-16,1 2 1 16,0 7-1-16,-1 6 0 15,4 3 0-15,1-3 0 16,-5-6-4-16,4-6 0 0,1 3-8 16,6-10 0-16,4-12-8 15,3-4 1 1</inkml:trace>
  <inkml:trace contextRef="#ctx0" brushRef="#br0" timeOffset="79153.22">20472 17748 77 0,'-4'-3'38'0,"1"9"-52"15,-1-6 75-15,1 4-61 16,-1-1 0-16,1 0-7 16,-1 0 0-16,0 0-8 15,4-3 0-15,4 9-5 0,3 1 0 16</inkml:trace>
  <inkml:trace contextRef="#ctx0" brushRef="#br1" timeOffset="83369">6974 16585 28 0,'7'-10'14'0,"1"29"-3"15,-8-19 14-15,-4-6-23 0,-3-7 1 16,-4 1 1-16,1-7 1 16,-15-3-7-16,-14 0 1 15,-17 3 3-15,-8 4 0 16,-10 5-1-16,0-5 1 16,-7 5-1-16,-7 4 1 15,-18 6 0-15,4 3 0 16,10 3 0-16,4 4 0 15,7 5-1-15,0 7 1 16,3-6-2-16,11 9 1 16,7 0-1-16,7-9 0 0,4 9-1 15,3 6 1-15,10 10-2 16,8 6 0-16,7 10 0 16,10 2 0-16,4 4 0 15,7 3 0-15,7-4 0 16,4 1 1-16,10 0 2 15,7-4 0-15,15-5 1 16,17 2 1-16,0-6-1 16,28-9 1-16,11-9 1 15,21-17 0-15,10-12-2 16,8-12 1-16,3-10-1 16,-14-9 0-16,-11-7-1 15,-6-2 0-15,-15-7-2 16,-25 13 1-16,-10-29-2 15,-10-9 1-15,-25-19-5 16,-11-6 1-16,-14 16-11 0,-22-13 1 16</inkml:trace>
  <inkml:trace contextRef="#ctx0" brushRef="#br1" timeOffset="84215.45">6974 13662 24 0,'11'-59'12'0,"-11"30"-3"0,0 39 5 16,0-4-10-16,-4-3 1 16,-3-6 2-16,-3-3 1 15,3-4-10-15,-4 1 0 16,-6-3 7-16,-15-1 0 0,-7 4-2 16,-7 5 0-1,-10 4-2-15,-8 7 1 0,-3 2 0 16,7 4 0-16,0-4-1 15,-10-21 0-15,-1 5 1 16,8 10 0-16,3 4-1 16,3 15 0-16,8 6-1 15,10 13 1-15,0-4-1 16,15 20 0-16,6 12-1 16,14 12 0-16,15 10 1 15,14 3 0-15,3-34 0 16,25-7 0-16,-4-3 0 15,15-3 1-15,13-9 0 16,15-13 1-16,7-12 0 16,-4-13 0-16,-7 6 0 15,4-16 0-15,-14-18 0 16,-8-28 0-16,-10 9-1 0,-14-29 1 16,-11 11-2-16,-17-17 0 15,-11-6-6-15,-18 4 0 16,-10 40-10-16,-7-3 0 15</inkml:trace>
  <inkml:trace contextRef="#ctx0" brushRef="#br1" timeOffset="86927.35">14069 13803 35 0,'7'10'17'16,"0"2"-9"-16,-4-12 18 0,-3 0-23 15,0 0 1-15,0 0 2 16,0 3 1-16,4 1-8 16,3 5 0-16,0 4 5 15,0 9 0-15,4 3-1 16,-4 3 0-16,0 0-1 16,0-3 1-16,0-9-1 15,0 3 0-15,0-10 1 16,0 0 1-16,0 1-1 0,4-7 1 15,-1-9-1-15,8-13 1 16,0-12 0-16,6-10 0 16,12 9-1-16,13-37 0 15,11-21-2-15,3-27 1 16,8 27-9-16,7-20 0 16,-4-19-14-16,-7 23 1 15</inkml:trace>
  <inkml:trace contextRef="#ctx0" brushRef="#br1" timeOffset="88158.9">9042 6293 22 0,'-4'-25'11'0,"8"-13"-4"16,-4 29 11-16,3 0-12 15,1 2 0-15,-1 1 4 16,-3 6 0-16,7-3-12 16,0 3 0-16,0 6 9 15,4 4 0-15,0 2-3 16,-4 4 0-16,-4 6-1 15,4-13 0-15,4 4-1 16,-1 18 0-16,1 4 0 0,0 2 0 16,3-2 0-16,0-7 1 15,0-3-1-15,0 0 0 16,0-15 1-16,0-4 1 16,0-12 0-16,4-16 0 15,0-13 0-15,6-37 1 16,1-22-2-16,17-13 1 15,15-34-2-15,3-38 0 16,-4 29-2-16,15-13 1 16,-1 6-5-16,-3 7 0 15,-3 8-7-15,-8 45 0 0,-3 22-10 16,-21 9 1-16</inkml:trace>
  <inkml:trace contextRef="#ctx0" brushRef="#br1" timeOffset="92677.84">20824 13389 55 0,'18'19'27'0,"0"10"-21"0,-15-20 27 16,1 3-32-16,-4 4 1 15,-4 12-1-15,-6 4 1 16,-8 5-4-16,-3 1 1 16,-4 0-1-16,4 2 1 15,-4-2-6-15,4-10 1 16,0-6-6-16,3-9 1 16,4-4-4-16,0 7 0 15</inkml:trace>
  <inkml:trace contextRef="#ctx0" brushRef="#br1" timeOffset="92918.1">20708 13518 36 0,'21'0'18'0,"0"-6"-14"16,-14 6 32-16,4 3-33 15,3 0 1-15,0 10 0 16,7 5 1-16,4 7-7 16,3 10 1-16,4 9 2 15,10 9 1-15,-6-25-9 16,-1 1 1-16,-10-7-8 16,-8 0 1-16</inkml:trace>
  <inkml:trace contextRef="#ctx0" brushRef="#br1" timeOffset="93952.9">8555 9617 41 0,'3'10'20'0,"-13"43"-16"16,6-28 21-16,-3 6-24 0,-10 4 0 0,-1-1 0 15,0-21 0-15,1 6-1 16,3 3 0-16,-1 0 0 16,5-1 1-16,3 1-5 15,3-3 0-15,8-3-8 16,3-13 1-16</inkml:trace>
  <inkml:trace contextRef="#ctx0" brushRef="#br1" timeOffset="94222.43">8848 9636 34 0,'0'9'17'0,"0"-2"-15"16,0-7 24-16,0 3-24 0,-4 0 0 16,1 3 1-16,-4 0 0 15,3 4-5-15,-3-1 0 16,3-2-7-16,1-11 1 15,3-2-3-15,11 0 0 16</inkml:trace>
  <inkml:trace contextRef="#ctx0" brushRef="#br1" timeOffset="94825.75">8333 9727 55 0,'3'9'27'0,"8"7"-39"0,-8-10 58 0,4 10-45 16,7 6 0-16,4 12 1 15,14-21 0-15,0 6-3 16,6 15 1-16,12 7 1 16,6 3 0-16,-6-3-4 15,-1-7 0-15,-17-6-12 16,-4-6 0-16</inkml:trace>
  <inkml:trace contextRef="#ctx0" brushRef="#br1" timeOffset="97180.98">23357 14130 25 0,'32'12'12'0,"-4"-12"-5"0,-17 0 12 15,3-3-17 1,7 0 0-16,0-7 2 16,8 4 0-16,2-13-5 0,5-12 0 15,10-10 4-15,10-22 1 16,7-12-1-16,8-13 0 15,14-21-1-15,6-7 0 16,1-13 0-16,3-3 0 16,-6 1-1-16,-12-20 0 15,1-3-1-15,-4-21 1 16,-14-26-1-16,-14-9 0 31,-36-226-1-31,-27 57 1 16,-8 31-1-16,-24 50 0 15,-22 16 0-15,-17 31 0 0,-4 31-1 16,-21 16 1-16,-14 10-1 16,-17 18 1-1,-8 23 1-15,-14-4 0 0,-3 19 1 16,3 0 1-16,-3 16 1 16,-8 9 1-16,18 22 0 15,-3 6 0-15,0 16 0 16,17 10 0-16,-3 5-1 15,-4 4 0-15,-10 12-2 16,14 1 1-16,-7 12-2 16,-8 9 1-16,15 13-3 15,21 9 1-15,11 13-4 16,3 9 0-16,14-9-7 16,18 0 1-16,7-7-5 0,32-2 1 15</inkml:trace>
  <inkml:trace contextRef="#ctx0" brushRef="#br1" timeOffset="97722.29">20934 7748 23 0,'25'-6'11'0,"-15"0"-9"0,-3 6 14 0,-3 6-14 16,-1-3 0-16,-3 0 4 15,0 7 1-15,-3-1-7 16,-4 7 1-16,-4 6 4 16,-3 3 1-16,-18-3-2 15,-7 12 0-15,1 10-1 16,-8 0 0-16,-7 3-3 15,-7 6 1-15,-4-3-1 16,1-15 0-16,-1-13 1 16,4-6 0-16,11-1 0 15,10-5 0-15,7-4 0 16,8 0 1-16,13 0 0 16,18 1 0-16,11 2 0 0,21 13 0 15,14 6-1 1,10 16 1-16,-10 6-2 0,-4 1 1 15,4-1-1-15,-7-6 0 16,0 0-1-16,-4-7 1 31,-10-9 0-31,-7-18 1 16,-11-16-1-16,-4-32 1 16,-10-15 0-16,-10-23 1 15,-11 7-1-15,0-40 1 0,3-14-7 16,0 14 1-1,1-4-11-15,-5 22 0 16</inkml:trace>
  <inkml:trace contextRef="#ctx0" brushRef="#br1" timeOffset="98381.73">22906 13722 20 0,'32'-13'10'0,"42"-18"6"0,-53 22-1 0,7-7-11 16,11-12 0-16,7-1 4 15,7-18 0-15,-4-6-10 16,-7-22 1-16,-3-16 6 16,-11 0 1-16,-6-9-3 15,-8-10 1-15,-11-6-3 16,-13-10 1-16,-22-8-2 15,-17-17 1-15,-19-3-2 16,-9-12 0-16,-22 0 0 16,-28-10 0-16,-18 4 0 15,-6 9 1-15,-22 9-1 16,0 13 0-16,-10 25 1 16,-4 22 0-16,10 25 0 15,1 19 0-15,-4 15 0 16,18 7 0-16,6 9 0 0,5 10 0 15,20 6 0-15,15 6 0 16,13 3-3-16,19 4 0 16,17-1-9-16,17-9 0 15</inkml:trace>
  <inkml:trace contextRef="#ctx0" brushRef="#br1" timeOffset="98847.54">20563 10059 47 0,'7'38'23'0,"-10"12"-27"0,-4-41 37 0,-11 17-32 15,-10 8 1-15,-14 10 0 16,-15 12 0-16,-3-9-3 15,11-3 0-15,-8 3 0 16,1-9 1-16,3-7-2 16,7 1 1-16,11-4-1 15,7 0 1-15,7-3 0 16,6-6 0-16,8 6 1 16,7 3 0-16,7 10 2 15,8-7 0-15,2-2 0 16,8-1 1-16,3 0-1 15,14 7 0-15,11 2 0 0,14-5 1 16,7 5-3-16,4 7 1 16,-11-3-1-16,0 0 0 15,-3-10 0-15,-4-6 1 16,-7-3-1-16,-11-3 1 16,-7-35 0-16,-10-18 0 15,-25-32 0-15,-21-28 1 16,-22-22-3-16,-41-29 0 15,-36-18-14-15,-35-15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scape_velocit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 cases: </a:t>
            </a:r>
            <a:endParaRPr lang="en-US"/>
          </a:p>
          <a:p>
            <a:r>
              <a:rPr lang="en-US">
                <a:cs typeface="Calibri"/>
              </a:rPr>
              <a:t>\int_1^\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 1/x ~dx</a:t>
            </a:r>
          </a:p>
          <a:p>
            <a:r>
              <a:rPr lang="en-US"/>
              <a:t>\int_0^1 1/x ~dx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Why bother? How to make sense of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Probability: Bell curve and normal distributions (https://en.wikipedia.org/wiki/Normal_ distribution) </a:t>
            </a:r>
          </a:p>
          <a:p>
            <a:r>
              <a:rPr lang="en-US"/>
              <a:t>Physics: Escape velocity (</a:t>
            </a:r>
            <a:r>
              <a:rPr lang="en-US">
                <a:hlinkClick r:id="rId3"/>
              </a:rPr>
              <a:t>https://en.wikipedia.org/wiki/Escape_velocity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Study the nuances of infinity </a:t>
            </a:r>
          </a:p>
          <a:p>
            <a:r>
              <a:rPr lang="en-US"/>
              <a:t>Find the limitations of the Riemann integral (https://en.wikipedia.org/wiki/Lebesgue_ </a:t>
            </a:r>
            <a:r>
              <a:rPr lang="en-US" err="1"/>
              <a:t>integration#Intuitive_interpretation</a:t>
            </a:r>
            <a:r>
              <a:rPr lang="en-US"/>
              <a:t>, en.wikipedia.org/wiki/</a:t>
            </a:r>
            <a:r>
              <a:rPr lang="en-US" err="1"/>
              <a:t>Henri_Lebesgue#Lebesgue</a:t>
            </a:r>
            <a:r>
              <a:rPr lang="en-US"/>
              <a:t>’ </a:t>
            </a:r>
            <a:r>
              <a:rPr lang="en-US" err="1"/>
              <a:t>s_theory_of_integration</a:t>
            </a:r>
            <a:r>
              <a:rPr lang="en-US"/>
              <a:t>) as discovered in 1900s thru studying probability / Fourier series / transform. Fourier: https://en.wikipedia.org/wiki/Fourier_series </a:t>
            </a:r>
          </a:p>
          <a:p>
            <a:r>
              <a:rPr lang="en-US" err="1"/>
              <a:t>Orbitness</a:t>
            </a:r>
            <a:r>
              <a:rPr lang="en-US"/>
              <a:t>: https://www.youtube.com/watch?v=QVuU2YCwHjw 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pictures, need f(x) to decay to zero for hope of finite area</a:t>
            </a:r>
          </a:p>
          <a:p>
            <a:r>
              <a:rPr lang="en-US"/>
              <a:t>\</a:t>
            </a:r>
            <a:r>
              <a:rPr lang="en-US" err="1"/>
              <a:t>int_a</a:t>
            </a:r>
            <a:r>
              <a:rPr lang="en-US"/>
              <a:t>^\</a:t>
            </a:r>
            <a:r>
              <a:rPr lang="en-US" err="1"/>
              <a:t>infty</a:t>
            </a:r>
            <a:r>
              <a:rPr lang="en-US"/>
              <a:t> f(x) ~dx</a:t>
            </a:r>
            <a:endParaRPr lang="en-US">
              <a:cs typeface="Calibri"/>
            </a:endParaRPr>
          </a:p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}^a f(x) ~dx</a:t>
            </a:r>
            <a:endParaRPr lang="en-US">
              <a:cs typeface="Calibri"/>
            </a:endParaRPr>
          </a:p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}^\</a:t>
            </a:r>
            <a:r>
              <a:rPr lang="en-US" err="1"/>
              <a:t>infty</a:t>
            </a:r>
            <a:r>
              <a:rPr lang="en-US"/>
              <a:t> f(x) ~dx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Examples:  </a:t>
            </a:r>
            <a:r>
              <a:rPr lang="en-US" err="1">
                <a:cs typeface="Calibri"/>
              </a:rPr>
              <a:t>Substuting</a:t>
            </a:r>
            <a:r>
              <a:rPr lang="en-US">
                <a:cs typeface="Calibri"/>
              </a:rPr>
              <a:t> infinity doesn’t make sense</a:t>
            </a:r>
            <a:endParaRPr lang="en-US"/>
          </a:p>
          <a:p>
            <a:r>
              <a:rPr lang="en-US">
                <a:cs typeface="Calibri"/>
              </a:rPr>
              <a:t>\int_1^\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1/x ~dx</a:t>
            </a:r>
          </a:p>
          <a:p>
            <a:r>
              <a:rPr lang="en-US"/>
              <a:t>\int_1^\</a:t>
            </a:r>
            <a:r>
              <a:rPr lang="en-US" err="1"/>
              <a:t>infty</a:t>
            </a:r>
            <a:r>
              <a:rPr lang="en-US"/>
              <a:t> 1/x^2 ~dx</a:t>
            </a:r>
          </a:p>
          <a:p>
            <a:r>
              <a:rPr lang="en-US">
                <a:cs typeface="Calibri"/>
              </a:rPr>
              <a:t>Limit lets us compute, rate of decay is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4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Careful limit definitions of each, draw pictures</a:t>
            </a:r>
            <a:endParaRPr lang="en-US">
              <a:cs typeface="Calibri"/>
            </a:endParaRPr>
          </a:p>
          <a:p>
            <a:r>
              <a:rPr lang="en-US"/>
              <a:t>\</a:t>
            </a:r>
            <a:r>
              <a:rPr lang="en-US" err="1"/>
              <a:t>int_a</a:t>
            </a:r>
            <a:r>
              <a:rPr lang="en-US"/>
              <a:t>^\</a:t>
            </a:r>
            <a:r>
              <a:rPr lang="en-US" err="1"/>
              <a:t>infty</a:t>
            </a:r>
            <a:r>
              <a:rPr lang="en-US"/>
              <a:t> f(x) ~dx</a:t>
            </a:r>
            <a:endParaRPr lang="en-US">
              <a:cs typeface="Calibri"/>
            </a:endParaRPr>
          </a:p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}^a f(x) ~dx</a:t>
            </a:r>
            <a:endParaRPr lang="en-US">
              <a:cs typeface="Calibri"/>
            </a:endParaRPr>
          </a:p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}^\</a:t>
            </a:r>
            <a:r>
              <a:rPr lang="en-US" err="1"/>
              <a:t>infty</a:t>
            </a:r>
            <a:r>
              <a:rPr lang="en-US"/>
              <a:t> f(x) ~dx, need both limits to exist to separate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7.8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Improper Integrals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Unbounded Area and Exploring Infinity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85FB3A-7E15-4057-8BEB-0D5A46FC9202}"/>
                  </a:ext>
                </a:extLst>
              </p14:cNvPr>
              <p14:cNvContentPartPr/>
              <p14:nvPr/>
            </p14:nvContentPartPr>
            <p14:xfrm>
              <a:off x="6444000" y="3374280"/>
              <a:ext cx="2300400" cy="120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85FB3A-7E15-4057-8BEB-0D5A46FC9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40" y="3364920"/>
                <a:ext cx="2319120" cy="12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7.8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1DC2FD-5DF2-4E07-9B55-87E09E6F1C40}"/>
                  </a:ext>
                </a:extLst>
              </p14:cNvPr>
              <p14:cNvContentPartPr/>
              <p14:nvPr/>
            </p14:nvContentPartPr>
            <p14:xfrm>
              <a:off x="689760" y="1583640"/>
              <a:ext cx="649080" cy="237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1DC2FD-5DF2-4E07-9B55-87E09E6F1C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400" y="1574280"/>
                <a:ext cx="667800" cy="23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B741-69FE-4E1B-8F16-EA419716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Improper Integrals: Extending Definite Integrals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203F-452F-45B9-B402-DFCEE561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8FC063-291D-4E30-AC85-4B86F723A405}"/>
                  </a:ext>
                </a:extLst>
              </p14:cNvPr>
              <p14:cNvContentPartPr/>
              <p14:nvPr/>
            </p14:nvContentPartPr>
            <p14:xfrm>
              <a:off x="104040" y="388080"/>
              <a:ext cx="11889000" cy="619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FC063-291D-4E30-AC85-4B86F723A4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80" y="378720"/>
                <a:ext cx="11907720" cy="62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3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8C6C-1AA8-4D09-B426-B377B9F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Bother? Applications and Understanding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B9C8-C393-41A6-9201-B32D5F8C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863625-1050-47FB-8AD0-4B523C81080F}"/>
                  </a:ext>
                </a:extLst>
              </p14:cNvPr>
              <p14:cNvContentPartPr/>
              <p14:nvPr/>
            </p14:nvContentPartPr>
            <p14:xfrm>
              <a:off x="933480" y="1252800"/>
              <a:ext cx="8480160" cy="47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863625-1050-47FB-8AD0-4B523C8108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0" y="1243440"/>
                <a:ext cx="8498880" cy="48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64D71E-10BF-4566-A3DD-27317123C781}"/>
                  </a:ext>
                </a:extLst>
              </p14:cNvPr>
              <p14:cNvContentPartPr/>
              <p14:nvPr/>
            </p14:nvContentPartPr>
            <p14:xfrm>
              <a:off x="636120" y="615240"/>
              <a:ext cx="11429280" cy="498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64D71E-10BF-4566-A3DD-27317123C7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760" y="605880"/>
                <a:ext cx="11448000" cy="50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0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961F-E82D-42CE-BE42-8CD85C70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Case 1: Unbounded in 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C345-3860-489D-97CC-1315EE2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23BB5D-7BBD-40ED-A664-DAEAF5BA1CA8}"/>
                  </a:ext>
                </a:extLst>
              </p14:cNvPr>
              <p14:cNvContentPartPr/>
              <p14:nvPr/>
            </p14:nvContentPartPr>
            <p14:xfrm>
              <a:off x="1049040" y="1321920"/>
              <a:ext cx="11142000" cy="491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23BB5D-7BBD-40ED-A664-DAEAF5BA1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9680" y="1312560"/>
                <a:ext cx="11160720" cy="49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3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1A9F-EBEC-4F29-8156-FD220A84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Computing Improper Integrals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857B-5D89-49FD-A5FA-713D9D2A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C5200C-2BE1-46EE-AEB9-0400C9E2E3D2}"/>
                  </a:ext>
                </a:extLst>
              </p14:cNvPr>
              <p14:cNvContentPartPr/>
              <p14:nvPr/>
            </p14:nvContentPartPr>
            <p14:xfrm>
              <a:off x="430560" y="-6840"/>
              <a:ext cx="11592720" cy="647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C5200C-2BE1-46EE-AEB9-0400C9E2E3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-16200"/>
                <a:ext cx="11611440" cy="64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58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961F-E82D-42CE-BE42-8CD85C70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Case 1 Definitions: Unbounded in 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C345-3860-489D-97CC-1315EE2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6E42FB-7B9B-49FF-8D82-4C5314E7F09B}"/>
                  </a:ext>
                </a:extLst>
              </p14:cNvPr>
              <p14:cNvContentPartPr/>
              <p14:nvPr/>
            </p14:nvContentPartPr>
            <p14:xfrm>
              <a:off x="1166040" y="1248480"/>
              <a:ext cx="7695000" cy="53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6E42FB-7B9B-49FF-8D82-4C5314E7F0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6680" y="1239120"/>
                <a:ext cx="7713720" cy="53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07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7.8 Improper Integrals</vt:lpstr>
      <vt:lpstr>Section 7.8 Homework Submission to Canvas</vt:lpstr>
      <vt:lpstr>Improper Integrals: Extending Definite Integrals</vt:lpstr>
      <vt:lpstr>Why Bother? Applications and Understanding</vt:lpstr>
      <vt:lpstr>Case 1: Unbounded in x</vt:lpstr>
      <vt:lpstr>Computing Improper Integrals</vt:lpstr>
      <vt:lpstr>Case 1 Definitions: Unbounded in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2020-09-26T14:29:14Z</dcterms:modified>
</cp:coreProperties>
</file>