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notesSlides/notesSlide6.xml" ContentType="application/vnd.openxmlformats-officedocument.presentationml.notesSlide+xml"/>
  <Override PartName="/ppt/ink/ink8.xml" ContentType="application/inkml+xml"/>
  <Override PartName="/ppt/notesSlides/notesSlide7.xml" ContentType="application/vnd.openxmlformats-officedocument.presentationml.notesSlide+xml"/>
  <Override PartName="/ppt/ink/ink9.xml" ContentType="application/inkml+xml"/>
  <Override PartName="/ppt/notesSlides/notesSlide8.xml" ContentType="application/vnd.openxmlformats-officedocument.presentationml.notesSlide+xml"/>
  <Override PartName="/ppt/ink/ink10.xml" ContentType="application/inkml+xml"/>
  <Override PartName="/ppt/notesSlides/notesSlide9.xml" ContentType="application/vnd.openxmlformats-officedocument.presentationml.notesSlide+xml"/>
  <Override PartName="/ppt/ink/ink11.xml" ContentType="application/inkml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68" r:id="rId3"/>
    <p:sldId id="269" r:id="rId4"/>
    <p:sldId id="271" r:id="rId5"/>
    <p:sldId id="272" r:id="rId6"/>
    <p:sldId id="273" r:id="rId7"/>
    <p:sldId id="274" r:id="rId8"/>
    <p:sldId id="275" r:id="rId9"/>
    <p:sldId id="276" r:id="rId10"/>
    <p:sldId id="279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01410D-DED0-4455-93AC-9D0C4535E299}" v="2" dt="2020-09-28T13:36:05.526"/>
    <p1510:client id="{EBA9A831-CDD3-082F-CFED-06AD4C33A14B}" v="5" dt="2020-09-28T13:22:09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EF2A8B84-AF97-597F-ED8F-4FF5FB239AFE}"/>
    <pc:docChg chg="modSld">
      <pc:chgData name="Chad Vidden" userId="S::cvidden@uwlax.edu::fa919fd6-03f8-48d0-9b95-10ac8c9672df" providerId="AD" clId="Web-{EF2A8B84-AF97-597F-ED8F-4FF5FB239AFE}" dt="2020-09-14T02:04:08.628" v="1"/>
      <pc:docMkLst>
        <pc:docMk/>
      </pc:docMkLst>
      <pc:sldChg chg="modNotes">
        <pc:chgData name="Chad Vidden" userId="S::cvidden@uwlax.edu::fa919fd6-03f8-48d0-9b95-10ac8c9672df" providerId="AD" clId="Web-{EF2A8B84-AF97-597F-ED8F-4FF5FB239AFE}" dt="2020-09-14T02:04:08.628" v="1"/>
        <pc:sldMkLst>
          <pc:docMk/>
          <pc:sldMk cId="2610557597" sldId="265"/>
        </pc:sldMkLst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EBA9A831-CDD3-082F-CFED-06AD4C33A14B}"/>
    <pc:docChg chg="delSld modSld">
      <pc:chgData name="Chad Vidden" userId="S::cvidden@uwlax.edu::fa919fd6-03f8-48d0-9b95-10ac8c9672df" providerId="AD" clId="Web-{EBA9A831-CDD3-082F-CFED-06AD4C33A14B}" dt="2020-09-28T13:22:09.802" v="3"/>
      <pc:docMkLst>
        <pc:docMk/>
      </pc:docMkLst>
      <pc:sldChg chg="modSp">
        <pc:chgData name="Chad Vidden" userId="S::cvidden@uwlax.edu::fa919fd6-03f8-48d0-9b95-10ac8c9672df" providerId="AD" clId="Web-{EBA9A831-CDD3-082F-CFED-06AD4C33A14B}" dt="2020-09-28T13:22:03.365" v="0" actId="20577"/>
        <pc:sldMkLst>
          <pc:docMk/>
          <pc:sldMk cId="2994821577" sldId="278"/>
        </pc:sldMkLst>
        <pc:spChg chg="mod">
          <ac:chgData name="Chad Vidden" userId="S::cvidden@uwlax.edu::fa919fd6-03f8-48d0-9b95-10ac8c9672df" providerId="AD" clId="Web-{EBA9A831-CDD3-082F-CFED-06AD4C33A14B}" dt="2020-09-28T13:22:03.365" v="0" actId="20577"/>
          <ac:spMkLst>
            <pc:docMk/>
            <pc:sldMk cId="2994821577" sldId="278"/>
            <ac:spMk id="2" creationId="{CDA1F8F2-C36E-479D-8828-62FA7B0300CD}"/>
          </ac:spMkLst>
        </pc:spChg>
      </pc:sldChg>
      <pc:sldChg chg="del">
        <pc:chgData name="Chad Vidden" userId="S::cvidden@uwlax.edu::fa919fd6-03f8-48d0-9b95-10ac8c9672df" providerId="AD" clId="Web-{EBA9A831-CDD3-082F-CFED-06AD4C33A14B}" dt="2020-09-28T13:22:09.802" v="3"/>
        <pc:sldMkLst>
          <pc:docMk/>
          <pc:sldMk cId="1035434193" sldId="279"/>
        </pc:sldMkLst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8468E685-CE97-64BA-1BF4-36FC1C5CD689}"/>
    <pc:docChg chg="addSld modSld">
      <pc:chgData name="Chad Vidden" userId="S::cvidden@uwlax.edu::fa919fd6-03f8-48d0-9b95-10ac8c9672df" providerId="AD" clId="Web-{8468E685-CE97-64BA-1BF4-36FC1C5CD689}" dt="2020-09-08T17:46:24.964" v="577"/>
      <pc:docMkLst>
        <pc:docMk/>
      </pc:docMkLst>
      <pc:sldChg chg="modSp">
        <pc:chgData name="Chad Vidden" userId="S::cvidden@uwlax.edu::fa919fd6-03f8-48d0-9b95-10ac8c9672df" providerId="AD" clId="Web-{8468E685-CE97-64BA-1BF4-36FC1C5CD689}" dt="2020-09-08T17:27:29.745" v="2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8468E685-CE97-64BA-1BF4-36FC1C5CD689}" dt="2020-09-08T17:27:29.745" v="21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Notes">
        <pc:chgData name="Chad Vidden" userId="S::cvidden@uwlax.edu::fa919fd6-03f8-48d0-9b95-10ac8c9672df" providerId="AD" clId="Web-{8468E685-CE97-64BA-1BF4-36FC1C5CD689}" dt="2020-09-08T17:31:22.111" v="291"/>
        <pc:sldMkLst>
          <pc:docMk/>
          <pc:sldMk cId="2599349530" sldId="258"/>
        </pc:sldMkLst>
      </pc:sldChg>
      <pc:sldChg chg="modSp new modNotes">
        <pc:chgData name="Chad Vidden" userId="S::cvidden@uwlax.edu::fa919fd6-03f8-48d0-9b95-10ac8c9672df" providerId="AD" clId="Web-{8468E685-CE97-64BA-1BF4-36FC1C5CD689}" dt="2020-09-08T17:33:02.160" v="358"/>
        <pc:sldMkLst>
          <pc:docMk/>
          <pc:sldMk cId="3766516014" sldId="264"/>
        </pc:sldMkLst>
        <pc:spChg chg="mod">
          <ac:chgData name="Chad Vidden" userId="S::cvidden@uwlax.edu::fa919fd6-03f8-48d0-9b95-10ac8c9672df" providerId="AD" clId="Web-{8468E685-CE97-64BA-1BF4-36FC1C5CD689}" dt="2020-09-08T17:29:36.561" v="194" actId="20577"/>
          <ac:spMkLst>
            <pc:docMk/>
            <pc:sldMk cId="3766516014" sldId="264"/>
            <ac:spMk id="2" creationId="{4A687D6A-89B6-4B2C-A5C6-F861F61D0FEE}"/>
          </ac:spMkLst>
        </pc:spChg>
      </pc:sldChg>
      <pc:sldChg chg="modSp new modNotes">
        <pc:chgData name="Chad Vidden" userId="S::cvidden@uwlax.edu::fa919fd6-03f8-48d0-9b95-10ac8c9672df" providerId="AD" clId="Web-{8468E685-CE97-64BA-1BF4-36FC1C5CD689}" dt="2020-09-08T17:46:24.964" v="577"/>
        <pc:sldMkLst>
          <pc:docMk/>
          <pc:sldMk cId="2904448574" sldId="265"/>
        </pc:sldMkLst>
        <pc:spChg chg="mod">
          <ac:chgData name="Chad Vidden" userId="S::cvidden@uwlax.edu::fa919fd6-03f8-48d0-9b95-10ac8c9672df" providerId="AD" clId="Web-{8468E685-CE97-64BA-1BF4-36FC1C5CD689}" dt="2020-09-08T17:33:09.395" v="375" actId="20577"/>
          <ac:spMkLst>
            <pc:docMk/>
            <pc:sldMk cId="2904448574" sldId="265"/>
            <ac:spMk id="2" creationId="{B7E9E02B-7893-4200-9470-BBA88495C49A}"/>
          </ac:spMkLst>
        </pc:spChg>
      </pc:sldChg>
      <pc:sldChg chg="modSp new modNotes">
        <pc:chgData name="Chad Vidden" userId="S::cvidden@uwlax.edu::fa919fd6-03f8-48d0-9b95-10ac8c9672df" providerId="AD" clId="Web-{8468E685-CE97-64BA-1BF4-36FC1C5CD689}" dt="2020-09-08T17:46:04.417" v="556"/>
        <pc:sldMkLst>
          <pc:docMk/>
          <pc:sldMk cId="812417331" sldId="266"/>
        </pc:sldMkLst>
        <pc:spChg chg="mod">
          <ac:chgData name="Chad Vidden" userId="S::cvidden@uwlax.edu::fa919fd6-03f8-48d0-9b95-10ac8c9672df" providerId="AD" clId="Web-{8468E685-CE97-64BA-1BF4-36FC1C5CD689}" dt="2020-09-08T17:44:32.180" v="527" actId="20577"/>
          <ac:spMkLst>
            <pc:docMk/>
            <pc:sldMk cId="812417331" sldId="266"/>
            <ac:spMk id="2" creationId="{E3B8D32F-6222-4B0E-8593-B656C40A6294}"/>
          </ac:spMkLst>
        </pc:spChg>
      </pc:sldChg>
    </pc:docChg>
  </pc:docChgLst>
  <pc:docChgLst>
    <pc:chgData name="Chad Vidden" userId="S::cvidden@uwlax.edu::fa919fd6-03f8-48d0-9b95-10ac8c9672df" providerId="AD" clId="Web-{F0B57B53-987A-30DE-3EFC-6A06F3A1C8D4}"/>
    <pc:docChg chg="addSld delSld modSld sldOrd">
      <pc:chgData name="Chad Vidden" userId="S::cvidden@uwlax.edu::fa919fd6-03f8-48d0-9b95-10ac8c9672df" providerId="AD" clId="Web-{F0B57B53-987A-30DE-3EFC-6A06F3A1C8D4}" dt="2020-09-25T14:48:50.124" v="501"/>
      <pc:docMkLst>
        <pc:docMk/>
      </pc:docMkLst>
      <pc:sldChg chg="delSp modSp">
        <pc:chgData name="Chad Vidden" userId="S::cvidden@uwlax.edu::fa919fd6-03f8-48d0-9b95-10ac8c9672df" providerId="AD" clId="Web-{F0B57B53-987A-30DE-3EFC-6A06F3A1C8D4}" dt="2020-09-25T14:11:34.364" v="6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F0B57B53-987A-30DE-3EFC-6A06F3A1C8D4}" dt="2020-09-25T14:08:06.286" v="1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F0B57B53-987A-30DE-3EFC-6A06F3A1C8D4}" dt="2020-09-25T14:11:34.364" v="64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F0B57B53-987A-30DE-3EFC-6A06F3A1C8D4}" dt="2020-09-25T14:07:46.208" v="0"/>
          <ac:inkMkLst>
            <pc:docMk/>
            <pc:sldMk cId="3637318454" sldId="257"/>
            <ac:inkMk id="5" creationId="{CC9194B3-D5D2-42DA-AE0C-0CFA9CD7BB52}"/>
          </ac:inkMkLst>
        </pc:inkChg>
      </pc:sldChg>
      <pc:sldChg chg="delSp modSp">
        <pc:chgData name="Chad Vidden" userId="S::cvidden@uwlax.edu::fa919fd6-03f8-48d0-9b95-10ac8c9672df" providerId="AD" clId="Web-{F0B57B53-987A-30DE-3EFC-6A06F3A1C8D4}" dt="2020-09-25T14:08:19.536" v="20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F0B57B53-987A-30DE-3EFC-6A06F3A1C8D4}" dt="2020-09-25T14:08:09.817" v="17" actId="20577"/>
          <ac:spMkLst>
            <pc:docMk/>
            <pc:sldMk cId="541778303" sldId="263"/>
            <ac:spMk id="2" creationId="{CA451731-004D-47EF-B477-97CEF7BB49D9}"/>
          </ac:spMkLst>
        </pc:spChg>
        <pc:inkChg chg="del">
          <ac:chgData name="Chad Vidden" userId="S::cvidden@uwlax.edu::fa919fd6-03f8-48d0-9b95-10ac8c9672df" providerId="AD" clId="Web-{F0B57B53-987A-30DE-3EFC-6A06F3A1C8D4}" dt="2020-09-25T14:08:19.536" v="20"/>
          <ac:inkMkLst>
            <pc:docMk/>
            <pc:sldMk cId="541778303" sldId="263"/>
            <ac:inkMk id="4" creationId="{7D58D3FE-1797-4D23-971C-BE2EEC498252}"/>
          </ac:inkMkLst>
        </pc:inkChg>
      </pc:sldChg>
      <pc:sldChg chg="del">
        <pc:chgData name="Chad Vidden" userId="S::cvidden@uwlax.edu::fa919fd6-03f8-48d0-9b95-10ac8c9672df" providerId="AD" clId="Web-{F0B57B53-987A-30DE-3EFC-6A06F3A1C8D4}" dt="2020-09-25T14:08:31.427" v="25"/>
        <pc:sldMkLst>
          <pc:docMk/>
          <pc:sldMk cId="824367493" sldId="264"/>
        </pc:sldMkLst>
      </pc:sldChg>
      <pc:sldChg chg="modSp new modNotes">
        <pc:chgData name="Chad Vidden" userId="S::cvidden@uwlax.edu::fa919fd6-03f8-48d0-9b95-10ac8c9672df" providerId="AD" clId="Web-{F0B57B53-987A-30DE-3EFC-6A06F3A1C8D4}" dt="2020-09-25T14:13:52.238" v="168"/>
        <pc:sldMkLst>
          <pc:docMk/>
          <pc:sldMk cId="1018349687" sldId="264"/>
        </pc:sldMkLst>
        <pc:spChg chg="mod">
          <ac:chgData name="Chad Vidden" userId="S::cvidden@uwlax.edu::fa919fd6-03f8-48d0-9b95-10ac8c9672df" providerId="AD" clId="Web-{F0B57B53-987A-30DE-3EFC-6A06F3A1C8D4}" dt="2020-09-25T14:12:54.863" v="121" actId="20577"/>
          <ac:spMkLst>
            <pc:docMk/>
            <pc:sldMk cId="1018349687" sldId="264"/>
            <ac:spMk id="2" creationId="{1B80B741-69FE-4E1B-8F16-EA419716507C}"/>
          </ac:spMkLst>
        </pc:spChg>
      </pc:sldChg>
      <pc:sldChg chg="modSp new modNotes">
        <pc:chgData name="Chad Vidden" userId="S::cvidden@uwlax.edu::fa919fd6-03f8-48d0-9b95-10ac8c9672df" providerId="AD" clId="Web-{F0B57B53-987A-30DE-3EFC-6A06F3A1C8D4}" dt="2020-09-25T14:32:57.673" v="225" actId="20577"/>
        <pc:sldMkLst>
          <pc:docMk/>
          <pc:sldMk cId="110903978" sldId="265"/>
        </pc:sldMkLst>
        <pc:spChg chg="mod">
          <ac:chgData name="Chad Vidden" userId="S::cvidden@uwlax.edu::fa919fd6-03f8-48d0-9b95-10ac8c9672df" providerId="AD" clId="Web-{F0B57B53-987A-30DE-3EFC-6A06F3A1C8D4}" dt="2020-09-25T14:32:57.673" v="225" actId="20577"/>
          <ac:spMkLst>
            <pc:docMk/>
            <pc:sldMk cId="110903978" sldId="265"/>
            <ac:spMk id="2" creationId="{7F948C6C-1AA8-4D09-B426-B377B9F36619}"/>
          </ac:spMkLst>
        </pc:spChg>
      </pc:sldChg>
      <pc:sldChg chg="del">
        <pc:chgData name="Chad Vidden" userId="S::cvidden@uwlax.edu::fa919fd6-03f8-48d0-9b95-10ac8c9672df" providerId="AD" clId="Web-{F0B57B53-987A-30DE-3EFC-6A06F3A1C8D4}" dt="2020-09-25T14:08:31.395" v="24"/>
        <pc:sldMkLst>
          <pc:docMk/>
          <pc:sldMk cId="2610557597" sldId="265"/>
        </pc:sldMkLst>
      </pc:sldChg>
      <pc:sldChg chg="del">
        <pc:chgData name="Chad Vidden" userId="S::cvidden@uwlax.edu::fa919fd6-03f8-48d0-9b95-10ac8c9672df" providerId="AD" clId="Web-{F0B57B53-987A-30DE-3EFC-6A06F3A1C8D4}" dt="2020-09-25T14:08:31.348" v="22"/>
        <pc:sldMkLst>
          <pc:docMk/>
          <pc:sldMk cId="2817062120" sldId="266"/>
        </pc:sldMkLst>
      </pc:sldChg>
      <pc:sldChg chg="modSp new modNotes">
        <pc:chgData name="Chad Vidden" userId="S::cvidden@uwlax.edu::fa919fd6-03f8-48d0-9b95-10ac8c9672df" providerId="AD" clId="Web-{F0B57B53-987A-30DE-3EFC-6A06F3A1C8D4}" dt="2020-09-25T14:46:43.483" v="451"/>
        <pc:sldMkLst>
          <pc:docMk/>
          <pc:sldMk cId="2869586609" sldId="266"/>
        </pc:sldMkLst>
        <pc:spChg chg="mod">
          <ac:chgData name="Chad Vidden" userId="S::cvidden@uwlax.edu::fa919fd6-03f8-48d0-9b95-10ac8c9672df" providerId="AD" clId="Web-{F0B57B53-987A-30DE-3EFC-6A06F3A1C8D4}" dt="2020-09-25T14:33:18.860" v="251" actId="20577"/>
          <ac:spMkLst>
            <pc:docMk/>
            <pc:sldMk cId="2869586609" sldId="266"/>
            <ac:spMk id="2" creationId="{FF2F1A9F-EBEC-4F29-8156-FD220A843672}"/>
          </ac:spMkLst>
        </pc:spChg>
      </pc:sldChg>
      <pc:sldChg chg="modSp new modNotes">
        <pc:chgData name="Chad Vidden" userId="S::cvidden@uwlax.edu::fa919fd6-03f8-48d0-9b95-10ac8c9672df" providerId="AD" clId="Web-{F0B57B53-987A-30DE-3EFC-6A06F3A1C8D4}" dt="2020-09-25T14:39:02.437" v="421"/>
        <pc:sldMkLst>
          <pc:docMk/>
          <pc:sldMk cId="1685930717" sldId="267"/>
        </pc:sldMkLst>
        <pc:spChg chg="mod">
          <ac:chgData name="Chad Vidden" userId="S::cvidden@uwlax.edu::fa919fd6-03f8-48d0-9b95-10ac8c9672df" providerId="AD" clId="Web-{F0B57B53-987A-30DE-3EFC-6A06F3A1C8D4}" dt="2020-09-25T14:35:51.126" v="317" actId="20577"/>
          <ac:spMkLst>
            <pc:docMk/>
            <pc:sldMk cId="1685930717" sldId="267"/>
            <ac:spMk id="2" creationId="{F658961F-E82D-42CE-BE42-8CD85C7094BD}"/>
          </ac:spMkLst>
        </pc:spChg>
      </pc:sldChg>
      <pc:sldChg chg="del">
        <pc:chgData name="Chad Vidden" userId="S::cvidden@uwlax.edu::fa919fd6-03f8-48d0-9b95-10ac8c9672df" providerId="AD" clId="Web-{F0B57B53-987A-30DE-3EFC-6A06F3A1C8D4}" dt="2020-09-25T14:08:31.317" v="21"/>
        <pc:sldMkLst>
          <pc:docMk/>
          <pc:sldMk cId="3792547933" sldId="267"/>
        </pc:sldMkLst>
      </pc:sldChg>
      <pc:sldChg chg="del">
        <pc:chgData name="Chad Vidden" userId="S::cvidden@uwlax.edu::fa919fd6-03f8-48d0-9b95-10ac8c9672df" providerId="AD" clId="Web-{F0B57B53-987A-30DE-3EFC-6A06F3A1C8D4}" dt="2020-09-25T14:08:31.364" v="23"/>
        <pc:sldMkLst>
          <pc:docMk/>
          <pc:sldMk cId="1977690206" sldId="268"/>
        </pc:sldMkLst>
      </pc:sldChg>
      <pc:sldChg chg="modSp add ord replId modNotes">
        <pc:chgData name="Chad Vidden" userId="S::cvidden@uwlax.edu::fa919fd6-03f8-48d0-9b95-10ac8c9672df" providerId="AD" clId="Web-{F0B57B53-987A-30DE-3EFC-6A06F3A1C8D4}" dt="2020-09-25T14:48:50.124" v="501"/>
        <pc:sldMkLst>
          <pc:docMk/>
          <pc:sldMk cId="3595072337" sldId="268"/>
        </pc:sldMkLst>
        <pc:spChg chg="mod">
          <ac:chgData name="Chad Vidden" userId="S::cvidden@uwlax.edu::fa919fd6-03f8-48d0-9b95-10ac8c9672df" providerId="AD" clId="Web-{F0B57B53-987A-30DE-3EFC-6A06F3A1C8D4}" dt="2020-09-25T14:47:13.687" v="467" actId="20577"/>
          <ac:spMkLst>
            <pc:docMk/>
            <pc:sldMk cId="3595072337" sldId="268"/>
            <ac:spMk id="2" creationId="{F658961F-E82D-42CE-BE42-8CD85C7094BD}"/>
          </ac:spMkLst>
        </pc:spChg>
      </pc:sldChg>
    </pc:docChg>
  </pc:docChgLst>
  <pc:docChgLst>
    <pc:chgData name="Chad Vidden" userId="S::cvidden@uwlax.edu::fa919fd6-03f8-48d0-9b95-10ac8c9672df" providerId="AD" clId="Web-{B49ECADC-037F-D317-8376-B56C75C69533}"/>
    <pc:docChg chg="delSld modSld">
      <pc:chgData name="Chad Vidden" userId="S::cvidden@uwlax.edu::fa919fd6-03f8-48d0-9b95-10ac8c9672df" providerId="AD" clId="Web-{B49ECADC-037F-D317-8376-B56C75C69533}" dt="2020-09-07T02:52:16.682" v="15"/>
      <pc:docMkLst>
        <pc:docMk/>
      </pc:docMkLst>
      <pc:sldChg chg="modSp">
        <pc:chgData name="Chad Vidden" userId="S::cvidden@uwlax.edu::fa919fd6-03f8-48d0-9b95-10ac8c9672df" providerId="AD" clId="Web-{B49ECADC-037F-D317-8376-B56C75C69533}" dt="2020-09-07T02:37:19.811" v="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B49ECADC-037F-D317-8376-B56C75C69533}" dt="2020-09-07T02:37:15.311" v="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B49ECADC-037F-D317-8376-B56C75C69533}" dt="2020-09-07T02:37:19.811" v="3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Notes">
        <pc:chgData name="Chad Vidden" userId="S::cvidden@uwlax.edu::fa919fd6-03f8-48d0-9b95-10ac8c9672df" providerId="AD" clId="Web-{B49ECADC-037F-D317-8376-B56C75C69533}" dt="2020-09-07T02:52:16.682" v="15"/>
        <pc:sldMkLst>
          <pc:docMk/>
          <pc:sldMk cId="2599349530" sldId="258"/>
        </pc:sldMkLst>
      </pc:sldChg>
      <pc:sldChg chg="modSp">
        <pc:chgData name="Chad Vidden" userId="S::cvidden@uwlax.edu::fa919fd6-03f8-48d0-9b95-10ac8c9672df" providerId="AD" clId="Web-{B49ECADC-037F-D317-8376-B56C75C69533}" dt="2020-09-07T02:51:52.745" v="6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B49ECADC-037F-D317-8376-B56C75C69533}" dt="2020-09-07T02:51:52.745" v="6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B49ECADC-037F-D317-8376-B56C75C69533}" dt="2020-09-07T02:52:03.901" v="14"/>
        <pc:sldMkLst>
          <pc:docMk/>
          <pc:sldMk cId="2601631797" sldId="264"/>
        </pc:sldMkLst>
      </pc:sldChg>
      <pc:sldChg chg="del">
        <pc:chgData name="Chad Vidden" userId="S::cvidden@uwlax.edu::fa919fd6-03f8-48d0-9b95-10ac8c9672df" providerId="AD" clId="Web-{B49ECADC-037F-D317-8376-B56C75C69533}" dt="2020-09-07T02:52:03.901" v="13"/>
        <pc:sldMkLst>
          <pc:docMk/>
          <pc:sldMk cId="4096952960" sldId="265"/>
        </pc:sldMkLst>
      </pc:sldChg>
      <pc:sldChg chg="del">
        <pc:chgData name="Chad Vidden" userId="S::cvidden@uwlax.edu::fa919fd6-03f8-48d0-9b95-10ac8c9672df" providerId="AD" clId="Web-{B49ECADC-037F-D317-8376-B56C75C69533}" dt="2020-09-07T02:52:03.901" v="12"/>
        <pc:sldMkLst>
          <pc:docMk/>
          <pc:sldMk cId="2392170391" sldId="266"/>
        </pc:sldMkLst>
      </pc:sldChg>
      <pc:sldChg chg="del">
        <pc:chgData name="Chad Vidden" userId="S::cvidden@uwlax.edu::fa919fd6-03f8-48d0-9b95-10ac8c9672df" providerId="AD" clId="Web-{B49ECADC-037F-D317-8376-B56C75C69533}" dt="2020-09-07T02:52:03.901" v="11"/>
        <pc:sldMkLst>
          <pc:docMk/>
          <pc:sldMk cId="3325003499" sldId="267"/>
        </pc:sldMkLst>
      </pc:sldChg>
      <pc:sldChg chg="del">
        <pc:chgData name="Chad Vidden" userId="S::cvidden@uwlax.edu::fa919fd6-03f8-48d0-9b95-10ac8c9672df" providerId="AD" clId="Web-{B49ECADC-037F-D317-8376-B56C75C69533}" dt="2020-09-07T02:52:03.901" v="10"/>
        <pc:sldMkLst>
          <pc:docMk/>
          <pc:sldMk cId="482023334" sldId="268"/>
        </pc:sldMkLst>
      </pc:sldChg>
      <pc:sldChg chg="del">
        <pc:chgData name="Chad Vidden" userId="S::cvidden@uwlax.edu::fa919fd6-03f8-48d0-9b95-10ac8c9672df" providerId="AD" clId="Web-{B49ECADC-037F-D317-8376-B56C75C69533}" dt="2020-09-07T02:52:03.901" v="9"/>
        <pc:sldMkLst>
          <pc:docMk/>
          <pc:sldMk cId="3784972456" sldId="269"/>
        </pc:sldMkLst>
      </pc:sldChg>
    </pc:docChg>
  </pc:docChgLst>
  <pc:docChgLst>
    <pc:chgData name="Chad Vidden" userId="S::cvidden@uwlax.edu::fa919fd6-03f8-48d0-9b95-10ac8c9672df" providerId="AD" clId="Web-{B27456EE-027A-F342-C45F-F852B82A04DE}"/>
    <pc:docChg chg="addSld delSld modSld">
      <pc:chgData name="Chad Vidden" userId="S::cvidden@uwlax.edu::fa919fd6-03f8-48d0-9b95-10ac8c9672df" providerId="AD" clId="Web-{B27456EE-027A-F342-C45F-F852B82A04DE}" dt="2020-09-03T13:39:47.872" v="903"/>
      <pc:docMkLst>
        <pc:docMk/>
      </pc:docMkLst>
      <pc:sldChg chg="modSp">
        <pc:chgData name="Chad Vidden" userId="S::cvidden@uwlax.edu::fa919fd6-03f8-48d0-9b95-10ac8c9672df" providerId="AD" clId="Web-{B27456EE-027A-F342-C45F-F852B82A04DE}" dt="2020-09-03T12:58:09.551" v="1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B27456EE-027A-F342-C45F-F852B82A04DE}" dt="2020-09-03T12:58:09.551" v="15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B27456EE-027A-F342-C45F-F852B82A04DE}" dt="2020-09-03T12:56:32.364" v="147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B27456EE-027A-F342-C45F-F852B82A04DE}" dt="2020-09-03T13:28:30.520" v="37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B27456EE-027A-F342-C45F-F852B82A04DE}" dt="2020-09-03T12:58:34.926" v="179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">
        <pc:chgData name="Chad Vidden" userId="S::cvidden@uwlax.edu::fa919fd6-03f8-48d0-9b95-10ac8c9672df" providerId="AD" clId="Web-{B27456EE-027A-F342-C45F-F852B82A04DE}" dt="2020-09-03T03:01:32.972" v="7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B27456EE-027A-F342-C45F-F852B82A04DE}" dt="2020-09-03T03:01:32.972" v="79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B27456EE-027A-F342-C45F-F852B82A04DE}" dt="2020-09-03T03:02:29.191" v="99"/>
        <pc:sldMkLst>
          <pc:docMk/>
          <pc:sldMk cId="2208612352" sldId="264"/>
        </pc:sldMkLst>
      </pc:sldChg>
      <pc:sldChg chg="modSp new modNotes">
        <pc:chgData name="Chad Vidden" userId="S::cvidden@uwlax.edu::fa919fd6-03f8-48d0-9b95-10ac8c9672df" providerId="AD" clId="Web-{B27456EE-027A-F342-C45F-F852B82A04DE}" dt="2020-09-03T13:35:57.588" v="747"/>
        <pc:sldMkLst>
          <pc:docMk/>
          <pc:sldMk cId="2601631797" sldId="264"/>
        </pc:sldMkLst>
        <pc:spChg chg="mod">
          <ac:chgData name="Chad Vidden" userId="S::cvidden@uwlax.edu::fa919fd6-03f8-48d0-9b95-10ac8c9672df" providerId="AD" clId="Web-{B27456EE-027A-F342-C45F-F852B82A04DE}" dt="2020-09-03T13:28:50.489" v="400" actId="20577"/>
          <ac:spMkLst>
            <pc:docMk/>
            <pc:sldMk cId="2601631797" sldId="264"/>
            <ac:spMk id="2" creationId="{2E2B3F89-8808-4182-A338-85CA7D05C2FC}"/>
          </ac:spMkLst>
        </pc:spChg>
      </pc:sldChg>
      <pc:sldChg chg="del">
        <pc:chgData name="Chad Vidden" userId="S::cvidden@uwlax.edu::fa919fd6-03f8-48d0-9b95-10ac8c9672df" providerId="AD" clId="Web-{B27456EE-027A-F342-C45F-F852B82A04DE}" dt="2020-09-03T03:02:29.191" v="98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B27456EE-027A-F342-C45F-F852B82A04DE}" dt="2020-09-03T13:36:31.479" v="785"/>
        <pc:sldMkLst>
          <pc:docMk/>
          <pc:sldMk cId="4096952960" sldId="265"/>
        </pc:sldMkLst>
        <pc:spChg chg="mod">
          <ac:chgData name="Chad Vidden" userId="S::cvidden@uwlax.edu::fa919fd6-03f8-48d0-9b95-10ac8c9672df" providerId="AD" clId="Web-{B27456EE-027A-F342-C45F-F852B82A04DE}" dt="2020-09-03T13:30:00.459" v="514" actId="20577"/>
          <ac:spMkLst>
            <pc:docMk/>
            <pc:sldMk cId="4096952960" sldId="265"/>
            <ac:spMk id="2" creationId="{0B08DA24-F5B9-45D6-8097-856933C90575}"/>
          </ac:spMkLst>
        </pc:spChg>
      </pc:sldChg>
      <pc:sldChg chg="del">
        <pc:chgData name="Chad Vidden" userId="S::cvidden@uwlax.edu::fa919fd6-03f8-48d0-9b95-10ac8c9672df" providerId="AD" clId="Web-{B27456EE-027A-F342-C45F-F852B82A04DE}" dt="2020-09-03T03:02:29.175" v="96"/>
        <pc:sldMkLst>
          <pc:docMk/>
          <pc:sldMk cId="2256143147" sldId="266"/>
        </pc:sldMkLst>
      </pc:sldChg>
      <pc:sldChg chg="modSp new modNotes">
        <pc:chgData name="Chad Vidden" userId="S::cvidden@uwlax.edu::fa919fd6-03f8-48d0-9b95-10ac8c9672df" providerId="AD" clId="Web-{B27456EE-027A-F342-C45F-F852B82A04DE}" dt="2020-09-03T13:34:27.321" v="691"/>
        <pc:sldMkLst>
          <pc:docMk/>
          <pc:sldMk cId="2392170391" sldId="266"/>
        </pc:sldMkLst>
        <pc:spChg chg="mod">
          <ac:chgData name="Chad Vidden" userId="S::cvidden@uwlax.edu::fa919fd6-03f8-48d0-9b95-10ac8c9672df" providerId="AD" clId="Web-{B27456EE-027A-F342-C45F-F852B82A04DE}" dt="2020-09-03T13:32:15.710" v="563" actId="20577"/>
          <ac:spMkLst>
            <pc:docMk/>
            <pc:sldMk cId="2392170391" sldId="266"/>
            <ac:spMk id="2" creationId="{F88A3B02-063D-4374-8302-5826540B89EE}"/>
          </ac:spMkLst>
        </pc:spChg>
      </pc:sldChg>
      <pc:sldChg chg="del">
        <pc:chgData name="Chad Vidden" userId="S::cvidden@uwlax.edu::fa919fd6-03f8-48d0-9b95-10ac8c9672df" providerId="AD" clId="Web-{B27456EE-027A-F342-C45F-F852B82A04DE}" dt="2020-09-03T03:02:29.175" v="97"/>
        <pc:sldMkLst>
          <pc:docMk/>
          <pc:sldMk cId="3207666020" sldId="267"/>
        </pc:sldMkLst>
      </pc:sldChg>
      <pc:sldChg chg="modSp new modNotes">
        <pc:chgData name="Chad Vidden" userId="S::cvidden@uwlax.edu::fa919fd6-03f8-48d0-9b95-10ac8c9672df" providerId="AD" clId="Web-{B27456EE-027A-F342-C45F-F852B82A04DE}" dt="2020-09-03T13:35:12.931" v="736"/>
        <pc:sldMkLst>
          <pc:docMk/>
          <pc:sldMk cId="3325003499" sldId="267"/>
        </pc:sldMkLst>
        <pc:spChg chg="mod">
          <ac:chgData name="Chad Vidden" userId="S::cvidden@uwlax.edu::fa919fd6-03f8-48d0-9b95-10ac8c9672df" providerId="AD" clId="Web-{B27456EE-027A-F342-C45F-F852B82A04DE}" dt="2020-09-03T13:33:08.773" v="635" actId="20577"/>
          <ac:spMkLst>
            <pc:docMk/>
            <pc:sldMk cId="3325003499" sldId="267"/>
            <ac:spMk id="2" creationId="{1471FEFB-6F5A-4CB7-9709-1CFA528D391C}"/>
          </ac:spMkLst>
        </pc:spChg>
      </pc:sldChg>
      <pc:sldChg chg="modSp new modNotes">
        <pc:chgData name="Chad Vidden" userId="S::cvidden@uwlax.edu::fa919fd6-03f8-48d0-9b95-10ac8c9672df" providerId="AD" clId="Web-{B27456EE-027A-F342-C45F-F852B82A04DE}" dt="2020-09-03T13:38:25.386" v="865"/>
        <pc:sldMkLst>
          <pc:docMk/>
          <pc:sldMk cId="482023334" sldId="268"/>
        </pc:sldMkLst>
        <pc:spChg chg="mod">
          <ac:chgData name="Chad Vidden" userId="S::cvidden@uwlax.edu::fa919fd6-03f8-48d0-9b95-10ac8c9672df" providerId="AD" clId="Web-{B27456EE-027A-F342-C45F-F852B82A04DE}" dt="2020-09-03T13:37:52.339" v="809" actId="20577"/>
          <ac:spMkLst>
            <pc:docMk/>
            <pc:sldMk cId="482023334" sldId="268"/>
            <ac:spMk id="2" creationId="{54347E65-2451-4CCF-9294-190C4F4B6A96}"/>
          </ac:spMkLst>
        </pc:spChg>
      </pc:sldChg>
      <pc:sldChg chg="modSp new modNotes">
        <pc:chgData name="Chad Vidden" userId="S::cvidden@uwlax.edu::fa919fd6-03f8-48d0-9b95-10ac8c9672df" providerId="AD" clId="Web-{B27456EE-027A-F342-C45F-F852B82A04DE}" dt="2020-09-03T13:39:47.872" v="903"/>
        <pc:sldMkLst>
          <pc:docMk/>
          <pc:sldMk cId="3784972456" sldId="269"/>
        </pc:sldMkLst>
        <pc:spChg chg="mod">
          <ac:chgData name="Chad Vidden" userId="S::cvidden@uwlax.edu::fa919fd6-03f8-48d0-9b95-10ac8c9672df" providerId="AD" clId="Web-{B27456EE-027A-F342-C45F-F852B82A04DE}" dt="2020-09-03T13:39:27.278" v="877" actId="20577"/>
          <ac:spMkLst>
            <pc:docMk/>
            <pc:sldMk cId="3784972456" sldId="269"/>
            <ac:spMk id="2" creationId="{7B60830F-A2AD-4E92-9534-69B5625A0159}"/>
          </ac:spMkLst>
        </pc:spChg>
      </pc:sldChg>
    </pc:docChg>
  </pc:docChgLst>
  <pc:docChgLst>
    <pc:chgData name="Chad Vidden" userId="fa919fd6-03f8-48d0-9b95-10ac8c9672df" providerId="ADAL" clId="{FC9DECAB-62D6-465D-96B9-ACCE80841CB8}"/>
    <pc:docChg chg="addSld modSld">
      <pc:chgData name="Chad Vidden" userId="fa919fd6-03f8-48d0-9b95-10ac8c9672df" providerId="ADAL" clId="{FC9DECAB-62D6-465D-96B9-ACCE80841CB8}" dt="2020-09-19T18:44:16.675" v="20"/>
      <pc:docMkLst>
        <pc:docMk/>
      </pc:docMkLst>
      <pc:sldChg chg="addSp">
        <pc:chgData name="Chad Vidden" userId="fa919fd6-03f8-48d0-9b95-10ac8c9672df" providerId="ADAL" clId="{FC9DECAB-62D6-465D-96B9-ACCE80841CB8}" dt="2020-09-19T18:23:15.097" v="0"/>
        <pc:sldMkLst>
          <pc:docMk/>
          <pc:sldMk cId="3637318454" sldId="257"/>
        </pc:sldMkLst>
        <pc:inkChg chg="add">
          <ac:chgData name="Chad Vidden" userId="fa919fd6-03f8-48d0-9b95-10ac8c9672df" providerId="ADAL" clId="{FC9DECAB-62D6-465D-96B9-ACCE80841CB8}" dt="2020-09-19T18:23:15.097" v="0"/>
          <ac:inkMkLst>
            <pc:docMk/>
            <pc:sldMk cId="3637318454" sldId="257"/>
            <ac:inkMk id="5" creationId="{CC9194B3-D5D2-42DA-AE0C-0CFA9CD7BB52}"/>
          </ac:inkMkLst>
        </pc:inkChg>
      </pc:sldChg>
      <pc:sldChg chg="addSp">
        <pc:chgData name="Chad Vidden" userId="fa919fd6-03f8-48d0-9b95-10ac8c9672df" providerId="ADAL" clId="{FC9DECAB-62D6-465D-96B9-ACCE80841CB8}" dt="2020-09-19T18:23:15.097" v="0"/>
        <pc:sldMkLst>
          <pc:docMk/>
          <pc:sldMk cId="541778303" sldId="263"/>
        </pc:sldMkLst>
        <pc:inkChg chg="add">
          <ac:chgData name="Chad Vidden" userId="fa919fd6-03f8-48d0-9b95-10ac8c9672df" providerId="ADAL" clId="{FC9DECAB-62D6-465D-96B9-ACCE80841CB8}" dt="2020-09-19T18:23:15.097" v="0"/>
          <ac:inkMkLst>
            <pc:docMk/>
            <pc:sldMk cId="541778303" sldId="263"/>
            <ac:inkMk id="4" creationId="{7D58D3FE-1797-4D23-971C-BE2EEC498252}"/>
          </ac:inkMkLst>
        </pc:inkChg>
      </pc:sldChg>
      <pc:sldChg chg="addSp">
        <pc:chgData name="Chad Vidden" userId="fa919fd6-03f8-48d0-9b95-10ac8c9672df" providerId="ADAL" clId="{FC9DECAB-62D6-465D-96B9-ACCE80841CB8}" dt="2020-09-19T18:23:15.097" v="0"/>
        <pc:sldMkLst>
          <pc:docMk/>
          <pc:sldMk cId="824367493" sldId="264"/>
        </pc:sldMkLst>
        <pc:inkChg chg="add">
          <ac:chgData name="Chad Vidden" userId="fa919fd6-03f8-48d0-9b95-10ac8c9672df" providerId="ADAL" clId="{FC9DECAB-62D6-465D-96B9-ACCE80841CB8}" dt="2020-09-19T18:23:15.097" v="0"/>
          <ac:inkMkLst>
            <pc:docMk/>
            <pc:sldMk cId="824367493" sldId="264"/>
            <ac:inkMk id="4" creationId="{BE25E38B-1587-4154-94E1-8A5E63066EB0}"/>
          </ac:inkMkLst>
        </pc:inkChg>
      </pc:sldChg>
      <pc:sldChg chg="addSp">
        <pc:chgData name="Chad Vidden" userId="fa919fd6-03f8-48d0-9b95-10ac8c9672df" providerId="ADAL" clId="{FC9DECAB-62D6-465D-96B9-ACCE80841CB8}" dt="2020-09-19T18:23:15.097" v="0"/>
        <pc:sldMkLst>
          <pc:docMk/>
          <pc:sldMk cId="2610557597" sldId="265"/>
        </pc:sldMkLst>
        <pc:inkChg chg="add">
          <ac:chgData name="Chad Vidden" userId="fa919fd6-03f8-48d0-9b95-10ac8c9672df" providerId="ADAL" clId="{FC9DECAB-62D6-465D-96B9-ACCE80841CB8}" dt="2020-09-19T18:23:15.097" v="0"/>
          <ac:inkMkLst>
            <pc:docMk/>
            <pc:sldMk cId="2610557597" sldId="265"/>
            <ac:inkMk id="4" creationId="{AEC3B706-8098-4B5F-838F-DBA66B8757A7}"/>
          </ac:inkMkLst>
        </pc:inkChg>
      </pc:sldChg>
      <pc:sldChg chg="addSp">
        <pc:chgData name="Chad Vidden" userId="fa919fd6-03f8-48d0-9b95-10ac8c9672df" providerId="ADAL" clId="{FC9DECAB-62D6-465D-96B9-ACCE80841CB8}" dt="2020-09-19T18:44:16.675" v="20"/>
        <pc:sldMkLst>
          <pc:docMk/>
          <pc:sldMk cId="2817062120" sldId="266"/>
        </pc:sldMkLst>
        <pc:inkChg chg="add">
          <ac:chgData name="Chad Vidden" userId="fa919fd6-03f8-48d0-9b95-10ac8c9672df" providerId="ADAL" clId="{FC9DECAB-62D6-465D-96B9-ACCE80841CB8}" dt="2020-09-19T18:44:16.675" v="20"/>
          <ac:inkMkLst>
            <pc:docMk/>
            <pc:sldMk cId="2817062120" sldId="266"/>
            <ac:inkMk id="4" creationId="{DE5B33F3-B8C3-40D3-AF8C-8A16FED5280A}"/>
          </ac:inkMkLst>
        </pc:inkChg>
      </pc:sldChg>
      <pc:sldChg chg="addSp">
        <pc:chgData name="Chad Vidden" userId="fa919fd6-03f8-48d0-9b95-10ac8c9672df" providerId="ADAL" clId="{FC9DECAB-62D6-465D-96B9-ACCE80841CB8}" dt="2020-09-19T18:44:16.675" v="20"/>
        <pc:sldMkLst>
          <pc:docMk/>
          <pc:sldMk cId="3792547933" sldId="267"/>
        </pc:sldMkLst>
        <pc:inkChg chg="add">
          <ac:chgData name="Chad Vidden" userId="fa919fd6-03f8-48d0-9b95-10ac8c9672df" providerId="ADAL" clId="{FC9DECAB-62D6-465D-96B9-ACCE80841CB8}" dt="2020-09-19T18:44:16.675" v="20"/>
          <ac:inkMkLst>
            <pc:docMk/>
            <pc:sldMk cId="3792547933" sldId="267"/>
            <ac:inkMk id="4" creationId="{59D1AD4D-EC93-4754-8657-F68AD29F3B4B}"/>
          </ac:inkMkLst>
        </pc:inkChg>
      </pc:sldChg>
      <pc:sldChg chg="addSp modSp add">
        <pc:chgData name="Chad Vidden" userId="fa919fd6-03f8-48d0-9b95-10ac8c9672df" providerId="ADAL" clId="{FC9DECAB-62D6-465D-96B9-ACCE80841CB8}" dt="2020-09-19T18:44:16.675" v="20"/>
        <pc:sldMkLst>
          <pc:docMk/>
          <pc:sldMk cId="1977690206" sldId="268"/>
        </pc:sldMkLst>
        <pc:spChg chg="mod">
          <ac:chgData name="Chad Vidden" userId="fa919fd6-03f8-48d0-9b95-10ac8c9672df" providerId="ADAL" clId="{FC9DECAB-62D6-465D-96B9-ACCE80841CB8}" dt="2020-09-19T18:23:31.336" v="19" actId="20577"/>
          <ac:spMkLst>
            <pc:docMk/>
            <pc:sldMk cId="1977690206" sldId="268"/>
            <ac:spMk id="2" creationId="{2D44CBF8-7D70-49FE-BAE5-3E33B7899FD3}"/>
          </ac:spMkLst>
        </pc:spChg>
        <pc:inkChg chg="add">
          <ac:chgData name="Chad Vidden" userId="fa919fd6-03f8-48d0-9b95-10ac8c9672df" providerId="ADAL" clId="{FC9DECAB-62D6-465D-96B9-ACCE80841CB8}" dt="2020-09-19T18:44:16.675" v="20"/>
          <ac:inkMkLst>
            <pc:docMk/>
            <pc:sldMk cId="1977690206" sldId="268"/>
            <ac:inkMk id="4" creationId="{4BBD7D44-542D-4825-BE33-7D4B6BBF0A14}"/>
          </ac:inkMkLst>
        </pc:inkChg>
      </pc:sldChg>
    </pc:docChg>
  </pc:docChgLst>
  <pc:docChgLst>
    <pc:chgData name="Chad Vidden" userId="fa919fd6-03f8-48d0-9b95-10ac8c9672df" providerId="ADAL" clId="{E097672C-79C8-407A-AA10-00FCE2CD9641}"/>
    <pc:docChg chg="modSld">
      <pc:chgData name="Chad Vidden" userId="fa919fd6-03f8-48d0-9b95-10ac8c9672df" providerId="ADAL" clId="{E097672C-79C8-407A-AA10-00FCE2CD9641}" dt="2020-09-11T17:02:21.181" v="0"/>
      <pc:docMkLst>
        <pc:docMk/>
      </pc:docMkLst>
      <pc:sldChg chg="addSp">
        <pc:chgData name="Chad Vidden" userId="fa919fd6-03f8-48d0-9b95-10ac8c9672df" providerId="ADAL" clId="{E097672C-79C8-407A-AA10-00FCE2CD9641}" dt="2020-09-11T17:02:21.181" v="0"/>
        <pc:sldMkLst>
          <pc:docMk/>
          <pc:sldMk cId="3637318454" sldId="257"/>
        </pc:sldMkLst>
        <pc:inkChg chg="add">
          <ac:chgData name="Chad Vidden" userId="fa919fd6-03f8-48d0-9b95-10ac8c9672df" providerId="ADAL" clId="{E097672C-79C8-407A-AA10-00FCE2CD9641}" dt="2020-09-11T17:02:21.181" v="0"/>
          <ac:inkMkLst>
            <pc:docMk/>
            <pc:sldMk cId="3637318454" sldId="257"/>
            <ac:inkMk id="5" creationId="{D4D570BF-94C0-438F-855E-EC422692A4B8}"/>
          </ac:inkMkLst>
        </pc:inkChg>
      </pc:sldChg>
      <pc:sldChg chg="addSp">
        <pc:chgData name="Chad Vidden" userId="fa919fd6-03f8-48d0-9b95-10ac8c9672df" providerId="ADAL" clId="{E097672C-79C8-407A-AA10-00FCE2CD9641}" dt="2020-09-11T17:02:21.181" v="0"/>
        <pc:sldMkLst>
          <pc:docMk/>
          <pc:sldMk cId="2599349530" sldId="258"/>
        </pc:sldMkLst>
        <pc:inkChg chg="add">
          <ac:chgData name="Chad Vidden" userId="fa919fd6-03f8-48d0-9b95-10ac8c9672df" providerId="ADAL" clId="{E097672C-79C8-407A-AA10-00FCE2CD9641}" dt="2020-09-11T17:02:21.181" v="0"/>
          <ac:inkMkLst>
            <pc:docMk/>
            <pc:sldMk cId="2599349530" sldId="258"/>
            <ac:inkMk id="3" creationId="{CEF44F8A-6833-44A3-BE48-8AF5F21DF45B}"/>
          </ac:inkMkLst>
        </pc:inkChg>
      </pc:sldChg>
      <pc:sldChg chg="addSp">
        <pc:chgData name="Chad Vidden" userId="fa919fd6-03f8-48d0-9b95-10ac8c9672df" providerId="ADAL" clId="{E097672C-79C8-407A-AA10-00FCE2CD9641}" dt="2020-09-11T17:02:21.181" v="0"/>
        <pc:sldMkLst>
          <pc:docMk/>
          <pc:sldMk cId="541778303" sldId="263"/>
        </pc:sldMkLst>
        <pc:inkChg chg="add">
          <ac:chgData name="Chad Vidden" userId="fa919fd6-03f8-48d0-9b95-10ac8c9672df" providerId="ADAL" clId="{E097672C-79C8-407A-AA10-00FCE2CD9641}" dt="2020-09-11T17:02:21.181" v="0"/>
          <ac:inkMkLst>
            <pc:docMk/>
            <pc:sldMk cId="541778303" sldId="263"/>
            <ac:inkMk id="4" creationId="{B3769A6C-C0A3-4B42-8050-DF1F18CD437E}"/>
          </ac:inkMkLst>
        </pc:inkChg>
      </pc:sldChg>
      <pc:sldChg chg="addSp">
        <pc:chgData name="Chad Vidden" userId="fa919fd6-03f8-48d0-9b95-10ac8c9672df" providerId="ADAL" clId="{E097672C-79C8-407A-AA10-00FCE2CD9641}" dt="2020-09-11T17:02:21.181" v="0"/>
        <pc:sldMkLst>
          <pc:docMk/>
          <pc:sldMk cId="3766516014" sldId="264"/>
        </pc:sldMkLst>
        <pc:inkChg chg="add">
          <ac:chgData name="Chad Vidden" userId="fa919fd6-03f8-48d0-9b95-10ac8c9672df" providerId="ADAL" clId="{E097672C-79C8-407A-AA10-00FCE2CD9641}" dt="2020-09-11T17:02:21.181" v="0"/>
          <ac:inkMkLst>
            <pc:docMk/>
            <pc:sldMk cId="3766516014" sldId="264"/>
            <ac:inkMk id="4" creationId="{A1FD7CB3-58C0-4E7F-8FED-2A63775D5C93}"/>
          </ac:inkMkLst>
        </pc:inkChg>
      </pc:sldChg>
      <pc:sldChg chg="addSp">
        <pc:chgData name="Chad Vidden" userId="fa919fd6-03f8-48d0-9b95-10ac8c9672df" providerId="ADAL" clId="{E097672C-79C8-407A-AA10-00FCE2CD9641}" dt="2020-09-11T17:02:21.181" v="0"/>
        <pc:sldMkLst>
          <pc:docMk/>
          <pc:sldMk cId="2904448574" sldId="265"/>
        </pc:sldMkLst>
        <pc:inkChg chg="add">
          <ac:chgData name="Chad Vidden" userId="fa919fd6-03f8-48d0-9b95-10ac8c9672df" providerId="ADAL" clId="{E097672C-79C8-407A-AA10-00FCE2CD9641}" dt="2020-09-11T17:02:21.181" v="0"/>
          <ac:inkMkLst>
            <pc:docMk/>
            <pc:sldMk cId="2904448574" sldId="265"/>
            <ac:inkMk id="4" creationId="{81DA1A51-CDC2-4DC8-830C-22996C62241A}"/>
          </ac:inkMkLst>
        </pc:inkChg>
      </pc:sldChg>
      <pc:sldChg chg="addSp">
        <pc:chgData name="Chad Vidden" userId="fa919fd6-03f8-48d0-9b95-10ac8c9672df" providerId="ADAL" clId="{E097672C-79C8-407A-AA10-00FCE2CD9641}" dt="2020-09-11T17:02:21.181" v="0"/>
        <pc:sldMkLst>
          <pc:docMk/>
          <pc:sldMk cId="812417331" sldId="266"/>
        </pc:sldMkLst>
        <pc:inkChg chg="add">
          <ac:chgData name="Chad Vidden" userId="fa919fd6-03f8-48d0-9b95-10ac8c9672df" providerId="ADAL" clId="{E097672C-79C8-407A-AA10-00FCE2CD9641}" dt="2020-09-11T17:02:21.181" v="0"/>
          <ac:inkMkLst>
            <pc:docMk/>
            <pc:sldMk cId="812417331" sldId="266"/>
            <ac:inkMk id="4" creationId="{857C4A80-B62B-4B90-BD4E-6516C884EC6A}"/>
          </ac:inkMkLst>
        </pc:inkChg>
      </pc:sldChg>
    </pc:docChg>
  </pc:docChgLst>
  <pc:docChgLst>
    <pc:chgData name="Chad Vidden" userId="S::cvidden@uwlax.edu::fa919fd6-03f8-48d0-9b95-10ac8c9672df" providerId="AD" clId="Web-{79212879-0DB6-E50C-B9CC-8A4DC14599EC}"/>
    <pc:docChg chg="addSld delSld modSld sldOrd">
      <pc:chgData name="Chad Vidden" userId="S::cvidden@uwlax.edu::fa919fd6-03f8-48d0-9b95-10ac8c9672df" providerId="AD" clId="Web-{79212879-0DB6-E50C-B9CC-8A4DC14599EC}" dt="2020-09-25T15:10:10.306" v="547"/>
      <pc:docMkLst>
        <pc:docMk/>
      </pc:docMkLst>
      <pc:sldChg chg="modSp">
        <pc:chgData name="Chad Vidden" userId="S::cvidden@uwlax.edu::fa919fd6-03f8-48d0-9b95-10ac8c9672df" providerId="AD" clId="Web-{79212879-0DB6-E50C-B9CC-8A4DC14599EC}" dt="2020-09-25T14:50:27.947" v="57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79212879-0DB6-E50C-B9CC-8A4DC14599EC}" dt="2020-09-25T14:50:27.947" v="57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79212879-0DB6-E50C-B9CC-8A4DC14599EC}" dt="2020-09-25T14:50:32.181" v="59"/>
        <pc:sldMkLst>
          <pc:docMk/>
          <pc:sldMk cId="541778303" sldId="263"/>
        </pc:sldMkLst>
      </pc:sldChg>
      <pc:sldChg chg="del">
        <pc:chgData name="Chad Vidden" userId="S::cvidden@uwlax.edu::fa919fd6-03f8-48d0-9b95-10ac8c9672df" providerId="AD" clId="Web-{79212879-0DB6-E50C-B9CC-8A4DC14599EC}" dt="2020-09-25T14:50:37.166" v="63"/>
        <pc:sldMkLst>
          <pc:docMk/>
          <pc:sldMk cId="1018349687" sldId="264"/>
        </pc:sldMkLst>
      </pc:sldChg>
      <pc:sldChg chg="del">
        <pc:chgData name="Chad Vidden" userId="S::cvidden@uwlax.edu::fa919fd6-03f8-48d0-9b95-10ac8c9672df" providerId="AD" clId="Web-{79212879-0DB6-E50C-B9CC-8A4DC14599EC}" dt="2020-09-25T14:50:37.166" v="62"/>
        <pc:sldMkLst>
          <pc:docMk/>
          <pc:sldMk cId="110903978" sldId="265"/>
        </pc:sldMkLst>
      </pc:sldChg>
      <pc:sldChg chg="del">
        <pc:chgData name="Chad Vidden" userId="S::cvidden@uwlax.edu::fa919fd6-03f8-48d0-9b95-10ac8c9672df" providerId="AD" clId="Web-{79212879-0DB6-E50C-B9CC-8A4DC14599EC}" dt="2020-09-25T14:50:37.166" v="60"/>
        <pc:sldMkLst>
          <pc:docMk/>
          <pc:sldMk cId="2869586609" sldId="266"/>
        </pc:sldMkLst>
      </pc:sldChg>
      <pc:sldChg chg="del">
        <pc:chgData name="Chad Vidden" userId="S::cvidden@uwlax.edu::fa919fd6-03f8-48d0-9b95-10ac8c9672df" providerId="AD" clId="Web-{79212879-0DB6-E50C-B9CC-8A4DC14599EC}" dt="2020-09-25T14:50:37.166" v="61"/>
        <pc:sldMkLst>
          <pc:docMk/>
          <pc:sldMk cId="1685930717" sldId="267"/>
        </pc:sldMkLst>
      </pc:sldChg>
      <pc:sldChg chg="modSp modNotes">
        <pc:chgData name="Chad Vidden" userId="S::cvidden@uwlax.edu::fa919fd6-03f8-48d0-9b95-10ac8c9672df" providerId="AD" clId="Web-{79212879-0DB6-E50C-B9CC-8A4DC14599EC}" dt="2020-09-25T14:54:23.134" v="82"/>
        <pc:sldMkLst>
          <pc:docMk/>
          <pc:sldMk cId="3595072337" sldId="268"/>
        </pc:sldMkLst>
        <pc:spChg chg="mod">
          <ac:chgData name="Chad Vidden" userId="S::cvidden@uwlax.edu::fa919fd6-03f8-48d0-9b95-10ac8c9672df" providerId="AD" clId="Web-{79212879-0DB6-E50C-B9CC-8A4DC14599EC}" dt="2020-09-25T14:50:42.525" v="66" actId="20577"/>
          <ac:spMkLst>
            <pc:docMk/>
            <pc:sldMk cId="3595072337" sldId="268"/>
            <ac:spMk id="2" creationId="{F658961F-E82D-42CE-BE42-8CD85C7094BD}"/>
          </ac:spMkLst>
        </pc:spChg>
      </pc:sldChg>
      <pc:sldChg chg="modSp new modNotes">
        <pc:chgData name="Chad Vidden" userId="S::cvidden@uwlax.edu::fa919fd6-03f8-48d0-9b95-10ac8c9672df" providerId="AD" clId="Web-{79212879-0DB6-E50C-B9CC-8A4DC14599EC}" dt="2020-09-25T14:57:28.478" v="128"/>
        <pc:sldMkLst>
          <pc:docMk/>
          <pc:sldMk cId="964015980" sldId="269"/>
        </pc:sldMkLst>
        <pc:spChg chg="mod">
          <ac:chgData name="Chad Vidden" userId="S::cvidden@uwlax.edu::fa919fd6-03f8-48d0-9b95-10ac8c9672df" providerId="AD" clId="Web-{79212879-0DB6-E50C-B9CC-8A4DC14599EC}" dt="2020-09-25T14:54:32.681" v="100" actId="20577"/>
          <ac:spMkLst>
            <pc:docMk/>
            <pc:sldMk cId="964015980" sldId="269"/>
            <ac:spMk id="2" creationId="{7E4B9D6A-5102-479F-B667-58598A6F3352}"/>
          </ac:spMkLst>
        </pc:spChg>
      </pc:sldChg>
      <pc:sldChg chg="modSp new del">
        <pc:chgData name="Chad Vidden" userId="S::cvidden@uwlax.edu::fa919fd6-03f8-48d0-9b95-10ac8c9672df" providerId="AD" clId="Web-{79212879-0DB6-E50C-B9CC-8A4DC14599EC}" dt="2020-09-25T15:07:13.728" v="444"/>
        <pc:sldMkLst>
          <pc:docMk/>
          <pc:sldMk cId="84900663" sldId="270"/>
        </pc:sldMkLst>
        <pc:spChg chg="mod">
          <ac:chgData name="Chad Vidden" userId="S::cvidden@uwlax.edu::fa919fd6-03f8-48d0-9b95-10ac8c9672df" providerId="AD" clId="Web-{79212879-0DB6-E50C-B9CC-8A4DC14599EC}" dt="2020-09-25T14:57:46.212" v="180" actId="20577"/>
          <ac:spMkLst>
            <pc:docMk/>
            <pc:sldMk cId="84900663" sldId="270"/>
            <ac:spMk id="2" creationId="{79A0EBBB-E8F8-4FF5-85DE-DC94FEE00EE4}"/>
          </ac:spMkLst>
        </pc:spChg>
      </pc:sldChg>
      <pc:sldChg chg="modSp new modNotes">
        <pc:chgData name="Chad Vidden" userId="S::cvidden@uwlax.edu::fa919fd6-03f8-48d0-9b95-10ac8c9672df" providerId="AD" clId="Web-{79212879-0DB6-E50C-B9CC-8A4DC14599EC}" dt="2020-09-25T14:59:41.791" v="269" actId="20577"/>
        <pc:sldMkLst>
          <pc:docMk/>
          <pc:sldMk cId="1869950256" sldId="271"/>
        </pc:sldMkLst>
        <pc:spChg chg="mod">
          <ac:chgData name="Chad Vidden" userId="S::cvidden@uwlax.edu::fa919fd6-03f8-48d0-9b95-10ac8c9672df" providerId="AD" clId="Web-{79212879-0DB6-E50C-B9CC-8A4DC14599EC}" dt="2020-09-25T14:59:41.791" v="269" actId="20577"/>
          <ac:spMkLst>
            <pc:docMk/>
            <pc:sldMk cId="1869950256" sldId="271"/>
            <ac:spMk id="2" creationId="{9F0DC788-836E-4129-9116-435035004133}"/>
          </ac:spMkLst>
        </pc:spChg>
      </pc:sldChg>
      <pc:sldChg chg="modSp new modNotes">
        <pc:chgData name="Chad Vidden" userId="S::cvidden@uwlax.edu::fa919fd6-03f8-48d0-9b95-10ac8c9672df" providerId="AD" clId="Web-{79212879-0DB6-E50C-B9CC-8A4DC14599EC}" dt="2020-09-25T15:06:01.494" v="382"/>
        <pc:sldMkLst>
          <pc:docMk/>
          <pc:sldMk cId="802302840" sldId="272"/>
        </pc:sldMkLst>
        <pc:spChg chg="mod">
          <ac:chgData name="Chad Vidden" userId="S::cvidden@uwlax.edu::fa919fd6-03f8-48d0-9b95-10ac8c9672df" providerId="AD" clId="Web-{79212879-0DB6-E50C-B9CC-8A4DC14599EC}" dt="2020-09-25T14:59:58.166" v="296" actId="20577"/>
          <ac:spMkLst>
            <pc:docMk/>
            <pc:sldMk cId="802302840" sldId="272"/>
            <ac:spMk id="2" creationId="{3C31E5B4-55CD-4B67-BA3E-DAAD3F8E4787}"/>
          </ac:spMkLst>
        </pc:spChg>
      </pc:sldChg>
      <pc:sldChg chg="modSp new modNotes">
        <pc:chgData name="Chad Vidden" userId="S::cvidden@uwlax.edu::fa919fd6-03f8-48d0-9b95-10ac8c9672df" providerId="AD" clId="Web-{79212879-0DB6-E50C-B9CC-8A4DC14599EC}" dt="2020-09-25T15:06:52.353" v="435"/>
        <pc:sldMkLst>
          <pc:docMk/>
          <pc:sldMk cId="190101280" sldId="273"/>
        </pc:sldMkLst>
        <pc:spChg chg="mod">
          <ac:chgData name="Chad Vidden" userId="S::cvidden@uwlax.edu::fa919fd6-03f8-48d0-9b95-10ac8c9672df" providerId="AD" clId="Web-{79212879-0DB6-E50C-B9CC-8A4DC14599EC}" dt="2020-09-25T15:06:12.275" v="392" actId="20577"/>
          <ac:spMkLst>
            <pc:docMk/>
            <pc:sldMk cId="190101280" sldId="273"/>
            <ac:spMk id="2" creationId="{33CC5A51-CCB4-4C52-ACAD-69FB98B1A59A}"/>
          </ac:spMkLst>
        </pc:spChg>
      </pc:sldChg>
      <pc:sldChg chg="modSp new modNotes">
        <pc:chgData name="Chad Vidden" userId="S::cvidden@uwlax.edu::fa919fd6-03f8-48d0-9b95-10ac8c9672df" providerId="AD" clId="Web-{79212879-0DB6-E50C-B9CC-8A4DC14599EC}" dt="2020-09-25T15:06:58.650" v="439"/>
        <pc:sldMkLst>
          <pc:docMk/>
          <pc:sldMk cId="1944631041" sldId="274"/>
        </pc:sldMkLst>
        <pc:spChg chg="mod">
          <ac:chgData name="Chad Vidden" userId="S::cvidden@uwlax.edu::fa919fd6-03f8-48d0-9b95-10ac8c9672df" providerId="AD" clId="Web-{79212879-0DB6-E50C-B9CC-8A4DC14599EC}" dt="2020-09-25T15:06:17.166" v="403" actId="20577"/>
          <ac:spMkLst>
            <pc:docMk/>
            <pc:sldMk cId="1944631041" sldId="274"/>
            <ac:spMk id="2" creationId="{49CC4CDD-0D59-4C5F-AB34-542926FF588D}"/>
          </ac:spMkLst>
        </pc:spChg>
      </pc:sldChg>
      <pc:sldChg chg="modSp new modNotes">
        <pc:chgData name="Chad Vidden" userId="S::cvidden@uwlax.edu::fa919fd6-03f8-48d0-9b95-10ac8c9672df" providerId="AD" clId="Web-{79212879-0DB6-E50C-B9CC-8A4DC14599EC}" dt="2020-09-25T15:07:05.806" v="443"/>
        <pc:sldMkLst>
          <pc:docMk/>
          <pc:sldMk cId="1095626674" sldId="275"/>
        </pc:sldMkLst>
        <pc:spChg chg="mod">
          <ac:chgData name="Chad Vidden" userId="S::cvidden@uwlax.edu::fa919fd6-03f8-48d0-9b95-10ac8c9672df" providerId="AD" clId="Web-{79212879-0DB6-E50C-B9CC-8A4DC14599EC}" dt="2020-09-25T15:06:37.291" v="430" actId="20577"/>
          <ac:spMkLst>
            <pc:docMk/>
            <pc:sldMk cId="1095626674" sldId="275"/>
            <ac:spMk id="2" creationId="{CDA1F8F2-C36E-479D-8828-62FA7B0300CD}"/>
          </ac:spMkLst>
        </pc:spChg>
      </pc:sldChg>
      <pc:sldChg chg="modSp new ord modNotes">
        <pc:chgData name="Chad Vidden" userId="S::cvidden@uwlax.edu::fa919fd6-03f8-48d0-9b95-10ac8c9672df" providerId="AD" clId="Web-{79212879-0DB6-E50C-B9CC-8A4DC14599EC}" dt="2020-09-25T15:10:00.712" v="546"/>
        <pc:sldMkLst>
          <pc:docMk/>
          <pc:sldMk cId="3023817860" sldId="276"/>
        </pc:sldMkLst>
        <pc:spChg chg="mod">
          <ac:chgData name="Chad Vidden" userId="S::cvidden@uwlax.edu::fa919fd6-03f8-48d0-9b95-10ac8c9672df" providerId="AD" clId="Web-{79212879-0DB6-E50C-B9CC-8A4DC14599EC}" dt="2020-09-25T15:07:36.900" v="462" actId="20577"/>
          <ac:spMkLst>
            <pc:docMk/>
            <pc:sldMk cId="3023817860" sldId="276"/>
            <ac:spMk id="2" creationId="{2FB585EB-6094-4E4E-BC34-DF2701023415}"/>
          </ac:spMkLst>
        </pc:spChg>
      </pc:sldChg>
      <pc:sldChg chg="modSp new del">
        <pc:chgData name="Chad Vidden" userId="S::cvidden@uwlax.edu::fa919fd6-03f8-48d0-9b95-10ac8c9672df" providerId="AD" clId="Web-{79212879-0DB6-E50C-B9CC-8A4DC14599EC}" dt="2020-09-25T15:10:10.306" v="547"/>
        <pc:sldMkLst>
          <pc:docMk/>
          <pc:sldMk cId="2515311581" sldId="277"/>
        </pc:sldMkLst>
        <pc:spChg chg="mod">
          <ac:chgData name="Chad Vidden" userId="S::cvidden@uwlax.edu::fa919fd6-03f8-48d0-9b95-10ac8c9672df" providerId="AD" clId="Web-{79212879-0DB6-E50C-B9CC-8A4DC14599EC}" dt="2020-09-25T15:09:53.619" v="541" actId="20577"/>
          <ac:spMkLst>
            <pc:docMk/>
            <pc:sldMk cId="2515311581" sldId="277"/>
            <ac:spMk id="2" creationId="{15225A51-73C3-4B04-B49B-F09D3A9E1277}"/>
          </ac:spMkLst>
        </pc:spChg>
      </pc:sldChg>
      <pc:sldChg chg="add replId">
        <pc:chgData name="Chad Vidden" userId="S::cvidden@uwlax.edu::fa919fd6-03f8-48d0-9b95-10ac8c9672df" providerId="AD" clId="Web-{79212879-0DB6-E50C-B9CC-8A4DC14599EC}" dt="2020-09-25T15:09:58.103" v="544"/>
        <pc:sldMkLst>
          <pc:docMk/>
          <pc:sldMk cId="2994821577" sldId="278"/>
        </pc:sldMkLst>
      </pc:sldChg>
      <pc:sldChg chg="add replId">
        <pc:chgData name="Chad Vidden" userId="S::cvidden@uwlax.edu::fa919fd6-03f8-48d0-9b95-10ac8c9672df" providerId="AD" clId="Web-{79212879-0DB6-E50C-B9CC-8A4DC14599EC}" dt="2020-09-25T15:09:58.119" v="545"/>
        <pc:sldMkLst>
          <pc:docMk/>
          <pc:sldMk cId="1035434193" sldId="279"/>
        </pc:sldMkLst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fa919fd6-03f8-48d0-9b95-10ac8c9672df" providerId="ADAL" clId="{DF01410D-DED0-4455-93AC-9D0C4535E299}"/>
    <pc:docChg chg="modSld">
      <pc:chgData name="Chad Vidden" userId="fa919fd6-03f8-48d0-9b95-10ac8c9672df" providerId="ADAL" clId="{DF01410D-DED0-4455-93AC-9D0C4535E299}" dt="2020-09-28T13:36:05.525" v="1"/>
      <pc:docMkLst>
        <pc:docMk/>
      </pc:docMkLst>
      <pc:sldChg chg="addSp">
        <pc:chgData name="Chad Vidden" userId="fa919fd6-03f8-48d0-9b95-10ac8c9672df" providerId="ADAL" clId="{DF01410D-DED0-4455-93AC-9D0C4535E299}" dt="2020-09-28T13:20:34.929" v="0"/>
        <pc:sldMkLst>
          <pc:docMk/>
          <pc:sldMk cId="3637318454" sldId="257"/>
        </pc:sldMkLst>
        <pc:inkChg chg="add">
          <ac:chgData name="Chad Vidden" userId="fa919fd6-03f8-48d0-9b95-10ac8c9672df" providerId="ADAL" clId="{DF01410D-DED0-4455-93AC-9D0C4535E299}" dt="2020-09-28T13:20:34.929" v="0"/>
          <ac:inkMkLst>
            <pc:docMk/>
            <pc:sldMk cId="3637318454" sldId="257"/>
            <ac:inkMk id="5" creationId="{626D4E05-C146-4414-A55B-20DE0C029B2F}"/>
          </ac:inkMkLst>
        </pc:inkChg>
      </pc:sldChg>
      <pc:sldChg chg="addSp">
        <pc:chgData name="Chad Vidden" userId="fa919fd6-03f8-48d0-9b95-10ac8c9672df" providerId="ADAL" clId="{DF01410D-DED0-4455-93AC-9D0C4535E299}" dt="2020-09-28T13:20:34.929" v="0"/>
        <pc:sldMkLst>
          <pc:docMk/>
          <pc:sldMk cId="3595072337" sldId="268"/>
        </pc:sldMkLst>
        <pc:inkChg chg="add">
          <ac:chgData name="Chad Vidden" userId="fa919fd6-03f8-48d0-9b95-10ac8c9672df" providerId="ADAL" clId="{DF01410D-DED0-4455-93AC-9D0C4535E299}" dt="2020-09-28T13:20:34.929" v="0"/>
          <ac:inkMkLst>
            <pc:docMk/>
            <pc:sldMk cId="3595072337" sldId="268"/>
            <ac:inkMk id="4" creationId="{50991A84-99A2-4ACC-BF02-6080F4DCB5BE}"/>
          </ac:inkMkLst>
        </pc:inkChg>
      </pc:sldChg>
      <pc:sldChg chg="addSp">
        <pc:chgData name="Chad Vidden" userId="fa919fd6-03f8-48d0-9b95-10ac8c9672df" providerId="ADAL" clId="{DF01410D-DED0-4455-93AC-9D0C4535E299}" dt="2020-09-28T13:20:34.929" v="0"/>
        <pc:sldMkLst>
          <pc:docMk/>
          <pc:sldMk cId="964015980" sldId="269"/>
        </pc:sldMkLst>
        <pc:inkChg chg="add">
          <ac:chgData name="Chad Vidden" userId="fa919fd6-03f8-48d0-9b95-10ac8c9672df" providerId="ADAL" clId="{DF01410D-DED0-4455-93AC-9D0C4535E299}" dt="2020-09-28T13:20:34.929" v="0"/>
          <ac:inkMkLst>
            <pc:docMk/>
            <pc:sldMk cId="964015980" sldId="269"/>
            <ac:inkMk id="4" creationId="{8850824A-E386-45A9-AF4F-B6DB21A34B88}"/>
          </ac:inkMkLst>
        </pc:inkChg>
      </pc:sldChg>
      <pc:sldChg chg="addSp">
        <pc:chgData name="Chad Vidden" userId="fa919fd6-03f8-48d0-9b95-10ac8c9672df" providerId="ADAL" clId="{DF01410D-DED0-4455-93AC-9D0C4535E299}" dt="2020-09-28T13:36:05.525" v="1"/>
        <pc:sldMkLst>
          <pc:docMk/>
          <pc:sldMk cId="1869950256" sldId="271"/>
        </pc:sldMkLst>
        <pc:inkChg chg="add">
          <ac:chgData name="Chad Vidden" userId="fa919fd6-03f8-48d0-9b95-10ac8c9672df" providerId="ADAL" clId="{DF01410D-DED0-4455-93AC-9D0C4535E299}" dt="2020-09-28T13:20:34.929" v="0"/>
          <ac:inkMkLst>
            <pc:docMk/>
            <pc:sldMk cId="1869950256" sldId="271"/>
            <ac:inkMk id="4" creationId="{73C6F5F2-31F6-446B-B924-EF9A432B5F8A}"/>
          </ac:inkMkLst>
        </pc:inkChg>
        <pc:inkChg chg="add">
          <ac:chgData name="Chad Vidden" userId="fa919fd6-03f8-48d0-9b95-10ac8c9672df" providerId="ADAL" clId="{DF01410D-DED0-4455-93AC-9D0C4535E299}" dt="2020-09-28T13:36:05.525" v="1"/>
          <ac:inkMkLst>
            <pc:docMk/>
            <pc:sldMk cId="1869950256" sldId="271"/>
            <ac:inkMk id="5" creationId="{E7BA6072-9CCA-4D5A-820B-D97B9368CF90}"/>
          </ac:inkMkLst>
        </pc:inkChg>
      </pc:sldChg>
      <pc:sldChg chg="addSp">
        <pc:chgData name="Chad Vidden" userId="fa919fd6-03f8-48d0-9b95-10ac8c9672df" providerId="ADAL" clId="{DF01410D-DED0-4455-93AC-9D0C4535E299}" dt="2020-09-28T13:20:34.929" v="0"/>
        <pc:sldMkLst>
          <pc:docMk/>
          <pc:sldMk cId="802302840" sldId="272"/>
        </pc:sldMkLst>
        <pc:inkChg chg="add">
          <ac:chgData name="Chad Vidden" userId="fa919fd6-03f8-48d0-9b95-10ac8c9672df" providerId="ADAL" clId="{DF01410D-DED0-4455-93AC-9D0C4535E299}" dt="2020-09-28T13:20:34.929" v="0"/>
          <ac:inkMkLst>
            <pc:docMk/>
            <pc:sldMk cId="802302840" sldId="272"/>
            <ac:inkMk id="4" creationId="{57CA4666-2D9F-400B-8F9C-735CDF9BA698}"/>
          </ac:inkMkLst>
        </pc:inkChg>
      </pc:sldChg>
      <pc:sldChg chg="addSp">
        <pc:chgData name="Chad Vidden" userId="fa919fd6-03f8-48d0-9b95-10ac8c9672df" providerId="ADAL" clId="{DF01410D-DED0-4455-93AC-9D0C4535E299}" dt="2020-09-28T13:20:34.929" v="0"/>
        <pc:sldMkLst>
          <pc:docMk/>
          <pc:sldMk cId="190101280" sldId="273"/>
        </pc:sldMkLst>
        <pc:inkChg chg="add">
          <ac:chgData name="Chad Vidden" userId="fa919fd6-03f8-48d0-9b95-10ac8c9672df" providerId="ADAL" clId="{DF01410D-DED0-4455-93AC-9D0C4535E299}" dt="2020-09-28T13:20:34.929" v="0"/>
          <ac:inkMkLst>
            <pc:docMk/>
            <pc:sldMk cId="190101280" sldId="273"/>
            <ac:inkMk id="4" creationId="{7270F52C-93FD-4D36-A9B6-E7C1F5E24AFE}"/>
          </ac:inkMkLst>
        </pc:inkChg>
      </pc:sldChg>
      <pc:sldChg chg="addSp">
        <pc:chgData name="Chad Vidden" userId="fa919fd6-03f8-48d0-9b95-10ac8c9672df" providerId="ADAL" clId="{DF01410D-DED0-4455-93AC-9D0C4535E299}" dt="2020-09-28T13:20:34.929" v="0"/>
        <pc:sldMkLst>
          <pc:docMk/>
          <pc:sldMk cId="1944631041" sldId="274"/>
        </pc:sldMkLst>
        <pc:inkChg chg="add">
          <ac:chgData name="Chad Vidden" userId="fa919fd6-03f8-48d0-9b95-10ac8c9672df" providerId="ADAL" clId="{DF01410D-DED0-4455-93AC-9D0C4535E299}" dt="2020-09-28T13:20:34.929" v="0"/>
          <ac:inkMkLst>
            <pc:docMk/>
            <pc:sldMk cId="1944631041" sldId="274"/>
            <ac:inkMk id="4" creationId="{033C0757-5974-42FB-A6AA-87E0FD46168B}"/>
          </ac:inkMkLst>
        </pc:inkChg>
      </pc:sldChg>
      <pc:sldChg chg="addSp">
        <pc:chgData name="Chad Vidden" userId="fa919fd6-03f8-48d0-9b95-10ac8c9672df" providerId="ADAL" clId="{DF01410D-DED0-4455-93AC-9D0C4535E299}" dt="2020-09-28T13:20:34.929" v="0"/>
        <pc:sldMkLst>
          <pc:docMk/>
          <pc:sldMk cId="1095626674" sldId="275"/>
        </pc:sldMkLst>
        <pc:inkChg chg="add">
          <ac:chgData name="Chad Vidden" userId="fa919fd6-03f8-48d0-9b95-10ac8c9672df" providerId="ADAL" clId="{DF01410D-DED0-4455-93AC-9D0C4535E299}" dt="2020-09-28T13:20:34.929" v="0"/>
          <ac:inkMkLst>
            <pc:docMk/>
            <pc:sldMk cId="1095626674" sldId="275"/>
            <ac:inkMk id="4" creationId="{A95638C1-D268-4A64-A37F-C323025F1D7C}"/>
          </ac:inkMkLst>
        </pc:inkChg>
      </pc:sldChg>
      <pc:sldChg chg="addSp">
        <pc:chgData name="Chad Vidden" userId="fa919fd6-03f8-48d0-9b95-10ac8c9672df" providerId="ADAL" clId="{DF01410D-DED0-4455-93AC-9D0C4535E299}" dt="2020-09-28T13:36:05.525" v="1"/>
        <pc:sldMkLst>
          <pc:docMk/>
          <pc:sldMk cId="3023817860" sldId="276"/>
        </pc:sldMkLst>
        <pc:inkChg chg="add">
          <ac:chgData name="Chad Vidden" userId="fa919fd6-03f8-48d0-9b95-10ac8c9672df" providerId="ADAL" clId="{DF01410D-DED0-4455-93AC-9D0C4535E299}" dt="2020-09-28T13:36:05.525" v="1"/>
          <ac:inkMkLst>
            <pc:docMk/>
            <pc:sldMk cId="3023817860" sldId="276"/>
            <ac:inkMk id="4" creationId="{7F453B93-35BF-4A42-9243-C7FDB22F5536}"/>
          </ac:inkMkLst>
        </pc:inkChg>
      </pc:sldChg>
      <pc:sldChg chg="addSp">
        <pc:chgData name="Chad Vidden" userId="fa919fd6-03f8-48d0-9b95-10ac8c9672df" providerId="ADAL" clId="{DF01410D-DED0-4455-93AC-9D0C4535E299}" dt="2020-09-28T13:36:05.525" v="1"/>
        <pc:sldMkLst>
          <pc:docMk/>
          <pc:sldMk cId="1035434193" sldId="279"/>
        </pc:sldMkLst>
        <pc:inkChg chg="add">
          <ac:chgData name="Chad Vidden" userId="fa919fd6-03f8-48d0-9b95-10ac8c9672df" providerId="ADAL" clId="{DF01410D-DED0-4455-93AC-9D0C4535E299}" dt="2020-09-28T13:36:05.525" v="1"/>
          <ac:inkMkLst>
            <pc:docMk/>
            <pc:sldMk cId="1035434193" sldId="279"/>
            <ac:inkMk id="4" creationId="{DD800C60-8F29-4A8A-8DE4-75FCBEDB8A4D}"/>
          </ac:inkMkLst>
        </pc:ink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E5A18350-9086-0B1F-3501-A39CD51F03AB}"/>
    <pc:docChg chg="addSld delSld modSld">
      <pc:chgData name="Chad Vidden" userId="S::cvidden@uwlax.edu::fa919fd6-03f8-48d0-9b95-10ac8c9672df" providerId="AD" clId="Web-{E5A18350-9086-0B1F-3501-A39CD51F03AB}" dt="2020-09-12T18:35:53.492" v="455"/>
      <pc:docMkLst>
        <pc:docMk/>
      </pc:docMkLst>
      <pc:sldChg chg="delSp modSp">
        <pc:chgData name="Chad Vidden" userId="S::cvidden@uwlax.edu::fa919fd6-03f8-48d0-9b95-10ac8c9672df" providerId="AD" clId="Web-{E5A18350-9086-0B1F-3501-A39CD51F03AB}" dt="2020-09-12T18:30:17.104" v="130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5A18350-9086-0B1F-3501-A39CD51F03AB}" dt="2020-09-12T18:25:56.022" v="5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E5A18350-9086-0B1F-3501-A39CD51F03AB}" dt="2020-09-12T18:30:17.104" v="130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E5A18350-9086-0B1F-3501-A39CD51F03AB}" dt="2020-09-12T18:25:57.475" v="53"/>
          <ac:inkMkLst>
            <pc:docMk/>
            <pc:sldMk cId="3637318454" sldId="257"/>
            <ac:inkMk id="5" creationId="{D4D570BF-94C0-438F-855E-EC422692A4B8}"/>
          </ac:inkMkLst>
        </pc:inkChg>
      </pc:sldChg>
      <pc:sldChg chg="del">
        <pc:chgData name="Chad Vidden" userId="S::cvidden@uwlax.edu::fa919fd6-03f8-48d0-9b95-10ac8c9672df" providerId="AD" clId="Web-{E5A18350-9086-0B1F-3501-A39CD51F03AB}" dt="2020-09-12T18:26:19.538" v="80"/>
        <pc:sldMkLst>
          <pc:docMk/>
          <pc:sldMk cId="2599349530" sldId="258"/>
        </pc:sldMkLst>
      </pc:sldChg>
      <pc:sldChg chg="delSp modSp">
        <pc:chgData name="Chad Vidden" userId="S::cvidden@uwlax.edu::fa919fd6-03f8-48d0-9b95-10ac8c9672df" providerId="AD" clId="Web-{E5A18350-9086-0B1F-3501-A39CD51F03AB}" dt="2020-09-12T18:26:23.522" v="81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5A18350-9086-0B1F-3501-A39CD51F03AB}" dt="2020-09-12T18:26:23.522" v="81" actId="20577"/>
          <ac:spMkLst>
            <pc:docMk/>
            <pc:sldMk cId="541778303" sldId="263"/>
            <ac:spMk id="2" creationId="{CA451731-004D-47EF-B477-97CEF7BB49D9}"/>
          </ac:spMkLst>
        </pc:spChg>
        <pc:inkChg chg="del">
          <ac:chgData name="Chad Vidden" userId="S::cvidden@uwlax.edu::fa919fd6-03f8-48d0-9b95-10ac8c9672df" providerId="AD" clId="Web-{E5A18350-9086-0B1F-3501-A39CD51F03AB}" dt="2020-09-12T18:26:11.616" v="76"/>
          <ac:inkMkLst>
            <pc:docMk/>
            <pc:sldMk cId="541778303" sldId="263"/>
            <ac:inkMk id="4" creationId="{B3769A6C-C0A3-4B42-8050-DF1F18CD437E}"/>
          </ac:inkMkLst>
        </pc:inkChg>
      </pc:sldChg>
      <pc:sldChg chg="modSp new modNotes">
        <pc:chgData name="Chad Vidden" userId="S::cvidden@uwlax.edu::fa919fd6-03f8-48d0-9b95-10ac8c9672df" providerId="AD" clId="Web-{E5A18350-9086-0B1F-3501-A39CD51F03AB}" dt="2020-09-12T18:34:09.509" v="389"/>
        <pc:sldMkLst>
          <pc:docMk/>
          <pc:sldMk cId="824367493" sldId="264"/>
        </pc:sldMkLst>
        <pc:spChg chg="mod">
          <ac:chgData name="Chad Vidden" userId="S::cvidden@uwlax.edu::fa919fd6-03f8-48d0-9b95-10ac8c9672df" providerId="AD" clId="Web-{E5A18350-9086-0B1F-3501-A39CD51F03AB}" dt="2020-09-12T18:30:07.463" v="113" actId="20577"/>
          <ac:spMkLst>
            <pc:docMk/>
            <pc:sldMk cId="824367493" sldId="264"/>
            <ac:spMk id="2" creationId="{DEFC1BBD-F637-4D59-98B2-6A35CA5D22F1}"/>
          </ac:spMkLst>
        </pc:spChg>
      </pc:sldChg>
      <pc:sldChg chg="del">
        <pc:chgData name="Chad Vidden" userId="S::cvidden@uwlax.edu::fa919fd6-03f8-48d0-9b95-10ac8c9672df" providerId="AD" clId="Web-{E5A18350-9086-0B1F-3501-A39CD51F03AB}" dt="2020-09-12T18:26:19.506" v="79"/>
        <pc:sldMkLst>
          <pc:docMk/>
          <pc:sldMk cId="3766516014" sldId="264"/>
        </pc:sldMkLst>
      </pc:sldChg>
      <pc:sldChg chg="modSp add replId modNotes">
        <pc:chgData name="Chad Vidden" userId="S::cvidden@uwlax.edu::fa919fd6-03f8-48d0-9b95-10ac8c9672df" providerId="AD" clId="Web-{E5A18350-9086-0B1F-3501-A39CD51F03AB}" dt="2020-09-12T18:34:39.665" v="422"/>
        <pc:sldMkLst>
          <pc:docMk/>
          <pc:sldMk cId="2610557597" sldId="265"/>
        </pc:sldMkLst>
        <pc:spChg chg="mod">
          <ac:chgData name="Chad Vidden" userId="S::cvidden@uwlax.edu::fa919fd6-03f8-48d0-9b95-10ac8c9672df" providerId="AD" clId="Web-{E5A18350-9086-0B1F-3501-A39CD51F03AB}" dt="2020-09-12T18:33:04.290" v="312" actId="20577"/>
          <ac:spMkLst>
            <pc:docMk/>
            <pc:sldMk cId="2610557597" sldId="265"/>
            <ac:spMk id="2" creationId="{DEFC1BBD-F637-4D59-98B2-6A35CA5D22F1}"/>
          </ac:spMkLst>
        </pc:spChg>
      </pc:sldChg>
      <pc:sldChg chg="del">
        <pc:chgData name="Chad Vidden" userId="S::cvidden@uwlax.edu::fa919fd6-03f8-48d0-9b95-10ac8c9672df" providerId="AD" clId="Web-{E5A18350-9086-0B1F-3501-A39CD51F03AB}" dt="2020-09-12T18:26:19.491" v="78"/>
        <pc:sldMkLst>
          <pc:docMk/>
          <pc:sldMk cId="2904448574" sldId="265"/>
        </pc:sldMkLst>
      </pc:sldChg>
      <pc:sldChg chg="del">
        <pc:chgData name="Chad Vidden" userId="S::cvidden@uwlax.edu::fa919fd6-03f8-48d0-9b95-10ac8c9672df" providerId="AD" clId="Web-{E5A18350-9086-0B1F-3501-A39CD51F03AB}" dt="2020-09-12T18:26:19.459" v="77"/>
        <pc:sldMkLst>
          <pc:docMk/>
          <pc:sldMk cId="812417331" sldId="266"/>
        </pc:sldMkLst>
      </pc:sldChg>
      <pc:sldChg chg="modSp new modNotes">
        <pc:chgData name="Chad Vidden" userId="S::cvidden@uwlax.edu::fa919fd6-03f8-48d0-9b95-10ac8c9672df" providerId="AD" clId="Web-{E5A18350-9086-0B1F-3501-A39CD51F03AB}" dt="2020-09-12T18:33:49.165" v="371"/>
        <pc:sldMkLst>
          <pc:docMk/>
          <pc:sldMk cId="2817062120" sldId="266"/>
        </pc:sldMkLst>
        <pc:spChg chg="mod">
          <ac:chgData name="Chad Vidden" userId="S::cvidden@uwlax.edu::fa919fd6-03f8-48d0-9b95-10ac8c9672df" providerId="AD" clId="Web-{E5A18350-9086-0B1F-3501-A39CD51F03AB}" dt="2020-09-12T18:33:31.618" v="353" actId="20577"/>
          <ac:spMkLst>
            <pc:docMk/>
            <pc:sldMk cId="2817062120" sldId="266"/>
            <ac:spMk id="2" creationId="{C73569B2-4F1E-4009-96C7-2520176E084E}"/>
          </ac:spMkLst>
        </pc:spChg>
      </pc:sldChg>
      <pc:sldChg chg="modSp new modNotes">
        <pc:chgData name="Chad Vidden" userId="S::cvidden@uwlax.edu::fa919fd6-03f8-48d0-9b95-10ac8c9672df" providerId="AD" clId="Web-{E5A18350-9086-0B1F-3501-A39CD51F03AB}" dt="2020-09-12T18:35:53.492" v="455"/>
        <pc:sldMkLst>
          <pc:docMk/>
          <pc:sldMk cId="3792547933" sldId="267"/>
        </pc:sldMkLst>
        <pc:spChg chg="mod">
          <ac:chgData name="Chad Vidden" userId="S::cvidden@uwlax.edu::fa919fd6-03f8-48d0-9b95-10ac8c9672df" providerId="AD" clId="Web-{E5A18350-9086-0B1F-3501-A39CD51F03AB}" dt="2020-09-12T18:35:14.336" v="442" actId="20577"/>
          <ac:spMkLst>
            <pc:docMk/>
            <pc:sldMk cId="3792547933" sldId="267"/>
            <ac:spMk id="2" creationId="{EF8E6AF8-1847-4E7F-AC8D-B7046EC0F2F7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6T14:46:30.7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12982 12399 12 0,'-3'-10'6'0,"6"-9"1"16,1 13 6-16,-1-3-12 15,4-1 0-15,-3-2 1 16,3-4 0-16,0 0-3 16,0-2 0-16,0-1 1 0,0 0 1 15,0 3-1-15,-3 4 0 16,3-1-1-16,0 4 1 16,-4 6 0-16,1 3 0 15,-1 9-1-15,-3 13 1 16,0 3-1-1,0 0 0-15,0 3 0 0,0-6 1 16,0 0 0-16,0-3 0 16,0 0 0-16,4-10 1 15,-1 1-1-15,5-4 1 16,-1 0-1-16,3-9 1 16,1 0 0-16,-1 0 0 15,4 0-1-15,-3-4 1 16,0-2 0-16,-1-7 1 15,1-2-1-15,-4-4 0 0,0-4 0 16,0 5 0-16,0 2-1 16,0 3 1-16,0 7-1 15,0 6 0-15,0 6-1 16,0 6 1-16,0 7 0 16,0 3 1-16,0 2-2 15,1 1 1-15,-1-6 0 16,0-6 0-16,0 2 0 15,3-3 1-15,-3 1-1 16,4-4 1-16,-1-3 0 16,5 0 1-16,-1 1-1 15,0-8 0-15,0-5 1 16,4-4 0-16,3-2-1 0,-4-1 0 16,-3 0 0-16,1 4 1 15,-1 2-1-15,-4 4 1 16,-3 3-1-16,0 6 0 15,0 3 0-15,1 1 1 16,-5 2-2-16,1 1 1 16,-1 2-1-16,1-2 1 15,3-4-2-15,0 3 1 16,0-3 0-16,0-2 0 16,0 2 0-16,0-3 1 15,4-3-1-15,-1 0 0 16,1-6 0-16,-1-1 1 15,4-2-1-15,1-3 1 0,-1-1-1 16,3-3 1-16,-3 1-1 16,0-1 1-16,1 3-1 15,-1 4 0-15,-4 6 0 16,1 3 0-16,-1 3 0 16,1 3 0-16,0 4-1 15,-4 5 1-15,3 1 0 16,1 3 0-16,-1-7 0 15,1-2 0-15,3 2 0 16,0 1 1-16,0-4-1 16,0 1 0-16,1-1 0 15,6-3 0-15,-4 1 0 16,1-7 1-16,-4 0-1 16,4-3 0-16,-4-1 0 0,0 4 1 15,0-3-1-15,-3 0 0 16,-4-3 0-16,3 0 0 15,4 2 0-15,-3 1 0 16,0 3 0-16,3 0 1 16,-4 0-1-16,1 0 0 15,-1 0 0-15,1 0 0 16,0 7 0-16,-1-1 0 16,1 6 0-16,3-2 0 0,-4-1 0 15,5 1 0 1,-1-1 0-16,0-6 1 0,3-3-1 15,1 0 0-15,0-3 0 16,-1-3 0-16,1-7 0 16,3 4 0-16,0 3-1 15,1-1 1-15,2-2 0 16,-6-1 0-16,-1 1 0 16,-2 3 0-16,-1 3 0 15,0 3 0-15,0 3 0 16,0 0 0-16,0-3 0 15,0 6 0-15,-3-3 0 16,-1-3 1-16,-3 7-2 16,1-4 1-16,2 0 0 15,1 3 0-15,3 7 0 16,0-7 0-16,0 0 0 16,0-3 0-16,4 0 0 0,-1-15 1 15,5 3-1-15,-1 2 0 16,0-5 0-16,0-4 0 15,0-3 0-15,-3 0 0 16,0 1-1-16,-1 2 1 16,1 0 0-16,-1 1 0 15,5 2 0-15,-5 0 0 16,1 4 0-16,0 0 1 16,-1 2-1-16,1 1 1 15,-4 3-1-15,4 0 0 16,-4 6 1-16,3 0 0 15,1 7-1-15,-4 2 1 16,0 4-1-16,-3-1 1 0,-1 1 0 16,4 0 0-16,4-4-1 15,0-2 1-15,3-4-1 16,0-3 1-16,4-3-5 16,-1 0 0-16,1 3-8 15,0 0 1-15</inkml:trace>
  <inkml:trace contextRef="#ctx0" brushRef="#br0" timeOffset="1668.02">20482 11646 11 0,'0'-9'5'0,"0"31"7"15,0-16 5-15,0 6-15 16,0 7 1-16,-3 9 2 16,3 1 1-16,0 18-7 15,0 6 1-15,3 16 4 16,4-9 0-16,-3-4-2 16,-1 0 0-16,1-9-1 15,-1-6 0-15,1-6-5 0,0-10 1 16,-1-10-6-16,4-5 1 15,0-13-1-15,-7-7 1 16</inkml:trace>
  <inkml:trace contextRef="#ctx0" brushRef="#br0" timeOffset="2267.03">20525 11549 10 0,'21'19'5'0,"-4"-4"-2"0,-10-12 6 0,1 1-6 15,-1-1 0-15,0 0 1 16,3 0 1-16,1 3-6 16,3 7 0-16,0-7 5 15,0-3 1-15,11-9-1 16,10-4 0-16,7 17-1 16,8-1 1-16,3-3-1 15,3-3 1-15,4-6-3 16,-7 6 1-16,-7-10-1 0,-11 10 0 15,1 0-2-15,-8 7 1 16,-4-1-1-16,-2-22 1 16,-5 10-1-16,-3 6 1 15,-3 3-1-15,-4 10 0 16,-3 6 0-16,-4 6 1 16,0 3-1-16,-4 3 1 15,4 4-1-15,-4 2 1 16,4 10 0-16,0 4 1 15,8 8-1-15,2-12 1 16,1 0-1-16,-4 0 1 16,-7 3-1-16,-11 1 1 0,-3-4-2 15,-11-7 1-15,-17 1 0 16,-18-3 0-16,-14-4-1 16,-7-9 1-16,7-6-7 15,-4-9 0-15,-10-14-2 16,3-5 1-16</inkml:trace>
  <inkml:trace contextRef="#ctx0" brushRef="#br0" timeOffset="7070.89">12411 13791 12 0,'0'-6'6'0,"7"12"0"0,-7-6 7 15,0 0-10-15,3-6 0 16,1-4 3-16,3 1 0 15,3-7-7-15,1-6 0 16,0-9 5-16,-1-4 1 16,1 4-3-16,-1-10 0 15,-3-12-1-15,1-7 1 16,-1 4-2-16,-4 24 0 16,4-5 0-16,-3-1 0 15,-1 13 0-15,1-3 1 16,-4 3-1-16,3 6 0 15,1 10-1-15,-1 2 1 16,4 7 0-16,-3 3 0 16,-1 7-1-16,4 9 1 0,1-22-1 15,-1 3 1-15,0 9 0 16,3 10 1-16,1 12-1 16,-1 13 0-16,5 3 1 15,-1-3 0-15,0 0-1 16,0 3 1-16,3-6 0 15,-2-7 0-15,-1 1 0 16,-4-7 0-16,1-6 0 16,-4-10 0-16,0-2-1 15,0-1 1-15,0-21 0 16,-3-10 1-16,-4-3-1 16,-7-4 0-16,-4 4-1 15,-10 0 1-15,-7 0-1 16,-8 3 0-16,-6 3-1 15,0 7 1-15,3 2-1 0,0 10 1 16,-3 7 0 0,-1 2 0-16,1-3-1 0,7 4 1 15,-1-1 0-15,8 4 1 16,4 6-1-16,6-7 1 16,4-3-1-16,3 1 0 15,4-1 1-15,4-2 0 16,3-1-1-16,7-3 0 15,3 0 0-15,8-9 1 16,7 3-1-16,6-10 1 16,1 1-1-16,7-1 0 0,14-9 0 15,-4-6 1-15,4-7-1 16,0-5 0-16,-4-1 0 16,-3 6 0-16,-7 4-1 15,-7 22 0-15,-4 5 0 16,-7-5 1-16,-3 3-1 15,-4-7 0-15,-7 10 0 16,-7 9 1-16,-3-21-1 16,-8 8 1-16,-10 11-1 15,-4 11 1-15,0 17-1 16,-6 12 1-16,-8 12-1 16,-3 7 1-16,-4-1 0 15,3-2 0-15,5-22-1 16,-1-1 1-16,0 1-1 15,0-4 1-15,7-2 0 16,4-4 0-16,3-6-3 0,8-6 0 16,3-10-6-16,3-9 0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8T13:23:52.7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0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28T13:25:34.647"/>
    </inkml:context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2745 3615 11 0,'-14'-15'5'0,"14"21"6"15,0-6 5-15,3 0-14 16,4 3 1-16,-7 3 1 15,4-6 0-15,3 3-6 16,3 4 1-16,8-4 2 16,-8 3 1-16,12 0-3 0,6 1 1 15,-3 5 0 1,10-9 0-16,-3 3 2 0,-1 4 0 16,8-4 2-16,11 7 0 15,-1 2 1 1,4 4 0-16,10-6-1 15,-3 6 1-15,4-4-3 0,3 1 1 16,-4-7-2-16,8 1 0 16,3-4-1-16,0 3 1 0,7-5 0 15,4 2 1-15,0-6 0 16,3 0 0-16,0 0 0 16,0 3 0-16,4-3 0 15,0-3 1-15,3-7-3 16,-7-2 1-16,4-4-1 15,7 4 1-15,-8-1-1 16,8 1 0-16,0 2-1 16,3 1 1-16,4-1 0 15,-7-2 1-15,3-1-1 16,0 4 1-16,8-4-1 16,-1-2 1-16,0 2-1 15,1 1 0-15,-1-1 0 16,8 4 0-16,-5-10 0 15,8 0 0-15,-3 6 0 16,-4-5 0-16,3 5 0 16,8-3 1-16,-4 1 0 15,3 2 0-15,-3 4 0 16,0-7 0-16,0 0-1 0,-4 4 1 16,11-7-1-16,-3 3 1 15,10 4-1-15,-11-1 1 16,4 1-2-16,7 2 1 15,0-2 0-15,-3 2 1 16,3 1-1-16,4 0 0 16,3-1 0-16,-4 7 1 15,4-3-1-15,4 12 0 16,0-12 0-16,-8 6 1 0,4-3-1 16,-3 3 1-16,3 0-1 15,-7 0 1 1,7 0-1-16,-7-4 1 15,4 1 0-15,-11-3 0 0,7 0-1 16,-7 0 1-16,0-1 0 16,0-2 0-16,-7 6-1 15,0 3 0-15,0-7 0 16,0 7 1-16,3 7-1 16,-6-7 0-16,2 0 0 15,-2 19 1-15,3-16-1 16,-7 6 1-16,-4-3-1 15,0 1 1-15,1 2 0 16,-4 0 1-16,-1 4 0 16,-9 0 0-16,-1-4 0 15,4 0 0-15,-4 1-1 0,4 2 1 16,-4-2-2-16,-10-1 0 16,-1 0 0-16,8 4 1 15,-11-10-1-15,4 3 0 16,0 4 0-16,-1-7 0 15,-6 0 0-15,3 0 1 16,-7 0-1-16,0 4 0 16,-3-4 0-16,-1 0 1 15,1 0 0-15,-4 3 0 16,-4-6-1-16,-3-6 1 0,-3 3-1 16,3 0 1-1,-4 0-1-15,-3 0 0 0,4-1 0 16,-1-2 0-16,0 3 0 15,4 0 0-15,-7 3 0 16,-7 0 1-16,-4 0-1 16,4 0 1-16,0 0-1 15,0 0 0-15,-4-6-1 16,1 2 1-16,-1-2-2 16,4 3 1-16,-4 3-2 15,-3-6 1-15,0 6-4 16,0 0 0-16,-1 6-11 15,1-6 0-15,11 9-2 16,6 7 1-16</inkml:trace>
  <inkml:trace contextRef="#ctx0" brushRef="#br0" timeOffset="3602.46">18443 3289 23 0,'11'22'11'0,"6"-28"1"0,-9 6 12 15,-5 6-22-15,1 3 0 0,3 1 3 16,3-4 0-16,1 4-6 16,-1-1 1-16,4 0 4 15,4 1 0-15,0-7-1 16,3 3 1-16,-3-6-1 16,-1 0 0-16,1-6-1 15,-1 3 1-15,5-13-1 16,-1 0 0-16,-4 7-1 15,1-13 0-15,-4-12 0 16,-3-14 0-16,-8-14-1 16,-3-7 1-16,-7-10-1 15,0 4 1-15,-3 0 0 16,-4 0 0-16,-1-10-1 16,5 3 1-16,-4 7-1 15,0-10 1-15,-1 10 0 16,-2-3 0-16,3 6 0 15,3-7 0-15,4 13-1 0,7 7 1 16,4 6-1-16,6 6 1 16,4-1-1-16,0 8 0 15,8 5-1-15,-1 7 1 16,0 9-1-16,0 10 0 16,0 9-2-16,0 15 1 15,1 4-5-15,-5 10 1 16,-3 5-10-16,-10-3 0 15</inkml:trace>
  <inkml:trace contextRef="#ctx0" brushRef="#br0" timeOffset="4294.96">18937 3581 45 0,'0'19'22'0,"7"9"-15"16,-7-19 34-16,0 7-39 15,4 9 0-15,-1 13 0 16,1-20 0-16,-1 1-4 0,1 3 1 16,-1-3-7-16,1-7 1 15,-4-2-8-15,-4 2 0 16</inkml:trace>
  <inkml:trace contextRef="#ctx0" brushRef="#br0" timeOffset="5660.38">19184 1615 27 0,'0'9'13'0,"-7"-9"-3"16,3 0 12-16,1 0-21 15,-4 9 0-15,0-9 1 16,-7 0 0-16,0 0-3 16,0 0 0-16,-1-6 2 15,1 3 0-15,0 6-1 16,4 3 1-16,-1-6-2 16,0-6 0-16,1 3-2 15,3-6 0-15,3-4 0 16,1 0 0-16,3 4 0 15,0-7 0-15,3 4 0 16,4-4 1-16,4 0 1 16,3 4 1-16,4-4 0 15,3 7 1-15,4-1 1 16,3 4 1-16,0 3 0 16,-3 12 0-16,-1 4-1 0,1 3 1 15,-4-1-1-15,0 4 0 16,1-3-2-16,-5 3 0 15,1-10 0-15,-1-6 0 16,5 3 1-16,-1-6 0 16,0 4 1-16,0 2 1 15,-3-6 0-15,-4 3 0 0,0 10 1 16,0-13 0 0,-3 0-1-16,-4-7 1 0,-4-2-2 15,-6-10 0-15,-8 0-1 16,-6-6 0-16,-8 6-2 15,-7-6 1-15,-3 0-4 16,3 6 0-16,-3 7-9 16,3 6 0-16,-3-4-1 15,7 10 1-15</inkml:trace>
  <inkml:trace contextRef="#ctx0" brushRef="#br0" timeOffset="7461.85">19844 3277 35 0,'0'21'17'0,"0"-24"-10"15,0 0 33-15,0-9-37 16,-4-7 1-16,1-9 2 16,-4-10 1-16,-4-15-9 0,-7-16 1 15,-3-7 5-15,0 7 0 16,3-3-2-16,8-6 0 15,3-4-1-15,7 1 0 16,10 9-1-16,1 3 1 16,7 6-1-16,3 10 0 15,3 15 0-15,5 13 0 16,-1 16-3-16,0 9 1 16,-3 15-7-16,-4 4 0 15,-10 12-8-15,-15 23 1 16</inkml:trace>
  <inkml:trace contextRef="#ctx0" brushRef="#br0" timeOffset="7703.3">19593 3004 41 0,'11'25'20'0,"31"6"-16"16,-31-28 29-16,6 0-31 16,5-6 1-16,2-3 0 15,5-3 0-15,2-1-7 16,1 1 0-16,3-1-8 16,-3-2 0-16,-4-4-2 0,-7 0 1 15</inkml:trace>
  <inkml:trace contextRef="#ctx0" brushRef="#br0" timeOffset="7941.46">20271 2812 40 0,'7'10'20'0,"-4"-4"-27"0,-3-3 39 15,-3 4-33-15,-8 2 1 16,-3 3-1-16,-4 1 0 0,1 9 1 15,3 12 0 1,-4 26-1 0,7 3 0-16,4-16-1 15,7-10 1-15,7-2-5 16,4-7 0-16,3-6-4 16,4-13 1-16</inkml:trace>
  <inkml:trace contextRef="#ctx0" brushRef="#br0" timeOffset="8170.35">20503 2919 36 0,'11'0'18'0,"-4"9"-17"0,-7-9 32 16,0 4-33-16,-3 11 1 15,-4 10-1-15,-8 4 0 16,-2-1 0-16,-1 6 0 15,0 7-1-15,-3 6 1 16,7-25-1-16,0 3 1 16,4-3-5-16,2-3 1 15,1-7-7-15,4-5 0 16</inkml:trace>
  <inkml:trace contextRef="#ctx0" brushRef="#br0" timeOffset="8407.6">20369 3035 29 0,'25'63'14'0,"10"-19"-7"0,-21-35 20 0,-3 10-26 16,3 6 0-16,0-6 0 15,0-10 1-15,1 7-3 16,-1-13 1-16,0 6-1 15,0 7 0-15,0-13-4 16,-3-6 1-16,-4-16-6 16,0 0 0-16,-4-6 0 15,-3-12 0-15</inkml:trace>
  <inkml:trace contextRef="#ctx0" brushRef="#br0" timeOffset="8604.82">20574 2787 53 0,'46'60'26'0,"7"28"-33"0,-39-60 61 15,7 6-53-15,0 4 0 16,0 9-1-16,-3-3 0 16,-7-10-2-16,-8-5 1 15,-6 2-7-15,-11-3 1 0,-1-9-9 16,-9-9 1-16</inkml:trace>
  <inkml:trace contextRef="#ctx0" brushRef="#br0" timeOffset="9248.18">21583 2546 41 0,'0'38'20'0,"3"-7"-15"0,1-12 28 15,0-1-30-15,-1-2 0 0,-3 12 2 16,0 7 1-16,0 6-7 16,4-1 0-16,-4-5 4 15,0-4 0-15,-4 1-2 16,1-10 1-16,-5 0-2 16,1-13 1-16,-3 3-1 15,-4-5 0-15,-4-7-1 16,-3-7 1-1,-7-5-1-15,-4 3 1 0,-7 2-2 16,7 1 1-16,4 0-1 16,3 6 0-16,4 6 1 15,0 16 0-15,7 6 0 16,3 7 0-16,8 5 1 16,6 4 1-16,8 0-2 15,10-19 1-15,11 0-3 16,0-12 1-16,3-1-5 15,7-5 0-15,4 15-7 0,-3-29 0 16</inkml:trace>
  <inkml:trace contextRef="#ctx0" brushRef="#br0" timeOffset="9476.49">21957 2812 42 0,'7'26'21'0,"-11"17"-23"0,1-33 34 0,-8 18-32 16,-10 7 1-16,-4 5 1 15,4 4 0-15,0 10-2 16,0-14 0-16,3-5 1 16,1 2 1-16,3-8-5 15,3-4 1-15,0-6-11 16,1-19 1-16</inkml:trace>
  <inkml:trace contextRef="#ctx0" brushRef="#br0" timeOffset="9657.84">21745 2900 38 0,'25'32'19'0,"-7"80"-8"16,-8-90 26-16,8 19-36 15,6-6 0-15,8-1 0 16,0 4 1-16,-4-4-8 0,4 1 1 16,-7-7-8-16,-8-9 1 15</inkml:trace>
  <inkml:trace contextRef="#ctx0" brushRef="#br1" timeOffset="16153.13">20122 972 38 0,'8'3'19'0,"-5"22"-8"16,-3-25 20-16,0 0-29 15,0 0 1-15,0 0 1 16,0 0 0-16,0 0-6 15,0 0 1-15,4 0 2 16,-4 0 1-16,3 9-9 0,4 1 0 16,0-4-7-16,0-6 0 15</inkml:trace>
  <inkml:trace contextRef="#ctx0" brushRef="#br1" timeOffset="16425.3">20511 909 40 0,'7'9'20'0,"-4"1"-23"0,-3-10 31 0,0 0-29 16,0 0 0-16,0 0-2 16,0 0 1-16,0 0-5 15,-3 0 0-15,-1-6-4 16,1 2 1-16</inkml:trace>
  <inkml:trace contextRef="#ctx0" brushRef="#br1" timeOffset="17459.66">20514 937 20 0,'4'19'10'0,"-1"-25"-8"0,-3 12 15 15,0-6-16-15,0 0 1 16,0 0 3-16,0 0 1 16,0 3-6-16,0 0 0 15,0 0 5-15,0 4 0 16,0-4-1-16,0 3 0 15,0-3-2-15,-3 4 1 16,3-7-1-16,0 3 0 16,0-3 0-16,0 6 0 15,0-6 0-15,0 3 0 16,0-3-1-16,-4 6 0 0,1-12-7 16,-1 3 0-16,0-3-7 15,4 3 0-15</inkml:trace>
  <inkml:trace contextRef="#ctx0" brushRef="#br1" timeOffset="18751.96">20098 1483 30 0,'3'0'15'0,"4"9"-5"0,-7-9 21 16,4-6-29-16,3 3 1 16,-4 3 2-16,1-10 1 15,3 1-7-15,4 0 0 16,-1 2 4-16,8-2 1 0,3 0-2 15,11-7 1-15,0 3-1 16,3-6 0-16,4-6 0 16,-4 7 0-16,-3 8 0 15,-4-5 0-15,0 5-2 16,-7 13 1-16,-3 4-1 16,-8 8 0-16,-2-2-1 15,-1 12 0-15,-4 0-3 16,-3-6 1-16,0 6-7 15,0-6 0-15,0-1-5 16,0-8 0-16</inkml:trace>
  <inkml:trace contextRef="#ctx0" brushRef="#br1" timeOffset="19531.71">20757 1081 29 0,'32'-18'14'0,"3"21"-7"16,-27-16 19-16,-1-12-24 15,0-3 1-15,-4 0 1 16,-3-7 1-16,-3-9-6 16,-4 0 1-16,-4 10 2 15,-10 6 1-15,-4 3-1 16,4 3 0-16,-4-3-1 0,-10 6 0 16,-11 9 0-16,-7 10 0 15,-3 0-1 1,-1 0 1-16,-6 13-1 15,3 3 1-15,7-1-3 0,0 7 1 16,-3 3-3-16,-1 4 0 16,4 5-3-16,4 0 1 15,3 14-1-15,4-14 0 16,-1 10 0-16,12 9 0 16,6 1 2-16,11 8 1 15,10 4 3-15,11-3 0 16,11 6 3-16,10-13 1 15,11-6 2-15,10-6 0 16,-6-9 0-16,6-7 1 16,8-3-1-16,-5-6 0 0,5-7-2 15,3-5 1-15,-4-7 0 16,4-7 1-16,-3-2-1 16,-8-3 1-16,-7-23-1 15,1 7 1-15,-1-22-3 16,4-4 1-16,0-8-2 15,-7-10 0-15,-8 15-3 16,-6-12 1-16,-7 6-7 16,-8 1 1-16,-10-7-8 15,-10 12 1-15</inkml:trace>
  <inkml:trace contextRef="#ctx0" brushRef="#br1" timeOffset="20929.93">24342 1081 43 0,'0'0'21'0,"0"-3"-15"0,0 3 21 16,0 0-25-16,-4 0 1 16,-6 3 1-16,-8 4 0 15,-3-4-6-15,-4 13 1 16,-7-4 3-16,1 4 0 16,-8 3-3-16,3 6 1 15,8 0-3-15,0 3 1 16,0 6-1-16,7 7 0 15,7 3 0-15,6 6 0 16,5 4 1-16,3-17 1 0,7-2 0 16,11-7 0-16,6-3-5 15,5-16 0-15,2 1-5 16,5-7 0-16</inkml:trace>
  <inkml:trace contextRef="#ctx0" brushRef="#br1" timeOffset="21334.9">24462 1304 33 0,'7'6'16'0,"0"26"-8"15,-7-26 27-15,-4-3-36 16,-3 7 1-16,-3 2-1 16,-12 1 0-16,1 2 1 15,0-2 1-15,0 9-1 16,0 6 0-16,3 7 0 15,4-7 1-15,3-3 0 16,8-6 0-16,3-10-1 0,7 0 1 16,7 1 0-16,0-4 0 15,4-6-1-15,-1-6 1 16,1-4-1-16,0 1 0 16,-4 0-1-16,-4-7 1 15,1 3-1-15,0 1 0 16,-4 2 0-16,-4 1 1 15,4 6 0-15,0-3 0 16,0 6 2-16,0 6 0 16,0 6 1-16,0 7 0 15,-3 3-1-15,0-3 1 0,-1-10-2 16,1 4 1-16,-1 0-7 16,1-4 0-16,-1 0-9 15,-3-9 0-15</inkml:trace>
  <inkml:trace contextRef="#ctx0" brushRef="#br1" timeOffset="21695.94">24617 1508 25 0,'10'28'12'0,"-6"-12"1"15,-1-7 9-15,1-6-22 16,-4 4 0-16,0-7 0 0,0 0 0 16,0-10 0-16,0 1 0 15,0-7 0-15,0-3 1 16,4 1 0-16,3-8 0 16,3 11 0-16,1 2 1 15,-1-2-1-15,4 5 1 16,1 4 0-16,-1 6 1 15,0 6-1-15,0 0 1 16,0 7-1-16,-3 3 1 16,-4-4-1-16,0 10 1 0,0 6-2 15,-4-6 0-15,1 0-3 16,-1-12 0 0,1 2-11-16,-1-2 0 15</inkml:trace>
  <inkml:trace contextRef="#ctx0" brushRef="#br1" timeOffset="22082.97">24977 1455 23 0,'17'28'11'0,"-3"0"7"15,-10-19 5-15,-1 1-20 16,1 6 0-16,-4-1 0 15,0-2 1-15,0 2-5 0,0-5 0 16,0-7 3 0,0 3 0-16,0 1-2 0,4-14 1 15,-4 7-1-15,3-9 1 16,1-7-2-16,-1-3 0 16,1-3-1-16,3 7 0 15,0-10 0-15,0 6 0 16,0-6 0-16,0 12 1 15,4 4 1-15,-1 9 1 16,1 0 2-16,-1 9 0 16,4 10-1-16,0 3 1 15,-3 3-1-15,0 0 1 16,-1-9-4-16,1 3 0 16,-1-1-9-16,1-8 0 0,-4-4-2 15,4-6 0-15</inkml:trace>
  <inkml:trace contextRef="#ctx0" brushRef="#br1" timeOffset="22399.71">25464 1483 33 0,'17'16'16'0,"-6"-23"-18"15,-11 1 28-15,0 6-26 16,-4-3 0-16,-3-7 0 15,-3 10 1-15,-5 0-1 16,-6 0 0-16,4 10 0 16,-5-1 0-16,1 10 0 0,0 6 0 15,4-6-1-15,6-3 0 16,4 6-2-16,3 3 0 16,4 3 0-16,7-3 1 15,11 0 0-15,3-12 0 16,4-7 2-16,3-6 1 15,0-10 1-15,1-8 1 16,-8 2-4-16,-7-12 0 16,-7-13-6-16,-7 0 0 15</inkml:trace>
  <inkml:trace contextRef="#ctx0" brushRef="#br1" timeOffset="23119.23">25802 840 35 0,'0'47'17'0,"0"6"-18"0,-3-21 30 16,-1-10-29-16,-3 28 0 16,-4 13 0-1,1 9 1-15,3 15-2 0,3-5 1 16,1-7-4-16,-4 1 0 15,3-23-6-15,-3-22 0 16</inkml:trace>
  <inkml:trace contextRef="#ctx0" brushRef="#br1" timeOffset="23349.4">25580 1342 61 0,'49'0'30'0,"25"-19"-42"0,-38 16 60 0,17-10-53 16,21 1 1-16,-4 2-22 15,-10-9 0-15,-10-2 25 16,-1 2 1-16</inkml:trace>
  <inkml:trace contextRef="#ctx0" brushRef="#br1" timeOffset="23947.12">27294 1392 48 0,'0'12'24'0,"0"-2"-33"0,-3-4 45 16,-8-3-35-1,-3 4 1-15,-3-1 2 0,-5 3 0 16,1 1-5-16,0 8 1 15,0 8 3-15,3 2 0 16,4-3 0-16,4 3 0 16,3 7-2-16,7-7 1 15,7 6-3-15,7-12 0 16,7 0-6-16,7-9 1 16,0-7-10-16,8-12 1 15</inkml:trace>
  <inkml:trace contextRef="#ctx0" brushRef="#br1" timeOffset="24191.48">27566 1627 35 0,'7'-25'17'0,"4"-3"-1"15,-11 25 20-15,0-7-35 16,-4 4 1-16,-3 3 0 16,-7-3 1-16,-4 6-4 15,-3 6 1-15,0 3 1 16,-4 4 0-16,1 2-2 15,2 11 1-15,5-5-1 16,6 11 0-16,4-4-2 16,7-6 1-16,11 0-3 0,6-9 0 15,1-7-7 1,3-6 1-16,-3-10-2 0,0-8 0 16</inkml:trace>
  <inkml:trace contextRef="#ctx0" brushRef="#br1" timeOffset="24726.6">27682 1705 40 0,'0'26'20'0,"8"-17"-26"0,-5-6 40 16,-3-3-33-16,7-3 1 0,0-3 2 15,0-4 1 1,4 1-5-16,-1-1 0 0,1-5 3 15,-4 5 1-15,0 7-2 16,0 6 1-16,0 7-2 16,0 5 0-16,0-5-1 15,0 6 1-15,0-7-1 16,0 0 0-16,1 1-1 16,-5-7 1-16,1 3 0 15,-1-6 0-15,1 3-1 16,-1 0 1-16,1 7 0 15,3-7 0-15,-7 3 0 16,3-6 0-16,4 0-1 16,0 0 1-16,4 0-1 15,0-9 1-15,-1-4-1 16,8 1 1-16,-1-7 0 16,5-6 0-16,-5 15-1 15,-3-5 1-15,0 5 0 16,-3 1 0-16,0 0 1 15,-1 5 0-15,1-2-1 0,-1 6 1 16,1 3 0-16,0 4 0 16,-1 2 0-16,4 7 0 15,0-4 0-15,0 10 0 16,1 0-1-16,-1-6 1 16,-4-7-6-16,4 7 1 15,0-13-10-15,4-6 1 16,-4-13-2-16,0 1 0 0</inkml:trace>
  <inkml:trace contextRef="#ctx0" brushRef="#br1" timeOffset="25102.9">28353 1903 52 0,'-18'88'26'0,"8"9"-30"15,6-78 54-15,0 6-49 16,1-3 0-16,-4-6-1 16,0-7 0-16,0-9 0 15,0-6 0-15,0-13 0 16,3-6 1-16,1-13-2 16,3-9 0-16,3-6-3 15,4 0 0-15,0-7-2 16,7 7 0-16,4 12 0 15,0 6 0-15,3 10 3 0,4 6 0 16,3 1 4-16,-4 8 1 16,1 10 1-16,-7 3 0 15,-8 7 0-15,-10 5 0 16,-7 4-3-16,-3-3 1 16,-8 3-5-16,7-4 1 15,-3 4-5-15,0 0 0 0,4-9-5 16,-4-7 0-16</inkml:trace>
  <inkml:trace contextRef="#ctx0" brushRef="#br1" timeOffset="25400.58">28670 1636 29 0,'-3'26'14'0,"-8"8"-3"16,8-25 21-16,-1 4-30 15,-3 9 0-15,4-3 3 16,-1 6 1-16,0-3-6 16,4 3 1-16,4-6 4 15,3 0 0-15,7-4-2 16,4-12 1-16,3-3-2 15,0-12 0-15,0 2-3 0,0-15 1 16,1-9-7-16,-5-4 1 16,-3 1-10-1,-7-23 1-15</inkml:trace>
  <inkml:trace contextRef="#ctx0" brushRef="#br1" timeOffset="25658.3">29005 840 49 0,'18'16'24'0,"-7"59"-21"15,-11-47 37-15,0-6-38 16,-4 9 0-16,-3 20 0 16,-4 11 1-16,1 17-4 15,3 15 0-15,-4-10 3 16,1 7 0-16,-1-3-2 15,-3-25 1-15,3-10-6 16,1-12 0-16,3-19-9 16,3-3 0-16,-3-29-2 15,0 1 0-15</inkml:trace>
  <inkml:trace contextRef="#ctx0" brushRef="#br1" timeOffset="25869.67">28857 1633 47 0,'25'-9'23'0,"3"21"-24"0,-17-12 45 16,-4 0-44-16,14-3 0 15,11 3-2-15,3 0 1 16,-3 0-7-16,-4-6 1 15,-3 12-7-15,-4-6 0 0</inkml:trace>
  <inkml:trace contextRef="#ctx0" brushRef="#br1" timeOffset="26167.89">29164 1668 40 0,'11'28'20'0,"10"-37"-17"16,-11 2 31-16,5 4-33 15,-1-6 0-15,0-7-1 16,-4 16 1-16,1-6-2 16,-4-4 1-16,-7-2 0 15,-7-7 0-15,-4 7-1 16,-3 2 1-16,-3 10 0 16,-1 6 0-16,0 7 1 15,1 18 1-15,3 7 2 16,0 6 0-16,6 3 1 15,5 3 0-15,10-12 0 0,4-4 0 16,-1-9-2-16,11-6 0 16,8-9-8-16,6-7 1 15,0-22-13-15,-10-3 0 16</inkml:trace>
  <inkml:trace contextRef="#ctx0" brushRef="#br1" timeOffset="26918.88">30632 1141 36 0,'10'-22'18'0,"-6"19"-5"0,-4 3 17 15,3 0-25-15,-3 9 1 16,0 1 3-16,-3 5 0 15,-4 7-12-15,0-3 1 16,-7 41 6 0,-1-1 1-16,5 17-2 15,-1-14 1-15,4 17-2 16,4-17 1-16,-1-8 0 16,4-10 0-16,0-13-1 15,0-6 1-15,0-9-3 16,0-4 1-16,-3-9-2 15,-4-6 0-15,-4-9-1 16,-3-4 1-16,-4-3-3 16,-6 0 1-16,-8 4-1 15,0 2 1-15,4 13 0 16,0 10 0-16,3 2-1 16,4 10 1-16,3-3 2 15,4 9 1-15,7 0 0 16,3 1 1-16,12 2-1 15,6-3 1-15,7-3-1 0,7 4 1 16,4-11-3-16,0 1 0 16,-1-3-11-16,5-7 0 15,-15-15-3-15,10-3 1 16</inkml:trace>
  <inkml:trace contextRef="#ctx0" brushRef="#br1" timeOffset="27116.98">30805 1991 49 0,'3'19'24'0,"-3"-10"-35"15,0-9 45-15,4-6-43 16,-4-7 0-16,0-2-15 15,3-17 1-15</inkml:trace>
  <inkml:trace contextRef="#ctx0" brushRef="#br1" timeOffset="27310.76">30812 1718 43 0,'10'31'21'0,"11"-12"-24"16,-14-19 34-16,4 6-31 0,3 4 0 15,0-7-5-15,0 3 0 16,4-6-4-16,-4-6 1 16</inkml:trace>
  <inkml:trace contextRef="#ctx0" brushRef="#br1" timeOffset="27879.53">31080 2025 27 0,'10'29'13'0,"-6"-36"0"0,-4 7 13 0,0-9-25 16,3-4 0-16,1-2 1 15,-1-1 1-15,1-6-2 16,3 0 0-16,-3 10 3 16,3 2 1-16,0 1-1 15,0 2 1-15,3 14-2 16,4-7 1-16,4 9-2 16,0-9 0-16,3 3-2 15,4 4 0-15,-4-7-1 16,-4 9 1-16,1-9-1 15,-4 3 0-15,-3 3-1 16,-4 1 0-16,-4-7 0 16,1 3 0-16,-4 3-1 15,0-6 1-15,0 0 0 16,0 0 1-16,0 3 0 0,0-3 0 16,0 0 0-16,0 0 1 15,0 0 0-15,0 0 1 16,0 0-2-16,-4 0 1 15,1 0 0-15,-1 0 0 16,-3 6 0-16,4-2 1 16,-1 11 0-16,-3-5 0 15,4 5 1-15,-1 4 0 0,4 0-1 16,4 6 1-16,-1-3-1 16,4-6 1-16,0-1-2 15,4-5 1-15,-1-1-3 16,4 1 0-16,4-7-6 15,0 3 0-15,-1-15-6 16,5-1 0-16</inkml:trace>
  <inkml:trace contextRef="#ctx0" brushRef="#br1" timeOffset="28402.68">31672 2003 34 0,'11'13'17'0,"-4"6"-17"16,-7-19 27-16,0 0-28 15,-3 0 1-15,-5 0 0 16,-2 0 0-16,-1 0 1 0,1 9 1 16,-1 10 0-16,1 0 0 15,2 6 0-15,5-13 1 16,3 4-1-16,3 3 1 15,5 0-3-15,2-4 1 16,1 1-2-16,3-13 1 16,0-3-1-16,7-3 0 15,7-6 0-15,8-7 0 16,2-9-1-16,1-13 1 16,4-15 0-16,-1-7 0 0,-3-15 0 15,-4-3 1-15,-10-13 0 16,-1-13 0-16,-6 13 0 15,-4-6 0-15,-7 12 1 16,-3 7 0-16,-8 19 0 16,-3 21 1-16,-7 10-1 15,-4-1 0-15,-3 29 0 16,-4 13 0-16,-10 21-1 16,3 20 0-16,4 15 0 15,7 12 0-15,3 17 2 16,4 21 0-16,7-6 0 15,4-13 1-15,-1-22-3 16,4-15 1-16,0-16-8 0,0-12 1 16,0-1-8-1,-7-21 1-15</inkml:trace>
  <inkml:trace contextRef="#ctx0" brushRef="#br1" timeOffset="28616.95">31725 2010 57 0,'21'28'28'0,"22"-22"-36"0,-29-12 54 16,7 3-46-16,4-4 0 0,3-2 0 16,0 0 0-16,4-1-4 15,3-9 1-15,-3 1-8 16,0-7 0-16,-8-4-4 15,-2-2 0-15</inkml:trace>
  <inkml:trace contextRef="#ctx0" brushRef="#br1" timeOffset="28871.09">32403 1270 36 0,'-4'69'18'0,"-31"18"-14"15,28-58 29-15,-4 15-32 16,-3 9 1-16,0 13 2 0,0 12 0 16,3-3-5-16,4 1 1 15,0-14 1-15,4-5 0 16,-1-16-7-16,4-10 1 15,0-6-8-15,4-9 0 16</inkml:trace>
  <inkml:trace contextRef="#ctx0" brushRef="#br1" timeOffset="29141.05">32695 1900 34 0,'-3'41'17'0,"-15"-1"-8"0,11-27 25 0,-7 6-31 16,-7 15 0-16,-7-9 2 16,-4 19 1-16,-3 10-8 15,-8-1 1-15,-2 10 4 16,2-1 0-16,11 1-4 15,8-10 0-15,3-9-7 16,6-12 1-16,1-10-8 16,0-13 1-16</inkml:trace>
  <inkml:trace contextRef="#ctx0" brushRef="#br1" timeOffset="29352.93">32318 2016 43 0,'28'56'21'0,"15"1"-13"0,-33-45 34 15,1-12-42-15,-1 10 1 16,1-1-2-16,-1 1 1 0,-2 5-3 16,-1-2 1-16,0-4-10 15,-4-3 0-15,8-15-3 16,-1 9 1-16</inkml:trace>
  <inkml:trace contextRef="#ctx0" brushRef="#br1" timeOffset="29538.4">32794 2226 44 0,'4'25'22'0,"-8"-9"-29"16,4-13 42-16,-3 3-44 16,-8-6 0-16,-10 3-14 15,-4 4 0-15</inkml:trace>
  <inkml:trace contextRef="#ctx0" brushRef="#br1" timeOffset="37068.03">27016 2195 22 0,'7'0'11'0,"10"0"0"16,-10 0 12-16,4 0-20 15,3 0 1-15,4-13 3 16,3 10 1-16,4-6-8 16,3-1 0-16,0 10 7 0,0-6 0 15,4 12-1-15,10-6 1 16,8 0 0-16,3-6 0 15,14-7-1-15,3 1 0 16,1-1-2-16,10-2 1 16,18 2-1-16,14-3 0 15,3 7-3-15,-10 3 1 16,7 3-2-16,-4 3 0 16,4 0 0-16,0 9 0 15,-21-3-1-15,-1 4 1 0,-2-1-1 16,-12-9 1-16,-3 0-1 15,-10 0 1-15,-8 0-1 16,-6 0 1-16,-12 0-2 16,-6 3 1-16,-7-3-5 15,-11 6 1-15,-10 4-8 16,-12-7 0-16,-9 3-7 16,-1-12 1-16</inkml:trace>
  <inkml:trace contextRef="#ctx0" brushRef="#br1" timeOffset="41541.81">24010 2593 42 0,'21'-3'21'0,"-14"-3"-8"16,-7 6 21-16,0 0-31 16,0 0 0-16,0 6 0 15,-7 3 1-15,0 7-6 16,-3 6 1-16,-8 0 2 16,-7 6 1-16,-6 0-3 15,-1 10 0-15,4 3-1 16,3-16 1-16,4 6 0 15,3 0 0-15,7-2 0 16,4-11 0-16,7 1 1 16,11 0 1-16,7 0 1 15,10 0 0-15,0-4 0 0,0 4 0 16,1-3 0 0,-1 0 0-16,-7-7 0 15,-7 10 0-15,-7-4-2 0,-7 17 1 16,-7 2-1-16,-7 1 1 15,-7-7-3-15,-15 7 1 16,1-7-4-16,3-3 0 16,4-3-5-16,4 0 0 15,9-10-6-15,8-2 0 16</inkml:trace>
  <inkml:trace contextRef="#ctx0" brushRef="#br1" timeOffset="41872.75">24243 3204 36 0,'18'0'18'0,"-1"-15"-10"16,-13 8 28-16,-1 1-32 15,-3 6 0-15,-3-3 0 16,-1-3 1-16,-6 3-7 15,-5-1 1-15,-2 8 3 16,-1 5 1-16,1 13-3 16,-1 0 1-16,0 0-1 15,1 9 0-15,3 1-1 16,6 2 1-16,8-6-1 16,8 1 1-16,6-17-1 15,0-6 1-15,3-12-2 0,5-6 1 16,-1-4-3-1,3 3 1-15,5 1-12 0,-1-10 1 16</inkml:trace>
  <inkml:trace contextRef="#ctx0" brushRef="#br1" timeOffset="42473.67">24493 3223 49 0,'11'54'24'0,"-4"-29"-21"16,-7-22 37-16,4 3-40 16,-1 3 0-16,-3-5 0 15,4 2 0-15,-4-6 0 16,3-10 0-16,1 10 0 16,3-9 0-16,-4 0 0 15,1-4 0-15,3 1 0 16,0-4 0-16,0 6 0 15,0 7 1-15,0-6-1 16,0 9 0-16,-7 0 0 16,7 0 1-16,0 9-1 15,0 4 0-15,0-4 0 16,0 4 1-16,4-4-1 16,0-6 0-16,-1 0 0 15,1-3 0-15,-1 0-1 0,1 0 1 16,-1 4 0-1,1-8 0-15,0-5 0 0,-4 0 0 32,3-4-1-32,1-3 1 15,3 4 0-15,0 2 0 16,0-2-1-16,0-1 0 16,-3 4 0-16,3-4 1 15,0 4 0-15,0 6 0 16,0 0 0-16,0 6 0 0,1 3 0 15,-1 7 1-15,-4 2-1 16,1-2 0-16,-1 3 0 16,5-1 1-16,-8-5-1 15,0-1 0-15,0 1 0 16,3-7 1-16,-3 3-2 16,4 0 0-16,-4 0-6 15,0-2 0-15,4-1-8 16,-8-6 1-16</inkml:trace>
  <inkml:trace contextRef="#ctx0" brushRef="#br1" timeOffset="43058.07">25097 3195 37 0,'7'28'18'0,"21"7"-5"0,-18-26 26 15,5 1-36-15,2-4 0 16,4-6 1-16,1-3 1 15,-1-7-7-15,-4-2 1 16,1-10 3-16,-4 3 0 16,0 0-2-16,-7-6 1 15,-3 3-2-15,-8 3 1 16,-3 0-2-16,-3 7 1 16,-8 3 0-16,0 9 0 15,1 6 0-15,-1 3 0 16,8 4 0-16,-5 9 1 15,5 0 0-15,6 9 0 16,8-9 1-16,6 3 0 16,5 3-1-16,2-3 1 0,1 0 0 15,6-15 0-15,8-7-1 16,7-6 1-16,7-7-1 16,0-18 0-16,0-13 0 15,-8-6 0-15,1-15-1 16,-7-10 1-16,0 3-1 15,-8-22 0-15,-2-3 0 16,-8-7 1-16,-7 1-1 16,0 3 1-16,-4 28-1 15,1 12 1-15,-4 13 0 16,0-3 1-16,3 25-1 16,-3 22 1-16,0 16-1 15,-3 28 0-15,-4 28-1 16,-4-3 1-16,4 31-1 15,4 10 0-15,-4-6 0 16,3-7 1-16,1-13 0 16,3-11 0-16,0-20-3 0,0-12 1 15,0-13-5-15,0-16 0 16,-4-12-7-16,0-9 0 16</inkml:trace>
  <inkml:trace contextRef="#ctx0" brushRef="#br1" timeOffset="43283.63">25425 2963 35 0,'10'19'17'0,"15"-4"-7"16,-18-11 25-16,7-4-30 16,4 0 1-16,-1-4 1 15,8-2 0-15,0 3-10 16,0-3 1-16,3 6 5 15,0-10 1-15,4 1-8 16,-1 0 1-16,-2 9-10 16,-8-13 0-16,0-6-3 15,0 0 1-15</inkml:trace>
  <inkml:trace contextRef="#ctx0" brushRef="#br1" timeOffset="43433.45">25848 2938 47 0,'4'16'23'0,"-1"37"-21"0,1-41 44 16,-1 7-46 0,1 3 1-16,3 0-1 0,-4-3 0 15,1-3-5-15,-1-7 1 16,-3-9-11-16,4-6 1 16</inkml:trace>
  <inkml:trace contextRef="#ctx0" brushRef="#br1" timeOffset="43600.14">25837 2784 21 0,'15'19'10'0,"9"-10"-3"16,-17-5 1-16,4-1-9 16,3 0 0-16,0 3-10 15,4 4 0-15,3-1 11 16,-3-6 1-16</inkml:trace>
  <inkml:trace contextRef="#ctx0" brushRef="#br1" timeOffset="44649.84">26070 2966 37 0,'-3'31'18'0,"-1"20"-20"16,4-45 40-16,0 3-38 16,0 7 1-16,0-13 0 15,0 3 0-15,4 4-2 0,-4-10 1 16,3-10 1-16,1 1 0 15,-1-4-1-15,1-2 0 16,3-1 0-16,0-3 0 16,0 0 0-16,0 4 0 15,0-1 0-15,4 13 1 16,-4 3-1-16,3 3 1 16,-3 13-1-16,0-7 1 15,1 4-1-15,-1-1 0 16,-4-2 0-16,1-1 0 15,-1 0-1-15,1-2 0 16,-4-4-1-16,3 0 1 16,-3-3-1-16,0 0 1 0,4-6-1 15,-1-7 1-15,1 1 0 16,-1-7 0-16,4 6 1 16,0 1 0-16,4-4 0 15,-4 7 1-15,0 6-1 16,0 3 0-16,0 3 0 15,0 12 1-15,0 1-1 16,-3 0 0-16,-1 6 0 16,4-10 0-16,1 1 0 15,2-1 0-15,-3 4 0 16,4 3 0-16,-4-7 0 16,0 4 0-16,0 0 1 15,-4-7 0-15,5 0 0 16,-1-9 1-16,0 0 0 15,3 0 0-15,1 0 1 16,3-9 0-16,4 9-1 16,3 0 1-16,0 0-1 0,0 0 1 15,0-6-2-15,-3 3 1 16,3-7-2-16,0 1 1 16,-3-1-1-16,-1-2 1 15,1-1-2-15,-4-2 1 16,0-1-1-16,-3-6 0 15,-4 3 0-15,-4 0 1 16,-3 7-1-16,-3 2 0 16,-4 1 0-16,-4 15 1 15,-3 10-1-15,0 3 1 0,0 9 0 16,3 3 0-16,4 10 0 16,7 3 0-16,4-16 0 15,-1 1 1-15,4-8-2 16,4-2 1-16,3-9-3 15,4 2 0-15,3-12-5 16,-3-19 1-16,3-6-3 16,3-3 1-16,12-6 1 15,3-7 0-15,-4 0 4 16,-3 10 1-16,-4-1 5 16,-4 1 1-16,-2 6 3 15,-1 0 0-15,-7 9 1 16,-3 4 0-16,-8 5-2 15,-6 7 1-15,-5 7-4 16,-9-7 1-16,-11 3-3 16,3-3 1-16,0 6-1 0,4 7 0 15,3 2 1-15,8 10 0 16,6-3 2-16,11 0 0 16,4 0 1-16,14 6 1 15,-1-2-1-15,1-1 1 16,-7 0-2-16,3-7 1 15,-11 1-3-15,-6 6 0 16,-11-6-7-16,-11-6 1 16,-6 2-11-16,-12 1 0 0</inkml:trace>
  <inkml:trace contextRef="#ctx0" brushRef="#br1" timeOffset="45177.13">28444 2988 53 0,'0'9'26'0,"0"-5"-30"0,-3-4 41 16,-1 3-36-16,-3 0 0 0,0 6 0 16,-7 4 0-16,-3 2-1 15,-5 7 0-15,1 4 0 16,4-5 1-16,-1 8-1 15,4 5 1-15,7-6-2 16,7-6 1-16,7 3-3 16,3 4 0-16,5-7-5 15,2-4 1-15,1-8-8 16,7-7 0-16</inkml:trace>
  <inkml:trace contextRef="#ctx0" brushRef="#br1" timeOffset="45534.52">28667 3151 38 0,'0'-44'19'0,"7"54"-14"0,-7-7 30 16,0 3-35-16,-4 10 1 15,-6 2-1-15,-4-2 0 16,-4 6-1-16,-3 0 1 31,-7 6 0-31,3 1 0 16,7-8 1-16,4 1 0 15,4-3 0-15,6-6 1 16,11-1-1-16,7-12 1 16,4 0-1-16,3-9 0 15,4 0-2-15,-4-1 1 16,0 4-2-16,0-4 1 16,-3 4 0-16,-4 3 0 0,0-3-1 15,-3 3 1 1,-1 3 1-16,-3 3 1 0,0 3 0 15,0 3 1-15,0 1-1 16,-3 9 1-16,3 6-5 16,-3-6 0-16,-1-1-11 15,1-11 1-15</inkml:trace>
  <inkml:trace contextRef="#ctx0" brushRef="#br1" timeOffset="45898.13">28833 3195 27 0,'17'44'13'0,"4"6"0"15,-17-47 12-15,-1 3-25 0,1 1 1 16,-1-1 0-16,-3-6 0 16,0 0-2-16,4-6 1 15,3 6 1-15,0-7 0 16,0-8-1-16,4-7 0 15,-4 3 1-15,0 0 0 16,3 0 1-16,8-3 0 16,-4 7 1-16,0 2 1 15,4 10 1-15,0 3 0 16,-1 9-1-16,1 13 1 16,-1 0-1-16,-2 7 0 0,-1 15-2 15,0-7 0-15,0-2-2 16,-3-7 1-16,-1-3-6 15,1-9 1-15,-4-7-7 16,0-15 0-16,0-10-5 16,7 4 1-16</inkml:trace>
  <inkml:trace contextRef="#ctx0" brushRef="#br1" timeOffset="46434.62">30434 3057 53 0,'-3'3'26'0,"-8"16"-30"0,8-16 49 16,-5 7-45-16,-2 5 1 15,-8-2-1-15,-3 9 0 0,-4 0-1 16,4-4 1-16,4 4 0 15,-5 0 0-15,8-6 0 16,4 0 1-16,3-4-1 16,7 1 1-16,3 2 0 15,8-2 0-15,6 0 0 16,5-1 0-16,-1-2 0 16,0-1 1-16,-3 3-1 15,-1 4 0-15,-6-3-1 16,-8 9 1-16,-6-4-1 15,-8-5 1-15,-6 9-2 16,-1-3 0-16,0-7-3 16,1-2 1-16,3-1-3 15,-1-3 0-15,5 1-9 16,3-4 1-16,0-6-2 16,7-7 1-16</inkml:trace>
  <inkml:trace contextRef="#ctx0" brushRef="#br1" timeOffset="47006.15">30808 2627 28 0,'-7'-3'14'0,"0"25"-6"0,3-9 24 16,1 9-28-16,-1-13 0 15,-3 10 4-15,-3 15 0 16,-8 7-9-16,-3 16 0 16,3 15 6-16,1 19 1 15,3-3-2 1,-1-4 0-16,5-12-4 0,-1-9 1 15,4-19-7-15,0-16 0 0,4-15-10 16,-1-16 1-16</inkml:trace>
  <inkml:trace contextRef="#ctx0" brushRef="#br1" timeOffset="47201.16">30480 3204 40 0,'25'35'20'0,"10"15"-5"16,-24-47 26-16,-1 0-38 16,1 0 1-16,3-9 0 15,7 0 1-15,11 0-8 16,0-4 0-16,-1-2-1 0,1-4 1 16,0 10-13-1,0-4 0-15</inkml:trace>
  <inkml:trace contextRef="#ctx0" brushRef="#br1" timeOffset="47401.8">30949 3314 37 0,'4'22'18'0,"-8"19"-18"0,4-32 20 0,0-2-21 16,0-1 0-16,0-3-4 15,0-3 1-15,0-9 2 16,0-1 0-16,-3-9-7 16,-1 10 0-16</inkml:trace>
  <inkml:trace contextRef="#ctx0" brushRef="#br1" timeOffset="47592.23">30879 3060 23 0,'7'19'11'0,"7"-19"0"16,-7 0 16-16,0 0-24 16,0 0 1-16,0 0 0 15,4 0 0-15,-1 0-6 16,4-6 0-16,7-4 2 16,-3-2 0-16,0-4-9 0,-1-3 0 15,1-3-2 1,-7-9 0-16</inkml:trace>
  <inkml:trace contextRef="#ctx0" brushRef="#br1" timeOffset="47847.49">31291 2659 25 0,'7'62'12'0,"-10"-43"1"0,3 0 20 0,-7 16-30 16,-4 18 0-16,1 3 3 16,-1 26 1-16,1-10-9 15,-1 13 1-15,0-10 4 16,-3-6 1-16,4-6-6 16,3-16 1-1,3-7-6-15,4-11 0 0,0-14-7 16,7-15 1-16</inkml:trace>
  <inkml:trace contextRef="#ctx0" brushRef="#br1" timeOffset="48071.46">31429 2659 45 0,'21'56'22'0,"0"-21"-22"0,-21-26 40 15,0 19-40-15,-7 4 1 16,0 15 1-16,-7 9 1 16,0 13-4-16,0-6 1 15,-4 9 0-15,4 6 1 16,4-5-6-16,-5-20 0 16,5-9-10-16,3-13 1 15</inkml:trace>
  <inkml:trace contextRef="#ctx0" brushRef="#br1" timeOffset="54856.77">24197 3982 48 0,'4'25'24'0,"3"3"-16"0,-4-15 25 0,1 9-32 16,-1 3 0-16,-3 13 1 16,0-1 1-16,-3 13-3 15,-1-3 0-15,1 7 2 16,-1-1 1-16,1-9-1 15,3-10 1-15,0-2-2 16,-4-7 0-16,1-9-1 16,-1-7 1-16,-3-9-1 15,-4-6 0-15,-6-4 0 16,-1-2 0-16,-3-1-1 16,0 1 0-16,0 2-3 15,6 1 1-15,-2-1-1 16,-1 7 0-1,-10 19-2-15,0 3 1 16,0 3 1-16,6-3 1 16,12-1 1-16,3 7 1 15,3 4 3-15,4 2 1 16,7 0 1-16,4-9 0 16,3 0 1-16,0-3 0 15,11-6-1-15,10-4 1 16,11-6-3-16,3-6 1 15,8-6-2-15,6-10 0 16,-3-3-1-16,-7 0 0 16,-7 0-1-16,-11-6 1 0,-7-4-1 15,1-2 0-15,-12 3 0 16,-6 9 0-16,-4 9-1 16,-7-3 1-16,-4 7-2 15,-3-4 1-15,-3 4-2 16,-4 9 1-16,-4 6-1 15,-3 10 0-15,3 3 2 16,4 6 1-16,0-6 1 16,7 9 0-16,3 3 2 15,8 4 0-15,3 2 0 16,4-5 1-16,3-1-2 16,3-6 1-16,1-3-4 0,7-6 0 15,-4-16-6 1,4 0 1-16,3-10-8 15,4-15 1-15</inkml:trace>
  <inkml:trace contextRef="#ctx0" brushRef="#br1" timeOffset="55156.31">24864 4559 34 0,'10'6'17'0,"-3"-6"-12"0,-7 0 25 15,0 0-28-15,0 0 1 16,0 0 1-16,0 0 1 15,0 3-6-15,-7 1 0 16,0 2 4-16,-3 0 0 0,-4-3 0 16,0-3 1-16,-1 10-1 15,1-1 0-15,0 4 0 16,0 5 0-16,3 4 0 16,1 3 1-16,3 4-2 15,7-7 0-15,3 6 0 16,4-6 0-16,4-3-3 15,7-4 1-15,3-5-4 16,0-7 1-16,4-3-8 16,-1-3 0-16,1-16-7 15,-4 0 0-15</inkml:trace>
  <inkml:trace contextRef="#ctx0" brushRef="#br1" timeOffset="55338.35">25090 4628 40 0,'0'31'20'0,"-4"23"-13"0,4-45 31 15,-3-3-38-15,3 4 1 16,-4 2-1-16,4 1 1 16,0-7-6-16,0 0 0 15,0-6-8-15,-4-25 1 16</inkml:trace>
  <inkml:trace contextRef="#ctx0" brushRef="#br1" timeOffset="55524.32">25008 4214 24 0,'18'3'12'0,"17"-22"-14"16,-24 16 8-16,3-3-16 16,14-10 1-16</inkml:trace>
  <inkml:trace contextRef="#ctx0" brushRef="#br1" timeOffset="56193.43">25534 3941 29 0,'14'44'14'0,"0"3"-13"0,-10-28 28 16,-4 19-26-16,0-1 0 15,0 17 4-15,0-4 0 16,0 13-8-16,3-1 1 16,1 13 6-16,-1 1 0 15,4-14-1-15,1-8 1 16,2-7-2-16,1-10 1 15,-4-11-1-15,0-11 1 16,0-2-4-16,0-4 1 16,-4-3-1-16,-3-6 0 0,0-15-3 15,-3-4 1-15,-4 3-3 16,-7-3 1-16,-4-3-1 16,-7 7 1-16,1 5-1 15,-5 4 1-15,1 12 1 16,4 4 0-16,-1 5 1 15,7 4 0-15,4 0 1 16,7 3 1-16,4 9 0 16,3 1 1-16,7 2-1 15,3-2 0-15,4-4 1 16,11-9 0-16,0-4 0 16,3-5 0-16,0-7-1 15,-3 3 1-15,7-12 0 16,3-13 0-16,4-3-1 15,-1-6 0-15,-2-3-1 0,-5-4 0 16,-6-3 0 0,-4 1 0-16,-3 2-1 15,-4 4 0-15,-7 3 0 16,-3 3 1-16,-4 6-2 0,-4 6 1 16,-3 7-1-16,0 6 1 15,0 6 0-15,-4 16 1 16,1 10 0-16,3 8 0 15,10 7 1-15,1 10 0 16,3-20 1-16,3-2 0 16,8-10-1-16,7-6 0 15,7-3-4-15,6-7 0 16,1-15-10-16,-7-13 0 0,-7-16-3 16,-4-2 0-16</inkml:trace>
  <inkml:trace contextRef="#ctx0" brushRef="#br1" timeOffset="56704.61">27263 4606 45 0,'17'-6'22'0,"1"3"-18"0,-18 3 41 15,0 0-42-15,0 0 0 16,0 0 2-16,0 0 0 0,0 0-7 16,0 0 1-16,0 0 3 15,-4 0 1-15,-3 3-2 16,-3 3 0-16,-8 10-1 15,-3 3 0 1,0 9 0-16,3-3 0 0,1 6 0 16,6 10 0-16,7 6 0 15,4-16 0-15,7-2-2 16,11-1 0-16,0-9-7 16,-1-1 1-16,5-2-9 15,6-13 1-15</inkml:trace>
  <inkml:trace contextRef="#ctx0" brushRef="#br1" timeOffset="56973.53">27605 4706 39 0,'18'-9'19'0,"-8"-4"-11"0,-6 10 26 16,-4 3-31-16,0 0 0 16,-4-3 0-16,-3 3 1 15,-7 3-6-15,-4 0 1 16,-3 7 3-16,-7 2 0 15,0 4-1-15,-4 3 0 16,7 9-1-16,-3 0 1 16,7 4 0-16,10-4 1 15,4-3-2-15,7-6 1 16,11-3-1-16,6-4 1 16,5 4-4-16,2-16 0 0,1 0-12 15,3-19 0-15,-3-6-1 16,3-3 1-16</inkml:trace>
  <inkml:trace contextRef="#ctx0" brushRef="#br1" timeOffset="57365.97">27728 4891 44 0,'7'41'22'0,"4"-6"-24"16,-7-32 43-16,-4-3-41 16,0 0 1-16,7-10 0 15,0-5 0-15,-4-7-1 16,4-6 0-16,0 3 1 0,4-7 0 16,-1 1-1-16,1-7 1 15,0 1-1-15,3 8 1 16,0 7 0-16,3 4 0 15,-2 5-1-15,2 13 1 16,-6 9 0-16,3 1 0 16,-4 9 0-16,1 6 1 15,-4-3-1-15,7 9 0 16,-7 0 0-16,0 1 0 16,0-1-1-16,-3-6 1 15,-1-6-5-15,5-3 0 16,-1-16-11-16,0-13 0 0,3-3-1 15,4-15 0-15</inkml:trace>
  <inkml:trace contextRef="#ctx0" brushRef="#br1" timeOffset="57621.93">28145 4763 47 0,'14'34'23'0,"3"17"-26"15,-10-45 46-15,0 3-41 16,1 4 1-16,-1-4 2 16,0-3 1-1,7-6-5-15,0-6 1 16,0-9 3-16,0-1 1 16,4 0-3-16,-1-12 0 15,1 3-5-15,3-16 0 16,-10 13-10-16,-1 3 0 15,1 6-7-15,3 0 0 16</inkml:trace>
  <inkml:trace contextRef="#ctx0" brushRef="#br1" timeOffset="57922.01">28469 4744 44 0,'18'31'22'0,"24"-21"-18"0,-24-10 33 0,3-10-37 15,0 1 1-15,0-4 1 16,0-2 0-16,-3-1-3 16,-4-9 1-16,-3 9 0 15,-8-2 1-15,-6-1-2 16,-4 0 1-16,-4 6-1 16,1 7 0-16,-5 6 0 15,1 3 1-15,0 13-1 16,0 9 1-16,7 0 0 15,4 6 1-15,6 4-1 16,4-1 1-16,7-2-4 16,7-1 0-16,4-6-6 15,3-6 0-15,1-10-5 16,-1-21 1-16</inkml:trace>
  <inkml:trace contextRef="#ctx0" brushRef="#br1" timeOffset="58701.37">28977 4822 30 0,'7'22'15'0,"-7"-22"-9"0,0 0 22 16,0 0-25-16,0-6 0 16,4-10 3-16,-4 4 1 15,3-7-8-15,1 3 1 0,6-6 4 16,5 1 1-16,2 2-2 15,8-3 1-15,3 6-2 16,14 0 1-16,22 1-1 16,3 5 0-16,-18 1-1 15,1 3 1-15,-1 6-1 16,-7 0 0-16,1-3 0 16,-8 3 0-16,-7 0-2 15,-7 0 1-15,-3 6-1 16,-7 0 0-16,-11 0-1 15,-11 1 0-15,-7 2 0 16,4 0 0-16,-3 1-1 16,-1-1 1-16,0 4 0 15,1 2 0-15,-1 4 1 16,4 0 1-16,3 12 0 16,8-2 0-16,6 8 0 15,8-8 1-15,-4 5-1 0,0 0 1 16,-3 1-1-1,-4-1 0-15,-4-5-1 0,-3-4 1 16,-7-6 0-16,0-4 0 16,-4-2-1-16,1-7 1 15,-1 4-1-15,0-4 1 16,1-3 0-16,6 3 0 16,4-3 1-16,7-3 0 15,4 0-1-15,10-6 1 0,3-3 0 16,8-10 0-16,0-6 0 15,10 6 0-15,18-16-1 16,3-2 1-16,4-1-1 16,0-9 0-16,-3 3 0 15,-8-9 0-15,-10 9-1 16,-11-6 1-16,-10 3-1 16,-8-6 0-16,-10 5 0 15,-7 14 0-15,-3-1 0 16,-1 17 0-16,-3 8 0 15,0 20 0-15,3 8 0 16,4 1 1-16,0 16 0 16,4 2 1-16,3 1-1 15,0-3 1-15,7-1-2 16,0-3 0-16,3 1-3 16,-3-7 0-16,0-6-10 15,4-7 1-15</inkml:trace>
  <inkml:trace contextRef="#ctx0" brushRef="#br1" timeOffset="59390.8">30318 4581 53 0,'0'41'26'0,"0"-26"-27"0,0-2 45 15,-4 6-42-15,4-4 1 16,-3 4 0-16,3 0 1 16,0 0-5-16,0 0 0 15,0-10 2-15,3 1 0 16,4-10-3-16,4-4 0 0,-1-18-1 15,1-3 0-15,3-3-1 16,0 0 0 0,0-10-1-16,0 1 1 0,1 2 1 15,-1 7 1-15,0 9 0 16,3 13 0-16,-6 9 2 16,0 10 0-16,-1 5 0 15,1-5 0-15,-1 6 1 16,1 6 0-16,-4 0-2 15,0 3 1-15,0-3-4 16,0 0 1-16,0-6-9 16,0-9 0-16</inkml:trace>
  <inkml:trace contextRef="#ctx0" brushRef="#br1" timeOffset="59975.78">30857 4597 31 0,'36'0'15'0,"20"-19"-6"0,-42 9 17 15,4-2-25-15,-4-7 0 16,-3-3 1-16,-4 0 1 16,-4 10-4-16,-6-7 1 15,-4 3 2-15,-7 10 1 16,-4 3-1-16,-7-7 1 15,1 1-1-15,-1 9 1 0,0 9-1 16,4 10 1-16,0 16-2 16,3-17 1-16,4 17-1 15,3 9 1-15,4 6-1 16,11-3 1-16,3 3 0 16,4 0 0-16,10-15-1 15,7-7 1-15,7-12-2 16,8-10 1-16,2-3-1 15,-6-6 1-15,-7-6-2 16,-7-1 0-16,6-12 0 16,1-12 1-16,0-10-1 15,-4 6 0-15,-3-6 0 16,-8-3 0-16,-6 3 0 16,0 4 1-16,-8 15-1 15,-6 6 1-15,-8 6-1 16,-3-2 1-16,0 2 0 15,3 13 0-15,1 9-1 16,-1 20 1-16,1-11 0 16,2 17 1-16,1 6-1 0,4 3 1 15,3 9-1-15,0-3 1 16,7 3-2-16,7-15 1 16,7-3-6-16,7-10 1 15,8-7-8-15,3 1 0 16,-1-9-2-16,-2-7 0 15</inkml:trace>
  <inkml:trace contextRef="#ctx0" brushRef="#br1" timeOffset="60143.23">31704 5007 41 0,'7'19'20'0,"0"3"-15"16,-7-19 41-16,0 7-47 15,-3-10 1-15,3 3-6 16,-4-3 1-16,-6-3-6 16,-19-16 0-16</inkml:trace>
  <inkml:trace contextRef="#ctx0" brushRef="#br1" timeOffset="62890.33">2332 2101 33 0,'0'34'16'0,"10"-6"-3"15,-6-18 16-15,3-4-27 16,-3 3 0-16,3 10 2 16,0 13 1-16,-4 5-6 15,-3 17 0-15,0 18 4 16,-3 6 0-16,-4 22-2 16,0 16 0-16,7 16-2 15,-4 6 0-15,-3-3-1 16,-4-13 1-16,1-12-2 15,-1-13 1-15,1-12-4 16,-1-10 1-16,-7-22-8 16,8-15 0-16</inkml:trace>
  <inkml:trace contextRef="#ctx0" brushRef="#br1" timeOffset="64978.25">2512 2160 34 0,'10'19'17'0,"-6"-19"-13"0,3 0 23 16,4 0-27-16,6 0 0 16,-3 3 2-16,11 3 1 0,0 1-2 15,3-7 1 1,0 0 2-16,4 0 1 0,7 0-1 15,3 0 1-15,4 0-3 16,7 0 1-16,-7 0-3 16,7 3 0-16,14-3-1 15,-7 0 0-15,10 0 0 16,1 6 0-16,6-6 0 16,-6 0 0-16,-1 0 1 15,8 0 0-15,3 0 0 16,-7-6 1-16,4 3-1 15,-1 6 0-15,-6-3 0 16,-7-3 0-16,3-4 0 16,10-2 0-16,-6 0-1 15,10-1 1-15,7 1 0 16,-10 2 0-16,3 4 0 0,0-3 0 16,0 0 0-16,0 0 1 15,4-1 0 1,0-8 1-16,-8 2-1 0,1-3 0 15,3 10 0-15,11 3 1 16,3-3-2-16,4 3 1 16,-8 3-1-16,8 0 1 15,11 3-1-15,-8 3 0 16,7-3 0-16,-3 0 1 16,0 0-1-16,3 7 0 15,8-4 0-15,-4-6 1 16,-8 9-1-16,8 1 0 0,0-1 0 15,4 7 0-15,-8-7 1 16,-10 1 0-16,-4-10-1 16,4 0 0-16,3-10 1 15,-3 4 0-15,-7-3-1 16,-4 2 1-16,7-2-1 16,7 6 1-16,-10-3-1 15,7 2 1-15,-8-5-2 16,-6 9 1-16,7-16 0 15,0 10 0-15,-1-6 0 16,1 2 0-16,0-9 0 16,-8 7 0-16,5-1 0 15,-5-6 0-15,-6 4 0 16,-4-4 0-16,-3 3 0 16,-8 4 0-16,-7-4 1 15,1 3 0-15,-15 7-1 16,-3-3 1-16,-7 3-1 0,-4 2 1 15,-10-5-2-15,-4 9 1 16,-4 3-1-16,1-3 1 16,-4 6-1-16,0 7 1 15,0-1-1-15,-3 7 1 16,3 0-1-16,-4 6 1 16,4 3 0-16,0-9 0 0,4 6 0 15,0-3 0 1,3 10 0-1,3-4 0-15,4-12 0 0,8 5 1 0,-5 5-1 16,1 2 0-16,3 0 0 16,0 3 1-16,4-2-1 15,-4-4 0-15,4 3-1 16,-4 6 1-16,1 4-1 16,-5-3 1-16,-2 2-1 15,-1 7 1-15,-4 3 0 16,1 3 1-16,-4 7-1 15,0 2 0-15,-3 7 1 16,-4-3 0-16,0 0-1 16,0-1 1-16,-7-2-1 15,0-7 0-15,-4-6 0 16,-3 3 1-16,-7-3-1 16,0 7 1-16,0-13-1 15,-4-1 1-15,4 1-1 0,0-10 0 16,4 1 0-1,-1-13 0-15,0-4-1 16,1-2 1-16,-1-4-1 0,1-3 1 16,-4-6 0-16,-4 0 0 15,0 0-1-15,-3-9 1 16,-11 3-1-16,-3 0 1 16,-7-4-1-16,3 1 1 15,-7 6-1-15,-10-7 1 16,-8-6-1-16,15 7 1 15,-39-7-1-15,-1 4 1 16,-66-4-1 0,3 4 0-16,18 2 0 15,-7 1 1-15,0 3 0 16,0-4 0-16,3 4-1 16,-3 3 1-16,-10 3 0 15,-1 0 0-15,-3 3 0 16,-4 3 0-16,0-3-1 15,4 4 1-15,-4-1 0 16,1 0 1-16,-8-3-1 16,0 0 0-16,-7 0 0 15,-3 10 0-15,-8 0 0 16,-10-4 1-16,7 10-1 16,-3 3 0-16,-4 6-1 15,7 0 1-15,0 4-1 16,-11-4 1-16,15-9-1 15,3 3 1-15,-18-1 0 0,25 1 0 16,-3 10-1-16,-11-10 1 16,14 3 0-16,-3 0 1 15,-4-6-1-15,18-7 0 16,3 1 0-16,0-13 1 16,4-6-1-16,14 12 1 15,10-6-4-15,11 9 1 16,18 1-13-16,14 2 1 15</inkml:trace>
  <inkml:trace contextRef="#ctx0" brushRef="#br2" timeOffset="75155.93">2582 5365 55 0,'4'16'27'0,"3"31"-19"16,-7-35 28-16,7 7-35 15,-7 0 1-15,4 6 2 16,3 6 1-16,-7 7-5 16,10 15 1-16,1 13 2 15,-1 9 1-15,8 1-1 16,3 15 0-16,0-1-5 15,-3-8 1-15,-7-13-4 16,-1-13 1-16,1-12-7 16,-1-15 1-16,-10-17-9 15,7-21 0-15</inkml:trace>
  <inkml:trace contextRef="#ctx0" brushRef="#br2" timeOffset="75574.85">3069 6328 44 0,'-7'28'22'0,"7"-22"-14"0,0-6 32 0,7-6-38 16,-7-10 1-16,0-9 1 15,4-13 1-15,-4-9-6 16,-4-15 0-16,-3-4 4 16,4-9 0-16,3-7-2 15,-7-3 1-15,3 1-1 16,4 5 1-16,4 1 0 15,3 9 0-15,3 9-1 16,1 4 1-16,10 12-2 16,-3 3 1-16,3 10-4 15,0 15 1-15,0 10-6 16,0 3 0-16,-7 12-10 0,0 4 0 16,-6 12 0-16,-8 9 1 15</inkml:trace>
  <inkml:trace contextRef="#ctx0" brushRef="#br2" timeOffset="75754.85">2910 5954 68 0,'11'13'34'0,"28"0"-46"0,-18-13 74 0,-3 0-61 15,3 0 0-15,7-4-2 16,4 1 0-16,7-3-5 15,-4 0 0-15,0-7-13 16,-7 4 0-16</inkml:trace>
  <inkml:trace contextRef="#ctx0" brushRef="#br2" timeOffset="76897.36">5429 6431 43 0,'11'19'21'0,"-8"-22"-12"0,4-10 21 15,-3-15-29 1,-1-6 1-16,-3-20 2 15,0-2 0-15,-3-19-4 0,-1 2 0 16,-3-14 2-16,7 2 1 16,7 3-1-16,-3 10 1 15,7 0-3-15,3-6 1 16,7 12-1-16,-7 6 0 16,4 7-1-16,-1 12 1 15,-6 7-1-15,-1 15 0 16,1 10-2-16,-4 15 1 15,4 10-3-15,-11 12 1 16,0 0-6-16,-7 10 1 0,3 12-6 16,-7 3 1-16</inkml:trace>
  <inkml:trace contextRef="#ctx0" brushRef="#br2" timeOffset="77141.25">5182 6234 44 0,'-7'37'22'0,"11"-24"-17"16,-1-10 40-16,4 0-42 16,4 0 1-16,3-3 2 15,4-3 0-15,10 0-8 16,4 0 1-16,10-7 2 15,4-2 0-15,3-7-8 0,1 0 0 16,-1-3-11-16,-7 7 1 16</inkml:trace>
  <inkml:trace contextRef="#ctx0" brushRef="#br2" timeOffset="77440">5973 6033 48 0,'-4'12'24'0,"-17"-8"-22"0,14 2 36 0,-4 3-36 15,-3-2 0-15,-4 8 1 16,1 7 0-16,3 10-4 15,3-4 1-15,-3 12 2 16,10 4 1-16,-3-6-3 16,7 0 1-16,7-10-5 15,-3-3 0-15,10-6-8 16,7-10 0-16,8-15-4 16,6-10 0-16</inkml:trace>
  <inkml:trace contextRef="#ctx0" brushRef="#br2" timeOffset="77665.55">6177 6071 52 0,'4'25'26'0,"-8"44"-29"0,4-51 50 31,-21 20-45-31,-4 3 0 16,4-4 0-16,7-2 1 15,-4-4-5-15,8-2 0 16,-1-11-2-16,4-5 1 0,4-7-7 16,3-12 0-16,3-13-7 15,8-9 1-15</inkml:trace>
  <inkml:trace contextRef="#ctx0" brushRef="#br2" timeOffset="77861.09">6036 6124 42 0,'25'16'21'0,"10"56"-15"16,-24-63 36-16,3 10-40 15,3 9 0-15,1 0 0 16,3-6 0-16,-10 0-3 16,3-3 0-16,0-3-3 15,-3-4 1-15,-1-5-11 16,1-7 0-16,-4-13-1 15,3-9 1-15</inkml:trace>
  <inkml:trace contextRef="#ctx0" brushRef="#br2" timeOffset="78101.53">6287 5989 53 0,'14'44'26'0,"14"9"-26"0,-18-37 55 16,-3 6-51-16,4 3 0 15,3 0 0-15,0-3 1 0,-3 6-8 16,3 7 1-16,-10-1 0 16,-8 1 1-16,0 2-17 15,-17 4 1-15,-10-3-2 16,2-20 1-16</inkml:trace>
  <inkml:trace contextRef="#ctx0" brushRef="#br2" timeOffset="78760.17">6996 5958 44 0,'0'12'22'0,"17"-21"-20"0,-6 15 39 0,3-3-39 16,11-3 1-16,-1-3 3 15,12 0 1-15,-1 3-7 16,7-3 1-16,1 3 5 16,-12 3 0-16,-2 3-3 15,-5 0 1-15,-6 7-3 0,-11 9 1 16,-7-10-4-16,-11 7 0 16,-13 6-1-16,-1 7 0 15,-3 2-1-15,-4-6 0 16,-7 4-1-16,0-4 1 15,1 3-4-15,6-6 1 16,0-6-9-16,7-9 1 0</inkml:trace>
  <inkml:trace contextRef="#ctx0" brushRef="#br2" timeOffset="79058.08">6798 6673 57 0,'-11'18'28'0,"22"7"-21"16,-7-21 49-16,6-1-51 15,11-3 0-15,-7-3 1 0,22-7 0 16,24-2-9 0,0-1 1-16,17-15 1 0,1 0 1 15,-11-1-12-15,-11 4 1 16,-13-9-10-16,-5 12 0 16</inkml:trace>
  <inkml:trace contextRef="#ctx0" brushRef="#br2" timeOffset="80199.75">8213 6149 54 0,'14'16'27'0,"-14"-4"-23"0,3-12 40 0,-3 0-42 15,0 0 0-15,-3-3 1 16,-1-3 1-16,-3-4-5 16,-3 1 0-16,-4 0 3 15,-8 2 0-15,5 4-3 16,-4 3 1-16,-1 3-3 16,5 4 1-16,3 2-1 15,3 0 0-15,0 4-2 16,4 3 1-16,4-1 1 15,3-2 1-15,10 2 2 16,12-2 0-16,-1 9 2 16,7-6 1-16,-10-4 0 15,3-6 1-15,0 4-1 16,-10-10 0-16,3-10-2 16,-4 4 0-16,-3 0-1 0,-7 6 0 15,4-3-2-15,-4 3 1 16,3-7-3-16,-3 7 0 15,0 4-1-15,-3 11 1 16,-4 7-1-16,0 6 0 16,0 1 3-16,3 11 0 15,1 11 4-15,6 2 0 16,1 13 2-16,3-3 1 16,-7 5 1-16,7-2 0 15,-4-12 0-15,4 2 1 0,-3-15-2 16,-4-10 1-16,7 1-2 15,-7-4 0-15,-7-3-2 16,-4-6 1-16,1-4-3 16,-8-8 0-16,4-10-1 15,-11-7 0-15,1-9-2 16,-5-6 1-16,1-6-1 16,0-4 1-16,-4 10 0 15,0 0 0-15,4 3 0 16,4 3 1-16,6 4 1 15,-3 2 1-15,17 1-1 16,8 2 1-16,17-2-1 16,-3-4 1-16,6 0-1 15,8 1 1-15,7 2-2 16,7-3 0-16,-11 4-4 0,0-4 0 16,4 7-13-16,-4-13 0 15</inkml:trace>
  <inkml:trace contextRef="#ctx0" brushRef="#br2" timeOffset="80575.56">8830 5923 58 0,'0'6'29'0,"-3"10"-32"16,-1-7 41-16,-3 7-39 15,-4 3 1-15,-13 3-1 16,2-6 1-16,-2 6 0 15,-1 9 1-15,0 7-1 16,4-4 1-16,4 13 0 16,6 0 1-16,0 0-1 15,4-6 0-15,7-10-2 16,0-6 0-16,11-3-3 0,0-6 0 16,6-10-12-16,8-12 0 15</inkml:trace>
  <inkml:trace contextRef="#ctx0" brushRef="#br2" timeOffset="80817.84">9102 6045 48 0,'0'44'24'0,"-7"-25"-18"0,7-6 35 16,-14 9-39-16,-1 3 0 0,-6-3 0 15,-3 3 1-15,-5 12-4 16,1-2 0-16,3 3 2 16,4-1 1-16,0-2-3 15,3-10 0-15,4-6-6 16,4-10 0-16,3-9-10 16,3-19 1-16</inkml:trace>
  <inkml:trace contextRef="#ctx0" brushRef="#br2" timeOffset="81025.92">8901 6130 53 0,'28'44'26'0,"4"22"-24"0,-25-54 42 16,3 7-43-1,1 9 0-15,-1 1 0 0,1-1 1 16,3 0-3-16,0-3 0 15,0-6-1-15,0 0 0 16,1-10-6-16,-1-6 1 16,-11-9-9-16,4-13 0 15</inkml:trace>
  <inkml:trace contextRef="#ctx0" brushRef="#br2" timeOffset="81295.2">9186 5920 59 0,'11'38'29'0,"7"31"-30"16,-8-57 51-16,4-2-46 15,11 5 0-15,-7 7 1 16,3 6 0-16,0 4-8 15,-7 2 1-15,-3 10 3 16,-11 3 1-16,-11-6-7 16,-10-7 0-16,0-8-13 15,0-14 0-15,-4-12-1 16,11 0 0-16</inkml:trace>
  <inkml:trace contextRef="#ctx0" brushRef="#br2" timeOffset="81881.37">9871 5911 35 0,'-4'25'17'0,"11"-16"-5"16,-3-9 28-16,3 3-35 16,0 7 0-16,3-4 5 15,12 0 1-15,6-3-12 16,14 4 0-16,8-4 8 0,-1 0 0 15,4-6-2-15,3 3 0 16,-6 0-4-16,-8 0 1 16,-10 0-3-16,-11 3 1 15,-10 3-1-15,-8 16 0 16,-13-9-1-16,-8 5 0 16,-3 8-1-16,-11 5 0 15,-7 3-2-15,-7-9 1 16,0-3-2-16,4 0 0 15,7 3-2-15,10 4 0 0,11-7-8 16,7-7 0-16</inkml:trace>
  <inkml:trace contextRef="#ctx0" brushRef="#br2" timeOffset="82156.7">9804 6695 65 0,'17'21'32'0,"5"-14"-33"15,-12-7 57-15,4-3-55 16,14-4 1-16,18-2 0 0,11-7 0 15,-1 4-5 1,8-7 1-16,-1-9-5 0,1 3 1 16,-8 0-14-16,-3-4 1 15</inkml:trace>
  <inkml:trace contextRef="#ctx0" brushRef="#br2" timeOffset="82755.78">11419 5791 52 0,'15'-34'26'0,"13"15"-19"0,-21 13 34 15,0 3-41 1,-4-4 1-16,-6 1 0 0,-11 3 0 16,-14 3-2-16,-4 3 1 15,-11 3 0-15,-9 13 1 16,-5 9-1-16,1 10 0 16,-1 19 0-16,8-4 0 15,6 19-1-15,5 10 1 16,13 5 0-16,11-2 0 15,10 6 0-15,11-28 0 16,4-10 0-16,17-15 0 16,18-4 0-16,11-18 1 0,-8-19 0 15,4-13 0-15,3-9-1 16,-3-19 1-16,-7-9-1 16,-11-13 0-16,-10 12-1 15,-18-18 0-15,-14 3-1 16,-14-6 0-16,0 0-5 15,-15 12 0-15,-9 10-9 16,-5 6 0-16</inkml:trace>
  <inkml:trace contextRef="#ctx0" brushRef="#br2" timeOffset="86458.84">13049 6560 47 0,'11'12'23'0,"-11"13"-12"16,0-25 24-16,-4-3-33 15,1-6 1-15,-4-7 1 0,-7 0 0 16,3-2-5-16,-3 2 0 16,-4 3 3-16,-3 4 1 15,-4 6-3-15,1 6 1 16,-4 3-2-16,6 7 1 15,1-1-2-15,4 10 1 16,-1-3-1-16,7-6 0 16,4 2-1-16,7 4 1 15,11 6-1-15,3 0 0 16,4 0-2-16,3-3 1 16,0-6-3-16,0-7 0 15,0-9-7-15,-3-9 0 0</inkml:trace>
  <inkml:trace contextRef="#ctx0" brushRef="#br2" timeOffset="86955.92">13106 6729 45 0,'0'25'22'0,"7"-12"-21"0,-4-13 39 15,-3 0-41-15,7-3 0 16,0-7 1-16,0-2 0 16,4-7 0-16,0 3 0 15,-1-3 0-15,-3-3 0 16,4-6 0-16,-1 3 0 16,1-3 0-16,0 6 0 15,-1 3 0-15,4 6 0 16,0 4 1-16,1 9 0 0,-5 9 0 15,4 17 1-15,-3-11 0 16,3 10 0-16,0 7 0 16,4 8 1-16,-1-5-1 15,4 3 0-15,1-4-1 16,2-9 0-16,-6-9-8 16,0-10 1-16,-4-9-10 15,0-6 1-15</inkml:trace>
  <inkml:trace contextRef="#ctx0" brushRef="#br2" timeOffset="87900.83">15512 5465 39 0,'3'29'19'0,"-24"-36"0"0,10 7 24 16,-3 3-42-16,-14 1 1 0,-14 2-1 15,-4-6 1-15,4 6-3 16,-8 0 0-1,-3 4 1-15,0 2 1 0,4 4-2 16,3 3 0-16,7 0 0 16,4 3 0-16,10-4-2 15,4-2 1-15,0-3-2 16,10-1 1-16,1 7-1 16,3 6 1-16,3 3 0 15,1 7 1-15,-1 9 0 16,1 6 1-16,-1 0 1 15,-3 10 0-15,0 2 0 16,0-5 0-16,-4 5 2 16,4 1 1-16,4 9 0 15,3 0 1-15,-4-9 0 16,8-3 0-16,-4-7 2 16,3-6 1-16,1-9-2 15,3-7 1-15,3-6-1 16,15-6 1-16,10-7-2 0,11-2 1 15,-3-4-5-15,-5-3 0 16,-2-3-10-16,-5-3 1 16,-2-9-12-16,-1 2 1 15</inkml:trace>
  <inkml:trace contextRef="#ctx0" brushRef="#br2" timeOffset="88427.86">15625 6083 48 0,'-4'-9'24'0,"-17"12"-21"0,14-3 33 0,-7 3-36 16,-7 0 1-16,-8 3 0 15,1 4 0-15,-4-1-1 16,1 7 0-16,-1 6 1 16,7 0 1-16,4 3-1 15,7 3 0-15,3 7-1 0,4-7 1 16,7-3-1-16,0-6 1 15,21-7-1-15,8-6 0 16,2-6 0-16,5-15 0 16,-5 2 0-1,-2 1 0-15,-8-7 0 0,0-3 0 16,-3-6-1-16,-4 6 1 16,-4 6 0-16,1 7 1 15,-1 9-1-15,-3 12 1 16,1 1 0-16,-5 12 0 15,4 12 1-15,0 4 0 0,0 3-1 16,4 0 1-16,-4-6-4 16,3-10 1-16,1-6-9 15,-4-13 0-15,-7-9-7 16,4-15 1 0</inkml:trace>
  <inkml:trace contextRef="#ctx0" brushRef="#br2" timeOffset="88864.92">16037 6579 60 0,'7'40'30'0,"-7"14"-35"0,-3-32 55 0,-1 6-50 16,-6 3 1-16,-1 7-1 16,1 3 1-16,-1-4-3 15,0-9 0-15,4-3-5 16,4-6 1-16,6-9-11 15,4-20 0-15</inkml:trace>
  <inkml:trace contextRef="#ctx0" brushRef="#br2" timeOffset="89510.09">16753 6196 52 0,'-28'34'26'0,"-35"-2"-30"0,49-32 40 16,-4 0-37-16,-3 3 1 0,0 0 0 15,3-6 1-15,0 3-1 16,4 3 0-16,4-9-2 16,3-4 1-16,3-5-1 15,4-1 1-15,0-3-1 16,7 4 0-16,4 2 1 15,3 4 1-15,7 2 1 16,4 4 0-16,3 6 0 16,0 4 0-16,0 5-1 15,1 7 0-15,-1-3-1 16,-7 2 0-16,0 8 0 16,0-5 0-16,0-2 0 15,4 3 1-15,7-3 0 16,-4-6 0-16,7-1 0 15,-3-6 0-15,-4-6 0 16,-3-9 1-16,0-4 1 0,-1 1 0 16,-2-10 0-16,-5-6 0 15,-3-4 0 1,0-5 1-16,-10 5-2 0,-8 10 0 16,-10 10-1-16,-14-1 0 15,-14 1-1-15,-4 12 1 16,0 9-4-16,-7 13 0 15,4 3-9-15,6-9 0 16,5-4-1-16,9 4 0 16</inkml:trace>
  <inkml:trace contextRef="#ctx0" brushRef="#br2" timeOffset="90155.93">17406 5274 34 0,'-14'-19'17'0,"10"22"-6"0,4 7 31 0,0 2-37 16,4 10 1-16,3-3 2 16,4 19 1-16,6-13-11 15,15 16 1-15,3 18 8 16,11 13 0-16,7 13-2 16,7 6 1-16,-4 12-1 15,-6 4 0-15,-15 12-2 16,-10 0 1-16,-18-12-3 15,-18-7 0-15,-20-9-5 16,-12-9 0-16,-10-26-14 16,-7-12 0-16,0-6-4 0,25-1 1 15</inkml:trace>
  <inkml:trace contextRef="#ctx0" brushRef="#br0" timeOffset="97224.74">23689 6873 46 0,'11'29'23'0,"6"52"-14"16,-13-62 24-16,3 15-31 15,0 1 0-15,-4 18 3 16,1 19 0-16,-1 16-5 16,1 16 0-16,3-4 4 15,0 13 1-15,4 18-2 16,3 11 1-16,3 14-2 16,5 26 0-16,-1 13-1 15,0 12 1-15,0 12-2 16,-3 16 0-16,-1 4 1 15,-2 18 0-15,6 12-1 16,-14 11 1-16,0 17-1 16,3 8 1-16,4 2 0 0,1 3 0 15,-1 4-1 1,0-7 0-16,-4 1 0 0,1-1 0 16,-4-6 0-16,4 16 0 15,-4 3-1-15,0 2 1 16,3 8 0-16,-3-1 0 15,-3 0-1-15,-4-9 1 16,-7-22 0-16,-7-28 1 16,-7-10-2-16,3-22 0 15,4-9-2-15,0-12 1 16,-4-14-1-16,-3-5 0 0,-4-19-2 16,-10-7 0-16,3-31-7 15,-3-18 0-15,3-32-4 16,18-29 0-16</inkml:trace>
  <inkml:trace contextRef="#ctx0" brushRef="#br0" timeOffset="98712.9">22437 13888 34 0,'17'6'17'0,"12"-6"-10"0,-19 0 18 16,4 3-22-16,7 1 1 16,8-1 2-16,2-3 1 15,12-3-9-15,3-4 1 16,3-2 5-16,4 0 1 16,14-4-2-16,7 10 0 0,14 3-2 15,7 0 0 1,4 3 0-16,7 0 1 15,18 0-1-15,10 0 1 16,105 1-1 0,-6-1 1-16,-7 3 0 15,-7 3 0-15,-4 4-1 16,14 3 0-16,-6 2 1 16,6 1 1-16,0-3-1 15,8 0 1-15,2-1-1 16,12-2 0-16,3-4 0 15,10 4 1-15,5-7-3 16,6 0 0-16,0 4 0 16,7 2 0-16,-3 1 0 15,10-4 1-15,-14 4-1 16,18-1 1-16,-14-2 0 16,7-4 1-16,-18-6-1 15,7-6 0-15,-18-1 0 16,8 1 1-16,-15-3-2 0,-3-1 1 15,0 4-1-15,-7 3 1 16,-18 3-1-16,-6 0 0 16,-22-3 0-16,-11 0 0 15,-10 3-1-15,-18 0 0 16,-21 0-4-16,-14 0 1 31,-21 0-8-31,-14-7 1 0,-11-15-9 0,-11 0 0 16</inkml:trace>
  <inkml:trace contextRef="#ctx0" brushRef="#br0" timeOffset="99491.22">32978 13612 36 0,'14'35'18'0,"7"-10"-9"0,-14-22 20 0,0 3-24 15,0 0 0 1,7-2 4-16,4-1 1 0,10 3-12 16,7 3 0-16,8-2 8 15,-4 2 1 1,17 10-3-16,4 3 0 0,3 0-3 16,-3-7 0-16,0-2-1 15,-14-1 0-15,-10-2-1 16,-8-4 0-16,-4 0-1 15,-6 7 1-15,-4 3 0 16,-3 9 1-16,-15 6-1 16,-10 0 0-16,-7 7 0 15,-7-3 0-15,-8 2 0 16,-6 1 0-16,3-1 0 16,11-2 1-16,-4 3-1 0,11 2 1 15,0-2 0 1,7-10 0-16,0-9-1 0,3 0 1 15,4-13-1-15,4-6 1 16,-1-12 0-16,1-7 1 16,-1-6-1-16,4-13 0 15,4-6 1-15,-1-12 0 16,-3-10 0-16,0-16 0 16,-7-5 0-16,-7-1 0 15,-7 12-1-15,-15 7 1 16,-6 0-8-16,-4 16 0 15,4 6-10-15,14 19 1 0</inkml:trace>
  <inkml:trace contextRef="#ctx0" brushRef="#br0" timeOffset="101117.21">33606 14641 54 0,'0'-3'27'0,"3"6"-24"0,-3-6 42 0,-3 9-44 16,-8 6 1-16,-3 4 1 15,-11 6 1-15,-3 6-5 16,-7 4 0-16,3 8 3 16,0 1 0-16,-3 6-3 15,0 3 1-15,-1-6-6 16,8-9 0-16,3-13-12 15,11-19 1-15</inkml:trace>
  <inkml:trace contextRef="#ctx0" brushRef="#br0" timeOffset="101326.6">33355 14600 58 0,'-7'81'29'0,"18"39"-27"16,-4-83 44-16,3 7-46 0,8 9 1 15,3-2 0-15,0-7 0 16,0-10-5-16,-3-6 0 16,-7-9-13-16,-11-19 1 15</inkml:trace>
  <inkml:trace contextRef="#ctx1" brushRef="#br0">17896 4816 0,'0'0'0,"0"0"16,4 6 0,7 10-16,3 6 15,-7-16 1,10 23-16,-17-29 16,0 0-16</inkml:trace>
  <inkml:trace contextRef="#ctx0" brushRef="#br0" timeOffset="102569.31">23414 7149 44 0,'14'19'22'0,"-7"0"-12"0,0-25 23 15,7-4-32-15,0-2 0 16,0-10 0-16,1-3 0 16,-1 3-1-16,0 3 0 0,0-3 1 15,-4 0 0-15,1-3-1 16,-4-7 1-16,0 7 0 15,0 0 0-15,0 7-1 16,0-1 0-16,0 3 0 16,0 0 1-16,0 1-1 15,1 2 0-15,-1 4 0 16,0 2 0-16,3 7 0 16,-3 4 0-16,0-1 0 15,0 16 0-15,0 6 0 16,1 3 0-16,-1 3 0 15,0 7 0-15,0 9-1 16,0-6 1-16,0 6 0 16,0 9 0-16,-4-6 0 15,1-12 1-15,-1-4 0 16,-3-5 0-16,4-7-1 0,-4-4 1 16,3-8-1-16,1-4 1 15,-4-6 0-15,4-12 0 16,-4-7-1-16,-4-3 1 15,-7 0 0-15,-10 0 0 16,-10 9-1-16,-19 4 1 16,4 9-1-16,-14 3 0 15,-7 6-2-15,-7 4 0 16,11 0-7-16,-1-4 0 0,4-3-7 16,21 0 1-16</inkml:trace>
  <inkml:trace contextRef="#ctx0" brushRef="#br0" timeOffset="103031.75">23530 6080 47 0,'0'9'23'0,"7"-12"-24"0,-7 6 38 0,0-9-36 0,-7 12 0 0,-3 13 1 0,-4 13 0 0,-4 8-3 16,-7 10 1-16,-10 7-2 15,3 2 1-15,4-2-6 16,3-10 0-16,8-6-7 16,6-10 0-16</inkml:trace>
  <inkml:trace contextRef="#ctx0" brushRef="#br0" timeOffset="103233.19">23269 6086 59 0,'18'-6'29'0,"7"40"-41"0,-15-24 55 0,1 2-52 0,-4-2 0 0,0 2-21 0,-7 1 1 15</inkml:trace>
  <inkml:trace contextRef="#ctx0" brushRef="#br0" timeOffset="104357.52">25428 13750 33 0,'0'0'16'0,"4"-9"4"15,-4 9 16-15,0 0-30 16,3 6 0-16,1 10 5 16,-1 6 0-16,-3 0-14 15,0 12 0-15,0 10 8 16,4 0 1-16,-1 15-4 16,4 4 1-16,-3 0-5 15,0-4 1-15,-4-5-10 0,-4-13 0 16,-7-20-8-1,8-14 0-15</inkml:trace>
  <inkml:trace contextRef="#ctx0" brushRef="#br0" timeOffset="105092.35">25538 14910 39 0,'3'3'19'0,"1"10"-12"0,-4-13 24 16,0-6-27-16,-4-1 0 15,-3 1 0-15,-4-3 0 16,-6-4-6-16,-4 4 0 16,0 3 4-16,-8 2 1 15,5 8-3-15,2-1 1 16,5 3-1-16,-4 7 1 0,7 5 0 15,-1-2 0-15,1 0-1 16,7-1 0-16,4 4 0 16,3 0 1-16,7-3-2 15,7-4 0-15,7-5 0 16,7-7 1-16,0-4-1 16,1-2 0-16,-8 0-1 15,0 0 1-15,-7-1 0 16,0 1 0-16,-3 0 0 15,-4 3 1-15,0-4 0 16,0 7 0 0,0 19 1-1,-3 13 0-15,-4-1 0 16,0 13 1-16,0 6-1 16,0 6 0-16,0-5-9 15,0-8 1-15,0-14-7 0,0-7 0 16</inkml:trace>
  <inkml:trace contextRef="#ctx0" brushRef="#br1" timeOffset="113575.66">21989 8886 34 0,'0'7'17'0,"7"-4"-10"16,-4-3 17-16,4 3-23 16,0 0 1-16,4 0 0 15,3 0 1-15,0-3-4 16,7-3 1-16,0-3 2 15,4 0 1-15,0-4-1 0,3-5 0 16,0-7 0-16,4-3 1 16,-4 0-1-16,4-1 0 15,7 4-1-15,10-3 1 16,1-6-1-16,10-3 1 16,0-1-1-16,3 1 1 15,-3-7-1-15,-11 3 0 16,4 4-1-16,7-1 1 15,0 10-1-15,4 3 1 16,3-3 0-16,7 3 0 16,-4-3-1-16,-6 6 1 31,7-3-1-15,3 7 1-16,7 2-1 0,0 4 0 15,7 2 0-15,-7 1 0 0,0 6 0 0,8 6 1 0,6-3-1 16,4 4 0-16,-1 2 0 15,-9 1 0-15,9-1 0 16,8 0 1-16,0-2-1 16,7-1 0-16,-14 6 0 15,10 4 0-15,0 9 0 16,1 0 1-16,3 4-1 16,-15-7 0-16,8-1 0 15,0 5 0-15,0-1 0 16,0 3 1-16,-4 3-1 15,-10 1 1-15,10 5 0 16,-7 10 1-16,4 0 0 16,0 3 0-16,-7 7 0 0,-8-7 0 15,-3 13 0-15,4-1 0 16,-4-2-1-16,4 3 1 31,3 0-2-15,0-1 1-1,-14 4 0-15,7 3 0 0,1-3-1 16,-1 3 0-16,7 3 0 0,4 6 1 0,-11 1-1 0,7 5 1 16,-3-5-1-16,6-1 1 15,8-2-1-15,0 2 1 16,-11-3-1-16,11-3 1 16,-4 0-1-16,11 7 1 0,3-13-1 15,-10 3 0-15,3-3 0 16,8-4 1-16,10-2-1 15,0-4 1-15,-4-2-1 16,8-7 1-16,20 0 0 16,-10 0 0-16,7 6-1 15,15-3 0-15,6-9 0 16,0 9 1-16,4 0-1 16,10 0 1-16,-10 1-1 15,11-4 1-15,6-3 0 16,-7 3 0-16,8-16-1 15,-1-3 1-15,-10-3-1 16,0-3 0-16,0 0 0 16,-25-6 0-16,7 3-1 15,-21-1 0-15,-3 8-4 16,-11 5 0-16,-18-3-13 0,-14-3 1 16,-21 10-4-16,-7 2 1 15</inkml:trace>
  <inkml:trace contextRef="#ctx0" brushRef="#br1" timeOffset="114519.66">31150 10564 44 0,'0'0'22'0,"4"0"-9"0,-4 3 22 16,0 4-32-16,0-1 1 15,0 3 0-15,0 4 1 16,-4 2-6-16,1 4 0 16,-8-3 4-16,-3 9 1 0,-11 10-3 15,-3 8 1-15,-7 4-1 16,-4 10 1-16,-3-4-3 15,6 1 0-15,5-4-5 16,2-3 0-16,8-13-12 16,4-12 1-16</inkml:trace>
  <inkml:trace contextRef="#ctx0" brushRef="#br1" timeOffset="114806.74">30815 10473 44 0,'7'10'22'0,"7"-4"-15"0,-7 3 27 16,0 1-33-16,0 8 1 15,4 17 0-15,0-1 1 16,-1 17-4-16,1 2 0 15,-4-3 0-15,0-9 0 16,-4-7-8-16,-3-12 0 16,0-15-6-16,0-17 1 15</inkml:trace>
  <inkml:trace contextRef="#ctx0" brushRef="#br1" timeOffset="115190.27">31154 10715 46 0,'-4'15'23'0,"22"-12"-19"16,-11-3 41-16,7 0-43 15,0 0 1-15,7 4 0 0,4-4 0 16,0 0-5-16,-1 3 1 15,1-3-2-15,0 3 0 16,-4 3-11-16,-3 0 0 16,-8-2-2-16,1-4 0 15</inkml:trace>
  <inkml:trace contextRef="#ctx0" brushRef="#br1" timeOffset="115369.17">31157 10984 48 0,'11'3'24'0,"14"4"-31"0,-15-7 46 0,4 0-43 16,4-3 1-16,7-4-11 16,-1-2 0-16,5-7 10 15,-1 1 0-15</inkml:trace>
  <inkml:trace contextRef="#ctx0" brushRef="#br1" timeOffset="115662.78">31651 11182 39 0,'0'9'19'0,"7"-18"-18"0,-3-4 32 16,-1 1-30-16,1-20 1 16,-1-11 1-16,1-14 0 15,-1-12-7-15,1-12 1 16,-4-4 4-16,0-9 0 16,0 0-2-16,7 9 1 15,0 7-1-15,0 12 0 0,4 16 0 16,3 12 0-16,3 13 0 15,5 6 0 1,-1 19-3-16,0 13 1 16,-3 9-6-16,-8 6 0 0,1 13-8 15,-11-4 0-15</inkml:trace>
  <inkml:trace contextRef="#ctx0" brushRef="#br1" timeOffset="115891.08">31500 10871 53 0,'17'13'26'0,"4"-10"-29"0,-14-3 46 16,4-3-43-1,3-3 1-15,4-1 0 16,3 1 1-16,0-3-3 0,-3 2 0 15,-4-2-4-15,3 0 1 16,1-1-11-16,0-5 0 16</inkml:trace>
  <inkml:trace contextRef="#ctx0" brushRef="#br1" timeOffset="116191.5">32075 10806 43 0,'0'0'21'0,"-11"3"-20"16,7 0 28-16,-6 3-28 16,-4 0 1-16,-4 4 3 15,0 2 0-15,-6 1-6 16,-4 9 1-16,-1 9 4 15,8 7 0-15,0 3-1 16,3 6 1-16,4 0-2 16,4-7 0-16,6-5-4 15,4-10 1-15,7-3-10 16,4-9 1-16,3-4-6 16,7-12 1-16</inkml:trace>
  <inkml:trace contextRef="#ctx0" brushRef="#br1" timeOffset="116432.09">32205 10950 40 0,'4'34'20'0,"-15"7"-20"0,8-28 31 0,-12-1-28 15,-2-2 0 1,-8 5 4-16,-3 1 0 0,0 3-9 15,3 0 1-15,0-1 5 16,4 1 0-16,3-3-3 16,4 0 0-16,0-4-9 15,7-2 1-15,4-7-8 16,3-3 0-16</inkml:trace>
  <inkml:trace contextRef="#ctx0" brushRef="#br1" timeOffset="116700.2">32096 10969 42 0,'3'31'21'0,"4"13"-16"0,-7-35 33 16,0 4-35-16,4 3 0 15,-1 5 1-15,1 8 1 16,3-4-7-16,0 3 1 16,0-6 3-16,4-6 1 15,-1-4-6-15,1-2 1 16,-1-1-8-16,1-3 1 16,0-15-7-16,-11-7 1 15</inkml:trace>
  <inkml:trace contextRef="#ctx0" brushRef="#br1" timeOffset="116965.3">32325 10702 58 0,'7'53'29'0,"11"20"-30"0,-8-52 54 0,4 14-50 15,1 6 1-15,2 6-1 16,-3 12 1-16,-3-5-7 16,-11-1 1-16,-21 3-4 15,-15 1 0-15,-13-10-13 16,-7 0 1-16</inkml:trace>
  <inkml:trace contextRef="#ctx0" brushRef="#br3" timeOffset="123152.49">22172 7689 25 0,'14'12'12'0,"-3"1"5"16,-11-13 13-16,7 0-27 16,0-3 0-16,3-4 2 15,1 1 1-15,3 0-7 0,4-1 0 16,-1 7 4-16,1 4 1 15,7 2-2-15,3 0 0 16,11 4-1-16,0-1 0 16,6 0 0-16,-2-6 0 15,3 1 0-15,3 5 0 16,4-6 0-16,0 7 1 16,-7 5-1-16,10 10 0 15,4 10 0-15,11-4 0 16,-1 13-1-16,4 3 1 15,0-3-1-15,-3 16 0 16,3-10 0-16,0-3 0 0,11 6 0 16,0 10 1-16,-1 3-1 15,-3 6 0-15,-7 0 0 16,11 13 1-16,0-1-1 16,-1 1 0-16,-2-10 0 15,-1 4 1-15,-7 2 0 16,-7-2 0-16,3-1-1 15,4-9 1-15,-7 6-1 16,4 0 0-16,0-6 0 16,-1 7 0-16,1 2 0 15,-8 4 1-15,11-4-1 16,-7 0 1-16,4 4-1 16,3-10 0-16,4 3 0 15,-1 4 0-15,-6 2 0 16,10 1 1-16,-4 2-1 15,5 1 0-15,2 0 0 0,4-4 0 16,-6-5 0-16,6 8 1 16,0-9-1-16,0 1 0 15,11-1-1-15,3-6 1 16,-6 0 0 0,2-3 0 15,5-3 0 16,6 2 0-32,4-8 0-15,-7 2 0 16,7-8 0 0,3-4 1-16,7 0-1 0,-6 0 0 0,6-3 0 0,4-7 0 0,11 7 0 15,-8 0 0-15,8 0 0 0,3 3 0 0,7 0 0 0,-3 0 0 0,0 3 0 16,10-9 0-16,-7 0 1 0,7 3 0 0,4 6 1 0,10-6 0 0,-10-10-1 15,3 4 1-15,11 3 0 16,-18-1 0-16,11-2-2 16,11 0 1-16,-22-1-1 15,7 1 1-15,4-7-1 16,0-3 1-16,-22 1-1 16,5-7 0-1,2-4 0-15,-3-2 0 16,-14 3 0-16,4 6 0 0,-4 6 0 15,0 10 0-15,-14-6 0 16,-18 2 0-16,-6 7-6 16,-8 0 1-16,-14 0-14 0,-11-6 1 15</inkml:trace>
  <inkml:trace contextRef="#ctx0" brushRef="#br3" timeOffset="124277.9">30099 12725 29 0,'-4'6'14'0,"4"13"2"15,-3-16 14 1,3-3-24-16,-7 3 0 0,0 0 3 16,3 3 0-16,-3 4-11 15,-3 2 0-15,-4 7 7 16,-11 9 1-16,-7-2-4 16,-7 2 1-16,4 6-3 15,0 7 0-15,3-3-5 16,4-4 1-16,3 1-9 31,4-7 1-15,7-12-5-16,3-10 1 15</inkml:trace>
  <inkml:trace contextRef="#ctx0" brushRef="#br3" timeOffset="124498.39">29729 12637 45 0,'3'16'22'0,"8"-10"-27"0,-8 0 40 0,4 7-33 16,0 5 0-16,0-2 0 16,0 9 1-16,-3 10-8 15,0 5 1-15,-1-8-8 16,1-7 1-16,-1-9-2 15,4-7 0-15</inkml:trace>
  <inkml:trace contextRef="#ctx0" brushRef="#br3" timeOffset="124884.47">30208 12806 52 0,'14'19'26'0,"-3"-6"-33"0,-4-10 55 15,4 0-48-15,-1 0 1 16,11 3-1-16,4 1 1 0,0-1-3 16,-4 0 1-16,-3 0-6 15,-8 1 1-15,-3-4-9 16,-7-3 0-16</inkml:trace>
  <inkml:trace contextRef="#ctx0" brushRef="#br3" timeOffset="125030.71">30113 12957 34 0,'-3'0'17'0,"20"37"-7"0,-6-30 20 0,3 2-29 0,0 4 1 0,4-4 0 0,-1 0 0 0,4-2-5 16,4-1 1-16,0-3-6 16,-4 0 0-16,0-6-4 15,-3-3 1-15</inkml:trace>
  <inkml:trace contextRef="#ctx0" brushRef="#br3" timeOffset="125917.17">30618 13035 34 0,'10'3'17'0,"1"-6"-12"0,-11 3 28 0,3-6-31 16,-3-4 0-16,-3 10 2 15,-4-3 0-15,0 0-5 16,0 3 0-16,-8 0 3 15,1 3 1-15,-3 4-2 16,-1 2 1-16,4 7-2 16,0-4 0-16,3 1-1 15,4-1 0-15,4 1-2 16,3-10 0-16,7 0 0 16,7-3 1-16,4-6 0 15,-1 0 1-15,4-1 1 16,0-2 1-16,1-1 0 15,-5 7 0-15,-3-3 0 16,1 3 0-16,-5-3-2 16,-3 3 1-16,-7 3-2 15,-3 0 1-15,-4 3-2 16,-4 6 1-16,-3 4-3 16,0 5 0-16,0 8-1 0,3-1 1 15,0 9 1-15,1-3 1 16,3-5 3-1,3 2 1-15,1 0 5 0,3 3 0 16,3 4 4-16,1-4 0 16,-1 1 0-16,1-14 1 15,-1 7-4-15,-3-6 0 16,0-3-4 0,-3-7 1-16,-4 1-4 0,-4-7 1 15,-3 0-2-15,0-3 1 0,0-9-1 16,0-10 1-16,0-6-1 15,3-3 1 1,4 6-1 0,4-4 0-1,-1 11-2 79,8 2 0-94,3 1-6 0,7 5 1 16,3-5-8 15,-3-7 0 47</inkml:trace>
  <inkml:trace contextRef="#ctx0" brushRef="#br3" timeOffset="126059.66">31073 12872 39 0,'-4'13'19'0,"-10"5"-12"0,11-11 27 0,-8 2-30 0,-7 1 0 0,-3 2 3 0,0 7 0 0,-4 6-9 0,4 6 0 0,0 1 6 0,3 5 0 0,1 4-2 0,6-6 0 0,4-1-4 0,0-9 0 0,3-6-6 0,4-3 0 0,7-4-9 0,4-12 1 0</inkml:trace>
  <inkml:trace contextRef="#ctx0" brushRef="#br3" timeOffset="126256.93">31175 12998 39 0,'-14'37'19'0,"-4"20"-17"0,11-51 27 15,-7 10-28 1,-7 5 0-16,-4 8 1 0,-3 2 0 16,-4-3-3-16,4 1 1 15,0-8-1-15,7-2 0 16,7-6-11-16,3-10 1 15</inkml:trace>
  <inkml:trace contextRef="#ctx0" brushRef="#br3" timeOffset="126993.7">30999 13004 45 0,'7'6'22'0,"-4"7"-16"0,1-10 34 0,-1 3-37 16,-3 0 1-16,0 7 2 15,0-1 0-15,4 7-6 16,-1 0 0-16,4 6 5 16,0 6 0-16,0 1-2 15,4-10 1-15,0 0-3 16,-1 0 0-16,-3 0-5 16,0-4 0-1,-3-14-15 1,-8-4 0-16</inkml:trace>
  <inkml:trace contextRef="#ctx0" brushRef="#br3" timeOffset="127328.9">31316 12756 35 0,'-7'-12'17'0,"7"18"1"0,4-3 10 0,-1 6-23 16,1 7 0-16,3 6 4 15,0 12 1-15,0-2-10 16,3 9 1-16,1 6 7 16,-4 6 1-16,-3 13-4 15,-8 0 1-15,-3 9-5 16,-14-9 1-16,-14 3-13 16,-1-7 0-16,-6-18-10 15,0-12 1-15</inkml:trace>
  <inkml:trace contextRef="#ctx0" brushRef="#br3" timeOffset="135240">25464 10197 20 0,'7'7'10'0,"3"11"-8"0,-6-11 11 15,-1 2-12-15,1 4 1 16,-1-1 1-16,1 4 0 15,-4-1-4-15,0 4 1 16,0 0 2-16,0 3 0 0,0 3 1 16,0 0 0-16,0 7-1 15,0-7 0-15,-4 3 0 16,4 6 0 0,-3 4 0-16,3 0 0 0,-4-13-1 15,1 6 0-15,-1 4 0 16,-3-1 1-16,0-3-1 15,0 4 1-15,3-1-2 16,-3 4 1-16,0 3 0 16,4-4 0-16,-1 4-1 15,1 6 0-15,-1 0 0 16,1-3 0 0,-1-6 0-16,1-1 1 0,-1 10-2 15,1 0 1-15,-1 7 0 16,4 2 0-16,-3 1 0 0,3 9 1 15,0 6-1-15,3-10 0 16,-3 1 0-16,4-3 0 16,-1-1 0-16,1 4 1 15,-1 3-1-15,4-7 0 16,0 7 0-16,0 6 0 16,0 1 0-16,0-1 0 15,1 0 0-15,-5 3 0 16,1-6 1-16,-4-6 0 15,0-1 0-15,0 4 0 16,0-6 0-16,0 6 0 16,0 3 0-16,7 12 0 0,0 4-1 15,0 18 0-15,0-9-1 16,0 1 1-16,0 11-1 16,0-12 1-16,-4 3-4 15,1-6 1-15,-4 7-6 16,4-7 0-16,-1-1-3 15,-3-2 1-15</inkml:trace>
  <inkml:trace contextRef="#ctx0" brushRef="#br3" timeOffset="135928.68">26218 10981 48 0,'18'28'24'0,"-14"32"-30"16,-8-47 49-16,-3 15-42 0,0 6 1 16,-7 20 0-16,-11 11 1 15,-10 20-4-15,-11 9 1 16,-10 13 1-16,-8 12 1 15,-3 9-1-15,11 10 0 16,3-12-1-16,0-10 1 16,7-13-2-16,4-9 1 15,3-12-5-15,4-10 0 16,10-19-10 0,7-12 0-16</inkml:trace>
  <inkml:trace contextRef="#ctx0" brushRef="#br3" timeOffset="136411.44">26952 11417 29 0,'18'9'14'0,"-4"-15"1"0,-10 3 11 16,-4 3-23-16,3 3 1 15,1 3 3-15,-8 7 0 16,-3 15-8-16,-11 10 0 16,-13 9 5-16,-8 12 1 15,0 23-2-15,-10 18 1 16,-15 16-3-16,-10 19 1 0,-4 0-1 16,-3 3 0-16,7 0-1 15,7-13 1-15,4-9-2 16,3-15 1-16,7-7-4 15,3-9 1-15,8-10-4 16,7-6 1-16,7-10-5 16,10-5 0-16,7-14-4 15,15-18 0-15</inkml:trace>
  <inkml:trace contextRef="#ctx0" brushRef="#br3" timeOffset="136848.01">27714 11928 36 0,'-3'10'18'0,"-18"27"-6"0,13-24 31 16,-2 9-42-16,-8 18 1 0,-6 11 0 15,-8 11 1-15,-14 23-3 16,-7 15 0-16,0 13 2 15,-7 10 0-15,-14 8-1 16,-7 10 0-16,3-6 0 16,1-16 0-16,3-6-1 15,10-9 1-15,15-10-1 16,6-19 0-16,12-12-3 16,6-13 1-16,4-16-7 15,10-5 0-15,8-17-7 16,6-12 1-16</inkml:trace>
  <inkml:trace contextRef="#ctx0" brushRef="#br3" timeOffset="137295.41">28815 12088 45 0,'-4'35'22'0,"-27"21"-25"15,20-47 37-15,-7 20-31 16,-6 11 1-16,-5 7 3 16,-6 16 0-16,-4 16-8 15,-6 15 1-15,6 0 6 16,-7 12 0-16,-7 10-2 16,-3-3 0-16,-4 10-4 15,3-7 1-15,4-4-2 16,4 8 0-16,6-14-3 15,8-5 1-15,3-10-3 16,11-19 0-16,7-19-2 16,11-9 1-16,6-6-8 15,11-17 0-15,14-17 0 16,15-11 1-16</inkml:trace>
  <inkml:trace contextRef="#ctx0" brushRef="#br3" timeOffset="137654.15">29453 12405 47 0,'25'6'23'0,"-11"-12"-28"0,-14 6 49 0,4 6-42 16,-4 7 0-16,-4 5 1 15,-3 17 1-15,-7 15-5 16,-11 7 0-16,-10 18 2 16,-11 6 1-16,-7 20-2 15,-10 12 1-15,-1 6-1 16,1-3 0-16,-1 0 0 15,1-6 0-15,-1-7-2 16,11-12 1-16,4-13-5 16,10-12 0-16,7-22-9 15,15-19 0-15</inkml:trace>
  <inkml:trace contextRef="#ctx0" brushRef="#br3" timeOffset="138135.12">30314 12558 44 0,'7'4'22'0,"-3"8"-12"16,-4-6 32-16,-4 7-41 16,-3 9 1-16,-7 9 1 15,-4 16 0-15,-13 10-3 16,-12 21 0-16,1 19 2 16,-14 19 0-16,-15 10-1 0,-10 9 1 15,-4 12-2-15,1-3 1 16,6-6-3-16,7-19 0 15,8-21-5-15,6-17 0 16,12-15-10-16,9-25 1 16</inkml:trace>
  <inkml:trace contextRef="#ctx0" brushRef="#br3" timeOffset="138602.44">31683 12634 31 0,'4'-13'15'0,"-1"26"2"0,-3-4 13 15,-3 10-26-15,-8 9 1 16,-14 22 1-16,-10 7 0 16,-14 21-8-16,-11 13 0 15,-14 13 4-15,6 5 0 16,-2 7-4-16,3 16 1 16,0-10-3-16,7-2 1 15,7-23-5-15,11-16 0 0,10-21-6 16,11-26 1-16</inkml:trace>
  <inkml:trace contextRef="#ctx0" brushRef="#br3" timeOffset="138916.84">32378 12979 42 0,'-11'25'21'0,"-45"34"-23"16,45-43 35-16,-6 9-33 15,-19 22 1-15,-16 13-1 0,-16 9 1 16,-9 9-2-16,-1 7 0 16,11 6-2-1,14-10 1-15,7-12-10 16,8-9 1-16</inkml:trace>
  <inkml:trace contextRef="#ctx0" brushRef="#br3" timeOffset="139292.78">32784 13132 47 0,'0'13'23'0,"-7"3"-18"15,3-7 38-15,-7 19-41 16,-6 4 0-16,-11 21 0 15,-15 3 1-15,-3 23-4 16,-3 12 1-16,-4 0 1 0,-7-4 1 16,14-2-5-16,4-19 1 15,0-10-14-15,-1-15 1 16</inkml:trace>
  <inkml:trace contextRef="#ctx0" brushRef="#br3" timeOffset="141169.65">26716 15882 31 0,'3'19'15'0,"8"3"-2"0,-7-16 16 16,-4 4-25-16,7 6 1 15,-4 6 2-15,-3 3 0 16,4-3-9-16,3 3 1 16,0 3 6-16,7 3 0 0,3-3-2 15,5 1 1-15,2-1-2 16,-2-6 0-16,-1-6-1 16,0-4 0-16,-4-6-1 15,1-12 1-15,3-13-1 16,0-12 1-1,-3-26-1-15,-4-21 0 0,-3-7 0 16,-4-9 0-16,-7-15 0 16,0-1 1-16,-4 6-2 15,1-12 1-15,-1 13-1 16,1-7 1-16,3 3-1 16,0 7 1-16,0 15-1 15,0 4 1-15,3 9-1 16,1 9 1-16,3 13-1 0,3 15 1 15,1 10-1 1,0 3 0-16,3 16-4 16,0 6 1-16,0 3-11 0,-3 3 0 15,-4 4-1-15,-4 2 1 16</inkml:trace>
  <inkml:trace contextRef="#ctx0" brushRef="#br3" timeOffset="141947.79">27263 16494 37 0,'10'-3'18'0,"-3"0"-10"0,-7 3 33 15,0 0-35-15,0 0 1 16,0 0 1-16,-3-3 0 16,-4 3-12-16,-4 0 1 15,-3 3 7-15,-4 6 1 0,1 4-4 16,-4 5 1-16,-1 8-2 16,1-5 1-16,0 1-2 15,3 0 1-15,4 0-1 16,7-6 0-16,4 0-2 15,6-7 0-15,11-3 0 16,4-12 1-16,3-3 0 16,0-1 1-16,1-5-1 15,-5-7 0-15,1-3 1 16,-4 3 1-16,-3 0-1 16,-1 3 0-16,1 6 0 15,-1 4 1-15,-3 9 0 16,0 6 1-1,-3 22-1 1,-1 4 1-16,-3 5-1 0,4 4 1 16,-4 3-2-1,7-9 1-15,-3-10-10 0,3-7 1 16,0-14-6-16,7-11 1 16</inkml:trace>
  <inkml:trace contextRef="#ctx0" brushRef="#br3" timeOffset="143032.31">27524 14437 37 0,'-11'22'18'0,"1"6"-17"15,10-22 27-15,-4 1-29 16,1-4 0-16,-5-3 0 15,1-3 1-15,0-4 0 16,0 1 1-16,0 0-1 16,-3-1 1-16,3 1-1 15,3 3 1-15,4 0-1 16,0-3 1-16,4-1-1 0,3-2 0 16,3-4-1-16,1-9 0 15,3-6 0-15,4 3 1 16,-1 0-1-16,4 9 0 15,1 1-2-15,-1 12 0 16,-4 12-1-16,-3-3 0 16,4 19 0-16,-4 0 0 15,0 1 1-15,-3-1 0 16,-1 0 3-16,5 0 0 16,-1 0 2-16,3-3 0 0,1-3 1 15,0-4 0-15,-1-2 1 16,-3-7 1-16,-3-6-1 15,3-6 0 1,0-7 2-16,0-5 0 0,0-1-2 16,-3 0 1-16,-4-9-2 15,0-7 1-15,-3 4-2 16,-8-1 1-16,-3 7-2 16,-4 7 1-16,-6 5-6 15,-4 7 0 63,-8 18-10-62,-2 10 0-16</inkml:trace>
  <inkml:trace contextRef="#ctx0" brushRef="#br3" timeOffset="144698.54">28183 15531 53 0,'7'13'26'0,"1"-13"-30"16,-8 0 41-16,-4 0-38 16,-3 3 0-16,-4 0 0 15,-3 0 1-15,-3 3 0 0,-1 1 0 16,0-1-1-16,1 3 1 15,-1 1-2-15,4-1 0 16,0 4-1-16,3-1 0 16,8-2-1-16,3-1 0 15,7-3 0-15,7-2 1 16,7-4 2-16,4-4 0 16,3-5 2-16,0-4 0 15,0 1 0-15,-6 2 1 16,-1 1-2-16,-7 0 1 15,0 2-5-15,-3 4 1 0,-4 3-2 16,-4 7 0-16,-3 5 0 16,-3 7 0-16,-1 6 1 15,-3-3 0-15,0 6 5 16,3 13 1-16,1 3 2 16,3 9 1-16,3 4 1 15,1-1 0-15,0 7 1 16,-1-4 0-16,1-2-2 15,-4-16 1-15,0-10-2 16,-4-6 0-16,-3 0-2 16,-4-9 1-16,-3-7-1 15,-3-6 0-15,-5-9-1 16,-2-13 0-16,-1-15 0 16,0-10 0-16,1-10-1 15,-1 1 1-15,0 0-1 16,8 3 1-16,3 6 0 15,3 9 0-15,4 13 0 0,7 7 1 16,11 8 0-16,3 7 0 16,7 7-1-16,7 2 1 15,0 4-3-15,8 2 1 16,-1 1-6-16,0 0 0 16,-3-4-11-16,-4-15 0 15</inkml:trace>
  <inkml:trace contextRef="#ctx0" brushRef="#br3" timeOffset="145011.44">28776 15334 41 0,'7'25'20'0,"-21"-10"-18"16,7-8 24-16,-7 2-24 16,-4 7 0-1,-14 12 4 1,4 3 0-16,0 10-7 16,3 6 1-16,4 0 3 15,7 7 1-15,7-4-2 0,3-3 1 16,8-3-5-1,3-13 0-15,4-6-8 0,6-9 0 16,12-7-5 0,2-9 1-16</inkml:trace>
  <inkml:trace contextRef="#ctx0" brushRef="#br3" timeOffset="145249.24">29147 15500 41 0,'0'34'20'0,"-22"-2"-22"0,12-23 34 0,-11 7-32 16,-8 6 0-16,5 3 0 15,-5-3 1-15,-2 6-1 16,-8 7 0-16,7 2-1 16,4 1 1-16,7-10-11 15,3-6 1-15,8-13-2 16,6-9 1-16</inkml:trace>
  <inkml:trace contextRef="#ctx0" brushRef="#br3" timeOffset="145436.28">28963 15550 44 0,'4'50'22'0,"17"29"-30"0,-14-64 43 15,0 14-32-15,-4 2 1 16,4 0-1-16,1 4 0 16,-5-7-7-16,4-6 1 15,-3-6-6-15,6-7 0 16,4-15-4-16,15-10 0 16</inkml:trace>
  <inkml:trace contextRef="#ctx0" brushRef="#br3" timeOffset="145673.37">29365 15352 61 0,'32'73'30'0,"10"5"-41"16,-31-59 61-16,3 9-50 15,-3 10 1-15,-4-1-2 16,-4 4 1-16,-10 9-2 16,-14 10 1-16,-11 9-12 15,-7-13 0-15,4-9-4 16,7-25 1-16</inkml:trace>
  <inkml:trace contextRef="#ctx0" brushRef="#br3" timeOffset="146409.74">30219 15136 43 0,'-7'47'21'0,"-4"-6"-23"15,4-25 36-15,-3 9-30 16,-1 3 0-16,1 25 4 16,-5 4 1-16,5 12-9 0,3 0 1 15,3-4 6-15,1-8 1 16,3-13-3 0,0-10 0-16,-4-5-2 0,4-7 0 15,-3-13-3-15,-4-6 0 16,-4-9-1-16,4-10 1 15,-4 7-2-15,1-7 1 16,-4-3-1-16,-4 4 0 16,-7 2-1-16,-3 10 1 15,-7 9 0-15,0 0 0 0,-1 10 0 16,1 6 1-16,7 3 0 16,7 10 0-16,3-4 1 15,4 0 0-15,7 1 0 16,7-1 1-16,7 0-2 15,7-6 0-15,7-6-4 16,4-6 0-16,7-10-10 16,6-9 1-16,5-7-3 15,13-6 1-15</inkml:trace>
  <inkml:trace contextRef="#ctx0" brushRef="#br3" timeOffset="146710.19">30671 15685 48 0,'10'22'24'0,"-13"-10"-26"0,-4-8 48 16,-4-1-44-16,4 0 0 15,-7 9 2 1,-7 4 0-16,-15 9-5 0,-2 13 1 16,-8 9 3-16,-4 0 1 15,4 6-2-15,11-3 1 0,3-6-6 16,4-6 0-16,7-16-14 16,10-19 1-1,11-13-2-15,11-11 1 0</inkml:trace>
  <inkml:trace contextRef="#ctx0" brushRef="#br3" timeOffset="146892.31">30353 15581 52 0,'18'47'26'0,"13"44"-25"16,-20-59 52-16,7 18-50 15,3 13 1-15,7 15 1 16,0 4 0-16,-7 8-8 15,1-8 1-15,-5-7-1 0,-3-12 0 16,-7-19-15-16,-10-16 0 16</inkml:trace>
  <inkml:trace contextRef="#ctx0" brushRef="#br1" timeOffset="151647.24">25608 8388 23 0,'0'-10'11'0,"0"1"-5"0,0 9 12 15,0 0-16-15,4 6 1 16,-1 4 1-16,-3 9 0 16,0-1-5-16,0 11 1 15,-3 5 3-15,-4 4 1 16,0 9-1-16,-4 12 0 16,0 10 0-16,-3 7 0 15,0 18-1-15,4 22 0 16,6 6-1-16,1 10 0 15,-1 3-1-15,0 2 1 16,1-14-4-16,-8-10 0 0,-6-16-9 16,6-9 0-16</inkml:trace>
  <inkml:trace contextRef="#ctx0" brushRef="#br1" timeOffset="152742.71">25435 11618 39 0,'21'0'19'0,"11"50"-13"15,-21-31 19-15,3 9-26 16,4 6 1-16,-1 20 0 15,4 8 0-15,4 17 0 16,7 15 0-16,3 16 1 16,4 15 0-16,0-3 0 15,-4 10 0-15,-3 3 0 0,-1 15 0 16,1-5-1-16,-4-4 1 16,1 6-1-16,2-3 0 15,-6 1-3-15,0-23 1 16,-4-18-7-16,-7-20 1 15,-3-24-4-15,-4-29 0 16</inkml:trace>
  <inkml:trace contextRef="#ctx0" brushRef="#br1" timeOffset="153225.34">25982 9971 20 0,'21'-25'10'0,"7"-19"3"0,-17 41 13 0,7 6-23 0,6 16 0 0,1 0 0 0,-4 16 1 0,4 18-7 0,0 16 1 0,6 16 0 0,8 18 1 0,0 19-2 0,10 26 0 0,11 27 1 15,7 17 1-15,4 30 1 0,3 17 1 16,11 24 2-16,10 25 1 16,7 1 0-16,4-10 0 15,-21-12-2-15,-8-20 0 0,1-18-1 16,-7-25 1 0,-8-28-2-16,-3-16 1 15,-4-22-5-15,-10-22 1 0,-7-32-8 16,-7-18 0-1</inkml:trace>
  <inkml:trace contextRef="#ctx0" brushRef="#br1" timeOffset="153615.91">26716 9862 26 0,'32'131'13'0,"35"14"-6"0,-39-86 15 0,7 29-21 0,11 25 0 0,18 31 1 31,-1 13 0-31,-7 15-3 0,4 10 1 0,7 3 0 0,4 3 0 0,-4 10-4 32,4 6 0-32,10 25-5 0,-7 0 0 0</inkml:trace>
  <inkml:trace contextRef="#ctx0" brushRef="#br1" timeOffset="153711.88">28109 14014 8 0,'64'206'4'0,"-22"-86"-8"0,-35-105-2 0</inkml:trace>
  <inkml:trace contextRef="#ctx0" brushRef="#br1" timeOffset="154218.76">28392 10392 26 0,'17'69'13'0,"22"6"-8"0,-18-47 27 0,-3 16-30 15,7 25 0-15,-1 25 1 16,4 19 1-16,4 16-4 15,7 18 0 48,7 16 5-63,7 13 0 0,0 15-1 16,-4 0 1-16,8 13-2 46,6 6 1-46,8-3-2 47,6 13 1-47,-3 2-4 16,4 7 1-16,-15-9-2 16,-3-10 0-16,4-19-3 15,-1-37 0-15,-10-26-6 16,-7-27 0-16,-4-36-3 15,1-18 0-15</inkml:trace>
  <inkml:trace contextRef="#ctx0" brushRef="#br1" timeOffset="154544.94">29930 11389 28 0,'17'44'14'0,"12"6"-6"0,-19-31 21 0,4 12-27 15,0 10 0-15,-3 18 2 16,3 14 0-16,7 21-4 16,11 22 0-16,7 18 4 15,3 33 0-15,7 8-2 16,4 10 1-16,4 7-1 15,-4 8 1-15,-4 1-3 16,-3-16 1-16,-14-16-4 16,-4-34 1-16,-3-19-10 15,-1-28 1-15,1-35-3 16,7-28 0-16</inkml:trace>
  <inkml:trace contextRef="#ctx0" brushRef="#br1" timeOffset="154890.07">31164 11633 34 0,'11'35'17'16,"28"46"-18"-16,-29-49 30 0,1 18-28 0,7 25 1 0,3 13 0 0,0 9 0 0,4 16-3 16,-4 16 1-1,0-13 1-15,0 3 1 0,-3-12-1 16,-1-10 0-16,1-9-1 15,0-13 0-15,-1-3-8 16,-3-6 0-16,-3-10-3 16,0-15 0-16</inkml:trace>
  <inkml:trace contextRef="#ctx0" brushRef="#br1" timeOffset="155252.31">31711 11511 35 0,'-3'3'17'0,"24"19"-16"15,-14-9 30-15,7 9-29 0,4 15 0 0,-1 17 0 16,4 15 0-16,4 18-3 16,3 23 0-16,4 9 2 15,10 29 1 1,8 15-2-16,-1 12 0 0,1 10 1 16,-8 4 0-16,0-11-1 15,1-5 0-15,-5-20-1 16,-6-21 1-16,-11-25-8 15,-3-23 0-15,-4-37-4 16,-3-28 1-16</inkml:trace>
  <inkml:trace contextRef="#ctx0" brushRef="#br1" timeOffset="155627.24">32784 12007 20 0,'3'25'10'0,"4"-7"3"0,-3-5 11 0,-1 6-20 16,1 9 1-16,3 13 4 15,3 9 1-15,1 22-11 16,7 10 0-16,6 9 7 16,5 25 1-16,-1 3-3 15,0 16 1-15,4 9-5 16,-8 6 1-16,-6-5-8 15,-7-4 0-15,-15-22-8 16,-10-22 1-16</inkml:trace>
  <inkml:trace contextRef="#ctx0" brushRef="#br1" timeOffset="157023.46">27069 8005 41 0,'0'44'20'0,"14"-16"-14"0,-7-21 20 0,3 8-25 16,5 10 1-16,6 13 3 15,0-7 0-15,4 4-4 16,-4-1 0-16,0-2 4 15,-3-4 0-15,-1-3-1 16,4-9 1-16,8-7-2 16,-1-6 0-16,4-9-2 15,-4-3 0-15,-4-20-1 16,1-8 0-16,0-10-1 16,-11-13 0-16,-3-9 0 15,-8-9 0-15,-6-13 1 16,-8-6 0-16,-3-4 0 15,-4-2 1-15,8 6 0 0,3 18 1 16,3-5 0-16,8 15 0 16,3 6-1-16,10 10 1 15,-3 2-1-15,4-2 1 16,0 3-2-16,3 3 1 16,0 9-1-16,4 10 1 15,-1 6-3-15,1 3 1 16,3 13-2-16,-3 15 0 15,0 10-3-15,-4 3 1 16,-4 3-5-16,-2 3 0 0,-5-2-7 16,-10 2 1-16</inkml:trace>
  <inkml:trace contextRef="#ctx0" brushRef="#br1" timeOffset="157715.03">27661 8670 43 0,'0'0'21'0,"7"-25"-22"0,-7 19 32 15,0-4-31-15,-3 4 0 16,-1 0 3-16,-3 3 0 0,-3 6-2 16,-4-3 0-16,-4 3 1 15,0 0 1-15,1 0 0 16,-5 7 1-16,5 2-3 15,3 1 1-15,0 2-1 16,3 7 1-16,8-3-1 16,3 0 0-16,3-3-1 15,4-7 0-15,7-3 0 16,4-6 0-16,-1-3-1 16,1-3 1-16,-4 0-2 15,0-4 1-15,-3-2 0 16,0-4 0-16,-1 0-1 15,1-2 1-15,-1 5 1 16,1 0 0-16,-1 10 0 0,1 10 0 16,0 8 1-16,-1 7 1 15,1 13-1-15,-1-4 1 16,1 4-1-16,3-1 0 16,-3 1-5-16,3-7 0 15,-4-6-11-15,1-13 0 16</inkml:trace>
  <inkml:trace contextRef="#ctx0" brushRef="#br1" timeOffset="158495.29">28159 6616 35 0,'-11'35'17'0,"-10"-45"-12"0,14 10 17 16,-7 0-22-16,0 0 1 0,-7 0-1 15,-1 3 1-15,1 1-1 16,0-4 0-16,3 0 1 16,8 0 0-16,3 3-1 15,0-10 1-15,3-5-1 16,11-4 1-16,7-3-1 15,4 4 1-15,7-1-1 16,-1 3 0-16,5 10 0 16,2 6 1-16,-2 4-1 15,-1 5 1-15,0 4-2 16,-7-7 1-16,0 1-1 16,-3 2 1-16,0 4-1 15,-1 6 1-15,-3 0-1 16,4 0 1-16,0 0 0 15,-4-3 1-15,0-7 0 16,7-6 1-16,7-2 0 16,0-4 1-16,-3-10 0 15,-7-6 1-15,-8-2-1 0,-10-1 1 16,-10-3-1-16,-4-6 0 16,-4-4-1-16,-3 7 0 15,-4 3-2-15,-3 10 0 16,-4 12-9-16,4 12 0 15,0 7-6-15,3 9 0 16</inkml:trace>
  <inkml:trace contextRef="#ctx0" brushRef="#br1" timeOffset="159319.1">28543 8278 54 0,'14'69'27'0,"4"0"-27"15,-14-56 48-15,3-1-46 16,-4-2 0-16,4-7 2 0,-3-10 1 16,3-14-6-16,-4-8 0 15,-3-15 3-15,-3-15 1 16,-4-7-2-16,0-3 1 16,-4-13-2-16,0-5 1 15,-3-1-3-15,4 3 0 16,6-6 0-16,8 16 0 15,6 3 0-15,4 9 0 16,4 10-1-16,3 9 1 16,0 13 0-16,-3 15 0 15,0 10-3-15,-8 9 0 16,-3 3-7-16,-7 7 1 0,-7 9-6 16,4-1 1-16</inkml:trace>
  <inkml:trace contextRef="#ctx0" brushRef="#br1" timeOffset="159537.16">28286 7939 58 0,'17'-3'29'0,"19"35"-39"15,-26-29 57-15,1 3-47 16,6 0 1-16,12-6-1 15,6 0 0-15,4-6-2 16,0-3 0-16,-1-1-5 16,1 10 1-16,-4-6-10 15</inkml:trace>
  <inkml:trace contextRef="#ctx0" brushRef="#br1" timeOffset="159801.97">29069 7870 54 0,'10'22'27'0,"-10"-3"-31"0,0-12 46 16,-3-1-43-16,-8-3 1 0,1 6 0 16,-4 7 0-16,-4 3 0 15,4 0 0-15,0 3 0 16,3 9 1-16,1 0-1 15,3 10 0-15,-4 3-1 16,7-3 0-16,4-1-4 16,0-5 0-16,0-7-9 15,11-9 0-15,7-13-1 16,6-3 1-16</inkml:trace>
  <inkml:trace contextRef="#ctx0" brushRef="#br1" timeOffset="160050.43">29358 7952 36 0,'-3'13'18'0,"-15"37"-17"0,11-41 34 16,-4 10-32-16,-6 0 1 16,-4 3 2-16,-8 3 1 15,-2 6-8-15,-1 4 0 16,0-4 5-16,4 3 1 15,0 1-3-15,6-4 1 16,5-6-6-16,6 1 1 16,8-14-11-16,10-9 0 15,0-12-3-15,3-7 1 16</inkml:trace>
  <inkml:trace contextRef="#ctx0" brushRef="#br1" timeOffset="160253.9">29157 8046 39 0,'18'60'19'0,"-1"-7"-19"15,-10-34 34-15,0 9-33 16,1-3 1-16,-1 6 1 16,3 7 0-16,1 0-4 15,-1-4 0-15,1-6 1 16,3-9 1-16,0-9-5 15,0-10 0-15,0-13-9 16,0-6 1-16</inkml:trace>
  <inkml:trace contextRef="#ctx0" brushRef="#br1" timeOffset="160465.03">29422 7874 55 0,'24'56'27'0,"5"-9"-28"0,-22-25 48 16,0 6-47-16,0 7 1 15,3 6-2-15,-3 6 1 16,-7-4-1-16,0 4 1 0,0 1-4 16,-3-5 0-1,-8-5-12-15,-3-13 0 0</inkml:trace>
  <inkml:trace contextRef="#ctx0" brushRef="#br1" timeOffset="161108.29">30222 7447 44 0,'11'41'22'0,"0"-3"-10"0,-8-29 28 16,1 0-36-16,-1 7 0 15,1 3 2-15,-4 18 1 0,0-2-9 16,0 15 0-16,-4 7 5 15,1 5 1-15,-1-2-3 16,-3-4 1-16,4-12-2 16,-4-6 1-16,3-4-2 15,0-9 0-15,-3-12 0 16,-3-4 0-16,-1-5 0 16,-6-8 0-16,-1-2 0 15,-3-3 0-15,3-4 0 16,1 1 0-16,-5-1-1 15,-2 1 1-15,-1 8-1 16,0 8 1-16,1 8 0 16,-5 4 0-16,8 9 0 15,4 9 1-15,6 7 0 16,4-3 1-16,7-1-1 0,7 4 1 16,7-6-2 15,7-1 1-16,7-9-5-15,-3-6 0 0,10-10-11 0,8-12 0 0</inkml:trace>
  <inkml:trace contextRef="#ctx0" brushRef="#br1" timeOffset="161335.54">30730 8027 44 0,'-17'38'22'0,"-25"18"-21"16,31-43 30-16,-3 12-29 16,-11 6 1-16,-7 4-1 15,1 9 1-15,-1 0-5 16,4-4 1-16,6-15-5 16,1-9 1-16,14-22-9 15,4-7 1-15</inkml:trace>
  <inkml:trace contextRef="#ctx0" brushRef="#br1" timeOffset="161513.47">30413 7849 48 0,'21'53'24'0,"7"50"-16"0,-10-59 40 16,3 13-46-16,0 21 1 15,1 4 0-15,-8 2 1 16,10-5-8-16,-3-7 1 15,4-10-9-15,-7-11 1 16,-8-14-6-16,1-8 0 16</inkml:trace>
  <inkml:trace contextRef="#ctx0" brushRef="#br2" timeOffset="176419.6">18055 6616 60 0,'7'0'30'0,"0"57"-23"16,-3-35 30-16,-1 6-36 15,-3 13 0-15,-3 12-1 16,-8 13 1-16,-10 3-3 0,3 3 1 16,-6-6-5-16,-4-10 1 15,-1-21-12-15,-6-20 0 16</inkml:trace>
  <inkml:trace contextRef="#ctx0" brushRef="#br2" timeOffset="176961.01">19205 5594 59 0,'7'31'29'0,"-7"26"-30"0,0-45 47 16,-3 16-46-16,-1 10 1 16,-3 22 0-16,4 2 0 15,-8 23-3-15,-3 22 1 16,0 6-3-16,-4-1 1 16,-3-14-7-16,7-17 0 0,0-21-7 15,-4-16 0-15</inkml:trace>
  <inkml:trace contextRef="#ctx0" brushRef="#br2" timeOffset="177699.68">18655 6462 61 0,'10'16'30'0,"19"3"-29"16,-19-19 57-16,4-6-57 15,8-10 0-15,9-12 0 0,12-13 0 16,6-19-2-16,0-2 0 16,11-20 1-16,4-6 0 15,-8-3-2-15,-3 4 0 16,-7 11-1-16,-7 11 1 15,-7 14-1-15,-8 17 1 16,-2 18-1-16,-5 19 0 16,-3 7 0-16,-3 24 0 15,-8 13-1-15,1 19 1 16,-4-6 0-16,-4 12 0 16,-3-13 2-16,-3 1 0 15,3-10 1-15,0-12 0 16,3-10 1-16,1-12 0 0,6-10-1 15,4 3 1-15,0-18-2 16,4-4 1-16,-1-9-1 16,5 4 1-16,-5 2-1 15,1 7 1-15,-1 9 0 16,4 9 0-16,0 4-1 16,4 5 1-16,-4-5-1 15,0-1 1-15,4 1-1 16,0 0 1-16,-1-4 2 15,-3-3 0-15,0-3 0 16,1-3 1-16,-1-3-1 16,0-9 1-16,-4-10-1 15,-3-7 0-15,1-2-2 16,-8 12 0-16,-4 1-1 16,4 8 0-16,-4 4-1 0,1-13 1 15,-1 10-1-15,4 9 1 16,-3 9-1-16,3 13 1 15,0 6 0-15,0-3 1 16,0 10-1-16,0 2 1 16,7-5 0-16,4-10 1 15,6-3-4-15,4-7 1 16,4-12-9-16,0-9 1 16,-1-4-4-16,1-9 0 15</inkml:trace>
  <inkml:trace contextRef="#ctx0" brushRef="#br2" timeOffset="178057.94">19876 6221 42 0,'10'69'21'0,"-6"-47"-19"16,-1-13 37-16,-3 1-39 16,4-4 1-16,-1 3 0 15,-3-9 1-15,4-12-3 16,3-4 1-16,0 10 0 15,3-10 0-15,5-6-2 16,-1-6 1-16,0 0-1 16,3 0 1-16,1 6-1 15,3 3 1-15,0 0 1 16,1 3 1-16,-5 10 1 0,1 3 1 16,7-10 0-1,3 7 1-15,0 9 2 16,4 10 0-16,-4 9-1 0,0 6 1 15,7-6-2-15,4 3 1 16,4 6-2-16,6-5 0 16,-3-5-3-16,-4-8 1 15,-7 0-8-15,-6-10 0 16,-8 0-12-16,-18-9 0 16</inkml:trace>
  <inkml:trace contextRef="#ctx0" brushRef="#br2" timeOffset="179125.98">4985 8015 57 0,'17'50'28'0,"-17"9"-18"16,0-43 29-16,0 3-39 16,-10 12 1-16,10-9-1 15,-7 6 1-15,7 4-5 16,0 5 1-16,0-2-7 0,0-10 1 15,0-12-8-15,0-13 0 16</inkml:trace>
  <inkml:trace contextRef="#ctx0" brushRef="#br2" timeOffset="179601.56">5560 7889 54 0,'-11'-22'27'0,"1"-37"-31"0,3 43 47 0,-4 7-43 16,0 2 1-16,-10-5-1 15,-3 2 1-15,-8 7-1 16,0 3 0-16,0-3 0 16,-7 0 1-16,-10 12-1 15,-7 10 0-15,3 9-2 16,-4 1 1-16,4 5-3 16,0 10 1-16,8 3-3 15,13 0 1-15,4 22 1 16,17 3 0-16,11 4 1 15,21 8 1-15,7-2 5 0,11-16 0 16,14-16 2-16,4-22 1 16,3-15 1-16,0-20 0 15,0-12 0-15,-11-18 1 16,-7 2-3-16,-3-15 0 16,-11-22-3-16,-7-10 1 15,-10 1-10-15,-4-7 1 16,-10 16-13-16,-8 3 0 15</inkml:trace>
  <inkml:trace contextRef="#ctx0" brushRef="#br2" timeOffset="181151.93">4646 13383 42 0,'0'-3'21'0,"7"3"-11"0,-7 0 21 0,11-3-28 15,-8 0 1 1,4-3 2-16,4-1 0 0,-1-2-7 16,-2-4 0-16,6 7 5 15,10 3 0-15,8-3 0 16,7-1 0-16,-4-2-2 15,0 9 1-15,-6 12-2 16,-8 17 1-16,-11 11-3 16,-6 4 1-16,-8 10-4 15,-13-1 0-15,-8-6-2 16,-10 3 1-16,3-9-2 16,4-7 1-16,7-12 1 15,-8-3 0-15,8-9 2 16,11-7 0-16,-8-6 2 15,15-7 0-15,-5-5 1 16,8-4 1-16,8 0 1 16,2 3 0-16,1 1 0 15,-4 5 1-15,7 4-1 0,4 12 1 16,3 0-1-16,0 7 1 16,7 9-2-16,-7 12 0 15,0-12-1-15,-3 0 1 16,10 0-1-16,-7-3 0 15,-6-3-2-15,2-7 0 63,1-3-6-63,-4-6 0 0,0 7-7 0,-3-7 1 0</inkml:trace>
  <inkml:trace contextRef="#ctx0" brushRef="#br2" timeOffset="181795.6">5232 13493 58 0,'28'-35'29'0,"-7"-40"-33"0,-14 53 54 15,0-3-47-15,-3-6 0 16,-1-1 1-16,-6-5 1 16,-1 2-6-16,1 1 1 15,-8-7 3-15,-7 3 1 16,-10 10-3-16,-7 3 1 15,-11 0-2-15,4 6 1 16,-18 7-2-16,0 5 1 16,3 4-1-16,-3 10 0 15,-3 11 0-15,-4 7 0 16,3-3-1-16,8 7 0 16,-4 5-1-16,4 10 0 0,10-3-1 15,7 9 0-15,0 10 0 16,18 5 0-16,10 11 1 15,15 8 0-15,13 1 3 16,5-3 0-16,6-1 1 16,11-15 1-16,3-19 0 15,0-3 1-15,4-10-1 16,-7-12 1-16,7-3-2 16,10-16 1-16,1-18-2 15,13-17 1-15,4 1-1 16,0-19 0-16,-10-10-1 15,-4-6 1-15,-11-3-1 16,-10 0 1-16,-11 0-2 16,-6 19 1-16,-22-6-4 15,0-7 0-15,-22 6-12 0,-6-2 0 16</inkml:trace>
  <inkml:trace contextRef="#ctx0" brushRef="#br2" timeOffset="184452.37">5973 7783 48 0,'-8'18'24'0,"1"20"-12"16,7-25 25-16,0 5-35 15,4 11 0-15,-1 5 2 16,5 4 0-16,-5 6-5 16,8 18 0-16,-1-5 1 15,4 18 0-15,-3 7-3 16,0 9 0-16,3-4-7 16,-11-5 1-16,4-19-8 15,-7-23 1-15</inkml:trace>
  <inkml:trace contextRef="#ctx0" brushRef="#br2" timeOffset="184903.33">6375 8692 48 0,'-4'25'24'0,"1"-31"-21"0,3-4 40 0,0-5-41 16,0-13 0-16,0-13 0 15,3-16 0-15,-3 7-3 16,0-25 0-16,-3-7 2 16,3-5 0-16,3-1-1 15,4-3 1-15,0 19 0 16,4 3 0-16,7 0 0 16,-8 3 0-16,1 19 1 0,-1 0 1 15,1 12-2 1,3 13 0-16,0 13-3 0,7 15 1 15,-7 16-4-15,4-6 0 16,0 15-7-16,-8 13 1 16,1 3-6-16,-11 6 0 15</inkml:trace>
  <inkml:trace contextRef="#ctx0" brushRef="#br2" timeOffset="185136.21">6230 8382 47 0,'-3'47'23'0,"6"0"-18"15,4-44 40-15,-7 9-42 16,4 1 0-16,3-1 4 16,0-2 1-16,3-1-10 15,4-6 1-15,4-6 5 16,10-6 0-16,11-1-8 15,14-2 1-15,-7-7-16 16,0-3 1-16</inkml:trace>
  <inkml:trace contextRef="#ctx0" brushRef="#br2" timeOffset="188371.37">8301 8836 35 0,'-4'3'17'0,"15"7"-6"0,-11-10 18 31,11 3-23-31,6 3 0 16,4-3 1-16,4-3 0 15,10 4-11-15,-10-1 1 16,0-3 5-16,-4-3 1 0,0-4-5 16,0-5 0-16,0-4-2 15,1-3 0-15,-1 0-1 16,0 4 1-1,0-1 0-15,-7 0 1 0,4 4 1 16,-4 2 1-16,0 1 0 16,-3 9 1-16,-1 3 0 15,1 10 0-15,-4 2 0 16,0 14 0-16,-7-4 0 16,0 0 0-16,-4 3-1 15,1 0 0-15,3 0-1 16,0 1 1-16,3-11-1 15,1-5 0-15,3-7 1 16,7-9 0-16,0-6 1 0,4-7 1 16,10-3 0-16,4 7 0 15,-1-1 0-15,8 1 1 16,-14 5-1-16,0 1 0 16,-8 3-1-16,1 3 0 15,-4 0-1-15,0-6 1 16,-3 6-2-16,-1 0 1 15,1 0-1-15,-4-3 1 16,0 3 0-16,4 3 0 16,-8 3 1-16,4 0 0 15,-3 0 0-15,-1-2 0 16,-3-4-2-16,4-7 1 0,-1 4 0 16,4-3 1-16,4-7-1 15,0-2 1-15,-1-1 0 16,1 7 0-16,3-4 2 15,0 7 0-15,4-4-1 16,-4 4 1-16,7-3 0 16,0-1 1-16,0 4-2 15,0 6 1-15,-10 3-1 16,3 7 1-16,-3 8-3 16,-1-2 1-16,4-3-1 15,-7-1 0-15,7 1 0 16,4-7 1-16,-4-3-1 15,4-3 0-15,3 3 1 16,4-6 0-16,3-9 1 16,4-4 0-16,-4-3 0 15,4 0 1-15,10 4 0 0,-3 2 0 16,7 7-1-16,0 6 1 16,-1 9-2-16,5 4 1 15,3-4-1-15,0 7 0 16,-4-1 0-16,-7-8 0 15,4 5-1-15,4-2 1 16,3 2 0-16,-1 4 1 16,1 3-1-16,0 3 0 15,4 6 0-15,-8-9 0 0,-3-4 0 16,0-5 0 0,-7-7 0-16,-4-6 1 0,0-7-1 15,0-5 0-15,4-1 0 16,0-3 1-16,0 10 0 15,0-1 0-15,3-2-1 16,-3 2 1 15,0-2-1-31,3 3 0 16,0-1 0-16,-3 1 1 0,-4-4-1 0,1 4 0 0,-8-1 1 16,-3 4 0-16,-1 6 0 15,4 0 0-15,1 3 0 16,-1 3 0-16,0-2 0 15,4-1 0-15,-4 0-1 16,0-6 0-16,1 0 0 16,2-4 1-16,8-2 0 15,7 0 0-15,3-4 1 16,-3 4 0-16,14 2 0 16,18 1 0-16,10 3 0 0,4 6 1 15,-8 3-2-15,-13 4 0 16,-4-4-3-1,-11 7 0-15,-13-1-14 0,-15-6 1 16</inkml:trace>
  <inkml:trace contextRef="#ctx0" brushRef="#br2" timeOffset="189933.81">13748 8388 34 0,'3'-3'17'0,"-3"-4"-7"16,0 1 18-16,0 0-23 15,0 0 0-15,0-1 2 16,0 1 1-16,-3 0-10 16,-1-4 0-16,-6 10 7 15,-4 0 0-15,-4 10-3 16,-3-4 1-16,-4 4-2 16,0 2 0-16,4 7 0 15,4 6 0-15,-1 3 0 16,0 7 0-16,8 2 0 15,6 4 0-15,4 0 0 0,7 6 1 16,7-9-2-16,11-7 0 16,3-6-5-16,4-9 1 15,3-10-8-15,4-3 0 16,3-12-5-16,-3-1 0 16</inkml:trace>
  <inkml:trace contextRef="#ctx0" brushRef="#br2" timeOffset="190216.41">14065 8567 31 0,'7'-16'15'0,"4"-6"0"0,-11 22 21 16,0 0-33-16,0 0 1 0,0 0 1 15,0 0 1-15,0-6-8 16,0-1 1-16,-7 4 3 16,-4 3 1-16,-6 10-2 15,-5-4 1-15,-2 10-1 16,-1 2 0-16,4 1 0 15,0 3 0-15,0 0-1 16,6 6 0-16,8-6 0 16,4-3 0 15,6-3-1-31,8-4 1 0,10-8-1 16,0-11 1-16,4-2-3 0,0-4 0 0,-4-2-7 15,4 2 0-15,3-12-6 0,0-3 1 16</inkml:trace>
  <inkml:trace contextRef="#ctx0" brushRef="#br2" timeOffset="190639.39">14316 8686 24 0,'7'15'12'0,"0"-11"5"0,-7-11 13 16,3 1-24-16,-3 0 0 0,0-4 2 16,0 4 0-16,4-3-11 15,-4-1 1-15,0 1 7 16,3-4 0-16,1 1-3 16,3-4 0-16,0-3-1 15,7 0 1-15,0 7-2 16,0-1 0-16,1 4 0 15,2 3 1-15,1-1 0 16,-4 4 0-16,0 10 0 16,0 2 0-16,0 4 2 15,-3 5 0-15,-1 4-1 16,1 3 0-16,-4 7-1 16,0-4 1-16,0 0-1 0,0 4 1 15,-3-4-4 1,-1-6 0-16,1-16-4 15,-4-6 1-15,3-16-8 16,4-6 1-16,-3-6-6 16,-1-9 1-16</inkml:trace>
  <inkml:trace contextRef="#ctx0" brushRef="#br2" timeOffset="190923.42">14746 8479 58 0,'4'31'29'0,"10"32"-34"0,-11-47 55 0,1 2-50 15,-1 4 0-15,4 3 0 16,0-3 1-16,1 0 0 16,-1-3 1-16,0-3 0 15,0-4 0-15,0-5 0 16,3-4 1-16,1-10-1 15,3-8 1-15,0-7-5 16,7-6 1-16,4-4-5 16,7-2 1-16,-4 9-11 15,0 3 1-15,-3-3-4 16,-7 9 0-16</inkml:trace>
  <inkml:trace contextRef="#ctx0" brushRef="#br2" timeOffset="191239.73">15166 8680 58 0,'14'12'29'0,"35"-18"-41"0,-34 0 56 16,6-4-46-16,0-2 1 16,0-1-1-16,-3-9 0 15,-8 0 0-15,-6 3 1 16,-8 4-4-16,-6 2 0 15,-4 1 0-15,-4 2 0 16,0 7 0-16,1 9 0 0,3 13 3 16,-1 3 0-1,5 6 3-15,3 10 1 0,3 6 3 32,4-3 0-32,7-10 0 15,4-3 0-15,3-3-1 0,4-9 0 0,3-4-9 16,0-8 1-16,4-8-10 15,3-14 1-15</inkml:trace>
  <inkml:trace contextRef="#ctx0" brushRef="#br2" timeOffset="192077.39">15522 8758 43 0,'4'12'21'0,"3"-30"-23"0,-4 8 34 16,1-2-32-16,-1-4 0 16,1-3-1-16,-1-6 1 15,1 3 0-15,3 0 1 16,0 7 0-16,4 2 0 16,3 0-1-16,3 4 1 15,5-4-2-15,-1 1 1 16,7 6-5-16,14-1 1 0,8 4-5 15,3 6 1 1,3 4-1-16,1-1 0 16,-8 6 2-16,-7-2 1 15,-6-1 5-15,-8-2 1 0,-4-1 5 16,-6 0 1-16,-7-3 1 16,-11 4 0-16,-7-4 0 15,-11 0 0-15,-7 0-4 16,-3-3 1-16,-7 3-6 15,-1 0 0-15,1 7-7 16,3-7 0-16,1 6-2 16,10 4 1-16,3-4 0 15,7 4 1-15,8 5 7 16,13 8 1-16,8-1 8 16,3-3 1-16,4 6 2 15,-4 3 1-15,-7 7-2 16,-7-4 1-16,-7 1-5 15,-7-4 0-15,-7 0-4 0,-7-5 1 16,-4-1-3 0,0-7 1-16,1-2-1 15,3-6 0 1,3-7 1-16,4 3 0 0,0-3 0 16,7-3 0-16,7-3 1 0,3-3 1 15,11-1 0-15,8-2 0 16,9 0 0-16,8-7 0 15,18-9 1-15,-1-10 0 16,0 4-2-16,-3-3 1 16,-10-14-1-16,-5 8 1 15,-6-1-2-15,-4 3 1 0,-3 1-2 16,-4 2 1-16,-3 1-3 16,-7 9 1-16,-11 9-2 15,-4 13 1-15,-3 6-1 16,3 16 1-16,1 3 0 15,-1 3 0-15,1 3 2 16,-1 0 1-16,1-3 0 16,-1-9 1-16,1 3-1 15,3 0 1-15,3-1-4 16,1-2 0-16,-4 0-5 16,7-10 0-16,7-9-3 15,7-3 1-15</inkml:trace>
  <inkml:trace contextRef="#ctx0" brushRef="#br2" timeOffset="192377.4">16806 8504 38 0,'0'3'19'0,"-14"0"-25"0,7 0 39 16,-7 7-34-16,-7 2 1 15,-4 1 0-15,1-1 0 16,-5 1 0-16,5-1 0 15,2 4 0-15,5-6 1 16,3 2 0-16,3 4 0 16,8-4 1-16,10 1 0 15,7 3 0-15,10 5 1 0,8 5 0 16,3 2 0-16,-6-3 0 16,-5-16 0-16,-2 7-2 15,-8 0 0-15,-7 2-2 16,-7 1 0-16,-4 0-4 15,-6-6 0-15,-5-1-9 16,1-6 0-16</inkml:trace>
  <inkml:trace contextRef="#ctx0" brushRef="#br2" timeOffset="192596.62">17180 8949 47 0,'25'50'23'0,"-32"-9"-22"0,3-25 38 16,-6 9-39-16,-4 6 1 16,-4 4-13-1,-10 2 1-15,-14 4 3 0,3 3 0 16</inkml:trace>
  <inkml:trace contextRef="#ctx0" brushRef="#br2" timeOffset="194205.74">18747 8093 46 0,'10'22'23'0,"1"16"-11"0,-11-29 23 15,-4 7-35-15,-3 12 1 16,0-3 0-16,-7 10 1 16,-4 8-2-16,-6 14 0 15,-5 12-1-15,1 12 0 16,4 17-6-16,-1-1 0 16,4-6-8 30,-4-16 0-46</inkml:trace>
  <inkml:trace contextRef="#ctx0" brushRef="#br2" timeOffset="194872.68">17974 9084 62 0,'7'3'31'0,"28"-19"-39"15,-17 10 57-15,10-13-48 16,15-15 0-16,17-19 1 0,10-16 1 16,4-7-4-16,7 1 1 15,4-10 1-15,-7 7 1 16,-8 9-2-16,-6 6 0 15,-11 10-3-15,-8 9 1 16,-6 10-3-16,-7 18 0 16,-7 19-3-16,-11 6 1 15,-7 23-1-15,-7 9 0 16,-11 12 1-16,-3 3 1 16,-7 4 2-16,0 3 1 15,0-4 3-15,3-12 0 0,7-3 3 16,4-9 0-16,4-7 1 15,6-9 0-15,11-7 0 16,4-5 0-16,10-4 0 16,4-3 1-16,3 0-1 15,1-3 1-15,-1-7-2 16,0-2 0-16,0-10-1 16,1 0 0-16,-4-3-2 15,-4-1 1-15,-4 1-1 16,-2 0 0-16,-5 3 0 15,-6 0 0-15,-8 4-2 16,-6 2 0-16,-8 10-2 16,-3 9 0-16,-4 6-1 15,1 10 1-15,3 3 0 16,0 6 0-16,3 0 3 0,8 4 1 16,3 2 1-1,7-2 1-15,10-1 0 0,4-6 1 16,1-3-5-16,2-6 1 15,1-7-12-15,7-15 0 16</inkml:trace>
  <inkml:trace contextRef="#ctx0" brushRef="#br2" timeOffset="195292.13">19516 8996 30 0,'-7'19'15'0,"3"-25"-14"16,8-4 14-16,-1-2-15 15,4-7 0-15,0-3 0 16,4-3 1-16,-1-3-1 16,1 0 1-16,3-1 0 15,4 1 0-15,3 3 0 16,4 0 1-16,-1 6-1 15,1 7 1-15,0-1-1 16,-4 7 1-16,-3-1-1 16,-1 1 0-16,-3 6 1 15,0 0 0-15,0 3 0 16,1 10 1-16,-1 3 1 16,3 9 1 30,1 0 1-46,3-6 0 0,4 2 0 0,7-2 1 0,-1-3-1 16,5-3 1-16,-5-4-3 0,15-3 0 0,7 0-5 0,-7-6 0 16,-7 0-14-16,-11 0 0 15,-14 7-4-15,-7 5 1 16</inkml:trace>
  <inkml:trace contextRef="#ctx0" brushRef="#br2" timeOffset="197332.61">7345 10859 45 0,'28'19'22'0,"32"0"-11"0,-49-19 22 15,6-4-32-15,-3-8 0 16,8-7 0-16,2-3 1 0,4 0-3 16,4 6 1-16,-7 1 1 15,0 5 0-15,-1 1-1 16,1 6 1-16,0 3-1 16,-4 6 1-16,4-3-1 15,-11 0 0-15,3-6-1 16,1 0 1-16,3 0 0 15,0-3 0-15,4 3 0 16,-7-1 1-16,10 8-1 16,-3 2 0-16,-4 3 0 15,-11-6 1-15,8 0-1 16,3-3 0-16,4-3 0 16,3-3 0-16,4 0 0 15,3 0 0-15,-10-4 0 16,3 7 0-16,4 3 0 15,3 0 1-15,-3 3-1 16,3-3 0-16,0 3 0 0,1-3 1 16,6 0-2-16,-10-6 1 15,3 0-1-15,7 3 1 16,-3-4 0-16,10 1 0 16,4-3 0-16,0 2 0 15,4 7 0-15,-4 4 0 16,-4-1 0-16,0 9 0 15,-10 4-1-15,-7 0 1 16,0-4-1-16,-1 1 0 16,1-7 0-16,0 0 1 0,3-6-1 15,4-6 0-15,-4 0 0 16,1-4 1 0,-1 1 0-16,4 3 0 0,-1-1 0 15,5 1 0-15,-4 3 0 16,-1-3 0-16,-6-4 0 15,0-2 0-15,3 2 0 16,4 7 0-16,-4 3 0 16,8 0 1-16,-1 3-1 15,0-3 1-15,8 0-1 16,10-3 0-16,0-3 0 16,-7 0 1-16,3-1-1 15,4 7 0-15,0 7 0 16,-4 5 1-16,-3-6-1 0,0 1 0 15,4 8 0 1,-4-12 0-16,-1 1-1 0,1-8 0 16,-7 4 0-16,0-3 0 15,0 0 0-15,7 0 1 16,-4 3-1-16,-3 3 0 16,4 3 1-16,-1-6 0 62,-3 4 1-62,0-1 1 0,0 3-1 0,-4-3 1 0,-7 3-1 16,0 1 1-16,4-4-1 0,4 3 1 0,6 0-2 0,11 1 1 15,3 2-1-15,11 0 0 16,-3 1 0-16,7-1 0 0,-4 4-6 16,3-1 1-16,-3 1-10 15,-10 12 0-15</inkml:trace>
  <inkml:trace contextRef="#ctx0" brushRef="#br2" timeOffset="198324.44">13547 10483 47 0,'-18'0'23'16,"7"0"-16"-16,4 0 24 0,-7 3-31 16,-7 6 0-16,-7 1 0 15,-4 2 1-15,4 10-2 16,0 9 1-16,7 7-2 15,3-3 0-15,7 2-1 16,8-2 1-16,6-1 0 16,8-9 1-16,7-9 0 15,6-13 0-15,4-9 1 16,4-7 1-16,-11 1 0 16,-3-10 0-16,0-6-1 15,-4-1 1 32,0 1-2-47,0 3 1 16,-3 3 0-16,-1 6 0 0,1 7 1 0,-4 9 1 0,0 9-1 0,0 13 1 15,3 0 0-15,1 10 0 0,3 8-1 0,4 7 1 16,3-6-5-16,4-3 1 16,-4-10-12-16,4-9 1 15</inkml:trace>
  <inkml:trace contextRef="#ctx0" brushRef="#br2" timeOffset="198880.7">14058 9796 37 0,'4'-10'18'0,"-1"26"-2"0,-3-10 22 16,0 7-32-16,-3 12 0 15,-4 3 4-15,0 7 0 16,-7 12-13-16,-4 9 1 0,0 19 7 16,1 29 1-16,-1 9-4 15,0 3 1-15,1-10-6 16,-1-21 1-16,7-16-7 15,8-12 1-15,6-23-11 16,8-15 0-16</inkml:trace>
  <inkml:trace contextRef="#ctx0" brushRef="#br2" timeOffset="199270.4">14386 10470 55 0,'-10'35'27'0,"-8"-23"-26"0,7-6 42 15,1-3-43-15,-4 4 1 16,-4-1 0-16,-3 0 0 15,3 1-2-15,1-1 1 16,3 0-1-16,3-3 1 16,0 0-1-16,4 1 0 15,4-1 0-15,10 0 1 16,7 3 0-16,4 3 0 0,3 4 2 16,0 3 1-16,4 3-1 15,-4 2 1-15,-7-8-2 47,-7 6 1-47,-7 12-4 0,-14-3 1 0,-4 1-6 0,-3-1 0 16,0-3-10-16,0-6 0 0</inkml:trace>
  <inkml:trace contextRef="#ctx0" brushRef="#br2" timeOffset="199587.58">14721 10633 50 0,'18'3'25'0,"-7"-6"-23"0,-8 0 38 15,-3 3-40-15,0 0 1 16,-3-3-1-16,-8 3 1 16,-7 3-1-16,1 10 0 15,-4 5 0-15,-4 4 1 16,0 10-2-16,1 2 1 15,6 1-2-15,4-1 0 32,24-9 3-17,4-15 1-15,11-7-1 0,7-13 0 16,0-8 1-16,-1-1 0 16,-2-10-4-16,-8-8 1 0,-7-4-15 15,-11 7 0-15</inkml:trace>
  <inkml:trace contextRef="#ctx0" brushRef="#br2" timeOffset="200096.92">16185 10338 47 0,'4'29'23'0,"7"18"-18"0,-11-35 32 0,-4 1-34 15,-7 6 0 1,-3-4 1-16,-7 4 0 0,-4 6-5 15,-3 10 1-15,0 2 3 16,3 1 0-16,4 9-2 16,7 3 1-16,3-6-1 15,8-6 0-15,6-1-2 16,12-9 0-16,6-9-2 16,7-9 0-16,4-10-4 15,3-10 1-15,-3-9-11 16,0-6 1-16</inkml:trace>
  <inkml:trace contextRef="#ctx0" brushRef="#br2" timeOffset="200350.45">16549 10595 46 0,'3'10'23'0,"-10"-13"-19"0,4 3 33 15,-1 0-35-15,-3 0 1 16,-7 3 0-16,-7 3 1 15,0 4-5-15,-7 5 0 16,-1 4 3-16,5-3 0 16,2 9-3-16,5 6 1 15,3 1-3-15,3-4 1 16,4-3-3-16,7-3 0 16,7-10-1-16,7-5 1 15,7-7-1-15,8-13 1 0,-5-12-8 16,8 3 1-1</inkml:trace>
  <inkml:trace contextRef="#ctx0" brushRef="#br2" timeOffset="200726.72">16669 10727 46 0,'7'3'23'0,"3"10"-31"16,-10-13 39-16,0 0-33 16,7-3 1-16,1 3-1 15,-1-7 0-15,0-8 3 16,0-4 1-16,0-3-2 16,3-3 1-16,1 3 0 0,3 0 1 15,0 3 0-15,0 0 1 16,-3 1-1-16,-1 8 0 15,1 10 1-15,3 3 1 16,-3 10-1-16,-4 6 1 16,0 6-1-16,0 3 1 15,0-6-2-15,-4 3 1 16,1-6-3-16,3 3 1 16,0-3-4-16,0-4 1 15,4-5-6-15,3-7 0 0,-4-6-8 16,8-7 0-16</inkml:trace>
  <inkml:trace contextRef="#ctx0" brushRef="#br2" timeOffset="200984.15">17191 10583 43 0,'7'47'21'0,"-7"9"-23"16,0-43 33-16,0-7-28 15,3 4 1-15,-3 2 4 16,4-2 1-16,0-1-8 16,3 0 0-16,0-2 8 15,3-10 0-15,4-1-3 16,4 4 1-16,0-6-3 0,3-3 0 16,-4-7-7-1,1-6 0-15,0-3-7 0,-1 0 1 16,4 3-11-16,1 3 0 15</inkml:trace>
  <inkml:trace contextRef="#ctx0" brushRef="#br2" timeOffset="201312.74">17565 10655 45 0,'10'9'22'0,"5"-5"-17"0,-8-8 29 0,3-2-32 15,8 0 0-15,-1-7 0 16,1 1 0-16,-4-7-3 16,0 6 0-16,-7-8 2 15,-3-1 1-15,-8 0-3 16,-3 3 1-16,-3 6 0 16,-4 7 0-16,-1 9-1 15,1 7 0-15,0-1 0 16,0 3 1 15,4 10 0-31,3 4 1 0,3 5 0 0,4-6 1 16,4 3 0-16,3 0 0 0,0 1-1 15,3 2 0-15,1-12-5 16,3-7 1-16,0-12-12 16,7-12 0-16</inkml:trace>
  <inkml:trace contextRef="#ctx0" brushRef="#br2" timeOffset="201672.46">17935 10752 44 0,'-10'7'22'0,"24"-14"-23"0,-14 7 29 16,3-6-28-16,-3-7 0 0,4-8 2 15,-4-1 1 1,0 0-3-16,3 0 1 0,-3 0 0 16,4 6 1-16,-1 0 0 15,4 1 0-15,1-4-2 16,-1 0 1-16,0 3-1 16,3 4 0-16,1-1 1 15,3 4 0-15,0-1-1 16,4 4 1-16,-1 0-1 15,1 0 1-15,3 3-1 16,4 6 1-16,-1-3-3 16,1 3 1-16,-4 0-4 15,1-3 0-15,-5 0-9 16,1-6 0-16</inkml:trace>
  <inkml:trace contextRef="#ctx0" brushRef="#br2" timeOffset="202333.47">18538 10410 47 0,'18'22'23'0,"0"-12"-19"0,-11-7 37 16,-7-3-42-16,0 3 1 16,-4 3-1-16,-6-2 1 15,-4-4 0-15,3 3 0 16,-3 3-1-16,-4 3 1 0,1 4-3 15,-5-4 0-15,1 4-1 16,-3 6 0-16,6 3-2 16,7 3 1-16,8 0 0 15,10 3 1-15,3-6 3 16,8 0 0-16,0 3 3 16,-4 3 0-16,0-6 1 15,-3-3 1-15,-1 0-1 16,-10-4 1-16,0 1-3 15,-7 3 1-15,-3-3-2 16,-8-1 1-16,-7 4-2 16,-3-9 1-16,0-1 0 15,3-6 0-15,7 3 0 16,4-3 1-16,11-3-1 16,10-3 1-16,7-3 0 15,7-3 0-15,7-7 0 0,4-12 0 16,17 3 1-16,1-10 0 15,-4-6 0-15,0-6 0 16,-4 10 0-16,0-4 0 16,-6 3-1-16,-5 4 0 15,-6 6-1-15,-4-1 0 16,-3 7-1-16,-4 1 1 16,-4 2-2-16,-6 6 1 15,-4 4-2-15,-7 12 0 16,-4 13 0-16,-3 6 0 31,0-4 0-31,-4 7 1 0,4 4 0 0,0 2 1 16,7-3 0-16,0 0 1 0,7-2-1 15,4-8 0-15,6-2-2 16,8-7 0-16,7-5-6 16,6-4 0-16,5-7-3 15,-5-5 1-15</inkml:trace>
  <inkml:trace contextRef="#ctx0" brushRef="#br2" timeOffset="202648.64">19286 10329 26 0,'0'-6'13'0,"0"9"-9"16,-3 0 23-16,-1 3-25 15,-6 0 1-15,-1 1 1 0,-3 2 0 16,-4 4-4-16,1 2 1 15,6 4 4-15,1 6 1 16,-1-3 0-16,7-3 0 16,8-6 0-16,7 2 1 15,3 7-2-15,7 0 1 32,11 10-2-32,-4-1 1 15,-11-3-3-15,-6-12 0 16,-14 3-2-16,-8 3 0 15,-3-4-4-15,-11-2 0 16,0-3-8-16,4-4 1 16,4-9-7-16,6 3 0 0</inkml:trace>
  <inkml:trace contextRef="#ctx0" brushRef="#br2" timeOffset="202914.46">19773 10765 54 0,'0'6'27'0,"0"7"-35"0,0-7 46 15,0 3-49-15,0 7 0 16,-3-3-16 0,6 5 0-16</inkml:trace>
  <inkml:trace contextRef="#ctx0" brushRef="#br2" timeOffset="-152872.21">5659 12925 39 0,'-22'13'19'0,"5"-10"-5"0,17 0 19 0,-7 3-28 16,3 7 0-16,4 12 2 15,0 13 0-15,0 9-9 16,0 6 1-16,4 16 6 16,-4 9 1-16,7 20-3 15,-7 18 1-15,7-10-2 16,0 1 0-16,-4 9-3 16,1-16 1-16,3-9-6 15,-7-22 1-15,4-15-8 16,3-29 1-16,3-16-7 15,1-28 1 1</inkml:trace>
  <inkml:trace contextRef="#ctx0" brushRef="#br2" timeOffset="-152450.21">6117 14289 57 0,'0'66'28'0,"4"-31"-32"0,3-29 53 0,-7-3-48 15,0-3 1 1,7-9 2-16,0-13 1 0,-4-13-6 15,1-18 1-15,-4-10 2 16,-4-12 1-16,1-22-2 16,-4-19 1-16,0 3-2 15,-4-3 1-15,1 0-1 16,3 6 1-16,3-3 0 16,4 25 0-16,11 10 1 15,3 9 1-15,14 13-1 16,11 15 0-16,0 16-1 15,3 15 0-15,4 14-5 16,-4 21 0-16,7 9-5 16,-17 19 0-16,-7-12-12 15,-15 0 0-15,-10 6 1 16,-7-3 1-16</inkml:trace>
  <inkml:trace contextRef="#ctx0" brushRef="#br2" timeOffset="-152269.93">6029 13734 65 0,'39'32'32'0,"28"2"-46"0,-35-27 69 16,-4-1-56-16,14 3 0 15,-14-6-14-15,4 0 0 0,7-12 6 16,-11 0 0-16</inkml:trace>
  <inkml:trace contextRef="#ctx0" brushRef="#br2" timeOffset="-150964.4">7673 14669 46 0,'-4'22'23'0,"29"22"-16"15,-14-41 31-15,-1 0-37 16,8-3 1-16,10-9 1 0,11-4 0 15,10-6-3-15,-3-9 0 16,21-6 2-16,0-10 0 16,-7 6 0-16,4 13 0 15,-4 0-1-15,-4 9 0 16,-6 4-1-16,-1 12 0 16,-10 6-1-16,-4 6 0 15,-7 7-1-15,-3 0 1 16,0 0-1-16,-1 0 0 0,1 3 1 15,3-4 0-15,4 1 0 16,3-3 1-16,1-4 0 16,2-2 0-16,1-4-1 15,3-6 1-15,4-3-1 16,4-6 1-16,-8-1 0 16,-7-2 0-16,8-4 0 15,-8 3 0-15,4 1 1 16,-4-1 0-16,0 7-1 15,1 3 1-15,-5 3-1 16,-6 3 1-16,3 0-1 16,0 3 1-16,1 4-1 15,-1-1 0-15,4 1 0 16,-4-7 0-16,0 6 0 16,-3 4 1-16,-1-1-1 15,-2 1 0-15,-1-10-1 16,0-9 1-16,-3-4-1 0,-1-2 1 15,4-10-1-15,4-6 1 32,3-1 0-32,1 4 1 15,2 3 0-15,5 4 0 0,2 8 0 0,8 4 1 16,7 6-1-16,0 3 1 16,-4 0-2-16,-3 0 1 15,4 0-1-15,3-3 0 16,0 0-1-16,-4 0 1 15,0 4 0-15,1-1 0 0,3 3 0 16,-4 0 0-16,0 1 0 16,1-4 0-16,-11-6 0 15,3-4 1-15,7-2-1 16,1-1 0-16,3-2 1 16,0-1 0-16,10 4 0 15,4 3 0-15,4-1 0 16,-8 7 0-16,4 4 0 15,4 8 1-15,-8 7-4 16,-6 9 1-16,-1 0-16 16,-6-9 0-16,-12-3-1 15,-2-4 0-15</inkml:trace>
  <inkml:trace contextRef="#ctx0" brushRef="#br2" timeOffset="-150019.72">13628 13311 45 0,'21'-9'22'0,"4"2"-17"0,-18 7 41 16,-4 4-43-16,4-1 1 15,-3 3 2-15,-1 3 1 0,-3 10-9 16,0 9 1-16,-7 4 4 16,-3 15 1-16,-1 6-2 15,1 16 0-15,3 13-1 16,-1 12 0-16,1 0 1 15,0-13 0-15,0-12 0 16,7-12 0-16,0-17-1 16,0-8 1-16,-3-13-2 15,-1-10 1-15,-3-6-2 16,-7-3 0-16,3-9-1 16,-6-7 1-16,-11 10-2 15,-8-4 1-15,-6 4 0 16,-7 0 0-16,6 3-1 15,1 9 1-15,0 10 0 0,-1 3 0 16,8 6 2-16,7 9 0 16,7 7 2-16,10 0 1 15,11 6 1-15,11 0 0 16,10-3-1-16,11-7 1 16,10-5-3-16,7-10 1 15,-3-7-8-15,4-8 1 16,6-11-16-16,0-11 1 15</inkml:trace>
  <inkml:trace contextRef="#ctx0" brushRef="#br2" timeOffset="-149790.85">14005 14220 66 0,'0'60'33'16,"0"22"-32"-16,0-70 49 0,0 7-50 16,0 9 0-16,0-3-2 15,0-3 1-15,4-6-5 16,-1-10 0 0,1-34-13-1,-8-13 1-15</inkml:trace>
  <inkml:trace contextRef="#ctx0" brushRef="#br2" timeOffset="-149582.47">13907 13901 54 0,'0'15'27'0,"3"23"-24"0,1-29 37 16,6 7-40-16,1 3 1 15,-1 0 0-15,4-4 0 16,1 7-2-16,2 0 1 0,1 0 0 15,-4-3 0 1,7-3-4-16,0-4 0 16,0-2-8-16,1-4 1 0,-1-9-5 15,-4-4 1-15</inkml:trace>
  <inkml:trace contextRef="#ctx0" brushRef="#br2" timeOffset="-149326.9">14295 14208 46 0,'10'41'23'0,"1"21"-19"16,-8-43 42-16,1 0-44 16,-1 3 1-16,4 6 1 15,-3 0 1-15,3-2-5 16,-4-5 1-16,1-2 4 16,0-3 1-16,-1-3-2 15,4-7 0-15,0-6-1 16,7-10 0-16,0-5-3 15,11-4 1-15,0 0-3 16,-1-6 1-16,-2 3-5 0,-1 0 1 16,0 0-9-16,-3 6 1 15,-4-9-7-15,0 10 1 16</inkml:trace>
  <inkml:trace contextRef="#ctx0" brushRef="#br2" timeOffset="-149013.22">14676 14374 52 0,'7'44'26'0,"17"-25"-25"0,-10-16 44 0,4 0-43 16,3 0 1-16,0-3-1 15,1-6 0-15,2 3-4 16,-3-7 0-16,-3-5 2 16,0-4 1-16,-4-6-3 15,-7 0 1-15,-4 0-1 16,-6 0 1-16,-4 12-2 15,0 4 1-15,0 12-2 16,-4 9 1-16,1 13 1 16,2-3 0-16,1 3 0 15,4 4 0-15,3 5 1 16,0 1 1-16,3-1 1 16,4-6 0-16,4-6-2 15,0 0 0-15,3 3-5 16,3-3 1-16,1-6-8 15,0-10 0-15</inkml:trace>
  <inkml:trace contextRef="#ctx0" brushRef="#br2" timeOffset="-148123.86">15169 14634 38 0,'0'-3'19'0,"-3"0"-17"0,6-6 28 0,-3-7-30 16,4-6 0-1,-4 0 0-15,4 0 1 0,-4 0 0 16,3 3 0-16,8 4 1 16,3 5 1-16,7 1 0 15,7 0 0-15,4 2-1 16,7 1 1-16,-1 3-3 15,5-3 1-15,3-4-1 16,-8 4 0-16,-2-4-1 16,-4 1 0-16,-4 6 0 15,0-3 1-15,-7 3 0 16,0 3 0-16,-7-4-1 16,1 8 1-16,-5-4-1 15,1 0 1-15,-8 6-1 16,1 3 1-16,-8-6-1 15,-6 4 0-15,-12 5 0 16,-6 7 0-16,-7 6-4 16,-4 3 1-16,4 1 0 0,7-8 1 15,3 1-1-15,4 0 1 16,10 7 2-16,8-4 0 16,6 0 4-16,4-3 1 15,7 3 1-15,0 0 0 16,4-3 0-16,-4 3 1 15,-3 0-2-15,-4 3 0 16,-7 4-3-16,-4-14 1 16,-6 7-2-16,-4-3 0 15,0-3-1 1,-1-3 0-16,1-4 0 0,4-2 0 16,-1-1 1-16,4-2 1 0,7-4 0 15,7-6 1-15,7-4-1 16,7 1 1-16,11-10 0 15,7-9 0-15,0-6-1 16,7-10 1-16,0 0-1 16,-1-3 1-16,1 7-1 15,-7-1 1-15,-7-3-2 16,-4 1 1-16,-7-7-2 16,-3 6 1-16,-4 19-2 15,-7-3 1-15,-7 9-2 16,-7 0 0-16,-7 7 0 15,0 12 0-15,3 10 0 16,-3 12 1-16,3 3 1 16,1 7 0-16,-1 5 1 0,4-2 1 15,0-4-1-15,4 1 1 16,3-10-1-16,0 0 1 16,3-9-2-16,4 3 1 15,0-10-2-15,4-6 0 16,3-6-5-16,7-10 1 15,0-5-8-15,11-14 1 16</inkml:trace>
  <inkml:trace contextRef="#ctx0" brushRef="#br2" timeOffset="-147826.02">16295 14330 44 0,'10'-12'22'0,"-3"15"-14"0,-7 6 36 0,-3 4-44 16,-1 6 1-16,4-7 0 15,-3 4 0-15,-4-1-2 16,-4 1 1-16,1 0 1 16,-1 3 0-16,-3-4 0 15,3 1 0-15,1-3 0 16,3-1 1-16,7 4 0 16,3-1 1-16,8 1-1 15,-1 0 0-15,5-4 0 16,2 7 0-16,4-3-1 15,4 6 1-15,-7 0-3 16,-1 6 1-16,-3 0-6 16,-7 0 0-16,-10 4-9 15,-1 2 0-15,-3-12-3 16,0-6 0-16</inkml:trace>
  <inkml:trace contextRef="#ctx0" brushRef="#br2" timeOffset="-147628.78">16447 14917 52 0,'14'50'26'0,"-21"-25"-34"0,3-9 50 0,-3 12-41 16,-7 6 0-16,-11 1-1 15,4-4 1-15,3 0-4 16,1-2 1-16,3-10-12 15,3-16 0-15</inkml:trace>
  <inkml:trace contextRef="#ctx0" brushRef="#br2" timeOffset="-147102.49">17971 13694 61 0,'10'12'30'0,"-13"48"-31"0,-1-41 49 0,1 12-45 16,-1 19 0-16,-7 10 0 15,-3 18 1-15,-3 16-6 16,-1 28 0-16,-3 10-1 15,3 6 0-15,1-16-7 16,-1-21 1-16,0-29-10 16,1-25 0-16</inkml:trace>
  <inkml:trace contextRef="#ctx0" brushRef="#br2" timeOffset="-146385.12">17258 14913 52 0,'28'10'26'0,"32"-57"-30"0,-42 28 42 16,13-12-37-16,22-10 1 0,14-22 2 15,15-12 0-15,-5-19-5 16,8-6 1-16,3 5 3 16,-7-2 1-16,-3 9-1 15,-18 23 1-15,-11 18-1 16,-7 3 1-16,-10 12-2 16,-7 23 0-16,-7 21-2 15,-4 10 0-15,-11 16-2 16,-3 9 1-1,-14 44-2 1,0-3 1-16,3-7-1 16,1-21 1-16,3-7 1 15,3-9 1-15,1-6 0 16,3-10 0-16,0 0-1 16,3-12 1-16,4-4 0 0,4-2 0 15,7-4 0-15,6-6 1 16,8-6 1-16,0 6 0 15,-4-3 0-15,0-4 1 16,-3 1-1-16,-4-6 1 16,0-1-2-16,-3-3 1 15,-1 1-2-15,1-1 1 16,0 3-2-16,-4 1 1 16,0-1-1-16,-7 4 1 0,0 3-1 15,-3-1 0 1,-4 7 0-16,-7 7 0 0,-1 2 1 15,1 7 0-15,0 3-1 16,4-4 1-16,-4 7 0 16,0 6 1-16,3 1-1 15,1-1 0-15,3-3 0 16,0 0 1-16,3-3-3 16,11-6 1-16,4-10-3 15,7-6 1-15,3-6-6 16,4-13 0-16,-4-3-9 15,0-9 0-15</inkml:trace>
  <inkml:trace contextRef="#ctx0" brushRef="#br2" timeOffset="-146010.25">18867 14634 46 0,'-4'32'23'0,"-3"30"-18"0,7-49 35 15,0 3-39-15,0-4 1 16,4 1-1-16,-1-4 0 16,4-6-2-16,0-3 1 15,4-6 0-15,3-6 0 16,3-4-1-16,5-9 1 16,-1 6-1-16,0-6 1 15,7-7 0-15,4-2 0 0,7-4 0 16,3 4 1-1,4 3 0-15,7 9 0 0,0 3 0 16,3 9 1-16,-3 10 0 16,-11 13 1-16,4 9 0 15,0 3 1-15,4 3-2 16,-1 0 1-16,0-3-2 16,8-15 1-16,6-4-5 15,4-15 1-15,-3-20-10 16,-8-5 0-16,-27-26-6 15,-22 10 0-15</inkml:trace>
  <inkml:trace contextRef="#ctx0" brushRef="#br2" timeOffset="-144464.21">7669 17212 37 0,'11'9'18'0,"0"-9"-13"0,-8-6 19 16,11-10-22-16,7-5 1 16,8-11 3-16,13 1 1 15,0-4-8-15,15-9 1 16,13 10 4-16,-10-1 1 0,11 4-2 15,3 3 1-15,0 6-3 16,-3 3 1-16,-15 7-3 16,4 5 1-16,-7 7-3 15,0 3 0-15,-4 7-2 16,-3 9 0-16,-4 6 0 16,-3 9 0-16,0-2 1 15,-11 2 1-15,-3-12 2 16,3-9 0-16,0-7 2 15,-3-6 0-15,10-6 0 16,-10-7 0-16,10-3-1 16,-10-6 0-16,7-9 0 15,3 9 0-15,0-3 0 16,4 0 0-16,0 0 0 16,-7 3 0-16,-1 3 0 15,1 3 1-15,0 4 0 0,-4 6 0 16,0 6 0-16,4 3 0 15,0 6 0 1,0 1 0-16,-1 2-1 0,-2-3 1 16,-1-2-1-16,0-1 0 15,-3-3-1-15,-1 0 1 16,5 0-1-16,2-3 1 16,1 0-1-16,3 0 1 15,-3-3 1-15,0-3 1 16,0-3 0-16,3-7 0 15,7-6 0-15,4-6 0 16,0 3 0-16,-4 3 1 16,4 6-2-16,4 3 1 0,-1 1-2 15,4 6 1-15,0 3 0 16,3 3 0-16,4 3-1 16,0 0 1-16,0 3-1 15,-3 7 1-15,6-1 0 16,8 1 1-16,3-1-1 15,10 4 1-15,5 0-1 16,-15-1 0-16,0 1-6 16,-4-3 0-16,1-1-11 15,-1-3 0-15</inkml:trace>
  <inkml:trace contextRef="#ctx0" brushRef="#br2" timeOffset="-143820.08">13518 16607 36 0,'4'0'18'0,"0"-6"-14"16,-4 6 21-16,0-7-20 16,-4-2 0-16,-7-1 2 15,-6 4 0-15,-4 0-9 16,-8 3 0-16,-9 12 7 16,2 7 0-16,5 12-3 15,2 13 1-15,1 6-2 16,3-9 0-16,8 2-1 0,6-5 1 15,4-7-2-15,7-6 0 16,7-10-1 0,7-8 1-16,7-8-1 0,11 1 1 15,0-6-1-15,0-10 1 16,-1-6-1-16,1-6 1 16,-7 2 0-16,-4 4 1 15,-7 0 0-15,-3 6 0 16,-1 1 1-16,-3 15 1 15,0 9 0-15,-3 16 0 16,3 9 0-16,0 0 1 16,0 4-3-16,0-1 1 0,4-5-6 15,-1-7 0-15,4-10-10 16,8-12 0-16</inkml:trace>
  <inkml:trace contextRef="#ctx0" brushRef="#br2" timeOffset="-143486.53">13882 15647 59 0,'3'60'29'0,"-17"15"-33"0,7-44 50 15,0 20-46-15,-3 11 1 16,-1 20 0-16,0 15 1 16,1 10-3-16,-1-7 1 15,4-3-1-15,4-18 0 16,-1-17-6-16,1-18 1 15,6-16-8-15,4-18 0 16,7-7-3-16,4-12 1 16</inkml:trace>
  <inkml:trace contextRef="#ctx0" brushRef="#br2" timeOffset="-143158.15">14115 16312 48 0,'10'13'24'0,"-13"30"-27"16,-1-33 48-16,1 6-46 16,-4-1 1-16,0 4 0 15,-1 0 0-15,-2 0 0 16,-1 0 1-16,1-7-1 16,-1 4 0-16,4-4 1 15,4-2 0-15,-1-4 1 16,8 3 0-16,3-5 0 15,0-1 0-15,10 0 0 16,4 3 1-16,1 0-1 16,-1 7 1-16,0-1-3 0,-7 4 1 15,-10 6-1-15,-8 6 1 16,-6 10-4-16,-8-4 1 16,7-9-8-16,1-6 1 15,-1-3-8-15,1-7 0 16</inkml:trace>
  <inkml:trace contextRef="#ctx0" brushRef="#br2" timeOffset="-142842.35">14633 16544 48 0,'14'13'24'0,"0"-29"-25"16,-14 16 38-16,0-6-37 15,-7-1 0-15,0 1 0 16,-7 3 1-16,-7 6-1 16,-7 10 1-16,-4 9 0 15,-3 6 0-15,3 13-1 16,4 3 0-16,7-4-1 16,3-5 1-16,11-1-1 15,14-12 0-15,14-9 1 16,7-4 0-16,8-12 1 15,-1-16 1-15,0-6-2 16,-3-3 1-16,-7-7-6 0,-15-8 0 16,-10-5-9-16,0 1 0 15</inkml:trace>
  <inkml:trace contextRef="#ctx0" brushRef="#br2" timeOffset="-142136.25">16584 15735 56 0,'14'9'28'0,"0"17"-27"0,-10-14 48 16,-1 10-46-16,-3 6 0 16,0 13 1-16,-3 3 1 15,-4 9-7-15,-4 13 0 16,1 0 4-16,-1 0 1 15,0 0-3-15,1-7 1 16,3-12-1-16,0-6 0 16,3-10 0-16,-3-12 0 15,-7-6-1-15,-4-7 1 16,1-6-1-16,-8-6 0 0,0-1 0 16,-6-5 0-16,6 3-2 15,0-4 1-15,1 7-1 16,-5-1 0-16,-2 11 1 15,-1 5 0-15,0 10 0 16,4 9 0-16,7 7 3 16,7-1 0-16,10 1 2 15,8 2 1-15,10 1-1 16,10-4 0-16,1-2-1 16,3-7 1-16,8-3-6 15,2-4 1-15,5-8-11 16,-1-10 1-16,11-16-7 15,0 1 0-15</inkml:trace>
  <inkml:trace contextRef="#ctx0" brushRef="#br2" timeOffset="-141911.16">16856 16597 66 0,'-14'60'33'0,"14"-16"-38"0,0-28 63 16,-4 9-58-16,1 0 1 0,-1-3-1 15,4 0 0-15,-3-4-3 16,3-2 0-16,0-10-8 16,0-6 0-16,7-18-8 15,0-14 0-15</inkml:trace>
  <inkml:trace contextRef="#ctx0" brushRef="#br2" timeOffset="-141475.65">16873 16372 41 0,'0'31'20'0,"4"-3"-21"16,-1-25 27-16,1 4-25 15,-1-1 1-15,1 0-1 16,3-3 1-16,0 0-3 16,0 1 0-16,0-1 0 15,4-3 1-15,-1 0-3 0,5-7 1 16,-1-2-3-16,3 0 0 16,-3-1 0-16,4 10 1 15,0 3 1-15,-1 7 0 16,1 9 4-16,0 6 0 15,-4 6 4-15,3 0 0 16,-3 4 2-16,1-1 0 16,-5-5 2-16,1-4 0 15,-4-3-1-15,0-10 0 16,3-2-1-16,1-10 0 0,3-10-3 16,4-2 1-1,3-13-3-15,0-1 0 0,0-5-2 16,0-3 1-16,4 2-6 15,0 4 0-15,-4 6-11 16,4 3 0-16,-1 0-3 16,-6 7 1-16</inkml:trace>
  <inkml:trace contextRef="#ctx0" brushRef="#br2" timeOffset="-141127.86">17448 16532 55 0,'18'50'27'0,"21"-13"-32"16,-29-34 54-16,8 1-48 16,3-4 0-16,0 3-1 15,4-10 1-15,-4-5-2 0,0-4 1 16,-3-3 0-16,-7-6 0 16,-8 3-2-16,-3 0 1 15,-3 4-1-15,-4 2 0 16,0 7 0-16,-4 9 0 15,-3 6 0-15,3 10 1 16,1 9 0-16,3 0 1 16,3 6 1-16,1 4 1 15,3 2-1-15,0-2 1 16,3 2-1-16,1-5 0 16,3-7 0-16,-4-6 0 0,4-7-2 15,0 1 1 1,7-1-6-16,4-2 0 0,3-7-9 15,7-6 0-15</inkml:trace>
  <inkml:trace contextRef="#ctx0" brushRef="#br2" timeOffset="-140215.3">17896 16867 18 0,'0'3'9'0,"-3"-22"4"15,3 4-1-15,0-10-9 16,0-7 1-16,-4 1 1 16,1-7 0-16,3-6-5 15,0 7 0-15,3 5 5 0,4 7 1 16,0 3-1-16,8 10 0 16,6 2-1-16,3 7 0 15,8-3-3-15,7 0 1 16,3-1-2-16,4 1 0 15,4-3-2-15,-1-1 0 16,0 1-2-16,-3 0 0 16,-7 2 1-16,-4 1 0 15,-3 3-1-15,-4 0 1 16,-3-4 1-16,-4 4 0 0,-3 0 2 16,-4 0 0-16,-4 0 0 15,-2 0 0-15,-5 6 0 16,-6 0 0-16,-5 3 0 15,-2 1 0-15,-4 2 0 16,-4 0 1 0,-3 7-1-16,-4 6 0 0,-10 6 0 15,7-3 1-15,0-3-1 16,6 0 1-16,8 0 0 16,7 3 0-1,32 10 3 1,7-1 0-16,-8-2 1 15,1-7 1-15,0-3-1 16,-8 3 0-16,-6 3-1 16,-4 0 0-16,-7-3-3 15,-3 0 1-15,-8 0-3 16,-7-3 0-16,-6 4 0 16,-1-8 0-16,0-2 0 15,4-3 1-15,3-4 0 0,4 0 0 16,4-2 0-16,6-4 0 15,4-3 0-15,14-3 0 16,7-7 0-16,8-5 1 16,6-7 0-16,18-10 0 15,10 1 0-15,8-10 0 16,-1-6 0-16,-2 0 0 16,-12 0 0-16,-7-3 0 15,-10-3-2-15,-11 9 0 16,-6 0 1-16,-5 3 0 0,-10 3-1 15,-7 4 1-15,-7 9-1 16,-10 12 1-16,-8 7-1 16,0 12 0-16,-3 10 1 15,0 9 0-15,-1 13 0 16,5-1 0-16,-1 13 1 16,7 4 0-16,1 2 0 15,6 4 1-15,8-7-1 16,6-9 0-16,8-10-1 15,6-12 1-15,8-6-3 16,3-10 1-16,1-6-8 16,2-6 1-16,5-10-8 15,-8-6 1-15</inkml:trace>
  <inkml:trace contextRef="#ctx0" brushRef="#br2" timeOffset="-140048.39">19311 16883 66 0,'11'41'33'0,"-4"6"-39"0,-4-32 62 15,-3 4-57-15,0 0 0 16,-3 0-16-16,-8 3 0 16,-10-10 7-16,3 1 1 0</inkml:trace>
  <inkml:trace contextRef="#ctx0" brushRef="#br2" timeOffset="-136205.59">30427 6544 4 0,'-10'-9'2'0,"-19"-16"0"0,22 15 2 16,-3 4-5-16,-1-4 1 0,-3 1 0 16,-4 0 0-16,1-4 1 15,-4 1 1-15,-8-4 0 16,1-6 1-16,-4 0 0 16,1 0 1-16,-1 3 0 15,-3 4 0-15,-4 2-2 16,-7 4 1-16,-4-1-1 15,-6-2 0-15,3-4-2 16,-3-9 1 0,-25-10-1-1,-4-5 1-15,0 2-1 16,1 0 0-16,-5 10 0 16,-2 0 0-16,13 6 0 15,4 3 1-15,-4 3-1 16,-3 4 0-16,0-4 0 15,3 7 0-15,1-4 0 16,3 10 1-16,7 3-1 0,0 3 0 16,-4 4 0-16,-3-1 0 15,3 3 0-15,1 4 0 16,-1-1 0-16,1-2 0 31,-22 9 0-31,0-1 0 16,8 1 0-16,17-6 0 15,-14 9-1-15,-1 0 1 16,15 6 0-16,14-6 0 0,-10 6 0 16,3 0 0-1,4 0 0-15,-1 10 1 16,4-7-1-16,4 4 0 0,-1 3 0 16,12-10 0-16,-8 22 0 15,0 0 1-15,0 7-1 16,11-1 0-16,3-6 0 15,4 3 0-15,0 4 0 16,3-1 1-16,4 7-1 16,0 3 0-16,-1-6 0 15,1-1 1-15,4 4-1 16,-5-4 1-16,1-2-1 16,4-1 1-16,-1 4-1 15,4-4 0-15,0 4 0 16,3-1 0-16,1-5 0 15,2-1 0-15,1 0 0 16,4 1 0-16,-1-17 0 16,4 4 1-16,4 0-1 15,-1-3 1-15,1-1-1 16,3-2 1-16,4-1-1 16,3 7 0-16,3 0 0 0,5-4 0 15,-1 1 0-15,0-7 0 16,0 4 0-16,-7-1 0 15,0 1 0-15,4 2 0 16,3-5 0-16,0-4 0 16,0 0 0-16,4 4 0 15,0-4-1-15,-1-3 1 16,1-3 0-16,0 0 0 0,3 3-1 16,4 0 1-16,0 3 0 15,-1 4 0-15,1 2 0 16,3 0 0-16,1 4 0 15,-5-3 0-15,1-1 0 16,-4-3 1-16,8 1 0 16,-1-4 0-16,4 0 0 15,0 4 1-15,-1-7-1 16,5 6 0-16,6 0 0 16,-3 1 0-16,3-1-1 15,1 1 0-15,-8-1-1 16,4 6 1-16,3-5 0 15,8-1 0-15,-1-6-1 16,11-6 0-16,0 0 1 16,4 0 0-16,-8 0 0 15,1 3 0-15,6-1 0 0,-3 5 0 16,4-5 0-16,7 1 0 16,3-3-1-1,-4-6 1-15,-6-4 0 0,10 1 0 16,-3-4 0-16,10 3 0 15,3-2-1-15,1-7 1 16,-11 0 0-16,15 3 0 16,-5-3 0-1,8-7 0-15,3-2 0 0,-10-7 0 16,3-2 0-16,1-4 0 16,6-7 0-16,0 7 1 15,1-6-1-15,-15 0 1 0,0-3-1 16,7-1 1-16,-10 1-1 15,0 0 0-15,-4-4 0 16,0-12 0-16,-14 9-1 16,3-6 1-16,-3 1-1 15,0-4 1-15,-3-7 0 16,-1-5 0-16,-3-7 0 16,0 0 0-16,-3-3 1 15,-4 0 0-15,-4-9 0 16,-10-10 1-16,-7-3-1 15,-4-6 0-15,-7 9 0 16,-3-9 0-16,-8-4-2 16,-10-2 1-16,-3-1-1 15,-4-2 0-15,-11-4 0 16,-10 6 1-16,-11-5 0 16,-3 5 0-16,-8 1 0 0,-10 2 1 15,4 4-1-15,-4 0 1 16,-7 3 0-16,-7 6 0 15,0-3-1-15,3 0 1 16,-10 0-2-16,10 3 0 16,-3 4-7-16,-3-1 1 15,-1 7-2-15,18 12 1 16</inkml:trace>
  <inkml:trace contextRef="#ctx1" brushRef="#br2" timeOffset="191850.05">24733 9862 0,'0'0'16</inkml:trace>
  <inkml:trace contextRef="#ctx0" brushRef="#br2" timeOffset="-131146.53">31517 16061 16 0,'7'-12'8'0,"0"-17"3"0,-7 14 6 16,0-4-16-16,-3-6 1 16,-4-3 1-16,-7-7 0 15,-4 7-3-15,-7-7 0 16,1-2 3-16,2-10 1 15,-6-3-2-15,0-10 1 16,-4-6-2-16,-3-3 1 16,3 0-1-16,7 0 0 0,-3-3-1 15,-3 0 0-15,-8-3 0 16,-11 3 0-16,-3 3 0 16,0 0 1-16,-10 0 0 15,-1 3 1-15,8-3-1 16,0 3 0-16,-8-16 0 15,-6 7 1-15,-5 3-1 16,1 0 0-16,-3 6 0 16,6 6 1-16,1 7 0 15,-4 0 0-15,-8 3 0 16,-2 3 0-16,-4-7-1 16,-1 7 1-1,12 3-1-15,-8 7 1 0,-3 5-2 0,-4 4 1 16,-7 3-1-1,4 0 0-15,10 6 0 16,-3 3 0-16,-3-2 0 16,-5-4 0-16,1 0 0 0,0-10 0 15,10 10 0-15,-3 0 0 16,-4-3 0-16,-3-3 0 16,3 3 0-16,1 3 1 15,9 3-1-15,1 4 0 16,-7-1 0-16,3 0 0 15,4-6 0-15,0 7 0 16,-4-1-1-16,15 3 1 16,-1 4 0-16,-6 6 0 15,-1 3 0-15,4 0 1 16,7 6-1-16,0 7 1 0,3 6 0 16,1 6 0-16,10 3-1 15,7 3 0-15,4 7 0 16,0 3 0-16,3 6-1 15,0 15 1-15,0 7-1 16,4 7 0-16,0-1 0 16,3 3 0-16,4 1 0 15,-1-4 0-15,5 0 0 16,3 4 0-16,-1 2 0 16,1-12 1-16,0 6-1 15,3 4 0-15,4 12 0 16,0-7 0-16,4 7 1 15,-1-6 0-15,4 0 1 16,0-4 0-16,7-2-1 16,3 8 1-16,4-8 0 0,4-1 1 15,0 1-1-15,-1-4 0 16,4 0-1-16,4 0 1 16,3 10 0-16,7-4 0 15,1-2-1-15,-1-1 0 16,0-12 0-16,4 3 0 15,-4-9 0-15,0-4 0 16,0-3-1-16,1 1 1 16,2 5 0-16,5-5 0 15,2-1-1-15,-2-3 1 16,-4 0 0-16,6 0 1 16,1-12-1-16,7-10 0 0,0 1 0 15,3-1 0-15,-3-3 0 16,3 0 1-16,4 3-1 15,7 0 0 1,46 19 0 0,-3 4 1-16,-15-11-1 15,10-2 0-15,-6-7 0 16,3-2 1-16,11-4-1 16,-10 0 0-16,-1 0 0 15,0 6 1 1,64 16-1-1,-18-9 1-15,-7 6-1 16,-11-3 1-16,4-7-1 16,0-6 1-16,-10-3-1 0,3-3 0 15,0 0 0 1,7 0 1-16,-11-9-1 0,4-1 1 16,0-2-1-16,7-7 0 15,-7-6 0-15,-7-13 1 16,3-3-1-16,-3-15 0 15,0 2 0-15,0-15 0 16,-14-9 0-16,0-16 0 16,6-10-1-16,-6-6 1 15,0 1 0-15,0-14 0 0,-15-12-1 16,-10-3 1-16,-14 0-3 16,-10-3 1-16,-11-9-3 15,-18-7 0-15,-11 6-9 16,-20-9 0-16</inkml:trace>
  <inkml:trace contextRef="#ctx0" brushRef="#br1" timeOffset="-104723.7">13751 9046 22 0,'-3'0'11'0,"10"10"-6"0,-7-10 12 16,0 0-16-16,3 3 1 15,4 0 3-15,0 0 1 16,1 0-6-16,2 0 1 16,1 1 3-16,-1-4 1 15,4 0 0-15,4 0 1 16,3 3-2-16,4 0 1 0,3 0-1 15,7 0 0-15,-3-6 0 16,10 0 0-16,11 0-1 16,14 0 0-16,15 3-1 15,9 3 0-15,5 3-1 16,16 0 1-16,5 7-1 16,3-4 1-16,-11-2-1 15,15-1 0-15,-4 3 0 16,-1 1 0-16,-9-4 0 15,-15 3 0-15,-14 1-1 16,-3-4 0-16,-8 3 0 16,-6 1 0-16,-4-7 0 15,-7 0 0-15,-4-3-1 16,4-3 1-16,-11 0 0 16,-3 0 0-16,-7 0-1 15,-4-1 1-15,-7 4-1 16,-3-3 1-16,-4 0-1 0,-3 3 1 15,-4-3-1-15,0 3 0 16,-4 0 0-16,1-3 1 16,-1 3-1-16,1 0 1 15,-1 3 0-15,-3 0 1 16,4 0-1-16,-4 0 1 16,0 4-1-16,0-4 0 15,0 0-1-15,-4 0 1 16,1 0-2-16,-4-3 0 15,0-3-2-15,0 3 0 0,-4-3-5 16,1-3 1-16,-1-7-8 16,-3-6 1-16</inkml:trace>
  <inkml:trace contextRef="#ctx0" brushRef="#br1" timeOffset="-100294.54">16097 11110 25 0,'-7'-3'12'0,"4"3"-4"16,3 0 13-16,0 0-18 15,0 0 0-15,0 0 2 16,7 0 1-16,0 3-7 16,0 0 1-16,3 0 4 15,1 3 0-15,3 1-1 16,0-4 0-16,4 0 0 16,3 0 0-16,0-3-1 0,0 0 1 15,8-3 0-15,9 0 0 16,8-4-1-16,11-2 1 15,13 6-2-15,1-3 1 16,-4-4 0-16,3 1 0 16,4-4 0-16,8 1 0 15,6-1 0-15,0-6 1 16,-7-6-1-16,-3 3 1 16,6-3-1-16,8 0 0 15,7 0-1-15,0 0 0 16,-11 0-1-16,0 6 0 0,7 7 0 15,4 5 0-15,3 1 0 16,-6 3 1-16,-12 6-1 16,-10 0 0-16,1 3 0 15,2 1 0-15,1-4 0 16,-1 0 0-16,1 3-1 16,-4-3 1-1,-7 7 0-15,0-1 0 0,7 4-1 16,-3 2 0-16,-11 1 0 15,-7 3 0-15,-8 0 0 16,-6-4 0-16,-7-2-1 16,-7-7 0-16,-8 0-1 15,1 1 0-15,-7-4-3 16,-8 0 1-16,-6 0-8 16,-8 0 1-16,-17-3-4 0,0-3 1 15</inkml:trace>
  <inkml:trace contextRef="#ctx0" brushRef="#br1" timeOffset="-93104.47">29206 6673 25 0,'4'12'12'0,"3"-12"-9"0,-7 0 12 16,4 0-14-16,-1 3 0 15,1 0 4-15,3 4 0 16,-4 2-5-16,4 4 0 16,-3 2 3-16,3 4 0 15,0-3-1-15,0-7 1 16,-3 7-1-16,3-4 0 0,-4-2 0 15,4-1 1-15,0-2 0 16,0-1 1-16,0-3 0 16,0 6 0-16,4-6-1 15,0-6 1-15,-1-6-1 16,4 6 0-16,0-7-1 16,4-8 0-16,0-11 0 15,3 1 1-15,-4-16-1 16,15-15 1-16,14-13-1 15,10-7 0-15,15-9-5 16,3 22 1-16,-3-15-15 16,-8 3 1-16</inkml:trace>
  <inkml:trace contextRef="#ctx1" brushRef="#br1" timeOffset="-194125.33">3739 6002 0</inkml:trace>
  <inkml:trace contextRef="#ctx0" brushRef="#br1" timeOffset="-91241.21">8276 8397 28 0,'4'16'14'0,"6"0"-3"0,-3-10 15 0,-3 0-23 16,3 4 1-16,4-4 5 15,3 0 1-15,0-3-12 16,7 0 1-16,-7-3 6 15,4 0 1-15,3-6-3 0,0 0 1 16,-3 0-3-16,-1-1 0 16,1 1-1-16,0 0 0 15,-4-4 0-15,0 1 1 16,-7-10-1-16,0 3 1 16,-4-15-1-16,1-16 1 15,-1-6 0-15,-3-13 1 16,-3 9-1-16,-1-2 0 15,-3-4 0-15,-3 7 0 16,-1 15-1-16,1-6 1 16,-1 0-1-16,0 3 1 15,4 0 0-15,4 10 0 16,6 2 0-16,4 1 0 0,0 3 0 16,4-1 0-16,0 4-2 15,-1 3 1-15,1 4-2 16,-1 2 0-16,5 3-5 15,-1 7 1-15,-4 0-12 16,1-4 1-16</inkml:trace>
  <inkml:trace contextRef="#ctx0" brushRef="#br1" timeOffset="-90552.26">8834 8441 39 0,'-4'3'19'0,"-10"0"-14"16,14 1 22-16,-11-1-27 15,-3 0 0-15,0 0 1 16,-4 6 1-16,-3-2-1 16,4 5 0-16,-1 10 1 15,4 0 0-15,3 3 0 16,4-6 1-16,0-3-2 15,7-1 1-15,7-5-1 16,4-7 0-16,7-3-1 16,-1-6 0-16,4-10 0 15,-3 0 0-15,-7 1 0 16,3 2 0-16,-4 1-3 0,4-1 0 16,-3-3 0-16,-8 4 0 15,8 2 0-15,-4 10 1 16,0 0 1-16,0 0 0 15,0 7 3-15,0 8 1 16,-3 4 0-16,-1 6 0 16,4-3-1-16,0 6 1 15,1 1-3-15,-1-4 0 16,3-3-6-16,-3-10 1 16,0-9-9-16,0-15 1 0</inkml:trace>
  <inkml:trace contextRef="#ctx0" brushRef="#br1" timeOffset="-89679.78">8925 7190 47 0,'0'25'23'16,"-21"16"-28"-16,14-32 39 0,-4 4-34 15,-3-1 0-15,-3-2-1 16,-1-4 0-16,-3-3 1 16,3-3 0-16,4-6-1 15,0-4 0-15,7 1-1 16,0-3 1-16,7-1-1 16,0 0 1-16,11 1-1 0,-1-1 0 15,4 4 1-15,11 0 1 16,-7 2-1-16,3 4 0 15,0 3 1-15,0 0 0 16,7 3-1-16,-14 0 0 16,1 4-3-16,-1 2 1 15,3 7-1-15,-6 6 1 16,3 3 0-16,4 0 0 16,-1 3 2-16,1-6 0 15,-4-3 4-15,-3-7 0 0,3-8 2 16,0-4 0-1,-4-10 2-15,-3-9 1 0,-7-6-1 16,0-6 1-16,0 0-3 16,-3 12 1-16,-8-6-5 15,-3 6 1-15,-7 3-14 16,-4 7 0-16,1 2-3 16,2 11 0-16</inkml:trace>
  <inkml:trace contextRef="#ctx0" brushRef="#br1" timeOffset="-89155.88">9363 8319 47 0,'3'6'23'0,"-3"-6"-18"0,0-6 43 0,7 0-47 16,-7-16 1-16,4-13 0 15,-4-9 0-15,0-12-3 16,3-13 0-16,1-6 2 15,-1-4 0-15,4-2-1 16,1-1 1-16,6-6-1 16,0 19 0-16,0 7 0 15,0 5 0-15,0 16-3 16,4 10 1-16,-1 15-5 0,1 10 1 16,0 16-6-1,-11 8 1-15,-4 14-5 0,-6 8 0 16</inkml:trace>
  <inkml:trace contextRef="#ctx0" brushRef="#br1" timeOffset="-88940.64">9179 8074 47 0,'-3'10'23'0,"13"-1"-21"0,1-9 44 0,0 0-44 15,3 0 0-15,7 0 0 16,7 0 1-16,0-6-5 16,4 6 1-16,0 0-3 15,3-3 1-15,4 0-13 16,-4-4 0-16</inkml:trace>
  <inkml:trace contextRef="#ctx0" brushRef="#br1" timeOffset="-88704.34">9917 7877 36 0,'10'12'18'0,"-10"7"-6"16,0-13 18-16,-3 1-30 0,-4-4 1 16,-8 6-1-16,-2 4 0 15,-4 6 0-15,-8 2 0 16,5 5 0-16,-4 5 0 15,6 3-1-15,5 10 1 16,3-6-1-16,3-4 0 16,8 1-4-16,3-4 1 15,10-6-9-15,8-9 1 16</inkml:trace>
  <inkml:trace contextRef="#ctx0" brushRef="#br1" timeOffset="-88461.7">10139 8024 39 0,'0'35'19'0,"-21"2"-18"16,14-27 31-16,-4 5-32 16,-3 10 1-16,-4 4-1 15,-3-4 1-15,0-3-2 16,3 3 1-16,1 0-1 15,3-3 1-15,3-7-5 16,0-5 1-16,4-7-8 16,4-6 1-16,3 3-1 15,0-10 1-15</inkml:trace>
  <inkml:trace contextRef="#ctx0" brushRef="#br1" timeOffset="-88281.66">9955 8065 33 0,'18'31'16'0,"3"13"-12"0,-10-28 33 16,3 9-36-16,4 0 0 15,-1-3 0-15,4 0 0 16,-3 3-2-16,0 0 0 16,-1-3-2-16,-3 0 0 15,4-9-9-15,-11-10 1 16</inkml:trace>
  <inkml:trace contextRef="#ctx0" brushRef="#br1" timeOffset="-88040.29">10252 8027 49 0,'24'50'24'16,"8"1"-23"-16,-18-36 41 0,0 7-43 15,1 6 1-15,-8 1-1 16,-7 8 0-16,-4 10-4 16,-10-6 0-16,-7-3-10 15,-7-13 1-15</inkml:trace>
  <inkml:trace contextRef="#ctx0" brushRef="#br1" timeOffset="-87427.88">10827 7732 52 0,'-4'44'26'0,"11"-59"-27"15,-7 21 43-15,4 3-43 16,-1 7 1-16,-3 6 1 16,-3 3 1-16,3 3-2 15,-4 10 1-15,1 0 0 0,-4-1 1 16,3 1 0-1,1-4 1-15,-1-5-3 0,1-7 1 16,-4-7-1-16,3-5 1 16,-7-7-2-16,-3-3 1 15,-3-3-1-15,-4-1 1 16,-1-2-1-16,-2 0 0 16,-1 3-1-16,4 3 1 15,0 3-1-15,3 9 1 16,4 4-1-16,3 16 1 15,4-1 0-15,7-6 1 16,7 3 1-16,7 4 1 16,8-4 0-16,2 6 1 0,4-12-2 15,-3-3 0-15,3-10-6 16,4 1 1-16,7-13-12 16,7-7 0-16</inkml:trace>
  <inkml:trace contextRef="#ctx0" brushRef="#br1" timeOffset="-87201.77">11310 7990 45 0,'-11'28'22'0,"-24"35"-12"16,21-48 29-16,-7 13-38 15,-11 13 0-15,-3-9 0 0,-4 8 1 16,0 4-3-16,0 3 1 16,8-6-3-16,6-13 0 15,7-6-12-15,8-12 1 16</inkml:trace>
  <inkml:trace contextRef="#ctx0" brushRef="#br1" timeOffset="-87024.18">10982 8087 64 0,'39'119'32'16,"10"-16"-38"-16,-31-71 54 0,7-1-48 16,3 1 0-16,3 8-7 15,-6-2 1-15,-4-4-8 16,-10-8 0-16</inkml:trace>
  <inkml:trace contextRef="#ctx0" brushRef="#br1" timeOffset="-80477.91">7394 10476 33 0,'11'13'16'0,"-1"15"-10"16,-6-22 17-16,3-3-21 15,0-3 1-15,0 0 1 16,4 4 1-16,-1 2-6 16,-6 0 0-16,6 0 3 15,-3 1 1-15,8 2-2 16,-1-3 1-16,7 1-1 15,-4-4 0-15,8-6 0 16,-4-7 0-16,4 4 1 0,-11-3 0 16,4-13 0-16,-1-10 1 15,-2-5-1-15,-5-10 0 16,-3-7 0-16,-3 1 0 16,-4-10-1-16,-4-3 0 15,-6 1 0-15,-1-1 1 16,-10 0 1-16,3-6 0 15,-3 9 0-15,3-3 1 16,1 10-1-16,3 2 0 0,3 7 0 16,4 3 0-16,3 7-2 15,1-1 1-15,6 10-1 16,5 19 0-16,6-4 0 16,-4-3 0-16,4-2-1 15,4 2 0-15,0 3-3 16,-4 4 1-16,3 6-5 15,1 6 1-15,-7 3-11 16,-4-3 0-16,7 13-2 16,0 3 0-16</inkml:trace>
  <inkml:trace contextRef="#ctx0" brushRef="#br1" timeOffset="-79755.84">8029 10505 35 0,'-7'15'17'0,"4"-12"-15"16,3-3 29-16,0 3-30 16,-7 4 0-16,0 5 1 15,-4 4 1-15,4 3-3 16,0 3 1-16,0 3 1 15,3 0 1-15,-3-9-1 16,4 2 1-16,3 1-2 16,10 3 1-16,-6-6-1 15,6-10 0-15,1-12 0 0,-4 3 0 16,4-10 0-16,-4-9 0 16,3 0 0-16,-6-3 0 15,-1-3-1-15,-3 9 1 16,4 7-3-16,-4-4 1 15,3 7-2-15,1-4 1 16,-4 4-1-16,0 2 1 16,3 1 1-16,-3 9 0 15,7 7 2-15,-7 8 0 16,8 4 0-16,-1 3 1 16,3 1 0-16,1-1 0 0,-1 0-4 15,1-3 1-15,3 0-8 16,-3-13 1-16,-1-12-6 15,4-10 0-15</inkml:trace>
  <inkml:trace contextRef="#ctx0" brushRef="#br1" timeOffset="-79183.04">8012 9078 41 0,'0'15'20'0,"7"36"-19"16,-7-36 34-16,3 4-32 15,-3 6 1-15,7 7 1 16,-7 8 0-16,0-11-7 15,0 2 1-15,0 3 3 16,0 1 1-16,0-4-5 16,0-6 0-16,4-6-4 15,-4-3 0-15,0-10-4 16,0-6 0-16,0-6-5 16,0-4 1-16</inkml:trace>
  <inkml:trace contextRef="#ctx0" brushRef="#br1" timeOffset="-78944.38">8029 9420 41 0,'0'3'20'0,"28"-3"-27"0,-17-3 39 16,3 3-30-16,4 0 1 0,3 0 4 16,4 3 0-16,-4 6-7 15,0 1 0-15,-3 5 5 16,-4 4 1-16,-7 3-3 15,0 0 1-15,-11 0-3 16,-3-10 1-16,-3 7-3 16,-4-3 0-16,3-7-6 15,-7-6 0-15,4-9-9 16,4-6 1-16</inkml:trace>
  <inkml:trace contextRef="#ctx0" brushRef="#br1" timeOffset="-75764.36">8883 10047 39 0,'7'3'19'0,"0"3"-4"16,-7-6 22-16,0 0-34 15,0 0 1-15,0 0 0 16,-3 0 1-16,-5 0-7 16,-2-3 0-16,-1 0 4 15,-3 3 1-15,-3 3-3 16,-1 6 1-16,-7 4-1 16,4 3 0-16,0-1 0 15,3 7 0-15,8-6-2 16,3 3 1-16,7 0 0 0,7-1 0 15,7-2-1-15,7-7 1 16,-3-5 1-16,3-8 1 16,0-2 0-16,-7-3 1 15,0-1-1-15,-3 4 1 16,-1 3-2-16,-3-3 0 16,-3-4-5-16,-1 1 0 15,-3 3-4-15,0 6 1 16,-3 6 0-16,-1 0 0 15,1 7 2-15,3 6 0 16,3 6 5-16,1 3 1 16,6 3 3-16,5 4 1 15,9 2 3-15,-6-2 1 0,0-4-1 16,-1-6 1-16,-6-3-1 16,-4-3 0-16,-11 0-2 15,-3 0 0-15,-10-4-3 16,-8-2 1-16,0-7-3 15,-3-6 1-15,-4-6-2 16,4 3 0-16,3-13 0 16,8-3 1-16,3-6 0 15,10 3 0-15,8 3 0 16,10 1 0-16,7-1 1 16,4 6 0-16,6 1-2 15,1-1 1-15,7 1-7 16,-7-1 1-16,-4 0-11 15,-11-5 0-15</inkml:trace>
  <inkml:trace contextRef="#ctx0" brushRef="#br1" timeOffset="-75449.46">9405 9915 41 0,'0'6'20'0,"-14"13"-11"0,7-13 24 0,0-2-30 15,-11-4 0 1,-17 25 8 0,3 3 0-16,4 6-12 15,3 4 1-15,8 3 7 16,3 6 0-16,10-3-2 15,4-4 1-15,11-5-8 16,3-7 1-16,10-3-5 16,1-15 0-16,3-7-11 15,4-13 0-15,3-8-2 16,4-11 0-16</inkml:trace>
  <inkml:trace contextRef="#ctx0" brushRef="#br1" timeOffset="-75233.58">9663 9959 38 0,'0'-9'19'0,"10"46"-14"16,-10-24 31-16,-3 5-32 0,-4 8 0 15,-4-1 1-15,-10 0 1 16,-4 16-8-16,-3-4 0 16,0 4 5-16,7-3 1 15,-1-4-3-15,5-6 0 16,3-12-5-16,7-7 0 15,3-9-9-15,4-9 0 16,4-13-2-16,-1-6 0 0</inkml:trace>
  <inkml:trace contextRef="#ctx0" brushRef="#br1" timeOffset="-75041.69">9511 10034 37 0,'21'38'18'0,"4"31"-13"15,-18-57 33-15,3 7-34 16,1 3 1-16,0 3 0 16,-1 0 0-16,1-3-8 15,-1-3 1-15,1-3 2 16,-4-4 0-16,0-5-8 16,4-4 0-16,-4-10-7 15,3-11 1-15</inkml:trace>
  <inkml:trace contextRef="#ctx0" brushRef="#br1" timeOffset="-74800.83">9740 9921 59 0,'25'76'29'0,"31"-51"-32"0,-38 0 55 16,0 0-52-16,-4 16 0 0,0 9-1 16,-4 3 1-16,-3 0-1 15,-7 4 0-15,-7-20-7 16,-7 1 0-16,-3-19-9 16,-4-19 1-16</inkml:trace>
  <inkml:trace contextRef="#ctx0" brushRef="#br1" timeOffset="-74156.33">10844 9489 59 0,'11'12'29'0,"-11"26"-34"0,0-26 49 15,-4 1-43-15,-3 15 0 0,4 7 0 16,-8 12 1-16,1 6-2 16,3 0 0-16,0 13 2 15,3 0 1-15,1-13-1 16,-1-3 1-16,0-3-1 15,4-12 1-15,-3-4-1 16,-1-12 0-16,1 0-2 16,3-10 1-16,0-6-1 15,-4-3 0-15,-3-6-1 16,-3-6 1-16,-4-7-1 16,-4-6 0-16,-3 3 0 15,-4 3 1-15,0 6-1 16,1 10 1-16,-1 10-1 15,0 5 1-15,4 7-1 16,4-3 1-16,2 12 1 16,5-6 0-16,6 9-1 15,4-3 1-15,7 7 0 0,7 2 0 16,11-2-3-16,7 3 0 16,0-4-7-16,3-3 1 15,-3-15-11-15,3-13 1 16</inkml:trace>
  <inkml:trace contextRef="#ctx0" brushRef="#br1" timeOffset="-73914.47">11317 10012 40 0,'0'44'20'0,"-21"38"-13"15,7-67 24-15,-11 10-26 16,-3 7 1-16,-4 2 1 16,0-2 0-16,4-7-10 15,0-3 1-15,7-4 4 16,7-5 0-16,3-10-8 16,4-9 1-16,4-10-11 15,6-12 1-15</inkml:trace>
  <inkml:trace contextRef="#ctx0" brushRef="#br1" timeOffset="-73722.59">10982 10012 47 0,'21'41'23'0,"25"41"-8"0,-28-54 35 16,6 13-44-16,15 6 0 16,3 6 1-16,-3-12 1 15,4-1-13-15,-5 4 0 16,-2 0 1-16,-8 6 0 15,-10-6-16-15,-15 10 0 16</inkml:trace>
  <inkml:trace contextRef="#ctx0" brushRef="#br1" timeOffset="-66619.86">7740 14017 27 0,'0'12'13'0,"11"10"-1"15,-8-19 14-15,4 4-23 0,4-1 0 16,-1 3 3-16,1 4 1 16,-1-1-8-16,1 1 0 15,0 3 5-15,-1-1 1 16,4-2-2-16,-3-1 0 15,7 1-1-15,3-1 1 16,3-2-1-16,-2-4 0 16,-5-3 0-16,1-12 0 15,-1-16-1-15,-2-7 1 16,2-15-2-16,-10-3 1 16,0-19 0-16,-7-6 0 0,-3-7 1 15,-1 1 0-15,-3-13 1 16,-10 25 0-16,-5-13 0 15,5 7 1-15,3-7-1 16,3 4 0-16,8 12-1 16,6 3 1-16,8-6-2 15,-1 7 1-15,-3 5-1 16,4 7 0-16,3 9 0 16,4 19 1-16,-1-9-2 15,4 12 0-15,1 7-4 16,-5 5 1-16,1 11-6 15,0 5 0-15,-4 4-12 16,-14-1 1-16</inkml:trace>
  <inkml:trace contextRef="#ctx0" brushRef="#br1" timeOffset="-65727">8368 14073 35 0,'-7'3'17'0,"7"-12"-1"0,0 9 15 16,0 0-28-16,0 0 0 16,0 3 2-16,-4-3 1 15,-3 0-8-15,-3 6 0 16,-4 4 4-16,-1 2 0 0,1 1-2 15,-10-1 1-15,-1 4-2 16,4 3 0-16,3 6 0 16,8 0 0-16,-1 3-2 15,11 0 1-15,0 1 0 16,4-1 0-16,3-16-1 16,3-2 1-16,4-13 0 15,4-7 1-15,0 1 0 16,-4-4 1-16,0-6-1 15,-4 4 1-15,1-4-2 16,-4 3 1-16,0-3-1 16,-3 7 0-16,-1-1 1 15,1 4 0-15,3 9 0 16,-4 6 1-16,4 10 3 16,4 6 0-16,3 9 1 15,-3 10 1-15,3-16-1 16,3 0 0-16,1 0-2 15,0-3 0-15,-4-3-10 0,0-3 0 16,-4-10-7-16,-6-3 1 16</inkml:trace>
  <inkml:trace contextRef="#ctx0" brushRef="#br1" timeOffset="-64940">8745 12753 48 0,'-14'22'24'0,"-7"-35"-24"0,11 13 42 15,-5 0-41-15,-6-3 0 16,4 3 0-16,-1 0 1 15,-3 0-3-15,0 0 1 0,3 0 1 16,0 0 0-16,4 0-1 16,4-6 0-16,3 0-1 15,3-4 0-15,1-5-1 16,6-4 1-16,8-3-1 16,-1 0 1-16,1 0 0 15,6 0 0-15,5 6 1 16,-5 4 0-16,4 5 0 15,4 7 0-15,3 7-1 16,1 8 1-16,-1 7-2 16,-4 3 1-16,5-3-1 15,-1 0 0-15,0-3 1 16,0 3 1-16,4-3 0 16,7-3 1-16,-7-4 1 15,-4-6 1-15,-3-6 0 16,-4-9 0-16,-7 3 1 15,-4-7 0-15,-6-9-1 16,-8-6 0-16,-6 0-1 0,-8-4 0 16,-10 4-3-16,-4 6 0 15,-7 10-9-15,-3 5 0 16,3 7-7-16,11 10 1 16</inkml:trace>
  <inkml:trace contextRef="#ctx0" brushRef="#br1" timeOffset="-63933.27">9232 13728 44 0,'4'6'22'0,"-8"-15"-11"0,8 3 34 0,-4 6-42 16,-4 0 1-16,1-3 2 16,-8-4 0-16,-3-2-8 15,0 6 1-15,-7 3 4 16,-4 12 1-16,0 1-2 15,1 9 0-15,-1 3-2 16,4-3 1-16,7 0-3 16,0 0 1-16,6-3-1 15,8-1 0-15,11-2 0 16,3-7 0-16,4-2 0 16,-1-7 1-16,5-7 0 15,-8 1 1-15,3-13-1 16,1-3 0-16,-4 0-2 15,-3 4 1-15,-4-4-4 16,0 6 1-16,-4 0-2 0,-3 7 0 16,0 9-1-16,0 9 1 15,0 7 2-15,0 6 0 16,4 3 3-16,3 3 0 16,0 7 3-16,4 2 1 15,6 10 2-15,15 10 1 16,-7-1 0-16,-1 4 1 15,-2 0 0-15,-5-17 1 16,-6-5-2-16,-8-3 1 0,-3-14-3 16,-10-5 0-1,-8 0-1-15,-7-13 0 16,-3-9-1-16,-4-10 0 0,4-6 0 16,0-12 0-16,3-4-1 15,4 0 1-15,3 4-1 16,4-1 1-16,7 4 0 15,7 6 0-15,0 6 1 16,11 7 0-16,10 5-3 16,7 4 0-16,4 3-3 15,0 0 1-15,-1 0-7 16,-2-6 1-16,-1-7-10 16,0-9 1-16</inkml:trace>
  <inkml:trace contextRef="#ctx0" brushRef="#br1" timeOffset="-63647.19">9751 13418 44 0,'-4'9'22'0,"4"1"-21"0,-3-4 32 15,-4 3-30-15,-4 4 0 16,1-4 5-16,-1 4 0 15,-3 12-8-15,-4 6 1 16,1 0 5-16,6 10 1 0,4 6-2 16,3 0 1-16,4-3-4 15,4 3 0-15,3-6-4 16,0-6 1-16,4-10-6 16,3-13 0-16,3-6-11 15,8-12 1-15,0-13-2 16,-1-6 0-16</inkml:trace>
  <inkml:trace contextRef="#ctx0" brushRef="#br1" timeOffset="-63452.32">9998 13496 46 0,'7'16'23'0,"-11"-1"-28"16,1 1 45-16,-4 9-39 15,-7 10 0-15,-4 9 0 16,-3 3 0-16,-4-3-2 0,-7-4 1 15,4 1 1-15,3-6 0 16,4-7-3 0,4-6 1-16,6-10-6 0,4-9 1 15,3-9-8-15,1-10 1 16</inkml:trace>
  <inkml:trace contextRef="#ctx0" brushRef="#br1" timeOffset="-63195.42">9768 13568 37 0,'4'19'18'0,"7"22"-13"0,-4-32 27 0,3 7-28 16,4 6 0-16,0 0 2 16,4 15 1-16,0-8-9 15,3 2 0-15,7 3 5 16,0-2 1-16,1-7-5 15,-5-6 1-15,1-7-5 16,-4-9 0-16,-3-9-3 16,-4-3 0-16,-4-7-5 15,1-6 0-15,-4-6 0 16,0-7 0-16</inkml:trace>
  <inkml:trace contextRef="#ctx0" brushRef="#br1" timeOffset="-62969.43">10111 13521 62 0,'28'63'31'0,"11"18"-41"0,-29-59 70 16,4 10-60-16,-3-4 1 15,3 0 1-15,-3 0 1 16,-8 4-4-16,-3 2 0 15,-3 1-2-15,-4-4 1 16,-4-9-12-16,-7-13 0 16,1-12-5-16,-1-6 1 0</inkml:trace>
  <inkml:trace contextRef="#ctx0" brushRef="#br1" timeOffset="-62387.12">11038 13013 54 0,'0'32'27'0,"7"21"-27"0,-3-31 48 15,-4 6-46-15,4 0 0 16,-1 10 2-16,1 9 1 15,-1 6-5-15,1-9 0 16,-4-3 3-16,0 0 0 16,-4-7-1-16,-3-6 0 15,0-6-2-15,-7-3 1 16,-4-9-2-16,-3-10 0 0,-4-10 0 16,-3 7 1-16,-7-6-1 15,7-1 0-15,3 1 0 16,4 6 0-16,0 6 0 15,-1 0 0-15,1 16 0 16,4 12 1-16,6 10 0 16,8 9 0-16,3 0 0 15,3 0 1-15,4-3-1 16,0-6 1-16,11-6-3 16,7-7 0-16,6-9-4 15,5-13 0-15,2-9-11 16,12-10 0-16,-4-12-1 15,-4-9 0-15</inkml:trace>
  <inkml:trace contextRef="#ctx0" brushRef="#br1" timeOffset="-62174.43">11345 13562 57 0,'-10'47'28'0,"-8"31"-38"0,11-46 59 16,-7-4-47-16,-4 10 0 16,-3 2 0-16,0-5 0 15,3-4-6-15,4-9 1 16,4-9-5-16,3-16 0 0,7-10-9 16,3-12 1-16</inkml:trace>
  <inkml:trace contextRef="#ctx0" brushRef="#br1" timeOffset="-61997.5">11229 13509 56 0,'32'56'28'0,"3"66"-23"16,-28-84 50-16,4-3-53 16,3 5 0-16,3 7-1 15,5 0 1-15,-1 0-8 16,-4 0 0-16,-3 4-12 15,-14-17 0-15</inkml:trace>
  <inkml:trace contextRef="#ctx0" brushRef="#br1" timeOffset="-60586.94">7691 16491 41 0,'10'34'20'0,"8"4"-13"16,-11-26 20-16,7-2-24 16,-3 6 1-16,6 2 2 15,4 1 1-15,-3 3-8 16,7-3 1-16,3 0 5 16,-7-7 0-16,7-5-1 15,-3-7 1-15,-7-7-2 0,-1-5 1 16,-3-4-2-16,4-15 0 15,0-10-1-15,-8-15 0 16,-3-13-1-16,-7-22 0 16,-3-10 0-16,-1-12 0 15,-6 4 0-15,-8-4 0 16,7 22 1-16,1-10 0 16,3 7-1-16,7 7 1 15,3 2 0-15,4 16 0 0,0 9 0 16,0 10 0-1,1 9-3-15,6 13 0 16,-4 12-3-16,1 4 1 0,-4 9-7 16,-4 9 1-16,-3 0-10 15,-3 7 1-15</inkml:trace>
  <inkml:trace contextRef="#ctx0" brushRef="#br1" timeOffset="-59593.39">8350 16579 46 0,'-3'-4'23'0,"-11"17"-26"15,10-10 35-15,-3 3-33 0,-4 4 1 0,1-1 0 16,-1-6 0-16,1 4 1 16,-4 5 0-16,-1 4 0 15,1 6 1-15,0 6-1 16,7 0 1-16,0-3-1 16,11-3 1-16,3-6-1 15,0-7 0-15,3-5-1 16,1-11 1-16,3-5-1 15,0-7 1-15,0-3 0 16,4 0 0-16,-11 3-1 16,4 3 0-16,-4 1-1 15,0 5 1-15,3-2 0 16,1 12 0-16,-1-6-1 16,1 12 1-16,0 10 0 15,3 12 1-15,-4 0-1 16,1 0 1-16,-1-3 0 15,5 0 0-15,-1 0-2 0,0-3 0 16,0-3-9-16,0-6 0 16,-7-16-4-16,-3-7 0 15</inkml:trace>
  <inkml:trace contextRef="#ctx0" brushRef="#br1" timeOffset="-58785.76">8774 15136 52 0,'-18'31'26'0,"-28"1"-35"0,36-29 48 16,-5 3-39-16,-2 4 1 15,-1-1-1-15,4-3 0 16,-4 1 0-16,4-4 0 15,0-3 0-15,4-3 0 16,3 3-1-16,-1-7 1 0,1 1-2 16,4 0 1-16,3 0-1 15,3-7 1-15,1-9-1 16,-1 0 1-16,5-3 1 16,6 3 0-16,-4 3 1 15,4 4 0-15,4 8-1 16,0 4 1-16,-1 9-2 15,1 4 0-15,0 5-1 16,-1 4 1-16,1-6-1 16,-4 6 0-16,4 6 1 15,-1 3 1-15,4 0 2 16,1 0 0-16,2-2 0 16,4-5 0-16,4-2 0 15,-4-6 1-15,-3-7-1 0,0-6 1 16,-4-6 0-1,-3-7 0-15,-4-6 1 0,0-6 0 16,-7 7-1-16,-7-8 0 16,-7-2 0-16,-11-6 0 15,-3 6-3-15,-4-1 1 16,-3 7-5-16,3 10 1 16,1 6-8-16,-1 9 0 15,11 3-6-15,7 3 0 16</inkml:trace>
  <inkml:trace contextRef="#ctx0" brushRef="#br1" timeOffset="-57761.6">9126 16472 49 0,'-3'25'24'0,"6"-19"-19"0,-3-6 41 0,4-3-44 16,-4-9 1-16,0-10 2 16,0-13 1-16,0-6-8 15,3-18 1-15,-3-7 4 16,-3-9 0-16,-1-7-2 15,4-2 1-15,0-1-2 16,0-3 1-16,0 7-2 16,7 8 1-16,8 11 0 15,-1 12 0-15,0 9-1 16,3 16 1-16,5 9-3 16,6 16 1-16,-7 6-5 15,-3 4 1-15,-4 9-10 16,-4 9 0-16,-13 6-2 15,-4 10 0-15</inkml:trace>
  <inkml:trace contextRef="#ctx0" brushRef="#br1" timeOffset="-57569.11">8925 16143 49 0,'14'6'24'0,"25"3"-31"0,-21-9 48 16,7 4-41-16,-1-4 0 16,4 0-1-16,8 0 1 0,3 0-4 15,3 0 1-15,-7 0-10 16,4-7 0-16</inkml:trace>
  <inkml:trace contextRef="#ctx0" brushRef="#br1" timeOffset="-57295.42">9663 16027 44 0,'3'31'22'0,"1"-9"-23"16,-1-22 32-16,-6 13-29 15,-1-1 1-15,-6 7 1 16,-8 9 0-16,-7 3-5 15,1 1 1-15,-5 2 3 16,1 7 0-16,7-3-1 16,3-1 0-16,8 4-1 0,-1-3 0 15,8-13-4-15,10-6 0 16,7-10-5-16,7-9 0 16,11-12-7-16,-8-14 0 15</inkml:trace>
  <inkml:trace contextRef="#ctx0" brushRef="#br1" timeOffset="-57100.68">9906 16061 47 0,'0'16'23'0,"-7"47"-26"0,3-45 40 0,-6 11-37 16,-8-4 0-16,-6 9 0 15,-8-2 0-15,0 2-1 16,4 1 0-16,3-1-1 15,4 1 1-15,0-10-7 16,7-3 0-16,0-13-5 16,3-6 1-16</inkml:trace>
  <inkml:trace contextRef="#ctx0" brushRef="#br1" timeOffset="-56890.57">9712 16133 29 0,'4'35'14'0,"10"43"-6"0,-4-65 20 15,-3 12-26-15,4 3 0 16,3 7 0-16,4-4 0 16,-1 3-4-16,1-9 0 15,-4-3-2-15,0-6 1 16,0-10-8-16,0-6 1 15</inkml:trace>
  <inkml:trace contextRef="#ctx0" brushRef="#br1" timeOffset="-56635.19">9945 16020 53 0,'3'63'26'0,"11"-41"-32"16,-3-9 51-16,7 2-43 15,-4 7 1-15,7 3 2 16,4 7 0-16,-4-10-6 16,-4 9 1-16,-6 4 2 15,-7 2 0-15,-4 1-6 16,-7 3 0-16,-4-7-13 15,-7-9 0-15</inkml:trace>
  <inkml:trace contextRef="#ctx0" brushRef="#br1" timeOffset="-55962.24">10848 15735 42 0,'7'13'21'0,"0"24"-10"0,-3-24 24 0,-1 2-32 16,1 1 0-16,-1 6 3 15,1-3 0-15,3 9-7 16,-4 16 0-16,-3-6 6 16,0 6 0-16,-3 3-2 15,-1 3 1-15,-3-13-3 16,0-8 1-16,0-4-2 0,-4-6 1 16,4-10-3-16,-3-6 1 15,-1-6-1-15,1-3 1 16,-4-7 0-16,-4 1 0 15,-7-4 0-15,-3 0 1 16,-4 1-1-16,0 2 1 16,4 0-1-16,0 7 0 15,3 6 0-15,1 10 0 16,2 8 0-16,5 11 1 0,6-1-1 16,4 9 1-16,4 1 0 15,6 3 0 1,4-7 0-16,11 4 1 0,10-10-2 15,11-6 1-15,0-6-3 16,0-7 0-16,3-6-12 16,11-12 0-16,3-13-1 15,1-3 0-15</inkml:trace>
  <inkml:trace contextRef="#ctx0" brushRef="#br1" timeOffset="-55733.2">11405 16002 55 0,'-14'47'27'0,"-21"-3"-32"0,31-32 54 16,-10 16-49-16,-7 10 0 15,-14-4 1-15,-4 10 0 16,0 3-3-16,4 4 1 15,7-4-4-15,3-10 0 16,7-15-11-16,8-19 1 16</inkml:trace>
  <inkml:trace contextRef="#ctx0" brushRef="#br1" timeOffset="-55558.3">10971 15873 43 0,'-14'-13'21'16,"57"57"-8"-16,-29-15 28 0,10 11-37 15,12 29 0-15,6 16 0 16,7 9 1-16,1 10-10 16,10 15 1-16,24-3-11 15,19 15 1-15</inkml:trace>
  <inkml:trace contextRef="#ctx0" brushRef="#br1" timeOffset="-48079.06">1753 10526 49 0,'11'32'24'0,"-1"-20"-6"16,-6-8 24-16,3-1-38 0,-7 0 1 15,4 3 1-15,3-3 0 16,-7 0-9-16,3 0 1 15,4-3 4-15,-7 0 1 16,11 0-7-16,-4-3 1 16,3 0-6-16,1-3 0 15,0 0-11-15,-1-10 1 16</inkml:trace>
  <inkml:trace contextRef="#ctx0" brushRef="#br1" timeOffset="-47506.86">2501 10357 39 0,'0'10'19'0,"0"-23"-6"0,0 13 23 15,0-3-35-15,0 0 1 0,0 0 0 16,0 3 1-16,0 0-4 16,0 0 1-16,0 3-2 15,0 0 0-15,0 0-10 16,-7 3 1-16,-10 4-4 15,2 5 1-15</inkml:trace>
  <inkml:trace contextRef="#ctx0" brushRef="#br1" timeOffset="-46758.29">1884 10934 35 0,'21'10'17'0,"-10"-1"-17"0,-4-9 30 15,-4 6-30-15,4 1 1 16,4-1 0-16,-8 0 1 16,4 3-2-16,-3 4 0 15,3 0 1-15,-3 8 1 16,10 5 0-16,0 5 0 15,14 3 0-15,0-2 1 16,4-4 0-16,0 0 0 16,3-3-1-16,7-3 1 15,1-6-2-15,6-10 1 16,-3-6-2-16,3-9 1 16,1-10-3-16,-8-9 1 0,-3-13-3 15,-11-12 1-15,-7-4-8 16,-10-21 0-16,-8-1-3 15,-6 4 1-15</inkml:trace>
  <inkml:trace contextRef="#ctx0" brushRef="#br1" timeOffset="-45856.04">3073 10451 25 0,'10'-56'12'0,"8"-13"-6"0,-11 41 18 0,-7-4-22 16,-7-5 1-16,7-7 2 15,-11 0 0-15,-10-6-6 16,-18-1 0-16,-6 1 4 16,-15-3 0-16,-11 3-2 15,-3 3 1-15,14 3-1 16,-18 3 0-16,-3 10 0 16,4 9 1-16,-5 3 1 15,1 3 0-15,4 16 0 16,17 7 1-16,0 11-1 15,10 4 0-15,8 10-1 16,-4 5 1-16,4 4-3 16,3 12 1-16,-10 10-3 15,10 3 1-15,0 12-2 16,7 7 1-16,4 6-1 0,3 6 1 16,1 7 1-16,10-4 0 15,6 0 1-15,-2 4 1 16,10-4 0-16,0-9 1 15,-7 3-2-15,7-6 1 16,0-13-1-16,7 0 0 16,3-2 0-16,1-11 1 15,10 4-1-15,15 0 0 16,6-3 1-16,0-10 0 0,4 0 0 16,14-6 0-16,0-6-1 15,7-9 0-15,4-11-1 16,10-8 1-16,-11-10-1 15,8-12 0-15,14-13 0 16,-11-16 0 0,35-43 0-1,-17-1 0-15,-18 1-1 16,-10 2 1-16,-4-2-1 16,-7-17 1-16,-18-2-1 15,-3-13 1-15,-18-12-1 16,-14-13 1-16,-7-13-1 15,-14 13 1-15,-7 7-6 16,-18 5 0-16,-10 4-4 16,-15 3 0-16</inkml:trace>
  <inkml:trace contextRef="#ctx0" brushRef="#br1" timeOffset="-44656.33">1944 1464 11 0,'0'19'5'0,"0"37"9"15,0-34 5-15,0 0-13 16,0 28 1-16,-11 32 2 16,-6 25 1-16,6 37-13 15,-10 31 1-15,3 14 7 16,-3 21 1-16,3 25-4 15,4 9 1-15,-10 7-2 16,-1 0 0-16,0 6-1 16,1-3 1-16,-5-12 0 15,8-26 1-15,3-53 0 16,8-28 1-16,-8-38-4 16,4-28 1-16,4-41-10 15,-8-37 1-15,7-54-4 0,11-31 0 16</inkml:trace>
  <inkml:trace contextRef="#ctx0" brushRef="#br1" timeOffset="-42463.86">2004 2044 26 0,'28'3'13'0,"14"4"-9"0,-24-7 20 15,3 3-21-15,0-3 1 16,0 6 0-16,1-6 1 16,2 0-7-16,-10-6 0 15,4 3 4-15,3 3 0 16,-3-10-4-16,-4 4 1 16,7 3-2-16,4-7 0 15,7 4 0-15,-1-6 0 16,8-4 1-16,0-9 1 15,3-3 2-15,15-1 1 0,3-5 0 16,21-1 1-16,-4 1-1 16,15-4 1-16,11 10-2 15,13-3 0-15,0 2-2 16,15 4 0-16,10 3 0 16,7 4 0-16,0 2 0 15,8 6 1-15,9 1 0 16,-13 0 0-16,24 2-1 15,4 4 0-15,-3 3 0 16,24 3 1-16,-7 7-1 16,14 5 1-16,11-5 1 15,-4-1 0-15,7 1 1 16,-3 5 0-16,10-5 0 16,8 5 0-16,-8 4-2 15,4-6 1-15,-4 2-2 16,0 1 1-16,-6 3-1 15,13-10 1-15,0 4-1 0,1-4 1 16,-5 4-1-16,5 6 0 16,3-7 1-16,-7 7 0 15,6-6 0-15,8-4 0 16,-14-6 0-16,7 3 1 16,-14-6 0-16,7 0 1 0,-4 0 0 15,0-6 0 1,11 3-1-16,-3-3 1 0,2 3-1 15,-13 3 1-15,7 0-1 16,0 0 0-16,-11 0 0 16,4-7 0-16,-18 7 0 15,0-3 1-15,0-3-1 16,-17 0 1-16,-4-4-1 16,0-9 1-16,-11-3-1 15,-10 1 0-15,0-1-1 16,-7 0 1-16,-15 9-2 15,-3 4 1-15,0-1-1 16,-10 4 0-16,-4 3-1 16,-18-7 1-16,-6 7-1 15,-8 0 1-15,-3-6 0 16,-11-1 1-16,-7 1-1 16,-7 3 1-16,0 6 0 15,-7 6 0-15,-4-3-1 16,-6 13 1-16,-12 9-1 15,-2 3 0-15,-1 16 0 0,-3 12 0 16,-4 4 0-16,-3 12 0 16,-1 7 0-16,-2 2 0 15,-1 13 1-15,3 10 0 16,1 2 0-16,-4-9 0 16,0 1 0-16,-3 11 0 15,-4-11 0-15,-3 8 0 16,-4-9-1-16,-7 4 1 0,0-10 0 15,-4 3 0 1,-10-10 0-16,0-2 0 0,-4-7-1 16,-3-3 1-16,0-9 0 15,-4-22 0-15,-3 0 0 16,-4-13 0-16,-6 0 0 16,-12-6 1-16,-6-3-1 15,-15 0 0-15,-10-4 0 16,7-5 1-16,-18-1-1 15,-10 1 0-15,-11-10 0 16,4 0 0-16,-11-10-1 16,-14 4 1-16,-14-4 0 15,6-8 0-15,-13-1-1 16,-11-3 1-16,8 3-1 16,-15 7 1-16,-7-7 0 15,7 6 1-15,-7 4-2 16,-7-1 1-16,4 1 0 0,-15 6 0 15,4-7 0 1,-3 10 0-16,-8 0-1 16,0 0 1-16,-6 4 0 0,-8 2 0 15,7-6 0-15,-6 0 0 16,9 9 0-16,-9-9 1 16,-8-6-1-16,-3 6 0 15,-4-3 0-15,3 3 0 16,-9 0 0-16,2-6 0 15,-6-1 0-15,-1 1 1 16,5 3-1-16,-12-7 0 0,8-2 0 16,-8 6 0-16,15 2 0 15,-15-2 0-15,22 3 0 16,-11 3 1 0,-137 0-2-1,49-9 1-15,31 2 0 16,26 1 1-16,17 0-2 15,10 3 1-15,15 0-1 16,14-4 1-16,7 7 0 16,14 0 1-16,7-3-1 15,7 13 0-15,7-1 0 16,18 0 1-16,6 7 0 16,5-7 0-16,10 7 0 15,10 0 0-15,15 6 0 0,-11 3 0 16,14 3 0-1,4-6 0-15,7 0 1 16,10 0 1-16,7-3 0 0,11 3 0 16,14-3 0-16,-3-7 0 15,10 1 0-15,11-4 0 16,-4 4-2-16,4 2 1 16,6-2-1-16,-2-1 0 15,2-2-1-15,1-1 1 16,7-6-1-16,0 4 0 15,3 2 0-15,-3-6 1 0,3 0-1 16,4-3 0 0,-3 7 0-16,6-4 1 0,4-3-1 15,4 3 1-15,-5-3-1 16,5 0 1-16,-4 0-1 16,7 0 0-16,-4 0 0 15,-3 3 0-15,7 0 0 16,-7-3 0-16,4 0-1 15,3 0 1-15,0 0-2 16,0 3 1-16,0 0-5 16,0-3 0-16,3 7-10 15,11-1 1-15</inkml:trace>
  <inkml:trace contextRef="#ctx0" brushRef="#br1" timeOffset="-40617.11">17251 3543 12 0,'39'31'6'0,"-4"1"6"15,-24-23 7-15,-1-6-16 16,1 7 0-16,3-7 3 16,0 6 0-16,4-2-7 15,3-4 0-15,3 0 4 16,1 3 1-16,3-3-2 15,4 3 0-15,0-6-2 16,3 4 1-16,4 2-2 16,0-3 0-16,3 0 0 15,0-3 1-15,-3-3 0 0,7 0 0 16,7 3 0-16,10 0 1 16,1 0-1-16,7 6 1 15,6 4-1-15,-3-1 1 16,11 10 0-16,7 0 0 15,13-4 0-15,5 7 1 16,-4-3-1-16,7-3 1 16,6 9 0-16,8 3 0 15,-7 7-1-15,11-1 0 16,14 16-1-16,3 7 1 0,0 5-2 16,14 14 1-16,4-4 0 15,-7 3 0-15,10-6-1 16,4 6 1-16,-14-3 0 15,10-9 1-15,0 0-1 16,-10-10 1-16,10 0-1 16,-3 1 1-16,4-17-1 15,-8-2 0-15,0-4 0 16,7 1 0-16,-17-7 0 16,7 3 0-16,0-3-1 15,-1 3 1-15,-9-12 0 16,-5 0 0-16,4 6 0 15,1-4 0-15,-19 1 0 16,4 6 0-16,0-9-1 16,4 9 0-16,-15 0-1 15,1 3 1-15,-4 4-1 0,3 5 1 16,-6 7-1-16,-15-3 1 16,-7 3 0-16,0 6 0 15,-3 10 0-15,-7 2 1 16,-8 7 0-16,1 7 1 15,-11-11-1-15,-7 4 0 16,-11 7 1-16,-3-7 0 16,-14 6-1-16,-7-6 1 15,-8-3 0-15,-3 0 1 0,-7-7-1 16,-3-6 0-16,-4-9 0 16,-7-6 0-16,-7 3-1 15,-4-7 1-15,1 1-1 16,-5-1 1-16,-2-6-3 15,-5 4 0-15,-2 2-10 16,-5-2 1-16</inkml:trace>
  <inkml:trace contextRef="#ctx0" brushRef="#br1" timeOffset="-39866.11">24963 6604 20 0,'42'28'10'15,"-17"6"-4"-15,-22-31 5 0,8 23-11 16,-4-1 0-16,0 19 0 16,-7 9 0-16,0 13 1 15,-4 9 0-15,-6 16 0 16,-4 9 0-16,-8-6 0 16,5-12 1-16,-1-10 0 15,1-6 0-15,-5-19-1 16,5-13 1-16,3-9 0 15,3-12 1-15,4-10-1 16,3-12 0-16,11-4-2 16,11-9 1-16,14-3-2 15,3 3 0-15,15 3-1 16,13 4 0-16,8 2 0 0,6-3 0 16,1 4 1-16,-8 3 0 15,-10-4 1-15,0-3 0 16,-7-3 0-16,-7-2 0 15,-7-1 1-15,-7 0 0 16,-11 3 0-16,-14 0 0 16,-11-3 1-16,-3 0 1 0,-14 0-1 15,-14-3 1 1,-18-3-1-16,-18-4 0 0,-13 1-1 16,3-7 0-1,-15-12-11-15,-10-3 1 0</inkml:trace>
  <inkml:trace contextRef="#ctx0" brushRef="#br0" timeOffset="95402.84">10922 6742 24 0,'7'6'12'0,"7"22"-6"0,-10-22 13 16,3 1-15-16,3-1 0 16,1 0 3-16,0 0 0 15,-1-2-8-15,4-4 0 16,7-4 6-16,8 1 1 15,13 3-3-15,4 3 1 16,10-3-2-16,11 4 0 0,-3-1-2 16,-11-3 0-16,-7 0-2 15,-11 3 1-15,-10-3-2 16,-11 6 1-16,-21-6 0 16,-11 0 0-16,-14 6 1 15,-3 4 0-15,-18 2 0 16,-3 4 1-16,-4 0 0 15,-7-1 0-15,0 1 0 16,3 0 0-16,4-1 0 16,4 1 0-16,3 0 0 15,10-1 0-15,12-2 0 16,6-4 1-16,7-2 0 16,15 2 0-16,6-3 0 15,18-3 0-15,18 1 0 16,14-1 0-16,14-3-1 15,0-3 0-15,-3-1 0 16,-8 1 0-16,-6-3 0 0,-8 0 0 16,-7 0-1-1,-3-1 1-15,-4-2-1 0,-10-1 0 16,-8 7 0-16,-10-3 1 16,-7 6-1-16,-10 3 0 15,-15 3 0-15,-10 4 0 16,-15-1 1-16,-10 10 0 15,4-6-1-15,3 2 1 16,10-2 0-16,4-4 0 16,8 4 0-16,9-1 1 0,8-5-1 15,11 5 0-15,6-6 0 16,18 10 1-16,14-6 0 16,15 2 0-16,17-6-1 15,10 1 0-15,1-4 0 16,6 0 1-16,1 0-1 15,-7-3 1-15,-11 3-1 16,-4 0 1-16,-14 0-1 16,-6-3 1-16,-12 0-1 15,-10-3 1-15,-14 6-1 16,-14 7 0-16,-17 2 1 16,-5 1 0-16,-10-1 0 15,-10 1 0-15,-4 0 0 16,4-4 1-16,6 0 0 15,4 4 0-15,4-4-1 0,7 1 0 16,6-1-1 0,5-3 1-16,3 1 0 0,7-4 0 15,-1 0-1-15,5 0 1 16,3 0-1-16,3 0 1 16,1-3-1-16,-1 0 0 15,1 0-1-15,3-3 1 16,0 3-1-16,3-3 1 15,-3 3-4-15,0 0 0 16,0 0-5-16,0 0 0 16,-10-3-5-16,-1 3 1 15</inkml:trace>
  <inkml:trace contextRef="#ctx0" brushRef="#br0" timeOffset="96651.24">8491 5356 27 0,'0'3'13'0,"4"6"-6"15,-4-9 13-15,0 0-18 16,3 3 0-16,1 0 2 16,-1 4 1-16,5 5-6 15,-1 1 1-15,0 2 3 0,3 4 0 16,-10-3-1 0,7 0 1-16,-3-7-1 0,-1-6 0 15,1 7-1-15,-4-10 1 16,0 6 0-16,3 0 0 15,1-3 0-15,-4 0 1 16,0 0-1-16,0 1 1 16,0-4-1-16,3 3 1 15,1-3-1-15,-4 3 0 16,4-6 0-16,-1-16 0 0,8 0 0 16,-4-9 1-16,7 3 0 15,7-10 0-15,11-5-1 16,7-11 1-16,17-8-2 15,4 2 1 1,10-24-9-16,12-20 0 0,-12 4-11 16,-6 6 0-16</inkml:trace>
  <inkml:trace contextRef="#ctx0" brushRef="#br0" timeOffset="99906.83">5891 4873 46 0,'0'9'23'0,"11"10"-12"16,-7-16 23-16,-4-3-32 16,0 0 1-16,0 0-1 15,0 0 1-15,0 0-4 0,0 0 0 16,3-3 2-1,-3 3 0-15,7 6-4 0,4 4 0 16,-11-4-8-16,10-3 1 16,-10 0-6-16,0-6 1 15</inkml:trace>
  <inkml:trace contextRef="#ctx0" brushRef="#br0" timeOffset="100174.95">6149 4866 41 0,'7'4'20'0,"4"-4"-16"0,-11 0 34 0,3-4-37 15,4 1 0-15,0-3-1 16,-3 3 1-16,-1 0-4 16,1 0 0-16,-4 3-7 15,0 0 0-15,-11 9-4 16,4 4 1-16</inkml:trace>
  <inkml:trace contextRef="#ctx0" brushRef="#br0" timeOffset="100644.9">5838 5061 35 0,'0'15'17'0,"11"7"-14"0,-4-18 31 0,0 5-32 15,0-3 0-15,11 7 3 16,0-1 0-16,-4 4-6 16,7 3 1-16,3-10 3 15,8-3 0-15,0-2-1 16,7-14 0-16,10 1-3 15,-10-10 0-15,-4-3-8 16,-10-3 0-16,-14 6-5 16,-11 3 0-16</inkml:trace>
  <inkml:trace contextRef="#ctx0" brushRef="#br0" timeOffset="101391.54">6470 4957 20 0,'53'-22'10'0,"-11"-53"-1"15,-28 53 8-15,-3-6-13 16,3-3 1-16,-3-10 2 15,-8 9 0-15,4 1-8 16,-3-3 0-16,-4-1 6 16,-4-9 1-16,-17 16-2 15,-7 0 1-15,-7 3-1 0,-8-10 0 16,-6 16-2-16,-11 4 1 16,0 2-1-16,-4 10 1 15,1 6-2-15,3-6 1 16,3 6-2-16,1 3 1 15,14 1-1-15,-4 8 1 16,3-2-1-16,-2 12 0 16,2 3 0-16,4-3 0 15,4 13-2-15,7 6 0 16,0 9-2-16,7 16 0 0,10 0 0 16,11 6 0-16,4-6 0 15,13 3 1-15,1-3 1 16,3-15 1-16,4-7 1 15,10-13 1-15,-3-2-1 16,10-7 1-16,7-10 1 16,8 4 0-16,-8-16-1 15,4 1 1-15,-3-8-2 16,-1-8 1-16,-3-10 0 16,-11-6 0-16,0-13-2 15,1-12 0-15,-1 2 0 16,-7-11 1-16,4-1 0 15,0-9 0-15,-11 3-7 16,-4 16 1-16,-10 6-7 0,-10 9 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8T13:30:37.64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8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28T13:32:02.320"/>
    </inkml:context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3651 5754 24 0,'0'12'12'0,"25"10"-5"0,-22-15 13 0,8 5-18 16,0 1 1-16,-1-4 1 16,4 4 0-16,-3-4-5 15,0 0 0-15,-1-2 4 16,1-1 0-16,6 3-2 15,-3-5 1-15,8-1-1 16,2-6 0 0,12-7 1-1,2-6 0-15,-2-2 0 16,-1-4 1-16,0-10 0 16,-10-2 0-16,0-7 0 15,-4-3 0-15,-7-15-1 16,0-4 0-16,-10-6-1 15,3-6 1 1,-46-67-1-16,7 17 0 16,-7 6 0-16,0 9 0 15,-6 7 0-15,2 12 0 16,1 3 0-16,7 10 0 16,10 5 0-16,0-2 0 15,11 3 0-15,4 9 1 16,10 7-1-16,3-1 1 15,8 7-1-15,6 0 0 16,1 6 0-16,3 0 0 16,-7 10-1-16,0 6 1 15,0 2-3-15,4 11 1 0,3 15-5 16,0 6 1-16,1 10-12 16,-5 6 1-16</inkml:trace>
  <inkml:trace contextRef="#ctx0" brushRef="#br0" timeOffset="752.83">4244 6071 58 0,'0'34'29'0,"11"7"-33"0,-8-22 47 16,4 3-43-16,-7 12 1 16,0 7-1-16,-7-7 0 15,7-2-3-15,0-7 0 0,0-6-11 16,0-16 0-16,7-16-2 16,4-9 0-16</inkml:trace>
  <inkml:trace contextRef="#ctx0" brushRef="#br0" timeOffset="1682.17">4406 3860 34 0,'0'25'17'0,"-3"3"-13"16,3-22 29-16,-14 4-32 0,10-1 1 15,-7 1-1 1,-6-4 1-16,-1-3-2 0,4-6 0 16,-7-7 2-16,3-5 0 15,8 2-1-15,-8 1 0 16,7-1 0-16,8-6 1 15,-8 4-2-15,11-4 1 16,0 0-3-16,4 0 1 16,6 4-1-16,1 5 1 15,7-2-1-15,-1 8 1 16,4 4 0-16,1 7 0 0,-5 5 0 16,-3 7 1-16,4 0 0 15,10 6 0-15,-7 6-1 16,1 1 0-1,16-4 1 1,1-6 0-16,0-19 0 16,-4-3 0-16,-10-9 3 15,0-4 0-15,-8 0 0 16,1 1 1-16,-4-7-1 16,-7-15 1-16,-7 2-2 15,0 4 1-15,-10 6-4 16,-15-3 1-16,-10 9-7 15,-4 13 0-15,-7 3-7 16,4 3 0-16</inkml:trace>
  <inkml:trace contextRef="#ctx0" brushRef="#br0" timeOffset="2615.71">6205 3841 44 0,'-7'19'22'0,"-7"-10"-11"0,14-9 33 16,0 13-41-16,0 15 0 15,0-3 3-15,4 19 1 16,-1 9-8-16,4 4 0 15,4-1 4-15,-1 4 1 16,-2-16-2-16,2-4 0 16,-10-5-5-16,4-7 0 15,-4-6-6-15,-4-3 1 0,-3-7-11 16,-4-5 1 0</inkml:trace>
  <inkml:trace contextRef="#ctx0" brushRef="#br0" timeOffset="2975.55">5052 4973 63 0,'0'9'31'0,"28"-5"-30"15,-14-8 53-15,18 8-51 16,14-4 0-16,21-4 2 16,39-2 1-16,17-6-7 0,29-7 0 15,17-9 4-15,4 2 0 16,7-8-2-1,3 6 0-15,-24-4-4 0,-4 4 1 16,-21 3-6-16,-28 9 1 16,-14 4-9-16,-25-1 1 15,-25 1-6-15,-10-4 0 16</inkml:trace>
  <inkml:trace contextRef="#ctx0" brushRef="#br0" timeOffset="3441.81">5630 5600 49 0,'-10'25'24'0,"-40"35"-29"0,33-51 41 16,-11 13-38-16,-8 6 1 0,-3 7 0 15,1 6 0 1,6-4 0-16,11-5 1 0,3-4-7 15,7-6 0-15,1-7-5 16,-1-15 0-16</inkml:trace>
  <inkml:trace contextRef="#ctx0" brushRef="#br0" timeOffset="3649.67">5369 5741 46 0,'21'41'23'0,"29"19"-21"15,-33-51 41-15,5 7-42 16,-1-1 1-16,-4-2-2 0,5-1 0 16,-1-2-5-1,0-7 0-15,-3 0-9 0,-4-12 0 16</inkml:trace>
  <inkml:trace contextRef="#ctx0" brushRef="#br0" timeOffset="3920.29">5828 5707 48 0,'0'0'24'0,"10"6"-15"0,-6-9 36 0,14 0-42 16,10 6 1-16,14 0 0 16,15-3 1-16,6-3-8 15,-3-3 1-15,-10-1-1 16,-8 1 1-16,-7 0-15 15,-14-10 0-15</inkml:trace>
  <inkml:trace contextRef="#ctx0" brushRef="#br0" timeOffset="4132.68">6022 5509 56 0,'25'35'28'0,"-15"21"-24"0,-10-37 39 31,11 0-43-31,-8 6 0 0,4 3-1 0,0 0 0 16,4 1-4-16,-7-8 1 16,3 1-12-16,3-9 0 15</inkml:trace>
  <inkml:trace contextRef="#ctx0" brushRef="#br0" timeOffset="4430.5">6756 5437 59 0,'-18'63'29'16,"-24"0"-31"-16,31-35 46 0,-10 3-44 16,0 13 0-16,3 0 0 15,1-3 1-15,-1-7-4 16,7-6 1-16,1-6-12 0,6-12 1 15,4-20-3 1,11-5 0-16</inkml:trace>
  <inkml:trace contextRef="#ctx0" brushRef="#br0" timeOffset="4644.06">6593 5547 48 0,'22'41'24'0,"6"43"-22"0,-18-65 44 16,5 9-46-16,2 4 1 16,4-1-1-16,0 0 0 15,1-6-7 1,-5-12 1-16,-6-10-9 16,-1-19 0-16,-2-12 0 15,-5-6 1-15</inkml:trace>
  <inkml:trace contextRef="#ctx0" brushRef="#br0" timeOffset="5013.81">6918 5124 54 0,'7'18'27'0,"-10"-8"-33"0,10-10 59 16,7 3-51 0,-4 0 0-16,8-3 3 0,0-3 0 15,-1 3-6-15,1 3 0 16,-11-6 2-16,0 3 0 16,-11 3-1-16,-3 3 0 15,-7 10-1-15,-3 3 0 16,2 3 0-16,5 0 1 0,3 0 1 15,-4 0 1 1,4-4-1-16,4-2 1 0,3 3 0 16,10-3 0-16,4-13-2 15,8-3 1-15,6-3-5 16,0-10 0-16,0 4-15 16,-7-7 1-16,8 0-1 15,-5 1 1-15</inkml:trace>
  <inkml:trace contextRef="#ctx0" brushRef="#br0" timeOffset="5663.04">8149 4048 53 0,'7'41'26'0,"-10"21"-25"0,3-43 51 0,3 6-51 16,-3 10 0-16,0 6 0 15,0-1 0-15,4 4 0 16,-4 6 0-16,3 10 1 15,-3-4 0-15,4-5 0 16,-4-7 0-16,0-10-1 16,-7-6 1-16,-4-9-2 15,1-3 1-15,-12-7-2 16,5-9 1-16,-4 0-1 16,-15-6 1-16,-2-4 0 15,-5 1 0-15,1 3-1 16,0 3 0-16,6 6 0 15,1 6 0-15,3 13 0 16,8 3 1-16,6 19 0 16,7-3 1-16,8 6-1 0,3 3 1 15,7-3 1-15,10-12 0 16,8-4-1-16,10-3 0 16,4-6-3-16,0-6 1 15,7-10-7-15,0-6 1 16,3-9-12-16,8-10 1 15</inkml:trace>
  <inkml:trace contextRef="#ctx0" brushRef="#br0" timeOffset="5901.94">8548 4725 64 0,'-11'44'32'0,"-17"-3"-40"16,17-29 52-16,-6 14-44 15,-8-4 1-15,-3 9-1 16,-4-3 1-16,7 7-2 16,4-4 1-16,4-3-5 15,3-6 1-15,3-6-13 16,4-16 1-16</inkml:trace>
  <inkml:trace contextRef="#ctx0" brushRef="#br0" timeOffset="6082.22">8276 4700 61 0,'46'85'30'0,"49"31"-22"0,-70-88 47 16,3 22-55-16,0 7 0 15,11 12-7-15,-7 6 0 16,3 3-3-16,1-9 0 16,-8 7-9-16,0-1 0 0</inkml:trace>
  <inkml:trace contextRef="#ctx0" brushRef="#br0" timeOffset="25359">10347 1947 40 0,'0'-9'20'0,"0"21"-14"0,0-12 20 15,0 0-26 1,-4-3 1-16,-6 3 0 0,-8 3 1 16,1 10-3-16,-8-4 1 15,-10 10 0-15,-8 6 1 16,-3 6-1-16,4 1 1 15,3-10-1-15,4 3 1 16,3 3 0-16,8 0 1 16,6 3-1-16,7 1 1 15,8-7 0-15,13 0 0 16,12 0-1-16,13 10 1 16,11 2 0-16,-4-2 1 0,4-4-1 15,-4 4 1-15,-6 5-2 16,-12 7 1-16,-13-3-1 15,-18 10 0-15,-4-1-2 16,-14 3 0-16,-10-2-4 16,-7-7 1-16,0-7-7 15,6-5 1-15,8-13-5 16,10 0 0-16</inkml:trace>
  <inkml:trace contextRef="#ctx0" brushRef="#br0" timeOffset="25839">10605 2003 41 0,'3'13'20'0,"11"9"-14"0,-10 3 34 16,-1 0-38-16,-6 10 0 16,-1 21 2-16,-6 13 0 15,-1 25-4-15,0 0 0 16,4 0 3-16,0-9 1 16,4-4-2-16,-1-18 1 15,1-16-1-15,-1-15 0 0,4-14-3 16,7-5 1-16,4-10-3 15,-1-9 1-15,5-13-2 16,-1 0 1-16,0 3 0 16,3-2 0-16,-3 8 0 15,1-5 1-15,-5 5 1 16,4 10 0-16,-3 10 0 16,3 5 1-16,-3 13 0 15,-4-9 0-15,3 9-1 16,-3 1 1-16,4 2 0 15,-1-9 0-15,1 0-3 16,0 0 1-16,-1-3-6 16,1-7 0-16,3-12-5 15,-4-12 0-15</inkml:trace>
  <inkml:trace contextRef="#ctx0" brushRef="#br0" timeOffset="26124.25">11116 2740 42 0,'4'-9'21'0,"-1"12"-28"0,-3-3 37 15,-7 6-31-15,-7 4 1 16,-4-1-1-16,1 7 1 16,-8 6 0-16,0 3 1 15,1 3-1-15,-1 10 0 16,4-7 1-16,10-3 0 15,4 0 0-15,4-6 0 0,6-3 0 16,11-9 0-16,4-10 0 16,3-10 0-16,0-12-2 15,0 0 1-15,-3-9-6 16,3 0 0 0,-7-7-6-16,0 4 1 0</inkml:trace>
  <inkml:trace contextRef="#ctx0" brushRef="#br0" timeOffset="26560.3">11229 2885 58 0,'11'34'29'0,"6"-25"-37"0,-10-5 57 15,0 2-49-15,4-3 1 16,-1 0 0-16,1-6 0 16,-4 0-1-16,0-3 0 15,4-4 0-15,-1-2 0 16,1 2-1-16,-4-5 0 16,4 2-1-16,-4 7 0 15,0 6 0-15,0 0 1 16,3 9-1-16,1 4 1 0,6-1 1 15,1-9 0-15,0 7 0 16,-1-4 0-16,1 3 0 16,-4-9 1-16,0 0-2 15,0 0 1-15,0 0-1 16,-3-9 1-16,0 0-1 16,-1-13 1-16,-3 0-1 15,0-3 0-15,0 0 1 16,0 3 0-16,1 6-4 15,-1-3 0-15,3-9-11 16,-3-3 1-16</inkml:trace>
  <inkml:trace contextRef="#ctx0" brushRef="#br0" timeOffset="27356.2">13744 2373 58 0,'-3'32'29'0,"-11"30"-29"0,10-49 49 0,-3 0-49 15,-7 2 0-15,-7 4-1 16,-4-3 0-16,0 3 1 16,1-1 0-16,-5-2 0 15,-2 6 0-15,-1 3 0 16,4-6 1-16,3 9-1 15,4-3 1-15,7 3 0 0,10 4 1 16,11-4-1-16,7 0 1 16,4-12-4-16,7 3 1 15,3-10-6-15,11 1 1 16,3-7-10-16,0-3 1 16,4-7-3-16,0-8 0 15,0-4-1 1,-71-53 19-1,113 109-2-15,-35-62 0 16,-10 3 11-16,-12 7 1 16,-6 5 4-16,-4 1 1 0,-7-1-5 15,1 4 0-15,-5 0-4 16,-3 0 1-16,-7-1-3 16,-7 7 0-16,-7 0-3 15,0 13 1-15,-4-10-2 16,1 6 0-16,3 10-2 15,-1 6 1-15,8 4-3 16,7-7 1-16,7 0-4 16,4-10 1-16,7-3-5 15,-1-9 0-15,1-12-4 16,0-7 1-16</inkml:trace>
  <inkml:trace contextRef="#ctx0" brushRef="#br0" timeOffset="27701.19">14192 2750 37 0,'18'22'18'0,"0"18"-13"0,-11-33 31 16,-4-1-36-16,1-3 0 16,-1-6 0-16,1-6 0 15,3-4-1-15,-7-3 1 16,3 7-2-16,1-7 1 15,3-3-1-15,0-3 0 16,0 1 0-16,4 2 0 0,-1 0 1 16,4 3 0-16,4 13 2 15,0 3 0-15,-1 6 2 16,1 23 1-16,-1-20 0 16,5 13 1-16,-8 12-1 15,0 7 0-15,0-13-1 16,0 10 1-16,0-3-4 15,0-7 0-15,0-9-8 16,4-16 0-16,-7-10-7 16,-1-11 1-16</inkml:trace>
  <inkml:trace contextRef="#ctx0" brushRef="#br0" timeOffset="28496.91">14774 2668 53 0,'14'66'26'0,"18"-6"-23"0,-25-42 46 0,0 8-48 16,0-8 0-16,0 4 0 15,-3 10 1-15,-1-10-2 16,1 0 0-16,-4-1 2 15,0-11 1-15,0-10-1 16,7-3 0-16,4-22-1 16,6-10 1-16,8-2-5 15,10-1 1-15,1-12-10 16,-5 3 1-16,-2 3-8 16,-8 6 1-16</inkml:trace>
  <inkml:trace contextRef="#ctx0" brushRef="#br0" timeOffset="28873.14">15152 2878 60 0,'3'13'30'0,"11"-4"-30"0,-6-9 53 15,2-6-53-15,8 0 1 16,3-7-1-16,0-3 1 16,-3-2-2-16,-1-4 1 15,-6 6-1-15,0-3 0 0,-11 0-2 16,-4-3 0-16,-3 0-3 16,-4 10 0-16,-3 6-1 15,0 12 1-15,0 0 0 16,3 4 0-16,1-4 2 15,3 13 1-15,0 0 4 16,3 9 0-16,8 0 2 16,6 3 0-16,8 4 0 15,3-7 0-15,7-6-4 16,1 0 1-16,2-13-13 16,5-18 1-16</inkml:trace>
  <inkml:trace contextRef="#ctx0" brushRef="#br0" timeOffset="29186.48">15723 2954 34 0,'4'34'17'0,"-1"-28"-7"0,-3-6 18 16,0-3-26-16,0-6 0 15,0-1 2-15,0-5 0 16,0-4-5-16,0-6 0 0,0-3 3 16,0-1 1-16,0 1-2 15,0 12 1-15,0-2-1 16,4 11 0-16,6-2 0 16,1 0 0-16,7 2-1 15,3 4 0-15,7 3-3 16,4 0 1-16,7 0-6 15,10-6 0-15,7 3-6 16,-6 3 0-16</inkml:trace>
  <inkml:trace contextRef="#ctx0" brushRef="#br0" timeOffset="29746.02">16415 2687 45 0,'-4'22'22'0,"-6"-6"-27"15,3-7 38-15,-11-3-33 16,0-6 0-16,1 0-4 16,-4 0 0-16,-4 10-2 15,0-1 1-15,0 7-4 0,4 3 1 16,7-1 1-16,11 1 1 16,6 0 7-16,11-3 0 15,0 3 6-15,-3 6 1 16,0 3 1-16,-1 9 0 15,-3-2-3-15,-3 3 1 16,-1-4-7-16,-6 4 1 16,-4-4-2-16,-4-9 1 15,-3-6-1-15,-4-3 0 16,4-13 0-16,4 0 1 16,6-9 1-16,4-4 1 0,11 1 1 15,6-4 0-15,1-2 1 16,17-7 1-16,11-10 0 15,3-8 0-15,4 5-2 16,-3-6 0-16,-8-2-2 16,-3-1 1-16,-7 0-3 15,-11 16 1-15,-7 2-1 16,-7 1 0-16,-7 3 0 16,-4 16 0-16,-6 6-2 15,-4-6 1-15,0 12 0 16,0 10 0-16,-1 6 0 15,5 3 1 1,13 9 0 0,4-5 0-16,4-1-2 15,3 3 0-15,0-9-7 16,0-3 0-16,4-13-4 0,0-12 1 16</inkml:trace>
  <inkml:trace contextRef="#ctx0" brushRef="#br0" timeOffset="30117.65">16799 2963 35 0,'4'28'17'0,"-1"7"-18"0,-3-35 29 0,4 3-27 16,-1-6 0-16,1-7 1 16,-1-5 1-16,1-1-4 15,0 3 0-15,6-5 3 16,-3-4 0-16,4 3-1 15,-1 0 1-15,4 0 0 16,1 3 0-16,-1 4 0 16,7-4 1-16,-4 10-1 15,1 0 0-15,0 3-1 16,-1-1 1-16,-3 8-2 16,1 2 1-16,-5 10-1 15,1 2 1-15,-1-5 0 16,1 6 0-16,0 3-1 15,-4-10 1-15,0 7-1 16,0 3 0-16,0-3 0 16,0-4 0-16,0-2-2 15,0-4 0-15,3-9-11 16,8-15 1-16,-4-1-2 0,0-6 1 16</inkml:trace>
  <inkml:trace contextRef="#ctx0" brushRef="#br0" timeOffset="30628.9">17748 2696 45 0,'0'7'22'0,"-14"2"-25"0,11-9 43 16,-8 9-40 0,-3-9 1-16,-4 4 1 15,1 11 1-15,-1 4-2 16,0 6 0-16,1 3 3 0,3-2 1 15,3 2 0-15,11 6 1 16,7-2-1-16,7-1 1 16,7 0-3-16,4-9 0 15,3-3-5-15,4-19 1 16,0 0-11-16,0-9 1 16,-8-7-8-16,4-9 0 15</inkml:trace>
  <inkml:trace contextRef="#ctx0" brushRef="#br0" timeOffset="33721.46">18228 2794 45 0,'-3'12'22'0,"10"1"-14"16,-7-13 34-16,3 3-37 16,1 0 0-16,3 0 4 15,3 0 0-15,4 4-11 16,4-7 1-16,3 0 6 16,0-7 0-16,1-2-2 15,-1-7 0-15,-4 4-4 16,-3-7 1-16,-7 3-2 15,-7-9 1-15,-3 3-4 0,-8 0 1 16,-3 0-4-16,0 0 0 16,-3 10-1-1,-1 12 1-15,0 9 0 0,1 10 0 16,-1 15 5-16,0 4 1 16,4 6 5-16,7 9 1 15,4 7 2-15,6 3 0 16,8-1 1-16,6-8 1 15,5-11-3-15,2-11 1 16,4-10-6-16,-3-16 1 0,-4-9-10 16,-3-3 0-16,-7-7-9 15,10-6 0-15</inkml:trace>
  <inkml:trace contextRef="#ctx0" brushRef="#br0" timeOffset="34171.82">18983 2721 62 0,'-7'0'31'0,"-28"29"-41"0,17-36 55 15,-3 14-45-15,-7 2 0 16,-1 7-1-16,-2 6 1 15,6 3-1-15,4 0 1 16,0-13-1-16,10 7 1 16,8-3 1-16,10 3 0 0,10 3 2 15,11 0 0-15,11 3 1 16,0-10 0-16,-4 4-1 16,-6 0 1-1,-5-3-5-15,-17 6 0 0,-14 9-13 16,-28 0 0-16,-11 4-6 15,-14-1 1-15</inkml:trace>
  <inkml:trace contextRef="#ctx0" brushRef="#br0" timeOffset="34682.48">21664 2257 54 0,'-18'57'27'0,"-6"21"-26"0,17-53 47 0,0 13-45 16,3 25 1-16,-3 3 1 15,0 18 1-15,0 23-8 16,0 12 0-16,0 3 4 16,3-21 1-16,1-23-7 15,3-25 1-15,3-24-5 16,1-29 0-16,-4-26-3 15,-4-8 0-15,1-4-8 0,-1-9 1 16</inkml:trace>
  <inkml:trace contextRef="#ctx0" brushRef="#br0" timeOffset="34937.03">21576 3035 39 0,'10'28'19'0,"22"-18"-10"0,-18-4 31 0,11 3-37 16,3 1 1-16,11-1 3 16,10 4 1-16,1-1-8 15,-11 1 0-15,-8 2 5 16,-9-2 1-16,-8 9-3 16,-18 0 0-16,-13 9-3 15,-8 13 0-15,-10-3-5 16,-15 3 1-16,-3 0-5 15,0-10 0-15,7 1-10 16,15-16 1-16</inkml:trace>
  <inkml:trace contextRef="#ctx0" brushRef="#br0" timeOffset="35206.18">22303 3019 38 0,'-14'47'19'0,"-25"29"-8"0,21-45 25 16,-10 16-33-16,-11 10 0 15,-7 21 3-15,4 3 0 16,3-5-8-16,7-1 0 15,8-15 2-15,6-17 1 16,7-21-14-16,11-31 0 16,11-16-3-16,0-22 1 15</inkml:trace>
  <inkml:trace contextRef="#ctx0" brushRef="#br0" timeOffset="35359.11">21957 3120 60 0,'25'106'30'0,"-8"-2"-37"16,-10-70 60-16,0-2-55 16,0-1 0-16,0-12-20 15,1-7 1-15,2-12 16 16,8-9 0-16</inkml:trace>
  <inkml:trace contextRef="#ctx0" brushRef="#br0" timeOffset="36094.92">24973 2634 55 0,'14'-19'27'0,"-21"19"-26"0,4-6 46 16,-8 6-46-16,-14 0 1 15,-6 6 0-15,-5 3 0 16,-9 4-2-16,-12 6 0 16,4 6 0-16,-3 9 0 15,-8 13-2-15,-3 10 1 16,4 2-1-16,-1 17 1 0,11 8 0 16,14 10 0-1,15-12 4-15,17 2 0 0,21-5 1 16,25-16 0-16,10-13-1 15,18-19 1-15,4-6-5 16,-1-3 1-16,1-12-15 16,-1-10 1-16,-10-10-5 15,-7-12 0-15</inkml:trace>
  <inkml:trace contextRef="#ctx0" brushRef="#br0" timeOffset="36289.32">25100 3493 79 0,'4'50'39'0,"-4"-12"-55"0,0-32 78 16,3 7-63-16,1-7 1 16,-1-3-9-16,-3-3 1 15,0-3-5-15,4-22 0 16,3-4-7-16,7-5 0 15</inkml:trace>
  <inkml:trace contextRef="#ctx0" brushRef="#br0" timeOffset="36679.82">26194 2740 52 0,'-7'19'26'0,"-14"28"-21"16,17-15 46-16,-7 5-49 15,-3 23 1-15,4 21 0 16,-1 10 0-16,-3 6-5 0,0 4 1 16,0-10 0-1,3-7 1-15,4-27-7 0,7-13 0 16,0-29-9-16,7-15 1 15,-7-28-3 1,-3-19 0-16</inkml:trace>
  <inkml:trace contextRef="#ctx0" brushRef="#br0" timeOffset="36919.11">25612 2838 63 0,'10'43'31'0,"18"-11"-30"16,-13-26 65-16,13-6-63 16,11 0 1-16,24-6 4 15,29-13 0-15,24-9-10 16,22 0 0-16,6-16 4 16,19 0 1-16,-8 6-6 15,-24 13 0-15,-26 6-8 16,-24 3 1-16,-17 16-14 15,-32 10 0-15</inkml:trace>
  <inkml:trace contextRef="#ctx0" brushRef="#br0" timeOffset="37162.82">26617 3681 83 0,'11'13'41'0,"-1"-20"-45"0,-6 7 72 16,3 0-70-16,3 0 0 15,1 0-21-15,-4 0 1 16,-10 3 11-16,-5 13 0 15</inkml:trace>
  <inkml:trace contextRef="#ctx0" brushRef="#br1" timeOffset="45357.09">7116 4920 10 0,'-11'-10'5'0,"0"-9"5"0,8 19 5 0,-1-6-13 16,1 6 0-16,-4-6 0 16,3 6 1-16,-6-3-4 15,-1-3 0-15,4-1 2 16,-7 7 0-16,0-3-1 15,0 0 1-15,0-3-1 16,-1 3 1-16,5 3 0 16,-1 3 0-16,1 0 0 15,-1 0 0-15,1 3 0 16,-1 4 0-16,-3-4-1 16,3 6 1-16,1-2-1 0,-4-4 0 15,-1 4 0 1,1-4 0-16,-3 3 0 0,3 4 0 15,-4-4 0-15,7 7 0 16,-10 3 0-16,4 3 0 16,-1 3-1-16,0 3 1 15,4-9-1-15,4 3 1 16,-1-3-1-16,-3 2 1 16,3-5-1-16,1 3 0 15,-1-7 1-15,1 4 1 16,-1 3-1-16,4-6 0 15,0-1 0-15,0 1 0 0,0-1 0 16,3 4 1-16,-6-7-1 16,10-2 0-16,-11 2-1 15,4 7 1-15,0-7 0 16,0 10 1-16,0-3-1 16,7-1 0-16,-7 10 0 15,3-9 0-15,4 0 0 16,-7 6 0-16,4-13 0 15,3 4 1-15,-7-1-1 16,3 1 0-16,1-4 0 16,-1 0 0-16,-3 1-1 15,3-1 1-15,1 4 0 16,-4-4 0-16,0 1 0 16,-4 2 1-16,8 1-2 15,-8-1 1-15,1-2 0 16,2 5 0-16,-2-2 0 0,10-4 0 15,-7 4 0 1,3-4 0-16,4 10 0 0,-7-3 1 16,4 3-1-16,-1-1 1 15,1-5-1-15,3 3 0 16,-4-4 0-16,4 1 0 16,0 2 0-16,0-8 0 15,0-1 0-15,4 3 0 16,-1 4 0-16,11-1 1 15,-3 1 0-15,-1-4 1 0,1 4-2 16,7-1 0-16,-8 1 0 16,1-1 0-1,3-5-1-15,0 2 1 0,0-3-3 16,4-2 0-16,-4 2 1 16,4 0 1-16,-1 0-1 15,-3-6 1-15,0 4 0 16,1-1 0-16,2 0 0 15,1 3 1-15,3-6-3 16,-7 3 1-16,4-3-1 16,-1-3 0-16,5 3 0 15,-8-3 0-15,3-3 1 16,1-1 0-16,0-5 3 16,-1 9 0-16,-3-7-1 15,7-2 1-15,-10-1-1 16,3 7 0-16,0-3 1 15,4-1 1-15,0 4-3 16,-4 0 0-16,0-7 2 0,0 4 0 16,4-4 0-16,-1 1 0 15,1-4 0-15,-1 0 0 16,5 4 1-16,-5-10 1 16,1 3-2-16,0 6 1 15,-1-2-1-15,1 2 0 16,-4-3 0-16,4-2 0 15,-8-4 0-15,4 0 0 16,-3-6-1-16,3 9 1 16,-3 3-1-16,-8-3 1 15,4 0-1-15,0-6 1 16,0-3 0-16,-3-3 0 0,-1-7 0 16,-3 0 0-16,0 1 0 15,0-4 0-15,-3 7 0 16,-1 5 1-16,1 4 0 15,-1 0 0-15,-3 3 0 16,4-3 0-16,-1 3-1 16,1 0 0-16,-8-3-9 15,4 3 1-15,0-9-1 16,7 9 0-16</inkml:trace>
  <inkml:trace contextRef="#ctx0" brushRef="#br1" timeOffset="46064.03">12203 4412 47 0,'3'25'23'0,"-3"81"-27"16,0-74 49-16,-3 15-45 16,-1 25 0-16,-3 13-1 15,0-1 1-15,0 13-4 16,0-9 1-16,0-9-8 15,0-20 1-15,-7-24-4 16,-4-4 1-16</inkml:trace>
  <inkml:trace contextRef="#ctx0" brushRef="#br1" timeOffset="46631.75">11455 5192 42 0,'-11'35'21'0,"11"-16"-16"0,4-25 40 16,3-1-43-16,10-2 0 16,5-7 2-16,9-15 0 15,15-10-5-15,14-22 1 16,4-18 4-16,13-7 0 15,8-9-1-15,3 6 0 16,-10 6-1-16,-8 7 0 16,-10 15-1-16,-10 3 1 15,-12 20-4-15,-2 15 1 16,-8 37-3 0,-7 7 0-16,-7 22-2 15,-7 12 0-15,-7 10 1 16,0 3 0-16,-3-1 1 15,3-2 1-15,-4-9 2 16,4-17 1-16,0-12 1 16,0-3 1-16,4-3-2 15,-1-6 1-15,1-1-1 16,3 4 1-16,0-16-1 16,3-10 0-16,1 4 0 15,-4-3 0-15,7-1 0 16,0 4 0-16,0 6 0 15,1 9 1-15,2 4 0 16,1 6 1-16,-4 6-1 16,0 3 0-16,-3 0 0 15,3-3 0-15,-4-3-1 0,4-6 1 16,1-7-6-16,-1-9 0 16,0-6-10-16,0-16 1 15</inkml:trace>
  <inkml:trace contextRef="#ctx0" brushRef="#br1" timeOffset="46832.43">12746 5007 54 0,'0'16'27'0,"0"25"-30"0,0-32 43 0,0 4-40 15,0-1 0-15,-4-2-7 16,1-7 0-16,-1-6-4 16,4-19 0-16</inkml:trace>
  <inkml:trace contextRef="#ctx0" brushRef="#br1" timeOffset="46999.81">12622 4659 24 0,'18'38'12'0,"17"-13"2"0,-24-19 5 16,7 4-23-1,3-1 0-15,0 7-11 0,4-4 1 16,-1-2 15-16,-3-10 0 16</inkml:trace>
  <inkml:trace contextRef="#ctx0" brushRef="#br1" timeOffset="47338.71">12936 4979 29 0,'0'19'14'0,"4"12"-9"0,-1-24 29 0,1-1-33 15,-1 0 0-15,1-6-1 16,3-3 1 0,0-3-3-16,0-4 0 0,-7 1-2 15,4 0 0-15,-4-4-1 16,0-3 1-16,3-2-1 15,4-1 1-15,0 0 2 16,0 0 0-16,4 3 3 16,3 7 0-16,-3 3 2 15,3 15 0-15,0 1 1 16,0 5 0-16,0-5 0 16,0 2 1-16,0 4-1 15,-3 3 1-15,-4 0-3 16,4 2 1-16,-1-5-2 15,1 0 1-15,-4-7-2 16,0 4 0-16,3-13-9 16,-3-13 1-16,4 1-4 15,3-7 1-15</inkml:trace>
  <inkml:trace contextRef="#ctx0" brushRef="#br1" timeOffset="47879.37">13518 4280 41 0,'4'41'20'0,"-4"15"-14"0,0-40 37 16,-4 12-42-16,-3 16 0 15,-3 3 1-15,-1 13 0 16,1 2-3-16,6 7 1 16,1-6 1-16,3-16 0 15,0-6-5-15,3-10 1 16,1-12-12-16,3-6 1 0,-7-23-1 16,7-6 1-1</inkml:trace>
  <inkml:trace contextRef="#ctx0" brushRef="#br1" timeOffset="48147.2">13656 4584 28 0,'18'3'14'0,"-1"38"-7"0,-17-19 24 0,-3 3-29 15,-4 3 0-15,-4-3 0 16,-6 10 0-16,-5-10-3 16,1-3 0-16,0-10 1 15,-4 4 1-15,4-13-1 16,4 0 0-16,2-3 0 15,1 4 1-15,7-1 2 16,4-3 0-16,6 6 2 16,8 3 0-16,3 4 0 15,4 9 0-15,6-6 0 0,4 5 0 16,4 8-4 0,4 2 1-16,-1 0-6 15,0 1 0-15,-3-17-12 0,-4-11 0 16</inkml:trace>
  <inkml:trace contextRef="#ctx0" brushRef="#br1" timeOffset="48629.43">15875 4775 53 0,'-7'-9'26'0,"10"6"-22"16,-3 6 40-16,0-6-44 16,-7 6 0-16,0 0 0 15,-7 3 1-15,0 4-1 16,-3-1 0-16,-1 13 1 0,0 10 0 15,1 11 0-15,2 11 1 16,5-7-2-16,3 22 1 16,3-16-1-16,4 0 0 15,4-9-3-15,6-3 1 16,12-19-7-16,6-3 0 16,7-16-8-16,7-16 0 15</inkml:trace>
  <inkml:trace contextRef="#ctx0" brushRef="#br1" timeOffset="48869.04">16256 4945 40 0,'11'-10'20'15,"-1"4"-15"-15,-10 9 29 0,-3 0-31 16,-4 7 0-16,-8-7 1 16,-6 3 1-16,-7 4-7 15,0 2 1-15,-4 13 3 16,0 7 1-16,4 5-2 15,7-5 0-15,7 5-2 16,7 1 1-16,7-16-1 16,7-3 0-16,11-7-3 15,3-12 0-15,3-6-8 16,5-10 0-16,-8-6-2 16,-4-12 0-16</inkml:trace>
  <inkml:trace contextRef="#ctx0" brushRef="#br1" timeOffset="49230.05">16316 5205 51 0,'7'22'25'0,"0"-19"-34"0,-7-3 49 15,4-9-41-15,-1-1 0 0,1-2-1 16,-1-7 0-16,1-3 2 15,3-6 1-15,0 0-2 16,0 2 0-16,3 1 1 16,5 0 0-16,6 0 1 15,3 6 0-15,-2 1 0 16,-5 8 0-16,1 4 0 16,0 12 0-16,-1 0 0 15,1 1 1-15,-1 8-1 16,-2 10 1-16,-1 4-1 15,-4 8 0-15,1-2-1 16,-4-4 0-16,0-6-4 16,0-12 0-16,4-4-8 15,-1-18 1-15,1 3-3 16,-1-13 0-16</inkml:trace>
  <inkml:trace contextRef="#ctx0" brushRef="#br1" timeOffset="49483.6">16838 4998 38 0,'11'19'19'0,"3"47"-13"0,-11-54 34 15,1 1-37-15,-4 3 0 16,3 5 5-16,-3-5 0 16,0 0-9-16,4-4 1 15,3-2 7-15,0-4 0 16,21-19-2-1,8 7 0-15,-5-16-2 16,1-3 0-16,-4-3-6 16,0 0 0-16,-6 9-10 15,-5-3 1-15,1-3-8 16,-8 3 1-16</inkml:trace>
  <inkml:trace contextRef="#ctx0" brushRef="#br1" timeOffset="49813.33">17198 5029 43 0,'21'35'21'0,"14"-13"-14"15,-21-19 32-15,4-6-39 16,3-3 0-16,0-4 0 16,1 1 1-16,-1-13-2 15,-4 3 1-15,-2 10 0 16,-8-7 0-16,-4 0-1 0,-6 1 1 15,-4 5-1-15,-1 1 0 16,-2 2 0-16,-1 14 1 16,1 2 0-16,-1 4 0 15,4 12 0-15,0 6 1 16,7-3 0-16,0 4 0 16,4 2-1-16,3-6 1 15,0-2-1-15,0-5 1 16,0-2-5-16,0-9 0 15,3-7-9-15,1-13 0 0,0-5-1 16,3-7 1 0</inkml:trace>
  <inkml:trace contextRef="#ctx0" brushRef="#br1" timeOffset="50115.24">17600 5261 29 0,'11'16'14'0,"-8"-19"-11"16,-3 3 26-16,0-9-28 16,0-13 0-16,4 3 1 15,-4-3 1-15,0-3-3 16,3-3 1-16,1 3 3 16,-1-7 0-16,4 10 0 15,4-6 1-15,3 9-2 16,7 3 1-16,7 7-2 0,4 3 1 15,3 0-2-15,1 6 0 32,-8 3-1-32,4 0 0 0,3-3-2 0,7 0 0 15,-3-3-7-15,0 0 0 16,-4 3-5-16,-3-10 0 16</inkml:trace>
  <inkml:trace contextRef="#ctx0" brushRef="#br1" timeOffset="50716.65">18422 4979 46 0,'25'19'23'0,"-8"-35"-20"0,-13 10 40 0,-4 0-44 16,0 0 0-16,-4-1-1 15,-6 10 1-15,-8 4 1 16,-10-10 1-16,-4 3-2 15,-3 6 1-15,0 6-2 16,3 7 1-16,0 3-1 16,11 3 0-16,7 3 1 15,7 1 0-15,7 5-1 16,7 4 1-16,0-1 1 16,0 7 1-16,0 0-1 15,-3-3 0-15,-8 3-1 16,-7-13 1-16,-3 1-1 15,-7-4 1-15,-4-6-2 16,-6-3 0-16,3-4 1 0,3-5 0 16,4-7 1-16,7-3 0 15,6 0 0-15,12 0 0 16,10-6 0-16,14-7 1 16,8-12 0-16,13 0 1 15,7-7-1-15,4-8 1 16,0-17-2-16,0 10 1 15,4-6-2-15,-15 0 1 0,-6 2 0 16,-12 8 0-16,-9 11-2 16,-12 1 1-16,-10 9 0 15,-3 3 1-15,-8 13 0 16,-7-4 0-16,1 17 0 16,3 15 0-16,-1 6 1 15,1 9 0-15,4 11 0 16,-1-8 1-16,4-8-1 15,4-1 0-15,-1-9-3 16,4 0 1-16,7-10-6 16,4-2 0-16,3-7-6 15,3-6 1-15</inkml:trace>
  <inkml:trace contextRef="#ctx0" brushRef="#br1" timeOffset="51061.78">19156 4945 33 0,'0'9'16'0,"-25"7"-17"0,18-22 25 16,-7 6-24-16,0-7 1 16,0 4 2-16,-4 3 0 15,-3 0-3-15,0 0 0 16,3 6 3-16,4 4 0 15,3-1 1-15,4 4 0 16,7 2-1-16,7-2 1 0,4 6-1 16,0 3 0-16,6-3-1 15,4-4 0-15,1 4-2 16,-5-3 1-16,-6 3-2 16,-4-1 1-16,-7 1-1 15,-7 6 0-15,-4 4-1 16,-3-8 0-16,0-5-3 15,0 0 0-15,0-4-8 16,0-8 0-16</inkml:trace>
  <inkml:trace contextRef="#ctx0" brushRef="#br1" timeOffset="51287.71">19417 5381 29 0,'3'22'14'0,"1"15"-6"0,-1-31 15 16,-3-2-24-16,0-1 1 15,0 0-1-15,0 0 1 16,-7 0-9-16,-3-6 1 15</inkml:trace>
  <inkml:trace contextRef="#ctx0" brushRef="#br1" timeOffset="60011.42">21029 4606 30 0,'0'0'15'0,"0"13"0"16,0-1 15-16,-3 7-24 15,-1 12 0-15,-3 10 2 16,0 16 0-16,-4 2-11 16,1 4 0-16,-1 9 7 15,4 0 0-15,0 0-5 16,4-12 1-16,-1-13-7 0,4-19 0 16,0-15-8-1,0-29 0-15</inkml:trace>
  <inkml:trace contextRef="#ctx0" brushRef="#br1" timeOffset="60474.8">20884 4575 31 0,'8'6'15'0,"9"-9"-2"0,-6 0 16 0,3 3-23 15,11 0 0-15,3 0 3 16,7 3 0-16,4 0-10 16,0 0 1-16,10-3 7 15,11 3 1-15,-4 7-3 16,-10-10 0-16,-3 0-3 16,-12 0 1-16,-9 9-4 15,-15 1 0-15,-7 8-1 16,-14 7 0-16,-8-3-2 15,-2 0 1-15,-1 0-2 16,4 0 0-16,3 6 1 16,4-6 0-16,7 3 0 15,0 1 1-15,3-4 2 16,8 3 1-16,10-10 1 16,0-5 0-16,4-4 1 0,-1 0 0 15,-6 7-2 1,0-4 1-16,-11 13-1 0,-11 9 0 15,-7-2-1-15,-6 11 0 16,-8-2-1-16,-7-7 0 16,0 1-9-16,1-10 1 15,6-3-4-15,11-10 1 16</inkml:trace>
  <inkml:trace contextRef="#ctx0" brushRef="#br1" timeOffset="60820.85">21703 5089 34 0,'3'0'17'0,"-6"-3"-15"16,-1 3 26-16,-6 0-28 15,-8 3 1-15,-3 3 1 16,-4 4 0-16,-3-1-2 16,3 7 0-16,4 9 2 15,4 6 0-15,-1 4-1 16,7-4 1-16,4-3-1 16,7 1 0-16,7-8-1 15,7-14 1-15,8-7-1 0,6-10 0 16,0-5 0-1,0-1 0-15,-3-3-3 0,-4 0 1 16,-3 1-10-16,-4-1 0 16</inkml:trace>
  <inkml:trace contextRef="#ctx0" brushRef="#br1" timeOffset="61094.6">21830 5105 35 0,'14'44'17'0,"-21"15"-12"0,7-46 23 0,-4 6-27 15,1-4 0-15,-1 10 0 16,1-9 0-16,3 3 0 16,3-4 1-16,4-2 1 15,4-7 0-15,7 1 0 16,-1-14 0-16,1-2-1 15,0-10 1-15,-1-6-5 16,1-3 0-16,-4 0-9 16,0-13 0-16,-3-6-3 15,6 9 1-15</inkml:trace>
  <inkml:trace contextRef="#ctx0" brushRef="#br1" timeOffset="64241.61">22214 5177 44 0,'25'9'22'0,"-18"19"-13"0,-3-21 22 0,-1 2-30 16,-3 1 1-16,0-1 0 16,0 3 1-16,0 1-4 15,0 0 1-15,0 2 1 16,0-5 1-16,0-1-2 15,0 0 1-15,4-2-1 16,3-7 0-16,0-7 0 16,3-5 0-16,1-1-1 15,0 1 1-15,-4 2 0 16,0 4 0-16,3 0 0 16,4 6 1-16,1 3-1 15,-1 0 1-15,-4 0-1 16,1 0 0-16,3 7 0 15,0-7 1-15,0 3-2 16,0-6 1-16,-3 13 0 16,3 6 0-16,0 9-2 15,-3-6 1-15,-1 0-7 16,1-10 1-16,-1-12-8 0,5-12 1 16</inkml:trace>
  <inkml:trace contextRef="#ctx0" brushRef="#br1" timeOffset="64693.09">23065 4562 41 0,'24'35'20'0,"-6"-13"-13"0,-15-10 30 16,1 7-37-16,-4 9 0 0,-4 7-2 15,1 12 1-15,-4-6 2 16,3 2 0-16,-3 4 0 16,0 0 0-16,4-3 1 15,3-9 0-15,3-4 0 16,1 1 1-16,3-10-2 16,0-10 1-16,0-2-2 15,-4-7 1-15,-3-3-1 16,0-10 0-16,-3 1 0 15,-8-4 0-15,-10 1 0 16,-7 2 0-16,0 7 0 16,3 3 0-16,0 13 0 15,-3 2 0-15,3 4 0 16,1 16 0-16,6 2 1 16,11 4 0-16,7 3 0 0,7-3 0 15,4-10-1-15,13-12 1 16,19-13-3-16,-4-9 1 15,-1-3-8-15,-2-13 0 16,-5-6-7-16,1-6 1 16</inkml:trace>
  <inkml:trace contextRef="#ctx0" brushRef="#br1" timeOffset="67215.17">28773 4462 53 0,'-7'44'26'0,"10"25"-28"16,-3-60 52-16,0 23-48 15,4 11 0-15,3 20 2 16,0 16 1-16,0 11-6 15,3 8 0-15,4-1 0 16,1-19 1-16,-1-18-8 16,-4-26 0-16,1-21-10 15,-1-23 1-15</inkml:trace>
  <inkml:trace contextRef="#ctx0" brushRef="#br1" timeOffset="67476.85">28878 5023 47 0,'60'38'23'0,"18"12"-18"0,-50-37 34 16,4-10-39-16,0 6 1 15,-8 4-2-15,-9 2 0 16,-12 7 0-16,-17 6 1 15,-11 1-3-15,-7 2 0 0,4-3-3 16,0 0 0-16,0 4-6 16,3-10 1-16,0-7-3 15,4 4 1-15</inkml:trace>
  <inkml:trace contextRef="#ctx0" brushRef="#br1" timeOffset="67755.59">29732 5061 36 0,'0'22'18'0,"-18"22"-15"16,8-29 34-16,-11 20-32 15,-11-1 1-15,0 20 1 16,0 5 1-16,-3 20-10 16,0-1 0-16,0 4 6 0,-1-7 1 15,12-9-6-15,6-22 1 16,7-16-9-16,11-28 1 16,8-16-8-16,-5-22 0 15</inkml:trace>
  <inkml:trace contextRef="#ctx0" brushRef="#br1" timeOffset="67911.25">29358 5192 25 0,'-14'-68'12'0,"18"14"7"0,3 54 10 0,7 3-25 16,3 13 1-16,5 19 4 15,-5 5 0-15,4 10-10 16,1 13 0-16,-1-6 6 16,-7-10 0-16,-7-10-7 15,-4-12 0-15,-6-3-13 16,-8-6 1-16</inkml:trace>
  <inkml:trace contextRef="#ctx0" brushRef="#br1" timeOffset="77619.56">24744 4195 45 0,'10'22'22'0,"-13"19"-13"16,3-25 22-16,0 6-30 15,0 6 1-15,0-9 0 16,-4 6 0-16,4 3-3 16,0 3 0-16,0 4-1 15,0-7 0-15,0-6-10 16,0-6 1-16,4-10-3 16,6-12 0-16</inkml:trace>
  <inkml:trace contextRef="#ctx0" brushRef="#br1" timeOffset="77995.2">24236 4753 43 0,'0'10'21'0,"21"2"-19"0,-10-12 40 0,3 0-39 16,10 0 1-16,12 0 2 15,6 0 0-15,11 0-6 16,25-6 0-16,6 3 5 15,15 0 1-15,-7-7-3 16,6 4 0-16,8-3-1 16,-14-4 1-16,-14 1-6 15,-15 5 0-15,-17 1-9 16,-18 6 1-16,-17 3-8 16,-18 7 1-16</inkml:trace>
  <inkml:trace contextRef="#ctx0" brushRef="#br1" timeOffset="78401.89">24419 5186 39 0,'-24'25'19'0,"-19"29"-20"15,29-45 26-15,-7 13-25 16,-4 12 0-16,-3 7-3 16,0-9 1-16,3-1-5 15,4 0 1-15,3-6-4 16,4-3 0-16</inkml:trace>
  <inkml:trace contextRef="#ctx0" brushRef="#br1" timeOffset="78656.43">24197 5255 42 0,'7'47'21'16,"7"-12"-21"-16,-7-26 42 0,0 13-39 16,7 0 0-16,4 9 2 15,3-6 0-15,4 4-7 16,3-4 0-16,-3 0 3 16,-4-3 1-16,-3 0-10 15,-4-3 1-15,-7-13-8 16,-7-6 0-16</inkml:trace>
  <inkml:trace contextRef="#ctx0" brushRef="#br1" timeOffset="78885.23">24550 5406 48 0,'14'6'24'0,"14"3"-24"0,-14-9 38 15,7 4-38-15,1-4 0 16,-1-4-8-16,0 1 1 16,-3-6-3-16,-1-4 0 15</inkml:trace>
  <inkml:trace contextRef="#ctx0" brushRef="#br1" timeOffset="79105.69">24663 5337 46 0,'-4'41'23'0,"4"24"-25"16,-3-46 35-16,-4 9-32 15,0 7 1-15,-1 3-1 16,1-4 0-16,-3-12-5 16,-1-3 1-16,4-7-3 15,4-5 0-15,3-7-7 16,10-16 0-16</inkml:trace>
  <inkml:trace contextRef="#ctx0" brushRef="#br1" timeOffset="79378.02">25114 5252 49 0,'-3'22'24'0,"-15"19"-22"0,15-29 45 15,-4 10-44-15,-4 19 0 0,-7 0 1 16,-6 12 0-16,-1 0-6 16,0 4 1-16,4-7 1 15,0-6 0-15,10-19-10 16,8-19 0-16,3-6-7 16,7-15 0-16</inkml:trace>
  <inkml:trace contextRef="#ctx0" brushRef="#br1" timeOffset="79571.75">24991 5472 46 0,'10'81'23'0,"4"-46"-21"15,-6-23 36-15,2 7-38 16,1 3 1-16,3-6-1 15,-4-4 0-15,1-2-5 0,0-7 1 16,3 3-10-16,-4-9 1 16</inkml:trace>
  <inkml:trace contextRef="#ctx0" brushRef="#br1" timeOffset="79992.75">25206 5048 53 0,'11'13'26'0,"3"-26"-25"15,-4 10 43-15,1-3-42 16,-1-4 1-16,8 1 2 15,0 0 1-15,-1 5-7 16,-3-2 1-16,-3 12 3 16,0-6 0-16,-8 10-2 15,-6-4 1-15,-4 4-4 16,-4 2 0-16,-3 4-1 16,-7-1 1-16,3 1-1 15,0-3 1-15,8 9 1 16,3 6 0-16,7 3 2 15,10-6 0-15,8 4 0 16,3-14 0-16,7-2-2 16,8-7 0-16,-1-6-14 15,-7-6 0-15,-7-4-2 0,-3 1 0 32</inkml:trace>
  <inkml:trace contextRef="#ctx0" brushRef="#br1" timeOffset="82499.56">26684 5124 36 0,'0'0'18'0,"4"3"-10"16,-4 0 18-16,0-3-26 15,0 3 1-15,-4-3 1 16,-3 0 0-16,0-3-2 16,-4 0 0-16,-3 0 1 15,4 3 0-15,-1 0 1 16,-3 3 0-16,3 6-1 16,1-3 0-16,-1 7-1 0,4-1 1 15,0 1-2-15,4 3 0 16,3-4-2-16,3 1 1 15,4-4-1-15,4 1 1 16,3-17 0-16,0 4 0 16,4-6 1-16,-4-1 0 15,0-2 0-15,0 5 1 16,-3 1 0-16,-1-3 0 16,1-4 0-16,-1 4 0 15,-3 3 1-15,0 2 0 16,-3 4 2-16,0 4 0 15,3 2 0-15,3 3 1 0,-3 16 0 16,0 0 0-16,0 4-1 16,0-1 0-16,0-6-2 15,0-3 0-15,1-4-6 16,-1-2 1-16,0-7-10 16,0-6 0-16</inkml:trace>
  <inkml:trace contextRef="#ctx0" brushRef="#br1" timeOffset="82917.56">27026 4543 45 0,'7'66'22'0,"-7"-6"-22"0,0-38 32 0,0 9-31 16,-3 22 0-16,-1-9 2 15,1 13 1-15,-1 2-5 16,1-15 0-16,-1-6 1 16,4-10 0-16,0-3-4 15,0-15 1-15,0-14-3 16,0-8 0-16,-3-10-1 16,-1 6 0-16,1 1 0 15,-1-4 0-15,1 0-2 16,-1 0 0-16,1-3 1 15,3 10 0-15</inkml:trace>
  <inkml:trace contextRef="#ctx0" brushRef="#br1" timeOffset="83087.06">27055 4957 36 0,'21'25'18'0,"35"-28"-19"16,-38 13 40-16,3 2-37 16,0 4 1-16,0 0 0 15,-3-1 0-15,-7 7-4 0,-8-3 0 16,-10-6 2-16,-7-1 1 15,-7 7-4-15,-8 0 0 32,-6-10-11-32,11-9 1 15</inkml:trace>
  <inkml:trace contextRef="#ctx0" brushRef="#br1" timeOffset="83414.33">27354 5080 27 0,'-7'6'13'0,"-24"-3"-1"0,31-3 10 0,-4 3-21 15,-3 3 0-15,0 7 0 16,-4-7 0-16,1 10-2 15,3 3 1-15,0 9 1 16,3 0 0-16,4 4 0 16,7-4 1-16,0-9 0 15,7-4 0-15,4-2 1 16,3-13 1-16,0-6-1 16,1-10 1-16,-1-16-2 15,-4 11 0-15,1-20-13 16,-4-3 1-16,-7 6-3 0,11-9 0 15</inkml:trace>
  <inkml:trace contextRef="#ctx0" brushRef="#br1" timeOffset="83719.89">27552 5124 40 0,'3'28'20'0,"1"-3"-21"0,-4-16 36 0,0 4-31 15,0 2 0-15,0 11 3 16,4-11 0-16,-1-2-8 16,1-4 0-16,3-3 6 15,0-2 1-15,3-11-2 16,1-8 1-16,3-4-4 15,0 3 1-15,4-3-3 16,-1-3 0-16,1-3-7 16,0 0 0-16,-1 3-10 15,-6 3 0-15</inkml:trace>
  <inkml:trace contextRef="#ctx0" brushRef="#br1" timeOffset="84074.71">27781 5177 42 0,'14'9'21'0,"8"-24"-12"0,-15 11 28 16,0 1-37-16,7-3 1 16,3-3 0-16,1-4 0 15,3 1-2-15,-3-10 1 16,-4 0 0-16,-7 3 0 15,-7-9-1-15,-4 18 1 0,-3 4-1 16,-7 0 0-16,0-7 1 16,4 10 0-1,-1 9 0-15,4 10 0 0,0 12 1 16,3 3 0-16,1 7 1 16,3-3 0-16,3 2 0 15,8-9 0-15,7-2 0 16,13-11 0-16,12-2-4 15,-1-10 1-15,0-3-10 16,-6-13 1-16,-12-5-6 16,-6-8 1-16</inkml:trace>
  <inkml:trace contextRef="#ctx1" brushRef="#br1">8477 4427 0</inkml:trace>
  <inkml:trace contextRef="#ctx0" brushRef="#br1" timeOffset="85335.59">11836 5926 43 0,'7'13'21'0,"7"12"-7"15,-11-19 22-15,1 0-33 16,-1 7 1-16,-3 6 1 16,0-7 1-16,0 10-8 15,0 16 0-15,-3 9 5 16,-4 16 0-16,0 9-4 0,3 12 1 15,1-11-3 1,-1-4 0-16,1-4-5 0,3-14 1 16,3-17-10-16,4-15 0 15</inkml:trace>
  <inkml:trace contextRef="#ctx0" brushRef="#br1" timeOffset="85710.67">11839 6560 36 0,'0'19'18'0,"-7"6"-12"0,7-19 23 0,0 3-28 15,0-2 1-15,0-1-2 16,4-3 1-16,-1 3-2 15,8-3 0-15,-4-12 1 16,7-4 1-16,7-2-1 16,14-1 0-16,4 0 2 15,7 7 0-15,0 3 0 16,0 9 1-16,-7 3 0 16,-8 10 0-16,-9-4-1 15,-12 7 0-15,-13 6-3 16,-12 10 1-16,-9-4-4 15,-11 13 1-15,-4 3-3 16,-4 6 0-16,5-2-3 0,2-4 1 16,5-4-5-16,-1-8 1 15</inkml:trace>
  <inkml:trace contextRef="#ctx0" brushRef="#br1" timeOffset="86010.81">12566 6484 43 0,'3'10'21'15,"-27"56"-20"-15,13-47 40 0,-10 6-40 16,0 12 1-16,-11 7 0 16,-10 13 0-16,-11 8-3 15,7 20 1-15,4-13-1 16,3 0 0-16,11-6-5 16,6-9 1-16,8-20-9 15,7-21 0-15</inkml:trace>
  <inkml:trace contextRef="#ctx0" brushRef="#br1" timeOffset="86192.62">12196 6610 42 0,'17'44'21'0,"11"84"-8"0,-21-103 33 16,1 4-49-16,2-1 0 15,1-6-15-15,-4-6 0 16,0-7 13-16,-7-6 1 0</inkml:trace>
  <inkml:trace contextRef="#ctx0" brushRef="#br1" timeOffset="91941.07">13959 6923 26 0,'0'29'13'0,"15"-4"-3"16,-8-22 13-16,0 0-20 15,0-6 1-15,0 3 2 16,0-13 0-16,0-5-6 16,0-8 0-16,-4-2 5 15,1-16 0-15,-4-3-2 16,0-12 0-16,-4-10-1 15,1-7 0-15,-1 1-1 16,1-3 0-16,-1-1 0 16,1 23 1-16,3 0-1 15,0 2 1-15,3 10 0 16,4 10 0-16,0 6-1 0,4-1 0 16,-4 17-1-16,4 2 1 15,3 17-3-15,0-10 0 16,-4 9-3-16,1 10 0 15,-4 9-6-15,-7 6 0 16,-7 3-4-16,-7 1 0 16</inkml:trace>
  <inkml:trace contextRef="#ctx0" brushRef="#br1" timeOffset="92168.51">13741 6626 42 0,'-7'18'21'0,"10"7"-16"16,1-18 36-16,3-1-38 16,3 0 1-16,8 1 3 15,10-4 1-15,11 3-10 16,7 0 1-16,0-3 4 16,-11 0 0-16,0 1-7 15,1-1 0-15,-5-3-13 16,-6 0 0-16,-7-7-1 15,-4 1 1-15</inkml:trace>
  <inkml:trace contextRef="#ctx0" brushRef="#br1" timeOffset="92408.43">14256 6757 45 0,'10'19'22'0,"-6"16"-24"0,-1-35 44 16,-3 9-41-16,0 7 1 15,4 9-1-15,3 0 1 16,-3-3-3-16,3-3 1 16,0-1 1-16,3-5 1 15,4-7-1-15,0-6 0 0,1-9 0 16,2-19 0-16,1 9-1 16,-1-9 1-16,5-4-8 15,-1-5 0-15,-4 2-8 16,-2 10 0-16</inkml:trace>
  <inkml:trace contextRef="#ctx0" brushRef="#br1" timeOffset="92767.71">14626 6839 46 0,'-7'41'23'0,"11"6"-27"15,-1-41 36-15,-3-3-33 16,0 0 1-16,0-3-1 16,0-6 0-16,4-4 0 15,-1-2 0-15,4-4-1 16,0 1 0-16,0-1-1 0,0-6 1 16,1 3-1-16,-1-3 1 15,3 0 0-15,4 3 0 16,0 7 1-16,4 2 0 15,0 10 1-15,-1 7 1 16,-3 5 1-16,1 1 0 16,-1-1 0-16,-4 10 1 15,4-3-1-15,-3 0 0 16,-1 0-3-16,1-10 1 16,0-3-6-16,3-2 0 0,3-1-5 15,1-13 0-15</inkml:trace>
  <inkml:trace contextRef="#ctx0" brushRef="#br1" timeOffset="93278.78">15177 6679 31 0,'7'-19'15'0,"14"19"-6"16,-14 0 24-16,-7 0-31 16,0 0 0-16,0 0-1 15,-4 0 1-15,1 3-3 16,-4 3 0-16,-4 7 2 15,-3 6 0-15,0 3-1 16,-4-3 1-16,1 6-1 16,2 6 1-16,5 0-1 15,3 7 1-15,7-7 0 16,7-2 0-16,3-11 0 0,5-8 0 16,2-4-1-16,4-6 0 15,4-6-1-15,3-10 1 16,4-6-1-16,3-6 1 15,1-13-2-15,-5-3 1 16,5-22 0-16,-1-9 1 16,4-9-1-16,-8-17 1 15,-6 20 0-15,-7-10 0 16,-8 0 0-16,-3 12 0 0,-7 7 1 16,-7 13 0-16,-7 15 1 15,-3 22 1 1,-5 19-1-16,1 21 1 0,0 8 0 15,4-8 0-15,-8 58 0 16,7 15 0-16,11 12 0 16,7-6 0-16,4 0-1 15,3-18 0-15,0-10-1 16,0-16 1-16,0-12-5 16,0-16 0-16,0-9-6 15,-7-13 1-15,0-9-9 16,-7-10 1-16</inkml:trace>
  <inkml:trace contextRef="#ctx0" brushRef="#br1" timeOffset="93491.3">15226 6453 46 0,'10'31'23'16,"1"13"-22"-16,-4-37 36 0,4-1-36 0,-1 6 0 15,8-2 0-15,7-4 1 16,3 4-4-16,4-1 1 31,10-6-11-31,-3-3 1 16,-8-3-3-16,-6-6 0 16</inkml:trace>
  <inkml:trace contextRef="#ctx0" brushRef="#br1" timeOffset="93645.54">15670 6610 45 0,'7'19'22'0,"4"47"-23"16,-7-48 42-16,-1 4-41 15,1-3 1-15,-1-6-7 16,1-1 0-16,-4-2-2 16,0-10 0-16,0-10-5 15,-4-9 0-15</inkml:trace>
  <inkml:trace contextRef="#ctx0" brushRef="#br1" timeOffset="93998.86">15607 6462 5 0,'18'13'2'0,"17"15"10"16,-25-21-8-16,1 2 0 15,3 3 0-15,0 1 0 0,7 9 0 16,4-6-11-16,7-4 1 15,-4-6 3-15,0 1 1 16,-7 2 4 0,-31-40-2-1,42 50 4-15,-15-32 1 16,-6 4 6-16,3-1 0 16,-7 4 0-16,0 6 1 15,-3 6-6-15,-1 4 0 0,-3 5-5 16,-3-12 1-16,-1 4-5 15,-3 5 1-15,0 7-4 16,0 0 1-16,0 0-2 16,7 0 0-16,0-1-1 15,14-5 0-15,-3-4 1 16,-1-6 0-16,4-6 1 16,-3-9 0-16</inkml:trace>
  <inkml:trace contextRef="#ctx0" brushRef="#br1" timeOffset="94343.92">16133 6695 36 0,'7'31'18'0,"0"-19"-23"0,-7-12 40 16,7-3-36-16,0-6 1 15,0-4-1-15,0-5 0 16,0 8 1-16,0-9 0 16,0-6-1-16,0-3 1 15,0 3 0-15,0 3 1 16,4 0 1-16,-1 13 0 16,1 5 0-16,3 14 0 15,11 12 1-15,7-3 0 16,6 15 0-16,1 10 0 0,7-6-1 15,-4-1 1-15,1-2-2 16,-8-7 0-16,-3-3-5 16,-4-12 0-16,-7-1-10 15,-7-18 0-15</inkml:trace>
  <inkml:trace contextRef="#ctx0" brushRef="#br1" timeOffset="95006.88">18175 6550 39 0,'-3'60'19'0,"13"-7"-12"0,-6-37 26 0,3 6-28 16,3 3 0-16,1-3 1 15,3-3 1-15,4-7-10 16,3-6 1-16,7-12 5 15,0-6 1-15,-3-4-3 16,0-6 0-16,-4 3-1 16,0 4 1-16,-7 2-2 15,4 7 0-15,-8 6 0 16,8 6-2 0,-7 0 2-16,3 1 0 15,3-1 0-15,4 6 1 16,8 4 0-16,-1 0 1 15,-3-1 0-15,-1-2 0 16,-3-7 1-16,1-9-1 0,-5-9 1 16,1-7-1-16,-4 0 0 15,0-9 0-15,-3-4 0 16,-4-5-6-16,-4-1 1 16,-3 0-12-16,-3-5 0 15</inkml:trace>
  <inkml:trace contextRef="#ctx0" brushRef="#br1" timeOffset="95663.93">19029 6478 44 0,'0'47'22'0,"7"28"-14"16,-4-65 27-16,-3 9-34 16,0 3 1-16,0 3-1 15,0 0 0-15,0-3-6 16,0-3 1-16,0-10-9 15,0-9 0-15</inkml:trace>
  <inkml:trace contextRef="#ctx0" brushRef="#br1" timeOffset="95875.7">19011 6425 45 0,'4'12'22'0,"6"-5"-23"0,-10-7 31 0,7-7-30 16,0-5 1-1,4-1 0-15,3-2 0 0,4-1-9 16,6-9 1 0,8 0-5-16,3-3 1 0</inkml:trace>
  <inkml:trace contextRef="#ctx0" brushRef="#br1" timeOffset="96130.88">19547 5776 47 0,'0'72'23'0,"-7"25"-22"15,7-66 40-15,-3 23-41 16,-8 8 1-16,-3 17 0 16,0 21 0-16,-4-3-2 15,1 1 1-15,-4-20-2 0,-4-9 0 16,4-22-6-16,0-12 1 16,3-17-8-16,4-18 1 15</inkml:trace>
  <inkml:trace contextRef="#ctx0" brushRef="#br1" timeOffset="96492.03">19297 6281 37 0,'35'3'18'0,"43"-6"-14"15,-46-1 27-15,-1 4-28 16,1 0 1-16,7 4 1 15,0-1 1-15,-4 3-8 16,-3 3 0-16,-4-2 5 16,-3-1 1-16,-8 0-3 15,-3 1 0-15,-3-1-1 16,-4 3 0-16,-3 4-1 16,-1 2 1-16,1 7 0 15,3 7 0-15,0 8 1 16,3 1 0-16,11 9 1 15,8 0 1-15,6-3-1 16,11-7 1-16,3-8-1 0,-6-11 1 16,2-5-6-16,-2-10 1 15,-1-6-14-15,-10-6 0 16</inkml:trace>
  <inkml:trace contextRef="#ctx0" brushRef="#br1" timeOffset="97394.58">22257 6368 40 0,'7'7'20'0,"0"2"-8"0,-7-6 21 0,-4 0-32 15,-3 4 1-15,0 2-1 16,-7-3 1-16,-4 4-3 15,-3 2 1-15,-3 10 1 16,-1 3 0-16,0 10-1 16,4-1 1-16,3 4 0 15,8 3 0-15,6-4-1 16,8-5 1-16,6-7-1 16,15-6 0-16,7-10-2 15,3-6 1-15,0-6-4 16,-3-6 0-16,3-4-3 15,1-3 1-15,3 4-1 16,-4-7 1-16,-3-3 1 16,-1 0 1-16,-6 0 5 0,-4 0 0 15,-7 7 4-15,0-1 0 16,-3 3 2-16,-4 1 1 16,-3 5-1-16,-4 4 0 15,-11 0-2-15,-3 6 1 16,-4 4-2-16,-3 8 0 15,-4 4-2-15,1 0 1 16,6 3-2-16,4 3 1 16,0 0-2-16,7 0 1 15,0-6-2-15,3-7 0 0,11-2-2 16,7-7 1-16,4-6-3 16,3-7 0-16,4-2-7 15,-4 3 0-15</inkml:trace>
  <inkml:trace contextRef="#ctx0" brushRef="#br1" timeOffset="97765.69">22627 6635 36 0,'4'22'18'0,"3"9"-14"15,-4-24 27-15,1-1-30 16,-1 0 0-16,1 0-1 15,-1-3 0-15,1-3-1 16,3 0 0-16,0-3 1 0,0-6 0 16,0-4-1-16,4 1 1 15,-1-7 0-15,1-6 0 16,-1-3 0-16,5 3 1 16,-5 0 0-16,1-1 1 15,-1 11 0-15,-3 2 0 16,4 7-1-16,-4 9 1 15,4 10 0-15,-1 5 1 16,-3 11-1-16,0-7 1 16,0 3-1-16,0 6 0 15,0 4 0-15,1-4 0 16,-1-6-4-16,0-3 1 0,0-9-7 16,-4-4 1-16,1-12-8 15,3-10 0-15</inkml:trace>
  <inkml:trace contextRef="#ctx0" brushRef="#br1" timeOffset="98035.92">23128 6616 48 0,'4'38'24'0,"-1"21"-26"16,1-43 41-16,-1 0-37 15,4-1 0-15,0-2 2 16,0-4 0-16,4-2-3 16,3-7 0-16,7-4 4 15,4-5 1-15,3-7-2 0,4-6 1 16,-4 4-2-16,-3-4 1 16,-4-10-6-16,-3 4 0 15,-4 3-8-15,-4 3 1 16,1 0-10-16,-4 3 0 15</inkml:trace>
  <inkml:trace contextRef="#ctx0" brushRef="#br1" timeOffset="98351.51">23495 6635 42 0,'28'31'21'0,"15"-28"-13"15,-29-6 28-15,3 0-34 16,1-3 1-16,0 6-2 15,-1-3 1-15,-3-3-4 16,0-7 1-16,-6 4 1 16,-8-4 1-16,-4 4-2 15,-3-1 1-15,-4 7-1 16,-3 6 1-16,-3 10-1 16,-1-7 0-16,4 3 1 15,3 4 0-15,4 6 0 16,7 9 0-16,4 0 0 15,6 0 1-15,4 7-1 16,1-7 1-16,2 4-3 16,4-11 0-16,1-8-9 15,-1-10 0-15,-4-12-3 0,1-4 1 16</inkml:trace>
  <inkml:trace contextRef="#ctx0" brushRef="#br1" timeOffset="98638.02">23848 6829 28 0,'0'-6'14'0,"0"-32"-6"0,0 26 21 0,3-4-25 16,-3-3 1-16,4 4 7 15,3-1 0-15,3 4-13 16,8-1 0-16,3 4 8 16,4 2 1-16,17-2-4 15,8 0 0-15,-8-4-7 16,-7 0 0-16,-6 4-10 16,-8-4 1-16,-7 4-5 15,-14-7 0-15</inkml:trace>
  <inkml:trace contextRef="#ctx0" brushRef="#br1" timeOffset="99658.82">24740 6735 52 0,'4'10'26'0,"-4"-13"-25"16,0 3 48-16,0-7-47 16,-4 1 0-16,-10 3 1 15,-3 0 0-15,-8 6-4 0,-3 0 1 16,6 3 0 0,1 4 0-16,4-1-3 0,3 4 0 15,-1-1-4-15,8-2 1 16,4 2-1-16,-1 1 0 15,8 2 3-15,10-2 0 16,11 6 3-16,3-10 1 16,0-3 3-16,-7-2 1 15,-3-4-1-15,-4 0 0 16,-3 0-4-16,-4 0 0 0,-4 0-4 16,-6 3 1-16,-4 9-2 15,0 4 0-15,0 3 2 16,-1 3 0-16,1 9 4 15,0 7 0-15,0 2 4 16,4-5 0-16,-4 3 1 16,-4 2 0-16,-3-5-2 15,0-4 1-15,0-6-3 16,3-6 1-16,1-6-2 16,-1-10 0-16,0-6 0 15,4-7 0-15,4-2 0 16,3-4 1-16,0 0-1 15,7 1 1-15,7-1 0 16,14-6 0-16,8 0 0 16,9-6 1-16,12 0 0 15,-11 6 0-15,17-16-1 16,-10-3 1-16,-7 4-2 0,-11 5 1 16,-7 1-1-1,-3 3 1-15,-11-1-2 0,-3 1 1 16,-4 9-2-16,0 7 0 15,-7 12-1-15,-4 6 1 32,-6 16-1-32,-1 6 0 15,4-3 0-15,4-3 0 16,6 3 2-16,4-3 0 16,4-6-1-16,-4-3 0 15,4-7-8-15,3-6 1 16,0-6-3-16,3-10 0 0</inkml:trace>
  <inkml:trace contextRef="#ctx0" brushRef="#br1" timeOffset="100182.57">25291 6883 22 0,'3'44'11'0,"8"-22"-5"15,-8-19 15-15,1 0-19 16,-4-3 0-16,7 0-2 15,0-3 1-15,0 0-3 16,0-4 1-16,0 1-1 16,0 0 0-16,4-4-2 15,-1-2 1-15,4-4 1 16,1 4 0-16,-1-1 1 16,-4 4 1-16,4 5 2 15,0 11 0-15,1 5-1 0,-1 10 1 16,0 3-2-16,3 4 0 15,1-4-2-15,0-3 1 16,3-7 0-16,0-8 0 16,4-1 3-16,6-9 0 15,5-7 3-15,3-12 0 16,-1-12 1-16,1-4 0 16,0-18-1-16,0-20 1 0,-7-8-4 15,-8-10 1-15,-3-22-2 16,-14 3 0-1,-7-3-1-15,-7 0 0 0,-7 19 0 16,-3 18 0-16,3 16 1 16,-1 26 0-16,-6 18-1 15,4 25 1-15,-1 29-2 16,0 15 1-16,1 22-2 16,-1 19 1-16,7 22-1 15,8 0 0-15,6-3 0 16,-3-26 0-16,4-5-4 15,0-20 1-15,-1-15-5 16,-3-16 0-16</inkml:trace>
  <inkml:trace contextRef="#ctx0" brushRef="#br1" timeOffset="100380.77">25499 6491 55 0,'53'15'27'0,"7"1"-30"0,-32-16 54 16,18 0-50-16,14-3 0 15,14 0-1-15,0-7 1 16,-4 1-7-16,-10 0 0 16,-7-1-10-16,-10-9 0 15</inkml:trace>
  <inkml:trace contextRef="#ctx0" brushRef="#br1" timeOffset="100994.52">27936 6218 48 0,'8'34'24'0,"-8"17"-17"16,-4-33 33-16,0 14-38 15,1 21 1-15,-8 10 1 16,4 18 0-16,-3 4-5 16,-1 3 0-16,4 9 3 15,0-9 0-15,4-22-9 16,-1-16 0-16,0-13-10 16,8-24 1-16</inkml:trace>
  <inkml:trace contextRef="#ctx0" brushRef="#br1" timeOffset="102001.3">27488 6325 46 0,'0'28'23'0,"18"-28"-18"0,-11 0 32 15,4 3-36-15,6-3 0 16,8-6 3-16,10-4 1 15,11-2-5-15,7 2 0 16,18-5 3-16,17-7 1 0,18-7-2 16,-11-5 1-16,4 3-5 15,-8 2 0-15,-16 17-9 16,-19-4 1-16,-28 16-8 16,-17 10 1-16</inkml:trace>
  <inkml:trace contextRef="#ctx0" brushRef="#br1" timeOffset="103004.98">27284 7099 41 0,'3'35'20'0,"11"2"-5"15,-6-31 20-15,6 1-32 16,10-4 1-16,12 0 2 15,17-6 1-15,24-10-7 16,4-12 1-16,22-9 4 0,13-1 1 16,4-2-3-1,-14 5 0-15,-18 1-6 16,-10 3 1-16,-18 6-14 0,-11 3 0 16,-17 6-3-16,-11 13 1 15</inkml:trace>
  <inkml:trace contextRef="#ctx0" brushRef="#br1" timeOffset="103442.88">28815 7077 64 0,'3'28'32'0,"1"13"-36"0,-1-31 62 15,5-1-58-15,-1-3 0 16,0 0-6-16,0-2 1 15,0 2-8-15,0 0 0 16,-7 0-6-16,-4 1 1 16</inkml:trace>
  <inkml:trace contextRef="#ctx0" brushRef="#br1" timeOffset="103907.43">29961 6394 37 0,'7'43'18'0,"4"30"-14"0,-7-48 27 15,-4 6-28-15,-4 13 1 0,-3 3 1 16,-7 12 0-16,3 4-7 16,1 6 0-16,3-12 0 15,3-13 0-15,1-16-11 16,3-16 0-16</inkml:trace>
  <inkml:trace contextRef="#ctx0" brushRef="#br1" timeOffset="104194.12">29425 6635 54 0,'28'19'27'0,"22"-19"-27"16,-22-3 46-16,18-13-42 16,24-12 0-16,15-10 2 0,14-9 0 15,17-6-9-15,11 6 0 16,-10 0 3-16,-22 6 0 15,-24 6-7-15,-19 10 0 16,-9 13-12-16,-15 12 1 16</inkml:trace>
  <inkml:trace contextRef="#ctx0" brushRef="#br1" timeOffset="104463.26">29429 7306 53 0,'10'47'26'0,"22"-31"-21"16,-25-19 40-16,14-4-40 16,22-2 0-16,17-10 2 15,116-44-2 1,-77 16-7-16,3 0 4 15,-14 0 1-15,-14 13-8 16,-14 9 1-16,-10 3-10 16,-11 6 0-16,-11 10-6 15,-7 3 1-15</inkml:trace>
  <inkml:trace contextRef="#ctx0" brushRef="#br1" timeOffset="104673.03">30833 7108 67 0,'10'10'33'0,"-10"-20"-47"0,0 7 64 0,-3-3-67 16,-11 3 0-1,-7 6-17-15,6 6 1 0</inkml:trace>
  <inkml:trace contextRef="#ctx0" brushRef="#br1" timeOffset="108323.04">7161 8745 43 0,'-3'16'21'0,"3"3"-8"15,0-13 21-15,-4 4-32 16,4 2 1-16,-7-6 0 16,4 7 1-16,-4 6-5 15,3 12 0-15,-3 4 4 16,4 24 0-16,3 10-2 16,0 10 1-16,0-14-1 15,0 4 1-15,3-6-2 16,4-6 1-16,-7-10-3 15,0-13 0-15,4-9-9 16,-1-9 1-16,4-13-7 16,0-3 1-16</inkml:trace>
  <inkml:trace contextRef="#ctx0" brushRef="#br1" timeOffset="108863.5">5877 10000 34 0,'-17'9'17'0,"13"-6"-6"15,4-3 22-15,0 0-27 16,0 0 0-16,0 0 3 15,11 0 1-15,3 3-11 16,18 0 0-16,3 4 8 0,7-1 1 16,25 0-3-16,11 1 0 15,24-1-1-15,15-3 1 16,17-3-1-16,21-9 0 16,25-7-1-16,10-6 0 15,15 3-1-15,-1-9 1 16,-2-3-3-16,-5-1 0 15,-13 7-2-15,-22 3 0 16,-21 10-2-16,-11 12 1 16,-27-4-3-16,-22 11 0 15,-21-4-8-15,-21 0 1 16,-29 3-7-16,-24 4 0 0</inkml:trace>
  <inkml:trace contextRef="#ctx0" brushRef="#br1" timeOffset="109362.32">6738 10542 53 0,'-11'0'26'0,"-6"13"-25"0,6-4 42 0,-3 13-43 16,-7 9 1-16,-11 4 0 15,-10 12 1-15,-4 13-4 16,-3 9 1-16,-1-7-3 16,-6-2 1-16,13-10-7 15,-2-3 1-15,13-9-7 16,7-13 1-16</inkml:trace>
  <inkml:trace contextRef="#ctx0" brushRef="#br1" timeOffset="109644.55">6149 10693 48 0,'7'37'24'0,"28"-2"-23"0,-21-23 43 15,8 7-42-15,6 3 1 16,7 6 2-16,11 4 1 16,14 5-8-16,-11 1 1 15,1-7 3-15,-8 7 1 16,-3-4-6-16,0 1 1 0,-18-1-14 16,-4-8 1-16,-2-11-2 15,-5-9 0-15</inkml:trace>
  <inkml:trace contextRef="#ctx0" brushRef="#br1" timeOffset="110018.43">7031 10878 56 0,'7'12'28'0,"28"1"-35"0,-21-13 56 15,11-3-48-15,3 0 1 16,15-1-1-16,6-2 1 16,-7 0-8-16,1 0 0 0,-5 2-10 15,-9-2 1-15</inkml:trace>
  <inkml:trace contextRef="#ctx0" brushRef="#br1" timeOffset="110261.73">7176 10583 48 0,'-4'41'24'0,"4"25"-18"16,4-41 33-16,-4 15-37 16,0 7 0-1,-4 44 1-15,4-9 0 16,4-10-11-16,3-22 1 16,3-9-8-16,1-22 1 15</inkml:trace>
  <inkml:trace contextRef="#ctx0" brushRef="#br1" timeOffset="110650.34">8206 10558 55 0,'-18'19'27'0,"-28"47"-27"16,32-51 43-16,-4 17-42 15,1 11 0-15,-4 1 0 16,3 13 0-16,4-4-3 0,3 0 1 16,1-6-5-16,-1-6 1 15,4-13-11-15,-4-9 1 16</inkml:trace>
  <inkml:trace contextRef="#ctx0" brushRef="#br1" timeOffset="110905.49">7881 10561 39 0,'28'22'19'0,"1"41"-6"16,-19-48 23-16,4 4-34 15,0 6 1-15,0 10 0 16,8 2 0-16,-1 10-4 16,3 7 1-16,8-7 2 15,-4 0 1-15,1-3-3 16,-1-7 1-16,-3-8-5 16,-4-11 1-16,-4-5-8 15,-3-10 1-15,-3-3-6 16,0-9 1-16</inkml:trace>
  <inkml:trace contextRef="#ctx0" brushRef="#br1" timeOffset="111324.66">8417 10360 60 0,'11'3'30'0,"17"4"-37"0,-14-4 59 16,4-3-49-16,-1 6 1 15,8-6-1-15,-4 3 1 0,1 4-6 16,-5-4 1-16,-3 3 2 15,-3 0 0-15,-11 16-2 16,-7 0 1-16,0-3-1 16,-4-3 1-16,-3 6-1 15,0 3 1-15,0 3 1 16,3 0 0-16,4-3 1 16,4-6 0-16,3 0 1 15,3-7 0-15,8-5 0 16,3-4 0-16,7-3-2 15,7 0 1-15,4 0-8 16,-4 0 0-16,4 0-15 16,-18-3 1-16</inkml:trace>
  <inkml:trace contextRef="#ctx0" brushRef="#br1" timeOffset="113487.25">5263 9633 23 0,'-3'-16'11'0,"6"26"-4"16,-3-10 12-16,0 0-13 16,8 0 0-16,-8 0 5 15,0-4 0-15,0 4-13 16,0 0 1-16,0 0 9 16,0 0 0-16,3 4-3 15,-3-1 1-15,0 6-4 16,-3 7 1-1,-29 15-2-15,-7 4 0 16,-10 2-1 0,-1 10 0-16,1-6-1 0,-8 3 1 15,8 3-1-15,3 6 1 16,7-9-1-16,11-3 0 16,7-3 1-16,0-4 0 15,7-12 0-15,3-6 0 16,11-10 1-16,11-9 1 15,13-3 0-15,15 6 1 16,14-4 0-16,18 1 0 16,-4 6-4-16,-14-3 0 15,-4-3-10-15,-7 0 1 0,-14 0-7 16,1-3 0-16</inkml:trace>
  <inkml:trace contextRef="#ctx0" brushRef="#br1" timeOffset="113849.19">4724 10548 56 0,'3'-3'28'0,"-3"6"-28"0,0-3 49 15,14 0-44-15,8 0 1 16,9 0 1-16,12 0 0 15,20 0-10-15,1 0 1 16,-4 0 4-16,-4 0 0 16,-14 0-10-16,-10 0 0 0,-11 0-12 15,-14 4 0-15</inkml:trace>
  <inkml:trace contextRef="#ctx0" brushRef="#br1" timeOffset="114814.31">3517 9614 35 0,'11'0'17'0,"-8"9"-3"15,-3-9 13-15,7 4-22 16,-7-4 1-16,0 0 1 15,-7-7 1-15,4 4-11 16,-8 3 1-16,-10-3 6 0,-7 3 1 16,-7 3-3-16,-11 13 0 15,-4 6-2-15,-6 3 1 16,6 6-2-16,1 4 0 16,-4 9-3-16,4 6 0 15,-8 3-2-15,8 7 1 16,14 12-1-16,-1 3 0 15,15 16 0-15,4 6 0 16,17 0 3-16,7-15 0 16,10-10 2-16,4-16 1 15,11-5 1-15,7-11 1 16,10-2 0-16,11-10 1 0,0-3-1 16,11-6 1-16,6-6 0 15,-6-13 1-15,7-10-1 16,-4-9 1-16,3-12 0 15,-17-13 0-15,-7-12-1 16,-7-10 1-16,-7 0-2 16,-7-6 0-16,-11 3-1 15,-4-6 0-15,-13-7-1 16,-4-6 1-16,-4 1-1 16,-6 2 0-16,-15 10 0 15,4 6 0-15,-4 9-2 16,-3 10 0-16,0 15-9 15,7 13 0-15,-11 7-5 16,-7 5 1-16</inkml:trace>
  <inkml:trace contextRef="#ctx0" brushRef="#br1" timeOffset="129323.85">10128 9335 38 0,'4'31'19'0,"-11"4"-14"0,3-29 19 15,-3 0-23-15,-3 4 1 16,-1 2 1-16,-7 1 0 16,-3-1-3-16,0 1 1 15,-4 6 2-15,8 3 0 16,-12 3-1-16,1 6 1 0,-4 0-2 15,4 4 1-15,4-4-1 16,2-2 1-16,8-8-1 16,4 1 1-16,6-3 0 15,4-3 1-15,11-7 0 16,10 1 0-16,7-1 0 16,14 4 1-16,15 5-3 15,-4-11 1-15,-4-4-2 16,1 0 1-16,-1-3-3 15,-7-6 1-15,-10 9-7 16,-4-6 1-16,-10 6-10 16,-7 3 1-16</inkml:trace>
  <inkml:trace contextRef="#ctx0" brushRef="#br1" timeOffset="129596.56">9656 10204 58 0,'10'15'29'0,"25"-21"-23"0,-17 0 47 15,17-1-50-15,15 7 0 16,17-6 1-16,14-6 0 15,0-1-6-15,0 7 0 0,-7 3 0 16,-7 3 0-16,-10 3-12 16,-11 0 1-16,-11 6-7 15,0 7 0 1</inkml:trace>
  <inkml:trace contextRef="#ctx0" brushRef="#br0" timeOffset="135104.54">6904 8034 44 0,'-7'28'22'0,"14"-22"-12"16,-7-3 23-16,0 0-31 15,0 4 0-15,-7 2 1 16,7 4 1-16,0 5-5 15,0 7 1-15,0 10 2 16,0-13 0-16,0 3-3 16,7-3 0-16,-7-6-7 15,3-4 0-15,-3-9-8 16,0-3 1-16</inkml:trace>
  <inkml:trace contextRef="#ctx0" brushRef="#br0" timeOffset="135349.31">6879 7870 43 0,'0'-3'21'0,"7"-3"-21"0,0 6 32 16,-3 3-30-16,3 3 0 15,0 4-5-15,0 2 1 0,0-2-1 16,4-4 0-16,-1-3-6 16,1-6 1-16,-1-3-5 15,-3 0 1-15</inkml:trace>
  <inkml:trace contextRef="#ctx0" brushRef="#br0" timeOffset="135691.09">7031 8074 25 0,'0'47'12'0,"-7"-3"-8"0,0-34 18 0,7-4-19 16,0-3 0-16,0 0 2 15,7 7 1-15,-7-10-7 16,0 0 0-16,3 3 3 16,-3-3 1-16,4-7-3 15,3 1 0-15,-4-6-3 16,5-4 0-16,-5-6-1 0,8 0 0 15,-1 0 2 1,-3 3 1-16,7 0 2 0,4 10 1 16,-4 3 2-16,0 6 0 15,0 6 0-15,4 3 1 16,-7 4-2-16,3 9 0 16,0 0-2-16,-4 6 1 15,1 0-3-15,0 1 1 16,-8-4-4-16,4-10 1 15,0-2-7-15,0-1 0 16,-3-12-2-16,6-6 1 0</inkml:trace>
  <inkml:trace contextRef="#ctx0" brushRef="#br0" timeOffset="136006.71">7489 7971 35 0,'22'-22'17'0,"-8"12"-11"16,-14 10 34-16,3 0-35 16,-3 0 0-16,0 0 1 15,-3 0 0-15,-1-3-9 16,-6 3 0-16,-1 7 6 16,0 5 0-16,-3 4-3 15,0 6 0-15,4 0 0 16,-4 9 1-16,7-3 0 15,7 4 1-15,3-1 1 16,8-3 0-16,-1 0-1 16,8-12 1-16,7-3-1 0,10-10 0 15,4-3-4-15,-4-6 0 16,0 2-14-16,-14-2 0 16,1 6-2-16,2-6 1 15</inkml:trace>
  <inkml:trace contextRef="#ctx1" brushRef="#br0" timeOffset="52083.74">1725 10210 0,'0'0'15,"0"0"1,0 0-16</inkml:trace>
  <inkml:trace contextRef="#ctx0" brushRef="#br0" timeOffset="137732.68">6664 11655 44 0,'11'4'22'0,"-1"14"-9"15,-10-11 23-15,4 2-34 16,3 4 0-16,0 2 1 0,0 7 0 16,0 0-5-16,0 6 1 15,4 10 2-15,-8 6 1 16,4 3-2-16,-7-3 1 15,0-7-1-15,0 1 1 16,0-10-1-16,0-9 0 16,0-3-1-16,0-10 1 15,-7-3-1-15,4-9 0 0,-5-3 0 16,-2-4 0-16,-4-6 0 16,-4-6 0-16,-3 0 0 15,-7-6 1-15,0 2-2 16,-1 4 1-16,5 13-2 15,-8-1 0-15,4 23 0 16,3 2 0-16,4 7 0 16,7 3 0-16,-4 0 1 15,7 3 1-15,1 6 2 16,10 4 0-16,-7-7 0 16,14 3 1-16,3 4 0 15,8 3 0-15,3-7-1 16,4 0 1-16,3-6-1 15,0-6 1-15,4-9-1 16,7-7 0-16,3-10-1 16,4-5 1-16,4-7-1 15,-12 0 1-15,1 4-1 16,-7-4 0-16,-4-3 0 0,-3-3 0 16,0 6-1-16,-4 0 1 15,-11 0 0-15,1 0 0 16,-4 1-1-16,-4 2 1 15,-3 0 0-15,0 7 0 16,0-1 0-16,-3 7 0 16,-1 0 0-16,1 3 1 15,-8 0-1-15,1 0 0 16,3 3 0-16,0 7 0 0,0 2 0 16,-1 7 1-16,5 0-1 15,3 9 1-15,0 4-1 16,0 5 1-16,3 4 0 15,8-10 0-15,7-6-2 16,-4-6 1-16,7-3-3 16,4-7 1-1,6-15-13 1,-2-7 1-16</inkml:trace>
  <inkml:trace contextRef="#ctx0" brushRef="#br0" timeOffset="138064">7362 12066 44 0,'15'3'22'0,"-5"7"-13"0,-6-10 30 16,-4 0-37-16,0 3 0 16,0-3 1-16,-4 0 1 15,-3 0-5-15,0 3 0 16,-4 6 3-16,1 7 1 15,-1 0-2-15,4 3 1 16,0 6 0-16,7 6 1 16,0 4-1-16,4-4 1 15,6-3 0-15,1-6 0 16,-4-3-1-16,7-7 0 16,4-2-1-16,3-4 0 0,-3-3-3 15,3-3 0-15,0-3-3 16,7 0 1-16,-3-3-10 15,-8-1 1-15,-2 1-6 16,2 0 0-16</inkml:trace>
  <inkml:trace contextRef="#ctx0" brushRef="#br0" timeOffset="159041.24">20101 15080 96 0</inkml:trace>
  <inkml:trace contextRef="#ctx0" brushRef="#br0" timeOffset="162729.47">3298 8890 29 0,'-7'15'14'0,"14"-12"-8"0,-7-3 15 0,4 7-20 15,3-1 1-15,-7 7 2 16,4 2 0-16,3 4-4 16,3 9 0-16,-3 0 3 15,-3 4 1-15,3-1-1 16,3-6 0 0,1-6 1-1,0-6 1-15,-4-10 0 16,14-19 0-16,0-18-1 15,7-23 1-15,4-24 0 16,10-20 0-16,18-5-7 16,7-1 1-16,0-6-11 15,4 10 0-15,-18 2-5 16,-7 23 0-16</inkml:trace>
  <inkml:trace contextRef="#ctx0" brushRef="#br0" timeOffset="164020.6">9081 13490 44 0,'0'22'22'0,"0"-3"-16"0,0-13 22 15,-4 10-27-15,-3 2 1 16,-4 7 0-16,1 4 0 16,-4 5-3-16,-11 7 0 15,4 3 1-15,-4 6 1 16,0 0-3-16,1-6 0 16,-1-3-5-16,7-13 0 15,4-6-6-15,7-16 0 16</inkml:trace>
  <inkml:trace contextRef="#ctx0" brushRef="#br0" timeOffset="164278.6">8858 13502 37 0,'7'25'18'0,"14"44"-14"16,-10-50 28-16,7 6-30 16,3 16 0-16,4 3 2 15,6 6 0-15,-2 0-5 16,2 1 0-16,1-8 3 16,-4-2 0-16,-3-16-6 15,-4 0 0 1</inkml:trace>
  <inkml:trace contextRef="#ctx0" brushRef="#br0" timeOffset="164921.44">9476 13506 33 0,'-11'18'16'0,"0"-15"-2"0,11-3 6 16,0 4-19-16,0 2 1 15,0 3 1-15,0-6 0 16,4 1-3-16,3 2 1 16,4 0 3-16,3 3 0 15,3 1-1-15,8-1 1 16,3 1-1-16,8 2 1 15,6-2-2-15,0-7 1 16,4 3-2-16,-7-6 1 16,-7 3-1-16,-4 3 0 15,-10 10-1-15,-4 6 0 0,-14 9-1 16,-11 4 1-16,-7-1-1 16,-13 7 0-16,-1 9-1 15,-7-6 1-15,-3 0-4 16,-1-6 0-1,5 3-10-15,6-19 0 0</inkml:trace>
  <inkml:trace contextRef="#ctx0" brushRef="#br0" timeOffset="166874.43">9938 13976 29 0,'3'-10'14'0,"1"7"1"0,-4 3 11 16,3 0-21-16,1 0 1 15,-1 0 2-15,-3 0 1 16,4 3-12-16,-4 4 0 0,-4 5 7 16,-6 10 1-16,-8-6-4 15,-10 9 0-15,-4 3-1 16,-7 10 0-16,4-1-1 15,3 4 1-15,1 3 0 16,2-6 0-16,5-4 0 16,3-12 0-16,6-3-4 15,5 0 0-15,3-7-7 16,3-2 0-16,4-16-4 16,-3-7 1-16</inkml:trace>
  <inkml:trace contextRef="#ctx0" brushRef="#br0" timeOffset="167321.47">10527 13339 44 0,'-11'10'22'0,"1"18"-24"0,6-12 41 0,4 12-37 16,-3 0 0-16,-1 19 4 15,1 19 0-15,3-3-6 16,0 18 0-16,3 1 4 16,1 2 1-16,-1 1-2 15,4 0 1-15,-3-13-3 16,-1-6 0-16,1-13-5 15,-4-12 1-15,-4-7-9 16,-6-18 0 0</inkml:trace>
  <inkml:trace contextRef="#ctx0" brushRef="#br0" timeOffset="169801.2">4632 5782 12 0,'-7'-34'6'0,"-4"34"3"15,4-4 6-15,4 1-13 16,-8 3 1-16,-6 3 1 15,2-3 0-15,-2 4-5 16,-1-4 0-16,1 3 3 16,-5 3 1-16,-2 3-2 15,-1-9 0-15,0 13-1 16,-3-4 1-16,-4 1-1 16,4-1 0-16,-4 4 0 15,4-4 0-15,-4 0 0 16,4 7 0-16,0 0 0 15,0 0 0-15,3-4 0 16,-3 4 0-16,-4 3-1 0,7-4 1 16,1 7-1-16,6 6 0 15,-3-6 0-15,0 3 1 16,3 4-1-16,0 2 0 16,8-3 0-16,-1 4 1 15,1-1-1-15,-1-3 1 16,4 7-1-16,3-7 0 0,4-3 0 15,0 0 0 1,0 3 0-16,0-3 1 0,4 4 0 16,3-1 0-16,-7-3 0 15,11 3 1-15,-4-3-1 16,3 7 0-16,1-10-1 16,3-1 1-16,0-2 0 15,7 0 1-15,0-3-1 16,-3-4 0-16,7 1 1 15,3-1 0-15,-10-2 0 16,13-4 0-16,-2 0-1 16,2-3 1-16,8-3-2 15,-7-3 1-15,7 0-2 16,-11-3 1-16,4-3-1 16,-4-7 1-16,-3 0 0 15,3-6 0 1,7-19 1-1,-3 1 0-15,-4-1-1 0,4 3 1 16,-11 1 0-16,0-4 1 16,-3 3-1-16,-8 1 0 15,1-1-1-15,-4-6 1 16,4 6 0-16,-11-2 0 16,0-4 0-16,0 3 0 15,-11 13 0-15,0 0 0 16,4-1-1-16,-10 1 0 15,3-3-5-15,-11 6 1 16</inkml:trace>
  <inkml:trace contextRef="#ctx0" brushRef="#br2" timeOffset="183875.78">8357 7701 20 0,'4'-3'10'0,"-4"-6"0"16,0 9 10-16,0 0-17 15,0 3 1-15,-4-3 0 16,4 6 1-16,-7 3-6 16,0-2 0-16,-3-4 4 15,-4 3 1-15,3 7-3 16,-10 9 1-16,0 0-1 15,3 6 1-15,-3 0-2 16,3 0 0-16,8-3-1 16,-1 0 1-16,0-3-3 15,1-3 0-15,6-3-8 0,4-7 1 16</inkml:trace>
  <inkml:trace contextRef="#ctx0" brushRef="#br2" timeOffset="184197.53">8167 7654 30 0,'0'19'15'0,"7"3"-8"0,-4-16 20 0,8 4-25 16,-11 2 0-16,11-6 2 16,-8-3 1-16,8-6-6 15,-1 6 0-15,4 7 5 16,4-1 0-16,7 4-1 16,3 6 0-16,0-1-2 15,4 1 1-15,-11 0-1 16,7 0 0-16,-14-3-4 15,1-1 1-15,-8-5-8 16,-7-1 0-16,0-6-4 16,-7-9 1-16</inkml:trace>
  <inkml:trace contextRef="#ctx0" brushRef="#br2" timeOffset="185788.69">7789 11894 23 0,'11'6'11'0,"-8"3"-7"0,-3-9 11 15,4 0-14-15,-4 0 0 0,0 0 0 16,4-3 1-16,-1 0-2 16,-3 3 1-16,7 0 1 15,-3 3 1-15,3 7-2 16,-4-4 1-16,4 6-1 16,0 1 1-16,-7 3-2 15,4-4 1-15,3-2-2 16,-7-4 1-16,0 0 0 15,0-3 1-15,0-3 1 16,3 3 0-16,4-3 1 16,1-3 0-16,-1-3 1 15,3-6 1 1,18-23 1 0,-3-15 0-16,7-3-2 15,-7 12 1-15,31-25-8 0,4 3 1 16,7-9-11-16,-18 6 0 15</inkml:trace>
  <inkml:trace contextRef="#ctx0" brushRef="#br2" timeOffset="187756.05">6082 11176 23 0,'0'9'11'0,"0"0"-2"0,0-9 5 16,0 4-13-16,0-1 1 15,0 3 1-15,0 0 1 16,0 1-5-16,0 2 0 0,0 0 2 16,0-2 1-16,0-1-2 15,0 3 1-15,0-2-1 16,0 2 0-16,0 0 0 16,0 4 1-16,0-1 0 15,0 4 0-15,0-6 0 16,0-1 0-16,0 0 0 15,3-6 1-15,1 1-1 16,3-1 1-16,4 0-1 16,-1-6 1-16,1 3 0 15,6 0 0-15,5 0-1 16,-5-3 1-16,8 3-1 16,3 0 0-16,-7-4-1 15,0 1 1-15,4 0 0 16,0-3 0-16,3 0 1 15,0-1 0-15,8 1 0 16,-8 0 0-16,0-4 0 16,0 4 0-16,0 0 0 0,4 3 1 15,0 3-1-15,-4 0 0 16,4-3-1-16,3 3 1 16,0-4-1-16,1-2 0 15,-4 0-1-15,-4 0 1 16,3-1-1-16,-9 1 0 15,9 0 0-15,-2 3 1 0,-1-4-1 16,0 4 1 0,-3 0-1-16,3 0 1 0,0 0-1 15,-10 0 1-15,3 0-1 16,0 3 1-16,4-3-1 16,0-1 0-16,3 1 0 15,4 0 1-15,-8-3-1 16,4 0 0-16,1-1 0 15,-1 4 1-15,-7 0 0 16,0 0 0-16,0 3-1 16,-6 0 0-16,6 0 0 15,-7 0 1-15,7 0-2 16,4 0 1-16,3 0 0 16,-3-3 0-16,6 0-1 15,-2-1 1-15,-1 1 0 16,0 0 0-16,0 0 0 15,4 3 1-15,-7 0-2 16,3 0 1-16,0 0 0 0,0 0 0 16,-7-3-1-1,4 0 1-15,3 0-1 0,-6-4 1 16,2 1 0-16,-6 0 0 16,14 3 0-16,-8 0 0 15,12-1 0-15,-8 1 1 16,4 0-1-16,-8 0 0 15,5 3-1-15,-5 0 1 16,8 0 0-16,-7 0 0 16,3 0-1-16,0-3 1 15,0 3 0-15,-3 0 0 0,3 0 0 16,-3 0 1-16,-4 0-1 16,0 0 0-16,-7 3 0 15,4 0 0-15,0 0 0 16,-8 0 0-16,-6 4 0 15,3-4 0-15,0 0-1 16,0 0 1-16,0-3 0 16,0 0 0-16,4 0 0 15,-8 0 0-15,8 0-1 16,-4 0 1-16,0 0 0 16,-7 0 0-16,10-3-1 15,-10 3 1-15,11-6-1 16,-7-1 1-16,3 1-1 15,-4 0 1-15,4 3-1 16,-7 3 0-16,0-7 1 16,-3-2 0-16,-1-7 0 0,1-6 0 15,-4-3 0-15,-4-3 0 16,0-28-12 0,1 15-3-16,10 3 0 15</inkml:trace>
  <inkml:trace contextRef="#ctx0" brushRef="#br2" timeOffset="192739.43">5271 12910 55 0,'0'-16'27'0,"52"-40"-25"0,-34 40 28 15,10-15-30-15,8-10 1 16,9-3 0-16,5-19 0 16,10 0-3-16,0-15 1 15,-11 6-3-15,1-6 0 16,-12-4-11-16,1-9 1 16</inkml:trace>
  <inkml:trace contextRef="#ctx0" brushRef="#br2" timeOffset="193282.19">5514 12135 45 0,'-11'35'22'0,"8"-1"-14"15,3-34 33-15,0 0-39 16,0 0 1-16,0 0 2 16,0 0 0-16,3 0-5 15,11-6 0-15,8-10 4 16,2-9 1-16,12-3-2 16,6-3 1-16,-3-10-3 15,3-3 1-15,4 6-3 16,-4 10 0-16,-3 6-2 15,-7 3 1-15,0 7-3 0,-8 2 1 16,-3 4-2-16,-3 0 1 16,-7 9-2-16,-1 9 0 15,-10 10 0-15,4 10 0 16,3 2 1-16,-4 7 1 16,4-3 4-16,4-10 0 15,-4 6 4-15,4 1 0 16,-1 2 2-16,-6 1 1 15,6-10 0-15,1-6 1 16,3-6-3-16,-10-7 1 16,3-6-2-16,-7-9 0 0,-7-3-1 15,-4-7 0-15,-17-3-1 16,-18 10 1 0,0-7-3-16,-14-9 0 0,-11 9-6 15,4 1 1-15,4 2-11 16,-4 7 1-16</inkml:trace>
  <inkml:trace contextRef="#ctx0" brushRef="#br2" timeOffset="194180.21">3679 14064 52 0,'-3'12'26'0,"6"-12"-24"0,-3 0 39 0,0 0-41 16,8 0 1-16,2-9 1 16,4-13 1-16,11-9-4 15,-4-10 1-15,7-6 2 16,4-3 0-16,0 2-1 15,7 8 0-15,-1 2 0 16,-9 10 0-16,-8 3-1 16,0 12 0-16,0 7-1 0,-3 3 1 15,-8 6 0-15,1 0 0 16,0 3-1-16,-1 4 0 16,1 2 0-16,-1-2 1 15,-3-1-1-15,0 4 1 16,4-4 0-16,-7 4 0 15,3-7 0-15,3-3 0 16,-6 0 0-16,-4-3 1 16,7-9-1-16,7 3 1 0,0-7 0 15,7-3 0 1,0 1-1-16,8-7 1 0,-8 0-1 16,7 0 1-16,-7 3-1 15,-7 3 1-15,0 4-1 16,-3 2 0-16,-1 4 0 15,1 0 0-15,-7 9-1 16,10-3 1-16,-11 6-1 16,4 0 0-16,-7 7 0 15,0 0 0-15,0 2 0 16,0 1 0-16,0 3-1 16,0 0 1-16,0 9-3 15,0-6 0-15,0 3-6 16,11-3 1-16,-1-3-7 15,1-10 0-15,17-3 1 16,-3-12 0-16</inkml:trace>
  <inkml:trace contextRef="#ctx0" brushRef="#br2" timeOffset="194559.73">4674 13753 34 0,'18'-12'17'0,"3"-17"-18"0,-17 17 36 16,3 3-33-16,-4-1 0 15,1 1 0-15,-4-1 1 16,-4 1-4-16,4 3 0 15,-3 6 2-15,-4 3 1 16,-4 3-2-16,-3 3 0 16,0 7-1-16,0 3 1 0,3 6-1 15,-6 0 1-15,6 0-1 16,0-6 1-16,4-3-1 16,7-4 1-1,7-6 0-15,4 1 0 0,7-7 0 16,-8-7 0-16,4 1 0 15,-3-6 1-15,3-4-2 16,-3 3 0-16,-1 1 0 16,-6 6 0-16,6-1 0 15,-3 11 1-15,0-1-1 16,4 6 1-16,-8 10 1 16,5 0 0-16,-5 6 0 15,4 0 0-15,-3 0-4 16,6 0 1-16,4-6-7 15,-3-3 1-15,10-13-3 16,-3-10 0-16</inkml:trace>
  <inkml:trace contextRef="#ctx0" brushRef="#br2" timeOffset="194830.95">5154 13129 43 0,'-3'16'21'0,"-19"53"-29"0,15-47 42 15,-3 0-34-15,-1 15 0 16,-10 10-2-16,3 10 1 0,8 9 1 16,-8-4 0-16,8-2-2 15,-1-7 1-15,7-9-2 16,1 0 1-16,3-19-1 15,7-6 0-15,4-19-8 16,-1-9 1-16,8-13 0 16,-4-10 1-16</inkml:trace>
  <inkml:trace contextRef="#ctx0" brushRef="#br2" timeOffset="195384.25">5221 13468 39 0,'11'3'19'0,"-22"22"-21"15,11-19 42-15,-10 4-40 16,-8 2 0-16,-3 1 2 16,0 3 0-16,-4-1-1 0,4 4 0 15,0-6 1-15,3-4 0 16,4 0 0-16,3-2 1 16,4-4-2-16,4 0 1 15,6 0-2-15,8-3 1 16,6 0 0-16,5 3 0 15,6 3 0-15,-7-2 1 16,0 2-1-16,-3 6 0 16,-1 1-1-16,-3 9 1 15,-3 9-3-15,0-2 1 16,-4-4-2-16,0-10 0 0,3-2-1 16,-6-1 1-1,3-5 0-15,-7-1 0 16,11-6 3-16,-1 0 0 0,1-3 0 15,6-4 1-15,4-2 1 16,1-3 1 0,6-7-1-16,-3-3 0 0,-1-6-2 15,-3-1 1-15,-3-5-1 16,-4 2 0-16,-3 7-3 16,-4 3 0-16,-7 4-1 15,-7 5 1-15,-4 13-1 16,-3 6 1-16,0 10 0 15,3 6 1-15,1 6 4 16,6 4 0-16,4 5 1 16,4-2 1-16,6-10-1 15,4 0 1-15,8-9-2 16,2-7 0-16,12-12-7 16,-5-10 1-16,-2-2-10 0,-8-4 1 15</inkml:trace>
  <inkml:trace contextRef="#ctx0" brushRef="#br2" timeOffset="195907.6">4664 14349 60 0,'10'13'30'16,"-10"-13"-34"-16,0-4 53 0,-7 1-49 15,-3 0 1-15,-4-3-1 16,-8 0 0-16,-6 6-3 16,-11 3 0-16,8 9-3 15,-8 4 0-15,0 0-2 16,0 6 1-16,7 3 0 0,1 0 1 16,13 0 3-16,0 0 1 15,15-3 6-15,6 0 0 16,15-6 3-16,0-4 1 15,6 7 0-15,5-3 0 16,-8-4-2-16,-4 1 1 16,-2 2-6-16,-8 4 1 15,0 0-4-15,-7-3 1 16,-14 2-4-16,3 1 0 16,0 0-5-16,8-3 1 15,-8-1-7-15,11-2 1 16,0-10 0-16,11-9 0 0</inkml:trace>
  <inkml:trace contextRef="#ctx0" brushRef="#br2" timeOffset="196137.4">4741 14650 47 0,'-17'19'23'0,"10"6"-22"16,7-22 49-16,-4 10-48 16,-3 2 0-16,4 1 0 15,3 3 0-15,0-3-5 16,0-1 0-16,0-5-6 16,3-7 1-16,8-10-8 0,-1-8 0 15</inkml:trace>
  <inkml:trace contextRef="#ctx0" brushRef="#br2" timeOffset="196306.29">4727 14462 38 0,'14'22'19'0,"8"-6"-23"0,-19-13 27 16,8 0-29-16,3 3 0 0,7 0-13 15,4-2 1-15</inkml:trace>
  <inkml:trace contextRef="#ctx0" brushRef="#br2" timeOffset="196856.36">4964 14750 38 0,'-4'19'19'0,"8"-9"-22"16,-4-10 33-16,0 0-30 16,7 0 0-16,-4-3-1 15,4-4 1-15,4 1 0 16,-1-3 0-16,5-1 0 16,-1-2 0-16,0 2 0 15,3 1 0-15,-6 3 0 0,7 2 1 16,-8 4-1-16,1 4 0 15,-1-1-1-15,-3 0 1 16,4 0-1-16,-7-3 1 16,6 0-1-16,-3-3 0 15,4 3 1-15,-8-3 0 16,4 3 0-16,0 3 0 16,4-3-1-16,-8 0 1 15,5-3-1-15,2 0 0 16,1-7 0-16,-1-2 0 0,-3 2 0 15,4 1 0 1,-8 2 1-16,5 1 0 0,2 0 0 16,-3 0 0-16,4-1 1 15,-1 7 0-15,1-3 1 16,-1 3 0-16,-6 0 0 16,3 0 1-16,-7 7-1 15,4-1 0-15,-4 6-1 16,0 1 1-16,0 6-2 15,0-4 1-15,0 1-1 16,0 0 0-16,3-7-4 16,4-3 1-16,0-2-6 15,11-11 1-15,3 1-4 16,7-13 1-16</inkml:trace>
  <inkml:trace contextRef="#ctx0" brushRef="#br2" timeOffset="197320.23">5517 14954 45 0,'-7'38'22'0,"-3"6"-25"0,10-35 44 16,0 1-42-16,0-4 1 15,0-3-2-15,0-9 1 0,0-7 0 16,3 1 1-16,4-17-3 16,-3-8 0-1,-1-7-2-15,1-16 0 0,-4 10 0 16,0-3 1-16,4 0-1 16,3 5 0-16,3 8 2 15,8-1 1-15,3 10 3 16,7 6 0-16,4 6 1 15,0 6 1-15,-4-3 1 16,0 7 0-16,-7 3 1 16,-3 6 0-16,-7 6 0 15,-1 7 0-15,-3 5-2 16,0 1 0-16,0 3-2 16,-7 0 1-16,-10-6-2 15,-11 3 0-15,-11 6-3 16,-7 0 1-16,0 0-1 0,0-3 0 15,8-3-6-15,2-7 0 16,8 1-3-16,14-13 0 16</inkml:trace>
  <inkml:trace contextRef="#ctx0" brushRef="#br2" timeOffset="197620.99">5927 13857 58 0,'0'66'29'0,"-14"31"-37"0,10-69 58 0,4 13-50 15,0 12 0-15,0 10 2 16,4 3 0-16,-1 9-2 15,-3-16 0-15,0-5 1 16,0-10 0-16,4-10-1 16,3-9 0-16,-7-6-4 15,3-10 0-15,4 4-7 16,-7-10 1-16,4-15-7 16,3-7 0-16</inkml:trace>
  <inkml:trace contextRef="#ctx0" brushRef="#br2" timeOffset="198009.54">6047 14503 42 0,'0'25'21'0,"0"9"-13"0,0-24 33 16,3-1-37-16,4 4 0 15,4-4 2-15,3 0 1 16,11-2-9-16,3-7 0 15,4-3 5-15,-1-7 1 16,1-9-4-16,-7-6 1 0,-4-3-2 16,-7 6 1-16,-7-6-4 15,-7 0 1-15,-7-4-2 16,-4 10 0-16,-3 10-1 16,-3 9 1-16,-1 12 0 15,4 0 0-15,-7 13 5 16,7 10 0-16,3 9 3 15,1-7 0-15,6 7 2 16,4 3 1 0,25-7 0-1,10-12 1-15,4-9-4 16,3-10 0-16,0-9-8 16,-10-6 0-16,-7-7-11 15,-11-3 0-15</inkml:trace>
  <inkml:trace contextRef="#ctx0" brushRef="#br2" timeOffset="200246.4">6597 14631 25 0,'-4'13'12'0,"4"-16"-1"0,0 3 12 15,0 6-20-15,0 3 1 16,0 4 2-16,0-4 1 16,0 1-9-16,0-4 1 0,0 0 5 15,0-9 0 1,-3-6-1-16,-1-1 0 0,-3-9-1 16,4-9 0-16,3-13 0 15,-7 4 1-15,3-1-2 16,8 16 1-16,3 3-1 15,3 1 1-15,8-1-1 16,7 9 1-16,10-2-1 16,-7 2 1-16,4 1-3 15,-4 9 1-15,-3 6-6 16,-4-6 1-16,-3 7-11 16,-11 11 1-16</inkml:trace>
  <inkml:trace contextRef="#ctx0" brushRef="#br2" timeOffset="206616.09">6456 10269 8 0,'-18'-3'4'0,"1"3"2"0,13-6 4 16,-3 6-9-16,3-6 1 15,-6-1 0-15,10 7 1 16,-7-3-4-16,3 3 0 16,-6 3 2-16,3 1 0 15,-4 5-1-15,0-3 1 16,-6 4-2-16,3-4 1 15,-4 0 0-15,0 0 0 16,4 4-2-16,-10-4 1 16,2 4-2-16,5 2 0 15,-1 1 1-15,1 2 0 16,6 4-1-16,-7 3 1 0,8 3 1 16,-8-6 0-16,8 3 1 15,-5-13 1-15,5 4-1 16,-4-1 1-16,3 7-1 15,1 3 1-15,-1 0-1 16,0 0 0-16,4 3 0 16,4-3 1-16,-4-6-1 15,3-1 0-15,-3-2 0 16,4 0 1-16,-4-4-1 16,3 4 0-16,1 5 0 15,-5-2 1-15,5 0-1 16,-1 2 0-16,4-2 0 15,-7 3 0-15,7-3 0 16,-3-4 1-16,3-2 0 16,0-1 0-16,0 0 0 0,0 1 1 15,0 2-1-15,3 1 1 16,4 6-1-16,-3 0 0 16,-1 6-2-16,5 0 1 15,-1-3-1-15,0-7 0 16,-4-2 0-16,4-1 0 15,-7 1 1-15,4 0 1 16,3 2-1-16,-4 1 1 16,1 3-1-16,3 0 1 15,0-1-1-15,-3-2 1 16,-1 0-1-16,1-4 0 16,3 1-1-16,-7-1 1 15,3-2-1-15,4-1 1 0,-3 7-1 16,3-4 1-16,0 1 0 15,0 3 0-15,0 2 0 16,0-2 0-16,4 0-1 16,-8-1 1-16,8-2-1 15,-1-4 1-15,1 1-1 16,3-4 0-16,-3 0 0 16,-1 4 0-16,1-4 0 15,3 3 1-15,0-2 0 16,0-1 1-16,0 0-1 15,0 1 1-15,4-4 0 16,-7 0 0-16,-1-3 0 16,4 3 1-16,0 0-2 15,-3 0 1-15,-1 0 0 16,1 0 0-16,0 4 0 16,6-4 0-16,-6-3-1 0,3 0 0 15,-3-3 0-15,3-4 0 16,-4 1 0-16,1 0 0 15,3-3-2-15,0-1 1 16,0 4-1-16,4 0 1 16,-8-1-1-16,1 1 1 15,7 0-2-15,-8-4 1 16,1 1-2-16,-4 3 1 16</inkml:trace>
  <inkml:trace contextRef="#ctx0" brushRef="#br2" timeOffset="207306.66">6819 10605 8 0,'-7'-35'4'0,"-7"-2"-6"0,11 40 6 15,3-6-4-15,-11-7 0 16,4 4 0-16,3 0 1 16,-6 0 0-16,3-1 0 15,0-2 1-15,-4 3 1 16,0-10-1-16,-3 3 1 15,0-2-1-15,0-4 1 0,4 3-2 16,-8-3 1-16,4 4-1 16,3 5 0-16,-3 1 0 15,0 3 1-15,0-4-1 16,0 4 0-16,-4-3 0 16,1-1 1-16,-1 1-1 15,0-1 0-15,-3-2 0 16,0 2 1-16,3 1 0 15,8 3 0-15,-1 3 0 16,1 3 0-16,2 3-1 16,-2 0 1-16,-1 0-2 15,11-3 1-15,-7 3 0 16,4 0 0-16,-1 0-1 16,1 4 1-16,-1-1-1 0,4-3 0 15,-3 3-2-15,-1-3 1 16,1 1-5-1,-1 2 1-15,4 0-3 0,-4-6 0 16</inkml:trace>
  <inkml:trace contextRef="#ctx0" brushRef="#br2" timeOffset="207965.73">6738 10495 8 0,'11'3'4'0,"-4"13"3"0,-4-13 1 16,-3-3-6-16,0 0 0 15,4 0 2-15,-4-6 0 16,0 6-5-16,3 6 1 15,4 3 5-15,4 10 1 16,0 10-1-16,-1 2 1 0,1-6-1 16,-1 3 1-1,1 0-2-15,-4 10 1 0,-4-3-3 16,-3-1 1-16,-3-3-1 16,-4 7 0-16,-7 0-1 15,-4-4 0-15,-3 7 0 16,-11 6 0-16,4-3-1 15,0-3 0-15,-4-7-1 16,7-3 0-16,1-9-3 16,2-3 1-16,5-6-9 15,6-4 1-15</inkml:trace>
  <inkml:trace contextRef="#ctx0" brushRef="#br2" timeOffset="209405.42">7662 12853 30 0,'-3'13'15'0,"3"6"-7"0,0-13 20 16,3 3-26-16,1 4 1 15,-1-4 1-15,8 4 0 16,-7 6-6-16,10 6 1 15,3 3 3-15,8 10 0 16,7 2-1-16,7 4 0 0,3-3-1 16,0 0 1-16,11-4 0 15,7 4 0-15,-3-3-1 16,6-4 0-16,-3-6-2 16,0-2 0-16,0-14-4 15,-11-6 0-15,-10-9-7 16,0-16 1-16</inkml:trace>
  <inkml:trace contextRef="#ctx0" brushRef="#br2" timeOffset="209796.41">8234 13201 22 0,'7'10'11'0,"7"12"-1"0,-7-13 11 15,7 1-16-15,11 2 1 0,7 1 1 16,6-4 1 0,8 0-11-16,-10 1 1 0,-1 2 5 15,-7 1 1-15,-3 3-4 16,-11 2 1-16,-11 7-3 16,-3 4 1-16,-14 2-4 15,-14 0 1-15,-11 4-6 16,-7-4 1-16,1-6-3 15,-5-6 1-15</inkml:trace>
  <inkml:trace contextRef="#ctx0" brushRef="#br2" timeOffset="210020.63">8297 13245 39 0,'4'38'19'0,"10"-7"-20"0,-10-21 39 16,-1 5-38-16,1 10 0 16,-4 10-4-16,-7-1 0 15,-4 4-6-15,-14 3 0 16</inkml:trace>
  <inkml:trace contextRef="#ctx0" brushRef="#br1" timeOffset="-213621.04">11285 9617 38 0,'0'6'19'0,"14"-9"-15"16,-6 3 20-16,-5 0-23 0,8-3 1 15,6 0 5-15,1 0 0 16,10 6-6-16,11-3 0 16,3 0 5-16,15 3 1 15,10 3 0-15,0 1 0 16,10-4-3-16,12-3 1 16,20-6-2-16,4 6 1 15,14-10-1-15,10-6 1 16,22-6-1-16,3-3 0 15,4-3-1-15,7 6 0 16,-21 7-1-16,-4 2 1 0,-7 13-1 16,0 3 0-1,-24 3-4-15,-22 4 1 0,-21-4-8 16,-14 0 1-16,-14 1-12 16,-22-4 0-16</inkml:trace>
  <inkml:trace contextRef="#ctx0" brushRef="#br1" timeOffset="-212912.6">11839 10561 38 0,'11'3'19'0,"3"-12"-7"16,-11 2 18-16,1 1-25 15,-4-3 0-15,4-4 2 16,-1-2 1-16,-3-4-11 16,-3-3 1-16,-12 0 5 15,-2 0 1-15,-11 3-3 16,-8 3 0-16,-3 7-1 16,-3 0 0-16,-7 5-1 15,-4 4 0-15,3 7-1 16,5 8 1-16,6 14-3 15,7 11 1-15,0 11-1 16,11 2 0-16,7 10 0 16,10 2 0-16,8-2 2 15,14-3 0-15,20-10 2 0,8-16 1 16,14-18 2-16,4-13 1 16,-4-9 0-16,-11-13 1 15,1-9-1-15,-8-3 1 16,-7-4-3-16,-3-6 1 15,-11-3-4-15,-7 7 1 16,-3-4-10-16,-4 6 1 16,-11 4-7-16,-6 9 0 15</inkml:trace>
  <inkml:trace contextRef="#ctx0" brushRef="#br1" timeOffset="-212610.98">12312 10733 48 0,'-4'-9'24'0,"8"18"-23"15,-1-9 39-15,5 0-38 16,6 0 1-16,0 0 2 0,3 4 1 16,12-1-8-16,2 3 1 15,-2 3 1-15,2-2 1 16,1-4-9-16,-7-6 0 16,-4-7-9-16,0-2 1 15</inkml:trace>
  <inkml:trace contextRef="#ctx0" brushRef="#br1" timeOffset="-212390.2">12421 10630 49 0,'-3'56'24'0,"6"-5"-23"16,-3-33 38-16,-3 7-40 15,-4 4 1-15,3 5 0 16,-3 1 0-16,0-1-1 16,0 1 1-16,0-13-5 15,0-7 1-15,3-8-10 16,8-14 0-16</inkml:trace>
  <inkml:trace contextRef="#ctx0" brushRef="#br1" timeOffset="-212118.86">13215 10454 49 0,'-11'25'24'0,"-24"22"-23"0,18-31 38 15,-12 9-37-15,1 7 0 16,-11 8 0-16,-7 11 0 16,1 11-3-16,-1 1 1 15,3-3-2-15,12-13 1 16,17-32-14 0,10-18 0-16</inkml:trace>
  <inkml:trace contextRef="#ctx0" brushRef="#br1" timeOffset="-211922.29">12781 10555 38 0,'35'19'19'0,"22"68"-3"0,-39-68 20 0,3 13-33 16,3 8 1-16,-2 4 0 15,6 6 1-15,0 4-8 16,0 2 1-16,-7-3 1 15,-3-6 1-15,-4-15-11 16,-3-17 1-16,-4-15-5 16,0-18 0-16</inkml:trace>
  <inkml:trace contextRef="#ctx0" brushRef="#br1" timeOffset="-208662.17">12569 8306 37 0,'8'0'18'0,"-8"-6"-5"0,0 6 28 15,0 0-35-15,0 0 0 16,-4-6 4-16,4 9 1 16,-4 13-14-16,1 24 1 15,-4 7 8-15,0 16 0 16,0 19-3-16,3 2 1 15,4 10-3-15,0-18 0 16,-3-7-5-16,6-19 0 0,4-19-16 16,4-25 1-1</inkml:trace>
  <inkml:trace contextRef="#ctx0" brushRef="#br1" timeOffset="-207764.73">13511 9818 49 0,'11'15'24'0,"-7"-8"-11"0,-1-4 25 16,4 3-36-16,0 4 1 15,0-4 2-15,4 0 1 16,6-6-7-16,5 0 0 15,2 0 4-15,1 3 1 16,-4-3-2-16,-3 7 0 16,-11-1-2-16,0 6 0 15,-11 1-1-15,-6 3 1 16,-8-4-2-16,-7 1 0 0,4 2 0 16,4 4 1-16,-1 0 1 15,4 3 0-15,0 0 0 16,7 0 0-16,0-3 2 15,7-1 0-15,3-8 1 16,11 6 0-16,11-10-1 16,10 0 0-16,8-3-7 15,2-3 1-15,1 0-16 16,-7 0 1-16</inkml:trace>
  <inkml:trace contextRef="#ctx0" brushRef="#br1" timeOffset="-205600.88">14672 9432 41 0,'-14'22'20'0,"10"-3"-12"0,8-16 20 15,3 3-24-15,4 1 0 16,3 2 2-16,0 0 0 16,7-2-7-16,4-4 0 15,6-3 5-15,8-7 0 16,4-2-4-16,2 0 0 16,1 2-8-16,-7 4 1 0,-4 6-9 15,-13 4 0-15</inkml:trace>
  <inkml:trace contextRef="#ctx0" brushRef="#br1" timeOffset="-205404.89">14803 9755 45 0,'-25'28'22'0,"28"10"-9"16,4-29 35-16,-3 4-42 15,3-1 0-15,0 7 2 16,4-3 0-16,3-4-12 15,10-5 1-15,8-4 4 16,11 0 1-16,-1-9-11 16,0 3 1-16,-3-7-12 15,0-2 1-15</inkml:trace>
  <inkml:trace contextRef="#ctx0" brushRef="#br1" timeOffset="-204955.52">16824 8792 44 0,'-4'16'22'0,"4"28"-10"0,0-41 28 0,0 10-36 16,-3 5 1-16,-1 11 3 16,-3 2 0-16,-3 7-10 15,-1 6 0-15,-3 3 6 16,3 9 0-16,1 1-5 16,-1-4 1-16,1-6-7 0,3-3 1 15,0-7-10-15,0-8 1 16,0-11-4-16,3-8 0 15</inkml:trace>
  <inkml:trace contextRef="#ctx0" brushRef="#br1" timeOffset="-204686.69">16034 9696 77 0,'-7'25'38'0,"21"-10"-51"16,-4-12 81-16,8 4-64 15,10-1 1-15,11 0 1 16,7 0 0-16,28-2-9 16,25-4 1-16,10 0 1 15,8-4 1-15,-1-2-8 16,-7 3 1-16,-13-3-12 15,-15 3 0-15,-25 0-5 16,-17 9 1-16</inkml:trace>
  <inkml:trace contextRef="#ctx0" brushRef="#br1" timeOffset="-204321.65">16517 10486 53 0,'-7'44'26'0,"-28"-7"-27"0,21-18 45 0,-11 6-43 15,-7 7 0-15,0 11-1 16,-6 11 1-16,-8 5-3 16,-4 7 1-16,1 0-3 15,7-10 0-15,6-5-9 16,12-20 1-16,13-22-3 15,11-18 0-15</inkml:trace>
  <inkml:trace contextRef="#ctx0" brushRef="#br1" timeOffset="-204115.57">16207 10417 44 0,'24'41'22'0,"8"24"-15"15,-28-43 41-15,3 13-47 0,0-1 1 16,3 7 0-16,8 0 0 16,0 3-3-16,-1-4 0 15,1 1-1-15,3-6 1 16,-3-7-10-16,-1-3 0 16,4-19-5-16,8-9 0 15</inkml:trace>
  <inkml:trace contextRef="#ctx0" brushRef="#br1" timeOffset="-203726.09">16824 10138 56 0,'0'12'28'0,"0"1"-28"16,4-10 51-16,-4 6-49 16,3 1 1-16,1-1 2 15,-4-3 1-15,7 4-7 16,3-7 0-16,4 3 4 16,0-3 0-16,1 4-2 15,-5-1 1-15,-6 6-3 16,-8 1 1-16,-6 3-2 0,-1 2 1 15,0 4-1-15,-3 3 1 16,0 7 0-16,4 2 0 16,3-5 1-16,3-1 0 15,4-3 1-15,4 0 1 16,13-6-1-16,8 0 0 16,7-4-7-16,3 1 1 15,-3-4-14-15,-8 4 0 16</inkml:trace>
  <inkml:trace contextRef="#ctx0" brushRef="#br1" timeOffset="-201442.87">17911 10577 75 0,'-8'28'37'0,"5"-6"-30"0,6-19 37 16,1 3-44-16,0-3 1 15,3 1-1-15,0-1 1 16,-4 3-6-16,8 0 1 15,-4 0-16-15,0-6 0 16</inkml:trace>
  <inkml:trace contextRef="#ctx0" brushRef="#br1" timeOffset="-200558.22">20391 10812 53 0,'10'78'26'0,"8"-2"-18"15,-8-51 27-15,8 0-33 16,0 6 0-16,6-3 1 16,12 4 1-16,2-7-4 15,-2-3 0-15,13-10 3 0,8-9 0 16,10-15-1-16,3-10 0 16,-3-22-2-16,-3-13 1 15,-11-15-2-15,-8-19 1 16,-16-18 0-16,-8-20 1 15,-11-9 0-15,-10-16 0 16,-7-5 1-16,-10-1 0 16,-4 6 0-16,-4 3 0 15,0 10-2-15,4 16 1 16,7 15-3-16,7 16 1 0,7 16-1 16,14 15 0-1,7 19-2-15,4 13 0 0,3 15-2 16,0 13 0-16,-3 12-2 15,-4 1 1-15,-3 2-10 16,-8 4 0-16</inkml:trace>
  <inkml:trace contextRef="#ctx0" brushRef="#br1" timeOffset="-200121.78">21114 11492 58 0,'3'3'29'0,"4"16"-25"0,-7-6 50 0,0 6-52 15,-3 6 0-15,-4 15-1 16,-4 11 1-16,-3 5-4 16,0 7 1-16,3 0-3 15,8-10 1-15,-1-9-12 16,8-25 1-16,3-26-5 16,3-24 0-16</inkml:trace>
  <inkml:trace contextRef="#ctx0" brushRef="#br1" timeOffset="-199403.76">21696 8952 50 0,'-42'35'25'0,"-15"-1"-26"16,43-27 45-16,-4-1-43 15,1-3 0-15,-1 0 0 16,4-3 0-16,0 3-2 15,3-9 0-15,8-7 1 16,3-9 1-16,7-3-2 16,7-6 0-16,4-13-1 15,6 0 1-15,8 0-2 0,0 4 0 16,-1 5-1-16,1 7 0 16,-11 9 0-16,1 7 0 15,-5 12-1-15,1 9 1 16,-4 10 1-16,0 12 0 15,-3 4 1-15,3 5 0 16,0 7 1-16,3 0 1 16,5 10 2-16,-1-7 1 15,4-9 2-15,6-7 0 16,8-15 2-16,0-13 0 16,3-15 0-16,1-4 1 0,-5-2-3 15,-6-10 1-15,-7-10-3 16,-8 1 0-16,-13-13-2 15,-18-7 0 1,-18 7-3-16,-10 3 0 0,-11 10-6 16,-4 9 0-16,8 9-9 15,-7 13 0-15</inkml:trace>
  <inkml:trace contextRef="#ctx0" brushRef="#br1" timeOffset="-198743.06">22747 9532 50 0,'4'-12'25'0,"-1"9"-23"0,-3 3 38 15,4 3-38-15,-4 13 1 16,-4 6 0-16,-3 3 1 15,0 12-5-15,0 10 0 16,0 13 3-16,0-4 1 16,3 10-4-16,4-3 0 15,0-10-4-15,4-12 0 32,6-13-12-32,1-12 1 15</inkml:trace>
  <inkml:trace contextRef="#ctx0" brushRef="#br1" timeOffset="-198471.09">23128 9696 64 0,'0'21'32'0,"-10"23"-40"16,2-25 54-16,-9 19-44 15,-11 3 1-15,-4 15 1 16,-10 16 1-16,-18 19-6 16,-15 25 0-16,-6 13 3 15,-3 6 1-15,6-7-5 16,18-12 1-16,11-12-6 16,6-17 0-16,8-11-11 15,10-11 0-15,4-24-1 16,4-13 0-16</inkml:trace>
  <inkml:trace contextRef="#ctx0" brushRef="#br1" timeOffset="-198231.49">23012 10683 56 0,'-21'44'28'0,"-36"-12"-39"0,47-11 58 0,-12 11-47 16,-9 12 0-16,-15 6 0 15,-4 3 0-15,4 1-4 16,8-4 1-16,6-16-9 16,7-12 1-16,15-19-4 15,10-12 1-15</inkml:trace>
  <inkml:trace contextRef="#ctx0" brushRef="#br1" timeOffset="-198035.35">22606 10561 43 0,'25'16'21'0,"24"81"-16"16,-35-69 38-16,4 13-41 0,3 6 1 15,4 12-1-15,3-2 1 16,-3 3-5-16,-4 5 1 15,-7-11 0-15,-4-10 1 16,1-10-8-16,-4-9 1 16,0-12-8-16,0-26 0 15</inkml:trace>
  <inkml:trace contextRef="#ctx0" brushRef="#br1" timeOffset="-197661.89">23188 10116 57 0,'32'50'28'0,"10"-47"-29"16,-28 3 50-16,4-3-45 15,7 4 0-15,-1-1 0 16,-3-3 0-16,-3 0-6 15,0 0 1-15,-4 1 3 16,-7 5 1-16,-4 7-3 16,-6 2 0-16,-4 4 0 15,-7 0 0-15,-4 3-1 16,-3 4 1-16,0-4-1 16,0 0 1-16,3 0 1 15,7 3 0-15,11-9 0 16,11-7 1-16,10-2-1 0,7-4 0 15,4 4-4-15,10-10 0 16,8-7-14-16,-4-15 0 16,0-3-3-16,-4-6 0 15</inkml:trace>
  <inkml:trace contextRef="#ctx0" brushRef="#br1" timeOffset="-197076.82">24292 9322 53 0,'-3'60'26'0,"-15"0"-27"16,15-32 47-16,-4 9-46 15,3 23 1-15,0 6 0 0,1 12 0 16,3 16 0-16,3 10 0 15,5-4 2-15,-1 0 0 16,3-2 0-16,1-26 1 16,-1-13-1-16,-3-12 1 15,-3-12-2-15,3-10 0 16,-7-6-2-16,-4-7 1 16,-6-12-2-16,-8-9 1 15,-6-10-1-15,-5 0 1 16,-6-3-2-16,-7 4 1 15,10 5 0-15,0 10 1 16,0 6-1-16,1 13 0 16,-1 18 0-16,4-2 1 0,0 5 0 15,6 7 1-15,8-6-1 16,7 2 1-16,7 1-1 16,11-3 1-16,6-4-3 15,12-9 0-15,6-9-6 16,11-10 1-16,7-9-12 15,10-16 1-15</inkml:trace>
  <inkml:trace contextRef="#ctx0" brushRef="#br1" timeOffset="-196842.22">24772 10247 55 0,'-18'73'27'0,"-42"17"-26"0,43-61 42 16,-8 11-42-16,4 11 1 16,-7 11 1-16,0 4 0 15,3 0-4-15,4-13 0 16,3-12-4-16,4-19 0 16,7-16-10-16,3-24 0 15,4-23-2-15,-3-9 0 16</inkml:trace>
  <inkml:trace contextRef="#ctx0" brushRef="#br1" timeOffset="-196649.09">24391 10216 29 0,'-3'-38'14'0,"34"42"-2"0,-17 2 25 15,11 22-31-15,0 22 1 0,7 19 4 16,10 16 0-16,0 3-15 16,4-4 1-16,7 7-1 15,-7 0 1-15,-14 0-12 16,-8 3 0-16</inkml:trace>
  <inkml:trace contextRef="#ctx0" brushRef="#br1" timeOffset="-195694.37">27076 10548 44 0,'10'4'22'0,"-6"-17"-17"16,-4 13 23-16,0 0-26 16,-4 0 0-16,-3 0 2 15,0 0 0-15,0 0-5 16,-3 0 1-16,-5 0 3 15,1 0 0-15,-3 6-1 0,-1 10 1 16,-3 9-2-16,-7 3 1 16,-1 10-1-16,1 6 1 15,4 6-1 1,6 0 1-16,4 0-1 0,7 4 0 16,7-10-1-16,10-7 1 15,4-2-4-15,4-4 1 31,35-18-14-31,3-10 0 16</inkml:trace>
  <inkml:trace contextRef="#ctx0" brushRef="#br1" timeOffset="-195438.26">27365 10784 30 0,'7'-10'15'0,"4"-15"2"0,-11 19 7 0,0 3-19 15,-7 3 0-15,0 3 2 16,-8-3 0-16,5 3-10 15,-1 3 1-15,-6 4 6 16,-8 2 0-16,-3 10-2 16,-4 6 0-16,0 10-1 15,4 6 0-15,0-3-1 16,7-4 0-16,6 1 0 16,12-10 0-16,10-9-1 15,11-6 0-15,3-7-4 16,3-6 0-16,1-3-9 15,-4-4 1-15,4-15-1 16,3-3 0-16</inkml:trace>
  <inkml:trace contextRef="#ctx0" brushRef="#br1" timeOffset="-195050.11">27563 10865 56 0,'-4'38'28'0,"0"21"-38"0,4-43 58 0,0 3-47 15,0 0 0-15,4 6 3 16,-4-3 0-16,4-3-4 15,-1-1 0-15,1-2 2 16,-1-3 0-16,1-4-1 16,3-6 0-16,0-6-2 15,3-6 1-15,4-7-2 16,1-9 1-16,2-7 1 16,-3-2 0-16,7-1 0 15,1 1 0-15,-1 3-1 16,0 6 1-16,0 6-5 15,-3-3 1-15,-4 9-11 16,4 4 0-16,-1-4-2 0,1 4 0 16</inkml:trace>
  <inkml:trace contextRef="#ctx0" brushRef="#br1" timeOffset="-194645.11">27944 10962 57 0,'35'66'28'0,"0"-34"-34"0,-24-26 58 0,3 0-51 15,7-3 1-15,7-9 2 16,0-3 0-16,1-4-5 15,-5-9 1-15,-3-3 2 16,-3 0 0-16,0-3-2 16,-8-7 1-16,-3 1-4 15,-10 2 1-15,-8 10-2 16,-6 4 1-16,-5 2-1 16,-2 6 0-16,-1 17 0 15,4 5 1-15,0 10 2 16,7 13 0-16,3 12 1 15,4 0 1-15,7 6-1 16,4 7 1-16,6-13-2 16,8-10 1-16,3-8-8 15,4-7 1-15,6-13-8 0,-2-12 0 16</inkml:trace>
  <inkml:trace contextRef="#ctx0" brushRef="#br1" timeOffset="-193919.29">28370 11013 39 0,'15'59'19'0,"-8"-40"-15"0,-7-19 28 16,0-6-32-16,3-10 1 0,-3 0-1 16,4-3 1-1,3-6-1-15,-4 3 0 0,1-3 0 16,3 7 1-16,3-1 1 15,8 0 1-15,10 3-1 16,0-3 1-16,11 1 0 16,7 2 0-16,11 0-1 15,3 7 1-15,-4-1-3 16,-10 4 1-16,0 6-1 16,-7-3 0-16,-8 3-1 15,-6 6 1-15,-4 1-2 16,-10 2 1-16,-11 0-2 15,-7 4 0-15,3 6-1 16,-3 0 1-16,-7 6-1 16,-4 9 1-16,1 1 0 15,-1-7 1-15,7 9 1 0,4 4 1 16,4 0 2-16,3 0 0 16,3 0 0-16,-3-4 1 15,0 4-1-15,-3-7 1 16,-1 1-3-16,-3-10 1 15,-3-6-3-15,-8-7 1 16,0-2-1-16,-3-4 1 16,4-6 0-16,3-6 0 15,3-7 1-15,7 1 0 16,11-1 1-16,8 1 1 16,13-4 0-16,4 3 0 0,6 1 0 15,19-7 1-15,10-6-1 16,14-6 1-16,4-1-2 15,-11-2 0-15,-14-7-2 16,-18-3 1-16,-7 3-1 16,-6 1 0-16,-12 5 0 15,-6 4 0-15,-11 6-1 16,-7 9 0-16,-7 13-1 16,-8 9 1-16,-2 13 0 15,-1 15 0-15,0-2-1 16,4 5 1-16,4 1-2 15,2 0 1-15,5-10-5 16,6-3 0-16,11-9-3 16,4-10 1-16</inkml:trace>
  <inkml:trace contextRef="#ctx0" brushRef="#br1" timeOffset="-193621.76">29782 10737 36 0,'3'3'18'0,"-14"3"-23"0,4-9 32 15,-3 3-27-15,-11 3 1 16,-8 3-1-16,-2 4 0 16,-1 5 0-16,4 1 0 0,3 3 2 15,7-3 1-15,4 5 1 16,4 1 1-16,10 7 0 15,14 8 1-15,10-8-1 16,8 2 1-16,4 6-3 16,-8 1 0-16,-7 0-3 15,-14 3 0-15,-14-7-9 16,-21 1 1-16,-15-10-7 16,-6-7 0-16</inkml:trace>
  <inkml:trace contextRef="#ctx0" brushRef="#br1" timeOffset="-193052.16">31616 10658 47 0,'3'25'23'0,"-24"-6"-24"0,11-13 39 0,-8-2-38 15,-10-1 0-15,-4 12 1 16,0 4 0-16,1 3-2 15,2 0 1-15,5 0 0 16,6-3 0-16,7 0 0 16,8-1 1-16,6 1-1 15,22 19 1 1,-4-16 1-16,1 3-1 0,-5-3 1 16,4-3-1-1,-10-1 1-15,-8 1-2 16,-6 3 1-16,-15 3-3 0,-6 4 1 15,-1-4-5-15,-7-3 0 16,4-4-9-16,3-5 0 16</inkml:trace>
  <inkml:trace contextRef="#ctx0" brushRef="#br1" timeOffset="-192811.54">31739 11016 41 0,'-7'72'20'0,"0"-35"-6"16,4-24 29-16,-1 6-41 16,4 0 1-16,-3-1 0 15,-1-2 0-15,4 0-7 16,4-7 0-16,3-9-5 15,0-9 0-15,0-13-7 16,0-6 0-16</inkml:trace>
  <inkml:trace contextRef="#ctx0" brushRef="#br1" timeOffset="-192647.56">31718 10655 29 0,'18'35'14'0,"21"15"-2"0,-29-35 18 15,4 7-29-15,4 0 0 16,3 3-2-16,-3 4 1 31,7 21-11-31,-4-13 1 16</inkml:trace>
  <inkml:trace contextRef="#ctx0" brushRef="#br1" timeOffset="-192392.35">31919 11151 23 0,'-3'-4'11'0,"10"-2"-2"0,0 0 8 16,4-4-17-16,6 4 0 0,4 0 0 16,0-7 1-16,1-2-2 15,-1-1 1-15,-4-3 0 16,1 3 0-16,0-2 0 16,-4 5 0-16,0 4 2 15,0 6 0-15,0 6 0 16,-3 12 1-16,-1 4 1 15,1 6 0-15,-4 7 0 16,0 5 0-16,0-5-2 16,-3-7 1-16,-1 0-4 15,1-6 0-15,-1-7-10 16,1-2 0-16</inkml:trace>
  <inkml:trace contextRef="#ctx0" brushRef="#br1" timeOffset="-191761.89">32572 10909 46 0,'7'-3'23'0,"-7"3"-21"0,0 3 37 0,-3 0-39 15,-8 7 0-15,-7 2 0 16,1 4 1-16,-8 3-1 16,0 3 0-16,-6 0 1 15,6 9 0-15,0 0-1 16,7 4 1-16,4-1 0 15,11-6 0-15,3 4 0 16,7-4 0-16,7-6-1 16,4-3 1-16,3-4-1 15,7-5 0-15,4-7-1 16,-4-3 0-16,0-3 0 16,4 0 1-16,0-4-2 0,-1-2 1 15,1-7 1 1,-4 1 0-16,8-4-1 0,-1 0 1 15,0-3 0-15,1 3 0 16,-5 4 0-16,-6-10 0 16,-7-4-1-16,-8 1 0 15,-13 0 0-15,-8 0 1 16,-10 9 0-16,7 13 0 16,0 15 0-16,-4 13 0 15,4-3 1-15,0 12 0 16,3 7 0-16,8-4 1 15,3 1 0-15,3 2 0 16,1-5 0-16,10-4 0 0,11-6-2 16,13-6 1-16,8-10-10 15,0-12 0-15,-11-4-7 16,-6-6 1-16</inkml:trace>
  <inkml:trace contextRef="#ctx0" brushRef="#br1" timeOffset="-189612.57">26599 12339 46 0,'-7'53'23'0,"-7"-21"-17"0,11-20 24 16,-4 10-30 0,-4 3 0-16,1 3-1 15,-1-6 1-15,4-3-5 0,0-6 1 16,3-10-9-16,8-13 0 31</inkml:trace>
  <inkml:trace contextRef="#ctx0" brushRef="#br1" timeOffset="-189417.69">26518 12060 53 0,'0'16'26'0,"4"-10"-29"0,-4-6 46 0,7-3-43 16,3 6 0-16,8 0-5 15,3 0 0-15,8 3-2 16,-1-6 0-16,-4 0-8 16,-2-9 1-16</inkml:trace>
  <inkml:trace contextRef="#ctx0" brushRef="#br1" timeOffset="-188787.76">26966 12179 53 0,'0'13'26'0,"4"-1"-30"15,-8-2 48-15,-3 2-44 16,-3 7 1-16,-8 3-1 15,0 0 0-15,-3 0 0 16,0 0 0-16,0-10-1 16,3-2 1-16,1-1-1 15,3-3 0-15,6 1 1 0,5 2 0 16,6 0 0-16,12 4 0 16,2 0 1-16,8 5 1 15,0 1 0-15,-4-3 1 16,-4 3-2-16,-6 3 0 15,-15 3 0-15,-13 6 0 16,-11 4-5-16,-1-1 1 16,-2-6-14-16,-5-18 1 15</inkml:trace>
  <inkml:trace contextRef="#ctx0" brushRef="#br1" timeOffset="-188172.6">28579 12223 43 0,'-8'6'21'0,"-37"4"-17"0,34-4 25 16,-7 3-29-16,1 4 1 15,3 6 2-15,-8 6 1 16,1-3-4-16,0 9 0 16,0 7 2-16,3-1 0 15,8 4 0-15,3-3 0 16,7-4-2-16,7-9 1 16,3-12-1-16,-3-7 1 0,4-9-1 15,0-6 1-15,3-7-1 16,3-6 1-1,1-3-1-15,-4-3 0 0,7 6-1 16,-3 0 0-16,-4 0 0 16,0 6 0-1,-3 4 0-15,-1 5 1 0,1 10-1 16,-4 1 0-16,0 8 2 16,-4 10 0-16,1 6 0 15,0 4 1-15,-1 8-1 16,1 1 0-16,3 0 0 15,3-7 0-15,4-5-6 16,4-7 1-16,0-10-11 16,3-6 1-16</inkml:trace>
  <inkml:trace contextRef="#ctx0" brushRef="#br1" timeOffset="-187588.46">30050 12593 43 0,'-4'34'21'0,"8"45"-14"16,-1-67 29-16,-3 14-35 15,-3 8 1-15,-1 7 2 16,1-7 0-16,-1 4-4 15,1 0 0-15,-5-7 2 16,5-3 1-16,-1-12-2 16,4-10 0-16,4-15-1 15,3-10 0-15,0-16-1 16,-3-5 0-16,-4-17-1 16,0-2 1-16,0 2 0 15,0 1 1-15,3 5-1 0,1 4 0 16,-1 10-1-16,8 5 0 15,3 11 1-15,3 8 0 16,5 13 0-16,6 6 1 16,0 7 1-16,-3 9 0 15,-4-3 0-15,-3 2 1 16,-8 5-2-16,-6 5 1 16,-4-3-2-16,-7-3 1 15,-7-3-4-15,-8-3 1 16,1-3-12-16,4-7 1 15</inkml:trace>
  <inkml:trace contextRef="#ctx0" brushRef="#br1" timeOffset="-187118.3">30431 12687 54 0,'-4'35'27'0,"11"-13"-25"0,-3-22 44 0,3 0-45 16,3-4 1-16,11-5 0 16,1 0 0-16,-1-1-5 15,4-2 1-15,6 2-6 16,5 7 1-16,-5-3-10 16,-10 9 0-16</inkml:trace>
  <inkml:trace contextRef="#ctx0" brushRef="#br1" timeOffset="-186820.17">31122 12747 38 0,'0'12'19'0,"-3"-6"-10"0,3-6 23 16,-4 4-29-16,0 5 1 16,-3 7-1-16,0 9 0 15,-3 3-5-15,-1-3 1 16,1-3-1-16,3-6 1 0,0-4-13 15,7-5 0-15</inkml:trace>
  <inkml:trace contextRef="#ctx0" brushRef="#br1" timeOffset="-186625.59">31041 12414 32 0,'18'13'16'0,"-1"24"-14"16,-10-30 16-16,4 2-21 15,-1-3 1-15,1 1-11 16,0-1 0-16,6-6 12 16,1 3 1-16</inkml:trace>
  <inkml:trace contextRef="#ctx0" brushRef="#br1" timeOffset="-186098.77">31270 12747 31 0,'18'28'15'0,"-8"-12"-15"0,-2-16 30 15,-8 0-31-15,7-7 1 16,0 4-2-16,0 0 1 15,0-6 0-15,0-4 0 0,0-3-2 16,-4 7 0-16,1-4 0 16,-4 13 0-16,3 4 0 15,1 2 0-15,-1 6 1 16,1 13 0-16,3 4 1 16,0 2 1-16,0-3 0 15,0-3 1-15,4-9 2 16,6-3 1-16,8-7-1 15,10-9 1-15,4-16-1 16,0-9 1-16,-7-19-2 16,3-19 0-16,4-13 0 15,0-12 0-15,-8-18 0 16,-13-4 1-16,-4 0 1 16,-10-9 0-16,-8 9 0 15,-10 22 1-15,3 9-2 16,1 23 0-16,-1 18-1 15,-3 22 1-15,0 29-3 0,-4 21 1 16,-6 28-2-16,6 26 1 16,4 28 0-16,0 12 1 15,10 20-2-15,4-17 1 16,0-9-3-16,0-25 0 16,4-18-6-16,3-20 0 15,4-21-5-15,-8-17 0 16</inkml:trace>
  <inkml:trace contextRef="#ctx0" brushRef="#br1" timeOffset="-185874.12">31429 12627 39 0,'21'13'19'0,"36"-10"-23"16,-36-3 34-16,7 0-32 15,4 3 0-15,-1-3-11 16,1 0 0-16,0-6 10 16,-7 3 0-16</inkml:trace>
  <inkml:trace contextRef="#ctx0" brushRef="#br1" timeOffset="-185589.82">31764 12621 42 0,'39'32'21'0,"28"-17"-23"0,-49-15 40 16,10-6-37-16,4-7 1 15,-1 1-1-15,-6-1 1 16,-4 4-4-16,-3 0 1 15,-8-4 0-15,-10 0 1 0,-7 1-2 16,-3 2 1-16,-4 4 0 16,-4 0 0-16,-3 12 0 15,-4 4 0-15,8 5 1 16,2 10 0-16,5 4-2 16,3-4 1-16,7-3-6 15,0 0 1-15,10-4-6 16,8-2 1-16</inkml:trace>
  <inkml:trace contextRef="#ctx0" brushRef="#br1" timeOffset="-185065.68">32290 12587 31 0,'39'-13'15'0,"-4"-12"-10"15,-21 19 22-15,-3 0-27 16,-1-4 1-16,1 4-1 15,-4-4 1-15,-7-2-2 16,-7 6 1-16,-4-4-1 0,-3 7 1 16,-7 3-1-16,0 3 1 15,3 7-1-15,0-1 1 16,1 7-1-16,3-4 1 16,3 10 0-16,4 3 0 15,3 7 0-15,4-4 1 16,0 6 0-16,0 4 0 15,0 6 0-15,4-3 1 16,3 9 0-16,0 0 1 0,0-3 0 16,0 6 1-1,4-6 0-15,-4 4 0 0,0-4 0 16,-4-10 0-16,-3-2-2 16,-3-1 1-16,-8-2-3 15,4-7 1-15,0-3-1 16,-3-4 0-16,-4-5 0 15,-1-10 0-15,-2-6-1 16,-1-3 0-16,1-10 0 16,-1-15 1-16,0-4 0 15,11 1 0-15,7-4 0 16,4 7 1-16,10 2 0 16,3-5 0-16,8 6 0 15,7 3 0-15,3 6-3 16,-3 6 0-16,0-2-8 15,-8 2 1-15,-2-6-6 16,6-6 1-16</inkml:trace>
  <inkml:trace contextRef="#ctx0" brushRef="#br1" timeOffset="-184778.5">32614 12841 38 0,'7'6'19'0,"-7"-34"-16"0,4 12 31 0,-1 4-31 15,-3-7 1-15,4-6 2 16,-1-4 0-16,5 1-7 16,-1 3 0-16,3 0 5 15,4 3 1-15,0 6-2 16,4 4 0-16,3 9-2 15,-3 0 1-15,-1-1-6 16,1 1 1-16,-4 3-10 16,0 0 0-16,-7-3-4 15,0 0 1-15</inkml:trace>
  <inkml:trace contextRef="#ctx0" brushRef="#br1" timeOffset="-184103.48">33020 12653 49 0,'28'9'24'0,"-17"-18"-31"0,-11 9 47 16,0 0-43-16,0-7 1 15,-7 4 0-15,-4 6 1 16,-3 7 2-16,-7 9 1 15,0-1-2-15,-7-2 0 16,6 3 1-16,5 0 0 0,3 3 0 16,3-4 0-1,4-2-1-15,3 0 1 0,11-10-1 16,4-6 0-16,3-3 0 16,0-7 0-16,0-5-2 15,-3 9 1-15,0-4-2 16,-1-2 0-16,-3-10-2 15,-3 3 0-15,-1 3-1 16,4 0 0-16,-3 7 1 16,-1 6 1-16,1 6 0 15,-1 10 1-15,1-1 2 16,-1 10 0-16,1 6 1 16,3 7 1-16,0-1-1 15,0-9 1-15,4-6-1 16,-1-3 1-16,4 0 0 15,8-7 1-15,9-3-1 16,12 1 1-16,-1-14 0 16,0-8 1-16,8-14-1 0,-1-2 1 15,-3-22-1-15,-7-13 1 16,-11-6-1-16,-7-19 1 16,-14 6-1-16,-17-6 0 15,-15 3-1-15,4 4 1 16,0 2-1-16,-4 19 0 15,0 20-1-15,-3 27 0 16,3 25 0-16,8 26 1 16,3 18-1-16,7 22 1 15,3 32 0-15,11 9 0 16,4 16 0-16,-4-16 0 0,3-10-4 16,1-15 1-16,-4-12-10 15,7-20 0-15</inkml:trace>
  <inkml:trace contextRef="#ctx0" brushRef="#br1" timeOffset="-183249.66">27485 13738 45 0,'-7'97'22'0,"-39"85"-19"0,39-148 23 16,0-6-27-16,0-9 0 15,3-9 1-15,4-17 0 16,4-5-1-16,3-16 1 15,0-10-2-15,0-19 0 16,0-2-1-16,0-4 1 16,0-3-1-16,4 7 0 15,-4-1 1-15,3 7 1 16,1 3 0-16,7 9 0 0,3 10 1 16,3 9 1-16,5 12 0 15,2 10 1-15,5 10 2 16,-1-1 1-16,-3 4 0 15,-8 9 1-15,-6 3 0 16,-11 6 0-16,-10 10-2 16,-11 6 0-16,-11 0-3 15,-7 3 0-15,-3-9-5 16,0-7 0-16,6-9-11 16,8-12 0-16</inkml:trace>
  <inkml:trace contextRef="#ctx0" brushRef="#br1" timeOffset="-182933.59">28007 13571 45 0,'-7'10'22'0,"7"-10"-12"0,0 3 31 16,0 0-37-16,0 0 1 15,7 3 3-15,4 1 0 16,3-1-10-16,7 3 0 0,7-2 6 16,11-4 1-16,3-3-5 15,1 0 0-15,-5 0-7 16,-6-3 1-16,-11-4-12 15,-7 1 0-15,-14 0-1 16,-7 0 1-16</inkml:trace>
  <inkml:trace contextRef="#ctx0" brushRef="#br1" timeOffset="-182738.25">28018 13876 44 0,'-14'31'22'0,"3"-3"-13"15,14-22 42-15,1 1-46 16,3 2 0-16,4 0 1 16,10 1 1-16,11-1-10 0,10-2 1 15,4-1 2 1,-4 0 1-16,-3-12-11 0,-7 0 1 16,-11-7-10-16,-11 4 1 15</inkml:trace>
  <inkml:trace contextRef="#ctx0" brushRef="#br1" timeOffset="-182137.51">28808 13506 48 0,'-4'18'24'0,"11"32"-15"16,-3-43 36-16,3 2-41 0,7 1 1 15,4-1 2-15,-1 0 0 16,12 4-10-16,2-1 1 15,15 1 6-15,-7 0 0 16,-7 2-4-16,-11 7 0 16,-7 3-1-16,-18 4 0 15,-10-4-2-15,-10 0 1 16,3 0-3-16,-8 3 1 16,-10 0 0-16,4 4 1 15,3 2 1-15,4-6 0 0,7 10 2 16,3-4 1-16,11 4 2 15,7-3 0-15,14-4 0 16,8-9 0-16,2-3-4 16,8-10 1-16,7 0-8 15,7-5 1-15,-4-8-11 16,0-8 0-16</inkml:trace>
  <inkml:trace contextRef="#ctx0" brushRef="#br1" timeOffset="-181567.85">29482 13700 42 0,'-4'9'21'0,"8"-18"-11"16,-1 15 28-16,-3-6-35 15,4 3 1-15,-1 4 2 16,1 5 1-16,-1 1-8 15,8 2 1-15,10 7 6 16,11-3 0-16,3-3-2 16,11-1 0-16,3-2-1 15,-3 3 0-15,-3-1-3 16,-15 4 1-16,-14 9-3 16,-21 4 1-16,-18 9-1 0,-24 6 1 15,-1 0-4-15,1 3 0 16,-8-3-3-16,8 0 1 15,7-6-12 1,10-4 1-16</inkml:trace>
  <inkml:trace contextRef="#ctx0" brushRef="#br1" timeOffset="-181158.22">30406 13543 42 0,'7'-16'21'0,"-3"23"-17"0,-4-7 26 0,0 3-25 16,-4 9 1-16,-3 17 3 16,0 15 0-16,0 9-11 15,0 19 0-15,0 3 7 0,3 13 1 16,1 0-4-16,3 9 1 15,0-25-6-15,3-12 1 16,1-16-12-16,3-7 1 16,0-12-5-16,3-15 1 15</inkml:trace>
  <inkml:trace contextRef="#ctx0" brushRef="#br1" timeOffset="-180971.64">30875 14365 57 0,'14'66'28'0,"0"-82"-40"0,-14 16 54 0,0 0-54 16,-7 3 1-16,-3 3-18 15,6 10 1-15</inkml:trace>
  <inkml:trace contextRef="#ctx0" brushRef="#br0" timeOffset="-150910.16">3023 15691 69 0,'0'3'34'0,"-3"10"-29"0,3-7 35 0,-11 7-40 16,-13 5 1-16,-1 11-1 15,-14 8 0-15,-3 4 0 16,-8 3 0-16,1 3 0 16,3-3 1-16,7-3-1 15,4-4 0-15,7-2 0 16,7-7 1-16,10-3-1 15,11-6 1-15,11 0-1 16,20 0 0-16,8-4 1 16,11-2 0-16,9-1-1 15,-6-2 1-15,-3 2-1 16,-11 4 0-16,-11 6 0 16,-18 6 0-16,-10 7-1 15,-21 12 0-15,-7 3-2 16,-11-3 0-1,-3 3-7 1,3-12 0-16,18-13-4 0,10-10 0 16,11-11-5-16,11-17 1 15</inkml:trace>
  <inkml:trace contextRef="#ctx0" brushRef="#br0" timeOffset="-150668.62">3270 16312 59 0,'7'41'29'0,"-14"-4"-38"0,7-24 60 0,-10 0-51 16,3 2 1-16,3 1-1 15,-6 0 0-15,2-4-1 16,5-2 0-16,-4-10-5 15,7-4 0-15,7-11-11 16,-4-7 1-16</inkml:trace>
  <inkml:trace contextRef="#ctx0" brushRef="#br0" timeOffset="-150505.68">3242 16105 56 0,'0'28'28'0,"7"-12"-32"0,-7-16 45 16,0 0-42-16,4 0 1 16,3-3-2-16,3-3 0 15,8-1-5-15,-4 1 0 16,7-3-8-16,4-7 1 16</inkml:trace>
  <inkml:trace contextRef="#ctx0" brushRef="#br0" timeOffset="-150126.97">3521 16218 41 0,'0'34'20'0,"17"1"-17"0,-13-29 30 0,3 4-30 15,-7 5 0-15,0-2 0 16,0-1 0-16,0-2-5 16,-7-4 0-16,7-3 2 15,0-3 0-15,0 0-2 16,7-9 1-16,0-1-1 15,4 1 0-15,-1-4 0 16,1-2 1-16,-1-1 0 16,8 0 1-16,-4 4 1 15,4 6 0-15,-1 2 2 16,5 4 0-16,-12 4 1 16,4 2 1-16,0 3 0 15,-3-2 1-15,-8 5-3 16,5 4 1-16,-8 3-2 15,0 3 0-15,0 3-1 16,0 0 0-16,0-3-3 0,3-7 0 16,4-2-6-1,-3-10 1-15,13-3-10 0,1-9 1 16,3-13-1-16,0-7 1 16</inkml:trace>
  <inkml:trace contextRef="#ctx0" brushRef="#br0" timeOffset="-149559.04">4085 16231 52 0,'21'18'26'0,"8"-5"-32"0,-19-13 56 0,-6 0-49 16,13-3 0 0,1 0 1-16,-4-4 1 0,4 1-4 15,-1-3 1-15,5-1 1 16,-12 1 0-16,1-1-1 15,-8 1 0-15,-3 0-1 16,-3 2 1-16,-8 4-2 16,1 9 1-16,-12 4-2 15,8 6 0-15,0-1 1 16,-4 7 0-16,4 0 0 16,0 0 0-16,4 3 1 15,6 0 0-15,-3 0 1 16,7 4 1-16,7-11-1 15,-3-2 1-15,13-7-1 16,4-2 0-16,8-1-1 16,2-3 1-16,5-6 0 15,-1-6 0-15,0-4-1 16,1-9 1 46,9-3-1-62,-6 3 1 0,-3-6-1 16,-1-3 1-16,-3-1-1 0,-4 1 1 0,0 6-1 0,-14 3 1 0,-3 3-1 0,-1 3 0 16,-3 4 1-16,-7 2 1 0,-10 10-1 0,-1 10 0 15,1 5 1-15,-1 10 1 16,0 4 1-16,4 8 1 16,7 4-2-16,0 3 1 0,7-10-1 15,8 7 1 1,6-9-2-16,3-14 1 0,12-11-5 15,10-10 0-15,-8-7-13 16,1-15 1-16</inkml:trace>
  <inkml:trace contextRef="#ctx0" brushRef="#br0" timeOffset="-148897.12">6883 16767 59 0,'31'56'29'0,"-2"-28"-23"0,-15-24 45 0,3-1-47 16,12-3 0-16,2 0 3 15,8-3 0-15,-7-13-9 16,7-12 1-16,0-10 5 15,-11-25 1-15,4-21-3 16,-18-7 0-16,-7-16 0 16,-11-18 0-16,-6-1 0 15,-5-9 0-15,1 13-1 0,0 3 1 16,4 6 0 0,6 13 0-16,-3 12-1 15,14 16 0-15,-3 12 0 0,13 10 1 16,12 12-1-16,-5 16 1 15,12 10-2-15,-8 2 0 16,0 17-3-16,-7 2 0 16,4 7-7-16,-8 6 1 15,-6 6-17-15,-4-6 1 16</inkml:trace>
  <inkml:trace contextRef="#ctx0" brushRef="#br0" timeOffset="-148503.97">7472 16764 69 0,'0'9'34'0,"0"13"-31"16,3-9 49-16,-3 2-50 15,0 13 0-15,-3 7 0 0,6 9 1 16,-3 6-6-16,0-3 1 16,0-6-3-16,0-13 0 15,0-12-12-15,0-16 1 16,4-25-5-16,3-19 1 16</inkml:trace>
  <inkml:trace contextRef="#ctx0" brushRef="#br0" timeOffset="-147907.47">8008 14964 61 0,'4'15'30'0,"-8"14"-29"16,4-20 57-16,-3 4-57 0,-1 2 1 16,-7 1 0-1,-3 3 0-15,-3-4-3 0,-4 1 0 16,-4 0 2-16,0-7 0 15,4-3-1-15,3-2 0 16,-3-4 0-16,7-4 0 16,3-5-1-16,8-4 0 15,-4-2-1-15,7-1 0 16,7-3 0-16,4 4 1 16,6 2-1-16,4 1 1 15,0 5 0-15,4 4 1 16,0 6-1-16,0 4 0 15,-8 5 0-15,1 4 0 0,3 6-1 16,7 0 1-16,-7 0 0 16,8 0 0-16,2-1 0 15,1-8 0-15,0-7 1 16,3-6 1-16,4 0 1 16,-11-6 1-16,-3-3 0 15,-4-10 0-15,-3-3 0 16,-11-6 0-16,-7-1-1 15,-11 4 1-15,-10 10-6 16,-11-1 0-16,-3 10-11 16,-14 6 0-16,-1 6-5 15,4 0 0-15</inkml:trace>
  <inkml:trace contextRef="#ctx0" brushRef="#br0" timeOffset="-147420.75">8654 15221 62 0,'7'6'31'0,"-7"7"-24"0,0-7 55 0,0 10-61 15,-7 2 1-15,3 11 0 16,1 11 1-16,-8 4-4 16,0 16 1-16,4 3 1 0,4-10 0 15,3 0-4-15,3-12 1 16,4-7-8-16,4-12 1 15,7-12-12-15,10-13 0 16,4-10 0-16,-1-6 1 16</inkml:trace>
  <inkml:trace contextRef="#ctx0" brushRef="#br0" timeOffset="-147188.08">9021 15481 53 0,'14'22'26'0,"-4"-16"-24"0,-6-3 53 0,-1 1-50 15,-3 8 0-15,-7 13 3 16,-3 13 0-16,-19 3-10 16,-2 18 0-16,-12 16 7 15,-13 10 0-15,-4 12-2 16,3 1 0-16,1 8-2 16,7-2 1-16,6-17-2 15,5-8 0-15,6-16-4 16,7-13 1-16,7-16-8 15,8-12 1-15,10-12-13 16,0-10 1-16</inkml:trace>
  <inkml:trace contextRef="#ctx0" brushRef="#br0" timeOffset="-146943.9">9013 16146 62 0,'0'28'31'0,"-17"19"-34"0,6-31 48 16,-6-1-43-16,-8 14 1 15,-7 8 1-15,-7 4 0 16,1 9-5-16,-1 4 0 16,7-11 1-16,4-2 0 15,7-9-7-15,7-10 1 16,10-13-12-16,4-22 0 0,0-18-1 15,7-10 0-15</inkml:trace>
  <inkml:trace contextRef="#ctx0" brushRef="#br0" timeOffset="-146764.21">8678 16249 38 0,'0'-18'19'0,"18"18"-9"0,-7 6 35 16,3 6-40-16,3 1 0 0,4 15 4 15,1 13 0-15,2 9-12 16,-10 6 1-16,4-2 7 15,0-4 0-15,-1-6-5 16,1-10 1-16,3-12-6 16,-3-15 0-16,-1-14-5 15,1-12 1-15,3-15-10 16,-10-19 1-16</inkml:trace>
  <inkml:trace contextRef="#ctx0" brushRef="#br0" timeOffset="-146421.62">9151 15854 53 0,'7'19'26'0,"-3"-3"-22"0,-4-16 44 16,0 0-43-16,3 0 1 16,8 0 3-16,3-3 0 15,7-1-11-15,11 1 1 16,0-3 8-16,-4 0 1 15,0 3-3-15,-7-1 0 16,0 4-4-16,-14 4 1 0,-3 5-2 16,-8 4 0-16,-3 5-2 15,-10 7 0-15,3 1 0 16,-4 2 0-16,7-3 1 16,4 0 1-16,7 0 1 15,7 0 0-15,7 0-1 16,8-9 1-16,6-7-3 15,14-9 1-15,1-6-8 16,-1-3 1 0,-3-10-15-16,-18-22 1 0</inkml:trace>
  <inkml:trace contextRef="#ctx0" brushRef="#br0" timeOffset="-145847.65">10269 15462 60 0,'7'19'30'0,"-3"3"-21"0,-4-16 42 0,0 10-48 16,0-3 1-16,0 18 0 16,-4 3 1-16,1 4-7 15,-4 9 0-15,3 0 4 16,1 0 1-16,3 3-3 15,0-3 1-15,3-3-1 16,-3-6 1-16,0-10-1 16,0-3 1-16,-7-6-2 15,4-6 0-15,-8-7 0 16,-3-6 1-16,-7-3-2 16,-4-7 1-16,-3 4 0 15,-4 3 1-15,0 3 1 16,4 12 1-16,4 1 0 0,6 6 0 15,7 9-1 1,4 3 1-16,4 4-1 16,6-4 1-16,4-9-2 0,7 3 1 15,8 0-2-15,6 0 1 16,0-3-4-16,7 0 1 16,4-6-8-16,7-10 1 15,3-15-12-15,4-13 0 16</inkml:trace>
  <inkml:trace contextRef="#ctx0" brushRef="#br0" timeOffset="-145637.04">10816 15958 62 0,'0'40'31'0,"-32"29"-33"0,22-53 47 0,-11 12-43 0,-11 10 0 15,-3 0 1-15,-1 6 0 0,5-1-5 16,2-2 1-16,8-9-3 16,4-14 1-16,6-11-9 15,4-20 0-15,10-15-7 16,1-19 1-16</inkml:trace>
  <inkml:trace contextRef="#ctx0" brushRef="#br0" timeOffset="-145441.25">10552 15892 47 0,'10'-25'23'0,"11"53"-13"0,-10-9 39 0,7 18-45 0,3 10 1 0,0 16 0 0,0 3 0 16,-3 0-8-16,-1-7 1 15,1-8 2-15,3-7 1 16,-3-16-9-16,3-9 1 16,-3-16-11-16,-1-25 0 15</inkml:trace>
  <inkml:trace contextRef="#ctx0" brushRef="#br0" timeOffset="-144784.37">12495 16033 69 0,'4'6'34'0,"7"-6"-33"0,-8 0 59 16,1 3-57 0,-1 1 1-16,-3 2-1 0,-3 3 1 15,-4 1-7-15,-8-4 1 16,1 6 3-16,0 1 1 16,-7 6-2-16,0 9 0 15,-7 3 1-15,3 4 1 16,0 9 0-16,8 9 0 15,6 0-2-15,11 10 1 16,7-16-2-16,11-12 0 16,3-4-6-16,11-12 1 15,6-13-6-15,1-15 0 0,0-7-2 16,0-6 0 0,-4-9 1-16,-3-4 1 0,3 7 5 15,-3-3 0-15,3-1 8 16,-7 7 1-16,-3 6 6 15,-4 7 1-15,-3 2 2 16,-4 4 1-16,-3 3-2 16,-11 3 0-16,-7 0-4 15,-4 3 1-15,-7 3-4 16,-3-6 1-16,0 7-2 16,0 2 0-16,0 7-3 15,-1 3 1-15,1-1-4 16,7 4 1-16,7-3-4 15,4-3 0-15,10-4-5 16,7-9 1-16,7-6-1 16,11-9 0-16,3-7-5 0,0-9 0 15</inkml:trace>
  <inkml:trace contextRef="#ctx0" brushRef="#br0" timeOffset="-144407.89">12975 16296 47 0,'-3'25'23'0,"-8"19"-21"0,11-34 41 0,-3-4-42 15,-1 3 0 1,4-5 0-16,0-1 0 16,0-3-2-16,4-10 1 0,-1-5 0 15,4-1 1-15,-3 3-1 16,-1-2 0-16,4-4 0 15,4-3 1 1,14-9 0 0,-1 6 0-16,1 9 0 15,0 6 0-15,-8 10-1 16,1 10 1-16,-8 9 0 16,1-1 0-16,-4 11 0 15,0 2 0-15,4 4-1 16,-1-4 0-16,1-3-1 15,-1-9 1-15,1-10-5 16,3-9 1-16,0-3-9 0,4-12 0 16,0-14-3-1,3-8 0-15</inkml:trace>
  <inkml:trace contextRef="#ctx0" brushRef="#br0" timeOffset="-144176.95">13395 16259 60 0,'0'44'30'0,"-4"12"-39"0,8-43 60 16,0 2-48-16,3-2 1 0,0-1 1 15,7-5 1-15,0-1-9 16,3-6 1-16,1-3 4 16,3-10 1-16,4-9-5 15,-4 3 1-15,4-2-3 16,-4-5 0-16,-3-2-5 15,-4 0 0-15,0 0-9 16,0 0 0-16</inkml:trace>
  <inkml:trace contextRef="#ctx0" brushRef="#br0" timeOffset="-143838.79">13712 16221 35 0,'8'22'17'0,"2"-13"-7"0,-6-5 18 0,3-1-23 15,0 0 1-15,0 0 2 16,0 0 1-16,3 0-12 16,5-3 1-16,2 0 7 0,1-3 0 15,3-3-4-15,-3-4 1 16,-1-2-2-16,-3-4 1 16,-3 4-2-16,-7-1 1 15,-4 1-1-15,-8-1 0 16,1 4 0-16,-3 6 1 15,-4 6 0-15,0 6 0 16,3 4 0-16,0 5 0 16,4 4 0-16,0-3 1 15,0 3-1-15,4 3 1 16,6 0-2-16,1 0 0 16,6-3-3-16,4-6 0 0,4-3-7 15,3-10 0-15,4-13-5 16,3-9 1-16</inkml:trace>
  <inkml:trace contextRef="#ctx0" brushRef="#br0" timeOffset="-143267.25">14139 16256 20 0,'14'15'10'0,"15"1"-6"16,-19-13 10-16,1 0-9 15,3-3 1-15,4 0 1 16,-1-3 0-16,1-3-9 15,-4 0 0-15,4-1 6 16,-4 4 1-16,3 3-3 16,-3 3 0-16,1 7 0 0,2-1 0 15,-3 16 1-15,4 7 0 16,0-1 0-16,-4 13 0 16,-4 0 0-16,-3-4 0 15,-10 8 0-15,-8 5 1 16,-6 3-3-16,-12-2 1 15,-2-4-1-15,-5-6 0 16,-2-10-2-16,-1-9 1 16,7-9-1-16,4-10 1 15,3-6-1-15,7-6 0 0,8-4 1 16,6 1 0 0,11-3 1-16,11 2 0 15,14-2 0-15,7-7 0 0,14-6-1 16,10-7 1-16,-3-2-1 15,0-10 0-15,-4 0-1 16,-3-3 1-16,-10 3-1 16,-5 0 0-16,-6 7 0 15,-7 2 1-15,-11 10-1 16,-7 0 1-16,-10 9 0 16,-5 7 1-16,-2 3-1 15,-8 9 1-15,4 9-1 16,0 7 1-16,3 6 0 15,4 3 0-15,4-3-3 16,-1-3 1-16,4-3-5 16,4-6 1-16,6-7-9 15,8-6 0-15,10-13-1 16,11-5 1-16</inkml:trace>
  <inkml:trace contextRef="#ctx0" brushRef="#br0" timeOffset="-142999.33">15169 16180 23 0,'15'-31'11'0,"-8"15"-8"0,-4 13 20 0,-3 3-20 0,-3-3 1 16,-1 0 2-16,1 3 0 15,-4 3-7-15,-4 6 0 0,-3 4 5 16,0 6 0-16,0 3 0 16,-1 0 0-16,5-3-1 15,-1-4 1-15,8-2 0 16,3 2 1-16,7 7 0 15,7 3 1-15,0 4-1 16,0 2 0-16,0 10-1 16,-3 0 1-16,-4-4-5 15,-4-5 0-15,-10-1-7 16,-10-6 0-16,-11-6-11 16,-8-10 0-16</inkml:trace>
  <inkml:trace contextRef="#ctx0" brushRef="#br0" timeOffset="-142142.52">17184 15296 47 0,'3'19'23'0,"1"12"-13"0,-4-18 33 16,-4 12-41-16,-3 6 1 15,-7 16 2-15,0 16 0 16,-4 15-6-16,4 23 0 16,4 5 4-16,3 1 0 15,3-16-1-15,4-3 0 16,4-19 0-16,3-13 0 16,3-12 0-16,1-13 0 15,-1-12-1-15,-2-13 1 0,-8-9-1 16,-11-3 0-1,-7-16-2-15,-10-9 1 0,-11-1-3 16,-3-5 0-16,0-7 0 16,-8 0 0-16,-3 3 0 15,0 10 1-15,0 9-1 16,4 9 1-16,7 13 3 16,3 7 0-16,11 11 1 15,10-2 0-15,15 3 2 16,20 3 0-16,22 0 1 15,14-10 1-15,32-9-2 16,27-6 1-16,15-19-4 16,18-15 1-16,-14 2-11 15,-18-5 0-15,-22-8-14 16,-31 14 1-16</inkml:trace>
  <inkml:trace contextRef="#ctx0" brushRef="#br0" timeOffset="-141106.24">19269 16218 49 0,'10'-3'24'0,"-10"-19"-7"0,-3 9 28 16,-1-2-40-16,-3-1 1 16,-10-9 0-16,-5 0 0 15,-6-3-9-15,-4 9 1 16,-3 9 6-16,-4 20 0 16,-10 2-5-16,-7 20 1 15,-4 8-3-15,3 4 0 16,4 10-1-16,7 5 0 31,18 4-1-31,18 3 1 0,13-16 1 0,22-9 0 0,21-13 2 16,3-12 1-16,18-19-1 15,7-13 1-15,-10-9-1 16,-8-10 1-16,-10 1-9 16,-4-1 1-16,-10-15-8 15,0 6 0-15</inkml:trace>
  <inkml:trace contextRef="#ctx0" brushRef="#br0" timeOffset="-140777.48">19674 16064 60 0,'18'35'30'0,"0"-26"-33"0,-18-9 53 15,0 3-48-15,-4 4 0 16,-6 5 0-16,-5 4 0 16,-2 6-3-16,3 3 0 15,-4-3 2-15,-3 3 0 16,0 3-1-16,3-3 0 16,4-3 0-16,3 0 1 15,1-6 0-15,6-1 1 16,8-5-1-16,6 2 1 15,5-8-1-15,6-8 1 16,7-5-2-16,4 3 1 0,-4 3-9 16,0 3 1-16,-10 0-13 15,-11-4 1-15</inkml:trace>
  <inkml:trace contextRef="#ctx0" brushRef="#br0" timeOffset="-140572.15">19410 16626 77 0,'-7'25'38'0,"24"-3"-43"0,-6-16 64 0,10 6-58 15,7 1 0-15,-3 0-2 16,14-4 0-16,3 0-5 16,-3-2 1-16,-4-1-16 15,-6-12 1-15</inkml:trace>
  <inkml:trace contextRef="#ctx0" brushRef="#br0" timeOffset="-139836.25">21227 15274 56 0,'0'13'28'0,"7"-1"-22"0,-7-9 33 0,3 7-37 15,-3 5 0-15,0 10 0 16,-3 13 1-16,-4 6-5 15,-7 16 1-15,-4-7 2 16,0 10 1-16,1-1-2 16,3-2 0-16,3 0-1 15,7-13 0-15,8-10-6 16,3-18 1-16,4-10-10 16,-1-12 0-16,-3-12-2 15,-3-1 1-15</inkml:trace>
  <inkml:trace contextRef="#ctx0" brushRef="#br0" timeOffset="-139584.75">20525 16234 77 0,'0'25'38'0,"31"-10"-47"0,-17-11 85 16,8-4-70-16,2-4 0 0,26 1 1 16,20-3 0-1,33-7-10-15,17-5 0 0,7-7 5 16,14-1 0-16,-11 5-7 16,-20 2 0-16,-26-3-8 15,-20 3 1 32,-15 0-14-47,-24-3 0 0</inkml:trace>
  <inkml:trace contextRef="#ctx0" brushRef="#br0" timeOffset="-139138.86">20768 16695 51 0,'-7'18'25'0,"-32"33"-21"0,36-33 30 0,-11 1-34 15,-11 9 1-15,-10 10-1 16,-8 9 1-16,-3 6-4 16,4 1 0-16,7-7-11 15,10-10 0-15,11-5 0 16,14-20 0-16</inkml:trace>
  <inkml:trace contextRef="#ctx0" brushRef="#br0" timeOffset="-138895.95">20429 16833 55 0,'22'47'27'0,"9"28"-37"0,-17-53 56 15,8 15-46-15,6 4 0 16,4 0 0-16,-8-3 0 16,-3-4-4-16,1-3 0 0,-5-9-11 15,-3-12 1-15</inkml:trace>
  <inkml:trace contextRef="#ctx0" brushRef="#br0" timeOffset="-137507.86">20906 16858 41 0,'0'9'20'0,"0"-3"-4"15,3-3 26-15,-3-3-36 16,7 4 1-16,4-8 3 15,10 1 1-15,4 0-15 16,10 3 1-16,4-3 7 16,3 3 1-16,-7 3-10 15,-3 0 0-15,-7 0-15 0,-8-9 0 16</inkml:trace>
  <inkml:trace contextRef="#ctx0" brushRef="#br0" timeOffset="-137254.43">21026 16720 62 0,'7'50'31'0,"3"19"-34"0,-10-57 46 0,-3 10-42 15,-1 10 0-15,1 5 0 16,-4 1 0-16,0-4-3 16,-1-2 0-16,-2-13-7 15,3-1 0-15,0-11-8 16,7-7 0-16</inkml:trace>
  <inkml:trace contextRef="#ctx0" brushRef="#br0" timeOffset="-136954.22">21770 16804 62 0,'-21'44'31'0,"-57"-3"-41"0,53-22 55 15,-6 12-45-15,-8 16 1 16,-7 0 0-16,0 0 0 16,7 0-4-16,1-6 1 15,9-10-12-15,12-12 0 16,6-12-2-16,11-17 0 0</inkml:trace>
  <inkml:trace contextRef="#ctx0" brushRef="#br0" timeOffset="-136737.24">21417 16773 43 0,'18'78'21'0,"3"-12"-25"16,-14-41 38-16,0 10-34 15,0 15 0-15,7-3 0 16,4 0 1-16,0 0-1 16,-1-3 0-16,-3-9-2 15,4-10 1-15,0-10-7 0,-4-18 0 16,7-19-4-16,-7-15 0 16</inkml:trace>
  <inkml:trace contextRef="#ctx0" brushRef="#br0" timeOffset="-136361.45">21826 16541 58 0,'11'3'29'0,"21"-3"-40"0,-18-3 60 0,3 0-46 16,5 3 0-16,6 3 2 16,-7 0 0-16,0 0-7 15,-7 0 0-15,0 1 3 16,-7 2 1-16,-7 0-3 16,-3 3 1-16,-4 4-1 15,0-4 0-15,-4 7 0 16,-3 3 1-16,4 6 1 15,2 6 0-15,1 1 1 16,7 2 0-16,7-9 1 16,4-3 0-16,3 0-1 15,7-3 1-15,8-6-2 16,-1-1 1-16,0-9-7 16,-3-6 1-16,-8 3-16 0,-3-12 1 15</inkml:trace>
  <inkml:trace contextRef="#ctx0" brushRef="#br0" timeOffset="-135837.08">23022 16074 53 0,'0'15'26'0,"-3"-5"-21"16,-1-4 33-16,-6 10-37 15,-4 6 1-15,-4 3 0 0,4 6 1 16,-7-3-4-1,-1 7 1-15,-2 3 1 0,-1 2 1 16,4-2-1-16,3 3 0 16,4-7 0-16,4-2 0 15,6-4 1-15,4-3 0 16,11-9-1-16,6-7 0 16,1-3-2-16,7-3 1 15,3-6-11-15,4-3 1 16,-1-10-8-16,1 1 0 0</inkml:trace>
  <inkml:trace contextRef="#ctx0" brushRef="#br0" timeOffset="-135616.66">22564 16833 66 0,'-4'40'33'0,"11"-30"-34"15,4-1 60-15,3 4-58 16,11 2 0-16,13 1 0 16,8-3 1-16,4-1-3 15,3-9 0-15,3 4-3 16,-3-7 0-16,-7-7-16 16,-7-8 0-16</inkml:trace>
  <inkml:trace contextRef="#ctx0" brushRef="#br0" timeOffset="-135251.45">24077 15400 40 0,'-3'0'20'0,"-19"28"-3"0,19-13 15 0,-4 4-28 16,-4 16 0-16,4 6 1 15,0 2 1-15,4 14-8 16,-1 9 0-16,1 9 5 16,3-3 0-16,-4-6-3 15,4-3 0-15,0-13-6 16,-4-9 1-16,4-13-11 16,0-22 0-16</inkml:trace>
  <inkml:trace contextRef="#ctx0" brushRef="#br0" timeOffset="-134891.8">24522 15911 54 0,'3'12'27'0,"-6"29"-26"0,-1-28 42 0,-7 12-41 16,-13 3 1-16,-22 16 0 15,-7 9 0-15,-25 19-3 16,4 19 0-16,-14 22 3 15,-11 0 0-15,4 6-2 16,7 0 0-16,7-15-3 16,10-23 0-16,15-15-7 15,13-19 1-15,12-16-11 16,17-27 1-16</inkml:trace>
  <inkml:trace contextRef="#ctx0" brushRef="#br0" timeOffset="-134559.37">24402 16591 59 0,'-4'31'29'0,"-35"4"-34"0,25-16 49 0,-10 15-43 16,-12 1 0-16,-10 6-1 16,1 9 1-16,2 6-2 15,8 1 1-15,7-4-3 16,3-15 1-16,4-10-10 15,3-16 0-15,4-21-4 16,0-19 1-16</inkml:trace>
  <inkml:trace contextRef="#ctx0" brushRef="#br0" timeOffset="-134345.39">24045 16644 34 0,'29'35'17'0,"-1"53"-12"15,-21-69 26-15,0 6-29 0,3 3 0 16,-2 6 0-16,-1 1 0 16,0 2-3-16,0-5 0 15,0-1 2-15,3-6 0 16,1-3-4-16,3-12 0 16,0-10-7-16,4-10 1 15,3-12-3-15,0-6 1 16</inkml:trace>
  <inkml:trace contextRef="#ctx0" brushRef="#br0" timeOffset="-133990">24564 16296 45 0,'18'16'22'0,"3"-10"-24"15,-11-6 45-15,1 0-41 16,7-3 0-16,-1 3 3 16,4-3 0-16,1 3-6 15,-1 3 1-15,-4-3 3 16,1 3 1-16,-7 4-2 16,-4 5 1-16,-7 7-3 15,-4 0 1-15,-10 6-2 16,0-3 1-16,0 3 2 0,0 6 0 15,3 4 1 1,4-7 1-16,7 3 0 0,4-2 0 16,6-1 0-16,1-3 1 15,6-3-4 1,8 0 1-16,7-7-7 0,3-5 1 16,4-4-17-16,-4-15 0 15</inkml:trace>
  <inkml:trace contextRef="#ctx0" brushRef="#br0" timeOffset="-129576.02">25340 16328 60 0,'4'34'30'0,"20"20"-21"0,-17-42 30 0,0 7-35 15,0 9 0-15,-7 7 0 16,-3 2 1-16,-8 10-8 16,-3 10 1-16,-3-4 1 15,-8-6 1-15,0-6-12 16,4-10 1-16,10-18-8 15,8-10 0-15</inkml:trace>
  <inkml:trace contextRef="#ctx0" brushRef="#br0" timeOffset="-129200.41">27231 15321 57 0,'0'-3'28'0,"0"9"-25"0,0-3 48 0,0 10-48 16,0 15 0-16,-7 7 1 15,-7 15 0-15,-7 19-6 16,-4 6 0-16,-3 13 2 16,-1 3 1-16,5 3-5 15,3-16 0-15,6-15-11 16,5-22 1-16,10-26-5 15,7-11 1-15</inkml:trace>
  <inkml:trace contextRef="#ctx0" brushRef="#br0" timeOffset="-128929.72">27037 15766 43 0,'25'16'21'0,"20"25"-17"0,-30-29 35 16,9 7-36-16,8-3 1 16,0 0 1-16,7 2 1 15,-1-2-8-15,-6 0 0 16,-7 3 4-16,-11-1 1 16,-14 11-3-16,-11-1 1 15,-10 6-4-15,-14 7 0 16,-11-3-4-16,-3-7 1 15,3-6-8-15,3-3 1 16,12-6-3-16,13-10 1 0</inkml:trace>
  <inkml:trace contextRef="#ctx0" brushRef="#br0" timeOffset="-128673.58">27760 15980 44 0,'-7'44'22'0,"-21"12"-22"16,17-37 43-16,-10 9-39 16,-11 10 0-16,-10 6 1 15,-7 3 1-15,-1 6-8 16,4 10 1-16,8-1 2 15,9-18 1-15,8-6-13 0,4-19 1 16,9-29-6-16,12-18 0 16</inkml:trace>
  <inkml:trace contextRef="#ctx0" brushRef="#br0" timeOffset="-128523.58">27358 15773 39 0,'3'0'19'0,"26"66"-15"0,-15-45 29 15,3 23-30-15,-2 0 0 0,2 6-1 16,1 4 1 0,-8-4-9-16,-3-9 1 0,1-13-7 15,2-12 1-15</inkml:trace>
  <inkml:trace contextRef="#ctx0" brushRef="#br0" timeOffset="-127894.31">29453 15453 57 0,'15'44'28'0,"-5"-22"-22"0,-6-19 48 0,-1 0-50 16,-3 0 1-16,0 0 0 15,-3 0 0-15,-8 4-8 16,-14 2 1-16,-3 4 4 16,-11 2 1-16,-7 4-3 15,-3 3 0-15,-4 3 0 16,0 3 1-16,4 10 0 16,7 9 0-16,10 13 0 15,4-4 1-15,6 4-1 16,8 2 1-16,7-5-1 15,11-1 0-15,17-12-2 16,11-13 1-16,6-5-2 16,12-4 1-16,3-13-8 0,3-12 1 15,-3-16-14 1,-3-16 0-16</inkml:trace>
  <inkml:trace contextRef="#ctx0" brushRef="#br0" timeOffset="-127667.27">29711 15951 58 0,'-11'66'29'0,"-6"-3"-19"0,13-47 39 0,-3 2-46 16,0 1 1-16,0 3 0 15,4-3 0-15,-1-3-6 16,4-4 0-16,4-2-1 15,-1-7 1-15,4-9-16 16,7-13 0-16,7-3-3 16,4-10 1-16</inkml:trace>
  <inkml:trace contextRef="#ctx0" brushRef="#br0" timeOffset="-127351.64">30505 15538 52 0,'0'0'26'0,"-7"21"-31"0,3-14 48 16,-6 8-40-16,-5 7 0 15,-6 7 1-15,0-4 0 16,0 15-6-16,0 4 1 16,0 16 3-16,-1-1 0 15,8 4-3-15,0-16 0 16,4 0-5-16,3-12 1 0,0-13-9 16,3-13 1-1</inkml:trace>
  <inkml:trace contextRef="#ctx0" brushRef="#br0" timeOffset="-127099.03">30011 15450 68 0,'14'25'34'0,"14"-3"-35"16,-10-19 56-16,21-3-54 16,21 0 0-16,21-13 0 15,3-5 0-15,26-1-2 16,10-10 1-16,0 4-3 16,-18-3 1-16,-24 9-8 0,-18-3 0 15,-8 7-10-15,-23 2 1 16</inkml:trace>
  <inkml:trace contextRef="#ctx0" brushRef="#br0" timeOffset="-126856.25">30695 16174 68 0,'4'22'34'0,"3"-25"-27"16,-7 3 59-16,7-3-65 15,0 0 1-15,3 3 1 16,1 0 1-16,-4 3-13 16,-3 0 1-16,-8 0-14 15,-14-3 1-15</inkml:trace>
  <inkml:trace contextRef="#ctx1" brushRef="#br0" timeOffset="-210851.82">6216 13926 0,'0'0'16,"0"0"-1</inkml:trace>
  <inkml:trace contextRef="#ctx0" brushRef="#br0" timeOffset="-125671.96">10936 17532 52 0,'0'0'26'0,"-14"-10"-18"16,7 7 27-16,-7-3-33 0,-4 0 0 15,-6 3 0-15,-5 3 0 16,-10 6-3-16,-6 6 1 16,-1 7 1-16,0 6 1 15,4 10-3-15,6-1 0 16,5-5-2-16,6-4 0 16,7-3-1-16,8-4 1 0,10-5-1 15,14-7 1-15,10-3 1 16,8-6 1-16,0-6 1 15,0-4 1-15,-4 1-1 16,-3-1 0-16,-8 1 0 16,1-1 1-16,-4 4-1 15,0 2 1-15,0 4-1 16,-3 6 1-16,3 1 2 16,-7 5 0-16,4 4-1 15,-4 2 1-15,0 1-1 16,-4 3 1-16,4 0-2 15,0-4 0-15,4 1-7 16,-1-7 1-16,5-6-11 16,9-12 0-16</inkml:trace>
  <inkml:trace contextRef="#ctx0" brushRef="#br0" timeOffset="-125387.7">11303 17068 54 0,'-7'62'27'0,"-7"7"-31"0,7-50 41 0,0 16-37 15,-4 6 1-15,-3 9-1 16,0 9 1 0,0 4-2-16,3 0 1 0,1-1-4 15,3-8 1-15,3-10-12 16,8-16 1-16</inkml:trace>
  <inkml:trace contextRef="#ctx0" brushRef="#br0" timeOffset="-125041.33">11599 17475 40 0,'14'10'20'0,"1"2"-10"16,-15-12 25-16,0 4-33 16,-4-1 1-16,-3 0 1 0,-4 0 0 15,-6 3-5-15,-11 0 1 16,-1 4 3-16,1-1 1 15,-4 4-2-15,4 3 0 16,7-1 0-16,0-2 0 16,7-1-1-16,7-5 0 15,10-1 0-15,8 0 0 16,10 3 0-16,7 1 0 16,0 2 1-16,-3 1 0 15,0 6-1-15,-8-7 1 16,-6 4-1-16,-8 0 1 0,-3-1-6 15,-7 1 1-15,-3 0-9 16,-4-4 1-16,3-9-8 16,4-6 0-16</inkml:trace>
  <inkml:trace contextRef="#ctx0" brushRef="#br0" timeOffset="-124726.9">11994 17598 40 0,'25'-3'20'0,"-14"-1"-17"16,-11 4 28-16,-4-6-29 15,-3-3 0-15,-3 3 0 16,-12-4 1-16,-2 7-4 16,-1 3 1-16,-7 6 1 0,4 13 1 15,0 3-3-15,-4 9 1 16,0 1-1-16,8-4 0 15,2 0-1-15,12 0 0 16,13-3 0-16,12-9 0 16,9-6 3-16,8-10 1 15,3-7 0-15,4-5 1 16,0-7-1-16,-7-9 1 16,-8-1-9-16,-3-5 1 15,-3-7-9-15,-7 4 0 16</inkml:trace>
  <inkml:trace contextRef="#ctx0" brushRef="#br0" timeOffset="-124202.43">14093 17212 33 0,'-14'25'16'0,"14"-9"-3"0,0-10 22 16,-3 3-29-16,-4 7 0 15,-7 0 2-15,-4 0 0 16,-3-1-11-16,-7 1 1 16,-4 0 8-16,-7-4 1 15,7-3-3-15,-3-2 0 16,-4 2-1-16,0 4 1 15,4 6-2-15,-4-4 1 16,4 13-5 0,7 4 1-16,3-4-3 15,11 3 1-15,3 7-2 16,8-7 0-16,14-2-3 16,17-7 1-16,4-7 1 15,6-2 0-15,5-4-3 16,3-12 1-16,-4-10-6 15,-3-8 0-15</inkml:trace>
  <inkml:trace contextRef="#ctx0" brushRef="#br0" timeOffset="-123930.84">14210 17507 62 0,'28'9'31'0,"-17"-24"-35"0,-11 15 60 15,-4-4-56 1,-3-2 0-16,-7 0 0 0,-4 0 0 15,-3 2 0-15,0 4 1 16,0 7-1-16,0 5 1 16,-4 7-2-16,0 3 0 15,4 3-2-15,4 3 1 16,6-6-2-16,4 3 1 16,10-6-1-16,8-6 1 15,0-7 0-15,6-9 1 16,4-3-2-16,1-4 0 15,-1-6-5-15,0-2 1 0,7-11-7 16,4-8 1-16</inkml:trace>
  <inkml:trace contextRef="#ctx0" brushRef="#br0" timeOffset="-123615.66">14453 17482 53 0,'11'40'26'0,"-8"-18"-36"16,-3-12 47-16,0 6-37 16,-3 5 1-16,-1-2 1 15,4 6 0-15,0-3-1 16,0 0 0-16,0-6 3 16,4 0 0-16,-1-7-1 15,4 0 0-15,4-9-1 16,0 0 0-16,3-9-2 0,-4-7 1 15,1-2-2-15,0-4 1 16,-1 3-1-16,1-3 1 16,-1 0-1-16,1 6 1 15,-1 1-3-15,5-4 0 16,2 6-7-16,-3-3 1 16,0 4-8-16,1-10 1 15</inkml:trace>
  <inkml:trace contextRef="#ctx0" brushRef="#br0" timeOffset="-122623.29">14591 17642 25 0,'-4'12'12'0,"4"-12"1"0,0 0 11 16,0 0-19-16,0 0 0 15,0 0 6-15,0 0 0 16,4-9-12-16,3-4 0 15,0-2 9-15,4-7 0 16,6-3-3-16,1 3 0 0,3-4-3 16,4 5 0-16,-4-1-3 15,0-4 1-15,0 1-2 16,-3 0 1-16,0 3-1 16,-4 4 0-16,3 2 1 15,-3 3 0-15,4 7 1 16,0 12 0-16,-1 7 0 15,-3-1 0-15,-3 13 0 16,0 10 1-16,-8-1-1 16,1 4 1-16,-1 3-3 15,1 0 0-15,-1-4-6 16,4-12 1-16,0-9-9 16,4-19 1-16</inkml:trace>
  <inkml:trace contextRef="#ctx0" brushRef="#br0" timeOffset="-122354.18">15177 17438 58 0,'0'31'29'0,"-4"22"-36"0,4-40 51 15,0 6-44-15,0 0 1 16,0 3 0-16,0-4 0 15,0-2 0-15,4-7 0 0,-4-2 2 16,0-7 1 0,14-7-1-16,0-5 1 0,7-7-2 15,4-3 1-15,6-12-4 16,-2 9 0-16,2-4-9 16,1-2 1-1,3-3-10-15,-3 2 1 0</inkml:trace>
  <inkml:trace contextRef="#ctx0" brushRef="#br0" timeOffset="-122025.77">15533 17532 64 0,'10'28'32'0,"15"-15"-39"16,-14-13 54-16,6 0-46 15,4-3 0-15,1-4-1 16,-5-2 1-16,-3-7-2 15,1-3 0-15,-1-3 1 0,-7 7 0 16,0-1-1-16,0 0 0 16,-7 4 0-16,0 6 0 15,-4 2-1-15,-3 4 1 16,0 10-1-16,0 2 1 16,0 10-1-16,0 0 1 15,3-3 0-15,4 3 1 16,4 3 0-16,3 0 0 15,4-3 0-15,-1 3 0 16,1-6-4-16,6-6 1 16,1-4-11-16,7-9 1 15,3-16-2-15,11-3 0 0</inkml:trace>
  <inkml:trace contextRef="#ctx0" brushRef="#br0" timeOffset="-121246.02">16020 17626 36 0,'0'12'18'0,"7"-15"-24"16,-4-3 32-16,1-3-27 15,-1-4 1-15,4 1 0 16,0-10 0-16,0 3 0 16,1 0 1-16,2 0-1 15,4 4 1-15,4-1 2 16,7 0 1-16,3 7 1 15,0-1 0-15,0 1 0 16,7 3 1-16,11 3 0 0,4-4 0 16,3-2-3-16,0-1 1 15,-8 1-3-15,-6 0 0 16,-7-1-1-16,-7 4 1 16,-8 0-2-16,-6 3 1 15,-11 3-3-15,0 3 1 16,-7 3-2-16,-7 3 0 15,-4 1-1-15,0 9 0 16,-3 3 0-16,-3 3 1 16,2 0 1-16,8 3 0 0,7 3 2 15,4-2 1 1,10 5 1-16,0-3 1 16,0-2-1-16,0-4 0 0,-4 0 0 15,-3 0 0-15,-3 0-1 16,-8-3 0-16,-6 0 0 15,-8 0 0 17,-3-3-1-32,0-4 1 15,3 1-1-15,7-10 1 0,4 0 0 0,4-2 0 0,3-4 0 16,3 0 1-16,8-4 0 16,10-2 0-16,7 0 1 15,14-10 1-15,14-6 0 16,8-6 1-16,3-13-1 15,0-3 0-15,-4-6 0 32,-3 3 0-32,0 0-2 15,-11 6 0-15,1 10-2 0,-4 3 1 0,-4-4 0 16,-10 4 0-16,-8 3 0 0,-6 6 0 16,-4 7-1-16,-11 6 0 15,-3 9 0 16,-7 6 0-31,-3 4 0 0,-5 9 0 16,1 0 0-16,4 3 1 0,2 0 0 0,8 0 1 16,0 0-2-16,4-6 1 15,6-4-3-15,4-5 0 32,22-16-11-32,6-7 0 0</inkml:trace>
  <inkml:trace contextRef="#ctx0" brushRef="#br0" timeOffset="-120899.66">17448 17225 36 0,'32'-10'18'0,"-21"10"-16"15,-11 0 21-15,-7 3-23 16,-7 4 0-16,-4-1 2 16,4 6 0-16,-7 4-1 15,-1 3 0-15,-2 6 2 16,-1-3 1-16,0 0-1 15,1-6 0-15,3-1 0 16,3-2 1-16,4-1-2 16,3 1 0-16,4 3-2 0,7-4 1 15,11 4 1-15,3-1 0 16,11 4-1-16,-1 0 1 16,8-10-1-1,-4 7 1-15,0-3-1 0,-6-4 0 16,-8 1-1-16,-4 8 0 15,-17-2-1-15,0 3 1 16,-3 6-5-16,-5 0 1 16,-6-6-10-16,-3-4 0 15,-1-5-1-15,0-4 1 16</inkml:trace>
  <inkml:trace contextRef="#ctx0" brushRef="#br0" timeOffset="-120688.58">17865 17707 63 0,'17'66'31'0,"-3"-15"-44"16,-10-42 67-16,-4 3-54 15,3 1 1-15,-3 0-2 16,-3 2 0-16,-8-2-5 15,-6-1 1-15,-15 1-12 16,-7-10 0-16</inkml:trace>
  <inkml:trace contextRef="#ctx0" brushRef="#br0" timeOffset="-114459.63">4008 8093 13 0,'10'-16'6'0,"-3"-18"2"15,-3 21 6-15,-4 7-13 16,0-3 1-16,0 2 1 0,-4-5 1 16,-3 2-5-16,-3 1 1 15,-1 0 2-15,-10 6 0 16,-11-4 0-16,-7 4 0 15,-17 3 0-15,6-3 1 16,-2 9-1-16,-8 4 1 16,-7 2 0-16,7 10 0 15,-7 0-1-15,-4 13 1 16,0-4-2-16,8 16 1 16,6-3-2-16,5 9 0 0,-8 4-1 15,3 5 1-15,4-2-1 16,7 3 0-16,8-1 0 15,2 11 0-15,8-4 0 16,0-10 1-16,10 1-1 16,8-7 1-16,10-3-3 15,10 7 1-15,15-1-1 16,17-3 1-16,8 1-1 16,10-4 1-16,10-3-1 15,8-3 1-15,3-16 1 16,0-9 0-16,-10-13 0 15,3-15 1-15,0-7 0 16,7-19 0-16,4-15 0 16,-1-22 0-16,1-22 0 15,-4-12 0-15,-3-11-2 16,-18 5 1-16,-18 2-2 16,-14 13 1-16,-14 15 0 0,-14 10 0 15,-3 0-2 1,-25 3 1-16,-15 9-2 0,-27 1 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6T14:46:52.4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8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26T14:47:58.152"/>
    </inkml:context>
  </inkml:definitions>
  <inkml:trace contextRef="#ctx0" brushRef="#br0">2307 4895 35 0,'7'15'17'0,"0"4"-11"15,-7-13 17-15,4 4-22 16,3-1 0-16,-4-3 1 0,4 10 0 16,-7 3-3-16,4 9 1 15,3-3 0-15,-7 13 1 16,0-7-2-16,0 10 1 15,0-7-5-15,0-5 1 16,-7-10-7-16,3-4 1 16</inkml:trace>
  <inkml:trace contextRef="#ctx0" brushRef="#br0" timeOffset="612.82">2544 4948 29 0,'10'0'14'0,"8"-10"-8"16,-15 4 20-16,4-3-23 16,4-7 0-16,-11 0 2 15,0-5 1-15,0-1-6 16,-7 3 0-16,3-6 4 16,-6 0 0-16,-1-1-2 0,4 8 1 15,-3 5-2-15,-19 4 0 16,-2 2-2-16,-8 14 1 15,-4-4 0-15,-2 9 1 16,-5 1-2-16,4 9 1 16,-3 0-1-16,3 9 0 15,4 4-3-15,14 5 1 16,-4 14-1-16,4 2 0 16,6 13 0-16,12-3 0 15,-1 3 1-15,11 3 1 0,0-6 0 16,14 0 0-16,15-10-1 15,9-12 1-15,5-9 0 16,17-13 0-16,7-13 2 16,-7-9 0-16,10-6 2 15,1-16 1-15,-4-10 1 16,-7-5 1-16,-7-10-2 16,-15-3 1-16,-9-1-4 15,-8-2 1-15,-11-3-2 16,-10 2 1-16,-10-5-5 15,-11-4 0-15,-8 10-6 16,1 6 1-16</inkml:trace>
  <inkml:trace contextRef="#ctx0" brushRef="#br0" timeOffset="1571.65">3140 6691 28 0,'39'25'14'15,"-1"16"-8"-15,-27-31 20 0,10-4-24 16,-10 3 1-16,6-2 2 16,4-7 0-16,1-4-6 15,-1-8 1-15,7-7 4 16,0-3 0-16,-3-9-2 15,0-13 1-15,-4-6-1 16,-11-19 0-16,1-7 0 16,-11-8 0-16,-11-20-1 15,-10-9 0-15,-7 1 0 16,-4-4 1-16,-7-7-1 16,1 4 1-16,6-3-1 15,4 9 0-15,-4 13 0 0,14 5 1 16,-3 11-1-1,11 5 0-15,2 7 0 0,5 16 0 16,6 9-2-16,5 3 1 16,13 6-1-16,0 10 0 15,7 12-1-15,0 10 1 16,4 9-5-16,-4 10 1 16,-3 9-7-16,0 3 0 15,-15 3-2-15,1 7 0 16</inkml:trace>
  <inkml:trace contextRef="#ctx0" brushRef="#br0" timeOffset="2472.81">3708 7077 38 0,'3'-3'19'0,"4"3"-28"16,-7-3 35-16,-7 3-27 15,4-3 1-15,-15 6 0 16,4 0 0-16,-4 3 0 15,1 10 0-15,-4 6 0 16,3-6 0-16,4 6 0 16,-7 3 0-16,10 0 0 0,4 0 1 15,7-3-1-15,0-3 1 16,7-4 0-16,4-5 0 16,-1-10-1-16,4-7 1 15,4-2-1-15,0-4 0 16,3 1 0-16,-7 2 1 0,3 1-2 15,1-4 1 1,-7 1-1-16,-1-1 1 16,1 7-1-16,-1 0 1 0,1 3 0 15,0 6 1-15,-1 3-1 16,4 7 1-16,-3 5 0 16,-1 4 0-16,5 4-1 15,-5-1 1-15,4-10-7 16,-3 1 1-16,3-16-5 15,4-6 0-15</inkml:trace>
  <inkml:trace contextRef="#ctx0" brushRef="#br0" timeOffset="3178.41">3736 4706 22 0,'0'19'11'0,"-11"9"-5"15,11-21 14-15,-7 2-20 16,-3 1 0-16,-1-4 1 16,1 3 0-16,-1 1-2 15,-3-1 1-15,10 0 1 16,-6-2 0-16,3-7 0 16,3-7 1-1,4-8-1 1,-7-4 0-16,7 0 1 15,0-3 0-15,7 10-1 0,4-1 0 16,-1 7-1-16,1 3 1 16,7 3-1-16,3 9 0 15,-4 4 0-15,-3-1 0 16,8 4-1-16,2 0 1 16,-3-1 0-16,1 4 1 15,-1 0-1-15,7-3 0 16,0-4 0-16,-7-9 1 15,8-3 0-15,-8-6 1 16,-7-3-1-16,0-1 1 16,-3-12 0-16,-11 0 0 0,-11 3 0 15,-3-9 0-15,-7 6-2 16,-7 10 1-16,-8-7-12 16,-3 0 0-16</inkml:trace>
  <inkml:trace contextRef="#ctx0" brushRef="#br0" timeOffset="3763.34">4692 6575 39 0,'0'-18'19'0,"-14"-58"-16"0,14 42 26 0,-4-13-25 16,-6-22 1-16,-1-10 0 15,-10-15 0-15,3-6-7 16,8-13 0-16,-1 16 4 16,1-3 1-16,10 9-2 15,10 3 0-15,11 9-1 16,-3 17 0-16,3 5-3 15,-7 16 0-15,0 16-4 16,0 22 1-16,-3 6-8 16,0 19 0-16,-4 19 0 0,-14 0 1 15</inkml:trace>
  <inkml:trace contextRef="#ctx0" brushRef="#br0" timeOffset="3973.5">4403 6118 45 0,'10'9'22'0,"22"0"-28"0,-21-9 49 0,10 4-43 16,7-4 1-16,4 0-3 15,3 0 0-15,-3 3-4 16,-4 0 1-16,4 0-8 15,-4-9 1-15</inkml:trace>
  <inkml:trace contextRef="#ctx0" brushRef="#br0" timeOffset="4231.72">5101 6080 44 0,'14'16'22'0,"-3"-23"-26"15,-11 10 36-15,-4 4-32 16,-3 2 0-16,-7 7 0 16,4 0 0-16,-12 5 0 15,5 1 0-15,-4-3 0 0,7 3 0 16,-1 10 0 0,5-4 1-16,3 0-2 0,3 0 1 15,4-3-3-15,11-3 0 16,-1 0-7-16,1-6 0 15,7-4-2-15,3-5 1 16</inkml:trace>
  <inkml:trace contextRef="#ctx0" brushRef="#br0" timeOffset="4442.58">5352 6118 39 0,'0'0'19'0,"0"18"-21"16,-4-8 38-16,-3 5-37 15,-4 7 1-15,1 10 0 16,-11-1 1-16,-4 10-1 16,0-3 0-16,-3-1 0 15,0 1 0-15,7-7-3 16,3 0 0-16,4-12-7 16,3-6 0-16,4-7-2 15,7-12 1-15</inkml:trace>
  <inkml:trace contextRef="#ctx0" brushRef="#br0" timeOffset="4638.84">5260 6240 24 0,'11'31'12'0,"-8"13"-9"0,4-31 21 15,-3 5-23-15,3 1 0 16,10 0 0-16,-6 3 1 15,-1 0-4-15,5-3 1 16,-1-7-4-16,0-2 1 16,-4-7-4-16,1-13 0 15</inkml:trace>
  <inkml:trace contextRef="#ctx0" brushRef="#br0" timeOffset="4846.64">5472 6149 44 0,'56'56'22'0,"4"16"-32"16,-49-53 45-16,3 6-36 16,-7 4 0-16,-4 5-2 15,-6 7 1-15,-8-4-5 16,-10-2 0-16,-7-10-4 15,-4-12 0-15</inkml:trace>
  <inkml:trace contextRef="#ctx0" brushRef="#br0" timeOffset="5444.42">6364 5848 42 0,'4'22'21'16,"24"25"-26"-16,-18-38 41 0,1 7-36 16,7 15 1-16,-4-6-1 15,0 4 1-15,0 2-1 16,4 0 0-16,-8-2 0 15,-6-4 1-15,3-7-1 16,-7-2 1-16,0-6 0 16,-11-7 0-16,1-6 0 0,-12-7 0 15,5 1 0-15,-4-4 0 16,-8-2-1-16,-13 2 1 16,7 4-2-16,-4 5 1 15,4 8 0-15,-1 8 0 16,8 10 0-16,4 0 1 15,6 3 0-15,4 6 0 16,7-2 0-16,7-1 0 16,7-3 0-16,14-3 0 15,0-3-1-15,18-10 1 16,-7-3-3-16,7-6 1 16,3-3-8-16,7-3 0 15,8-16-5-15,3 0 0 16</inkml:trace>
  <inkml:trace contextRef="#ctx0" brushRef="#br0" timeOffset="5659.88">6883 6149 39 0,'-14'47'19'0,"-29"22"-20"15,33-50 32-15,-4 3-31 16,-1 3 0-16,1 0 0 16,0-6 0-16,4-4-3 15,6-5 0-15,-6-10-8 16,10-13 0-16</inkml:trace>
  <inkml:trace contextRef="#ctx0" brushRef="#br0" timeOffset="5793.23">6685 6033 43 0,'25'19'21'0,"49"43"-16"0,-46-40 35 16,4 10-40-16,0 5 1 15,3 4-4-15,-3 0 0 16,-4-10-10-16,-14-3 1 16</inkml:trace>
  <inkml:trace contextRef="#ctx0" brushRef="#br0" timeOffset="6827.66">1997 8535 41 0,'10'19'20'0,"-3"-22"-16"0,-7 3 21 16,11 0-22-16,-4 0 1 0,4 0 2 15,-1-3 1-15,4 3-8 16,15-6 1-16,-1 2 4 16,0 1 1-16,4 3-2 15,-4 0 0-15,-3 3-3 16,-8 4 1-16,-6 5-2 16,-11 4 0-16,-11 0-1 15,1 6 1-15,-11 3-1 16,3 0 1-16,-3 0-1 15,0 9 1-15,3-2 0 16,0-4 1-16,8 0 0 16,6-3 0-16,-3 0 0 15,7-6 1-15,7-3 0 16,14-7 0-16,-3-3-1 0,3-6 0 16,0-3-5-16,8-3 1 15,-8 0-11-15,0-1 1 16</inkml:trace>
  <inkml:trace contextRef="#ctx0" brushRef="#br0" timeOffset="7307.29">2533 8570 55 0,'42'-69'27'0,"-35"25"-31"0,-7 28 44 0,0-9-40 16,-10 0 0-16,-1-3 1 15,-6-7 0-15,-15 10-2 16,-14 6 1-16,-7 7 0 16,-7 6 1-16,-11 12-1 15,12 6 0-15,-9 13-3 16,5 16 1-16,-4 6-1 16,7 16 0-16,11 19-1 15,6 15 1-15,19 3 1 16,20-3 1-16,15-6 2 15,10-16 0-15,25-18 0 0,14-13 1 16,10-19 0-16,11-16 1 16,0-21-2-16,-3-16 0 15,-7-13-1-15,-1-13 1 16,-13-5-5-16,-15-1 1 16,-14 4-12-16,-14-7 1 15</inkml:trace>
  <inkml:trace contextRef="#ctx0" brushRef="#br0" timeOffset="8060.39">3013 9993 27 0,'21'60'13'0,"-7"-16"2"0,-3-35 10 0,-1 4-20 16,4 3 0-16,11 2 3 15,7-5 1-15,-4-1-11 16,4-5 0-16,-4-10 7 16,-7-1 1-16,7-14-2 15,-7-26 0-15,-10-10-1 16,0-15 1-16,-18-9-1 16,-4-22 0-16,-10-7-1 15,-11 0 0-15,0-5-1 16,4 5 0-16,7 0-1 0,3 1 1 15,-3 8-1-15,11 14 0 16,-1 5-1-16,4 14 0 16,14 5-2-16,14 13 1 15,0 9-3-15,11 10 1 16,3 16-7-16,-3 2 0 16,-4 10-5-16,-7 10 0 15</inkml:trace>
  <inkml:trace contextRef="#ctx0" brushRef="#br0" timeOffset="8782.28">2872 10799 56 0,'0'10'28'0,"7"-20"-30"15,-4 7 50-15,15 0-47 16,-4-3 1-16,11-4 0 15,6 4 0-15,-9-3-3 0,-1 2 0 16,7 1-2-16,0 0 0 16,-3 0-11-16,0 2 0 31</inkml:trace>
  <inkml:trace contextRef="#ctx0" brushRef="#br0" timeOffset="9245.12">3531 10806 40 0,'0'28'20'15,"-21"-13"-18"-15,18-11 17 0,-11-1-19 16,-1-3 1-16,-2 0-1 15,3-10 1-15,-4 4-2 16,-3-3 1-16,10-4 0 16,-6 1 1-16,6-1-1 15,0 0 1-15,11 1 0 16,0-1 0-16,11 4-1 16,7 0 1-16,3 2 0 15,4 7 0-15,3 0-1 16,0 0 1-16,-7 10 0 15,0 2 0-15,-3 4-1 16,0 3 1-16,3-4-1 16,-7 1 0-16,11-3 1 15,-4-4 1-15,-4-6-1 0,15-9 1 16,-11-3-1-16,-3-7 1 16,-4-3 0-16,-3 6 0 15,-11-2-1-15,-4-4 0 16,-6-3-1-16,-12-3 0 15,-6 3-13 1,-11-3 0 0</inkml:trace>
  <inkml:trace contextRef="#ctx0" brushRef="#br0" timeOffset="9948.83">3708 8357 43 0,'0'12'21'0,"-7"-3"-14"0,3-9 27 0,-3 0-33 16,-4 4 1-16,1-1 0 16,-1 3 0-16,-6 3-3 15,-4 7 1-15,-1-3 1 16,-6-1 1-16,7 4-2 15,0-4 1-15,0 4-1 16,7-3 1-16,3-1-1 16,7-6 1-16,4 1-1 15,4-7 1-15,10 3-1 16,7-13 1-16,0 4-1 16,-3 0 1-16,-4-4-1 15,4 4 0-15,-8-3-1 16,1-1 1-16,0 1-2 15,-1 3 1-15,1-1 0 16,-1 4 0-16,-3 3-1 16,4 7 1-16,-1 5 0 15,1 4 0-15,7 9 1 16,-8 0 0-16,8 0 0 16,3-3 0-16,-7 0-6 0,11-6 0 15,-11-7-8-15,7-6 1 16</inkml:trace>
  <inkml:trace contextRef="#ctx0" brushRef="#br0" timeOffset="10521.31">4438 9965 35 0,'14'16'17'0,"-3"-26"-16"0,-8 1 22 15,-3-7-21-15,0-9 1 16,0-9 5-16,-3-20 1 16,-4-5-10-16,-4-10 1 15,-7-13 5-15,-3-2 1 16,0-13-2-16,0 2 0 0,3 1-2 16,8 0 0-16,10 6-1 15,3 13 0-15,11 16-1 16,0 8 1-16,8 20-2 15,6 12 1-15,0 19-5 16,-7 7 1-16,0 15-10 16,-3 9 0-16,-14 10-2 15,-4 3 1-15</inkml:trace>
  <inkml:trace contextRef="#ctx0" brushRef="#br0" timeOffset="10704.07">4195 9551 56 0,'10'10'28'0,"11"-7"-39"15,-10-6 58-15,7 0-47 16,3-1 1-16,7 4-2 0,4-3 0 16,-4 3-6-16,4 0 1 15,-1-3-9-15,-2 0 1 16</inkml:trace>
  <inkml:trace contextRef="#ctx0" brushRef="#br0" timeOffset="10960.18">4886 9457 38 0,'18'6'19'0,"-40"1"-21"0,15-4 25 0,-3 6-23 16,-8 7 0-16,-3 3 1 16,0 6 0-16,3 0-1 15,4 6 0-15,4 4 1 16,-1-4 1-16,4-3-1 16,3-3 1-16,8-3-5 15,6-3 1-15,8-6-8 16,-4-7 0-16</inkml:trace>
  <inkml:trace contextRef="#ctx0" brushRef="#br0" timeOffset="11165.82">5211 9442 49 0,'3'25'24'0,"-28"34"-31"0,18-40 43 15,-3-3-37-15,-11 6 1 16,3 6-1-16,0 3 0 16,4 1 1-16,-3-1 0 15,6-6-8-15,0-6 1 16,4-10-5-16,4-9 0 0</inkml:trace>
  <inkml:trace contextRef="#ctx0" brushRef="#br0" timeOffset="11364.37">5069 9554 36 0,'32'35'18'0,"-4"-7"-14"0,-17-18 29 0,3 5-32 16,4 7 0-16,-8 0 0 15,8 0 0-15,-7 0-2 16,-1-3 1-16,1-7-3 15,6-9 1-15,-3-3-10 16,4-12 0-16</inkml:trace>
  <inkml:trace contextRef="#ctx0" brushRef="#br0" timeOffset="11557.92">5330 9344 45 0,'39'50'22'0,"14"-9"-19"0,-35-25 36 16,-1 9-40-16,-2 0 0 15,2 16 0-15,-13 3 0 16,-8 0-1-16,4-4 0 16,-10-8-12-16,-15-10 1 0</inkml:trace>
  <inkml:trace contextRef="#ctx0" brushRef="#br0" timeOffset="12128.35">6893 9084 47 0,'4'28'23'0,"-4"32"-21"0,0-44 35 16,7 12-37-16,-4 9 1 15,1 1 0-15,3-4 1 16,-7 1-3-16,4-4 0 16,-4-2 2-16,0-11 0 15,-4-5-1-15,-7-7 1 0,-3-6-1 16,-14-6 0-16,-4-3 0 15,-6 5 0-15,-12-5 0 16,1 3 0 0,-4 3-1-16,0 3 1 0,11 3 0 15,3 6 0-15,3 10 0 16,8 6 0-16,4 3 1 16,9 4 0-16,5-1 0 15,10 3 0-15,10 1 0 16,8-4 1-16,14-6-2 15,7 0 0-15,7-6-5 16,3-6 0-16,0-4-10 16,4-21 0-16</inkml:trace>
  <inkml:trace contextRef="#ctx0" brushRef="#br0" timeOffset="12350.83">7292 9347 47 0,'14'54'23'0,"-53"5"-22"0,25-37 34 32,-35 32-35-32,6-7 0 15,5 0-2-15,-1-10 0 0,11-5-3 16,3-14 0-16,7-8-8 15,8-23 1-15</inkml:trace>
  <inkml:trace contextRef="#ctx0" brushRef="#br0" timeOffset="12490.09">6943 9438 42 0,'21'41'21'0,"64"59"-22"15,-57-68 34-15,11 5-33 16,6 4 0-16,5 0-10 15,-4-3 0-15,-11-7 3 16,-21-6 1-16</inkml:trace>
  <inkml:trace contextRef="#ctx0" brushRef="#br0" timeOffset="13733.09">1898 13016 40 0,'18'7'20'0,"13"-11"-13"0,-24 1 21 0,8-6-25 15,9-4 0-15,1 4 1 16,3 3 1-16,0-1-7 16,-6 4 1-16,-12 0 2 15,-3 6 1-15,-7 4-2 16,-7 5 0-16,-3 4-1 16,-1-1 0-1,-10 7 0 1,0 0 0-16,10 0 0 15,-3-6 1-15,10-3 0 16,-6-4 1-16,13 0-1 16,8 4 1-16,7-4 0 15,10-2 0-15,11-1 0 16,-8 3 0-16,-2-2-1 16,2 2 1-16,-10-3-1 15,-3 7 0-15,-7 2-1 16,-18 4 1-16,-7 3-4 15,-22 0 0-15,-6 0-10 0,3-6 0 16</inkml:trace>
  <inkml:trace contextRef="#ctx0" brushRef="#br0" timeOffset="14333.13">2374 13045 38 0,'21'-38'19'0,"-3"3"-12"16,-14 23 25-16,3-4-27 15,-7-3 0-15,-7-3 1 16,3 0 0-16,-14 4-9 15,-6 2 1-15,-5 3 4 16,-6 4 1-16,0 6-3 0,-14 3 1 16,-8 3-1-16,8 6 0 15,-4 7-1-15,-14 3 1 16,3 0 0-16,-3 3 1 16,0 12-3-16,14 10 0 15,4 6 0-15,17 10 0 16,14 18 1-16,18 4 0 15,22 6 0-15,16-7 0 16,19-15 1-16,3-16 1 16,21-22-1-16,18-18 1 0,3-26-1 15,-7-12 1-15,-14-16-1 16,-10-3 0-16,-11-16 0 16,-21 4 0-16,-7 5-4 15,-15 1 1-15,-13 3-11 16,-8-3 0-16</inkml:trace>
  <inkml:trace contextRef="#ctx0" brushRef="#br0" timeOffset="14890.54">2992 14503 45 0,'67'31'22'15,"7"-22"-16"-15,-39-12 33 0,7-6-39 16,8-4 1-16,-1-5 0 15,-7-1 0-15,4-16-1 16,-21-12 0-16,0-19 2 16,-15-18 0-16,-10-17 0 15,-17-12 0-15,-12-12 1 16,-13-10 0-16,-7-9-1 16,-8 6 0-16,15 9-1 15,10 7 1-15,-3 15-2 16,10 7 1-16,8 12-2 15,6 19 1-15,4 16-4 16,14 9 1-16,4 19-9 16,10 13 0-16,7 15-6 0,0 6 1 15</inkml:trace>
  <inkml:trace contextRef="#ctx0" brushRef="#br0" timeOffset="15384.19">2671 15500 52 0,'0'28'26'0,"21"-25"-27"0,-11-6 46 15,8 0-43-15,-4 0 1 16,14-7 0-16,11-5 0 31,10-10-15-31,1 12 1 16,-18 1-4-16,-1 5 0 0</inkml:trace>
  <inkml:trace contextRef="#ctx0" brushRef="#br0" timeOffset="15864.95">3358 15469 47 0,'-45'50'23'0,"-5"-53"-23"16,36-4 35-16,4-5-35 16,-12-4 1-16,8 0-1 0,0 1 1 15,4-4-4-15,2 6 1 16,8 1 0-16,8 2 0 16,6 1-1-16,14 3 1 15,4-1 0-15,6 4 0 16,8 3 2-16,4 3 0 15,-8 1 0-15,0-1 0 16,-6 0 0-16,-5 0 1 16,-2 3-1-16,-5-3 1 15,5 1-1-15,-8-4 0 16,-4-4 0-16,1-2 1 0,-7-3 0 16,-8-4 0-16,-3 1 1 15,0-4 0-15,-3 0-2 16,-8 1 1-16,0-4-2 15,-6 6 0-15,-11 1-11 16,-15-4 0-16</inkml:trace>
  <inkml:trace contextRef="#ctx0" brushRef="#br0" timeOffset="16661.09">3309 12584 27 0,'0'0'13'0,"-7"-7"-10"16,3 7 11-16,4 0-13 15,-10 0 0-15,-1-6-1 16,4 0 1-16,-10-4 0 0,3-5 1 16,-4-7 0-16,7-3 1 15,-6-4-1-15,6 1 0 16,0-3 0-16,8 3 0 16,-4-1-2-16,7 7 1 15,0 4-1-15,7 5 0 16,4 10 0-16,3 9 1 15,10 7-1-15,-2 9 0 16,-1-3 1-16,10 6 0 16,8 3-1-16,0 0 0 15,10-3 0-15,-10 0 1 16,0-6 0-16,-7 0 1 16,7-16-2-1,-8-3 1-15,-2-9 0 16,-15-13 0-16,-4 0 0 15,-10-3 0-15,-3 0-1 16,-8-1 0-16,-10 11-1 16,-18 5 0-16,-7 10-6 15,4 3 1-15,-7 7-5 16,-4 2 0-16</inkml:trace>
  <inkml:trace contextRef="#ctx0" brushRef="#br0" timeOffset="17277.04">4149 14242 44 0,'7'-15'22'0,"-18"-161"-23"0,4 110 40 16,-3-6-38-16,-1-16 0 16,0-3 0-16,1 0 1 15,3-3-3-15,14 7 1 16,3 5 1-16,1 4 1 15,10 15-1-15,0 13 0 16,4 18-1-16,-4 14 0 16,0 11-6-16,-10 17 0 15,-1 9-8-15,-10 15 0 16</inkml:trace>
  <inkml:trace contextRef="#ctx0" brushRef="#br0" timeOffset="17485.52">3941 13926 45 0,'24'6'22'0,"12"0"-17"0,-22-6 35 0,7 0-40 16,7 0 1-16,-3 0-1 15,10-3 1-15,0 0-5 16,11-3 1-16,-4-4-10 15,4 1 0-15,-3-1-1 16,-5 1 0-16</inkml:trace>
  <inkml:trace contextRef="#ctx0" brushRef="#br0" timeOffset="17698.68">4685 13785 33 0,'7'25'16'0,"-14"3"-22"0,3-22 30 15,-3 4-25-15,-3 5 1 16,-8 7 0-16,4 3 1 16,-4 7-1-16,8-4 0 15,-1 10 0-15,4-4 1 16,7 0-2-16,7-5 1 16,4-7-6-16,6-10 1 15,5-2-4-15,-8-17 1 0</inkml:trace>
  <inkml:trace contextRef="#ctx0" brushRef="#br0" timeOffset="17883.09">4992 13803 47 0,'0'41'23'0,"-21"12"-35"0,7-34 49 0,-1 6-38 16,-13 0 1-16,0 13-2 15,3 0 1-15,-3-1-3 16,7 1 1-16,-4-10-9 16,11-6 1-16</inkml:trace>
  <inkml:trace contextRef="#ctx0" brushRef="#br0" timeOffset="18072.14">4826 13998 28 0,'35'53'14'0,"4"-25"-12"0,-25-21 17 15,4 8-19-15,-4 1 0 16,4 3 1-16,3-4 0 16,0-5-4-16,-3-4 0 15,-1-6-5-15,4-19 1 16</inkml:trace>
  <inkml:trace contextRef="#ctx0" brushRef="#br0" timeOffset="18285.5">5172 13716 52 0,'39'28'26'0,"-1"31"-33"0,-34-46 51 0,3 12-45 16,-4 13 1-16,-3 2-2 16,-3 4 1-16,-8 7-3 15,-3-11 0-15,0-5-11 16,-7-10 1-16</inkml:trace>
  <inkml:trace contextRef="#ctx0" brushRef="#br0" timeOffset="18854">6625 13327 26 0,'-7'3'13'0,"4"25"3"15,3-15 11-15,0 12-24 16,0 3 1-16,3 10 5 15,4 2 0-15,-3 4-11 16,-4 3 1-16,0 0 5 16,0 0 1-16,-4-3-3 15,-3-9 1-15,4-7-3 16,-4-6 0-16,-11-6-1 16,-3-7 1-16,-4-6-1 15,-3-6 1-15,-7-6-1 0,-1-4 0 16,-3-3 0-16,-10 1 0 15,3-1 0-15,4 10 1 16,3 6 0-16,4 6 0 16,7 10 0-16,3 3 1 15,11 2 0-15,3 8 0 16,4 2 0-16,14 0 0 16,14 1 0-16,18-7 0 15,0 3-3-15,0-6 0 16,10 0-7-16,1-13 0 15,10-12-6-15,-4-6 1 0</inkml:trace>
  <inkml:trace contextRef="#ctx0" brushRef="#br0" timeOffset="19067.47">7017 13763 38 0,'7'34'19'0,"-35"41"-19"16,17-59 30-16,-3 9-30 15,-4 7 1-15,-3-4-1 16,-4 6 0-16,-6-9-4 16,9-3 0-16,1-6-7 15,-3-16 1-15</inkml:trace>
  <inkml:trace contextRef="#ctx0" brushRef="#br0" timeOffset="19249.36">6689 13728 46 0,'35'50'23'0,"57"32"-19"0,-71-57 40 16,11 13-42-16,17 2 1 15,4 11-2-15,0-4 1 16,-4-4-7-16,-10-5 0 15,-14-10-9-15,-8-9 0 16</inkml:trace>
  <inkml:trace contextRef="#ctx0" brushRef="#br0" timeOffset="22247.01">26060 5105 44 0,'39'37'22'0,"-11"20"-22"0,-25-38 23 0,1 9-23 16,-1 19 0-16,1 3-1 15,-4 19 0-15,-4 6 0 16,-3 16 0-16,4 16-3 15,-1 15 0-15,-3 13 0 16,0 19 1-16,4 18-1 16,-4 7 1-16,7 25 2 15,-4 15 1-15,4 7 1 16,-4 19 1-16,4 5-1 16,0 17 1-16,8 12 0 15,-8 6 1-15,7 16-2 16,0 0 1-16,-4 10-1 15,1 6 1-15,-8 9-1 16,4 12 1-16,-3-2-2 16,-4-7 1-16,0 0-1 15,-4 1 1-15,4-7-2 16,0-16 1-16,0-3 0 16,0-12 0-16,0-7-1 0,-4-12 0 15,4-10 0-15,-4-12 1 16,1-9-3-16,-4-10 0 15,-4-25-6-15,0-29 1 16,-6-21-2-16,6-25 1 16</inkml:trace>
  <inkml:trace contextRef="#ctx0" brushRef="#br0" timeOffset="23522.23">20302 11787 48 0,'78'25'24'0,"81"-19"-24"16,-124-9 24-16,25 0-24 15,21-3 1-15,25-4 1 16,7 1 1-16,24 0-4 16,22-1 1-16,11-2 1 15,20-1 0-15,8 1 0 16,27-1 0-16,5 4 0 15,27-1 0-15,8 4 0 16,21 0 1-16,-4 3 0 16,25 3 0-16,-11 3 0 15,7 0 1-15,18 0-2 16,0 0 1-16,15-3-1 16,-15-3 1-1,-4 0-2 1,18 0 1-16,-3 3 0 0,7 0 0 0,-15 0 0 0,-3 3 0 15,11 3 0-15,-8 4 0 16,11-1 0-16,-21 0 1 16,11-2 0-16,-22-4 0 15,4-3 0-15,-21 0 0 16,-4 0-1-16,-17 3 1 16,-4 3-1-16,-21 7 1 15,-11 6-2-15,0-4 0 16,-28 1 0-16,-14 6 0 15,-3 3-1-15,-25-3 1 0,-29-3-4 16,-10-4 0-16,-21-2-14 16,-11-26 0-16,-10 4-1 15,-8-4 1-15</inkml:trace>
  <inkml:trace contextRef="#ctx0" brushRef="#br0" timeOffset="24376.01">32625 11643 42 0,'39'12'21'0,"31"-8"-16"0,-56-4 22 16,11 6-26-16,14 3 0 15,0 1-1-15,-4-4 1 16,-3 0-2-16,-1 0 1 16,1-2 0-16,-11 2 0 15,-3 3 0-15,-4 4 0 16,-3 6-1-16,-8-1 0 16,-6 11 0-16,-4 2 1 15,0 7-1-15,-11 2 1 16,-7 11 0-16,-3 2 0 0,0-6 0 15,3 0 1-15,4 0-1 16,3-6 1-16,8-7 0 16,3-9 0-16,-4-6 0 15,4-6 0-15,0-10 0 16,3-13 1-16,1-8-2 16,-1-11 1 15,1-15-1-31,-4-6 1 0,-4-12-1 15,-6 5 0-15,-5-9-1 0,1-3 0 0,4 13-9 16,3 6 0-16,6 0-3 16,8 15 1-16</inkml:trace>
  <inkml:trace contextRef="#ctx0" brushRef="#br0" timeOffset="24785.83">33408 11991 44 0,'7'0'22'0,"-25"25"-31"0,11-16 41 0,-3 10-32 15,-4 9 1-15,-7 4 0 16,-8 5 0-16,1 7-2 16,0 3 1-16,3-12-2 15,8-7 0-15,2-6-9 16,12-19 0-16</inkml:trace>
  <inkml:trace contextRef="#ctx0" brushRef="#br0" timeOffset="24951.34">33256 11850 43 0,'11'59'21'0,"17"64"-23"0,-14-89 34 16,-3 4-34-16,7 6 1 16,6 3-20-16,4 0 1 15,-6-19 19-15,-8-12 1 16</inkml:trace>
  <inkml:trace contextRef="#ctx0" brushRef="#br0" timeOffset="26016.16">25788 5312 25 0,'7'25'12'0,"0"6"-2"0,-3-28 12 16,3 0-19-16,-4-3 0 15,4 4 2-15,0-4 1 16,4-4-6-16,3-2 0 16,4-6 4-16,-1-10 1 15,1-3-2-15,0-10 1 16,-1 7-3-16,4-4 1 15,-6 4-2-15,-1-6 1 16,0 6-1-16,0 2 0 16,-4 4 0-16,1 7 0 0,0-1-1 15,-1 10 0-15,1 12-1 16,-4 10 0-16,0 3 0 16,0 6 0-16,4 12 0 15,-1 7 1-15,4 3 1 16,0 13 0-16,4-10 0 15,3 3 1-15,4 1 0 16,-4-7 0-16,0-7 0 16,-3-8 0-16,-4-7 0 15,0-3 0-15,-3-6 0 16,-8-7 0-16,-3-6-1 16,-7-6 1-16,-7-3-1 15,-4-4 0-15,-17 4-1 16,-21 0 0-16,-18 3 0 15,-11-1 0-15,0 1-1 16,8-3 1-16,-1 3-6 0,7-3 1 16,8-1-6-16,17 14 1 15</inkml:trace>
  <inkml:trace contextRef="#ctx0" brushRef="#br0" timeOffset="26361.51">26215 4167 34 0,'7'0'17'0,"-7"-9"-13"15,0 15 25-15,-4 3-28 16,1 7 1-16,-1 3 0 16,-3 15 0-16,0 1-3 15,-3 12 0-15,-1 12 2 16,-3-2 0-16,3 6-4 15,4-10 0-15,4-9-9 16,-4-16 1-16</inkml:trace>
  <inkml:trace contextRef="#ctx0" brushRef="#br0" timeOffset="26511.28">25950 4258 53 0,'18'47'26'0,"17"35"-40"0,-24-73 47 16,3 7-50-16,0 9 1 16,-7-10-8-16,-3 1 0 0</inkml:trace>
  <inkml:trace contextRef="#ctx0" brushRef="#br1" timeOffset="32343.03">19914 11031 31 0,'39'13'15'0,"14"-13"-10"0,-39 0 15 0,4-3-18 16,3 3 0-16,0-7 2 16,7 4 1-16,4-3-6 15,7-6 1-15,0-1 5 16,3 0 0-16,7-2-1 15,8-1 1-15,3-3-1 16,3 0 0-16,1-2-1 16,10-5 1-16,7-2-2 15,7 3 1-15,4 3-1 16,0-3 0-16,-1-3-1 16,1-3 1-16,7-1-1 15,10 4 0-15,-3-7-1 16,3 1 1-1,1-10-1 1,6 3 1-16,1-3-2 0,-1-3 1 0,1-3 0 0,-1 6 0 16,4-9 0-16,0-7 0 15,-14 1-1-15,3-13 1 16,0 0-1-16,4-7 1 16,-3 7-1-16,-12-6 1 15,1 2-1-15,-4-2 1 16,4-4 0-16,-4-2 0 15,1-7 0-15,-15 0 1 0,-4-9-1 16,-2-1 1-16,-1 1-1 16,-7-4 1-16,-4 10-1 15,1 0 0-15,-1 0 0 16,-3 3 1 0,-3 3-1-16,-8-3 0 0,-3 7 0 15,7 9 1-15,0-4-1 16,-4 4 1-16,0 0-1 15,1-1 0-15,-1 7 1 16,4-3 0 0,18-12-1-1,-11 5 0-15,3 10 1 16,-6 10 0-16,-1 5 0 16,-3 7 0-16,3 3 0 15,4 7 0-15,0-1 0 16,0 7 0-16,-3-1-1 15,3 7 1-15,3 3-1 0,4 4 1 16,0 5-1-16,4 0 1 16,3 4-1-16,0 6 1 15,-3 0-1-15,-1 6 0 16,1 0 1-16,3 10 0 16,0-1-1-16,3 7 1 15,1 3-1-15,-4 0 1 16,-3 0 0-16,3 6 0 15,-4 3-1-15,-3 7 1 16,4-7-1-16,3 7 1 16,0 3-1-16,-10 3 1 15,-4 0-1-15,3 3 0 0,4 0 0 16,-3 3 0-16,3 3 0 16,3 4 0-16,4 2 0 15,-7 1 1-15,-7 2-1 16,0 1 0-16,4 9 0 15,-1 0 0-15,4 1 0 16,7 5 1-16,0 0-1 16,-3 4 1-16,-8-4-1 15,-17-18 1-15,32 50-1 16,-4-4 1-16,7 1-1 16,-3 3 0-16,6-4 0 15,-6-2 1-15,-4-1-1 16,4 1 1-16,3-4 0 15,7 7 0-15,4-10 0 16,-4 0 0-16,-7-3-1 16,4 0 1-16,10-6-1 15,4 0 0-15,3-7 0 0,-7-9 1 16,8-6-1-16,3 0 0 16,6-9 0-16,5-4 0 15,-15-12 0-15,8-4 0 16,6 4 0-16,4-3 0 15,-7-1-1-15,0-2 1 16,10-7 0-16,4 0 0 0,0-3-1 16,-7-3 1-1,11-3-1-15,-4-3 1 0,0-4-1 16,-18-2 1-16,0-4-3 16,-6 0 0-16,-12-3-5 15,-13 1 0-15,-15-4-13 16,-13-19 0 15</inkml:trace>
  <inkml:trace contextRef="#ctx0" brushRef="#br1" timeOffset="33011.37">31030 9445 40 0,'11'0'20'0,"-8"0"-12"0,-3 6 20 16,-7 6-26-16,-3 10 1 16,-11 3 1-16,-8 10 0 15,-9 9-5-15,-5 6 0 16,-3 7 3-16,4 5 0 15,0-2-4-15,10 3 1 16,4-13-11-16,7-10 1 16,7-14-3-16,10-14 0 15</inkml:trace>
  <inkml:trace contextRef="#ctx0" brushRef="#br1" timeOffset="33213.68">30663 9501 37 0,'15'53'18'0,"13"1"-25"15,-21-42 32-15,3 10-26 16,5 3 1-16,2 4-1 16,-3-8 0-16,0-5-6 15,1-3 0-15,-5-13-2 16,4-10 0-16</inkml:trace>
  <inkml:trace contextRef="#ctx0" brushRef="#br1" timeOffset="33480.47">31094 9702 53 0,'7'9'26'0,"0"-6"-34"0,0-3 57 16,0-3-49-16,4 0 0 0,-4 3 0 15,7-6 0-15,3 0-5 16,-2 6 1-16,2 3-11 15,-3-3 0-15</inkml:trace>
  <inkml:trace contextRef="#ctx0" brushRef="#br1" timeOffset="33658.21">31016 9978 55 0,'25'9'27'0,"14"-9"-33"16,-25 0 43-16,0-3-43 15,4-3 0-15,10-1-22 16,11-5 0-16</inkml:trace>
  <inkml:trace contextRef="#ctx0" brushRef="#br1" timeOffset="33993.31">31450 10081 31 0,'7'35'15'0,"0"-42"-4"0,0-5 13 16,0-10-21-16,4-16 0 0,-4-15 5 15,4-16 1-15,-1-6-10 16,-3-16 1 0,4-47 5-1,6 12 1-15,1 29-2 16,3 22 1-16,0 18-3 16,1 10 0-16,-8 16-3 15,3 22 1-15,1 12-6 16,0 9 1-16,-4 4-9 15,-7 12 0-15,-11 10-2 16,-3 0 0-16</inkml:trace>
  <inkml:trace contextRef="#ctx0" brushRef="#br1" timeOffset="34181.44">31351 9711 47 0,'0'19'23'0,"18"3"-21"0,-11-16 45 15,4 0-45-15,6-2 0 16,4 2 0-16,4-3 1 16,7 0-5-16,-4 0 1 15,0-6-1-15,1-3 1 16,-1-4-8-16,-7 1 1 0,0 0-8 16,0-7 0-16</inkml:trace>
  <inkml:trace contextRef="#ctx0" brushRef="#br1" timeOffset="34425.25">31898 9699 42 0,'-10'25'21'0,"-29"6"-20"15,32-25 33-15,-4 4-31 16,-3 2 0-16,0 7 1 15,0 9 1-15,-4 4-7 16,8-1 1-16,-1 4 3 16,4 2 1-16,0-2-6 15,3-4 0-15,4-6-9 16,7-3 0-16,8-13-3 0,2-9 1 16</inkml:trace>
  <inkml:trace contextRef="#ctx0" brushRef="#br1" timeOffset="34738.86">32131 9928 40 0,'14'18'20'0,"-21"1"-24"0,0-16 37 16,-4 0-33-16,-6-3 0 15,-4 4 0-15,-4-1 0 0,0 3 0 16,1 0 0-16,2 7 0 15,-2-1 1-15,6 1 1 16,4-1 0-16,3 1 0 16,4 0 1-16,0-1-2 15,4-3 1-15,-4 1-1 16,3-4 1-16,1 0-3 16,3-2 1-16,0-1-2 15,0-3 1-15,0-3-2 16,0-1 1-16,0 1-10 15,0-3 1-15,0-3-2 16,3 2 1-16</inkml:trace>
  <inkml:trace contextRef="#ctx0" brushRef="#br1" timeOffset="34997.11">31930 9959 39 0,'7'19'19'0,"7"-16"-20"0,-10 0 36 16,3 3-34-16,3 7 0 0,1 2 0 31,-1 7 1-31,1 0-3 0,0 0 1 0,-4-3-1 15,0-3 1-15,-4 3-12 16,-3-13 0-16</inkml:trace>
  <inkml:trace contextRef="#ctx0" brushRef="#br1" timeOffset="35248.78">32233 9793 51 0,'7'31'25'0,"4"47"-25"0,-4-59 41 0,7 13-42 0,4 8 1 16,-4 1-2-16,-7 3 1 15,-7 6-6-15,-11-6 0 16,-13-6-7-16,-8-4 0 16</inkml:trace>
  <inkml:trace contextRef="#ctx0" brushRef="#br1" timeOffset="36601.96">24719 11608 36 0,'0'-9'18'0,"11"-10"-9"0,-11 19 19 0,0 0-23 16,3 3 0-16,1 4 2 16,-4-1 1-16,0 3-11 15,0 4 1-15,0 2 6 16,0 4 0-16,0 3-3 16,0 6 1-16,-4 1-3 15,1-4 1-15,-1 0-6 16,1 0 1-16,-1 3-10 15,-3-3 0-15</inkml:trace>
  <inkml:trace contextRef="#ctx0" brushRef="#br1" timeOffset="37183.87">24797 12446 43 0,'24'-7'21'0,"-13"-2"-15"0,-7 3 30 0,-1-1-34 15,-6 4 1-15,-4 3 0 16,-4-3 1 0,-28 0-6-1,-3 3 1-15,3 3 3 16,7 13 1-16,0 6-3 15,1 0 1-15,6 0 0 16,7 3 0-16,8-3-1 16,6-4 1-16,4-2 0 15,7-6 0-15,11-1-1 16,10-9 1-16,0-6-1 16,1-7 0-16,-5-3-1 15,1 1 1-15,-4-1-1 16,-3 0 1-16,-4 1-1 15,0 5 1-15,0 7 0 0,0 10 0 16,-3 8 0-16,3 13 0 16,0 7 0-16,4 6 1 15,3-1-1-15,0 4 1 16,-3-3-7-16,-1-3 1 16,-6-13-11-16,-4-6 1 15</inkml:trace>
  <inkml:trace contextRef="#ctx0" brushRef="#br2" timeOffset="45605.42">2752 4597 28 0,'10'-13'14'0,"-31"-12"-13"0,14 19 15 0,-4-4-15 16,1 1 0-16,-11 3 3 16,0 3 0-16,-4-4-4 15,0 1 1-15,4 0 3 16,-4-1 0-16,-6 1-1 16,-8 6 1-16,-4 6-2 15,-6 7 0-15,-7 9-1 16,3-9 0-16,3 8-1 15,-3 8 1-15,4 2-1 16,0 4 1-16,10-1-1 16,-7 7 1-16,11 6-1 15,-4-3 0-15,0 0 0 0,-3 3 1 16,3 0-1-16,11 3 1 31,-11 28-1-31,7-6 1 16,14 1-1-16,4-11 0 15,0-5 0-15,11-4 0 16,3 0 0-16,10-3 0 16,1-2-1-16,7 2 1 15,-4 0 0-15,10-9 1 16,-3-1-1-16,11-5 0 0,-4-10 0 16,1 0 1-16,2-3 0 15,1-3 0-15,0-3-1 16,14-4 0-16,3-3 0 15,-6-2 1-15,6-1-1 16,-7-3 1 15,8-3-2-15,-5 0 1-16,-2-6 0 0,3 0 0 0,-15-4-1 0,8 1 1 0,-7-7-1 16,7-6 1-16,0 0 0 15,3 0 0-15,0-6-1 16,-3-3 1-16,0-7 0 15,0 0 0-15,-11-5-1 16,4-8 1-16,-4 4 0 16,-7-12 0-16,7 2-1 15,-3-5 1-15,0-7 0 16,-4 3 0-16,0-3 0 0,-10 0 0 16,-11 3 0-16,0-3 0 15,-7 3-1-15,-8 3 1 16,-6-9-2-16,-7 3 0 15,-4 10-10-15,-3-1 1 16</inkml:trace>
  <inkml:trace contextRef="#ctx0" brushRef="#br2" timeOffset="47213.47">24592 7896 21 0,'-3'37'10'0,"6"-12"-3"0,-3-9 10 0,-3 9-17 15,-1 3 1-15,1 10 2 16,3 6 1-16,0-7-4 16,3 7 1-16,1 10 2 15,-1-1 0-15,1 13 0 16,-1 6 0-16,4 9-1 15,4 1 0-15,-1 12 0 16,1-3 1-16,-7 3-1 16,3-3 0-16,0-6-1 15,-7-4 0-15,-4-9-1 16,1 4 1-16,-4-7-1 0,-1 6 0 16,1 6 0-16,4 10 0 15,-1-3 0 1,4 9 0-16,0 7 0 0,0 6 1 15,4 6 0-15,-1 0 1 16,-3-4-1-16,-3-5 1 16,-4-3-2-16,0 8 0 15,-4 4-1-15,1-3 0 16,3 10-2-16,3 2 1 16,1 1-3-16,3 5 1 15,0-8-4-15,7-14 1 16,0-18-4-16,-7-3 1 15</inkml:trace>
  <inkml:trace contextRef="#ctx0" brushRef="#br2" timeOffset="47949.54">25492 7209 26 0,'7'31'13'0,"-21"44"-12"0,7-59 20 15,-4 22-18-15,-7 15 1 16,-3 22 3-16,-7 16 1 15,-7 13-10-15,-15 31 0 16,1 15 6 0,-4 26 0-16,0 18-2 0,-10 13 0 15,-1 9-2-15,1-5 0 16,-4-14-1-16,7-6 1 16,3-28-5-16,4-21 1 15,7-23-7-15,4-10 0 16</inkml:trace>
  <inkml:trace contextRef="#ctx0" brushRef="#br2" timeOffset="48412.93">26748 7384 35 0,'14'4'17'0,"-18"11"-21"16,4-5 25-16,-3 8-23 0,-11 17 1 16,-8 9 1-16,-13 12 0 15,-18 23 1-15,-17 21 1 16,-15 29-1-16,-7 15 0 16,-17 35 1-16,0 21 1 15,-4 10-2-15,3 22 1 16,4 10 0-16,4 2 0 15,3 7 0-15,8 3 0 16,-12 3-1-16,15-6 1 16,18-22-2 15,6-28 0-31,8-22-6 0,10-10 1 0,14-34-7 16,14-16 1-16</inkml:trace>
  <inkml:trace contextRef="#ctx0" brushRef="#br2" timeOffset="48822.4">27333 8516 28 0,'43'-12'14'0,"-19"40"-15"0,-24-6 19 16,-7 9-15-16,0 13 1 16,-10 16 2-16,-5 15 1 15,-20 19-9-15,-18 25 0 16,-14 16 5-16,-21 22 0 15,-4 16-2-15,-21 30 1 16,0 20-1-16,-3 0 0 0,17 15 2 16,0-3 0-16,7-22 0 15,7-15 0-15,11-26-3 16,14-24 0-16,14-23-8 16,18-31 1-16,21-31-6 15,21-19 0-15</inkml:trace>
  <inkml:trace contextRef="#ctx0" brushRef="#br2" timeOffset="49177.88">28497 9184 31 0,'18'82'15'0,"-64"50"-11"0,29-92 24 15,-12 23-26-15,-20 25 0 16,-18 19 0-16,-14 12 0 15,-7 28-3-15,-4 13 0 16,-14 12 1 0,4 4 0-16,10-13-2 0,4-9 1 15,10-16-2-15,15-22 0 0,13-22-6 16,11-25 0-16,25-25-1 16,25-22 0-16</inkml:trace>
  <inkml:trace contextRef="#ctx0" brushRef="#br2" timeOffset="49515.61">28984 10144 37 0,'-35'69'18'0,"-21"75"-21"15,27-100 37-15,-20 31-33 0,-18 10 0 0,-7 15 1 0,7 13 0 16,-7 6-3 46,-7-9 1-62,6-6-1 0,12-26 1 16,14-18-9 15,13-17 1-15,15-21-4-16,21-22 1 16</inkml:trace>
  <inkml:trace contextRef="#ctx0" brushRef="#br2" timeOffset="49735.12">29450 10655 35 0,'-4'78'17'0,"-70"-15"-17"0,50-35 30 0,-15 19-29 16,-11 13 0-16,-13 15 0 16,6 7 1-16,1-1-3 15,0-9 1-15,6-9-1 16,4-3 1-16,15-19-7 15,9-10 1-15,15-12-5 16,11-16 1-16</inkml:trace>
  <inkml:trace contextRef="#ctx0" brushRef="#br2" timeOffset="49977.63">30297 10978 44 0,'21'63'22'0,"-49"-16"-31"0,17-35 42 16,-10 10-33-16,-15 10 0 0,-2 2 0 16,-8 4 1-16,-11 6-2 15,15-10 0-15,-21 29-5 16,3 0 1-16,14-13-6 15,10-9 0-15</inkml:trace>
  <inkml:trace contextRef="#ctx0" brushRef="#br2" timeOffset="50244.18">30819 10853 25 0,'-14'53'12'0,"-53"44"-7"0,42-66 15 0,0 13-19 0,-3 10 1 15,-7 8-1-15,-4 1 1 16,4 3-3-16,3-6 0 15,4-10-1-15,6-9 0 16,5-16-6-16,13-13 0 16</inkml:trace>
  <inkml:trace contextRef="#ctx0" brushRef="#br2" timeOffset="50541.63">31542 11141 30 0,'7'60'15'0,"-60"9"-14"0,35-51 24 0,-13 14-25 0,-8 2 1 0,-7 4-1 0,0 0 0 0,11-1-1 0,3-2 1 0,4-10-4 0,7 0 1 0,7-13-6 0,7-12 0 0</inkml:trace>
  <inkml:trace contextRef="#ctx0" brushRef="#br2" timeOffset="50742.32">32233 11138 39 0,'21'38'19'0,"-21"-4"-26"0,-3-21 35 0,-8 5-28 0,-13 11 1 0,-8 8-1 16,-3 4 1-16,-4 0-2 15,4 0 0-15,3-10-4 16,7-3 0-16,7-9-5 15,11-13 0-15</inkml:trace>
  <inkml:trace contextRef="#ctx0" brushRef="#br2" timeOffset="50970.46">32798 11179 30 0,'3'34'15'0,"-3"10"-15"16,0-34 23-16,-7 15-25 15,-14 12 1-15,-7 10 0 0,-7 13 0 16,-4-4 2 0,3-2 0-16,8-10-4 0,7-10 1 15,7-15-5-15,7-13 1 16,7-6-2-16,11-9 1 15</inkml:trace>
  <inkml:trace contextRef="#ctx0" brushRef="#br2" timeOffset="51259.49">33136 11339 33 0,'39'18'16'0,"-18"-5"-21"0,-17-10 33 0,-1 3-28 16,-6 4 0-16,-4 2-1 15,-7 7 1-15,-7 6 0 16,-1 7 0-16,1 2-1 16,0-6 1-16,3-6-1 15,4-6 0-15,7 0-1 16,4-4 1-16,6 1-1 15,4-7 1-15,4-3-5 16,3 0 1-16,0-3-3 16,4 3 1-16</inkml:trace>
  <inkml:trace contextRef="#ctx0" brushRef="#br3" timeOffset="57662.7">2533 8291 35 0,'11'3'17'0,"-1"-16"-11"16,-3 1 21-16,-7-1-25 16,11-6 0-16,-11 1 1 15,10-4 0-15,-6 0-4 16,-4-3 0-16,0-1 3 16,-11-2 1-16,1-3-1 15,-1 6 0-15,-3 0 0 16,-14 3 0-16,-11 6 0 15,-3 4 0-15,-8 5-1 16,-10 10 1-16,0 10-1 16,4 9 0-16,-4 6-1 15,7 10 1-15,-3 9-1 16,6 0 1-16,1 9-1 0,6 4 1 16,5 21-2-16,9-2 0 46,15 12-1-46,0-7 1 0,14 7-2 16,7-15 1-16,11-1-1 0,3-3 1 0,0-6 0 0,7-16 0 16,1-6 1-16,6-10 1 15,14-9 0-15,8-9 0 16,6-6 0-16,4-7 0 16,4-10-1-16,-4-15 1 15,14-6 0-15,-3-13 1 0,6-9-2 16,1-12 1-16,-14-11-1 15,-19-8 0-15,-6 6 0 16,-21-4 1-16,-7 4-3 16,-25 0 1-16,-8 0-8 15,-6 6 1-15,-18-7-2 16,11 10 0-16</inkml:trace>
  <inkml:trace contextRef="#ctx0" brushRef="#br3" timeOffset="58894.03">20288 11072 12 0,'25'-12'6'0,"-7"-14"3"0,-11 23 7 16,3 3-6-1,1 3 0-15,-8 4 1 16,-3 2 0-16,-3 4-16 16,-4 6 0-16,-14 9 11 15,-11 6 0-15,0 10-5 16,-7 9 0-16,-7 7-1 15,-3 18 0-15,-4-9-1 16,0 0 0-16,7-3-4 16,8-9 0-16,6-17-6 15,18-21 1-15</inkml:trace>
  <inkml:trace contextRef="#ctx0" brushRef="#br3" timeOffset="59164.44">21022 10771 21 0,'32'3'10'0,"-22"25"-1"0,-13-18 9 15,-4 9-14-15,-11 9 1 16,-10 16 1-16,-14 6 0 15,-22 10-8-15,8 9 0 16,-15 9 4-16,-7 10 1 0,1 9-5 16,6-6 0-1,4-3-4-15,7-10 0 16,14-12-4-16,15-22 0 16</inkml:trace>
  <inkml:trace contextRef="#ctx0" brushRef="#br3" timeOffset="59448.28">21770 10530 23 0,'11'25'11'0,"-33"47"-8"0,8-47 17 16,-18 22-17-16,-10 13 0 16,-7 15 1-16,-15 9 0 15,-6 14-6-15,-8 8 0 16,0 10 4 0,1-3 0-16,3-6-6 0,10-23 1 15,11-15-6-15,11-15 0 16</inkml:trace>
  <inkml:trace contextRef="#ctx0" brushRef="#br3" timeOffset="59736.11">22461 10204 11 0,'46'-29'5'0,"-28"61"10"0,-22-20-1 0,-6 13-11 0,-11 10 1 0,-8 21 2 16,-2 10 1-16,-15 16-9 16,-18 15 1-16,-6 22 4 15,-11 13 1-15,-4-4-5 31,11 4 1-31,0-3-8 0,3-1 1 0,8-21-2 16,13-23 1-16</inkml:trace>
  <inkml:trace contextRef="#ctx0" brushRef="#br3" timeOffset="60030.98">23043 9984 14 0,'64'3'7'0,"-36"0"5"0,-24 7 10 0,-4 12-18 16,-7 9 0-16,-18 16 1 16,-14 13 1-1,0 18-8-15,-14 10 0 0,-21 15 5 16,-7 10 0-16,-3 16-3 31,-5 2 0-31,19-8-3 0,10-1 1 31,10-18-4-15,12-26 1 0,13-22-5-16,14-34 1 0</inkml:trace>
  <inkml:trace contextRef="#ctx0" brushRef="#br3" timeOffset="60275.37">23590 9570 23 0,'71'-50'11'0,"-29"3"-6"0,-31 37 17 16,-4 1-18-16,0 3 1 16,-7 12 1-16,-7 16 1 15,-7 6-9-15,-53 101 3 16,24-41 3-1,-10 15-3-15,-17 32 0 16,-15 9-3-16,4 7 1 16,-4 9-4-16,8 3 0 0,13 0-6 15,8-25 0-15</inkml:trace>
  <inkml:trace contextRef="#ctx0" brushRef="#br3" timeOffset="60593.43">23957 9752 28 0,'21'38'14'0,"-17"62"-11"0,-8-78 20 0,-10 28-24 15,-25 22 1-15,-14 29 0 16,-14 15 1-16,-14 18-1 0,4 20 0 31,-4 0-2-31,-1-10 0 0,1-9-4 63,18-25 0-48,6-20-3-15,15-24 1 16</inkml:trace>
  <inkml:trace contextRef="#ctx0" brushRef="#br3" timeOffset="60799.65">24028 10150 30 0,'28'19'15'0,"-21"81"-12"15,-11-75 30-15,-3 16-33 16,0 13 1-16,-7 21-1 15,-10 0 1-15,-12 13-2 16,-13 18 1-16,-1 1 0 16,1-10 1-16,7-3-3 15,3-15 1-15,4-17-7 16,10-11 1-16,7-14-3 16,11-21 0-16</inkml:trace>
  <inkml:trace contextRef="#ctx0" brushRef="#br3" timeOffset="61075.93">24444 10379 33 0,'18'13'16'0,"-36"53"-16"0,4-48 30 0,-11 20-30 0,-10 12 1 0,-11 16-1 0,-7 16 1 15,-7 21-2-15,7 7 1 16,-3 12-2 0,-1-3 1-16,4-9-7 0,4-22 1 47,10-22-3-16,15-16 1-31</inkml:trace>
  <inkml:trace contextRef="#ctx1" brushRef="#br0">4036 10439 0,'0'0'16,"0"0"-1</inkml:trace>
  <inkml:trace contextRef="#ctx0" brushRef="#br0" timeOffset="66189.48">7698 13468 30 0,'-7'9'15'0,"0"4"-6"0,3-10 16 0,-3 0-22 15,3 0 0-15,-3 0 4 16,4 1 0-16,-1-1-8 15,4 0 1-15,7 0 4 16,0-3 1-16,4 0-2 16,10 0 1-16,7 3-3 15,8-3 0-15,6 0-5 16,0 0 1-16,-10-3-10 16,0 3 1-16,-7-3-3 15,-4-3 1-15</inkml:trace>
  <inkml:trace contextRef="#ctx0" brushRef="#br0" timeOffset="66404.03">7680 13772 52 0,'0'28'26'0,"11"-6"-26"0,-8-19 52 15,4-3-48-15,11-3 0 16,14 0 1-16,6-3 1 15,1 0-8-15,3-1 0 16,8 1 0-16,-11 9 1 0,-8-3-17 16,1 3 1-16,-11 0-2 15,1 7 1-15</inkml:trace>
  <inkml:trace contextRef="#ctx0" brushRef="#br0" timeOffset="67272.87">8580 14261 44 0,'14'41'22'0,"14"19"-22"16,-21-48 39-16,11 1-37 0,-1-1 1 15,8 4 2-15,0-7 1 16,3-2-7-16,4-7 1 16,3-4 3-16,0-14 1 15,-3-14-2-15,3-18 0 16,-7-6-1-16,-3-20 0 15,-4-18 0-15,-14-25 0 16,-3-9 0-16,-11-7 1 16,-4-16 0-16,8 7 0 15,-8-3-1-15,8 24 1 16,3 1-1-16,3 9 1 0,8 6-2 16,-8 17 1-16,8 5-3 15,3 10 1-15,4 9-1 16,3 16 0-16,-4 15-3 15,1 19 1-15,7 13-2 16,-4 6 0-16,0 13-4 16,-10 9 0-16,-4 3-7 15,-7 7 1-15</inkml:trace>
  <inkml:trace contextRef="#ctx0" brushRef="#br0" timeOffset="67813.25">8336 15202 53 0,'-3'16'26'0,"10"-19"-27"16,-4-4 47-16,4 1-44 16,11 9 0-16,0-6 0 15,13 0 1-15,1 0-5 0,0 3 0 16,7-7-2-16,-4 7 0 16,0-3-13-16,0-3 1 15</inkml:trace>
  <inkml:trace contextRef="#ctx0" brushRef="#br0" timeOffset="68259.95">8992 15215 54 0,'0'18'27'0,"-28"-21"-31"0,21 0 40 0,-7 0-36 16,-4-3 0-16,-3-1 0 16,3-2 1-1,1-10-1-15,-1-3 0 0,4-6 0 16,4 0 0-16,-1 0-1 16,4 9 0-16,7 3 0 15,0 4 0-15,7 2-1 16,7 7 1-16,7 12-1 15,7 10 0-15,8 6 2 16,-5-3 0-16,1 6 0 16,0 4 0-16,-7 2 0 15,-4-2 1-15,7-7 1 0,0-13 0 16,4-2 0-16,0-7 0 16,0-9-1-16,-4-10 1 15,0 3-1-15,-14-5 0 16,-7-14-1-16,-7-5 0 15,-14 2 0-15,-39-40-8 16,18 43 1 0,-4 4-8-16,-3 3 1 15</inkml:trace>
  <inkml:trace contextRef="#ctx0" brushRef="#br0" timeOffset="68921.25">9687 12348 48 0,'-14'-3'24'0,"7"-12"-21"0,0 8 39 15,-7-2-41-15,-11-7 0 16,-3 1 0-16,-7-1 0 16,3 6-1-16,4 4 0 0,3 6 1 15,4 10 0-15,7 5-1 16,3 1 0-16,4 6-1 15,7-3 1-15,7-7-1 16,7-2 1 0,29-4-1-1,-12 3 0-15,1-2 1 16,-7-4 0-16,-4 3-1 16,-3 0 1-16,-4 1-1 15,-4 2 0-15,1 0 0 16,-4 1 1-16,0-1 0 15,-3 4 0-15,-4 2 1 16,0-2 0-16,3-4-1 16,1 1 1-16,-4-4-3 15,0-3 0-15,0-3-8 16,3-6 1-16,-3-10-6 16,4 1 0-16</inkml:trace>
  <inkml:trace contextRef="#ctx0" brushRef="#br0" timeOffset="69407.48">9712 14114 49 0,'11'44'24'0,"10"-54"-27"0,-18-2 44 0,4-4-41 0,0-18 0 0,-3-17 2 0,-8-27 0 0,-3-13-3 0,-3-9 1 0,3-13 1 0,0-3 0 0,3-10-1 15,1 4 0-15,6 9-1 0,4 16 0 0,7 19-1 16,4 15 1 0,3 22-3-1,0 7 1-15,0 18-4 0,-3 19 0 0,-4 16-7 0,0 9 1 16</inkml:trace>
  <inkml:trace contextRef="#ctx0" brushRef="#br0" timeOffset="69691.53">9511 13675 46 0,'0'16'23'0,"21"-1"-14"0,-10-12 39 0,-1-3-46 16,8 0 1-16,3 0-1 16,7 0 1-16,4 0-6 15,3 0 0-15,1 0-2 16,2-3 0-16,-6-3-12 15,0 0 0-15</inkml:trace>
  <inkml:trace contextRef="#ctx0" brushRef="#br0" timeOffset="69854.43">10241 13512 41 0,'4'12'20'0,"-1"7"-18"0,-6-9 25 0,-1-1-25 0,1 3 0 15,-8 7 3-15,0 0 1 16,1 3-7-16,-1 13 1 16,4 8 3-16,4-8 1 15,3 3-3-15,3 2 0 0,8-5-9 16,-4-10 0-16,7-13-6 15,7-15 0-15</inkml:trace>
  <inkml:trace contextRef="#ctx0" brushRef="#br0" timeOffset="70126.09">10523 13574 54 0,'-10'48'27'0,"-18"21"-33"0,21-51 48 0,-11 11-42 0,-3-1 0 0,-4 3 0 0,-7 4 1 0,8-1-2 15,2-3 1-15,1-5-1 16,7-8 0-16,4-5-5 0,-1-7 0 16,4-6-8-1,0-9 1-15,3-7-2 0,4-9 1 16</inkml:trace>
  <inkml:trace contextRef="#ctx0" brushRef="#br0" timeOffset="70275">10435 13691 38 0,'21'53'19'0,"-7"13"-25"0,-6-54 39 16,-1-2-34-16,3 2 1 0,4 1-1 15,0 2 1-15,0 4-2 16,1 0 1-16,-5 0-7 16,1-3 0-16,-4-13-2 15,0-6 0-15</inkml:trace>
  <inkml:trace contextRef="#ctx0" brushRef="#br0" timeOffset="70540.52">10661 13415 44 0,'28'28'22'0,"11"22"-18"0,-28-41 45 0,-1 10-46 0,4 16 0 0,4-1 0 16,3 13 1-16,-3 7-6 15,-4 8 0-15,-7 1 2 0,-7-10 0 16,-7-6-13-16,-4-9 0 15,-6-13-4-15,-5-9 1 16</inkml:trace>
  <inkml:trace contextRef="#ctx0" brushRef="#br0" timeOffset="71228.2">11666 13092 56 0,'0'6'28'0,"-10"28"-34"0,6-21 53 15,1 9-46-15,-1 6 1 16,1 10 2-16,-1 15 0 0,1 7-4 16,3 15 1-16,3-3 3 15,1 0 1-15,3-12-2 16,-4-16 0-16,1-7-1 16,-4-12 0-16,-7-12-2 15,-7-7 0-15,0-6-1 16,-4-6 0-16,-10-4 0 15,-4 1 0-15,0 0-2 16,-3 2 0-16,3 7 0 16,7 7 1-16,4 5-1 15,7 10 1-15,4 3-1 16,3-3 1 0,7 3 0-16,14 3 0 0,10 4-5 31,12-1 0 0,2-3-10-15,15-15 1-16</inkml:trace>
  <inkml:trace contextRef="#ctx0" brushRef="#br0" timeOffset="71470.11">12107 13618 54 0,'-14'51'27'0,"-35"14"-32"0,35-49 45 15,-11 9-40-15,4 3 0 0,-4 7-1 16,4 3 0 0,-7-7-5-16,7-6 1 0,3-12-10 15,4-20 1-15</inkml:trace>
  <inkml:trace contextRef="#ctx0" brushRef="#br0" timeOffset="71556.57">11815 13562 50 0,'14'22'25'0,"14"34"-19"16,-10-31 40-16,6 22-45 0,19 1 0 0,-5 8-1 0,1-3 1 0,-4-12-6 0,-3-3 0 0,-4-13-11 16,-6-10 0-16</inkml:trace>
  <inkml:trace contextRef="#ctx0" brushRef="#br0" timeOffset="72069.27">12696 13625 61 0,'0'6'30'0,"11"-12"-26"0,-4 3 48 0,7-1-50 15,14 1 1-15,11 0-1 16,4 0 1-16,13-3-5 15,11 3 0-15,-10-1-2 0,-5-2 1 16,-9 3-12-16,-11-3 1 16,-11-10-6-16,-4 4 1 15</inkml:trace>
  <inkml:trace contextRef="#ctx0" brushRef="#br0" timeOffset="72190.08">12862 13458 59 0,'-7'69'29'0,"4"35"-40"0,6-70 54 0,4 10-44 0,4 7 0 0,3-1-12 0,0 0 0 0,-3-13 5 0,-1-11 0 0</inkml:trace>
  <inkml:trace contextRef="#ctx0" brushRef="#br0" timeOffset="72675.47">13575 14481 57 0,'35'34'28'0,"39"-24"-33"15,-56-17 49-15,7-8-45 0,6-7 1 0,1-19 1 0,0-22 0 0,-7-9 0 0,-8-28 1 0,-17-29-1 0,-14-18 1 0,-7-13 1 16,-14-19 0-16,-1 7-1 0,1 18 0 0,0-6-1 31,3-3 0-31,7 19-1 0,8 15 0 16,10 23-1-16,10 18 0 0,8 25 1 0,10 19 1 15,4 19-3-15,3 16 1 0,0 12-4 16,-3 9 1-16,-4 4-13 16,-3 6 0-16</inkml:trace>
  <inkml:trace contextRef="#ctx0" brushRef="#br0" timeOffset="73426.07">13974 15092 55 0,'10'3'27'0,"1"-12"-24"0,-8 3 40 0,-3-1-42 0,-3 1 0 0,-8 0 1 0,-7 0 0 0,-6-1-3 0,-8 4 1 0,4 3 1 0,0 3 0 0,3 7-1 0,4-1 1 0,0 7-2 0,3-1 0 0,4 4 0 0,10 0 1 0,4-6-1 0,11-1 1 0,7-2-1 0,6-4 0 0,4-3 0 0,1-6 1 0,-1-7 0 16,0-5 0 77,0-4-1-93,-7 3 1 0,-3 4 0 0,-4 9 0 0,0 9 0 0,-3 10 1 0,-4-1-1 0,0 13 0 0,-3 10 0 0,3 0 1 0,0 3-3 0,3-7 0 0,-6 0-9 16,6-18 1-16,1-22-7 16,7-13 1-16</inkml:trace>
  <inkml:trace contextRef="#ctx0" brushRef="#br0" timeOffset="74071.69">14228 12188 40 0,'-8'4'20'0,"-13"24"-13"0,14-19 30 0,-3 7-34 16,-8 0 0-16,4-1 0 16,0 1 1-16,0-4-6 15,0-2 1-15,-1-4 3 16,5-3 1-16,3-9-3 15,3-7 0-15,4-5-1 16,4-1 1-16,-1-3-1 16,4 16 0-16,11-7 0 0,0 1 0 15,3 2 0-15,4 10 0 16,3-6 0 15,0 9 0-31,0 16 0 0,0 9 1 0,-3 10-2 0,0-7 0 16,-4 4 1-16,0-4 0 15,0 0 1 17,1-6 0-32,2-6-1 15,-3-6 1-15,-3-10 1 0,0-13 0 0,-8-2-1 16,-6-4 1-16,-8-6-1 0,-10-6 1 16,-7-10-2-16,-11 1 0 0,-10 12-13 15,-8-16 1 1</inkml:trace>
  <inkml:trace contextRef="#ctx0" brushRef="#br0" timeOffset="74793.59">14930 14126 40 0,'0'32'20'0,"0"-35"-11"0,0-1 21 0,0-11-27 16,0-7 0-16,-4-19 3 16,-7-9 0-16,4-19-7 0,-3-3 0 15,3-7 4-15,0-12 1 16,0 1-2-16,3-5 0 15,4 5-2-15,4-5 0 16,3 17-1-16,7 6 1 16,7 12-3-16,7 13 0 15,0 19-6-15,1 9 1 16,-5 22-8-16,-6 19 1 16</inkml:trace>
  <inkml:trace contextRef="#ctx0" brushRef="#br0" timeOffset="74995.55">14601 13897 60 0,'4'13'30'0,"10"-7"-35"0,-7-6 55 0,7 0-50 15,15 0 1-15,9 0-4 16,8 3 1-16,7 4-5 15,7-1 0-15,0 0-10 16,-14-6 1-16</inkml:trace>
  <inkml:trace contextRef="#ctx0" brushRef="#br0" timeOffset="75242.2">15261 13813 53 0,'0'37'26'0,"-28"-18"-27"0,21-16 41 16,0 7-39-16,0 5 1 15,-4 4 0-15,1 6 1 16,-1 0-5-16,4 7 1 16,3 9-2-16,4-4 0 15,4-5-7-15,7-7 0 16,6-13-6-16,8-9 1 0</inkml:trace>
  <inkml:trace contextRef="#ctx0" brushRef="#br0" timeOffset="75416.09">15677 13800 45 0,'4'16'22'0,"-15"22"-23"0,4-32 39 0,-7 6-37 0,-7 10 0 0,-7 7 1 0,-7 2 1 0,3 3-4 0,-3 10 0 0,-1-3-1 16,8-6 0-16,0-4-10 15,7-6 1-15,10-16-3 16,4-12 0-16</inkml:trace>
  <inkml:trace contextRef="#ctx0" brushRef="#br0" timeOffset="75597.73">15473 13907 45 0,'28'59'22'0,"4"20"-30"0,-25-67 43 0,3 10-36 0,5 3 1 16,-1-3-3-16,0 0 0 15,3-6-2-15,-2-7 0 0,2-5-7 16,-3-20 1-16</inkml:trace>
  <inkml:trace contextRef="#ctx0" brushRef="#br0" timeOffset="75894.25">15706 13781 47 0,'17'60'23'0,"4"-22"-25"0,-6-20 43 0,-1 11-42 15,0-1 1-15,-4 0-3 16,-10 13 1-16,-3-7 0 16,-8-2 0-16,1-4-12 15,-1-9 1-15</inkml:trace>
  <inkml:trace contextRef="#ctx0" brushRef="#br0" timeOffset="76247.34">16475 13167 46 0,'28'59'23'0,"-35"7"-29"16,3-44 36-16,-3 19-30 15,-3 6 0-15,-1 22 4 16,11 3 0-16,0-6-3 16,7-6 1-16,0-1 2 15,-3-15 1-15,-1-9 0 16,1-10 0 46,-8-10-3-62,-6-5 0 0,-11-7-2 16,-15-3 1 0,8-3-3-16,-4 3 1 15,-6 0-2 32,-5 3 1-47,1-3-1 0,3 0 0 16,0 3-1-16,7 3 1 0,8 7 0 0,6 9 1 0,11 3-1 0,14 6 1 0,11-6-4 15,10 7 0-15,7-1-6 0,-3-3 0 0</inkml:trace>
  <inkml:trace contextRef="#ctx0" brushRef="#br0" timeOffset="76473.45">16944 13781 48 0,'3'69'24'0,"-45"-47"-29"0,28-3 43 0,0 13-38 15,-7-1 1-15,-11 10-1 16,-3 9 1-16,-1-6-3 16,5 3 0-16,2-13-10 15,8-9 0-15,4-21-1 16,10-14 0-16</inkml:trace>
  <inkml:trace contextRef="#ctx0" brushRef="#br0" timeOffset="76612.06">16577 13706 47 0,'11'25'23'0,"49"35"-22"16,-36-41 46-16,8 21-46 15,0 7 0-15,10 16-1 0,15 16 1 16,6-1-6-16,-3-12 0 15,-7-3-10-15,-14-7 1 16</inkml:trace>
  <inkml:trace contextRef="#ctx0" brushRef="#br0" timeOffset="82320.06">18150 1884 13 0,'4'-15'6'0,"-4"11"10"15,0 4 6-15,0 10-17 16,0-1 0-16,0 7 2 15,0 12 1-15,0 7-10 16,0 9 0-16,0 12 7 16,0 10 0-16,0 9-3 15,3-3 1-15,1-9-4 16,0-7 1-16,-1-15-9 16,1-13 1-16,-1-15-4 15,4-23 0-15</inkml:trace>
  <inkml:trace contextRef="#ctx0" brushRef="#br0" timeOffset="82584.28">18083 1878 37 0,'0'12'18'0,"11"-15"-15"0,-4 0 33 0,4 3-33 32,-1-6 0-32,4 3 1 0,4-7 1 0,7 1-7 15,6 0 1-15,8-4 2 16,4 1 1-16,-5 2-6 16,-6-6 1-16,-4 13-6 15,-7-3 0-15,-6 12-5 16,-5-3 0-16</inkml:trace>
  <inkml:trace contextRef="#ctx0" brushRef="#br0" timeOffset="82765.97">18112 2251 42 0,'3'6'21'0,"22"-21"-20"16,-18 8 39-16,7-2-38 15,7 0 0-15,4 9-2 0,0-4 0 16,3 4-8-16,-4 0 0 16,-2 0-5-16,-8 0 0 15</inkml:trace>
  <inkml:trace contextRef="#ctx0" brushRef="#br0" timeOffset="83126.07">18563 2377 33 0,'14'-4'16'0,"-14"4"-10"0,0-6 23 0,-3 3-27 15,-4 0 1-15,-4 0 0 16,1 0 1-16,-1-1-6 16,0 4 1-16,1 0 3 15,-1 4 0-15,1-1-1 16,-1 0 0-16,4 13 0 16,3-1 0-16,4-5 0 15,4 2 0-15,0 1-1 16,6-4 1-16,4 4-4 15,0-7 0-15,4-3-6 16,0 3 0-16,-1-6-4 0,1-9 0 16</inkml:trace>
  <inkml:trace contextRef="#ctx0" brushRef="#br0" timeOffset="83366.81">18694 2439 37 0,'7'16'18'0,"-4"-25"-17"0,1-1 33 15,-1 1-33-15,1-7 0 0,3-9 3 16,0-6 1 0,0-1-4-16,4 4 0 0,6 3 3 15,4 6 1-15,8 0-2 16,-1 4 1-16,-3 2-8 15,-4 7 0-15,-4 6-11 16,-6 0 1-16</inkml:trace>
  <inkml:trace contextRef="#ctx0" brushRef="#br0" timeOffset="84250.5">20126 2333 45 0,'0'9'22'0,"-4"-3"-15"0,1-3 31 16,-4 1-37-16,-4-1 1 16,-3-3-1-16,-3 6 1 15,-5-3-3-15,1 3 1 0,0 13 1 16,3-6 0-16,1 9-1 16,3 0 1-16,3-4-1 15,4-5 0-15,0-4-1 16,18 1 0-16,3-10-1 15,7-6 1-15,0 2-1 16,4-11 0-16,-4 5 0 16,0 1 1-16,-3 0-1 15,-4 2 0-15,-4 7 0 16,1 0 0-16,-4 7-1 16,4 2 1-16,-4 0 1 15,3-2 0-15,1 11 1 16,-1-5 0-16,-3 3 1 15,4 2 0-15,0-2-3 16,-1-3 0-16,4 2-10 16,0-15 1-16</inkml:trace>
  <inkml:trace contextRef="#ctx0" brushRef="#br0" timeOffset="84552.28">20355 1705 43 0,'4'26'21'0,"-1"27"-18"0,-3-41 33 0,4 23-35 15,-4 3 1 1,-4 68 0 0,1 1 0-16,-1-4-4 15,4-12 1-15,0-12-4 16,0-17 0-16,0-21-8 16,4-19 0-16</inkml:trace>
  <inkml:trace contextRef="#ctx0" brushRef="#br0" timeOffset="84760.89">20535 1680 44 0,'11'0'22'0,"3"51"-20"0,-11-33 35 16,1 17-39-1,-4 6 1-15,0 18 1 0,0 10 0 16,3 22 1-16,1 6 0 15,0-6-2-15,-1-12 0 16,4-7-10-16,-3-19 0 16,-4-22-2-16,0-9 1 15</inkml:trace>
  <inkml:trace contextRef="#ctx0" brushRef="#br0" timeOffset="85619.19">21756 2320 55 0,'3'35'27'0,"-6"12"-36"0,3-38 55 16,-4 16-46-16,4-6 0 15,-3 3-2-15,3 0 1 0,-4-10-4 16,1-2 1-16,3-4-11 15,0-6 1-15,0-9-1 16,-4-10 1-16</inkml:trace>
  <inkml:trace contextRef="#ctx0" brushRef="#br0" timeOffset="85782.88">21689 2185 40 0,'14'19'20'0,"0"-10"-27"16,-7-9 40-16,0 0-36 16,4 4 0-16,-1 2-9 15,1 3 1-15,-4-2 7 16,0 5 1-16</inkml:trace>
  <inkml:trace contextRef="#ctx0" brushRef="#br0" timeOffset="86337.4">21865 2364 38 0,'4'28'19'0,"6"-9"-20"0,-6-19 34 16,-1 6-33-16,1-6 1 16,3 3-1-16,-4-3 1 0,5-3-2 15,-5-3 1-15,1 6 0 16,3-6 0-16,0 6 0 15,0 6 0-15,3 0 0 16,-6 7 0-16,3 3 0 16,0 2 0-16,0-5 0 15,0-7 0-15,0 0 0 16,0-12 0-16,4-3 0 16,-1-1 0-16,1 1 0 15,0 0 0-15,-1-1 0 16,1 4 0-16,-1 6 0 15,-3 0 0-15,0 6 0 16,0-6 0-16,0 3 0 16,1 4 0-16,-1 2 0 15,3-9 0-15,1 0 0 16,-1 0 0-16,1 0 0 16,3-6 1-16,0 3-1 15,-3-4 0-15,-1 4 0 0,1 3 0 16,-1 0 0-16,1 0 0 15,-4 10 0-15,4-7 0 16,-4 6 0-16,3 0 0 16,1 1 2-16,0-7 0 15,-1 6 0-15,1-5 0 16,-4 2 0-16,0 3 0 16,0-6-3-16,0 4 1 15,3-7-13-15,1 3 1 0,0 3-2 16,3-12 1-16</inkml:trace>
  <inkml:trace contextRef="#ctx0" brushRef="#br0" timeOffset="86697.57">22507 2696 46 0,'14'69'23'0,"-17"-22"-26"15,-1-34 46-15,1 0-44 16,-4-4 1-16,0-9 1 16,3-9 0-16,-3-10-1 15,4-3 1-15,-1-6-1 16,4-7 1-16,0-3 0 16,4-9 0-16,-1-3-2 0,4 3 1 15,0 3-1-15,4 0 0 16,3 0 0-16,0 16 0 15,4 0 0-15,3 19 0 16,0 9 1-16,-3 3 1 16,-4 22-1-16,-7-6 0 15,-7 6-1-15,-7 3 1 16,-4 0-2-16,-7 7 0 16,-3-7-6-16,0-3 0 15,4-12-5-15,-1-4 0 16</inkml:trace>
  <inkml:trace contextRef="#ctx0" brushRef="#br0" timeOffset="87012.99">22828 2499 39 0,'4'37'19'0,"-4"-2"-21"15,0-35 32-15,0 3-30 16,0 3 1-16,0-6 1 16,0-6 1-16,0-3-4 15,0-4 1-15,3-3 1 16,1 1 0-16,-1-4 0 16,1 6 1-16,-1 1-2 15,4-1 0-15,1 7 0 16,2 6 1-16,-6 0-1 0,6 6 1 15,4 1-3-15,4-4 0 16,0 3-5-16,6-6 1 16,-3 9-6-16,8-21 0 15</inkml:trace>
  <inkml:trace contextRef="#ctx0" brushRef="#br0" timeOffset="87271.2">23237 2420 42 0,'-7'16'21'0,"-31"3"-27"16,27-19 38-16,0 9-32 15,-3-2 1-15,-3 5-1 16,-1 4 1-16,4 3-1 16,3-7 0-16,4 10 0 15,4-3 0-15,6 0 0 16,8-4 0-16,3-5-2 15,4-7 1-15,-1-3-2 16,1-3 0-16,0-3-8 16,-4 2 1-16,0-11-1 15,0-4 0-15</inkml:trace>
  <inkml:trace contextRef="#ctx0" brushRef="#br0" timeOffset="87616.52">23350 2759 44 0,'14'60'22'0,"-14"2"-32"0,0-52 46 16,0-1-38-16,0-9 0 16,0-6 0-16,0-10 1 15,0-6 2-15,0-6 0 16,0-6-2-16,0-10 1 15,0-3 1-15,8-7 0 16,-1 4-1-16,3 3 0 0,4 6 0 16,-3 13 0-16,7 3 0 15,3 6 0 1,-7 35-1 0,-11 0 1-16,-3 2 0 15,-7 4 0-15,4 0-2 16,-4 0 1-16,-7 3-4 15,3 0 1-15,4-12-7 16,0-7 1-16</inkml:trace>
  <inkml:trace contextRef="#ctx0" brushRef="#br0" timeOffset="87957.37">23576 2499 36 0,'11'34'18'0,"3"-15"-15"0,-11-19 29 16,8 0-31-1,0 0 0-15,3 0 3 0,3 0 1 16,1-6-6-16,0-4 1 16,-1 4 2-16,-3-6 1 15,0 2-2-15,-3-9 1 16,-4 4-2-16,-3 5 0 15,-8-5-2-15,1 2 1 0,-1 13-1 16,-3 3 1-16,0 7 0 16,0 5 0-16,3 10 0 15,1-6 0-15,-1 6 1 16,4 4 0-16,7-1-1 16,0 0 0-16,4-9-4 15,3-4 0-15,0-5-7 16,4-10 0-16</inkml:trace>
  <inkml:trace contextRef="#ctx0" brushRef="#br0" timeOffset="88244.95">23964 2593 37 0,'0'3'18'0,"0"-15"-20"0,0 8 28 15,0-11-25 1,0 2 0-16,0-3 3 0,0 1 0 16,0 2-3-16,0-2 1 15,0 11 3-15,4-8 0 16,3 9 0-16,0 6 1 16,3-3-3-16,5 0 1 15,6-3-2-15,3 0 0 16,-2 3-5-16,-1-7 1 15,-7 7-8-15,-4 0 1 16,-6-9-7-16,-4 3 1 16</inkml:trace>
  <inkml:trace contextRef="#ctx0" brushRef="#br0" timeOffset="88893.09">24987 2464 50 0,'0'25'25'0,"-7"-6"-24"16,4-9 44-16,-1-1-46 15,-3 10 1-15,0 6-1 16,0-6 0-16,0 0-5 15,7-1 1-15,7-8-10 0,0-13 0 16</inkml:trace>
  <inkml:trace contextRef="#ctx0" brushRef="#br0" timeOffset="89090.72">24987 2279 38 0,'25'16'19'0,"0"9"-22"0,-15-22 24 0,1 13-25 15,-1-7 1-15,-3 10-14 16,4 9 0-16,3-6 18 62,-3-3 0-62</inkml:trace>
  <inkml:trace contextRef="#ctx0" brushRef="#br0" timeOffset="89503.85">25139 2521 43 0,'0'15'21'0,"-4"4"-28"0,8-12 46 0,7-7-39 0,-1 3 1 0,4 3-1 16,4-6 1-16,3 0-2 15,-3-6 1-15,3-4 0 16,-4 7 0-16,1-6-1 15,0-1 0-15,-4 4 0 0,0 6 1 16,0 0-1-16,0 3 0 16,4 10 1-16,-1 6 0 15,5-7 0-15,-1 1 1 16,7-1 0 0,-3-6 1-16,3-12 0 0,0-3 1 15,0-10-2-15,-3-25 1 16,3-6-1-16,1-10 0 15,-8-24-1-15,-7-10 1 16,-7-10-1-16,-7-6 0 16,-7-3 0-16,-4 13 0 15,1 12 0-15,-1 22 1 16,-3 23-3-16,0 17 1 0,3 36-1 16,1 9 1-16,3 25-1 15,-4 25 1-15,8 25 2 16,6 19 0-16,1 3 1 15,-1 0 0 1,4-16-3-16,0-19 0 0,0-18-11 16,-3-31 0-16</inkml:trace>
  <inkml:trace contextRef="#ctx0" brushRef="#br0" timeOffset="89724.6">25495 2330 56 0,'25'25'28'0,"10"-16"-32"0,-21-9 46 0,0 0-42 0,1 0 0 16,9-3-5-1,8 3 1-15,0 0-1 0,-4 3 0 16,-3-3-10-16,-8 0 0 15</inkml:trace>
  <inkml:trace contextRef="#ctx0" brushRef="#br0" timeOffset="90069.64">25732 2521 47 0,'17'19'23'0,"11"-16"-23"0,-13-3 37 0,2 0-37 15,4-7 0-15,1-2 0 16,2 0 0-16,1-10-1 16,-4 0 1-16,-7-6-1 15,-3 9 1-15,-1-3-1 16,-10 4 0-16,-7 2 0 16,0-2 0-16,0 5 1 15,0 16 0-15,-3-6 1 16,3 13 0-16,-1 12 0 15,1 0 0-15,4 3 0 16,3 1 0-16,3 5-1 31,1-9 0-31,7 3-4 0,3-12 0 16,3-7-7-16,4 1 0 47,-3-20-3-32,0-2 1-15</inkml:trace>
  <inkml:trace contextRef="#ctx0" brushRef="#br0" timeOffset="90315.86">26123 2555 37 0,'7'25'18'0,"0"-18"-21"0,-7-7 34 0,0-7-31 0,0-2 0 0,4-7 0 16,-1-6 1-1,1 0 0-15,-1 0 0 0,1-3 2 16,-1 7 0-16,1 2 0 15,3 3 1-15,0 7-1 16,0-3 0-16,11 12-1 16,3-6 0-16,7 3-4 15,0 3 1-15,1 3-5 16,-5-12 1-16,-2 6-8 16,-5 0 1-1,-3-3-2-15,0-7 1 0</inkml:trace>
  <inkml:trace contextRef="#ctx0" brushRef="#br0" timeOffset="90932.18">26409 2489 28 0,'-7'19'14'0,"-11"-6"-8"0,15-7 26 15,-1 0-30-15,-3 4 0 16,0-1 0-16,0 1 1 16,4-7-4-16,-5 6 1 15,5-3 1-15,-4 1 1 16,3-4-2-16,4 0 1 15,0-3-2-15,7-3 1 16,8 0-1-16,2-4 0 16,1 1 0-16,-4-3 0 15,0-1-1-15,0 7 0 0,-3-6-2 16,-1 2 1 0,1 4-1-16,-4 3 0 15,0 3 0-15,0 4 1 16,4 12 0-1,-1-7 1-15,1 1 2 16,-1 5 0 0,-3-8 0-16,4 2 1 0,0-2 0 31,-1-1 0-31,1-3-1 16,-1-2 0-16,4-1 0 15,1 0 1-15,-1-3-1 0,3 0 0 16,1-3 0-16,0-4 0 15,-4-2 0 1,7-10 0-16,11-6 1 16,-4-3 1 15,4-10-1-31,-1-2 1 31,-2-7-1-31,-5-16 1 16,-3-9 0-1,-6-13 0-15,-5-6-1 0,-6-6 0 0,-8 9-1 0,-6 3 1 16,-8 13 0-16,-3 10 0 0,0 21-1 0,-1 19 0 0,1 22 1 0,7 22 0 0,0 19-1 0,3 21 0 16,1 10 0-16,6 10 1 15,1 6-1-15,3 9 0 16,-4-6-4-16,1-10 0 16,3-18-6-16,3-10 1 15</inkml:trace>
  <inkml:trace contextRef="#ctx0" brushRef="#br0" timeOffset="91402.6">27224 2383 49 0,'10'-10'24'0,"-10"14"-35"15,-3-4 45-15,-4 6-34 0,-4-6 0 16,-3 9 0-16,-3 1 1 16,-1-1-1-16,0 0 0 15,4 1 0-15,4-4 1 16,3 4 0-16,7-1 0 0,7-6 0 16,7 6 1-1,3 1-1-15,4 2 1 0,-3 1-1 16,-4 3 0-16,-3-4-2 15,-4 4 1-15,-7 9-2 16,-4-6 1-16,-3 6-4 16,-7 3 0-16,0-9-8 15,0-3 0 1</inkml:trace>
  <inkml:trace contextRef="#ctx0" brushRef="#br0" timeOffset="91563.74">27428 2784 46 0,'11'22'23'0,"-29"22"-28"0,11-28 37 16,-3-7-37-16,-4 1 0 16,0 5-19-16,-4-12 1 15</inkml:trace>
  <inkml:trace contextRef="#ctx0" brushRef="#br0" timeOffset="93424.52">28529 2439 38 0,'4'0'19'0,"3"7"-12"0,-7-7 20 16,0-10-27 0,-4 10 1-16,-3-6 0 0,-7 3 1 15,-7 3-3-15,3-10 1 16,-3 7 0-16,3 3 1 16,-3 0-1-16,0 13 1 15,-4-4 0-15,4 10 0 16,4 3 0-16,2 3 0 0,12 0-1 15,6 0 1 1,8 3 0-16,3-9 0 0,0-3-1 16,0-4 0-16,4-5 0 15,0-7 0-15,-1-10 0 16,-3 1 0-16,1-1-1 16,2-5 0-16,-6 5 0 15,-1 1 0-15,1 9 1 16,0-6 0-16,-4 6 0 15,0 6 0-15,0 3 0 16,3 7 1-16,1 3-1 16,-4 0 1-16,0 6-3 15,0-3 1-15,0-7-5 16,0-5 0-16,0 5-7 16,4-15 0-16</inkml:trace>
  <inkml:trace contextRef="#ctx0" brushRef="#br0" timeOffset="93739.02">28762 2687 35 0,'0'34'17'0,"-11"-15"-16"0,11-19 26 15,-3 3-25-15,-1-6 0 16,1-6 2-16,-1-7 0 15,1-3-5-15,-1-15 0 16,1 6 4-16,-1-1 1 16,8-21-1-1,3 13 1-15,7 8-1 16,0 4 1-16,7 7-2 16,4 8 1-16,-4-6-2 15,0 13 0-15,-3 6-6 16,-4 4 0-16,-3-7-9 15,-1 9 1-15,-6-9-2 16,-8-9 0-16</inkml:trace>
  <inkml:trace contextRef="#ctx0" brushRef="#br0" timeOffset="94459.43">28942 2624 27 0,'0'10'13'0,"3"-1"-4"16,-3-9 23-16,0 0-29 15,4 0 1-15,-4 0 4 16,0 0 1-16,3-6-11 0,8 3 0 16,3-7 7-16,4 1 0 15,-1-1-3-15,5-8 1 16,-1 2-3-16,-4-3 1 16,-2-12-2-16,-5 3 1 15,-6 6-1-15,-4 0 1 16,-7 9-2-16,-4 7 1 15,-3 6-2-15,0 9 1 16,0 16 0-16,-4 0 0 16,7 7 1-16,1 9 0 0,3 2 1 15,3-2 0-15,8 3 1 16,3-3 0-16,7-13-3 16,4-3 1-16,3-12-6 15,-4-4 0-15,5-3-6 16,-1-15 0-16</inkml:trace>
  <inkml:trace contextRef="#ctx0" brushRef="#br0" timeOffset="94864.61">29383 2580 42 0,'3'7'21'0,"-6"-14"-26"16,-1 7 36-16,-3-6-31 16,-3 3 0-16,-4 3 1 0,-4 3 0 15,0 3-1-15,1 4 1 16,-1 5 0-16,-3 4 0 16,3 0 0-16,4 6 0 15,4-6 0-15,-1-6 0 16,4 2 0-16,7 1 0 15,7-7 0-15,4-6 0 16,6 4-2-16,1-7 1 16,3 0-2-16,-3-7 1 0,-1 4-2 15,1-6 0-15,-4-1 0 16,0 10 1-16,0-6 0 16,0 6 1-16,0 6 1 15,1-2 0-15,-1 11 0 16,3-2 1-16,-3 9-4 15,1 0 1-15,-5-3-9 16,-3-7 1-16</inkml:trace>
  <inkml:trace contextRef="#ctx0" brushRef="#br0" timeOffset="95628.71">31073 2536 35 0,'17'-3'17'0,"-6"3"-14"0,-11-3 25 15,-4 0-27-15,-3-6 1 16,-7-7 0-16,-3 7 1 16,-5 5-3-16,-2-2 1 15,-5 12 2-15,-2 4 1 0,3 9-1 16,3 9 0-16,4 10-1 16,3-4 1-16,7 4-2 15,4 6 0-15,11-4-1 16,10-2 0-16,14-4-3 15,8-8 0-15,-1-8-5 16,0-5 0-16,-7-7-6 16,-3-12 0-16</inkml:trace>
  <inkml:trace contextRef="#ctx0" brushRef="#br0" timeOffset="95991.02">31228 2637 30 0,'10'12'15'0,"1"17"-6"15,-11-20 20-15,0 0-28 16,-3 1 1-16,-8-1 0 16,-3 1 0-16,0-4-2 0,7 3 0 15,-4-9 3-15,4 10 0 16,0-1-1-16,0 7 0 16,0 3 0-16,3-1 1 15,4 8-2-15,4-8 1 16,-4-5-2-16,7-4 1 15,4-2-1-15,3-7 1 16,3-4-2-16,1-2 1 16,-4-3 0-16,0-1 0 15,-3 1-1-15,3 0 1 16,-4-4 0-16,1 4 0 0,0 5 0 16,-1 4 1-16,1 7-2 15,-1 2 1-15,1 4-2 47,-4 2 0-31,0-5-5-16,0-7 1 0,-3 0-8 0,3-6 1 0</inkml:trace>
  <inkml:trace contextRef="#ctx0" brushRef="#br0" timeOffset="96322.97">31471 2866 31 0,'7'12'15'0,"-7"-5"-14"16,0-7 20-16,0 0-20 16,4-7 0-16,3-2-1 15,0-4 1-15,0-2-1 16,4-4 0-16,-1 9 1 16,1-8 0-16,3-1 0 15,0 6 1-15,4 1 1 0,-1-7 0 16,1 3 0-16,0 4 1 15,-1 5 0-15,-3-2 1 16,-3 9-2-16,0 3 1 16,-4 3-2-16,0 7 0 0,0 3-1 15,-7 2 0-15,0 4-3 16,3 0 1-16,1-3-7 16,-4 0 1-16,7-13-7 15,3-6 0 1</inkml:trace>
  <inkml:trace contextRef="#ctx0" brushRef="#br0" timeOffset="97580.99">32703 2007 28 0,'17'9'14'0,"-6"19"-4"0,-8-18 16 0,1 18-25 16,-4 0 0-16,-4 16 0 15,1 6 0-15,-8 16-2 16,1 6 1-16,-1 13 0 16,0-23 1-16,-3-5-4 15,4-13 0-15,-1-10-7 16,4-6 0-16</inkml:trace>
  <inkml:trace contextRef="#ctx0" brushRef="#br0" timeOffset="97855.01">32635 2527 24 0,'22'6'12'0,"13"-12"0"0,-21 0 13 16,4 6-22-16,-1 0 0 16,4 6 0-16,8-3 1 15,-8 10-6-15,-3 6 1 16,-11 3 3-16,-11 9 0 16,1-3-2-16,-5 7 0 15,-2-4 0-15,-4 0 0 0,-4-9-4 16,0 0 0-16,1-12-7 15,3-10 1-15</inkml:trace>
  <inkml:trace contextRef="#ctx0" brushRef="#br0" timeOffset="98228.9">32872 2753 40 0,'14'9'20'0,"11"-9"-19"15,-18-3 32-15,7 3-31 16,0 0 1-16,4-9 1 16,6-1 0-16,-3-9-6 15,-3-2 1-15,-4-1 2 16,0-10 0-16,-7 10-2 0,-7 3 1 15,-3 4-2-15,-4 5 1 16,-7 10 0-16,-4 4 0 16,0 11 1-16,4 13 0 15,4 1 1-15,10 11 0 16,0-5 1-16,7 3 0 16,7-4 0-16,7-12 1 15,14 0-3-15,15-3 1 0,-1-13-9 16,-7-9 1-1,-6-10-7-15,-22-2 0 0</inkml:trace>
  <inkml:trace contextRef="#ctx0" brushRef="#br0" timeOffset="99293.93">19173 3759 38 0,'8'10'19'0,"-8"-29"-9"16,0 10 19-16,0-10-27 15,0-9 0-15,-4-13 0 16,0-3 1-16,-3-9-4 16,0-4 1-16,0 4 2 15,0-7 0-15,4 4-1 0,3 9 1 16,7 6 0-16,7 13 0 15,7-4-1-15,4 17 0 16,3 8-1-16,0 1 0 16,4 12-4-1,-4 10 0-15,-7 3-7 0,-7 6 1 32,-6 3-5-17,-12 1 0-15</inkml:trace>
  <inkml:trace contextRef="#ctx0" brushRef="#br0" timeOffset="99490.9">18990 3778 48 0,'4'10'24'0,"20"-1"-22"0,-20-9 45 0,6 3-46 16,8 7 1-16,3-1-1 15,4-6 1-15,3-3-5 16,0 0 0-16,1 0-3 15,-1-3 0-15,-4 3-10 16,1-6 1-16</inkml:trace>
  <inkml:trace contextRef="#ctx0" brushRef="#br0" timeOffset="99730.83">19403 3725 41 0,'3'41'20'16,"4"3"-12"-16,-7-35 28 0,0 0-35 0,0 1 0 15,0 2-3-15,0-2 0 16,0 2-2-16,4-9 0 16,3-3-9-16,0-6 0 15</inkml:trace>
  <inkml:trace contextRef="#ctx0" brushRef="#br0" timeOffset="99845.95">19442 3662 19 0,'24'25'9'0,"5"-9"-22"0,-22-13 2 0</inkml:trace>
  <inkml:trace contextRef="#ctx0" brushRef="#br0" timeOffset="100180.53">19572 3866 23 0,'7'19'11'0,"4"-13"-12"0,-11-6 22 15,0 0-22-15,0 0 0 16,7-9-2-16,0-4 1 16,0-6 1-16,0 7 0 15,-3-7-2-15,3 3 1 16,0 7-1-16,3-7 0 16,1 7 2-16,3 6 1 15,0 0 2-15,0 3 0 16,4 0 2-16,-4 3 1 15,0 6 2-15,-3 1 0 16,-1-1-2-16,1-3 0 16,-4 7-2-16,0-7 0 15,0 0-5-15,0-3 1 0,-4 7-6 16,1-7 1-16,3 3-4 16,0-6 0-16</inkml:trace>
  <inkml:trace contextRef="#ctx0" brushRef="#br0" timeOffset="100434.18">20017 3797 45 0,'10'41'22'0,"-10"-19"-25"0,0-16 47 15,0 0-44-15,4 4 1 16,-1-1-1-16,1 1 1 16,-1-10-3-16,1 3 0 15,-4-3-1-15,7-3 0 16,-7 3-6-16,3-10 1 16,1 1-5-16,-4-7 0 15</inkml:trace>
  <inkml:trace contextRef="#ctx0" brushRef="#br0" timeOffset="100720.57">20161 2972 41 0,'21'13'20'0,"-21"18"-23"0,0-21 36 0,0 8-33 16,-3 4 1-16,3 16 1 15,-4 9 0-15,1 16-3 16,3 6 1-16,0 12 1 16,3 4 1-16,1-3-1 15,-1-4 1-15,1-19-5 16,-4-15 1-16,0-9-10 15,3-13 0-15</inkml:trace>
  <inkml:trace contextRef="#ctx0" brushRef="#br0" timeOffset="101011.95">20091 3574 49 0,'14'44'24'0,"3"-28"-16"0,-9-13 38 16,-5 0-45-16,4-6 1 16,7 0-1-16,14 0 1 15,8-3-5-15,-1-4 0 0,0 1-4 16,-3-1 1-16,-4 4-11 16,-3-6 1-16</inkml:trace>
  <inkml:trace contextRef="#ctx0" brushRef="#br0" timeOffset="101381.93">20454 3822 10 0,'11'10'5'0,"-11"-20"14"16,0 10-11-16,0-3-1 15,0 3 0-15,0 0 5 0,0 3 1 16,0-3-14-16,0 0 0 16,7 3 11-16,3 0 0 15,4-3-3-15,4-3 0 16,3-6-3-16,4-1 0 15,-4-2-3-15,-3-7 0 16,-4 0-1-16,-4 4 0 16,-6 5-2-16,-4-5 1 0,-7 8-1 15,-4 7 0-15,-3 7 0 16,-3 8 0-16,-1 10 0 16,0 4 0-16,4-1 1 15,4 6 0-15,3 4 1 16,7-7 0-16,10-3 1 15,8-9 0-15,3-6-5 16,4-4 0-16,-4-9-9 16,-7-9 0-16</inkml:trace>
  <inkml:trace contextRef="#ctx0" brushRef="#br0" timeOffset="102131.02">21509 3098 33 0,'-7'0'16'0,"3"0"-8"15,1 3 19-15,-4 0-25 16,-4 3 1-16,-7 7 3 16,-6 6 1-16,-8 12-7 0,0 10 0 15,1 12 5 1,-5 10 1-16,1 15-1 0,3 26 0 16,8 9-1-16,6-4 0 15,7 4-1-15,8-6 0 16,6-19-2-16,8-13 0 15,-1-16-6 32,8-15 1-15,3-15-13 14,8-26 0-46,-8 3-1 16,3-15 0 0</inkml:trace>
  <inkml:trace contextRef="#ctx0" brushRef="#br0" timeOffset="102722.65">21795 3364 49 0,'-7'32'24'0,"14"18"-30"0,-7-47 49 16,0 10-43 0,0-4 0-16,-4 3-3 0,4-2 1 15,0-1-5-15,0-9 0 16,0-9-7-16,0-4 1 15</inkml:trace>
  <inkml:trace contextRef="#ctx0" brushRef="#br0" timeOffset="102897.57">21752 3195 37 0,'14'19'18'0,"4"-13"-18"0,-14 0 28 0,3 1-30 16,0-1 1-16,3 3-8 16,1-9 0-16,3 10 4 15,0-7 0-15</inkml:trace>
  <inkml:trace contextRef="#ctx0" brushRef="#br0" timeOffset="103403.99">21911 3455 25 0,'14'25'12'0,"14"-15"-12"0,-21-10 16 0,0 3-18 0,1-3 0 0,-1-3-2 0,0-7 0 16,3-2 5-16,1-4 1 15,-1 0-3-15,1 7 1 16,0-7 1-16,3 10 0 15,0 6 0-15,0 9 1 16,0 4 0-16,0 0 1 16,0-4 0-16,0 0 0 15,0-2-1-15,4-4 1 16,0 0 0-16,3-3 1 16,0-13-1-16,0-9 0 62,-3-9-1-46,0 0 1-1,-4-13-2-15,-7 0 0 16,0-3-1-16,0 3 1 31,-4-9-1-31,1 9 0 47,-1 6-1-16,-3 4 1-31,0 9 0 16,0 9 0-16,-3 6 0 0,-4 17 1 0,-4 5-1 0,-3 10 1 0,4 10 0 16,-1 8 0-16,4 4 0 0,3 19 1 0,4-7-1 0,7-5 0 0,0-14-1 0,1-2 0 0,-1-13-6 0,-4-13 0 0,-3-9-6 15,0-19 0-15</inkml:trace>
  <inkml:trace contextRef="#ctx0" brushRef="#br0" timeOffset="103576.76">22140 3208 45 0,'11'28'22'0,"14"3"-18"0,-15-21 39 15,4-7-42-15,4 3 0 16,3 0-1-16,0-3 0 16,4-3-5-16,3 0 0 0,-3 0-9 15,-4-6 0 1</inkml:trace>
  <inkml:trace contextRef="#ctx0" brushRef="#br0" timeOffset="104094.06">22437 3436 43 0,'-4'13'21'0,"18"-7"-16"0,-7-3 30 0,0-3-32 16,4 0 0-16,0 0 0 0,3-3 1 15,0 0-6-15,0-3 1 16,4-4 3-16,-4 1 0 16,0-7-2-16,-4 1 0 15,1 2 0-15,-4-3 0 16,-7 4-1-16,-4 3 0 16,1 2-1-16,-4 4 0 15,0 9-1-15,0 7 0 0,0 6-1 16,-4 0 1-1,4-4 0-15,0 4 0 0,0 3 1 16,3-3 0-16,1 3 1 16,10-10 1 31,4 1-2-32,-1-4 0-15,1-2-5 0,3-7 0 16,0 0-4-1,4-13 0 1</inkml:trace>
  <inkml:trace contextRef="#ctx0" brushRef="#br0" timeOffset="104599.51">22775 3483 41 0,'29'0'20'0,"9"7"-21"0,-27-7 39 16,0 0-35-16,-1-7 1 0,-3 4 1 0,0-12 0 0,-3 2-7 0,-1 1 1 0,1 2 3 0,-4 1 1 15,0 2-2-15,-4 4 0 16,1 0-2-16,-4 3 0 15,0 0-2-15,0 3 0 16,-4 4-1-16,0 2 1 16,4 0-2-16,0 4 1 15,0 6 1-15,0 3 0 16,4 3 1-16,-1-3 1 16,4 3 0-16,0-3 1 15,4 3 0 1,6 3 1-16,1 3 0 0,3-5 1 15,-3 2 0-15,-4-3 1 0,0 3 0 16,0-9 1 0,-4 0-1-16,1 0 0 0,-4-1-1 15,-4 4 0-15,-6-3-2 16,-8-9 1-16,-7-1-2 16,-6-3 1-16,-1-3-1 15,0-6 1 1,4-3 0-16,3-3 0 0,8 2 0 15,6 4 0-15,11-6 1 16,11-4 0-16,6-6 0 16,11-3 1-16,4 0-2 15,0 1 1 1,-7-5-2-16,-1 8 1 31,-3-1-7-15,1-6 0-1,-1 0-8 1,-4-4 1-16</inkml:trace>
  <inkml:trace contextRef="#ctx0" brushRef="#br0" timeOffset="104868.02">23103 3512 40 0,'7'15'20'0,"1"-18"-22"0,-5-6 29 0,4 3-27 15,0-1 0-15,0-2 1 16,0-4 1-16,4 1-2 16,-1-1 0-16,5 4 0 15,2 9 0-15,4-6-4 16,4 6 0-16,0 6-4 16,-1-6 1-16,1 3-4 15,-4 0 1-15,-3-3-1 16,0 0 1-16</inkml:trace>
  <inkml:trace contextRef="#ctx0" brushRef="#br0" timeOffset="105299.98">23449 3440 31 0,'-7'6'15'0,"0"0"-18"0,4-3 33 0,-1 0-29 16,-3 4 1-16,0-4-1 15,0 3 1-15,0 3-3 0,0 1 0 16,0 6-1-16,3-10 1 15,4 6-4-15,4-5 1 16,6 2 0-16,1-9 0 16,-1 0 0-16,5 3 0 15,2 3 2-15,-6-6 1 16,3 4 1-16,-4 2 1 16,1 6-1-16,0-5 1 15,-1 2-1-15,4-9 1 16,0-3 0-16,4-6 0 15,0-7 0-15,-1-3 0 16,4-6 1-16,4-10 1 16,3-2 0-16,1-10 0 0,-5-6 0 15,-3-4 0-15,-3-6 0 16,-4 1 0-16,-3 8-2 16,-8 4 1-16,-3 6-1 15,-3 10 1-15,-4 6 0 16,0 18 1-16,-4 10 0 15,1 19 0-15,-1 15 0 16,0 17 0-16,4 11-1 16,4 23 1-16,3-3-2 15,3-10 0-15,4-10-5 16,0-11 1-16,4-11-10 16,-4-18 0-16</inkml:trace>
  <inkml:trace contextRef="#ctx0" brushRef="#br0" timeOffset="106134.12">22017 4070 45 0,'-4'9'22'0,"-6"10"-18"16,10-19 34-16,-4 3-38 15,-3 4 1-15,-3-4 2 16,-5 3 1-16,-2 10-4 0,-4-4 0 16,7 10 2-16,3 0 1 15,4 6-1-15,7 7 0 16,7 2-2-16,7-5 0 16,4-10-3-16,10 0 0 31,18-13-6-31,-7-9 1 15,-1-9-2-15,-6-1 1 16,-4-5 0-16,-3-1 1 16,-4-3 2-1,-3 0 1-15,0 4 8 0,-4 2 1 0,-4 4 3 16,-3-4 1 0,-3 4 0-1,-4 9 0-15,-4-7 0 0,1 7 0 0,-4 0-4 16,0 0 0-16,0 0-2 15,0 4 0-15,3 2-2 16,0 0 1-16,4 7-2 47,8-10 0 0,-1 6-3-47,3-6 0 31,-3 4-7-31,4-7 1 31,-1 0-5-31,-3-7 0 16</inkml:trace>
  <inkml:trace contextRef="#ctx0" brushRef="#br0" timeOffset="106306.15">22416 4340 37 0,'7'0'18'0,"-11"-29"-19"0,4 20 31 0,0-4-28 0,0-2 0 0,0-1 5 0,0 0 1 0,4 7-8 0,-1 0 0 15,4 9 5-15,7 3 0 16,4 0-1-16,3 0 0 0,4-3-4 16,3 3 1-16,0-3-5 15,-7 0 1-15,1 0-8 16,-8-3 1-16,0-3-6 16,-4-4 1-16</inkml:trace>
  <inkml:trace contextRef="#ctx0" brushRef="#br0" timeOffset="106537.96">22698 4249 44 0,'7'31'22'0,"10"3"-19"15,-10-21 39-15,1 0-40 32,-1 5 0-32,3-2 1 0,1-10 1 15,-1 1-5-15,1-4 1 0,0-10 2 16,3-2 1-16,-4-13-1 15,1 0 0-15,-1 3-2 16,1-6 1-16,0 6-3 0,-4 4 1 16,0 5-6-1,0 4 0-15,0 3-9 16,3-3 0-16</inkml:trace>
  <inkml:trace contextRef="#ctx0" brushRef="#br0" timeOffset="106859.51">23001 4242 43 0,'21'16'21'0,"8"-7"-11"0,-15-9 29 0,0-3-38 15,3-3 0-15,1 0 0 16,-4 3 1-16,0-13-3 16,-3 0 0-16,-4 4 1 15,-7-7 1-15,-4-3-1 16,-3 3 0-16,0 10-2 15,-3 6 1-15,-1 3-2 16,0 9 1-16,1 4-1 16,6 5 1-16,4-2 0 15,4 3 0-15,3 0 0 16,4 3 0-16,3-7-2 16,3 1 1-16,1-7-7 46,0-5 0-30,-1-11-2 0,-3-2 0-1</inkml:trace>
  <inkml:trace contextRef="#ctx0" brushRef="#br0" timeOffset="107325.66">23407 4296 27 0,'17'31'13'0,"-2"-6"-15"0,-12-12 23 0,-3-1-21 0,7-2 1 16,-7-4 1-16,0 3 1 15,0-2-3-15,0 2 0 16,0-9 1-16,0 9 1 16,-7 1-1-16,4-4 0 0,-4 3-1 15,-4 4 0-15,-3-4 0 16,0 1 1-16,0-4-1 16,-1-3 0-16,5-3 0 15,3-3 0-15,3-3 0 16,4-4 1-16,4-2-1 15,3 2 1-15,3-2 0 16,8 2 0-16,-4-2 0 16,11-7 0-16,10 0 1 15,0 4 0-15,4-10 0 16,-3-1 1 31,-1-2-1-47,-3 0 0 0,-4-10-1 15,-3-2 1-15,-4 8-2 63,-7 7 0-63,-4 0-1 0,-6 6 1 0,-8 10 0 16,-3 9 0-16,0 0-1 0,0 9 1 0,0 7-1 15,0 3 1-15,4 9-1 16,-1-6 0-16,4 3-1 0,7-6 0 15,4-3-4-15,3-4 0 0,3 1-5 0,5-10 1 0</inkml:trace>
  <inkml:trace contextRef="#ctx0" brushRef="#br0" timeOffset="107639.01">24024 3998 29 0,'11'-7'14'0,"-15"4"-9"0,4 3 22 0,-7 3-27 0,4 4 0 0,-1 2 0 15,1-6 0-15,-4 4 0 16,-1-7 0-16,-2 9 0 15,3 0 0-15,0 1 0 16,3 2 0-16,4 1 1 16,4 6 0-16,-1-4 1 15,8 4 0-15,-1 0 0 16,5-10 1-16,-5 10-1 16,-3-3 1-16,-7-4-2 15,-7 1 1 79,0 6-3-94,-7 3 0 0,-11 0-11 0,-13-3 1 0,2-1-1 0,4-15 0 16</inkml:trace>
  <inkml:trace contextRef="#ctx0" brushRef="#br0" timeOffset="107955.38">24356 2913 38 0,'0'22'19'0,"17"47"-22"0,-10-47 37 0,8 15-31 16,6 26 0-16,0 19 5 16,-3 30 0-16,-8 14-10 15,-10 34 1 1,-14-7 5-16,-14 4 1 0,-7-9-6 16,-8-26 1-16,-3-19-12 15,0-18 0-15,1-22-4 16,13-10 1-16</inkml:trace>
  <inkml:trace contextRef="#ctx0" brushRef="#br0" timeOffset="108506.07">25968 3869 47 0,'-11'6'23'0,"-10"-12"-26"16,18 6 45-16,-4-3-43 15,-4 3 1-15,4 3 0 16,-4 7 1-16,4 5-2 16,0 4 1-16,4 3-3 0,3 0 1 15,10-6-3-15,8-4 1 16,3 1-3-16,11-10 1 15,-4-9-8-15,0-7 1 16,-6-6 2-16,-5 4 0 16</inkml:trace>
  <inkml:trace contextRef="#ctx0" brushRef="#br0" timeOffset="108721.76">26194 4032 49 0,'0'7'24'0,"7"-17"-31"0,-7 1 54 0,0-4-45 16,3-6 0-16,4-3 2 15,4 4 1-15,10-4-6 16,11 0 0-16,7 0 4 16,7 0 0-16,-1 9-4 15,-2 4 1-15,-8-4-7 16,-14 7 1-1,-7 6-11-15,-14 0 1 0</inkml:trace>
  <inkml:trace contextRef="#ctx0" brushRef="#br0" timeOffset="110103.82">27933 4010 42 0,'3'32'21'0,"-6"30"-24"0,3-49 28 16,-4 3-31-16,4-7 1 15,-3-6-16-15,-1 0 0 0</inkml:trace>
  <inkml:trace contextRef="#ctx0" brushRef="#br0" timeOffset="110301.61">27820 3668 45 0,'11'29'22'0,"-1"-4"-18"16,-6-25 37-16,6 9-40 16,1 1 0-16,3-7 0 15,4 3 0-15,-1-3-5 16,4 0 1-16,4 4-11 16,-4-11 0-16</inkml:trace>
  <inkml:trace contextRef="#ctx0" brushRef="#br0" timeOffset="110657.28">28109 4280 38 0,'7'25'19'0,"-7"-28"-14"0,0 3 21 15,0-9-26-15,4-4 1 16,-1 0-1-16,5-5 0 16,-1-4-1-16,0 0 1 0,0-13-1 15,3 7 0-15,1 3 0 16,3 3 0 0,0 6 0-16,4 1 1 0,-1 5 1 15,1 7 0-15,0 3 1 16,-1 6 0-16,-3 7 0 15,-3 6 0-15,0 0-1 16,-4-1 1-16,-4 4-2 16,1 0 0-16,-1-6-9 15,1-4 1-15,-4-2-4 16,0-7 0-16</inkml:trace>
  <inkml:trace contextRef="#ctx0" brushRef="#br0" timeOffset="111081.4">28540 4311 39 0,'3'0'19'0,"11"29"-12"0,-10-23 33 0,-4-3-37 15,0-3 1-15,0 0 1 16,3-6 1-16,-3-13-7 16,4-12 0-16,-1-13 5 15,1-10 0-15,0-18-2 16,-4-3 0-16,0-7-1 15,3-2 1-15,4-4-2 16,4 16 1-16,3 9-1 16,7 4 0-16,7 11-1 15,4 20 1-15,0 16-3 16,-1 9 0-16,-6 3-5 62,-7 15 1-62,-8 13-8 0,-10-2 1 0,-3 2-3 16,-11 0 1-16</inkml:trace>
  <inkml:trace contextRef="#ctx0" brushRef="#br0" timeOffset="111259.48">28452 4042 44 0,'-8'6'22'0,"19"0"-19"0,0-6 43 16,-1-6-42-16,4 6 1 15,4 0 1-15,3 0 0 16,0 0-9-16,0 0 1 15,4-3 1-15,3 3 0 16,1-3-11-16,-1 3 0 16,-3-7-6-16,-4-2 1 15</inkml:trace>
  <inkml:trace contextRef="#ctx0" brushRef="#br0" timeOffset="111425.62">28854 4158 42 0,'3'50'21'0,"-6"-25"-21"16,3-19 35-16,0-3-36 15,0-3 1-15,0 0-6 16,0 0 0-16,0-9-3 16,3-7 0-16</inkml:trace>
  <inkml:trace contextRef="#ctx0" brushRef="#br0" timeOffset="111605.55">28864 3944 37 0,'7'29'18'0,"7"-14"-13"0,-6-12 24 16,-1 1-29-16,0-1 0 15,0 0-1-15,0-3 0 16,0 6-4-16,0-6 0 15,0 0-6-15,-7 0 0 16</inkml:trace>
  <inkml:trace contextRef="#ctx0" brushRef="#br0" timeOffset="111965.93">28991 4267 38 0,'7'35'19'0,"4"-23"-22"0,-8-5 32 0,5-7-29 16,-1-7 1-16,0-2-1 16,0 0 0-16,0-10-1 15,3 0 0-15,1-12 0 16,-1-1 1-16,1-5-1 16,0 12 1-16,-1 6 0 15,1 3 0-15,3 7 0 16,0-1 1-16,4 10 0 15,-4 10 1-15,0 2-1 16,0 4 1-16,0 3-1 16,-3 0 0-16,-1 2 0 0,-3-2 0 15,0 0-1 1,0 0 0-16,1-3-3 0,-1-7 1 16,-4 4-5-16,1-7 1 15,-1-3-6-15,4-6 1 16</inkml:trace>
  <inkml:trace contextRef="#ctx0" brushRef="#br0" timeOffset="112595.6">29478 4070 47 0,'14'22'23'0,"-10"-3"-27"16,-1-13 45-16,-3 10-42 16,0-4 1-16,0 10 0 15,0-3 0-15,0 0-3 16,0-10 1-16,0-3-11 15,0-6 0-15</inkml:trace>
  <inkml:trace contextRef="#ctx0" brushRef="#br0" timeOffset="112809.68">29524 3687 40 0,'25'10'20'0,"13"-29"-22"0,-27 9 26 16,3-5-27-16,4-4 0 16,3-9-1-16,0 0 1 0,4-7 0 15,0-9 1-15,-1 3-7 16,1-6 0-16,-4 0 0 16,-3 3 1-16</inkml:trace>
  <inkml:trace contextRef="#ctx0" brushRef="#br0" timeOffset="112987.12">29841 3214 28 0,'-7'44'14'0,"4"34"-12"0,3-50 29 0,-4 13-29 0,-3 12 1 0,0 16 1 15,0 13 1-15,0 15-6 16,0 0 0-16,0 10 3 16,0-19 1-16,3-7-3 15,1-15 1-15,-1-6-6 16,1-29 0-16,3-18-5 15,0-10 0-15,-4-6-2 16,-3-19 1-16</inkml:trace>
  <inkml:trace contextRef="#ctx0" brushRef="#br0" timeOffset="113405.38">29679 4079 28 0,'25'29'14'0,"3"-14"-17"0,-17-15 26 16,-1 3-23-16,4 4 0 16,1-4-1-16,-1 3 1 15,0 0-1-15,0 1 1 16,0 2-4-16,0-3 1 0,4 0 0 16,-1-2 0-16,1-4 1 15,3 0 1-15,0-7 2 16,4 1 1-16,-4-6 3 15,-3 2 1-15,-1-2-1 16,1-4 0-16,-4 0-2 16,0 4 1-16,-7-13-3 15,-3 3 1-15,-8 0-2 16,-3 3 0-16,4 6 0 16,-4 7 1-16,0 12 0 15,-4 7 0-15,1 12 2 16,2 9 1-16,5 7 0 15,3 0 1-15,7 3 0 16,0-6 0-16,7-1-1 16,7-12 0-16,8-6-7 15,-1-10 1-15,-7-2-13 16,-3-14 1-16</inkml:trace>
  <inkml:trace contextRef="#ctx0" brushRef="#br0" timeOffset="114084.56">31069 3164 35 0,'7'9'17'0,"-7"0"-7"0,0-5 18 16,-3 5-26-16,-8 4 0 15,-10 8 3-15,-11 8 1 0,-7 18-7 16,-10 3 0-16,-4 13 4 15,4 18 1-15,3 26-1 16,3 9 1-16,5 3-2 16,9 16 1-16,12-16-1 15,6-9 1-15,8-19-3 16,-1-22 1-16,8-25-6 16,10-4 0-16,3-8-9 15,8-23 0 16,3-15-3-31,4-4 1 0</inkml:trace>
  <inkml:trace contextRef="#ctx0" brushRef="#br0" timeOffset="114342.56">31143 3615 39 0,'0'38'19'0,"0"-13"-19"0,0-16 36 16,0 7-35-16,-3 6 0 16,-1 0 0-16,1 0 0 0,3-6-5 15,0-4 1-15,0-12-9 16,3-9 1-16</inkml:trace>
  <inkml:trace contextRef="#ctx0" brushRef="#br0" timeOffset="114518.64">31126 3455 39 0,'10'25'19'0,"4"-12"-16"16,-14-7 28-16,4 4-32 15,3-7 1-15,0 3-3 16,0 0 0-16,4 1-5 16,-1-1 1-16,1 0-5 15,-1 3 1-15</inkml:trace>
  <inkml:trace contextRef="#ctx0" brushRef="#br0" timeOffset="115042.3">31253 3828 22 0,'17'13'11'0,"-6"-16"-17"0,-8-7 17 16,4-5-18-16,4-4 1 16,0-9-1-16,-1 3 0 15,1 6 11-15,-1-6 0 16,1 6-3-16,-1 9 0 0,1 10 5 15,0 0 0-15,-1 0 1 16,4 10 1-16,0-7 0 16,1 6 0-16,-1 1-4 15,3-4 1-15,-3 0-2 16,4 4 1-16,3-1-3 16,0-9 1-16,1 3-1 15,2-3 1-15,-3-3-1 16,1-12 1-16,-8-4 0 15,7-10 1-15,0-11 0 16,4-4 1-16,-1-13-2 16,-6 1 1-16,-7-4-1 15,-4-2 0-15,-7 5-2 16,-4-2 1-16,-6 12-1 16,-1 3 0-16,0 9-1 15,8 16 1-15,-4 10-1 16,-4 18 1-16,1 7-2 0,3 22 1 15,0 6-1-15,3 21 0 16,1 8 0-16,-1-4 0 16,0-7-3-16,4-8 1 15,-3-20-8-15,-1-6 0 32</inkml:trace>
  <inkml:trace contextRef="#ctx0" brushRef="#br0" timeOffset="115224.85">31450 3452 45 0,'11'28'22'0,"24"-18"-11"15,-21-10 35-15,11-7-45 16,7 4 1-16,-4-9 0 16,14 2 0-16,11-2-4 15,-7 2 1-15,-4 1-5 16,-6-4 1-16,-12 7-11 15,-6 0 0-15</inkml:trace>
  <inkml:trace contextRef="#ctx0" brushRef="#br0" timeOffset="116575.89">31701 3722 47 0,'0'12'23'0,"17"7"-15"0,-10-16 33 16,7-9-41-16,1 0 1 0,9-4-1 16,1 1 0-16,-4 0-1 15,-3-7 1-15,-8 0-1 16,1 0 0-16,-4-9-1 16,-7 7 0-16,0-1-1 15,-4 3 0-15,1 7-2 16,-1 2 1-16,-3 7-1 15,-3 13 0-15,-1 6 1 16,8 3 1-16,-4 3 1 16,7 3 1-16,3 3 1 15,4 1 0-15,0-7 0 16,4 0 0-16,3-3-4 16,4 0 0-16,3-13-4 15,3 1 0 16,5-10 1-31,6 0 0 0,-3-7 4 0,-1-5 0 0,-2-1 7 16,-5-2 0-16,-3-1 5 16,-3-3 0-16,-4 3 0 0,-3 1 0 15,-4 2-3-15,-7 4 0 16,-4-7-4-16,-6 7 1 16,-8-1-1-16,0 4 0 15,1 3-2-15,-1 3 1 16,4 0-2-16,4 0 0 15,-1 3 0-15,7 3 1 0,4-3-2 16,4 4 0-16,3 2 1 16,4 7 1-16,3-7 0 15,0 7 0-15,-4-4-1 16,1 4 1-16,-4-6 0 16,-3-1 0-16,-4 0-1 15,0 1 0-15,-4-1-1 16,0 1 1-16,1 5 0 15,-1 4 1-15,4 6 0 16,-3 10 0-16,-1 2 1 16,1 7 1-16,-4-3 1 15,0 3 1-15,0-3-2 16,0-1 1-16,-4-8-1 16,-3-7 1-16,0-6-2 15,-4-10 1-15,1-9-2 16,-1-6 1-16,0-7 0 15,-3-9 0-15,7-6 0 16,3-3 0-16,4-1 0 0,7 1 1 16,7 6-1-1,8 0 0-15,9 6-1 0,11 3 1 16,4 7-3-16,-3 3 1 16,-5-1-5-16,-2 1 0 15,-8-3-9-15,-4-7 0 16</inkml:trace>
  <inkml:trace contextRef="#ctx0" brushRef="#br0" timeOffset="116830.86">32343 3850 38 0,'3'7'19'0,"11"-26"-17"15,-10 6 27-15,-1-2-29 16,1-1 0-16,-4-3 0 16,0 0 0-16,0 4 0 15,3-4 0-15,1 6-2 16,7 4 1-16,3 6-4 16,3 6 0-16,4 3-4 15,4 0 0-15,3 4-2 16,-6-7 0-16</inkml:trace>
  <inkml:trace contextRef="#ctx0" brushRef="#br0" timeOffset="117009.79">32607 3731 21 0,'-10'10'10'0,"-8"-10"-7"0,15 6 18 16,-5 0-20-16,-2 0 0 16,-1 1 1-16,1 2 0 15,3-9-2-15,0 10 0 16,3-1 1-16,1-6 0 15,3 3-5-15,7 1 0 16,3-1-4-16,4-3 1 16,0-3-2-16,1 3 1 0</inkml:trace>
  <inkml:trace contextRef="#ctx0" brushRef="#br0" timeOffset="117308.9">32699 3857 10 0,'14'12'5'0,"7"-9"-2"0,-14-3 10 0,4-3-10 0,-1-6 0 0,-2-1 2 16,2-2 0-16,8-16-6 16,3-4 0-16,0-2 4 15,4-13 0-15,-4 0-1 16,-3-7 0-16,-4-8 0 16,-7-1 1-16,-7 0-2 15,-4 7 1-15,1 6-1 16,-4 6 1-16,3 22-1 15,-3 15 0-15,0 14 1 16,-4 15 1-16,1 12 0 0,-1 4 0 16,4 25 1-16,4 2 0 15,3 14-1-15,3-1 1 16,4-15-5-16,0-10 1 16,0-9-12-16,-3-19 1 15</inkml:trace>
  <inkml:trace contextRef="#ctx0" brushRef="#br0" timeOffset="117910.69">31482 4035 42 0,'0'10'21'0,"-4"-10"-11"0,4 9 30 15,-3 7-37 1,-1 9 0-16,-3 6 2 0,0 13 0 16,0 10-7-16,-3 2 0 15,3 7 4-15,-1-10 1 16,5-6-2-16,-4-9 0 15,3-16-2-15,1 0 1 16,-4-13 0-16,0-9 0 16,-4-13-1-16,1-2 0 0,-8-1-2 15,-10-3 0-15,-4-9-2 16,4 6 0-16,3 3-2 16,0 7 1-16,4 5 0 15,4 7 1-15,-1 10 2 16,7-7 0-16,4 6 3 15,4 7 1-15,6 3 2 16,1 6 0-16,3 0-1 16,7-3 1-16,7 0-3 15,4-3 0-15,-1 6-12 16,5-13 1-16</inkml:trace>
  <inkml:trace contextRef="#ctx0" brushRef="#br0" timeOffset="118181.74">31584 4606 46 0,'-3'13'23'0,"-4"21"-19"0,7-24 36 15,-4 2-41-15,1-3 1 16,-1 1-7-16,1-4 1 0,3-6-5 16,0-16 1-16</inkml:trace>
  <inkml:trace contextRef="#ctx0" brushRef="#br0" timeOffset="118344.04">31581 4437 39 0,'21'3'19'0,"4"-6"-32"0,-18 3 24 0,0 0-25 15,-7 0 1-15</inkml:trace>
  <inkml:trace contextRef="#ctx0" brushRef="#br0" timeOffset="119427.38">31736 4641 47 0,'10'28'23'0,"1"-6"-25"0,-7-16 47 0,-1 3-45 16,-3 7 0-16,4-3 2 15,-4 2 0-15,3 4-2 16,1-9 1-16,-1-4 1 15,4-3 0-15,4-3 1 16,7-3 0-16,3-13-1 16,0-6 0-16,4 0-2 15,3-3 1-15,4 3-7 16,-1 7 0-16,-3 2-11 16,-6-3 0-16</inkml:trace>
  <inkml:trace contextRef="#ctx0" brushRef="#br0" timeOffset="119837.88">32071 4804 61 0,'21'15'30'0,"4"-27"-33"0,-15 6 51 0,5-4-48 0,-1-6 0 16,3-12-1-16,-3 3 0 16,1 0 1-16,-5 0 0 15,-3-3-1-15,0 3 0 16,-3 3 0-16,-4 0 0 16,-4 12-1-16,1 10 1 0,-4 10-1 15,0-4 0-15,-4 13 0 16,0 3 1-16,1 6 0 15,3 0 0-15,3 0 1 47,4 1 1-47,7-1-2 0,0-3 1 47,4-6-7-47,0-4 1 31,-1-8-9-31,-3-7 1 16</inkml:trace>
  <inkml:trace contextRef="#ctx0" brushRef="#br0" timeOffset="120087.37">32431 4816 39 0,'-4'13'19'0,"1"-10"-12"0,3 3 27 15,0-6-31-15,3 3 0 16,-3-3 0-16,4-3 1 15,-1-6-6-15,1-10 1 16,-1 3 3-16,1-3 1 16,0-6-3-16,-1 3 1 15,4-3-1-15,0 6 1 16,4 4-4-16,-1 5 0 16,1 1-4-16,3 9 0 0,4 0-6 15,-1 0 0-15,4 3-2 16,4-3 1-1</inkml:trace>
  <inkml:trace contextRef="#ctx0" brushRef="#br0" timeOffset="120716.76">32777 4713 40 0,'0'9'20'0,"0"-15"-27"0,0 6 42 0,-4-3-35 16,1 3 0-16,-5 0 0 16,-2 0 1-16,-4 0-2 15,0 0 1-15,0 0-3 16,-1 0 1-16,1 0-3 16,4 3 1-16,3 3-1 15,3 4 1-15,4 2 0 16,7 10 1-16,7 0 4 0,0 6 1 15,-3 7 2 1,-4-7 0-16,-3 6 0 0,-8 1 1 16,-6-1-2-16,-8 1 0 15,0-13-3-15,1 0 1 16,-1-10-1-16,4-5 0 16,3-4 0-16,8-6 1 15,6-4-1-15,4-5 1 0,7-4 0 16,8 4 0-16,2-4 0 15,5 6 0-15,-1-8-1 16,7-7 1 0,4-4-1-16,3 1 1 0,0 3-1 15,-3-3 0-15,-7 3 0 16,0-3 0-16,-11 2 0 16,-7-2 0-1,-7 9-1-15,-3 4 1 0,-8-1 0 16,-3 10 0-16,-4 6-1 15,-3 3 1-15,0 3 0 16,-7 7 0-16,7 2 0 16,0 1 0-16,7 9 1 15,3 0 0-15,4-3-1 16,7 6 1-16,4 1-1 16,-4-7 1-16,4-4-2 15,3-2 0-15,-4 0-5 0,1-16 0 16,-1 3-6-16,5-13 0 15</inkml:trace>
  <inkml:trace contextRef="#ctx0" brushRef="#br0" timeOffset="121110.24">33112 4907 41 0,'7'13'20'0,"17"-7"-19"0,-16-6 36 0,6-6-34 15,3-4 1-15,1-5 1 16,0 2 0-16,-1-6-7 16,-3 7 0-16,-3-1 4 15,-4-21 1 1,-11 21-2-16,-3 7-2 16,0 6 1-16,-3 0 0 15,-1 0 0-15,1 9 0 16,3 7 0-16,-1 6 0 15,5 6 1-15,3-3-1 16,3-6 0-16,5 3-1 16,-1 0 0-1,3-3-3-15,1-7 0 0,-1-2-8 16,1-7 1-16,-1-3-4 47,-10 0 1 0</inkml:trace>
  <inkml:trace contextRef="#ctx0" brushRef="#br0" timeOffset="122008.89">33320 4848 40 0,'3'0'20'15,"-6"-4"-20"-15,3 8 36 0,-4-1-34 16,-3 3 1-16,-3 0 1 16,-4-3 1-16,-1-3-7 15,-2 7 1-15,-1-4 3 16,1 0 0-16,-1-6-1 15,4 6 0-15,3 0-1 16,4 0 1-16,4-3-1 0,10 6 1 16,7 4 0-16,7 6 0 15,4-4 0-15,3 4 0 16,-7-7-1-16,-3 7 1 16,-8 3-1-16,-6 3 1 15,-11 3-1-15,-11 3 0 16,-7-12-1-16,-10-1 1 15,-4-2-2-15,1 3 0 0,6-16-5 16,4-7 0 0,10-2-8-16,11-10 1 0</inkml:trace>
  <inkml:trace contextRef="#ctx0" brushRef="#br0" timeOffset="122759.67">33397 3167 34 0,'32'19'17'0,"7"46"-9"0,-21-46 22 0,-4 13-24 0,7 8 0 0,11 29 3 16,10 32 0-1,4 24-12-15,176 474 6 16</inkml:trace>
  <inkml:trace contextRef="#ctx0" brushRef="#br0" timeOffset="122887.59">33863 4907 118 0,'-197'333'0'0,"133"-255"-20"0,1 13 0 0,-22-3-9 15,14-4 0-15</inkml:trace>
  <inkml:trace contextRef="#ctx0" brushRef="#br0" timeOffset="133434.43">7560 5845 29 0,'-21'22'14'0,"14"-32"-10"16,7 7 15-16,-4 3-14 15,1-3 1-15,-1 3 2 16,4 3 1-16,4 0-11 0,3 0 1 15,3 4 6-15,12-1 1 16,9-3-3-16,8-3 0 16,18-6-2-16,3 3 0 15,7-4-4-15,0-2 0 16,0-4-7-16,-14 4 0 16,-4 0-4-16,-21-4 0 15</inkml:trace>
  <inkml:trace contextRef="#ctx0" brushRef="#br0" timeOffset="133644.44">7659 6140 43 0,'-4'21'21'0,"33"-21"-19"15,-22 0 39-15,7-6-40 16,10 0 0-16,8-3 0 15,10-4 1-15,4 4-5 16,-10 5 1-16,9-8-10 16,-6 9 1-16,-7 0-3 15,-4-1 1-15</inkml:trace>
  <inkml:trace contextRef="#ctx0" brushRef="#br0" timeOffset="134365.7">8784 6434 25 0,'0'19'12'0,"4"-6"1"0,-4-13 18 0,0 3-27 16,0-3 0-16,0 0 3 16,0 0 0-16,3-3-8 15,4-4 1-15,4-8 6 16,7-23 0-16,20-18-1 15,8-17 0-15,0-27-1 16,3-13 0-16,4-6-1 0,0-16 0 16,0-18-2-16,-10 5 0 15,-5 20-3 32,-6-1 1-47,-7 16-2 0,-8 3 1 0,-6 13-2 0,-4 28 0 0,-3 19-2 0,-11 6 1 16,-8 35-2-16,-9 18 1 15,-1 26-1-15,-3 9 0 16,3 21 1-16,-3 29 0 16,7 26 4-16,3 11 1 0,-3 14 2 15,7 5 0-15,3-6 3 16,4-15 0-16,4-10 0 16,3-9 0-16,0-29-3 15,0-12 1-15,0-12-3 16,0-16 1-16,7-13-3 15,3-13 0-15,8-15-9 16,7-18 1-16</inkml:trace>
  <inkml:trace contextRef="#ctx0" brushRef="#br0" timeOffset="134575.31">9423 6096 58 0,'-4'9'29'0,"-3"32"-35"0,7-29 54 15,0 4-49-15,0 3 1 16,0-4-5-16,0-5 0 16,4-7-2-16,3-9 1 31</inkml:trace>
  <inkml:trace contextRef="#ctx0" brushRef="#br0" timeOffset="134723.94">9394 5867 41 0,'22'50'20'0,"13"-25"-16"0,-24-19 14 0,3 4-26 16,3-7 1-16,1 0-13 15,3-6 0-15</inkml:trace>
  <inkml:trace contextRef="#ctx0" brushRef="#br0" timeOffset="135155.03">9596 6168 26 0,'7'3'13'0,"14"-19"-11"15,-14 7 16-15,3-4-18 0,1-2 1 16,-4 5 2 0,4 7 1-16,6-6-3 0,8-4 0 15,-7 4 3-15,6-4 1 16,5 7 1-16,-5 0 0 16,-3 2-2-16,-3 8 1 15,0 2-2-15,-4 3 0 16,-4-6-1-16,1-6 0 15,3 0-3-15,-7 3 1 16,0 0 0-16,0 0 0 16,4-3-1-16,-1 9 1 15,1 1-1-15,3-1 1 0,0-16 0 16,4 1 1 0,3-4 0-16,0 7 0 0,4 6 0 15,7 10 1-15,-4-7-1 16,4 6 1-16,6 10-2 15,1 0 1-15,4-4-2 16,-1 1 0-16,4-10-8 16,-7 1 0-16,3-14-5 15,-7 7 0 17</inkml:trace>
  <inkml:trace contextRef="#ctx0" brushRef="#br0" timeOffset="135625.07">8985 6560 42 0,'0'6'21'0,"4"16"-11"0,-8-13 33 0,-3 1-40 15,4 2 0-15,-11 7 1 16,3 9 0-16,-3 7-6 16,3 2 1-16,1 7 3 15,-1 10 0-15,4 5-2 16,4-2 0-16,3-13-3 15,0-4 1-15,3-15-5 16,4-18 0-16,4-10-9 16,-1-13 0-16</inkml:trace>
  <inkml:trace contextRef="#ctx0" brushRef="#br0" timeOffset="135839.44">8675 6933 56 0,'10'25'28'0,"19"-34"-27"0,-19 5 48 15,4 4-47-15,4-3 1 0,7 0-1 16,3 0 1-16,7 3-6 16,0-3 0-16,4 6-3 15,-7-3 0-15,-4-6-12 16,0-4 1-16</inkml:trace>
  <inkml:trace contextRef="#ctx0" brushRef="#br0" timeOffset="136094.1">9197 6942 56 0,'7'7'28'0,"4"-7"-31"15,-8 0 44-15,8 0-41 0,6 0 0 16,4 3 1-16,4-3 0 16,7 0-3-16,10 3 0 15,4 0-5-15,-4-3 1 16,-6-3-10-16,-8-3 1 15</inkml:trace>
  <inkml:trace contextRef="#ctx0" brushRef="#br0" timeOffset="136376.57">9592 6720 47 0,'7'18'23'0,"7"-5"-21"16,-7-7 36-16,0 1-37 16,0-1 1-16,0 3 3 15,4 1 0-15,0-4-5 16,3 0 0-16,3 7 4 16,-6-1 1-16,-4 10-3 15,-7 0 0-15,-7 3-4 16,-4 0 1-16,-10 0-6 15,-11 7 0-15,-10-1-10 16,0-6 1-16,6-9-1 16,15-4 1-16</inkml:trace>
  <inkml:trace contextRef="#ctx0" brushRef="#br0" timeOffset="136888.78">10114 6992 41 0,'-14'32'20'0,"0"-32"-29"0,7 0 40 0,-4-3-31 15,1-7 0-15,-1 1 1 16,1-7 0-16,6-3-2 16,4-3 1-16,4-3-1 15,3 3 1-15,7 10-1 16,7-1 0-16,4 1-1 16,-1 2 1-16,-3 13 0 15,-3 10 0-15,3 6 0 16,0 6 1-16,1 0 0 15,-1 3 0-15,-4-3 0 16,8 0 1-16,0-6-1 16,3-3 1-16,0-7-1 15,4-2 1-15,0-11 0 16,-4-2 0-16,-3-6 0 16,-8-4 1-16,1 0 0 0,-8-3 1 15,-6 1-1-15,-11-1 0 16,-7 3 0-16,-14 0 1 15,-11 10-3-15,-7 0 1 16,7 0-8-16,0-1 1 16,1-2-7-16,2-4 1 15</inkml:trace>
  <inkml:trace contextRef="#ctx0" brushRef="#br0" timeOffset="137699.13">11539 6478 46 0,'11'50'23'0,"0"38"-23"0,-4-75 42 0,7 6-38 15,7-1 0-15,7 4 4 16,4-3 0-16,3-6-9 15,4-4 1-15,-7-9 6 16,-1-6 0-16,5-10-2 16,-1-9 1-16,-3-16-4 15,3-12 1-15,-7-19-2 16,-7-19 0-16,-14-19-1 0,-7-28 1 16,-10-9 0-16,-8-19 1 15,1 6-1-15,2 0 1 16,-2 34 0-16,-4-12 1 15,7 16-1-15,3-7 0 32,7-18-3-32,4 31 0 15,0 25-2-15,8 28 0 16,9 19-4-16,15 23 1 16,7 27-7-16,-4 0 1 15,0 10-5-15,-3 9 0 0</inkml:trace>
  <inkml:trace contextRef="#ctx0" brushRef="#br0" timeOffset="138478.01">11906 7137 42 0,'-3'0'21'0,"3"-22"-15"0,-4 22 33 0,1-7-37 0,-1 1 0 0,-3 0 0 15,-3 0 1-15,-5-1-4 16,-2 7 0-16,-4 4 3 16,-1 8 0-16,1 4-2 15,4-1 1-15,-1-5-1 16,4 6 1-16,7-7-1 16,3-3 0-16,11 0-1 0,7-6 1 15,4 7-1 1,3-4 1-16,-3-6 0 0,0 0 0 15,-4-4-1-15,0 1 0 16,-4-3 0-16,1 6 0 16,0-1 0-16,-1 1 1 15,4 3 0-15,4 10 0 16,-4-1 0-16,7 7 1 16,0 9-1-16,-3 3 1 15,0 0-4-15,-1-3 1 16,1-6-12-16,3-9 1 0,0-14-1 15,4-5 0-15</inkml:trace>
  <inkml:trace contextRef="#ctx0" brushRef="#br0" timeOffset="139093.81">12383 4274 36 0,'3'-3'18'0,"4"-7"-17"0,-7 10 32 0,4-3-31 16,-4 3 1-16,0 0 3 15,0 0 1-15,-4 9-8 16,-3 13 0-16,-4 10 5 16,-3-13 1-16,-3 15-3 15,3 13 1-15,-1-3-2 16,8 6 0-16,4-3-1 16,6-3 1-16,4-16-3 15,4-3 0-15,3-15-6 16,0-10 0-16,0-10-7 15,-7-8 0-15</inkml:trace>
  <inkml:trace contextRef="#ctx0" brushRef="#br0" timeOffset="139334.54">12072 4374 62 0,'4'44'31'0,"17"-41"-31"0,-18 3 57 16,8 4-56-16,10-10 0 0,18 0-2 15,14-10 0 1,14 4-6-16,17-10 1 0,8 1-13 16,-11-1 1-16</inkml:trace>
  <inkml:trace contextRef="#ctx0" brushRef="#br0" timeOffset="141692.14">13025 6328 46 0,'0'37'23'0,"0"-24"-13"0,0-13 24 15,0-6-32-15,0-10 1 16,0-6 1-16,-4-13 0 16,1-12-5-16,-1-18 0 0,0-17 3 15,1-9 1-15,-4-22-2 16,7 7 1-16,-4-7-2 15,1-10 1-15,6 20-2 16,8 3 0-16,3 9-1 16,4 15 1-16,3 17-1 15,-4 24 0-15,5 1-2 16,-5 12 0-16,1 19-3 16,-4 18 0-16,-3 17-8 15,-4 9 1-15</inkml:trace>
  <inkml:trace contextRef="#ctx0" brushRef="#br0" timeOffset="141903.03">12806 5870 41 0,'-32'12'20'0,"18"10"-8"0,14-15 29 16,0-4-37-16,0 3 0 15,4 0 4-15,6 1 0 16,4-1-10-16,11-3 0 15,7-6 4-15,3 0 1 16,14-4-6-16,11 1 1 16,-3-3-9-16,-4 2 0 15,0-2-7-15,-8-3 0 16</inkml:trace>
  <inkml:trace contextRef="#ctx0" brushRef="#br0" timeOffset="142173.07">13526 5679 57 0,'7'28'28'0,"-4"-25"-34"16,-3 0 50-16,-3 6-43 15,-1 10 0-15,-3 6 1 16,-4-3 1-16,-3 10-2 15,0 5 0-15,4 7 2 16,3-12 0-16,3 5 0 16,4-5 0-16,4-4-5 15,3-3 0-15,3-6-7 16,4-7 1-16,-3-6-11 0,3-12 1 16</inkml:trace>
  <inkml:trace contextRef="#ctx0" brushRef="#br0" timeOffset="142381.41">13843 5779 48 0,'4'28'24'0,"-22"35"-19"0,11-51 37 16,-7 7-40-16,-7 13 1 0,-4-7 0 15,-3 3 0-15,-1 3-4 16,1 4 0-16,7-4 0 15,3-6 1-15,8-3-8 16,3-12 0-16,3-14-8 16,4-2 0-16</inkml:trace>
  <inkml:trace contextRef="#ctx0" brushRef="#br0" timeOffset="142546.91">13674 5873 46 0,'28'41'23'0,"7"-7"-19"16,-28-12 36-16,4 0-41 16,3-9 1-16,0 5-4 15,4 8 1-15,3 2-3 0,-4-3 1 16,1-3-9 0,-7-16 1-16</inkml:trace>
  <inkml:trace contextRef="#ctx0" brushRef="#br0" timeOffset="142760.66">13991 5738 63 0,'32'31'31'0,"0"51"-36"0,-25-60 60 16,3 6-55-16,1 7 0 0,-4-1-3 15,-7 4 1-15,0 6-3 16,-7 3 1-16,-11-10-14 16,-13-12 0-16</inkml:trace>
  <inkml:trace contextRef="#ctx0" brushRef="#br0" timeOffset="143416.31">14827 5403 53 0,'14'9'26'0,"-7"7"-19"0,-7-13 37 0,0 12-41 15,-3-5 0-15,3 9 2 16,-4 6 0-16,1 12-7 16,-1 4 1-16,1 16 4 15,-1 5 0-15,4 7-1 16,0-3 0-16,4-16-1 15,-4-15 0-15,-4 2-1 16,-3-11 1-16,-7-14-2 16,-7-15 1-16,-7-6-2 15,3-7 1-15,-3-3-1 16,-4 0 1 0,-3 4-1-16,-1 5 1 0,1 4-1 15,0 12 0-15,7 7 0 0,7 9 1 16,6 9 1-1,12-9 0-15,13 3 0 0,12 0 1 16,6 0-1-16,14-6 0 16,18-3-4-16,0-10 1 15,7-6-9-15,0-6 0 16,-7-7-6-16,-3-6 0 16</inkml:trace>
  <inkml:trace contextRef="#ctx0" brushRef="#br0" timeOffset="143616.28">15339 5666 57 0,'-4'50'28'0,"-42"41"-31"16,32-66 52-16,-3 10-48 16,3 9 0-16,-8-10 0 15,-2 13 0-15,-1 3-3 16,0 0 0-16,4-12-4 15,0-10 0-15,7-18-11 16,3-26 1-16</inkml:trace>
  <inkml:trace contextRef="#ctx0" brushRef="#br0" timeOffset="143780.64">14990 5782 55 0,'49'50'27'0,"39"47"-24"0,-60-68 44 15,22 11-47-15,6 17 1 16,11 2-17-16,0 7 0 16,-7 28 7-16,39 41 0 15</inkml:trace>
  <inkml:trace contextRef="#ctx0" brushRef="#br2" timeOffset="150803.34">4166 3825 24 0,'4'-6'12'0,"-1"-3"0"0,-3 9 13 16,0 0-21-16,0 0 1 16,0 0 5-16,0 0 1 15,4 3-12-15,-4 3 0 16,0 3 7-16,0-9 1 15,0 10-3-15,0 2 1 0,0 13-4 16,0 10 1-16,0-1-2 16,0 10 0-16,-4 7-3 15,1-11 0-15,3-2-6 16,0-7 1-16,0-3-8 16,3-18 1-16</inkml:trace>
  <inkml:trace contextRef="#ctx0" brushRef="#br2" timeOffset="151374.44">4336 4079 38 0,'0'29'19'0,"7"11"-13"16,-7-33 27-16,0 5-30 15,0-3 0-15,0 4 1 0,0-4 1 16,3-2-7-16,-3-4 1 16,0 3 3-16,0-3 1 15,0-3-3-15,7-9 1 16,-7-4-1-16,4-6 0 16,3 1-1-16,3 2 0 15,-10 0 0-15,11 1 1 16,-11 8 0-16,11 1 0 15,-4 6 0-15,3 0 0 16,-6 3 0-16,3-3 0 0,3 7 0 16,-6-4 1-1,3-3-1-15,-3 3 0 0,3 6 0 16,0-6 0-16,-7 4 0 16,3-7 0-16,4 3-1 15,-3-3 1-15,3 6 0 16,3-6 0-16,-6 0 0 15,3 0 0-15,4-9 0 16,-1-1 0-16,1 1 0 16,6-7 1-16,-6 10-1 15,7-4 0-15,-8 1 0 16,1 6 0-16,-1 3 0 16,-3 3 1-16,4 13-1 31,-7-4 1-31,3 10-1 0,-4-9 0 0,4 2-1 15,4 4 0-15,-8-3-7 16,8-4 0-16,-4-5-6 0,3-4 0 16</inkml:trace>
  <inkml:trace contextRef="#ctx0" brushRef="#br2" timeOffset="151751.23">4833 4412 47 0,'0'15'23'0,"0"7"-24"0,0-22 39 0,0-6-37 16,-7 0 0-1,3-4 0-15,4 1 1 0,0-19-3 16,0-4 1-1,4-5 0-15,3-7 1 16,-7 0-2-16,4 6 1 0,-1 1-1 16,1 5 0-16,3 10 0 15,3 7 1-15,4 5 0 16,4 10 0-16,3 13 1 16,-3 9 1-16,3 6-1 15,-10 0 1-15,-1 0-2 16,-3 1 0-16,-7 2-1 15,-10-9 0-15,-8 0-7 16,-3-3 1-16,-11-7-7 0,-3-5 0 16</inkml:trace>
  <inkml:trace contextRef="#ctx0" brushRef="#br2" timeOffset="152098.84">4674 4675 52 0,'0'22'26'0,"0"6"-31"0,0-18 46 0,0 2-41 16,0 7 0-16,-7-6-1 16,7-1 1-16,0-2-3 15,0-4 0-15,0-6-7 16,0-6 1-16,7-7-5 15,-7-6 0-15</inkml:trace>
  <inkml:trace contextRef="#ctx0" brushRef="#br2" timeOffset="152261.01">4646 4556 44 0,'18'9'22'0,"-8"-2"-27"0,-6-4 40 15,3 0-37-15,0 0 0 16,4 0-8-16,-8 0 1 16,4-3 3-16,-3-3 0 15</inkml:trace>
  <inkml:trace contextRef="#ctx0" brushRef="#br2" timeOffset="152816.6">4766 4863 36 0,'7'16'18'0,"11"-16"-19"15,-18 0 27-15,10-3-28 16,-6-7 1-16,3-2-2 16,3-4 1-16,1 0 1 15,-4 4 1-15,7-1-3 16,4 1 0-16,-4 6 0 15,4 2 0-15,-1 4-1 16,-6 0 0-16,-1 10 2 16,5-10 0-16,-1 6 0 0,-4 0 0 15,1 4 1-15,-1 2 0 16,5 1 1-16,-1 6 1 16,-4-4-1-16,1 4 0 15,3-3 0-15,0-7 0 16,7-6 1-16,-7-9 1 15,11-10 0-15,-4-5 0 16,0-5 1-16,0-8 1 16,-3-13 0-16,0 0 1 15,-4 0-2-15,4-10 0 0,-8 13-2 16,-3 1 1-16,-7-1-2 16,-3-7 1-16,-1 17-1 15,-3 3 0-15,-4 6 0 16,-3 12 1-16,0 13 0 15,0 13 1-15,4-4 0 16,-1 16 0-16,0 19 0 16,8 6 0-16,3 10-1 15,3-4 1-15,8-3-4 16,0-6 1-16,-1-15-7 16,1-13 1-16,-8-10-5 15,4-18 1-15</inkml:trace>
  <inkml:trace contextRef="#ctx0" brushRef="#br2" timeOffset="153006.16">5034 4641 55 0,'18'28'27'0,"10"-28"-23"0,-17 0 56 15,10-10-59-15,18-5 0 16,-4 2 0-16,18-6 0 15,7-6-8-15,-7 0 0 16,-4 6-11-16,-10-9 0 16</inkml:trace>
  <inkml:trace contextRef="#ctx0" brushRef="#br2" timeOffset="154197.97">9215 3687 38 0,'0'-6'19'0,"0"25"-4"0,0-13 20 16,0 10-33 0,-4 12 1-16,1-3 1 0,-1 10 1 15,-7 12-7-15,1 9 1 16,-1 4 3-16,1-7 1 15,3 0-2-15,3-6 1 16,1-6-2-16,3-3 1 16,0-16 0-16,3-7 1 15,8 1-2-15,-1-16 1 16,4 3-2-16,4-3 0 16,3-3-6-16,0 9 1 15,4-3-11-15,3-6 0 16</inkml:trace>
  <inkml:trace contextRef="#ctx0" brushRef="#br2" timeOffset="154438.64">9490 4205 49 0,'0'28'24'0,"0"-12"-19"16,0-16 37-16,0 9-42 16,0-6 1-16,0 0-5 15,3 0 0-15,1-3-1 0,-1-3 1 16,1-3-11 0,-1-3 1-16,1-20-1 0,-4-2 0 15</inkml:trace>
  <inkml:trace contextRef="#ctx0" brushRef="#br2" timeOffset="154589.17">9451 4042 38 0,'14'12'19'0,"11"-9"-26"0,-18-9 38 16,3 3-37-16,4 0 0 15,1 3-9-15,-1-3 0 0,0 3 15 16,-4 0 1-16</inkml:trace>
  <inkml:trace contextRef="#ctx0" brushRef="#br2" timeOffset="155024.94">9624 4186 37 0,'3'19'18'0,"4"-13"-17"15,-3-3 36-15,-1 0-36 16,1 0 0-16,3 1 0 15,-7-4 1-15,0-4-3 16,7-2 0-16,-3 0 0 16,-1-4 1-16,1 7-1 15,-4-6 0-15,7-4-1 16,-4 7 1-16,4 6 0 16,-3 0 1-16,3 6 0 0,-4-3 1 15,8 1 0-15,0 2 0 16,3-6 0-16,0 0 0 15,-4-6-1-15,1-1 1 16,0 4-1-16,-4-3 0 16,0 0 0-16,0 6 0 15,-4 0-1-15,1 9 1 16,-1 0 0-16,4 1 1 16,-3-1-1-16,3 1 1 15,4 2 0-15,3 1 1 16,0-7 0-16,0 7 0 15,-4-4-1-15,1-6 1 0,3 7-1 16,-3-1 0-16,-1-3-6 16,-3 1 0-16,0 2-9 15,4-15 1-15</inkml:trace>
  <inkml:trace contextRef="#ctx0" brushRef="#br2" timeOffset="155250.84">10079 4211 48 0,'3'28'24'0,"-3"-9"-27"15,0-19 38-15,0 0-38 16,0 0 1-16,0 0-3 15,4-6 0-15,-4 3-1 0,3-13 0 16,1-3-7-16,-4-6 1 16</inkml:trace>
  <inkml:trace contextRef="#ctx0" brushRef="#br2" timeOffset="155389.79">10121 3872 17 0,'21'-12'8'0,"11"18"-19"0,-21-15 8 0,-1-10 0 16,4-16 1-16</inkml:trace>
  <inkml:trace contextRef="#ctx0" brushRef="#br2" timeOffset="155579.57">10322 3562 16 0,'-3'19'8'0,"3"28"-8"0,0-38 17 0,0 7-15 16,0 12 1-16,0 13 2 16,0-13 1-16,0 16-6 15,0 9 0-15,0 4 5 16,0 2 0-16,0-5-3 16,-4-7 1-16,4-3-5 15,0-16 0-15,-3-6-7 0,-1-4 0 16</inkml:trace>
  <inkml:trace contextRef="#ctx0" brushRef="#br2" timeOffset="155773.99">10125 4176 47 0,'17'19'23'0,"22"-28"-21"15,-28-1 44-15,10-2-46 0,11-10 0 16,14-3-3-16,-1-3 1 16,5-7-5-16,3-2 0 0,-11 2-8 15,-7 10 1-15</inkml:trace>
  <inkml:trace contextRef="#ctx0" brushRef="#br2" timeOffset="156298.81">11494 4045 51 0,'-11'3'25'0,"-3"3"-24"0,7-6 44 0,3-3-45 15,-3-3 1-15,0 6 0 16,0 0 0-16,0 3-1 16,-4 0 1-16,1 10 0 15,3 2 0-15,0 1-1 16,0 6 0-16,3-3-1 15,4 0 0-15,7-1-1 16,4-5 0-16,6-10 0 16,1 3 0-16,3-15-2 15,0-7 1-15,4-6-9 16,0 0 1-16,3-6-4 16,0 0 1-16</inkml:trace>
  <inkml:trace contextRef="#ctx0" brushRef="#br2" timeOffset="156584.34">11772 4079 39 0,'25'79'19'0,"-25"-92"-18"0,0-6 33 16,0 1-30-16,-4-17 0 15,1-12 2-15,-4-6 0 16,-7-10-8-16,0-6 1 0,-4-3 5 15,0 6 0 1,4 3-2-16,4 10 1 16,6 9-1-16,8 10 0 0,6 18-1 15,8 13 0-15,3 3-1 16,0 9 0-16,-3 4-5 16,-8 6 0-16,-6 6-9 15,-8 3 0-15,-6-3-3 16,-8 6 1-16</inkml:trace>
  <inkml:trace contextRef="#ctx0" brushRef="#br2" timeOffset="156721.22">11582 3891 55 0,'3'13'27'0,"11"-13"-28"16,-3-3 56-16,14-4-53 16,10-2 0-16,7 3-3 15,-6 2 1-15,2-5-7 16,1 0 1-16,-4 2-11 15,-6-5 1-15</inkml:trace>
  <inkml:trace contextRef="#ctx0" brushRef="#br2" timeOffset="157365.97">13561 3832 59 0,'7'37'29'0,"7"4"-30"0,-14-32 45 15,0 4-45-15,0-1 1 16,3 1-1-16,-3-4 1 16,-3-9 0-16,-1-12 0 15,1-7-1-15,-4 3 0 16,0-12-1-16,3-6 1 15,-3-4-1-15,0 4 0 16,4-1-1-16,3 1 0 16,0 5 0-16,0 10 1 0,7-6 0 15,7 19 1-15,7 6 1 16,4 6 1-16,6 10 1 16,-6 3 0-16,-4 0 0 15,-7 6 0 32,-14 6-2-47,-3-9 1 0,-11-3-6 16,-7 0 0-16,-1-7-10 0,5 1 1 0</inkml:trace>
  <inkml:trace contextRef="#ctx0" brushRef="#br2" timeOffset="157694.47">13857 3847 43 0,'4'25'21'0,"-4"-37"-22"0,0 18 31 16,0-6-31-16,3-9 1 15,1-1 0-15,-4-9 0 16,0 4 0-16,0-4 1 15,0 0-1-15,0-6 1 16,3 9 0-16,4 4 1 16,4-1-2-16,7 10 1 15,6 3-2-15,-3 3 0 16,1 0-3-16,-1 1 1 0,-4 2-6 16,1-6 0-16,0-10-3 15,-1 4 1-15</inkml:trace>
  <inkml:trace contextRef="#ctx0" brushRef="#br2" timeOffset="157966.21">14203 3668 54 0,'3'0'27'0,"-6"10"-36"16,3-7 56-16,-7 3-47 15,-4-3 0-15,-3 4 1 16,-4-4 1-16,4 6-2 15,0 7 0-15,0 3 0 16,4 6 1-16,-1-9-2 0,4-7 0 16,3 3-2-16,4-2 1 15,0-4-1-15,11-6 1 16,7 0-1-16,6-3 1 16,1-3-2-16,0-4 1 15,3 1-8-15,-3 0 0 16,-1-7-2-16,5 0 0 15</inkml:trace>
  <inkml:trace contextRef="#ctx0" brushRef="#br2" timeOffset="158295.51">14478 3963 42 0,'14'66'21'16,"-14"-44"-27"-16,0-25 41 0,0 0-34 15,-3 3 0-15,-1-13 0 16,1-9 1-16,-1-9-2 16,0 9 0-16,-3-9 1 15,0-10 1-15,0 3-1 16,0-6 1-16,4 7-1 16,3 2 0-16,7 1-1 15,7 5 1-15,7 14 0 16,4 9 0-16,-1 6-1 15,-6 3 0-15,0 6 0 16,-4 10 0-16,-4 3 0 16,-6 9 0-16,-8-9-3 0,-6 0 1 15,-4-3-8-15,-7-3 0 16,-1-1-4-16,5 1 1 16</inkml:trace>
  <inkml:trace contextRef="#ctx0" brushRef="#br2" timeOffset="158642.01">14062 4368 43 0,'0'19'21'0,"-7"-7"-13"16,3-6 38-16,-3 7-44 15,0-1 0-15,0 7 1 16,0 6 0-16,0-3-5 15,0 0 1-15,3-6-2 16,4-7 1-16,0-9-11 16,4-9 1-16,-4-22-4 15,0 9 0-15</inkml:trace>
  <inkml:trace contextRef="#ctx0" brushRef="#br2" timeOffset="158806.21">13984 4261 54 0,'11'19'27'0,"-4"-19"-37"0,-4 0 52 15,1 3-44-15,3-3 0 0,0 0-7 16,0 0 0 0,0 0 0-16,0 0 1 0</inkml:trace>
  <inkml:trace contextRef="#ctx0" brushRef="#br2" timeOffset="159425.53">14153 4534 40 0,'11'9'20'0,"0"-15"-23"15,-4 3 28-15,0-10-28 16,3 1 1-16,1-4-2 15,-1 4 1-15,-2-7 4 16,2 0 0-16,1 13-5 16,-4 6 0-16,3-7-1 15,1 4 0-15,0-6 0 0,3 0 1 16,0 9 1-16,0 0 1 16,0 3 2-16,0 3 1 15,0-3-1-15,0 6 0 16,-3 4-1-16,3 0 1 15,0 5-1-15,-3-2 1 16,-4-7 1-16,0 1 0 16,0-4 4-16,3-3 0 15,5-3 2-15,2-3 1 16,4-3-2-16,4-7 1 16,-7-2-2-16,6-4 0 15,1 3-3-15,-4-3 0 0,-3-12-1 16,3-10 1-16,-3-9-2 15,-1-6 0 1,-3 2-1-16,-7-5 1 0,-3 12-1 16,-4 0 1-16,-7 12 0 15,-4 4 0-15,1 18 0 32,-1 4 0-17,1 18 1 1,3 4 1 31,-4 9 0-47,4 15 0 31,0 17 0-31,3 5 1 0,4-2-2 0,0 5 1 16,7 1-2-1,-3-6 0-15,3-14-5 0,0-8 0 0,-3-10-9 0,-4-16 0 0</inkml:trace>
  <inkml:trace contextRef="#ctx0" brushRef="#br2" timeOffset="159590.1">14464 4271 44 0,'0'18'22'0,"21"14"-13"0,-10-26 35 0,3 0-40 0,7 1 1 15,0-7 3-15,11-4 1 16,10-8-11-16,15-1 0 0,3-12 2 16,-4 6 1-16,-10 4-13 15,-14 5 0-15,-15 7-7 16,-3 6 1-16</inkml:trace>
  <inkml:trace contextRef="#ctx0" brushRef="#br2" timeOffset="161178.51">8886 3668 13 0,'8'4'6'0,"9"2"8"0,-13-3 7 16,-1 3-15-16,4 1 0 15,-7 8 5-15,4 7 1 16,-4-3-14-16,0-6 0 0,0 18 9 15,0 22 1-15,3 10-4 16,1 9 0-16,-1 10-3 16,1-10 0-16,-4-3-4 15,-4-13 1-15,1-12-7 16,-1-9 1-16,-3-20-6 16,0-2 1-16</inkml:trace>
  <inkml:trace contextRef="#ctx0" brushRef="#br2" timeOffset="161870.22">8841 3596 35 0,'24'10'17'0,"8"-1"-16"0,-14-9 26 15,3 0-25-15,11 0 0 16,3 0 3-16,7 0 0 15,15-6-5-15,6-16 0 16,11-3 4-16,14 0 0 0,1-3-1 16,2-10 0-16,8-3-2 15,14 4 1-15,0-1-3 16,-14 7 1-16,-15 5-1 16,-10 5 1-16,-10 21-1 15,-8 6 0-15,-3 0 0 16,-10-12 0-16,-5-10-1 15,-6 0 1-15,-4 13-2 16,4-3 1-16,-7 6 0 16,0 6 0-16,-4-3 0 15,0 7 0-15,0 9 1 16,-3 3 1-16,3 6 0 16,0 6 0-16,0 7 0 15,0 0 0-15,1 6 0 16,-1 3 0-16,-4 7 0 15,5-20 1-15,2 4-1 0,4 12 0 16,4 10 1-16,0 0 1 16,-7 15-1-16,-4 4 0 15,-11-1-1-15,-10-15 1 16,-10-3-1-16,-15 3 1 16,-7-1-1-16,-21-5 1 15,-28 12-1-15,-25-19 1 16,-13 4-1-16,-33-7 1 15,-7-16-3-15,-14-5 0 0,-17-1-11 16,6-6 1-16</inkml:trace>
  <inkml:trace contextRef="#ctx0" brushRef="#br0" timeOffset="173639.68">7758 9131 29 0,'0'3'14'0,"10"0"-5"16,-10-3 15-16,7-3-20 15,0 3 1-15,0 3 2 16,4-3 1-16,-8 3-10 16,8-3 1-16,7 0 5 15,10-3 1-15,-3-6-3 16,10 0 0-16,7 2-3 15,8-2 0-15,-1 3-5 16,-7-1 1-16,-6 1-7 16,-8 3 1-16,-7 3-3 0,-10 6 0 15</inkml:trace>
  <inkml:trace contextRef="#ctx0" brushRef="#br0" timeOffset="173837.03">7740 9398 49 0,'-39'47'24'0,"11"-7"-18"0,28-33 51 16,0 2-51-16,7 0 0 0,4-2 3 16,10-4 1-16,25-6-13 15,10-4 0-15,11-2 5 16,11 0 1-16,-18-1-11 16,0 4 1-16,-11 3-15 15,-10 3 1 1</inkml:trace>
  <inkml:trace contextRef="#ctx0" brushRef="#br0" timeOffset="174885.23">8594 9733 21 0,'-18'25'10'0,"11"-19"6"0,7-6 11 0,0 4-20 16,0-1 1-16,0 0 4 15,0-3 0-15,11-3-15 16,3-13 0-16,10-12 11 16,15-10 0-16,7-21-4 15,7-17 1-15,-4-27-2 16,4-10 0-16,-7-9-2 16,-7-13 1-16,-7 6-2 15,-18-2 0-15,-4 8-1 16,-10 23 0-16,-3 15-3 15,-8 13 1-15,1 16-3 16,-11 18 0-16,-1 19 0 16,1 10 0-16,-4 21 1 15,4 26 0-15,7 12 3 0,4 25 0 16,3 20 4-16,7 21 1 16,3 9 1-16,4 7 0 15,4-26-1-15,-1-5 1 16,-3-7-3-16,0-19 0 15,0-15-4-15,1-13 0 16,-1-13-5-16,7-6 1 16,-4-15-8-16,4-19 0 0</inkml:trace>
  <inkml:trace contextRef="#ctx0" brushRef="#br0" timeOffset="175097.58">9109 9382 53 0,'14'25'26'0,"-7"-6"-27"0,-4-13 47 0,-3 7-44 15,0 2 1-15,-3 4-1 16,-1-3 1-16,1-4-5 16,3-2 1-16,0-4-1 15,0-6 1-15,0-13-7 16,3-5 1-16,-3 2-10 15,0-12 1-15</inkml:trace>
  <inkml:trace contextRef="#ctx0" brushRef="#br0" timeOffset="175667">9165 9206 44 0,'25'16'22'0,"17"12"-27"0,-31-25 32 15,3 4-29-15,0-1 0 16,4 0-4-16,-4 0 0 16,0 1 6-16,0 2 1 0,-3 1-4 15,-1 5 1 1,-3 4 0-16,0 0 1 0,0-7 1 16,-7 4 1-16,0 0 0 15,0-1 0-15,0-2 0 16,0-4 0-16,0-2 0 15,7-7 1-15,4-3 0 16,3-1 0 15,7-2-1-15,-3-3 1-16,3-4-1 0,0 1 0 0,4-1 0 0,-4 4 0 0,-3 6-1 16,-1 6 0-16,-3 3 1 15,1 3 0-15,-5 1-1 16,1-4 1-16,-4-6-1 15,0 0 1-15,0 3 0 16,0 0 0-16,0-3-1 16,0 3 0-16,0-3 0 15,-3-6 1-15,6-10-1 0,1-2 1 16,10-4-1-16,-3 3 1 16,3 3 1-16,3 1 0 15,5 2 1-15,-1 7 1 16,4 6-1-16,-1 3 1 15,12 6 0-15,-1 4 0 16,4 6-2-16,0-1 1 16,-4-2-5-1,4 0 1-15,-7-7-8 0,-4-3 0 16,-7-2-7-16,-17-1 0 16</inkml:trace>
  <inkml:trace contextRef="#ctx0" brushRef="#br0" timeOffset="176179.12">8587 10009 45 0,'10'6'22'0,"-20"7"-21"0,10-7 36 16,0 7-35-16,0 6 0 15,-11 2 2-15,-3 5 0 0,-4 14-5 16,1 4 1-16,-8 6 2 15,4 10 1-15,7-13-2 16,-4-3 0-16,7-6-3 16,4-13 1-16,11-10-4 15,3-5 0-15,4-13-9 16,3-10 1-16,-11-6-2 16,4-6 0-16</inkml:trace>
  <inkml:trace contextRef="#ctx0" brushRef="#br0" timeOffset="176388.46">8262 10310 57 0,'7'31'28'0,"7"-37"-30"16,-7 6 58-16,4 3-53 0,3-6 0 15,7 0 1-15,11 0 1 16,0 0-7-16,6-3 1 15,-6 2 0-15,0 4 0 16,3 0-8-16,-14 0 0 16,1 0-11-16,-1-6 1 15</inkml:trace>
  <inkml:trace contextRef="#ctx0" brushRef="#br0" timeOffset="176642.2">8781 10316 60 0,'3'7'30'0,"18"-10"-33"16,-10-1 49-16,-8 1-46 15,12 0 1-15,2 0 0 16,11 3 0-16,11 0-3 15,0 0 1-15,-4 3-4 16,-3 0 1-16,0 0-10 16,-4 1 1-16,-7-14-4 15,-3 1 0-15</inkml:trace>
  <inkml:trace contextRef="#ctx0" brushRef="#br0" timeOffset="176904.33">9130 10103 54 0,'3'35'27'0,"22"-10"-35"0,-21-22 52 16,6 3-42-16,4 4 1 16,8 5 0-16,-1 1 0 0,-4 3-5 15,1 3 1-15,-7-4 2 16,-8 1 0-16,-10 6-3 15,-7 0 0-15,-7 1-6 16,0-1 1-16,3-10-9 16,-7-5 1-1</inkml:trace>
  <inkml:trace contextRef="#ctx0" brushRef="#br0" timeOffset="179678.73">9783 10320 58 0,'-8'6'29'0,"-13"-9"-29"0,18 0 51 0,-1 3-47 15,1 3 0-15,3-3 1 16,0 3 0-16,10-6-7 15,8 3 0-15,14 0 4 16,10-3 0-16,18 3-6 16,11 0 1-16,-15 0-5 15,-3 0 0-15,-7 3-12 16,-7-3 0-16</inkml:trace>
  <inkml:trace contextRef="#ctx0" brushRef="#br0" timeOffset="180172.05">10506 10304 49 0,'7'28'24'0,"-4"-12"-20"0,-6-10 33 15,-4 0-34-15,-4 4 0 16,-3-1 2-16,-4-3 1 15,-3 1-8-15,0-4 1 16,-4-3 4-16,8-3 0 16,3-4-2-16,3-2 0 0,4-4-1 15,7-2 1 1,7-4-2-16,11 3 1 0,3 1-1 16,7 2 1-16,0 7-2 15,4 6 0 1,0 6 0-16,0 3 0 15,3 23 0 1,-3-1 0-16,-4-6 0 16,-4-6 1-1,1-6 0-15,-7-1 1 0,7-12 0 16,-4-9 1-16,-4-4-1 16,-6-2 1-16,-8-1-1 15,-3-3 0-15,-3-6 0 16,-11-3 1-16,-11 3-5 15,-7 3 1 48,-3 0-10-32,0 0 0-31,10 0-2 0,7 3 1 16</inkml:trace>
  <inkml:trace contextRef="#ctx0" brushRef="#br0" timeOffset="180740.87">11790 9859 53 0,'17'81'26'0,"22"-9"-29"15,-28-53 52-15,-4 3-46 0,4-3 0 16,6-10 3-16,8-9 0 16,7-15-7-16,3-11 0 15,0-17 5-15,0-23 1 16,-3-13-2-16,-7-27 1 15,-11-26-2-15,-18-22 1 16,-10-2-2-16,-10-17 1 16,-5 19-1 31,5 7 0-16,3 31-1-31,3 3 0 0,7 10-1 0,8 15 0 0,10 9-1 0,11 20 0 0,6 12-3 0,8 15 1 0,3 17-6 15,4 12 0-15,-4 6-9 0,-6 19 1 0,-8 0-1 16,-4 12 0-16</inkml:trace>
  <inkml:trace contextRef="#ctx0" brushRef="#br0" timeOffset="181131.07">12312 10392 48 0,'18'3'24'0,"-11"3"-24"0,-7 3 48 0,-4 7-47 0,-3 9 1 0,-7 0 1 0,-4 7 1 0,1 8-5 15,-1 1 0-15,4-6 3 16,3-1 1-16,4-2-3 15,7-10 0-15,7-4-7 16,7-11 1-16,4-11-11 16,0-5 1-16</inkml:trace>
  <inkml:trace contextRef="#ctx0" brushRef="#br0" timeOffset="181325.84">12143 10489 65 0,'10'22'32'0,"25"-35"-29"0,-20 10 54 0,13-6-56 15,7-7 0-15,0 0-1 0,1 1 1 16,-1-10-6-16,-7 9 0 16,4 0-8-16,-11-3 1 15,-7-3-8-15,-3 1 1 16</inkml:trace>
  <inkml:trace contextRef="#ctx0" brushRef="#br0" timeOffset="181881.08">12936 8190 57 0,'-7'-3'28'0,"-14"-6"-29"0,11 3 48 0,-8-1-46 16,-7 4 0-16,-7 0 0 15,1 0 1-15,-1 3-2 16,-3 3 0-16,6 3 2 0,5 4 1 16,3 5-2-16,7 4 1 15,3 3 0-15,7-6 0 16,4-1-1-16,7-2 0 15,8-7-1-15,2 1 0 16,4-7 0-16,4 3 0 16,0 3 0-16,-4-19 0 31,0 7-1-31,0 3 1 0,-3 3 0 16,0 6 0-1,-1 4 0-15,1 2 0 0,-4 4 0 0,4 12 0 0,-4 0 0 16,3-3 1-16,-3 1-5 15,-3-14 1-15,-4 1-10 16,0-4 1-16,-7-9-7 16,-3-3 1-16</inkml:trace>
  <inkml:trace contextRef="#ctx0" brushRef="#br0" timeOffset="182664.65">13370 9652 59 0,'4'34'29'0,"6"-18"-31"15,-6-22 52-15,3-7-47 16,0-6 0-16,-3-22 3 16,-4-12 0-16,-7-22-7 0,-1-19 0 15,1-7 4-15,0-5 1 16,4-4-3-16,3 3 0 94,7 1-1-94,7 21 0 0,7 4-1 0,4 15 0 93,-4 12-4-77,-3 26 1 0,-4 16-6-16,-4 18 1 0,-3 16-11 0,-10 16 1 0</inkml:trace>
  <inkml:trace contextRef="#ctx0" brushRef="#br0" timeOffset="182819.81">13085 9432 67 0,'21'6'33'0,"35"-18"-33"0,-42 12 57 0,7 0-57 0,11 0 0 0,7-3-6 0,7 3 0 0,0-3-2 0,-4 3 1 0,4-4-13 15,-4-2 1-15</inkml:trace>
  <inkml:trace contextRef="#ctx0" brushRef="#br0" timeOffset="182977.73">13949 9178 57 0,'7'19'28'0,"-32"0"-32"0,11-13 45 0,4 13-40 0,-5 3 0 0,-2 9 0 0,-4-6 0 15,3 10-2-15,4 5 1 16,3 8 1-16,4-11 0 0,7 4-4 16,11-3 1-1,3-17-7-15,7-8 1 0,7-4-8 16,1-18 0-16</inkml:trace>
  <inkml:trace contextRef="#ctx0" brushRef="#br0" timeOffset="183178.62">14316 9282 55 0,'-7'50'27'0,"-43"16"-32"16,36-51 48-16,-11 10-42 15,1 10 1-15,3-4 0 16,-1 10 0-16,1-3-3 16,4-7 0-16,3-9-3 15,3-6 1-15,0-16-7 16,4-4 0-16,0-8-6 0,0-10 1 16</inkml:trace>
  <inkml:trace contextRef="#ctx0" brushRef="#br0" timeOffset="183359.51">14058 9388 42 0,'18'47'21'0,"7"-9"-15"0,-15-26 35 16,1 7-42-16,3 0 1 16,3 3-4-16,5-3 0 15,2 0 2-15,1-1 1 16,-4-5-7-16,-3-4 0 0,-4-5-5 15,0-8 0-15</inkml:trace>
  <inkml:trace contextRef="#ctx0" brushRef="#br0" timeOffset="183611.28">14365 9153 49 0,'14'25'24'0,"18"13"-28"0,-18-29 45 0,0 10-41 15,7 3 0-15,4 6 1 16,3 0 1-16,-7-3-2 16,-3 4 1-16,-4 5 0 0,-7 4 1 15,-10-7-2-15,-11 0 0 16,-11 10-6-16,-7-13 0 15,-3-2-9-15,3-8 1 16</inkml:trace>
  <inkml:trace contextRef="#ctx0" brushRef="#br0" timeOffset="184088.84">15254 8817 49 0,'25'54'24'0,"-11"37"-27"0,-11-69 39 0,1 22-34 15,3 9 0-15,4 3 1 16,-1-2 1-16,1-7-5 16,-4-7 0-16,-4-11 3 15,-3-7 0-15,-7-10-2 16,-14-6 1-16,-7-9-1 16,-11-3 0-16,-14 3-1 15,-10 6 1-15,-1 3-1 16,-3 13 1-16,4-3 1 15,3-1 0-15,14 7 1 0,7 4 0 16,14 2 2-16,15 0 1 16,13-6 0-16,15 0 0 15,21-6-1-15,24-4 1 16,4-3-6-16,4 1 0 16,-4-7-14-16,-7 0 0 15,-4 10-5-15,8 21 1 16</inkml:trace>
  <inkml:trace contextRef="#ctx1" brushRef="#br2" timeOffset="122593.67">6463 4007 0,'0'0'0</inkml:trace>
  <inkml:trace contextRef="#ctx0" brushRef="#br2" timeOffset="189131.06">11321 6644 46 0,'0'-9'23'0,"10"25"-17"0,-10-10 24 15,0 3-28-15,0 7 0 16,0 6 0-16,4 3 0 16,-8 16-3-16,4 9 1 15,-3 10 2-15,3 5 1 16,3-11-1-16,1 2 0 16,-8-3 0-16,4-2 0 15,0-7 0-15,0-10 0 0,0-6 0 16,4 0 0-1,3-2 0-15,0-4 1 0,3-4-2 16,5 1 1-16,2-3-1 16,8-4 0-16,0 1 0 15,-1-7 0-15,8-3-1 16,7-6 1-16,10-6 0 16,11 3 0-16,-3-13 1 15,24-3 0-15,14-6-1 16,25-4 0-16,3 10 0 15,12 0 0-15,20-9-1 16,-4 0 1-16,8-7-1 16,11-6 1-16,2 6-1 15,15-12 0-15,18 0 0 16,-4 16 0-16,4 2 0 16,-15 10 0-16,1 7-1 15,-4 11 1-15,-15 17 0 16,-27 6 1-16,-4 3-1 0,-7 0 0 15,-14-4-1-15,-10-2 0 16,-8 0-1-16,-14-4 1 16,-10 1-2-16,-1-1 1 15,1-2-1-15,-8-7 1 16,-6-3 0-16,-8-3 0 16,-6-10 0-16,-4-5 1 15,-15-11-1-15,-9-2 1 16,-15-10-1-16,-18-9 1 0,-17 0-2 15,-18-3 1 1,-10-10-4-16,-11 0 0 16</inkml:trace>
  <inkml:trace contextRef="#ctx0" brushRef="#br2" timeOffset="189696.51">13878 7209 47 0,'0'19'23'0,"-3"-7"-9"0,3-12 18 0,0 0-31 16,0 0 0-16,0 3 0 15,0-3 1-15,0 0-4 16,0 0 1-16,7 0-4 16,0-3 0-16,3 3-10 15,-2-6 1-15</inkml:trace>
  <inkml:trace contextRef="#ctx0" brushRef="#br2" timeOffset="189914.41">14111 7206 61 0,'11'-16'30'0,"-11"16"-36"0,0 0 53 16,0 0-48-16,3 0 0 0,1 0-3 16,-1 0 0-16,4 3-1 15,-3-3 1 1,-1 3-12-16,-3-3 0 0</inkml:trace>
  <inkml:trace contextRef="#ctx0" brushRef="#br2" timeOffset="190396.89">13843 7460 37 0,'0'-3'18'0,"4"-7"-8"0,-4 10 23 16,0 0-28-16,0 0 0 15,0 0 3-15,0 6 1 16,0 7-12-16,3 6 1 15,1 6 7-15,6 3 0 16,4 13-2-16,0-7 1 0,8 1-1 16,6-1 0-16,0-5 0 15,-3-11 0-15,17-11-1 16,11-7 1 0,-4-19-2-16,1-6 0 0,-8-3-4 46,-7-4 0-30,-10 4-7 15,-11 0 1-15,-14-1-11-16,-14-5 1 16</inkml:trace>
  <inkml:trace contextRef="#ctx0" brushRef="#br2" timeOffset="190908.04">14383 7607 26 0,'77'-22'13'0,"5"-59"0"0,-65 59 6 16,-3-13-17-16,0-12 1 16,-3 6 2-16,0 1 0 0,-8-7-6 15,-6-1 1 1,-8 5 4-16,-10-4 1 0,-18 6-1 16,-10 6 0-16,-22 7-1 15,0 0 0-15,-6 12-4 16,-11 16 1-16,-4 3-1 15,-3 7 0-15,7 5 0 16,10 17 0-16,14 2-1 16,11 16 1-16,4 13 2 15,7 16 1-15,14 8 0 16,13 4 0-16,8 3-1 16,21-6 0-16,18-3 1 15,21-7 0-15,25-18 1 16,13-16 0-16,22-25-1 15,7-10 1-15,-7-18-1 0,-10-23 1 16,-22-9-3-16,-11-9 1 16,-13-13-5-16,-19-5 0 31,-13 2-13-31,-18-3 1 0</inkml:trace>
  <inkml:trace contextRef="#ctx0" brushRef="#br2" timeOffset="192992.18">9768 5544 27 0,'4'-7'13'0,"3"14"0"16,-7-7 13-16,0 0-22 16,4 3 0-16,3 3 3 15,-4-3 1-15,4 0-9 0,-3 4 0 16,3-1 6-16,-4 0 1 16,4 4-2-16,-3-7 0 15,3 3-2-15,0 0 1 16,0 1-2-16,-3-1 1 15,-1 0-2-15,1 4 1 16,-1-1-1-16,1 0 1 16,-4-2-1-16,3-4 1 15,1-3 1-15,3 0 0 0,0-10 0 16,0 1 1 0,3-4 0-16,12-5 0 15,2 2-1-15,8-12 1 0,10-16-3 16,4-6 1-16,14-13-7 15,11-3 1-15,3-6-15 16,-4 12 1-16</inkml:trace>
  <inkml:trace contextRef="#ctx0" brushRef="#br2" timeOffset="194704.71">4692 6989 51 0,'3'16'25'15,"5"-10"-16"-15,-8-6 26 0,0 3-34 16,0 1 1-16,0-4 0 16,0 0 1-16,0 0-4 15,0 0 0-15,0 0 1 16,3 0 0-16,4 3-6 16,-7 3 0-16,11-3-7 15,-8 0 0-15,11-6-3 0,-3-3 0 16</inkml:trace>
  <inkml:trace contextRef="#ctx0" brushRef="#br2" timeOffset="194941.81">4932 6930 52 0,'3'15'26'0,"4"-5"-31"0,-7-10 52 0,0 0-47 16,0 0 1-16,4 3-1 15,-4-3 1-15,0 0-5 16,0 0 0-16,7-6-6 16,-7-1 0-16,4-2-6 15,-1 3 1-15</inkml:trace>
  <inkml:trace contextRef="#ctx0" brushRef="#br2" timeOffset="195558.9">4703 7344 47 0,'0'15'23'0,"0"-5"-15"0,0-10 43 0,0 0-50 15,0 0 0-15,3-3 0 16,4-4 1-16,-7-2-3 15,4-4 1-15,3-2 0 16,0-1 1-16,3-3-2 16,1 4 0-16,3-1-1 15,4 3 0-15,-1 4-1 16,-3 3 0-16,4 6-2 16,-7 3 0-16,6 3 1 0,-6 3 0 15,3 4 0 1,4 0 1-16,-8-1 0 15,1 1 1-15,-1-1 1 0,1-2 1 16,3-4 0-16,7-6 1 16,-7-3 1-16,8-7 0 15,2-2 0-15,-10-7 0 16,4 0-3-16,0 7 0 16,-8 2-11-16,-10-6 0 15</inkml:trace>
  <inkml:trace contextRef="#ctx0" brushRef="#br2" timeOffset="196174.13">5200 7156 28 0,'42'-51'14'0,"-21"-15"-2"16,-13 51 11-16,-5-7-20 0,4-13 0 16,-7 4 4-16,0-3 0 15,0-4-8-15,0-6 0 16,-10 3 6-16,-12 13 0 16,-16 3-2-16,-1 0 0 15,-11 3-2-15,-10 12 1 16,0 4-2-16,0-3 0 0,0 9-3 15,0 9 1 1,1 10-1-16,-1 6 1 0,3 6-1 16,15 13 0-16,3 10-1 15,11 18 1-15,14 0 2 16,14 16 1-16,10 6 2 16,18-6 1-16,8-13 2 15,10-12 1-15,17-16 0 16,15-13 0-16,10-18-1 15,0-19 0-15,-7-16-3 16,-7-13 0-16,-7-8-3 16,-10-1 1-16,-15-9-3 15,-21-7 0-15,-3-5-7 16,-18-11 1-16,-18 1-7 16,-3 10 0-16</inkml:trace>
  <inkml:trace contextRef="#ctx0" brushRef="#br2" timeOffset="201174.37">10421 5572 7 0,'21'-28'3'0,"-10"9"-1"16,-8 19 3-16,4 3-3 15,0 3 0-15,1-15 2 0,-1-7 1 16,0-6-6-16,0 0 0 15,0-3 4-15,-4 3 0 16,1-9 0-16,-1-7 0 16,-3 4-2-16,0-1 1 15,0 7 0-15,-3 0 0 16,-1-4-1-16,-3 4 1 16,-3 0-1-16,-1 0 0 15,-7 3 0-15,-3 3 0 16,0-3-1-16,-7 9 0 15,3 3 0-15,0 4 0 16,1 0 0 31,6-1 1-47,-3 4-1 16,-4 0 0-16,-3 3 0 0,-4 3 1 0,1 3-2 0,-5 3 0 0,1 3-2 0,3 7 1 15,0 3 0-15,4-3 0 0,4 12-1 16,-5-9 1-16,1-4 1 15,-4 4 0-15,4 9 1 16,3 1 0-16,1 2 0 16,-1-3 0-16,4 3 0 15,3 1 0-15,4 5 0 16,4 7 0-16,-1-15 0 16,0 5 1-16,4 1 0 15,0 2 0-15,4 1 0 16,-1-4 0-16,1-5-1 0,3-1 1 15,0 3 0-15,0 4 0 16,0-7 0-16,0 6 0 16,3-9 0-16,4 4 0 15,0-11 0-15,4 4 1 16,3-6 0-16,0 3 0 16,4-7 0-16,3 1 0 15,0-4 0-15,7 1 1 16,-3-10-1-16,3 3 1 15,4-3-1-15,7-3 1 0,0-7-1 16,-1-2 0-16,5-7-1 16,-8-3 1-16,4 0-1 15,0-6 0-15,-4 3-1 16,0 3 0-16,0-3 0 16,1-7 0-16,-8-2-1 15,-3-4 1-15,-1 10-1 16,1 0 1-16,-7-7-1 15,-1-2 1-15,-3 2 0 16,-3 1 0-16,0-1-1 16,-4-5 0-16,-4-1-2 15,-3 6 0-15,0 1-5 16,-7 9 1-16,0 0-3 16,-7 3 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6T14:50:28.175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26T14:50:28.695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20687 4349 29 0,'-4'28'14'0,"8"-9"-7"16,-1-16 15-16,1 3-20 16,-4 10 1-16,0 6 1 15,-4 16 1-15,-3-4-7 16,-3 13 1-16,-1 7 3 15,1 18 1-15,3 9-2 16,0 13 0-16,-1 13 0 16,8 15 0-16,0 7 1 15,-3 12 1-15,3 3-1 0,3 16 0 16,-3 9 0-16,0 10 1 16,0 9-1-16,-3 7 0 15,3 8-2-15,-4 11 0 16,4 18 0-16,-3-6 0 15,-4 15 0-15,3 7 1 32,-6 213 0-32,-1-76 1 15,-3-21 0-15,0-28 0 16,3-10 0-16,-3-16 0 0,4-9 0 16,-1-3 0-1,4-3-2-15,3 3 1 16,8 6-1-16,3 0 0 0,7 7 0 15,0-7 1-15,4 0-1 16,3 6 1-16,-3-9-1 16,-1-3 0-16,-3-15 0 47,-3-7 0-47,-4-10-1 0,-7-28 0 15,4-15-4-15,-4-10 0 0,0-15-6 0,7-13 1 0,3-22-6 16,-6-19 0-16</inkml:trace>
  <inkml:trace contextRef="#ctx1" brushRef="#br0">9454 7240 0,'0'0'16</inkml:trace>
  <inkml:trace contextRef="#ctx0" brushRef="#br0" timeOffset="1353.55">13550 10097 42 0,'14'22'21'0,"29"0"-19"0,-26-19 22 15,4-3-22-15,4 0 1 16,7-3 3-1,10 0 1-15,8-4-7 0,6 4 0 16,-3-6 5-16,14 6 1 16,7 3-2-16,14 3 0 15,15-3-2 32,2-3 1-47,22 0-2 16,18-1 0-16,3-2 1 0,22 0 0 0,17-4 0 0,3 4 0 0,22 3 0 0,-4 3 0 15,28 3-1-15,1 0 1 0,27 7-2 16,1 2 1-16,24 1-1 16,-3-1 0-16,21-5 0 15,-4-1 0-15,8-6 0 16,17 0 1-16,-7-6-1 16,14-1 1-16,-7 4-1 15,-4 3 1-15,22 3 0 16,-11 1 0-16,0-4-1 15,22 3 1-15,-8 0-1 16,0-3 0-16,4 3 0 16,-4 3 0-16,4-3 0 15,-21 0 1-15,3 10-1 16,3 3 1-16,-9 6 0 16,9 9 1-16,-17 0-1 15,0 7 1-15,-10 6-1 16,-19-3 0-16,1-1 0 0,-7-2 1 15,-28-7-1-15,-4-6 1 16,-36-9-1-16,-17-10 0 16,-7-6-1-16,-17-3 1 15,-36-3-4-15,-18-7 0 16,-17 1-8-16,-14 6 0 16,-11-7-11-16,-10 10 1 15</inkml:trace>
  <inkml:trace contextRef="#ctx0" brushRef="#br0" timeOffset="2073.37">28056 9924 43 0,'22'22'21'0,"31"10"-12"0,-32-29 25 15,10 3-33-15,12 7 1 0,-4 5 0 16,10 4 1-16,4 7-4 16,-4-7 0-16,1 6 2 15,-8 3 0-15,-7-6-1 16,-3 4 0-16,-7-1-1 16,-8 0 0-16,-6 0-2 15,-4 0 1-15,-7 4-1 16,-4 2 0-16,-3 1 0 15,0 6 1-15,-7-1 0 16,-3 4 1-16,-5-6 1 16,1-4 0-16,4 1 0 15,3-7 1-15,3-3 0 63,0-9 1-63,4 3 1 0,4-10 0 0,3-6 0 0,0-9 1 0,3-4 0 0,1-15 1 15,-4-15-1-15,-4-20 0 0,-3-12-1 0,-3-13 1 16,-4-12-3-16,3 12 0 31,7-9-17-31,11 22 0 16</inkml:trace>
  <inkml:trace contextRef="#ctx0" brushRef="#br0" timeOffset="2540.27">29743 10332 42 0,'3'13'21'0,"1"-4"-15"0,-4-9 18 15,-7 3-20-15,-7 3 1 16,-4 4 0-16,-7 9 1 16,-14 9-8-16,4 10 0 15,-14 12 5-15,-11 0 0 16,-4 9-3-16,8-2 1 15,6-7-6-15,12-12 1 16,13-10-11-16,11-22 1 0</inkml:trace>
  <inkml:trace contextRef="#ctx0" brushRef="#br0" timeOffset="2717.68">29263 10288 42 0,'7'25'21'0,"25"66"-7"15,-18-53 29-15,7 18-40 16,4 4 0-16,-1 6 1 16,5 3 0-16,6-3-8 15,11-4 0-15,0-12-6 16,-4-15 1-16,0-16-8 16,-3-10 1-16</inkml:trace>
  <inkml:trace contextRef="#ctx0" brushRef="#br0" timeOffset="3870.74">20249 4296 30 0,'-7'25'15'0,"4"-10"-3"0,3-11 15 0,0 8-24 15,0 1 1-15,3-4 3 16,1 0 0-16,3 1-8 16,4-4 0-16,3-3 6 15,0 4 0-15,3-7-2 16,8-10 0-16,3-12-1 15,1 0 0-15,-1-6-2 0,4-6 1 16,-1-1-2-16,1-12 1 16,-4 9 0-16,-7 7 0 15,1-7-2-15,-5 7 0 16,-3 9 0-16,-3 6 0 16,0 10-1-16,-1 9 0 15,-3 13 0-15,0 6 1 16,0 12 1-16,0 7 0 15,0 9 2-15,11-3 0 16,0 13 0-16,6-4 1 0,5-5-1 16,-1-4 1-1,-4-4-1-15,-2-8 0 16,-5-7-2-16,-3-9 1 0,-3-3-1 16,-11-16 1-1,-11 0-1-15,-13 0 1 0,-8-10-1 16,-10 4 0-16,-25 0 0 15,-15-4 1-15,-16 1 0 16,6 6 0-16,-7 3-6 16,0 0 1-16,11 6-9 31,14-3 1 16</inkml:trace>
  <inkml:trace contextRef="#ctx0" brushRef="#br0" timeOffset="4208.8">20694 3195 26 0,'0'-6'13'0,"0"21"0"0,0 1 12 16,-7 0-22-16,-7 6 0 0,-11 15 1 15,-7 4 1-15,-6 16-6 16,2 8 0-16,1 14 2 15,7-1 1-15,3-6-5 16,4-6 1-16,7-16-10 16,7-25 1-16</inkml:trace>
  <inkml:trace contextRef="#ctx0" brushRef="#br0" timeOffset="4379.92">20228 3132 48 0,'7'19'24'0,"32"56"-22"0,-25-59 40 0,4 19-42 15,3-1 1-15,4 1-3 16,-1-7 0-16,1-3-11 0,-4-10 0 16,0 1-2-16,-6-10 1 15</inkml:trace>
  <inkml:trace contextRef="#ctx0" brushRef="#br1" timeOffset="12626.49">2036 6444 30 0,'0'22'15'0,"17"-4"-6"16,-17-14 15-16,11 5-22 15,-1 0 1-15,1-2 2 16,7 2 1-16,3 4-6 15,-7 2 0-15,11-2 5 16,6-4 0-16,-2-6-1 16,13-3 0-16,-3 0-2 15,-1-6 1-15,-6 0-2 16,0-7 1-16,-4-2-1 16,-10-1 0-16,3-6-1 15,-3-3 1-15,3-6 0 0,-11-7 0 16,8-3 0-16,-14-9 0 15,3-6 1-15,-14-17 0 16,3 4 1-16,-10-18 0 16,0-1-1-16,3 0 1 15,-6 3-1-15,-5-2 0 16,1 2-2-16,11 3 1 16,-4 7-1-16,10 12 1 15,-3-2-1-15,3 5 1 0,4 3 0 16,4 14 0-16,3 8-1 15,-3 7 1-15,3 3-1 16,3-3 1-16,-3 12-1 16,4 0 1-16,-1 10-3 15,1 3 0-15,0 3-1 16,-4 3 0-16,3 9-2 16,-6-2 0-16,3 6-7 15,3-1 0-15,-17 1-5 16,4-10 0-16</inkml:trace>
  <inkml:trace contextRef="#ctx0" brushRef="#br1" timeOffset="13276.34">2554 6905 54 0,'7'3'27'0,"-7"19"-30"0,0-19 47 16,-7 6-43-16,7 4 0 16,0 6 0-16,0-1 0 15,7 4-4-15,-7 3 1 16,11-6-7-16,-8-3 1 15,4-10-8-15,-7-6 0 0</inkml:trace>
  <inkml:trace contextRef="#ctx0" brushRef="#br1" timeOffset="14186.67">2741 4857 37 0,'-10'3'18'0,"-19"-19"-17"0,22 10 25 0,4-3-25 16,-8-1 1-16,4 4 0 16,4 0 0-16,-8-4-3 15,11 1 1-15,-7-4 1 16,7-2 1-16,0-4-2 16,7 0 1-16,-7-3-1 15,11 0 0-15,3 3 0 16,3 10 0-16,1-7-1 0,3 7 1 15,7 6-1-15,-3 9 1 63,3 10 0-63,0 9 0 16,-6-3-1-16,6 3 1 0,-7 0-1 15,0 0 0-15,0-6 1 63,1-3 0-48,-5-7 0 17,1-6 1-32,-8-3 1 0,8-6 0 0,-4-4 1 31,4-2 0-31,-8 2-1 15,-10-12 1 1,0 13-1-16,0-7 0 0,-10 1-1 31,-1-4 0-31,-6 0-2 16,-5 3 1-16,-6 7-4 0,7-4 1 0,-7 4-11 16,7 0 1-16</inkml:trace>
  <inkml:trace contextRef="#ctx0" brushRef="#br1" timeOffset="15373.93">3602 5139 45 0,'0'-12'22'0,"0"-13"-19"16,0 18 33-16,0 7-33 15,0 3 0-15,0 7 1 16,0 6 0-16,0 9-6 16,0 12 0-16,0 10 3 15,7 7 0-15,-7-1-2 16,7-3 0-16,-7-9-3 16,0-7 0-16,0-5-8 15,4-11 0-15,3-8-3 16,3-4 1-16</inkml:trace>
  <inkml:trace contextRef="#ctx0" brushRef="#br1" timeOffset="15642.61">3926 5283 43 0,'11'10'21'0,"-7"-10"-21"0,-4 3 39 15,-4 6-35-15,-3 4 0 16,-4 9 1-16,-10 16 1 16,-11 5-8-16,-6 17 1 15,-5 6 4-15,-3 9 1 0,4 7-3 16,-7 2 1-16,-1-8-2 16,1-7 0-16,10-4-3 15,7-18 1-15,1-9-7 16,13-7 0-16,0-9-7 15,15-12 0-15</inkml:trace>
  <inkml:trace contextRef="#ctx0" brushRef="#br1" timeOffset="15887.58">3976 5889 48 0,'0'22'24'0,"-21"40"-30"0,10-37 39 15,-3-6-33-15,-11 9 0 16,-10 7-1-16,3 3 1 16,0-7-1-16,4-3 0 15,7-3-4-15,3-9 1 16,8-4-9-16,-1-8 1 15</inkml:trace>
  <inkml:trace contextRef="#ctx0" brushRef="#br1" timeOffset="16081.41">3750 5926 46 0,'18'10'23'0,"20"30"-23"15,-27-18 39-15,3-6-38 16,4 9 1-16,10 7 0 15,0 5 1-15,4-2-4 16,0-13 0-16,-4 0-2 16,0-4 0-16,-14-5-7 15,-3-1 1 1</inkml:trace>
  <inkml:trace contextRef="#ctx0" brushRef="#br1" timeOffset="16561.2">4456 5280 42 0,'17'29'21'0,"-13"40"-19"0,3-48 23 16,-4 8-24-16,4 8 1 15,4 10 3-15,-4-3 1 16,4 3-6-16,-1 0 0 16,1 0 3-16,-1-6 1 0,-6-10-1 15,3-5 0-15,0-11-3 16,-14-2 1-16,0-7-1 15,-4-3 1-15,-3-6-2 16,-10 0 1-16,-1-3 0 16,-3-1 0-16,-1 14 0 15,5-7 0-15,-5 3 0 16,8 9 0-16,4 1 0 16,-1-1 1-16,7 4-1 15,8 6 1-15,6 3 0 16,8-3 0-16,7 3-1 15,-1-3 0-15,4-6-3 16,8-4 1-16,2-5-6 16,8-7 1-16,-7-10-9 15,0-9 1-15</inkml:trace>
  <inkml:trace contextRef="#ctx0" brushRef="#br1" timeOffset="16802.89">4773 5760 53 0,'0'44'26'0,"-28"34"-33"0,24-62 45 16,-3 9-38-16,0 10 0 15,-3-10 0-15,-4 0 0 0,3 0 0 16,-7-6 0-16,8-7-3 15,-1-5 0-15,1-4-5 16,-1-10 0-16,0-8-6 16,4-7 1-16</inkml:trace>
  <inkml:trace contextRef="#ctx0" brushRef="#br1" timeOffset="16936.45">4572 5804 21 0,'11'-16'10'0,"20"13"8"0,-20 9 10 0,7 13-23 16,3 3 1-16,7 10 4 15,4 5 1-15,17 1-15 16,0 6 1-16,-6-4 4 0,6-2 1 16,-10-3-14-1,-11-13 0-15</inkml:trace>
  <inkml:trace contextRef="#ctx0" brushRef="#br1" timeOffset="18510.23">13839 10762 28 0,'32'-7'14'0,"11"7"-4"16,-26-6 15-16,1 6-22 15,3-3 0-15,0 0 1 16,0 0 1-16,1 0-5 15,6-1 0-15,7 1 4 16,7 3 0-16,4 0 0 16,11 0 0-16,3-3 0 15,7 0 1-15,-4-6-2 16,8 6 0-16,6-1-1 16,8 1 1-16,10 3-1 0,-3 0 0 15,10 3-2 1,4 4 1-16,11-4-1 0,6-3 0 15,-3 6 1-15,7 0 0 16,3 7 1-16,5-1 0 16,-12 4 0-16,8 6 0 15,-1 6 0-15,4 7 0 16,-3 2-1-16,-1 7 1 16,-3 6-2-16,7 13 1 15,-7-10-1-15,-3 7 0 0,3 3 0 16,0 3 1-1,3 9 0-15,-17 0 0 0,4 10 0 16,-8 6 0-16,7 3 0 16,1 6 0-16,-19 10-1 15,5 3 1-15,-1 9-1 16,4 16 1-16,-4 3-1 16,-7 3 1-16,-6 4-1 15,-8 12 0-15,-4-3 0 16,1 12 1-16,-11 0-1 15,-3 4 1-15,-1 2-1 16,4 4 1-16,-3 0 0 16,-8 3 0-16,-3 6-1 15,-7-6 1-15,-7-10-1 16,6 4 0-16,-2-4-4 16,-1-12 0-16,0-16-4 15,-6-3 1-15,-8-21-12 0,-3-17 1 16,-4-21-3-16,0-20 1 15</inkml:trace>
  <inkml:trace contextRef="#ctx0" brushRef="#br1" timeOffset="19924.12">21100 4374 34 0,'0'31'17'0,"0"7"-9"0,0-19 18 15,3 0-24-15,1 3 0 0,-1 0 3 16,1 12 0-16,-1 7-6 16,4 0 0-16,4 6 4 15,3 12 0-15,-3 1-1 16,3 3 1-16,0 2-2 16,0 11 0-16,11 2 1 15,3 10 0-15,7-4 0 16,0 14 1-16,1-7-1 15,3 3 0-15,6 3-1 16,5 10 1-16,-1-4-1 16,4 4 0-16,-7-1-1 15,7 1 0-15,10 6 0 16,-3 3 0-16,11-6 1 16,6 6 1-16,1 0 0 15,-7 0 0-15,6 0 0 16,8-3 1-16,3 3-1 15,14-7 0-15,-3-2-1 0,-4 9 1 16,11-9-2-16,7 2 1 16,14-2-1-16,-3 3 1 15,-1 6 0-15,11-7 0 16,7 1 1-16,-3 3 0 16,3 3-1-16,18 6 1 15,-15-15 0-15,12 3 1 16,9-4-2-16,-2-8 1 15,6-1-1-15,18 0 0 0,-11-15 0 16,4 2 0-16,18-2-1 16,-11-7 0-16,3-9 0 15,22 0 0-15,-11-10 0 16,7-6 0-16,-14-6 0 16,4-3 0-16,13-3 0 15,-24-4 1-15,0 1-3 16,-3-4 1-16,-11-6-2 15,-18-6 0-15,-14-3-5 16,-7-10 0-16,-14-6-13 16,-11-16 0-16</inkml:trace>
  <inkml:trace contextRef="#ctx1" brushRef="#br1" timeOffset="19859.59">17974 6961 0,'0'0'15,"0"0"1</inkml:trace>
  <inkml:trace contextRef="#ctx0" brushRef="#br1" timeOffset="20930.62">22229 9915 44 0,'10'6'22'0,"-3"32"-11"0,-7-26 22 15,0 17-32-15,-3 8 0 16,-1 4-1-16,-3 0 1 15,0 3-5-15,3-7 1 16,4-2-9-16,4-10 1 0,-4-9-3 16,0-1 0-16</inkml:trace>
  <inkml:trace contextRef="#ctx0" brushRef="#br1" timeOffset="21295.09">22109 10918 53 0,'7'19'26'0,"0"22"-29"0,-7-19 53 16,-4 6-48-1,1 13 0-15,-1 9 0 0,1 0 0 16,-1 4-5-16,4-4 0 15,0-3-7-15,0-13 0 16,4-15-7-16,3-9 1 16</inkml:trace>
  <inkml:trace contextRef="#ctx0" brushRef="#br1" timeOffset="24800.9">22338 7510 21 0,'-4'0'10'0,"18"0"-1"0,-14 3 11 15,0 13-15-15,0 12 1 16,-3 13 3-16,3-19 0 16,0 22-10-16,0 18 1 15,0 42 7-15,3 5 1 16,-3 33-3-16,0 30 0 16,0 16-2-16,-3 16 1 15,-1-10-3-15,1-5 0 0,-4-8-1 16,3-8 0-1,1-32-2-15,-4-16 1 0,0-21-7 16,-4-23 0-16,1-27-7 16,-5-23 0-16</inkml:trace>
  <inkml:trace contextRef="#ctx0" brushRef="#br1" timeOffset="25313.42">22927 8055 37 0,'25'-9'18'0,"-4"9"-13"0,-18 3 25 0,1 3-28 16,-4 4 0-16,-7 9 4 16,-7 12 0-16,-4 10-7 15,-3 9 0-15,-18 19 4 16,-14 22 0-16,-10 25-2 15,-4 16 1-15,0 15-5 16,3 10 0-16,15-4-2 16,10-15 0-16,7-9-9 15,4-22 0-15</inkml:trace>
  <inkml:trace contextRef="#ctx0" brushRef="#br1" timeOffset="25641.04">23661 8827 23 0,'10'-25'11'0,"-3"19"4"0,-7 6 9 15,0 6-22-15,-3 9 1 16,-4-5 2-16,-4 9 0 16,-10 15-5-16,-14 20 1 0,-4 18 3 15,-10 22 1-15,-22 19-2 16,-3 18 1-16,-11 10-4 16,4-12 1-16,11-16-4 15,17-19 0-15,10-19-8 16,12-25 0-16,2-28-3 15,22-12 1-15</inkml:trace>
  <inkml:trace contextRef="#ctx0" brushRef="#br1" timeOffset="25885.02">23943 8974 38 0,'21'32'19'0,"-31"27"-20"0,-4-34 35 16,-11 19-31-16,-18 22 1 15,-6 9 0-15,-14 4 0 16,-11 18-6-16,10 6 0 16,4-9 2-16,11-12 0 15,6-13-6-15,8-9 1 16,17-17-8-16,18-21 0 15</inkml:trace>
  <inkml:trace contextRef="#ctx0" brushRef="#br1" timeOffset="26123.87">24395 9137 39 0,'28'35'19'16,"-35"18"-18"-16,-4-28 30 0,-14 10-28 16,-10 9 1-16,-18 15 0 15,-10 7 0-15,-1 19-6 16,-3 12 1-16,0-6 1 16,4 0 1-1,3-10-7-15,14-18 1 16,14-10-8-16,18-12 0 0</inkml:trace>
  <inkml:trace contextRef="#ctx0" brushRef="#br1" timeOffset="26396.41">25040 9623 37 0,'4'7'18'0,"-33"18"-18"0,12-10 27 0,-11 14-27 15,-15 5 1 1,-6 10-1-16,-11 3 1 0,0 16-2 16,7 0 1-16,4 2-3 15,6 1 1-15,12-6-7 16,9-16 1-16,12-19-3 15,10-19 1-15</inkml:trace>
  <inkml:trace contextRef="#ctx0" brushRef="#br1" timeOffset="26616.95">25562 9536 30 0,'21'9'15'0,"-17"16"-11"15,-8-16 28-15,-6 7-31 16,-18 22 0-16,-11 9 3 0,-18 19 0 16,-13 0-5-16,6 15 1 15,-6-6 2-15,-1-3 1 16,8-9-3-16,10 0 1 16,14-16-6-16,14-9 0 15,22-13-7-15,13-7 0 16</inkml:trace>
  <inkml:trace contextRef="#ctx0" brushRef="#br1" timeOffset="26906.03">26490 10028 25 0,'-18'19'12'0,"-34"-16"-13"16,34 0 13-16,-10 3-12 15,-8 7 1-15,1 9 1 16,-4-3 0-16,-7 15-2 16,1-3 0-16,2 4 1 15,8-1 1-15,7-2-4 16,7-4 0-16,10-6-5 0,15-6 1 15,10-13-2-15,10-10 1 16</inkml:trace>
  <inkml:trace contextRef="#ctx0" brushRef="#br1" timeOffset="27100.86">26709 9984 12 0,'10'13'6'0,"-10"18"3"0,-3-15 10 15,-8 9-17-15,-10 0 1 16,-11 16 0-16,-10 2 1 16,-7 1-5-16,-1 3 0 15,1-3 2-15,-1-6 1 0,12-10-5 16,9-6 1-16,12-13-5 16,13-5 0-16</inkml:trace>
  <inkml:trace contextRef="#ctx0" brushRef="#br1" timeOffset="27834.22">27047 10053 21 0,'-10'31'10'0,"-22"32"-4"15,25-57 14-15,-11 13-20 16,-10 9 0-16,-7 4 0 15,0 2 0-15,6 4 0 16,5-4 1-16,3 1-1 0,3-7 0 16,7-3-1-16,4-9 1 15,4-13-2 1,17-9 1-16,11-13-2 0,17-3 1 16,11-6-3-16,21-13 1 15,-4 3 3-15,-6-2 0 31,17-4 1-31,-17 9 1 16,-11 13 1-16,-15 16 0 16,-9 9 4-16,-12 6 0 0,-6 7-3 15,-15 9 0 1,-6 3 0-16,-8 1 0 16,4 2-2-16,-4 10 1 0,1 3-2 15,-1-13 0-15,0 0 0 16,1-5 0-16,3-8 0 15,7-5 0-15,7-4-2 16,7-9 1-16,3-12-1 16,11-10 1-16,15-6-1 15,13-16 0-15,7-3 0 16,8 6 1-16,-4 0 1 16,-7 7 0-16,-7 9-1 15,-7 9 1-15,-11 10-1 16,-7 2 0-16,-7 17-1 15,-10 6 1-15,-8 3-1 16,-3 3 1-16,-4 0 1 16,1 6 0-16,-4 10 3 15,0-6 0-15,-1 5 1 16,1-2 1-16,4 0-1 0,-1-7 0 16,4-6-1-16,7-9 1 15,11-13-2-15,10-13 0 16,11 1 0-16,3-19 0 15,18-13 1-15,21-19 1 16,21-2 0-16,4-7 0 16,-14 3-2-16,-8 9 1 15,-6 10-8-15,-11 7 1 16,-14 18-10-16,-18 19 1 0</inkml:trace>
  <inkml:trace contextRef="#ctx0" brushRef="#br1" timeOffset="29769.46">5757 5553 41 0,'0'0'20'0,"0"0"-7"0,0 0 20 16,0 0-30-16,11 0 0 16,-8-3 1-16,8 0 1 15,-4 0-6-15,7 0 0 16,11-1 3-16,14 1 1 16,10 3-3-16,8 0 1 0,3-6-4 15,3 6 1-15,-3 0-6 16,-18 0 1-16,-3 0-9 15,-11-3 0-15</inkml:trace>
  <inkml:trace contextRef="#ctx0" brushRef="#br1" timeOffset="29956.9">5800 5933 64 0,'0'6'32'0,"21"16"-37"0,-11-29 59 0,15-2-54 16,17 0 1-16,1-1-3 16,6 1 1-16,8-1-5 15,-8 1 0-15,43-3-30 16</inkml:trace>
  <inkml:trace contextRef="#ctx0" brushRef="#br1" timeOffset="30718.06">7641 5810 40 0,'-32'19'20'0,"4"-10"-7"0,18-5 22 0,-8 2-34 16,0 0 1-16,-6 0 0 16,-1-2 1-16,0 2-4 15,-10-3 0-15,0-9 2 0,6-1 0 16,8-2-1-16,-3-10 0 15,10 7 0-15,3-13 1 16,0 6-1-16,11 3 0 16,0-3 0-16,11 0 0 15,7 1-1-15,13-4 1 32,22 12-1-32,7 10 1 15,-3 7 0-15,-15-1 0 16,-3 13 0-16,0 3 0 0,-15 6 0 15,1 3 1-15,-7 4-2 16,-4-4 1-16,0-6 0 16,0 3 0-16,4-3 0 15,6-6 1-15,5-6-1 16,9-10 1-16,-6-9 0 16,10-7 1-16,-6-6-1 15,-1-6 0-15,-7 0 0 16,-3-6 1-16,-11 6-1 15,-3-10 1-15,-4-6-1 16,-18 1 0-16,0 5 0 16,-6 7 0-16,-4 6-2 15,-18 6 0-15,-3 1-6 16,-4 2 1-16,7 10-10 16,0 12 0-16</inkml:trace>
  <inkml:trace contextRef="#ctx0" brushRef="#br1" timeOffset="32159.9">10421 4957 37 0,'-3'32'18'0,"-1"-42"-9"16,-3 20 21-16,0 8-27 16,-4 11 1-16,1 8 1 15,-8 14 0-15,4 11-7 16,0 17 1-16,0-7 5 15,3 3 0-15,8-12-2 16,-4-16 1-16,3-10-2 0,1-5 1 16,-1-13-1-16,-3-13 1 15,0-16-1-15,0-5 0 16,0 5-1-16,0-8 0 16,-7-4-1-16,0 6 0 15,-8 3-2-15,-2 4 1 16,-1 3-1-1,0 15 1-15,4-3 0 0,3 4 0 16,4 9 1-16,4 6 1 16,3 3 2-16,7-3 1 15,3 6-1-15,4 7 1 0,4-4-1 47,3-2 1-31,4-4-1-16,3-6 1 0,0-6-4 0,7-1 1 0,0-8-5 0,4-4 0 0,0-3-11 15,7-7 1-15,0-5-2 16,-4-1 1-16</inkml:trace>
  <inkml:trace contextRef="#ctx0" brushRef="#br1" timeOffset="32370.08">10573 5575 62 0,'7'25'31'0,"-14"16"-38"0,3-25 65 0,1-7-57 0,-4 0 1 16,0 1-2-16,3-1 1 15,1 1-3-15,-1-4 0 16,0-3-3-16,4-3 1 16,0 0-7-16,0 0 0 15,-3-9-7 1,-1-10 0-16</inkml:trace>
  <inkml:trace contextRef="#ctx0" brushRef="#br1" timeOffset="32609.5">10527 5503 36 0,'7'19'18'0,"7"3"-12"0,-10-32 24 0,-1 4-26 15,1 0 0-15,-1 9 2 16,1-9 0-16,-1 9-8 15,4-3 1-15,-3 3 5 16,-1 0 0-16,4 3-2 16,0-6 0-16,1-9-4 15,-1 6 0-15,0 0-4 16,-4 3 1-16,4-4-5 16,4 8 1-16,-1-4-6 15,1-7 0-15</inkml:trace>
  <inkml:trace contextRef="#ctx0" brushRef="#br1" timeOffset="32971.8">10795 5619 49 0,'-4'31'24'0,"8"7"-26"0,-4-35 47 15,4 10-42-15,-1-1 1 16,1 10 1-16,-1-3 1 0,4 0-7 16,-3-4 1-16,3-2 5 15,0-4 0-15,-4-2-2 16,4-7 0-16,0-16-1 15,4-6 1-15,3-3-2 16,7-6 1-16,8-7-4 16,-5 0 1-16,1 1-4 15,7 21 1-15,-1 0-6 16,-2 7 0-16,-5 3-10 16,-2-4 0-16</inkml:trace>
  <inkml:trace contextRef="#ctx0" brushRef="#br1" timeOffset="33313.17">11144 5741 59 0,'21'16'29'0,"18"-7"-31"0,-28-9 49 0,3-6-46 0,7 0 0 0,-3-4-1 0,-4 1 1 0,3-4-2 0,-2-5 0 15,-5-4 0-15,-3 0 1 16,-7-3-2-16,0 6 1 16,0 3-1-16,-3 4 0 15,-4 5-1-15,-4 14 0 0,0-1 0 16,1 13 0-16,3 3 1 16,3-7 0-16,1 7 1 15,6 0 1-15,4 3 0 16,0-3 0-16,0-3 0 15,4-3 1-15,7 6-4 16,3-7 0-16,0 1-8 16,0-10 0-16,7-3-3 15,4-3 0-15</inkml:trace>
  <inkml:trace contextRef="#ctx0" brushRef="#br1" timeOffset="33959.15">11628 5854 44 0,'10'22'22'0,"-3"-38"-29"0,-7 16 43 0,4-9-36 0,-1-7 1 0,1 1-2 0,3-10 1 16,0 6-1-16,3-6 0 16,5-4 0-16,-1-2 0 15,7 0 0-15,4-1 0 31,3 10 1-31,-7 7 1 16,0 5 0-16,0 10 0 16,-3 10 0-16,0 5 1 15,-4 7-2-15,-4 0 1 16,1 0-4-16,-8 13 1 0,-3-1-1 31,-10 4 0-31,3 3-1 0,0-4 1 16,-7-2 0 15,-8 6 0 0,-6-7 2-31,-4-12 0 16,-3-3 1-16,-4-4 0 0,4-2 0 0,7-7 0 0,3 7 1 0,8-7 0 0,6-6 1 0,4-9 0 0,10-4 1 16,12-6 0-16,13 1 1 15,11-4 1-15,3-10 0 16,11 1 1-16,7-4-2 15,0 1 1-15,3-4-2 16,-6-3 1 0,-8-2-3-16,-3 2 1 0,-7 0-3 15,-8 7 1-15,-6 18-1 16,-11 0 1-16,-7 4-1 0,-7-1 0 16,-7 13-2-16,-3-12 0 15,-4 15 0-15,-4 12 0 16,-3 14 0-16,3-4 0 15,4 12 0-15,0-2 1 16,3 6 2-16,8-7 0 16,10-9-2-16,3 0 0 15,8-9-5 1,10-10 0 0,4-12-5-16,7-19 1 0</inkml:trace>
  <inkml:trace contextRef="#ctx0" brushRef="#br1" timeOffset="34323.72">12608 5475 39 0,'18'-25'19'0,"-15"21"-21"0,-3 8 35 0,-10 8-33 0,-4-9 0 0,-4 4 0 0,-3 5 0 0,-7 7 0 16,7 3 0-16,-1 3-1 16,5 0 1-16,3-3 0 15,3 0 0-15,4-3 3 16,3 3 0-16,8-10 2 15,7-5 0-15,10 8 2 16,7-2 1-16,0-1-1 16,-3 7 0-16,-7 0-5 47,-11 6 1-32,-18 0-6-15,-14 3 1 47,-17 4-10-47,-32 5 0 0,-32 4-6 0,-17 12 0 63</inkml:trace>
  <inkml:trace contextRef="#ctx0" brushRef="#br1" timeOffset="36723.75">26980 7993 40 0,'-28'59'20'0,"21"4"-12"0,0-41 20 15,-11 19-25-15,-10 6 1 16,-3 12 0-16,-15 20 1 0,-7 12-7 15,-11 12 1-15,-3 13 4 16,0-3 0-16,4-9-3 16,3-13 1-16,17-19-4 15,8-19 1-15,10-19-7 16,11-21 0-16,7-13-6 16,14-19 1-16</inkml:trace>
  <inkml:trace contextRef="#ctx0" brushRef="#br1" timeOffset="37155.33">26271 8777 39 0,'-3'31'19'0,"-15"16"-15"16,11-31 32-16,0 12-32 0,0 7 0 15,-4 2 1-15,-3 7 0 16,-3 0-7-16,-1-3 0 16,4-4 4-16,3-8 1 15,4-4-2-15,4 0 0 16,3 3-1-16,7-9 0 16,7-4 1-16,0-5 1 15,18-4 0-15,10-3 0 16,15-6 1-16,10-6 1 0,7-4 0 15,-4-6 0-15,-10 1-1 16,-7-8 0 0,-11 5 0-16,-10 2 0 0,-11 3-2 15,-10 3 1-15,-7 4-1 16,-19 0 1-16,-23-1-2 16,-22 1 1-16,-11 3-2 15,-7-7 1-15,4 4-4 47,7 5 1-31,7 1-9-16,15-3 1 0,16-10-9 0,15-6 0 0</inkml:trace>
  <inkml:trace contextRef="#ctx0" brushRef="#br1" timeOffset="38042.67">27055 6726 44 0,'-11'19'22'0,"-14"25"-15"0,15-35 30 16,-4-3-35-16,-8 1 1 15,-16 2 0-15,-1-3 1 16,7-3-6-16,-3-6 1 15,3 3 2-15,4 0 1 16,3-9-2-16,7-4 1 0,8-6-2 16,6-2 0-16,11-5-1 15,0 8 1-15,8 5 0 16,13 1 0-16,7 2 0 16,0 7 0-1,4 9 1-15,3 7 0 0,1 9 0 16,-8-3 1-16,-7 3-2 15,-3 9 1-15,-4 3 0 16,0 4 0-16,1-3 0 16,2-7 0-16,4-6 1 15,1-13 0-15,2-6 1 16,5-9 0-16,-5-13 0 16,-6-6 1-16,-7 0 0 15,-15-6 0-15,-6-7-1 16,-15 0 0-16,-14 10-3 15,-13 3 0-15,-8 0-6 16,3 6 0-16,4 3-10 16,4 10 0-16</inkml:trace>
  <inkml:trace contextRef="#ctx0" brushRef="#br1" timeOffset="38825.68">27877 7049 55 0,'-4'3'27'0,"4"-6"-24"15,0 3 43-15,0 0-43 16,7 0 0-16,0 0 0 15,4 0 1-15,6 0-6 0,12 3 1 16,13 6 1-16,11 4 0 16,3 3-9-16,-3 2 1 15,-7 1-10 1,-18-6 1-16</inkml:trace>
  <inkml:trace contextRef="#ctx0" brushRef="#br1" timeOffset="39408.41">28688 7315 47 0,'3'16'23'0,"1"-6"-20"0,-4-10 34 0,-7 3-35 15,-4-3 0-15,-3 0 1 16,0 0 0-16,0 0-4 15,-4 0 0-15,1 0 2 16,-1 3 1-16,-3 0-2 16,3 3 1-16,1 0-1 15,3-2 1-15,-1 2-1 16,8 6 0-16,4 4 0 0,-1-3 0 16,8-1-1-16,3-2 1 15,3 5 0-15,5-8 0 16,2-1 0-16,-3-3 0 15,0 0 0-15,1 0 1 16,-1 0-1-16,0 0 1 16,-4-3 0-16,1 4 0 15,0 2 0-15,-4 3 1 16,0-2-2-16,-4 2 1 16,4-3 0-16,-3 1 0 0,-1 2-2 15,4-3 0-15,0 4-4 16,0-4 1-16,4-3-7 15,0-3 1-15,3 0-7 16,-4-6 1-16</inkml:trace>
  <inkml:trace contextRef="#ctx0" brushRef="#br1" timeOffset="39680.03">28893 7494 31 0,'7'32'15'0,"-7"-26"-9"16,0-3 21-16,0-3-26 15,0 0 0-15,0-6 2 16,0-4 1-16,3-2-4 16,1-10 0-16,-1 0 4 15,1 9 0-15,-1-2 0 16,1 2 0-16,-1 4-1 16,1 2 0-16,3 4 0 0,-4-3 0 15,8 6-2-15,7 3 1 31,17 13-3-31,-7-4 1 16,-3 4-5-16,-4-7 1 16,-3 1-11-16,-1-1 0 15</inkml:trace>
  <inkml:trace contextRef="#ctx0" brushRef="#br1" timeOffset="40071.49">29189 7613 52 0,'28'19'26'0,"-3"-28"-27"15,-15 6 41-15,1-1-40 16,0-5 1-16,-1 3 1 16,1-4 0-16,-1 1-2 15,1-4 0-15,-4-2 0 16,-4 2 1-16,-6 1-1 15,-1 2 1-15,-6 1-1 16,-1-1 0-16,-3 4-1 16,0 0 1-16,0 6-1 15,3 3 1-15,1 3 0 16,-1 4 0-16,1-1 0 16,2 7 1-16,-2-1-1 0,-1 7 1 15,4 4-1-15,0 5 0 16,0-3 0-16,4-3 0 15,3-3-2-15,7-3 1 16,3-7-4-16,11 1 0 16,4-7-6-16,3-3 0 15,4 1-4-15,0-11 0 16</inkml:trace>
  <inkml:trace contextRef="#ctx0" brushRef="#br1" timeOffset="40444.01">29492 7620 30 0,'0'3'15'0,"11"6"-7"15,-8-6 23 1,1 4-29-16,-4-1 1 0,0-3 2 16,3 3 1-16,-3-3-7 15,-3 1 0-15,-4-1 4 16,-4 0 1-16,1 3-2 16,-1 0 1-16,-3 4-2 15,3 2 1-15,1 1-1 16,3-10 0-16,3 6-1 15,8-6 1-15,3 1-2 16,3 2 1-16,1-3-1 16,3-3 1-16,-7 3-2 15,0-3 0-15,0-3-1 16,0 0 1-16,0-7 0 16,0 10 1-16,0 0 0 0,4 4 0 15,0 5 1-15,-4-9 0 16,0 6 1-16,0 4 1 15,0 5-1-15,0 4 0 16,0 0-2-16,-4 0 0 16,5-3-3-16,-1-4 0 15,0-3-9-15,0-2 1 16</inkml:trace>
  <inkml:trace contextRef="#ctx1" brushRef="#br1" timeOffset="40473.58">22200 2872 0</inkml:trace>
  <inkml:trace contextRef="#ctx0" brushRef="#br1" timeOffset="41333.83">26571 5958 36 0,'0'12'18'0,"4"7"-11"0,-4-16 18 0,0 3-24 16,-4 4 0-16,1 2 0 15,-4 4 1-15,0-7-3 16,-4 4 0-16,0 3-2 16,4 2 1-16,0 4-8 15,7-12 1-15,4-4-3 16,6-6 1-16</inkml:trace>
  <inkml:trace contextRef="#ctx0" brushRef="#br1" timeOffset="41495.22">26691 5911 34 0,'7'3'17'0,"-3"28"-16"15,-4-18 34-15,-4 5-35 16,1-2 1-16,-4 6 0 16,-4 3 0-16,-3 3-5 0,0 4 1 15,0-1-8-15,3-3 1 16</inkml:trace>
  <inkml:trace contextRef="#ctx0" brushRef="#br1" timeOffset="42040.98">27436 6118 36 0,'3'0'18'0,"8"3"-12"0,-11 0 26 16,0 6-32-16,-4 7 0 15,1 3 0-15,-4 3 1 0,-1-7-2 16,1 4 0-1,0 0-3-15,4 3 0 0,-1-6-8 16,8-4 1-16</inkml:trace>
  <inkml:trace contextRef="#ctx0" brushRef="#br1" timeOffset="42212.37">27563 6096 39 0,'3'3'19'0,"-6"22"-19"16,3-19 31-16,-4 10-34 0,0 3 1 0,-3 3-10 62,0 3 0-62,4 6 8 0,-4 3 0 0</inkml:trace>
  <inkml:trace contextRef="#ctx0" brushRef="#br0" timeOffset="52350.21">2113 10530 31 0,'21'15'15'0,"18"17"-14"0,-28-26 15 15,-1 6-14-15,1 4 0 16,-1 0 3-16,8 0 0 16,3-1-5-16,0 1 1 15,1-7 4-15,2 1 0 16,8-4-1-16,-4-3 1 16,4-3-2-16,-11-6 1 0,7-7-2 15,-6-2 0-15,6-7-1 16,4 0 1-16,-1-10-1 15,-2-8 0-15,-1-1 0 16,0-3 0-16,-7-6 0 16,-7-4 0-16,4-11-1 15,-18-4 1-15,-11-16 0 16,1-9 0-16,-11 0 0 16,-4-7 0-16,0-5 1 15,4-1 1-15,3 10-1 16,8-6 0-16,-8 8-1 15,8 4 1-15,-8 7-1 16,4 15 0-16,3 3-1 16,-6 3 1-16,-5 4-2 15,1 9 1-15,-3 2 0 16,9 1 0 31,-6 7 0-47,14-1 1 0,-3 3-1 0,10 7 1 0,0 0 0 0,7-1 1 15,17-2-3-15,5 9 1 16,-8 6-1-16,-4 3 0 16,-2 4-2-16,-1 5 0 15,-11-2-3-15,4 0 0 16,-3-1-4-16,3 1 0 16,-7-1-6-16,-7 4 0 0</inkml:trace>
  <inkml:trace contextRef="#ctx0" brushRef="#br0" timeOffset="53207.05">2812 10978 44 0,'10'13'22'0,"1"-4"-18"0,-4 0 37 0,-7 10-39 16,0 3 0-16,0 10 0 15,0-7 1-15,-7 9-5 16,3 1 1-16,-3 2 1 16,-3-5 0-16,3-7-6 15,3-7 0-15,4-8-9 16,0-16 1-16</inkml:trace>
  <inkml:trace contextRef="#ctx0" brushRef="#br0" timeOffset="54369.35">2822 8146 45 0,'-10'19'22'0,"-8"9"-18"0,14-18 34 0,-3-1-36 0,4 1 1 31,-22-7 2-31,4 3 0 16,0-6-7-16,3-3 1 0,4-6 3 15,-7-1 0 1,14-2-2-16,-4-1 1 0,11-3-3 16,0-2 1-16,4-1-2 15,10-6 1-15,7 0-1 16,0-1 1-16,8 11-2 16,-8-4 1-16,7 10-1 15,-7 5 1-15,7 11 0 16,-7 2 1-16,1 10-1 15,-1-3 1-15,0 6 1 16,4 3 0-16,-4-3 1 16,4 3 0-16,-8-3 1 15,4 0 0-15,4-16 1 16,-4 0 0 0,0-6 1-16,1-3 0 0,-5-10 0 15,4 1 0-15,-10-1-1 16,-4-2 1-16,-4 2-1 15,-3-3 0-15,-10 4-1 0,-8-4 0 16,-3 7-1-16,-11 3 0 47,-6 2-2 0,-5 1 0-47,-3 3-8 78,8 0 1-47,2-3-6-15,19 0 1-1</inkml:trace>
  <inkml:trace contextRef="#ctx0" brushRef="#br0" timeOffset="54875.86">3602 8764 38 0,'7'-6'19'0,"0"12"-15"0,-3-3 30 0,-4 4-31 15,0 2 1-15,7 4 0 16,-7 8 0-16,0 11-6 16,0 12 1-1,3 15-1 1,8-12 1-16,6-6-11 16,-10-10 0-16,4-12-2 15,3-3 1-15</inkml:trace>
  <inkml:trace contextRef="#ctx0" brushRef="#br0" timeOffset="55173.87">4064 8912 48 0,'4'40'24'0,"-15"20"-27"0,0-41 49 16,-6 12-44-16,-8 10 1 16,-3 6 1-16,-11 12 1 15,-10 23-7-15,-8 3 1 0,11 2 3 16,-3-5 1-16,10-7-2 16,-7-9 0-16,11-6-2 15,-4-4 0-15,11-3-4 16,0-9 1-16,14-6-6 15,0-7 0-15,10-6-7 16,-3-6 1 0</inkml:trace>
  <inkml:trace contextRef="#ctx0" brushRef="#br0" timeOffset="55790.71">4029 9865 53 0,'7'12'26'0,"-7"4"-31"15,-7-7 48-15,-4 7-43 0,-3 3 1 0,-4 9 0 0,-13 10 0 0,2 6-2 0,-9 3 1 16,-5 0 0-16,8-10 1 16,10-5-2-16,1-4 0 15,2-9-6-15,12-10 0 16,6-9-8-16,4-12 1 15</inkml:trace>
  <inkml:trace contextRef="#ctx0" brushRef="#br0" timeOffset="55973.02">3778 9830 28 0,'7'-15'14'0,"25"15"1"0,-21 0 13 0,6 6-23 0,-3 10 0 0,8 6 4 0,6 6 0 0,0 0-11 0,-7 7 1 0,0 5 7 0,1 7 0 0,-5-3-3 16,1 3 1-16,-8-12-6 15,1-4 1-15,-4-9-6 16,-3-9 0-16,6-10-10 16,1-13 1-16</inkml:trace>
  <inkml:trace contextRef="#ctx0" brushRef="#br0" timeOffset="56472.15">4184 9570 61 0,'11'16'30'0,"-1"-32"-34"0,-10 16 53 15,4-9-46-15,13-4 0 0,1 1 1 16,3-7 1 0,7 6-7-16,-3 4 1 0,-7-1 3 15,-1 7 1-15,-6 6-3 16,-11 7 1-16,0 12-1 15,-11 3 0-15,-3 0-1 16,0 3 1-16,3 0-1 16,1-3 1-16,-1-3 1 15,1-6 1-15,10 6-1 63,10-6 1-63,1-7 0 15,10-3 0-15,0-2-2 47,7-4 0-47,4-7-7 32,-4-2 0-32,-10-1-14 0,3-11 1 15</inkml:trace>
  <inkml:trace contextRef="#ctx0" brushRef="#br0" timeOffset="57029.34">5260 8924 48 0,'0'19'24'0,"11"19"-16"0,-11-23 28 0,0 7-34 15,0 10 1-15,0 11 1 16,0 8 0-16,3 8-4 15,4-15 1-15,-7 6 3 16,0 7 0-16,0-1 0 16,0-12 0-16,0-3-2 15,0-10 1-15,0-6-2 0,0-12 0 16,-7-7-1-16,-7-12 1 16,-14-10-2-16,-4-9 1 15,-3 3 0-15,-8 0 1 16,12 3-3-16,-8 7 1 78,-4 6-1-78,8 9 1 31,3 9 0-31,4 7 0 31,7 6 0-31,10 0 1 16,11 13 1-16,4-1 0 0,14 4 0 0,3-3 0 0,7-7-2 0,11-3 0 16,0-9-6-16,10-3 0 0,-7-10-12 0,-3-18 1 0</inkml:trace>
  <inkml:trace contextRef="#ctx0" brushRef="#br0" timeOffset="57248.16">5680 9376 58 0,'14'34'29'0,"-49"-9"-31"0,17 0 45 0,-3 7-43 16,-18 15 0-16,-3 6 0 15,3 0 1-15,7 1-2 16,4-4 1-16,0-13-3 16,6-8 1-16,5-11-7 0,6-21 1 15,4-15-8-15,4-14 0 16</inkml:trace>
  <inkml:trace contextRef="#ctx0" brushRef="#br0" timeOffset="57420.33">5352 9391 40 0,'17'-3'20'0,"19"35"-6"0,-22-17 30 0,7 17-39 0,4 2 0 16,3 13 1-16,4 3 1 15,3 0-12-15,4-2 1 0,-1-5 0 16,5-2 1-16,-15-6-15 15,-14 2 1-15</inkml:trace>
  <inkml:trace contextRef="#ctx1" brushRef="#br0" timeOffset="57918.14">1161 7469 0,'0'0'16,"0"0"-1,0 0 1,0 0 0,0 0-1,-4-12 1,4-4 31,-7 6-32,14 4-15,-7 0 32</inkml:trace>
  <inkml:trace contextRef="#ctx0" brushRef="#br0" timeOffset="58718.84">6071 9291 48 0,'-3'-3'24'0,"3"3"-12"0,0 0 25 0,0-3-36 16,7 0 1-16,3 6 1 15,1 0 1-15,10 6-5 16,11 1 0-16,3-4 1 16,8 3 1-16,-19-2-6 15,1-1 1-15,-4 0-12 16,-7-6 1-16,-7 3-2 16,-10 0 1-16</inkml:trace>
  <inkml:trace contextRef="#ctx0" brushRef="#br0" timeOffset="58871.02">6047 9558 55 0,'-7'31'27'15,"14"-19"-29"-15,-4-12 55 0,8 4-50 0,6-1 1 16,12 3 0-16,9-3 0 16,8-3-13-16,-7 0 1 15,0-3-9-15,-7 12 1 16</inkml:trace>
  <inkml:trace contextRef="#ctx0" brushRef="#br2" timeOffset="64587.3">1330 8915 46 0,'7'9'23'0,"-3"-12"-17"0,3 0 23 0,0-3-28 16,-4-4 0-16,8-6 1 16,-1-12 0-16,8-6-3 15,3-7 1-15,7-3 1 16,-6-6 1-16,-5 6-2 15,4 0 0-15,-10 6-1 16,0 7 1-16,-11 3-1 16,0 9 0-16,0 3 0 15,0 10 0-15,-4 6-1 16,-3 6 1-16,7 7-1 16,0 9 1-16,0 6-1 15,11 7 1-15,-1 5 0 16,11 14 0-16,4-4 1 15,-4 3 0-15,0 4 0 0,8-10 1 16,-8-10-1-16,-4-2 1 16,-3-10 0-16,-3-9 0 15,0-4 0-15,-1-6 0 16,-3-9 1-16,0-9 0 16,-14-4 0-16,0-3 0 15,-3-3-1-15,-4 0 1 0,-15 3-1 16,-2 4 0-16,-15 9-1 15,14 2 0-15,-7 4 0 16,-3 4 0-16,3-1 0 16,0 3 0-16,-3 3 0 15,14 1 1-15,-4 2 0 16,14-2 0-16,1-1 0 16,6-6 1 15,7-6-1-16,8-6 0-15,7-7-1 0,6-6 1 0,4-6 0 0,1 0 0 0,13-4-1 16,7 4 1-16,8 3-1 16,10 0 1-16,0 3-2 15,-1 3 1-15,-2 0-1 16,-8 4 0-16,-13-1-1 16,-1 7 1-16,-3 5-1 0,-15 8 1 15,4 5 0-15,-10 7 1 31,-53 56-1-15,-32 3 1-16,-11 13 0 16,-24 15 0-16,-8 4-1 0,-3 6 0 15,11 0-6-15,17 0 1 16,15-1-9-16,17-2 1 16</inkml:trace>
  <inkml:trace contextRef="#ctx1" brushRef="#br2" timeOffset="64871.12">16944 2025 0,'0'0'15,"0"0"-15,0 0 16,0 0-16,0 0 0,0 0 16,0 0-16,0 0 15,0 0-15,0 0 16,0 0-16,0 0 16,0 0-16,0 0 15,0 0-15,0 0 16,0 0-16,0 0 15,0 0-15,0 0 16,0 0-16</inkml:trace>
  <inkml:trace contextRef="#ctx0" brushRef="#br2" timeOffset="67605.14">21699 3901 16 0,'0'15'8'0,"-3"7"-2"15,3-16 8-15,-4 4-12 16,1-1 1-16,-1 1 3 16,1-4 0-16,-1 6-6 15,1 4 0-15,-1-3 4 16,1 2 1-16,-4 4-1 16,0 9 0-16,-1-2-2 15,5-1 1-15,-1 6-1 16,1-6 1-16,-1 3-1 15,1 4 1-15,-1-4-1 16,1 0 1-16,-1-9-1 0,4 3 1 16,-3 6-2-16,3-3 1 15,0 3-1 1,0 7 1-16,0-4 0 0,0-12 0 16,3 6 0-16,1 3 0 15,-1 4-1-15,1-7 1 16,-1 12-2-16,1-8 1 15,-1-1 0-15,-3 3 0 16,4 10-1-16,-1-7 0 16,1-2 0-16,0-7 0 0,-1 0 0 15,-3 6 1-15,4 4-1 16,-1 2 1-16,4-8-1 16,-3 5 1-16,-1 10-1 15,1-3 1-15,3 0-1 16,0 3 0-16,3 3 0 15,5 6 0-15,-1-12 1 16,0-1 0-16,-4 11-1 16,-3-4 1-16,4-7 0 15,0 7 0-15,-1 7-1 16,1-4 1-16,-1 0-1 16,4 0 0-16,1 4 0 15,2-14 0-15,1 4 0 16,3 6 0-16,-3 1 0 15,-4-4 0-15,3 0 0 16,-3 3 0-16,-3 0 0 0,0 0 1 16,-1-3-1-16,-3 0 0 15,0 0 0-15,-3-3 0 16,-1-6 0-16,4 3 0 16,1-4 0-16,-1 4 0 15,0 0 0-15,0-7 0 16,0 1 0-16,0 2 0 15,0 1 0-15,0 3 1 16,0-7-1-16,4 4 0 16,-1 3 0-16,1-4 1 15,3 1 0-15,0-7 1 16,4 4-2-16,3 6 1 16,0-1 0-16,0-2 0 0,0 3 0 15,-3 3 0-15,-4-1-1 16,4 5 1-16,3-1 0 15,0 0 0-15,7 6-1 16,4-9 1-16,-4 3-1 16,7 3 1-16,-3 6-1 15,7-12 1-15,0 10-1 16,3-1 0-16,4-3 0 16,0 0 1-16,-4 7-1 15,1-4 1-15,6 0-1 16,4 7 0-16,0-4 0 15,0 4 0-15,0 0 0 16,3-4 0-16,4-3 0 16,0 4 1-16,-11-4-1 0,8 4 1 15,3-7-1 1,0 0 1-16,0 3-1 0,3-3 1 16,4 10-1-16,0-4 0 15,-7-2 0-15,0-1 1 16,7 3-1-16,0 1 0 15,0-10 0-15,4 0 0 16,3 0 0-16,0 0 0 16,-10-3 0-16,3-3 0 15,7 6 0-15,-4 0 0 16,4-3 0-16,7-4 1 16,1 1-1-16,-8 0 0 0,3-3 0 15,8 2 1 32,-7-5-1-47,6-7 0 0,8 3-1 0,-4 4 1 16,-7-1 0-16,11 7 0 0,-4-9 0 0,7-1 1 0,8 10-1 15,-12-7 0-15,8 4 0 16,4-7 1-16,6-3 0 16,4-3 0-16,-11-3-1 15,18-3 0-15,-4 0 0 16,8 3 1-16,-4-6-1 15,0 9 1-15,-7 0-1 16,3-3 0-16,1-7-1 16,-8-2 1-1,14-10-6-15,-17-3 1 16,-21 0-10-16,-15 3 1 16,-13-6-7-16,-4 3 1 15</inkml:trace>
  <inkml:trace contextRef="#ctx1" brushRef="#br2" timeOffset="67836.14">9303 8601 0</inkml:trace>
  <inkml:trace contextRef="#ctx0" brushRef="#br2" timeOffset="70547.32">13988 10398 23 0,'7'3'11'0,"10"0"-4"15,-10 0 12-15,-3-3-16 16,3 0 1-16,0 0 1 16,0 0 1-16,0-3-8 15,0 3 1-15,0 0 5 16,4 0 0-16,-1 3-1 16,1-3 0-16,3 0-1 0,4 3 0 15,-1-3 0-15,1-3 1 16,3 3-1-16,4-3 0 15,-4 0 0-15,0-3 1 16,0 6-1-16,1 0 1 16,2 0-1-16,-3 0 1 15,4 0-1-15,0 0 1 16,3-3-2-16,4 0 1 16,-4-1-1-16,0 1 1 15,0 0-1-15,-3 3 1 16,0 0-1-16,3 3 0 0,0-3 0 15,8 7 1-15,-1-1-1 16,0-3 1-16,0 3-1 16,1-3 1-16,2 0-2 15,1 1 1-15,7-1 0 16,-4-3 1-16,1 3-2 16,-8-3 1-16,0 0 0 15,4 6 0-15,0-3 0 16,3 0 0-16,4 1-1 15,0-1 1-15,3 3-1 16,1 0 1-16,3 1-1 16,0-1 1-16,-4 3-1 15,-7 1 1-15,4 2-1 16,4-2 0-16,3-7 0 16,-4 3 0-16,7 3 0 0,4 4 0 15,11 3 0-15,-8 2 0 16,-10 1 0-16,7 3 0 15,7 0 0-15,0 0 1 16,4-6-1-16,3-1 0 16,0 4 1-16,-3 3 0 15,-11 0-1-15,3 0 1 16,1 0-1-16,3 3 0 16,0-3 0-16,7 3 1 15,0 0-1-15,-4 10 0 16,-6-4 0-16,-1-3 0 15,8-3 0-15,-4 7 0 0,7-1 0 16,-3 4 0 0,3-1 0-16,-4-3 1 0,-10 7-1 15,0 3 0-15,4 3 0 16,-1 3 1-16,4 6-1 16,0 0 0-16,0 1 0 15,0 5 0-15,-3 4 0 16,-15 3 1-16,4 0-1 15,0 0 0-15,7 9 0 16,-7 0 1-16,-4 3-1 16,4-2 1-1,-3 12-1-15,-1-1 1 0,0 1-1 16,-6-6 1-16,-4 2-1 16,-4 4 0-16,-7-3 0 15,0 6 0-15,-10-3-1 16,3-1 1-16,-10 11-1 0,3-4 1 15,-7 6 0-15,-4-6 0 16,1 10-1-16,-1-14 1 16,-3 5 0-16,0-1 0 15,-3-10 0-15,-1-21 0 16,-6 31-1-16,-1 0 1 16,-3-3-1-16,-4 6 1 15,1 1 0-15,-8-1 0 47,7 9 0-47,1 1 0 0,3 3 0 0,3-26 1 16,-3 39-1-16,0-4 0 0,0 16 0 0,3-10 0 0,1 4-1 15,3-1 0-15,-1 7-1 16,5-3 0-16,-1-4-2 16,-3 13 1-16,0-12-3 15,0 0 1-15,0-10-2 16,0-9 1-16,0-4-2 15,0-6 1-15,4-9-8 16,6-12 0-16,11-20 0 16,11-15 1-16</inkml:trace>
  <inkml:trace contextRef="#ctx0" brushRef="#br2" timeOffset="72647.92">22236 3483 19 0,'21'0'9'0,"-4"-21"6"16,-10 14 10-16,-3 1-20 15,0 3 1-15,-1-7 3 16,-3 10 1-16,0 0-12 0,-7 10 0 16,-7-4 8-16,-7 10 0 15,-8 15-2-15,-6 7 0 16,-4 21-3-16,1-8 1 16,-12 11-1-16,4 4 0 15,0-3-2-15,8-10 0 16,9-6-6-16,8-9 1 15,4-7-9-15,6-18 0 16</inkml:trace>
  <inkml:trace contextRef="#ctx0" brushRef="#br2" timeOffset="72893.77">21971 3346 46 0,'7'18'23'0,"0"1"-17"15,-3-16 36-15,-1 10-42 16,1 2 1-16,3 1-1 16,0 3 0-16,0 12-1 15,0-2 1-15,0-1-6 16,0 3 1-16,0-9-10 15,0-3 0-15</inkml:trace>
  <inkml:trace contextRef="#ctx0" brushRef="#br2" timeOffset="73222.02">22292 3640 48 0,'4'-6'24'0,"3"15"-20"0,-7-9 38 0,3-3-41 15,4 0 0-15,0 3 0 16,0-3 0-16,7 0-2 16,1-3 1-16,6-1-1 15,3 4 1-15,-6 3-6 16,-4-6 1-16,-7 12-10 16,-7-6 0-16</inkml:trace>
  <inkml:trace contextRef="#ctx0" brushRef="#br2" timeOffset="73389.5">22264 3850 54 0,'10'0'27'0,"15"22"-26"0,-14-19 45 0,-1 1-45 0,4-4 0 16,8 0-2-16,9-7 1 15,1 1-6-15,0-3 1 47,-11 9-11-47,-3 0 0 0</inkml:trace>
  <inkml:trace contextRef="#ctx0" brushRef="#br2" timeOffset="73955.64">22867 2991 42 0,'4'25'21'0,"-4"7"-13"0,0-20 26 0,0 7-34 15,0 3 1-15,0 9 0 16,0 1 0-16,0-7-2 15,0 3 1-15,0 6-2 16,0 4 1-16,0-3-6 16,3-1 0-16,1-9-7 15,-4-3 1-15</inkml:trace>
  <inkml:trace contextRef="#ctx0" brushRef="#br2" timeOffset="74224.72">23135 3374 46 0,'-21'47'23'0,"-39"0"-23"0,35-25 40 16,-3 12-40-16,-7 20 1 15,-15 8 1-15,-6 4 0 16,-4 13-3-16,4-14 1 16,-1 4 1-16,8-6 0 15,3-13-3-15,11-9 0 16,10-10-5-16,14-9 0 16,11-6-8-16,14-16 1 15</inkml:trace>
  <inkml:trace contextRef="#ctx0" brushRef="#br2" timeOffset="74631.3">23100 3794 50 0,'3'19'25'0,"-20"25"-23"0,10-44 44 0,-11 15-46 0,-7 4 0 15,-3 6 0-15,7 3 1 0,0 4-1 0,-4-1 0 0,4 1-2 0,0-1 1 0,7-12-9 0,3-4 1 0,4-11-6 0,-4-11 0 0</inkml:trace>
  <inkml:trace contextRef="#ctx0" brushRef="#br2" timeOffset="74794.87">22916 3882 52 0,'18'19'26'0,"3"34"-31"0,-14-44 46 0,0 10-41 0,0-3 1 0,0 12-1 0,1 0 1 0,2-3-3 16,1 0 0-16,-1-6-4 16,1-6 0-16,-1-7-9 15,5-15 1-15</inkml:trace>
  <inkml:trace contextRef="#ctx0" brushRef="#br2" timeOffset="75126.32">23305 3637 56 0,'24'10'28'0,"1"-10"-33"0,-18-4 50 16,4 1-42-16,-1 0 0 16,1 3 2-16,-1 0 1 15,-3 0-8-15,0 0 1 16,-7 0 3-16,0 3 0 16,-3-3-1-16,-4 3 0 15,0 4-2-15,-4 2 1 16,1-6-1-16,-1 13 0 0,4-4 2 15,3 7 1-15,4 3-1 16,4 6 1-16,3-9 0 31,4-9 0-31,3 5 1 0,0 1 0 0,7-10-2 16,11-3 1-16,-4-9-6 16,0 0 1-1,-10 3-17 1,-8 9 0-16</inkml:trace>
  <inkml:trace contextRef="#ctx0" brushRef="#br1" timeOffset="79180.43">24797 8124 37 0,'0'7'18'0,"0"-7"-8"0,0 6 19 16,0 3-26-16,0 7 0 16,-4 9 1-16,1-3 0 15,-1 6-6-15,1 10 1 16,-1 3 2-16,1 3 1 15,-1-16-5-15,4-6 0 16,4-3-8-16,3-7 0 16,3-2-3-16,8-7 1 15</inkml:trace>
  <inkml:trace contextRef="#ctx0" brushRef="#br1" timeOffset="79436.58">25086 8322 42 0,'-3'28'21'0,"-5"7"-17"15,1-23 40-15,-7 7-42 16,-14 0 1-16,-11 6 0 16,-14 6 1-16,-3 7-5 15,-8 6 0-15,4 9 3 16,15 1 0-16,2-4-3 15,4-3 0-15,4-7-5 16,10-8 0-16,8-10-10 16,10-13 1-16,3-9-1 0,18-6 1 15</inkml:trace>
  <inkml:trace contextRef="#ctx0" brushRef="#br1" timeOffset="79674.48">25075 8607 39 0,'-7'22'19'0,"-14"22"-20"0,11-31 38 0,-12 9-36 16,-9 3 0-1,-12 3 1-15,1-6 1 0,7 3-4 16,3-3 1-16,7 0-2 15,8-6 1-15,3-4-5 16,3-2 0-16,11-14-7 16,4-8 0-16</inkml:trace>
  <inkml:trace contextRef="#ctx0" brushRef="#br1" timeOffset="79839.73">24843 8636 33 0,'10'0'16'0,"4"22"-4"0,-7-13 25 0,4 10-31 0,0 15 1 0,3 1 1 16,3 12 1-16,1 6-13 16,3 0 1-16,-3 4 6 0,-4-16 0 15,-4-1-12-15,1-18 0 16,-11-15-8-16,-7-4 1 16</inkml:trace>
  <inkml:trace contextRef="#ctx1" brushRef="#br1" timeOffset="80285.5">20355 5224 0,'0'0'16</inkml:trace>
  <inkml:trace contextRef="#ctx0" brushRef="#br1" timeOffset="81269.78">24299 8181 41 0,'0'3'20'16,"-7"-3"-11"-16,4 3 21 16,-8 3-28-16,-3 7 0 0,-7 9 0 15,-11 0 0-15,-7 9-3 16,1 13 1-16,-8 3-1 16,-4 3 0-16,1 4-3 15,0-10 0-15,13-7-9 16,8-9 1-16,10-15-2 15,11-13 0-15</inkml:trace>
  <inkml:trace contextRef="#ctx0" brushRef="#br1" timeOffset="81477">23992 8055 54 0,'4'35'27'0,"-8"-10"-33"0,4-19 57 16,4 10-50-16,-1 6 0 16,5 3 0-16,-1 0 1 15,0-3-5-15,0-3 0 16,0 0-7-16,0-7 1 16,0-5-7-16,3-4 0 15</inkml:trace>
  <inkml:trace contextRef="#ctx0" brushRef="#br1" timeOffset="81791.7">24388 8316 52 0,'-4'0'26'0,"4"-3"-22"15,0 3 46 1,7-4-45 0,7 4 0-16,4 4 0 15,3-8 1-15,4 4-11 16,-8 0 0-16,-3 0 0 0,-3 0 1 15,-4 4-14-15,-7 2 1 16,-7 6-2-16,-11 4 0 16</inkml:trace>
  <inkml:trace contextRef="#ctx0" brushRef="#br1" timeOffset="81917.62">24250 8498 57 0,'0'12'28'0,"18"13"-31"0,-11-22 58 16,7 4-52-16,7-4 0 15,7 0-6-15,4 0 0 0,-4-3-14 16,-7 0 0-16</inkml:trace>
  <inkml:trace contextRef="#ctx1" brushRef="#br2" timeOffset="85674.12">2515 6519 0,'0'0'15,"0"0"-15,-24 34 16,-5 10 0</inkml:trace>
  <inkml:trace contextRef="#ctx0" brushRef="#br2" timeOffset="86761.22">7362 8893 39 0,'0'0'19'0,"8"-3"-8"0,-8 3 20 0,7 0-26 15,-4 0 0-15,1 6 4 16,-1 3 0-16,-3 7-10 16,0 9 0-16,-3 0 8 15,-1 13 1-15,-6 15-2 16,2 16 1-16,1 0-3 15,4 25 1-15,-8 6-2 16,-3 7 0-16,4 0-1 16,-1 6 0-16,0-16-1 15,1-3 0-15,-1-13 0 16,4-12 0-16,0-12-1 16,4-10 0-16,-1-13-3 15,1-5 1-15,-1-11-8 16,1-11 1-16,3-10-13 0,0-13 0 15</inkml:trace>
  <inkml:trace contextRef="#ctx1" brushRef="#br2" timeOffset="87039.09">5479 6531 0</inkml:trace>
  <inkml:trace contextRef="#ctx0" brushRef="#br2" timeOffset="88114.19">9670 9460 43 0,'-4'10'21'0,"8"-10"-8"0,-4 0 22 16,0 0-32-16,0 0 0 15,-4 0 1-15,-3 0 1 16,-7 3-6-16,-4 6 0 16,-10 4 4-16,-4 9 0 15,1 3-1-15,-1 6 0 16,4 10-1-16,-1 6 1 15,12 6-1-15,3 1 1 0,10-1-1 16,8-3 1 0,13-9-3-16,12-10 1 0,6-9-3 15,-7-3 0-15,11-19-5 16,3 0 1-16,4-6-10 16,-4-10 0-16,1-6 0 15,-5-3 1-15</inkml:trace>
  <inkml:trace contextRef="#ctx0" brushRef="#br2" timeOffset="88366.87">9955 9696 48 0,'4'-13'24'0,"-1"13"-26"0,-3 0 49 0,0 0-44 16,-3 0 0-16,-4 3 1 16,-4 0 0-16,-6 0-5 0,-8 1 0 15,0-1 3-15,-3 3 1 16,3 3-1-16,-3 7 0 15,7 3-2 1,0 3 1-16,7 0-2 0,3 0 1 16,4-4-2-16,14-5 1 15,7-7-2-15,4-6 0 16,7-6-3-16,-1-3 1 16,1-4-7-16,-4-3 1 15,4-9-5-15,-1 0 0 16</inkml:trace>
  <inkml:trace contextRef="#ctx0" brushRef="#br2" timeOffset="88851.8">10114 9736 19 0,'0'22'9'0,"0"-19"3"15,0-3 7-15,0 3-11 16,0 1 0-16,-3 2 6 16,-1 0 1-16,1 4-18 15,-1 2 0-15,1-2 12 16,-1-1 0-16,0 0-5 16,4-6 1-16,0 1-4 15,0-4 1-15,0 0-2 16,0 0 1-16,4-4-1 0,0-8 0 15,3-1-1 1,0 4 1-16,0-7-1 0,3 1 0 16,4-4-1-16,4-6 1 15,-4 3 0-15,0 3 0 16,4 0 0-16,3 3 1 16,0 7 0-16,0 3 1 15,-3 0 0-15,-7 9 0 16,-1 9 0-16,-3 7 0 15,-3 3 0-15,3 6 0 16,-4 0-1-16,1-3 1 16,3 1-2-16,-4-1 0 15,1-3-4-15,3-10 0 0,0-9-4 16,4-3 1-16,-1-6-8 16,4-7 0-16</inkml:trace>
  <inkml:trace contextRef="#ctx0" brushRef="#br2" timeOffset="89133.32">10541 9645 49 0,'7'19'24'0,"0"22"-23"0,-3-32 42 0,-1 7-41 15,1 3 1-15,3 0 2 16,0-1 1-16,3 8-6 15,1-5 1-15,0-2 4 0,-4-3 0 16,0-7-1-16,3-5 0 16,1-8-2-16,-1-8 1 15,1-4-2 1,3-3 0-16,4-9-4 0,-1 0 1 16,-2 0-5-16,-1 3 1 15,0 3-6-15,0 6 0 16,3 7-8-16,-2-1 1 15</inkml:trace>
  <inkml:trace contextRef="#ctx0" brushRef="#br2" timeOffset="89524.59">10866 9796 46 0,'0'28'23'0,"24"-22"-18"0,-17-6 37 0,0 3-40 15,11-3 1-15,0 0 0 16,3-9 0-16,0 0-5 15,-3-1 0-15,-1-2 3 16,-3-4 0-16,-3 0-2 16,-8 1 0-16,-3-1-1 15,-7 0 0-15,0 7 0 16,0 0 0-16,-3 2 0 16,-1 7 0-16,-3 3 1 15,3 7 1-15,1-1 0 16,3 1 0-16,-4 2 1 15,4 1 1-15,0-4 0 0,4 4 0 16,-4-1 0 0,3 4 0-16,4-4-1 0,0 4 1 15,0 6-1 32,4 3 0-31,3 0-1-16,3-6 1 0,4-10-3 0,0 1 0 0,4-1-3 15,3 1 0-15,0-13-9 0,1-7 0 0,-1-2-2 0,0-7 1 16</inkml:trace>
  <inkml:trace contextRef="#ctx0" brushRef="#br2" timeOffset="90321.61">11264 9959 54 0,'14'6'27'0,"-7"-6"-37"0,-7 0 55 0,4 3-45 16,-1-12 0-16,-3-7-1 15,0-3 1-15,0-6 0 16,0 0 0-16,0 3 0 16,4 3 0-16,-4-6 0 15,3 10 0-15,5-1 0 16,-1 3 1-16,0 4-1 15,7 3 1-15,10 3-1 16,15 0 1-16,4-4-1 16,-1 4 0-16,4 0-1 0,-4-3 1 15,-7 3-1-15,-3-4 1 16,-7 4-1 0,-4-3 1-16,-3 0-1 0,-8-1 1 15,-6-2-1-15,-8-4 0 16,-10 7-1-16,-4 3 1 15,-6 0-3-15,-1 6 1 16,-3 10-2-16,-4 2 0 16,4 4-1-16,3 3 1 15,8 0 1-15,2 0 0 0,8 3 2 16,7 6 1 0,11 1 2-16,3-10 0 0,0 0 1 15,0 0 0-15,-3 0 0 16,-4-1 0-16,-4 5-1 15,-3-1 0-15,-7 0-1 16,-7-3 1-16,0-7-1 16,-3-2 0-16,-1-1 0 15,0-5 0-15,4-1 1 16,4 0 0-16,6-6 1 16,4 0 0-16,11-12 1 15,10-1 0-15,4-3 0 16,6-2 1-16,5-4-1 15,2 3 1-15,8-9-2 16,-3-7 1-16,-5-2-2 16,-2 2 0-16,-8 4-1 15,0 2 1-15,-3 1-1 16,-11 6 0-16,-4 7-1 0,-2 8 1 16,-5 10 0-16,-3 7 0 15,-3 9-1-15,-1 6 1 16,-3 6-1-16,0-9 0 15,-4 0-2-15,4 0 1 16,0 0-2-16,0-3 1 16,4 0-5-16,3-7 0 15,7-6-5-15,3-6 0 16</inkml:trace>
  <inkml:trace contextRef="#ctx0" brushRef="#br2" timeOffset="90606.52">12308 9630 43 0,'4'6'21'0,"-36"-6"-27"0,22 3 37 0,-8 6-31 15,-7 1 0-15,-3 2 0 16,-7 4 0-16,0 3 0 16,-1-3 0-16,4 2 0 15,4 4 0-15,4-6 0 16,6 0 0-16,7 3 2 15,8 2 0-15,10-5 2 16,11 0 0-16,6 3 0 16,1-1 0-16,-7-2-1 15,-8-6 1-15,-10-1-4 0,-14 7 0 16,-18 6-10-16,-3 6 0 16,-25 0-5-16,-3 0 0 15</inkml:trace>
  <inkml:trace contextRef="#ctx0" brushRef="#br2" timeOffset="95515.33">2187 13371 46 0,'7'15'23'0,"-7"20"-17"0,0-26 24 0,-7 7-29 16,4 3 0-16,-8 6 0 16,1 9 0-16,2 13-1 15,5 10 0-15,6 9 2 16,8 6 0-16,7-6 0 15,-1-7 0-15,5-9 0 16,9-15 1-16,8-7-1 16,0-18 0-16,3-26 0 15,-3-12 1-15,-7-26-2 16,-4-5 0-16,0-7 0 16,-14 0 0 15,-3-6-2-31,-4 3 1 0,4 6-8 0,-4 4 0 0,3 8-9 15,-6 8 0-15</inkml:trace>
  <inkml:trace contextRef="#ctx0" brushRef="#br2" timeOffset="96233.4">2692 13838 35 0,'0'9'17'0,"21"23"-10"16,-21-29 19-16,0 3-22 0,0 3 1 16,-4 1 1-16,-3-1 0 15,0 4-8-15,4-1 1 16,3 4 5-16,-11 0 0 15,4-4-3-15,4-2 1 16,-5-1-2-16,5-9 1 16,3-9-1-16,0-4 0 15,11-3-1-15,-1-2 1 0,1-4-1 16,-1 0 1-16,8-3 0 16,3 3 0-1,0 6 0 1,0 10 0-16,1 6 0 15,-5 6 0-15,1 3 0 16,-4 4 0-16,4 3 0 16,-8 6 0-16,1 3 0 15,-4 3 0-15,3-6-4 16,-10 0 1-16,4 3-7 16,3-9 1-16,-7-7-5 15,0-9 1-15</inkml:trace>
  <inkml:trace contextRef="#ctx0" brushRef="#br2" timeOffset="96552.12">3277 13048 44 0,'11'34'22'0,"-39"29"-22"0,28-38 39 16,-11 16-38-16,1 15 0 15,-1 13 1-15,0 16 0 16,-3 9-3-16,11 3 0 16,-8-12 1-16,11-13 1 31,-7-19-4-31,7-15 0 0,7-16-2 15,4-16 0-15,-1-6-2 0,1-6 0 0,-4-10-4 16,4-9 0-16,-11 3 0 16,0 0 1-16</inkml:trace>
  <inkml:trace contextRef="#ctx0" brushRef="#br2" timeOffset="96803.56">3242 13656 22 0,'0'-3'11'0,"18"12"-5"0,-15-6 18 0,4 1-19 0,0 2 1 0,4-3 3 15,-8 0 0-15,4 0-11 16,4 4 1-16,3-1 8 16,4 3 0-16,3-3-2 0,4 4 0 15,-1-1-2-15,-2 4 1 16,2 3-2-16,-13 5 1 16,-1 1-2-16,-17 7 0 15,-3-1-1-15,-4 6 0 16,-11-2-1-16,0-4 1 15,1-6-3-15,2-3 1 16,8 0-5-16,0-10 0 16,11-6-9-16,3-6 1 15</inkml:trace>
  <inkml:trace contextRef="#ctx0" brushRef="#br2" timeOffset="97119.11">3761 13728 45 0,'10'22'22'0,"-24"-12"-24"0,14-10 33 0,-10 9-31 16,-8 3 0-16,0 1 3 15,-3 6 0-15,7 3-3 16,-4 3 0-16,8 0 2 15,-11 3 0-15,10 0-1 16,4-3 1-16,0-6-2 16,14 0 1-16,0-13-1 15,4-6 0 1,20-28-1-16,-2 0 1 16,-8-3-4-16,7-4 1 15,-14 4-11-15,-3 2 1 16</inkml:trace>
  <inkml:trace contextRef="#ctx0" brushRef="#br2" timeOffset="97390.49">3888 13794 49 0,'21'60'24'0,"-11"-10"-25"0,-3-38 38 0,4 4-37 16,-4 0 1-16,4-4 2 15,3-2 0-15,3-4-2 16,1-9 1-16,3-7 0 16,-7-5 1-16,4-1 0 15,0-3 0-15,-8-3-4 16,1-3 0-16,-1 3-8 16,-3 3 0-16,4 4-8 15,-11-4 1-15</inkml:trace>
  <inkml:trace contextRef="#ctx0" brushRef="#br2" timeOffset="97705.2">4237 13835 44 0,'18'44'22'0,"-18"-7"-26"0,0-30 33 0,3 2-29 0,4-3 1 0,-7 1-1 0,4-7 0 15,3-4-1 1,-4-5 1 0,11-26-1-16,-10 1 1 15,6-1-1-15,8 4 0 16,-7 3 0-16,6 6 1 16,4 6 0-16,-6 7 0 15,2 6 0-15,1 6 1 0,3 3 0 16,-10 4 0-1,6 5-1-15,-6 7 1 0,3 0-1 16,-3 0 0-16,3 3-2 16,-11-3 1-16,4-6-6 15,4-4 1-15,-1-9-6 16,1-9 1-16</inkml:trace>
  <inkml:trace contextRef="#ctx0" brushRef="#br2" timeOffset="98395.29">4974 13161 37 0,'11'6'18'0,"-4"31"-22"16,-7-24 31-16,0 9-25 0,0 3 1 15,0 10 5-15,0 8 0 16,0-2-9-16,0 13 1 15,0-4 5-15,3-3 1 16,4 0-2-16,0 0 1 16,4-10-3-16,3-5 0 15,-3-1-2-15,-1-9 0 16,1-9 0-16,-8-7 0 16,-3-6 0-16,-3-9 0 15,-11-4-1-15,-4 0 0 16,-7-2 1-16,-3-4 0 0,-7 6 0 15,10 10 0-15,-10 6-1 16,10 1 1-16,1 11 0 16,2 4 0-16,8 6 0 15,-3 3 0-15,10 1 0 16,7-1 0-16,7-3 0 16,10 0 1-16,4-6-1 15,4-4 1-15,3-5-1 16,8-4 1-16,-5-6-2 15,-2-3 1-15,2-6 0 16,1-4 0-16,0-6-1 16,-4-3 1-16,0-9 0 15,-6 0 0-15,-1-4-1 16,-4 1 1-16,1-4 0 16,-7 7 0-16,-1 2 0 15,1 7 0-15,-11 7-1 0,0 8 1 16,0 11 0-16,0 2 0 15,-7 6 0-15,3 4 0 16,4 6 0-16,0 3 0 16,4 6 0-16,3 1 0 15,-4-1 0-15,4-3 1 16,0 1-1-16,-3-4 0 16,6-6-2-16,1-7 1 15,3-9-5-15,0-3 1 16,4-6-9-16,-4-3 0 15,-3-13-1-15,-1-4 1 0</inkml:trace>
  <inkml:trace contextRef="#ctx0" brushRef="#br2" timeOffset="99253.32">5793 13277 46 0,'17'34'23'0,"-10"-21"-32"16,-7-4 47-16,0 10-38 15,0 6 0-15,0 6 3 16,0-6 1-16,0 7-4 15,0 2 1-15,4 4 1 0,-4-7 1 16,7-3-1-16,-7 1 1 16,0-11-3-16,0-5 0 15,0-4-1-15,0-9 1 16,-7-3-1-16,3-9 0 16,-3-1 0-16,-7 1 1 15,-11-4 0-15,-3 10 0 16,4 6 0-16,-12 9 0 15,12 13 0-15,-5 9 1 16,8 13 0-16,11-3 0 16,-1 0 1-16,11-7 0 0,11-2 1 15,10-13 1-15,11-7-1 16,6-12 1-16,1-6-3 16,0-10 1-16,-11-6-10 15,-3-3 0-15,-15 0-9 16,-13-3 0-16</inkml:trace>
  <inkml:trace contextRef="#ctx0" brushRef="#br2" timeOffset="102602.45">10830 13562 49 0,'25'16'24'0,"-11"-13"-22"16,-14-10 45-16,0 7-44 16,-3 0 0-16,-4-3 1 0,-11 3 1 15,0 0-7 1,-3 0 1-16,-4 7 4 0,-3-1 1 16,-7 6-3-16,0 10 1 15,3 7-1-15,4 2 1 16,6 7-1-16,8-1 0 15,11 1 0-15,10-1 0 79,11-2-1-79,10-10 1 0,3-6-2 0,1-10 0 0,7-6-4 15,0-3 1-15,0-6-7 0,-1-3 0 0,-2-10-8 0,-1-3 0 0</inkml:trace>
  <inkml:trace contextRef="#ctx0" brushRef="#br2" timeOffset="103037.22">11169 13662 33 0,'21'0'16'0,"0"-3"-4"0,-14 0 18 0,0 3-26 0,0 0 1 0,1 0 3 0,-1 3 0 0,-4 0-10 0,-3 0 1 0,0 4 7 0,-3-1 0 0,-8-3-3 0,-3 3 1 0,-4-2-2 15,1 5 0-15,-1 3 0 16,0-2 0-16,1 2-1 16,-1 4 0-16,4 3 0 15,0 0 1-15,3 0-1 16,1-4 0-16,6 1-2 16,1 0 1-16,6-1-2 15,4 1 0-15,7-4-1 0,7-2 1 16,4-4-1-16,-4-6 1 15,4-3 0-15,-4-3 0 16,0-1 1-16,-3-11 0 16,0-1 0-16,-4 0 1 15,-4 0 0-15,1 10 0 16,-4 9 0-16,0 9 1 16,0 4-1-16,0 9 1 15,-3 6-1-15,-1 0 0 16,-3-3-3-16,0 0 0 15,4-9-5-15,6-7 0 0,4-5-8 16,1-14 0-16</inkml:trace>
  <inkml:trace contextRef="#ctx0" brushRef="#br2" timeOffset="103351.05">11575 13741 49 0,'21'47'24'0,"-7"-3"-24"0,-14-35 40 0,0-3-40 16,0 1 0-16,0-1 0 16,0-3 1-16,0-6-1 15,0-3 0-15,0-10 0 0,3-3 0 16,5-6 0 0,2-3 1-16,4 0-1 0,4-1 0 15,3 7 3-15,7 13 0 16,4 12 1-16,0 10 0 15,7 18 0-15,3 7 1 16,4 2-1-16,3 1 0 16,-3-6-2-16,-4-7 0 15,-6-12-7-15,-5-7 1 16,-13-9-13-16,-14-9 1 16,-15-7-3-16,-7-12 0 15</inkml:trace>
  <inkml:trace contextRef="#ctx0" brushRef="#br2" timeOffset="104184.42">2572 14716 49 0,'3'60'24'0,"-6"-13"-15"0,3-29 24 15,0 11-34-15,-7 14 1 16,3 8 0-16,-6 5 0 16,3 7 0-16,3-7 0 15,-3-9-5-15,7-9 1 16,-7-13-9-16,7-12 0 15,7-10-1-15,-7-19 0 0</inkml:trace>
  <inkml:trace contextRef="#ctx0" brushRef="#br2" timeOffset="104385.49">2561 15045 26 0,'21'10'13'0,"18"-7"1"0,-25-3 21 0,11 3-30 0,-4 0 0 0,11 3 2 0,7 4 1 0,-11 2-10 16,4 4 1-16,-15 0 5 15,-6-1 1-15,-11 7-4 16,-18 6 1-16,-10 4-2 16,-11-4 1-16,-3-6-6 0,0-3 1 15,6-7-6-15,12-2 1 16,-1-4-6-16,11-9 0 15</inkml:trace>
  <inkml:trace contextRef="#ctx0" brushRef="#br2" timeOffset="104832.67">2949 15265 39 0,'32'37'19'0,"-11"-21"-14"0,-10-16 31 0,6-3-33 16,-6 0 1-16,7-4 0 16,3 1 1-16,-11-3-6 15,8-4 0-15,-7 1 4 16,-1-4 0-16,1 0-2 16,-11 1 0-16,-7-1-1 15,3-3 1 1,-6 19-1-1,-1 6 1-15,-3 10-1 16,10 6 1-16,-6 3 0 16,10 7 0-16,10-4 0 172,8 6 0-172,3-6 0 0,18-9 0 15,-7-6-2-15,7-10 1 0,-8-6-5 0,1-3 0 0,3-7-11 0,-10-9 0 0</inkml:trace>
  <inkml:trace contextRef="#ctx0" brushRef="#br2" timeOffset="105612.9">4971 15359 53 0,'-11'19'26'0,"15"-32"-25"0,-4-3 39 0,0-9-38 0,-4-9 0 0,4-20 1 0,0-15 0 0,0-9-5 0,4-13 1 0,3 6 2 0,-4-5 1 16,8 5-1-16,6 3 0 78,5 4-1-78,6 12 1 0,-7 13 0 0,7 15 1 62,-7 16-2 16,1 19 0-31,-5 12-6 0,-6 13 1-47,-11 10-12 47,-11 2 1 47</inkml:trace>
  <inkml:trace contextRef="#ctx0" brushRef="#br2" timeOffset="105874.1">4763 15139 67 0,'28'-3'33'0,"21"3"-36"0,-28 0 57 0,0-3-55 0,11 3 0 0,0 0-4 0,3 3 0 0,4 0-1 0,3 4 1 16,-10-4-14-16,-4-6 1 0</inkml:trace>
  <inkml:trace contextRef="#ctx0" brushRef="#br2" timeOffset="105979.95">5288 15246 50 0,'-3'47'25'0,"6"-28"-31"0,-3-16 36 0,0 3-32 0,0-3 0 0,0-3-11 16,0 0 1-16,4-12 7 0,-8-13 0 0</inkml:trace>
  <inkml:trace contextRef="#ctx0" brushRef="#br2" timeOffset="106128.86">5281 15039 43 0,'18'25'21'0,"-15"-16"-27"0,-3-9 36 0,7 0-31 0,4 0 1 0,-1 0-7 0,8 0 0 0,3 0 0 0,0 0 0 16</inkml:trace>
  <inkml:trace contextRef="#ctx0" brushRef="#br2" timeOffset="106217.32">5560 15224 29 0,'10'31'14'0,"8"-24"-14"0,-14-7 19 0,3-4-20 0,3-2 1 0,1-3-1 0,-4-1 1 0,3 1 0 0,1 0 1 0,-7-1-2 0,3 1 1 0,3-1-1 0,-6 4 1 0,6 0 0 0,1 3 1 0,3-4 0 0,7 1 0 0,-7 3 1 0,0 0 0 0,0 0 1 0,4 3 1 0,-7 3-1 0,6 3 0 0,-6 3 0 62,-1 7 0-62,-6 6-1 0,3-3 0 0,0 6-2 0,0-12 1 0,7-1-1 0,-3-6 0 0,3-2-1 32,0-8 1-32,7-2-8 0,-7-3 0 62,0-7-4-62,8-3 1 0</inkml:trace>
  <inkml:trace contextRef="#ctx0" brushRef="#br2" timeOffset="106442.48">6202 15139 53 0,'7'44'26'0,"-18"-19"-35"0,8-12 52 0,-1 9-42 0,1 0 0 16,-1 6-1-16,1 0 1 15,-1-6-2-15,4-3 0 16,0-10-2-16,0-6 0 15,0-3-6-15,0-12 1 16,0-7-7-16,0-9 1 16</inkml:trace>
  <inkml:trace contextRef="#ctx0" brushRef="#br2" timeOffset="106971.7">6385 14362 39 0,'21'-38'19'0,"18"3"-17"0,-28 26 31 0,-4-3-33 0,3-1 1 0,5 4 0 15,-8 2 1-15,3 7-2 16,1 10 0-16,-11 5 1 16,0 17 1-16,-7 12-1 15,-4 9 0-15,-3 10 0 16,-4 12 1-16,8 22-2 15,-11 10 1 17,7 2-1-32,3 4 1 0,7-12-1 0,-6-10 0 15,20-19-3-15,-6-25 1 47,7-22-3-31,3-13 0-16,-11-12-5 0,-3-12 1 0,-3-10-4 94,-8-16 0-94</inkml:trace>
  <inkml:trace contextRef="#ctx0" brushRef="#br2" timeOffset="107171.43">6311 14998 51 0,'18'16'25'0,"3"-7"-28"0,-14-6 52 0,42-3-50 0,1-6 1 0,-1 3-10 0,-6 0 1 0,-5 3 0 0,-9 3 0 0,-15-3-6 0,0 6 1 0</inkml:trace>
  <inkml:trace contextRef="#ctx0" brushRef="#br2" timeOffset="107276.54">6643 15215 48 0,'32'28'24'0,"17"-22"-28"0,-35-6 49 0,14-3-46 0,4-7 1 0,-4-2-1 0,0-1 0 0,-10 1 1 0,-4-7 0 0,-3 3-1 0,-1 4 1 0,-6-1-2 0,-4 4 0 0,-4 6 0 0,-6 6 1 0,6 6-1 0,-6 1 1 16,3 2 1-16,0 7 0 0,7 9 1 0,3-3 1 0,4 0-1 109,7-3 1-109,7 0-1 0,8-6 0 0,9-3-2 0,5-7 0 0,-4-6-6 0,-11-13 1 0,-3-6-8 0,-1-9 1 0</inkml:trace>
  <inkml:trace contextRef="#ctx0" brushRef="#br2" timeOffset="107976">8731 15055 56 0,'14'12'28'0,"-21"-12"-34"0,4-6 52 0,-4 0-46 0,-4-7 1 0,-6-3 1 0,-1 1 0 0,0 2-2 0,1 4 0 0,-1 9 1 0,0 3 0 0,1 9 0 0,-1 10 0 15,4 3-2-15,3 4 1 0,4-7-1 0,4-7 1 0,6 1 0 0,4-7 0 0,4-2-1 0,3-7 1 0,4-3-1 0,-4-4 1 0,3-2-7 16,5-1 1-16,-8-2-10 16,3-4 0 77</inkml:trace>
  <inkml:trace contextRef="#ctx0" brushRef="#br2" timeOffset="108128.79">8918 15158 60 0,'7'41'30'0,"-7"-41"-34"0,0 0 50 0,0-10-45 0,4-2 1 0,3-7 3 0,0-6 0 0,7-3-5 0,4-4 0 0,3-2 4 0,7-4 0 0,4 4-1 0,7-1 0 0,10 4-6 0,-3 0 1 0,0 9-8 16,-7 3 0-16,-11 3-10 16,-4 0 0 93</inkml:trace>
  <inkml:trace contextRef="#ctx0" brushRef="#br2" timeOffset="108756.52">10700 15142 70 0,'0'44'35'0,"-11"-19"-42"0,8-18 62 0,-1 2-55 0,1 4 0 0,-1-4-2 0,1 0 1 0,3-2-4 16,0-7 0-16,3-10-10 16,1-2 0-16,-8-13-4 15,1-13 0-15</inkml:trace>
  <inkml:trace contextRef="#ctx0" brushRef="#br2" timeOffset="108924.17">10527 14741 30 0,'10'3'15'0,"19"25"-8"0,-19-21 20 0,8-1-27 0,3 3 0 0,0-2-2 0,4-1 0 0,3 6-7 0,-3 1 0 0</inkml:trace>
  <inkml:trace contextRef="#ctx0" brushRef="#br2" timeOffset="109044.1">10929 15180 37 0,'11'6'18'0,"3"4"-22"0,-7-10 28 0,0-10-25 0,0 1 1 0,0-4 0 0,0-2 1 0,0-4-2 0,0-3 1 0,4 0-1 0,-1 3 1 0,1 3 0 0,3 4 1 0,-3 6 0 0,3 6 0 0,0 9 1 0,3 4 0 0,-2 5 0 16,2 4 1-16,-3-6-1 0,0 0 1 16,-3 3-2-16,0 2 0 15,-4 1-1-15,0-3 0 16,0-6-6-1,3-7 1 1,1-3-7-16,0-12 1 0</inkml:trace>
  <inkml:trace contextRef="#ctx0" brushRef="#br2" timeOffset="109449.6">11490 15262 61 0,'18'56'30'0,"-11"-43"-43"0,-7-13 60 0,0-10-46 0,0-12 0 0,0-6 2 0,0-19 0 0,-7-13-3 0,-4-12 1 0,0-3 1 0,1 0 1 0,3-4-1 15,3 4 0-15,4 3-1 16,4 9 1-16,6 16-1 16,5 6 1-16,2 16-2 15,1 16 0-15,3 12-4 0,-3 13 0 16,-4-1-5-16,-7 4 0 62,-7 6-11-62,-18 0 1 0</inkml:trace>
  <inkml:trace contextRef="#ctx0" brushRef="#br2" timeOffset="109835.6">11296 15070 58 0,'21'19'29'0,"-3"-22"-30"0,-8 0 50 0,8 0-49 0,3-4 1 0,11 1-1 0,-4 0 0 0,4 0-2 0,3-1 1 0,-3 1-6 16,-4 3 0-16,-3 0-10 16,-4 0 0-16</inkml:trace>
  <inkml:trace contextRef="#ctx0" brushRef="#br2" timeOffset="109973.84">11836 15155 60 0,'10'41'30'0,"-6"-1"-38"0,-4-30 51 0,0 2-44 0,0 1 1 0,0-7-2 0,-4 1 1 0,4-7-3 0,0-10 0 0,0-6-9 0,0 1 0 0,-7-10-3 0,-3-10 1 0</inkml:trace>
  <inkml:trace contextRef="#ctx0" brushRef="#br2" timeOffset="110085.76">11748 14851 46 0,'28'28'23'0,"25"16"-26"0,-43-38 44 0,-3-3-48 0,0-3 1 0,4-3-20 0,0-6 0 0</inkml:trace>
  <inkml:trace contextRef="#ctx0" brushRef="#br2" timeOffset="110716.46">11952 15098 36 0,'14'48'18'0,"-7"-14"-16"0,-3-28 21 0,-1 7-23 0,1-4 1 0,-4-2-2 0,0-7 0 0,0 0 0 0,3-7 1 0,1 1-1 0,3-10 1 0,0-3-1 0,0-6 1 0,0-3 0 0,4 3 0 0,3 0 0 0,3 6 1 0,5 0 1 0,-1 7 0 0,4 9 0 0,-1 6 0 0,-3 6 0 0,1 4 0 0,-5 6-1 0,1 3 1 0,-8-1-3 0,1-2 0 0,-4-6-6 0,-3-1 1 0,-8 1-5 16,4-10 0-16</inkml:trace>
  <inkml:trace contextRef="#ctx0" brushRef="#br2" timeOffset="111038.2">12435 15158 41 0,'0'22'20'0,"-3"-16"-15"0,3 4 36 0,0 2-39 0,0 4 0 0,0 3 0 0,0 0 0 0,3-1-4 0,1-2 1 0,-1-3-3 0,1-7 0 0,-4-6-9 0,7-13 0 0,-7-9-1 0,-3-9 0 0</inkml:trace>
  <inkml:trace contextRef="#ctx0" brushRef="#br2" timeOffset="111372.53">12531 14603 22 0,'35'-16'11'0,"11"-24"-11"0,-36 21 17 0,5-9-18 0,6-7 0 0,3-9 0 0,1-6 1 0,-4 0 0 0,-7 3 0 0,0 6 0 0,-6 7 0 0,-1 8 1 0,-4 11 1 0,-3 8 1 0,-3 14 0 0,-1 8 0 16,1 14 0-16,-5 18 1 0,1 15 1 296,-3 7-1-296,3 22 1 0,0 13 0 0,3 9 0 0,4-4 0 0,0 4 1 0,4-12-3 0,3-17 0 0,-4-18-4 0,1-19 1 0,-1-25-5 0,-3-19 1 0,-3-12-6 0,-8-4 1 0,-3-12-5 0,-7-6 1 0</inkml:trace>
  <inkml:trace contextRef="#ctx0" brushRef="#br2" timeOffset="111512.27">12457 14866 26 0,'0'13'13'0,"28"18"0"0,-18-28 20 0,5 7-27 0,2-4 1 0,8 0 2 0,7-6 0 0,3 4-13 0,7-4 1 0,4-4 6 0,-4-2 1 0,-3 0-11 0,-7 3 1 0,-7 0-9 0,-11-4 1 0</inkml:trace>
  <inkml:trace contextRef="#ctx0" brushRef="#br2" timeOffset="111603.22">12905 15177 46 0,'21'28'23'0,"3"3"-23"0,-16-31 37 0,6 0-38 0,7-9 1 0,4-3-2 0,3-4 0 0,-4-9 2 0,-2-3 0 0,-8-1-1 0,-7 4 0 0,-11 0 0 0,-10 0 0 0,-4 9 0 0,1 4 1 0,-1 6 0 0,1 9 0 0,-1 9 0 0,0 10 0 0,4 6 1 0,7 1 1 0,4 5 1 94,6 1 0-94,4-1 0 0,11-6 1 0,7-6-3 0,17-9 1 0,14-16-15 0,8-19 0 0,-15-19-2 0,-14-22 0 0</inkml:trace>
  <inkml:trace contextRef="#ctx1" brushRef="#br2" timeOffset="111525.59">8368 12427 0,'0'0'16,"0"0"-1,0 0 1,0 0-1,0 0 1,0 0 0,0 0-1,0 0 1</inkml:trace>
  <inkml:trace contextRef="#ctx0" brushRef="#br2" timeOffset="112823.04">14108 15133 59 0,'0'19'29'0,"0"3"-23"0,0-19 29 0,0 3-35 0,0 10 1 0,0-4-1 0,0 4 0 0,-4 3-3 15,4 0 0-15,-3 3-5 16,-1-7 1-16,0-2-10 15,1-10 1-15</inkml:trace>
  <inkml:trace contextRef="#ctx0" brushRef="#br2" timeOffset="113054.33">13998 14823 61 0,'21'31'30'0,"8"-28"-38"0,-22-6 54 0,0-3-46 0,3-4 0 0,15 1-18 0,0-1 1 0,-1 4 10 15,-2-3 0-15</inkml:trace>
  <inkml:trace contextRef="#ctx0" brushRef="#br2" timeOffset="113563.4">14506 15236 47 0,'25'95'23'0,"-14"-48"-21"0,-8-41 35 0,1-3-39 0,-1-3 1 0,1-6-2 0,-1-10 1 0,4-6 3 0,0-9 1 0,0-4-4 0,0-6 1 0,0-6 0 0,0 4 0 0,1 2 2 0,-1 0 0 0,7 3-1 0,10 10 1 0,12 12 2 0,10 16 0 0,10 7 0 0,11 15 1 16,7 12-1-16,-7 1 0 188,0 12-1-188,-3-3 0 0,-15 0-7 0,-10-10 1 15,-18-12-12 79,-21-13 1-78</inkml:trace>
  <inkml:trace contextRef="#ctx0" brushRef="#br2" timeOffset="118261.64">8110 13803 68 0,'0'29'34'0,"-7"2"-22"0,4-25 35 0,-1 1-46 0,-3-1 0 0,-3-3 0 0,3-3 1 0,0 0-3 0,-1-3 1 0,5-13 1 0,-1 0 0 0,4-2 0 0,4-7 0 0,3 3-1 0,4-7 0 0,6 4-1 0,-6-6 1 0,6 9-2 0,8 0 1 0,0 6-3 0,-4 7 1 0,0 3-7 62,0 3 1-62,0 3-11 0,1-4 0 0</inkml:trace>
  <inkml:trace contextRef="#ctx0" brushRef="#br2" timeOffset="118468.09">8400 13763 59 0,'31'34'29'0,"15"-18"-27"0,-32-16 45 0,0 0-47 0,8-6 1 0,-8-10 0 0,3 0 1 0,1-3-3 0,-4 1 0 15,-3-4 0-15,-8-10 1 16,-6 4-1-16,-1 0 0 16,-3 6-3-16,-3 3 1 0,-5 10 0 15,-2 5 1-15,-1 11-1 16,1 5 1-16,2 4 0 15,5 6 1-15,6 12 2 16,4 1 0 62,7 6 0-78,4-7 0 0,3 1-1 0,0-1 1 0,4-9-7 0,3-6 0 0,-3-16-9 0,6-12 0 0</inkml:trace>
  <inkml:trace contextRef="#ctx1" brushRef="#br2" timeOffset="118349.09">4336 11401 0,'0'0'16</inkml:trace>
  <inkml:trace contextRef="#ctx0" brushRef="#br2" timeOffset="120135.7">9059 13609 53 0,'11'0'26'0,"-8"0"-22"0,-3 0 26 0,-7 0-29 0,-7 0 0 16,-3 0 0-16,-8 6 0 15,0 4-1-15,1-1 0 16,2 13 1 0,8-3 0-1,7-3 0-15,7 5 0 0,11-8-1 16,10-4 1-16,4-5-1 15,-1-1 1-15,-2-10-2 16,-5-2 1 0,-3 0-1-16,-3-7 1 0,-4 0-1 62,-4 4 1-62,1 5-2 47,-8 7 1-47,4 4 0 0,-3 8 0 16,-1 16-1-1,4 10 1 17,0-4 0-17,4 10 1 16,-1 3 2-15,5-6 1 0,-1 6 2-1,0 3 0 17,0 1 1-32,0-11 0 0,3-2 0 0,-3 0 0 0,-7-10-3 0,0 0 1 0,-3-3-3 0,-4-3 0 15,-7-6-1 32,-4-4 0 31,-7-9-1-31,1-3 1 0,-12-3-2-47,12-3 1 47,-5-7-2 31,8 7 1 16,0 0-1-94,11 0 0 62,2-1-1-62,8 4 1 0,8-6-1 16,9-1 1 46,4-5-1-62,8-4 0 47,2-3-6-31,-2-3 1 15,6 0-7-31,7-7 0 0</inkml:trace>
  <inkml:trace contextRef="#ctx0" brushRef="#br2" timeOffset="120369">9472 13625 52 0,'11'22'26'0,"-4"6"-26"0,-7-19 46 0,0 4-43 0,-4 9 1 0,1 0 2 0,-8-3 1 0,4-1-9 0,4-2 0 0,-1-3 2 0,4-4 0 0,0-9-7 0,4-16 0 0,-1-6-5 0,-3-6 0 15,-3-6-2-15,-5-4 0 0,-2 3 0 0,-4 1 1 31,0-4 3-31,0 1 0 0,3 5 12 0,-45 73-2 0,108-91 6 0,-52 50 0 0,4 3 3 0,3 0 1 16,7 4 1-16,0-4 1 0,4 0-10 0,3 0 1 0,4 0-11 0,3-6 0 0,0 3-4 0,-7 0 1 0</inkml:trace>
  <inkml:trace contextRef="#ctx0" brushRef="#br2" timeOffset="120473.93">9846 13628 41 0,'18'12'20'16,"-15"-2"-26"-16,-6-13 39 0,-8-1-33 0,-7 1 0 0,4 3 1 0,-10 7 0 0,2 2-1 0,1 4 0 0,4 5 0 0,6 11 1 0,1 2 0 0,6-3 0 0,-7 4-1 0,11-1 1 0,15-6 2 0,-5-6 1 0,18-16 0 0,4-6 0 0,-7-13 0 0,-4-9 0 31,-7-3-2-31,-10-4 1 0,-8 7-16 0,-3-6 1 0,-4-3-4 0,4 15 1 0</inkml:trace>
  <inkml:trace contextRef="#ctx0" brushRef="#br2" timeOffset="121476.37">10012 13769 56 0,'10'25'28'0,"-6"-9"-33"0,-4-13 54 0,0-3-49 0,0 0 1 0,0-3 0 0,0-7 0 0,0-9-1 0,0 1 0 0,0-4 1 0,0 0 0 0,3-3 0 0,1-4 0 0,3 4-1 0,0-3 1 0,4 6-1 0,3 3 1 0,3 1-1 0,5 2 1 0,-5 3 0 0,4 7 1 0,-6 3-1 391,-1 9 1-391,-4 16-1 0,1 6 1 0,-4 23-2 0,0 5 1 0,-4 13-1 0,1-3 0 0,0-13-3 0,-4-12 0 0,0-13-16 0,-4-28 1 0</inkml:trace>
  <inkml:trace contextRef="#ctx0" brushRef="#br2" timeOffset="123427.5">2769 16252 41 0,'4'4'20'0,"-8"5"-4"16,4-6 20-16,0 0-32 16,-7 0 0-16,-10 1 1 15,3 2 0-15,-15-3-7 16,1 0 0-16,0 3 5 15,3 1 0-15,8 5-2 16,-1 7 0-16,4 0-1 0,-4 6 1 16,8 3-1-1,-1-3 0-15,11-3 0 0,0 0 0 16,7-6-1-16,7-7 1 47,7-6-2-16,4-6 1 141,7-3 0-141,-4-3 0 32,-3-4 1-48,-1 7 0 17,-10-4-1-17,4 1 1 32,-7-1 0 16,-1 4 1-48,1 6-1-15,-1 3 1 47,1 4-1-47,-4 2 0 0,4 4 1 16,-8 5 0-16,4 7-1 0,0 4 0 0,-7-4-1 0,0-3 0 15,0-7-4-15,0-2 1 16,4-7-5-16,6-6 1 0,1-9-8 0,7-10 0 0</inkml:trace>
  <inkml:trace contextRef="#ctx0" brushRef="#br2" timeOffset="125545.42">3030 16472 39 0,'4'16'19'0,"3"-13"-16"0,-7-3 29 0,-7 0-29 0,3-6 0 0,4 2 2 0,-7-2 1 0,4 0-7 0,3-7 0 0,0 4 5 0,0-4 0 0,3 4-2 15,4-4 1-15,4 1-2 0,-4-7 1 0,-3 3-1 0,3 4 0 0,3-1 0 0,11 4 1 0,-3 3-1 0,3-1 1 0,0 4-1 0,8 0 0 0,-8 3 0 0,0 3 1 0,7 0-2 0,-7 0 0 0,-3 1-2 0,-4 2 1 0,4 0-5 0,-8-3 1 0,-3 4-5 0,-3-1 0 0,3 0-5 0,-7 0 0 0,0 1 0 0,0-4 1 0,0 9 6 0,-7-5 1 0,7 2 6 0,0 0 1 0,0-2 8 16,0-1 1-16,0 0 4 0,7 4 1 0,3-1-3 0,1-6 1 0,7-3 0 0,6 3 0 0,-2-3-4 0,2-3 1 0,-3 0-4 0,-3-3 1 0,3-1-3 16,0-5 0-16,-3-1-3 0,-4-2 0 15,-3-7-1-15,-1 3 0 32,-3-3 0-32,4 0 1 15,-11 0-1-15,0 3 1 0,7 4-1 125,-7 5 1-125,-7 7 0 16,-4 9 0-16,1 7 0 0,-8-4 0 109,4 4 0-109,-4 6 1 125,8 6-1-109,-1 3 1-16,4 6-2 187,7 1 1-140,7-4-2-47,7 1 0 31,4-7-3-31,-7-10 0 0,6-5-3 47,4-10 0-47,8-6-2 0,2-4 0 0,1-6 0 47,7-2 0-47,0-4 3 16,-8-7 1 31,5 1 5-32,-1 6 0 32,0-3 4-47,-3 3 0 47,-4 0 4-47,-7 4 0 31,-6-1-1 1,-1 6 0-32,-14 4-2 0,0 6 0 0,-14 3-2 0,-1 6 1 15,-2 3-2-15,3 1 0 0,-4 2 0 0,0 4 1 0,4 3-2 0,-3 0 1 16,17-1-1-16,0-2 1 31,7 0-1-31,7-7 1 16,14-3-1-16,0 1 1 0,4-4-1 0,-4 0 0 0,4-6 0 15,-4-3 0-15,0 6-1 0,4-7 1 94,0 7 0-31,0 3 1 15,3 7-1 47,-3-1 0-47,-4 4 0-47,-7 2 1 110,0 1-1-94,0 6 0-1,-3-16-15-46,-14-9 0 79</inkml:trace>
  <inkml:trace contextRef="#ctx0" brushRef="#br2" timeOffset="125704.92">5017 16425 59 0,'35'25'29'0,"-3"-12"-27"0,-22-10 44 0,1 0-46 0,-1 0 0 0,-3-3-2 0,-7 0 0 0,0-3-10 0,-21-3 0 15,0-4-5-15,-14-2 0 0</inkml:trace>
  <inkml:trace contextRef="#ctx0" brushRef="#br2" timeOffset="-110586.68">21766 13135 25 0,'0'7'12'0,"4"-17"1"16,-4 10 12-16,0 0-22 16,0 0 1-16,0 0 3 15,3-6 1-15,1-3-9 16,3-4 0-16,4-6 5 16,3-3 0-16,0 0-1 15,7-6 0-15,4-6-2 16,-1-4 0-16,1 0-1 15,3 4 0-15,-7-4 0 16,1 1 1-16,-5 8-1 16,1 4 0-16,-4 10 0 0,-3 2 0 15,-4 13 0-15,0 6 0 16,-4 7-1-16,-3 12 0 16,-3 13 0-16,3-1 1 15,0 10-1-15,3 4 1 16,8-4 1-16,3-7 0 15,4-5 1-15,10-13 1 16,4-13-1-16,3-9 1 16,7-16 0-16,4-9 0 15,0 0-1-15,0-12 1 16,-7-7-2-16,-1 3 1 16,-9-6-2-16,-8-3 1 0,-7 6-2 15,-7 6 1-15,-11 4-3 16,-3 6 0-16,-7 6-6 15,4 3 1-15,-1 6-9 16,4 7 1-16</inkml:trace>
  <inkml:trace contextRef="#ctx0" brushRef="#br2" timeOffset="-110136.46">22765 12950 40 0,'21'16'20'0,"-7"-16"-18"0,-10-3 29 16,-1-3-28-16,1-1 1 15,-4-2-1-15,-4 0 1 16,-6-4-6-16,-5 1 1 16,-2-1 3-16,-4 4 0 15,-4 5-2-15,0 8 1 0,1 5-1 16,-1 7 0-16,7-4-1 15,1 10 1-15,2 0-1 16,8 3 1-16,7-6-1 16,7-3 1-16,8-7-1 15,6-6 1-15,3-9-2 16,5-7 1-16,-1 1-9 16,-3 3 0-16,-4-7-3 15,-7 0 0-15</inkml:trace>
  <inkml:trace contextRef="#ctx0" brushRef="#br2" timeOffset="-109847.25">23093 12386 42 0,'0'-3'21'0,"3"3"-24"0,-3 0 39 16,-3 3-33-16,-4 6 1 16,-7 13 1-16,-7 3 1 15,-1 16-7-15,-6 25 0 16,7 3 5-16,3 3 0 16,-3-9-2-16,4 6 0 0,2-22-3 15,5-6 0-15,3-13-6 16,7-9 1-16,0-13-10 15,0-6 0-15</inkml:trace>
  <inkml:trace contextRef="#ctx0" brushRef="#br2" timeOffset="-109640.4">22751 12744 53 0,'0'21'26'0,"14"-17"-24"16,-4-4 43-16,8 0-45 16,3 0 1-16,4 0-1 15,10 3 0-15,11-6-4 16,0 6 0-16,-4-3-8 0,1 0 1 16,-8-3-5-16,-7 6 1 15</inkml:trace>
  <inkml:trace contextRef="#ctx0" brushRef="#br2" timeOffset="-109250.09">23100 12960 55 0,'25'9'27'0,"17"-2"-33"0,-24-11 52 0,3 1-46 16,3 3 0-1,1 0-1-15,0-3 1 0,-4-3 0 16,-3-7 0-16,-1-2-1 16,-3-4 1-16,-3 0-1 15,-4 0 1-15,-7 4-2 16,-4 2 1-16,-6 7 0 16,-4 6 0-16,-4 6-1 15,1 7 1-15,-5 2 1 16,1 4 0-16,4-3 2 15,2 6 0-15,5 3 0 16,6 0 1-16,4 0 0 16,11-3 1-16,7-6-2 15,10-7 1-15,4-6-3 16,-1-3 1-16,-3-3-5 16,-3-3 0-16,-4-1-10 0,-10-2 0 15,-15 6-3-15,-10 3 1 16</inkml:trace>
  <inkml:trace contextRef="#ctx0" brushRef="#br2" timeOffset="-108861.39">21590 13396 53 0,'0'12'26'0,"18"-2"-27"0,-11-7 52 0,10 0-46 16,8 3 0-16,3 1 4 15,25-1 0-15,18 3-11 16,35 1 1-16,28-4 7 16,31-3 1-16,22-6-4 15,18 0 1-15,0-4-2 16,-4 4 0-16,-25 3-3 16,-17 0 0-16,-18 3-5 15,-28 1 1-15,-28-4-8 0,-18 3 0 16,-25 0-9-16,-21 0 0 15</inkml:trace>
  <inkml:trace contextRef="#ctx0" brushRef="#br2" timeOffset="-108228.05">24063 12781 60 0,'-7'0'30'0,"3"0"-27"0,4 0 49 0,0 0-51 15,0 0 1-15,0 0 0 16,4 3 1-16,-1 0-6 16,5 4 1-16,-1-1-4 15,0 6 0-15,0-5-13 16,-4-1 1-1</inkml:trace>
  <inkml:trace contextRef="#ctx0" brushRef="#br2" timeOffset="-108049.63">23925 13004 66 0,'7'34'33'0,"4"-18"-34"0,-4-13 54 31,-3 0-53-15,3 3 0-16,0 1-6 0,0-4 0 0,0 3-8 0,-7-3 0 15,7-6-5-15,-4 6 1 16</inkml:trace>
  <inkml:trace contextRef="#ctx0" brushRef="#br2" timeOffset="-101727.11">22303 13926 54 0,'3'25'27'0,"1"9"-23"0,-4-24 28 0,0 9-32 15,0-7 0-15,-4 7 0 16,1 0 0-16,-1 3-1 16,1-7 0-16,-1 1-4 15,4-7 0-15,0-5-8 16,0-4 1-16,7-10-3 15,4 4 1-15</inkml:trace>
  <inkml:trace contextRef="#ctx0" brushRef="#br2" timeOffset="-101354.02">22546 13872 48 0,'11'4'24'0,"17"-1"-28"0,-21-13 48 16,0-5-41-16,0-1 0 16,-7-6 1-16,-4 3 0 15,1-6-6-15,-8 3 1 16,-6 3 3-16,-11 7 1 16,-4 5-4-16,-4 7 1 15,-2 13-3-15,-5 12 1 16,-6 10-2-16,0 15 0 15,-1 0 0-15,11 6 0 16,11 7 2-16,14-6 0 16,14-10 3-16,21-10 1 0,11-15 2 15,14-12 1-15,14-10 0 16,0-19 1-16,7 0-1 16,-7-12 0-16,-7-7-3 15,-11-6 0-15,-10 0-10 16,-11-6 1-16,-10 0-11 15,-8 6 0-15</inkml:trace>
  <inkml:trace contextRef="#ctx0" brushRef="#br2" timeOffset="-99063.4">24896 13245 36 0,'17'19'18'0,"4"25"-11"16,-14-41 19-16,8 6-24 16,-5 1 0-16,4 2 4 15,0 1 0-15,0 0-7 0,4-4 1 16,0-6 4-16,-4-6 1 16,3-6-2-16,5-10 1 15,2-10-2-15,1-11 0 16,0-10-1-16,-4-13 1 15,-3-22-1-15,-11-9 0 16,-7-3-1-16,-4-3 1 16,-3 9 0-16,3 0 0 15,1 3-1-15,-1 6 0 16,4 10 0-16,0 9 1 16,7 7-1-16,1 9 0 0,9 9-1 15,-3 10 1-15,4 6-1 16,0 10 0-16,3 9-2 15,0 3 0-15,0 9-6 47,-3 3 0-47,-4 4-7 16,-7 0 1-16</inkml:trace>
  <inkml:trace contextRef="#ctx0" brushRef="#br2" timeOffset="-98201.7">25379 13512 42 0,'-4'9'21'0,"-6"-9"-25"0,3 0 32 16,0 0-27-16,-4 0 1 15,0 3 0-15,1-3 1 16,-4 3-3-16,-4 4 0 16,0-1 2-16,1 7 1 15,3-7-1-15,3 3 0 16,1-3 0-16,6 1 0 16,4-4-2-16,11-3 1 0,3-3-1 15,0-4 0-15,0 1 0 16,0-3 0-16,0-1 0 15,0 4 0-15,0 3-1 16,1 0 1-16,-5 0-1 16,1 3 1-16,-1 0-1 15,1-7 1-15,-1 7-1 16,1 0 1-16,0 4 0 16,-1-1 1-16,1 3-1 15,-1 3 0-15,4 4 0 16,-3-4 1-16,3 1-2 15,-3-4 0-15,-1 0-8 16,1-9 1-16,-4 0-5 16,0-6 0-16</inkml:trace>
  <inkml:trace contextRef="#ctx0" brushRef="#br2" timeOffset="-97451.73">25725 12041 44 0,'-11'25'22'0,"-7"-3"-26"16,11-22 38-16,0 0-34 0,0 0 0 15,0-6 0-15,-3 3 0 16,-1-7 0-16,0 1 0 16,1-1 0-16,3-2 0 15,3-1-1-15,1 1 0 16,3-4-1-16,3 4 0 16,4-4 0-16,0 3 1 15,0 7-1-15,7 3 1 16,4 3 0-16,0 6 0 15,3 4 1-15,4 5 0 0,-1 7 0 16,1 3 0-16,0 0 0 16,-4 4 0-16,4-4 0 15,-4-3 0-15,0-7 2 16,-3-8 0-16,-1-10 0 16,-3-7 1-16,-7-9 0 15,-7 1 1-15,-3-4-2 16,-11-4 1-16,-7 1-3 15,-11 0 0-15,-3 0-9 16,-8 0 0-16,4 3-4 16,1 10 0-16</inkml:trace>
  <inkml:trace contextRef="#ctx0" brushRef="#br2" timeOffset="-96970.97">26166 12954 39 0,'0'0'19'0,"0"3"-21"0,0-3 32 0,0 0-28 16,-4 0 1-16,0-13 2 15,1-12 1-15,-4-6-7 16,-4-19 1-16,-3-10 4 16,4 4 0-16,3-1-2 15,3-2 1-15,4 15-2 16,4 3 1-16,3 0-2 16,3 7 1-16,4 2-1 15,0 10 1-15,-3 7-3 16,7 8 1-16,3 10-7 0,-4 1 0 15,1 5-7-15,-7 7 1 16</inkml:trace>
  <inkml:trace contextRef="#ctx0" brushRef="#br2" timeOffset="-96741.72">25866 12812 55 0,'0'16'27'16,"46"-3"-30"-16,-29-10 49 0,15-3-45 16,7 3 1-16,0-3-1 15,-4 0 0-15,-3-3-3 16,3 3 0-16,0 0-4 16,-3 3 1-16,-4-3-11 15,-7 0 1-15,-3 0-1 16,0 0 0-16</inkml:trace>
  <inkml:trace contextRef="#ctx0" brushRef="#br2" timeOffset="-96471.74">26564 12678 47 0,'11'3'23'0,"-11"6"-28"0,-4-6 48 16,-3 0-43-16,-3 4 0 16,-8 5 0-16,0 1 1 15,-3 6-1-15,0 6 0 16,3 6 0-16,1 4 1 16,6-7-3-16,4-3 0 15,7 0-2-15,7-9 0 16,7-4-10-16,7-6 1 15,4-6-1-15,3-6 1 16</inkml:trace>
  <inkml:trace contextRef="#ctx0" brushRef="#br2" timeOffset="-96275.95">26755 12668 45 0,'7'-3'22'0,"-11"31"-26"15,4-18 47-15,0 5-42 16,-7 7 0-16,-3 7 0 15,-5 2 0-15,-6 3-1 16,0-5 0-16,0-1 0 16,0 0 1-16,3-6-5 15,4-3 1-15,3-10-9 16,8-2 1-16,3-7-3 16,3-10 0-16</inkml:trace>
  <inkml:trace contextRef="#ctx0" brushRef="#br2" timeOffset="-96080.45">26688 12756 34 0,'17'25'17'0,"1"32"-18"0,-11-45 30 16,0 4-27-16,-3-1 0 16,-1 4 0-16,4-3 1 15,4 0-4-15,3-1 0 16,0-2 1-16,0-7 0 15,0-6-6-15,0 0 1 16,0-3-6-16,-3-10 1 0</inkml:trace>
  <inkml:trace contextRef="#ctx0" brushRef="#br2" timeOffset="-95888.75">26818 12640 43 0,'25'41'21'0,"21"22"-18"16,-36-54 38-16,4 10-41 16,1 9 1-16,-1 6-1 15,-4-8 1-15,1-1-2 16,-11 6 0-16,-4 0-3 16,-13-2 1-16,-5-4-11 15,-9-7 1-15</inkml:trace>
  <inkml:trace contextRef="#ctx0" brushRef="#br2" timeOffset="-95304.45">27753 12405 46 0,'-11'16'23'0,"1"40"-19"0,6-34 35 0,1 22-38 16,-1 3 1-16,1 12 1 16,-1 1 0-16,1-7-4 15,3-12 0-15,-4-3 2 16,1-13 1-16,-1-10-2 16,-6-5 0-16,-8-10 0 15,-3-6 0-15,-7-7-1 16,6 4 1-16,-16-10-1 15,-5 3 0-15,1 4-1 16,7-1 1-16,6 10-1 0,1 6 1 16,7 13 0-16,3-1 0 15,8 7 1-15,3-3 1 16,3-3-1-16,11 9 1 16,14-6-2-16,11 0 0 15,7-1-4-15,7-5 1 16,3-7-10 31,1-9 0-47,-1-6 0 15,-3-7 0 17</inkml:trace>
  <inkml:trace contextRef="#ctx0" brushRef="#br2" timeOffset="-94500.22">28152 12700 49 0,'3'6'24'0,"-13"19"-31"0,3-19 51 15,-8 7-44-15,-2 6 1 16,-11 9 0-16,-8 6 0 16,-2 1-2-16,6 2 1 0,-4 1-2 15,12-10 0-15,3-3-9 16,3-9 0-16,4-13-3 16,3-18 0-16</inkml:trace>
  <inkml:trace contextRef="#ctx0" brushRef="#br2" timeOffset="-94353.22">27802 12577 41 0,'-3'-19'20'0,"17"32"-13"0,-7-4 37 0,4 20-42 0,6 15 1 0,12 18 1 0,6 4 0 0,0 16-5 16,11-13 0-16,-4 0 1 15,-3-10 0-15,-4-5-15 16,-13-26 0-16</inkml:trace>
  <inkml:trace contextRef="#ctx0" brushRef="#br2" timeOffset="-91669.46">22606 14638 47 0,'-7'6'23'0,"10"6"-13"0,-3-12 24 15,0 0-31-15,0 0 1 16,8-6 3-16,2 3 0 16,4-3-9-16,4-7 1 15,7-9 5-15,-1-12 0 16,4-1-2-16,1-12 1 16,-5-3-3-16,-2 0 1 15,-5 6-2-15,-3 3 1 0,-3 4-3 16,-4 8 1-1,0 10-2-15,-7 4 0 0,-4 12-1 16,1 6 0-16,-1 12 0 16,4 11 0-16,0 8 3 15,4 4 0-15,3 2 2 16,0 1 1-16,0-6 1 16,7-7 1-16,7-9 0 15,8-10 1-15,2-12 0 16,-6-10 0-16,0-12-1 15,-1-12 0-15,-2-10-1 16,-8-7 0-16,-4 4-4 16,-3 0 1-16,0 3-9 15,-3 6 0-15,3 13-8 16,0 9 1-16</inkml:trace>
  <inkml:trace contextRef="#ctx0" brushRef="#br2" timeOffset="-91281.55">23121 14478 53 0,'4'12'26'0,"13"-12"-24"0,-6-3 43 16,3 0-43-16,4 0 0 15,3-4 2-15,3 1 1 16,1 0-7-16,-4 0 1 0,0-7 2 16,-3-3 1-16,-4-6-2 15,-7 1 1-15,-7-1-3 16,-3 0 0-16,-8 6-1 16,-3 7 1-16,0 9 0 15,-4 6 0-15,1 6 0 16,-1 10 0-16,4 0 1 15,3 3 0-15,8 4 1 16,6-1 0-16,4 0 0 16,7-3 1-16,4-3-2 15,3-6 0-15,0-4-5 16,1-2 1 0</inkml:trace>
  <inkml:trace contextRef="#ctx0" brushRef="#br2" timeOffset="-90911.86">23442 14440 55 0,'7'31'27'0,"0"-6"-19"0,0-18 30 16,0-1-38-16,4 0 0 15,7-3 1-15,-1 1 1 0,4-4-2 16,-3-4 1-16,0-5 0 15,-4 0 0-15,-4-7 0 16,-3 3 0-16,0-5-2 16,-3-8 1-16,-8-5-3 15,-3 3 1-15,-3 6-2 16,-1 6 1-16,-3 10 0 16,-4 9 0-16,4 10 0 15,0 9 0-15,4 3 2 16,3 3 0-16,0 6 1 15,7-2 1-15,7-4-1 16,7-3 0-16,7-3-4 16,0-9 1-16,4-1-5 15,-4-3 0-15,18-12-6 16,7-15 0-16</inkml:trace>
  <inkml:trace contextRef="#ctx0" brushRef="#br2" timeOffset="-90530.54">24084 13970 30 0,'-3'28'15'0,"-8"19"-6"0,11-41 23 16,-7 7-30-16,0 5 1 16,-4 8 4-16,1-1 0 15,3 3-8-15,3 6 1 0,-3 1 5 16,4-1 0-1,-1-2-1-15,4-1 0 16,4-9-2-16,-1-3 1 16,1-7-2-16,-4-5 0 0,-4-7-1 15,4-3 1-15,-7-7-2 16,-4 1 1-16,-6 2-1 16,-8 4 0-16,-7 6 1 15,4 7 0-15,0 2 0 16,3 1 1-16,11 3 0 15,7 2 0-15,14 4 0 16,11-3 0-16,10-6-1 16,0-7 1-16,11-6-3 15,7-6 1-15,-7-4-11 16,-4 1 1-16,-3-4-6 16,-4-9 1-16</inkml:trace>
  <inkml:trace contextRef="#ctx0" brushRef="#br2" timeOffset="-89854.07">25114 14700 53 0,'18'19'26'0,"0"-31"-26"15,-4 2 45-15,3-2-43 0,8-7 0 16,3-13 1-16,4-15 0 16,3-9-4-16,-3-7 0 15,-4 0 2-15,-3-12 1 16,-4 13-2-16,-3 2 0 16,-8 3-1-16,-6 7 0 15,-4 13-2-15,-7 8 0 16,-4 14 0-16,-6 12 0 15,-1 12 0-15,0 0 0 16,4 10 2-16,0 9 0 16,3 4 1-16,4 9 1 15,4 6 1-15,3 6 0 0,3 7-1 16,4-4 1-16,1-6-1 16,6-9 0-16,0-13-3 15,3-6 1-15,5-9-8 16,-1-10 1-16,10-9-8 15,-6-7 1-15</inkml:trace>
  <inkml:trace contextRef="#ctx0" brushRef="#br2" timeOffset="-89684.21">25629 14333 42 0,'0'25'21'0,"0"29"-16"15,0-45 33-15,-3 7-36 16,-1 3 1-16,1 3 0 0,-1 0 0 15,1-4-5-15,-1-2 1 16,4-3-3 0,0-7 1-16,0-6-12 0,4-13 1 15</inkml:trace>
  <inkml:trace contextRef="#ctx0" brushRef="#br2" timeOffset="-89147.01">25573 14205 41 0,'10'15'20'0,"8"-2"-17"0,-11-7 26 0,0 1-30 16,4-1 1-16,3 6-3 15,0 1 1-15,7-1-1 16,-3 4 0-16,-1-3-5 16,-2-1 0-16,-1 1-1 15,-4-1 0-15,1 4 3 16,-4-7 0-16,0 1 5 15,-4-4 1-15,-3 0 5 16,0 1 1-16,0-4 1 16,8 0 1-16,-5 0-2 15,8 0 0-15,-4 0-3 16,0 0 1-16,0 1-2 16,-4-4 0-16,4 3-1 15,-3 0 0-15,-1 0-1 16,1 3 1-16,0-3-1 0,3 1 1 15,0-1-1 1,0-3 0-16,0-3 0 16,3-1 0-16,1-2 0 15,-1 6 0-15,1 0 0 0,3-6 0 16,0-4 0-16,7 4 0 16,-3-6 0-16,3-1 0 15,0 4 0-15,1 2 0 16,-1 4 2-16,0 6 1 15,-3 7 0-15,-1-1 0 16,1 4 0-16,-4-1 1 16,-3 1-2-16,3-1 1 15,7-2-2-15,4-7 0 0,-4 0-5 16,0-3 0-16,-7-6-10 16,-11 3 0-16</inkml:trace>
  <inkml:trace contextRef="#ctx0" brushRef="#br2" timeOffset="-88754.18">25308 14725 38 0,'-3'-3'19'16,"-8"-9"-11"-16,4 12 24 0,-3 3-30 0,-8 3 1 15,0 10 2-15,-3 3 1 16,0 12-7-16,3 13 1 16,4 9 4-16,4 10 0 0,6-10-3 15,1-12 1-15,10-7-5 16,3-12 0-16,1-9-9 16,3-13 1-16,-7-10-5 15,0-5 1-15</inkml:trace>
  <inkml:trace contextRef="#ctx0" brushRef="#br2" timeOffset="-88561.68">25047 14885 45 0,'4'35'22'0,"17"2"-12"16,-14-30 41-16,4-1-47 15,3-3 0-15,10 0 1 16,8 0 1-16,0 0-9 15,3-3 1-15,0 0 2 16,1 4 0-16,-8-4-8 16,0 0 0-16,-7-4-11 0,-3-5 1 15</inkml:trace>
  <inkml:trace contextRef="#ctx0" brushRef="#br2" timeOffset="-88320.32">25513 14986 53 0,'14'9'26'0,"-7"-6"-24"0,-7-3 40 15,0 0-42-15,7 0 1 0,0 0-1 16,7 0 1-16,0 0-2 15,4 0 0-15,0 0-5 16,3-3 1-16,-4 0-11 16,1 0 1-16</inkml:trace>
  <inkml:trace contextRef="#ctx0" brushRef="#br2" timeOffset="-88048.75">25654 14885 44 0,'4'41'22'0,"6"-10"-21"0,-3-24 30 16,4-1-29 0,-1 0 1-16,8 0 3 0,0 1 0 15,3-1-7-15,-4 3 0 16,-2 1 4-16,-5-1 1 15,-3 4-3-15,-10 2 1 16,-11 4-4-16,-11 3 0 16,0 0-7-16,-3-3 0 15,0-10-7-15,-1-2 1 16</inkml:trace>
  <inkml:trace contextRef="#ctx0" brushRef="#br2" timeOffset="-87616.38">26060 15070 44 0,'-4'32'22'0,"-21"-10"-25"16,18-19 36-16,-3 0-33 15,-4-3 1-15,-4 0-1 16,0-6 0-16,1-1-1 16,6-2 1-16,4-4 0 15,4 1 0-15,3-1-1 0,7 4 0 16,7 3 0-16,7 6 1 16,4 6-1-16,3 3 1 15,0 4-1-15,0-1 1 16,-3-2 0-16,-4-4 0 15,-7 0 0-15,0 1 0 16,4-4 0-16,-4 0 1 16,4-3-1-16,-4 0 1 15,0-3 1-15,-3-4 0 16,-1-2 0-16,-6-4 0 0,-4-2-1 16,-7-4 0-16,0-6-3 15,-4 0 0-15,-10 0-11 16,-11 0 0-16</inkml:trace>
  <inkml:trace contextRef="#ctx0" brushRef="#br2" timeOffset="-87105.77">26744 14970 49 0,'4'28'24'0,"-8"-34"-23"0,4 6 38 0,0-19-38 16,0-15 1-1,0-17 2-15,0-5 0 0,0-13-5 16,4-13 1-16,-4-15 2 16,0 0 1-16,3 9-2 15,4 0 1-15,7 4-2 16,0 12 0-16,4 12-2 16,0 16 1-16,-1 13-4 15,-3 15 1-15,-3 16-8 16,-7 13 1-16,-8 5-5 15,-3 11 1-15</inkml:trace>
  <inkml:trace contextRef="#ctx0" brushRef="#br2" timeOffset="-86910.53">26469 14656 54 0,'14'13'27'0,"28"-13"-26"0,-24-6 50 15,10 2-50-15,8-2 0 16,-1 0-2-16,4 3 0 16,3 0-4-16,0 0 1 15,-3 3-7-15,-4 0 1 16,-3 0-7-16,0-4 0 16</inkml:trace>
  <inkml:trace contextRef="#ctx0" brushRef="#br2" timeOffset="-86670.85">27291 14362 42 0,'0'9'21'0,"-7"0"-23"0,3 1 35 0,-3-4-30 16,-7 3 0-16,-3 4 1 16,-12 9 0-16,-2 6-5 15,-5 10 0-15,1-1 3 16,3 4 1-16,8 9-2 15,2 1 1-15,8-4-1 16,11 0 0-16,6-7-4 16,8-5 1-16,6-10-7 15,5-12 1-15,2-7-7 16,-2-16 1-16</inkml:trace>
  <inkml:trace contextRef="#ctx0" brushRef="#br2" timeOffset="-86476.01">27400 14616 56 0,'-17'25'28'0,"-36"15"-38"0,46-30 54 0,-4 6-44 0,-7 2 0 16,-3 7 0-16,-3 4 0 15,-1-1-3-15,4 0 0 16,3-6-7-16,7-6 0 15,8-13-5-15,3-9 0 0</inkml:trace>
  <inkml:trace contextRef="#ctx0" brushRef="#br2" timeOffset="-86279.47">27245 14575 38 0,'4'28'19'0,"3"-6"-17"16,-4-13 31-16,1 10-31 15,3 6 0-15,0 0 1 16,0 7 0-16,7 5-5 16,0 1 1-16,7 0 1 15,4-10 0-15,0-3-5 16,-4-16 0-16,0-12-8 16,0-12 0-16</inkml:trace>
  <inkml:trace contextRef="#ctx0" brushRef="#br2" timeOffset="-86082.05">27478 14318 56 0,'28'81'28'0,"18"20"-33"0,-32-73 52 15,7 3-47-15,0 16 1 0,1-3-2 16,-8 6 1-16,-7 7-6 15,-11-7 0-15,-13 0-10 16,-1-3 1 0</inkml:trace>
  <inkml:trace contextRef="#ctx0" brushRef="#br2" timeOffset="-84872.18">28123 14440 45 0,'-7'3'22'0,"7"-6"-11"0,0 3 30 0,0 0-38 15,0-3 1 1,0 3 2-16,0 0 1 0,0 0-8 16,11 0 0-16,3-3 4 15,11-7 1-15,10-2-5 16,4-1 0-16,-4-2-7 16,0 2 0-16,-6 7-11 15,-8 3 1-15</inkml:trace>
  <inkml:trace contextRef="#ctx0" brushRef="#br2" timeOffset="-84681.95">28025 14653 55 0,'10'25'27'0,"15"-9"-24"15,-11-13 43-15,7 0-46 16,7 0 1-16,8-3-2 15,6 0 1-15,0-6-4 0,-3 0 1 16,0 3-11-16,0-4 1 16,-7 1-4-16,-1 3 1 15</inkml:trace>
  <inkml:trace contextRef="#ctx0" brushRef="#br2" timeOffset="-84314.13">29027 14443 48 0,'28'6'24'16,"-11"-24"-23"-16,-13 8 44 16,-4 1-45-16,-4-4 0 0,-6-2 1 15,-11 2 0-15,3 4-1 16,-10 2 0-16,-11 7 1 15,-7 13 0-15,-7-1-2 16,0 13 1-16,7 10-2 16,4 6 0-16,3 0-2 15,11 12 1-15,14 0 0 16,14-3 0-16,18-3 2 31,17-12 1-31,18-13 3 0,3-16 1 0,4-12 2 31,0-10 0-31,-3-12 0 16,-11 3 0-16,-11-10-5 0,-14-5 0 16,-7-8-13-16,-17 8 1 15,-15 5-7-15,-3 4 0 16</inkml:trace>
  <inkml:trace contextRef="#ctx0" brushRef="#br2" timeOffset="-82782.64">30187 14841 30 0,'7'7'15'0,"0"-39"-14"16,-7 20 16-16,0-10-14 16,0-10 0-16,-3-5 4 15,-1-17 1-15,-6-15-9 16,3-6 0-16,0-3 5 15,3-1 0-15,4 4-1 16,4 6 1-16,3 6-3 16,3 7 1-16,1 9-2 15,-1 9 0-15,4 7-4 0,4 12 1 16,0 10-10-16,3 15 1 16</inkml:trace>
  <inkml:trace contextRef="#ctx0" brushRef="#br2" timeOffset="-82331.51">29894 14647 52 0,'39'19'26'0,"42"-29"-30"0,-59 7 44 0,13-3-40 15,7 3 1-15,8 3-1 16,2-6 0-16,1-1-3 16,-3-2 1-16,-8-1-2 15,-3-2 1-15,-7-4-2 16,-4 1 1-16,-3-1 0 16,-8 0 1-16,-3 4 2 15,0 2 0-15,-3 4 1 16,-4 3 1-16,-3 6-1 15,-4 3 1-15,-4 4 0 16,-3-1 1-16,-4 4-2 16,-3-1 1-16,0 1-1 15,-3-1 1-15,-5-6-1 0,5 13 0 16,3 3-2-16,3-3 1 16,4 6-1-1,7-6 0-15,7-3 0 0,7-4 1 16,4-6-1-16,3-6 0 15,0-9 0-15,-3-3 0 16,-1-1-8-16,-2 0 1 16</inkml:trace>
  <inkml:trace contextRef="#ctx0" brushRef="#br2" timeOffset="-82107.38">30639 14672 40 0,'3'16'20'0,"26"-38"-22"16,-22 12 33-16,0 7-28 16,3-3 1-16,4-7 2 15,0 1 0-15,1-7-7 16,-1-6 0-16,7 0 5 16,7 0 1-16,0 3-5 15,4 6 0-15,-4 0-9 16,-3 1 0-1</inkml:trace>
  <inkml:trace contextRef="#ctx0" brushRef="#br2" timeOffset="-81536.7">31835 14017 44 0,'7'47'22'0,"-14"-13"-12"15,3-18 23-15,-6 9-31 16,-1 13 0-16,-7 18 1 15,1 13 0-15,3 3-4 16,3-3 1-16,-3-9 2 16,3-10 0-16,4-13-1 15,4-5 0-15,3-20-2 16,-4-8 1-16,11-14-1 16,4-9 1-16,3-12-2 0,0 0 1 15,4 6-1-15,-4-1 1 16,-4 14 0-16,5 2 0 15,-1 7 0-15,3 10 0 16,1 5 0-16,0 10 1 16,-1 0-3-16,1 0 0 15,-1-6-8-15,1-1 0 16,3 1-3-16,-3-7 1 16</inkml:trace>
  <inkml:trace contextRef="#ctx0" brushRef="#br2" timeOffset="-81263.59">32142 14453 45 0,'7'0'22'0,"3"-4"-23"15,-10 4 42-15,0 0-41 16,-3 0 1-16,-4 7-1 16,-4 2 0-16,-3 4 0 15,0 5 0-15,0 4-2 16,0 3 0-16,0-9-1 15,3 9 1-15,7-3-1 16,8-9 1-16,3-7 0 16,7-6 1-16,0 3 2 15,4-9 0-15,-4-4-2 16,4-8 1-16,-4-1-11 16,-4-3 0-16,-6 3-1 15,-4 3 0-15</inkml:trace>
  <inkml:trace contextRef="#ctx0" brushRef="#br2" timeOffset="-80875.43">32177 14926 49 0,'3'9'24'0,"1"-18"-32"0,-1-4 51 0,-3-12-44 15,0-3 1-15,4-6-1 16,3-7 1-16,-3-3 0 16,3-6 1-16,-4-3-1 15,4 2 0-15,0 1 0 16,0 3 1-16,-3 10 0 15,6 5 0-15,8 7 0 16,3 9 1-16,0 10-1 16,1 9 1-16,-5 7-1 15,-3 2 1-15,-10 7-2 16,-11 6 1-16,-4 3-6 16,-6 4 1-16,2-7-10 15,1-3 1-15,-3-7-2 16,-1-2 0-16</inkml:trace>
  <inkml:trace contextRef="#ctx0" brushRef="#br2" timeOffset="-80486.46">32445 14590 48 0,'4'32'24'0,"6"-26"-29"0,-3-6 49 0,7 0-43 16,4-3 1-16,3-3 1 15,4-4 0-15,-1-5-4 16,1-4 1-16,-4-3 1 16,-3-3 0-16,-4 6-1 15,-7-3 0-15,-7-3-2 16,-7 6 1-16,-4 7-3 15,-3 12 1-15,-3 3 0 16,-1 9 0-16,4 13 1 16,3 7 1-16,4-7 3 15,7 3 1-15,7 0 1 16,8 4 0-16,9-14 0 16,8-8 1-16,3-7-3 15,-7-6 0-15,-3 0-9 0,-4-4 0 16,-7-8-10-16,-10-1 1 15</inkml:trace>
  <inkml:trace contextRef="#ctx0" brushRef="#br2" timeOffset="-79252.7">23181 15465 45 0,'4'19'22'0,"3"-19"-13"15,-7 0 23-15,0 0-30 16,0 0 0-16,0-3 0 16,-4-3 0-16,-3 0-3 15,-4-1 0-15,1 7 2 16,-4 3 1-16,0 1-2 0,0 8 1 15,-4 7-1-15,4-3 0 16,0 2-2-16,3 1 1 16,8-3-2-16,10-7 1 15,3-2-1-15,8-7 0 16,3-4-1-16,0-2 1 16,0-3-4-16,-3 2 0 15,0-5-5-15,-4-4 0 16</inkml:trace>
  <inkml:trace contextRef="#ctx0" brushRef="#br2" timeOffset="-78966.08">23386 15572 45 0,'14'28'22'0,"-11"0"-26"15,1-24 40-15,-4-4-34 16,0-10 1-16,0-6 2 15,0-12 1-15,-7-12-8 16,0-4 1-16,0-13 4 16,3 4 0-16,-3 0-1 15,0-7 0 1,7-12-1 0,7 19 0-16,4 12-2 15,-1 16 1-15,1 9-3 0,-1 3 0 16,-3 10-6-1,1 10 0-15,-8 5-7 0,-4 4 0 47</inkml:trace>
  <inkml:trace contextRef="#ctx0" brushRef="#br2" timeOffset="-78789.55">23199 15362 65 0,'7'16'32'0,"7"-16"-35"0,-4 0 62 15,8-4-58-15,10-5 0 0,4-4 0 16,-4 1 0-16,4-1-7 16,0 1 1-16,-4 2-13 15,-3-2 1-15,-8 6-2 16,1 3 0-16</inkml:trace>
  <inkml:trace contextRef="#ctx0" brushRef="#br2" timeOffset="-78306.18">24017 15707 42 0,'14'25'21'0,"14"-19"-22"0,-20-6 37 16,2 0-31-16,1-3 0 15,3-9 2-15,3-10 0 16,-2-10-10-16,-5-12 1 16,1-12 6-16,-1-4 0 0,-3-12-3 15,0 9 0-15,4 1-2 16,-4-1 1-16,0 10 0 16,0 6 0-16,0 12 0 15,0 10 1-15,4 9-1 16,-1 16 0-16,1 10-2 15,0 5 1-15,-4 4-4 16,0 3 0-16,-7 6-8 16,-4 4 1-16,-3-1-4 15,-7 4 1-15</inkml:trace>
  <inkml:trace contextRef="#ctx0" brushRef="#br2" timeOffset="-78124.06">24038 15566 61 0,'32'3'30'0,"7"3"-38"0,-25-6 62 16,0 0-54-16,4-3 1 15,-1 0-1-15,5 0 0 16,2 0-4-16,4 3 1 16,1 0-9-16,-5 0 0 15,-2 0-5-15,-5 0 0 16</inkml:trace>
  <inkml:trace contextRef="#ctx0" brushRef="#br2" timeOffset="-77928.79">24479 15641 49 0,'4'16'24'0,"-1"-1"-22"15,-3-8 42-15,0 2-44 16,-3 0 1-16,-1 1-1 15,4-4 1-15,0 0-2 16,0-2 0-16,0 2-9 16,0-6 1-16,0-10-6 15,-3-2 0-15</inkml:trace>
  <inkml:trace contextRef="#ctx0" brushRef="#br2" timeOffset="-77423.18">24458 15403 38 0,'21'15'19'0,"0"-5"-19"0,-14-7 28 15,1-3-30-15,-1 0 0 16,0 0-4-16,3 6 0 16,1 0 2-16,3 4 1 15,0 2-8-15,0 1 1 16,-3 3-1-1,42 46 11 1,-106-99-2-16,53 59 0 16,3 0 6-16,1-4 1 15,-1-2 3-15,1-7 1 0,3-2-4 16,3-4 1-16,1-3-2 16,0-6 0-16,-1-1-2 15,1-2 0-15,-1 3-1 16,1-1 1-16,-4-2-2 15,0 3 1-15,0 3 0 16,0 3 0-16,4 0 0 16,-1 3 1-16,1 3-1 15,-4 3 1-15,0 1-1 16,0-1 1-16,0-3 0 16,0 1 0-16,0 2-1 15,-3 1 0-15,-1-1-1 16,1 0 0-16,-1-2 0 15,1-1 0-15,3 0 0 16,0-3 0-16,4-3-2 16,-1-3 0-16,4-3-6 0,0-3 0 15,1-4-4-15,-1 0 0 16</inkml:trace>
  <inkml:trace contextRef="#ctx0" brushRef="#br2" timeOffset="-77209.7">25005 15544 38 0,'10'12'19'0,"1"17"-17"0,-11-23 35 15,0 0-35-15,0 3 1 0,0 4 1 16,0 0 0-16,0 2-5 16,0 4 0-16,0-3 3 15,0-4 1-15,0-2-6 16,0-4 1-16,0-3-6 15,0-3 0-15,0-9-6 16,0-4 0-16</inkml:trace>
  <inkml:trace contextRef="#ctx0" brushRef="#br2" timeOffset="-77004.36">25047 15309 24 0,'11'-7'12'0,"10"-24"-13"16,-14 25 14-16,-3-7-13 15,-1 1 0-15,8-1 1 16,-8 4 0-16,4-4-1 0,0-3 0 16,0 1-2-16,0 2 1 15,-3-2-5-15,-1 2 0 16</inkml:trace>
  <inkml:trace contextRef="#ctx0" brushRef="#br2" timeOffset="-76789.51">25164 15171 19 0,'0'18'9'0,"7"17"3"0,-7-23 14 0,-4 4-22 16,1 3 0-16,3 3 3 15,-4 6 0-15,1 7-9 16,-1 5 0-16,1 1 6 15,-1 0 0-15,0 3-3 16,1-7 1-16,-1-2-4 16,-3-10 1-16,4-6-5 15,-1-10 1-15,1-9-7 16,-1-9 0-16</inkml:trace>
  <inkml:trace contextRef="#ctx0" brushRef="#br2" timeOffset="-76576.33">25093 15437 37 0,'0'28'18'0,"4"-18"-13"0,-1-10 30 16,4 3-32-16,4 0 0 16,-1-3 2-16,4 3 1 15,8-3-8-15,2 0 1 16,1 0 1-16,0-6 1 15,-1 0-9-15,-2-1 1 16,-5 1-7-16,1 3 0 16</inkml:trace>
  <inkml:trace contextRef="#ctx0" brushRef="#br2" timeOffset="-76267.47">25326 15569 51 0,'18'22'25'0,"10"-16"-27"0,-18-9 45 0,4-3-42 16,4-1 0-16,0-2 0 16,-1 3 0-16,1-7-2 15,-4 4 1-15,-3-4 0 16,-4 4 0-16,-7 3-1 16,-4 2 1-16,-3 4-1 15,-3 7 1-15,-1-1-1 16,-7 7 1-16,8 2-1 15,3 7 1-15,3 0 0 16,4-3 1-16,7 0-1 16,4-7 1-16,14-2-1 15,-1-7 1-15,1-3-3 0,0-6 0 16,-4-4-9-16,-4-2 0 16,-2-1-4-16,-1 4 0 15</inkml:trace>
  <inkml:trace contextRef="#ctx0" brushRef="#br2" timeOffset="-75741.19">26363 15594 60 0,'11'53'30'0,"-25"-34"-42"16,7-13 58-16,-4 1-47 16,-3-1 1-16,-4 0 0 15,1 4 0-15,-1-4 0 16,4 0 1-16,3 0-1 0,4 4 0 16,0-1 0-16,0 1 1 15,0-1-1-15,3-3 1 16,4 7-1-16,4-7 0 15,3 10-1-15,4-4 1 16,3-9 0-16,0 1 0 16,0-8-1-16,0-2 1 15,-3 3-1-15,-1-6 0 16,1 6-1-16,-1 3 0 16,-3 3-2-1,4 0 0-15,0 0-4 0,-1 0 0 16,1 0-7-16,-1-3 1 0</inkml:trace>
  <inkml:trace contextRef="#ctx0" brushRef="#br2" timeOffset="-75441.08">26554 15823 35 0,'10'16'17'0,"-6"-20"-13"0,-4 4 25 0,0-6-28 0,3-3 0 0,1-4 2 16,-1 1 0-16,1-7-4 15,-1 0 1-15,1 0 1 16,-1 0 1-16,1 1 0 0,-1 2 0 16,5 3-1-16,2 1 0 15,4 2 1-15,0 1 0 16,4 3-1-16,0-1 1 15,-4 4-4-15,-4 0 1 16,4 0-8-16,-3 3 1 16,0 0-6-16,-4 3 1 15</inkml:trace>
  <inkml:trace contextRef="#ctx0" brushRef="#br2" timeOffset="-75125.95">26825 15735 54 0,'28'13'27'0,"15"-17"-32"0,-29-2 51 0,7-3-46 0,7-4 1 0,-3-6-1 15,-4 1 0-15,-3-4 0 16,-4 0 0-16,-4 3-1 16,-6 3 1-16,-8 1-1 15,-6 5 0-15,-4 4-1 16,0 3 0-16,-4 9-2 15,-3 10 1-15,-4 6 0 16,8 3 0-16,2 0 0 16,8 3 1-1,7 3 2 1,7-2 1-16,8-4-1 16,-1-3 0-16,10-10-2 0,1-2 1 15,3-7-6-15,0-3 1 0,4-7-7 0,-4-8 0 16</inkml:trace>
  <inkml:trace contextRef="#ctx0" brushRef="#br2" timeOffset="-74775.95">27291 15685 28 0,'7'-22'14'0,"11"9"-5"0,-11 10 19 0,0 3-26 0,0-3 1 16,-4 3 1-16,-3 3 1 16,-3 4-6-16,-1-1 1 15,-3 3 2-15,4 4 1 16,-4-1-1-16,0-2 0 0,-1 5-1 15,1 1 0 1,0 6-1-16,0-6 0 0,4 3 0 16,3-7 1-16,3 1-2 15,1-7 1-15,10-9-1 16,0-7 0-16,0 1 0 16,0 3 0-16,0-10-1 15,4 7 1-15,-4 2 0 16,4 1 1-16,-1 3 0 15,1 3 0-15,7 6 2 16,-1 10 0-16,8 9 0 16,3 0 1-16,8-3-1 15,6-3 1-15,-6-10-8 16,-5-6 1-16,-6-9-10 16,-4-3 0-1</inkml:trace>
  <inkml:trace contextRef="#ctx0" brushRef="#br3" timeOffset="-69540.83">13176 9050 34 0,'60'6'17'0,"35"-9"-16"0,-66 3 17 16,6 0-15-16,7 0 1 15,4-3 3-15,11 6 1 16,6-3-8-16,15 0 0 16,6 6 6-16,1 0 1 15,24 7-3-15,11-1 1 16,7 1-2-16,11-1 1 16,21 4-2-16,-1-7 1 15,19 1-1-15,17-1 1 0,-4-6-1 16,19 4 1-16,-1-4-1 15,14-3 1-15,18-6-2 16,0-10 1-16,17-6-1 16,-3 3 0-16,21-3-1 15,-7-6 1 17,15-3-1-32,20-7 0 0,4-3 0 0,21-3 0 0,-14 0 1 15,4-6 0-15,17-3 0 16,-7-10 0-16,18 4 0 15,-15-17 1-15,-3 1-1 16,18-13 1-16,-4-3-1 16,7 0 1-16,-3-12-2 15,3-10 1-15,4-6-2 16,-11-10 1-16,1-6 0 0,9-3 0 16,-17-6 0-16,8 0 0 15,-19-10 0-15,-13-2 0 31,218-139 0-31,-109 41 0 16,-50 15 0-16,-49 7 0 16,-32 7 0-16,-14 2 0 15,-42 10 0-15,-14 6 0 16,-14 3-1-16,-18-3 1 16,-29 0 0-16,-9 9 0 15,-15 17-1-15,-7 11 1 0,-18 13 0 16,-17 13 0-16,-15 16 0 15,-17 21 0-15,-14 13-3 16,-7 6 0-16,-4 16-3 16,-10 9 0-16,-4 10-9 15,-7 12 1-15,-3 19-5 16,-4 7 0-16</inkml:trace>
  <inkml:trace contextRef="#ctx0" brushRef="#br3" timeOffset="-68865.36">29778 3374 43 0,'18'-19'21'0,"-15"10"-15"0,-3 9 34 15,0 0-38 1,-7 6 0-16,-7 6 1 0,-7 17 0 16,-14-4-4-16,-8 12 1 15,4 10 2-15,4 7 0 16,0 15-1-16,0-4 0 16,-1 4-2-16,5-6 0 15,-1-13-6-15,11-12 0 16,10-19-9-16,4-19 1 0</inkml:trace>
  <inkml:trace contextRef="#ctx0" brushRef="#br3" timeOffset="-68681.41">29411 3302 44 0,'21'12'22'0,"22"20"-18"15,-36-14 32-15,0 11-34 16,0-1 0-16,0 13 0 15,3-1 1-15,-3 1-7 16,-3 0 1-16,0-10-5 16,-4-15 0-16,-4-7-6 15,4-9 0-15</inkml:trace>
  <inkml:trace contextRef="#ctx0" brushRef="#br3" timeOffset="-68366.03">29799 3631 47 0,'-7'16'23'0,"4"-4"-17"0,3-9 42 0,0 3-45 16,0-6 0-16,7 0 3 16,3 0 0-1,4-6-8-15,7 3 1 0,4 3 2 16,7-9 1-16,-4 6-6 16,-3-4 1-16,-4 4-10 15,-7 3 0-15,-10 0-5 16,-8 6 0-16</inkml:trace>
  <inkml:trace contextRef="#ctx0" brushRef="#br3" timeOffset="-68188.79">29810 3901 55 0,'7'28'27'0,"7"-16"-29"0,-7-12 49 0,4 0-47 16,6-3 0-16,4-6-1 0,4-4 1 15,0 7-4-15,-1-13 1 16,1 0-10-16,0 4 0 16,-4-4-3-16,7 0 1 15</inkml:trace>
  <inkml:trace contextRef="#ctx0" brushRef="#br3" timeOffset="-67768.9">30353 4039 1 0,'4'-4'0'15,"-15"17"23"-15,7-16-14 0,1 3 1 16,-4 3 1-16,0-3 4 16,0-3 1-16,3 0-19 15,1-10 1-15,-1-9 14 16,1-9 0-16,-1-16-5 16,1-13 1-16,-1-9-3 15,1 0 1-15,-1 6-4 16,4 1 1-16,4-1-1 15,3 10 0-15,3 3-1 16,8 9 0-16,3 6-1 0,7 7 0 16,0 12-2-16,1 7 0 15,-5 9-5-15,1 3 0 16,-11 13-10-16,-7 3 1 16,-10 6-2-16,-8 0 1 15</inkml:trace>
  <inkml:trace contextRef="#ctx0" brushRef="#br3" timeOffset="-67557.13">30127 3794 59 0,'4'0'29'0,"10"16"-36"0,-4-16 61 0,1 0-51 16,3 0 1-16,4-4 0 15,-1-2 0-15,8 0-6 16,3-3 1-16,1-1 0 15,2-6 0-15,1 4-7 16,-4-1 1-16,1 1-10 16,-5-1 0-16,-3-2-2 15,-3 2 0-15</inkml:trace>
  <inkml:trace contextRef="#ctx0" brushRef="#br3" timeOffset="-67318.44">30671 3615 48 0,'14'10'24'0,"-11"5"-28"0,-3-15 48 16,-7 7-43-16,0-4 1 15,-4 6 2-15,1 0 0 16,-1 4-4-16,1 9 0 16,-1 6 3-16,1 0 0 15,-1 10-1-15,-3 12 0 16,3-6-1-16,4-3 1 15,0 3-4-15,7-10 0 0,4-9-5 16,6-12 1 0,-3-10-11-16,7-9 0 0</inkml:trace>
  <inkml:trace contextRef="#ctx0" brushRef="#br3" timeOffset="-67094.13">30960 3694 44 0,'21'15'22'0,"-32"29"-19"16,1-28 31-16,-4 9-33 15,-4-9 0-15,-3 6 1 16,0 6 1-16,0 3-3 16,-4-3 0-16,-3 1 1 15,-1-11 1-15,5 1-5 16,3-6 1-16,3-4-12 15,4-9 0-15,7 0-1 16,7-16 1-16</inkml:trace>
  <inkml:trace contextRef="#ctx0" brushRef="#br3" timeOffset="-66865.81">30829 3725 36 0,'21'60'18'0,"-6"-20"-20"0,-12-27 35 16,1 9-33-16,3 12 0 0,0-6 1 16,0 4 1-16,-4-1-2 15,1 1 0-15,-1-17 0 16,1 1 1-16,-1-7-3 16,4-9 1-16,1 0-9 15,-1-6 0-15,0 0-1 16,0-7 0-16</inkml:trace>
  <inkml:trace contextRef="#ctx0" brushRef="#br3" timeOffset="-66643.54">31048 3465 56 0,'18'18'28'0,"6"30"-37"0,-17-27 60 31,7 52-50-31,1-8 1 16,-8 8-6-16,-7-11 0 16,-18 7-10-16,-17-6 0 15</inkml:trace>
  <inkml:trace contextRef="#ctx0" brushRef="#br3" timeOffset="-65214.24">21262 9953 46 0,'7'-16'23'0,"-11"3"-10"0,4 13 23 0,0 0-32 0,0 7 0 0,4-1 1 16,-8 7 0-16,1 5-8 16,-1 14 1-16,1 2 3 15,3 10 1-15,0 9-6 16,0-2 1-16,0-1-10 15,-4 0 1-15,-3-3-5 16,0-3 0-16</inkml:trace>
  <inkml:trace contextRef="#ctx0" brushRef="#br3" timeOffset="-64735.86">21287 10931 55 0,'7'13'27'0,"7"-29"-32"0,-14 16 52 0,3-10-46 0,-3 1 1 16,-3-3-1-16,-4-1 1 0,0 0-3 15,-4 1 1-15,4 2 0 16,-4 4 1-16,-3 9-1 16,0 0 0-16,4 4 0 15,-1 2 0-15,4 4-1 16,0-1 1-16,3 1 0 16,8-4 0-16,3-3 0 15,0-2 1-15,0-1-2 16,4-3 1-16,3 0-1 15,0-7 1-15,-3 1-1 16,-1 0 1-16,1 3-1 16,-4 6 1-16,0 6 0 15,3 7 1-15,-3 9 0 16,4 6 1 0,0 10-1-16,-1-3 1 0,1-1-1 15,-1-5 0 16,1-10-8-31,0-10 1 0,3-15-11 0,3-12 0 16</inkml:trace>
  <inkml:trace contextRef="#ctx0" brushRef="#br3" timeOffset="-64212.52">21315 8397 37 0,'3'-19'18'0,"-6"-6"-4"0,10 19 20 16,-4 3-29-16,1 0 0 16,-4 3 3-16,0 9 0 15,-4 10-10-15,-3 9 1 16,-3 19 6-16,3 7 1 16,3 27-3-16,1 23 1 15,-1 12-2-15,1 6 0 16,3 7-2-16,0-10 0 0,0-16-7 15,0-18 0 1,0-7-12-16,7-18 0 0</inkml:trace>
  <inkml:trace contextRef="#ctx0" brushRef="#br3" timeOffset="-63279.36">21407 8670 47 0,'-4'-16'23'0,"11"7"-15"16,-7 9 30-16,7 3-37 16,4 3 1-16,-1 16 1 15,11 19 0-15,8 25-4 16,13 22 1-16,14 34 1 15,12 19 0-15,13 19-1 16,10 9 1-16,8 1-2 16,-4-17 1-16,-21-18-1 15,-6-19 0-15,-9-15-4 16,-2-26 0-16,-4-19-10 16,-4-27 0-16</inkml:trace>
  <inkml:trace contextRef="#ctx0" brushRef="#br3" timeOffset="-62937.07">22359 8250 39 0,'11'-6'19'0,"3"24"-12"0,-7-11 23 0,0 2-26 16,0 4 0-16,4 12 4 16,6 12 0-16,8 14-9 15,3 21 0-15,11 19 6 16,10 25 0-16,8 18-3 15,6 11 1-15,-10-1-3 16,0-9 1-16,-4-13-7 16,1-15 1-16,-1-16-12 15,-3-16 1-15</inkml:trace>
  <inkml:trace contextRef="#ctx0" brushRef="#br3" timeOffset="-62604.83">23185 7754 36 0,'21'16'18'0,"32"9"-17"0,-39-3 18 15,7 6-14-15,0 26 0 16,7 18 5-16,4 25 0 0,14 25-12 16,17 35 0-16,19 19 8 15,13 34 0-15,-7 3-3 16,11 3 1-16,7-2-2 16,-8-20 0-16,-6-25-2 15,-11-24 0-15,-7-23-8 16,-3-9 1-16,3-19-9 15,0-22 1-15</inkml:trace>
  <inkml:trace contextRef="#ctx0" brushRef="#br3" timeOffset="-62258.27">24888 7613 48 0,'8'7'24'0,"-5"18"-24"0,1-13 38 0,-1 10-38 0,4 19 1 16,7 15 0-16,15 26 1 15,6 25-3-15,14 31 1 16,22 18 1-16,17 36 0 16,11 15-1-16,3 6 0 0,11 9-1 15,0 1 0-15,3-7-3 16,-10-21 1-16,-7-16-9 16,-4-29 0-16,-10-31-2 15,-8-40 0 16</inkml:trace>
  <inkml:trace contextRef="#ctx0" brushRef="#br3" timeOffset="-61869.94">25347 6673 47 0,'25'22'23'0,"17"56"-35"0,-28-56 45 0,4 16-33 0,14 18 0 0,3 19-5 0,4 22 1 16,14 29 4-16,10 21 0 31,11 29-2-31,18 18 1 0,0 26-1 31,13 18 0-31,8 10 4 16,14 12 0-16,-3 13 2 0,6-3 0 0,-6-7-1 16,-1-25 1-16,-10-34-1 0,-14-41 1 0,-25-37-8 15,-21-48 0-15,-11-40-9 16,-6-41 0-16</inkml:trace>
  <inkml:trace contextRef="#ctx0" brushRef="#br3" timeOffset="-61434.08">26744 6365 30 0,'-3'-6'15'0,"3"3"-10"0,0 3 17 15,0 6-21-15,0 7 1 16,-4 6 2-16,8 18 0 16,3 16-4-16,14 23 0 0,11 21 3 15,13 28 0-15,15 20 1 16,14 15 0 0,4 25-1-16,7 15 0 0,14 10-1 15,13 26 1-15,8 8-1 16,-17-2 0-16,2 5-1 15,-2-15 1-15,-8-25-4 16,0-25 0-16,-10-34-8 16,-11-29 0-16,-14-50-5 15,-7-41 1-15</inkml:trace>
  <inkml:trace contextRef="#ctx0" brushRef="#br3" timeOffset="-61056.69">27718 5622 47 0,'7'-6'23'0,"21"22"-21"0,-17-4 42 16,3 7-41-16,0 22 0 16,3 3 0-16,12 21 1 0,6 14-6 15,4 21 0-15,14 22 2 16,7 32 1-16,10 22-3 16,8 28 0-16,10 28-2 15,21 28 1-15,25 16 0 16,-3 9 0-1,17 22 1-15,4-12 0 16,-4-25 0 15,-32-41 1-15,-6-35-3-16,-15-50 0 0,-10-34-9 0,-15-41 1 0</inkml:trace>
  <inkml:trace contextRef="#ctx0" brushRef="#br3" timeOffset="-60594.65">29122 4663 46 0,'70'21'23'0,"26"42"-18"0,-72-41 36 15,12 16-40-15,-1 9 0 0,0 16 0 16,11 18 0-16,10 29-3 16,8 22 1-16,7 24-1 93,13 23 0-93,-6 28-2 0,10 25 1 47,11 16-2-47,-32-76 1 31,42 98-2-31,-10-32 1 0,-18-24-2 16,-7-36 0-16,-3-37-4 0,-15-31 0 16</inkml:trace>
  <inkml:trace contextRef="#ctx0" brushRef="#br3" timeOffset="-60291.57">29693 3552 56 0,'92'91'28'0,"3"51"-43"0,-70-89 57 0,3 28-43 16,7 29 1-1,11 19-1-15,14 43 1 16,18 32 0-16,21 37 0 31,7 23-1 0,28 34 1-15,21 28 0 0,-3 16 0-16,27 12-5 0,8-3 0 0,-7-12-8 0,14 0 0 0</inkml:trace>
  <inkml:trace contextRef="#ctx0" brushRef="#br3" timeOffset="-44683.44">22027 16381 31 0,'4'13'15'0,"0"2"-5"15,-4-15 15-15,3 0-22 16,4 3 0-16,0-3 3 15,0 0 1-15,0 0-8 16,4 0 1-16,-1 0 5 16,5-6 0-16,2 3-2 15,8 0 1-15,3-3-3 16,-3 6 1-16,-4 3-1 16,-3 0 0-16,-4 3-2 15,-7 4 1-15,-4 2-1 16,-6 7 0-16,-4 0-2 15,-4 3 1-15,-7 0-1 0,1 3 1 16,-1-3 0-16,4-7 0 16,0 1 1-1,3 0 0-15,4-1 1 0,4 1 1 16,6-3 1-16,8-4 1 16,7-3-1-16,6-3 1 15,4-6-2-15,1-3 1 16,-5 3-7-16,-2 3 0 15,2-3-10-15,-6 3 1 63</inkml:trace>
  <inkml:trace contextRef="#ctx0" brushRef="#br3" timeOffset="-44167.82">22535 16419 37 0,'25'-19'18'0,"-4"-28"-13"0,-14 37 22 16,0 1-25-16,-3-7 0 15,-4-6 4-15,-4-3 0 16,-6-3-7-16,-8 3 0 16,-14 0 5-16,-6 3 0 15,2 9-2-15,-9 4 1 16,-8 12-4-16,-7 7 1 15,-4 5-3-15,8 7 0 16,-8 0-1-16,1 0 1 16,6 13-2-16,8 5 1 0,3 10 1 15,14 13 0-15,8 3 3 16,9 6 0-16,8-12 2 16,18 2 1-16,21-11 1 15,17-11 1-15,32-11 0 16,0-14 0-16,11-5 0 15,-4-10 0-15,-3-13-3 16,-7-15 0-16,-11-3-2 16,-18-4 0-16,-17-6-6 15,-15-6 1-15,-13 3-11 16,-11-12 1-16</inkml:trace>
  <inkml:trace contextRef="#ctx0" brushRef="#br3" timeOffset="-39875.96">22924 17149 41 0,'3'3'20'0,"29"-56"-12"0,-22 37 27 16,8-9-31-16,3-9 0 15,4-4 2-15,3-21 0 16,0-4-8-16,1-6 0 15,-5-3 4-15,-6-7 1 0,-8 7-2 16,-2 16 0-16,-8 6-2 16,-4 6 1-16,0 3-2 15,-3 10 0-15,0 9 0 16,0 9 1-16,0 10-1 16,0 3 0-16,0 13 0 15,-3 5 1-15,-1 7 2 16,4 13 0-16,0 6 0 15,0-3 1-15,3 9 0 16,4 10 1-16,4-7 0 16,3 0 0-16,0-3-1 15,3-6 0-15,5-3-3 16,-1-13 1-16,0-3-6 16,0-9 1-16,4-10-8 15,-4-12 1-15,3-7-5 16,1 1 1-16</inkml:trace>
  <inkml:trace contextRef="#ctx0" brushRef="#br3" timeOffset="-39676.44">23379 16660 56 0,'0'31'28'0,"3"20"-34"0,-3-36 56 15,-3 4-49-15,-1 0 1 16,1-3-1-16,-1-1 1 15,4 4-4-15,0-6 1 0,0-1-3 16,0-6 0-16,0-6-11 16,4 0 0-16,-4-12-2 15,0-10 1-15</inkml:trace>
  <inkml:trace contextRef="#ctx0" brushRef="#br3" timeOffset="-39110.25">23287 16544 34 0,'-7'-12'17'0,"17"15"-11"0,-3 3 29 0,1 3-32 16,2 7 1-16,1 0-1 16,3-4 1-16,3 1-7 15,1-1 0-15,-4 1 1 16,0-1 1-16,4 1-5 16,3 0 0-16,4-4 0 15,-4 3 1-15,-3 1 1 0,-1 0 1 16,-3 2 3-1,0 1 1-15,-3-4 3 0,0 1 0 16,-1 0 0-16,1-4 1 16,-4 0-2-16,0-2 1 15,0-4-2-15,-4 0 0 16,5-3-1-16,-1-3 0 16,0-7-1-16,0 1 0 15,3 0 0-15,1-4 1 16,3 0-1-16,0 4 1 15,0 0-1-15,0 6 1 16,0 3 0-16,1 0 0 0,-1 3-1 16,-4 0 1-16,1 0-1 15,-4 0 1-15,3-3-1 16,-2-3 0-16,2-3 0 16,1-1 0-16,3-2 0 15,3 0 0-15,1-1 0 16,0 1 0-16,-1-1 0 15,1-2 1-15,0 6 0 16,-8 2 0-16,-3 8 0 16,4 2 0-16,-1 9 1 15,1 1 1-15,0 3-1 16,3 0 0-16,3 0-1 16,5-4 1-16,2-5-2 15,-3-4 1-15,1-6-6 16,-5 0 1-16,-3-6-12 15,-3-4 1-15</inkml:trace>
  <inkml:trace contextRef="#ctx0" brushRef="#br3" timeOffset="-36763.77">23096 17156 53 0,'0'28'26'0,"-3"-6"-27"16,3-16 41-16,0 7-39 15,0 5 0-15,-4 7 0 16,-3 7 1-16,0-1-3 15,0 1 1-15,-3 5 1 16,3 1 0-16,3-1-1 16,4-2 1-16,0-10-4 0,7 0 1 15,0-9-4-15,0-7 1 16,0-9-6-16,0-12 0 16,-3-1-5-16,-4-9 1 15</inkml:trace>
  <inkml:trace contextRef="#ctx0" brushRef="#br3" timeOffset="-36556.02">22892 17334 45 0,'-4'29'22'0,"8"-4"-19"0,-1-22 41 0,4 0-41 16,4 3 1-16,0-3 1 15,13 0 1-15,4-3-8 16,1 0 1-16,-1-3 4 15,4 0 0-15,-4-3-6 16,4 0 1-16,-4-4-12 16,0 1 0-16,-3-4-3 15,-1 1 0-15</inkml:trace>
  <inkml:trace contextRef="#ctx0" brushRef="#br3" timeOffset="-36286.99">23340 17391 54 0,'7'0'27'0,"3"0"-31"0,-3 0 51 16,4-3-46-16,3-1 1 15,-3 1 1-15,6-3 1 16,8 0-6-16,7 0 1 16,-4-1-2-16,0-2 1 15,-7-4-9-15,1 1 0 16,-1-7-6-16,0 3 0 16</inkml:trace>
  <inkml:trace contextRef="#ctx0" brushRef="#br3" timeOffset="-36031.31">23544 17215 45 0,'4'16'22'0,"17"-4"-21"16,-14-12 38-16,4 4-37 16,-4-1 1-16,7 3 3 15,4 3 1-15,3 4-8 16,0 6 0-16,-3-4 5 15,-4 1 0-15,-7 3-2 16,-7-3 0-16,-11 5-3 16,-3 1 0-16,-11 0-5 15,-6 0 1-15,-1 0-8 16,4-6 0-16,-1-7-4 16,5-5 1-16</inkml:trace>
  <inkml:trace contextRef="#ctx0" brushRef="#br3" timeOffset="-35593.46">24042 17334 35 0,'21'38'17'0,"-3"-10"-14"0,-15-25 28 0,-3 0-29 0,-3 7 0 0,-4 2 2 0,-4 1 1 0,-3-4-7 16,3 1 1-16,1-4 3 16,-1-6 0-16,-3-3-2 15,3-7 1-15,1 4-3 16,3 0 1-16,3-3-1 16,8 2 1-16,3 1 0 15,-4 0 1-15,15 3 0 16,7 3 0-16,6 0 0 15,1 0 1-15,-4 0 1 16,1 0 0-16,-5 3 0 16,1 3 1 46,-4-6-1-62,-3 0 0 16,-4-6-1-16,-3-1 0 0,-11 1-1 15,-11 0 0-15,-7 0-1 0,-13-1 1 0,-5 4-4 0,5 0 1 16,-1 3-9-16,4 0 0 16,3-6-2-16,4 0 1 0</inkml:trace>
  <inkml:trace contextRef="#ctx0" brushRef="#br3" timeOffset="-34226.86">25308 16729 60 0,'4'22'30'0,"6"-19"-40"0,-3-3 63 0,4 0-53 16,10-3 1-16,7-3-1 16,8 0 1-16,3-1-4 15,-4 1 1-15,-7 3-6 16,-7 0 0-16,-7 6-9 15,-14 3 1-15</inkml:trace>
  <inkml:trace contextRef="#ctx0" brushRef="#br3" timeOffset="-34062.86">25266 16986 59 0,'3'25'29'0,"19"-18"-33"0,-15-7 50 0,7 0-46 0,7-4 1 15,7-2-2-15,4-6 1 16,7 2-6-16,7-5 1 16,-11-4-11-16,-3 0 0 15</inkml:trace>
  <inkml:trace contextRef="#ctx0" brushRef="#br3" timeOffset="-33720.61">26091 16648 49 0,'25'0'24'0,"-11"-4"-20"0,-14 4 34 0,0-6-38 0,0 9 1 0,-3-6 0 0,-8 3 1 0,-10 0-2 15,-7-6 0-15,-8 9 1 16,-2 6 1-16,2 13-2 15,-6 13 0-15,3-1 0 16,4-5 1-16,3 2-2 16,8 0 1-16,13 1 0 15,11-7 0-15,14-3 0 32,11-13 1-32,10-9 0 0,7-12 0 0,1 5-1 15,-1-8 1-15,-10-7-2 0,-8-3 1 16,-6-4-7-16,-4 4 1 15,-3-3-10-15,-8 9 0 16</inkml:trace>
  <inkml:trace contextRef="#ctx0" brushRef="#br3" timeOffset="-33534.53">26240 17008 66 0,'7'50'33'0,"-25"19"-45"0,15-53 60 0,-1 0-51 0,-3-1 0 0,-4 4-11 0,-3-3 0 0,-7-10 5 16,0-3 1-16</inkml:trace>
  <inkml:trace contextRef="#ctx0" brushRef="#br3" timeOffset="-32987.07">27527 16394 55 0,'-3'15'27'0,"-4"13"-23"0,3-15 44 0,1 3-45 0,-4 9 1 0,-4 6 1 15,0 4 0-15,-3 9-7 16,-3 9 0-16,6-6 2 16,4-6 1-16,0-7-8 15,3-9 0-15,8-9-11 16,7-4 0-16,6-18-1 16,4-6 1-16</inkml:trace>
  <inkml:trace contextRef="#ctx0" brushRef="#br3" timeOffset="-32799.17">27524 16572 34 0,'14'16'17'0,"21"25"-13"0,-24-38 30 0,6-3-28 0,1 6 0 16,3 4 3-16,-3 2 0 15,-4 4-12-15,-7 6 1 16,-7 3 7-16,-7 0 1 15,-11-3-5-15,-6 0 1 16,-5-10-4-16,1 1 0 16,3-4-5-16,1 1 1 0,6-4-10 15,8-3 0-15</inkml:trace>
  <inkml:trace contextRef="#ctx0" brushRef="#br3" timeOffset="-32520.59">27820 16779 37 0,'4'47'18'0,"-8"-15"-9"0,4-29 23 0,0-3-27 0,0 6 1 0,0 3 2 0,4 1 1 0,-1-1-11 0,1-2 0 0,3-7 7 16,3-4 0-16,4-2-4 16,4-3 1-16,3-10-7 0,0-9 1 15,1-4-13-15,6-5 0 16</inkml:trace>
  <inkml:trace contextRef="#ctx0" brushRef="#br3" timeOffset="-32265.25">28180 16152 54 0,'-7'63'27'0,"-18"9"-29"0,22-47 40 0,-8 10-37 15,4 15 1-15,0 3 1 16,0 7 0-1,3 5-9 1,1-18 0-16,3-18-5 16,-4-20 0-16,1-12-5 15,3-6 1-15</inkml:trace>
  <inkml:trace contextRef="#ctx0" brushRef="#br3" timeOffset="-32054.29">27880 16394 47 0,'-11'6'23'0,"26"0"-17"0,-5 0 45 0,8-2-45 16,10 2 0 0,11-3 2-16,10-3 0 0,18-3-11 0,0-3 0 15,0-1 3-15,0-5 0 16,-10 2-12-16,-15 1 1 16,-14-1-9-16,-10 7 1 15</inkml:trace>
  <inkml:trace contextRef="#ctx0" brushRef="#br3" timeOffset="-27385.06">24440 16993 40 0,'-3'0'20'0,"3"0"-13"0,0 0 21 16,0 0-24-16,3-7 0 16,1-5 3-16,7-10 0 15,-4 0-9 1,0-13 1-16,0-12 5 0,-4 7 1 16,-3-14-3-16,0-2 0 15,0-1-1-15,0 1 0 16,4 3-1-16,-1 6 0 15,1 12 0-15,3 7 1 16,0 6 0-16,0 0 0 16,0 6-2-16,0 7 1 0,-3 12-4 15,-1 9 0-15,1 14-4 16,-4 5 1-16,0 7-8 16,3-1 0-16,-3-5-1 15,-7 2 1-15</inkml:trace>
  <inkml:trace contextRef="#ctx0" brushRef="#br3" timeOffset="-27183.07">24299 16870 54 0,'0'3'27'0,"22"-9"-31"16,-12 6 57-16,8 0-50 15,6 0 0-15,5 0 1 16,2-3 0-16,-2-3-6 0,-8-1 1 15,3 1 1 1,1 0 0-16,-4 0-9 0,-3 2 1 16,0-2-10-16,-4 0 0 15</inkml:trace>
  <inkml:trace contextRef="#ctx0" brushRef="#br3" timeOffset="-26915.32">24864 16729 51 0,'3'10'25'0,"-6"-7"-24"16,3 0 38-16,-7 3-36 16,0 7 0-16,-4 2 2 15,-3 7 0-15,0-6-7 16,0 3 1-16,0 6 4 15,0 0 0-15,3 0-2 16,7 0 0-16,4-3-3 16,4 0 0-16,7-3-6 15,3-13 1-15,3 0-10 16,8-12 0-16</inkml:trace>
  <inkml:trace contextRef="#ctx0" brushRef="#br3" timeOffset="-26705.75">25079 16789 44 0,'4'15'22'0,"-4"10"-18"0,-4-18 31 15,-3-1-33-15,-7 3 0 16,-7 7 2-16,-8 6 0 16,-2 0-5-16,-5 0 0 15,5 3 2-15,6-3 1 16,4 3-3-16,3-6 1 15,4-7-8-15,11-5 1 16,3-7-8-16,7-16 0 16</inkml:trace>
  <inkml:trace contextRef="#ctx0" brushRef="#br3" timeOffset="-26498.79">24910 16732 44 0,'14'25'22'0,"3"16"-16"15,-13-28 34-15,7-1-36 16,-4 4 0-16,0 9 2 16,0 3 0-16,3 4-8 15,4 2 0-15,0 1 4 16,1-7 1-16,-1-6-5 16,-4-7 0-16,1-2-7 15,-4-10 1-15,-4-9-9 16,-3-10 0-16</inkml:trace>
  <inkml:trace contextRef="#ctx0" brushRef="#br3" timeOffset="-26212.11">25178 16648 55 0,'3'9'27'0,"-3"-22"-27"0,4 17 46 0,3 5-42 16,0 13 1 0,0 12 1-16,-3-5 0 0,-4 11-9 15,-8 7 0-15,-2 0 1 16,3 1 1-16,-7 5-12 15,0-3 0-15,3-22-6 16,-7-15 0-16</inkml:trace>
  <inkml:trace contextRef="#ctx0" brushRef="#br3" timeOffset="-25519.27">24589 11580 46 0,'3'0'23'0,"11"31"-24"0,-10-9 38 16,-1 19-36-1,-3 25 1-15,-3 25 1 0,-1 0 1 16,-3 31-4-16,0 41 0 15,-3 7 2-15,3 11 1 16,3-5-1-16,0 0 0 78,-3-29-2-78,0-9 1 16,0-25-5-16,4-13 1 0,-1-24-4 0,4-20 1 0,0-25-10 0,4-24 1 0</inkml:trace>
  <inkml:trace contextRef="#ctx0" brushRef="#br3" timeOffset="-24730.58">24797 11618 42 0,'35'15'21'0,"21"-8"-25"0,-34-10 32 0,6-4-27 0,11 1 1 15,3 12 3-15,18-12 0 16,14-10-5-16,21 4 0 16,8 6 4-16,20-1 1 15,25 7-2-15,4-3 0 16,21 0-2-16,21-6 1 16,0-1-2-16,14-6 1 15,-17-2-2-15,6-4 1 16,4 0-1-16,-28-6 1 0,7 6 0 15,-11 0 0-15,-6 0-1 16,-19 6 0-16,-3 3 0 16,-14 7 1-16,-10 6-1 15,-15 6 1-15,-10 7 0 32,-18 9 0-32,-11 6-1 0,-13 13 1 0,-15-3-1 15,-10 12 0-15,-11 12-1 16,-7 11 0-16,-4 5 0 15,4 19 0-15,0 4 0 16,4-4 1-16,0 16 0 16,6 18 0-16,4-5 2 15,-3-7 0-15,0-3 1 16,-4-6 0-16,0 9 0 0,0-22 0 16,-14-3-1-16,0 0 1 15,-14-15-2-15,-18-7 1 16,-17-6-2-1,-18-4 1-15,-21-5-1 0,-18-10 0 16,-35-6 0-16,-22-10 0 16,-27 0 0-16,-18-2 1 15,-25-4-1-15,-3-16 0 16,-18-3 2-16,-4-15 1 16,-10-7 0-1,-4-12 1 1,-10 0-4-16,0-4 1 31,0 7-12-31,6 0 0 0</inkml:trace>
  <inkml:trace contextRef="#ctx0" brushRef="#br3" timeOffset="-23585.52">29584 16723 43 0,'-7'12'21'0,"0"-27"-9"15,7 8 21-15,-4 1-30 16,-3-3 1-16,0-1 2 16,-3-2 0-16,3 6-8 15,-4 2 1-15,-3-2 5 16,-4 0 1-16,-3 6-3 16,-7 3 1-16,3 3-2 15,0 4 0-15,4 5-2 0,4-2 1 16,3-1-2-1,6 1 1-15,8 0-1 0,8-4 0 16,2 0 1-16,4-2 0 16,4-1 0-16,0 3 1 15,-1 1 0-15,-3 2 0 16,0 1 0-16,4 2 0 16,-7-5 0-16,-4-1 0 15,0 4 0-15,-4-1 0 0,1 1-1 16,-1-7 0-16,4-3-4 15,0-3 1 1,4-6-12-16,7 0 0 0</inkml:trace>
  <inkml:trace contextRef="#ctx0" brushRef="#br3" timeOffset="-23284.31">29704 16886 41 0,'3'9'20'0,"-3"-21"-11"16,0 5 24-16,0-5-29 16,0-4 0-16,4-3 3 15,-4-6 0-15,3 0-9 16,1 0 1-16,3 3 6 0,0 7 0 15,4 2-2-15,-1 4 0 16,4-7-2-16,1 7 1 16,-1 2-5-16,3 4 0 15,1-3-9-15,3 3 0 16,0 3-6-16,-7 3 0 16</inkml:trace>
  <inkml:trace contextRef="#ctx0" brushRef="#br3" timeOffset="-22925.24">29954 16826 57 0,'22'25'28'0,"2"-15"-28"0,-17-10 51 0,4-3-49 15,-1-4 0-15,5-2 1 16,6-4 0-16,0-2-5 15,-3-1 1-15,-1-3 2 16,1-3 0-16,-4 0-3 16,-11 4 0-16,-3 2-2 15,-3 3 0-15,-4 4 0 16,-7 6 1-16,0 9 0 16,0 10 0-16,3 6 1 15,0 3 1-15,1 0 1 0,3 0 1 16,3 3-1-16,4-6 1 47,4 0-1-47,3-3 1 0,7-7-4 0,7-5 0 0,4-4-8 31,-1-6 1-31</inkml:trace>
  <inkml:trace contextRef="#ctx0" brushRef="#br3" timeOffset="-22478.99">30558 16713 54 0,'3'10'27'0,"-13"-7"-27"0,3-3 36 0,-4 3-34 16,-7 0 0-16,-6 4 2 15,-5 2 0-15,1 3-5 16,0 1 0-16,3 3 3 15,4-4 0-15,3 4-1 16,4-4 1-16,4-2-2 16,6-1 1-16,8-2-2 15,3-4 1-15,7 0-2 16,0-3 0-16,0 0-1 16,0-3 1-16,0 0 0 0,0-1 0 15,1 1 1-15,2 6 0 31,1 4 2-31,3-7 1 0,-7 6 0 32,4 3 0-32,-4 7-1 0,0-3 1 15,0-1-4 32,-3 1 1-31,-1-7-14-16,4-9 0 0,0-10-1 15,4 4 0-15</inkml:trace>
  <inkml:trace contextRef="#ctx0" brushRef="#br3" timeOffset="-22068.61">32078 16532 60 0,'-7'15'30'0,"-28"17"-37"0,24-23 61 15,-6-3-54 1,-5 4 0-16,-2-1 3 0,-1 0 1 16,-3 7-4-16,-4 3 1 15,0 6 1-15,4 6 1 16,7 1-1-16,0-7 1 16,3 6-3-16,4 4 1 15,7-1-2-15,3-6 1 16,15-2-2-16,10-5 0 15,11-5-4-15,3-10 0 16,4-2-7-16,0-14 0 0,7-9-6 16,-4 1 0-1</inkml:trace>
  <inkml:trace contextRef="#ctx0" brushRef="#br3" timeOffset="-21710.29">32300 16682 47 0,'18'19'23'0,"-14"-13"-16"0,-4-3 38 0,-4 0-44 16,-7 1 0-16,1-1 1 16,-1 3 0-16,-6 0-2 15,-5 1 1-15,-6 2 1 16,0 3 1-16,0 4 0 16,3 0 0-16,4 0-1 15,3-1 0-15,8-5-1 16,6-1 0-16,11-3-1 15,7-3 0-15,4 1-1 0,0 5 0 16,-1-6-1-16,1-3 0 16,0-3 0-16,-4-3 1 15,-4-1 0-15,1 4 0 16,-4 3 0-16,0 3 1 16,0 1 0-1,-4-4 0-15,5 0 0 0,-5 6 1 16,1 3-3-16,-1 1 1 15,1-4-6-15,3-3 0 16,3-3-10-16,4-9 1 16</inkml:trace>
  <inkml:trace contextRef="#ctx0" brushRef="#br3" timeOffset="-21347.66">32424 16823 55 0,'0'32'27'0,"3"-26"-32"0,-3-3 44 0,4-3-39 16,-4 0 0-16,7-3-1 15,-4-7 1-15,5-2 0 16,-1-7 0-16,3-3-1 16,8-3 1-16,-1-3-1 15,1 6 1-15,3 3 0 16,0 3 0-16,1-6 1 15,2 10 0-15,1 2 1 16,0 10 0-16,-1-3 0 31,-2 6 1-31,-1 7 0 0,-4 2 1 0,-3 10-1 0,4 0 0 16,3 0 0-16,7 0 0 16,4 0-1-16,0-3 0 15,3-6-2-15,1-7 0 16,6-6-6-16,-7-10 0 15,-7-2-13-15,-10-4 1 32</inkml:trace>
  <inkml:trace contextRef="#ctx1" brushRef="#br3" timeOffset="-21309.27">16976 14982 0,'0'0'15</inkml:trace>
  <inkml:trace contextRef="#ctx0" brushRef="#br3" timeOffset="-20495.84">21459 17776 52 0,'-3'22'26'0,"14"-3"-19"0,-8-12 27 15,-3 2-32-15,0 10 1 16,0 12 1-16,-3-6 1 16,-1 16-7-16,-3 9 1 15,-4 10 3-15,-6-1 0 16,-1 1-3-16,4-10 0 0,3-9-7 16,1-13 1-16,6-15-10 15,4-10 0-15</inkml:trace>
  <inkml:trace contextRef="#ctx0" brushRef="#br3" timeOffset="-20237.99">21343 18084 41 0,'18'19'20'0,"13"-19"-15"16,-20-4 28-16,0 1-30 0,3-3 0 0,10 6 3 15,1-3 1-15,0 0-8 0,0 6 0 16,-4 3 5 0,-7 4 0-16,-7 8-3 0,-11 4 1 15,-10 13-3-15,-7-7 1 16,3 0-3-16,-3 1 0 16,0-4-4-16,3-3 1 15,1-4-4-15,6-5 0 16,8-7-5-16,3-6 0 15</inkml:trace>
  <inkml:trace contextRef="#ctx0" brushRef="#br3" timeOffset="-19877.57">21689 18316 37 0,'28'-13'18'0,"-10"23"-13"0,-11-10 32 0,-4 0-34 15,4 0 1-15,0-3 2 16,0 3 0-16,0-7-8 16,1-2 1-16,-1-4 4 15,-4-2 1-15,-3 2-3 16,0-3 0-16,-3 4-3 16,-1 2 1-16,-3 4-1 15,0 6 0-15,-4 10 0 16,-3 5 1-16,0 1 1 15,0 6 0-15,3 3 3 16,8 3 0-16,3 0 1 16,7 1 0-16,7-4-1 15,4-6 1-15,-4-7-4 47,7-9 1-47,4-9-8 0,-1-7 1 16,1-5-11-16,-4-1 0 15</inkml:trace>
  <inkml:trace contextRef="#ctx0" brushRef="#br3" timeOffset="-19069.65">22687 18156 66 0,'0'22'33'0,"-3"0"-35"16,3-16 57-16,-4 7-54 15,1 2 1-15,-1 1 0 0,1 0 1 16,-5 2-5-16,5 1 0 16,-1-3-3-16,4 0 0 15,0-7-11-15,0-6 1 16,7-6-5-16,1-3 0 15</inkml:trace>
  <inkml:trace contextRef="#ctx0" brushRef="#br3" timeOffset="-18908.75">22553 17987 46 0,'4'6'23'0,"13"0"-21"0,-10 0 39 0,4 1-41 15,3-1 1-15,4 0-2 16,3 0 1-16,0 7-3 16,4-4 0-16,3 4-10 15,-3-4 1-15,-4 4-2 16,-7-7 0 0</inkml:trace>
  <inkml:trace contextRef="#ctx0" brushRef="#br3" timeOffset="-18571.27">22846 18325 31 0,'3'7'15'0,"4"5"-13"0,-3-9 27 15,-4-3-28-15,0 0 0 16,7-3 1-16,0-3 0 16,0 0-3-16,-3-7 1 15,-1-3 1-15,8 4 0 16,-1-7 0-16,1 6 0 15,3-2 0-15,4 5 0 16,-4 1 2-16,3 3 0 16,-2 2 1-16,2 4 1 15,1 0 0-15,-4 7 0 16,0 5 0-16,-3 4 0 16,-1 0-2-16,-3-4 0 15,0 4-2-15,-3 0 1 16,3-4-2-1,-4 1 0 1,5-1-5-16,-1-2 1 0,0-7-6 0,3-3 0 0,4-10-7 16,4-2 1-16</inkml:trace>
  <inkml:trace contextRef="#ctx0" brushRef="#br3" timeOffset="-18354.7">23364 18096 41 0,'0'25'20'0,"0"-12"-11"0,0-7 32 0,-3 0-38 0,-1 7 1 0,1 9 3 16,-4 0 1-16,0 0-10 0,0-3 1 16,3-4 3-16,1-2 1 15,3-1-7-15,3-8 0 16,4-4-14-16,0-16 1 15</inkml:trace>
  <inkml:trace contextRef="#ctx0" brushRef="#br3" timeOffset="-18194.8">23283 17933 44 0,'29'22'22'0,"-1"-9"-29"0,-18-13 27 0,4 0-34 16,4 0 0-16,-4-7-6 16,0-2 1-16</inkml:trace>
  <inkml:trace contextRef="#ctx0" brushRef="#br3" timeOffset="-17870.57">23583 18451 47 0,'11'31'23'0,"-11"-31"-29"16,0 0 47-16,3-16-38 0,1-6 0 16,-1-6 3-1,-3-13 0-15,-3-9-8 0,-1-12 1 16,1-1 4-16,3-16 0 15,0 1-1-15,0 3 0 16,3 3-1-16,4 9 0 16,4 13 1-16,0 15 0 15,-1 10-3-15,4 16 1 16,-3 12-5-16,-1 6 1 16,-3 1-8-16,-3 2 0 15,0 7-6-15,-1 6 0 16</inkml:trace>
  <inkml:trace contextRef="#ctx0" brushRef="#br3" timeOffset="-17697.77">23467 18168 59 0,'17'19'29'0,"-2"-19"-36"15,-8-3 56-15,7-3-50 16,3-4 1-16,8 4-4 15,0-3 0-15,3 2-3 16,0-2 1-16,0 0-10 16,-3-1 0-16</inkml:trace>
  <inkml:trace contextRef="#ctx0" brushRef="#br3" timeOffset="-17505.89">23862 18272 44 0,'3'53'22'0,"-3"-50"-22"0,0 4 33 16,0 2-32-16,0 4 1 15,0-4-1-15,0-3 1 16,0-3-5-16,0-3 0 16,4-9-5-16,-1-7 1 15,5 1-6-15,-8-7 0 16</inkml:trace>
  <inkml:trace contextRef="#ctx0" brushRef="#br3" timeOffset="-17334">23890 17990 29 0,'18'-3'14'0,"-1"3"-17"15,-10 0 20-15,4-4-29 16,3-5 0-16,-3-10-2 15,3-3 1-15</inkml:trace>
  <inkml:trace contextRef="#ctx0" brushRef="#br3" timeOffset="-17096.04">24123 17613 31 0,'-4'44'15'0,"1"19"-12"0,3-44 31 15,-7 12-29-15,0 10 1 16,-4 6 2-16,1 9 1 16,3 4-12-16,0 9 1 15,3-9 6-15,4-7 1 16,0-9-7-16,4-16 1 16,-1-9-4-16,4-10 0 15,-3-15-8-15,-4-13 1 16,-4-9-3-16,1-3 1 15</inkml:trace>
  <inkml:trace contextRef="#ctx0" brushRef="#br3" timeOffset="-16938.54">23943 18109 45 0,'14'28'22'0,"4"-12"-22"0,-11-13 45 0,0-6-46 16,7 0 1-16,7 3-6 15,11-7 1-15,3 4-3 16,0 0 1-16,1-3-7 16,-4 6 0-16</inkml:trace>
  <inkml:trace contextRef="#ctx0" brushRef="#br3" timeOffset="-16636.54">24296 18231 51 0,'17'25'25'0,"22"-18"-28"0,-28-7 49 16,6-7-46-16,5-8 0 31,-1-20-1-31,-4-3 1 16,-2 7-1-16,-8 6 0 16,-7 3-2-16,-7 10 1 15,-11 5-2-15,0 17 1 16,-3 5 2-16,3 7 0 15,1 10 2-15,6 5 1 16,8-5 2-16,6 2 0 0,4-3 0 16,11-2 1-1,3-10-3-15,4-7 1 0,7-6-5 16,-11-9 1 0,3-3-10-16,5 3 1 31,2-13-7-31,12 4 1 0</inkml:trace>
  <inkml:trace contextRef="#ctx0" brushRef="#br3" timeOffset="-16406.59">24836 18306 54 0,'0'22'27'0,"0"0"-33"16,0-19 50-16,0 1-45 15,-4-1 0-15,1 0-12 0,-8-3 1 16,4-3 4-16,0 0 0 15</inkml:trace>
  <inkml:trace contextRef="#ctx0" brushRef="#br3" timeOffset="-13406.47">30801 12731 47 0,'4'0'23'0,"3"22"-13"16,-7-19 23-16,-4 0-32 16,-6 10 1-16,-12 9 2 15,-13 15 1-15,-4 1-5 16,-17 18 0-16,-18 20 2 15,-7 8 1-15,-18 20-1 16,7-4 0-16,-3 4-4 16,0 9 0-16,6-13-5 31,8-9 1-31,11-16-4 0,10-19 0 0,17-15-7 16,15-22 1-16</inkml:trace>
  <inkml:trace contextRef="#ctx0" brushRef="#br3" timeOffset="-12940.3">29824 13471 44 0,'14'44'22'0,"4"-38"-17"0,-18-3 38 0,0 7-40 16,-7 2 0-16,-4 10 0 15,-7 3 1-15,-3 13-6 16,-7 9 1-16,-4 3 3 16,-7 0 1-16,1 0-3 15,6-6 1-15,4-6-2 16,3-7 1-16,4-6-1 16,7-9 1-16,3-6-1 15,8-10 0-15,6-7 1 16,15 4 0-16,10 3 0 15,0 0 1-15,7 3 0 16,8 4 0-16,3-1 0 16,-1 3 1-16,-2 1-1 15,-8-1 1-15,-7-3 0 16,-3 1 0-16,-7-1-1 0,-4-3 1 16,-7 0-1-16,-11 0 1 15,-13-3-2-15,-12-6 1 16,-2-7-1-16,-5-8 1 15,5-8 0-15,-1 4 0 16,4-12-5-16,10-1 1 16,7-3-16-16,18-3 1 15</inkml:trace>
  <inkml:trace contextRef="#ctx0" brushRef="#br3" timeOffset="-11931.72">30600 12195 48 0,'-7'28'24'0,"14"-6"-12"0,-4-19 25 15,-3 3-36-15,4 1 1 16,3-4 1-16,4 0 1 16,3-6-5-16,7-4 0 15,4-2 3-15,-4-13 0 16,0-16-2-16,0-2 1 16,-3-4-1-16,-1-3 0 15,-6 3 0-15,-4 13 0 16,0 5-2-16,0 4 1 15,-3 4-2-15,-1 5 1 0,1 26-2 16,-1 2 1-16,1 17 0 16,-1 12 0-16,4-1 2 15,4 5 1-15,3-5 1 16,7-2 1-16,7-6 1 16,8-20 0-16,6-11 0 15,-7-11 0-15,-6-21 0 16,-1-10 0-16,-4-9-1 15,-2-12 1-15,-5-1-3 16,-10-6 1-16,-7 4-7 16,0 5 0-16,0 13-11 15,-7 10 0-15</inkml:trace>
  <inkml:trace contextRef="#ctx0" brushRef="#br3" timeOffset="-11514.57">31129 12223 50 0,'7'0'25'0,"4"3"-18"0,-8-3 35 15,-3 0-40-15,7 0 1 0,4 0 0 16,0 0 0-16,-1-6-5 16,4 3 1-16,-3-13 2 15,3 0 1-15,-4-9-2 16,1-3 0-16,-4 0-2 16,-3 3 1-16,-4 3-2 15,0 6 1-15,-4 7 0 16,-6 6 0-16,-1 9 0 15,-3 3 0-15,0 10 0 16,7 0 1-16,0 3 1 16,0 0 0-16,0 0 0 15,3-3 1-15,4 2-1 16,11-2 1-16,3 3-5 16,7-6 0-16,0-4-11 15,0-5 1-15</inkml:trace>
  <inkml:trace contextRef="#ctx0" brushRef="#br3" timeOffset="-8991.66">31577 12032 7 0,'7'9'3'0,"-7"-6"19"15,0-3-14-15,4-6-7 16,-4 6 1-16,-4-3 3 16,1-3 1-16,-1-1-5 15,1 4 0-15,-1 0 4 0,-3 3 1 16,0 0-1-16,-4 3 0 16,-3 0-2-16,0 7 0 15,-7 2-2-15,0 4 0 16,-7 6-1-16,6 3 0 15,1-6 0-15,4-4 1 16,3 4-1-16,3 3 1 16,4 3 0-16,3 7 0 15,8-1 0-15,10-3 1 0,11-3-2 16,6-6 1-16,8-9-2 16,4-4 1-16,-12-6-9 15,-2-3 1-15,-8-7-4 16,-7-2 0-16</inkml:trace>
  <inkml:trace contextRef="#ctx0" brushRef="#br3" timeOffset="-8633.74">31658 12217 43 0,'4'9'21'0,"6"-12"-21"16,-3 0 41-16,1-3-40 15,-1 6 0-15,-7 0 0 0,3-16 1 16,1 0-3-16,-1 1 1 16,-3-1 1-16,0-3 0 15,0 3-1-15,0 1 1 16,0 5-1-16,-3 4 1 15,-1 6-1-15,-3 9 1 16,0 4-1-16,0 3 1 16,3 9-1-16,1 9 1 15,3 7-1-15,0-3 1 16,3-7-2-16,4-6 1 16,1-3-5-16,-1-13 0 0,7 4-10 15,3-10 1-15</inkml:trace>
  <inkml:trace contextRef="#ctx0" brushRef="#br3" timeOffset="-8318.31">32071 12035 36 0,'18'6'18'0,"-18"19"-13"16,-4-19 21-16,-3 7-24 15,-7 0 1-15,-4-1 2 16,-6 4 1-16,-1-1-7 15,0 1 0-15,-3-6 4 16,3-7 1-16,4 0-2 16,4 3 0-16,2-3-1 15,8 3 1-15,4-2 0 0,6-1 0 16,4 3-1-16,0 0 1 16,4 7-1-16,-4-4 1 15,0 4-1-15,-7 2 0 16,-3 4-1-16,-8 6 0 15,-3-6-4-15,-7 0 1 16,0-3-8-16,-1-7 1 16,8-3-5-16,4-3 0 15</inkml:trace>
  <inkml:trace contextRef="#ctx0" brushRef="#br3" timeOffset="-7985.92">32230 12091 43 0,'10'19'21'15,"-13"-3"-22"-15,-1-10 36 0,-3-3-33 16,0 0 0-16,-3 0 1 16,-4 4 1-16,-1 2-6 15,-2-3 1-15,-1 4 2 16,0-4 1-16,1-3-2 15,3 0 1-15,3 0-2 16,8 1 1-16,3 2 0 16,7 0 0-16,3 4 0 15,4-1 0-15,0 0 0 0,1 1 0 16,-5 2 0-16,-3 1 0 16,-7 3-1-16,-3-1 1 15,-8 4-5-15,-3 0 1 16,-4-7-10-16,-3 1 1 15</inkml:trace>
  <inkml:trace contextRef="#ctx0" brushRef="#br3" timeOffset="-7568.02">32360 12261 45 0,'21'12'22'0,"-10"-6"-23"16,-11-6 35-16,-7 0-35 16,-4 0 1-16,1 0 2 15,-4 4 0-15,-4-1-1 16,4 3 0-16,0 6 1 16,0 4 0-16,0-3 0 15,3 2 0-15,0-2-1 16,4-4 1-16,4-2-2 15,3-4 1-15,3 3-1 16,1-3 0-16,-1 0 0 16,5 4 1-16,2-7-2 15,1-4 1-15,-4 1-1 16,3 0 1-16,1 3 0 0,-4 3 0 31,-3 10 0-31,3-1 0 16,-4 1 0-16,4 3 0 15,0-4-3-15,7-2 0 16,0-7-7-16,4 0 1 16,0-9-5-16,3-1 0 15</inkml:trace>
  <inkml:trace contextRef="#ctx0" brushRef="#br3" timeOffset="-7311.3">32519 12417 43 0,'11'4'21'0,"-8"-17"-27"0,-3 4 37 0,0-1-31 15,0-2 0-15,0-4 2 16,0 0 0-16,0 4-1 16,0-1 1-16,0 4 1 15,4-1 1-15,6 4 0 16,4 0 0-16,8 3-2 15,9 0 1-15,1-4-3 16,0 1 1-16,-4 3-6 16,-7 0 1-16,0 3-11 15,1-3 1-15</inkml:trace>
  <inkml:trace contextRef="#ctx0" brushRef="#br3" timeOffset="-6469.83">33126 12214 52 0,'17'28'26'0,"-20"19"-31"16,-1-32 42-16,-6 7-36 15,-4-6 1-15,-7 9 0 16,-15 10 0-16,-6 5-3 16,-4 14 0-16,4 2 2 15,-4 7 1-15,-3 6-5 0,-1-13 0 16,8-9-7-16,7-9 0 15,13-16-5-15,15-16 1 16</inkml:trace>
  <inkml:trace contextRef="#ctx0" brushRef="#br3" timeOffset="-6286.96">32770 12185 42 0,'10'22'21'0,"-3"60"-18"0,-3-57 36 0,-4 0-39 16,0 9 1-16,0 7 0 16,0-6 0-16,0-1-5 15,3-2 1-15,-3-7-10 16,-3-13 1-16</inkml:trace>
  <inkml:trace contextRef="#ctx0" brushRef="#br3" timeOffset="-6018.39">33172 12665 64 0,'31'60'32'0,"-13"-29"-41"0,-18-22 56 15,-7 10-48-15,-7 9 0 16,-7 1-9-16,-7-4 1 16,-4-3-3-16,-3-10 1 15</inkml:trace>
  <inkml:trace contextRef="#ctx0" brushRef="#br3" timeOffset="-4787.67">31097 12775 37 0,'7'12'18'0,"4"-8"-8"15,-11-4 18-15,0 0-27 16,0 0 1-16,4 0-1 16,-4 0 1-16,0 0-3 15,0 0 0-15,0 0 0 16,0 0 1-16,-4-4-2 16,0-2 1-16,1 0 0 15,3 3 1-15,0 0-1 16,0-1 1-16,0 4 0 15,0 0 0-15,0 0 1 0,0 0 0 16,0 0-1-16,0 0 1 16,0 0-1-16,0 0 1 15,0 0-1-15,0 0 1 16,3 4 0-16,-3 2 1 16,0 6-1-16,-3 7 0 15,-1 13 0-15,-3-10 0 16,-3 12 0-16,-4 7 0 15,0 0-1-15,-1-1 1 0,1-5-1 16,0-1 0-16,4-5-3 16,-1-8 0-1,4-2-7-15,3-6 0 0,1-10-3 16,3-6 0-16</inkml:trace>
  <inkml:trace contextRef="#ctx0" brushRef="#br3" timeOffset="-4531.54">31034 13013 29 0,'14'-3'14'0,"4"9"-6"16,-11-9 23-16,0 3-28 16,3 0 0-16,1 0 3 15,-1 6 1-15,1 4-9 16,-4 2 1-16,-3 4 4 15,-4 3 1 1,-22 22-2 0,-2-10 0-16,3-6-5 0,-1-3 0 15,5-9-4-15,3-1 0 16,3-9-7-16,8-3 1 16</inkml:trace>
  <inkml:trace contextRef="#ctx0" brushRef="#br3" timeOffset="-4278.55">31193 13154 34 0,'3'29'17'0,"-3"-17"-15"0,-3-3 25 0,3-5-25 15,0 2 1-15,-4 3 1 16,1 4 1-16,3-1-5 15,-4 1 1-15,8-1 3 16,-1-5 1-16,1-4-3 16,3-3 0-16,3-6-3 15,4-7 0-15,4-3-6 16,0-2 0-16,-1-8-7 16,4 1 0-16</inkml:trace>
  <inkml:trace contextRef="#ctx0" brushRef="#br3" timeOffset="-4033.54">31496 12624 54 0,'-14'60'27'0,"-18"28"-35"0,25-60 49 16,-3 6-41-16,-5 20 0 15,1 2 0-15,4 7 1 0,-1-10-2 16,4-12 0 0,0-7-4-16,0-21 0 0,3-13-5 15,1-13 0-15,-1-5-4 16,-3-14 0-16</inkml:trace>
  <inkml:trace contextRef="#ctx0" brushRef="#br3" timeOffset="-3869.5">31246 12919 49 0,'-4'19'24'0,"18"0"-21"0,-3-16 47 0,3 0-45 16,3 0 1-16,8 0 0 15,10-3 1-15,11-3-10 16,7 0 0-16,4 0 2 16,-15 0 0-16,-3-4-11 15,-4 1 0-15,-3-3-7 16,-4-1 0-16</inkml:trace>
  <inkml:trace contextRef="#ctx0" brushRef="#br3" timeOffset="-3286.25">31972 13289 41 0,'-7'28'20'0,"-7"-6"-10"0,11-12 30 0,-1 5-38 15,-3 1 1-15,3 0 0 16,-3-1 1-16,4-5-5 15,-1-1 1-15,4-6 2 16,0-3 0-16,11-12-1 16,3-10 0-16,4 6-1 0,6 4 0 15,-2-7-2-15,2-3 1 16,-3 6-1-16,1-3 1 16,-5 7 0-16,1 6 0 15,-1 6 0-15,-2 9 1 16,-1 0 0-16,0-2 0 15,-4 5 0-15,1 4 1 16,0 0-1-16,-4 2 1 16,-4 1-2-16,1 6 1 15,-4-6-6-15,0 0 0 16,3-3-9-16,1-10 0 0</inkml:trace>
  <inkml:trace contextRef="#ctx0" brushRef="#br3" timeOffset="-3001.74">32406 13324 30 0,'14'0'15'0,"-7"0"0"0,-7 0 14 0,0 0-28 15,0 0 0-15,0 0 3 16,0 0 0-16,-7-7-4 16,-3 4 0-16,-4 3 3 15,-4 6 1-15,-3 4-2 16,0 2 1-16,7 4-2 15,-1 3 1-15,5 0-2 16,3 3 1-16,0-7-1 0,7-5 0 16,10-4 0-1,8-6 1-15,3-6-1 16,0-7 0-16,-3-6-3 0,-4-6 1 16,0 7-10-16,0-11 1 15,7-5-4-15,1-1 1 16</inkml:trace>
  <inkml:trace contextRef="#ctx0" brushRef="#br3" timeOffset="-2762.36">32653 12828 47 0,'-3'41'23'0,"-26"9"-22"0,22-44 43 0,-7 13-42 15,0 9 1-15,-4 10 1 16,1 15 0-16,3 4-6 16,3-4 1-16,4-6 2 15,0-9 0-15,3-10-5 16,4-15 0-16,0-10-5 16,0-3 0-16,-3-13-7 15,-4 1 0-15</inkml:trace>
  <inkml:trace contextRef="#ctx0" brushRef="#br3" timeOffset="-2580.27">32300 13135 54 0,'14'19'27'0,"15"-9"-25"0,-12-13 49 0,4-1-47 0,11-5 0 16,11 3 1-16,9-4 0 15,-6 4-9-15,0-3 1 16,-7 2-1-16,-7 1 0 15,-8 12-15-15,-9-2 1 16,-12 5-1-16,-6 3 1 16</inkml:trace>
  <inkml:trace contextRef="#ctx0" brushRef="#br3" timeOffset="-1484.98">30833 13643 44 0,'7'10'22'0,"18"-4"-18"0,-18-3 43 0,7 0-45 16,3 1 1-16,5-1 0 16,-1-3 0-16,3-3-4 15,-6-1 1-15,0-2 2 16,-4 0 0-16,-7 0-2 16,-4-4 1-16,-3 1-2 15,-7-4 1-15,0 4-3 16,-7-1 1-16,-4 7-1 15,-3 3 0-15,0 7 1 16,0 2 0-16,3 0 0 16,1 7 1-16,3 6 1 15,3 3 1 1,11 22 0 0,7-6 0-16,0-7-3 15,7-5 0-15,4-4-5 0,3-10 0 16,0-8-8-16,11-7 1 15</inkml:trace>
  <inkml:trace contextRef="#ctx0" brushRef="#br3" timeOffset="-1154.91">31147 13766 44 0,'3'41'22'0,"-3"18"-19"0,0-49 36 16,0-1-38-16,0 0 0 0,0-2 0 15,0-4 1-15,0-3-3 16,0-7 0-16,4-2 1 16,-4-10 0-16,3-3-2 15,4-6 0-15,4 0 0 16,0 0 0-16,3-1 0 16,3 4 0-16,1 3 2 15,0 10 0-15,-1 2 1 16,-3 10 1-16,-3 7 0 15,0 5 0-15,-4 4 0 16,0 9 0-16,-4-3-2 16,1-3 1-16,-4 3-4 15,0-3 0-15,0-4-8 16,0-2 0-16,3-1-3 16,8-2 1-16</inkml:trace>
  <inkml:trace contextRef="#ctx0" brushRef="#br3" timeOffset="-899.88">31489 13741 31 0,'18'-13'15'0,"3"-6"-5"0,-18 10 24 0,1 3-31 0,-4 6 1 15,0-10 1-15,-4 7 1 16,-3 0-7-16,-3 6 0 16,-4 0 4-16,-4 4 1 15,-3 8-2-15,7-2 0 0,-4 12-1 16,4 3 0-16,3-3 0 15,4-6 0-15,7-3-1 16,7-4 0-16,7-6-1 16,4 1 1-16,3-10-4 15,0-10 0-15,1-6-5 16,-5-3 1-16,1 0-7 16,-4-6 1-16</inkml:trace>
  <inkml:trace contextRef="#ctx0" brushRef="#br3" timeOffset="-672.83">31627 13722 36 0,'0'34'18'0,"0"10"-11"15,0-31 28-15,0-1-32 16,3-2 1-16,1-1 3 16,-1 1 0-16,4-4-8 0,0-3 1 15,4-3 5-15,3 0 0 16,-7-13-2-16,0-2 0 15,4-1-3-15,-1-3 1 16,1 0-7-16,-1 1 1 16,-3-1-9-16,4 3 0 15,-4 0-3-15,4 4 0 16</inkml:trace>
  <inkml:trace contextRef="#ctx0" brushRef="#br3" timeOffset="-196.63">32008 13778 55 0,'10'-9'27'0,"-3"9"-37"0,-7 0 55 0,0 0-46 16,0 0 1-16,-3 3-1 16,-4-3 1-16,0 3-2 15,-4 3 0-15,-3-2-2 16,3 2 0-16,-3 0 0 16,4 4 0-16,3-1-1 15,3 3 0-15,8-2 4 0,3 2 0 16,3 4 3-16,8 6 1 15,-4 0 1-15,-4 0 0 16,-2 3 0 0,-8-3 0-16,-8-3-2 0,-2 0 1 15,-8-4-3-15,-6 4 1 16,-5 0-2-16,1-7 1 16,0-2-4-16,3-7 1 15,4-9-1-15,7 3 0 16,10-4 0-16,11-5 0 15,8-7-2-15,6-6 1 16,10-6-3-16,12 5 1 0,6-11-3 16,4-7 1-16</inkml:trace>
  <inkml:trace contextRef="#ctx0" brushRef="#br3" timeOffset="135.63">32297 13509 27 0,'-4'18'13'0,"1"1"-7"0,-1-3 24 0,1 6-26 16,-4 9 1-16,3 10 3 16,1 3 0-16,-4-3-10 15,-1-10 0-15,5-6 6 16,-1-6 0-16,1-3-3 16,3-7 1-16,0-3-3 15,3-6 1-15,-3 0-1 16,4-6 0-16,-4-3 0 15,0 9 1-15,11 0 0 0,-1 3 0 16,8 0 1-16,-1 0 0 16,1 3 0-16,3-3 1 15,-3 4-1-15,-1-1 1 16,-2 3-1-16,-1 1 1 16,0 2-5-16,-4-2 1 15,5-4-11-15,2-3 1 16,11-3-3-16,1 0 1 0</inkml:trace>
  <inkml:trace contextRef="#ctx0" brushRef="#br3" timeOffset="285.54">32755 13916 57 0,'25'22'28'0,"-14"0"-32"15,-8-19 58-15,1 4-54 16,-1-1 0-16,-3 0-5 15,4-3 0-15,-4-3-10 16,-4-6 1-16</inkml:trace>
  <inkml:trace contextRef="#ctx0" brushRef="#br0" timeOffset="7283.17">13526 16644 56 0,'0'7'28'0,"14"-14"-25"0,-7 7 28 16,0 0-29-16,3 4 1 16,4-4 0-16,4-4 1 15,7 1-5-15,3 3 1 16,0 0 3-16,0-3 0 15,-3 3-1-15,0 0 0 16,-8 3-2-16,-2 0 1 16,-5 4-3-16,-10 2 1 0,-3 1-2 15,-1-1 0-15,-3 3-1 16,0 1 1-16,-4 0 1 16,4-1 0-16,0 1 1 15,0-4 0-15,4 4 1 16,-1-4 1-16,4 0-1 15,4-2 0-15,3 2 1 16,3 1 0-16,4-1 1 16,1 0 1-16,-1 1 0 15,0-7 0-15,-4 3-1 16,-6 4 0-16,-11 5-1 16,-11 10 0-16,-14 7-3 15,-6-7 1-15,-5 0-5 16,1-3 0-16,3-10-11 15,4-9 1-15,7-9-1 16,7-3 1-16</inkml:trace>
  <inkml:trace contextRef="#ctx0" brushRef="#br0" timeOffset="7717.33">14231 16604 52 0,'25'-16'26'0,"-18"-25"-29"0,-7 29 52 0,-7-1-47 16,-7-3 0-16,-4-2 0 16,-10-1 1-16,-7 0-4 15,-11 0 1-15,-11 10 1 16,-6 9 1-16,-8 9-2 15,-6 7 0-15,10 9-2 16,14-3 1-16,-11 22-3 16,4 9 1-16,7 7-1 15,11-1 1-15,14 7 1 16,14 0 0-16,21 3 2 16,7-6 0-16,21-10 3 15,18-15 0-15,17-13 1 16,12-19 1-1,-5-19-1-15,-3-15 0 0,4-16-1 16,-4-3 1-16,-3-12-3 16,-4 2 1-16,-11-12-4 15,-10 3 0-15,-11 1-6 0,-14 2 1 16,-14 6-12-16,-7 7 1 16</inkml:trace>
  <inkml:trace contextRef="#ctx0" brushRef="#br0" timeOffset="10779.76">22853 16177 21 0,'-4'-6'10'0,"8"6"-4"15,-4 0 10-15,0 3-13 16,0 3 1-16,0 1 3 15,-4 5 1-15,1 7-8 16,-1 0 0-16,-3 12 6 16,-3 10 1-16,-1 18-2 15,1 10 1-15,-1 16-3 16,-7 0 1-16,-3 18-3 16,-4 7 1-16,-6 3-2 15,-1 0 0-15,-3 0-3 16,-1-16 0-16,5-6-4 15,2-16 1-15,5-18-8 0,10-20 1 16</inkml:trace>
  <inkml:trace contextRef="#ctx0" brushRef="#br0" timeOffset="11740.91">23019 16196 36 0,'17'19'18'0,"19"-7"-19"16,-26-8 28-16,8 2-25 15,7-3 1-15,10 0 2 16,11-3 0-16,3-3-6 0,11-3 0 15,11-4 5-15,17-2 0 16,14-4-2-16,-3 0 1 16,17-2-2-16,4-1 1 15,14 6-2-15,-17 4 1 16,10-4 0-16,14 4 0 16,14-16-1-16,-10 3 0 15,6 0 0-15,5 0 0 16,-12-3-1-16,-3 6 1 0,124-9-1 15,-145 25 1 1,-14 6 0-16,-15 6 0 16,-6 7 0-16,-7 3 0 15,-8 3 0-15,-10 0-1 16,-10-13 1-16,-12 0-1 16,-6 1 0-16,-7-1 0 15,-7 1 1-15,-8 8-2 16,-3 1 1-16,-3 3 0 15,-4 6 0-15,-7 4 0 16,-7-1 1-16,-4 10-1 16,0 9 1-16,1 13-1 15,-5 6 1-15,5 9 0 16,3 1 0-16,0 8-1 16,3-2 1-16,8 0-1 15,-1-7 1-15,0 0 0 16,1-5 0-16,-1-4-1 0,-3-4 1 15,-3 4-1-15,-8-3 1 16,-7-9-1-16,-3-1 1 16,-7-9-1-16,-4-6 1 15,0-7 0-15,-7-12 0 16,-14-9 1-16,1-4 0 16,-23-6 0-16,-20-6 0 15,-21-3 0-15,-11-6 1 16,-15-4-1-16,-20 0 1 15,-18 1-2-15,-14 2 1 16,0 10-1-16,-14 0 1 0,7 0-2 16,-4 3 0-16,14 0-1 15,11 3 1-15,-3 0 0 16,3-3 1-16,3 3-4 16,19 3 1-16,2-6-9 15,12 10 1-15</inkml:trace>
  <inkml:trace contextRef="#ctx0" brushRef="#br0" timeOffset="13544.18">14637 16444 46 0,'-4'6'23'0,"18"0"-14"16,-14-3 23-16,0 7-30 15,0 2 1-15,0 17 1 0,-3 2 0 16,3 13-6-16,-4 12 1 16,-3 7 3-16,-3 0 0 15,3-1-2-15,0-2 0 16,-1-10-4-16,5-12 0 15,-1-13-6-15,1-19 1 16,3-15-6-16,3-23 0 16</inkml:trace>
  <inkml:trace contextRef="#ctx0" brushRef="#br0" timeOffset="14023.24">14591 16444 37 0,'3'3'18'0,"8"0"-17"16,-11-3 29-16,7 0-27 16,-3-3 0-16,6-3 4 15,1-1 0-15,6 1-8 16,12 0 1-16,6 3 6 16,0 0 0-16,4 3-1 15,-7 3 0-15,-4 6-2 16,-7 7 0-16,-7 3-2 15,-14 6 0-15,-7 6-2 16,-7-3 1-16,-7 4-1 16,-7 2 0-16,-4-3-2 15,0 1 1-15,7-1 0 0,8-9 1 16,3-3-1-16,3-3 1 16,1-4 0-16,3-2 0 15,3-7 1-15,8-3 0 16,6 0 0-16,4 0 0 15,0 6 0-15,7 3 1 16,-3 1 0-16,3-1 0 16,-3-3 0-16,0 4 0 15,3 6 0-15,0-4 0 16,-3 4-1-16,-4-1 0 0,-4 7 0 16,1 3 0-16,-4-3-5 15,0 0 1-15,-4-6-11 16,8-10 1-16,-4-9-2 15,4-6 0-15</inkml:trace>
  <inkml:trace contextRef="#ctx0" brushRef="#br0" timeOffset="14654.07">15177 16782 48 0,'3'16'24'0,"4"-3"-27"16,-7-13 47-16,0 3-43 15,0 0 0-15,-3 3 1 16,-1 0 1-16,-3 1-4 16,-4-1 0-16,-3-3 2 0,-3 7 0 15,-1-1-1-15,-3 7 1 16,3-4-3-16,4 4 0 16,4-4-1-16,6-2 0 15,4-4 0-15,11-3 1 16,3-3-1-16,3-6 0 15,-3 0 2-15,1-1 0 16,-5 4 1-16,1-3 0 16,-1 0-1-16,1-4 1 15,3 1-1-15,0 3 1 16,0 2 0-16,0 1 0 16,-3 3 0-16,-1 3 0 15,1 1 0-15,0 5 0 0,-1 4 0 16,1-4 1-16,-1 4-1 15,8-4 1-15,0-3-2 16,3-6 1-16,4-6 0 16,3-10 0-16,11-6 0 15,-1-15 1-15,1-10 0 16,-4-13 0-16,-6-12 1 16,-1-6 0-16,-7 2-1 15,-7-2 1-15,-7-1-1 16,-3 20 0-16,-4 12-1 15,-4 3 1-15,-3 13-1 16,-7 12 1-16,-4 6 0 16,-3 20 1-16,-3 18-1 15,2 12 0-15,1 23 0 16,4 18 1-16,6 26-1 0,4-10 1 16,3-3-3-16,1-13 1 15,-1-25-6-15,4-18 0 16,4-19-8-16,-1-10 0 15,-3-25-2-15,0-6 1 16</inkml:trace>
  <inkml:trace contextRef="#ctx0" brushRef="#br0" timeOffset="14854.65">15265 16616 46 0,'-4'38'23'0,"32"-32"-24"0,-17-3 47 0,0 4-42 15,6-1 1-15,1 0 0 16,7 0 0-16,10-3-7 16,11 1 0-16,0-1 2 15,-1 0 0-15,-6 0-8 16,-7 0 1-16,-7 0-10 16,-4-3 1-16</inkml:trace>
  <inkml:trace contextRef="#ctx0" brushRef="#br0" timeOffset="15194.88">15794 16754 48 0,'3'19'24'0,"8"-13"-20"16,-7-3 36-16,-1 1-37 0,4-1 0 16,4-3 1-16,-1-3 0 15,4-1-5-15,0-2 0 16,1-3 3-16,-5-4 0 15,1 1-2-15,-4-4 1 16,-7 3-2-16,-4 1 1 16,-6-1-1-16,3 1 1 15,-4 6 0-15,0 2 0 16,-3 8 0-16,4 8 1 16,-4 10 0-16,3 6 0 15,4-3 0-15,4 10 0 0,3-1 0 16,7 1 1-16,7-7-2 15,3-6 1-15,8-9-1 16,3-7 0-16,4-12-6 16,-4-10 0-16,0 3-12 15,-6-12 1-15</inkml:trace>
  <inkml:trace contextRef="#ctx0" brushRef="#br0" timeOffset="15631.76">17124 16864 54 0,'-11'9'27'0,"4"-9"-28"0,4 0 39 16,-4 0-36-16,-4 0 0 15,-3 0 0-15,-4 0 0 0,-3 0-3 16,-7-3 0-16,3 6 2 15,1 0 1-15,-1 10-2 16,4 3 1-16,3 3-3 16,4-4 1-16,3 1-2 15,8 0 0-15,10 2-2 16,7-5 0-16,7-7-1 16,11-3 0-16,0-6-2 15,-1-9 1-15,1-10-6 16,3-3 0-16</inkml:trace>
  <inkml:trace contextRef="#ctx0" brushRef="#br0" timeOffset="15900.52">17286 16945 46 0,'25'82'23'0,"-11"-107"-32"0,-7 9 41 16,-3-9-29-16,-1-3 1 15,-3-16 2-15,-3-6 1 16,-12-13-8-16,-2-12 0 16,3-16 5-16,0 13 1 15,3-1-2-15,7 1 1 16,4 15-2-16,7 16 0 16,4 9 1-16,3 7 0 15,4 12-5-15,-1 10 1 16,-2 12-7-16,-5 6 1 0,-3 10-10 15,-3 0 1-15</inkml:trace>
  <inkml:trace contextRef="#ctx0" brushRef="#br0" timeOffset="16066.85">17141 16688 58 0,'11'32'29'0,"35"-26"-25"16,-32-6 49-16,11-3-52 15,6-3 0-15,-2-1 0 16,6-2 0-16,4-1-9 16,3 1 1-16,4 3-11 15,-4 6 0-15</inkml:trace>
  <inkml:trace contextRef="#ctx0" brushRef="#br0" timeOffset="16845.44">18503 16412 61 0,'-3'19'30'0,"3"0"-26"0,0-10 47 0,0 4-49 16,0 15 0-16,0 0 2 16,0 4 0-16,0 5-5 15,0 1 1-15,0-3 2 16,0-4 0-16,-4-6-2 15,-3-3 1-15,0-10-2 16,-4-2 1-16,-6-7-2 16,-11-6 0-16,-1-3-1 15,-2-4 0-15,-5 1-1 16,1-1 1-16,3 4-1 16,1 6 1-16,-1 6 0 15,4 7 1-15,6 3 2 0,5 6 0 16,3-4 1-1,10 4 0-15,4 7 0 0,11-4 1 16,3 0-1-16,3 0 0 16,8-6 0-16,7-7 0 15,7-2-1-15,3-7 0 16,0-6-1-16,8-10 0 16,6-3 1-16,-3 1 0 15,-3-1-1-15,-5 0 0 16,-6-3 0-16,-4-2 1 15,-3-5-1-15,-7 1 1 0,-4 0 0 16,-3 3 0 0,-4 0 0-16,-4 4 1 0,-6 2-1 15,-8 3 0-15,-6 4 0 16,-8 12 1-16,1 10-1 16,-8 5 0-16,-3 8 0 15,3-1 0-15,4 3 1 16,3 6 0-1,8 1-1-15,6 6 0 0,11-4-1 16,7-2 1-16,7-4-3 16,8-9 1-16,6-13-5 15,4-9 1-15,-1-9-6 16,5-10 0-16,-1-9-5 16,-7 6 1-16</inkml:trace>
  <inkml:trace contextRef="#ctx0" brushRef="#br0" timeOffset="17086.84">19173 16739 35 0,'25'-13'17'0,"0"16"-10"0,-22-3 28 16,1 3-31-16,-1 0 0 16,1 4 2-16,-4 2 1 15,-7 0-9-15,-7 4 1 16,-7 3 5-16,-8-1 1 16,5-2-2-16,3 6 0 15,-4 3-1-15,0 3 0 16,4 3-1-16,3 0 1 0,4 4-1 15,7 5 0-15,4-9-2 16,10-2 1-16,0-11-2 16,10-9 0-16,5-9-6 15,6-3 1-15,4-3-10 16,3-13 0-16</inkml:trace>
  <inkml:trace contextRef="#ctx0" brushRef="#br0" timeOffset="17446.64">19452 16870 47 0,'18'3'23'0,"-11"-9"-22"16,-7 6 35-16,-4 6-35 15,-3-3 0-15,-3 7 0 16,-8-1 1-16,-7 4-2 16,8 3 1-16,-4 2 0 15,3-2 1-15,0 0-1 16,4 3 0-16,4-4 0 15,3-2 0-15,3-4-2 0,8 1 1 16,6-4 0-16,4 0 0 16,4-9-1-16,3-6 1 15,0-1-1-15,0-2 1 16,4-4-1-16,-4-6 1 16,-3 9-1-16,0 1 1 15,-4 2 0-15,0 7 1 16,0 6-1-16,-4 4 1 15,-3 8 0-15,1 4 0 0,-1 0-2 16,0 0 0-16,0-3-5 16,3-7 1-16,8-9-10 15,7-9 0-15</inkml:trace>
  <inkml:trace contextRef="#ctx0" brushRef="#br0" timeOffset="17699.02">20186 16663 38 0,'7'10'19'0,"-42"27"-14"16,28-24 25-16,-11 6-26 16,-14 9 0-16,-10 0 4 15,-7 16 0-15,-1 12-10 0,1 13 1 16,-1 13 5-16,8-4 1 15,7-12-4-15,7-9 0 16,6-17-6-16,12-18 0 16,6-22-10-16,4-18 1 15,0-23-2-15,-3-13 0 16</inkml:trace>
  <inkml:trace contextRef="#ctx0" brushRef="#br0" timeOffset="17844.76">19618 16745 38 0,'-11'-35'19'0,"36"48"-7"0,-11-4 37 15,7 13-46-15,4 3 1 16,3 13 0-16,-3 3 1 0,0-7-8 16,-8-6 1-16,-3-6-4 15,-7-9 0-15,-10-19-11 16,-4-7 1-16</inkml:trace>
  <inkml:trace contextRef="#ctx0" brushRef="#br0" timeOffset="18528.95">13751 17971 49 0,'7'0'24'0,"0"-10"-17"15,-7 7 37-15,0 3-41 16,0-6 1-16,-3-3 2 15,-4-1 1-15,-7-2-9 0,-11-1 1 16,0 4 4-16,-6-1 1 16,6 10-2-16,0 10 0 15,0 5-4-15,1 1 1 16,3-3-2-16,3 2 1 16,7 1-1-16,8-7 0 15,10 1-2-15,0-7 0 16,7-3-4-16,7-6 0 15,7 3-8-15,1-7 1 16</inkml:trace>
  <inkml:trace contextRef="#ctx0" brushRef="#br0" timeOffset="18812.09">13878 18071 47 0,'18'32'23'0,"-7"-36"-25"15,-8-2 37-15,1-6-32 16,-4-10 0-16,-4-7 2 16,-7-14 0-16,-6-8-6 15,-4-18 0-15,-4-6 5 16,0-3 0-16,1 2-3 16,2-2 1-16,5 12-1 15,3 7 0-15,10 12-1 16,8 9 1-1,27 25-6 1,1 13 1-16,0 7-6 0,-7 5 1 16,-8 1-7-16,-10-1 1 15</inkml:trace>
  <inkml:trace contextRef="#ctx0" brushRef="#br0" timeOffset="18994.58">13593 17805 65 0,'3'15'32'0,"36"-15"-30"0,-21-6 62 16,10-6-64-1,14 2 1-15,11-6-1 0,3-5 0 0,-3 5-6 16,-7 3 0-16,-7 1-14 16,-4-4 0-16</inkml:trace>
  <inkml:trace contextRef="#ctx0" brushRef="#br0" timeOffset="19486.79">15177 18146 54 0,'0'38'27'0,"0"-41"-23"0,0 3 33 16,0-13-35-16,0-5 0 0,0-14 1 16,0-2 1-1,0-13-5-15,0-13 0 16,0-6 3-16,0-9 0 0,0 0-2 15,3 0 1-15,-3-4 0 16,4 1 1-16,-1 12-3 16,1 16 1-16,3 12-2 15,3 13 0-15,4 16-5 16,-3 12 0-16,-8 9-10 16,-3 7 0-16,-7 6 0 15,-3 10 1-15</inkml:trace>
  <inkml:trace contextRef="#ctx0" brushRef="#br0" timeOffset="19681.71">14859 17990 75 0,'11'-3'37'0,"13"6"-52"0,-10 0 83 15,18-3-68-15,3-3 1 16,4-4 0-16,-3-2 0 15,6-7-6-15,4 1 0 16,0-1-6-16,-1-3 0 16,-2-6-10-16,3 6 1 15</inkml:trace>
  <inkml:trace contextRef="#ctx0" brushRef="#br0" timeOffset="19924.68">15685 17758 55 0,'10'9'27'0,"-17"7"-30"16,4-10 42-16,-8 3-36 15,0 7 1-15,-3 3 3 16,-3 3 0-16,-5 6-9 16,1-6 0-16,0 9 6 15,0 4 1-15,7 3-4 16,7-4 1-16,3-9-6 15,8-9 1-15,10-7-4 16,7-9 0-16,4-9-12 16,3-13 1-16</inkml:trace>
  <inkml:trace contextRef="#ctx0" brushRef="#br0" timeOffset="20117.78">15896 17773 44 0,'14'7'22'0,"-35"30"-22"0,14-24 30 16,-7 6-25-16,-11 3 0 16,4 3 2-16,-4-3 1 15,-3 6-11-15,0 0 1 0,3 0 5 16,4-6 0 0,3-3-8-16,4-6 1 0,7-7-11 15,7-3 0-15</inkml:trace>
  <inkml:trace contextRef="#ctx0" brushRef="#br0" timeOffset="20317.32">15695 17767 34 0,'11'3'17'0,"10"19"-5"16,-18-9 17-16,4 6-25 15,0 6 0-15,8 0 0 16,-1 0 0-16,3 6-6 15,5-6 0-15,-1 3 2 16,3-6 1-16,-2-6-8 16,-5-7 0-16,1-9-7 15,3-12 1-15</inkml:trace>
  <inkml:trace contextRef="#ctx0" brushRef="#br0" timeOffset="20524.5">16002 17667 48 0,'18'47'24'0,"13"-6"-16"0,-20-29 42 15,3 7-46-15,4 9 0 16,-1 3 1-16,-3-2 0 0,-3-1-8 16,-7 0 1-16,-8 7 2 15,-10-4 1-15,-4 0-9 16,-3-2 1-16,0-7-12 15,3-16 1-15</inkml:trace>
  <inkml:trace contextRef="#ctx0" brushRef="#br0" timeOffset="20900.92">16344 17902 55 0,'-3'38'27'0,"13"-32"-24"0,-6-6 42 16,3 0-41-16,7-3 0 15,11 0 2-15,6-1 0 16,8-2-8-16,7 3 0 16,11-3 4-16,-5-4 1 15,-6 1-8-15,-7-1 1 0,-7 4-10 16,-4-6 0-16,-7-4-5 15,-3 3 0-15</inkml:trace>
  <inkml:trace contextRef="#ctx0" brushRef="#br0" timeOffset="21185.76">16743 17689 49 0,'3'40'24'0,"11"-14"-25"16,-6-26 43-16,-1 0-38 15,3 3 0-15,1 3 1 0,3 3 1 16,11 4-7 0,13 3 1-16,1 2 4 0,0 1 0 15,-7 3-3-15,-11 3 0 16,-7-3-2-16,-14-3 0 15,-14 12-5-15,-14 4 1 16,-4-1-7-16,-3 1 1 16,3-10-6-16,-3-9 0 15</inkml:trace>
  <inkml:trace contextRef="#ctx0" brushRef="#br0" timeOffset="21410.62">16838 17717 46 0,'11'47'23'0,"-11"-13"-16"0,0-18 39 0,0 6-42 16,0 6 1-16,0 4 1 15,0 2 0-15,-4 7-9 16,1 0 1-16,-1-1 0 15,1-2 0-15,-4-10-16 16,-4-18 1-16</inkml:trace>
  <inkml:trace contextRef="#ctx0" brushRef="#br0" timeOffset="21995.15">17590 17845 59 0,'3'0'29'0,"-3"-15"-25"16,0 9 42-1,-14-7-44 1,-4 4 1-16,-6-4 0 16,-5 7 1-16,5 3-6 0,3 9 0 15,-1 13 1-15,-2 15 0 16,6 1-3-16,4 9 1 15,7 6-1-15,10-3 1 16,8-6 0-16,7-13 0 16,10-13 3-16,7-15 1 15,-7-12 0-15,-3-10 1 16,-4-6-2-16,-7-13 1 16,-3-12-7-16,-4-4 0 15,-7-12-10-15,0 7 0 16</inkml:trace>
  <inkml:trace contextRef="#ctx0" brushRef="#br0" timeOffset="23018.26">18609 17501 56 0,'-3'0'28'0,"20"0"-26"16,-10 0 46-16,0 6-43 16,0 3 1-16,-3 7 0 15,-1 3 1-15,-6 18-10 16,-8 10 0-16,-6 16 4 16,-8 3 1-16,0 12-7 15,8 4 0-15,2-10-8 16,8-9 1-16,4-23-8 0,6-24 0 15</inkml:trace>
  <inkml:trace contextRef="#ctx0" brushRef="#br0" timeOffset="23587.09">18764 17679 52 0,'-10'22'26'0,"-8"22"-28"0,11-31 43 16,-4 9-41-16,-10 3 1 15,-3 3 0-15,-5 0 1 0,1 0-3 16,3-9 1-16,4-3 0 16,7-7 1-16,4 1-2 15,-1-4 0-15,4 3-1 16,0-6 0-16,7-3 0 16,10-6 0-16,8 0 0 15,0 3 1-15,3 3 2 16,0 3 0-16,0 3 1 15,0-3 1-15,1 7 0 16,-5 9 1-16,-3 6-2 16,0 0 0-16,-3-3 0 15,0 0 0-15,-1 0-2 16,1-10 1-16,3-2-2 16,0-4 1-16,4-3-1 15,6-6 1-15,5-7-1 16,-1-5 1-16,0-4-1 15,0-3 0-15,-10-3 0 16,-1 0 0-16,-2 0 1 0,-5 0 0 16,-3 0-1-16,4 3 1 15,-4 3 0-15,-4 6 0 16,-3 7 1 0,-3 9 0-16,-4 6-1 0,-4 7 0 15,1-3 0-15,-1 6 0 16,0 2 0-16,4 8 1 15,4 2-1-15,6 4 1 16,4-7-1-16,4-3 0 16,0-9-1-16,6-10 1 0,8-6-5 15,0-6 0 1,3-4-11-16,4-12 0 0</inkml:trace>
  <inkml:trace contextRef="#ctx0" brushRef="#br0" timeOffset="23873.99">19611 17811 60 0,'-18'25'30'0,"4"19"-32"0,7-28 49 16,-11-1-46 0,-10 10 0-16,-7 10-1 0,-4 6 1 15,-3 9-2-15,3 3 0 16,11-9-3-16,0-6 0 16,6-13-11-16,12-10 1 15,6-21-3-15,8-10 0 16</inkml:trace>
  <inkml:trace contextRef="#ctx0" brushRef="#br0" timeOffset="24036.99">19248 17776 43 0,'10'0'21'0,"15"44"-15"0,-18-28 39 0,3 9-43 16,1 3 0-16,0-3 0 15,-1-12 0-15,-3 3-5 16,4-4 0-16,-1-6-5 15,5-2 0-15,6-4-7 16,-4-10 0-16</inkml:trace>
  <inkml:trace contextRef="#ctx0" brushRef="#br0" timeOffset="24220.89">19787 17911 58 0,'7'32'29'0,"-7"-7"-32"16,0-25 53-16,0 6-49 0,0 0 0 16,0 1-1-16,0-4 0 15,-3-6-10-15,-4-1 1 16,-7-11-8-16,3-4 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6T14:59:15.199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26T14:59:24.408"/>
    </inkml:context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22303 4587 41 0,'17'3'20'0,"-10"13"-18"0,-7-16 21 0,4 3-22 16,-4 10 0-16,0 9-1 15,-4 6 1-15,1 6-1 16,-1 20 1-16,1-7 0 16,3 16 1-16,0 2 0 15,0 11 0-15,0 15 1 16,3 9 0-16,4 0 0 15,0 7 0-15,-3 9-1 16,-4 9 1-16,7 1-1 16,0 5 0-16,4 7-1 15,3 4 0-15,0 8 0 16,-7 1 1-16,0-1-1 0,0-6 1 16,0 4-1-16,-7 2 0 15,4-6 0-15,-4 1 0 16,0-7-1-16,-7 6 1 15,7 0-1-15,-4-9 0 16,0 3 0-16,1 0 0 16,3 0 0-16,0 6 0 15,0 4 0-15,0 2 0 16,0 4 0-16,3 6 1 16,-3 0-1-16,4 3 1 0,0 0-1 15,-1-3 1-15,1 9-1 16,3 3 0-16,0 1 0 15,3 6 1-15,-3-1-1 16,0 4 0-16,0 0 0 16,4 9 0-16,-7 4 0 15,6 6 1-15,1-1-1 16,-1-5 0-16,1-10 0 16,-4 9 1-16,4-12-1 15,-4-3 0-15,0-7 0 16,0-12 0-16,0 6 0 15,0-3 0-15,0 10 0 16,3-13 0-16,-3 9 1 16,1 0 1-16,-1-12 0 15,-4 13 0-15,-3-10-1 16,4-1 1-16,-4 4-1 16,0-3 1-16,0 0-3 15,0-6 1-15,0-7-3 0,0 1 1 16,0-23-4-16,3-9 0 15,4-22-13-15,0-37 0 16</inkml:trace>
  <inkml:trace contextRef="#ctx0" brushRef="#br0" timeOffset="1423.09">19770 11734 44 0,'14'9'22'0,"21"-3"-18"0,-21-6 23 16,14 0-26-16,15 4 1 16,10 2 0-16,-4-3 0 0,15 3-2 15,3 1 0 1,17-1 3-16,11 3 0 0,-6-3 0 15,20 1 0 1,71-10 0 0,-4-4 1-16,-6-2-2 15,-1-4 0-15,-21-2-1 16,7-4 1-16,1 3-2 16,2 1 0-16,-2 2 0 15,-1 4 1-15,11-4 0 16,-8 4 0-16,5-7 0 15,13 0 0-15,-3-3 0 16,3 4 1-16,11 2-1 16,-3 4 1-16,3-1 0 15,10 1 0-15,1 3 0 16,10 3 0-16,4-4-1 16,6 1 1-16,5 0 0 15,2 3 0-15,12-4 0 16,-1 4 0 15,4-3-1 0,0 3 1-31,3 3 0 0,-3 0 0 0,11 0-1 0,-1 0 0 16,8-3 0-16,-1 0 0 0,8 3-1 0,3 3 1 0,-7-3 0 0,11 0 0 16,-4-3 0-16,0 3 0 15,-4-4 0-15,4 1 0 0,-6 3 0 16,-5 0 0-16,-17 3-1 15,0 1 0-15,-7-1 0 32,-22 0 0-32,-10 0-1 62,-7-3 0-62,-35-3-5 0,-11 0 1 16,-14-4-13 31,-24-2 0-32,-11-3-4 17,-18 2 0-32</inkml:trace>
  <inkml:trace contextRef="#ctx0" brushRef="#br0" timeOffset="2072.25">31881 10994 44 0,'21'15'22'0,"0"-8"-26"0,-11-1 34 0,5 0-26 0,2 4 1 0,15-1 1 0,3 0 0 0,8 1-7 15,-1 2 0-15,18 4 5 16,0 0 0-16,0 3-1 16,0-1 0-16,-4-2-2 15,-6 0 1-15,-8-1-2 16,-10-2 0-16,-8 0-1 16,-6-1 1-16,-7 10-1 31,-8 3 0-31,-3 3 0 0,-3 13 0 47,-4 0 0-16,-4 12 1-31,0 4 0 16,-3 5 0-1,0 4 0-15,0-3 1 0,0-7 0 0,3-6 1 0,4-6-1 0,4-6 0 0,3-7 1 0,0-2 0 16,3-11 0-16,4-5 1 0,0-7-1 0,-3-15 1 0,-8-13-1 0,-3-6 1 15,-7-26-1-15,-21-5 1 16,-7-10-2-16,6-6 0 0,-2-10 0 16,-1 16 0-16,3 3-6 15,8 6 1 1,25 13-15 0,17 16 0-1</inkml:trace>
  <inkml:trace contextRef="#ctx0" brushRef="#br0" timeOffset="2405.14">33281 11718 43 0,'39'-22'21'0,"-25"3"-9"0,-14 19 19 16,0 0-29-16,-7 3 0 16,-11 10 1-16,-10 9 0 15,-11 6-4-15,0 4 0 16,1 8 3-16,2 4 0 15,8 3-2-15,3 7 1 0,4-14-6 16,7-8 1-16,4-7-11 16,3-19 1-16</inkml:trace>
  <inkml:trace contextRef="#ctx0" brushRef="#br0" timeOffset="2586.8">32911 11552 44 0,'24'12'22'0,"15"61"-15"0,-25-42 31 0,11 7-37 0,3 15 0 0,4 6-1 0,3 4 1 0,0 9-2 0,-3-12 0 0,-7-10-8 0,-4-15 1 0,-10-17-6 0,-11-8 0 0</inkml:trace>
  <inkml:trace contextRef="#ctx0" brushRef="#br0" timeOffset="3652.05">21982 4694 47 0,'21'6'23'0,"18"10"-10"0,-25-16 23 0,3-3-35 15,1-4 0-15,3-2-1 16,0-4 1-16,0-2-1 15,1-4 0-15,-1-15 1 16,-4-7 0-16,-2 13-1 16,-5-10 0-16,-3-3 0 15,0 0 0-15,-3 10-1 16,-4 9 1-16,0 13-1 16,0 2 1-16,0 17-1 15,0-4 0-15,7 10 0 16,3 12 0-16,1 6 1 15,3 17 0-15,7 2 0 16,-3-12 0-16,24 25 1 16,4-4 1-16,7-2-2 31,-4-23 1-31,-3-5-1 31,-7-7 1-31,-7-13-1 16,-7-12 0-1,-11 0-1-15,-11-15 1 32,-13-1-1-32,-22 0 1 47,-25 10-1-1,-6-3 1 1,-22 9 0-47,-7 9 0 0,-6 1-1 0,6 8 0 0,11 11-5 0,21-7 1 0,10 6-10 0,1 0 0 16</inkml:trace>
  <inkml:trace contextRef="#ctx0" brushRef="#br0" timeOffset="3837.46">22045 3910 52 0,'-14'34'26'0,"-46"61"-30"16,39-55 42-16,-11 4-38 15,7 19 0-15,-3 0-2 0,0 9 1 16,0-13-3-16,3-9 1 16,7-6-11-16,4-19 0 15</inkml:trace>
  <inkml:trace contextRef="#ctx0" brushRef="#br0" timeOffset="4046.53">21749 3857 44 0,'7'15'22'0,"14"-18"-11"0,-14 9 33 0,-3 13-42 0,3 9 0 0,3 13-1 15,8 3 1-15,-8-6-10 16,1-4 1-16,0-9-8 15,-4-6 0-15</inkml:trace>
  <inkml:trace contextRef="#ctx0" brushRef="#br1" timeOffset="8679.15">22878 5186 22 0,'0'0'11'0,"3"-9"2"16,-3 9 11-16,4-6-20 0,-4 6 0 15,0 0 2-15,3 6 0 16,-3 3-8-16,4 7 0 16,-4 6 6-16,0 6 1 15,0 0-3-15,3 10 1 16,4 9-1-16,4-6 1 15,7 9-1-15,3 6 0 0,0 7 0 16,4 6 0-16,3 9 0 16,0-2 1-1,28 59-1 1,-3-7 0 0,18 41 0-1,-8-21 0-15,1-10-1 16,-1-6 0-16,1-4-1 15,-4 1 1-15,3-10 0 16,1 3 0-16,-1-6-1 16,-3-3 1-16,0 0 1 15,7-10 1 17,4 1-1-32,3 2 0 0,7 1 0 0,4-7 0 0,-8 4 0 15,5-1 0-15,9 1-2 16,5 3 1-16,9-1-1 15,-9 1 0-15,6-7 0 0,7 4 0 16,4 2 0-16,7-2 0 16,-3-7 0-16,6 6 0 15,4-9 0-15,7 1 1 16,-10-5-1-16,13 1 1 16,4-9-1-16,4-1 1 15,-4 4-1-15,4-16 1 16,6 3-1-16,-6-3 1 15,17 0-1-15,11-3 1 16,-7-3-1-16,17-1 0 0,11-5 0 16,-10 6 1-16,13-1-1 15,4-11 1-15,1 2-1 16,6 0 0-16,-7 0 0 16,21 1 0-16,-3-7 0 15,7 9 0-15,10-6-1 16,-17-12 1-16,-8-3-1 15,4-1 1-15,-24-9-1 16,-8-6 1-16,4-10-4 16,-31-2 0-16,-8-7-9 15,-11 0 0-15,-17-16-6 16,-14 0 0-16</inkml:trace>
  <inkml:trace contextRef="#ctx1" brushRef="#br1">21343 4760 0</inkml:trace>
  <inkml:trace contextRef="#ctx0" brushRef="#br1" timeOffset="9638.51">25933 8062 31 0,'17'-10'15'0,"12"1"-7"16,-26 6 16-16,-3 3-20 0,0 0 0 16,-7 6 3-16,-7 3 1 15,-11 10-10-15,-3 6 1 16,-7 13 5-16,-11 9 0 16,7 13-2-16,-3-1 1 15,-4 20-3-15,0-4 1 16,7-3-4-16,4-6 1 15,7-7-8-15,10-27 1 16,7-23-5-16,11-24 1 16</inkml:trace>
  <inkml:trace contextRef="#ctx0" brushRef="#br1" timeOffset="9838.26">25636 7939 36 0,'4'4'18'0,"6"36"-11"0,-2-27 29 0,-5 6-33 16,1 9 0-16,3 6 1 15,0 13 1-15,0-6-7 16,0-3 0-16,0-4 0 16,0-5 1-16,0-11-13 15,4-11 1-15</inkml:trace>
  <inkml:trace contextRef="#ctx0" brushRef="#br1" timeOffset="10138.65">26099 8300 49 0,'-8'19'24'0,"1"-19"-17"0,7-3 36 15,0 0-42-15,0 3 1 16,0 0 1-16,7 3 1 0,4-3-5 16,3-3 0-16,4-4 2 15,-4-2 0-15,4 0-4 16,6 5 0-16,1 1-8 15,-4 3 0-15,-3-9-6 16,-8 12 1-16</inkml:trace>
  <inkml:trace contextRef="#ctx0" brushRef="#br1" timeOffset="10350.81">26031 8504 59 0,'4'6'29'0,"14"10"-32"16,-11-19 54-16,7 0-49 15,3-4 0-15,5 4 0 16,-1 0 0-16,0-3-4 0,4 3 0 62,3-4-3-62,0 4 0 0,-7 0-13 0,0 0 1 0</inkml:trace>
  <inkml:trace contextRef="#ctx0" brushRef="#br1" timeOffset="10871.51">26652 8871 47 0,'7'28'23'0,"0"-9"-11"0,-7-19 29 0,4 3-39 0,-4-3 1 15,4-6 3-15,-1-7 1 16,1-18-8-16,3-13 1 15,0-19 5-15,3-12 0 16,1-22-2-16,-4-13 0 16,0-6-2-16,0 0 1 15,4 9-2-15,3-9 1 16,0 19-2-16,3 12 0 16,1 13-2-16,0 16 0 0,-4 18-4 15,0 16 0-15,-3 22-10 16,-4 10 0-16,-7 12-2 15,-7 12 1-15</inkml:trace>
  <inkml:trace contextRef="#ctx0" brushRef="#br1" timeOffset="11069.13">26497 8469 41 0,'-10'25'20'0,"17"10"-11"16,-4-29 34-16,4 1-39 15,7-4 1-15,7 0 0 16,11-9 1-16,4-4-9 16,-5 4 1-16,5-4 1 15,-1 4 1-15,0 0-9 16,-3 6 0-16,0-3-8 0,-8-4 0 16</inkml:trace>
  <inkml:trace contextRef="#ctx0" brushRef="#br1" timeOffset="11334.75">27164 8451 42 0,'7'15'21'0,"-18"1"-22"0,4-13 33 15,-3 0-31-15,-4 7 0 0,-4 8 3 16,-3 1 0-1,-7 25-4 1,6 0 0-16,5 9 3 16,6-12 0-16,8-3-3 15,6-7 0-15,8-6-7 16,6-9 1-16,5-7-8 16,6-9 0-16</inkml:trace>
  <inkml:trace contextRef="#ctx0" brushRef="#br1" timeOffset="11554.67">27326 8535 44 0,'-14'41'22'0,"-7"22"-20"0,17-51 36 0,-6 4-38 0,-4 6 1 15,-4 3 0-15,-3 9 1 16,0-2-3-16,0-1 1 15,-1-3-2-15,8-2 0 16,0-8-6-16,4-8 0 16,6-10-6-16,4-10 1 15</inkml:trace>
  <inkml:trace contextRef="#ctx0" brushRef="#br1" timeOffset="11742.15">27174 8576 44 0,'11'72'22'0,"10"-28"-28"0,-14-28 38 0,4 12-32 16,-1 3 0-16,1-6 0 16,0-6 0-16,-1-3-1 15,1-4 0-15,3-2-3 16,4-7 0-16,3-6-8 15,0-10 1-15</inkml:trace>
  <inkml:trace contextRef="#ctx0" brushRef="#br1" timeOffset="11973.38">27411 8388 41 0,'14'56'20'0,"4"23"-14"0,-8-57 33 16,8 9-36-16,3 4 1 15,4 12 0-15,3 0 0 16,-7-4-8-16,-7 1 1 16,-14 0-8-16,-17 0 1 15,-22-6-5-15,-32 12 1 16</inkml:trace>
  <inkml:trace contextRef="#ctx0" brushRef="#br1" timeOffset="12692.16">24028 11251 63 0,'3'16'31'0,"1"18"-40"0,-4-9 63 16,0 6-53-16,3 20 1 16,4 5-4-16,4 13 1 15,0-3-6-15,3-3 1 16,-4-16-11-16,1-7 0 16</inkml:trace>
  <inkml:trace contextRef="#ctx0" brushRef="#br1" timeOffset="13310.48">24116 12399 55 0,'0'6'27'0,"10"16"-22"15,-13-7 41-15,-1 11-43 16,4 8 0-16,0 16 0 15,4-6 1-15,-1 3-6 16,5-3 0-16,-1-6 1 16,3-10 0-16,1-16-10 15,-4-12 0-15,3-21-7 16,8-8 0-16</inkml:trace>
  <inkml:trace contextRef="#ctx0" brushRef="#br1" timeOffset="14067.69">23999 10846 35 0,'8'10'17'0,"-1"-7"-12"16,-4-6 22-16,1 0-28 15,3-4 0-15,-4 1-2 16,1-3 0-16,-1-4 3 16,-3-6 0-16,4 7-7 15,-4-4 1-15,3-9-4 16,1-6 0-16</inkml:trace>
  <inkml:trace contextRef="#ctx0" brushRef="#br1" timeOffset="14248.75">24028 10470 39 0,'3'-6'19'0,"1"-4"-20"0,-1 7 36 16,1-6-34-16,-1-7 0 16,4-6 1-16,0 7 0 15,1-4-4-15,-1-10 1 16,-4 1-4-16,4 0 0 15,0 3-7-15,0-13 0 16</inkml:trace>
  <inkml:trace contextRef="#ctx0" brushRef="#br1" timeOffset="14472.87">23992 9601 24 0,'0'4'12'0,"0"-1"-1"0,0-3 12 0,4 0-19 16,-1 0 0-16,-3 0 2 16,0 0 1-16,4-7-8 15,0 1 0-15,-1 0 3 16,-3-4 1-16,4 1-9 16,3-3 1-16,0-7-7 15,-4-3 0-15</inkml:trace>
  <inkml:trace contextRef="#ctx0" brushRef="#br1" timeOffset="14671.31">24017 9053 42 0,'4'-3'21'0,"3"-16"-17"0,-4 12 36 15,-3-2-37-15,0-4 0 16,0 1 0-16,0-4 1 15,4 1-6-15,3-4 1 16,0 3-1-16,0 7 0 16,0-7-9-16,-3 3 1 0,-1-8-5 15,-3-8 1-15</inkml:trace>
  <inkml:trace contextRef="#ctx0" brushRef="#br1" timeOffset="15028.78">23999 8454 34 0,'4'12'17'0,"0"-5"-22"0,-4-7 28 0,0-7-21 0,0 1 1 0,0-7 1 0,0 1 1 0,-4-4-7 0,0-3 1 16,1 4 3-16,3-4 0 0,-4 6-2 0,4-2 0 15,0-10-1-15,-3-4 0 16,-1 1-1-16,1-6 0 16,3-4 0-16,0-3 0 31,0 1 1-31,0 2 0 15,-4-3 1-15,1 3 1 0,-1 7 2 0,1 3 0 16,-1 6-2-16,4 3 0 16,0 3-9-16,-7 1 0 15</inkml:trace>
  <inkml:trace contextRef="#ctx0" brushRef="#br1" timeOffset="15913.24">25400 5998 40 0,'7'32'20'0,"11"12"-12"16,-11-38 29-16,3 10-34 16,8 6 1-16,0 6 2 15,6 0 0-15,1-9-7 0,0-4 0 16,-4-2 7-16,0-4 0 16,7-9-2-16,0-9 0 15,4-13-1-15,0-3 0 16,-4-22-1-16,-3-13 1 15,-7-18-2-15,-8-29 0 16,-17-9 0-16,-11-28 0 16,-3 0 1-16,-3-7 0 15,-1 10-1-15,0-9 0 0,0 9 0 16,1 31 1-16,-1-3-1 16,7 22 0-16,4 6-1 15,7 10 1-15,7 19-1 16,7 5 1-1,7 17-4-15,1 12 0 32,6 16-5-32,3 6 1 0,5 9-13 0,-5-3 1 0,-6 4-2 15,-4-1 1-15</inkml:trace>
  <inkml:trace contextRef="#ctx0" brushRef="#br1" timeOffset="16564.4">26063 6152 44 0,'0'-9'22'0,"0"6"-14"0,0 3 40 0,0 9-44 0,-3 10 0 15,-1 6 2-15,1 12 0 16,-1 14-9-16,4-1 1 16,0 0 1-16,0-6 1 15,0-10-11-15,4-18 0 0,-4-16-7 16,7-22 0 0</inkml:trace>
  <inkml:trace contextRef="#ctx0" brushRef="#br1" timeOffset="17192.25">26102 4274 46 0,'0'22'23'0,"-14"18"-27"0,10-27 37 0,-3 3-33 0,-3-7 0 0,-1-3 0 0,1-3 1 0,-1 4-1 0,0-1 1 0,1-9 0 0,-1-13 0 16,1-3 0-16,3-6 1 0,3-3-1 15,8 0 1-15,3 0-2 16,3 3 1-16,4 6-1 15,4 3 0-15,3 13 0 16,0 12 0-16,1 1 0 16,-1 18 0-1,-4 10-1-15,4-7 1 0,4 0 0 16,0 1 1-16,0-7 0 16,3-3 1-16,0-7 1 15,-3-15 1-15,-1 0-1 16,-2 0 1-1,-5-9-1-15,-6-10 1 0,-4 0-2 16,-14-3 0-16,-11-3-2 16,-7-3 1-16,-3 3-5 15,0 3 0-15,-4 3-13 16,-3 0 1-16,0 4-1 0,3 5 0 16</inkml:trace>
  <inkml:trace contextRef="#ctx0" brushRef="#br1" timeOffset="17671.99">26635 5829 30 0,'-14'6'15'0,"17"-3"-3"0,-3-3 24 0,4-9-29 0,-1-10 0 0,4 0 3 16,4-15 1-16,-1-10-14 15,-3-31 1-15,1-13 8 16,-1-19 1-16,-4-6-4 16,-3-9 1-16,7-3-3 15,0 9 0-15,4 9-2 16,-1 13 0-16,-3 16-1 0,1 18 1 15,-1 16-3-15,0 16 1 16,0 19-4-16,0 15 1 16,0 9-6-16,-7 14 1 15,0 5-5-15,-7 10 0 16</inkml:trace>
  <inkml:trace contextRef="#ctx0" brushRef="#br1" timeOffset="17919.3">26430 5265 53 0,'11'15'26'0,"10"-2"-28"0,-14-10 49 0,7 3-47 16,4 1 1-16,3 2-1 15,7-3 1-15,4-3-2 16,0 0 1-16,6-3-2 15,12 0 0-15,-1-3-6 16,-3 3 1-16,-4-3-7 16,-3-3 0-16,-4-7-2 15,-6 1 1-15</inkml:trace>
  <inkml:trace contextRef="#ctx0" brushRef="#br1" timeOffset="18121.38">27136 5205 27 0,'7'3'13'0,"0"19"-4"0,-7-19 24 15,-4 7-27-15,-3 2 0 16,-3 4 2-16,-4 6 1 16,-1-3-12-16,-2 12 1 15,-4 7 6-15,3-1 1 16,0-5-3-16,4 8 0 16,4 4-2-16,3-9 1 15,7-7-3-15,7-3 0 0,10-6-7 16,4-3 0-1,8-23-6-15,-5 1 1 0</inkml:trace>
  <inkml:trace contextRef="#ctx0" brushRef="#br1" timeOffset="18328.23">27340 5374 42 0,'4'38'21'0,"-22"12"-17"16,15-34 33-16,-4 0-36 15,-4 5 1-15,-3 8-1 16,-4 5 1-16,-3-6-3 16,0 4 1-16,3 2-2 15,4-12 0-15,4-3-10 16,3-6 1-16,7-13-3 16,0-13 1-16</inkml:trace>
  <inkml:trace contextRef="#ctx0" brushRef="#br1" timeOffset="18505.72">27263 5484 44 0,'24'66'22'0,"-13"-10"-30"0,-8-37 43 0,5 0-36 0,2 9 1 15,1 4-2-15,-1-10 1 16,1 3-5-16,-4-7 0 0,4-8-5 15,-1-16 0 1</inkml:trace>
  <inkml:trace contextRef="#ctx0" brushRef="#br1" timeOffset="18724.77">27347 5271 40 0,'4'50'20'0,"31"-6"-13"0,-21-25 34 0,7 6-38 16,8-3 0-16,6 9 0 15,0 4 1-15,-3 2-6 16,-7 1 0-16,-11-10 0 16,-11 4 1-16,-10 5-10 15,-7-2 0-15,-7-17-4 0,0-2 0 16</inkml:trace>
  <inkml:trace contextRef="#ctx0" brushRef="#br1" timeOffset="19203.45">28183 4870 44 0,'-10'34'22'0,"6"19"-20"16,4-37 40-16,0 12-38 15,4 0 0-15,-1 16 3 16,4 0 1-16,0 0-10 16,1 0 1-16,-1-6 5 15,0-4 1-15,-4-9-4 16,-3-9 0-16,-7-7-2 16,-7-2 1-16,-4-7-1 15,-6 0 0-15,-8-4-1 16,0-2 1-16,-3 3 1 15,3 3 0-15,0 3 0 0,4 7 1 16,0 5-1-16,10 4 0 16,4 6-1-16,11 3 0 15,10-3-2-15,10 1 0 16,8 2-6-16,10-6 1 16,4-3-9-16,7-13 0 15</inkml:trace>
  <inkml:trace contextRef="#ctx0" brushRef="#br1" timeOffset="19417.9">28614 5233 56 0,'-11'69'28'0,"-49"7"-32"0,46-48 48 0,-7 6-43 16,3 13 0-16,-3 0 0 15,0 0 0-15,0 4-3 16,3-8 1-16,1-8-5 16,2-19 1-16,8-13-11 15,4-16 1-15</inkml:trace>
  <inkml:trace contextRef="#ctx0" brushRef="#br1" timeOffset="19576.8">28321 5368 60 0,'53'75'30'0,"7"32"-35"0,-25-69 50 0,-3 2-46 0,3 14 1 0,-7-4-9 0,-6 3 1 16,-12 4-4-16,-6-7 1 16</inkml:trace>
  <inkml:trace contextRef="#ctx0" brushRef="#br1" timeOffset="20104.2">24910 8466 58 0,'3'28'29'0,"-45"38"-28"0,28-41 45 0,-11 19-44 0,-17 19 0 0,-11 19 1 0,-7 15 0 0,-7 19-4 0,-4 6 0 0,1-9 0 31,6 0 0-31,11-13-7 0,14-15 1 31,15-10-11-31,13-18 0 0</inkml:trace>
  <inkml:trace contextRef="#ctx0" brushRef="#br1" timeOffset="20608.64">25210 9426 59 0,'21'16'29'0,"-60"65"-28"0,21-46 48 0,-10 8-48 15,-11 20 1-15,-17 16 0 16,-15 24 1-16,-13 4-7 15,6 15 0-15,11 13-2 16,0-10 1-16,3 1-8 16,11-23 1-16,11-12-6 15,10-9 0 32</inkml:trace>
  <inkml:trace contextRef="#ctx0" brushRef="#br1" timeOffset="20882.62">26197 10018 37 0,'-7'29'18'0,"-10"-7"-17"0,2-10 28 16,-13 4-27-16,-18 18 1 15,-10 10 4-15,-11 22 1 0,-11 22-9 16,-6 19 0-16,-15 12 5 16,0 12 1-16,0 11-3 15,4-17 1-15,21-6-6 16,14-15 1-16,18-17-7 15,13-14 0 1,12-30-6-16,27-21 1 0</inkml:trace>
  <inkml:trace contextRef="#ctx0" brushRef="#br1" timeOffset="21138.92">26822 10291 48 0,'3'38'24'0,"-45"28"-27"0,28-32 42 16,-21 13-37-16,-25 10 1 16,-22 24-1-16,-6 20 0 15,-4 12-5-15,-6-7 1 16,2 7-2-16,15-16 0 15,18-15-8-15,17-16 0 16,25-19-3 0,21-19 1-16</inkml:trace>
  <inkml:trace contextRef="#ctx0" brushRef="#br1" timeOffset="21424.24">27598 10479 47 0,'14'22'23'0,"-35"10"-32"16,7-23 47-16,-8 7-35 16,-16 9 0-16,-8 6 0 15,-21 10 1-15,-14 12-5 16,-8 19 0-16,-2 4 3 15,3-4 1-15,21-3-3 16,14-6 0-16,14-16-3 16,14-13 0-16,29-15-5 0,17-16 0 15,28-15-7-15,18-20 0 16</inkml:trace>
  <inkml:trace contextRef="#ctx0" brushRef="#br1" timeOffset="21714.76">28046 10658 47 0,'0'47'23'0,"-32"-12"-23"0,14-20 41 0,-13 14-39 16,-15 11 1-16,-14 23 1 15,-18 12 0-15,-3 7-6 16,0-10 1-16,14-12 2 15,14-10 1-15,7-13-6 16,18-12 1-16,17-12-5 16,25-19 0-16,25-10-8 15,14-12 1-15</inkml:trace>
  <inkml:trace contextRef="#ctx0" brushRef="#br1" timeOffset="21975.97">29175 11028 45 0,'-11'10'22'0,"-42"-10"-28"0,39 3 36 15,-14 6-30-15,3 4 0 16,-7 9 1-16,-10 12 0 16,-18 4-1-16,0 15 0 15,7 0 0-15,4 4 1 16,10-10-2-16,7-9 0 0,15-7-4 16,13-19 1-16,18-12-8 15,18-15 0-15</inkml:trace>
  <inkml:trace contextRef="#ctx0" brushRef="#br1" timeOffset="22211.32">29598 10862 27 0,'25'28'13'0,"-11"22"-10"0,-14-37 16 0,-7 6-18 16,-14 6 1-16,-1 9 0 15,-9 4 0-15,-19 9-3 16,-13-3 1-16,3-3-1 16,7-4 1-16,7-5-6 15,11-7 1-15,14-13-4 0,10-5 1 16</inkml:trace>
  <inkml:trace contextRef="#ctx0" brushRef="#br1" timeOffset="22943.25">30148 11009 37 0,'-7'51'18'0,"-35"-8"-20"0,35-33 35 0,-11 9-33 16,-6 6 0-16,-15 0 0 15,-14 0 1-15,4 9-1 16,3-2 1-16,3-4 0 15,5 0 0-15,9-9-1 16,8-6 1-16,14-4-4 16,11-12 1-16,13-10-6 15,15-2 1-15,14-14-5 16,3-5 1 0,8-4-6-1,34 54 17 1,-84-82-4-1,75 35 0-15,-19 15 6 0,-14 10 1 0,-13 12 4 16,-12 10 1-16,-9 3-3 16,-8 3 0-16,-7-4-2 15,-7 4 1-15,-8 7-3 16,-6 2 1-16,-3 3-2 16,-1-5 0-16,0-1 1 0,4-3 0 15,7-6-2-15,7-10 0 16,7-6 1-16,14-9 0 15,11-7-2-15,10-8 0 16,18-8-4-16,10 7 1 16,-3-3-1-16,14-3 0 15,-7 6 0-15,-7 3 1 16,-7 4 1-16,-14 8 1 16,-7 7 3-16,-11 10 0 0,-10-1 3 15,-8 7 0-15,-6 6 0 16,-4-3 0-16,-4 6 0 15,0-7 1-15,1-2 0 16,3 0 1 47,3-4-1-63,4-5 1 0,7-4-1 0,4-3 1 0,7-6-2 0,3-7 1 0,10 0-2 15,12-9 1 1,10-3-3-16,7-12 1 15,10 2 1 17,8 1 0-32,10 6 0 47,7 6 0-47,-3 9 1 15,-18 13 1-15,-7 9-1 0,-14 7 0 0,-11 3-4 0,-10 0 0 16,-14 3-11-16,-15-10 0 0</inkml:trace>
  <inkml:trace contextRef="#ctx0" brushRef="#br2" timeOffset="31151.9">23573 13361 45 0,'0'0'22'0,"0"16"-11"0,-7-4 23 15,-4 14-32-15,-7 2 0 16,1 13 0-16,-4 9 0 16,-8 25-3-16,-17 22 1 15,-6 10 1-15,-1 6 0 16,3 6-1-16,8-6 0 15,7-16-5-15,6-16 1 0,8-24-7 16,11-19 1-16,10-23-5 16,14-15 0-16</inkml:trace>
  <inkml:trace contextRef="#ctx0" brushRef="#br2" timeOffset="31406.65">23911 13446 40 0,'46'-28'20'0,"-25"31"-11"16,-17 0 34-16,-1 3-42 15,-3 7 1-15,-7 6 0 16,-10-4 1-16,-15 14-4 16,-3 5 1-16,-8 22 2 15,-3 13 0-15,4 22-1 16,-7 0 1-16,6 3-2 0,5-3 0 15,9-9-4-15,8-16 0 16,7-16-11-16,4-16 0 16,6-24-1-16,4-16 0 15</inkml:trace>
  <inkml:trace contextRef="#ctx0" brushRef="#br2" timeOffset="31626.2">23319 13979 62 0,'21'31'31'0,"21"-18"-34"0,-28-13 65 0,7 0-61 16,22 0 0-16,3 0-1 16,3-3 1-16,4 0-5 15,-4 3 0-15,-6 0-7 16,-12 0 1-16,-2-3-10 15,-12-1 1-15</inkml:trace>
  <inkml:trace contextRef="#ctx0" brushRef="#br2" timeOffset="31933.85">23943 14064 54 0,'7'34'27'0,"-28"-31"-29"15,14 0 43-15,-4 1-41 16,-3 5 1-16,0 4 0 16,-4 2 1-16,4 4-2 0,0 0 0 15,4 3 1-15,3 3 0 16,7-6-1-16,7-4 1 16,7-2-2-16,3-7 1 15,1-9-1-15,0-9 1 16,-1-4-1-16,1-3 0 15,-4-6-1-15,4-3 0 16,-8 6-1-16,-3 0 0 16,-3-3-3-16,3 3 1 0,-4 3-10 15,4 3 1-15,4 7 0 16,0 3 0-16</inkml:trace>
  <inkml:trace contextRef="#ctx0" brushRef="#br2" timeOffset="32429.03">24186 14130 44 0,'0'34'22'0,"0"7"-29"0,0-32 46 15,0 4-37-15,0-1 0 16,-3-2 0-16,3-1 1 15,0-3-4-15,3 1 0 16,-3-7 2-16,8-3 1 16,-1-4-2-16,3 1 1 15,1 0-1-15,-1 3 0 0,1 3-1 16,-1 3 1-16,1 3-1 16,3 0 0-16,0 1 0 15,4-1 1-15,0 3 0 16,3-3 1-16,0-2 0 15,0-4 0-15,0-10 1 16,-3-2 0-16,7-10-1 16,-8-13 1-16,-3 7-3 15,0-7 0-15,-7-2-14 16,-7-4 1-16</inkml:trace>
  <inkml:trace contextRef="#ctx0" brushRef="#br2" timeOffset="32940.03">25700 14424 60 0,'7'-22'30'0,"4"-78"-34"0,-4 59 49 0,3-15-44 0,1-23 0 0,-4-21 0 0,0-10 1 0,3 10-3 16,1-4 1-16,0 14 1 0,-1 2 1 0,1 19-1 0,-1 15 1 0,4 17-3 0,4 24 0 0,3 10-2 15,0 16 0 1,1 12-8-16,-5 0 0 0,-6 6-8 0,-8 4 1 16</inkml:trace>
  <inkml:trace contextRef="#ctx0" brushRef="#br2" timeOffset="33449.98">25548 14082 43 0,'-14'22'21'0,"28"7"-11"0,-7-26 33 16,4 0-40-16,6 0 1 0,5 3 1 16,9-3 0-16,8-3-7 15,0 0 0-15,3-3 4 16,1-3 0-16,-1 0-4 15,-3 0 1-15,0 2-1 16,-8-2 0-16,5 0-1 16,-8-4 0-16,-3 4 1 15,-4 3 0-15,-7 3 3 16,0-6 0-16,-3-1 1 16,-4 7 0-16,-7 0 1 15,-7 0 1-15,-4 0-1 16,-7 0 1-16,-10 7-2 15,-4 8 0-15,1 1-1 16,-1 6 0 0,0 0-1-16,4 0 1 0,3 3-1 0,8 0 1 15,6-6-1-15,7-3 1 16,4-10-1-16,11 3 0 16,7-9 0-16,3 0 0 15,0-6-1-15,0 0 1 16,0-4-1-16,4 4 1 15,-7 0 0-15,-1 3 0 16,1 3 0-16,0 6 0 16,-4 3-1-16,3 4 1 15,-3 6-4-15,4 6 1 16,-4-3-5-16,0-3 1 0,0-10-11 16,0-9 0-1</inkml:trace>
  <inkml:trace contextRef="#ctx0" brushRef="#br2" timeOffset="33847.48">26554 14076 46 0,'7'6'23'0,"-11"-9"-15"15,-3 6 33-15,-4-3-41 16,-6 7 1-16,-4 5-1 16,0 1 1-16,-11 3-2 15,4-1 1-15,-1-2 0 16,1-1 1-16,3 1-1 15,8-4 1-15,6 4-1 16,8-1 1-16,10-2 0 16,7-1 0-16,7 1 0 0,4 2 1 15,-1 7-1-15,1 0 0 32,-14 9-1-32,-15-3 0 15,-10-3-2-15,-14-3 1 63,-11-7-9-63,4-5 1 15,-1-4-8 32,-2-3 1-16</inkml:trace>
  <inkml:trace contextRef="#ctx0" brushRef="#br2" timeOffset="34154.94">26928 13355 58 0,'3'-13'29'0,"-6"23"-32"0,3-1 51 16,-8 10-48-16,-6 12 0 15,-3 10-1-15,-8 9 1 16,0 29-2-16,4 18 0 15,0 10-1-15,0 2 0 16,3-5-5-16,4-16 0 16,4-29-8-16,-1-24 0 15</inkml:trace>
  <inkml:trace contextRef="#ctx0" brushRef="#br2" timeOffset="34336.57">26412 13847 61 0,'22'41'30'0,"55"-32"-28"0,-41-5 55 0,9-1-57 15,12 0 1-15,13-3-2 16,15-3 1-16,3-4-8 16,-3 1 1-16,-18-3-11 15,-18-7 0 1</inkml:trace>
  <inkml:trace contextRef="#ctx0" brushRef="#br2" timeOffset="35206.35">27901 14522 56 0,'18'21'28'16,"3"-17"-30"-16,-10-4 41 0,6-4-40 15,-3-5 0-15,4-10 1 16,7-6 0-16,6-12 0 0,5-7 1 16,-5 3-1-16,-2 3 0 15,-5 4 0-15,-6 9 1 16,0 6-1-16,-4 0 0 15,0 6 0-15,0 7 1 16,0 3 0-16,0 3 0 16,0 6-1-16,0 4 1 15,1 5-1-15,-5 7 1 16,-3 7-1-16,0 2 1 16,-3-3 0-1,-1-3 1-15,-3 0 0 0,4-3 1 0,3-6 1 16,3-3 0-16,-2-7 0 15,13-6 1-15,7-3-1 16,7-10 0-16,-7-3-2 16,-3-6 1-1,0-6-2 1,-4 0 0-16,-3-3-1 16,-4-4 0-16,-7 4-1 15,-4 6 1-15,-3 6-2 31,-3 10 0-31,-11 9 0 0,0 9 0 0,-8 7-1 0,1 15 1 16,0 10-1 0,0 9 0-16,7 3 0 15,3-3 1-15,8-12-2 0,10-3 1 0,7-10-4 16,7-10 1-16,4 1-8 16,3-13 0-16,4-15-3 15,-1-7 1-15</inkml:trace>
  <inkml:trace contextRef="#ctx0" brushRef="#br2" timeOffset="35568.39">28691 14421 48 0,'0'25'24'0,"25"-12"-19"0,-18-10 46 15,7 0-47-15,7 0 0 0,8-3 1 16,-1 0 0-1,0-6-7-15,-3 0 1 0,-8-7 3 16,-2-6 0-16,-1-6-2 16,-4-3 0-16,-3-3-2 15,-3 2 0-15,-1 4-2 16,-3 7 1-16,-7 5-1 16,-3 10 0-16,-8 9 0 15,-3 16 1-15,0 13 1 16,0-1 0-16,-1 10 1 15,8 3 1-15,7-6 0 16,4-4 1-16,13 1-1 16,11-10 0-16,8-3-3 15,-1-12 0-15,14-10-6 16,11-6 0-16,4-13-6 16,13-21 1-16</inkml:trace>
  <inkml:trace contextRef="#ctx0" brushRef="#br2" timeOffset="35958.11">29662 13800 36 0,'14'38'18'0,"-32"25"-11"0,15-48 29 0,-8 7-34 0,-3 3 0 0,-4-3 3 0,-3 10 1 15,3 2-6-15,4 4 1 16,0 6 4-16,0 9 0 15,3 0 0-15,4 1 0 16,0-4-2-16,4-9 1 0,-1-7-3 16,4-9 1-16,-3-6-2 15,-1-10 0-15,1-6-2 16,-4-9 1-16,-7-3-1 16,-15-4 1-16,1-6-1 15,-4 4 1-15,-3 2 1 47,0 7 0-47,0 6 0 0,3 9 1 0,7 4 0 16,4 6 1-16,7 3 0 15,7 3 1-15,10 0-2 0,15 0 1 0,17-3-3 16,11-6 0-16,0-4-7 16,-7-3 1-1,-4-5-12-15,0-11 1 0</inkml:trace>
  <inkml:trace contextRef="#ctx0" brushRef="#br2" timeOffset="36782.99">31253 13672 33 0,'-7'-10'16'0,"10"7"-3"0,-6 6 15 0,-1 4-22 0,-7-1 1 0,-3 6 3 0,0 13 0 15,4 4-13-15,-1 5 1 16,-3 10 8-16,0 9 1 16,-7 1-4-16,-1 8 1 15,1 7-1-15,7-6 0 16,0-10-2-16,4-12 0 15,2-13-1 1,5-2 0-16,-1-14-1 0,1-9 1 16,-4-9-2-1,-4-7 1-15,-6-5-1 0,-5-8 0 16,-6-5-1-16,4 6 0 0,-1 0 1 16,0 3 0-16,4 6-1 15,-7 10 1-15,0 3 0 16,3 3 1-16,-3 12 1 15,3 1 0-15,4 3 0 16,7 6 0-16,3 0 0 16,0 3 1-16,4 9 0 15,4 4 1-15,3 3 0 16,7-4 1-16,11 1 0 16,3-4 0-16,7-2 0 15,14-7 0 1,8-10-1-16,6-8 1 15,4-29-4 1,-7-6 0-16,-18-4-9 0,-10 1 1 16,-11-4-9-16,-14 7 0 15</inkml:trace>
  <inkml:trace contextRef="#ctx0" brushRef="#br2" timeOffset="37533.97">31143 14358 48 0,'-3'13'24'0,"6"0"-18"0,1-10 35 0,-1 0-39 16,-3-3 0-16,14-6 1 15,4-1 1-15,3-5-5 16,4-4 0-16,-4 0 2 0,-3-2 1 15,-8-1-2 1,-3 3 0-16,-3-3-1 0,-4 7 1 16,-4 2-2-16,-3 4 1 15,-7 6-1-15,0 6 1 16,0 10 0-16,0 3 0 16,0 9 0-16,7 0 1 15,0 0 0-15,3 4 0 16,-3 2 0-16,0-2 1 15,7-4-3 1,7-6 1-16,11-6-4 0,-4-4 1 16,18-12-7-16,6-6 1 15,8-7-1-15,11-2 0 16,-1-4 1-16,1-6 1 16,-12-7 5-16,-9 1 1 15,-8 3 8-15,-3 6 0 0,-4 3 2 16,-7 6 1-1,-4 4 1-15,-2 0 0 0,-1 9-3 16,-7 3 1-16,-4 3-2 16,-3 0 0-16,-7 4-1 15,-7 8 0 1,-4 1-2-16,0-3 1 0,1 3 0 47,-1 6 0-47,4 6-1 0,3 4 0 0,8-4-1 0,6-3 0 0,11 1-1 31,11-8 1-31,10-5-4 0,4-10 0 0,-8-2-7 16,5-11 1-1,2-8-8-15,5-7 1 0</inkml:trace>
  <inkml:trace contextRef="#ctx0" brushRef="#br2" timeOffset="37903.44">31944 14380 42 0,'0'16'21'0,"-18"6"-19"0,11-19 31 0,0 3-29 0,-3 1 0 16,-4 2 1-16,-8 4 1 15,1-1-8-15,0 4 1 0,0 3 4 16,0 0 1-16,7-1-3 16,3-2 1-16,4 0-1 15,7-4 0-15,11-2-1 16,6-1 1-16,1-6-2 15,0-3 1-15,-1-3-2 16,-3-6 1-16,0-1-2 16,0 1 1-1,1-1-1-15,-1 1 1 0,0 3 1 16,0 3 0 0,0 6 1-16,0 3 0 0,0 7 1 15,-7-1 0 48,0 1-1-48,0 9 0-15,-3 0-4 0,3-4 1 0,7-5-10 0,4-7 1 16,6-12-2-16,5-7 0 0</inkml:trace>
  <inkml:trace contextRef="#ctx0" brushRef="#br2" timeOffset="38112.65">32628 14236 36 0,'11'19'18'0,"-22"19"-18"0,4-20 34 0,-7 7-32 0,-10-3 0 16,-8 7 3-16,-7 5 1 15,-17 10-7-15,6 3 1 0,-6 16 4 16,-1 9 0-16,-3 0-4 16,7-12 0-16,8-10-7 15,6-13 0-15,11-11-7 16,13-26 0-16</inkml:trace>
  <inkml:trace contextRef="#ctx0" brushRef="#br2" timeOffset="38257.94">31986 14249 45 0,'14'-3'22'0,"29"59"-15"0,-29-28 37 0,7 13-43 15,4 15 0-15,-1 1 0 16,-2-4 0-16,-5-6-5 15,1-6 0-15,-4-13-11 16,-14-18 1-16</inkml:trace>
  <inkml:trace contextRef="#ctx0" brushRef="#br2" timeOffset="39009.41">23689 14992 45 0,'-7'19'22'0,"-21"59"-7"16,17-56 22-16,-10 16-34 16,-7 15 0-16,-4 22 0 15,4 13 0-15,-7 3-6 16,-1 9 0-16,5-6-1 62,6-15 0-62,7-10-10 0,4-22 0 16,7-22-2-16,0-22 0 31</inkml:trace>
  <inkml:trace contextRef="#ctx0" brushRef="#br2" timeOffset="39351.87">23361 15732 48 0,'39'12'24'0,"0"-2"-27"0,-18-10 48 15,7 3-43-15,4-3 0 16,3-3 1-16,0 0 0 16,-3 0-4-16,-4 3 0 15,-3-4 2-15,-4-5 0 16,-7-3-1-16,-3-4 0 16,-8 0-1-16,1 4 1 0,-15 2-1 15,-3 10 1-15,-3 10-1 16,-5 2 0-16,-6 10 0 15,0 6 0-15,3 7-1 16,4 2 1-16,7-2-1 16,7-1 1-16,14-5 1 15,11-11 0-15,3-8 0 16,7-10 0-16,-3-10-2 16,-1-11 1-16,-6-8-9 15,-7 1 1-15,-4-10-5 16,0-2 0-16</inkml:trace>
  <inkml:trace contextRef="#ctx0" brushRef="#br2" timeOffset="40032.22">24987 15748 56 0,'-3'3'28'0,"13"-3"-28"0,-3-3 54 0,4-1-50 0,3 4 0 0,0-3 2 16,0-3 1-1,43 3-9-15,-4 3 1 16,-4 0 5-16,-7 0 0 16,-10 0-4-16,-11 0 1 15,-14 3-3-15,-10-3 1 16,-11 9-3-16,-11 7 0 15,-7 3-1-15,1 9 0 16,-1 4 0-16,0 5 1 172,-3 10 1-172,-1-3 1 0,8 6 1 0,4 4 1 0,6-4 1 0,4-13 0 16,10-8-1-16,4-7 1 0,11-4-3 0,3-2 1 0,4-7-9 0,-4-12 1 0,10-15-7 0,1-1 0 0</inkml:trace>
  <inkml:trace contextRef="#ctx0" brushRef="#br2" timeOffset="40229.33">24927 15973 60 0,'4'29'30'0,"17"-20"-28"16,-14-6 53-16,7 0-54 16,4 0 1-16,3 1-1 15,0-1 0-15,7 0-4 16,4 0 0-16,0 3-4 0,-4-3 1 16,-3-3-11-16,-1-9 0 15,5 3-2-15,-1-1 0 16</inkml:trace>
  <inkml:trace contextRef="#ctx0" brushRef="#br2" timeOffset="40549.6">25259 16061 48 0,'10'44'24'0,"15"-44"-21"0,-18 0 47 0,7 0-47 15,8 0 0 1,6-3 0-16,0 0 0 0,0-3-5 15,-7-7 1-15,4 0 2 16,-7-2 1-16,-8-4-3 16,-3 3 1-16,-3-3-1 15,-4 7 1-15,-4 3-1 16,-3 5 1-16,-7 8-1 16,0 5 1-16,-4 7 0 15,4 2 0-15,0 4 0 16,4 7 1-16,6 2-1 15,1 0 1-15,6 1 0 16,4-1 0-16,0-9-3 16,7-6 0-16,7 2-6 15,1-8 0-15,6-7-9 16,-11-9 0-16</inkml:trace>
  <inkml:trace contextRef="#ctx0" brushRef="#br2" timeOffset="40822.06">25658 16337 55 0,'7'25'27'0,"0"-22"-31"0,-7-9 44 15,3-3-41-15,1-7 1 16,3-9-1-16,-4-6 1 16,1-4 0-16,-1 1 1 15,-3-4-1-15,4 3 0 0,-4 1 1 16,0 3 0-1,7 6 0-15,4 6 1 0,6 3-2 16,8 3 1-16,3 7-3 16,0 6 1-16,4 6-3 31,3 4 1-31,1 2-7 16,2 1 1-16,-6-4-6 0,-4-2 1 0</inkml:trace>
  <inkml:trace contextRef="#ctx0" brushRef="#br2" timeOffset="41092.41">26173 16096 37 0,'7'15'18'0,"0"-21"-6"0,-7 6 27 0,0 0-37 15,0 0 0-15,-4 3 0 16,-3 0 1-16,-3 0-4 16,-8 4 0-16,-7 5 2 15,-3 4 1-15,-4 6-2 0,0 3 1 16,1 0-1-16,6 0 0 15,7 3 0-15,8-6 0 16,10 0 1-16,17-6 0 16,8-3-1-16,7-10 1 15,-4-13-1-15,0 1 1 16,-6-7-3 15,-5-12 1-31,-6-7-12 16,-4-2 0-16,-11-7-2 0,1 3 0 0</inkml:trace>
  <inkml:trace contextRef="#ctx0" brushRef="#br2" timeOffset="41542.55">27672 16309 57 0,'-28'3'28'0,"-1"0"-32"0,26-12 56 16,-1-13-49-1,1-19 0-15,-1-15 1 0,4-17 1 16,7-11-6-16,4-17 0 16,7-8 3-16,3-10 0 15,7 3-1 1,7 12 1-16,-6 7-2 0,2 15 0 15,5 23-4-15,2 18 1 0,-6 22-4 16,-4 19 0-16,-10 13-8 16,-7 9 0-16,-19 9-4 15,-6 10 1-15</inkml:trace>
  <inkml:trace contextRef="#ctx0" brushRef="#br2" timeOffset="42055.78">27337 15986 53 0,'24'9'26'15,"54"-12"-31"-15,-46 6 49 0,14 0-44 16,10 1 0-16,4-4-1 16,-7 0 0-16,0-7-3 15,0 7 0-15,-4 0-6 16,-6 0 0-16,-5 0-4 0,1 0 0 15,-7 0 1 1,-4-6 0-16,-3 0 7 0,-8 3 0 16,-2 0 9-16,-5-4 0 15,-3 1 8-15,-7 6 0 16,-7 0 1-16,-3 0 0 16,-5 0-3-16,-6 6 1 15,-3 7-5-15,-5 9 0 16,1-3-3-16,3 3 1 15,8-1-3-15,3 5 1 16,3-5-1 15,4 1 1-31,0-6-1 0,14-3 1 0,14-4 0 110,4-3 0-95,3-6-2-15,-3-6 0 0,3-3-5 16,-3-4 1-16,-1 1-9 0,5-4 0 31</inkml:trace>
  <inkml:trace contextRef="#ctx0" brushRef="#br2" timeOffset="42206.25">28265 16252 56 0,'10'-18'28'0,"4"-36"-32"0,-7 42 50 0,0-1-45 0,4-2 1 0,0-7 3 0,3-3 1 0,-4-4-7 0,8 7 1 16,14 4 3-16,13-4 1 15,8 6-6-15,0 0 1 16,0 1-8-16,-7 2 1 16,-4 0-11-16,-3-2 0 15</inkml:trace>
  <inkml:trace contextRef="#ctx0" brushRef="#br2" timeOffset="42774.61">30081 16296 58 0,'-3'10'29'0,"3"-20"-31"15,0 4 49-15,3-10-44 0,-3-9 0 0,4-9 2 0,-1-16 0 0,1-10-7 0,3-15 1 0,0 3 4 16,7-10 0-16,4-9-3 16,3 0 1-16,4 7-3 15,-1 5 0-15,5 13-1 16,6 13 0-1,0 12-3 1,-3 13 1-16,-7 19-6 0,-8 12 1 31,-3 6-7-31,-10 13 0 16</inkml:trace>
  <inkml:trace contextRef="#ctx0" brushRef="#br2" timeOffset="42995.06">29898 15970 66 0,'42'7'33'0,"18"-7"-38"0,-46-4 62 0,11 4-58 0,7 0 1 0,3 4-7 0,4-1 1 0,0 0-5 0,3-3 0 0,0-3-8 0,-3-4 1 0</inkml:trace>
  <inkml:trace contextRef="#ctx0" brushRef="#br2" timeOffset="43165.71">30427 16077 57 0,'-3'53'28'0,"-12"0"-35"0,15-43 52 0,-3-1-47 15,3-2 1-15,3-4-8 16,5-10 1-16,-1-5-1 16,0-7 0-16,0-3-6 15,-4-9 0-15</inkml:trace>
  <inkml:trace contextRef="#ctx0" brushRef="#br2" timeOffset="43297.62">30385 15826 41 0,'17'31'20'0,"8"-2"-28"0,-14-23 39 16,3 0-36-16,3 0 1 15,1 1-16-15,0-4 0 32</inkml:trace>
  <inkml:trace contextRef="#ctx0" brushRef="#br2" timeOffset="43643.94">30603 16180 43 0,'0'44'21'0,"8"-16"-24"0,-8-24 34 0,0-1-32 0,0-3 1 0,0-7-1 15,0-5 1-15,0-7 0 16,3-3 0-16,4-3-2 15,0-3 1-15,4 0-2 16,-1 6 1-16,1 0 0 16,3 9 0-16,-3 4 2 15,3 9 0-15,0 6 1 16,0 3 1-16,-3 1 2 16,-1 6 1-16,-3-1-2 15,0 1 1-15,0-4-3 16,-3 1 1-16,-4-4-4 15,3 1 0-15,1-4-10 16,-1 0 0-16,8-9-1 16,3-3 1-16</inkml:trace>
  <inkml:trace contextRef="#ctx0" brushRef="#br2" timeOffset="43978.66">31027 16064 46 0,'3'38'23'0,"-17"-19"-25"0,11-10 48 16,-4 7-45-16,-4 6 0 0,0 3 0 15,1 0 0 1,-4 3-2-16,7-6 1 0,3 0-2 16,4-3 0-16,4-3-5 15,3-10 1-15,3-9-7 16,1-4 0-16,0-8-2 15,-4-7 1-15</inkml:trace>
  <inkml:trace contextRef="#ctx0" brushRef="#br2" timeOffset="44244.28">31041 15754 35 0,'14'6'17'0,"18"-40"-31"0,-22 18 35 0,4-9-24 0,1-3 0 0,9-16-2 15,8-3 1-15,-4 0 3 16,0-7 1-16,-3 1-3 0,-4 6 0 16,-7 6 1-16,1-3 1 15,-1 7 1-15,-4 2 0 16,4 7 4-16,-3 19 0 15,0 15 1-15,-4 13 1 16,0 12 0-16,-7 19 0 16,-4 10 0 15,-3 21 1-31,-4 13-2 0,1 16 1 0,-1 12-2 0,-3 7 0 0,-3-7-1 16,2-15 0 15,1-26-4-31,4-24 0 15,6-19-9-15,4-23 1 0,4-15-5 0,3-19 1 16</inkml:trace>
  <inkml:trace contextRef="#ctx0" brushRef="#br2" timeOffset="44443.92">31147 15939 52 0,'0'22'26'0,"0"-6"-27"0,3-10 51 0,4 0-50 15,4 3 1-15,7-5-1 16,6-1 1-16,8 0-3 16,10-3 1-16,8-6-5 15,-1-1 1-15,-3-2-11 0,-4-4 1 16,-17 4-1 0,-11 3 1-16</inkml:trace>
  <inkml:trace contextRef="#ctx0" brushRef="#br2" timeOffset="44934.83">31609 16165 45 0,'0'3'22'0,"14"-13"-18"16,-7 7 45-16,4 3-46 15,3 0 0-15,0 0 1 16,11 3 0-16,3-3-6 15,0-3 0-15,0-3 3 16,-7-3 1-16,-3-1-3 16,-7-6 0-16,-11-5-1 15,-11-5 1-15,-3 1-3 16,-4 7 1-16,1 5 0 0,-1 10 0 16,-3 12 0-16,0 7 1 15,0 9 0 16,6 16 0-31,8 3 2 0,7-4 0 0,7 4 2 16,0-9 1-16,18-4-1 16,21-6 1-16,18-12-1 0,17-10 1 15,-4-6-8-15,-17-3 1 16,-10-4-11-16,-26-9 0 16</inkml:trace>
  <inkml:trace contextRef="#ctx0" brushRef="#br2" timeOffset="46105.4">23199 17102 48 0,'21'0'24'0,"-4"-12"-14"16,-13 5 24-16,-4 1-34 16,-4 0 1-16,-6 0 0 15,-8-1 0-15,-10 1-2 16,-4 3 1-16,-7 6 0 16,1 7 1-16,2 2-2 15,12 1 1-15,-1 5-2 16,7 1 1-16,8-6 0 15,-1 2 0 1,39-11 0 0,-3-1 0-16,0 0 1 15,0-3 0-15,-1-6 0 16,-3-1 0-16,1-2 0 16,-5 3 0-16,1 2 1 0,-4 4 0 15,-3 4 0-15,-4 5 1 16,0 4 0-16,-7-1 0 15,0 4 0-15,0 3 1 16,0-1-2-16,0 1 1 16,3-3-4 62,4-4 0-78,4-2-7 15,3-1 1-15,4-12-8 16,-4-3 0-16</inkml:trace>
  <inkml:trace contextRef="#ctx0" brushRef="#br2" timeOffset="46316.42">23400 17284 48 0,'3'-6'24'0,"-6"-22"-24"0,3 18 39 0,-4-2-39 16,1-7 1-16,-1 0 1 15,1 0 0-15,-1 0-1 16,4 4 1-16,0-1 2 15,7 7 1-15,4-1-1 16,3 4 1-16,7 0-2 16,14-1 1-16,1 4-5 15,-5-3 1-15,-6 0-8 16,-4 0 1-16,-3-4-12 31,-1-2 1-31</inkml:trace>
  <inkml:trace contextRef="#ctx0" brushRef="#br2" timeOffset="46886.28">23802 17256 76 0,'7'12'38'0,"11"-8"-47"0,-8-4 68 0,4 0-59 16,7-4 1-16,1 1-1 16,2-3 1-16,-6 0-2 0,7-4 1 15,-8 1-1-15,-6-10 0 16,-4-3-2-16,-7 0 1 15,0 0-4-15,-4 3 1 16,-3 1-1-16,-3 8 0 16,-4 10 0-16,-7 7 1 15,6 8 0-15,1 1 1 16,4 9 3-16,3 6 1 16,3 4 0-16,4-1 0 15,7 4 0-15,0-16 0 16,4-3-3-16,3-4 0 15,0-5-7-15,7-4 1 16,7-6-5-16,4-6 0 0</inkml:trace>
  <inkml:trace contextRef="#ctx0" brushRef="#br2" timeOffset="47294.16">24321 17253 38 0,'28'-13'19'0,"-7"7"-14"0,-21 6 31 0,0 0-33 15,0 0 1-15,-11 0 0 16,-3 3 1-16,-7 0-7 15,-4 0 1-15,1 1 4 16,-1 2 0-16,0 0-1 16,1 3 0-16,2 7-1 15,5 0 1-15,3 0-1 16,7-1 1-16,3 1-1 16,15 0 1-16,3-7-2 15,3 0 0-15,5 1 0 0,2-7 0 16,-3-3-1-16,1-6 0 15,-1-4 0 1,-4-2 0-16,1-1 0 31,-4 1 1-31,-3 2-1 16,-1 1 1-16,1 3 0 0,-1 2 0 16,-2 8 0-1,-1 2 0-15,-4 6 0 0,1 1 1 0,-1 3-1 0,1-4 0 16,-1-3 0-1,1 1 1-15,3 2-2 0,3-2 1 16,8-4-4-16,0 0 1 47,-4-2-8-47,0-8 1 0,-4-5-6 0,5 0 0 0</inkml:trace>
  <inkml:trace contextRef="#ctx0" brushRef="#br2" timeOffset="47817.01">24677 16795 48 0,'-11'-6'24'0,"11"-1"-19"0,0 7 43 15,0 0-44-15,4-3 1 16,3 0 3-16,3 0 0 16,5 0-10-16,2 0 1 15,8 0 6-15,7-1 1 16,10-2-3-16,11 0 0 15,-4 0-2-15,1-1 1 16,-8 1-2-16,-7 0 1 0,-7 3-2 16,-3 0 0-16,-7-1 0 15,-8 4 0 1,-6 4-1-16,-8-1 0 0,-3 0 0 16,4 3 1-16,-1 0 0 15,-3 4 0-15,0 2-1 16,-3 4 1-16,-5 6 0 15,-2-3 0-15,-4 9 0 16,-1 6 0 0,5 14-1-16,3 5 0 0,0 0-3 15,7-12 1-15,3-7-6 16,4-2 0-16,7-7-8 16,0-9 1-16</inkml:trace>
  <inkml:trace contextRef="#ctx0" brushRef="#br2" timeOffset="48158.71">24945 17582 68 0,'-4'35'34'0,"8"-32"-27"0,-4-3 62 0,0 0-64 15,0 0 0 1,0 0-1-16,11-3 1 16,-4-1-11-16,0 1 0 0,-4 0-9 15,-6-3 0-15,-8 0-10 16,-3-1 1-16</inkml:trace>
  <inkml:trace contextRef="#ctx0" brushRef="#br2" timeOffset="51990.68">8569 2204 23 0,'0'0'11'0,"0"0"3"0,0 0 12 16,0 0-23-16,0 0 1 16,0 0 2-16,-4 0 1 0,1 0-8 15,-1 9 0 1,1 10 6-16,-1 16 1 0,1 21-2 15,3 32 0-15,-4 22-1 16,-3 21 0-16,7 23-1 16,-10 3 0-16,-1 15-1 15,-3-5 0-15,0-20-2 16,-7-9 1-16,0-28-4 16,-1-19 1-16,5-19-3 15,-1-22 0-15,15-25-9 16,6-25 1-16,8-25-1 15,10-25 1-15</inkml:trace>
  <inkml:trace contextRef="#ctx0" brushRef="#br2" timeOffset="53568.64">8396 2003 27 0,'21'10'13'0,"-7"2"-10"16,-7-2 24-16,4-7-24 15,7 6 1-15,-8 1 3 16,4-4 0-16,0-6-8 16,8 0 0-16,-1 0 5 15,7-9 0-15,14 2-2 16,11 4 1-16,14-6-2 16,11 9 1-16,-4 0-1 15,14 0 0 1,71 0 1-16,-14 0 0 15,6-7 0-15,1 4 0 16,-4-9-1-16,-10-1 0 16,17 4 0-16,0-7 0 15,-7 7-1-15,11-1 0 16,-4 1 0-16,1 0 0 16,-8 2 0-16,-4-2 0 15,8 6 0-15,-4-7 1 16,-3 4-1-16,3 3 0 15,11 6 0-15,-8 3 0 0,8-3 0 16,3 7 0-16,-3-1 0 16,4-2 0-16,6-4 0 15,7-3 0-15,-10-3-1 16,7-4 1-16,0-2 0 16,-18-1 0-16,4 7 0 15,-1-3 0-15,-6 6 0 16,-18 6 0-16,7-6 0 15,-3 0 0-15,-4 0 0 16,-18-9 0-16,1-4-1 16,3 1 1-16,-11-4 0 15,-3 4 0-15,-7-1-1 16,-11 4 1-16,-14 6 0 16,-10 3 0-16,-8 0-1 15,-7 0 1-15,-10 9-1 16,-4 7 1-16,-3-4-1 15,-4 4 0-15,-10 3 0 0,-4-1 1 16,-3-2-1-16,-4 6 1 16,-4 3-1-16,-3 7 0 15,0 5 1-15,0-2 0 16,-3 9-1-16,-1 3 1 16,1 6 0-16,3 0 0 15,-4 1 0-15,4 2 0 16,4 4 0-16,-1 5 0 15,1-2 0-15,-4 6 1 16,-4 3-1-16,-3 7 0 0,-3-7 0 16,3 16 0-16,0 2-1 15,3-8 1-15,0-4-1 16,1-12 1-16,-1-3-1 16,4-10 1 15,-3-12-1-31,-4-3 1 15,0-4-1-15,-4-9 0 0,1 3 0 0,-8-6 1 0,-7 0-1 16,-6-3 0-16,-12-6 0 16,-13-4 1-16,-11-3-1 15,-4-9 1-15,-14-6-1 16,-13-7 1-16,-19-3-1 16,1-9 1-16,-22 12 0 15,-10-2 0-15,-7 2 0 16,3 7 0-16,-10-7 0 15,-4 3 0-15,11 4 0 0,-14 0 1 16,-4-4-1-16,17 0 0 16,-13 4 0-16,3-4 0 15,4 1 0-15,3 6 0 16,1 3 0-16,-5 3 0 16,12 0 0-16,2 0 0 15,1 0 1-15,-7 0 0 16,17 0 1-16,-6 0 0 15,-4-7-1-15,-4 7 1 0,14-3-1 16,-6 3 1-16,-4 3-2 16,3 4 0-16,14 2 0 15,1 7 0-15,-1 2 0 16,4-5 1-16,7 0 0 16,18-1 0-16,-4 4 0 15,11-7 1-15,7-9-1 16,3 3 1-16,8 4-1 15,-1-1 0-15,7 10 0 16,15 5 0-16,7 1-1 16,3 4 1-16,3-1-2 15,5-10 1-15,2 4-4 16,1-10 1-16,7 1-13 16,0-20 1-16</inkml:trace>
  <inkml:trace contextRef="#ctx0" brushRef="#br2" timeOffset="55237.62">5412 5581 14 0,'10'19'7'0,"-3"-13"0"0,4-6 7 0,-11 4-8 16,10 2 1-16,-6 0 6 15,-1 7 1-15,1 2-14 16,0-2 0-16,-1-4 11 16,1 1 1-16,-4-4-4 15,7-9 1-15,-4-19-3 16,4-16 0-16,-7-21-3 16,0-13 0-16,-7-16-1 31,-3-9 1-31,-5-10-2 0,8 0 1 15,-3-6-1-15,-1 13 0 0,4 3-2 16,4 15 1-16,3 10-1 16,0 9 1-16,3 16-1 0,15 16 1 15,3 9-3-15,7 16 0 16,-7-4-1-16,8 23 1 16,-8 12-5-16,-11 0 0 15,1 16-9-15,-4 9 1 16,-7-6 0-16,0 6 0 15</inkml:trace>
  <inkml:trace contextRef="#ctx0" brushRef="#br2" timeOffset="55460.05">5232 5359 49 0,'0'28'24'0,"10"3"-21"16,-3-28 49-16,4 1-48 15,-11-1 1-15,3 0 2 16,8 0 0-16,7 0-9 16,10-3 0-16,14-3 5 15,15-6 0-15,-8-7-6 16,4 0 1-16,-4 4-7 16,-10-4 1-16,0-3-12 15,-14-6 1-15</inkml:trace>
  <inkml:trace contextRef="#ctx0" brushRef="#br2" timeOffset="55718.89">6033 5177 53 0,'24'9'26'0,"-24"7"-26"0,-7-16 39 16,4 9-38-16,-15 1 1 15,0 9 0-15,-3-7 0 16,0 7-3-16,0 12 1 16,0-3 1-16,0 16 1 0,3-6-2 15,7-4 1-15,4-2-4 16,14-7 1-16,4-6-9 16,17-13 1-16,4-12-6 15,7-10 0-15</inkml:trace>
  <inkml:trace contextRef="#ctx0" brushRef="#br2" timeOffset="55925.65">6339 5139 49 0,'7'13'24'0,"-28"49"-22"16,11-36 43-16,-4-1-43 15,-8 12 1-15,-6 4 0 16,-4 0 0-16,1 3-4 15,3 3 0-15,6-3 1 16,1-4 1-16,11-11-7 16,-1-11 0-16,0-14-10 15,11-17 0-15,11-12-1 0,0-10 1 16</inkml:trace>
  <inkml:trace contextRef="#ctx0" brushRef="#br2" timeOffset="56143.06">6195 5214 42 0,'10'19'21'0,"-6"31"-21"0,-4-40 42 15,7 6-40-15,-4 9 1 16,5 9 1-16,2-3 0 16,4 1-6-16,4-7 1 0,0 0 2 15,-4-3 0-15,0-3-5 16,-4-7 0-16,1-12-8 15,-1 0 1-15,1-25-4 16,0 3 0-16</inkml:trace>
  <inkml:trace contextRef="#ctx0" brushRef="#br2" timeOffset="56344.66">6378 4935 45 0,'18'44'22'0,"3"41"-18"16,-10-63 42-16,-1 19-41 16,8 9 0-16,-1 3 0 15,8 13 1-15,0 0-9 0,-7 3 0 16,-4-10 4-16,-14 1 1 16,-18-7-9-16,0-6 1 15,-6-9-11-15,-5-22 0 16</inkml:trace>
  <inkml:trace contextRef="#ctx0" brushRef="#br2" timeOffset="56849.43">7017 5243 44 0,'-4'3'22'0,"4"0"-9"16,0-3 28-16,0 0-34 0,0 0 0 15,0 0 3-15,11-3 0 16,3 3-13-16,14-6 0 16,18-7 8-16,7 0 0 15,7 4-6-15,-4 3 1 16,-17 3-7-16,-7 6 1 16,-7 6-12-16,-11 7 1 0,-18 0-4 15,-6 2 1-15</inkml:trace>
  <inkml:trace contextRef="#ctx0" brushRef="#br2" timeOffset="56994.14">7091 5563 55 0,'-18'28'27'0,"22"9"-22"0,3-30 53 0,3 2-55 16,8 4 0-16,3-4-1 16,11-3 1-16,17-6-6 15,1-6 1-15,-8 0-5 16,-3-4 0-16,0-2-12 15,-8-1 0-15</inkml:trace>
  <inkml:trace contextRef="#ctx0" brushRef="#br2" timeOffset="57684.71">9073 4503 59 0,'0'-4'29'0,"4"20"-22"0,-4-10 44 15,0 7-49-15,0 0 1 0,0 8 1 16,0 11 0-16,-4 9-6 15,4 2 1-15,4 11 2 16,3-1 0-16,4-6-7 16,-8-6 1-16,1-7-9 15,3-2 1-15,-7-20-7 16,-4 4 1-16</inkml:trace>
  <inkml:trace contextRef="#ctx0" brushRef="#br2" timeOffset="58057.18">9821 4625 47 0,'14'16'23'0,"-14"-29"-17"0,0 13 37 16,-7 3-39 0,-7 3 1-16,-7 16 5 0,-7 0 0 15,-11 10-11-15,-17 21 1 16,-11 3 7-16,-22 23 1 16,1 9-1-16,-7 28 0 15,-7 3-3-15,-1 0 0 16,-2 10-2-16,9-23 1 15,8-5-2-15,14-11 0 0,7-17-4 16,11-20 1-16,10-12-5 16,7-7 0-16,14-15-6 15,22-16 1-15,6-19-12 16,18-12 1-16</inkml:trace>
  <inkml:trace contextRef="#ctx0" brushRef="#br2" timeOffset="58570.16">9666 5399 46 0,'0'4'23'0,"4"24"-12"0,-8-16 30 0,-3 7-38 15,0 0 1-15,-18 9 2 16,-6 13 0-16,-8 3-8 15,-4 19 1-15,-6-4 4 16,0 10 0-16,-1-6-4 16,11-10 1-16,11-12-7 15,0-7 0-15,10-12-7 16,11-18 0-16,7-20-5 16,7-3 1-16</inkml:trace>
  <inkml:trace contextRef="#ctx0" brushRef="#br2" timeOffset="58809.02">9363 5528 57 0,'10'25'28'0,"-6"13"-33"0,-1-26 56 15,1 7-51-15,3 3 1 16,4 16 1-16,10 6 0 15,3 6-2-15,12 6 1 16,-8-2 0-16,4-4 0 0,-8 0-4 16,1-6 1-16,-7-10-10 15,-4-9 0-15,-7-12-6 16,7-7 0-16</inkml:trace>
  <inkml:trace contextRef="#ctx0" brushRef="#br2" timeOffset="59305.34">9973 5393 44 0,'0'38'22'0,"-3"21"-21"0,3-46 36 15,0 6-36-15,0 3 0 16,0 0 1-16,0-7 0 16,-4-2-2-16,4-7 0 15,0-9 2-15,0-6 0 16,-4-7-1-16,4-6 0 15,-3-6-1-15,-1-4 1 16,1-2-2-16,-1-4 1 0,1-2-1 16,-1-8 0-1,4 11 1-15,4 5 0 0,6 4 0 16,8 6 0-16,7 7 2 16,6 5 0-16,5 1 2 15,-1 9 1-15,-7 0-1 16,-3 9 1-16,-11 1-2 15,-3 8 1-15,-11 8-3 16,-7-5 1-16,-11-2-5 16,-7 3 1-16,-6-12-8 15,-5-1 0-15,-6-12-8 16,7 3 0-16</inkml:trace>
  <inkml:trace contextRef="#ctx0" brushRef="#br2" timeOffset="63851.51">13039 4035 45 0,'-18'25'22'0,"-21"29"-9"16,32-45 23-16,-7 4-35 0,-11 9 1 15,-17 18 2-15,-4 11 0 0,-7 14-4 16,-10 17 0-16,-8 34 4 15,1 25 0-15,-4 13 0 16,-1 21 0-16,8-2-1 16,15-1 0-16,13 4 0 15,18-13 0-15,14-22-3 16,17-34 1-16,11-7-4 16,7-22 1-16,1-15-7 15,2-16 1-15,1-15-12 16,-4-14 0-16</inkml:trace>
  <inkml:trace contextRef="#ctx0" brushRef="#br2" timeOffset="64511.13">13614 4327 47 0,'7'56'23'0,"3"-9"-15"16,-6-34 31-16,-4 12-37 15,0 0 0-15,0-6 1 16,0 3 0-16,-4 3-5 16,1-16 1-16,-1-2 2 15,1-10 0-15,3-16-1 16,3-13 0-16,1-8-2 16,-4-23 1-16,3 10-1 15,8-1 0-15,-4 4-1 16,0 6 0-16,4 0 0 15,3 4 1-15,3-1 1 0,1 3 0 16,3 10 0-16,11 0 1 16,7 12 2-16,0 7 0 15,-1 12 0-15,-6 9 1 16,-7 7 0-16,-15 0 0 16,-13 9-1-16,-15 7 0 15,-14-7-1-15,-6 3 1 16,-1-3-6-16,0-15 1 15,4-4-8-15,10-2 1 0,7-4-6 16,15-3 1-16</inkml:trace>
  <inkml:trace contextRef="#ctx0" brushRef="#br2" timeOffset="64815.12">14213 4060 42 0,'-10'13'21'0,"10"3"-13"15,0-16 36-15,3-7-41 16,4 14 1-16,4-7 2 0,7-7 0 15,3 4-8-15,4 3 0 16,3 0 4-16,3-6 0 16,-2 3-6-16,-5-7 1 15,1 4-9-15,-11 3 0 16,-14 3-5-16,-3 0 0 16</inkml:trace>
  <inkml:trace contextRef="#ctx0" brushRef="#br2" timeOffset="64978.83">14175 4302 48 0,'0'28'24'0,"17"7"-20"0,-6-26 42 0,3-6-44 15,4 3 1-15,3-6-1 16,3 0 1-16,5-3-5 16,2-3 0-16,-2 0-2 15,-1 3 0-15,-7-7-12 16,0 1 0-16</inkml:trace>
  <inkml:trace contextRef="#ctx0" brushRef="#br2" timeOffset="65264.45">14764 3910 58 0,'0'9'29'0,"-25"13"-27"0,22-9 45 16,-5 6-44-16,-2 6 0 16,3 16 1-16,0 12 1 15,3 22-7-15,1 0 1 16,3 4 1-16,0-20 0 0,0-2-8 15,0-23 1-15,3-9-12 16,4-12 0-16</inkml:trace>
  <inkml:trace contextRef="#ctx0" brushRef="#br2" timeOffset="65863.03">15279 4437 58 0,'14'28'29'0,"4"10"-26"0,-15-23 45 0,-3 1-47 16,-7-3 0-16,-4 12-1 16,-3 0 0-16,-3 6-3 15,-4-6 0-15,3-3-5 16,4-3 0-16,0 0-10 15,7-19 1-15</inkml:trace>
  <inkml:trace contextRef="#ctx0" brushRef="#br2" timeOffset="66811.73">17057 3766 42 0,'3'0'21'0,"-3"3"-12"0,0 3 29 16,4-6-36-16,-4 19 1 15,0-7 0-15,-4 7 1 16,1 13-5-16,-1 5 0 15,-3 4 3-15,-7 6 1 16,4 3-3-16,2-9 1 16,5-6-5-16,6-7 0 0,8-16-8 15,3-2 1-15,4-10-5 16,3-10 0-16</inkml:trace>
  <inkml:trace contextRef="#ctx0" brushRef="#br2" timeOffset="67111.42">17593 3875 52 0,'-3'4'26'0,"-40"30"-29"15,29-21 50-15,-11 5-44 16,-3 4 1-16,-11 13 3 15,-17 9 1-15,-8 15-10 16,-10 23 1-16,-7 6 5 16,4-7 0-16,-1 7-2 15,7-6 1-15,8-20-6 16,10-8 1-16,11-14-6 0,13-8 1 16,15-17-9-16,11-5 0 15,6-10-3-15,11-6 0 16</inkml:trace>
  <inkml:trace contextRef="#ctx0" brushRef="#br2" timeOffset="67335.77">17466 4377 49 0,'-21'50'24'0,"-21"4"-28"16,31-39 46-16,-7 4-42 16,-6 0 0-16,-1 9 0 15,0-3 0-15,1 0-4 16,6-9 1-16,4-10-9 16,7-12 1-16,0-3-3 15,3-13 0-15</inkml:trace>
  <inkml:trace contextRef="#ctx0" brushRef="#br2" timeOffset="67502.43">17272 4280 43 0,'18'22'21'0,"6"53"-16"16,-13-56 42-16,0 12-44 0,-1 7 1 16,4 6 0-16,4 3 0 15,3 3-6-15,4-12 0 16,3-4-2-16,-3 1 0 15,-8-13-12-15,-10-7 0 16</inkml:trace>
  <inkml:trace contextRef="#ctx0" brushRef="#br2" timeOffset="69707.64">13547 5657 47 0,'10'28'23'0,"4"0"-12"15,-7-19 24-15,-3 13-35 16,-4 7 1-16,-4 8 0 15,-3 17 0-15,0-1-2 16,-3 10 1-16,-4-4 0 16,-4-12 0-16,4-9-4 15,3-7 0-15,4-18-4 16,7-16 1-16,4-10-7 16,3-18 0-16,-4-16 0 0,1-7 0 15</inkml:trace>
  <inkml:trace contextRef="#ctx0" brushRef="#br2" timeOffset="69950.17">13621 5553 36 0,'28'13'18'0,"21"2"-15"0,-35-15 37 15,4 7-36-15,3-4 0 16,0 3 4-16,1 3 0 15,-8 1-10-15,-4 6 1 0,-10-4 4 16,-7 4 1-16,-10-1-4 16,-12 1 1-16,-6 3-5 15,-4-3 0-15,4-1-7 16,7-5 1-16,3-1-6 16,7-3 1-16</inkml:trace>
  <inkml:trace contextRef="#ctx0" brushRef="#br2" timeOffset="70252.27">14055 5650 44 0,'-7'22'22'0,"3"-12"-17"0,4-10 38 0,0 0-40 0,7-3 1 15,0-1 2-15,0-5 0 16,7 0-8-16,4-4 0 16,3 4 4-16,0-1 1 15,-3 4-7-15,0 0 0 16,-8 3-10-16,-10 6 0 0,-10 3-3 15,-1 3 0 1</inkml:trace>
  <inkml:trace contextRef="#ctx0" brushRef="#br2" timeOffset="70415.05">13907 5920 57 0,'7'22'28'0,"24"-19"-34"16,-20-3 56-16,3 3-50 15,7-9 0-15,0 3-1 16,8 0 1-16,2-7-6 16,1 1 1-16,0-4-11 15,-11-2 0-15</inkml:trace>
  <inkml:trace contextRef="#ctx0" brushRef="#br2" timeOffset="70802.84">14407 5588 56 0,'4'18'28'0,"17"-14"-26"0,-14-4 45 15,7 0-43-15,4-4 0 16,7 1 2-16,3 0 1 15,4 3-9-15,-1 0 0 16,1 3 5-16,-4 4 1 0,-6 2-3 16,-8 0 0-16,-11 4-2 15,-13 3 0-15,-1-1 0 16,-3 4 0-16,-7 3 0 16,0 6 1-16,-1-3-1 15,5 7 1-15,3-4 1 16,7 0 0-16,7-6-1 15,7 0 0 1,7-6 0-16,3-4 0 0,12-12-5 16,2 3 0-16,1-3-9 15,7-6 0-15,0 0-5 16,0-4 0-16</inkml:trace>
  <inkml:trace contextRef="#ctx0" brushRef="#br2" timeOffset="70970.25">15035 5901 61 0,'4'57'30'0,"-18"21"-35"0,7-62 55 15,-4 9-50-15,-3 6 0 16,0 1-3-16,0-4 1 16,3-9-6-16,4-1 1 15,0-8-10-15,7-10 1 16</inkml:trace>
  <inkml:trace contextRef="#ctx0" brushRef="#br2" timeOffset="71486.97">16792 5202 58 0,'4'16'29'0,"-4"27"-32"0,3-30 49 16,1 9-46-16,-1 12 1 0,1 14-1 15,3-5 0-15,4 1-1 16,-1-3 0-16,8-6-5 16,3-7 1-16,4-6-11 15,3-7 1-15,-7-5-1 16,11-10 0-16</inkml:trace>
  <inkml:trace contextRef="#ctx0" brushRef="#br2" timeOffset="71704.11">17283 5393 59 0,'0'47'29'0,"-46"22"-36"16,28-50 61-16,-14 16-51 15,-6 2 0-15,-19 20 2 16,1 12 0-16,-4 15-7 16,-7 4 0-16,3-3 4 0,4-4 1 15,7-2-6-15,7-14 0 16,8-5-7-16,6-19 0 16,11-10-9-16,14-15 0 15</inkml:trace>
  <inkml:trace contextRef="#ctx0" brushRef="#br2" timeOffset="71987.11">17395 5898 53 0,'11'22'26'0,"-32"38"-23"0,10-42 42 0,-10 7-43 16,-11 10 0-16,-10 9 0 16,-4-6 1-16,0 2-4 15,4 1 0-15,3-3-1 16,11-10 1-16,3-12-8 16,15-13 1-16,6-10-9 15,4-15 0-15</inkml:trace>
  <inkml:trace contextRef="#ctx0" brushRef="#br2" timeOffset="72200.11">17057 5914 33 0,'14'-16'16'0,"7"44"-3"0,-10-15 19 0,3 18-27 0,3 1 1 0,5 8 2 0,-1 7 1 16,3-3-12-16,1 3 1 15,0 3 6-15,-4-6 1 16,0-6-6-16,-3-4 0 15,-1-21-8-15,-2-7 1 16,-5-12-8-16,-3-16 0 16</inkml:trace>
  <inkml:trace contextRef="#ctx0" brushRef="#br2" timeOffset="72514.47">17547 5726 63 0,'14'9'31'0,"4"-3"-33"16,-11-6 57-16,0 0-54 16,4-3 0-16,3 3 2 15,7-6 0-15,4 0-4 16,-1-1 1-16,-3 7 1 15,-3 0 0-15,-7-3-1 16,-11 3 1-16,-7 3-2 16,-4 10 0-16,-3-1 0 0,0 10 1 31,-7 10 0-31,3 2 1 16,11-2 0-16,3-4 0 15,11-6-1-15,8 0 1 16,6-13-4-16,7 0 1 15,0-9-8-15,0-6 1 16,-10 3-11-16,-11 0 1 16</inkml:trace>
  <inkml:trace contextRef="#ctx0" brushRef="#br2" timeOffset="73268.53">18228 3810 53 0,'0'28'26'0,"28"3"-15"0,-10-18 26 0,14 18-35 16,10 19 1-16,21 19 2 16,29 32 0-16,7 27-6 15,-4 20 1-15,-17 15 4 78,-25 9 0-78,-25 22-3 0,-35-2 1 16,-32 5-5-16,-31 4 1 0,-15-19-12 0,-24-19 0 0,-22-19-6 0,4-34 1 31</inkml:trace>
  <inkml:trace contextRef="#ctx0" brushRef="#br2" timeOffset="77543.31">1986 8601 46 0,'7'10'23'0,"18"8"-17"0,-11-11 24 0,-3-1-28 15,-1 6 0-15,11 10 4 16,1 3 0-16,6 1-5 16,-7-1 0-16,7-3 4 15,0 0 1-15,4-4-2 16,7-5 1-16,3-4-3 15,-3-2 1-15,3-11-3 16,-3-5 0-16,0-13-1 16,-11-6 1-16,-7-7-1 15,1-12 1-15,-12-9 1 16,-3-16 0-16,-14-13-1 16,4-9 1-16,-8-9 0 15,-7 8 1-15,1 5-2 16,-11-8 1-16,-4 7-1 15,0 0 1 1,-17-37-1-16,6 18 0 16,15 10 0-1,10 6 0-15,8 12 0 0,6 7 1 16,4 0 0-16,4 3 0 16,3 12-1-16,3 7 1 15,1 6 0-15,10 9 0 16,-3 10-2-16,3 9 0 15,7 13-2-15,-3 3 1 16,0 12-3-16,-11 13 0 16,3 0-4-16,-6 0 0 15,-7 3-10-15,-4 6 0 16</inkml:trace>
  <inkml:trace contextRef="#ctx0" brushRef="#br2" timeOffset="78104.61">2752 8987 66 0,'10'12'33'0,"-10"26"-36"0,0-29 56 0,-7 13-53 16,4 3 0-16,-8 10 0 15,4 12 1-15,4 13-2 16,-5-10 1-16,5-6-4 16,3-13 0-16,0-18-8 15,0-20 0-15,0-21-7 16,0-16 1-16</inkml:trace>
  <inkml:trace contextRef="#ctx0" brushRef="#br2" timeOffset="78805.38">3020 6817 48 0,'0'12'24'0,"-18"10"-27"16,15-15 39-16,-11 2-36 15,-1 4 0-15,-2-1 0 16,-4-2 1-16,-1-7-2 15,-6-3 1-15,7-3 0 16,0-10 1-16,10 0-1 16,-3 1 1-16,11-4-1 0,3-3 0 15,10 1 0-15,-3-1 0 16,14 3 0-16,1 0 1 16,-1 1-1-16,7 2 0 15,-10 4 0-15,3 2 1 16,0 4-2-16,-3 3 1 15,-8 7-2-15,4 2 1 16,-3 4-1-16,3 2 1 16,7 4-1-16,-7 0 1 15,4 3 0-15,0-3 0 16,3 3 1-16,0-7 1 16,0-2 2-16,7-10 0 0,-7-9 1 15,-3-7 0-15,-4-3 1 16,0-9 0-16,-14 0-1 15,0-3 0-15,-7 0-2 16,-14 6 0-16,0 6-4 16,-14 4 1-16,10 5-10 15,-3 7 0-15,-11 7-6 16,7 2 1-16</inkml:trace>
  <inkml:trace contextRef="#ctx0" brushRef="#br2" timeOffset="79392.97">4064 7068 47 0,'0'-3'23'0,"11"21"-18"15,-11-14 38-15,0 8-41 16,0 7 0-16,0 0 1 0,0 3 0 16,0 6-4-16,0 6 0 15,0 1 2-15,0-4 1 16,0 4-3-16,0-7 0 15,3-3-9-15,4-6 1 16,4-3-7-16,-11-1 0 16</inkml:trace>
  <inkml:trace contextRef="#ctx0" brushRef="#br2" timeOffset="79767.05">4731 7315 53 0,'-4'7'26'0,"1"15"-24"16,-4-16 45-16,-7 10-42 15,-15 12 0 1,-62 56 6 0,2-2 0-16,1 3-14 15,-4 15 1-15,11 7 8 16,-7 9 0-16,7 6-3 16,3-19 0-16,8-8-4 0,3-14 0 15,14-18-2-15,7-13 0 16,7-12-4-1,15-13 1-15,2-13-7 0,15-9 0 16,7-9-7-16,4-6 0 16</inkml:trace>
  <inkml:trace contextRef="#ctx0" brushRef="#br2" timeOffset="80058.03">4618 8200 59 0,'-4'34'29'0,"-38"23"-30"0,28-42 49 0,-11 7-46 15,-3 16 1-15,-21-4 0 16,-1 7 1-16,1 0-6 15,10 0 1-15,4-7 0 16,10-9 0-16,4-6-7 16,10-16 1-16,1-12-7 15,10-13 1-15,0-6-6 16,3-10 1-16</inkml:trace>
  <inkml:trace contextRef="#ctx0" brushRef="#br2" timeOffset="80234.27">4283 8153 54 0,'21'37'27'0,"18"45"-29"0,-29-60 53 16,11 12-50-16,1 7 1 15,6 9 2-15,4 7 0 16,6 2-6-16,-6 7 1 16,0-6-1-16,-7-16 1 15,-4-10-8-15,-4-15 0 0,-6-10-9 16,-11-15 0-16</inkml:trace>
  <inkml:trace contextRef="#ctx0" brushRef="#br2" timeOffset="80833.28">5024 8005 46 0,'10'13'23'0,"-3"12"-17"0,-3-16 35 16,3 7-39-16,-7 0 0 15,0 3 1-15,-7-1 1 16,3 7-5-16,-3 1 1 0,4-5 1 15,-8 1 1-15,4-6-2 16,-4-10 1-16,4-12-2 16,4-13 1-16,-8-6-1 15,4-6 0-15,4-7-1 16,3 1 0-16,0 2 0 16,0-3 0-16,0 4 0 15,10 3 0-15,11 2 1 16,1 4 0-16,6 10 2 15,4 5 0-15,-1 10 1 16,-2 3 1-16,-1 4-1 16,-14 5 1-16,0-2-2 15,-14 2 1-15,-11 13-2 16,-3-3 0-16,-7-3-7 16,-4 0 1-16,-3-4-10 0,-7-5 0 15</inkml:trace>
  <inkml:trace contextRef="#ctx0" brushRef="#br2" timeOffset="81867.35">6191 7350 48 0,'4'3'24'0,"-4"16"-22"16,0-7 35-16,-4 14-35 15,-3 8 0-15,0 7 1 16,0 15 1-16,-3 4-5 15,-1 12 0-15,0 0 4 0,4 0 1 16,4-6-1-16,3-10 0 16,-7-12-1-16,3-9 1 15,4-13-1-15,-10-16 0 16,-1-9-2-16,-3-13 0 16,-11-6-1-16,-3 10 1 15,-4-4 0-15,-3 0 0 16,10 1-1-16,-6-1 1 15,2 7 0-15,1 6 1 16,7 6-1-16,0 0 1 31,7 6-1 1,3 10 1-1,8 6 0-31,-5 0 1 15,16 3-1-15,2-3 0 16,-3-3-1-16,14 0 1 0,11-6-4 0,17-3 1 0,11-10-7 0,0-3 0 0,7-7-10 0,-7-5 1 16</inkml:trace>
  <inkml:trace contextRef="#ctx0" brushRef="#br2" timeOffset="82140.72">6833 7720 53 0,'14'41'26'0,"-49"43"-22"0,21-62 40 16,-11 7-43-16,-3 8 1 15,-21 4-1-15,-1 3 1 16,8 9-3-16,-7 4 1 16,10-17-3-16,7-5 0 15,7-10-8-15,11-16 1 16,-7-12-7-16,3-22 1 15</inkml:trace>
  <inkml:trace contextRef="#ctx0" brushRef="#br2" timeOffset="82265.3">6346 7786 56 0,'18'19'28'0,"32"53"-32"0,-19-50 52 0,8 18-47 15,14 14 0-15,14 8 0 16,4-5 0-16,-11-7-6 15,-11-6 0-15,-14-6-11 16,-21-7 0-16</inkml:trace>
  <inkml:trace contextRef="#ctx0" brushRef="#br1" timeOffset="86357.95">10548 5092 40 0,'0'-6'20'0,"-11"-19"-16"16,4 9 20-16,-3 4-23 15,-8-4 1-15,-14-9 2 16,-10-7 0-16,-7 4-5 15,3 3 1-15,-4 9 3 16,-2 7 0-16,-5 3-1 16,1 15 1-16,-1 10-2 15,1 3 0-15,-1 6-3 16,-3 10 1-16,11 6-1 16,7 12 0-16,3-3 0 15,11 4 0-15,10-1 1 0,4 7 1 16,10 3 1-16,15 0 0 47,14-13 0-47,17-9 1 0,18-6 0 0,21-13 1 0,11-16 0 0,10-21 0 15,-3-17-1-15,-7-11 1 16,-8-11-1-16,-10-8 1 16,-21-4-4-16,-14 7 1 15,-14 2-11-15,-22 1 1 16,-20 9-6-16,-12 7 0 0</inkml:trace>
  <inkml:trace contextRef="#ctx0" brushRef="#br1" timeOffset="91655.9">981 4838 63 0,'7'16'31'0,"-18"21"-19"0,11-27 31 16,-7 9-42-16,4-4 0 15,-4 4-1-15,-4-6 1 0,0 9-1 16,1 6 0-16,3-6 0 15,-4 3 1-15,8-9-2 16,-4-4 1-16,0-9-1 16,3-12 0-16,4-13 0 15,4-19 0-15,3-6-2 16,-7 0 0-16,7-3 1 16,-4 3 0-16,4 0-1 15,-3 3 1-15,3 16-1 16,-4-4 1-16,4 10 1 15,-3-3 1 1,3 7 0-16,4 2 0 0,-1 3 0 16,8 4 1-16,10-1 2 15,4 7 0-15,7 3 0 16,3 3 0-16,-3 4-1 16,-8-1 1-16,-9 0-1 0,-5 13 1 15,-17 6-3-15,-10 7 0 16,-1 2-3-16,-10 1 1 15,3 2-4 1,-10 1 1-16,0-1-6 16,3-8 0-1,-3-17-8-15,7-6 1 0</inkml:trace>
  <inkml:trace contextRef="#ctx0" brushRef="#br1" timeOffset="92617.87">2582 4700 48 0,'-7'3'24'0,"14"-9"-20"0,-7 6 39 0,-7-3-41 15,-3 0 0-15,6 3 0 16,-6 0 0-16,-8 6-3 15,0-3 0-15,4 3 2 0,-3 1 0 16,-5 2-1-16,5 7 0 16,6 6 0-16,1-3 0 15,-1-1-1-15,11-2 1 16,0 0-1-16,11-13 1 16,6 3-1-16,-6-15 1 15,3 2 0-15,-3 1 0 16,3-3-1-16,0 3 0 15,3-1 1-15,-6 1 0 0,0 3 0 63,-4 3 1-63,3-6-1 0,1 12 1 47,-1-6 0-47,1 3 1 0,-4 6-2 0,-3 1 1 0,3 2-1 0,-7-2 0 0,3-1-2 0,4-3 0 0,4-2-9 0,-1-4 0 15,1-10-5-15,7-6 1 0</inkml:trace>
  <inkml:trace contextRef="#ctx0" brushRef="#br1" timeOffset="92979.33">2843 4735 55 0,'11'28'27'0,"-4"-25"-30"0,-7 0 50 16,0 3-47-16,0-6 0 15,0 4 0-15,0-4 0 16,0 0-1-16,0-4 1 16,0 4-1-16,0-9 1 15,4-4-2-15,3 4 0 16,3-3 1-16,8-7 0 16,3 0-1-16,-3 3 1 15,-4 7 1-15,3 3 0 16,-2 2 1-16,-1 8 0 15,-4 2 0-15,1 6 0 47,-1 1-1-31,-6-1 1 0,3 4 0-16,0 0 0 15,-3-1-1 1,3 1 0-16,3 0-2 0,1-10 1 0,3-3-5 0,11 0 1 0,6-6-11 0,8-3 1 15,0-13 0-15,3-9 0 0</inkml:trace>
  <inkml:trace contextRef="#ctx0" brushRef="#br1" timeOffset="93194.03">3648 4437 54 0,'-7'15'27'0,"-7"45"-34"0,7-44 58 0,-15 9-49 0,-9 12 0 16,-19 14 1-16,1 21 1 15,-1 0-5-15,-10 3 0 16,15-9-1-16,2-13 1 16,12-9-7-16,9-19 0 15,8-12-5-15,11-32 0 16,3-12-4-16,0-16 0 16</inkml:trace>
  <inkml:trace contextRef="#ctx0" brushRef="#br1" timeOffset="93336.13">3249 4553 59 0,'14'31'29'0,"0"54"-38"0,-14-66 60 0,4 15-52 15,3 10 1-15,-7 0-6 16,3-6 0-16,4-7-7 16,-7-9 0-16</inkml:trace>
  <inkml:trace contextRef="#ctx0" brushRef="#br1" timeOffset="93818.75">1616 5556 63 0,'3'3'31'0,"-6"-3"-31"0,3-3 50 0,-7 3-48 15,-4-6 0-15,1 0 0 16,-12 3 1-16,1 3-4 16,0 0 1-16,-4 3 2 15,4 9 0-15,-11 10-2 16,4 6 1-16,0 4-2 15,3 9 0-15,8-7-1 16,6 1 1-16,11-1-3 16,11-6 0-16,6-3-3 15,15-12 1-15,7-7-6 16,3-3 0-16,4-9-6 16,-4-3 1-16</inkml:trace>
  <inkml:trace contextRef="#ctx0" brushRef="#br1" timeOffset="94032.89">1849 5688 48 0,'17'-9'24'0,"-10"-1"-20"0,-7 10 41 0,0 0-43 0,0-3 1 0,-7 0 1 0,-10 0 1 16,2 3-7-16,-6 3 1 16,-3 3 4-16,2 4 0 15,8-4-3-15,-3 3 0 16,-1 7-4-16,7 0 1 15,11 2-3-15,0-2 1 16,8-3-5-16,2-7 1 16,1-3-7-16,10-6 0 0</inkml:trace>
  <inkml:trace contextRef="#ctx0" brushRef="#br1" timeOffset="94400.01">1933 5779 31 0,'0'34'15'0,"-7"-27"-6"0,7-4 19 0,0 3-27 16,0-3 0-16,0 0 0 15,0-3 0-15,0 0-2 16,7-3 1-16,4-6 0 16,-8-1 1-16,4-2-1 15,4-4 0-15,0 0 0 16,6 1 0-16,-6 2-1 0,10 1 1 15,-10-1 0 1,6 4 1-16,-6 6 1 0,-1-7 0 16,1 10 0-16,0 3 0 15,-4-3 0-15,-4 7 1 16,4-4-2-16,-7 3 1 16,4 3-3-16,3 1 0 15,-4 2-5 32,8-2 1-31,3-4-8-16,-3 0 0 0</inkml:trace>
  <inkml:trace contextRef="#ctx0" brushRef="#br1" timeOffset="94704.74">2501 5594 30 0,'11'-6'15'0,"-8"-1"-3"0,-3 7 19 0,0 0-29 16,-3 7 0-16,-8-4 3 15,1 6 1-15,-15 1-7 16,0 2 0-16,-3 4 4 16,-4 3 0-16,8-10-2 15,2 0 1-15,8 1-3 16,-3-1 0-16,10 1-1 16,7-10 0-16,7 3 0 15,10-3 1-15,4 3 0 16,11-3 1-16,-4 3 1 15,1-3 0-15,-8 6 1 16,-7 1 0-16,-3 5-2 16,-4 4 1-16,-7-1-4 0,-11 4 0 15,0 3-4-15,-10-6 1 16,4 0-7-16,-1-4 1 16,4-2-1-16,3-10 1 15</inkml:trace>
  <inkml:trace contextRef="#ctx0" brushRef="#br1" timeOffset="94995.19">2790 5048 55 0,'4'44'27'0,"-8"6"-30"0,4-31 60 0,-10 9-52 16,-1 10 0-16,-3 15 2 16,0 10 0-16,-7 19-10 15,-7 5 1-15,7-2 5 16,10 6 1-16,-3-28-5 31,10-10 0-31,-6-19-4 0,10-15 1 47,0-12-6-47,0-7 1 0,3-10-12 0,4-12 1 0</inkml:trace>
  <inkml:trace contextRef="#ctx0" brushRef="#br1" timeOffset="95439.26">2582 5760 47 0,'0'31'23'0,"18"-27"-11"0,-7-1 33 16,3 0-44-16,14 0 0 15,4-6 1-15,6 0 0 16,8 0-3-16,7-1 0 16,-14 1 1-16,3 0 1 15,-6-3-2 1,-15 6 0-16,0 0-1 16,-10-6 1-16,-1 9 0 15,-3-3 0-15,-14 3 0 16,-3 0 0-16,-1 6 1 15,-10-2 1-15,0 5-1 16,3 4 0-16,0 0 0 16,4-1 1-16,4-2-1 15,3-1 1-15,0-5-1 16,14-4 1-16,3-3-1 16,8-3 0-16,-4 0-1 15,4-1 1-15,-1-2-1 16,4 0 0-16,-6-4 0 15,2 7 0-15,1 0 0 16,-8 3 1-16,-6 3-2 0,3 4 1 16,0 2-3-16,4 0 0 15,-8-2-9-15,8-1 0 16,-1-15-2 0,8-1 0-16</inkml:trace>
  <inkml:trace contextRef="#ctx0" brushRef="#br1" timeOffset="96011.06">3221 5842 47 0,'0'15'23'0,"7"1"-24"0,-7-13 45 0,3 3-44 16,-3-2 1-16,0-1-1 15,8 0 1-15,-8-3-2 16,3-3 0-16,8-4 0 15,-1-2 0-15,4-4-2 16,-3-2 0-16,-1-1 0 16,5 0 0-16,2-6 0 15,1 10 0-15,3-1 1 16,-3 1 1-16,-4 6 1 16,3 9 0-16,-6 3 0 15,0 6 1-15,-1-2-1 16,1 2 1-16,-1 1 1 15,1-4 0 1,0 1 0 15,3-4 1-15,7-3-1 15,0-3 1-31,-3-6 0 0,3-10 0 0,0-6-2 16,0 0 1-16,7-12-2 0,1-7 0 0,-5-22-1 0,-6-9 1 0,-8-6-1 0,-2-7 0 0,-8-6 0 0,-11 0 1 15,-7 7 0-15,-3 8 0 16,3 20-1 0,1 15 1-1,3 19 0-15,-7 25 1 0,3 16-1 0,0 13 1 16,8 15 1-16,-1 22 0 0,11 18 0 16,7 1 1 15,-3 9-1-31,3-12 0 15,3-10-5-15,-6-18 1 0,3-13-5 16,-7-13 0-16,0-22-9 0,7-12 0 0</inkml:trace>
  <inkml:trace contextRef="#ctx0" brushRef="#br1" timeOffset="96236.47">3397 5597 63 0,'14'25'31'0,"32"-22"-25"16,-32-9 58-16,15-3-61 16,9-7 0-16,12-3 0 15,10-9 0-15,10-4-6 16,-3-2 0-16,-14 9 0 0,-3 3 0 16,-12 9-6-16,-20 10 1 15,-7 6-14-15,-11 4 0 16</inkml:trace>
  <inkml:trace contextRef="#ctx0" brushRef="#br1" timeOffset="96491.37">4184 5895 59 0,'-14'22'29'0,"10"-19"-22"0,4-3 43 0,0 0-49 16,0 0 0-16,0 0-1 15,0 0 1-15,0 0-9 16,0-3 0-16,-10-3-10 15,-1 6 0-15</inkml:trace>
  <inkml:trace contextRef="#ctx0" brushRef="#br2" timeOffset="104242.14">7782 7795 47 0,'-17'10'23'0,"13"-10"-11"16,4 0 24-16,0 0-31 16,0 0 0-16,7-7 4 15,7 1 0-15,7 0-12 16,11 3 1-16,7 0 6 16,7-1 0-16,-4 4-6 0,4 0 0 15,3 0-8 1,-10 0 1-16,-7 4-10 15,-14-1 0-15</inkml:trace>
  <inkml:trace contextRef="#ctx0" brushRef="#br2" timeOffset="104420.4">7701 8055 74 0,'0'22'37'0,"25"-12"-45"0,-11-10 68 0,18-3-60 15,10 0 0-15,7-4-1 16,11 1 0-16,-3 3-5 16,3 0 1-16,-7 0-15 15,-4-7 0-15</inkml:trace>
  <inkml:trace contextRef="#ctx0" brushRef="#br2" timeOffset="105079.87">8756 8313 63 0,'-11'31'31'0,"15"-9"-26"0,3-19 44 16,-4 0-47-16,8-9 1 0,7-3 1 15,10-20 0-15,11-15-5 16,10-12 0-16,1-4 3 16,-8-18 0-16,4-10-2 15,-4-3 1-15,-7 0-1 16,-3 0 0-16,-4 13 0 15,-3 3 0-15,-11 9-2 16,-3 9 1-16,-8 10-1 16,-3 16 0-16,-7 12-2 15,-7 13 0-15,0 9 0 16,0 10 0-16,3 15 1 16,1 6 0-16,3 16 3 15,0 10 1-15,3 6 2 16,4 6 1-16,-7-6-1 15,3-3 1-15,4-7-1 16,4-6 0-16,3-9-3 0,4-7 0 16,6-5-4-16,4-10 0 15,1-1-4-15,6-8 0 16,-7-7-10-16,4-3 0 16,3-16-1-16,-3-6 1 15</inkml:trace>
  <inkml:trace contextRef="#ctx0" brushRef="#br2" timeOffset="105244.88">9500 8043 53 0,'-10'25'26'0,"-8"0"-28"0,15-19 52 0,-4 4-49 16,-1-1 0-16,1 1 0 16,0-1 0-16,4-3-4 15,-1-3 0-15,1-3-8 16,6-9 0-16,8-13-6 15,3-3 1-15</inkml:trace>
  <inkml:trace contextRef="#ctx0" brushRef="#br2" timeOffset="105408.7">9483 7933 47 0,'3'22'23'0,"25"-28"-30"0,-17 9 41 31,7-6-38-31,-4 0 1 0,3 0-16 0,1 6 1 16,0-6 17-16,-4 3 0 15</inkml:trace>
  <inkml:trace contextRef="#ctx0" brushRef="#br2" timeOffset="105798.29">9666 8077 30 0,'-3'4'15'0,"10"11"-11"0,-7-15 25 16,7-3-29-16,0-6 0 16,3-1 0-16,8-2 1 0,-7-1-1 15,3 4 0-15,0-1 0 16,0 10 1-16,-4-3-2 16,5 3 1-16,-1 3-1 15,3-3 1-15,-6 0-1 16,3 0 1-16,0 0-1 15,0-6 1-15,0 0 0 16,0-4 0-16,4 1-1 16,-4-4 0-16,4 4 0 15,0 0 1-15,3 6 1 16,-4-1 0-16,4 1 1 16,1 3 0-16,-1-6 3 15,0 6 1-15,-3 9 1 16,3 7 0-16,-4 3-1 15,5-3 1-15,6 2-2 0,11 1 1 16,10-6-5 0,0-1 1-16,-3-5-9 15,-3-1 1-15,-12 0-11 0,-13 0 1 16</inkml:trace>
  <inkml:trace contextRef="#ctx0" brushRef="#br2" timeOffset="106264.48">8714 8548 53 0,'0'28'26'0,"-7"3"-20"16,3-24 41-16,-3 5-42 0,-4 13 0 15,-3 0 1-15,0 16 1 16,-3 0-9-16,2 6 0 16,1 6 5-16,0-6 1 15,4 0-5-15,-1-12 1 16,4-10-7-16,7-16 1 15,4-6-10-15,-1-15 1 16,8-16-5-16,-11 3 0 16</inkml:trace>
  <inkml:trace contextRef="#ctx0" brushRef="#br2" timeOffset="106462.75">8438 8905 56 0,'4'44'28'0,"3"-6"-23"0,-3-35 53 0,3 0-55 0,3-3 0 0,8 0 1 16,7-9 0-16,6-1-7 15,12 1 1-15,6-1-2 16,-10 1 1-16,0 3-14 16,3-10 0-16,-3 0-3 15,0 1 0-15</inkml:trace>
  <inkml:trace contextRef="#ctx0" brushRef="#br2" timeOffset="106714.75">9003 8899 64 0,'-4'9'32'0,"18"-9"-37"0,-6-3 63 15,6 3-56-15,-4-3 0 16,8 3 0-16,0 0 1 16,10 0-5-16,7-3 1 15,4 3 1-15,-4-3 1 16,-3 0-6-16,-4 0 0 16,-3 3-7-16,-8-4 1 0,1-5-9 15,0 0 1-15</inkml:trace>
  <inkml:trace contextRef="#ctx0" brushRef="#br2" timeOffset="106999.04">9292 8720 57 0,'-3'16'28'0,"27"-16"-27"16,-20 3 49-16,3 0-47 15,0 0 0-15,4 4 1 16,-1-1 1-16,11 0-7 16,0 0 1-16,8 4 3 15,-1 2 1-15,-7-5-2 0,-3 5 0 32,-25 13-2-32,-11 4 1 15,-3 2-4-15,-7-3 1 16,-8 0-7-16,8-6 1 15,3-9-10-15,11-7 0 16</inkml:trace>
  <inkml:trace contextRef="#ctx0" brushRef="#br2" timeOffset="107450.16">9835 9012 55 0,'-14'28'27'0,"-28"-18"-33"0,31-7 43 0,1-3-38 16,-4 0 1-16,0-7 0 15,0-2 0-15,-1-4 0 16,8-5 0-16,0-4-2 15,4 0 1-15,3 0-2 16,3 0 1-16,11 6-1 16,11 10 1-16,3 9-1 0,4 6 1 15,3 7 2-15,-10 6 0 16,3 0 2-16,-3-3 0 16,3-7 0-16,-3-2 1 15,3 2 0-15,0-5 0 16,8-4 1-16,-1-6 0 47,-3-4-2-47,-8-2 1 0,-6 3-1 15,-4-4 0-15,-10-2-1 0,-11-4 0 0,-11 3-1 16,-14 1 0-16,-10 3-6 0,-4-1 0 16,-3 4-10-16,-4 6 1 0</inkml:trace>
  <inkml:trace contextRef="#ctx0" brushRef="#br2" timeOffset="108428.45">11056 8962 47 0,'7'31'23'0,"43"-6"-13"0,-40-19 23 16,4 1-27-16,4-1 0 16,3 0 3-16,0 1 0 15,4-4-12-15,3-6 1 0,-7-13 6 16,7-16 1-16,1-18-3 15,2-22 0-15,-2-12-2 16,-1-17 1-16,-14-21-1 16,-10-16 1-16,-12-13 0 15,-16-9 0-15,6-6 0 16,1 16 1-16,-8 9-1 16,0 15 0-16,0 10 0 15,8 19 0-15,3 9 0 16,10 13 0-16,4 9-1 15,11 10 1 17,3 12-2-17,-4 6 1-15,12 10-4 0,2 6 0 0,5 3-6 16,-1 10 0-16,7 9-11 0,-7 9 1 0</inkml:trace>
  <inkml:trace contextRef="#ctx0" brushRef="#br2" timeOffset="108894.97">11691 9304 62 0,'7'9'31'0,"-3"3"-29"16,-4-2 50-16,0 6-51 16,-4 2 1-16,1 17 0 15,-4 9 1-15,-1 3-6 0,5 3 1 16,-1-3-3-16,1-12 0 15,3-14-14-15,7-21 1 16,4-18-1-16,-1-23 0 16</inkml:trace>
  <inkml:trace contextRef="#ctx0" brushRef="#br2" timeOffset="109296.57">12044 6676 40 0,'-14'6'20'16,"-14"28"-12"-16,20-24 37 0,-2 9-42 16,-4 3 0-16,-4 9 1 15,4 7 0-15,0 15-6 0,7 13 1 16,-4 3 3-16,8 0 0 15,-1-6-5-15,1-20 1 16,10-8-5-16,7-19 1 16,-4-16-6-16,1-10 1 15,-4-12-5-15,-7-12 1 16</inkml:trace>
  <inkml:trace contextRef="#ctx0" brushRef="#br2" timeOffset="109479.33">11758 6889 48 0,'-3'28'24'0,"6"0"-16"0,1-21 46 0,3-1-48 0,3 0 0 0,8 0 1 15,0-6 0-15,17 4-11 16,14-4 0-16,8-4 3 16,-4-2 0-16,-8 3-9 15,-6 3 1-15,-7-3-11 16,-11 9 0-16</inkml:trace>
  <inkml:trace contextRef="#ctx0" brushRef="#br2" timeOffset="111817.68">15233 7312 61 0,'7'7'30'0,"-14"33"-32"0,3-24 49 15,-3 15-46 1,0 13 1-16,4 13 1 0,-1 12 0 16,1 9-3-16,-1 13 0 15,1-3 3-15,3-3 0 16,0-13-1-16,0-10 0 15,0-21-1-15,0-19 1 32,0-16-3-17,-4-12 1-15,-3-3-2 0,-7-13 1 0,-11 0-3 0,-10-10 1 16,-7 10 0-16,-1 10 0 0,1 2 1 16,0 4 0-16,3 9 0 31,4 7 1-31,10 9 1 0,11 3 1 0,10 6 0 15,11 9 1-15,14-2-1 16,11-1 1-16,14-5-1 16,3-4 1-16,-3-10-4 15,0 1 0-15,7-10-9 16,4-6 1-16,3-15-8 16,0-4 0-16</inkml:trace>
  <inkml:trace contextRef="#ctx0" brushRef="#br2" timeOffset="112265.37">15889 7930 63 0,'21'16'31'0,"-14"-16"-38"0,-10 0 56 0,-11 12-49 15,-11 7 0-15,-3 6 0 16,0 3 0-16,-4 7-1 16,0 12 1-16,0-3-2 15,4 6 1-15,3-3-6 16,8-9 1-16,6-13-11 15,4-19 0-15</inkml:trace>
  <inkml:trace contextRef="#ctx0" brushRef="#br2" timeOffset="112461.47">15476 7911 58 0,'32'25'29'0,"60"22"-30"0,-64-22 48 16,14 19-45-16,18 10 1 15,4-7-1-15,3 0 1 16,0-3-8-16,-14-4 0 16,-14-5-7-16,-18-1 0 15,-21-15-6-15,-11-3 0 0</inkml:trace>
  <inkml:trace contextRef="#ctx0" brushRef="#br2" timeOffset="118802.42">13536 7541 44 0,'4'6'22'0,"-8"-9"-14"15,4 10 23-15,-7 5-28 16,-4 7 1-16,-10 15 1 16,-14 7 1-16,-11 16-8 15,0 9 1-15,-3 9 4 16,3 16 1-16,7 6-2 15,4 0 0-15,7-15-2 16,10-16 0-16,4-26-5 16,7-2 1-16,3-29-7 15,8-18 0-15,-8-16-6 0,1-19 1 16</inkml:trace>
  <inkml:trace contextRef="#ctx0" brushRef="#br2" timeOffset="119039.64">13056 7623 37 0,'7'-25'18'0,"15"37"-5"0,-12-6 30 16,1 7-37-16,6 0 0 15,1 12 5-15,3 0 0 16,4 12-12-16,7 17 0 0,6-4 9 16,5 13 0-16,3 9-3 15,-4 9 0-15,-7 1-3 16,-7-4 0-16,-6-9-5 15,-5-16 1-15,-3-6-6 16,-3-18 0-16,-4-14-9 16,-3-8 0-16,3-17-5 15,3-12 1-15</inkml:trace>
  <inkml:trace contextRef="#ctx0" brushRef="#br2" timeOffset="119388.78">13720 7278 68 0,'3'0'34'0,"11"-10"-39"0,-10 7 66 16,6 0-60-16,4 0 1 16,8 0 0-16,6 0 1 0,4 0-5 15,-1-1 1-15,-2 4-4 16,-1-3 1-1,-7 0-11-15,-3 0 0 16,-11 0-6-16,-4-3 1 0</inkml:trace>
  <inkml:trace contextRef="#ctx0" brushRef="#br2" timeOffset="119910.36">14203 7259 65 0,'-4'50'32'0,"-10"10"-42"0,11-38 61 15,-1 6-51-15,1 3 0 16,-1-3 0-16,1-2 0 16,-1-4-1-16,1-10 1 15,3-6-1-15,3-12 0 16,1-6-1-16,-1-10 0 16,4-7-3-16,0 1 0 0,-3-9 0 15,-4-1 0-15,0 0 0 16,0 10 0-1,0-3 1-15,0 2 1 0,0 4 3 16,7-3 0-16,3 6 2 16,8 0 0-16,3 0 2 15,0 3 0-15,8 7 1 16,2 3 1 0,5 15 1-1,-12 9 1-15,-10 4-3 16,-10 3 0-16,-15 0-2 15,-6 3 1-15,-12-3-5 16,-6-6 0-16,0-4-10 16,0-5 0-16,6-7-8 15,15-3 1-15</inkml:trace>
  <inkml:trace contextRef="#ctx1" brushRef="#br2" timeOffset="115373.13">2646 7337 0</inkml:trace>
  <inkml:trace contextRef="#ctx0" brushRef="#br2" timeOffset="126355.43">7391 10382 44 0,'-14'16'22'0,"14"-10"-14"0,0-6 22 16,-4 0-26-16,4-3 0 0,0 3 2 16,0 0 0-16,11-3-8 15,6 0 1-15,1-3 4 16,14-4 1-16,3 1-5 16,11-1 1-16,3 4-6 15,-10 0 0-15,-4-1-11 16,-6 7 1-16</inkml:trace>
  <inkml:trace contextRef="#ctx0" brushRef="#br2" timeOffset="126547.69">7341 10712 53 0,'-7'31'26'0,"25"-31"-23"0,-8-3 42 0,5 0-44 15,9-1 1-15,1 4-1 0,10 0 1 16,8 0-6-16,-1 0 1 16,0-3-7-16,1 0 0 15,-5-9-6-15,-2 2 0 16</inkml:trace>
  <inkml:trace contextRef="#ctx0" brushRef="#br2" timeOffset="127132.4">8040 10862 25 0,'-28'19'12'0,"35"3"10"15,-7-19 11-15,3 3-27 16,8 0 1-16,6-2 4 0,12-11 0 15,-1-5-13-15,7-16 0 16,11-10 8-16,3-25 1 16,11-21-4-16,-7-20 1 15,4-3-4-15,-18-9 0 16,-8-3-2-16,-13 6 0 16,0 13-2-16,-4 6 1 15,-4 28-1-15,-6 10 1 16,-8 15-3-16,-3 6 1 15,-7 23-1-15,-7 15 1 16,-4 19 0-16,1 22 1 16,2 9 1-16,5 19 1 0,-1 10 4 15,11 12 0-15,3 3 1 16,4 3 1-16,4-5-1 16,3-11 0-16,0-12-3 15,14-12 0-15,-7-13-5 16,8-16 1-16,2-12-6 15,-3-13 1-15,-3 1-4 16,3-17 0-16</inkml:trace>
  <inkml:trace contextRef="#ctx0" brushRef="#br2" timeOffset="127314.81">8777 10558 40 0,'-3'19'20'0,"-15"18"-20"0,18-24 37 16,-11 3-36-16,1 2 1 16,3-5-2-16,-4-4 1 15,4-2-8-15,4-1 0 16,6-3-5-16,4-9 1 16</inkml:trace>
  <inkml:trace contextRef="#ctx0" brushRef="#br2" timeOffset="127480.27">8724 10464 46 0,'32'28'23'0,"-4"-9"-32"16,-17-19 40-16,3 0-41 15,4-3 1 16,-1 6-14-31,4-6 1 0</inkml:trace>
  <inkml:trace contextRef="#ctx0" brushRef="#br2" timeOffset="127912.15">8985 10633 35 0,'0'25'17'0,"7"-3"-20"15,-7-19 25-15,0-3-22 0,0 0 1 16,7-3-2-16,0-6 1 15,4-4 0-15,0 1 0 16,-1-1-1-16,4-3 1 16,0 4 0-16,1-1 0 15,-1 4 1-15,-7 0 0 16,7 2 1-16,0 1 1 16,4 3-1-16,-1 0 1 15,1-4-2-15,-4 7 1 16,0-6-1-16,4 6 1 15,-1-3-2-15,1 0 0 16,3-7-1-16,-3 7 1 16,-1-3 1-16,1 0 0 15,3 6 1-15,0 3 1 0,1 3 0 16,2-3 0-16,-3-3 1 16,1 3 1-16,-1 1-2 15,-4 2 0-15,5 3-1 16,-1-2 0-16,0 2-1 15,0-3 0-15,-3-6-3 16,-1-3 1-16,1-3-7 16,-4 3 1-16,-3 0-8 15,-15 3 0-15</inkml:trace>
  <inkml:trace contextRef="#ctx0" brushRef="#br2" timeOffset="128296.2">8132 11198 57 0,'10'25'28'0,"-24"12"-33"0,14-24 50 0,-18 12-45 15,4 6 0-15,0 4 0 16,0 9 1-16,0 0-3 15,3-7 0-15,4-2-3 16,4-10 1-16,-1-6-8 16,4-19 1-16,7-13-5 15,4-9 0-15</inkml:trace>
  <inkml:trace contextRef="#ctx0" brushRef="#br2" timeOffset="128500.11">7874 11392 55 0,'11'34'27'0,"17"-8"-28"0,-18-23 53 16,12 0-52-16,6-6 0 16,11-4 0-16,10-5 0 15,4-1-4-15,3-2 0 16,-3-1-10-16,-3 0 0 15,-8 1-3-15,-7 2 1 16</inkml:trace>
  <inkml:trace contextRef="#ctx0" brushRef="#br2" timeOffset="128757.4">8513 11379 55 0,'0'26'27'0,"7"-20"-29"15,0-6 53-15,-4 6-50 16,8-3 1-16,3 3 0 16,7 1 0-16,14-4-3 15,11 0 0-15,0-3-1 16,0-3 0-16,-4 0-6 15,-3 0 1-15,-4-4-10 16,-10-5 0-16</inkml:trace>
  <inkml:trace contextRef="#ctx0" brushRef="#br2" timeOffset="129011.43">8816 11326 44 0,'11'10'22'0,"27"-17"-17"0,-24 10 31 15,11 7-34-15,3 2 1 0,-3 4 1 16,-4 0 0-16,-7 3-6 16,-7-1 1-16,-7 4 3 15,-7 3 0-15,-10 7-4 16,-4-4 1-16,-1-3-7 15,1-6 0 1</inkml:trace>
  <inkml:trace contextRef="#ctx0" brushRef="#br2" timeOffset="129488.93">9550 11527 52 0,'-14'34'26'0,"-32"29"-26"0,32-60 31 16,-4 3-31-16,0 1 0 15,-3-1 0-15,-11-3 1 16,11-3-1-16,0 0 0 15,3-9-1-15,8-7 1 16,10-12-3-16,3 3 0 16,8 0 0-16,3 3 0 0,14 3 0 15,-3 3 0-15,10 4 1 16,1 9 0 0,-5 6 2-16,1 0 1 0,-7 3-1 15,-1 3 0-15,-6-2 0 16,0-1 1-16,-1 0 0 15,8-3 0-15,3-3 2 16,1 4 0-16,-1-4 0 16,-7 0 1-16,-3 0-1 15,-8 0 0-15,-10 0-1 16,-10-7 1-16,-8 4-3 16,-3 0 1-16,-7 0-2 15,-11-3 1 16,-4-1-12-15,1 1 1-16,7-6-3 0,10-1 0 0</inkml:trace>
  <inkml:trace contextRef="#ctx0" brushRef="#br2" timeOffset="130482.65">11934 10398 52 0,'-7'6'26'0,"11"0"-27"0,-8 1 48 16,-3 2-45-16,4 7 0 16,-11 6 1-16,-4 3 0 15,-10 9-5-15,-14 10 1 16,-8 0 1-16,4 3 1 16,0 0-4-16,4-3 1 0,7-9-6 15,7-7 1-15,6-9-10 16,12-13 1-16</inkml:trace>
  <inkml:trace contextRef="#ctx0" brushRef="#br2" timeOffset="130724.19">11666 10382 41 0,'29'25'20'0,"9"16"-9"15,-27-22 27-15,0-7-34 16,-1 7 1-16,1 6 2 16,3 10 0-16,3-1-10 15,-2 7 1-15,2 6 5 16,4 3 0-16,1-3-5 16,-1-9 0-16,0-13-6 0,-7-9 1 15,-3-10-10-15,-4-9 0 16</inkml:trace>
  <inkml:trace contextRef="#ctx0" brushRef="#br2" timeOffset="131052.61">12012 10138 64 0,'0'12'32'0,"11"-6"-33"16,-11-6 57-16,7 0-55 15,3 0 1-15,4-3-1 16,8-3 0-16,6-3-5 16,4-1 1-16,-1 1-4 15,1 6 0-15,-4 3-13 0,-7-7 1 16</inkml:trace>
  <inkml:trace contextRef="#ctx0" brushRef="#br2" timeOffset="131515.74">12432 10106 57 0,'-4'25'28'0,"1"0"-29"0,6-21 43 0,-3 5-42 0,-3 13 0 0,-1 6 0 0,1 0 1 0,-4 1-2 0,3-4 1 0,1-13-2 0,-1-2 0 0,4-10-2 0,4-10 0 0,-1-9-3 16,1-6 1-16,3-3-2 15,-4-6 0-15,1-4 2 16,-1 0 0-16,-3-2 1 15,4 15 1-15,-1 3 3 32,4 0 0-32,4 3 4 0,3 6 0 15,4 7 3-15,3 6 1 0,7-3 1 16,-3 0 0-16,0 3 0 16,-4-7 0-16,-4 4-3 0,-10 6 0 15,-3 10-4 1,-18 9 1-16,-11 3-5 0,-7 6 0 15,1-9-7-15,-1-3 0 16,4 0-6-16,-1-6 0 16</inkml:trace>
  <inkml:trace contextRef="#ctx0" brushRef="#br2" timeOffset="132005.26">12746 10044 59 0,'3'3'29'0,"8"0"-32"0,-4-3 56 15,4 0-52-15,6-3 1 16,8 0-1-16,3-4 1 16,-3 1-5-16,0 0 1 15,-1-1-6-15,-10 1 1 16,-3 0-11-16,-11 6 1 16</inkml:trace>
  <inkml:trace contextRef="#ctx0" brushRef="#br2" timeOffset="132208.79">12866 9921 60 0,'17'41'30'0,"-20"-13"-35"0,3-21 49 0,0 2-45 16,-4 3 1-16,4 1 0 15,0 3 0-15,0-1-2 16,0 1 0-16,0 0-7 16,0-4 0-16,4-2-7 15,-1-7 1-15</inkml:trace>
  <inkml:trace contextRef="#ctx0" brushRef="#br2" timeOffset="132474.81">13226 9808 60 0,'-4'25'30'0,"-10"-3"-37"0,10-6 55 0,-3 6-47 0,0-13 1 0,0 10 1 16,0 10 0 0,0 8-5-16,4 7 1 0,-1-3-2 15,1-7 1-15,3 1-15 16,0-16 0-16</inkml:trace>
  <inkml:trace contextRef="#ctx0" brushRef="#br2" timeOffset="133254.47">10989 11270 59 0,'4'3'29'16,"-4"-3"-22"-16,0 0 42 0,14-3-47 0,10 0 1 0,19-1 1 0,13 4 0 0,8 0-5 0,13 4 1 0,29-4 3 0,14-10 1 0,25-6-2 78,31-9 0-78,15-6-1 0,6-3 0 0,-6-7-3 0,-4 0 1 0,-25 6-5 0,-21 10 1 0,-25 10-7 0,-27 5 1 0,-26 10-10 0,-28 13 0 15</inkml:trace>
  <inkml:trace contextRef="#ctx0" brushRef="#br2" timeOffset="133881.41">10989 11953 66 0,'0'0'33'0,"11"-6"-33"16,-4 6 57-16,7 0-56 0,14-6 0 16,14 3 0-1,11-4 1-15,-3 4-6 0,-1 0 1 16,-3 0-5-16,-7 6 0 16,-8-3-12-16,-2-3 1 15</inkml:trace>
  <inkml:trace contextRef="#ctx0" brushRef="#br2" timeOffset="134416.91">11649 11966 56 0,'-11'59'28'0,"1"-8"-31"16,3-33 42-16,-1 4-38 15,-6 10 0-15,4 5 0 16,-4 7 1-16,0-9-3 15,-1-7 0-15,5-9 0 16,3-10 1-16,3-9-1 16,8-16 0-16,-1-2 0 15,4-20 0-15,4-6-1 0,3-3 0 16,0 3-1 0,0-6 1-16,0 6-1 15,1 7 0 1,-1-1 0-16,0 0 1 0,3 4 1 0,-3 6 0 15,4 2 1-15,0 8 1 16,3 5 0-16,4 4 1 16,-1 6 1 15,-3 6 0-31,4 3 1 0,3 3 0 0,-6 1 0 16,-5-1 1-16,-6 1-2 0,-11 5 1 15,-7 4-3-15,-4 3 1 0,-10 3-2 16,-7 3 0-16,-4-6-3 15,0-3 0-15,4-3-3 16,3-4 0-16,8-2-6 16,6-10 1-16,11 0-5 15,11-13 0-15</inkml:trace>
  <inkml:trace contextRef="#ctx0" brushRef="#br2" timeOffset="134754.99">12118 11872 58 0,'-7'15'29'0,"7"-11"-32"0,0-4 58 0,3 3-52 0,1 0 1 16,7 0 0-16,6 0 1 16,4-3-8-16,11-3 1 0,7-3 2 15,0-4 0-15,-8 4-7 16,-2 0 1-16,-8-1-14 16,-7-5 1-1</inkml:trace>
  <inkml:trace contextRef="#ctx0" brushRef="#br2" timeOffset="134964.21">12266 11746 66 0,'4'25'33'0,"-1"0"-37"0,-3-15 53 0,-3-1-49 0,-1 7 1 0,-3 9-1 0,0 3 0 0,0 10-3 0,0 0 1 0,0 5-6 0,0-2 1 0,3-6-11 0,4-7 0 16</inkml:trace>
  <inkml:trace contextRef="#ctx0" brushRef="#br2" timeOffset="135239.43">12802 11649 77 0,'-14'100'38'0,"-25"-40"-50"0,32-32 69 0,4 10-57 0,-4 21 1 0,3-2-2 0,1 2 1 0,3 1-5 0,3-10 1 0,4-12-11 0,0-10 0 0,4-15-5 15,0-7 0-15</inkml:trace>
  <inkml:trace contextRef="#ctx0" brushRef="#br2" timeOffset="135976.73">14076 9758 48 0,'0'-12'24'0,"-4"-17"-12"0,4 23 24 0,0 12-33 0,0 7 0 0,-3 15 3 0,-1 19 1 0,-3-12-8 0,0 31 1 0,-3 31 5 0,3 19 0 0,-1 37-1 0,1 36 1 31,0 8-1-31,-3 10 0 0,3 6-2 0,-4-9 1 0,-3-3-1 0,0-16 0 0,0-13-3 0,-4-24 0 0,-3-20-6 0,7-12 1 0,3-22-14 0,8-28 0 0,6-25-2 15,8-22 1-15</inkml:trace>
  <inkml:trace contextRef="#ctx1" brushRef="#br2" timeOffset="127168.68">9656 9796 0,'0'0'16</inkml:trace>
  <inkml:trace contextRef="#ctx0" brushRef="#br2" timeOffset="136793.07">14467 12264 51 0,'7'9'25'0,"4"22"-15"0,-7-18 26 0,-4 6-33 0,0 0 0 0,-4 12 2 16,1 10 1-16,-1 6-8 15,-3 12 0-15,3-8 2 16,1-4 1-16,3-7-9 16,3-11 0-16,4-14-10 15,1-8 1-15</inkml:trace>
  <inkml:trace contextRef="#ctx0" brushRef="#br2" timeOffset="137537.62">14563 9294 57 0,'3'13'28'16,"-3"-1"-31"-16,0-2 46 0,-3 8-42 0,-1-8 0 0,-6 12 1 0,-5 19 0 0,-6-1-3 0,0 17 1 0,0 9 1 15,3 3 1-15,1 3-2 16,6-22 1-16,1-6-2 15,13-7 1-15,15-8-5 16,6-11 0-16,8-2-9 16,-4-10 1-16,-10-6-4 15,-7-9 1 1</inkml:trace>
  <inkml:trace contextRef="#ctx0" brushRef="#br2" timeOffset="137797.69">14164 9658 72 0,'7'47'36'0,"25"-31"-44"0,-22-13 76 0,12-3-67 0,9-3 1 16,15-7-4-16,14-12 1 15,4 10-7-15,-4-4 0 16,-4 3-13-16,-14-2 0 0</inkml:trace>
  <inkml:trace contextRef="#ctx0" brushRef="#br2" timeOffset="142020.24">2205 13656 37 0,'-4'3'18'0,"8"-9"-8"0,-4 6 18 15,0 0-24-15,0 0 0 16,7 0 2-16,4 0 1 16,3-3-10-16,14 0 1 0,0-4 4 15,11 1 1-15,0 0-7 16,-8 0 1-16,-9-1-7 15,-1 4 0-15,-4 0-5 16,-6 3 1-16</inkml:trace>
  <inkml:trace contextRef="#ctx0" brushRef="#br2" timeOffset="142207.04">2177 13863 54 0,'-22'44'27'0,"30"-19"-32"16,2-22 52 0,11-6-44-16,18-6 0 15,3-7-4-15,8 0 0 16,-4-3-7-16,-4 4 0 16,-10 2-7-16,0 1 0 15</inkml:trace>
  <inkml:trace contextRef="#ctx0" brushRef="#br2" timeOffset="142837.64">3090 13847 44 0,'-28'38'22'0,"39"9"-16"16,-11-38 32-16,0 1-35 16,0-4 1-16,0 0 1 15,0-6 1-15,7-6-7 16,-4-13 1-16,15-12 4 16,14-13 1-16,6-6-3 0,8-13 1 15,0-15-2-15,11-13 1 16,-15-6-3-16,4-4 1 15,-14 7-2-15,-11 6 0 16,-4 4-1-16,-17 8 0 16,-10 14-2-16,-1 12 1 15,-6 9-1-15,-5 19 0 47,1 12 1-47,-3 14 0 0,-1 11 1 0,0 17 0 0,4 11 3 16,7 11 0-16,-4 12 2 0,8 21 1 15,-1 8 0-15,15-5 1 0,6 1-1 16,4-3 1-16,7-6-3 16,4-10 1-16,3-3-2 15,-6-19 1-15,13-6-5 16,-3-10 1-16,-1-12-8 16,5-12 1-16,-12-13-6 15,12-13 1-15</inkml:trace>
  <inkml:trace contextRef="#ctx0" brushRef="#br2" timeOffset="143035.53">3761 13772 55 0,'7'35'27'0,"-18"-14"-34"0,11-14 52 16,-7-1-46-16,4 0 0 15,3 1-1-15,-8-7 0 16,8-10-3-16,8-2 1 16,-5-7-11-16,4-3 1 15</inkml:trace>
  <inkml:trace contextRef="#ctx0" brushRef="#br2" timeOffset="143213.09">3806 13578 43 0,'11'-7'21'0,"3"-2"-23"15,-10 6 30-15,6-7-30 16,-6 1 0-16,6 3-14 16,8-1 0-16,-7 4 14 15,10-3 0-15</inkml:trace>
  <inkml:trace contextRef="#ctx0" brushRef="#br2" timeOffset="143697.44">4068 13684 36 0,'7'28'18'0,"-7"-12"-21"16,0-16 33-16,3 3-29 0,-3 4 1 15,0-7-1-15,0 0 1 16,7-7-3-16,4-2 0 15,-1-1 1-15,-3-5 1 16,4 2-1-16,0 1 0 16,3-1-1-16,3 1 1 15,-10 5 0-15,7 4 0 16,-3 3 0-16,0 6 0 16,-4 1 0-16,3 2 1 15,-10-3-1-15,7 1 0 16,-3-4-1-16,3-3 1 0,4-3-1 15,-1-7 1-15,1 1-1 16,6-4 1 0,-3 4 0-16,4 3 0 0,0-4 0 15,3 4 1-15,-11-3 0 16,12-4 0-16,-5 7 1 16,4-4 0-16,-3 1 1 15,3 0 1-15,4 5 0 16,0 4 0-16,-4 0-1 15,-7 10 0-15,11 2-1 16,-11 1 0-16,7-1-2 16,4 1 0-16,-11 3-3 15,3-7 0-15,-6-3-6 16,7 1 1 15,-8-1-6-31,-10 3 0 0</inkml:trace>
  <inkml:trace contextRef="#ctx0" brushRef="#br2" timeOffset="144101.12">3069 14465 60 0,'0'9'30'0,"11"1"-36"0,-8-4 58 0,4 7-50 15,-7 6 1-15,0 2 0 16,0 11 0-16,-7 9-5 16,4-1 1-16,3 1 0 15,-7 6 1-15,3-6-4 16,4-7 1-16,0-12-5 16,0-12 1-16,11-13-8 15,3-10 1-15,0-9-2 16,-3-3 0-16</inkml:trace>
  <inkml:trace contextRef="#ctx0" brushRef="#br2" timeOffset="144295.75">2903 14575 44 0,'-14'37'22'0,"7"-21"-16"0,7-16 41 15,7 3-41-15,-3 0 1 16,6 1 2-16,8 2 0 15,10-3-12-15,4-3 0 0,7 0 5 16,3-6 0-16,8 3-7 16,-1-1 0-16,-10 1-14 15,10-6 0-15</inkml:trace>
  <inkml:trace contextRef="#ctx0" brushRef="#br2" timeOffset="144581.84">3489 14628 45 0,'-11'10'22'0,"4"-7"-9"16,7-3 25-16,0 0-34 15,0 0 0-15,0 0 3 0,7-3 1 16,4-1-10-16,7 4 1 16,3 0 5-16,0 0 0 15,11-3-6-15,7 0 1 16,3 0-6-16,4 0 0 16,-7-3-12-16,-1-7 1 15</inkml:trace>
  <inkml:trace contextRef="#ctx0" brushRef="#br2" timeOffset="144850.84">3881 14440 49 0,'7'19'24'0,"10"-10"-19"15,-13-6 35-15,13 7-37 16,-2 2 0-16,2 4 1 16,1 0 0-16,-8 2-6 15,-10 1 1-15,0-3 2 16,-10 6 1-16,-11 3-3 16,3 3 0-16,-14-3-5 15,-7-3 0-15,1-3-11 16,9-6 1-16</inkml:trace>
  <inkml:trace contextRef="#ctx0" brushRef="#br2" timeOffset="145331.69">4572 14572 44 0,'-7'34'22'0,"-21"-12"-20"0,17-22 29 0,-3 3-31 15,-4 0 0-15,1 1 1 16,3-4 1-16,0 0-3 16,-1-4 0-16,5 4 0 15,3-6 0-15,3-3-3 16,4-4 0-16,11-3-1 15,-1 7 0-15,12 3 2 16,6 6 0-16,4 3 3 16,-1 0 0-16,5 3 3 15,-5-3 0-15,-2 1 1 16,-8-4 0-16,-4-4-2 16,15-2 0-16,-4 0-2 15,4-3 1-15,-11-1-2 16,0 4 1-16,-3 0 0 15,-4-1 1-15,0 4-1 16,-14 0 1-16,0 0 1 16,-7 0 0-16,-7-3-1 0,-4 2 1 15,1 1-2-15,-1-3 1 16,-3 0-4-16,-4-1 0 16,1-2-10-16,-1 3 0 15</inkml:trace>
  <inkml:trace contextRef="#ctx0" brushRef="#br2" timeOffset="146501.26">5472 13615 58 0,'-7'7'29'0,"10"-20"-13"16,-3 13 30-16,0 0-41 16,11 0 0-16,-1 3 2 15,11-6 1-15,1 6-9 0,16-3 0 16,1 3 6-16,0-6 1 16,0 0-5-16,-7-3 1 15,-1 3-6-15,-2-4 1 16,-8 4-10-16,-4 3 0 15,-6-6-11-15,-11 6 0 16</inkml:trace>
  <inkml:trace contextRef="#ctx0" brushRef="#br2" timeOffset="147282.1">5941 12634 50 0,'7'0'25'0,"3"-13"-20"15,-6 10 34-15,-4 3-35 16,-4 3 0-16,-6 3 3 15,-1 13 0-15,-17-9-9 16,0 5 0-16,-4 17 5 16,-21 18 1-16,-3 16-2 15,-4 15 0-15,0 20-5 0,0 24 1 16,0 32-1 0,17 25 0-16,15 0 0 0,18 6 0 15,10-3 0-15,10-25 0 16,15-13 3-16,0-21 0 15,6-20 0-15,-2-9 1 16,-8-21-7-16,0-14 1 16,-3-12-11-16,-8-9 1 15</inkml:trace>
  <inkml:trace contextRef="#ctx1" brushRef="#br2" timeOffset="139199.18">2184 11452 0</inkml:trace>
  <inkml:trace contextRef="#ctx0" brushRef="#br2" timeOffset="148946.94">6837 12966 60 0,'10'-9'30'0,"8"53"-26"0,-14-32 30 15,-4 7-34-15,0 0 1 0,-4 9-1 16,1 19 1-16,-5-9-3 16,-2 9 1-16,-1 6-3 15,-6-3 1 1,-1-3-8-16,4-15 1 0,3-1-6 16,1-18 0-16</inkml:trace>
  <inkml:trace contextRef="#ctx0" brushRef="#br2" timeOffset="149276.6">6128 13650 57 0,'-11'19'28'0,"1"-10"-29"0,10-6 54 16,0 0-48-16,10 0 0 15,8-3 2-15,24-3 0 16,18-3-9-16,21 0 1 31,166-26 5-31,-28-5 0 16,-36 5-5-16,-34 10 0 0,-33 7-6 15,-28 8 1-15,-24 1-14 16,-22 3 0-16,-17 9-1 16,-25 7 0-16</inkml:trace>
  <inkml:trace contextRef="#ctx0" brushRef="#br2" timeOffset="149923.25">6385 14305 53 0,'25'22'26'0,"0"31"-32"0,-25-43 52 15,0 5-44-15,0 7 0 16,0 4 0-16,-11 2 0 15,4 0-3-15,0 0 0 16,3-9 1-16,4-6 0 0,-10-4-1 16,10-6 0-16,-7-12-1 15,7-13 0-15,-4 0-2 16,4-10 0-16,0-8 0 16,-7-1 1-16,4 0-1 46,3 3 0-46,0-5 1 0,3 8 0 16,4 1 2-16,4 5 0 0,7 4 1 16,-4 3 0-16,7 7 2 0,3 2 0 0,8 1 2 15,-11 2 0-15,8 4 1 16,-1 3 1-16,4 0-1 16,-15 3 1-16,-3 6-2 15,-7 6 0-15,-7 7-2 16,-7 3 0-16,-7 0-2 0,-3 0 1 15,-8 0-3-15,0-3 0 16,1-3-3-16,6-1 0 16,0-5-5-16,8-1 0 15,-4-6-7-15,6-3 1 16</inkml:trace>
  <inkml:trace contextRef="#ctx0" brushRef="#br2" timeOffset="150181.96">6872 14255 61 0,'0'3'30'0,"4"0"-35"0,-1-9 57 0,4 3-50 15,0-3 0-15,4-1 0 16,-1 4 0-16,5-3-6 16,-1 0 1-16,7-4-4 15,-4 1 0-15,5-1-11 16,-1 1 0-16</inkml:trace>
  <inkml:trace contextRef="#ctx0" brushRef="#br2" timeOffset="150420.84">7380 13945 68 0,'4'28'34'0,"-15"31"-41"0,8-52 60 0,-5 21-53 15,-2 9 1-15,3 14-6 16,3 5 1-16,-6-3-4 16,6 4 1-1,1-16-11-15,-1-7 0 0</inkml:trace>
  <inkml:trace contextRef="#ctx0" brushRef="#br2" timeOffset="151743.64">8890 12439 55 0,'7'-9'27'0,"-3"9"-24"0,-4 0 44 0,3 6-45 15,-3 7 1-15,0 9 0 16,0 6 1-16,0 16-6 15,-3-10 1-15,-1 10 2 16,1 3 0-16,3 3-5 16,-4-3 1-16,0-6-7 15,4-6 1-15,0-13-9 16,0-10 0-16</inkml:trace>
  <inkml:trace contextRef="#ctx0" brushRef="#br2" timeOffset="152040.6">7987 13327 62 0,'10'6'31'0,"1"-9"-33"0,0 0 55 0,6 0-50 16,15-7 0 0,10-2 3-16,25-4 0 0,22-12-7 15,31 3 0-15,35 3 5 16,7 0 0-1,18 0-4-15,0 0 1 0,-28 3-5 16,-22-3 0-16,-17 10-8 16,-28-4 1-16,-22 0-11 15,-17 4 1-15</inkml:trace>
  <inkml:trace contextRef="#ctx0" brushRef="#br2" timeOffset="155749.59">8784 13760 37 0,'32'-10'18'0,"-18"-12"-6"0,-10 16 18 16,-1 3-25-16,-3 3 1 15,0 0 3-15,0 3 0 16,-3 6-12-16,-4 10 1 16,-4-6 7-16,-17 9 0 15,-4 9-3-15,-3 13 0 16,-1 0-1-16,-2 9 0 16,-12 7-3-16,8-10 0 15,7-6-4 1,6-10 1-16,8-9-7 0,11-12 1 15,6-16-6-15,4-19 0 0</inkml:trace>
  <inkml:trace contextRef="#ctx0" brushRef="#br2" timeOffset="155991.44">8498 13756 55 0,'29'35'27'0,"-8"2"-34"15,-14-30 52-15,0-4-43 16,4 6 0-16,3 7 2 16,3 9 1-16,4 10-6 15,8-1 0-15,-1 16 3 16,0 4 0-16,0 2-4 16,-3 0 1-16,-4-5-5 15,0-14 0-15,-7-15-10 0,4-12 1 16,0-20-2-1,-1-9 1-15</inkml:trace>
  <inkml:trace contextRef="#ctx0" brushRef="#br2" timeOffset="156482.38">9126 13559 53 0,'4'47'26'0,"-11"3"-34"0,7-37 54 0,0 9-44 16,3 9 1-16,-3 0 1 15,0-15 1-15,0 0-7 16,0-4 1-16,-3 1 2 15,3-4 1-15,-4-3-2 16,1-6 0-16,-1 3-2 16,4-12 1-16,0-10-2 15,0-6 0-15,0-3-2 16,4-3 1-16,-1-7 0 16,1 3 0-16,-4 10 1 15,0 0 0-15,7 3 1 16,7 4 1-16,0-1 3 15,7 6 1-15,8 7 1 16,-5 3 0-16,-3 3 0 0,-3 3 1 16,-7-3-1-1,-11 9 0-15,-7 7-3 0,-11 3 0 16,0 3-2-16,-6 0 1 16,6-3-3-16,0-7 0 15,4-3-5-15,4-2 1 16,3-1-9-16,3-9 1 15</inkml:trace>
  <inkml:trace contextRef="#ctx0" brushRef="#br2" timeOffset="156784.79">9394 13675 58 0,'0'-3'29'0,"4"6"-34"16,-4-3 52-16,7-6-46 15,7-4 1-15,0 1 0 16,7-1 1-16,8-2-4 0,-5-4 0 15,5 7-2 1,-1-7 1-16,-3 0-15 0,-8 4 1 16,-6 9-2-16,3-10 1 15</inkml:trace>
  <inkml:trace contextRef="#ctx0" brushRef="#br2" timeOffset="157012.66">9747 13368 64 0,'7'28'32'0,"-7"13"-44"0,0-26 66 0,-3-2-54 15,-1 6 0-15,1 6 0 16,-1 6 0-16,1-3-6 15,-1 0 1-15,4 1-12 16,-7-4 0-16</inkml:trace>
  <inkml:trace contextRef="#ctx1" brushRef="#br2" timeOffset="148569.51">4882 11844 0</inkml:trace>
  <inkml:trace contextRef="#ctx0" brushRef="#br2" timeOffset="158269.41">9927 12395 48 0,'14'26'24'0,"15"64"-14"0,-19-68 24 0,8 16-31 16,6-16 0-16,12 12 2 16,3 35 0-16,6 41-6 15,12-9 1-15,3 24 3 16,0 19 1 0,-7 7-2-16,-11 15 1 0,-24-12-3 15,-11 2 1-15,-21-18-3 16,-18-3 1-16,-7-9-6 15,0-23 1-15,-7-12-11 16,-3-13 0-16,7-21 0 16,10-13 0-16</inkml:trace>
  <inkml:trace contextRef="#ctx0" brushRef="#br2" timeOffset="158742.26">10915 14522 56 0,'11'12'28'0,"-15"4"-33"16,0-7 57-16,1 4-48 15,-11-1 0-15,0 20 1 0,0 2 1 16,-4 10-8-16,4 3 0 16,0 0 2-1,3-9 1-15,4-7-9 0,0-6 0 16,11-6-11-16,6-28 0 15</inkml:trace>
  <inkml:trace contextRef="#ctx0" brushRef="#br2" timeOffset="159145.84">10830 12634 53 0,'7'19'26'0,"-21"6"-23"16,11-10 39-16,-1-8-40 16,-3-7 1-16,0 3 4 15,4 12 0-15,-1 14-8 16,0 11 0-16,-3 1 5 0,4 6 0 16,-1 3-3-16,4-9 0 15,0-6-6-15,7-10 0 16,4-6-5-16,3-19 0 15,-3-13-7-15,-4-3 0 16,-11-2-1-16,-3-8 0 16</inkml:trace>
  <inkml:trace contextRef="#ctx0" brushRef="#br2" timeOffset="159321.16">10636 12718 55 0,'-7'0'27'0,"25"7"-24"0,-11-4 58 0,3 0-57 0,5-3 1 0,2 0 1 15,4-3 0 1,11-7-10-16,21 10 1 0,-4-6 1 16,4 6 0-16,4 3-10 15,-11 4 0-15,-11-7-9 16,-7 12 0-16</inkml:trace>
  <inkml:trace contextRef="#ctx0" brushRef="#br2" timeOffset="164655.66">11790 13571 44 0,'0'-3'22'0,"3"-12"-8"0,-3 15 22 16,4-4-33-16,-1-2 0 0,4 0 2 16,4 3 1-16,3 3-8 15,0-7 1-15,11 4 2 16,7 3 1-16,14 0-4 15,-8 3 1-15,-2-3-7 16,-5 0 1-16,-2-3-10 16,-8 6 0-16</inkml:trace>
  <inkml:trace contextRef="#ctx0" brushRef="#br2" timeOffset="164831.51">11871 13694 66 0,'4'0'33'0,"3"0"-36"16,3-3 60-16,8-1-56 15,14-2 0-15,3 0-2 0,4 0 1 16,-1-1-6 0,1 1 1-16,-3 6-14 0,-5-9 1 15</inkml:trace>
  <inkml:trace contextRef="#ctx0" brushRef="#br2" timeOffset="165446.88">12707 14167 61 0,'-25'47'30'0,"32"-28"-29"16,-3-19 44-16,7-3-43 16,-1-7 0-16,11-8 0 15,11-7 1-15,7-22-4 16,0-16 0-16,-4-25 2 0,4-15 1 16,0 2-2-16,-4-5 0 15,-7-1-2-15,-3 0 1 16,-8 1-1-16,-3 18 1 15,-6 6-1-15,-5 4 1 16,-6 15-1-16,-5 10 0 16,5 15 1-16,-4 20 0 15,-4 11 0-15,1 17 1 16,-1 2 0-16,1 13 0 16,-1 10 0-16,4 12 1 15,-4 12 1-15,4-5 0 16,-3 8 0-16,3 1 1 0,3 6-1 15,4 3 1-15,4-3-1 16,-1 6 1-16,4-9-3 16,0-9 0-16,7-7-4 15,8-12 0-15,2-10-6 16,4-9 0-16,1-10-9 16,6-6 1-16</inkml:trace>
  <inkml:trace contextRef="#ctx0" brushRef="#br2" timeOffset="165643.34">13310 13794 61 0,'-10'44'30'0,"-4"-25"-33"16,7-13 51-16,0 3-46 0,-1 1 0 15,1-1-1-15,0 1 0 16,4-4-6-16,3-3 0 15,0-3-4-15,3-9 0 16,4-7-9-16,4-9 0 16</inkml:trace>
  <inkml:trace contextRef="#ctx0" brushRef="#br2" timeOffset="165805.87">13268 13631 52 0,'14'19'26'0,"4"-19"-32"0,-8-3 44 16,4-1-41-16,1 4 0 0,2 0-11 15,4 0 0-15,1 0 9 16,-5-3 0-16</inkml:trace>
  <inkml:trace contextRef="#ctx0" brushRef="#br2" timeOffset="166241.57">13508 13819 30 0,'0'31'15'0,"7"-24"-17"15,-7-7 18-15,3-7-16 16,1 1 1-16,0-6-1 16,-1-4 0-16,-3 0-1 0,4 1 1 15,-1 5 0-15,1 1 1 16,3 3 0-16,0 9 0 15,0 3 1-15,0 0 1 16,0 10 0-16,0-4 1 16,4 1-1-16,-1-7 0 15,1-3-2-15,-1 0 0 16,1-6-1-16,-1 3 1 16,1-3-2-16,-4 0 1 15,0 0-1-15,0-3 0 0,4-1 0 16,-1 1 1-16,1-3-1 15,0-1 1 1,3 1 1-16,0-4 1 0,0 4 1 16,4 0 1-16,3 2 0 15,3 1 1-15,5 0-1 16,-1 9 1-16,0-3-2 16,4 9 1-16,-4 1-3 15,-3-1 1-15,-4 4-8 16,-3-1 1-16,-8 1-9 15,-6-13 0-15</inkml:trace>
  <inkml:trace contextRef="#ctx0" brushRef="#br2" timeOffset="166732.2">13123 14453 42 0,'7'-7'21'0,"-7"14"-12"16,0-7 29-16,0 6-34 15,-3 3 1-15,-4 7 4 16,-4 6 1-16,-3 3-11 15,-4 3 0-15,1 16 7 16,3 0 0-16,3 12-3 16,1 1 1-16,3-10-5 15,3-13 1-15,-3-5-5 16,3-14 0-16,8-2-4 16,-1-26 1-16,1-2-6 15,-4-7 1-15,0 0-5 16,-7-7 0-16</inkml:trace>
  <inkml:trace contextRef="#ctx0" brushRef="#br2" timeOffset="166918.84">12852 14650 46 0,'-14'13'23'0,"7"-20"-16"0,7 10 41 16,0 4-43-16,0-1 1 16,3 0 3-16,4-3 1 15,4 1-12-15,10-4 1 16,0-4 7-16,11-2 1 0,3 3-4 15,4 0 0-15,3 0-7 16,-3 0 1-16,0-4-12 16,-4 1 1-16,0 0-8 15,-3-4 1-15</inkml:trace>
  <inkml:trace contextRef="#ctx0" brushRef="#br2" timeOffset="167176.54">13324 14644 62 0,'0'6'31'0,"4"-9"-36"16,-1 0 55-16,1 0-47 15,3 3 0-15,0-3 1 0,7 3 1 16,0-4-7-16,0 4 1 15,4 0 3-15,3 0 1 16,0 4-5-16,-3-4 0 16,0 0-6-16,3 0 0 15,0-4-12-15,7-2 1 16</inkml:trace>
  <inkml:trace contextRef="#ctx0" brushRef="#br2" timeOffset="167491.73">13624 14569 62 0,'0'9'31'0,"18"-6"-30"15,-11-3 50-15,0 0-49 16,7 0 1-16,0 3 1 15,4 0 0-15,0 4-5 16,-4 5 0-16,-4-6 3 16,-3 7 0-16,-7 6-2 15,-14 3 1-15,-7 3-2 16,-7 0 0-16,0 0-4 16,-1-6 1-16,12-3-5 15,3-4 1-15,-1-6-7 16,5-6 0-16,10-9-4 15,14-4 1-15</inkml:trace>
  <inkml:trace contextRef="#ctx0" brushRef="#br2" timeOffset="167924.08">14192 14688 55 0,'-3'37'27'0,"-8"-34"-35"0,8 1 52 0,-4 2-44 16,-4 0 0-16,-3 0 0 15,0 1 0-15,-4-4 0 16,4 0 0-16,0 0-1 16,0-3 1-16,3-6-2 15,4 0 1-15,7-1-1 16,4 1 1-16,3 0-1 15,3 3 1-15,8 3 0 16,3 3 0-16,4 0 1 16,3 0 0-16,0 3 0 15,0-3 1-15,-3 1-1 16,-4-1 0-16,1 0 0 16,-5-6 0-16,4 0 1 15,0-4 0-15,4-2 1 16,-4-4 0-16,1-5 0 0,-1 2 0 15,-11 3 0-15,-10 4 0 16,-14-1-2-16,-14 1 1 16,-4 0-4-16,-10-1 0 15,-4-2-12-15,0-4 0 16</inkml:trace>
  <inkml:trace contextRef="#ctx1" brushRef="#br2" timeOffset="159712.01">10167 11188 0,'0'0'0,"0"0"16,0 0-1,0 0 1,0 0 0,0 0-1,0 0 1,0 0-1,0 0 1,0 0 0,0 0-1,0 0 1,0 0 0</inkml:trace>
  <inkml:trace contextRef="#ctx0" brushRef="#br2" timeOffset="169747.39">15462 13531 54 0,'-14'0'27'0,"-3"6"-17"0,13-6 35 0,-3 3-40 16,3-3 0-16,4 3 3 16,0-3 0-16,11 3-10 15,3-3 1-15,14 0 6 16,15-6 0-16,3 3-4 16,-4 3 1-16,0-3-6 15,-3-4 1-15,-4 4-13 16,-3 0 1-16,0-6-7 15,-4 3 0 17</inkml:trace>
  <inkml:trace contextRef="#ctx0" brushRef="#br2" timeOffset="170027.37">16242 13076 59 0,'3'12'29'0,"1"-2"-28"0,-4-7 49 16,-4 6-46-16,1 4 0 16,-1 9 1-16,1 9 0 0,-1-6-7 15,1 13 0-15,3 9 3 16,0 6 1-16,0-6-6 15,0 4 0-15,3-14-9 16,-3-9 1-16,4-12-8 16,-4 0 1-16</inkml:trace>
  <inkml:trace contextRef="#ctx0" brushRef="#br2" timeOffset="170295.78">15737 13816 74 0,'-3'19'37'0,"17"-7"-42"0,-3-12 71 16,6-6-61-16,15 0 0 16,10-4 1-16,22-2 1 15,20-7-9-15,5-6 0 16,17 3 5-16,-1 3 1 15,-9 7-8-15,-8 5 0 16,-18 7-9-16,-13 3 1 16,-18 1-13-16,-18 2 0 31</inkml:trace>
  <inkml:trace contextRef="#ctx0" brushRef="#br2" timeOffset="170926.73">15903 14578 59 0,'0'41'29'0,"-10"-29"-26"0,10-5 42 15,-4 8-41-15,1 4 0 16,-4 3 1-16,-4 0 0 16,0 3-7-16,4-6 0 15,0-3 3-15,4-13 1 16,-1-10-3-16,1-8 1 16,-1-10-2-16,1 3 1 15,-1-10-3-15,1-5 1 0,-1-4-1 16,1 0 0-1,-1-3-1-15,0 0 1 79,4 7 0-64,4-1 0-15,7 10 4 0,3 3 0 0,7 9 2 0,4 4 1 0,6 5 1 16,12 4 1-16,-5 3 0 0,-6 10 1 0,-4-4-2 0,-10 9 0 0,-11 1-2 15,-17 0 1-15,-12 3-4 0,-2 3 1 0,-12 0-5 16,8-4 1-16,-18 1-6 16,15-6 1-16,2-1-9 15,12-5 1-15,13-7-1 16,11-4 0-16</inkml:trace>
  <inkml:trace contextRef="#ctx0" brushRef="#br2" timeOffset="171187.64">16277 14358 58 0,'-3'22'29'0,"-4"-15"-30"0,7-4 60 15,0-3-55-15,0 3 0 0,0 0 2 16,7-3 0-16,-4 0-9 15,8 0 1-15,6-3 3 16,5 3 1-16,6-6-8 16,-7-4 1-16,4-5-15 15,10-7 1-15,-3-3-2 16,-1-7 0-16</inkml:trace>
  <inkml:trace contextRef="#ctx0" brushRef="#br2" timeOffset="171430.6">16683 14032 76 0,'3'44'38'0,"-27"41"-52"16,20-60 79-16,1 25-67 0,6 0 0 16,4 19-5-16,7-9 1 15,0 6 0-15,1-7 0 16,-8-18-15-16,-11-10 1 15</inkml:trace>
  <inkml:trace contextRef="#ctx0" brushRef="#br2" timeOffset="172821.43">17618 12775 60 0,'7'3'30'0,"3"0"-22"15,-3 0 30-15,0 7-38 16,1 12 1-16,-1 3 1 15,0 3 1-15,0 13-4 16,0 6 1-16,-4 12 0 16,4 4 0-16,0-16-3 15,0-9 1-15,1-7-6 16,-1-6 0-16,-4-9-10 16,1 0 0-16</inkml:trace>
  <inkml:trace contextRef="#ctx0" brushRef="#br2" timeOffset="173136.08">17099 13600 62 0,'-21'40'31'0,"21"-27"-27"0,0-13 54 16,0 0-52 0,11-3 1-16,10-7 5 0,18-2 1 0,13-7-15 15,26 3 0-15,24-6 9 16,29-9 1-16,6-10-4 16,12-3 0-16,2 16-6 15,-24 0 0-15,-21 9-6 16,-18 3 1-16,-17 1-9 15,-18 8 0 1,-21 4-11-16,-15 10 1 0</inkml:trace>
  <inkml:trace contextRef="#ctx0" brushRef="#br2" timeOffset="173706.93">17586 14101 57 0,'0'7'28'0,"-7"-7"-24"16,3 0 41-16,1 9-41 15,-4 4 1-15,0 2 1 16,-4 10 0-16,1 19-8 15,-1 3 0-15,0 13 5 0,1 6 0 16,3-13-2-16,3 0 0 16,1-9-4-16,13-9 1 15,4-17-4-15,4-2 0 16,0-13-8-16,-4-18 1 16,-4-10-7-16,1-1 1 15</inkml:trace>
  <inkml:trace contextRef="#ctx0" brushRef="#br2" timeOffset="173940.56">17283 14396 66 0,'0'3'33'0,"10"-15"-32"0,-3 5 63 0,7-2-60 0,4 0 0 0,10-7 4 0,11 0 0 0,10 1-10 0,1-4 0 0,-1 6 3 16,1 1 1-16,-8-1-8 16,-7 1 0-16,-7 2-16 15,-6-2 1-15,-12-1-3 16,-3 7 0-16</inkml:trace>
  <inkml:trace contextRef="#ctx0" brushRef="#br2" timeOffset="174846.28">17918 13807 56 0,'7'21'28'0,"7"17"-33"0,-11-28 51 16,-3 8-46-16,0 4 1 0,0 3 0 15,0 0 1 1,-3-3-3-16,-1 0 0 16,-3-9 0-16,4-7 1 0,-1-6-1 15,4-9 0-15,0-13-2 16,0-3 1-16,-3 3-3 15,-1-6 0-15,1-1-1 16,-1-2 0-16,-3 3 0 16,3 0 0-16,1 2 1 15,-1 8 1-15,4 2 3 16,4 0 0-16,3 7 2 16,0 3 1-16,7 2 2 15,7-2 1-15,4 6 1 16,3-6 0-16,7 6 0 15,-3 0 1-15,-7 0-1 16,-7 6 0-16,-8 4-3 16,-6 5 1 46,-15 10-3-62,-7-3 1 0,-6-3-4 0,-1 0 1 0,4-7-5 16,3-2 1-16,4-4-7 0,4 0 1 0,3-2-6 0,7-8 1 0</inkml:trace>
  <inkml:trace contextRef="#ctx0" brushRef="#br2" timeOffset="175086.81">18210 13882 56 0,'4'-3'28'0,"-1"6"-32"0,1-6 54 0,7 0-49 16,3-1 0-16,0-2 1 15,3 0 0-15,5-4-5 16,-1-2 0-16,0-1-6 16,-3 1 0-16,-1-7-8 15,-6 0 1-15</inkml:trace>
  <inkml:trace contextRef="#ctx0" brushRef="#br2" timeOffset="175287.05">18510 13568 69 0,'14'32'34'0,"-21"8"-37"0,4-24 64 16,-1 15-61-16,1 4 0 15,-1 3-3-15,4 5 1 16,0 1-7-16,-3 0 1 16,-1-16-12-16,-3-6 0 15</inkml:trace>
  <inkml:trace contextRef="#ctx0" brushRef="#br2" timeOffset="178823.65">17276 12270 23 0,'0'9'11'0,"0"-5"4"16,0-4 12-16,0 3-22 15,0 0 0-15,-4 0 5 16,0 3 1-16,-3 4-13 15,0 2 1-15,-3 7 8 0,-4-3 0 16,-4 9-3-16,0 3 1 16,-6 16-3-16,-1 6 0 15,-10-6-1-15,-4 9 1 16,-10 26-2-16,3 12 1 16,-7 28 0-16,3 6 1 15,1 16-1-15,7 25 1 16,13 16-1-16,19 3 1 15,20 16-1-15,12 0 1 16,9 3-1-16,15-7 0 0,7-18 0 16,7-10 1 15,0-6-2-31,0-34 1 0,-4-10-9 0,-3-25 1 0,-17-25-12 16,2-16 0-16</inkml:trace>
  <inkml:trace contextRef="#ctx0" brushRef="#br2" timeOffset="181390.81">19459 13653 31 0,'-7'0'15'0,"-3"6"-2"16,6-6 16-16,-3 0-23 16,3 0 0-16,-3 0 4 0,0 0 1 15,4 0-12-15,-1 0 0 16,4 0 9-16,0 0 1 16,7 3-3-16,7 0 0 15,11-3-3-15,3-3 1 16,4 0-5-16,7 6 0 15,3-3-8-15,1 0 0 16,-1-3-11-16,0-3 0 16</inkml:trace>
  <inkml:trace contextRef="#ctx0" brushRef="#br2" timeOffset="182231.15">20412 12957 53 0,'0'3'26'0,"3"31"-22"0,-3-24 39 16,0 9-41-16,0 9 1 15,-3 9 1-15,-4 14 1 16,-4 18-7-16,1 9 1 16,2 13 4-16,1 25 0 15,0-6-2-15,0-4 1 16,4-2-2-16,-1-13 0 16,1-10-3-1,3-5 1-15,0-20-6 0,7-9 1 16,3-22-12-16,8-15 1 0</inkml:trace>
  <inkml:trace contextRef="#ctx0" brushRef="#br2" timeOffset="182696.05">20673 12414 57 0,'-11'19'28'0,"11"28"-33"15,0-34 45-15,4 12-37 0,3 6 1 16,0 13 4-16,10 0 0 16,15 12-9-16,7 1 1 15,10 18 5-15,15 7 1 16,10 5-2-16,-7 17 0 15,-14 2-2-15,-14 4 0 0,-7 19-3 16,-18 15 1-16,-28 0-2 16,-22 13 1-1,-13 0-4-15,-25-22 0 0,-4 3-5 16,1-13 0-16,-5-18-10 16,12-10 0-1</inkml:trace>
  <inkml:trace contextRef="#ctx0" brushRef="#br1" timeOffset="189467.61">18002 12220 3 0,'-14'-16'1'0,"-7"7"7"16,17 2 2-16,1 1-7 16,-4 0 1-16,-4 0 1 15,-6 9 1-15,-1 3-8 16,-3-6 1-16,0 0 4 0,-4-6 1 16,-3 0-2-16,0-1 0 15,-4 1-1-15,0 3 1 16,-3 6-1-16,-4-3 0 15,0 6 0-15,0 4 0 16,4-7 0-16,7 0 0 16,0-3 0-16,-1 3 0 15,-2 6-1-15,2 1 1 16,1 9 0-16,-4 0 0 16,1 2-1-16,-1 8 1 15,0-4 0-15,4 3 0 0,3 10-1 16,4-1 1-16,0 7 0 15,3 9 0-15,4 1-1 16,4-10 1-16,-1 0 0 16,4-1 1-16,0 1-1 15,0-3 1-15,0 0 0 16,0-13 0-16,0 10 0 16,0-4 1-16,0 4-2 15,0 0 1-15,3 2-1 16,0 1 0-16,-3 9 0 15,4-12 0-15,-1-1-1 16,1 7 1-16,-1 3-1 16,4 0 1-16,0-9 0 15,0 9 0-15,-3-3-1 16,3 0 1-16,0 0 0 16,0 0 0-16,0 6-1 15,-4-3 1-15,4-3-1 16,0-3 0-16,0-1 0 0,0 1 1 15,0 0-1-15,0-7 0 16,0-2 0-16,0 9 0 16,0-4 0-16,0 1 0 15,0-4-1-15,0 4 0 16,4 0 1-16,3-1 0 16,-4 4 0-16,4-7 0 15,0 1 0-15,1-1 0 0,-1 4 0 16,-4 3 0-16,1-7 0 15,-1 1 0-15,4 2-1 16,-3 1 1-16,3 0-1 16,0-4 1-16,0 1-1 15,-4-4 1-15,5 0-1 16,-1 1 1-16,3 2 0 16,1-2 0-16,3-4 0 15,3 0 0-15,1 0 0 16,0 0 1-16,3 1-1 15,4-4 0-15,-1-3 0 16,1 0 0-16,0-7 0 16,-4 1 0-16,4-3-1 15,3-1 1-15,4 1 0 16,3-7 1-16,0 0-2 16,-3 0 1-16,0-2-1 15,-1 2 1-15,5-3 0 0,-1-3 0 16,7-6 0-16,1-4 0 15,-5-5-1-15,1-4 1 16,-7 0 0-16,3 0 0 16,0 0 0-16,4 1 0 15,0 2-1-15,-4 3 1 16,1-5 0-16,-1-4 0 16,0-3 0-16,0-1 0 15,1 1 0-15,-1-6 0 16,0 6 0-16,1 0 0 0,-5 3 0 15,-2 0 0-15,-5-3-1 16,1 0 1-16,-4 6 0 16,4 3 1-16,0-3-1 15,-1 4 0-15,1-4-1 16,0 0 1-16,-4-3 0 16,0-6 0-16,0 0-1 31,-3 3 1-16,-1-4 0-15,1-5 0 0,0-1-1 0,-4-2 1 0,0-1 0 16,0 1 0-16,-3-4-1 16,-1-3 1-16,1 9-1 15,-1-2 1-15,-3-7 0 16,0-3 0-16,-3 6 0 16,-1-3 0-16,1 0 0 15,-4 3 0-15,0-2 0 16,0 2 0-16,0-3-1 0,0-3 1 15,0 3 0-15,0-3 0 16,0-3 0-16,0-4 0 16,0 1 0-16,0 16 0 15,-4-11 0-15,1 1 0 16,-1 0 0-16,-3 0 0 16,0-3 0-16,0-3 0 15,-3 6 0-15,-1 0 0 16,1 0 0-16,-5 0 0 0,5 3 0 15,-4 6 0-15,-4 7 0 16,0 3 0-16,1 9 0 16,-4 13 0-16,-1-10 0 15,1-9 0-15,4 3 0 16,-1-6 0-16,4-4 0 16,-4-2 1-16,4 2-1 15,-3 1 0-15,-1-3 0 16,-3 2 0-16,-4 10 0 15,4 7 0-15,-4-1 0 16,4 0 0-16,-4 1 0 16,4-1 0-16,-4 0 0 15,4-3 0-15,0 1 0 16,0-1 0-16,-4 3 0 16,1 0 0-16,-5 4 0 15,1-1 0-15,0 1 0 0,3 2 0 16,4-2 0-16,3-1 1 15,1 4-1-15,-1-7 0 16,0 7 0-16,1-1 1 16,-4 1-1-16,3 3 1 15,-3-1-1-15,0 4 1 16,-4 0-1-16,0 0 0 16,1 0-1-16,-5 3 0 15,1 3-11-15,0-3 1 16</inkml:trace>
  <inkml:trace contextRef="#ctx0" brushRef="#br2" timeOffset="194978.66">2053 16591 47 0,'-21'16'23'0,"14"-10"-9"0,7-6 24 0,0 0-36 16,0 0 1-16,18-3 4 16,-4 3 0-16,21-3-8 15,0-3 0-15,22-4 4 16,3 1 1-16,0-1-6 16,-11 1 0-16,-7 3-14 15,-3 6 0-15,-11 0-3 16,-13 3 1-16</inkml:trace>
  <inkml:trace contextRef="#ctx0" brushRef="#br2" timeOffset="195189.34">2074 16776 56 0,'-7'35'28'0,"36"-26"-28"0,-12-6 53 16,-3 0-48-16,4 4 0 15,14-4 1-15,14-3 0 16,3-3-9-16,4-4 0 16,-4 1 1-16,1 0 0 15,-8 3-13-15,-3 0 1 16,-11-10-6-16,0 4 1 16</inkml:trace>
  <inkml:trace contextRef="#ctx0" brushRef="#br2" timeOffset="196297.02">4219 15434 59 0,'-3'13'29'0,"13"-10"-27"0,-10-3 53 15,0 0-51-15,-7-3 0 16,-3 6 0-16,-4 3 1 0,-11 3-7 16,-10 4 0-16,-15 9 5 15,-6 3 0-15,-4 6-4 16,0 1 1-16,-4-1-2 16,18-3 1-16,4 0-2 15,3 4 1-15,8 2-2 16,-5-2 1-16,12-1 0 15,13 0 1-15,4-6 1 16,7 1 0-16,7-8 1 16,4-2 0-16,3 0 0 15,10-1 1-15,8-2 0 16,-4 3 0-16,4-4-1 16,-4 7 0-16,-7 0-1 15,-6-3 1-15,-5 2-1 16,-6 11 0 15,-4-1 0-31,-4 3 0 16,-10 0 0-16,-7 1 0 0,3 5 1 0,-13-2 0 0,9-1 0 0,-2-2 0 15,10 2 0-15,3-5 0 16,-3-4 1-16,10 0 0 16,-6-6 0-16,10-4 0 15,3 1 1-15,11-4 0 16,8-2-1-16,-1 2 1 15,-4-2-1-15,5-1 1 16,-8 4-2-16,3-1 1 0,1-2-1 16,-8-1 0-16,1 4 0 15,0-1 0-15,-4 7-1 16,-4 3 1-16,-3 9 0 16,-7 1 0-16,-7-4-1 15,-14 10 0-15,-4 2-1 16,4 7 1-16,-4 10 0 15,0 5 0-15,-3 4 0 16,3 3 1-16,-10 0 0 16,3 7 0-16,4-4 1 15,0 12 0-15,-4-2-1 16,0 6 1-16,0-4-1 16,-3 1 1-16,7 0 0 15,3 12 0-15,11-6 1 16,10-7 0-16,22 1 0 15,10-19 1-15,18 0 0 0,21-13 0 16,7-9-3-16,14-9 1 16,0-13-11-16,-3-13 0 15,-8-15-11-15,-6 9 1 16</inkml:trace>
  <inkml:trace contextRef="#ctx0" brushRef="#br2" timeOffset="199229.97">8964 15754 31 0,'11'16'15'0,"-11"6"0"0,0-16 15 0,0 0-24 15,-7 7 0-15,3 5 4 16,1 11 1-16,-4 5-13 15,-1 4 1-15,1-1 8 16,-7 17 0-16,0 8-3 16,-3-2 0-16,2 0-4 15,1-10 1-15,0-13-4 16,4-8 0-16,-1-7-4 16,4-16 1-16,3-12-6 15,1-7 0-15,3-15-5 16,3-16 0-16</inkml:trace>
  <inkml:trace contextRef="#ctx0" brushRef="#br2" timeOffset="199512.68">8915 15748 37 0,'24'3'18'0,"22"-16"-15"0,-35 7 28 16,6-3-29-16,8-1 0 15,0 1 5-15,7 2 1 16,3 4-8-16,-3 6 0 16,-1 7 6-16,-6-4 0 15,-4 7-2-15,-10 5 0 16,-8 8-3-16,-13 5 0 16,-8 0-2-16,-3 1 1 15,0-1-2-15,-7 0 1 0,3-2-4 16,4-7 1-16,7-7-7 15,-4-5 0-15,11-14-5 16,0-2 1-16</inkml:trace>
  <inkml:trace contextRef="#ctx0" brushRef="#br2" timeOffset="199995.68">9416 15754 41 0,'0'6'20'0,"0"-3"-19"0,0-3 35 15,3 3-32-15,-3-3 1 16,0 7 2-16,4-4 0 16,-1 0-9-16,4 0 1 15,7-3 5-15,8 0 1 16,2 3-1-16,4 4 0 0,1-1-1 15,-1 0 1-15,-7 3-1 16,-3 1 0-16,-4 6-1 16,-4 2 0-16,1 1-3 15,-11 3 1-15,0 6-1 16,-14 7 1-16,-7-13-2 16,-4 3 1-16,-7 0-2 15,1 3 0-15,2 0-4 16,5-9 0-16,6-3-11 15,7-10 0-15</inkml:trace>
  <inkml:trace contextRef="#ctx0" brushRef="#br2" timeOffset="200338">10118 15487 46 0,'-4'10'23'0,"8"-7"-15"0,-4 0 30 15,0 6-35-15,-4 10 1 16,-3 13 2-16,-3 8 0 0,-1 4-7 16,4 13 0-16,0 5 5 15,3 14 1-15,4-26-5 16,0-3 1-16,0 0-10 16,0-3 1-16,-7-10-10 15,4-2 0-15</inkml:trace>
  <inkml:trace contextRef="#ctx0" brushRef="#br1" timeOffset="211971.65">16905 15026 23 0,'39'-31'11'0,"39"-91"-3"0,-54 81 12 0,15-15-16 16,17-20 0-16,-3-30 2 15,14-14 0-15,8-11-8 16,-1-20 0-16,7-9 5 15,7 0 0 17,-7 0-2-32,-3-18 1 0,13 5-2 0,1 4 0 0,10-16 0 15,1 6 1-15,-19 13-1 16,-17 6 0-16,-7 16-1 16,-7 22 0-16,-3 9-5 0,-11 12 0 15,-8 20-5 1,-10 9 1-16</inkml:trace>
  <inkml:trace contextRef="#ctx0" brushRef="#br1" timeOffset="212527.96">18179 12054 25 0,'7'15'12'0,"17"-12"-14"0,-13-3 17 0,0 0-12 16,3-6 0-16,3 0 3 15,4-7 0-15,8-2-6 16,6-10 0-16,-3-10 4 16,3 4 1-16,14-7-2 15,1 4 0-15,-4 5-2 16,-8 7 1-16,1 7-2 16,-3 8 0-16,-8 7-1 15,-7 10 0-15,-3-4-3 16,-8 10 1-16,-3 9-2 0,-3 6 1 15,-1 10-1-15,-3-13 1 16,0 26 0-16,4-17 1 16,3-2 2-16,0-1 1 15,3 1 2-15,1-4 0 16,0-6 2-16,-4-3 0 16,-7-12-1-16,-4-10 1 15,-10-10-1-15,-7 4 0 16,-11-16-1-16,-14-6 1 15,-3-4-2-15,-4-8 1 0,-7 2-1 16,0-9 1 0,0 12-13-16,14-2 1 0</inkml:trace>
  <inkml:trace contextRef="#ctx0" brushRef="#br1" timeOffset="213083.5">19096 10780 28 0,'42'-53'14'0,"-3"16"-5"0,-28 15 13 15,-4-10-19-15,-4-2 1 16,-3 12 1-16,-7 0 0 15,-3-3-7-15,-5-3 0 16,-6 2 4-16,-3 5 1 16,-8 5-3-16,-11 10 0 0,-6 12-1 15,-4 6 0-15,0-5-2 16,7 15 1-16,4 21-2 16,10 14 0-16,11 24 0 15,18 14 1-15,13-17 0 16,15-3 1-16,17-15 3 15,8-19 1-15,6-20 2 16,15-24 1-16,-1-19 1 16,-3-21 1-16,-7-20-2 15,-10-16 1-15,-19 1-3 16,-17 25 0-16,-17-4-9 16,-22-2 1-16,-21-7-9 15,-10 6 0-15</inkml:trace>
  <inkml:trace contextRef="#ctx0" brushRef="#br2" timeOffset="-210538.32">5733 15374 29 0,'3'-3'14'0,"18"-22"-1"16,-17 19 15-16,3-3-25 15,4 5 1-15,-8 4 4 16,4 0 1-16,-3 4-10 15,-1 2 1-15,-3 6 5 16,0 7 1-16,4 3-3 0,-4 9 1 16,0-15-3-16,0 3 0 15,0 3-3-15,0 3 0 16,3-6-4-16,1-3 1 16,-1-1-11-16,4-9 1 15</inkml:trace>
  <inkml:trace contextRef="#ctx0" brushRef="#br2" timeOffset="-210243.31">6156 15447 53 0,'-7'47'26'0,"-32"-44"-23"15,29-3 41-15,-15 9-41 16,-10 7 0-16,-8 12 2 16,-6 7 0-16,-8 2-7 15,-6 10 1-15,-4 10 4 16,-4 2 0-16,1 13-4 16,10-12 0-16,3 0-4 15,11-4 1-15,8-6-5 16,9-6 0-16,8-13-8 15,0-9 1-15,7-15 0 16,10-7 0-16</inkml:trace>
  <inkml:trace contextRef="#ctx0" brushRef="#br2" timeOffset="-209748.4">5733 16071 48 0,'0'22'24'0,"-14"47"-30"0,3-48 50 0,0 5-44 16,-3 5 1-16,0 10 0 16,4-1 1-16,-1-2-3 15,4 0 1-15,0-16 0 16,3-7 0-16,4-8-1 15,0-14 1-15,7-11-4 16,4-4 1-16,0-16-3 16,-1-6 0-16,1-6 1 15,-8 9 0-15,4-3-1 16,-3 0 1-16,-1 4 3 16,1-1 1-16,3 13 3 15,4 6 1-15,-1 3 1 16,1 3 0-16,6 4 3 15,-6 5 0-15,3 1 0 16,0 0 1-16,7 6-3 16,-10 0 1-16,3 6-2 0,-7 0 1 15,-7 7-4-15,-7 9 0 16,3-7-2-16,-17 7 1 16,-7 7-3-16,-4 2 1 15,4 0-5-15,-4-6 0 16,15-6-8-16,-4-3 0 15,10-10-1-15,11-12 0 16</inkml:trace>
  <inkml:trace contextRef="#ctx0" brushRef="#br2" timeOffset="-209460.67">6057 16083 52 0,'-7'25'26'0,"-3"-34"-28"16,6 6 55-16,4 6-48 16,0-3 0-16,0 0 1 15,11 0 0-15,-1 0-9 16,4 0 1-16,11-3 3 15,0-4 0-15,3-2-7 16,0 0 1-16,-3-1-12 16,0-2 0-16,-8-7-2 15,-3 3 0-15</inkml:trace>
  <inkml:trace contextRef="#ctx0" brushRef="#br2" timeOffset="-209218.06">6555 15729 49 0,'0'19'24'0,"0"-19"-22"0,-7 0 46 0,-4 15-45 16,-3 17 1-16,7 5 1 15,-4 17 1-15,1-14-8 16,10 7 1-16,0 7 2 15,3-1 0-15,8 0-9 16,-4-9 0-16,3-9-10 16,-10-7 0-16</inkml:trace>
  <inkml:trace contextRef="#ctx0" brushRef="#br2" timeOffset="-208666.53">7758 16061 62 0,'7'6'31'16,"17"7"-28"-16,-20-10 53 0,6 10-56 16,1 2 1-16,-4 7-1 15,-7 10 0-15,-3 2-4 16,-12 13 0-16,1 10-12 0,-17 2 0 16,-1-5-3-16,0-11 0 15</inkml:trace>
  <inkml:trace contextRef="#ctx0" brushRef="#br2" timeOffset="-205569.87">8925 17058 36 0,'4'25'18'0,"-4"16"-10"16,3-31 19-16,-3 2-24 16,4-2 1-16,-1 5 2 15,1 10 0-15,-1 13-8 16,-3 0 1-16,-3 12 4 0,-1 0 0 15,-3 3-2-15,0-3 0 16,0-9-4-16,4-3 1 16,-1-7-7-16,4-18 1 15,4-13-6-15,6-32 0 16</inkml:trace>
  <inkml:trace contextRef="#ctx0" brushRef="#br2" timeOffset="-205244.46">8939 16911 29 0,'7'-3'14'0,"11"6"-5"16,-7-6 19-16,-1 0-26 15,-3 3 1-15,7 0 1 16,4 3 1-16,3 0-4 15,-3 3 0-15,14 1 4 16,-4-4 1-16,4 6-1 16,-8-6 1-16,1 7-2 15,-7-1 0-15,-8 4-3 16,-3 2 1-16,-7 1-3 16,-10 9 1-16,-8 6-3 15,4-2 0-15,-7-7-4 16,-7 3 1-16,-1-3-9 15,5 0 1-15,-5-10-2 16,12 4 1-16</inkml:trace>
  <inkml:trace contextRef="#ctx0" brushRef="#br2" timeOffset="-204896.75">9451 17074 47 0,'-4'9'23'0,"4"-9"-22"0,0 0 47 0,0 0-45 16,0 0 1-16,7-3 0 16,4 3 1-16,7-6-6 15,6 0 0-15,5 0 3 16,-1-1 1-16,0 4-7 16,-3 3 1-16,-4 0-9 15,-7 10 0-15,-3-1-6 16,-11 7 1-16</inkml:trace>
  <inkml:trace contextRef="#ctx0" brushRef="#br2" timeOffset="-204715.2">9486 17334 42 0,'-3'16'21'0,"3"-10"-14"0,0-6 34 16,7 0-39-16,3-3 0 15,8-6 0-15,7-4 0 16,3 1-3-16,0-4 0 15,7 0-1-15,4 1 0 16,4 2-9-16,-5 4 0 0,1-1-4 16,0 4 0-1</inkml:trace>
  <inkml:trace contextRef="#ctx0" brushRef="#br2" timeOffset="-204430.72">10269 16757 43 0,'-3'13'21'0,"3"6"-16"16,-4-10 39-16,1 7-42 15,-1-1 1-15,-3 14 0 16,4 11 1-16,-1 7-6 0,4 7 1 16,0 2 2-16,0 7 1 15,0 0-6-15,0-13 0 16,0-9-12-16,-3-10 0 16</inkml:trace>
  <inkml:trace contextRef="#ctx0" brushRef="#br2" timeOffset="-203844.03">8012 17363 60 0,'24'59'30'0,"-6"-49"-33"0,-15-4 48 0,1 9-45 15,3-2 1-15,-7 6-1 16,-7 3 0-16,0 6-3 15,-7 10 1-15,-7 2-9 16,-8-8 0-16,-2-13-6 16,6-7 1-16</inkml:trace>
  <inkml:trace contextRef="#ctx0" brushRef="#br2" timeOffset="-200799.01">13317 3825 38 0,'4'-25'19'0,"-11"0"-22"0,7 16 20 15,0 9-16-15,0 0 1 16,0 3 4-16,0 6 0 16,0-9-5-16,3 7 0 15,-3 11 4-15,0 26 1 31,-3 72-2-31,-1 10 1 0,1-1-3 16,-4-3 0-16,0-12-4 16,-4-13 0-16,1-18-2 15,2-20 0-15,5-12-6 16,3-22 0-16,7-15-4 16,4-32 1-16</inkml:trace>
  <inkml:trace contextRef="#ctx0" brushRef="#br2" timeOffset="-199630.17">13183 3803 26 0,'14'10'13'0,"8"-29"-7"0,-15 10 18 16,3 2-23-16,8 4 1 15,10-6 2-15,4 6 0 0,7 3-4 16,-1 6 1-16,12 0 4 16,-1-3 1-16,11-3-1 15,4 0 0-15,6-3-1 16,11-9 0-16,-3-4-2 16,17 0 0-16,11-9-2 15,14 0 1-15,0 6-1 16,7 0 0-16,11 4 0 15,3 5 0-15,-11 7 0 16,15 3 0-16,-4 10 0 16,0-7 1-1,85 0-1 1,-29 6 1-16,-17-2-1 16,-46-1 1-16,43 0 0 15,-18-3 0-15,-11 3 0 16,-7-12 1-16,-4-3-1 15,-3-4 0-15,-14 4-1 0,0-4 1 16,-3 1-1-16,3 2 1 16,3 4-2-16,-21 3 1 15,4 0 0-15,-3-3 0 16,-8 2 0-16,-3 1 0 16,-11 3-1-16,-11 7 1 15,-10 11-1-15,-10-5 1 16,-12 6-1-16,-9 0 1 0,-12 2-2 15,-6 8 1 1,-11 5-1-16,-11-21 0 16,-10 6 0-16,-7 6 1 0,0 12-1 15,-4 13 0-15,4-3 1 16,-1 7 0-16,5 2 1 16,3 1 0-16,3 5 0 15,4-15 0-15,3 4 0 16,1-4 0-16,-1 6 0 15,1-3 1-15,-1 7-1 16,-3 5 0-16,3-2 0 16,1-4 0-16,-1-2 0 15,4-1 0-15,0-3 0 16,-4-19 1-16,-3-2-1 16,-7-4 0-16,-7 0 1 15,-7 0 0-15,-11 3-1 16,-7-9 1-16,-14-3 0 15,0-4 0-15,-14-6-1 0,-18-2 1 16,-10-4-1-16,-1-4 0 16,-6-2 0-16,-15 3 1 15,-6 0-1-15,10-3 0 16,-7 3 1-16,-8 3 0 16,-6-10-1-16,14 1 0 15,-7-4 1-15,-4-12 0 16,-3 9-1-16,11-2 0 15,-8 2 0-15,-3 3 1 16,0 1 0-16,17 2 0 16,-3 4-1-16,7 6 0 0,4-6 1 15,3 3 0-15,17 3-1 16,12-7 0-16,6 4-1 16,7 3 1-16,11-3-1 15,7 3 0-15,8 0-3 16,2-3 0-16,4 0-12 15,7-6 1-15</inkml:trace>
  <inkml:trace contextRef="#ctx0" brushRef="#br2" timeOffset="-198062.55">5637 17014 30 0,'4'10'15'0,"-4"6"-6"0,0-13 15 0,-4 9-22 16,-6 4 1-16,-4 6 1 15,-7 0 1-15,-1 0-6 16,-9 6 0-16,-8-3 3 15,0 0 0-15,0-3-1 16,7-3 0-16,1-3-2 16,6-10 1-16,0-6-1 15,8-6 1-15,6-7-1 16,1-6 1-16,10-9-1 16,0 0 0-16,10-4 0 15,4 4 0-15,11 3-1 16,0 3 1-16,3 0 0 15,11 3 0-15,-8 7 1 16,5-7 0-16,-1 7 1 0,0-4 0 16,4 10 0-16,-7 6 1 15,-4 6 0-15,-7 3 0 16,4 4-1-16,0 9 0 16,-4 0-1-16,-4 6 1 15,-3 0-1 1,4-6 0-16,3-3 1 0,7-7 1 15,11-2-1-15,4-1 1 16,-1-9 0 0,4-6 0-16,3-10-1 0,1-3 1 15,-15-2-1-15,0-1 1 16,-10-3-1-16,-8-1 0 16,1 1 0 15,-18 0 1-31,-10-3-1 0,-15 6 0 0,0 13-2 0,-24 2 1 0,-4 14-4 15,0-1 1 17,-4 10-7-17,5 2 0 17,-5 1-5-17,18 0 1-15</inkml:trace>
  <inkml:trace contextRef="#ctx0" brushRef="#br2" timeOffset="-194356.05">8040 18288 39 0,'3'15'19'0,"19"-2"-4"0,-19-10 20 15,1 0-32-15,-8 3 0 16,4 7 1-16,-7 3 0 16,0 9-6-16,-4 6 1 15,-10-3 2-15,-4-3 1 16,-3 13-4-16,-7-10 0 0,10-3-8 15,4-9 0-15,18-16-6 16,13-9 1-16</inkml:trace>
  <inkml:trace contextRef="#ctx0" brushRef="#br2" timeOffset="-193668.93">9239 18432 34 0,'0'31'17'0,"-10"-6"-12"0,6-15 25 15,1-4-26-15,-4 7 0 0,0 8 3 16,-4 5 1 0,4 2-10-16,-7 3 1 0,7 4 5 15,0-7 1-15,3 3-3 16,1-9 1-16,6-9-3 16,-3-10 0-16,7-13-1 15,4-5 0-15,3-13 0 16,0-7 0-16,4-3-1 15,-1-9 0-15,-3-3-1 16,0 3 1-16,1 0-1 16,-1 6 1-16,3 1-1 15,-6 5 1-15,3 7 1 16,4 0 1-16,3 9 0 16,7 0 1-16,7 6 1 15,-3 4 1-15,0 0 0 16,0 9 1-16,-4 3-1 15,-3 6 1-15,-8 4-2 0,-3 2 0 16,-10 1-2-16,-15 3 1 16,-10 6-3-16,-7 3 0 15,-4 0-4-15,0-2 1 16,8-8-8-16,2-2 0 16,12-10-2-16,6-3 1 15</inkml:trace>
  <inkml:trace contextRef="#ctx0" brushRef="#br2" timeOffset="-193217.73">9913 18203 44 0,'-7'6'22'0,"7"0"-22"16,0-6 43-16,0 0-41 15,0 0 1-15,0 0 1 16,11 4 1-16,-1-1-6 15,8 0 0-15,3-3 4 16,7 0 0-16,4 3-1 0,3-3 0 16,1 0-1-16,-8 0 0 15,-7 0 0-15,-3 0 1 16,-4 3-2-16,0 3 0 16,-7 10 0-16,-11-3 1 15,-10 2-2-15,-7 7 1 16,-14 10-2-16,-1-1 1 15,1 0-3-15,3-2 0 16,4-7-6-16,7-4 1 16,7 1-8-16,7-9 1 0</inkml:trace>
  <inkml:trace contextRef="#ctx0" brushRef="#br2" timeOffset="-192585.98">10703 18068 35 0,'-3'3'17'15,"6"-6"-5"-15,-3 3 23 0,0 0-30 16,0 3 0-16,0 4 3 16,0 5 0-16,-3 10-10 15,-1 9 1-15,1 7 6 16,-1 9 0-16,1 13-3 15,-1-1 0-15,1 4-1 16,-1-4 0-16,1-5-6 0,-1-10 0 16,0-16-12-1,1-19 0-15</inkml:trace>
  <inkml:trace contextRef="#ctx0" brushRef="#br2" timeOffset="-189419.04">19293 10683 23 0,'50'-31'11'0,"-22"-4"0"0,-21 23 11 16,0-4-17-16,0-3 0 16,-7-3 2-16,-7 13 0 15,-7 3-10-15,-7-4 1 16,-14 4 5-16,-11 6 1 16,0 0-3-16,-4 0 1 15,-2-3-3-15,-5-6 0 16,1 5 0-16,3 11 0 0,0 8-1 15,11 10 1-15,10 7 0 16,7-1 1 0,7 7 0-16,11 6 1 0,18 6 0 15,17 0 1-15,15 3 1 16,2-6 0-16,19-9 0 16,6-19 1-16,-3-13 0 15,-3-9 1-15,-4-6-2 16,-11-13 1-16,-6-13-2 15,-15 4 0-15,-14-16-1 16,-10-10 0-16,-12-2-1 16,-13 5 0-16,-10 23 0 15,-12 15 0-15,-3 4-1 16,8 2 1 15,-1-2-1-31,0 9 0 0,0-19-1 0,0 9 1 0,4 7-2 16,0 9 1-16,-4 10-2 0,7 5 1 15,8 4 0-15,2 3 0 16,5 1 0-16,3-1 0 16,7-7 0-16,3-5 0 15,8-7-1-15,3 7 1 16,7-10-8-16,0 3 0 16,0-12-1-16,-3-7 1 15</inkml:trace>
  <inkml:trace contextRef="#ctx0" brushRef="#br2" timeOffset="-188864.39">19576 10486 21 0,'14'28'10'0,"-4"-66"-4"0,-3 20 18 15,0-14-19 1,1-15 0-16,-1 3 4 15,-4 7 0-15,1 2-11 0,-4 1 1 16,-7 2 7-16,3 7 0 16,-7 9-3-16,-13 10 1 15,-12 12-3-15,-9-2 0 16,-5 11-2-16,-3 10 0 16,4 10 0-16,3-1 0 15,4 4-1-15,6 6 1 16,8-25 0-16,14 3 0 15,11 0 0-15,13 9 1 0,11-3 1 16,18-3 0-16,18-6 1 16,6-10 0-16,8-9 0 15,3-9 0-15,-7-7 0 16,-7 16 1-16,-11-12-2 16,-14-13 1-16,-13-19-2 15,-12-9 1-15,-17 9-4 16,-18-3 0-16,-6 0-9 15,-8 3 1-15,-18 12-3 16,8 14 0-16</inkml:trace>
  <inkml:trace contextRef="#ctx1" brushRef="#br2" timeOffset="-192554.92">998 15161 0,'0'0'15,"0"0"1,0 0 0,0 0-1,0 0 1</inkml:trace>
  <inkml:trace contextRef="#ctx0" brushRef="#br1" timeOffset="-172858">11624 15735 54 0,'-3'3'27'0,"-1"-12"-20"0,0 6 27 0,-3 0-32 16,0-1 0-16,-3 1 1 15,-1 0 0-15,-6 0-4 16,-5 3 1-16,-6 3 3 16,-4 3 0-16,4 4-1 15,3 9 0-15,-3 6 0 16,7 9 0 0,11 29 0-1,2-19 0-15,12-3-2 16,10-10 0-16,11-9-2 15,10-6 0-15,-3-7-5 16,7-9 0-16,3-9-7 16,-3-10 1-16,3-3-4 15,-3-6 1-15,-4-1 1 16,-7 4 1-16,-3 0 7 16,0 0 0-16,-8 3 10 15,1 3 0-15,-4 10 8 0,-3-7 1 16,-1 10 1-16,-3 0 1 15,-7-4-3-15,0 4 0 16,-7 3-4-16,-3 3 1 16,-4 3-4-16,-4 3 0 15,-3 4-2-15,-4 2 0 16,4 10 0-16,3 0 0 16,4 3 0-16,4-3 0 15,6 3-3-15,8-3 1 16,3-6-3-16,3-7 1 0,8-6-6 15,0-3 0-15,-1-6-10 16,4-6 0-16</inkml:trace>
  <inkml:trace contextRef="#ctx0" brushRef="#br1" timeOffset="-172454.63">11963 15839 48 0,'7'25'24'0,"0"-16"-22"16,-7-3 35-16,0 1-37 16,0-1 0-16,0-3-1 15,0 0 1-15,0-3-1 16,0 0 1-16,0 0 0 16,7-6 0-16,0-4-1 0,4-2 1 15,-1 2 0-15,4-5 0 16,0 2 0-16,0 1 1 15,1-1 0-15,-1 4 0 16,0-4 1-16,0 7 0 16,0 0 0-16,-3 9 1 15,-1 0-1-15,-3 10 1 16,0-1-1-16,-3 7 1 16,-4 3-2-16,0 0 0 46,-4 0-1-46,1 0 1 0,3-7-3 0,0 1 1 16,3-10-3-16,8-6 1 0,-1-3-5 0,5-3 1 0,2-4-7 16,1-5 1-16,-1-1-2 15,-2-3 0-15</inkml:trace>
  <inkml:trace contextRef="#ctx0" brushRef="#br1" timeOffset="-172213.72">12354 15735 38 0,'7'-9'19'0,"7"15"-12"0,-10-3 36 0,0-3-40 15,-1 6 0-15,-3 7 2 16,0 3 0-16,0 6-6 16,-3-4 0-16,-1 1 5 15,4 0 0-15,0 0 0 16,4-4 1-16,-1-5-2 16,4-4 1-16,0 0-1 0,0-6 0 15,11-3-1-15,-8-3 1 16,8-7-5-1,3-5 1-15,-3-1-4 0,0-3 0 16,-1 6-6 0,1 1 0-16,-4-4-9 0,0 6 1 15</inkml:trace>
  <inkml:trace contextRef="#ctx0" brushRef="#br1" timeOffset="-171897.37">12647 15792 52 0,'4'3'26'0,"13"-6"-27"0,-10-7 43 0,4 7-42 16,7-3 1-16,-1-1 0 16,1 1 0-16,-1-3-2 15,-2-1 1-15,-1-5 0 16,-4-4 1-16,-3 3-2 16,-7 0 1-16,0 4 0 15,-3 6 0-15,-4 6-1 16,-4 9 1-16,-3 4-1 15,0-1 1-15,0 7 0 16,0 6 0-16,7 3 0 16,0-6 0-16,7 10 0 15,3-7 1-15,4-3-1 16,7-10 1-16,4-2-3 16,3-7 1-16,4-6-5 15,-1-7 1-15,1-6-10 16,3-5 1-16</inkml:trace>
  <inkml:trace contextRef="#ctx0" brushRef="#br1" timeOffset="-171192.64">13074 15798 47 0,'3'19'23'0,"1"-19"-26"0,-4 0 35 16,4-7-31-16,3-2 0 0,0 0 1 15,3-4 1-15,1 4-4 16,3-1 1-16,0-2 1 16,-3-1 1-16,3-3-1 15,0 4 0-15,3-1-1 16,5 1 0-16,-1 2 0 16,4 1 1-16,-1 0-1 15,1 2 0-15,0 1 0 16,-4 3 1-16,0 3-1 15,-3 3 0-15,-1 3 0 16,-3 4 0-16,-3 2-1 16,-1 4 0-16,-2-4 0 15,-1 7 1-15,0 6 0 16,0 4 0-16,0 2-1 16,3-3 1-16,-3 3 0 15,0 1 1 32,-3-1-2-31,-8 4 1-16,-6-10-1 0,-11 0 1 0,-4 0-1 0,-7-3 1 0,-7-3-1 0,8-4 1 0,2-5 0 0,5-7 0 15,6-9 0-15,8 6 0 16,10-13 0 0,10-6 1-16,11-6-1 0,11-6 1 15,7 0-1-15,7-10 1 16,3-3 0-16,4 3 0 15,-4 0-1-15,-6-3 1 16,-4 4-1-16,-8-1 1 16,-6 6-1-16,-7 7 1 15,-4 3-1-15,-11 3 0 0,-3 6 0 16,-7 7 0-16,-3 12 0 16,-8 13 1-16,0 9-1 15,-3 6 1-15,4 4-1 16,2 6 1-16,8 6 0 15,4-10 0-15,10 1-1 16,7-7 0-16,11-12 0 16,6-13 0-16,5-6-5 15,-1-9 0-15,-10-10-10 16,-11 0 1-16</inkml:trace>
  <inkml:trace contextRef="#ctx0" brushRef="#br1" timeOffset="-169209.81">4992 16566 24 0,'10'9'12'0,"8"17"-7"0,-7-23 13 16,-1 0-14-16,11-3 0 16,1 0 3-16,6-3 1 15,4 0-9-15,-4-1 1 16,3 1 7-16,8 3 0 15,4-3-3-15,6 0 1 16,7 0-2-16,8 3 0 16,3-3-1-16,0-4 0 15,-3-2 0-15,13 3 0 16,4-7 0-16,11 4 0 0,3-1 0 16,-7-2 1-16,4 2-2 15,7 4 1-15,3 0-2 16,8 0 1-16,-8-1-1 15,4 4 0-15,0 3 0 16,3 0 1-16,4-6-2 16,-14 6 1-16,3-6 0 15,7 3 1-15,1-4 0 16,3-2 0-16,-8-1 0 16,5-5 1-16,-4 5-1 15,3-5 0-15,0 5 0 16,1-9 0-16,-8 4-1 15,7 5 1-15,-10 1-1 16,3 6 0-16,1 0 1 16,-8-4 0-16,4 1-1 15,-1 0 0-15,5-3 0 0,3-1 0 16,-8-2 1-16,8 2 0 16,0 1-1-16,-4 2 1 15,4 4 0-15,0 0 0 47,-4 0-1-31,4 6 0-16,0 0 0 0,0 0 0 0,7-3 0 0,-4 0 0 15,4 4 1-15,-4-1 0 0,8 0-1 0,3 0 1 0,-11 0 0 16,-3 3 0-16,3 1 0 16,4-4 0-16,0-3-1 15,-14 0 0-15,7-3 0 16,-1 0 0-16,8-1 0 15,-3 1 1-15,-8 0-1 16,4 3 1-16,-11 3-1 16,7 0 1-16,-3 7-1 15,-7-7 1-15,-14 0-1 16,-4 0 1-16,0 0-1 16,3 4 0-16,-10-4 0 15,-3-3 0-15,-4 3-1 16,-7-3 1-16,-7 3-1 15,-4-3 1-15,-7 0-5 16,-7 0 0-16,-6 0-12 16,-5 0 0-16,-13-9-3 0,-4 2 0 15</inkml:trace>
  <inkml:trace contextRef="#ctx0" brushRef="#br1" timeOffset="-167764.05">10608 17008 41 0,'0'6'20'0,"28"1"-18"0,-17-10 34 16,3 3-33-16,7-4 0 0,7 1 2 15,11 0 0-15,7 0-6 16,7-3 0-16,7-4 4 16,10-5 0-16,1-1-2 15,-11 0 1-15,3 1-2 16,1 2 1 0,-4 4-1-16,-7 2 1 0,-7 7-2 62,-4 0 1-62,-10 10-1 16,-7 2 0 31,-4 4 0-16,-7 9 0 16,-7 10-1-47,-4 9 1 15,-6-7-1 1,-4 10 0-16,0 10 0 0,0 2 1 16,0 17 0 15,10 5 1-16,4 4-1 1,4 18 1-16,10-12 1 16,7 6 0-1,11-3 0 1,0-3 0 0,-4-12 1-16,-3-17 0 15,-11-5 0 1,-7-4 1-1,-10-3-2-15,-18 1 0 0,-18-8-1 0,-14-2 1 0,-14 0-6 0,-4-7 0 0,-10-2-11 0,0-23 0 16</inkml:trace>
  <inkml:trace contextRef="#ctx0" brushRef="#br1" timeOffset="-166977.62">12764 17124 57 0,'14'32'28'0,"0"15"-28"0,-11-35 47 16,1 10-46-16,-1 13 1 0,1-1 1 15,-1 4 0 1,1 2-3-16,-1-5 0 0,1-4 2 15,-4-9 0 1,0-6-1-16,-4-3 0 0,-6-7-1 16,-4-6 1-16,-7-3-2 15,-4-4 0-15,-3 1-1 16,-8 0 1-16,-2-4-2 31,-1 7 1-31,3 6-1 0,1 1 0 0,0 5 0 125,3 7 1-125,4 2 0 16,0 4 0-1,10 7 2-15,8 11 0 47,10-11 0-47,7-1 1 16,0-3 0 31,14 0 0-47,7-6-1 47,14-7 1-47,-3-5-6 47,3-4 1-47,8-6-10 15,3-4 0 1,-4-11-2 15,-6-8 0-31</inkml:trace>
  <inkml:trace contextRef="#ctx0" brushRef="#br1" timeOffset="-166725.68">13042 17529 72 0,'4'37'36'0,"-22"4"-49"15,15-28 77-15,-1 5-64 0,1 4 0 0,3-6-1 0,0 0 0 0,3-1-3 0,4-2 1 0,0-4-6 0,4-5 0 0</inkml:trace>
  <inkml:trace contextRef="#ctx0" brushRef="#br1" timeOffset="-166495.29">12986 17369 57 0,'-4'22'28'16,"11"-13"-21"-16,-3-6 25 0,3-3-32 0,3 3 0 0,1 1-2 0,3-1 1 0,4-3-2 0,-1 0 0 0,5 0-7 0,-1 6 1 0,0-6-6 0,4-3 0 0</inkml:trace>
  <inkml:trace contextRef="#ctx0" brushRef="#br1" timeOffset="-166362.37">13367 17566 53 0,'10'38'26'0,"-6"9"-29"0,-4-38 49 0,0 4-44 0,0-4 1 0,0 1 3 0,0-1 1 0,0-9-8 0,0 0 0 16,3-9 4-16,4-4 1 0,4-2-2 15,3-1 1-15,4-3-5 16,-1 0 1-16,1-3-4 16,-4-3 0-16,4 10-11 15,-1-4 0-15,1 3-3 16,0-3 0-16</inkml:trace>
  <inkml:trace contextRef="#ctx0" brushRef="#br1" timeOffset="-166118.46">13670 17535 62 0,'32'13'31'0,"17"-10"-44"0,-35-6 61 0,1-1-49 0,-1-8 1 15,0 2-1-15,0 1 0 16,-4-3 1-16,-3-1 0 31,-3 0-2 16,-8 4 1-47,-3 0-2 16,0 2 1-16,-3 1-1 0,-1 3 0 0,1 6 0 15,3 3 1-15,-4 4 1 32,7 5 1-17,4 4 0-15,0 0 1 16,4-3 0-16,0 3 1 0,3-1-2 0,3 4 1 0,4-6-4 0,4-7 1 0,3-2-6 0,0-10 0 0,4-4-5 0,3-8 0 0</inkml:trace>
  <inkml:trace contextRef="#ctx0" brushRef="#br1" timeOffset="-165533.12">14072 17566 45 0,'0'19'22'0,"4"-16"-26"0,-4-3 39 0,0-6-34 0,0-3 1 0,0-1 0 0,0-2 0 0,0-4-3 16,3 0 1-16,1-2 1 15,-4 2 1-15,0 0-2 0,3 0 1 16,4 1-1-16,8 2 1 15,6 1-1-15,11-1 1 16,10-3-1-16,7 1 1 16,8-1-1-16,3 0 1 15,0 1-1-15,-15-1 1 16,-2 4-1-16,-4 2 0 16,-4-2 0-16,-3 2 0 15,-8 4 0-15,-6 0 1 16,-4 3-2-16,-3-1 1 15,-11 8-1-15,-7-1 0 0,-4 3-3 16,-3 6 1 15,-4 10-5-31,-6 4 1 0,-1-8 0 16,0 7 0 0,4 4 1-16,7 2 0 0,7-3 7 0,3 4 0 0,11-1 5 15,4 0 1-15,0 1 0 16,-4 2 1-16,-4-6-2 15,-6-3 0-15,-4-3-3 16,-8 3 0-16,-6 1-3 16,0-4 0-16,-4-4-1 15,1-2 0-15,6-3 1 16,-3-7 0-16,7-3 0 16,3-3 0-16,8-6 0 15,10-4 1-15,7 1-1 16,14-7 1-1,7-9 0-15,4-6 0 0,7-10 0 16,14-6 0-16,0 3 0 16,0-6 0-16,-7-3 0 0,-4 2 0 31,-10 4 0-15,-7 7 0-16,-11 11-1 0,-3 4 1 0,-11 3-2 15,-11 7 1-15,-3-1 0 0,-7 10 0 16,0 12 0-16,0 10 0 15,-4 9 0-15,0 9 1 16,4-6-1-16,4 4 1 0,6 2 0 16,4 1 0-1,11-4-1-15,6-3 1 16,5-9-2-16,6-6 0 16,7-7-5-1,4-15 0-15,3-7-10 0,1-12 0 0</inkml:trace>
  <inkml:trace contextRef="#ctx0" brushRef="#br1" timeOffset="-165278.65">15554 17381 76 0,'25'22'38'0,"-1"-3"-51"0,-17-16 72 0,4-6-59 0,0 3 0 0,-4 0-14 0,-7 0 0 0,-7-3 1 0,-11-16 0 0</inkml:trace>
  <inkml:trace contextRef="#ctx0" brushRef="#br1" timeOffset="-162529.45">1676 6660 40 0,'0'3'20'0,"3"25"-16"16,-3-18 20-1,0 15-18 1,0 6 1-16,0 13 1 16,-3 9 0-16,3 10-11 15,0 6 0-15,-7 13 8 16,3 15 0-16,-3 3-4 0,7 13 0 16,-3 16-1-16,-5 2 1 15,5 1-1-15,-4 6 0 16,0 0 0-16,-4-9 0 15,-3-7-1-15,-3 3 1 16,-5-2-1-16,1-7 0 16,-7-7-2-16,0-11 1 15,7-11-2-15,-1-11 0 16,12-14-3-16,-1-8 1 16,11-13-4-16,0-16 1 0,0-13-4 15,14-18 0 1</inkml:trace>
  <inkml:trace contextRef="#ctx0" brushRef="#br1" timeOffset="-161027.4">1605 6679 11 0,'0'-3'5'0,"-7"3"6"0,7 0 1 16,0 3-12-16,0 0 1 15,0 0 1-15,0-3 0 0,0 0-1 16,7-6 1-16,4 0 3 15,-1-1 0-15,1-2 1 16,-1 0 1-16,8-1 0 16,3 4 0-16,0 0-2 15,11-1 1-15,7-2-2 16,7-1 0-16,-7 1-3 16,7-3 1-16,10 2-2 15,4 1 0-15,7 2 0 16,4-2 1-16,-1 6 0 15,-10 3 1-15,11 3 0 16,6 6 0-16,4 1 0 16,8-4 1-16,-8-3-2 15,7-3 1-15,-14-3-1 16,11-3 0-16,-1-4-1 16,1-2 1-16,0-1-1 0,-1 4 1 15,-3 0-1-15,1 2 1 16,6 7-1-16,11 3 1 15,-1 1 0-15,5-1 0 16,6 0-1-16,0 3 1 16,11-3-1-16,7-3 1 15,-14 0-1-15,14 3 1 16,-7 0-1-16,11 4 1 16,-4 5-1-16,3-5 1 15,1 2-1-15,10 0 1 16,-11-2-1-16,4-7 0 15,0-10-1-15,4 1 1 0,0-1 0 16,-15-2 0-16,4-1 0 16,-7 4 0-16,-7 0 0 15,-14 2 0-15,-15 7-1 16,-2 7 1-16,-15-1-1 16,-4 9 1-16,-3 7-1 15,-11 0 1-15,-6-15-1 16,-11 5 0-16,-4 7 0 15,0 6 1-15,0 10-1 16,0-4 1-16,4 16 0 16,-7 16 0-16,3 6 0 15,0-19 1-15,1 6-2 16,-5 20 1-16,1 15-1 16,-15 15 1-16,5-9-1 15,-5 19 0-15,4 4-1 16,-3-1 1-16,-4 3 0 0,7-22 1 15,-3 4-1-15,-4-29 1 16,3 19 0-16,-6 0 0 16,3 0 0-16,0-3 0 15,-4-9 0-15,-3-10 0 16,0-9-1-16,0-4 1 16,-3-2-1-16,-4-10 1 15,0-7-1 32,-7 4 1-47,-4-6-1 0,-3 0 1 0,-18-10 0 0,7 3 0 0,-14 1 0 0,-6-7 0 0,-8-7-1 16,-11-2 1-16,-7-3 0 15,-10-4 0-15,-21 0 0 16,-1-2 0-16,-9-1 0 16,-12 0 0-16,-10 1-1 15,3-4 1-15,-3 0 0 16,-14 0 0-16,3 0 0 15,1 0 0-15,-8 3 0 16,-10 1 1-16,10 2-1 16,-11 7 1-16,-9 6-2 15,2 6 1-15,-3 3 0 16,-7 4 0-16,14 6 0 16,-14-4 0-16,4 4 0 15,0 0 0-15,-8-4 1 16,8-5 0-16,-4-1 1 0,-4-6 0 15,11-3 0-15,0-6 0 16,4-7 0-16,-4 1 0 16,21-1-1-16,8 0 1 15,13-2-3-15,7-1 0 16,11 3-4-16,22 1 1 16,17 2-11-16,21 1 0 15,10 3-2-15,33-7 1 16</inkml:trace>
  <inkml:trace contextRef="#ctx0" brushRef="#br1" timeOffset="-160098.58">2773 10310 41 0,'0'3'20'15,"7"-3"-15"-15,-7 0 37 0,3 3-39 16,4 4 0-16,-7-1 3 16,0 3 0-16,0 7-7 15,0 6 0-15,-7 3 5 0,4 10 0 16,3-4-1-16,-7 0 0 15,3-6-3-15,4-6 0 16,-7-9-1-16,7-17 1 16,-7-12-2-16,4-6 1 15,-4-6-2-15,3 0 0 16,4-4 0 0,-7 1 1-16,7-4-1 0,0-3 0 15,0-3 0-15,7 7 0 16,-3 5 1-16,3 4 1 15,10 0 1-15,-3 9 0 16,8 0 1-16,6 7 0 16,4 6 1-16,3 2 0 15,-3 4 1-15,-4 4 0 0,-7-1 0 16,-3 3 0-16,-8 10-1 16,-10 2 0-16,-10 8-1 15,-8-5 0 1,-3 5-3-16,-7-1 1 0,-4-3-5 15,4-4 1-15,6-2-6 16,12 0 0-16,-1-10-5 16,11-3 0-16</inkml:trace>
  <inkml:trace contextRef="#ctx0" brushRef="#br1" timeOffset="-159824.03">3069 10288 48 0,'-10'6'24'0,"10"-6"-21"0,0 0 44 15,3-6-44-15,8 0 1 16,6 0 1-16,1-1 1 15,7 1-9-15,3-3 1 16,4 2 1-16,-4-2 0 0,0 6-12 16,-7 0 0-16,-3-4-5 15,3 1 1-15</inkml:trace>
  <inkml:trace contextRef="#ctx0" brushRef="#br1" timeOffset="-159524.68">3521 10216 62 0,'-4'28'31'0,"-6"4"-41"0,10-26 59 16,0 3-49-16,0-2 1 15,0 2-2-15,0-3 1 16,0-3-5-16,10-3 1 16,-6-6-6-16,3-3 0 15,3-10-7-15,-10-3 1 16</inkml:trace>
  <inkml:trace contextRef="#ctx0" brushRef="#br1" timeOffset="-159253.12">3507 9962 35 0,'10'13'17'0,"1"-23"-15"0,-11 13 26 0,0-3-28 15,0 0 1 1,3-3-1-16,4-3 0 0,4 0-4 16,-4-4 1-16,-3 1-7 31,3-4 0-31</inkml:trace>
  <inkml:trace contextRef="#ctx0" brushRef="#br1" timeOffset="-158985.22">3838 9689 48 0,'7'32'24'0,"4"-17"-35"0,-11-8 43 0,0-1-37 16,0-3 1-16,0 0-5 15,0-3 1-15,-7 0 3 16,3-6 0-16,4 0-7 15,4-4 1-15</inkml:trace>
  <inkml:trace contextRef="#ctx0" brushRef="#br1" timeOffset="-158092.02">3796 10235 53 0,'0'6'26'0,"10"-3"-34"0,-10 0 59 0,0 4-50 16,0 5 0-16,-7 4-1 16,4 0 1-16,3-1-2 15,-11 1 1-15,4-4 0 16,0-2 0-16,4-4-1 16,-4-3 0-16,3-6 0 15,4-3 0-15,4-4-1 16,3 1 1-16,3-3 0 15,1-7 0-15,6 0 0 16,-2-3 0-16,2 0 0 16,1 0 0-16,3 3 0 0,-3 7 1 15,3 5 0-15,-7 4 0 16,4 6 0-16,-1-3 0 16,-6 10 0-16,-1-1 0 15,1 4 0-15,0-1 0 16,-1-2-1-16,1-4 1 15,6-3 0-15,1-3 0 16,3-6 0-16,0-10 0 16,-3-12-1-16,3-7 0 31,4-12 1 94,0 0 1-125,-11-3 0 31,-4-3 0-31,4-4 0 0,-14 1 0 31,0-4 0-31,-7 4 0 16,-3 6-1-16,-1 9 0 0,1 10 0 0,-12 15 0 0,5 13-1 16,-11 12 1-16,6 16 0 0,1 13 1 0,11 12-1 0,-1 13 1 0,4 22 0 15,7 6 0-15,7 3 0 0,14 3 0 0,-7-13-1 0,4-18 1 16,0-25-3-16,3-16 0 0,-7-19-4 0,0-15 0 0,0-7-9 0,-7-15 0 0</inkml:trace>
  <inkml:trace contextRef="#ctx0" brushRef="#br1" timeOffset="-157859.39">3948 10081 61 0,'7'13'30'0,"24"-13"-33"0,-20 0 55 0,10-3-51 0,7-4 0 0,1-2 0 0,2 0 0 0,8-1-4 16,-7 1 1-16,7 2-4 15,-11 7 1-15,4 0-13 16,-11-6 0-16</inkml:trace>
  <inkml:trace contextRef="#ctx0" brushRef="#br1" timeOffset="-156738.45">4385 10160 58 0,'18'15'29'16,"-8"-12"-31"-16,1-6 46 0,10-12-44 0,7-7 1 0,-7-7-1 0,-3 4 1 0,3 3-2 0,-10 0 0 0,-11 10 1 0,0-7 0 0,-7 16-1 0,-4-6 1 15,-3 2-2-15,0 10 1 16,0 10 0-16,3 6 1 15,1 3-1-15,-4 3 0 16,10-3 1-16,-3 3 0 16,7 3 0-16,7-6 1 15,-3-3-1-15,10-3 1 0,-4-4-2 16,11-6 0 0,-6-3-5-16,9-6 1 0,-3-6-5 62,1 0 1-62,-1-4-2 0,0 0 1 0,4 1 1 31,-11-1 0-31,3-2 8 16,-6-1 0-16,-1 3 6 0,1 4 1 0,0 3 4 0,-4-1 1 0,3 4-1 0,-3 0 1 16,-3 0-4-16,3 0 0 0,-4 0-3 15,-3 3 0-15,0 0-3 16,0 0 0-16,0 0-1 15,-3 3 0-15,3 0 0 16,-7 3 0-16,3 4 0 16,4-1 0-16,-7 1 0 15,4-1 0-15,3 0 0 16,0-5 0-16,10-8 0 16,-6-8 0-16,14-1 0 0,-8-2 0 15,4 2 0-15,0 1 0 31,-3-4-1 204,-1 3 0-235,-10 4-2 15,0 3 0-15,0 9 0 0,0 6 1 0,-7 7-1 0,4 9 0 32,3 6 3-17,3 13 0-15,4 0 2 0,8 9 0 32,9 7 0-32,-3-10 1 15,8 10-1 32,-15 6 0-47,3-10-2 63,-6-6 1-63,-7-6-2 0,-4-9 0 0,-4-7 0 15,-14-12 0-15,-6-4 1 16,6-3 0-16,-14-12 0 0,4-12 0 0,7-4 1 0,-7-3 0 0,7-3 0 0,-1 3 0 15,8 3-1-15,11 0 1 0,-4 10 0 0,14-1 0 0,-7-5 0 16,10-7 0-16,8 0-1 0,7 0 1 0,3 0-2 0,0-6 0 16,0-1-5-16,-7 4 1 0,8 0-11 0,-8-12 0 0</inkml:trace>
  <inkml:trace contextRef="#ctx0" brushRef="#br1" timeOffset="-155849.15">5034 10034 58 0,'18'35'29'0,"-8"-7"-33"0,-10-25 48 0,4 0-45 0,-4-3 1 0,0-6 0 0,3-4 0 16,8-2 0-16,0-4 1 0,-1 1-1 0,11-1 0 0,-3 3 1 0,7 4 0 0,-1 0-1 0,-2 2 1 0,-8 4-1 0,10 3 1 0,-10 0-2 0,8-3 1 0,2-3-1 0,-3-1 1 0,1 1-2 15,-1 0 1-15,-4 0-1 16,-2-1 1-16,-8 4 0 15,-7 3 0-15,0 0 0 16,-7 3 0-16,-8 4 0 16,5 2 1-16,-1 4 0 15,-6 2 1 17,6 1-1-32,4 3 0 0,3 0 0 0,-3-4 1 0,7-2-1 0,7-7 0 15,4-3-1-15,3 0 1 16,4-3-1-16,-1-3 1 15,5 0-1-15,-5-3 0 16,-3 0 0-16,0-1 1 16,-3 1 0-16,0 0 0 15,-1-1 0-15,1 4 1 16,-1 0-1-16,1 0 0 16,0 3 0-16,-1 0 1 0,1 0-1 15,6 0 0-15,-6-3-1 47,7-7 1-31,-8-2-1-16,8-7 0 15,3 7 0-15,-7-13 1 0,4-10-1 0,3-15 1 0,-3-10-1 0,-8-9 1 16,-6-3 0-16,-8 22 0 0,-14-6 0 31,4 2 0-31,-3 17 0 0,6 15 1 0,-6 19 1 16,2-4 0-16,5 26 0 15,3 16 1-15,-4 18-1 16,11 13 0-16,11 15 0 16,-1-21 0-16,19 9-1 15,-5 6 0 173,4-15-1-188,-3-10 0 15,0-6-3 79,7-19 0-78,3-6-4-16,0-16 1 15,0-13-6 17,-3-12 0-17,-4-6-4-15,1 16 1 0</inkml:trace>
  <inkml:trace contextRef="#ctx0" brushRef="#br1" timeOffset="-155613.37">6057 9761 29 0,'0'3'14'0,"-32"32"-12"0,22-29 22 0,-4 4-21 0,0 8 1 0,-8-2 2 0,5 3 0 0,-4-3-7 0,3 2 1 0,7-18 6 0,1 0 0 15,10 4 0-15,0-1 0 0,14 0 1 0,11 0 0 0,6 0-1 0,8 0 0 0,0 0-2 0,0 1 1 63,-7 2-3-63,-8 6 0 0,-10 10-3 0,-21 13 0 0,-14 6-3 0,-25 6 0 0,-14 9-9 0,-14-3 1 0,-14-12-7 0,-14-3 1 0</inkml:trace>
  <inkml:trace contextRef="#ctx0" brushRef="#br1" timeOffset="-147876.66">8611 15403 19 0,'-3'3'9'0,"10"-6"1"0,-7 6 10 16,3 3-17-16,-3 0 1 15,0 4 1-15,-3 5 1 16,3 4-8-16,-4 0 1 16,4 12 4-16,-7 10 0 15,7 12-1-15,-3 10 0 16,3 12-1-16,0 7 1 15,3 6 0-15,-3 3 0 16,0 6-1-16,-3-3 1 16,-1-3-1-16,1-10 0 15,-1-5-1-15,1-10 0 0,3-10 0 16,0-9 0-16,0-9-2 16,0-10 0-16,0-6-3 15,0-16 1-15,0-6-7 16,0-12 1-16,0-20-2 15,3-9 1-15</inkml:trace>
  <inkml:trace contextRef="#ctx0" brushRef="#br1" timeOffset="-146838.65">8537 15472 20 0,'7'25'10'0,"4"-38"-12"0,-8 4 17 0,4-1-15 16,4-2 1-16,3 2 1 15,4 4 0-15,10 0-1 16,7 0 0-16,8 2 3 16,6 1 0-16,7-3 0 15,4 0 0-15,7 0-1 16,-3-4 1-16,14-2-1 16,-4 5 0-16,7-5-1 15,0-7 0-15,-3 0-1 16,6-6 0-16,4 3 0 15,4 6 0-15,7-6-1 16,0-3 0-16,-4-3 0 16,0 0 0-16,-3-3 0 0,-4-1 0 15,-3 4 0-15,-8 0 0 16,-3 6 0-16,-14 12 1 16,-10 1-1-16,-8-7 1 15,-3 7-1-15,-7 3 0 16,-4 6 0-16,-7 6 1 15,-3 3-2-15,-11 7 1 16,-4 9-1-16,1 10 1 16,-8-1-1-16,-3 13 1 15,-3 13-1-15,3 15 1 0,0-15 0 16,0 12 0 15,-4 0 0-15,0 16 0-16,4-1 0 0,0-2 0 0,0-7 0 15,0-9 0-15,4 0 0 0,-1-3 1 0,4-9-1 16,0-7 0-16,0-6 0 16,-3-7 1-16,-1 1-1 15,-3 3 0-15,-7-4-1 16,-4-2 1-16,1 3-1 16,-5-7 1-16,-2-3 0 15,-8-6 1-15,-3-3 0 16,-11 0 0-16,-7-4 1 15,-4 4 1-15,-17-3-1 16,-7 0 1-16,-18-7-1 16,1 0 1-16,-12 1-2 0,1-1 1 15,0-3-1-15,-1 4 0 16,8-1-1-16,-7 4 1 16,6 3-1-16,8 5 1 15,10-5-1-15,11 0 1 16,0-4 0-16,11 1 0 15,13-4-1-15,11-2 1 16,11-1-4-16,4-3 1 16,13-6-12-16,0-13 0 15</inkml:trace>
  <inkml:trace contextRef="#ctx0" brushRef="#br0" timeOffset="-91648.96">1517 1473 49 0,'-7'44'24'0,"-7"-25"-12"0,14-9 25 15,0-4-35-15,3-6 1 16,-3 0 2-16,7 3 0 15,-3-6-6-15,10-13 1 16,0 0 3-16,4-5 1 31,24-42-2-31,4-6 0 16,-4 6-1-16,-3 0 0 16,-7-9-1-16,-4 10 1 15,-7 11-3-15,0 14 1 16,-3 2-2-16,-7 10 1 15,-11 13-1-15,0 12 0 0,0 9-1 16,0 16 0-16,-7 6 2 16,7 13 0-16,7-3 2 15,3 6 0-15,8 3 1 16,3-3 0-16,0-12 2 16,0-16 1-16,15-10 0 15,6-15 0-15,-3-4 0 16,-7-12 0-16,-1-12-2 15,-3-10 1-15,1-9-2 16,-12-7 0-16,-6 10-2 16,-8-3 1-1,-6 3-5 1,-15 21 1-16,-3 1-4 16,0 19 1-16,3 9-7 0,8 0 1 15,-1 3-6-15,1 6 1 16</inkml:trace>
  <inkml:trace contextRef="#ctx0" brushRef="#br0" timeOffset="-91274.42">2565 1241 42 0,'17'0'21'0,"-13"0"-18"0,-8-6 36 0,4 3-37 15,-7 3 0-15,4-6 1 16,-8 3 0-16,1 3-4 16,3 0 0-16,-11 9 3 15,4 0 0-15,-7-9-2 16,3 16 1-16,-3 3-2 15,0 3 1-15,3 0-1 16,7-3 1-16,11-1-2 16,0-2 1-16,11-7-1 15,10-5 1-15,-3-8-2 16,-8-11 1-16,12-10-3 16,-1 6 1-16,0-6-7 15,-3-7 0-15,-1-2-2 16,4-4 0-16</inkml:trace>
  <inkml:trace contextRef="#ctx0" brushRef="#br0" timeOffset="-91003.95">2801 573 46 0,'0'35'23'0,"-11"21"-25"0,11-43 46 0,-7 9-44 15,4 12 0-15,-4 13 2 16,3 19 0-16,4 6-2 16,-7-6 0-16,7-12 1 15,-7-4 0-15,7-13-3 16,0-2 0-16,7-23-4 16,-7 10 1-16,0-19-8 15,7-9 0-15,-7-13-2 16,4 7 1-16</inkml:trace>
  <inkml:trace contextRef="#ctx0" brushRef="#br0" timeOffset="-90810.34">2554 1075 52 0,'7'22'26'0,"18"-12"-31"16,-11-10 55-16,7 0-49 15,4 0 0-15,10-7 0 16,4 4 1-16,3 3-3 0,-3 0 0 16,0-9-3-16,0 9 0 15,-8-13-10-15,-2 4 0 16,-15-1-2-16,-4 7 1 16</inkml:trace>
  <inkml:trace contextRef="#ctx0" brushRef="#br0" timeOffset="-90402.47">2999 1276 47 0,'21'9'23'0,"0"-15"-27"15,-10 3 46-15,-4-3-42 16,3 6 1-16,11-4 0 15,-3-5 0-15,3-7-1 16,-7-2 0-16,4-8 0 16,0 8 1-16,-15-7-1 15,4 6 0-15,-7 0-3 16,0 0 0-16,-10 10-2 16,-1-1 1-16,-3 13-1 15,0 4 1-15,3 5 0 16,1 13 1-16,-1 0 3 15,4-3 0-15,-4 19 3 16,11-13 1-16,-7-3 1 16,14-3 0-16,4-6 0 0,17-6 0 15,4-4-2-15,7-16 1 32,3 4-9-32,-7-3 1 15,-14-1-11-15,-10 1 1 16</inkml:trace>
  <inkml:trace contextRef="#ctx0" brushRef="#br0" timeOffset="-90052.88">1679 1784 52 0,'-21'28'26'0,"21"-28"-23"15,0 0 42-15,0 3-41 16,7 4 0-16,7-7 4 16,22 0 1-16,13-7-10 15,14 7 1-15,36-3 6 16,28-16 1-16,21-6-3 15,22-9 0-15,-1 5-3 0,-17-8 1 16,-4 12-4-16,-18-3 0 16,-10 2-5-16,-21 1 0 15,-18 3-5-15,-10 0 0 47,-11 1-9-31,-14 5 0-16</inkml:trace>
  <inkml:trace contextRef="#ctx0" brushRef="#br0" timeOffset="-89722.01">3609 831 56 0,'7'3'28'0,"-7"6"-31"16,0-6 44-16,4 0-41 15,3 4 0-15,-7-7-1 16,10 3 1-16,-6 3-3 15,3 3 1-15,-4 1-7 0,4-1 1 16,0 1-7-16,-10-4 0 16</inkml:trace>
  <inkml:trace contextRef="#ctx0" brushRef="#br0" timeOffset="-89558.74">3616 1141 67 0,'11'9'33'0,"-11"-5"-44"0,0-4 65 0,10-4-56 16,1-5 1-16,-8 3-13 15,4-1 1-15,-3 4 3 16,-4 3 0-16</inkml:trace>
  <inkml:trace contextRef="#ctx0" brushRef="#br0" timeOffset="-86859.18">4561 806 41 0,'-3'0'20'0,"6"9"-10"0,-3-9 24 15,4 6-31-15,3-3 1 16,-7 7 2-16,4 12 0 15,3 6-8-15,-4 16 1 16,4 0 5-16,-14 12 0 16,4-3-2-16,-8 7 0 15,0-4-1-15,4-2 0 16,-3-7-1-16,-1-6 1 16,1-10-3-16,3-6 1 0,3-9-4 15,4-7 1-15,0-9-6 16,4-9 1-16,3-10-8 15,3-6 1-15,-6-10 0 16,3-9 1-16</inkml:trace>
  <inkml:trace contextRef="#ctx0" brushRef="#br0" timeOffset="-86544.27">4498 840 24 0,'0'-16'12'0,"7"-2"-5"16,0 14 23-16,4 4-26 16,-1-9 0-16,1 9 2 15,6 0 0-15,5 0-7 0,2 0 1 16,1 3 7 0,7 3 0-16,7-2-1 0,-8 2 0 15,12 3 0-15,-5 1 0 16,-6 2-2-16,-4 4 0 15,-10 3-3-15,-18 15 0 16,-11 1-1-16,-17-1 0 16,7 4-3-16,-11-4 1 15,-6-6-4-15,-1-2 0 16,0-5-8-16,11 1 0 16,7-12-3-16,6-1 0 15</inkml:trace>
  <inkml:trace contextRef="#ctx0" brushRef="#br0" timeOffset="-86108">5144 950 40 0,'0'6'20'0,"-4"13"-19"16,4-13 36-16,0-6-34 16,0 3 0-16,0 4 2 0,0-7 1 15,11 0-7-15,3 0 1 16,3 0 4-16,4 0 1 15,8-7-2-15,-1 4 0 16,14 3-1-16,-3 0 1 16,0 0-2-16,-11 0 1 15,-7 10-3-15,-17 2 1 16,-8 10-1-16,-13-3 0 16,-12 9-1-16,8 7 1 15,0 2-3-15,0-12 1 16,0 10-4-16,3-13 1 15,8 3-10-15,-1-10 0 0,0-11 0 16,-3 2 0-16</inkml:trace>
  <inkml:trace contextRef="#ctx0" brushRef="#br0" timeOffset="-85762.29">5817 570 48 0,'4'-15'24'0,"-4"15"-26"0,0 6 51 15,0 3-48-15,7 20 1 16,-14-1 1-16,3 22 0 16,-3 3-3-16,4 19 0 15,-4 10 3-15,3-1 0 16,-3 7-1-16,7-16 1 16,-7-6-4-16,7-16 1 15,7-15-8-15,-7-7 0 16,4-22-10-16,-8-12 1 15</inkml:trace>
  <inkml:trace contextRef="#ctx0" brushRef="#br0" timeOffset="-85117.48">7765 1110 43 0,'-7'31'21'0,"7"22"-12"0,0-43 28 0,0-7-36 15,0 3 1-15,0-15 1 16,0-7 1-16,3-12-4 15,1-16 0-15,-1-16 2 16,1-5 1-16,-1-8-1 16,4-11 1-16,0-1-2 15,4 7 1-15,3-1-1 16,7 13 0-16,7 7 1 16,1 12 0-16,-1 12-1 15,-3 10 1-15,-1 16-4 16,-10 15 0-16,8 13-5 15,-8 15 0-15,-14 1-11 0,-7 12 0 16</inkml:trace>
  <inkml:trace contextRef="#ctx0" brushRef="#br0" timeOffset="-84905.41">7451 1034 55 0,'0'10'27'0,"35"2"-23"0,-24-5 43 0,13-4-45 0,8 3 1 0,3-3-2 16,8 0 1-16,-5 0-4 15,8 4 0-15,0-7-1 16,0 0 0-16,-4-10-9 16,-6 4 0-16,6-3-5 15,0-10 0-15</inkml:trace>
  <inkml:trace contextRef="#ctx0" brushRef="#br0" timeOffset="-84622.13">8170 912 29 0,'-3'10'14'0,"-4"24"-6"16,3-28 17-16,-3 13-22 16,-3-6 1-16,-1 2 4 15,-3 1 0-15,0 3-10 0,3-10 1 16,-6 4 5-16,10-1 1 15,-4 1-2-15,4 3 0 16,3-7-2-16,4 3 1 16,0 1-1-16,7-10 0 15,8 3-1-15,9-6 1 16,-6-9-1-16,3 3 1 16,4-4-4-16,-8 4 1 15,1 3-4-15,-4-3 1 16,0 3-9-16,-3-7 0 15,3-6-1-15,0 1 1 16</inkml:trace>
  <inkml:trace contextRef="#ctx0" brushRef="#br0" timeOffset="-84380.11">8386 1141 51 0,'10'-16'25'0,"4"1"-31"16,-7 12 54-16,0-16-46 16,4-6 0-16,3 0 3 15,4-1 1-15,3 5-6 16,4 2 0-16,6-3 3 16,5 9 1-16,-1-6-4 15,0 4 1-15,-3-1-8 0,-4 3 0 16,-7 4-11-1,-3 3 0-15</inkml:trace>
  <inkml:trace contextRef="#ctx0" brushRef="#br0" timeOffset="-82967.97">10541 385 38 0,'-4'-3'19'0,"8"-9"-5"0,-4 12 19 0,0 0-29 15,4 6 0 1,-1-6 2-16,4 9 0 0,-3 7-8 16,3 3 0-16,-4 6 5 15,-3-3 0-15,-3 12-3 16,-1 1 0-16,1-1-5 15,-1-5 0-15,1-11-7 16,3 1 1-16,3-3-5 16,4-16 0-16</inkml:trace>
  <inkml:trace contextRef="#ctx0" brushRef="#br0" timeOffset="-82611.44">11003 395 44 0,'0'6'22'0,"-10"3"-20"0,3 1 41 15,-8 9-41-15,-6 6 0 16,-11 3 3-16,-3 6 0 16,-7 1-6-16,-18 21 0 15,-7 4 3-15,-11 12 1 16,1 10-1-16,3 5 0 16,3-14-2-16,-3 8 1 0,3-12-3 15,11-6 0-15,11-10-4 16,10-15 0-16,15-13-9 15,13-13 1-15,18-12-3 16,7-3 1-16</inkml:trace>
  <inkml:trace contextRef="#ctx0" brushRef="#br0" timeOffset="-82335.96">10770 1000 45 0,'-3'44'22'0,"-131"72"-24"0,98-97 43 16,-2 9-40-16,-1 6 0 15,4-9-4-15,3 4 1 16,11-20-6-16,7 1 1 16,10-14-6-16,8-11 0 15</inkml:trace>
  <inkml:trace contextRef="#ctx0" brushRef="#br0" timeOffset="-82143.47">10537 981 44 0,'25'44'22'0,"14"3"-18"16,-28-31 39-16,3 12-42 15,0-3 0-15,0 6-1 16,-4 10 1-16,-2-13-3 16,-1 7 1-16,-4-13-5 15,1 0 1-15,-1-10-10 16,4-5 1-16</inkml:trace>
  <inkml:trace contextRef="#ctx0" brushRef="#br0" timeOffset="-81708.23">10961 1000 30 0,'7'47'15'0,"3"-6"-3"0,-6-38 16 15,0 3-27-15,-1 4 1 0,1-10-1 16,-4 0 0-16,7 0-2 16,-4-10 0-16,1-9 1 15,-1-6 1-15,1-3-1 16,-4 3 0-16,0-10-1 15,-4-2 1-15,1 2-1 16,3-9 1-16,3 10-1 16,1 6 1-16,6 9 1 15,8 9 1-15,3 4 1 16,7 12 1-16,4-2 1 16,-4 5 1-16,-3 7 0 15,-4-7 0 1,-3 7-2-16,-8-4 1 0,-6 4-4 15,-8 3 0-15,-10 0-3 16,-7 6 1-16,-7-16-13 16,0-3 0-16,-4-6-3 0,7-9 1 15</inkml:trace>
  <inkml:trace contextRef="#ctx0" brushRef="#br0" timeOffset="-80785.58">12929 602 52 0,'-3'34'26'0,"-4"7"-16"0,0-19 26 15,0 19-35-15,-4 6 0 16,-3 22 0-16,-4-3 0 16,1 6-2-16,-1-13 1 15,4-15-2-15,3-16 1 16,4 1-6-16,4-11 0 16,3-11-9-16,0-17 0 15</inkml:trace>
  <inkml:trace contextRef="#ctx0" brushRef="#br0" timeOffset="-80389.33">12577 962 51 0,'14'38'25'16,"14"-4"-26"-16,-18-24 40 0,5 2-38 15,9-5 1-15,8 2 1 16,14-9 1-16,3 3-5 15,1 3 0-15,10-6 3 16,3 0 0-16,-6-6-2 16,-8-3 1-16,-7-4-2 15,-6 4 1-15,-8-10-1 16,-7 3 0-16,-10-2 0 16,-8 2 1-16,-6 3-1 15,-5 1 1-15,-6 2 0 0,-7 10 0 16,-3 7 0-16,-1 18 0 15,0 3-2-15,4 6 1 16,7-2 0-16,7 2 0 16,3-6 0-16,11-2 0 15,11-1 2-15,10-16 0 16,0-9 0-16,4-16 1 16,-4 4-2-16,1-13 1 15,-8-3-7-15,-4-4 0 16,-6 1-10-16,-4-4 1 0</inkml:trace>
  <inkml:trace contextRef="#ctx0" brushRef="#br0" timeOffset="-79443.14">15212 646 44 0,'-4'25'22'0,"4"0"-17"0,-3-16 32 0,-1 16-34 16,1 7 0-16,-1 8 1 15,1 17 0-15,3-4-5 16,0 0 0-16,0-9 4 15,0-6 1-15,-4-13-3 16,8-9 1-16,-4-7-1 16,-4-9 0-16,-3-9-1 15,-4-7 0-15,-10-3-2 16,-3-6 0-16,-8 6-2 16,-3 1 0-16,-1-1-1 15,1 6 0-15,0 10-1 16,3 3 1-16,4 16 1 0,3-4 1 15,7 13 2-15,8 0 0 16,6 13 3-16,8-3 1 16,3-7 1-16,7-3 0 15,7 6 0-15,7-6 1 16,11 0-1-16,0-9 1 16,3-13-3-16,1-3 1 15,3 0-2-15,10-9 1 16,-3-10-2-16,-4-6 1 15,-6 6-1-15,-5-15 0 0,-9-1-1 16,-8 4 1-16,-7-1-1 16,-3 4 0-16,-11 3-1 15,-11 6 0-15,-3 7-2 16,-7 2 1-16,-4 13-1 16,0 13 0-16,4 3 1 15,3 0 0-15,4 6 2 16,4-3 0-16,6 9 2 15,4 0 1-15,4-5 0 16,6 2 1-16,4-6-1 16,4 0 0-16,3-7-7 15,4-11 1-15,3 2-10 16,4-12 0-16</inkml:trace>
  <inkml:trace contextRef="#ctx0" brushRef="#br0" timeOffset="-79000.56">15752 1034 46 0,'10'13'23'0,"-6"3"-19"0,-4-13 35 16,-4-3-39-16,1 6 1 15,-1-6 1-15,1 6 1 0,-5-3-3 16,1 4 1-1,-3-4 2-15,-1 3 0 16,1 4-1-16,-1 2 0 0,1 4 0 16,2 3 0-16,5-1-1 15,-1 4 0-15,8-3-1 16,3-9 1-16,4-7-3 16,-1 3 1-16,8-3-5 15,3 3 1-15,4-2-8 16,3 2 0 124,0-16-4-140,4 1 1 0</inkml:trace>
  <inkml:trace contextRef="#ctx0" brushRef="#br0" timeOffset="-78750.91">16055 1107 52 0,'0'0'26'0,"-25"-10"-35"0,15 10 50 0,-1 3-40 0,-3 4 1 0,-4 2 0 0,1 0 0 0,-1 1-3 0,-3 5 1 0,3-5 1 0,4 2 1 0,7 4-2 0,0-10 1 0,11 7-2 0,6 3 1 0,4-7-2 0,0-6 1 15,4 3-2-15,-4-6 1 16,0 0-1-16,4 0 0 0,-1-9 0 15,1 0 1 1,0-7 1-16,-1 3 0 0,-2 1 2 16,-1-1 0-16,-4 13 0 15,1 0 0-15,-4 13 0 16,-4-1 1-16,1 1-2 16,-1 3 0-16,4-7-4 15,4 0 0-15,3-5-5 16,7 2 0-16,1-6-5 15,-5 0 1-15</inkml:trace>
  <inkml:trace contextRef="#ctx0" brushRef="#br0" timeOffset="-78240.19">16708 937 49 0,'7'19'24'0,"-11"0"-27"0,-3-3 49 0,-4 5-45 15,-6 5 0-15,-8 11 2 16,-3 4 0-16,-7 6-4 16,-8 16 1-16,4-1 1 15,4 1 1-15,7 0-6 16,3-13 1-16,8-15-9 15,10-26 1-15,7-18-5 16,0-17 0-16</inkml:trace>
  <inkml:trace contextRef="#ctx0" brushRef="#br0" timeOffset="-78007.25">16309 937 43 0,'3'0'21'0,"22"44"-17"0,-21-16 37 0,3 1-39 0,0 14 1 0,3 4 1 0,1 4 0 16,0-7-6-16,-1-7 1 0,1-9-1 16,-1-9 0-16,8-12-13 15,-7-14 1-15,-4-5-2 16,0-7 1-16</inkml:trace>
  <inkml:trace contextRef="#ctx0" brushRef="#br0" timeOffset="-76887.88">18394 831 36 0,'-4'0'18'0,"4"25"-21"0,0-25 33 0,0 0-31 0,0 9 1 15,0-9-6 1,0 3 1-16,0 3 4 0,0-6 1 16,0 0-3-16,0 0 1 15,0 0 0-15,4 0 1 16,-1-9 2-16,-3 9 0 15,0 0 1-15,0 0 1 16,0 0 0-16,0 0 1 16,0 0-1-16,4 0 0 15,-1 3 0-15,1 3 1 0,-1-6-2 16,1 4 1-16,-4-4-1 16,4 6 1-16,-4-6-1 15,3 3 0-15,1 3-1 16,-1-3 1-16,4 4-1 15,-3-1 1-15,-1 3-1 16,-3-5 1-16,0 11-1 16,4 4 1-16,-4 6 0 15,0-6 0-15,0 6 0 16,-4 3 1-16,1-6-1 16,-1 3 0-16,-3 0 0 15,4 0 0-15,-1-6 1 16,4-6 0-16,-3-4-1 15,3-6 0-15,0-9-1 16,0-19 1-16,0-3-1 0,-4-16 1 31,0-3-2-15,1-22 0-16,-1 3 0 0,1-12 1 0,-1 5-1 0,4-8 1 16,0 6-2-16,4 9 1 15,3 3-1-15,4 10 0 94,-1 9-1-94,8 9 1 31,-4 17-1-31,4 8 1 16,10 4-1-16,7 15 1 15,4 13-2-15,-4 6 1 0,-3 1-6 16,-7-1 1-16,-8 3-10 0,-6-2 0 0</inkml:trace>
  <inkml:trace contextRef="#ctx0" brushRef="#br0" timeOffset="-76681.19">18179 878 56 0,'-11'31'28'0,"22"-12"-23"16,-4-19 46-16,7 9-46 16,14-9 0-16,14 0 0 15,4-6 0-15,0 3-8 16,3-3 1-16,8 6 3 15,-8 0 1-15,-3 0-8 0,-7 0 1 16,-7 0-10-16,-4-4 0 16,-7 4-5-16,0 0 1 15</inkml:trace>
  <inkml:trace contextRef="#ctx0" brushRef="#br0" timeOffset="-76178.7">18754 991 52 0,'0'34'26'0,"-11"-15"-28"0,8-19 45 0,-1 9-43 0,-3 1 1 0,0-7 0 15,0 3 1-15,-4-6-2 16,1 6 0-16,-1 4 1 16,-3-7 1-16,7 3-1 15,0 4 0-15,3-7-2 16,4 3 1-16,7-3-2 15,4 3 0-15,0-6-1 16,3-6 1-16,0 3-2 16,0-3 1-16,0 3 2 15,0 3 0-15,0 0 1 16,-3 0 0-16,-1 0 1 16,1 9 1-16,-4 0 0 15,4 1 1 1,-1-4-1-16,1 3 0 0,3 1-1 15,0-1 1-15,4-6-4 16,3-3 0-16,0-3-7 63,4-6 0-63,-4-1-7 62,-3-12 1-62</inkml:trace>
  <inkml:trace contextRef="#ctx0" brushRef="#br0" timeOffset="-75745.08">19258 840 45 0,'4'6'22'0,"-25"16"-21"0,13-16 37 0,-6 13-38 0,-3-9 1 0,-4-1-1 0,-1 7 1 0,1-4-1 0,4 4 0 0,2 0 0 0,5 3 1 0,3-7-1 0,3-3 1 0,11 4-1 0,4-4 1 0,7 1-1 0,6-1 1 0,-6 1-1 0,0-1 0 0,-4-3 0 0,-4 7 0 0,-3 3 0 0,0-4 0 0,-10 4-1 15,-8 3 1 48,-6-1 0-63,-5 4 0 0,5-3-1 0,-1-9 1 0,4-1-1 31,0-6 1-15,7 3 0-16,7-2 1 0,10-4-1 0,8-4 0 0,10-11 0 0,8-4 0 0,9-6 0 0,12-16 1 0,3-9-1 15,-7-13 1-15,3-9 0 0,-6-6 0 16,-1-7 0-16,-10-3 0 16,-7-3 0-1,-8-3 1-15,-6 13-1 0,-11 18 1 78,-7 10-1-78,-7 6 0 0,-7 21 0 0,0 8 1 16,-7 27-1 31,-8 10 0-47,1 25 0 31,0 9 1-31,0 19 0 0,6 25 0 0,12 13-1 0,10-6 1 0,7-13-3 0,0-19 0 0,4-16-5 16,-1-21 1-16,-3-17-9 0,-3-5 1 0,-8-19-5 0,-6-13 1 0</inkml:trace>
  <inkml:trace contextRef="#ctx0" brushRef="#br0" timeOffset="-75551.48">19241 768 59 0,'0'38'29'0,"21"-10"-28"0,-7-22 57 0,10 0-56 16,15-6 0-16,11 0 0 15,10-6 0-15,7-10-6 16,0 4 0-16,-4-7-5 16,-3-3 1-16,-7 9-12 15,-7-5 1-15</inkml:trace>
  <inkml:trace contextRef="#ctx0" brushRef="#br0" timeOffset="-74923.74">20987 1191 64 0,'46'0'32'0,"14"-3"-38"0,-43-6 55 0,4-1-47 0,1 4 1 0,-5-7-1 0,1 4 0 0,-4-4-4 0,-3-5 1 0,-4-4 2 0,-7-3 0 15,-4 6-2-15,-7 0 1 16,-6 6-2-16,-4 10 0 16,-4 3 0-16,-3 10 0 15,-4 5-1-15,0 4 1 16,4 0 0 0,7 16 0-16,7-7 2 0,7 0 0 31,7 13 0-31,10-10 1 0,11 0-1 0,11-9 1 0,3-6-3 62,1-10 0-62,3-9-5 16,3 0 0-16,-3-6-9 31,0-1 1-31,-4 1-1 0,-7-10 0 16</inkml:trace>
  <inkml:trace contextRef="#ctx0" brushRef="#br0" timeOffset="-74562.45">21445 1232 43 0,'-10'38'21'0,"-8"-13"-21"0,11-16 44 0,-7 7-42 15,0 3 0-15,0-7 1 16,3 4 0-16,4-10-4 16,0 3 0-16,7-9 2 15,7-9 1-15,7-3-2 16,0-7 0-16,4 6-1 16,0-6 0-16,3-3-1 0,7-6 1 15,0 3-2-15,0 3 0 16,-3-3 1-16,0 6 1 15,-4 10 0-15,0-1 1 16,-3 10 1-16,-1 10 1 16,-2-1 0-16,-5 4 1 15,-3 2-1-15,0 1 1 16,-3-3-1-16,-4 6 0 16,3 2-1-16,-3-2 0 15,4 0-2-15,3-3 1 16,0-7-5-1,4 1 1-15,3-7-6 16,-4-6 1-16,4-7-6 47,4 1 0-16</inkml:trace>
  <inkml:trace contextRef="#ctx0" brushRef="#br0" timeOffset="-74347.77">21992 1207 47 0,'4'-3'23'0,"-1"-7"-22"0,-3 10 42 15,0 0-41-15,-3-3 1 0,-8 0 0 0,-3 3 1 0,-7 0-5 16,-7 3 0-16,3 3 3 16,7 10 1-16,4-6-2 15,0-1 1-15,0 4-1 0,3 8 1 16,4 1-2 0,4-3 0-16,10 3-1 0,7-9 0 15,4-4-1-15,6-9 0 16,1-3-4-16,-4-6 1 15,4-7-8 17,-8 0 0-32,1 7-3 0,0-4 0 15</inkml:trace>
  <inkml:trace contextRef="#ctx0" brushRef="#br0" timeOffset="-74142.88">22087 1279 49 0,'4'16'24'0,"-1"18"-26"0,1-34 46 0,0 10-44 0,3-1 1 16,0-9-1-16,3 3 1 0,4-3-1 16,8-3 0-16,2-6 0 15,1-7 1-15,0 0 0 16,-1 4 0-16,-6-7-2 16,-4 0 1-16,4-3-5 15,-1 0 1-15,1 0-11 16,3 0 0-16</inkml:trace>
  <inkml:trace contextRef="#ctx0" brushRef="#br0" timeOffset="-73768.58">22659 1207 52 0,'11'16'26'0,"-19"-26"-36"0,5 10 42 16,-8-9-33-16,-3-1 1 15,-3-2 1-15,-1-1 0 16,-3 7-4-16,-4 6 1 16,7 6-1-16,1 7 1 15,6 2 0-15,8-5 0 16,6 15 0-16,11-6 0 16,0 6 3-16,4 3 1 15,-4 0 1-15,-3 1 0 16,-8 5 0-16,-6 7 1 15,-8 6-2-15,-10-10 0 16,-11 4-1-16,-3 0 1 0,3 0-2 16,-3-13 1-16,7-3-3 31,3-6 0-31,4-10 0 16,7-9 0-16,10-9-2 0,8-10 0 0,-1-19-4 15,15-2 1-15,10-14-4 16,18-11 0-16</inkml:trace>
  <inkml:trace contextRef="#ctx0" brushRef="#br0" timeOffset="-73408.33">22892 642 39 0,'0'19'19'0,"0"28"-22"0,3-25 34 0,-3 16-30 16,0 6 1-16,0 9 0 0,0 0 1 15,-3-6-4-15,-1 7 1 16,1-10 1-16,-1-10 1 16,1-6-2-16,3-12 0 15,0-7-1-15,0-9 1 16,0-9-1-16,3 3 0 16,1-1 0-16,-4 4 0 15,0 3 1-15,10 0 0 16,4 3 1-16,8 10 1 0,6 9 2 15,0 3 0-15,0-6 1 32,0 6 0-32,4 3-1 0,3-3 0 0,4 0-2 15,4-6 0-15,-1-9-3 16,-3-1 0-16,-4-15-6 16,-7-4 0-16,-7-2-9 15,-10-10 0-15</inkml:trace>
  <inkml:trace contextRef="#ctx0" brushRef="#br0" timeOffset="-72793.97">24927 1314 56 0,'36'6'28'0,"2"-22"-33"0,-24 7 49 0,4-16-44 0,0-13 1 0,-8-25 1 0,-3-9 0 0,4-16-2 0,0-3 0 0,-4-6 1 16,0 0 0-16,0 6 0 31,0 6 1-31,0 13-2 0,3 19 1 16,8 15 0-16,0 10 1 0,-1 9-2 15,5 13 1-15,-1 15-4 0,-4 16 0 16,-3 10-6-16,-7 9 1 16,-7 3-10-16,-14-9 0 15</inkml:trace>
  <inkml:trace contextRef="#ctx0" brushRef="#br0" timeOffset="-72579.24">24719 1135 49 0,'11'19'24'0,"31"-13"-16"0,-24-12 38 0,10 2-44 0,11-2 1 0,3-3 1 0,0-1 1 0,4 4-8 15,4 3 1-15,-1-3-1 16,-7 3 1-16,1 3-11 16,-4-7 1-16,-4 7-6 15,0 0 0-15</inkml:trace>
  <inkml:trace contextRef="#ctx0" brushRef="#br0" timeOffset="-72329.66">25548 1100 46 0,'4'-3'23'0,"-29"3"-26"0,18 0 40 16,-7 10-36-16,-7-1 0 15,-4 0 0-15,-3 7 1 16,3 3-2-16,0 9 0 16,4-19 1-16,7 7 0 15,7 3 0-15,4-6 0 16,13-1-1-16,11-3 1 15,4-9 0-15,3 0 1 16,0 0-1-16,8-15 0 0,-8-1-4 16,-3-3 0-1,-1 0-11-15,-6 1 0 0</inkml:trace>
  <inkml:trace contextRef="#ctx0" brushRef="#br0" timeOffset="-72102.38">25700 1257 60 0,'28'3'30'0,"4"3"-28"16,-15-6 49-16,1 0-49 16,10-9 1-16,18-13 1 15,14 0 1-15,4-3-7 16,-1 0 1-16,8 3 0 15,-8 9 0-15,-10 4-6 0,-11 6 1 16,-6-3-14 0,-12 12 0-16</inkml:trace>
  <inkml:trace contextRef="#ctx0" brushRef="#br0" timeOffset="-70362.48">27524 1718 43 0,'17'53'21'0,"15"-21"-8"16,-21-23 22-16,-1-9-33 15,4 0 0-15,1-6 2 0,-1-4 1 16,0-12-6-16,0-3 1 16,-4-9 2-16,1-10 1 15,-4-12-2-15,0-13 1 16,-3-4-2-16,-8-14 1 15,-10-11-1-15,-7-2 0 16,-4-10 0-16,0 23 0 16,4-1 0-16,0 6 1 15,7 19-1-15,3 10 1 16,8 9 1-16,3 10 0 16,10 15-1-16,15 3 1 0,7 4-1 15,10 5 1 1,1 7-2-16,-12 7 0 0,-2-7-5 15,-8 0 0-15,-7 9-13 16,-7-9 0-16</inkml:trace>
  <inkml:trace contextRef="#ctx0" brushRef="#br0" timeOffset="-69877.61">28423 608 39 0,'0'28'19'0,"0"13"-4"0,0-22 18 0,0 3-32 16,0 9 1-16,0-3 0 16,4 7 0-16,-1-7-3 15,4 0 0-15,0-3-3 16,4-15 0-16,3-1-10 15,-3-3 0-15</inkml:trace>
  <inkml:trace contextRef="#ctx0" brushRef="#br0" timeOffset="-69578.06">28931 762 55 0,'-3'15'27'0,"-15"23"-33"0,8-29 46 16,-8 10-39-16,-10 6 1 16,-11 19 1-16,-10 0 0 0,-11 12-4 15,-7 4 0-15,3 18 2 16,8 4 1-16,-1 0-2 15,4-4 1-15,11-6-6 16,3-9 1-16,11-19-8 16,7-16 1-16,10-9-5 15,8-10 0-15</inkml:trace>
  <inkml:trace contextRef="#ctx0" brushRef="#br0" timeOffset="-68917.53">28836 1411 38 0,'4'9'19'0,"-19"16"-16"0,8-15 31 16,-3 2-31-1,-8 20 1-15,-6-1 1 0,-5 3 1 16,-2 7-8-16,-1 6 1 16,0-12 3-16,4 2 1 15,3-2-7-15,7-10 1 16,8-16-11-16,6 1 0 16,11-20 0-16,8-15 0 15</inkml:trace>
  <inkml:trace contextRef="#ctx0" brushRef="#br0" timeOffset="-68715.33">28660 1342 41 0,'17'50'20'0,"12"3"-18"0,-22-31 41 0,3 19-42 16,1-7 0-16,3 17 0 15,0-1 1-15,-3 12-3 16,-4-5 0-16,0-7-1 15,-4-12 0-15,1-10-6 16,3-19 1-16,0-9-7 16,0-12 1-16</inkml:trace>
  <inkml:trace contextRef="#ctx0" brushRef="#br0" timeOffset="-68334.26">28967 1448 44 0,'3'35'22'0,"4"-1"-26"0,-7-24 38 16,0-1-34-16,0-3 0 15,0 4-1-15,-3-10 1 0,-1 0 0 16,1-10 0-16,-1-12-1 15,-3-6 1 1,7-9 0-16,0-4 0 0,0 9 0 16,7-8 0-16,0 2 0 15,4 4 0-15,3 5 0 16,7 4 0-16,7 13 2 16,4 2 1-16,7 13 0 15,-4 7 0-15,-3-1 0 16,-8 1 0-16,-9 5-1 15,-15 4 0-15,-11 6-3 16,-14-6 1-16,-13 0-12 16,-1-10 1-16,-7-2-4 15,0 2 1-15</inkml:trace>
  <inkml:trace contextRef="#ctx0" brushRef="#br0" timeOffset="-67846.93">27915 2003 46 0,'11'25'23'0,"-11"29"-18"0,0-35 41 0,-4 3-46 0,-3 6 0 0,0 0-1 0,-3 0 0 0,3-3-6 16,0-12 0-16,7-10-8 15,-4-12 1-15</inkml:trace>
  <inkml:trace contextRef="#ctx0" brushRef="#br0" timeOffset="-67268.46">28113 445 35 0,'-4'41'17'0,"-13"3"-9"15,10-29 22-15,0-5-30 16,-4 5 0-16,-7-5 1 16,-6-1 0-16,-1-9-2 15,0-9 1-15,-3-1-1 16,10-5 1-16,4-4-1 15,7-6 0-15,0-3-1 16,4-1 1-16,6 4-1 16,8-3 1-16,6 9 0 0,15-3 1 15,0 10-1-15,0 5 1 16,3 14 0-16,4 2 0 16,0 10 0 15,-1 15 1 0,-2-5 0-15,-5-11 1-1,-2 8-1 1,-5-8 0-16,1-2 1 0,-7 3 1 16,-4-10-1-16,0-6 0 0,-4 4 0 0,1-14 1 0,-7 4 0 0,-1-6 0 0,-3-10-1 0,-10 3 0 15,-15-2-1-15,-10-1 1 0,-8 0-6 0,-3-3 0 0,0 3-10 16,1 0 0-16</inkml:trace>
  <inkml:trace contextRef="#ctx0" brushRef="#br0" timeOffset="-66623.34">29919 937 26 0,'0'0'13'0,"7"22"7"0,-7-9 9 0,0-1-24 0,0 4 1 0,0 9 1 0,-3 3 0 0,-1 7-10 0,-3 2 1 0,0 1 7 0,0 15 0 0,3-3-3 15,1-9 0-15,3 0-1 16,0-16 1-16,0-6-2 16,-4-10 1-16,-6-9-2 15,-4-15 1-15,-8-4-1 16,-6-6 0-16,-3 3 0 15,6 6 1-15,-21-9-2 16,4 6 0-16,6 10 0 16,5 3 0-16,6 12 0 0,4-6 0 31,7 15 0-31,3 4 0 31,4 6 2-31,7-3 0 31,14 7 0-31,11-4 1 0,10 0-1 16,7 0 1-16,4-6-5 0,0-1 1 16,-4-8-11-16,-6-4 1 0</inkml:trace>
  <inkml:trace contextRef="#ctx0" brushRef="#br0" timeOffset="-66042.74">30311 1266 52 0,'14'-15'26'0,"-11"30"-28"15,-6-5 42-15,-8 9-40 16,-3 6 1-16,-14 3-2 16,-4 6 1-16,-3 4-4 15,3 6 0-15,4 0-8 16,7-16 1-16,0-3-3 16,3-12 0-16</inkml:trace>
  <inkml:trace contextRef="#ctx0" brushRef="#br0" timeOffset="-65867.77">30043 1288 49 0,'7'32'24'0,"53"68"-26"16,-36-65 47-16,8 9-44 0,7-1 0 16,3 4-2-16,1-12 0 15,-1-7-7-15,-7-9 0 16,-14-10-7-16,-7-9 1 15</inkml:trace>
  <inkml:trace contextRef="#ctx0" brushRef="#br0" timeOffset="-65361.77">31814 570 43 0,'14'10'21'0,"7"18"-15"0,-21-12 33 16,-4-4-37-16,1 13 0 15,-4 3 1-15,0 16 0 16,3 16-4-16,-3 3 0 0,-4 28 2 16,-3-4 1-16,-3-5-2 15,3 6 1-15,3-26-6 47,0-8 1-47,1-23-8 0,-1-15 1 0,-3-16-4 0,-3-16 0 0</inkml:trace>
  <inkml:trace contextRef="#ctx0" brushRef="#br0" timeOffset="-64956.25">31591 1213 41 0,'39'32'20'0,"7"-20"-19"16,-39-9 36-16,11 7-35 16,10-1 0-16,11-3 0 15,3-3 1-15,7-6-5 0,8-6 1 16,-1 3 1-16,-6 2 1 16,-12-2-2-16,-6-3 0 15,-4-1 0-15,-6 1 1 16,-5-10 0-16,-3 3 1 15,-7 1 0-15,-3-4 0 16,-8 6 0-16,-6 13 1 16,-8 0-2-16,-7 10 1 15,-3 18 0-15,0-12 0 16,0 15-2-16,3 10 0 0,7-3-1 16,4 5 1-16,7 1 0 15,11-15 1 1,13-11 0-16,12-11 0 0,10-17 2 15,-4-15 0-15,-3-3 1 16,-4-3 0-16,-7-1-7 16,-7-2 0-1,-14-1-10-15,-11 7 0 0</inkml:trace>
  <inkml:trace contextRef="#ctx0" brushRef="#br0" timeOffset="-64008.94">29517 2483 58 0,'3'0'29'0,"-13"-6"-34"15,10 9 49-15,-7 0-44 16,-4 3 0-16,-6 4 1 15,-8 2 0-15,0 10-1 16,1 10 0-16,-1 8 1 16,4-2 0-16,7 15 0 15,10-9 1-15,8 0-2 16,13-12 1-16,8-10-3 16,3-4 0-16,0-5-4 0,8-10 0 15,-1-3-6-15,0-6 0 16,0-10-5-16,-3-3 1 15</inkml:trace>
  <inkml:trace contextRef="#ctx0" brushRef="#br0" timeOffset="-63755.76">29838 2599 47 0,'7'-12'23'0,"-18"5"-25"0,4 7 43 0,-3 0-40 15,-4 4 1-15,-4 2 0 16,-10 0 1-16,0 7-4 15,-1 5 1-15,-2 4 2 16,2 7 0-16,5-4 0 16,3 6 0-16,3 0-1 15,11-2 0-15,7-4-1 16,7-3 1-16,7-7-2 16,7-5 0-16,0-10-4 15,-3-7 1-15,3-5-8 16,-3-4 1-16,-1 1-5 15,5 2 1-15</inkml:trace>
  <inkml:trace contextRef="#ctx0" brushRef="#br0" timeOffset="-63378">29947 2778 46 0,'11'16'23'0,"-8"-7"-26"0,4-9 42 15,-7 3-39-15,0-3 0 16,0 0 0-16,0-9 0 16,0-1 0-16,0-2 0 15,4-4-1-15,0 0 1 16,-1 4 0-16,4-10 1 16,0 3-1-16,4-3 0 15,-1 6 0-15,1 1 1 0,3 12 1 16,0-7 1-16,0 10-2 15,0 3 1-15,0 13-1 16,1 9 1 0,-1-6-1-16,-4-3 1 0,1 12-2 15,-4 0 1-15,-4-3-1 16,1-3 0-16,3-6-2 16,0 0 1-16,0-7-5 15,4 0 1-15,-1-9-9 16,1-9 0-16,-1 0-1 15,5-4 1-15</inkml:trace>
  <inkml:trace contextRef="#ctx0" brushRef="#br0" timeOffset="-63123.4">30314 2624 39 0,'14'38'19'15,"0"9"-19"-15,-7-35 38 0,1 1-35 0,-1 12 1 16,0 0 1-16,0-6 1 15,0 3-7-15,3 0 1 16,4-13 5-16,1 1 1 16,2-20-2-16,1 1 1 15,3-7-1-15,-3 1 0 16,-4-4-2-16,3-6 1 16,-2 3-3-16,-1-3 0 15,-4 6-4-15,-3 0 0 16,4 10-5-16,-1-1 0 0,1 4-10 15,-4 3 1 1</inkml:trace>
  <inkml:trace contextRef="#ctx0" brushRef="#br0" timeOffset="-62821.21">30646 2784 44 0,'10'3'22'0,"33"4"-16"15,-29-7 31-15,3-10-36 16,5 1 1-16,2 3 0 15,1-4 1-15,0-9-4 16,-4 0 1-16,-7-2 1 16,-3-11 1-16,-8 7-2 15,-6 6 1-15,-4 10-2 16,-4-1 1-16,0 10-1 16,-3 0 1-16,0 13-1 15,4 6 1-15,3 6-2 0,7 0 0 16,3-3-1-16,4 3 1 15,4 0-2-15,6 0 1 47,4-12-3-47,4 2 1 0,3-11-7 0,4-1 1 16,3-3-1-16,-6-7 0 0</inkml:trace>
  <inkml:trace contextRef="#ctx0" brushRef="#br0" timeOffset="-62148.55">31168 2734 27 0,'18'9'13'0,"-1"-2"-15"0,-13-7 24 0,3 3-22 16,-4-3 1-16,4-3-1 16,0-4 1-16,0-5 0 15,1 2 0-15,2-5 1 16,1-4 0-16,6 0 1 16,1-3 0-16,0 10 0 15,3-7 0-15,7 9-1 16,7-5 1-16,8 5-1 15,6-5 1-15,-7 12-1 16,-6-7 1-16,-5 10-1 16,1 0 0-16,0 3-2 15,-4 7 1-15,0 12-1 16,1 6 1-16,-5 3-2 16,-6 4 0-16,-4-1-1 15,-7 4 1-15,-10 3 0 16,-8-13 1-16,-7 9 0 15,1 7 0-15,3 0 1 16,-4 10 0-16,-3-1 0 16,-7-6 1-16,-8-3-1 0,1-7 1 15,-4-11-1-15,0-11 0 16,4-2-1-16,3-7 0 16,1 0 0-16,9-6 1 15,8-6 0-15,11-3 0 0,10-7 0 16,10-3 0-16,15-3 0 15,18-9 1-15,-1-4-1 16,18 4 0-16,4-4 0 16,-1 1 0-16,1-10 0 15,-8 0 0-15,-10 7-1 16,0-7 0-16,-14 0 0 16,-11 0 0-16,-7-3 0 15,-3 0 1-15,-8 3-1 16,-10 9 0-16,-3 7 0 15,-8 6 1-15,-3 13-1 16,-3 9 1-16,-1 6-1 16,0 7 1-16,4 9 0 15,0-4 0-15,3 11-1 16,4-1 1-16,4 3-3 16,10 7 1-16,7-1-6 15,7-2 0-15,7-1-9 16,1-18 1-16</inkml:trace>
  <inkml:trace contextRef="#ctx0" brushRef="#br0" timeOffset="-61968.5">32646 2982 52 0,'28'44'26'0,"-10"-26"-28"0,-15-18 42 15,1 7-42-15,-4-4 0 0,0 0-12 16,-7-3 0-16,-7-13 7 16,-4 4 1-16</inkml:trace>
  <inkml:trace contextRef="#ctx0" brushRef="#br0" timeOffset="-60256.02">25121 14967 47 0,'36'-25'23'0,"66"12"-10"16,-60 7 23-16,25-7-33 0,14-9 1 0,29 0 0 16,24 0 1-16,18 1-7 15,27-11 0-15,8-9 2 16,25 4 0-16,3-13-5 16,-24 3 1-16,-29 0-4 15,-38 15 1-15,-36 7-7 16,-35 6 0-16,-39 7-1 15,-25 9 0-15</inkml:trace>
  <inkml:trace contextRef="#ctx0" brushRef="#br0" timeOffset="-59896.59">24896 15227 61 0,'35'28'30'0,"60"7"-32"0,-63-32 64 0,31 3-59 16,40-6 0-16,31-12 3 16,49-4 0-16,25-19-8 15,39-24 1-15,-7-1 5 16,7-2 0-16,-49 5-1 15,-29 16 0-15,-24 10-1 16,-33 9 0-16,-27 3-2 16,-21 7 0-16,-26 12-1 15,-20 9 1-15,-18 13-3 16,-7 0 0-16,-14 3-4 16,-18 6 1-16,-14 1-4 15,-3-1 0-15,-18-6-12 16,-4-6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8T13:34:59.2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16242 16331 35 0,'3'25'17'0,"4"0"-8"0,-3-16 17 0,0-2-26 16,3 5 1-16,0-2 1 16,-4 2 1-16,4 4-2 15,-3 0 0-15,6 9 2 16,-3 0 1-16,0 0 0 15,4-6 0-15,-4-4 0 16,0-5 0-16,4-7 1 16,3-16 0-16,14-18 2 15,11-22 0-15,7-29-1 16,10-3 0-16,11-18-3 16,4-10 1-16,20-22-13 15,5 16 1-15,3-22-13 16,-11 22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6T15:05:44.231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26T15:56:45.645"/>
    </inkml:context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2783 4590 53 0,'7'7'26'0,"-3"-7"-20"0,3 3 27 15,-7 9-31-15,0 4 0 16,0 9 1-16,0 0 0 16,0 3-4-16,-7 13 0 15,3 6 2-15,4-3 1 0,-7-6-2 16,4-4 0-16,3-6-3 15,0-6 1-15,0-6-8 16,0-10 1-16,0-2-8 16,10-4 1-16</inkml:trace>
  <inkml:trace contextRef="#ctx0" brushRef="#br0" timeOffset="445.97">3069 4675 58 0,'50'-34'29'0,"-57"-7"-34"0,7 28 54 15,-4-6-48-15,-3-6 0 16,-4 3 1-16,-10 4 0 15,-18-1-3-15,-6 3 1 16,-15 4 1-16,-11 5 1 16,0 7-3-16,19 13 0 15,-8 6-2-15,0 9 0 16,3 0 0-16,4 16 0 16,14 6-1-16,8 16 1 15,13 16 1-15,11-1 1 0,18 7 1 16,13-7 1-1,8-8 1-15,28-11 0 0,11-18 0 16,17-22 1-16,-11-22 0 16,4-16 1-16,8-18-2 15,-19-7 0-15,-20-18-1 16,-8-10 1-16,-21-4-4 16,-14-2 1-16,-17 6-8 15,-8 0 0-15,-3 13-8 16,-11 6 0-16</inkml:trace>
  <inkml:trace contextRef="#ctx0" brushRef="#br0" timeOffset="1347.83">3422 6651 39 0,'25'18'19'0,"6"39"-12"0,-20-41 24 16,7-1-27-16,-4 7 0 15,7 0 2-15,-3 0 1 16,10-3-8-16,-7 0 0 15,11-7 6-15,3-5 1 16,-3-4-3-16,-1-13 1 0,1 1-1 16,-4-16 0-16,1-16-2 15,-1-12 1-15,-14-19-1 16,4-16 0-16,-11-16 1 16,-14-15 0-16,-4-13 0 15,-10-15 1-15,-14-13-1 16,-1 13 1-16,8-1-1 15,-4 14 0-15,8 14-1 16,10-2 0-16,-4 19-1 16,7 18 1-16,1 10-1 15,10 12 1-15,0 13 0 16,0 6 1-16,10 6-2 16,8 13 1-16,-4 6-1 15,7 10 0-15,4 6-5 16,-11 3 1-16,4 6-8 15,-1 3 0-15,-17 13-10 0,0-6 1 16</inkml:trace>
  <inkml:trace contextRef="#ctx0" brushRef="#br0" timeOffset="4334.85">26049 2373 42 0,'4'4'21'0,"-1"5"-8"0,-3-9 22 0,0 0-33 16,0 0 1-16,0 0 2 15,0 0 0-15,0 0-7 16,0 0 1-16,7 0 3 16,0 0 0-16,0-3-3 15,0 3 1-15,4 0-6 16,0-6 0-16,-1-4-10 15,-3 1 1-15</inkml:trace>
  <inkml:trace contextRef="#ctx0" brushRef="#br0" timeOffset="4618.05">26370 2232 55 0,'21'7'27'0,"-7"-4"-30"0,-14-3 43 15,4 0-40-15,-1 3 0 0,1 3-1 16,-4 0 1-1,0 4-4-15,-4-10 1 0,1 0-8 16,-4-6 1-16,-7 2-5 16,0-5 1-16</inkml:trace>
  <inkml:trace contextRef="#ctx0" brushRef="#br0" timeOffset="5219.95">25897 2731 30 0,'0'19'15'0,"-3"0"-7"0,3-16 22 15,0 3-29-15,3 0 1 0,1-3 1 16,3 4 1-16,0-7-5 16,7-7 0-16,4 4 4 15,7-6 0-15,-1-1-1 16,1 4 1-16,0-13-2 16,-1 10 0-16,1-1 0 15,-4-5 0-15,-3 5-1 16,-4 1 0-16,0 3-2 15,0 3 1-15,0 3 1 16,-3 3 0-16,-1 12-1 16,1-5 0-1,7 5 1 1,-4 4 0-16,0-9 0 16,3-1 0-16,1-6-2 0,3 0 1 15,4-6-2-15,3-6 0 16,0-4-9-16,-3-6 0 15,-7-6 0-15,3 7 0 16</inkml:trace>
  <inkml:trace contextRef="#ctx0" brushRef="#br0" timeOffset="5820.65">26631 2668 21 0,'74'-84'10'0,"-28"-11"0"16,-32 64 17-16,7-10-24 16,-3-3 1-16,-4-15 2 15,-7-4 1-15,-7 7-9 0,-10-4 1 16,-8 13 5-16,-7 3 1 15,-21 3-2-15,-14 19 1 16,-24 13-2-16,-4 9 0 16,-11 9-2-16,-3 10 1 15,3 9-2-15,4 13 0 16,6 19-1 31,5 6 0-47,17 15 0 0,14 7 0 0,10 6 1 0,15 0 1 0,7-12-1 0,21-7 1 15,25 0 0-15,28-18 0 0,24-10 0 16,22-16 0-16,21-22 1 16,10-15 0-16,-10-22-1 15,-17-19 0-15,-5-16 0 16,-20-15 1-16,-18 6-2 16,-21-7 1-16,-21 4-10 15,-15 6 0-15,-17-3-2 16,-7 9 0-16</inkml:trace>
  <inkml:trace contextRef="#ctx0" brushRef="#br0" timeOffset="7833.92">3059 7472 38 0,'-7'-3'19'0,"7"16"-11"16,7-13 20-16,-7 3-26 16,3 3 1-16,4 3 1 15,4 1 1-15,-1-4-6 16,1-3 0-16,7-3 3 16,3-3 0-16,10-3-5 15,1-4 0-15,4 1-10 16,-5 0 1-16,-3 5-2 15,-3 4 0-15</inkml:trace>
  <inkml:trace contextRef="#ctx0" brushRef="#br0" timeOffset="8342.78">3609 7569 43 0,'0'16'21'0,"0"3"-26"0,0-16 43 16,0-3-38-16,-7 3 1 0,3-3-1 16,-6-3 1-16,-1-3-1 15,1-4 0-15,-1-2 1 16,-3-1 0-16,3-2-2 15,1-1 1-15,6-3-1 16,-3 0 0-16,7 0-2 16,7 1 1-16,-3 2-1 15,13-3 0-15,-6 7 0 16,7 2 1-16,-4 10 0 16,3 3 0-16,1 10 1 15,3 6 1-15,0 9 0 16,8 0 1-16,-8 4-1 15,7-4 1 1,14-6 1-16,-3-13 1 16,0-9 0-16,-7-6 1 15,6-10-1-15,-9-6 1 16,-8-6-1-16,-11 0 1 16,1 3-2-16,-11-7 0 15,-11 7-2-15,-10 3 1 16,-3 7-6-16,-12 8 0 15,-3 4-9-15,-6 6 1 16</inkml:trace>
  <inkml:trace contextRef="#ctx0" brushRef="#br0" timeOffset="9168.24">4166 4518 52 0,'0'-15'26'0,"0"-14"-27"0,0 20 42 0,0 0-40 16,0 2 0-16,-10-2 0 16,-8-1 1-16,4 7-3 15,-14 3 1-15,7 0 1 0,-8 10 1 16,8-1-2-16,-3 16 0 16,2 0-1-16,12 13 0 15,6 0 0-15,8 2 1 16,13-2-1-16,5-13 1 15,6-6 1-15,0-10 0 16,4-9 1-16,0-12 1 16,-4-7-2-16,-7 6 1 15,-3-15-2-15,-8 3 0 16,-10-9-9-16,-7 5 0 16,-7 4-8-16,-4 10 1 0</inkml:trace>
  <inkml:trace contextRef="#ctx0" brushRef="#br0" timeOffset="11209.97">5320 5788 31 0,'3'7'15'0,"8"-4"-10"0,-11-3 16 15,7 0-21-15,-7 0 0 16,4 0 0-16,-1 3 0 16,1 0-1-16,-4-3 1 15,0 0 1-15,0 0 0 16,0 3 1-16,0-6 1 0,-4 3 0 15,1 0 1-15,-1 3 1 16,-7 3 1-16,1 10-2 16,-11 9 1-16,-4 16-2 15,-10 6 0-15,-4 19-2 16,-10-7 1-16,-1 7-3 16,1 0 0-16,10-3-3 15,7-10 1-15,8-9-5 16,9-9 0-16,5-10-6 15,3-19 0-15</inkml:trace>
  <inkml:trace contextRef="#ctx0" brushRef="#br0" timeOffset="11450.61">4946 5735 34 0,'11'9'17'0,"13"32"-9"15,-20-25 25-15,6 3-27 0,1 6 1 16,7 6 3-16,3 10 1 16,7 6-13-16,11 6 1 15,-7 1 8-15,-1-7 1 16,5 3-5-16,-5-6 1 16,1-4-6-16,-7-8 1 15,-4-4-9-15,-11-3 1 16,-10-3-10-16,-7-9 1 15</inkml:trace>
  <inkml:trace contextRef="#ctx0" brushRef="#br0" timeOffset="11901.12">5613 6165 60 0,'17'3'30'0,"12"-6"-34"16,-19-1 51-16,4-2-46 16,11-3 0-16,-4-4 1 15,-3-2 1-15,3-14-3 0,-10 1 0 16,-8 0 1-1,4-3 1-15,-7-1-2 0,0 1 0 16,-7 9 0-16,-7 3 0 16,-4 7-1-16,-3 8 0 15,0 11 0-15,-4 11 0 16,4 14 1-16,7 5 1 16,-4 14-1-16,8 2 1 15,10 13 1-15,3-4 0 16,11 4 0-16,8-15 1 15,6-8-2-15,4-14 1 16,-1-20-2-16,8-6 0 0,3-9-5 16,4-16 0-16,-7 3-11 15,-4-9 0-15,-6-7-3 16,-1 4 0-16</inkml:trace>
  <inkml:trace contextRef="#ctx0" brushRef="#br0" timeOffset="12292.94">6541 5196 53 0,'-8'9'26'0,"-6"26"-30"0,4-29 49 15,-1 16-44-15,-3 3 1 16,0-3 0-16,0 12 0 0,-7 4-3 16,7-7 0-16,3-3 0 15,7-2 0-15,-6-14-6 16,3-2 1-16,3-7-10 16,4-13 1-16</inkml:trace>
  <inkml:trace contextRef="#ctx0" brushRef="#br0" timeOffset="12447.51">6378 5167 41 0,'18'19'20'0,"21"47"-10"0,-29-50 28 0,11 18-36 0,11 1 0 0,0 12 0 0,3-10 0 0,-7-2-8 0,4-7 0 0,-4-3-8 0,-3-9 1 0</inkml:trace>
  <inkml:trace contextRef="#ctx0" brushRef="#br0" timeOffset="13030.56">7331 5111 46 0,'0'-3'23'0,"-4"19"-20"0,4-10 34 0,-3 16-36 0,-1 12 0 0,4 10 2 0,0 22 1 0,7 25-3 16,7 3 0-16,0 13 4 15,8-7 0-15,2-12-1 32,-6-19 1-32,-7-16-3 0,-1-12 1 0,-6-4-3 31,-8-15 0-31,-10-18-2 0,-18-4 1 0,-7-4-1 15,-10-11 0-15,-7-1 0 16,-8 3 1-16,11 4 0 16,-3 9 1-16,6 9 0 0,4 10 1 31,8 6-1-15,-1 4 0-16,11 5 1 0,14 4 1 0,10-4-1 0,15 1 1 15,3-4-1-15,17 0 0 16,8-9-1-16,14-6 0 15,4-7-7-15,6-9 0 16,4 0-11 31,-7-15 0-47</inkml:trace>
  <inkml:trace contextRef="#ctx0" brushRef="#br0" timeOffset="13230.62">7923 5901 44 0,'-3'53'22'0,"-50"29"-19"0,35-63 27 0,-6 9-29 0,-1 10 1 0,-3-1 0 0,-4 1 0 0,7 0-3 0,1-4 0 0,6-12-3 0,4-6 0 0,3-13-9 16,4-13 0-16</inkml:trace>
  <inkml:trace contextRef="#ctx0" brushRef="#br0" timeOffset="13408.74">7511 5970 51 0,'38'16'25'0,"54"50"-20"0,-67-47 42 0,14 12-44 0,10 7 1 0,4-7-1 0,0 0 0 15,7 1-8-15,-11 8 1 16,-10-8-8-16,-11-7 1 16,-17 0-7-16,-4-3 1 0</inkml:trace>
  <inkml:trace contextRef="#ctx0" brushRef="#br0" timeOffset="14754.51">2304 10285 65 0,'38'13'32'0,"22"-26"-24"0,-45 7 33 0,9-4-40 16,-3-5 0-16,18-4 0 16,-14 6 0-16,0 1-2 15,-4 2 1-15,-11 4 0 16,1 3 1-16,-18 9-2 15,-4 7 1-15,-3 6-2 16,4 3 1-16,-1-1-1 16,-7 5 0-16,8 2 0 15,-8 3 1-15,8 4 1 16,3-1 0-16,3-6 1 16,4 1 0-16,0-4 1 15,11-7 0 32,-4-5-1-47,7-7 1 0,3-6-1 0,12 0 0 16,-8-6-5-16,0-7 0 0,0 1-13 0,-3-1 0 0,-8 1-2 0,1 2 0 15</inkml:trace>
  <inkml:trace contextRef="#ctx0" brushRef="#br0" timeOffset="15264.84">2921 10514 47 0,'78'-69'23'0,"-36"-22"-31"0,-35 60 43 0,-3-7-30 16,3-9 0-16,-7-3 1 15,-7 6 0-15,-15-9-8 16,-9 6 1-16,-15 3 5 16,-14 9 1-16,-11 13-3 15,11 10 0-15,-7 12 0 16,4 9 0-16,-15 4-1 15,8 5 0-15,3 11-1 16,-8 2 0-16,8 7-1 16,7 6 1-16,11 15-1 15,10 16 0-15,8 13 0 16,13 3 0-16,14-3 1 16,15-7 1-16,17-12 2 0,22-15 0 15,10-17 0-15,14-24 1 16,35-22-1-16,7-17 0 15,-6-17-2-15,-22-8 1 16,-18-5-6-16,-17 6 0 16,-14 0-11-16,-11 9 1 15,-28 0-5-15,0 16 0 16</inkml:trace>
  <inkml:trace contextRef="#ctx0" brushRef="#br0" timeOffset="16029.34">3277 11947 47 0,'43'25'23'0,"-12"10"-24"0,-20-29 38 0,7 6-36 16,10 1 1-16,-3 3 2 16,3-1 0-16,4-5-4 15,-8-7 0-15,8-6 4 16,-4-7 0-16,-3-9-1 16,10-9 0-16,7-9-1 15,-3-17 0-15,0-18-2 16,-7-12 1-16,-4-14 0 15,-10-21 0-15,-8-16 0 16,-24-15 1-16,-7-4 0 16,-11-12 1-16,1 6 0 15,2 13 0-15,-2 12-2 16,2 13 1-16,8 15-1 16,0 13 1-16,3 12-1 15,8 23 0-15,3 9 0 0,14 18 1 16,-4 10-1-16,8 10 0 15,7 12-4-15,3 9 0 16,0 1-4-16,4 5 0 16,-11 7-11-16,3 3 0 15,-10 7-3-15,4 2 1 16</inkml:trace>
  <inkml:trace contextRef="#ctx0" brushRef="#br0" timeOffset="18416.47">3387 12659 86 0,'0'0'43'0,"91"-16"-56"0,-73 10 44 0,7 0-45 16,-4-1 0-16,-3-2-22 16,-1 3 0-16</inkml:trace>
  <inkml:trace contextRef="#ctx0" brushRef="#br0" timeOffset="18925.41">3838 12555 53 0,'-3'7'26'0,"13"-4"-28"0,-17-3 37 16,0 3-33 0,4-3 0-16,-8 0 0 0,-7 0 1 15,4 0-4-15,-3 0 0 16,-4-3 2-16,-1 0 0 16,5-4-1-16,6 4 0 15,1-3-1-15,-1-3 1 16,11-1-2-16,0-2 1 47,11-1-1-32,10 4 0-15,-4 9 0 0,15 3 0 0,-4 0 1 0,-3 0 0 0,0 10 0 0,-1-4 1 0,5 0 0 16,-1 4 1-16,-7-4-1 16,-3-2 0-16,3-4 0 15,4-3 0-15,-1-10-1 16,-3 1 1-16,-3 0 0 15,3-4 1-15,-10 4-1 16,-1-10 0-16,-10 0 0 16,0 3 1-16,-10 4-1 15,-11 5 0-15,-4-2 0 16,0 0 0-16,-3 2-4 16,0 4 0-16,7-3-10 15,10 0 1-15</inkml:trace>
  <inkml:trace contextRef="#ctx0" brushRef="#br0" timeOffset="19722.21">3616 9592 43 0,'0'6'21'0,"-7"7"-22"0,0-13 31 15,3 6-30-15,-6 0 1 16,-8 4 0-16,4-1 0 16,-4 1-2-16,8-4 1 15,-8-3 0-15,4-3 1 16,7-6-1-16,-4-4 0 15,11 1-1-15,11-7 1 16,0-6-1-16,6 0 1 16,4-3-1-16,-3 0 1 0,3 9 0 15,-7 4 0-15,11 6 0 16,-4 6 1-16,0 6 0 16,8 6 0-16,-5 10 0 15,1-6 0 1,7 0 0-16,-11-4 1 0,7 4 0 15,-7-7 0-15,7-2 0 16,1-7 1-16,2 0-1 16,-9-7 0-16,-1-5 0 15,-4-4 1-15,-6-3-1 16,-7-3 1-16,-8 0-1 16,-7 4 1-16,-10 8-2 15,-14 1 1-15,-7 9-5 16,-1 3 1-16,-3 0-9 31,15 3 1-31,-8 1-6 0,7-1 0 0</inkml:trace>
  <inkml:trace contextRef="#ctx0" brushRef="#br0" timeOffset="20265.48">5581 9661 47 0,'0'-13'23'0,"-4"10"-18"0,4 3 38 16,0 7-40-16,0 5 0 15,0 10 2-15,0 6 0 16,0 10-6-16,0 9 0 15,0 3 3-15,0 3 1 16,-3-2-4-16,-1-7 0 16,4-10-6-16,0-6 1 15,0-3-12-15,-7-9 0 16</inkml:trace>
  <inkml:trace contextRef="#ctx0" brushRef="#br0" timeOffset="20592.68">4741 10602 57 0,'-17'28'28'0,"17"-9"-26"16,0-19 45-16,0 3-42 15,10-3 0-15,19-3 4 16,9-7 1-16,33-5-12 0,28-4 1 16,3-6 8-16,36-10 0 15,3-5-3-15,17-1 1 16,1-3-5-16,-11 3 1 16,-17 7-5-16,-39 5 1 15,-11 7-6-15,-18 10 0 16,-17 6-9-16,-18 12 0 15,-17 6-4-15,-15 7 1 16</inkml:trace>
  <inkml:trace contextRef="#ctx0" brushRef="#br0" timeOffset="21014.39">5182 11107 60 0,'4'3'30'0,"-4"31"-29"0,0-21 55 16,-4 9-54-16,-3-3 1 16,-3 18 0-16,-4 4 1 15,3 15-5-15,-7 13 0 16,1 0 3-16,6 0 0 15,8-9-4-15,-4-4 1 16,7-15-5-16,7-13 0 16,7-12-7-16,7-16 0 15,4-12-7-15,-11-7 0 16</inkml:trace>
  <inkml:trace contextRef="#ctx0" brushRef="#br0" timeOffset="21227.46">5433 11398 62 0,'21'16'31'0,"-3"-4"-37"0,-1-8 57 0,-3-4-50 16,11-4 1-16,7-2-1 15,7-3 1-15,-4-1-6 16,0 1 1-16,-7-4-5 15,-3-2 1-15,-7-1-11 16,-11-3 0-16</inkml:trace>
  <inkml:trace contextRef="#ctx0" brushRef="#br0" timeOffset="21424.62">5609 11216 54 0,'-10'44'27'0,"3"-3"-29"0,3-19 44 0,-3 6-41 0,0 7 0 0,3 9-1 0,4 3 1 0,0-3-7 0,0-4 0 0</inkml:trace>
  <inkml:trace contextRef="#ctx0" brushRef="#br0" timeOffset="21646.4">6209 11182 60 0,'-18'53'30'0,"-31"-9"-30"16,28-16 35-16,-15 16-35 15,-2 10 1-15,-1 2-2 16,4 0 0-16,3-5-4 16,7-11 1-16,7-8-7 15,8-20 0-15,-1-15-5 0,11-16 1 16</inkml:trace>
  <inkml:trace contextRef="#ctx0" brushRef="#br0" timeOffset="21839.98">5948 11216 56 0,'21'32'28'0,"18"12"-32"0,-29-29 55 0,5 14-50 0,9 2 0 0,-6 3 0 0,14 10 0 16,-4 0-4-16,4-9 1 15,-4-7-4-15,-4-6 1 16,-2-13-10-16,-5-15 0 0,-6-16-2 15,-4-9 1-15</inkml:trace>
  <inkml:trace contextRef="#ctx0" brushRef="#br0" timeOffset="22198.52">6237 10878 67 0,'18'22'33'0,"14"0"-39"16,-22-19 70-16,1-3-62 16,6-3 1-16,-3-1 1 15,8-2 0-15,6-3-6 16,4 3 1-16,-8-1 3 16,-3 4 1-16,-3 0-2 0,-7 9 0 15,-11 1-1-15,0 8 0 16,-11 7 0-16,0 6 0 15,1 1-1-15,-4 5 1 16,3-3 0-16,1-2 0 16,6-4 0-16,4-3 0 15,4-7-1-15,6-5 1 16,11-7-2-16,15-9 0 16,-12-4-6-16,5 1 1 0,-1-7-12 15,-11 0 0 1,8-2-2-16,0-4 0 15</inkml:trace>
  <inkml:trace contextRef="#ctx0" brushRef="#br0" timeOffset="22853.41">7860 10210 56 0,'0'34'28'0,"-11"32"-33"0,11-50 53 0,0 9-46 0,0 13 0 15,0 5 1-15,0 8 0 16,0 2-4-16,4-12 1 16,-4-7 2-16,0-9 1 15,-4-6-3-15,-6-3 0 16,-8-4-1-16,-3-9 1 0,-18-9-1 15,0-3 0-15,-3-4 0 16,-4 1 0 15,11 5 2-31,0 7 0 47,3 7 0-31,0 5 1-1,4 4-1 1,0 0 1 47,6 9 0-63,12 6 0 0,3 0-1 0,14 1 0 31,7 2-1-31,11-12 0 15,10-6-4 1,21-7 1-16,11-9-7 16,4-9 1-16,0-10-10 0,-1-9 0 0</inkml:trace>
  <inkml:trace contextRef="#ctx0" brushRef="#br0" timeOffset="22961.7">8329 10483 60 0,'-3'62'30'0,"-36"10"-35"0,25-46 52 0,-11 5-47 0,-10 7 1 0,-1 5 0 0,5 4 0 16,6-6-5-16,7-6 1 16,4-10-4-16,4-16 0 15,-4-9-7-15,3-15 1 16,4-14-4-16,3-2 0 0</inkml:trace>
  <inkml:trace contextRef="#ctx0" brushRef="#br0" timeOffset="23092.83">8012 10567 52 0,'7'3'26'0,"7"44"-29"0,-4-25 53 0,12 7-44 16,9 8 0-16,12 10 1 16,10 3 1-16,6 1-12 15,1-7 1-15,-3-10 2 16,-15-9 0-16,-10-6-18 15,-21-10 1-15</inkml:trace>
  <inkml:trace contextRef="#ctx0" brushRef="#br0" timeOffset="24114.32">1806 14989 60 0,'0'9'30'0,"0"-9"-18"0,0 0 31 0,0 0-38 0,7-6 0 0,-3 6 3 16,13-3 1-16,5-4-11 15,-1 1 1-15,18-3 7 16,-1-1 0-16,1 4-3 15,-7 3 0-15,-4 3-3 16,-14 6 1-16,-7 4-4 16,-14 2 0-16,-3 4-2 15,-4 3 1-15,3-4-2 16,-3 4 1-16,3-3 0 16,8-4 1-16,-8 1 2 15,11-4 0-15,-7 1 1 16,7-4 0-16,0 0 1 15,11 1 1-15,6-1-1 16,1-3 1-16,3 0-1 47,4-3 1-31,3-3 0-16,4 3 0 0,-7 0 0 0,-4 0 1 0,-4 6-1 0,-13 7 0 15,-15-4-1-15,-10 7 0 0,-18 12-2 0,8-6 1 16,-8-3-4-16,0 0 0 15,0-4-6-15,0-8 1 0,8-4-9 16,9-9 0 0</inkml:trace>
  <inkml:trace contextRef="#ctx0" brushRef="#br0" timeOffset="24600.66">2441 14844 59 0,'36'-31'29'0,"-12"-10"-30"16,-13 29 50-16,-11-4-46 0,0-3 0 15,-7 1 3 1,-7-1 1-16,-22 3-8 0,-6 3 0 16,-25 7 4-16,-4 0 1 15,1 12-2-15,-8 10 0 16,-6 6-2-16,-1 12 0 16,-7 4-2-16,11 9 1 15,0 3-1-15,14 13 0 16,14-4-1-16,7 17 0 31,25 46 2-31,32-18 1 16,20-23 0-16,36-18 1 0,14-29 0 15,36-18 1-15,13-32 0 16,-10-15 0 0,-17-16-2-16,-15-3 0 0,-11-10-1 15,-17-12 1-15,-21-10-2 16,-25 4 1-16,4 3-7 15,-18 0 0-15,-11 15-11 16,-10 7 0-16</inkml:trace>
  <inkml:trace contextRef="#ctx0" brushRef="#br0" timeOffset="25230.32">2942 16343 48 0,'18'32'24'0,"3"24"-17"0,-10-43 30 0,-4-1-34 15,7 4 1-15,3 0 4 16,1-1 1-16,3-2-10 16,18 3 0-16,3-10 6 15,-3-3 1-15,3-9-2 16,4-13 0-16,-3-9-3 16,-5-10 0-16,1-25-1 15,-18-28 0 1,1-9 0-1,-15-22 1-15,-14-23-2 0,-4-14 1 0,0 2 0 16,-10 0 1-16,-7-3-1 0,7 6 0 31,-18-12 0-31,18 28 1 16,3 32 0-16,11 18 0 31,21 16 0 0,0 22 0-15,8 15-1 0,6 10 1-16,4 12-4 0,3 7 1 0,-10 6-6 0,-8 0 0 0,1 0-13 15,-18 3 0-15</inkml:trace>
  <inkml:trace contextRef="#ctx0" brushRef="#br0" timeOffset="28313.33">3616 16726 60 0,'0'0'30'0,"4"28"-22"0,-4-15 30 16,0 6-35-16,0-1 1 16,0 7 0-16,0 7 0 15,0-1-6-15,0 1 0 16,0-4 2-16,7-3 0 16,-7-6-9-16,0-13 1 0,0-12-11 15,10-19 0 1</inkml:trace>
  <inkml:trace contextRef="#ctx0" brushRef="#br0" timeOffset="28969.48">3856 14415 44 0,'0'6'22'0,"0"4"-13"0,-7-7 28 16,3 6-35-16,-6 4 0 16,-4 2 2-16,-1 4 0 15,-2-3-5-15,-1 0 0 16,4-4 3-16,-4-3 1 15,4-2-2-15,0-4 1 0,11-6-2 16,-8-4 1-16,11-2-2 16,0-3 0-16,0-4 0 15,11 3 0-15,-8-6-1 16,11 1 1-16,0-1 0 16,8 3 0-1,2 4 1-15,-3 5 0 0,1 7 0 16,6 7 1-16,4 2-1 15,-4 4 0-15,0 5 0 16,4 1 0-16,-11-3 0 16,0-7 0-16,0-2 0 15,4-7 0-15,-11-4 0 16,4-8 0-16,-4 2 0 16,0-8 1-16,-10-7-1 15,-4-10 1-15,-4 7-1 16,-7 3 1-16,-6 6-6 0,-4 6 0 15,-15 10-11-15,1 10 1 16</inkml:trace>
  <inkml:trace contextRef="#ctx0" brushRef="#br0" timeOffset="29527.69">5680 14531 58 0,'0'47'29'0,"0"9"-34"0,0-40 47 15,0 9-42-15,0 7 1 16,0 8-1-16,0 1 0 0,0-3-5 16,0-7 1-16,0-9-9 15,0-3 0-15,-11-13-3 16,11-6 1-16</inkml:trace>
  <inkml:trace contextRef="#ctx0" brushRef="#br0" timeOffset="29871.92">4787 15440 73 0,'0'16'36'0,"18"-10"-46"0,-1-3 78 15,12-3-65-15,20-3 1 16,22-3 3-16,13-13 1 16,36-6-10-16,25-13 1 15,7-2 5 1,6-1 1-16,1-3-3 15,-21 6 0-15,-29 7-7 0,-17 12 1 0,-25 7-9 16,-14 5 0 0,-22 7-12-16,-20 4 0 15</inkml:trace>
  <inkml:trace contextRef="#ctx0" brushRef="#br0" timeOffset="30309.28">5271 16152 57 0,'3'-12'28'0,"-3"8"-25"0,0 4 40 16,-3 7-41-16,-15 8 0 0,-3 10 1 16,-18 1 0-16,0 14-4 15,-3 1 1-15,-1 3-1 16,5 3 0-16,-1 0-5 16,4-9 0-16,13-10-12 15,8-19 0-15</inkml:trace>
  <inkml:trace contextRef="#ctx0" brushRef="#br0" timeOffset="30516.26">4946 16093 59 0,'28'21'29'0,"18"23"-30"16,-25-25 47-16,0 9-46 15,11 1 0-15,3 8 0 0,8 10 0 16,-4 3-3-16,10 4 0 16,-7-17-5-16,1-8 1 15,-8-17-10-15,-3-6 1 16</inkml:trace>
  <inkml:trace contextRef="#ctx0" brushRef="#br0" timeOffset="30954.9">5539 16224 48 0,'-7'22'24'0,"14"-16"-15"16,-4-6 37-16,4 0-40 0,4 0 0 16,3 4 2-16,11-1 1 15,6 0-12-15,8-6 1 16,0-4 6-16,-7-2 0 16,7-3-8-16,-8-4 0 15,-3-3-13-15,-6 0 1 16,-5-3-4-16,-6 0 0 15</inkml:trace>
  <inkml:trace contextRef="#ctx0" brushRef="#br0" timeOffset="31149.02">5747 15995 57 0,'10'54'28'0,"-10"-4"-33"16,0-9 54-1,0-7-48-15,0-6 0 16,-7 7 0-16,4-1-4 16,-1-2 1-16,4-7-7 15,0-6 0-15,4-10-7 16,-4-6 0-16</inkml:trace>
  <inkml:trace contextRef="#ctx0" brushRef="#br0" timeOffset="31406.07">6315 16027 57 0,'-11'44'28'0,"-28"3"-32"0,25-32 50 15,-7 10-45-15,-7 7 0 16,3-1 0-16,4 0 0 16,-7-2-4-16,7-4 1 15,10-6-8-15,0-10 1 16,8-12-7-16,6-10 0 0</inkml:trace>
  <inkml:trace contextRef="#ctx0" brushRef="#br0" timeOffset="31601.12">6068 16008 49 0,'14'34'24'0,"21"17"-17"15,-24-39 40-15,-1 13-43 16,8 3 1-16,-4 4 0 16,11-7 0-16,7 3-8 15,-8 0 1-15,1 1 1 16,-4-4 1-16,-3-10-8 15,3-5 0-15,-11-4-10 16,1-12 0-16</inkml:trace>
  <inkml:trace contextRef="#ctx0" brushRef="#br0" timeOffset="32002.5">6424 15660 64 0,'11'28'32'0,"-1"-22"-31"0,-6-6 55 0,3 0-53 0,0 0 1 0,3 0 1 0,12-3 1 0,-1-3-8 0,0 0 1 0,0-1 4 15,-3 7 1-15,-11 3-3 16,-4 4 0-16,-3 5-1 16,-7 1 1-16,-7 3-2 15,-3 2 1-15,-1 4-2 16,4 7 1-16,-4-1 0 16,8-3 1-16,3 0 0 15,7-6 0-15,3-4 0 16,18-2 0-16,0-7 0 15,11-3 0-15,3-6-5 16,4-3 1-16,-3-3-11 16,-8-4 1-16,-7-3-8 15,-3 1 1-15</inkml:trace>
  <inkml:trace contextRef="#ctx0" brushRef="#br0" timeOffset="33367.67">7581 14534 39 0,'7'-16'19'0,"-10"4"-9"15,3 12 19-15,0 0-24 16,3 6 0-16,1 7 1 15,-4 5 1-15,0 14-9 16,-4 15 1-16,4 9 5 16,0 10 1-16,4 3-1 15,-1 10 0-15,1-7-1 16,-4-10 0-16,-4-2-1 0,-3-19 0 16,0-7-2-16,-14-15 1 15,3-3-3-15,-3-16 1 16,-14-7-1-16,0 7 1 15,-22-6-1-15,8-3 1 16,-4-1 1-16,-4 4 0 16,15 3 1-16,0 3 0 15,14 6 0-15,-1 4 1 16,12 8 0-16,6 11 1 16,18-4-1-16,11 6 1 0,14 7-2 15,10 2 1 1,7-2-1-16,4-7 1 15,-7-5-4-15,-4-14 0 0,8-9-8 16,-1-6 1-16,8-16-11 16,3-9 0-16</inkml:trace>
  <inkml:trace contextRef="#ctx0" brushRef="#br0" timeOffset="33585.71">8146 14879 62 0,'28'31'31'0,"-42"20"-39"15,3-39 50-15,-6 10-42 16,-5 9 1-16,1 1 0 16,-14 12 0-16,3 6-2 15,4 6 0-15,3-6-4 0,1-6 1 16,2-9-12-16,8-20 1 15</inkml:trace>
  <inkml:trace contextRef="#ctx0" brushRef="#br0" timeOffset="33765.74">7789 14932 52 0,'11'-9'26'0,"31"21"-23"0,-21-5 38 15,8 12-38-15,2 9 1 16,15 13 2-16,14-1 1 0,11 10-10 15,3-6 1-15,0-3 2 16,-11-6 0-16,-6-13-12 16,-25-10 0-16,-15-2-7 15,-17-7 1-15</inkml:trace>
  <inkml:trace contextRef="#ctx0" brushRef="#br1" timeOffset="48322.95">11342 5672 35 0,'-7'-6'17'0,"10"3"-10"0,-3 3 17 16,0-6-22-16,0 6 1 15,0-7 2-15,-3 7 1 0,3-6-7 16,-4 3 1-16,-3 0 4 15,-3 3 1-15,-8 0-2 16,-3 3 0-16,-4 0-1 16,0 3 0-16,-3 10-1 15,0-7 1-15,3 13-1 16,4 7 0-16,0 5-1 16,3 4 1-16,4 2 0 15,4 11 0-15,3-7-1 16,3-4 1-16,11-5 0 15,7-4 1-15,4-6-1 16,10-6 0-16,7-10 0 16,1-2 0-16,-1-7-2 15,0 0 1-15,0-3-5 16,1-4 0-16,3 1-10 16,-8-3 1-16,1-1-3 0,0-2 1 15</inkml:trace>
  <inkml:trace contextRef="#ctx0" brushRef="#br1" timeOffset="48683.6">11649 5976 21 0,'21'4'10'0,"7"-8"0"0,-21 1 12 15,0 3-16-15,0 0 0 16,0-6 5-16,0 0 0 0,-3-7-13 15,-1 1 1-15,1-1 9 16,-4 1 0-16,-4-1-3 16,-6 1 0-16,-4 2-3 15,-4-2 0-15,-7 2-1 16,1 4 0-16,-4 3-1 16,-1 6 1-16,1 6-1 31,3 4 1-31,8 6-1 15,3 3 1-15,3 6 0 0,11 3 0 0,7-3-1 16,7-9 0-16,4-3 0 16,7-4 0-16,3-8-3 15,0-4 1-15,4-7-5 16,-1-5 0-16,-2-4-10 16,-5 0 1-16</inkml:trace>
  <inkml:trace contextRef="#ctx0" brushRef="#br1" timeOffset="49086.94">11843 5820 29 0,'3'6'14'0,"11"-9"2"0,-10 3 12 16,-1 3-24-16,1 3 1 15,0 4 3-15,-4 2 1 16,3 1-11-16,-3-4 0 16,0 1 7-16,0 2 0 0,0-6-3 15,0 1 1 1,0-7-3-16,0 0 1 0,0 0-1 15,4-4 0-15,3 4 0 16,-4-6 0-16,4-3 0 16,4 3 0-16,3 2 0 15,-7-5 1-15,4 3-1 16,6-1 1-16,1 1-1 16,-1 0 0-16,1 0 0 15,3-1 0-15,-3 4 0 16,0-3 1-16,-1 9 0 15,-3 0 0-15,0 3 0 16,1 7 1-16,-1 3 0 16,0 3 0-16,0-1-1 15,0 4 1-15,0-6-2 16,0 3 1-16,0-4-3 16,-3-2 0-16,-1-13-6 15,1-3 0-15,0-7-10 0,-4-5 0 16</inkml:trace>
  <inkml:trace contextRef="#ctx0" brushRef="#br1" timeOffset="49402.21">12393 5807 56 0,'7'38'28'0,"0"-1"-27"0,-3-33 46 0,3 2-44 16,0 9 0-16,3 4 1 16,-6 0 0-16,3 6-5 15,0-6 0-15,0-10 3 16,0 4 1-16,-3-10-2 16,3-6 1-16,-4-6-1 15,1-7 1-15,3-3-2 16,0-12 1-16,4-1-3 15,3-2 0-15,0 6-4 16,3-1 1-16,1 7-6 16,0 4 0-16,-1 5-9 15,-3 4 1-15</inkml:trace>
  <inkml:trace contextRef="#ctx0" brushRef="#br1" timeOffset="49750.82">12760 5889 54 0,'18'12'27'0,"17"-2"-29"16,-25-10 45-16,5 0-42 0,2 0 1 15,-3-4 0-15,4-2 1 16,-4-3-4-16,4-1 1 16,-8-5 2-16,1-4 0 15,-8 0-2-15,-3-3 1 0,-3 6-1 16,-4 1 0-1,-7-1-1-15,-7 7 1 16,3 2 0-16,0 7 0 0,1 4 0 16,-1 5 1-16,4 7-1 15,3 9 1-15,8-3 0 16,3 6 0-16,7 0 0 16,3-3 0-16,5 3-1 15,2 1 1-15,1-14-3 16,3-5 0-16,0-4-6 15,0-9 0-15,-3-7-10 16,0-5 1-16</inkml:trace>
  <inkml:trace contextRef="#ctx0" brushRef="#br1" timeOffset="50583.59">13127 5870 40 0,'18'31'20'0,"-1"1"-18"0,-13-29 26 15,-1-3-27 1,1 0 0-16,-4 0 2 0,0-10 1 16,-4 4-4-16,4-3 0 15,-3-4 3-15,3 1 1 16,0-7-1-16,3 3 1 16,4 3-1-16,4 1 1 15,3 6-1-15,4-7 0 16,3 4-1-16,11 2 0 15,10 1-2-15,0-3 1 16,-3 2-4-16,3 4 1 0,-3-6-5 16,3 3 1-16,-3-4-3 15,-3 4 0-15,-1 0 0 16,-7-1 1-16,-3 7 2 16,-4 0 1-16,-3 4 5 15,-4-4 1-15,-4 3 3 16,-3 3 0-16,0 3-1 15,-7-2 1-15,-7 2-2 16,0 0 0-16,-7 1-3 16,-4 2 1-16,-3 1 0 15,0 3 0-15,4-4-1 16,2 4 1-16,1 0 0 16,7 2 1-16,4-2-1 15,6 6 1-15,4 3 0 16,7 6 0-16,1-5 0 15,-1 2 1-15,-7 3-1 0,-4 4 1 16,-6-1-2-16,-8-9 1 16,-7 0-1-16,-3-3 0 15,0 0-1-15,7-9 1 16,0-4-1-16,0 1 0 16,3-10 1-16,8 3 1 15,-1-6 0-15,8-10 1 16,10 0 0-16,7 1 1 15,11-4 0-15,7-6 1 16,3 3-1-16,7-9 0 16,4-6 0-16,-3-4 0 15,-5 4-2-15,-2-1 1 16,-12-3-2-16,-6-5 1 0,-4 2-2 16,-7 9 1-16,-3 7-1 15,-4 3 1-15,-10 13-1 16,-4 12 1-16,-4 10 0 15,4 9 1-15,3 9 0 16,4 10 0-16,4 0-1 16,3-4 1-16,0-2 0 15,4-7 0-15,-1-6-2 16,4-10 0-16,7-5-5 16,4-7 0-16,0-3-10 15,0-7 0 16</inkml:trace>
  <inkml:trace contextRef="#ctx0" brushRef="#br1" timeOffset="51100.03">16792 6052 45 0,'0'-3'22'0,"-14"-4"-16"16,7 4 31-16,-7-3-36 15,-4 3 1-15,-6-4 0 16,-5 1 1-16,1 0-4 15,0 3 1-15,-4 6 2 16,4 6 1-16,10 4-1 0,4-1 0 16,11 4-1-16,6 0 1 15,8 3-1-15,14-1 0 16,10-8-2-16,4-1 1 16,-4-6-5-16,-3-6 1 15,-4-3-7-15,0-7 0 16,-7-2-5-16,4-7 0 15</inkml:trace>
  <inkml:trace contextRef="#ctx0" brushRef="#br1" timeOffset="51338.37">17043 6136 45 0,'17'16'22'0,"-13"-35"-22"15,-4 10 38-15,-7-1-38 16,0-12 1-16,-4 1 3 15,-3-1 0-15,0-4-3 16,0 5 1-16,3-1 5 16,4 6 0-16,11-3-1 15,17 0 1-15,4 7-2 16,6-1 1-16,8 4-7 16,3-1 1-16,-3-2-8 15,-3-1 1-15,-5 4-13 16,-10-10 0-16</inkml:trace>
  <inkml:trace contextRef="#ctx0" brushRef="#br1" timeOffset="52001.32">19343 5456 58 0,'7'16'29'0,"11"24"-29"16,-15-27 45-16,1 9-45 15,3 12 1-15,0 1 0 16,0 15 1-16,0 3-3 15,0 4 1-15,0 2 0 16,0-5 0-16,0-10 0 16,0-7 0-16,-7-9-1 0,-7-6 0 15,0-9 0-15,-4-1 0 16,-3-15 0-16,-3-6 1 16,-5-7-1-16,-6-9 0 15,-4 0 0-15,-3 0 1 16,3 3 0-16,-3 0 0 15,3 10 0-15,4 8 0 16,7 4 1-16,3 7 0 16,4 5 0-16,4 10 0 15,3 3 1-15,3 10 1 16,4-7 0-16,7 3 0 16,7 4-1-16,7 2 1 0,8-8-2 15,-1-1 1-15,4-6-5 16,3-7 0-16,0-2-9 15,0-4 1-15,1-15-8 16,-4-3 0-16</inkml:trace>
  <inkml:trace contextRef="#ctx0" brushRef="#br1" timeOffset="52215.96">19689 6064 58 0,'10'44'29'0,"-17"-44"-34"15,7 6 50-15,0-6-45 16,0 4 0-16,-3-4-2 0,3 0 1 16,0-4-6-16,0-2 0 15,0-13-9-15,-4 1 1 16</inkml:trace>
  <inkml:trace contextRef="#ctx0" brushRef="#br1" timeOffset="52407.1">19586 5782 49 0,'21'44'24'0,"8"-28"-19"0,-26-16 38 0,8 0-44 15,-1 3 1-15,4-6-6 16,1 3 0-16,-1 0-4 16,0-4 0-16,-7 1-5 15,3 3 0-15</inkml:trace>
  <inkml:trace contextRef="#ctx0" brushRef="#br1" timeOffset="52661.15">19964 6083 57 0,'28'35'28'0,"-10"5"-36"0,-11-30 58 15,0-1-46 1,0 1 0-16,-4-4 3 16,1 0 1-16,-1-6-10 15,4-3 1-15,0-6 5 0,4-7 0 16,0 0-2-16,3 1 1 15,-4-7-3-15,1 0 0 47,-4 6-5-47,0-3 1 0,4 7-9 0,-4 2 1 0,0 4-9 0,0 0 1 16</inkml:trace>
  <inkml:trace contextRef="#ctx0" brushRef="#br1" timeOffset="52962.88">20264 6099 51 0,'42'9'25'0,"4"-9"-22"0,-32-3 40 0,4 0-43 15,-1 3 0-15,1-13 0 16,-4-2 1-16,0-4-2 16,-10-3 1-16,-4 0 0 15,-8 3 0-15,-6 0-1 16,0 7 1-16,-7-1 0 15,7 10 0-15,-4 6 0 16,8 10 1-16,3-1 0 16,7 13 0-16,3-3 0 15,8 7 1-15,3-1-1 16,4 3 0-16,3-6-3 0,0-3 0 16,7-3-6-1,-7-6 0-15,0-7-8 0,-3-6 0 16</inkml:trace>
  <inkml:trace contextRef="#ctx0" brushRef="#br1" timeOffset="53754.83">20712 6196 37 0,'7'3'18'0,"-4"-25"-18"0,-3 10 24 0,0-4-23 15,0 0 0-15,0-9 2 16,0 3 1-16,-3-6-4 16,3 6 0-16,7 0 3 15,3 0 0-15,4 6 0 16,11 1 0-16,10-1-1 16,4 4 0-16,7-1-1 15,7 0 1-15,-4 1-2 16,-3 6 1-16,-7-1-1 15,-4 7 0-15,-6 0 0 16,-1 0 0-16,-4 4-2 16,-2 8 1-16,-5 7-2 15,-3 6 1-15,-3 9-2 16,-4 1 1-16,-3 9-1 0,-4 0 1 16,-4 15 0-16,-3 1 0 15,3 3 3-15,-3 6 0 16,-3-4 1-16,-4-8 0 15,-8-7 0-15,-2-9 1 16,-1-10-1-16,0-9 1 16,-3-9-2-16,0-7 0 15,3-3 0-15,1-9 1 16,2-7 0-16,5-2 0 16,6-1 0-16,4-3 0 15,7 3 1-15,7-6 0 0,11 7 0 16,10 2 0-16,7-6 1 15,4 1 0-15,11-4 0 16,9-7 0-16,9-2-1 16,-1 9 1-16,-4-3-1 15,1 0 0-15,-8 0-2 16,-7-3 1-16,-6-1-1 16,-8-2 1-16,-7 6-3 15,-3-6 1-15,-7-4 0 16,-8 4 1-16,-3-4-1 15,-7 4 0-15,-3 6 0 16,-8 6 0 15,-3 6 1-31,0 4 0 16,0 22 0-16,3 9 1 0,4 3 0 0,4 9 1 0,6 10-1 16,8-3 1-16,3 3 0 15,7-4 1-15,4 4-2 0,17-6 1 16,14-10-1-16,11-9 0 15,0-6-6-15,-10-10 1 16,-18-10-13 0,-22-2 1-1</inkml:trace>
  <inkml:trace contextRef="#ctx1" brushRef="#br1">6195 8103 0,'0'0'0,"0"0"15,0 0 1,0 0-16,0 0 16,0 0-16,0 0 15,0 0 1,0 0-16,0 0 15,0 0 1,0 0-16,0 0 16,0 0-1,0 0-15,0 0 16,0 0 0,0 0-16</inkml:trace>
  <inkml:trace contextRef="#ctx0" brushRef="#br1" timeOffset="55287.75">11130 10392 44 0,'11'9'22'0,"6"-21"-11"0,-10 5 22 0,-7 7-29 16,4-6 0-16,-1 0 2 15,1-1 0-15,-8 4-8 16,1 0 1-16,-4 0 5 16,-4 3 1-16,-6 3-2 15,-4 3 0-15,-4 4-1 16,0 12 0-16,-7 9 0 16,1 4 0-16,2 5-1 15,1 4 0-15,7 3-1 0,3 4 1 16,8-4 0-16,10-4 0 15,7-5-2-15,14-7 0 16,0-5-4-16,4-8 0 16,3-5-10-16,4-7 1 15,0-6-5-15,-1 0 0 16</inkml:trace>
  <inkml:trace contextRef="#ctx0" brushRef="#br1" timeOffset="55666.68">11409 10765 46 0,'17'-3'23'0,"1"3"-20"16,-11-3 39-16,-3-4-39 15,-1 4 0-15,-3 3 1 16,0-6 0-16,-3-4-6 16,-4-5 0-16,-4 2 4 15,-3 1 0-15,-7 2-2 16,7 7 1-16,0 9-1 16,-1 4 1-16,1 2-1 15,0 10 0-15,4 3 0 16,3-3 1-16,7 0-1 0,0-3 0 15,10-6-1 17,8-10 1-32,10-3-3 0,4-10 0 0,3-5-9 0,-3-4 1 15,3-3-5-15,-3 0 0 16</inkml:trace>
  <inkml:trace contextRef="#ctx0" brushRef="#br1" timeOffset="56007.77">11737 10693 56 0,'14'25'28'0,"-3"-6"-33"0,-4-19 53 0,-4-4-48 15,4 1 1-15,-3 3 0 16,3 0 0-16,0-6-1 16,0-3 0-16,0-4 0 15,4 1 1-15,-1-7-1 16,1-3 0-16,-4-3 0 15,3 3 0-15,5-6 0 16,-1 6 0-16,3 3 1 16,4 6 0-16,1 4 1 15,2 6 1-15,5 9 0 16,-5 3 0-16,1 7 0 16,0 9 1-16,-4 6-1 15,-4-5 0-15,5 8-3 0,-5-3 0 16,1-2-5-1,-4-4 0-15,0-16-9 0,4-9 1 16,-4-9-7-16,0-7 0 16</inkml:trace>
  <inkml:trace contextRef="#ctx0" brushRef="#br1" timeOffset="56551.23">12517 10501 57 0,'7'19'28'0,"-7"3"-24"16,3-12 51-16,1 5-49 15,6 10 0-15,-3 4 5 0,4-4 0 16,-1 6-13-16,5 0 0 16,-1 1 9-16,0-7 1 15,0-10-4-15,-3-5 1 16,3-13-3-16,3-10 0 15,4 1-2-15,1-13 1 16,2-16-3-16,5 0 1 16,-1-6-7-16,0 0 0 0,-3 3-7 15,-1 10 0 1,-6 2-10-16,0 13 0 16</inkml:trace>
  <inkml:trace contextRef="#ctx0" brushRef="#br1" timeOffset="56922.93">13032 10765 63 0,'14'22'31'0,"10"-13"-27"16,-17-12 50-1,8-3-53-15,6-4 1 0,-4 1 0 16,1-4 0-16,0-2-3 0,-4-10 1 15,-4-4 0 1,-3 1 1-16,-7 3-2 0,-3 0 1 16,-11 0-2-16,-4 9 1 15,1 1-1-15,-5 15 0 16,1 3 0-16,4 9 1 16,2 10 0-16,5 3 0 15,6 0 1-15,4 7 0 16,11 2 1-16,7 4 1 15,6-7-1-15,8-6 0 16,3-9-2-16,4-7 0 16,0-5-5-16,3-11 1 15,1-5-11-15,-8-4 0 16,-7-9-3-16,-3-3 1 0</inkml:trace>
  <inkml:trace contextRef="#ctx0" brushRef="#br1" timeOffset="57287.34">13737 10759 58 0,'11'31'29'0,"3"-12"-40"0,-14-19 57 16,0 0-45 0,0-10 1-16,0-2 1 0,-4-4 0 15,1-6-4-15,-1-9 1 16,-3-1 2-16,4 4 0 16,-1-6 0-16,4 5 0 15,7 1 0-15,7 6 0 16,8 10 0-16,6 2 0 15,7 10-3-15,7 0 0 16,1 0-4-16,-12 0 1 16,1 0-11-16,0 0 1 15,-4-3-5-15,4 0 1 0</inkml:trace>
  <inkml:trace contextRef="#ctx0" brushRef="#br1" timeOffset="57795.34">14520 10599 55 0,'53'25'27'0,"-25"-19"-31"15,-20-6 50-15,-1-3-44 16,0-3 0-16,-7-1 1 16,3 1 1-16,-3-3-5 15,-7-1 1-15,-7 1 2 16,-11-1 0-16,-10 1-2 15,-7-4 1-15,-4-2-3 16,-4 5 1-16,5 7-4 16,2 9 1-16,8 7-2 0,10 6 0 15,8 9 0-15,10 3 0 16,14 7 3-16,14 12 0 16,7 10 4-16,7 6 0 15,1 3 2-15,-1 6 0 16,0-6 0-16,-10-3 0 15,-11-4-1-15,-7-5 0 16,-11-4-3-16,-10-3 0 31,-10-9-1-31,-12-9 0 0,-2-11 0 16,-5-11 1-16,-3-7 0 0,8-12 1 0,6-4 1 16,7-9 1-16,4-3 2 15,10 3 0-15,15-3 2 16,17-6 1-16,14-1-1 15,18-2 1-15,7-7-2 16,0-3 0-16,-3 0-7 16,-11 3 1-16,-8-2-10 15,-6 2 1-15,-7 0-10 16,-1 0 1-16</inkml:trace>
  <inkml:trace contextRef="#ctx0" brushRef="#br1" timeOffset="58614.21">14838 10818 57 0,'35'13'28'0,"18"-42"-28"0,-39 17 46 0,4-4-45 16,3 7 0-16,0-7 0 16,-7-6 0-16,-3-6-2 15,-8 0 1-15,-6 3 1 16,-8 6 0-16,-6 3-1 15,-8 10 1-15,0 15 0 16,-3 13 0-16,3 3 0 16,4 13 1-16,7 9 0 15,14 3 1-15,11 3 0 16,10-2 1-16,14-11-2 16,7-8 1-1,4-20-3 1,4-18 0 15,-1-6-9-31,0-4 1 16,-3-3-13-16,0-6 1 0</inkml:trace>
  <inkml:trace contextRef="#ctx0" brushRef="#br1" timeOffset="62210.44">17212 10492 55 0,'18'25'27'0,"-1"-22"-24"15,-13 0 28-15,-4-3-29 16,3-12 1-16,-3-1 0 16,-3-2 0-16,-4-4-5 15,-7 3 1-15,-7-3 2 16,-4 0 1-16,-7 7-2 16,-3 9 1-16,0 6-1 15,-1 13 0-15,4 12-1 16,4 3 0-16,11 10 0 0,10 3 0 15,7 6 0-15,10-3 1 16,11-9 2-16,8-13 1 16,-1-10 0-16,4-11 0 15,-1-11 0-15,-3-18 0 16,-3-9-5-16,-4-1 1 16,-3-9-17-16,-4 0 1 15,-3 4-1-15,-4 2 0 16</inkml:trace>
  <inkml:trace contextRef="#ctx0" brushRef="#br1" timeOffset="62509.71">17403 10727 53 0,'-4'-12'26'0,"4"-32"-31"16,0 37 52-16,0-14-45 16,0-1 0-16,0-4 5 15,0-2 0-15,4-3-6 16,6 6 0-16,4 0 6 16,14 3 0-16,8 3-2 15,6 0 1-15,7-3-5 16,4 7 0-16,-3 2-6 15,-4 0 1-15,-11-2-9 16,-7 5 0-16,-7-5-9 0,-10-1 1 16</inkml:trace>
  <inkml:trace contextRef="#ctx0" brushRef="#br1" timeOffset="63096.12">19410 9881 57 0,'7'47'28'0,"3"12"-27"16,-6-40 47-16,3 12-45 15,-3-2 0-15,3 11 2 16,0 1 0-16,0 0-6 15,-4-4 1-15,4-5 3 0,-3-7 0 16,-4-9-2-16,0-4 1 16,-7-9-2-16,-4-3 0 15,-6-9-1-15,-15-4 0 16,0-6 0-16,-7 1 0 16,-7 2 0-16,-3 3 0 15,3 10-1-15,4 10 1 16,3 8 0-16,4 7 1 15,10 6-1-15,11 13 1 16,7 3 1-16,10 3 0 16,4 0 1-16,15-3 1 0,9-6-1 15,5-4 1-15,2-9-1 16,8-9 0-16,4-10-3 16,-1-6 0-16,-3-6-6 15,-7-7 0-15,0-2-14 16,-11-4 0-16</inkml:trace>
  <inkml:trace contextRef="#ctx0" brushRef="#br1" timeOffset="63352.28">19780 10526 72 0,'4'22'36'0,"-1"13"-44"0,-3-29 58 15,4 4-50 1,-4-1 0-16,3 0-4 0,1-5 0 16,-1-4-2-16,1-7 1 15,-1-8-12-15,-3-1 0 16,-3-12-2-16,-4-4 0 15</inkml:trace>
  <inkml:trace contextRef="#ctx0" brushRef="#br1" timeOffset="63561.01">19696 10247 64 0,'10'35'32'0,"4"-26"-46"15,-7-9 68-15,4 3-55 16,3 1 1-16,0-1-1 16,4 0 0-16,-1 3-3 15,1-3 1-15,0-3-9 16,-1 0 0-16,-3-3-5 16,4-3 0-16</inkml:trace>
  <inkml:trace contextRef="#ctx0" brushRef="#br1" timeOffset="63831.27">20070 10542 52 0,'35'50'26'0,"-21"-12"-28"0,-11-32 48 0,1 1-41 0,0-4 1 15,-1-3 4 1,1-3 0-16,-1-4-11 0,-3-2 0 15,0-4 9-15,4-2 1 16,3-1-4-16,3-3 0 16,4-3-2-16,4-3 1 15,7-3-5-15,3 0 1 16,0 3-7-16,-3-1 1 0,-8 8-9 16,-2 2 0-16,-1 0-8 15,0 4 0-15</inkml:trace>
  <inkml:trace contextRef="#ctx0" brushRef="#br1" timeOffset="64264.23">20461 10583 67 0,'14'9'33'0,"14"-9"-37"0,-17 0 58 16,7 0-52-16,6-3 0 16,5 0-1-16,-5-3 1 15,-6 0-3-15,0-4 0 16,-1-6 1-16,-6-2 0 15,-4-4-1-15,-4 0 0 16,-3 3-1-16,-7 0 1 16,-3 10-1-16,-4 6 1 15,0 9 0-15,-1 13 0 0,5-1 0 16,3 11 1-16,7 5 0 16,3 7 0-1,8-7 0-15,3 1 0 16,0-7-2-16,4 0 0 0,3-6-5 15,7-15 1-15,0-4-7 16,4-3 0-16,0-13-5 16,0-9 0-16</inkml:trace>
  <inkml:trace contextRef="#ctx0" brushRef="#br1" timeOffset="64552.54">21029 10712 42 0,'-3'-13'21'0,"-8"-47"-22"16,7 42 36-16,-3-4-29 0,0-10 0 16,0 1 3-1,4 0 1-15,-1 5-11 0,4 5 0 16,7 5 9-16,7 0 0 15,8 0-4-15,6 10 1 16,4 0-2-16,3-3 0 16,-7 5-4-16,-3 1 0 15,-1 0-7-15,-6 0 1 16,-4 0-13-16,0-3 1 16</inkml:trace>
  <inkml:trace contextRef="#ctx0" brushRef="#br1" timeOffset="65209.97">21668 10395 46 0,'45'12'23'0,"-20"1"-17"0,-18-16 27 0,0 3-32 0,-3 3 0 0,-4-3 1 0,-4 0 0 0,-6 6-3 0,-8-6 0 0,-7 0 2 16,-6 3 0-16,-5 0-1 16,5 7 1-16,2-1-1 15,5 10 0-15,10-3 0 16,7 9 1-16,7 9-1 0,10 4 0 16,4-4 0-1,4 10 1-15,-1 0-1 0,-6 3 0 31,-4 0 0-31,-7 3 0 0,-10 1-1 16,-8-11 0-16,-3-5 0 0,-4-10 0 16,-3-9 0 15,0-7 1-31,-1-12 0 0,5-13 0 16,10 1 0-16,10-1 1 15,11-3 0-15,0 3 0 0,28-6 1 0,11-6 0 16,11-6 0-16,-1-4 0 0,18-9 0 15,4-6 0-15,-1-4-2 32,-9-2 1-32,-12 2-1 0,-14 4 1 0,-10 3-2 15,-11 0 1-15,-10 9-1 16,-11 13 0-16,-7 9 1 16,0 13 0-1,-4 9 0-15,-3 12 0 31,3 14 1-31,8 11 0 16,3 7 2-16,3 7 0 0,8-4 0 0,10-3 0 0,7 3 1 16,11-6 0-16,4-6-2 15,2-10 1-15,22-9-3 0,7-10 1 16,-10-12-6 0,-11-6 1-16,-25 2-13 0,-24-5 1 15,-22-4-3-15,-7-6 0 16</inkml:trace>
  <inkml:trace contextRef="#ctx1" brushRef="#br1" timeOffset="10826">6237 12236 0</inkml:trace>
  <inkml:trace contextRef="#ctx0" brushRef="#br1" timeOffset="66443.48">10936 14832 52 0,'7'-3'26'0,"4"-13"-23"0,-8 10 27 16,-3 0-28-16,-3 6 0 16,-8-4 2-16,-3 1 0 15,-11 3-5-15,1 7 1 16,-1 11 3-16,-3 14 0 0,0 2-1 15,-1 20 1-15,5 2-1 16,2 7 1-16,8-1-1 16,14 4 1-1,11 3-2-15,7-12 1 16,13-10-5 0,19-10 1-16,3-12-6 0,10-18 1 15,-3-10-4-15,-3-13 0 0,-8-6 2 16,-3-9 0-16,-7-4 5 15,-8 1 0-15,-2-4 8 16,-1-3 0-16,-4 0 4 16,-2 7 1-16,-5 6-1 15,-6 3 1-15,-4 6-2 16,-4 3 0-16,-6 4-3 16,-4 2 0-16,-7 4-2 15,-7 6 1-15,-8 6-2 0,1 7 1 16,0 9-1-16,3 6 1 15,4-6 0-15,7 3 0 16,3 3-1 0,11 0 1-16,11-2-2 0,7-11 1 15,6-5-3-15,1-10 1 16,0-7-6-16,3-2 1 16,0-7-14-16,4-12 0 15</inkml:trace>
  <inkml:trace contextRef="#ctx0" brushRef="#br1" timeOffset="66824.92">11603 15177 52 0,'3'28'26'0,"-3"3"-25"16,0-24 33-16,0-1-32 15,0 0 1-15,0-6 1 16,0 0 0-16,7-6-6 16,1-7 1-16,-1 1 3 15,3-4 0-15,1-9-2 16,3-6 1-16,0-4-2 16,0-2 0-16,4-4 1 15,3 0 0-15,0 10 0 0,0 3 1 16,0 9 0-1,-3 12 0-15,-4 11 1 0,7 8 1 16,0 7 0-16,4 9 0 47,3 7-1-47,1 2 0 16,-5-8-2-16,1-8 1 15,0-2-8-15,-1-3 1 16,-2-7-13-16,-1-12 1 0</inkml:trace>
  <inkml:trace contextRef="#ctx0" brushRef="#br1" timeOffset="67494.1">12386 15036 63 0,'18'50'31'0,"-1"-6"-31"16,-13-35 50-16,3 1-47 15,0-4 1-15,4 3 4 16,-4-2 1 0,10-11-9-1,4-8 0-15,4-13 6 16,0-7 1-16,7-11-3 16,3-8 0-16,4-2-5 15,-1 9 0-15,1 0-8 16,-3 10 0-16,-5 6-11 15,-3 6 1-15,-10 9-5 0,-7 7 1 16</inkml:trace>
  <inkml:trace contextRef="#ctx0" brushRef="#br1" timeOffset="67957.25">12968 15014 61 0,'0'16'30'0,"4"-10"-29"0,-4-6 55 0,7 3-52 15,-7-3 0-15,10 3 2 16,4-6 0-16,8-3-8 15,6-4 0-15,-4 1 5 16,1-4 0-16,-4-9-3 16,-3-3 1-16,-4 0-2 15,-7 0 1-15,-7-3-4 16,-7 3 1-16,-3 3-2 16,-5 9 1-16,-2 10 0 15,-1 6 0-15,0 13 1 0,1 15 1 16,3 13 2-1,3 6 0-15,8-3 2 0,6 4 1 47,8-1-1-47,6-3 1 0,8-10-1 0,7-2 0 16,7-19-2 15,3-13 0-15,-3-13-9-16,0 1 1 0,-4-16-12 0,-10-7 1 15</inkml:trace>
  <inkml:trace contextRef="#ctx0" brushRef="#br1" timeOffset="68380.38">13674 15095 58 0,'7'51'29'0,"7"-23"-28"0,-11-25 43 16,-3-3-41-16,0 0 1 16,7-10 1-16,0-5 1 15,1-7-8-15,-1-6 0 16,3 3 5-16,1-7 0 16,-1-5-2-16,4 5 1 15,4 1-2-15,7 9 1 16,3 3-5-16,7 3 0 15,1 10-5-15,2 0 0 16,-6 9-11-16,3 0 1 0</inkml:trace>
  <inkml:trace contextRef="#ctx0" brushRef="#br1" timeOffset="68834.53">14510 14929 56 0,'42'16'28'0,"-10"-16"-28"16,-25 0 46-16,-4-3-42 15,1 0 0-15,-4 3 1 16,0-7 0-16,-11 4-7 16,-6 0 0-16,-11 0 4 15,-8-3 1-15,1-1-2 16,-4 1 0-16,-3 3-3 16,7 6 0-16,3 3 0 15,7 10 0-15,4 3 0 16,14 6 0-16,14 6 0 15,4 7 0-15,10-4 2 16,10 10 0-16,5 0 0 16,-1 10 1-16,-3 2-1 0,-11 4 0 15,-11-7-1 1,-13 3 0-16,-11 1 0 0,-11-13 0 16,-7-10 0-16,-3-12 0 15,3-13 0-15,1-15 1 16,2-6 0-16,8-13 0 15,11-7 1-15,10-2 1 16,10-7 0-16,8 0 1 16,7-6 0-16,10 6 0 15,7 1-4-15,1-1 1 0,-1 0-9 16,-7 0 1 31,-7 7-11-32,-14 2 1-15</inkml:trace>
  <inkml:trace contextRef="#ctx0" brushRef="#br1" timeOffset="69399.48">14951 15095 61 0,'3'22'30'0,"25"0"-25"0,-17-19 52 16,7 1-54-16,6-1 0 0,5-6 0 15,-1-7 0-15,0-2-5 16,7-10 1-16,-3-3 2 15,-4-10 1-15,-10-3-4 16,-7-2 1-16,-8 2-2 16,-6 4 1-16,-8 8-2 15,-3 8 0-15,-4 8-1 16,1 20 0-16,-5 12 2 16,5 12 0-16,6 13 1 15,8 6 1-15,6 1 4 16,8 2 0-16,3-6 1 15,11-9 0-15,10-10-2 16,18-9 0-16,7-12-9 16,10-10 0-16,1-13-12 31,3 7 0-31</inkml:trace>
  <inkml:trace contextRef="#ctx0" brushRef="#br1" timeOffset="69850.28">17304 14728 57 0,'-4'22'28'0,"-3"-9"-30"0,4-13 44 0,-4 3-42 0,-4 3 1 0,-3 1 0 15,-4-1 1-15,-3 0-3 16,-4 4 1-16,1 5 1 15,-1 10 0-15,4 7-1 16,3 5 0-16,8 4 0 16,3 3 0-16,10-3 0 0,11-7 1 15,11-9 1-15,14-15 0 16,3-20 0 0,-3-12 0-16,0-15-3 15,-8-10 1-15,-2 0-11 0,-5-7 1 16,-3 4-8-16,1 6 0 15</inkml:trace>
  <inkml:trace contextRef="#ctx0" brushRef="#br1" timeOffset="70134.43">17664 15073 61 0,'17'19'30'0,"-10"-50"-36"0,-7 15 54 0,-3-21-44 16,-4-17 0-16,-7-18 1 16,-4-9 0-16,-7-7-7 15,-3-13 0-15,0 1 5 16,3 6 0-16,4 19-2 16,7 6 0-16,7 15 0 15,3 11 1-15,11 8-3 16,11 13 1-16,3 10-6 15,7 5 0-15,4 1-11 16,3 0 1-16,-6 3-5 16,-5 9 1-16</inkml:trace>
  <inkml:trace contextRef="#ctx0" brushRef="#br1" timeOffset="71157.45">19614 13753 47 0,'11'-59'23'0,"-7"2"-19"0,-1 51 42 0,-3-3-42 0,0 2 0 0,0 4 3 16,0 9 1-16,-3 13-10 15,-4 16 1-15,-1 12 7 16,5 12 0-16,-1 10-2 16,1 16 0-16,-1 12-1 15,4 0 1-15,0-3-2 16,4-6 1-16,-1-19-1 16,4-15 0-16,-3-14-2 0,-4-5 0 15,-4-16-1 32,1-13 0-47,-4-12-1 16,-7-7 0-1,-11-6 0-15,-10-3 1 16,-8-6-2-16,-2 0 0 0,-5 3-1 16,8 3 1-16,7 9 1 0,-1 13 0 0,12 7 0 0,6 8 1 0,7 10 1 0,11 10 1 0,7 2 1 15,4-5 0 1,10 5-1-16,4-2 0 0,3 3-1 15,7-10 1-15,1-3-5 16,-1-6 0 0,0-4-8-16,-3-8 1 0,3-7-9 15,1-7 1-15</inkml:trace>
  <inkml:trace contextRef="#ctx0" brushRef="#br1" timeOffset="71385.25">19953 14616 63 0,'7'37'31'0,"-10"-21"-32"16,-1-10 55-16,4 4-54 0,-3-4 1 15,3 0-1-15,0-3 1 16,0-3-4-16,3-6 0 15,1-7-9-15,-4 1 1 16,-4-10-8-16,1-6 1 16</inkml:trace>
  <inkml:trace contextRef="#ctx0" brushRef="#br1" timeOffset="71553.66">19780 14214 47 0,'28'13'23'0,"-10"2"-26"0,-7-11 36 0,-1-1-36 16,4-3 0-16,4 0-11 15,0-3 0-15,-1-1 10 16,-3 4 0-16</inkml:trace>
  <inkml:trace contextRef="#ctx0" brushRef="#br1" timeOffset="71827.67">20151 14550 53 0,'21'62'26'0,"-14"-21"-30"0,-7-31 49 16,3-1-42-1,1 0 1-15,-1-2 4 0,-3-4 0 16,0-3-9-1,0 0 1-15,8-13 5 0,-1-2 1 16,3-7-2-16,1-3 0 16,3-7-3-16,4 1 1 15,-1 6-5-15,1 6 0 16,-1 0-6-16,1 7 1 16,0 2-13-16,-1 7 1 15</inkml:trace>
  <inkml:trace contextRef="#ctx0" brushRef="#br1" timeOffset="72148.03">20475 14653 55 0,'39'13'27'0,"7"-10"-25"16,-32-13 39-16,4 7-40 15,-1-6 1-15,1-10-1 16,-4-6 1-1,-3-6-3 1,-4 2 0 0,-4 1 2-16,-6 6 0 0,-8 0-1 15,-3 7 0-15,-4 2 0 0,1 10 0 16,-1 3 0-16,4 6 1 0,3 10-1 16,4 9 1-16,7 3 0 0,7 0 0 15,4 1 0 1,0 2 0-16,3-3-1 0,3-3 0 15,-3-3-6 1,1-6 1-16,-1-7-9 0,3-9 1 16,-3-12-4-16,4-1 0 15</inkml:trace>
  <inkml:trace contextRef="#ctx0" brushRef="#br1" timeOffset="72943.87">20916 14738 29 0,'25'34'14'0,"-11"-15"-7"0,-14-19 21 0,4-3-26 16,-1-9 1-16,1-4 0 16,-1-9 0-16,-3 3-4 15,0-3 0-15,4-4 3 16,-4-2 1-16,3-3-1 16,4 5 1-16,7 4 0 15,8 3 0-15,9 4 1 16,12 5 1-16,10 4-1 15,14-1 0-15,3 1-1 16,1 3 0-16,-1 2-2 16,-3 1 1-16,-10 3-3 15,-8 0 1-15,-10 3 0 16,-4 1 0-16,-7-1-1 16,-6 0 1-1,-5 3-2 1,-3 3 1-16,-3 4-2 0,-4 3 0 0,-7 6-1 15,0 3 1-15,-4 6-1 0,1 13 1 16,3 0 1-16,3 15 0 16,1 1 2-16,-1 9 0 15,1 3 1 1,-8 0 0-16,-6 4 0 16,-4-4 0-16,-11 6-1 15,-3-12 1-15,-11-13-2 0,-3-9 0 16,-1-13 0-16,-2-5 0 15,-1-17 0-15,-4-12 0 16,11-10 0 0,8-12 0-16,6-6 2 0,7-7 0 0,8 1 0 15,10-7 0-15,17-3 1 16,15-4 0-16,18 8 0 16,24-1 0 15,-4-3-1-31,18 0 0 15,22 3 1-15,3 0 1 0,-11 6-1 0,-17 4 0 0,-22-1-2 16,-13 4 1-16,-15 3-1 16,-11-1 1-16,-13-2-2 15,-14-3 0-15,-12-1 0 16,-13-3 0-16,-7 10 1 16,-7 9 0-16,-4 10 1 15,0 12 0-15,7 13 0 16,11 6 1-16,7 9-1 15,14 19 1-15,17 10-1 16,15 3 1-16,10 2-1 0,8-2 0 16,9-10-1-16,5-12 1 15,17-9-3-15,7-10 0 16,-10-10-8-16,-22-9 1 16,-17-6-7-16,-25-9 0 15</inkml:trace>
  <inkml:trace contextRef="#ctx0" brushRef="#br1" timeOffset="76771.89">4466 9993 38 0,'18'13'19'0,"-4"9"-14"16,-7-13 19-16,0 10-23 16,4 12 1-16,-11 13 0 15,0 7 1-15,0 8-4 16,-11 16 1-16,4 23 1 16,0 14 0-16,3 17 0 0,8 22 1 15,7 2-1-15,3 4 1 16,0-3-1-16,-7-4 0 15,-7-15-3-15,-7-10 1 16,-7-21-7-16,-4-16 0 16,-3-19-5-16,3-22 0 15</inkml:trace>
  <inkml:trace contextRef="#ctx0" brushRef="#br1" timeOffset="77555.14">4487 9902 35 0,'18'-6'17'0,"10"-6"-22"15,-17 5 28-15,3 1-22 16,11 0 0-16,-4 0 5 0,7-1 0 15,7 1-5-15,22-3 1 16,6-7 4-16,25-3 0 16,8-6-1-16,17-9 0 15,24-13-2-15,1-10 0 16,24 4-3-16,-3-7 1 16,-8 4-1-16,-17 6 1 15,-10 3-1-15,-8 3 1 0,-13 0-1 16,-15 6 0-1,0 7-1 1,-17 12 1-16,-11 13-1 16,-11 15 0-16,-10 10-2 15,-7 15 0-15,-18 1 1 16,-4 18 0-16,-3 29-1 16,0 15 1-16,7 16 0 15,8 25 0-15,2 12 2 16,-3 13 0-16,4 25-1 15,14 1 1-15,7 8 0 16,-7-6 1-16,-8-27 0 16,-2-5 1-16,-5-8-2 15,-6-16 1-15,0-16 0 16,-15-9 0-16,-3-19 1 16,-14-10 0-16,-18-6-1 15,-3-12 0-15,-18-10 1 0,-25-12 0 16,-20-16-1-16,-8-6 1 15,-28 0-2-15,-28-6 1 16,-8 8-2-16,-17 11 0 16,-14 2-3-16,-7 4 0 15,10 0-9-15,11-7 1 16,25-3-2-16,32-3 0 16</inkml:trace>
  <inkml:trace contextRef="#ctx0" brushRef="#br1" timeOffset="79341.39">25760 9147 46 0,'0'19'23'0,"7"6"-20"15,0-19 23-15,-7 6-26 16,0 7 0-16,0 16 3 16,3-7 0-16,-3 6-3 15,-3 14 0-15,-4 2 1 16,0 6 1-16,3 1-5 16,1-10 0-16,-1-10-10 15,1-5 1-15,3-14-2 16,0-5 1-16</inkml:trace>
  <inkml:trace contextRef="#ctx0" brushRef="#br1" timeOffset="79684.58">24839 10131 60 0,'0'32'30'0,"28"-23"-33"0,-14-9 65 0,15-3-58 16,13 3 0-16,7 0 2 15,22 3 1-15,28-9-10 16,14-10 1-16,24-6 5 15,33-6 1 1,-8 6-4-16,0 0 1 0,-10 3-5 16,-25 7 1-16,-21 2-5 15,-29 4 1-15,-20 6-7 16,-26 3 1-16,-27 7-8 16,-22 5 1-16</inkml:trace>
  <inkml:trace contextRef="#ctx0" brushRef="#br1" timeOffset="80424.34">25202 10483 46 0,'11'9'23'0,"-11"-18"-20"0,0 18 35 16,0 0-36-16,0 1 1 0,-3 15 1 16,-8 9 1-16,0 4-7 15,-3 9 1-15,4 3 3 16,-4 10 1-16,3 3-3 15,4-4 1-15,0 1-4 16,3-7 0-16,1-9-5 16,-1-13 1-16,4-9-9 15,4-9 1-15,3-13 0 16,3-7 0-16</inkml:trace>
  <inkml:trace contextRef="#ctx0" brushRef="#br1" timeOffset="80645.55">25404 10802 51 0,'7'16'25'0,"17"-6"-31"15,-17-10 54-15,11 3-46 0,-4-3 1 16,4 3-1-16,3-6 1 15,4 3-6-15,-1-3 1 16,5 3-3-16,-5-4 1 16,-3-5-12-16,1-10 0 15</inkml:trace>
  <inkml:trace contextRef="#ctx0" brushRef="#br1" timeOffset="80858.08">25587 10683 49 0,'4'41'24'0,"-12"3"-22"0,8-28 36 0,-3 9-38 16,3 6 1-16,0 4-3 15,0-1 1-15,-4-6-6 16,4-3 1-16,0-12-8 15,0-10 0-15</inkml:trace>
  <inkml:trace contextRef="#ctx0" brushRef="#br1" timeOffset="81127.75">26201 10658 50 0,'3'35'25'0,"-41"12"-27"0,20-35 42 16,-10 10-39-16,-4 6 0 15,-3 7 0-15,-1 12 1 16,5-3-4-16,2-3 1 0,1-4-7 15,11-2 1-15,6-20-8 16,7-8 0-16</inkml:trace>
  <inkml:trace contextRef="#ctx0" brushRef="#br1" timeOffset="81320.42">25943 10715 47 0,'39'44'23'16,"18"31"-18"-16,-43-60 39 0,3 11-42 16,4 8 0-16,-3 4-1 15,0-4 0-15,-4 1-4 16,0-1 1-16,-3-6-5 0,-4-6 1 16,0-9-10-16,-4-10 1 15</inkml:trace>
  <inkml:trace contextRef="#ctx0" brushRef="#br1" timeOffset="81711.7">26307 10448 58 0,'21'3'29'0,"4"19"-32"0,-18-22 51 0,3 0-47 16,8 3 0-16,3-3 2 15,7 0 1-15,4 0-5 16,-4 3 0-16,-7-3 2 16,-3 4 0-16,-7-1-2 15,-8 6 1-15,-10-3-1 16,-7 7 0-16,-4 6-1 15,-3 6 1-15,3 6 1 16,4 1 0-16,4-10 2 16,6 3 0-16,4-3 0 15,14-4 0-15,4 1-1 0,10-6 0 32,18-10-16-32,-11-13 1 15,-17-5-5-15,-7 2 1 16</inkml:trace>
  <inkml:trace contextRef="#ctx0" brushRef="#br1" timeOffset="82928.69">27220 9896 41 0,'0'10'20'0,"4"-7"-8"0,-4-3 21 0,0 0-31 16,0 0 0-16,7-10 2 16,0 1 0-16,0-4-5 15,4 1 0-15,-4-1 4 16,3 1 0-16,4-4-2 16,8 4 0-16,2-7-1 15,8 0 0-15,-4 0-1 16,0 0 1-16,-3 4-2 15,0 2 0-15,-8 7-1 16,-2 3 1-16,-5 6-2 16,1 3 1-16,-4 3-1 15,-4 7 1-15,1 6 1 16,-1 13 0-16,4 8 1 16,4-5 1-16,3 3 3 15,4-7 0-15,6-5 1 0,8-11 1 16,3-8-2-16,1-10 1 15,-8-3-2-15,0-10 0 16,0-6-2-16,-3 1 1 16,0-4-5-16,-4-4 1 15,-3 1-9-15,-4 3 1 16,-7 0-4-16,0 4 0 16</inkml:trace>
  <inkml:trace contextRef="#ctx0" brushRef="#br1" timeOffset="83438.62">27111 10307 49 0,'0'9'24'0,"4"-9"-25"15,-1-6 45-15,4 0-43 16,4-7 0-16,3 4 1 0,3-7 1 15,1 1-4-15,3-1 1 16,0 0 1 0,-6 4 1-16,-1-1-1 0,3 4 0 15,4-1-1-15,1 1 1 16,-1 3-2-16,0 6 0 16,4 0-1-16,-4 6 1 15,0 6-1-15,0 7 1 16,4 0 0-16,0 6 0 0,3 0 2 15,0 3 0 1,11 4 0-16,7-7 1 0,-1-9-1 16,5-7 1-16,-1-6-2 15,-3-6 1-15,0 0-5 16,-7-7 0-16,-7 1-12 16,-4-10 0-16</inkml:trace>
  <inkml:trace contextRef="#ctx0" brushRef="#br1" timeOffset="84405.57">28974 9420 36 0,'3'-7'18'0,"11"-5"-6"15,-14 12 18-15,0 0-28 16,4 3 1-16,-1 3 1 16,-3 0 1-16,-3 7-6 15,-1 15 0-15,-3 7 3 16,0 21 1-16,4 4-2 0,-1 6 0 15,1-1-4-15,3-11 0 16,0-17-7-16,-4-5 1 16,11-10-6-16,-3-10 1 15</inkml:trace>
  <inkml:trace contextRef="#ctx0" brushRef="#br1" timeOffset="84669.4">28512 10094 60 0,'21'12'30'0,"17"-2"-32"0,-20-10 59 0,17 3-54 16,18-3 0-16,7 0 0 15,21 0 1-15,8 0-6 16,13 0 0-16,-3 0 0 16,-15 0 0-1,-13 3-7-15,-22 6 1 0,-6-5-12 16,-19 2 0-16</inkml:trace>
  <inkml:trace contextRef="#ctx0" brushRef="#br1" timeOffset="84960.35">28910 10602 57 0,'7'19'28'0,"-14"9"-30"0,0-16 45 0,-11 4-43 0,-10 3 0 0,-11 12 0 15,-3 1 0-15,-4 2-1 16,0 7 0-16,8-7-4 16,2-2 0-16,5-4-11 15,13-16 1-15</inkml:trace>
  <inkml:trace contextRef="#ctx0" brushRef="#br1" timeOffset="85171.51">28614 10592 57 0,'25'63'28'0,"38"47"-26"16,-42-82 46-16,11 10-49 15,3 9 1-15,0 0-4 0,-3-3 1 16,-11-7-3-16,-3-2 0 16,0-16-11-16,-4-7 1 15</inkml:trace>
  <inkml:trace contextRef="#ctx0" brushRef="#br1" timeOffset="85586.9">29185 10316 58 0,'7'13'29'0,"0"6"-31"0,-3-16 49 0,3 0-47 16,4 0 1-16,-1 0 0 15,4 4 1-15,0-4-3 16,1 3 1-16,-8-3 0 16,-4 3 0-16,-6 1-1 15,-4 2 1-15,-8 0-1 16,-2 7 0-16,-1 3 0 15,0 3 0-15,1-3 1 16,6 3 0-16,1 6 1 0,6 0 0 16,4-3 0-16,7-3 1 15,7-3 0-15,11-6 1 16,7-4-5-16,3-3 1 16,0-3-6-16,-6-3 0 31,-5-3-11-31,-10-3 0 15</inkml:trace>
  <inkml:trace contextRef="#ctx0" brushRef="#br1" timeOffset="86561.21">31171 10304 46 0,'0'12'23'0,"8"-21"-20"0,-12 9 32 15,0-3-34-15,1 0 1 16,-8 0 0 0,-3 3 1-16,0 0-4 0,-4 3 0 15,1 3 3-15,-1 0 0 16,4 4-1-16,0 2 0 15,7 1-1-15,3 2 1 16,4 1-1-16,11-3 0 16,3-1 0-16,4-2 0 15,-1 2-1-15,-3-2 1 0,1-4-1 16,2-3 1-16,1-6-1 31,3-3 1-31,0-1 0 0,4 4 0 16,0-6 0-16,-4 9 0 0,-4 3 0 15,-2 13 1-15,-5 2-1 16,-3-2 0-16,0 3-1 16,0-3 0-16,0-4-4 15,0 1 0-15,4-4-8 16,3-6 1-16,7-3-3 16,7-6 1-16</inkml:trace>
  <inkml:trace contextRef="#ctx0" brushRef="#br1" timeOffset="86861.21">31881 10178 42 0,'7'7'21'0,"-18"-17"-25"0,0 13 41 16,-10 4-38-16,-7-4 1 16,7 0 0-16,-4 3 0 15,0 4 0-15,1-1 0 16,-1 0 0-16,4 1 0 15,3-1 0-15,4 1 1 16,7 5 0-16,7 1 1 16,11 0 0-16,3 3 1 15,7-1 1-15,11 1 0 16,3 3-1-16,-3-3 0 16,-8 0-2-16,-6 0 1 0,-14-1-5 15,-15-2 0-15,-7-3-9 16,-13-1 1-16,-19-2-4 15,-3 2 0-15</inkml:trace>
  <inkml:trace contextRef="#ctx0" brushRef="#br1" timeOffset="87292.76">30819 11135 46 0,'-14'22'23'0,"-36"25"-25"0,29-35 42 0,-4 4-40 0,-6 9 1 0,-8 10-1 0,0 2 0 0,0 1-4 16,7-4 0-16,8-2-9 16,10-13 0-16</inkml:trace>
  <inkml:trace contextRef="#ctx0" brushRef="#br1" timeOffset="87482.95">30579 11091 39 0,'17'44'19'0,"-10"44"-9"15,1-66 25-15,2 9-33 16,4 7 0-16,7 5 0 0,4 1 0 16,0-3-5-16,-1 3 0 15,1-13-3-15,-4-6 1 16,-3-18-9-16,-4-14 0 15</inkml:trace>
  <inkml:trace contextRef="#ctx0" brushRef="#br1" timeOffset="87764.03">30970 11301 62 0,'4'19'31'0,"10"-35"-40"16,-7 16 59-16,4-3-49 0,6-3 0 0,4 3 0 15,1 3 0-15,6 0-4 16,11-4 1-16,3 4-5 15,-7-3 1-15,-3 3-11 16,0-12 0-16</inkml:trace>
  <inkml:trace contextRef="#ctx0" brushRef="#br1" timeOffset="88030.95">31235 11075 39 0,'0'13'19'0,"11"9"-13"0,-4-16 24 0,0 3-26 0,7 4 0 16,0 3 3-16,4 2 0 15,10 4-9-15,3 0 1 16,5-9 5-16,-4 3 0 0,-4-1-2 15,-4 1 0-15,-17 6-4 16,-10 6 1-16,-22 0-8 16,-10 1 0-16,-11-4-7 15,-3 0 1-15</inkml:trace>
  <inkml:trace contextRef="#ctx0" brushRef="#br1" timeOffset="88431.27">31736 11191 47 0,'-4'7'23'0,"8"-1"-17"0,3-3 38 15,0 0-42-15,7 0 0 0,4 0 0 16,3 1 1-16,4-1-4 15,6-3 0-15,12-3 1 16,-1-1 0-16,4-2-7 16,-11 0 0-16,-7-4-9 15,-10-2 0-15</inkml:trace>
  <inkml:trace contextRef="#ctx0" brushRef="#br1" timeOffset="88610.17">31948 11132 47 0,'3'28'23'0,"-3"13"-27"16,0-32 36-16,0 4-33 0,0-1 1 15,0-2-8-15,-3-4 1 16,3 0-1-16,0 0 0 15</inkml:trace>
  <inkml:trace contextRef="#ctx0" brushRef="#br1" timeOffset="88882.13">31648 11546 64 0,'7'18'32'0,"7"-30"-35"0,-7 9 60 0,0-4-56 16,7 1 1-16,14 3-1 16,11 0 1-16,3 0-3 15,8 3 0-15,-1-3-2 16,-6-4 0-16,-8 4-8 15,-10-3 1-15,-8-3-10 16,-3-1 1-16</inkml:trace>
  <inkml:trace contextRef="#ctx0" brushRef="#br1" timeOffset="89427.81">32590 11354 53 0,'-7'51'26'0,"-22"-17"-30"0,19-28 41 0,-4 1-38 16,-4-1 0-1,-7 0 0-15,-3-6 1 0,3 0 0 16,1-9 1-16,3-1-2 16,3-2 0-16,4-4-1 15,3-6 0-15,8 0-2 16,6 6 1-16,8 1-1 16,6 2 1-16,1 4-1 15,7-1 1-15,7 14 1 16,3 5 1-16,0 7 0 15,-3 2 1-15,-4 1 0 16,0 0 0-16,-3 0 0 16,0-3 1-16,-1 2 0 15,1-2 0-15,0-3 1 16,3-7 0-16,4-3 1 16,7 0 0-16,-1-6 0 15,-2-3 1-15,-5 0-2 0,-6-4 1 16,-7 1-1-16,-11-4 0 15,-11 1-2-15,-13-7 1 16,-12 0 0-16,1-3 0 16,-14 3-1-16,-15 10 0 15,-6-4-5-15,-4 7 0 16,-7 3-9-16,7 6 1 16</inkml:trace>
  <inkml:trace contextRef="#ctx0" brushRef="#br2" timeOffset="102807.12">29214 8526 8 0,'3'0'4'0,"4"6"-3"0,-7-6 5 15,0 0-4-15,0 0 0 16,0 0 4-16,0 0 0 15,0 0-5-15,0 0 0 16,0 0 5-16,0 0 1 16,0 3 0-16,0 0 0 0,0 1-1 15,4 2 1-15,-1 3-2 16,1-3 0-16,-1 4-1 16,4 2 0-16,-3-2-1 15,3 6 0-15,0-1-1 16,0 4 1-16,0-6-1 15,0 2 0-15,0-2-1 16,-3-1 1-16,3-2-1 16,-4-4 0-16,1 0 0 15,3 1 0-15,0-1-1 16,0 0 1-16,0-6 0 16,0-3 0-16,0-3 0 15,0-1 1-15,4-2 0 16,-1-7 1-16,8-6 0 15,3-12 1-15,0-13-1 16,18-6 1-16,11-13-1 16,9-6 1-16,19-7-7 15,10-6 0-15,15 13-12 0,-5 0 1 16,-6 0-6-16,-18 6 1 16</inkml:trace>
  <inkml:trace contextRef="#ctx0" brushRef="#br2" timeOffset="105446.9">15353 10229 18 0,'-4'-10'9'0,"-13"-21"-9"16,6 25 9-16,-3-4-8 15,-11-6 1-15,-3-5-1 16,-7-11 1-1,-46-27-4 1,-4 2 1-16,0 1 1 16,1 2 1-16,3 1-1 15,-4 3 0-15,-3 12 0 16,0 7 1-16,-8 3 1 0,5 9 0 16,-1 0 1-16,-7 3 0 15,-3 1-1-15,-8-1 1 16,1 3 0-16,-4 1 0 15,-3 3-2-15,-11-4 1 16,-4 0-1-16,-3-2 0 16,-3 2 0-16,-8 1 0 15,0 2-1-15,1 1 0 16,-8 3 0-16,7-1 0 0,4 7 0 16,0 0 0-16,3 7 0 15,-3 2 0-15,14 4 1 16,0 5 0-16,7 7 1 15,-3-9 0-15,3 6-1 16,11 9 0-16,3 4 1 16,4 6 0-16,13-1-1 15,5 11 0-15,6-1-1 16,7 0 0-16,8-3 1 16,7 0 0-16,10-6-1 15,7 9 1-15,7 3-1 16,7 7 0-16,8-1 1 15,6 10 0-15,4 0-1 16,4 7 0-16,-1-14 0 16,8 4 1-16,6 3-1 15,8 0 1-15,3 3-1 16,11 4 1-16,3-4 1 16,7 0 0-16,11-6 0 15,4-7 1-15,-1 1-1 0,11-1 0 16,0-2-1-16,4 2 1 15,3-2-1-15,14-4 0 16,-3-6-1-16,3-6 1 16,7-3-1-16,0-4 1 15,11-6-1-15,4-6 1 16,3-6-1-16,6-3 0 0,5-4 0 16,6-3 0-1,1 1-1-15,-4 2 1 0,7 3 0 16,4-2 0-16,-4-1-1 15,0 4 1-15,17-4 0 16,-2-3 0 15,6 4 0-31,0-1 0 0,4-2 0 0,-8-4 0 0,1-3 0 16,0-3 0-16,-11-10 0 16,-7-9 0-16,-7-6 0 15,0-10 0-15,-7-9-1 16,-11-16 1-16,-6-9 0 15,-5 0 0-15,-9-6-1 16,-5-13 1-16,-3 0-1 16,-10-3 1-16,-11 3-1 15,-14-9 1-15,-11-4-1 0,-21-9 1 16,-14 3-6 0,-17 7 1-16,-29-7-9 0,-18 0 1 15</inkml:trace>
  <inkml:trace contextRef="#ctx0" brushRef="#br2" timeOffset="107805.29">9292 3910 40 0,'-7'25'20'0,"11"-6"-12"0,-1-19 21 0,4 0-26 15,7 0 0-15,0-10 0 16,18-2 0-16,21 2-5 15,11-2 0-15,17-7 3 16,21 7 1-16,29-10-2 16,24 6 0-16,21-6 0 15,22 3 1-15,24-3 0 16,14-3 1-16,25 3 0 16,18-3 0-16,14-3 0 15,17-3 0-15,1-7-1 16,13 3 1-16,-13 4-1 15,-8 3 0-15,-28 3-1 16,-21-3 0-16,-21 2-1 16,-32-2 1-16,-31 6-4 0,-29 3 1 15,-32 1-11-15,-42 8 0 16,-35 4-2-16,-32 6 1 16</inkml:trace>
  <inkml:trace contextRef="#ctx0" brushRef="#br2" timeOffset="108281.1">8724 4465 67 0,'-14'78'33'0,"81"-40"-50"16,-39-35 70-16,8 0-51 15,13-3 1-15,15-6-1 16,17-7 1-16,0-2-6 15,25-13 1-15,10-4 1 16,29-5 0-16,13-1-2 16,33-6 0-16,28 3 1 15,24 1 0-15,36 5 1 16,28-15 1-16,24 6 2 0,15 3 0 16,14-3 1-16,-7-6 1 15,-11 9-1-15,-21 16 0 16,-32-6-3-16,-28 9 1 15,-32 3-5-15,-24 3 0 16,-32 7-10-16,-32 0 0 16,-32 18-5-16,-17 0 1 47</inkml:trace>
  <inkml:trace contextRef="#ctx0" brushRef="#br2" timeOffset="117115.26">25206 13662 30 0,'4'7'15'0,"-4"-1"-9"0,0-6 15 16,0 6-19-16,0 7 1 15,0 2 0-15,0 7 1 16,-4 10-5-16,0 2 0 16,-3 10 3-16,-3 3 1 15,-1 3-4-15,1 4 1 0,-1-1-5 16,4-6 1-16,3-9-7 15,-6-7 0-15</inkml:trace>
  <inkml:trace contextRef="#ctx0" brushRef="#br2" timeOffset="117486">24472 14449 47 0,'0'22'23'0,"14"3"-22"0,-7-21 42 16,4-1-38-16,3 0 0 15,18-3 4-15,10-3 1 16,18-4-12-16,21-5 1 16,11-1 7-16,14 4 0 15,14 3-3-15,0-1 1 16,-14 1-3-16,-4-3 0 16,-3-1-4-16,-18 1 0 15,-14-1-5-15,-18 4 0 16,-10 3-10-16,-18 9 0 15,-17 7-2-15,-11 3 0 0</inkml:trace>
  <inkml:trace contextRef="#ctx0" brushRef="#br2" timeOffset="117910.4">24532 15051 46 0,'-7'22'23'0,"-28"25"-26"0,21-34 43 16,-11 3-40-16,-7 6 0 15,1 6 0-15,-1 0 0 0,4 3-2 16,3-2 0-16,4-1-5 16,7-3 0-16,-1-9-6 15,5-7 0-15</inkml:trace>
  <inkml:trace contextRef="#ctx0" brushRef="#br2" timeOffset="118150.49">24250 15017 41 0,'11'34'20'0,"13"26"-19"16,-13-44 33-16,3-1-31 15,4 10 0-15,6 13 0 16,4 0 0-16,4-1-5 0,0-2 0 15,0-1 1-15,-4-9 1 16,-3-3-10-16,-8-9 1 16,-10-1-4-16,4-5 0 15</inkml:trace>
  <inkml:trace contextRef="#ctx0" brushRef="#br2" timeOffset="118435.81">24733 15284 39 0,'0'9'19'0,"18"-3"-19"0,-15-9 33 0,4 6-30 16,4-6 0-16,7 3 0 16,6-3 1-16,8 0-6 15,3 3 1-15,1-6-1 16,-1 2 1-16,-7 1-12 16,-10 0 1-16</inkml:trace>
  <inkml:trace contextRef="#ctx0" brushRef="#br2" timeOffset="118753.24">24941 15080 45 0,'18'9'22'0,"-7"13"-20"0,-8-13 34 0,-3 4-36 15,0 3 1-15,-3 6-1 16,-4 12 0-16,0 4-4 15,-8 3 1-15,8 9-10 16,-7-6 0-16</inkml:trace>
  <inkml:trace contextRef="#ctx0" brushRef="#br2" timeOffset="119203.56">25640 15149 33 0,'-4'9'16'0,"-17"7"-9"0,7-10 19 0,-7 10-23 16,-11 3 0-16,-7 2 1 16,1 8 0-16,-12 2-5 15,8 7 0-15,3-1 3 16,4 4 0-16,7-6-5 16,3-7 0-16,7-6-9 15,8-10 0-15</inkml:trace>
  <inkml:trace contextRef="#ctx0" brushRef="#br2" timeOffset="119438.95">25329 15133 42 0,'18'53'21'0,"0"1"-16"0,-11-39 33 15,3 7-37-15,4 10 0 16,4 8-1-16,3 1 1 16,8 0-2-16,-5-3 1 0,1-4-4 15,-4-9 1-15,-3-6-10 16,-4-10 1-16,-7-9-2 16,-7-12 1-16</inkml:trace>
  <inkml:trace contextRef="#ctx0" brushRef="#br2" timeOffset="119816.67">25679 14816 54 0,'28'32'27'0,"4"-23"-33"15,-22-3 57-15,8 1-50 16,0-1 1-16,-1 0 2 0,4 4 1 16,4-1-6-16,-4-3 0 15,-3 4 3-15,-4-1 0 16,-7 0-1-16,-11 4 0 16,-3 0-2-16,-3 2 0 15,-1 1 0-15,-3 0 1 16,0-1-1-16,3 1 1 15,4 3 0-15,0 0 1 16,7-4 1-16,4-2 0 16,3-1-1-16,4-2 0 15,10-7 0-15,3 0 1 0,5-3-9 16,-5-3 1 0,-3 0-13-16,-10 0 0 0</inkml:trace>
  <inkml:trace contextRef="#ctx0" brushRef="#br2" timeOffset="121074.97">26444 14512 43 0,'7'19'21'0,"7"-19"-13"0,-10-3 24 15,3-7-31-15,4-2 0 16,-1-4 1-16,4-9 0 16,4-6-2-16,3-4 0 15,4 1 1-15,-1-1 1 16,1 1 0-16,-4 9 0 15,0 3-2-15,-3 3 1 16,0 3-1-16,-4 4 1 16,0 5-1-16,-7 7 0 15,4 4 0-15,-1 2 0 16,1 6 0-16,-1 4 0 0,1 6 0 16,3 6 1-1,4 10-1-15,-1-4 0 0,5 1 0 16,-5-1 1-16,4-2 0 15,4-10 0-15,3-7 0 16,11-8 0-16,7-11 0 16,0-5 0-16,0-10 0 15,-8-6 0-15,-6-6-3 16,-4 3 0-16,-6 2-8 16,-8 4 0-16,-11 10-6 15,-10 6 0-15</inkml:trace>
  <inkml:trace contextRef="#ctx0" brushRef="#br2" timeOffset="121510.92">26511 14910 61 0,'21'16'30'0,"18"-35"-36"0,-25 13 55 15,8-7-48-15,2 1 0 16,1-1 0-16,-4 1 0 16,4-1-2-16,3-2 0 0,0-4 1 15,0 0 0-15,-3 0-1 16,0-3 1-16,-4 6-1 15,-3 4 1-15,-4 6-1 16,-4 6 0-16,1 6-1 16,-1 6 0-16,1 7 0 15,0 6 1-15,-1 0-1 16,8 4 0-16,0-1 1 16,6 0 1-16,11 0 1 15,4-12 0-15,7-3 0 16,4-13 1-16,10-7-1 15,3-2 0-15,-7-4-3 16,-10 1 1-16,-10-7-15 16,-12 3 0-16</inkml:trace>
  <inkml:trace contextRef="#ctx0" brushRef="#br2" timeOffset="137096.34">31831 14638 25 0,'-3'6'12'0,"-11"-9"-9"16,6 3 13-16,1-3-15 16,-7-1 0-16,4 4 0 15,-4-3 1-15,3 3-3 16,-3 3 1-16,0 4 1 16,-4-1 0-16,1 6-1 15,-5 4 0-15,1 3 0 16,0 3 1-16,3 3 0 15,4 3 0-15,7-3 0 16,4 0 0-16,6-3 1 16,8-9 0-16,3-4-1 0,0-6 0 15,0-9-1-15,0 0 1 16,0-4-1-16,-3-2 1 16,3-1-1-16,0 1 0 15,0-1 0-15,0 4 1 16,4 0-1-16,0 2 1 15,-4 4 0-15,0 3 1 16,-4 3 0-16,1 4 0 16,-4 2-1-16,0 7 1 15,0 9 0-15,0 3 0 0,0-3-2 16,-3 3 1-16,-1-3-2 16,1-6 0-16,3-3-7 15,0-4 0-15,4-12-4 16,6 0 0-16</inkml:trace>
  <inkml:trace contextRef="#ctx0" brushRef="#br2" timeOffset="137665.74">32293 14562 48 0,'0'16'24'0,"4"0"-27"0,-8-10 48 0,-3-3-45 15,4 6 1-15,-4 1-1 16,0-1 0-16,-4 7-1 16,-3-4 1-16,0-2 0 15,0 2 0-15,3-2 0 16,1-1 0-16,2-2 0 16,5 2 0-16,3 0 0 15,7 4 0-15,4 3 0 16,3-1 1-16,-4 4-1 15,1-6 0-15,-1-1-1 16,-3 1 1-16,-7 2-3 16,-3 4 1-16,-11 0-6 15,-18 6 1-15,-10-9-8 0,-4-4 1 16</inkml:trace>
  <inkml:trace contextRef="#ctx0" brushRef="#br2" timeOffset="138224.14">31348 15632 36 0,'-7'22'18'0,"-32"-7"-20"0,21-12 28 15,-6 7-25-15,2 2 0 16,-2-2 0-16,-4 2 0 16,-4 7-2-16,0-3 0 0,7-1-4 15,4-2 1-15,4 0-6 16,10-20 0-16</inkml:trace>
  <inkml:trace contextRef="#ctx0" brushRef="#br2" timeOffset="138449.28">31150 15453 28 0,'-3'31'14'0,"17"29"-2"15,-11-48 20-15,4 7-28 16,8 3 1-16,-1 6 1 16,3-3 0-16,4 0-9 15,1-3 1-15,-5-3 4 16,1 0 1-16,-4 0-7 0,-3-7 0 16,-1-2-10-16,-3-7 1 15</inkml:trace>
  <inkml:trace contextRef="#ctx0" brushRef="#br2" timeOffset="138736.46">31418 15776 54 0,'15'16'27'0,"13"-13"-31"0,-11-3 46 0,5 0-43 16,2 3 1-16,4-3-1 16,1 0 1-16,-1 0-3 15,-7-6 1-15,0-1-7 16,-3-2 1-16,0-1-7 15,-1-2 1-15</inkml:trace>
  <inkml:trace contextRef="#ctx0" brushRef="#br2" timeOffset="139003.32">31711 15569 44 0,'7'25'22'0,"21"-6"-21"0,-17-16 37 15,7 3-35-15,3 7 0 16,4 2 2-16,-4 1 0 16,0 0-7-16,-3-1 0 15,-4-5 3-15,-11-1 1 16,-6 4-3-16,-11-1 0 0,-11 7-6 15,-7-3 0-15,0 0-8 16,-3-7 0-16</inkml:trace>
  <inkml:trace contextRef="#ctx0" brushRef="#br2" timeOffset="139362.24">32068 15663 49 0,'3'6'24'0,"15"-6"-24"0,-8 0 40 15,4 0-40-15,4 0 1 16,3 3 0-16,0-3 0 16,1 0-2-16,9 3 1 31,1-3-3-31,0 0 1 0,-4 0-7 0,-7-6 0 0,-3-6-6 15,-4-1 1-15</inkml:trace>
  <inkml:trace contextRef="#ctx0" brushRef="#br2" timeOffset="139558.07">32240 15509 43 0,'4'44'21'0,"-4"-34"-25"16,0-4 37-16,0 6-32 16,0 4 0-16,0 6-1 15,-4 3 1-15,-3-3-4 16,0-3 0-16,-3-3-8 16,3-4 0-16</inkml:trace>
  <inkml:trace contextRef="#ctx0" brushRef="#br2" timeOffset="140488.04">32974 15657 41 0,'0'25'20'0,"-21"3"-24"0,7-22 39 0,-4-3-34 16,-6 7 0-16,2 2 0 15,-2 1 0-15,-5 3-2 16,-2-1 1-16,-1 1 0 16,0-7 1-16,4-2-1 15,3-4 0-15,8-10-1 16,3-2 0-16,10-3-2 15,8-4 1-15,10 0-1 16,3-3 0-16,4-3 0 16,4 4 0-16,-7-1 0 15,-1 6 1-15,5 4 1 16,-1 3 1-16,0 6 0 0,-3 6 1 16,-8 6-1-16,1 4 1 46,-1 0-1-46,-3 3 0 0,0 6 0 0,0 0 0 0,4 3-1 0,7-6 1 16,-1-3 0-16,12-4 0 16,9-5 0-16,5-4 1 15,13-9 0-15,-3-10 1 16,-11-5 0-16,-6 2 0 16,-8-3 0-16,-7-9 0 15,-3-4-1-15,-8-2 0 16,-13-4-7-16,-18 10 0 15,-18-10-5-15,0 7 1 0</inkml:trace>
  <inkml:trace contextRef="#ctx0" brushRef="#br2" timeOffset="146704.87">24144 15832 12 0,'7'13'6'0,"-3"-7"6"15,-1-3 7-15,1-3-17 16,-4 0 0-16,7 0 3 15,0-3 0-15,0 0-6 16,4-6 1-16,-1-1 3 16,4 1 0-16,0 2-1 15,4-2 0-15,0 3-1 16,3 0 0-16,0-1-1 16,-3 4 1-16,-1 6-1 15,1 7 1-15,-1-4-1 0,-2 3 1 16,-1 4-1-16,-4-1 1 15,1 1-1-15,3-4 0 16,4 1 0-16,-4-4 0 16,0 0-1-16,-4-3 1 15,1 1 0-15,3-1 0 16,-3 0-1-16,3-3 1 16,-4-3-1-16,5 0 1 15,-1-4 0-15,0-2 0 16,3-4-1-16,1 1 1 15,3-1 0-15,-3 1 0 0,-1 2 0 16,1 1 0-16,0 9 0 16,-4 3 1-16,0 3-1 15,0 1 1-15,-3 5-1 16,-1 1 1-16,1-4-1 16,-1 0 0-16,1 1 0 15,3-4 0-15,0 0 0 31,0 1 0-31,0-4 0 16,4 3 0-16,-4 0 0 0,0-2 0 0,4-1 0 16,0 3 0-16,-1 0 0 15,1 0 0-15,-1 1-1 16,1 2 1-16,-4-3-1 16,-3-2 1-16,3-1-1 15,0 6 0-15,0-6-1 16,0 7 1-16,0-4 0 0,0 0 0 15,1 4-1-15,-5-1 1 16,4-3 0-16,0 4 0 16,1-4 1-16,-1-3 0 15,0 0-1-15,0-3 0 16,3-3 1-16,1 0 0 16,0 0 1-16,-1-3 0 15,5 6-1-15,-1 3 1 16,-4-3 0-16,1 0 1 15,3 0-1-15,0-3 1 16,8-1-1-16,-1 4 0 16,0-9 1-16,-3 6 0 0,3-3 0 15,11 6 1-15,3 0-2 16,0 3 1-16,4 3-5 16,0 0 1-16,-4-3-9 15,-6 1 1-15</inkml:trace>
  <inkml:trace contextRef="#ctx0" brushRef="#br2" timeOffset="148537.74">28952 13408 41 0,'0'13'20'0,"4"-1"-12"0,-4-8 21 16,0 2-26-16,0 3 0 15,0 7 1-15,0-4 0 16,-4 14-6-16,1 8 1 15,-1 7 2-15,1 6 1 16,-1 3-4-16,4-6 0 16,0-10-6-16,0-9 1 0,0-3-7 15,-3-6 0-15</inkml:trace>
  <inkml:trace contextRef="#ctx0" brushRef="#br2" timeOffset="148864.66">28236 14067 50 0,'0'3'25'0,"29"35"-25"15,-19-29 44-15,8 0-40 16,3 1 0-16,14-1 2 0,18 4 1 16,25-1-9-16,21-2 0 15,13-1 5-15,15-6 1 16,11 0-5 0,-11-3 0-16,-21 0-4 0,-11 0 1 15,-14 0-10-15,-14 4 1 16,-17-4-5-16,-22 12 0 15</inkml:trace>
  <inkml:trace contextRef="#ctx0" brushRef="#br2" timeOffset="152251.69">28945 14907 30 0,'-7'3'15'0,"21"-6"-4"15,-10 6 16-15,-4 0-24 16,0 1 0-16,-4 5 2 16,1 0 1-16,-4 4-8 15,-7-4 1-15,-4 7 4 16,-10 6 0-16,-4 6-2 16,-3 0 1-16,3 4-2 15,0-10 1-15,4 0-4 16,3-3 1-16,4 2-6 0,7-5 1 15,4 3-6-15,3-10 0 16</inkml:trace>
  <inkml:trace contextRef="#ctx0" brushRef="#br2" timeOffset="152664.29">28681 14816 16 0,'3'3'8'0,"1"-12"13"16,-4 9 4-16,0 0-22 15,3 0 1-15,1 6 2 16,-1 4 1-16,1 2-8 16,0 10 0-16,-1 3 6 15,4 7 0-15,0 5-3 16,4 10 1-16,6-6-1 0,1 3 0 15,3 0-2-15,4-7 1 16,-4-2-3-16,0-10 1 16,-3-6-7-16,-4-7 1 15,-7-5-7-15,-10-10 1 16</inkml:trace>
  <inkml:trace contextRef="#ctx0" brushRef="#br2" timeOffset="166718.76">25509 14700 5 0,'-10'-3'2'0,"-11"19"-1"0,17-13 2 16,-3 3-3-16,-4 0 0 15,-3 1 0-15,0 2 1 16,0-3-1-16,-4 7 0 16,1 0 0-16,-1-1 0 0,4 1 0 15,0-1 0-15,0 1 0 16,-4 2 0-16,1-2 0 16,-5 3 0-16,5-1 0 15,-1 4 0-15,1-3 0 16,-5-4 0-16,5 1-1 15,3-1 1-15,3 1-1 16,4-1 0-16,0 1 0 16,0 3 0-16,0-1 0 15,0 4 0-15,0 0 0 16,3 0 1-16,-3 0 0 16,0-1 0-16,0-5 0 15,0 3 0-15,0-1-1 16,0 4 1-16,0 3-1 15,0-6 1-15,0-1 0 16,0 1 0-16,3 0 0 0,1 0 0 16,-1-1 0-16,0 4 0 15,1 0 0-15,3 3 1 16,0 0-1-16,0 0 0 16,0-4 0-16,0 1 0 15,3 0 0-15,1-3 1 16,0 3-1-16,-1-4 0 15,1 1 0-15,-1 3 0 16,4 0 1-16,0-1 1 16,0-2 0-16,0 3 0 15,-3 0-1-15,-1 0 1 0,4-1-1 16,1-2 1 0,-1-3-1-16,-4 2 0 0,1 1 1 15,-1 0 0-15,8 2 0 16,-4 1 1-16,7 3 0 15,0-6 0-15,0-4-1 16,4 4 1-16,-1-3-1 16,1-1 1-16,3 1-1 15,0-4 0-15,1 1-1 16,-1-1 1-16,0 3-1 16,0-2 1-16,0-1-1 15,0-2 0-15,1-1-1 16,-1-3 0-16,0 0 0 15,4 0 1-15,-4-6-1 16,3 0 0-16,-2 0 0 16,-1-3 1-16,-4 2-1 15,1-2 1-15,3 0-1 0,0 0 0 16,4-4 0 0,0 4 0-16,-1 0-1 0,1-1 1 15,0-2 0-15,0-4 0 16,-4 1-1-16,0-7 1 15,4 0-1-15,-1 4 1 16,-3-1 0-16,1-6 1 16,-1 0-1-16,3-3 0 15,-2 0 1-15,-5 0 0 16,1-3-1-16,0 2 1 16,-1 1-1-16,-3-6 1 0,-3-3-1 15,-1-1 1-15,-2 1-1 16,-1-4 0-16,0 0 0 15,3-3 0-15,-3 10 0 16,0 0 0-16,0-4 0 16,0 1 1-16,0-4-1 15,-3 7 0-15,0-1 0 16,-1 4 1-16,-3 0-2 16,0-3 1-16,0-1-1 15,-3 1 1-15,-1-4 0 16,0 7 1-16,1 0-1 15,-1 0 1-15,-3 6-1 16,0 0 1-16,0 6-1 16,0 1 1-16,-3 2-1 31,-4 0 1-31,-1 4-1 0,1 0 0 0,-3-1 0 16,-1 1 0-16,0-4 0 0,1 4 0 15,-4 3-1-15,-1-4 1 16,1 1 0-16,4 2 0 15,-1 1 0-15,0 3 0 16,-3 0 0-16,-4 0 0 16,1-3 0-16,-1-1 0 15,0 1 0-15,4 0 0 16,4-1 0-16,2 1 1 0,1 0-2 16,0-4 1-16,-3 7 0 15,-1 0 0-15,-3 0-1 16,-4 3 0-16,-3 3 0 15,-4 3 0-15,0 7-1 16,1-4 1-16,-1-2-1 16,4-1 1-16,-1 7 0 15,1 2 1-15,4 7-1 16,-5 0 0-16,8 6-1 16,0 4 1-16,0 5-2 15,0 4 0-15,3-6-4 16,0 2 1-16</inkml:trace>
  <inkml:trace contextRef="#ctx0" brushRef="#br2" timeOffset="172525.64">29256 14515 20 0,'10'10'10'0,"5"-4"4"0,-8-6 10 16,0 3-21-16,0 0 0 16,3 0 2-16,1 4 0 15,-1-1-7-15,1 0 1 16,0-3 4-16,-1 0 0 0,-3 1-2 16,0-1 1-16,0-3-2 15,-3 0 1-15,-4 3-1 16,-4 0 1-16,1 0-1 15,-4 0 0-15,-4 3-1 16,1 4 1-16,-4-4 0 16,-1 4 0-16,1-7 0 15,-3 3 0-15,-1 3 0 16,4 4 1-16,0 3 1 16,3-1 0-1,4 1 0-15,4-3 0 0,3-1 1 16,7-6 1-16,3 4-1 15,8-7 0-15,3 0-2 16,0-3 0-16,-3 3-6 16,-4 0 0-16,0 0-10 15,-10 1 1-15</inkml:trace>
  <inkml:trace contextRef="#ctx0" brushRef="#br2" timeOffset="176338.84">15180 14540 41 0,'4'3'20'0,"-8"-34"-22"0,1 15 21 16,-8-2-19-16,-17-7 0 15,-18-10-1-15,-25-6 1 16,-13-6 0-16,-12-3 1 16,-17 6-1-16,-17-6 0 0,-1-3 0 31,-24-1 0-31,-7-2 0 0,0 9 0 0,-22 3 0 16,-3 3 0-16,0 13 0 15,-10 9 0-15,-1 10 0 16,-10 18 1-16,-4 4-1 15,8 2 0 1,-135 42 0 0,36-13 1-16,35 12-1 15,14 4 0-15,28 9 0 16,21 12 0-16,15 16 0 16,13-2 0-16,8 11 0 15,24 10 1-15,22 7 0 16,10-7 1-16,18 0 0 15,21 6 1-15,17-3 0 16,25-9 1-16,25 3-1 16,18 0 0-16,24 3-1 0,22 3 0 15,27-10-1-15,15-5 0 16,21-4 0-16,21-9 1 16,18-12-2-16,28 5 1 15,18-21 0-15,27-10 0 16,15-9-1-16,32-12 1 15,0-7-2-15,6-10 0 16,-13-2 0-16,0-1 0 0,-15-5-1 16,4-7 1-16,-14-3 0 15,4-4 0 1,-1-15 0-16,-3 0 1 16,-7-3 0-16,-7-9 0 15,-7-7-1-15,-1-6 1 16,-27-6-1-16,-11-16 1 0,-7-3-1 15,-21-10 0-15,-29-12 0 16,-13 6 1-16,-22-15 1 16,-21-13 0-16,-25-7 1 15,-28-8 0-15,-28-23-1 16,-53 0 1-16,-45-2-3 16,-47 5 0-16,-39-12-7 15,-45 9 0-15,-36 10-6 16,-20 9 0-16</inkml:trace>
  <inkml:trace contextRef="#ctx0" brushRef="#br2" timeOffset="179013.9">26793 13032 43 0,'0'13'21'0,"8"-1"-9"16,-5-15 22-16,-3 3-33 16,0 0 0-16,4-6 1 15,6 9 1-15,1-3-4 16,-1 0 1-16,1 3 0 15,7-3 0-15,-4 3-7 16,3-3 0-16,1-3-8 16,3-3 1-16</inkml:trace>
  <inkml:trace contextRef="#ctx0" brushRef="#br2" timeOffset="179238.8">27234 12988 52 0,'8'3'26'0,"-5"-12"-30"0,-3 9 44 15,0 3-42-15,0-3 1 16,0 6-9-16,-3 1 0 0,-1 2 1 15,-10-3 1-15</inkml:trace>
  <inkml:trace contextRef="#ctx0" brushRef="#br2" timeOffset="179881.39">26755 13346 29 0,'-4'12'14'0,"8"13"2"0,-4-19 13 0,0 4-27 16,0 6 0-16,0-7 3 15,0 4 1-15,0-4-7 16,0 0 1-16,0-2 3 16,3-1 0-16,4-6-1 15,4 0 1-15,3-3-3 16,4-4 1-16,-1 1-2 16,4-3 1-16,-3-4-1 15,0 4 1-15,-4-1-1 16,0 1 1-16,-4 6-1 15,1 3 0-15,0 3-1 16,-1 6 1-16,4-2-2 16,-3 2 1-16,0 1 0 15,-1-1 0-15,1 3 1 16,3-2 0-16,0 2 0 16,4 1 1-16,3-7 0 0,0 1 1 15,4-7-1 1,3 6 0-16,0-6-1 0,-3-6 0 15,-4-7-5-15,-3 4 0 16,-4-13-6-16,-11 0 0 16</inkml:trace>
  <inkml:trace contextRef="#ctx0" brushRef="#br2" timeOffset="180543.97">27584 13512 25 0,'102'-22'12'0,"4"-19"-2"15,-92 29 14-15,7-7-21 16,0-6 0-16,-3 0 1 0,-7-7 0 15,-15-9-5 1,-3 1 1-16,-14-4 3 0,-22-3 1 16,-17 6-3-16,-7-3 1 15,-14 3-1-15,4 7 0 16,-12 2-2-16,1 1 1 16,4 3-2-16,10 3 0 15,-4 3-1-15,4 3 1 16,10 10-2-16,4 9 1 15,4 6-2-15,-1 10 1 0,1 5-1 16,3 1 1-16,7 22 0 16,7 19 0-16,11 12 3 15,18 19 1-15,13-9 2 16,15 0 0-16,14-1 1 16,-1-11 0-16,12-14 1 15,10-9 0-15,-1-12 0 47,16-16 0-47,2-16-1 0,8-12 0 0,-11-10 0 0,7-6 1 0,0 0-2 16,-4-9 0-16,-3-4-5 15,-7-2 1-15,0-1-10 16,-17 4 0-16</inkml:trace>
  <inkml:trace contextRef="#ctx0" brushRef="#br2" timeOffset="186776.58">25181 5575 26 0,'11'6'13'0,"3"1"0"16,-14-7 14-16,-4 0-25 15,-3 3 1-15,-3 3 1 16,-4 7 1-16,-7 5-6 16,-4 4 1-16,-10 7 3 15,-8 8 1-15,-3 7-2 0,1 16 0 16,-1-7-1-1,10-9 1-15,8 0-5 0,3-7 0 16,8-15-7-16,6-9 1 16,8-1-4-16,6-24 0 15</inkml:trace>
  <inkml:trace contextRef="#ctx0" brushRef="#br2" timeOffset="187030.81">24917 5525 36 0,'10'25'18'0,"8"-28"-15"0,-7 9 32 0,-4 13-31 16,7 12 0-16,0 7 1 15,3 15 1-15,1 1-8 16,0-1 0-16,-1 6 4 15,-3-12 1-15,4-6-7 16,0-3 1-16,-1-10-9 16,5-6 1-16,-1-9-3 15,-4-1 0-15</inkml:trace>
  <inkml:trace contextRef="#ctx0" brushRef="#br2" timeOffset="187839.31">25471 5776 39 0,'0'15'19'0,"10"-2"-16"0,-6-10 35 16,6 3-35-16,1 1 0 15,3-1 1-15,4 0 1 16,3-3-6-16,0-3 0 15,7-6 3-15,0-10 1 16,4-2-2-16,0 2 0 0,-7-6-1 16,-8-3 0-1,-6-3-1-15,-4-1 0 0,-7 4 0 16,-7-3 0-16,-4 9-1 16,-6 4 1-16,2 8-2 15,-2 14 1-15,-1-1 0 16,-3 16 0-16,0 0 0 15,0 19 0-15,3 2 2 16,4 4 0-16,10 7 1 16,8 5 1-16,3-18-1 15,7 6 1-15,0-9-1 16,7-7 1-16,11-9-2 16,3-9 0-16,4-7-5 15,0-6 0-15,3 6-9 16,1-18 1-16</inkml:trace>
  <inkml:trace contextRef="#ctx0" brushRef="#br2" timeOffset="188142.07">26303 5042 42 0,'4'3'21'0,"-1"22"-26"0,-6-22 32 0,-8 10-26 16,-3-1 0-16,-4 4 0 15,1 15 0 1,-4 10-2-16,-1-6 1 15,1 2-1-15,4 1 0 0,2-10-6 16,1 4 0-16,7-17-4 16,-3-15 0-16</inkml:trace>
  <inkml:trace contextRef="#ctx0" brushRef="#br2" timeOffset="188305.53">26053 5114 35 0,'17'63'17'0,"12"18"-19"0,-19-59 30 16,8 16-29-16,-4 12 1 15,7-15-6-15,11 2 0 16,0 4-1-16,-4-3 1 16</inkml:trace>
  <inkml:trace contextRef="#ctx0" brushRef="#br2" timeOffset="189837.42">26226 5076 19 0,'10'-3'9'0,"-6"-6"-1"15,-1 6 9-15,-3 3-13 16,0 0 1-16,0 0 2 15,0 3 0-15,-3 3-9 16,-4 0 0-16,0 7 6 16,-1 0 1-16,-2 18-2 15,-8 13 0-15,1 6-2 16,-5 10 1-16,1-4-1 0,0 4 0 16,3-4-4-1,1-6 1-15,6-9-9 0,1-19 0 16</inkml:trace>
  <inkml:trace contextRef="#ctx0" brushRef="#br2" timeOffset="193003.52">30258 1072 27 0,'3'-6'13'0,"-3"3"-1"16,0 3 13-16,0 3-24 15,-3-16 1-15,-1 7 0 16,1 15 1-16,-1 23-4 15,-3 21 1-15,-3 32 1 0,-1-7 1 16,0 29-1-16,-6 34 1 16,3-6-1-16,0 25 1 15,-1 3 0-15,5 6 0 16,3 0 0-16,-4 1 0 16,4-20-3-16,-3 1 1 15,2-23-3-15,1-5 1 16,0-11-5-16,0-5 1 15,0-13-7-15,0-12 1 16,-7-13 0-16,-4-22 1 0</inkml:trace>
  <inkml:trace contextRef="#ctx0" brushRef="#br2" timeOffset="193800.54">28296 3048 21 0,'-14'12'10'0,"4"-2"-7"0,10-10 20 0,0 3-18 16,0-3 0-16,7 6 1 15,3-12 1-15,4 6-9 16,4-7 1-16,10 1 5 15,15 3 1-15,13 3-3 16,22-3 0-16,10 3-1 0,4 0 0 16,17 3 0-16,21-3 0 15,4 3 1-15,15 3 1 16,16-2-1-16,5 5 1 16,17-15 0-16,17-1 0 15,8-2-1-15,14-4 1 16,-11 4-3-16,-3-7 1 15,-1 13-1-15,-24 3 0 16,-3 10-2-16,-1 2 1 16,-28 1-4-16,-17-7 1 15,-7 0-7-15,-26 1 0 16,-20-7-3-16,-14-4 0 0</inkml:trace>
  <inkml:trace contextRef="#ctx0" brushRef="#br2" timeOffset="194401.89">31817 2928 26 0,'14'0'13'0,"11"4"-8"0,-18-4 20 16,0 0-23-16,4 0 0 15,-1 0 1-15,4 0 0 16,7-4-3-16,8 4 0 15,9 0 2-15,1 4 1 16,7-8-1-16,-4 8 0 16,8-1 0-16,6-3 0 15,-6 0-2-15,-4 0 1 0,-8 0-1 16,-6 0 1 0,-11 3-2-16,-7 13 1 15,-10 2-1-15,-11 11 0 0,-4 5 0 16,-10 1 1-16,0 5-1 15,0 1 0 17,3-10 0-17,0 4 1-15,4-1 0 0,0 1 0 16,4-7 0-16,-1-3 1 0,4 0-1 0,3-12 0 0,1-4 0 16,3-9 1-16,0-12-1 15,3 2 1-15,-3-12-1 16,0-6 1-16,-7-6-1 15,-10-7 1-15,-18 0-1 16,-18-3 1-16,-11 0-4 16,-14 4 0-16,4 8-9 15,0-2 1-15</inkml:trace>
  <inkml:trace contextRef="#ctx0" brushRef="#br2" timeOffset="195303.12">29919 1223 28 0,'11'18'14'0,"-1"17"-6"0,-10-35 16 0,7 0-22 0,-3 9 1 0,3-6 1 0,3 4 1 0,-2-4-6 0,-1-6 1 0,0-7 3 0,3 4 0 0,1 3-1 0,-1-13 0 0,1-3-1 0,-4-9 1 0,0-3-2 16,0 9 1-16,0 3-1 16,4-6 1-16,-1-10-1 15,-6 7 1-15,3 0-3 32,0 3 1-32,4 0 0 15,-4 9 0-15,3 7-1 16,4 9 1-16,0 6-1 0,4 10 0 0,0 6 1 15,3-7 1-15,0 10-1 16,4 7 1-16,3 2 0 16,4 7 1-16,-1-19 0 0,5 9 0 15,3-2 0-15,-4-7 1 16,0 3-1-16,-10-10 1 16,-8-2-2-16,1-7 1 15,-7-3-1-15,-1-6 0 16,-6-6-1-1,-8-1 1-15,-10 1-1 0,-21 3 0 16,-22-4 0-16,-20 1 0 16,-1 9 0-16,-6 0 1 15,-12 6-9-15,1-6 1 16,0 0-4-16,17 13 1 16</inkml:trace>
  <inkml:trace contextRef="#ctx0" brushRef="#br2" timeOffset="196245.23">27940 2712 24 0,'7'3'12'0,"14"22"-7"0,-14-25 16 0,4 3-17 15,-1-3 0-15,5 7 2 0,2-7 1 16,4 0-8-16,8 3 0 15,6 3 6-15,4 4 0 16,7 5-1-16,-1-5 0 16,1-1-1-16,11 4 1 15,3-1-1-15,14 1 0 16,10-4-1-16,5-3 1 16,-1-3-1-16,7 4 0 15,11-1 0-15,17 0 0 16,-13 1-1-16,13 2 1 0,18-3-1 15,0-6 0-15,11-6 0 16,3-13 0-16,15-9-1 16,-15-7 1-16,7-18-1 15,11-10 1 1,-21-15-2-16,3-4 1 0,7 4-1 16,-10-25 0-16,-22-4-1 15,5-9 1-15,-12-3-2 16,-10-10 1-16,-7-12-7 15,-15 13 0-15,-9 2-6 16,-26 23 0 0</inkml:trace>
  <inkml:trace contextRef="#ctx0" brushRef="#br2" timeOffset="196849.97">32685 1097 34 0,'-14'10'17'0,"-32"24"-14"0,32-21 21 16,-11 12-23-16,-3-7 0 15,-11 17 1-15,-7 9 0 16,-3 9-3-16,14 13 0 16,3-6 2-16,0 2 0 15,7-8-3-15,4-7 0 0,4-10-9 16,6-15 1-16</inkml:trace>
  <inkml:trace contextRef="#ctx0" brushRef="#br2" timeOffset="197046.31">32290 1097 29 0,'21'31'14'0,"-10"10"-8"16,-4-22 18-16,0-3-24 16,-4 6 0-16,4 9-3 15,0 0 0-15,4-5-5 16,-1-1 1-16</inkml:trace>
  <inkml:trace contextRef="#ctx0" brushRef="#br2" timeOffset="197346.6">32558 1323 36 0,'10'6'18'0,"12"-15"-14"0,-15 3 28 0,3 2-32 16,4-2 1-16,4 0-1 16,0-4 1-16,-1 7-6 15,-3-3 0-15,1 12-6 16,-12-6 0-16</inkml:trace>
  <inkml:trace contextRef="#ctx0" brushRef="#br2" timeOffset="197530.3">32463 1520 31 0,'14'35'15'0,"7"-10"-9"0,-11-25 21 15,8 0-30-15,3 0 1 16,8-6-8-16,2 3 1 47,1-7 5-47,-7 1 1 0</inkml:trace>
  <inkml:trace contextRef="#ctx0" brushRef="#br2" timeOffset="197898.72">32851 1580 39 0,'14'9'19'0,"18"4"-16"0,-22-16 36 0,4-3-39 15,4-7 0-15,-4-12-1 16,7 6 1-16,-7-6 0 15,-3 3 0-15,-4-3-1 16,-4 6 1-16,-3-3-1 16,-3 10 0-16,-8-4 0 15,-3 13 0-15,-7 3-1 16,-4 9 0-16,4 4 0 16,0 9 1-16,3 6 0 15,8 7 1-15,-1 2 0 16,8-2 1-16,3 2-1 0,7-2 1 15,3-1-2-15,8-12 1 16,3-3-7 0,0-6 1-16,8-13-5 0,6-10 0 15</inkml:trace>
  <inkml:trace contextRef="#ctx0" brushRef="#br2" timeOffset="198143.92">33348 1097 41 0,'0'10'20'0,"-10"-51"-24"15,6 47 36-15,-7-3-31 16,-6 13 0-16,-4 9-4 15,-1 9 0-15,1-5-2 16,4 5 1-16,6-6-7 16,4-3 0-16</inkml:trace>
  <inkml:trace contextRef="#ctx0" brushRef="#br2" timeOffset="198302.81">33218 1088 24 0,'21'-13'12'0,"21"98"-1"0,-28-63 16 0,0 9-26 0,-3 1 0 0,-1 8-2 0,5-5 1 16,-1 2-10-16,-7 7 1 16</inkml:trace>
  <inkml:trace contextRef="#ctx0" brushRef="#br1" timeOffset="204146.52">29291 2185 31 0,'0'-3'15'0,"4"3"-3"15,-1-3 16-15,-3 3-24 0,0 0 0 16,0 0 3 0,0 0 1-16,0 0-10 0,-3 3 1 15,-4-3 5-15,0 0 1 16,-15 3-3-16,-6-3 1 16,-7 0-3-16,-11 0 1 15,4 3-1-15,-8 4 0 16,-6-7-1-16,-15 0 0 15,4 3-5-15,4-3 1 16,6 6-9-16,4-6 1 16,4 0-2-16,10-6 0 0</inkml:trace>
  <inkml:trace contextRef="#ctx0" brushRef="#br1" timeOffset="204638.86">28688 1956 44 0,'3'25'22'0,"-13"-12"-23"15,6-7 43-15,-3 1-42 16,-7 5 0-16,-3 4 1 15,-12 3 0-15,-6-1-2 16,0 7 1-16,-4-6 0 16,-7-3 1-16,0 3-1 0,4-10 0 15,0 1-1-15,6-1 1 16,5-9-1-16,2 3 1 16,8 0-1-16,3-3 0 15,8 0 1-15,6 3 0 16,8 7 0-16,10 5 0 15,7-2 1-15,7 6 0 16,4 3 0-16,-4-3 0 16,4-4 0-16,0-2 0 0,0 3 0 15,-4-7 1 17,-3 0-1-32,-4 4 0 0,-4-7-1 0,-6 4 1 15,-4-10-1-15,-3-13 1 0,-4-3-1 16,-4-9 0-16,-7 0-1 15,-6-6 1-15,-1-13-5 16,0 3 1-16,4 3-11 16,-3 1 1-16</inkml:trace>
  <inkml:trace contextRef="#ctx0" brushRef="#br1" timeOffset="205152.89">28427 1257 31 0,'10'9'15'0,"-17"-15"-1"0,4 3 15 0,-1 6-28 15,1 7 1-15,-11 5 0 16,-15 4 1-16,-13 6-4 15,-4 3 0-15,-3 1 1 16,3 11 1-16,4-2-5 16,3 6 1-16,11-16-9 15,6-12 0-15</inkml:trace>
  <inkml:trace contextRef="#ctx0" brushRef="#br1" timeOffset="205378.36">28145 1266 42 0,'28'44'21'0,"18"47"-24"16,-32-69 33-16,7 19-30 15,0-3 0-15,0-1-3 16,0-2 1-16,-3-10-2 15,-4-9 0-15,0-7-7 16,0-9 0-16</inkml:trace>
  <inkml:trace contextRef="#ctx0" brushRef="#br1" timeOffset="205648.53">28430 1473 55 0,'25'10'27'0,"-11"-20"-34"0,-7 10 53 0,7-6-46 16,8 6 0-16,2 0-1 0,1 0 0 15,3-3-2-15,0 3 0 16,1 0-6-16,-5-6 0 16,1-4-6-16,-7-2 1 15</inkml:trace>
  <inkml:trace contextRef="#ctx0" brushRef="#br1" timeOffset="205916.55">28660 1295 38 0,'3'25'19'0,"15"-13"-14"16,-11-15 30-16,3 3-33 16,1 0 1-16,7 0 1 15,-1 0 0-15,5 0-5 16,-1 10 1-16,-4-7 2 15,-6 6 0-15,-4 7-1 16,-11-7 0-16,-3 7-4 16,-7 6 1-16,-3 3-7 15,-5 0 1-15,5 0-7 16,3-6 1-16</inkml:trace>
  <inkml:trace contextRef="#ctx0" brushRef="#br1" timeOffset="206308.09">28949 1455 42 0,'0'0'21'0,"-4"0"-16"15,4 0 36-15,4-10-38 16,3 10 0-16,11-6 1 15,-4 3 1-15,10 3-7 16,5 0 1-16,2 0 3 16,5 0 1-16,-5 0-5 15,-2 0 0-15,-8 0-9 0,-7 0 0 16,-7-6-5 0,0 6 0-16</inkml:trace>
  <inkml:trace contextRef="#ctx0" brushRef="#br1" timeOffset="207191.95">29580 1508 38 0,'11'19'19'0,"-15"6"-18"0,1-16 30 0,-4-6-31 16,-4 13 0-16,1-13 0 16,-1 3 0-1,1-6 0-15,-1 0 0 0,0-9 0 16,1 0 1-16,-1-1-1 16,4 1 1-16,0-7-2 15,4-3 0-15,3 1 0 16,7 2 1-16,0-3-1 15,7 10 0-15,0-1 0 16,4 1 1-16,3 9 0 16,3 9 1-16,5 1-1 15,-5 8 0-15,1 8 0 16,0 2 0-16,-1-3 0 0,1-13 0 16,0 4 0-1,0 3 1-15,3-10-1 16,0 1 1-16,0-4-1 15,0-6 1-15,-3 3 0 0,-4-12 0 16,-3-4 0-16,0-3 0 16,-11-2 0-16,-14-1 1 15,-15 3-1 1,-6 0 0-16,-7 4-2 0,-7 6 0 16,-4 3-11-16,0-7 0 15</inkml:trace>
  <inkml:trace contextRef="#ctx0" brushRef="#br1" timeOffset="208694.87">4106 7482 26 0,'18'-19'13'0,"-7"-31"-9"0,-8 37 14 15,4-6-16-15,-7-3 0 32,-17-12 3-32,-5 9 0 15,-6 0-6-15,-11 3 0 16,-3-3 4-16,-14 3 0 15,3-3-1-15,-7 0 1 0,10-1-2 16,-10 4 0-16,0 4-1 16,0 2 1-16,-10 10-1 15,-1 9 1-15,-6 6-1 16,17 4 1-16,-7 6-1 16,3-1 0-16,4 14-1 15,4 2 1-15,3 4-1 16,14 9 1-16,0 6-1 15,11 1 0-15,14 2 0 16,-4 0 1-16,25 1-1 16,-3-13 1-16,28 6 0 15,6 0 1-15,19-6 0 16,13-6 0 31,19-10 0-47,13-6 0 0,-3-10 0 0,10-5 1 15,-7-7-1-15,4-10 0 0,-14-2 1 0,-11-4 1 0,-3-12-1 16,-8-7 0-16,-3-5 0 0,-3-4 0 16,-8-10-2-16,-6 1 1 15,-22-3-3-15,-18 2 1 16,-10 1-5-16,-24 9 0 16,-8-9-8-16,-18 3 1 15</inkml:trace>
  <inkml:trace contextRef="#ctx0" brushRef="#br1" timeOffset="211832.89">27750 3825 41 0,'7'22'20'0,"7"-9"-12"0,-7-16 21 0,0 6-26 16,3-3 0-16,1 6 1 15,0-6 0-15,6 0-6 16,4 0 1-16,8 0 2 0,-8-9 1 16,0-10-2-1,-7 0 0-15,-3 0 0 0,-1 4 0 16,-10-11-2-16,-10 8 1 16,3-1-2-16,-8 3 1 15,-2 7-2-15,-1 2 0 16,1 11 0-16,-5 8 0 15,-2 16 1-15,-1 4 0 16,0 5 2-16,4 10 0 16,7 4 2-16,3-4 1 15,8 0 0-15,6-7 1 16,12-5-2-16,2-7 0 0,1-9-3 16,6-10 1-16,5-9-10 15,10-15 0-15</inkml:trace>
  <inkml:trace contextRef="#ctx0" brushRef="#br1" timeOffset="212119.36">28349 3446 35 0,'0'6'17'0,"-14"-3"-13"15,7 0 23-15,-7 4-26 0,-7-1 0 16,-7 3 0 0,-1 10 1-16,1 3-3 0,3 9 1 15,4-2-1-15,0-1 1 16,7-6-6-16,3-3 1 15,4-10-6-15,4 0 0 16</inkml:trace>
  <inkml:trace contextRef="#ctx0" brushRef="#br1" timeOffset="212298.56">28102 3628 36 0,'25'66'18'0,"14"-4"-24"0,-29-43 31 0,8 0-30 15,3-3 0-15,0-7-13 16,1-3 1-16</inkml:trace>
  <inkml:trace contextRef="#ctx0" brushRef="#br1" timeOffset="212601.23">28286 3922 57 0,'7'10'28'0,"7"-4"-34"0,-7-6 55 16,4 0-49-16,-1-3 0 15,4 0 0-15,-3 0 1 16,6 0-2-16,8-4 0 16,7 4-4-16,3 0 1 15,-7 0-9-15,1-6 1 31,-1-1-4-15,0 4 0-16</inkml:trace>
  <inkml:trace contextRef="#ctx0" brushRef="#br1" timeOffset="212881.31">28526 3643 30 0,'0'7'15'0,"14"11"-9"16,-7-18 24-16,7 4-28 16,0 5 1-16,4 0 0 15,-1 7 1-15,8 3-5 16,3 3 0-16,7 6 3 16,1-9 1-16,-4 6-2 0,-8 3 0 15,-6-3-2-15,-11 4 1 16,-11-4-1-16,-10 3 1 15,-10-9-6-15,-8 3 1 16,0 0-7-16,0-7 0 16</inkml:trace>
  <inkml:trace contextRef="#ctx0" brushRef="#br1" timeOffset="213256.22">29259 3838 38 0,'29'3'19'0,"-26"-16"-22"0,-6 7 29 0,-8 0-26 16,-7 3 0-16,-6-4 1 15,-1 11 0-15,-7 5-1 16,-3 0 0-16,0 13 0 16,6 19 1-16,5-6 0 15,3 12 0-15,3-3-1 16,4-4 1-16,10-5-1 0,18-10 0 16,18-6 0-16,14-13 0 15,14-15-1-15,-4-16 0 16,-6 6-1-16,-11-10 0 15,-15-5-5-15,-17 3 0 16,-17-10-3-16,-4-12 0 16</inkml:trace>
  <inkml:trace contextRef="#ctx0" brushRef="#br1" timeOffset="-210174.18">30561 4208 24 0,'-3'-3'12'0,"-1"3"-2"0,4 0 13 0,0 0-21 15,0 3 1-15,0-3 2 16,-3 0 1-16,3-3-7 16,3-26 1-16,1-5 3 15,-1-13 1-15,1-3-1 16,-1-4 0-16,-3-2-1 15,4 0 0-15,-1-1-1 16,4 10 0-16,0-12-2 16,-3 11 0-16,3 11-2 15,4 6 1-15,3 5-2 16,3 4 0-16,1 22-5 16,0 10 0-16,-4 15-2 15,-4 6 0-15</inkml:trace>
  <inkml:trace contextRef="#ctx0" brushRef="#br1" timeOffset="-209965.22">30282 4026 41 0,'11'19'20'0,"24"-13"-21"0,-17-9 38 0,7 0-36 15,3 6 1 1,4-3 0-16,6 0 0 0,-9 0-7 16,-1 3 1-16,4-3-8 15,-4-6 0-15</inkml:trace>
  <inkml:trace contextRef="#ctx0" brushRef="#br1" timeOffset="-209515.09">30805 4186 44 0,'3'9'22'0,"-3"-9"-24"0,0 0 32 16,-7 0-30-16,-4 0 0 15,-3 0 0-15,0 0 1 16,0 0-1-16,-4 0 0 16,4 10 0-16,0-10 0 15,4 3-1-15,3 0 1 16,3 0-1-16,4 0 0 0,0 4-1 15,7-4 1-15,0 0-1 16,0 0 1-16,0 3 0 16,4 4 1-16,3-7-1 15,0 9 1-15,0 1 0 16,0-1 1-16,-3 4 0 16,3 0 0-16,0-4-1 15,0-9 0-15,4-3-5 16,0-3 1-16,3-6-7 15,3-4 0-15</inkml:trace>
  <inkml:trace contextRef="#ctx0" brushRef="#br1" timeOffset="-208879.85">31133 3976 23 0,'3'-19'11'0,"1"16"4"15,-4 3 11-15,0 9-25 16,-4 1 0-16,-3 5 2 0,-3-5 0 15,-5 2-4-15,-2 7 1 16,-1-3 1-16,1 3 1 16,2-4-1-16,1-2 0 15,4-1-1-15,3-2 1 16,0-1-1-16,3-6 1 16,4 4-1-16,4-7 0 15,6 3 1-15,4 3 0 16,4-6-1-16,0 6 0 15,-1 1 0-15,1 2 1 16,-8-3-1-16,1 4 0 0,-4-1-1 16,0 7 1-16,-3-4-1 15,-8 4 1-15,1 0-1 16,-8 9 1-16,-3-3-1 16,0-4 1-16,0-5-1 15,0-4 1-15,3 4 0 16,7-7 1-16,4-6-1 15,11-6 0-15,3-3 0 16,0-10 1-16,4 0-1 16,7-16 1-16,13-5-2 15,5-7 1-15,3-16 0 16,3 6 1-16,-3-15-1 16,-7-3 0-16,-4-6 0 15,-10 5 1-15,-11 14-1 16,-4 5 0-16,-10 7 0 0,-10 6 1 15,-4 13-1-15,-4 18 0 16,-3 13 0-16,-4 13 1 16,-7 21-1-16,4 16 0 15,3 4 0-15,8 2 1 16,6 13-1-16,4-3 0 16,4 3-1-16,3-16 0 15,7-9-2-15,0-9 0 16,3-7-6-16,4-16 1 47,-3-2-4-47,0-20 1 0</inkml:trace>
  <inkml:trace contextRef="#ctx0" brushRef="#br1" timeOffset="-208640.8">31122 4070 36 0,'4'34'18'0,"6"-15"-15"16,-3-19 34-16,-7 0-34 16,7-6 0-16,7 3 1 15,8-3 0-15,9-4-6 16,1 1 1-16,3 2 3 16,-3 4 0-16,-4 3-4 15,-3-9 0-15,-4 3-4 16,-3 2 0-16,-4 1-8 15,0-3 0-15</inkml:trace>
  <inkml:trace contextRef="#ctx0" brushRef="#br1" timeOffset="-208328.35">31510 4089 26 0,'11'9'13'0,"13"1"1"0,-17-14 14 16,4 4-24-16,3 0 0 15,0 4 3-15,0-4 0 16,0 0-9-16,1-4 1 15,-1-2 5-15,0 0 0 16,-4 3-2-16,-3-7 0 0,1 1-2 16,-5 3 1-16,1-1-2 15,3-2 1-15,-4 3-1 16,-3 6 1-16,-3 3 0 16,-1-6 0-16,-3 3-1 15,0 9 1-15,-4 4 0 16,4 12 0-16,0-3-1 15,0 3 1-15,4 3-3 16,3-6 1-16,3 0-4 16,4-3 1-16,0-4-8 15,0-5 1-15,4-4-1 16,3-12 0-16</inkml:trace>
  <inkml:trace contextRef="#ctx0" brushRef="#br1" timeOffset="-208086.18">31746 4293 20 0,'0'12'10'0,"-3"-28"-7"0,3 4 17 16,3 2-18-16,-3-5 1 16,4-4 4-16,3-3 0 15,0 6-7-15,4-3 0 16,3-2 7-16,7 8 0 15,4-6-2-15,6 4 1 16,8 2-3-16,0 0 0 0,7 10-8 16,-7-6 1-1,-4 9-10-15,-7-10 1 0</inkml:trace>
  <inkml:trace contextRef="#ctx0" brushRef="#br1" timeOffset="-207683.25">32893 3468 28 0,'-4'31'14'0,"-13"51"-4"0,10-57 15 16,0 0-23-16,-4 22 0 16,4 6 0-16,-3 10 1 0,-5 12-5 15,1 10 1-15,0-7 0 16,0 4 0-16,3-16-9 16,1-13 0-16</inkml:trace>
  <inkml:trace contextRef="#ctx0" brushRef="#br1" timeOffset="-207200.34">32371 4054 46 0,'28'16'23'0,"18"-13"-22"15,-28-6 39-15,17-7-39 16,11 10 0-16,7-9 0 16,3-10 1-16,4-6-3 0,-3 0 0 15,-5 0 1-15,-6 3 1 16,-7 6-1-16,-11 7 0 16,-3 9-1-16,-4 9 1 15,-10 10-2-15,-4 6 1 16,-4-6 0-16,-3 6 0 15,-3 3 0-15,-1 1 0 16,-3-4-1-16,4-10 1 16,-1-2-1-16,4-7 1 15,0-6-1-15,4-9 0 16,3-1 0-16,0 1 1 0,0 3 0 16,3-1 1-16,1 7 0 15,0 7 0-15,-1 8 0 16,1 4 0-16,-4 3 0 15,3 6 1-15,-2-6-2 16,2-3 1-16,1 0-2 16,-1 0 0-16,4-7-5 15,-3 1 0-15,3-4-4 16,0-6 0-16</inkml:trace>
  <inkml:trace contextRef="#ctx0" brushRef="#br1" timeOffset="-206839.79">33306 4220 27 0,'10'7'13'0,"-3"-4"-2"0,-7-3 19 16,0 0-29-1,0 0 0-15,0 0 1 0,-3 0 0 16,-1 3-3-16,-3 0 1 16,-3 3 1-16,-1 4 1 15,1-1-1-15,-1 4 0 16,0-4 0-16,4 1 0 15,4-1 0-15,-1 0 0 16,8-6-1-16,3 4 1 16,3-7-1-16,5 3 0 15,-1-3-1-15,0 0 1 16,-4 0-2-16,1-3 1 0,0-4-1 16,-1 4 0-16,-3 3 0 15,0 0 0-15,0 3 0 16,-3 4 1-16,3-4-2 15,-4 6 0-15,1 1-1 32,-4-1 1-32,3 4-3 0,1-4 1 15,-4-6-5-15,0-3 0 0</inkml:trace>
  <inkml:trace contextRef="#ctx0" brushRef="#br1" timeOffset="-206435.66">33436 4380 30 0,'14'41'15'0,"-10"-32"-10"0,-1-21 27 16,1 12-32-16,0 0 1 15,-1 0 0-15,8 3 0 16,-4-6-2-16,0-6 1 16,0-4 0-16,3-6 1 15,1 0-1-15,-4 1 0 0,4-1-1 16,-1 0 1-16,1-3 0 16,-4 9 0-16,0 4 0 15,0 3 1-15,4 6-1 16,-1 0 1-16,1 6-1 15,-1 3 1-15,1 10 0 16,3 6 0-16,0-12 0 16,0 6 0-16,0 3 0 15,0 0 1-15,1-4-4 16,-1-5 1-16,-4-4-11 16,-3-18 1-16</inkml:trace>
  <inkml:trace contextRef="#ctx0" brushRef="#br1" timeOffset="-205593.36">29796 4597 39 0,'10'0'19'0,"11"9"-14"16,-14-9 27-16,0 3-31 16,1-6 0-16,-1 9 1 15,-4 13 0-15,-3 9-3 16,0 7 0-16,0 9 2 15,0 6 0-15,0-9-4 16,4-16 1-16,3 0-8 16,0-3 0-16,7-13-2 15,-4 4 0-15</inkml:trace>
  <inkml:trace contextRef="#ctx0" brushRef="#br1" timeOffset="-205315.1">30219 4625 38 0,'11'34'19'0,"-19"-24"-18"0,5-7 35 0,-8 6-33 0,-3 4 0 16,-7 6 3-16,-4 0 0 15,-3 9-7-15,-7 6 0 0,-11 1 4 16,-14 15 1-16,-7 16-2 15,-4-4 1-15,1 7-4 16,10-3 1-16,7 0-3 16,4 0 0-16,10-16-6 15,7-3 1-15,7-12-8 32,11-10 1-32</inkml:trace>
  <inkml:trace contextRef="#ctx0" brushRef="#br1" timeOffset="-205018.17">30110 5161 44 0,'0'6'22'0,"-29"4"-21"0,26-7 37 15,-4 9-39-15,-11 4 1 16,-7 9-1-16,-6 7 1 16,-5-1-1-16,5 7 1 15,-1 6-5-15,4-10 0 0,7-9-8 16,6-9 0-16</inkml:trace>
  <inkml:trace contextRef="#ctx0" brushRef="#br1" timeOffset="-204795.8">29905 5167 42 0,'25'22'21'0,"-8"41"-21"15,-10-47 33-15,7 9-32 16,-3 9 0-16,3 13 1 16,0-9 0-16,-3 3-4 15,-4 0 1 1,7-10-6 0,0-12 1-16,0-13-7 15,-3-6 1-15</inkml:trace>
  <inkml:trace contextRef="#ctx0" brushRef="#br1" timeOffset="-203071.99">30279 5124 35 0,'7'28'17'0,"-3"-13"-13"15,-4-5 27-15,0-1-30 16,0 7 0-16,0 3 1 16,0 3 1-16,0-4-4 15,0 1 1-15,0-6 1 16,0-1 0-16,0-2-1 16,0-7 0-16,0-3 0 15,0-13 0-15,0-5-1 16,3-8 1-16,1-5-1 0,-1-10 1 15,1-3 0-15,3 7 0 16,-4 2-1-16,4-5 0 16,0 8 0-16,4 4 0 15,-1 9 0-15,1 0 1 16,3 16-1-16,4 6 1 16,-1 7 1-16,5-7 0 15,-1 6 1-15,3 4 0 16,-6 3 0-16,-4-1 1 15,-3 4-1-15,-8 0 0 16,-6 3-2-16,-8-3 1 0,-10-1-3 16,-7-5 0-16,-4 0-7 15,-3-13 0-15,7-7-4 16,3-2 1-16</inkml:trace>
  <inkml:trace contextRef="#ctx0" brushRef="#br1" timeOffset="-199988.99">30826 5202 44 0,'7'31'22'0,"7"4"-10"0,-11-26 23 0,1 16-34 16,-4-3 1-16,-4 16-1 15,-3-4 1-15,0-9-4 16,-3 0 0-16,3 1-6 15,0-11 0-15,0-2-7 16,10-4 1-16</inkml:trace>
  <inkml:trace contextRef="#ctx0" brushRef="#br1" timeOffset="-199198.16">31704 5240 49 0,'0'6'24'0,"-3"-12"-22"16,3 6 41-16,0 0-43 16,3-7 0-16,-3-2 0 15,-3-1 1-15,-8 1-1 16,4 3 0-16,-11 6 0 0,-3 9 1 16,0 1-2-16,0 12 1 15,0-7-1-15,7 1 1 16,3 6-1-16,4-6 0 15,7-4 0-15,7-6 0 16,4 1 0-16,3-4 1 16,0-6-1-16,0-4 1 15,0 4-1-15,0-6 0 16,0 3-2-16,0-1 1 16,-7-2 0-16,0 3 0 15,4 2 1-15,-4 8 1 16,0 2 0-16,0 10 1 0,0 2 0 15,0 14 1-15,-3-1-1 16,3-3 1-16,-4-6-2 16,4 3 0-16,4-6-6 15,0-3 0-15,3-4-7 16,0-5 0-16</inkml:trace>
  <inkml:trace contextRef="#ctx0" brushRef="#br1" timeOffset="-198928.16">32053 4713 37 0,'15'22'18'0,"-8"22"-10"0,-4-29 26 15,-3 13-31 1,0-2 1-16,-3 11 1 0,-4 16 1 15,-4 7-8-15,0 15 0 16,-3 13 5-16,0-6 0 16,0-16-5-16,3-10 0 15,4-15-5-15,4-13 0 16,6-12-3-16,4-10 0 16,4-16-5-16,3-15 0 0</inkml:trace>
  <inkml:trace contextRef="#ctx0" brushRef="#br1" timeOffset="-198733.8">32156 4725 35 0,'10'22'17'0,"-3"38"-10"16,-3-38 31-16,-1 3-35 16,1 6 1-16,-4 16 0 15,0 0 0-15,-4 19-6 16,-3 6 1-16,4 0 1 15,-4 4 0-15,0-23-9 16,-4 0 1-16,1-15-6 16,-1-7 0-16</inkml:trace>
  <inkml:trace contextRef="#ctx0" brushRef="#br1" timeOffset="-195023.97">32794 5221 19 0,'-3'22'9'0,"10"3"3"0,-7-22 6 16,0 0-14-16,0 3 1 15,0 1 3-15,0-1 1 16,0 6-10-16,-4 4 0 15,1 9 7-15,-1 10 0 16,1-4-3-16,-1-3 1 16,-3 7-3-16,0 5 1 15,-4 4-3-15,1-12 1 0,-1 5-2 16,1 1 1 0,3-13-2-16,0-3 0 0,3-9-5 15,4-13 1-15,0 0-5 16,7-19 0-16</inkml:trace>
  <inkml:trace contextRef="#ctx0" brushRef="#br1" timeOffset="-194514.76">32727 5167 27 0,'4'4'13'0,"3"-17"-8"0,-4 7 18 16,1 3-20-16,-1-1 0 16,4 4 2-16,0 0 0 0,1 0-7 15,-1 0 1-15,0 0 4 16,-4 0 1-16,8 0-1 15,10 4 0-15,7-1-1 16,7 0 0-16,8-3 0 16,10 0 1-16,-4 3-1 15,-3 3 0-15,-11 7-1 16,-10-1 0-16,-15 4-1 16,-17 9 1-16,-10 0-1 15,-15 3 0-15,-17-2-4 16,-1-11 1-16,-10-2-11 15,-3-10 0-15</inkml:trace>
  <inkml:trace contextRef="#ctx1" brushRef="#br1" timeOffset="180445.37">23227 1182 0</inkml:trace>
  <inkml:trace contextRef="#ctx0" brushRef="#br1" timeOffset="-193340.82">28007 3562 16 0,'4'-19'8'0,"3"0"0"16,-4 10 9-16,1 6-15 15,-1 0 0-15,4-4 3 16,0 14 1-16,4 5-7 15,3 10 0-15,4-3 3 16,3 9 1-16,0 7-4 16,4-1 1-16,3-9-9 15,-3-3 1-15</inkml:trace>
  <inkml:trace contextRef="#ctx0" brushRef="#br1" timeOffset="-192727.89">27453 4336 36 0,'7'0'18'0,"0"7"-14"0,-3-10 31 16,3-1-34-16,3 1 0 15,5 3 1-15,2 0 1 16,11 0-3-16,8 0 0 16,10-3 2-16,-1 0 0 15,8 0-2-15,11 0 1 16,-1-7-2-16,1 1 0 0,-11 0-3 15,-11 2 1-15,-10 7-6 16,-15 3 1-16,-9 4-5 16,-12 2 0-16</inkml:trace>
  <inkml:trace contextRef="#ctx0" brushRef="#br1" timeOffset="-192456.79">27393 4437 28 0,'-10'0'14'0,"24"-10"-5"16,-4 10 21-16,4 0-27 15,4 0 0-15,7 0 1 16,7-6 0-16,10 3-6 16,14 3 1-16,1 0 3 0,-4 0 1 15,3 0-3 1,-3-9 1-16,-4-1-1 0,-10 4 0 15,-7 6-2-15,-4-3 1 16,-10 3-3-16,-11 3 0 16,-7 3-4-16,-7-3 1 15,-4-3-5-15,-13 7 1 16</inkml:trace>
  <inkml:trace contextRef="#ctx0" brushRef="#br1" timeOffset="-191003.84">29672 5628 24 0,'-10'0'12'0,"10"-6"1"15,0 6 12-15,-4 0-22 16,1 0 1-16,3 0 3 15,0 0 1-15,0 0-9 16,3 3 1-16,4 0 6 16,0 1 0-16,4 2-3 15,6 0 1-15,8 0-2 16,10 4 0-16,11-7-2 16,7-3 1-16,4-3-3 15,6-7 1-15,-10 4-4 16,-7-3 0-16,-7-1-4 15,-15 4 0-15,-6 0-6 0,-18 6 1 16</inkml:trace>
  <inkml:trace contextRef="#ctx0" brushRef="#br1" timeOffset="-190774.35">29690 5791 43 0,'-4'29'21'0,"15"-39"-17"0,-4 13 37 16,3-3-40-16,5 0 0 16,6 0 1-16,11-3 0 0,6 0-3 15,8 0 1-15,-3 0 1 16,-1 3 0-16,7-6-3 16,-3 2 0-16,-7 1-4 15,-4-3 0-15,-7 0-9 16,-6 3 1-16</inkml:trace>
  <inkml:trace contextRef="#ctx0" brushRef="#br1" timeOffset="-187500.83">24546 5048 17 0,'7'-9'8'0,"18"15"4"15,-18-3 8-15,0 10-14 16,0-1 1-16,-7 7 2 16,-3 13 0-16,-4 15-12 15,0 15 0-15,0 14 8 16,3 18 0-16,-3 25-4 16,7 16 1-16,-4 9-1 15,1 3 0-15,3-6-1 0,3-18 0 16,1-23-3-16,-1-28 0 15,1-25-9-15,0-25 0 16</inkml:trace>
  <inkml:trace contextRef="#ctx0" brushRef="#br1" timeOffset="-186870.81">24151 4986 40 0,'18'12'20'15,"14"13"-22"-15,-18-19 30 0,7 4-27 16,11 2 1-16,13 7 0 15,5-3 1-15,20-4-4 16,26 1 1-16,24 0 2 16,7-7 1-16,28-6-3 15,14-6 1-15,-14-13-1 16,-3-6 0-16,7-7-2 16,-15 7 1-16,1 13-2 15,-7 2 0-15,-15-9 0 16,-10-3 1-16,-11 0 0 0,-17 1 0 15,-11-5 1-15,-17 5 0 16,-12-1 0-16,-2 3 1 16,-8 3-2-16,-3 7 1 15,-11 12 0-15,0 12 0 16,0 17-1-16,-7-7 0 16,-3 13 0-16,0 12 1 15,-4 9 1-15,7 17 0 16,7 11 0-16,4 7 0 15,6 10 2-15,12 15 0 16,6 13-1-16,-10 3 0 0,-14-13 0 16,-18-6 0-16,-14-22 0 15,-11-16 0-15,-17-15-2 16,-15-3 1-16,1-16 1 16,-18-7 0-16,-21-5 0 15,-32-10 1-15,-14-16 0 16,-39-6 0-16,-11-6-1 15,-27-13 0-15,-5 0-11 16,-20-6 0-16</inkml:trace>
  <inkml:trace contextRef="#ctx0" brushRef="#br1" timeOffset="-185763.6">15582 5976 46 0,'95'-84'23'0,"-59"-29"-24"15,-40 72 24-15,-20-9-24 16,-33-22 1-16,-42 6-1 15,-38-9 0-15,-43 12 1 16,-32-3 0-16,-28 22-1 16,-42-3 1-16,-32 16-2 15,-18 9 1-15,-24 16-1 16,-11 18 0-16,0 20 1 16,4 5 0-16,24 16 2 15,18 7 0-15,28-4 2 16,18 4 0-16,32 3 1 15,21 6 0-15,21 6 0 0,28 13 0 16,39 3-3 0,35 15 1-16,35 14-1 0,43 21 0 15,49 9 0-15,36 10 1 16,59 6 0-16,54 1 0 16,59 2 0-16,50-9 1 15,46-22-1-15,41-7 0 16,16-24-1-16,34-29 1 0,-7-34-1 15,-10-31 0-15,-22-57 0 16,-13-41 0-16,-64-12 0 16,-50-22 0-16,-35-25 0 47,-45-13 0-47,-128-135-5 0,-77 38 1 0,-64 22-4 15,-56 28 0-15,-46 26-9 16,-60 37 1-16,-35 28-2 15,-22 44 1-15</inkml:trace>
  <inkml:trace contextRef="#ctx0" brushRef="#br1" timeOffset="-180359.35">8819 2361 7 0,'15'-3'3'0,"16"-7"2"0,-24 10 4 0,11-9-3 15,7 3 0-15,-4 6 6 16,0 6 1-16,7 10-15 16,-7 12 0-16,-3 0 10 15,0 19 0-15,-4 3-2 16,0 35 0-16,-11 47-3 16,-3-16 0-16,0 50-2 15,-3 41 1-15,6-28-2 16,1 18 1-16,0 7-2 15,3-60 0-15,0-12-6 16,-7-16 1-16,-7-38-6 16,-4-31 1-16</inkml:trace>
  <inkml:trace contextRef="#ctx0" brushRef="#br1" timeOffset="-180048.92">9119 1941 26 0,'4'-29'13'0,"10"4"-6"0,-14 25 17 16,0 7-23-16,0-14 1 15,7 39 2-15,-7 2 1 16,0 38-6-16,0 19 1 0,-7 41 2 15,3 6 1 1,4 56-1-16,0-21 0 0,11 59-2 16,3-28 1-16,7 25-3 15,-3 15 1-15,10-49-4 16,-3-10 0-16,-4-13-7 16,-3-31 1-16</inkml:trace>
  <inkml:trace contextRef="#ctx0" brushRef="#br1" timeOffset="-179381.55">9056 2126 29 0,'42'18'14'0,"39"-11"-6"16,-42-17 19-16,25-8-25 15,20 5 1-15,33-9 0 16,31-22 1-16,11 10-6 15,35-4 1-15,14 4 2 0,25 5 1 16,-1 4-2-16,15 10 0 16,-3 2 0-16,6 4 0 15,8-1 0-15,-11 7 0 16,0 0 0-16,-25-16 0 16,-7 10-1-16,-17-7 1 15,-22 0-2-15,-35 13 0 16,-17 3-4-16,-19 16 0 15,-23-4-5-15,-26 23 1 16</inkml:trace>
  <inkml:trace contextRef="#ctx0" brushRef="#br1" timeOffset="-178990.95">9581 2502 49 0,'106'6'24'0,"134"-47"-31"16,-152 29 46-16,68-7-42 15,41 0 0-15,40-6 3 0,20-19 0 16,18 7 1-16,25-7 1 16,-11 3-2-16,4 38 1 15,-25-7 1-15,0-8 0 16,-28 2-5-16,-25 7 1 15,-21-1-7-15,-28 10 0 16,-21 3-5-16,-36-3 1 0</inkml:trace>
  <inkml:trace contextRef="#ctx0" brushRef="#br1" timeOffset="-178378.1">14213 1473 16 0,'-35'-131'8'0,"0"68"-3"0,28 50 6 0,0 4-8 16,-4 18 0-16,4 10 2 15,0 44 1-15,4 0-7 16,-1 78 0-16,-3-6 3 16,3 65 1-16,4 4-2 15,7 19 0-15,25 25 0 16,21-7 0-16,11-9 1 16,13-19 1-16,-3-12 0 15,-10-19 1-15,-15-38-2 16,-6-28 0-16,-5-34-10 15,-2-48 1-15,-5-46-4 16,1-29 0-16</inkml:trace>
  <inkml:trace contextRef="#ctx0" brushRef="#br1" timeOffset="-178107.33">13956 962 28 0,'28'-3'14'0,"14"63"-16"0,-27-26 25 0,-1 32-22 16,10 19 1-16,8 6 1 16,7 59 0-16,0 7-4 15,-4 25 1 1,-7 59 1-16,-7-24 1 0,-3 40-3 15,-4-6 0-15,0 6-6 16,0-13 0-16,-3-5-3 16,3-26 1-16</inkml:trace>
  <inkml:trace contextRef="#ctx0" brushRef="#br0" timeOffset="9995.08">31101 1081 35 0,'10'16'17'0,"5"-101"-9"16,-12 82 18-16,1-3-24 16,3 6 0-16,-4 6 3 15,1-6 1-15,-1 10-6 16,1 5 0-16,3 14 5 15,0-4 0-15,0 3-1 16,0-3 0-16,0-3 0 16,0-3 0-16,0-10 0 15,7-18 0-15,7-23 1 16,8 23 0-16,10-35-1 0,13-44 0 16,19-12-2-16,0-13 0 15,24 22-6-15,14-44 0 16,4 19-11-16,-28 32 1 15,-8-10-6-15,-13 40 1 16</inkml:trace>
  <inkml:trace contextRef="#ctx0" brushRef="#br0" timeOffset="11899.65">29584 2787 6 0,'-28'-3'3'0,"0"-9"-3"0,24 9 4 0,-3 3-4 16,-4 0 1-16,-3 3-1 15,-3 3 0-15,-12 0-1 16,5 4 1-16,-1-7 0 16,-3 3 0-16,0-3 0 15,-1-3 0-15,1 0 0 16,3 0 1-16,1 0 0 15,-1 0 0-15,-3 6 0 16,0-6 0-16,-4 4 0 16,0-1 0-16,7 0 0 15,4 0 0-15,0 0 0 16,0 0 0-16,3 4 0 0,1-7 1 16,-5 3 0-1,1 3 0-15,0 3-1 0,-4-6 1 16,1 4-2-16,-5-7 1 15,1 3-1-15,0 0 1 16,0 0 0-16,3-3 0 16,0 0 0-16,8 0 0 15,-4 0 0-15,-4 0 1 16,0 0-1-16,1 0 1 16,-1-3-2-16,0 3 1 15,0-3-1-15,8 0 1 16,-1-4-1-16,-3 4 0 0,3-3 0 15,1 3 0-15,-4 3 0 16,-4 0 1-16,-3 0-1 16,-1 0 0-16,-2 0 0 15,-1 0 0-15,0 0-1 16,0-6 1-16,1 3 0 16,-1 3 0-16,-3-7 0 15,-1 4 0-15,-2 0 0 16,6 0 0-16,0 0 0 15,4 0 0-15,0-1 0 16,-1-5 0-16,1 3 0 16,0 3 0-16,0-7 0 15,0 4 0-15,-4 0 0 16,0-1 0-16,0 1-1 16,1 6 0-16,2 0-1 15,1 0 0-15,0-9-1 16,3 9 0-16,4-10-2 0,3 4 1 15,4 3 0-15,-3-3 0 16,6 6 1-16,0 6 0 16,4-6-1-16,0 0 1 15</inkml:trace>
  <inkml:trace contextRef="#ctx0" brushRef="#br0" timeOffset="12320.87">27859 2775 13 0,'10'0'6'0,"47"-6"1"16,-36-1 14-16,7 4-20 16,4-3 0-16,7 3 4 15,3 3 0-15,8 0-5 16,-1-7 1-16,-3 7 4 15,-4 7 0-15,8-7-1 16,6 3 1-16,0-3-2 16,11-3 1-16,8 3-2 15,6 0 0-15,0 0-1 16,11 0 1-16,3 3-2 16,11 3 1-16,-11-6-1 15,-14 3 1-15,-14-3 0 16,4 0 0-16,-4 0-1 0,3 0 1 15,-3 3 0-15,4 1 0 16,3-4-2-16,-4 0 1 16,-10 3-1-16,-7-3 1 15,0 3-3-15,-3-3 1 16,-15 0-11-16,-14-3 1 16,-14 0 0-16,-3-4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6T16:00:14.4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6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26T16:00:48.195"/>
    </inkml:context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3725 5453 44 0,'71'97'22'0,"-11"-72"-17"0,-46-12 22 15,11-7-24-15,6 0 1 0,-2-3 2 16,2-9 0-16,1-3-8 16,-4-16 0-1,1-19 5-15,-8-10 1 0,-7-15-3 16,0-12 0-16,-3-16-1 15,-11-10 1 1,-7-9-1-16,3 0 1 0,-7 3-1 16,-3-3 0-16,0 9 0 15,4-9 0-15,-1 25 0 16,4 4 1-16,-4 8-1 16,11 10 0 15,-7 7-1-31,7 5 0 0,0 4-1 0,7 6 0 0,-3 3-2 15,3 12 1-15,11 14-3 16,-8 5 0-16,4 13-7 16,4 19 0-16,0 3-1 15,3 9 0-15</inkml:trace>
  <inkml:trace contextRef="#ctx0" brushRef="#br0" timeOffset="724.11">3517 6400 38 0,'-10'12'19'0,"20"-5"-17"0,-10-7 38 0,4 0-36 15,3 3 1-15,7-6 2 16,0-1 0-16,7-5-9 16,11 3 1-16,7 6 5 15,10-3 1-15,-7-4-5 16,4 4 0-16,-3-3-6 15,-5 3 0-15,-6 0-11 16,-4 6 1-16</inkml:trace>
  <inkml:trace contextRef="#ctx0" brushRef="#br0" timeOffset="1277.57">4403 6469 45 0,'10'19'22'0,"-27"-4"-25"0,10-12 32 0,3 1-28 0,-14 2 0 0,4-3 0 16,-3 0 0-16,-5-3-2 16,1-3 1-16,4-3 0 15,-1-4 1-15,7 1-1 16,1-7 0-16,6 0 0 16,-3-2 0-16,14 2-1 15,4 0 1-15,3 4-1 16,7 6 1-16,7 6-2 15,1 3 1-15,-1 3-1 16,4 6 0-16,-4 7 1 16,0 3 0-16,4 3 0 15,-7 4 0-15,10-8 1 16,-7 5 0 0,4-14 1-16,-4-6 1 0,-3-2-1 15,3-4 1-15,0-4-1 16,-10-2 1-16,3-6-1 15,-10-7 1-15,-1 3-2 0,-10-6 1 16,-10 0-1-16,2 6 1 16,-2 4-2-16,-1-1 1 31,1 4-5-31,-8 6 1 0,4 3-9 0,-4 0 1 16</inkml:trace>
  <inkml:trace contextRef="#ctx0" brushRef="#br0" timeOffset="2041.73">4752 3615 34 0,'21'-9'17'0,"-7"-1"-10"0,-14 10 23 0,0-6-28 16,-3 0 1-16,-8 0 2 16,1-1 0-16,-1-2-6 15,-14 3 0-15,1 6 4 16,-12 0 0-16,5 6-1 16,-1 10 0-16,4 2-2 15,6 4 0-15,5 10 0 16,13 2 1-16,4 4-2 15,11-7 1-15,3-6-1 16,14-6 0 15,0-19 0-15,1-3 0-16,2-13-1 0,-2-3 0 0,-8 1-1 0,-4-7 1 0,-13-1-9 0,-4 4 1 16,-11 4-3-16,-6 2 1 15</inkml:trace>
  <inkml:trace contextRef="#ctx0" brushRef="#br0" timeOffset="3408.43">5965 4816 29 0,'15'-6'14'0,"-8"-10"-4"0,-7 16 22 0,0 0-27 15,-7 3 1-15,0 1 2 16,-8 5 0-16,-6 19-11 15,-3 0 0-15,-12 19 7 16,-3 4 1-16,-17 18-4 16,3 15 0-16,4 1-4 15,-1-10 1-15,8-6-4 16,7-12 0-16,7-14-9 16,6-14 0-16</inkml:trace>
  <inkml:trace contextRef="#ctx0" brushRef="#br0" timeOffset="3652.84">5623 4913 56 0,'46'73'28'0,"21"24"-31"0,-46-66 49 16,11 16-46-16,7 13 1 16,10-1-2-16,1-5 0 15,-8-7-4-15,-3-10 1 0,-14-15-12 16,-8 0 0-16</inkml:trace>
  <inkml:trace contextRef="#ctx0" brushRef="#br0" timeOffset="4251.56">6339 5136 42 0,'25'16'21'0,"46"-19"-13"0,-50 3 27 16,7-4-32-16,7-2 0 0,1-6 0 16,-1-7 1-16,0-6-6 15,-14 3 0-15,-3-13 3 16,-7 1 1-16,-8-4-2 15,-6 7 0-15,-8-1-1 16,-14 7 1-16,1 7-3 16,-8 8 1-16,4 10-1 15,-1 10 0-15,1 21 0 16,7 3 1-16,7 10 1 16,7 6 1-16,7 7 1 15,7 9 1-15,11-7 1 16,10-8 0-16,4-8-1 15,6-8 0-15,8-16-2 16,-3-10 0-16,-1-12-7 16,0-13 0-16,1-9-8 15,-5-12 1-15</inkml:trace>
  <inkml:trace contextRef="#ctx0" brushRef="#br0" timeOffset="4673.68">7394 4421 44 0,'0'16'22'0,"-28"3"-25"0,17-7 35 0,-3 10-32 16,-7 0 1-1,-7 22-7 1,7-3 1-16,3-13 0 0,8-3 1 16,-1-6-8-16,4-19 0 15</inkml:trace>
  <inkml:trace contextRef="#ctx0" brushRef="#br0" timeOffset="4823.6">7218 4427 44 0,'35'25'22'0,"36"44"-28"0,-50-53 41 16,4 6-36-16,6 6 0 15,-2 1-9-15,2-1 0 16,-10 3 4-16,8-3 0 0</inkml:trace>
  <inkml:trace contextRef="#ctx0" brushRef="#br0" timeOffset="5436.11">8234 4399 45 0,'21'41'22'0,"4"53"-19"0,-18-72 37 16,3 19-39-16,1 3 1 15,3 18 0-15,0 10 1 0,7-3-3 16,-10 0 0-16,3-15 2 15,-3-10 0-15,3-7 0 16,-4-9 0-16,-10-15-2 16,-10 0 1-16,-15-13-1 15,0-10 0-15,-21-6-1 16,-3 1 1-16,-4-4-1 16,-3 0 1-16,-8 13-1 15,4-4 1-15,0 10-1 16,0 10 1-16,11 9-1 15,3 6 0-15,7 0 1 16,18 13 0-16,18 5 0 16,3 4 1-16,17 4 1 15,18-7 0-15,11-7-1 16,14-2 1-16,0-20-3 16,7-5 1-16,0-10-6 0,0 0 1 15,-3-13-12 1,-8-2 1-16</inkml:trace>
  <inkml:trace contextRef="#ctx0" brushRef="#br0" timeOffset="5691.27">8989 4863 55 0,'3'3'27'0,"-41"38"-34"0,23-28 44 0,-9 2-37 15,-15 10 1-15,-3 7-2 16,-1 2 0-16,1 10-3 16,7 0 0-16,6-3-5 15,5-10 1-15,10-6-6 16,3-9 0-16</inkml:trace>
  <inkml:trace contextRef="#ctx0" brushRef="#br0" timeOffset="5887.59">8618 4766 44 0,'32'25'22'0,"7"25"-22"0,-21-31 40 16,3 6-38-16,7 10 0 15,0 9 1-15,4-7 1 16,3 1-6-16,4 9 1 16,3-6-1-16,1-7 0 15,-15-3-12-15,4-5 0 16</inkml:trace>
  <inkml:trace contextRef="#ctx0" brushRef="#br1" timeOffset="10494.72">10252 2251 60 0,'3'16'30'0,"-6"-7"-26"0,3-9 31 0,-4 3-34 15,-3 4 0-15,-3 2-1 16,-8-6 1-16,-10 10-2 15,-11-1 1-15,-7 4-2 16,-3 3 1-16,-11 18-2 0,-4 14 0 16,1 14-1-16,6 14 1 15,8 9 0-15,7-4 1 16,10 1 1-16,18 0 0 16,14-1 1-16,14-21 0 15,21-10 0-15,14-18 0 16,18-13-2-16,15-16 1 15,-8-19-4-15,3-9 0 16,-3-6-7-16,-3-3 0 16,-11-4-1-16,-11 7 0 15</inkml:trace>
  <inkml:trace contextRef="#ctx0" brushRef="#br1" timeOffset="10720.05">10537 2856 54 0,'4'0'27'0,"-11"10"-34"16,3-10 58-16,-3 0-49 15,-3 6 1-15,-4 0 0 16,-11 4 0-16,0-4-4 16,-3 10 0-16,-4-4 3 15,1 13 1-15,2 10-4 16,8-1 1-16,4-2-2 16,2 8 1-16,12-5-2 15,10-13 1-15,7-7-3 16,7-11 1-16,7-8-3 15,4-5 1-15,-4-10-10 16,4 4 1-16</inkml:trace>
  <inkml:trace contextRef="#ctx0" brushRef="#br1" timeOffset="11349.5">10707 3007 42 0,'3'28'21'0,"1"-6"-17"0,-4-16 29 31,0 4-29-31,0-1 1 0,0-3 0 16,0-2 1-16,7-8-9 15,0-5 1-15,4-4 4 16,-1-5 1-16,1-1-3 15,-1-3 0-15,1 6-1 16,-1 0 1-16,1-2 0 16,0 5 0-16,3 7 0 15,0 3 0-15,0 0 0 16,0 3 1-16,0 0-1 16,-3 0 1-16,-1 6-1 15,4 0 0-15,-6 4 0 16,-5 2 0-16,1 4-1 15,-1-7 1-15,1 1-1 16,-1-4 1 0,-3 3-1-16,4-9 1 0,-1 0-1 15,8 0 1-15,-1 0-1 16,1-12 1-16,3 2 0 0,0 4 0 16,0 0 0-16,4-13 0 15,0 13 0-15,-1 3 1 31,-3-7-2-31,4 4 1 16,-4 6 0-16,0-3 0 16,0 0 0-1,-3 3 1-15,-1-4-1 0,5 8 0 0,-5-4 0 0,1 3 1 16,-1 0 0-16,1 6 0 16,0 1 0-16,-1 8 0 15,1-2-1-15,-1 0 1 0,1 3-2 16,3-10 1-16,4-6-7 15,-1 3 0 1,4 1-8-16,4-7 0 0</inkml:trace>
  <inkml:trace contextRef="#ctx0" brushRef="#br1" timeOffset="11770.28">11539 3399 55 0,'-3'63'27'0,"-18"-26"-33"0,17-27 45 16,4-4-40-16,0-6 0 15,4-6 0-15,3-4 0 16,3-9 1-16,-3-15 0 15,4-7-1-15,0-6 1 16,-1 0-3-16,1-16 1 16,-4 4-2-16,0 5 1 15,0 7-1-15,0 3 1 16,4 1 0-16,3 8 0 16,7 10 3-16,3 12 0 15,5 4 3-15,-1 9 0 0,-3 3 1 31,-8 7 1-15,-6 12-2-16,-11 6 1 0,-7-3-2 0,-11 12 1 0,-7-2-5 16,-6-13 0-16,2-6-10 15,-2-1 1-15,-1-15-3 16,7 0 0-16</inkml:trace>
  <inkml:trace contextRef="#ctx0" brushRef="#br1" timeOffset="12312.96">11977 3066 56 0,'7'13'28'0,"25"25"-34"15,-22-23 57-15,8-2-51 16,-1 6 1-16,5-4 1 15,2 1 0-15,1-13-3 16,3-6 1-16,0-10 1 16,-3-5 0-16,0-4-4 15,0-10 0-15,-4 1-14 16,-4-4 1-16,-6-2-1 16,-4-4 1-16</inkml:trace>
  <inkml:trace contextRef="#ctx0" brushRef="#br1" timeOffset="12550.09">12584 2054 62 0,'3'43'31'0,"-13"42"-41"0,6-54 64 0,-3 17-53 16,0 21 1-16,0 31 0 16,0 13 1-16,3 0-4 15,1-7 0-15,-1-12-2 16,1-22 0-16,3-12-10 16,3-19 0-16,8-16-5 15,-1-9 0-15</inkml:trace>
  <inkml:trace contextRef="#ctx0" brushRef="#br1" timeOffset="12987.99">12809 3070 53 0,'18'12'26'0,"3"-6"-28"16,-10-6 47-16,3-6-44 0,4 3 1 15,-1-6-1-15,4-7 1 16,-3-3-3-16,0 0 1 16,-4-6 1-16,-4-9 0 15,-3 5-2-15,-10 1 0 16,-1 3-2-16,1 6 0 0,-4 10-2 15,-4 9 0-15,1 3-1 16,-5 13 1-16,5-1 1 16,3 14 1-16,0 5 1 15,7 4 0 1,3 6 4-16,4-10 0 0,4 10 1 16,-4-6 0-16,0-4-1 15,4-2 1-15,6-14-1 16,4-2 0-16,8-10-4 15,6-18 0 1,0-4-10-16,-3-6 1 16,-7 0-3-16,-1-3 0 0</inkml:trace>
  <inkml:trace contextRef="#ctx0" brushRef="#br1" timeOffset="13292.26">12361 2775 66 0,'0'3'33'0,"14"13"-36"0,-6-7 70 0,2-6-64 0,15 3 0 0,10 1 1 16,11-4 0-16,17-6-7 16,15-4 1-16,-4-11-3 15,-14 8 1-15,-7-9-15 16,-11 7 1-16,-6-1-4 16,-8 7 0-16</inkml:trace>
  <inkml:trace contextRef="#ctx0" brushRef="#br1" timeOffset="13772.69">14534 3035 59 0,'18'69'29'0,"24"9"-32"0,-35-46 54 0,4-10-46 15,0 0 1-15,3-10 1 16,3-2 0-16,8-20-10 15,3-12 1-15,8-12 6 16,6-7 0-16,4 0-7 16,0-3 0-16,3 7-8 15,-10 12 0-15,-4-4-10 16,-10 7 0-16</inkml:trace>
  <inkml:trace contextRef="#ctx0" brushRef="#br1" timeOffset="14028.26">15166 3026 61 0,'-4'25'30'0,"1"12"-37"0,3-33 51 0,0 2-48 16,3-6 1-16,-3 0-9 16,4-10 0-16,3 1 5 15,-3-22 0-15,-1 9-9 16,-6-10 1-16</inkml:trace>
  <inkml:trace contextRef="#ctx0" brushRef="#br1" timeOffset="14176.23">15109 2646 26 0,'22'13'13'0,"2"9"-17"16,-13-16 22-16,7-12-28 16,-1 12 1-16,4-15-4 15,8-1 1-15</inkml:trace>
  <inkml:trace contextRef="#ctx0" brushRef="#br1" timeOffset="14803.98">15801 3142 54 0,'7'0'27'0,"-3"-7"-39"0,-8 4 60 0,-3-3-49 0,-7 0 1 0,-4-1 0 15,-3 1 0-15,-4 3 0 0,-3 3 0 16,0 3-1-16,0 7 0 16,3 5-2-16,7 4 1 15,4 0-2-15,7-3 1 16,7-4 0-16,7-2 0 16,7-1 0-16,7-9 1 15,1-3 0-15,-5-7 1 16,1 4 0-16,-4-6 0 15,0 5 0 1,4 1 0-16,-4 0 0 0,0 6 0 16,4 3 1-16,3 16 1 15,4 6 0-15,3 0 0 16,0 6 1-16,0 1 0 0,7-1-2 16,4 0 0-16,0-9-11 15,0-3 1 1</inkml:trace>
  <inkml:trace contextRef="#ctx0" brushRef="#br1" timeOffset="15631.24">18390 1963 41 0,'-7'-10'20'0,"-3"48"-13"0,6-29 30 16,-6 4-34-16,-5 12 0 15,-2 9 1-15,-1 17 1 16,-3 5-6-16,3 10 0 0,1 19 3 16,3 12 1-16,3-6-2 15,4-4 1-15,3-5-2 16,1-26 1-16,3-5-1 15,0-23 0-15,0-3-1 16,-4-13 0-16,-3-12 0 16,-3-9 0-16,-8-3-1 15,-7-4 1-15,-6-3 0 16,-5 0 0-16,5-3-2 16,-5 10 1-16,1 5-1 15,3 14 1 1,-3 2 0-1,10 10 1-15,4 6 0 16,7 0 1-16,11 3 1 0,6 1 0 0,8 5 2 16,3-9 1-16,14 3 1 0,14-6 1 15,8 0-1-15,3-9 0 16,3-7-1-16,1-3 1 16,-5-6-3-16,-2-6 0 15,-8-13-3-15,-3 3 0 31,-11-9-2-15,-3-1 1-16,-4-5-1 0,-3-1 0 16,-8 1-1-16,1 12 0 0,-4 3 1 0,-4 7 1 15,-3 12 0-15,0 0 0 16,-3 12 0-16,-1 7 1 16,1 3 1-16,-1 0 1 15,1 0-1 1,-1 12 1-1,1 1-1-15,3-1 1 0,3-9-1 0,4-3 1 16,4-3-4-16,7-9 0 0,6-4-6 16,1-6 0-16,0-6-6 15,-1-7 1-15</inkml:trace>
  <inkml:trace contextRef="#ctx0" brushRef="#br1" timeOffset="15929.79">18814 3098 46 0,'10'3'23'0,"-3"-69"-22"0,-7 47 41 16,-3-34-39-1,-8-16 1-15,-3-19 1 0,-4-6 1 16,-3-19-8-16,0-3 1 15,3 10 4 1,8 5 0-16,6 7-1 0,8 19 1 16,6 6-1-16,8 25 0 15,3 13-3-15,7 9 1 16,1 19-5-16,-5 12 0 31,-2 7-7-31,-5 2 1 0,-3 11-8 0,-14 15 1 16</inkml:trace>
  <inkml:trace contextRef="#ctx0" brushRef="#br1" timeOffset="16134.68">18577 2634 46 0,'0'44'23'0,"7"-26"-16"16,0-8 39-16,8-4-43 15,6 3 1-15,7-5 2 16,11-4 1-16,7-4-9 15,3-5 0-15,-3 0 2 16,-4 2 1-16,-10-8-7 16,0 12 0-16,-11-7-12 0,-4 10 0 15</inkml:trace>
  <inkml:trace contextRef="#ctx0" brushRef="#br1" timeOffset="16531.99">19106 2994 51 0,'15'25'25'0,"-8"-9"-22"0,-7-16 37 0,0 0-41 0,0 0 1 0,7-9 0 15,3-1 0-15,1-2 0 16,-1-4 0-16,5 0-1 16,-1 1 1-16,-4-4 0 15,1 0 0-15,3 0-1 16,4-6 1-16,3 6 0 16,3 1 0-16,1 5 0 15,7 7 1-15,0 6-1 16,-4 6 0-16,4 16 0 15,-8-10 1-15,1 17-1 16,-4 2 1-16,-3 4-2 16,-1 2 1-16,-2-2-4 15,-1-10 0-15,0-6-8 32,0-7 1-32,-7-6-4 15,4-15 1-15</inkml:trace>
  <inkml:trace contextRef="#ctx0" brushRef="#br1" timeOffset="16997.64">21530 2928 46 0,'-7'0'23'0,"-4"0"-18"16,8 0 43-16,-1-9-47 16,-3 3 0-16,0-4 0 15,0 7 1-15,-3-6-3 0,-1 9 1 16,-3 3 0 0,0 6 0-16,0 7-2 0,3 6 0 15,8 9-2-15,6-2 0 16,11 5-2-16,14-6 1 15,4-3-2-15,7-12 0 16,0-10-4 0,0-6 0-1</inkml:trace>
  <inkml:trace contextRef="#ctx0" brushRef="#br1" timeOffset="17268.32">22006 2972 44 0,'14'-9'22'0,"-10"-35"-19"16,-8 10 35-16,1-23-37 15,-11-12 0-15,-7-22 0 16,-4-3 0-16,-10-9-2 16,6-10 1-16,5-3 1 15,3 6 0-15,3 3 0 16,11 20 0-16,0 5 1 15,7 22 1-15,10 23-2 16,12 18 1-16,-1 22-5 16,0 13 1-16,0 18-10 15,-7 10 0-15,-7 13-4 16,-7 12 0-16</inkml:trace>
  <inkml:trace contextRef="#ctx0" brushRef="#br1" timeOffset="17431.99">21632 2668 55 0,'14'32'27'0,"39"-11"-31"0,-35-21 54 15,3-12-51-15,25-1 1 16,7-5-9-16,3-4 1 16,1 12-3-16,-8 1 1 0,-10 6-6 15,-7 3 1-15</inkml:trace>
  <inkml:trace contextRef="#ctx0" brushRef="#br1" timeOffset="17912.53">23432 2706 63 0,'3'44'31'0,"-3"22"-43"0,0-44 66 0,0-10-55 15,4 4 1-15,-4 3-4 16,3-4 1-16,8-5-2 16,3-7 0-16,0-3-12 15,0-10 1-15</inkml:trace>
  <inkml:trace contextRef="#ctx0" brushRef="#br1" timeOffset="18032.05">23597 2605 1 0,'60'47'0'15</inkml:trace>
  <inkml:trace contextRef="#ctx0" brushRef="#br1" timeOffset="18587.75">23887 2963 42 0,'7'44'21'0,"-4"-32"-11"16,-3-12 21-16,7-3-31 0,0-6 0 0,4 3 1 15,-1-7 0-15,-2 0-1 16,2 1 0-16,-3 12 1 16,0-9 0-16,0 2-1 15,0 7 1-15,-7 0-1 16,4 0 0-16,-4 7 0 16,0-7 0-16,3-10-1 15,4 4 1-15,0 6 0 16,4 0 0-16,0-3-1 15,-1 0 1-15,4 3-1 16,0 0 1-16,1 0-1 16,-5-4 0-16,4 4 0 15,0 0 0-15,-3-6 0 16,3 3 0-16,-3-3-1 16,-1 3 1-16,4-7 0 0,0-2 0 15,4-1 0 1,-4 4 0-16,0-7 0 0,0 7 1 15,1 6 0-15,-1 3 0 16,0 3 1 0,0 12 0-16,0-2-1 0,-3-1 1 15,3 7-1-15,0-6 1 16,0 6-1-16,0-7 0 16,7-2-5-16,0-1 0 15,-3-9-7-15,3 0 1 47</inkml:trace>
  <inkml:trace contextRef="#ctx0" brushRef="#br1" timeOffset="18917.93">24606 3346 41 0,'-3'81'20'16,"-8"-62"-24"-16,11-25 32 0,0-7-26 16,0-9 1-16,7-16 0 15,-3-15 0-15,-1-3-5 16,4-7 1-16,0 0 3 16,0 1 0-16,4-1-2 15,0 3 0-15,3 13 2 16,3 3 0-16,5 10-1 15,2 15 1-15,4 10 0 0,4 9 0 16,-4 9 0-16,-6 13 1 16,-8 3-3-16,-14-6 1 15,-11 6-1-15,-7 0 0 16,-13 3-5-16,-5 7 0 16,5-20-10-16,-8 4 1 15</inkml:trace>
  <inkml:trace contextRef="#ctx0" brushRef="#br1" timeOffset="19263">25058 3066 40 0,'0'13'20'0,"3"-29"-22"0,1 1 28 0,-1-7-27 16,1-3 1-16,-1-4 0 16,1-5 0-16,0 6 0 15,-1-4 1-15,1 4 0 0,-4 6 1 16,3 6 0-1,1 1 1-15,6 5 0 0,4 7 0 16,7 3-1-16,4 3 1 16,0 4-5-16,-4 2 0 15,0-9-11-15,-3 9 0 16</inkml:trace>
  <inkml:trace contextRef="#ctx0" brushRef="#br1" timeOffset="19577.82">25615 2928 54 0,'11'-6'27'0,"-11"3"-30"0,0-6 45 0,-7-1-42 16,-7-2 1-16,-8 2 0 15,-6 7 1-15,-4 6-2 16,1 10 0-16,-1-4 0 16,0 10 0-16,8 0-2 15,2 6 1-15,5 0-3 16,13-3 0-16,8-6-1 16,10 2 0-16,14-11 0 15,7-7 1-15,4-7-3 31,-4-8 0-31,-6 2-5 0,-8-9 1 0</inkml:trace>
  <inkml:trace contextRef="#ctx0" brushRef="#br1" timeOffset="19967.75">25802 3358 39 0,'21'78'19'0,"-21"-24"-19"0,0-51 31 0,-3 3-32 0,3-6 1 0,0 0 2 16,0-9 0-16,3-13 0 16,1-6 0-16,-4-16 0 15,0-13 1-15,-4-2 0 16,1-7 0-16,3-3-1 15,0 3 0-15,7 6-2 16,0 4 1-16,4 12 0 16,6 10 0-16,8 8 0 31,7 5 1-15,6 11-1-16,-2 13 1 0,-5 7-2 15,-6 8 1 1,-11-2-1-16,-10 9 1 0,-11 3-4 15,-7 7 1-15,-8-7-8 0,-2-3 0 0,-4-3-5 16,-8-12 0-16</inkml:trace>
  <inkml:trace contextRef="#ctx0" brushRef="#br1" timeOffset="20585.04">26353 3066 55 0,'45'22'27'0,"1"-6"-27"16,-25-16 50-16,1 0-50 0,-1-6 1 16,-4 0-2-16,1-7 1 15,-7-6-1-15,-4-3 1 16,-7 0-1-16,-7 3 1 15,-8 4-3-15,-6-1 1 16,-3 13-3-16,-5-6 1 16,-9 18-1-16,2 10 0 0,8 6-1 15,10 12 1-15,11 1 2 32,7 12 1-32,11-6 1 0,7-3 1 15,6-7 0-15,8-5 1 0,3-17-10 16,-3-9 0-16,0-12-2 15,-7-16 0-15</inkml:trace>
  <inkml:trace contextRef="#ctx0" brushRef="#br1" timeOffset="20811.84">26705 3120 53 0,'11'12'26'0,"-4"-21"-32"0,-4-1 53 0,1-2-44 16,0-7 1-16,3-9 2 16,3 3 1-16,8 3-8 0,6 6 1 15,8 7 5-15,11-7 0 16,6 4-3-16,7-1 0 16,-6 4-7-16,-8-1 1 15,-7 7-16-15,-10-3 1 16</inkml:trace>
  <inkml:trace contextRef="#ctx0" brushRef="#br1" timeOffset="21201.52">28035 3016 61 0,'0'47'30'0,"7"16"-33"0,-3-44 44 16,3 6-42-16,0 3 1 16,4-6-5-16,3-3 0 15,0-10-3-15,3-9 0 16,-2-6-8-16,-5-10 1 15</inkml:trace>
  <inkml:trace contextRef="#ctx0" brushRef="#br1" timeOffset="21344.99">28183 2910 9 0,'46'18'4'0,"14"8"-6"0,-49-17-7 0</inkml:trace>
  <inkml:trace contextRef="#ctx0" brushRef="#br1" timeOffset="21815.21">28423 3214 26 0,'14'12'13'0,"1"-15"-10"0,-5-3 27 0,1-3-30 0,-1-4 1 0,4-9-1 15,1 9 0-15,-5-5-1 0,1 2 1 16,6 3-2-16,-3 1 1 16,1 9-1-16,-1-3 0 15,0 12 0-15,0-3 1 16,0 6-1-16,4 4 1 15,-1 6 1-15,4-1 0 16,1-5 1-16,6-4 0 16,0-9 1-16,0-9 1 15,0-13 1-15,4-12 1 16,7-13 1-16,10-22 0 16,1-22 0-16,-8-22 1 31,-10-3-1-16,-11-13 0-15,-14-3-3 0,-7 1 1 16,-7 21-3-16,-14 13 1 16,-4 9-2-16,4 25 0 0,0 32-2 15,-4 15 0-15,-7 32-2 0,8 22 1 0,3 27-1 16,-1 29 1-16,5 16 0 16,10 22 1-16,7 0-1 15,0-13 0-15,0-13-9 16,0-30 0-16</inkml:trace>
  <inkml:trace contextRef="#ctx0" brushRef="#br1" timeOffset="22044.71">28737 2825 64 0,'32'13'32'0,"14"-13"-42"0,-28 0 58 16,6 3-48-16,-3 3 0 15,8-3-2-15,-1 3 0 16,4 4-4-16,-4-7 0 16,-7 3-11-16,-10-3 1 0</inkml:trace>
  <inkml:trace contextRef="#ctx0" brushRef="#br1" timeOffset="22341.88">29094 3054 52 0,'21'19'26'0,"35"-19"-29"0,-38-10 40 0,3 1-36 15,0-7 1-15,0-3 0 16,1 1 0-16,-5 2-3 15,-3 3 0-15,-3-15 2 16,-8 3 1-16,-6 6-2 16,-4-3 0-16,-4 13-1 15,1 9 0-15,-4 9-1 16,3 1 1-16,0 5-1 16,4 10 0-16,7 10-1 0,4-1 0 31,6 4-2-31,5-10 0 15,6 1-6 1,3-11 1-16,1-5-3 0,-4-4 0 0</inkml:trace>
  <inkml:trace contextRef="#ctx0" brushRef="#br1" timeOffset="22778.3">29700 3044 39 0,'53'-6'19'0,"0"12"-20"0,-42-12 37 16,3 3-35-16,-4-6 0 0,1-1 1 15,-4 1 0-15,-7-4-3 16,-3 1 0-16,-8 5 0 16,-3 4 1-16,-4 3-4 15,1 10 1-15,-12 2-4 16,5 10 1-16,-1 6-1 16,-10 63-4-1,28-28 6-15,0 9 3 16,3 7 1-16,1 2 4 15,3 4 0-15,-4 0 0 16,-3-7 1 0,-4-12-2-16,-6-10 1 0,-4-9-1 15,3-9 1-15,-3-13-2 16,3-19 1-16,-3-12-1 16,3-3 0-16,-3-26 0 15,4-9 0-15,-1 7 0 16,11-7 1-16,3 0-1 0,8 6 1 15,6 10 0-15,5 3 0 16,6 3 0 31,10 0 0-47,8 3-1 0,4 10 0 16,2-4-7-16,1 1 1 15,-7-7-7-15,-7-6 0 0</inkml:trace>
  <inkml:trace contextRef="#ctx0" brushRef="#br1" timeOffset="23501.41">29986 3298 45 0,'18'32'22'0,"-8"-32"-25"0,-6-6 38 0,-1-7-34 15,4-12 0-15,1-3 1 16,-5-4 0-16,4 1-3 15,0 3 1-15,4 3 1 16,-1 6 0-16,1 6-1 16,3 4 1-16,0 6-3 15,4-7 1-15,3 10-4 16,4 0 1-16,3 0-1 16,0 0 0-16,0 4-1 15,-3 2 0-15,-4-3 1 0,-3 3 0 16,-4 0 2-16,-4-2 1 31,-10 11 0-31,-3 4 1 16,-1-3 1-16,-3-1 0 15,4 7 1 1,-1-9 1-16,4 3 0 0,0-1 0 16,4-2-1-16,3 3 1 15,3-7-2-15,1 0 1 16,0 7-2-16,-1-3 1 0,4 5-2 15,0 4 1 1,4-3 1-16,3-6 0 0,4-4 0 16,0 0 0-16,-1-5 0 15,-2-4 0-15,2-7 0 16,4-5 0-16,1-4-1 16,-1-3 0-16,0-15 0 15,4-10 1-15,-4-16 0 16,0-2 0-16,1-23 1 15,-1-19 1-15,0-15 1 16,-7-6 0-16,-10-1 1 16,-4 4 0-16,-7 22-1 15,-4 12 1-15,1 25-2 16,-8 16 1-16,-3 22-2 16,-4 25 0-16,1 19 0 15,-4 19 0-15,-1 31 0 0,1 12 0 47,7 29-1-47,7 6 1 0,11 12-1 16,6 7 1-16,4-6-5 0,7-13 1 0,8-22-9 0,6-9 1 15</inkml:trace>
  <inkml:trace contextRef="#ctx0" brushRef="#br1" timeOffset="23770.86">31433 3659 62 0,'21'13'31'0,"-4"-7"-43"0,-17-6 57 0,4 0-54 16,-8 0 0-16,-6 0-22 15,-4-6 1-15</inkml:trace>
  <inkml:trace contextRef="#ctx0" brushRef="#br0" timeOffset="28485.12">10026 4779 55 0,'3'12'27'0,"12"-9"-18"0,-8 0 27 16,7-3-35-16,7-3 0 15,11-6 0-15,10-1 1 16,7 1-6-16,8-4 1 15,-4 10-6-15,-4 6 0 16,-10 10-8-16,-7 0 1 16</inkml:trace>
  <inkml:trace contextRef="#ctx0" brushRef="#br0" timeOffset="28662.37">10089 5142 56 0,'-3'25'28'0,"24"7"-28"0,-14-29 50 0,7 3-50 16,7-9 0-16,11-3-2 15,14-7 0-15,3 4-6 16,4 9 1-16,-3-10-10 16,3 10 1-16</inkml:trace>
  <inkml:trace contextRef="#ctx0" brushRef="#br0" timeOffset="29246.23">11314 5528 42 0,'-29'44'21'0,"1"3"-7"0,25-38 29 0,-1-2-37 16,4-1 1-16,11-6 4 15,3-16 1-15,14-15-15 16,18-22 1-16,10-10 8 16,15-12 1-16,10-23-4 15,-10-18 0-15,-4-9-3 16,-7 6 1-16,-8-7-2 16,-9 7 0-16,-11 16-3 15,-11 9 0-15,-4 9-2 16,-13 19 1-16,-8 16-2 15,-6 19 0-15,-1 12 0 16,-3 19 1-16,0 12 1 16,0 26 1-16,0 3 4 15,0 15 0-15,3 16 3 16,4 13 0-16,3 12 2 16,4 16 0-16,0-6-1 15,0-4 1-15,4-3-3 0,3-15 1 16,0-16-5-1,0-25 0-15,0-16-6 16,4-9 1-16,3-13-10 0,0-9 0 16,4-12-1-16,10-7 0 15</inkml:trace>
  <inkml:trace contextRef="#ctx0" brushRef="#br0" timeOffset="29447.48">12086 5127 59 0,'7'25'29'0,"-17"34"-32"0,6-46 62 31,-3 3-59-31,7-10 0 0,4 0-6 16,3-12 1-16,0 0-2 15,0-16 1-15,0 6-12 16,-4-9 1-16</inkml:trace>
  <inkml:trace contextRef="#ctx0" brushRef="#br0" timeOffset="29606.91">12065 4923 57 0,'32'37'28'0,"-4"4"-35"16,-17-35 47-16,3 4-44 0,3-4 1 15,4 0-13-15,4 1 0 16,0-4 11-16,-4 0 0 16</inkml:trace>
  <inkml:trace contextRef="#ctx0" brushRef="#br0" timeOffset="30101.99">12340 5155 44 0,'4'9'22'0,"6"13"-18"0,-3-22 35 15,0 6-38-15,0 4 0 0,1-4-1 16,-1-12 1 0,7 3-3-16,0-7 1 0,0 1 0 15,0 0 1-15,0-1-1 16,0 4 0-16,0 0 1 16,0 2 0-16,1 4 0 15,-1 4 1-15,-4-4-1 16,4 3 1-16,-3 0-1 15,0 0 1-15,-1 3-1 16,1 1 0-16,-4-1-1 16,0-3 0-16,0-3-1 15,0-3 1-15,4 3-1 16,-4-10 0-16,3 4 1 16,4 0 0-16,0-4 0 15,4-2 0-15,7-4 0 0,-4-3 1 16,7 1 0-16,0-1 0 15,1 0 0-15,2 3 0 16,-6 1 1-16,7 11 0 16,-4 4 1-16,0 10 0 15,0 2-1-15,1 10 1 16,-1 3 1-16,4-3 0 16,-1 4-1-16,8-14 1 31,11 1-1-31,10-7 0 0,-4-6-1 0,-3-3 1 15,-4-7-8-15,-10 1 1 16,-18 3-10-16,-21 3 0 0</inkml:trace>
  <inkml:trace contextRef="#ctx0" brushRef="#br0" timeOffset="30590.6">11635 5864 47 0,'3'28'23'16,"-17"9"-17"-16,11-24 34 0,-5 15-38 0,-2 0 1 16,-4 13 4-16,-4 6 1 0,-3 10-9 15,7 2 0-15,0 13 5 16,10 0 1-16,4-12-3 16,7-10 0-16,7-15-5 15,8-20 0-15,2-11-6 16,1-14 1-16,-4-6-11 15,-7-2 1-15</inkml:trace>
  <inkml:trace contextRef="#ctx0" brushRef="#br0" timeOffset="30812.31">11363 6321 60 0,'-11'25'30'0,"8"-31"-25"0,3 0 50 16,0 6-51-16,7-9 0 16,7 2 2-16,7 1 0 15,14 0-8-15,4-1 0 16,7 1 2-16,4 3 1 16,-1 3-9-16,0-3 1 15,-6-3-15-15,-12-1 1 16</inkml:trace>
  <inkml:trace contextRef="#ctx0" brushRef="#br0" timeOffset="31097.32">11952 6262 56 0,'0'3'28'0,"0"-3"-23"16,-3 0 37-16,-1 0-40 15,1 0 0-15,3 3 1 16,0-3 1-16,0 0-5 16,7 0 0-16,3 3 3 15,8-3 0-15,10-3-3 16,4 0 1-16,10-3-7 15,8-7 0-15,-1 4-11 0,-10-4 0 16</inkml:trace>
  <inkml:trace contextRef="#ctx0" brushRef="#br0" timeOffset="31388.53">12333 6083 57 0,'7'6'28'0,"7"7"-30"0,-7-13 44 0,0 0-41 16,4 0 0-16,3 3 1 16,4 6 1-16,10-5-3 15,-3 5 1-15,-4 4 1 16,-11 2 1-16,-10 4-2 15,-7 0 0-15,-7 9-4 16,-7 7 0-16,0-4-9 16,-4-6 0-16,-3-3-6 15,10-10 0-15</inkml:trace>
  <inkml:trace contextRef="#ctx0" brushRef="#br0" timeOffset="31677.75">12919 6315 60 0,'3'13'30'0,"4"-23"-33"0,-3 7 55 16,3-3-50-16,3-4 0 15,1 1 1-15,7 3 0 16,10 3-4-16,7-1 0 16,8-2 2-16,2 0 0 0,5-3-1 15,3-7 1-15,0 6-3 16,-4-2 0-16,-7 2-6 16,-10 4 0-16,-4 3-11 15,-17 3 1-15</inkml:trace>
  <inkml:trace contextRef="#ctx0" brushRef="#br0" timeOffset="32219.54">13712 6268 49 0,'-14'16'24'0,"-14"15"-19"0,18-28 34 0,-5 7-39 0,-2-7 1 15,-4 3-1-15,3-6 1 16,4-6-2-16,7-7 1 15,0 1 0-15,7-4 1 16,7-6-1-16,7-6 1 16,7 6-1-16,7 0 0 15,4 3 0-15,0 3 1 0,0 7-1 16,-1 3 0 0,-2 9 0-16,-1 9 1 31,-4 7-1-16,-2-3 0 1,-1 3 0 0,0 3 0-16,4 6 0 0,-4-6 1 0,0-3-1 0,0-4 0 0,7-8 0 0,4-10 1 0,-4-4 1 15,4-2 1-15,-4-4-1 16,-3-6 1-16,-7-6 0 16,-8-6 0-16,-10 0-1 15,-14-4 0-15,-3 1-2 16,-8 12 0-16,-7 3-7 15,-3 6 0-15,0 17-12 16,-8 2 1-16</inkml:trace>
  <inkml:trace contextRef="#ctx0" brushRef="#br0" timeOffset="32891.3">15032 6074 57 0,'53'78'28'0,"3"0"-28"0,-38-68 42 15,3 2-40 1,11-2 1-16,3-10 4 0,4-6 0 16,0-20-8-16,-1-14 1 15,-2-23 5-15,-1-28 0 16,-7-19-1-16,-14-31 1 15,-7-9-2-15,-14-23 0 16,-7-18-1-16,-3 0 1 16,-15-4-2-16,0 16 1 0,4 26-2 15,0 18 1 17,10 28-2-32,4 13 1 78,10 19-6-78,8 22 1 15,10 15-7 1,7 19 1-16,0 13-12 16,1 6 1-16</inkml:trace>
  <inkml:trace contextRef="#ctx1" brushRef="#br0">10950 3430 0,'0'0'16</inkml:trace>
  <inkml:trace contextRef="#ctx0" brushRef="#br0" timeOffset="34174.32">15543 6531 53 0,'15'4'26'0,"2"-1"-11"0,-13 0 27 0,-4 9-39 15,0-2 1-15,-4 6-1 16,-3-1 0-16,-3 10-5 15,2 10 0-15,-2 2 4 16,3 7 0-16,3 3-2 16,8-3 0-16,6 0-2 15,8-9 0-15,7-10-5 16,-1-16 1-16,1-9-7 16,-7-9 1-16,-4-7-7 0,-7-3 1 15</inkml:trace>
  <inkml:trace contextRef="#ctx0" brushRef="#br0" timeOffset="34353.8">15409 6691 67 0,'-3'25'33'0,"24"-3"-30"0,-10-18 65 16,6-1-63-16,15-3 0 15,10-7 0-15,8-2 0 0,10-4-10 16,3 1 0-16,-6 3-5 15,-8 2 0-15,-10 4-14 16,-7 3 1-16</inkml:trace>
  <inkml:trace contextRef="#ctx0" brushRef="#br0" timeOffset="35162.11">15804 3894 60 0,'0'7'30'0,"4"-17"-29"0,-8 10 42 15,-3-12-43-15,-3 8 1 16,-1-2-1-16,-3 3 1 16,0 6-1-16,-4 3 1 15,1 13-1-15,3 9 1 0,3 4-1 16,8 5 0-16,3-2 0 15,7-10 0-15,7-3-2 16,10-16 1-16,5-6 0 16,6-9 0-16,-3-7-3 15,-4-3 1-15,-3-6-13 16,-18 0 0-16,-7-3-1 16,-7 0 1-16</inkml:trace>
  <inkml:trace contextRef="#ctx0" brushRef="#br0" timeOffset="35824.32">16947 5011 55 0,'-7'-4'27'0,"-10"20"-16"0,6-10 27 15,-6 10-37 1,-8 12 0-16,-10-3 0 0,-11 10 1 16,0 9-5-16,-4-3 0 15,5 6-5-15,9 0 1 0,5-10-10 16,2-8 1-1</inkml:trace>
  <inkml:trace contextRef="#ctx0" brushRef="#br0" timeOffset="36005.53">16686 5007 49 0,'36'69'24'0,"-5"41"-24"15,-24-82 37-15,8 16-41 16,2 0 1-16,1-9-20 16,3-1 0-16,0-18 23 15,7-10 0-15</inkml:trace>
  <inkml:trace contextRef="#ctx0" brushRef="#br0" timeOffset="36483.32">17247 5305 57 0,'-7'19'28'0,"7"-19"-31"0,4 3 56 16,-1 0-50-16,4-3 0 0,4 7 1 16,3-7 1-16,4-3-6 15,3-4 0-15,7-2 4 16,0 0 1-16,1-7-3 16,-5 0 1-16,1-6-2 15,-7-3 0-15,-11-3-1 16,-4-3 0-16,-6 2-1 15,-8 4 1-15,-3 6-2 16,0 10 0-16,-7 15 1 16,-4 7 0-16,0 9 0 15,4 12 0-15,3 10 2 16,8 6 0-16,10 10 1 16,7 3 0-16,4-7 0 15,6-12 0-15,15-10-1 16,10-12 0-16,4-12-4 0,3-13 1 15,8-7-9-15,-4-12 1 16,-11-6-7 0,-7 3 0-16</inkml:trace>
  <inkml:trace contextRef="#ctx0" brushRef="#br0" timeOffset="36782.74">18045 4440 59 0,'0'22'29'0,"-46"34"-40"0,35-40 53 0,-3 6-43 16,0 6 1-16,-4 7-6 15,-3-4 0-15,7-6 1 16,0-3 0-16,3-6-10 16,1-7 0-16</inkml:trace>
  <inkml:trace contextRef="#ctx0" brushRef="#br0" timeOffset="36949.42">17833 4427 40 0,'25'3'20'0,"20"51"-18"0,-34-35 32 16,10 3-32-16,4 15 0 16,3 7 0-16,11-9 0 15,0 2-9-15,3 1 1 16,-3-4-6-16,-7-5 1 15</inkml:trace>
  <inkml:trace contextRef="#ctx0" brushRef="#br0" timeOffset="37444.89">18824 4242 55 0,'32'19'27'0,"-25"22"-33"16,-7-22 48-16,-7 6-42 16,-4 9 1-16,-3 13 2 15,-3 16 0-15,-1 15-1 16,0 13 0-16,4 19 3 15,4-3 0-15,3-4 0 16,0-2 0-16,7-10-1 16,0-13 0-16,0-18-3 0,3-13 0 15,-3-22-3-15,-3-13 1 16,-1-15-1-16,-14-3 1 16,-6-7-3-16,-5 1 0 15,-6-7 0-15,0 3 0 16,0 7 1-16,-1 6 0 15,1 6 0-15,3 3 0 16,1 10 2-16,6 9 1 16,4 6 1-16,10 1 0 15,11 2 0-15,11 4 0 0,3-1-1 16,7-5 1-16,4-7-1 16,-1-3 0-16,8-7-7 15,10-8 1-15,1-7-10 16,-4-13 0-16</inkml:trace>
  <inkml:trace contextRef="#ctx0" brushRef="#br0" timeOffset="37684.85">19371 5039 51 0,'-7'44'25'0,"-53"0"-26"0,42-29 38 16,-10 10-36-1,-7 13 0-15,3 9-1 0,0 13 1 16,8-4-5 0,3-15 0-16,3-10-10 0,4-15 1 15,0-29-1-15,0-12 0 16</inkml:trace>
  <inkml:trace contextRef="#ctx0" brushRef="#br0" timeOffset="37833.37">18955 5017 45 0,'-4'-16'22'0,"29"48"-22"0,-11-4 45 0,4 9-42 16,13 20 0-16,15 15 2 16,11 6 0-16,10 10-7 15,3-16 1-15,-3-3-2 16,-7-12 1-16,0-10-14 15,-24-16 1-15</inkml:trace>
  <inkml:trace contextRef="#ctx1" brushRef="#br1" timeOffset="8105.26">9663 2057 0,'0'0'0,"0"0"0</inkml:trace>
  <inkml:trace contextRef="#ctx0" brushRef="#br1" timeOffset="42293.78">14887 4017 39 0,'14'0'19'0,"11"9"-10"15,-18-9 19-15,0 3-25 16,0 10 1-16,-7 15 0 16,-3 10 1-16,-8 21-7 15,-7 16 1-15,1 23 4 0,-1 36 0 16,1 20-2-16,-5 19 0 15,5 33 0-15,-1 5 0 16,0 17-1-16,-3-2 1 16,-3-16-2-16,-1-9 0 15,0-22-4-15,1-35 1 16,-1-25-8-16,4-22 0 16,3-34-3-16,11-25 1 15</inkml:trace>
  <inkml:trace contextRef="#ctx0" brushRef="#br1" timeOffset="43586.65">15169 3825 22 0,'8'22'11'0,"2"-37"-7"0,-6 21 14 0,3-6-14 15,3-6 0-15,1-1 1 16,6-2 1-16,1 3-8 15,7-1 0-15,7 4 5 16,3 0 1-16,7 3-2 16,15 0 0-16,-1 0 1 15,11 3 0-15,18 0 0 16,14-3 1-16,13-3-1 16,19 0 1-16,24 3-1 15,11 0 0-15,21 3-2 16,14 0 1-16,0 4-2 15,21 5 0-15,-3 4 0 16,21-13 0-16,-4 6-1 16,18-2 1-16,-7-7 0 0,4-7 0 15,-15-5 0-15,-28-10 1 16,-14 3-2-16,-21 7 1 16,-14 2 0-16,-25 4 0 15,-21 6-1-15,-11 6 1 16,-7 13-1-16,-13-7 0 15,-15 4 0-15,-11 0 1 16,-10 3-1-16,-7 3 0 16,-4 3 0-16,-7 3 1 15,-7-6-1-15,-3 12 1 0,-4 7 0 16,-3 9 0-16,-4 4 0 16,-4 8 0-16,-3 4 0 15,-3 3 0-15,-1 19-1 16,-3 12 0-16,-3 13 0 15,-1 6 1-15,-7 22 0 16,1 7 0-16,-8 9-1 16,0 3 1-16,4-7 0 15,4-5 1-15,-1-14-1 16,4-5 0-16,3-7 0 16,1-9 0-16,-1 3 0 15,0-15 0-15,-3-11-1 16,-3-14 1-16,-12 2-1 15,-13-6 1-15,-7-9 0 0,-15-10 0 16,-13-6-1-16,-1-9 0 16,-7-4 0-1,-6-8 1-15,-12-8 0 0,-10-5 0 16,8-4-1-16,-12-9 1 16,-10-3-1-16,-7-6 1 15,0-1 0-15,-4-2 0 16,-10-4-1-16,0 0 1 15,-7 4 0-15,-7-1 0 16,-1 4 0-16,1 6 1 16,-4 6-1-16,-10-3 1 15,7 3-1-15,-8 0 0 16,-6 4 0-16,6-1 1 0,-13 0-1 16,-4 3 0-16,0 4-1 15,-14 3 1-15,10 9-10 16,-3 3 1-16,-18 6-2 15,25 1 0-15</inkml:trace>
  <inkml:trace contextRef="#ctx0" brushRef="#br1" timeOffset="45827.73">12555 4377 30 0,'4'25'15'0,"-1"-15"-4"15,1-4 15-15,-4-6-25 16,0 0 1-16,0 3 2 16,3 3 1-16,5-3-5 15,-1 4 1-15,0 2 3 0,0 7 0 16,0-4 0-16,0 4 0 15,0-3-1-15,0-1 1 16,0-2-2-16,-3-1 1 16,3-9-1-16,0 0 0 15,3-16 1-15,4-3 1 16,4-24-1-16,7-17 0 16,13-15-1-16,12-22 0 0,13-19-12 15,22-1 0-15,7-5-8 16,-8 9 0 15</inkml:trace>
  <inkml:trace contextRef="#ctx0" brushRef="#br0" timeOffset="56783.65">21385 4026 34 0,'-7'13'17'0,"14"-1"-10"16,-3-3 18-16,-8 4-22 15,1 6 0-15,-1 6 4 16,-3 6 1-16,0 16-9 15,0 7 0-15,-3 2 5 16,3 4 0-16,-1 2-2 16,1 1 0-16,4-10-6 15,-1-9 1-15,4-12-6 16,4-17 0-16,3-15-6 0,0-9 1 16</inkml:trace>
  <inkml:trace contextRef="#ctx0" brushRef="#br0" timeOffset="57083.8">21646 4126 44 0,'8'16'22'0,"-5"28"-26"0,-3-35 40 0,0 4-34 16,-3 12 0-16,-1 9 0 15,0 1 0-15,-3 9-4 16,4 6 1-16,-1-3 1 16,1-6 0-16,-1-10-5 15,1-3 1-15,3-18-8 16,3-1 0-16,1-18-1 15,-1-10 0-15</inkml:trace>
  <inkml:trace contextRef="#ctx0" brushRef="#br0" timeOffset="57982.57">21583 4042 19 0,'0'6'9'0,"3"-9"-5"16,-3 3 14-16,0 0-18 15,0 0 1-15,0 3-1 16,0 3 1-16,0-6-1 16,0 0 1-16,0 3 0 15,0-3 1-15,0 3-1 16,0 1 0-16,0 2 1 15,0-6 0-15,0 9-1 16,4-9 0-16,-4 0 0 16,4 3 0-16,-1 4 0 15,1-7 0-15,3 0 0 16,-4 0 0-16,1 0-1 16,3 0 1-16,0 0 0 0,0 0 1 15,0 0-1 1,0-7 1-16,0 7-1 0,4 7 0 15,-1-17 0-15,4 1 1 16,4 3-1-16,0-1 1 16,3 1 0-16,3 3 1 15,8 6-1-15,0 0 1 16,-4 7 0-16,-7 5 0 16,-7-5-2-16,-6 5 1 15,-5-2-2-15,-6 3 0 0,-8-1-2 16,-3 4 1-1,0-10 0-15,0 4 0 16,-1-4 1-16,5 1 0 0,-1-4 0 16,4 0 0-16,4-2 1 15,-1 2 0-15,1 0-1 16,3 0 1-16,0 1-1 16,0-7 1-16,0 3-1 15,0 3 1-15,0-6-1 16,3 3 1-16,8-3-1 15,-1 3 0-15,4 4 0 16,4 2 1-16,7 0 1 16,0 4 0 31,-4-4-1-47,-4 4 1 0,-6 3 0 0,-4 2 0 0,-11 1-1 0,-10 6 0 15,-10 0-1-15,-1 10 1 0,0-7-2 16,1-6 1-16,-8 3-2 0,0-3 1 15,0-9-8-15,4-7 0 16,-4-3-6-16,11-9 0 16</inkml:trace>
  <inkml:trace contextRef="#ctx0" brushRef="#br0" timeOffset="58404.05">22218 4101 37 0,'-4'-3'18'0,"-3"28"-13"16,7-15 27 0,-7 24-28-16,0 4 0 15,0 9 0-15,0 3 1 16,-3-3-7-16,-1 6 0 15,4-12 3-15,0-3 1 16,0-10-4-16,3-9 0 16,4-10-4-16,0-12 0 15,0-13-4-15,0-3 1 16,0-12-4-16,-3-10 0 16</inkml:trace>
  <inkml:trace contextRef="#ctx0" brushRef="#br0" timeOffset="58702.39">22059 4051 28 0,'7'6'14'0,"11"-6"-10"0,-8 3 24 0,1 7-25 15,7-7 1-15,-1 3 1 16,8 4 1-16,3-10-7 16,0 3 1-16,-3 0 5 15,7-6 0-15,7 3-2 16,7 0 0-16,-4 6-1 15,0-3 1-15,-10 4-2 16,-7-1 0-16,-8-3-1 16,-10 3 0-16,-14 4 0 15,-10 2 0-15,-8 1-1 16,-3 2 1-16,-7-2-1 16,3-1 0-16,-4-2-4 15,5 6 1-15,3 2-10 16,3 4 0-16,0-6 0 0,11 6 1 15</inkml:trace>
  <inkml:trace contextRef="#ctx0" brushRef="#br0" timeOffset="59110.51">22687 4324 46 0,'18'28'23'0,"-18"-15"-28"0,-4-4 49 0,-6-3-43 0,-4 4 1 0,-4-4 0 15,-3-3 0-15,0 3-3 16,3 1 1-16,0 2 1 15,1 0 0-15,3 1-1 16,-1-1 1-16,5 4-1 16,-1-7 1-16,8 0 0 15,6 1 0-15,8 2-1 16,3-6 1-16,4 3-1 16,-1 1 1-16,-3-1-2 15,0 0 1-15,-6-3-1 16,-8 1 1-16,-8 5-3 15,-9 0 0-15,-18-5-6 0,-8 5 0 16,-6-3-6 0,-22-3 0-16</inkml:trace>
  <inkml:trace contextRef="#ctx0" brushRef="#br0" timeOffset="64708.39">9871 8391 52 0,'-4'9'26'0,"4"-2"-16"0,0-7 26 0,0 0-34 16,0 0 0-16,0 0 1 15,7-7 0-15,4 1-5 16,6 0 1-16,15-4 1 16,7 1 0-16,7 0-5 15,-4-1 1-15,1 4-9 16,-5 3 1-16,-6 0-5 15,-11 3 1-15</inkml:trace>
  <inkml:trace contextRef="#ctx0" brushRef="#br0" timeOffset="64905.36">9744 8698 72 0,'7'25'36'0,"7"-15"-47"0,-4-13 75 16,12 0-64-16,13-4 1 16,14-2-2-16,11-4 0 15,-3 1-5-15,-8-1 1 16,-3 4-15-16,-14-1 0 16</inkml:trace>
  <inkml:trace contextRef="#ctx1" brushRef="#br2" timeOffset="35576.85">12531 1615 0,'0'0'16,"0"0"-16,-21 12 15,-11 7 1,0-7 0,7 7-1,4-9 1,-4 2-1,11-2 1,4 2 0,3-2-1,0-1 1,3 0 0,-3-5-1</inkml:trace>
  <inkml:trace contextRef="#ctx0" brushRef="#br2" timeOffset="69855.97">16521 5657 31 0,'-7'3'15'0,"-8"3"-2"0,12-3 16 0,-1 0-25 16,-3 4 0-16,-3-1 3 16,3 0 0-16,3-6-8 15,4 3 1-15,0 0 5 16,7-3 1-16,7 0-2 15,11-3 1-15,10 0-2 16,11-3 1-16,4 0-2 16,-8-1 0-16,0 1 0 15,-3 0 0-15,-4-4-2 16,-3 4 1-16,-7 3-2 16,-4-3 1-16,-3 3-2 15,-4 3 1-15,-7 0-4 16,-4 3 1-16,-3 0-8 15,-3 0 0-15,-4-3-6 0,0 0 1 16</inkml:trace>
  <inkml:trace contextRef="#ctx0" brushRef="#br2" timeOffset="70610.06">17307 5798 40 0,'-3'12'20'0,"3"-2"-11"0,0-10 30 0,0 0-36 16,0 0 1-16,0 0 3 16,7 0 1-16,3-7-8 15,5 4 1-15,13-3 6 16,11 3 1-16,13-3-3 15,12-1 1-15,7 7-2 16,-4-6 0-16,-11 0-3 16,-10 3 0-16,-11-1-2 47,-3 1 1-47,-11-3-2 0,-3 6 1 15,-8-3-1-15,-3 0 1 0,-7 3-1 0,-3-3 1 0,-4 3 0 0,0 0 0 16,0 0-1-16,0 0 1 15,3 0-5-15,1 3 0 16,-1-6-13-16,0-7 1 16</inkml:trace>
  <inkml:trace contextRef="#ctx0" brushRef="#br2" timeOffset="72800.84">25051 4622 49 0,'10'6'24'0,"-10"-3"-15"0,0-3 25 0,0 0-32 16,0-6 0-16,0-10 1 16,0-12 0-1,-3-10-4-15,-1-12 0 0,1-13 3 16,3-2 0-16,0-7-2 15,3-1 1-15,1-2-1 16,3 9 1-16,0 4-1 16,0 2 0-16,11 13-1 15,-1 9 0-15,1 7-4 16,3 15 1-16,-3 10-5 16,-4 15 1-16,-7 4-8 15,-4 6 0-15</inkml:trace>
  <inkml:trace contextRef="#ctx0" brushRef="#br2" timeOffset="73011.67">24765 4374 44 0,'-21'19'22'0,"14"-22"-17"0,7 6 37 0,0-3-37 0,0 0 0 15,10-6 3-15,4-1 0 31,43 1-12-31,-4-3 1 16,-7-1 3-16,-4 10 0 16,-7-3-12-16,-6 0 1 15,-8 0-7-15,3 0 1 0</inkml:trace>
  <inkml:trace contextRef="#ctx0" brushRef="#br2" timeOffset="73546.95">25464 4233 53 0,'3'-3'26'0,"-14"12"-32"0,4-9 46 0,4 10-40 15,-4-1 0-15,-4 4 1 16,-3 5 0-16,-4 14-1 15,1-7 0-15,3 9 0 16,0 7 1-16,3 0-1 16,4-13 0-16,3-3-4 15,4-6 0-15,8-6-8 16,9-1 0-16,4-6-2 16,8-9 0-16</inkml:trace>
  <inkml:trace contextRef="#ctx0" brushRef="#br2" timeOffset="73762.66">25668 4321 43 0,'14'15'21'0,"-28"48"-19"0,11-53 40 16,-4 8-41-16,-8-2 0 15,-6 9 0-15,-3-3 1 16,-1 0-3-16,4 0 1 15,3-9 0-15,4 2 1 16,3 1-4-16,4-4 1 16,4-2-7-16,3-4 1 15,0-6-6-15,0-9 0 16</inkml:trace>
  <inkml:trace contextRef="#ctx0" brushRef="#br2" timeOffset="74004.92">25615 4302 20 0,'11'19'10'0,"-8"25"-2"15,1-32 8-15,-4-2-12 16,3 5 0 0,-3 4 2-16,4 3 1 0,-1 6-9 15,-3-3 1-15,4-3 5 16,-1-3 0-16,5 0-2 15,-1-10 0-15,0 1-3 16,3-4 0-16,1-3-5 16,-1-3 0-16,-3-9-5 15,1-10 1-15</inkml:trace>
  <inkml:trace contextRef="#ctx0" brushRef="#br2" timeOffset="74226.28">25756 4249 45 0,'29'18'22'0,"-1"26"-24"0,-18-31 42 16,1 6-39-16,0 3 1 16,-1 0 0-16,-3 9 0 15,-3 3-3-15,-8-5 0 0,1-4 1 16,-8 3 0-16,-7-6-7 15,1 0 0-15,3-10-7 16,3-5 1-16</inkml:trace>
  <inkml:trace contextRef="#ctx0" brushRef="#br2" timeOffset="74510.67">26197 4365 56 0,'0'15'28'0,"-3"1"-33"15,3-16 50-15,0 0-44 0,7 0 0 16,7-6 0-16,0 6 1 15,7-7-3-15,4 7 0 16,0-9-1-16,-4 0 1 16,-7-1-9-16,-4 7 1 15,-10 3-7-15,-7-3 0 16</inkml:trace>
  <inkml:trace contextRef="#ctx0" brushRef="#br2" timeOffset="74644.97">26194 4474 42 0,'0'25'21'0,"3"1"-9"0,4-23 32 0,4 3-43 16,3-6 1-16,7 3-1 16,7-3 0-16,4 0-5 15,0 0 0-15,0 6-11 16,-4-6 1-16</inkml:trace>
  <inkml:trace contextRef="#ctx0" brushRef="#br2" timeOffset="75562.63">29094 6246 56 0,'35'22'28'16,"-21"-22"-26"-16,-7-3 44 0,0-3-46 16,0-10 1-16,-3 3 0 15,-4-9 1-15,-4 1-3 16,-3-1 1-16,-7 6 1 16,-4 3 0-16,-3 4-1 15,-4 3 0-15,1 3 0 0,6 6 0 16,4 6-2-1,3 4 1-15,1 5-1 0,3 1 0 16,7 3 0-16,10 6 1 16,8-2 0-16,10-5 0 15,8 1 1-15,-1-6 0 16,-7-3-1-16,-3-4 1 16,-4 0-1-16,-7-9 1 15,-3 0-3-15,-4-6 0 16,-4 0-2-16,-6 0 1 15,-1 3-1-15,1 6 0 0,-4 6 0 16,-1 7 1-16,1 3 2 16,0 6 1-16,4 9 3 15,3 13 1-15,0 3 0 16,0 7 1-16,0-4 0 16,0-12 0-16,0 0 0 15,-4-7 0-15,-3-6-1 16,-3 1 0-16,-8-7-1 15,-7-4 0-15,-3-8-1 16,0-17 1-16,3 1-1 16,1-9 1-16,-1-4-2 15,7-6 0-15,4 0 0 16,3 3 1-16,11 6-2 16,0-6 1-16,15 3-6 15,6-3 1-15,7 7-12 16,7-14 1-16</inkml:trace>
  <inkml:trace contextRef="#ctx0" brushRef="#br2" timeOffset="75820.2">29482 5735 57 0,'3'22'28'0,"-3"16"-27"0,0-32 45 0,0 3-47 15,0 4 1-15,0-4-1 16,0 1 1-16,0 2-2 16,4-2 0-16,-1-1-7 15,-3 0 0-15,4-2-7 16,3-10 0-16</inkml:trace>
  <inkml:trace contextRef="#ctx0" brushRef="#br2" timeOffset="76090.02">29778 5904 46 0,'-4'7'23'0,"-27"27"-19"0,24-25 37 16,-11 1-41-16,-7 12 1 31,-13 37 0-31,2 10 1 16,4-3-3-16,4-3 1 15,11-3-3-15,6-7 1 16,4-9-8-16,11-10 0 15,10-18-5-15,10-10 1 0</inkml:trace>
  <inkml:trace contextRef="#ctx0" brushRef="#br2" timeOffset="76313.09">29958 6234 54 0,'-25'43'27'0,"-38"-27"-37"16,45-6 52-16,-3 5-42 15,-4 4 1-15,-3 0 0 16,0 3 0-16,3 0-2 16,4 0 1-16,3-3-7 15,8-7 0-15,3-6-7 16,0-15 0-16</inkml:trace>
  <inkml:trace contextRef="#ctx0" brushRef="#br2" timeOffset="76511.52">29739 6199 37 0,'7'38'18'0,"4"-10"-11"0,-4-19 24 15,0 4-31-15,0 6 1 16,4 3 0-16,-1 3 0 15,4-3-2-15,7 0 1 16,4 0 0-16,0-4 0 0,0-5-5 16,-4-7 0-16,-4-9-7 15,4-9 1-15</inkml:trace>
  <inkml:trace contextRef="#ctx0" brushRef="#br2" timeOffset="76720.2">30095 6071 58 0,'32'69'29'0,"0"9"-41"16,-28-56 55-16,-4 15-44 15,0 1 1-15,-8-3-1 16,-2 2 0-16,-4-2-3 15,0-4 0-15,0-6-11 0,-4-15 1 16</inkml:trace>
  <inkml:trace contextRef="#ctx0" brushRef="#br2" timeOffset="77063.19">30508 6208 56 0,'4'10'28'0,"10"-10"-34"16,-7 0 46-16,4 0-40 15,3-3 0-15,0 0 0 16,7-1 0-16,7-2-2 16,-3 3 1-16,-8 0-9 15,-2 3 1-15,-12-6-6 16,-6 6 1-16</inkml:trace>
  <inkml:trace contextRef="#ctx0" brushRef="#br2" timeOffset="77227.35">30378 6346 58 0,'17'51'29'0,"15"-23"-31"0,-18-25 54 15,4 3-52-15,10 1 0 16,-7-11 0-16,7 4 1 15,-3 0-7-15,-4 0 1 16,-10 0-12-16,-15-9 1 16</inkml:trace>
  <inkml:trace contextRef="#ctx0" brushRef="#br2" timeOffset="78160.62">26988 4377 29 0,'-8'3'14'0,"-13"13"-3"0,11-7 14 0,-1-5-24 15,-7 5 0-15,-3 0 0 16,-7 10 1-16,3 9-3 16,4 1 0-16,0 2 1 15,0 3 1-15,-4 4-9 16,4-10 1-16,0-3-3 16,3-12 0-16</inkml:trace>
  <inkml:trace contextRef="#ctx0" brushRef="#br2" timeOffset="78358.2">26716 4374 49 0,'21'35'24'0,"14"37"-28"0,-14-50 47 16,11 12-43-16,7 10 0 15,3 3-6-15,-3 3 1 16,0 0-6-16,-11-3 0 16</inkml:trace>
  <inkml:trace contextRef="#ctx0" brushRef="#br2" timeOffset="79210.61">25040 6375 42 0,'0'34'21'0,"7"-24"-9"0,-7-10 22 31,7-19-31-31,0-6 0 15,-3-13 0-15,-1-15 1 16,-3-13-6-16,-3-3 0 16,-1-9 4-16,4 5 0 15,0-11-2-15,0 5 0 16,4 10-1-16,3 0 0 16,0 4-1-16,7 21 0 0,4 9-3 15,3 19 0-15,0 16-6 16,0 4 1-16,-7 5-4 15,-7 10 0-15</inkml:trace>
  <inkml:trace contextRef="#ctx0" brushRef="#br2" timeOffset="79407.55">24772 6121 47 0,'0'12'23'0,"21"-15"-17"15,-10 0 43-15,6-3-47 16,12-1 0-16,6 1 0 16,7 3 1-16,-3 0-6 15,0-3 1-15,0-4-5 16,0 1 1-16,-4-7-10 0,-11-3 0 16</inkml:trace>
  <inkml:trace contextRef="#ctx0" brushRef="#br2" timeOffset="79662.35">25421 5575 59 0,'11'0'29'0,"-8"13"-31"0,-3-7 48 0,-3 3-46 15,-1 10 0-15,-3-3 0 16,0 9 1-16,0-6-2 16,4 9 1-16,-1-6-3 15,4 0 1-15,0-7-10 16,4 1 1-16,-1-13-6 16,4 0 1-16</inkml:trace>
  <inkml:trace contextRef="#ctx0" brushRef="#br2" timeOffset="79962.12">25598 5980 55 0,'0'3'27'0,"-4"19"-32"16,1-13 50-16,-5 0-43 0,-6 7 0 16,0-3 0-16,-3 9 0 15,-5 9-3-15,1 4 1 16,4-1 1-16,3 7 1 31,-1 6-2-31,12-6 1 0,3-7-3 0,10-6 0 0,1-6-6 16,0-3 0-16,3-3-8 15,-4-13 0-15</inkml:trace>
  <inkml:trace contextRef="#ctx0" brushRef="#br2" timeOffset="80224.25">25848 6221 47 0,'0'9'23'0,"-25"7"-21"16,15-6 35-16,-8-7-37 15,-3 6 0-15,-4 7-1 0,4 6 1 16,0 3-4-16,3 0 0 15,4-3-9-15,4-10 0 16</inkml:trace>
  <inkml:trace contextRef="#ctx0" brushRef="#br2" timeOffset="80456.34">25668 6114 41 0,'25'26'20'0,"3"33"-12"0,-14-46 29 0,0 12-36 16,4 9 0-1,3 1 0 17,-3-4 0-32,-1 0-2 0,1-2 0 0,0-7-1 15,-4-10 0-15,0-9-5 0,0-12 1 16,0-13-7-16,-3-6 0 0,-1-7 0 15,-3-12 0-15</inkml:trace>
  <inkml:trace contextRef="#ctx0" brushRef="#br2" timeOffset="80660.73">25972 5929 49 0,'35'51'24'0,"18"-11"-34"0,-36-24 53 0,1 3-44 0,-4 6 1 16,-3 9-1-16,-4-5 1 16,-7 8-1-16,-11 7 0 15,-6 3-3-15,-5 0 0 16,1-3-9-16,0-12 1 16</inkml:trace>
  <inkml:trace contextRef="#ctx0" brushRef="#br2" timeOffset="80968.16">26289 6036 56 0,'7'-6'28'0,"0"15"-28"0,0-9 50 0,0 0-50 15,4 3 1-15,3-3 0 16,0-3 0-16,7 3-2 16,7-3 1-16,4 3 0 15,0 3 0-15,-7-3-4 16,-8-3 0-16,-6 6-8 0,-11 3 0 15,-11-2-5-15,1 2 0 16</inkml:trace>
  <inkml:trace contextRef="#ctx0" brushRef="#br2" timeOffset="81133.42">26229 6293 49 0,'14'19'24'0,"11"-13"-19"0,-11-9 44 16,7-3-48-16,7-4 0 0,4 4 0 15,7 0 1-15,3 3-5 16,8 0 1-16,-8-4-5 16,-3 4 0-16,-7-3-10 15,-11-13 1-15</inkml:trace>
  <inkml:trace contextRef="#ctx0" brushRef="#br2" timeOffset="81371.92">26903 5757 58 0,'3'22'29'0,"-20"25"-24"0,13-31 50 0,1 12-52 15,-1 9 0-15,1 17 1 16,3 8 0-16,0 7-6 0,0 7 1 15,7-4 0-15,7 0 0 16,-4-6-7-16,1-10 1 31,0-12-13-31,-15-22 0 0</inkml:trace>
  <inkml:trace contextRef="#ctx0" brushRef="#br2" timeOffset="83880.87">31076 6387 30 0,'4'7'15'0,"13"-14"2"16,-10 7 15-16,0-3-28 15,1 3 1-15,-1 3 2 0,0-3 0 16,7 3-9-16,0-6 0 16,4-6 6-16,-1-10 0 15,1 0-3-15,-1 0 0 16,-2-3-1-16,-5-3 1 15,-3 3-1-15,-7 0 0 16,-7 0-1-16,-7 7 0 16,-4 5 0-16,4 10 0 15,-3 10 0-15,-1 5 0 16,-3 11 0-16,-4 11 0 0,4 7 1 16,3 9 0-16,8 7 1 15,10-7 1-15,7-3 0 16,10-2 0-16,8-17-1 15,10-12 0-15,8-13-1 16,-12 0 1-16,12-21-11 16,-8-4 1-16,-3-9-7 15,-4-7 1-15</inkml:trace>
  <inkml:trace contextRef="#ctx0" brushRef="#br2" timeOffset="84707.39">31803 5537 29 0,'3'-9'14'0,"-3"0"1"16,0 9 14-16,0-4-26 16,-7 8 0-16,0 2 2 15,-7 3 0-15,0 1-7 16,4 9 1-16,-5 6 4 16,-2 0 0-16,-1 0-3 15,1 3 0-15,2-6-7 16,5-6 1-16,3-4-8 15,7-12 1-15</inkml:trace>
  <inkml:trace contextRef="#ctx0" brushRef="#br2" timeOffset="84885.38">31651 5431 48 0,'21'59'24'0,"1"51"-25"0,-19-82 42 16,8 23-41-16,10-4 0 16,11 6-5-16,-1-3 1 15,-2 3-8-15,-5-28 1 16</inkml:trace>
  <inkml:trace contextRef="#ctx0" brushRef="#br2" timeOffset="85849.42">17304 5980 48 0,'-4'18'24'0,"15"-24"-5"15,-4 6 25-15,0-3-39 16,4 0 1-16,10 0 2 16,25 3 0-16,17 3-12 15,18-3 1-15,4 0 2 16,-4 12 0-16,-7-8-16 15,-10 5 1-15,-22-6-5 16,-14 13 1-16</inkml:trace>
  <inkml:trace contextRef="#ctx0" brushRef="#br2" timeOffset="87723.58">29782 4625 43 0,'3'-13'21'0,"-10"1"-10"0,0 12 22 0,-4 0-31 16,-6-3 1-16,-8-7 0 16,-7 4 0-16,-3 0-4 15,7 6 0-15,3 3 3 16,4 0 0-16,0 3-1 16,3 13 0-16,4-3 0 15,0 3 0-15,3 3 0 16,8-4 0-16,3-2-1 15,3 0 1-15,8-7-1 16,14 1 1-16,10-1-2 16,4-3 1-16,-4 0-1 15,-3 1 0-15,-8-7 0 16,-2-7 0-16,-5 1-1 16,-6 3 1-16,-4 0-2 15,-7-3 1-15,-4 3-2 16,-3 3 1-16,-3 0-1 15,-8 6 0-15,0 3 0 16,-3 7 0-16,4 6 1 0,-1 3 0 16,0 3 1-16,4 7 1 15,4 2 1-15,3 7 0 16,3 3 2-16,4 0 0 16,7 10 2-16,0-10 0 15,-3-3 0-15,-1-7 1 16,-3-2-1-16,-7-1 0 0,-7-15-2 15,-4-6 1-15,1-4-3 16,-8-9 1-16,0-9-1 16,-3-16 1-16,0-7-1 15,3-5 0-15,4-11 0 16,3 1 0-16,11 16 1 16,4 0 0-16,10-1 0 15,7 17 0-15,4 5-2 16,3 1 0-16,14 9-5 15,11-6 1-15,3 2-11 16,4-2 1-16</inkml:trace>
  <inkml:trace contextRef="#ctx0" brushRef="#br2" timeOffset="88010.95">30201 4515 45 0,'-17'13'22'0,"-15"6"-17"0,21-13 32 16,-3 3-36-16,0 7 1 15,0 6 0-15,0 9 1 16,0 7-4-16,3-1 1 15,4 1 1-15,4 9 0 16,-1-9-4-16,4-13 0 16,0-6-7-16,11-1 1 0,6-24-6 15,4 0 1-15</inkml:trace>
  <inkml:trace contextRef="#ctx0" brushRef="#br2" timeOffset="88203.82">30420 4597 42 0,'-3'22'21'0,"-33"28"-21"15,22-38 35-15,-7 7-33 16,-4 3 1-16,-10-3 0 16,3 15 0-16,0-5-5 15,1-1 0-15,6-3-4 16,7-3 1-16,8-10-9 15,3-24 1-15</inkml:trace>
  <inkml:trace contextRef="#ctx0" brushRef="#br2" timeOffset="88407.26">30219 4644 38 0,'18'44'19'0,"3"6"-16"0,-14-41 28 15,0 13-31-15,3 3 0 16,1 3 0-16,3 4 0 0,4-7-2 16,3-3 1-16,4-3-6 15,-4-16 1-15,0-6-6 16,-3-16 1-16</inkml:trace>
  <inkml:trace contextRef="#ctx0" brushRef="#br2" timeOffset="88624.29">30561 4368 38 0,'25'69'19'0,"-4"-16"-18"16,-21-37 33-16,7 6-34 15,0 12 1-15,0 4-1 16,0 3 1-16,-3 2-1 15,-8 1 1-15,1 16-1 0,-4-19 1 16,-11 0-3-16,-3-4 1 16,-7-9-11-16,-1-15 1 15</inkml:trace>
  <inkml:trace contextRef="#ctx0" brushRef="#br2" timeOffset="88940.64">30833 4606 58 0,'0'0'29'0,"17"3"-34"0,-10-3 50 0,8 0-45 16,6 3 1-16,3 1 0 15,8-1 0-15,7-3-2 16,-7 0 1-16,-4 3-2 16,-3-3 0-16,-8 0-7 15,-3-3 0-15,-7 3-7 16,-14 3 0-16</inkml:trace>
  <inkml:trace contextRef="#ctx0" brushRef="#br2" timeOffset="89089.16">30776 4876 43 0,'7'41'21'0,"18"-13"-10"0,-14-25 34 16,10 3-45-16,7-6 1 15,7-9-1-15,4 2 0 16,0 1-5-16,-7 0 1 15,-8 3-11-15,-13-7 0 16</inkml:trace>
  <inkml:trace contextRef="#ctx0" brushRef="#br2" timeOffset="90094.69">31404 4744 37 0,'0'6'18'0,"4"4"1"0,-1-7 19 15,4 0-34-15,8 0 0 16,2-3 2-16,11 6 1 16,4-6-9-16,3 0 0 0,-3-6 5 15,0 0 1-15,0-10-4 16,-4-6 1-16,-7-3-2 16,-7 3 1-16,-7 3-1 15,-7-9 0-15,0 6 0 16,-3 3 0-16,-4 7-1 15,-11 12 1-15,-10 3 0 16,-4 13 0-16,-3 9 0 16,3 12 0 15,4 4 1-31,3 12 0 0,11 4 1 0,10-4 1 16,40 7-1-1,3-16 1-15,-4-16-2 16,4-6 1-16,-1-16-8 15,1-6 1-15,0-6-11 16,-4-4 1-16</inkml:trace>
  <inkml:trace contextRef="#ctx0" brushRef="#br2" timeOffset="90355.83">32237 3982 44 0,'0'25'22'0,"-28"16"-21"0,17-25 30 0,-10 9-30 15,-4 9 1-15,-3 1-1 16,0 15 1-1,3 0-7-15,4-19 1 0,3 1-8 16,8-17 1-16</inkml:trace>
  <inkml:trace contextRef="#ctx0" brushRef="#br2" timeOffset="90503.43">31958 3944 29 0,'0'10'14'0,"21"43"5"15,-10-28 13-15,7 16-32 16,10 19 1-16,11 2-2 16,3 1 0-16,-7 3-10 15,0-16 0-15</inkml:trace>
  <inkml:trace contextRef="#ctx0" brushRef="#br0" timeOffset="95501.14">23100 4302 39 0,'49'-41'19'0,"-28"-25"-11"0,-17 35 20 15,-8 0-25-15,-6-13 1 16,-15-6 0 0,-21-4 1-16,-7-5-7 0,-21-1 1 15,-24 4 3-15,-19 5 0 16,-6 14-1-16,-26 15 1 15,-13 19-2-15,-11 15 1 16,-10 13-2-16,10 4 1 16,14 8-1-16,15 10 0 15,13 7-1-15,22 18 1 16,17 3 0-16,29 13 0 0,20 18 1 16,26-2 1-16,27 2 1 15,32 10 0-15,26-15 0 16,30-4 1-16,33-22-1 15,35-15 1-15,31-35-2 16,25-22 1-16,8-31-1 16,-1-32 0-16,-14-12 0 15,-35-16 0-15,-39-12 0 16,-38 0 0-16,-40-7-1 16,-38 4 0-16,-43 5 0 15,-35-2 1-15,-39 12-3 16,-38 13 1-16,-1 15-2 15,-17 16 1-15,-18 13-3 16,15 9 1-16,-1 3-7 16,11 1 0-16,3-14-5 15,36-5 1-15</inkml:trace>
  <inkml:trace contextRef="#ctx0" brushRef="#br0" timeOffset="96776.02">11014 8934 36 0,'-7'0'18'0,"-4"0"-9"0,8 0 19 0,-1 3-22 16,1-3 0-16,-1 0 5 16,0-10 0-16,1 7-12 15,3-6 1-15,7-10 8 16,4-12 1-16,10-13-4 16,10-19 1-16,8-12-3 15,0-13 0-15,-4-13-3 16,-3-8 1-16,-7-4-2 15,-8 0 1-15,-6 9-1 16,-11 4 1-16,-7 15-4 16,-7 13 1-16,-4 16-2 15,-3 9 0-15,-4 22-3 0,1 15 1 16,-1 23-2-16,0 15 1 16,1 25 2-16,-1 20 1 15,11 21 2-15,10 15 0 16,4 14 4-16,11-4 0 15,3-3 2-15,7-13 0 16,7-18-2-16,4-13 0 16,3-19-2-16,1-18 1 15,-8-16-12-15,0-13 1 16,0-12-2-16,4-4 0 0</inkml:trace>
  <inkml:trace contextRef="#ctx0" brushRef="#br0" timeOffset="97006.76">11536 8513 65 0,'0'25'32'0,"-35"22"-39"16,31-37 67-16,-3 2-60 15,0 4 1-15,3 0-2 16,4-4 1-16,4 4-5 15,3-10 0-15,4 1-8 16,-1-11 0-16,1-8-6 16,-1-7 0-16</inkml:trace>
  <inkml:trace contextRef="#ctx0" brushRef="#br0" timeOffset="97166.6">11321 8313 46 0,'0'3'23'0,"28"22"-29"0,-14-19 39 16,4 4-35-16,10-1 0 15,7 0-8-15,-3 4 1 16,3-1 3-16,4 7 1 16,-4-3-7-16,-3 0 1 15</inkml:trace>
  <inkml:trace contextRef="#ctx0" brushRef="#br0" timeOffset="97602.84">11772 8645 30 0,'-3'6'15'0,"6"10"-11"0,1-13 29 0,-1 0-32 15,1 0 0-15,-4-3 1 16,7-6 1-16,0-3-4 16,3-4 0-16,1 1 2 15,0-7 0-15,-1 6 0 16,1 1 0-16,-4 9-1 15,0-1 0-15,-7 4 0 16,3 4 1-16,1-1 0 16,0 0 0-16,-4 0-1 15,0 0 1-15,3-3-1 16,1 0 1-16,3 3-1 16,0-3 1-16,0-3-1 15,0 0 0-15,7 0 0 0,-4-3 0 16,5 2-1-16,-1-2 1 15,3 0-1-15,1 3 0 16,3 0 0-16,0 3 1 16,0 0 0-16,-3-4 0 15,3-2 1-15,4 3 0 16,0-3 1-16,3 3 0 16,4 3 0-16,-1 3 1 15,1 6-1-15,-4 4 0 16,-3 2-1-16,3 1 0 15,1-3-4-15,-5-4 1 16,4-3-12-16,-6 1 0 0</inkml:trace>
  <inkml:trace contextRef="#ctx0" brushRef="#br0" timeOffset="98179.61">11010 9351 62 0,'-3'40'31'0,"-8"11"-36"0,8-39 54 0,-4 13-49 0,-4 6 1 0,0 20 0 16,4 5 1-16,4 10-3 16,6-3 1-16,4-10-1 15,4-9 0-15,7-13-4 16,3-15 1-16,0-22-12 16,0-10 1-16,-3-9-3 15,-8-6 1-15</inkml:trace>
  <inkml:trace contextRef="#ctx0" brushRef="#br0" timeOffset="98370.36">10774 9705 56 0,'-7'34'28'0,"7"-21"-32"0,0-7 56 16,3-3-49-16,1 0 1 15,10 1 0-15,4-4 0 0,10 3-6 16,11 0 0-16,10-3 1 15,0 0 0 1,4-3-8-16,-3 0 0 0,-1-7-9 16,-17-2 0-16</inkml:trace>
  <inkml:trace contextRef="#ctx0" brushRef="#br0" timeOffset="98638.96">11398 9636 64 0,'4'6'32'0,"10"-18"-38"15,-7 15 55-15,4 3-48 16,6 0 0-16,4 4-2 15,8-1 1-15,6 4-2 0,7-4 1 16,8 1-6-16,-5-1 1 16,-2-6-9-16,-4 0 1 15,-4-15-3-15,-3-4 0 16</inkml:trace>
  <inkml:trace contextRef="#ctx0" brushRef="#br0" timeOffset="98908.2">11829 9620 54 0,'7'7'27'0,"0"11"-32"0,-4-18 53 0,1 7-46 15,-1-1 0-15,1 0 3 16,3 4 0-16,-7-1-7 15,0 0 1-15,0 4 3 16,3-1 0-16,-6 4-2 16,-8 3 1-16,-3 3-3 15,-10 0 0-15,-8-6-6 16,-3-4 0-16,6-3-9 16,5-12 0-16</inkml:trace>
  <inkml:trace contextRef="#ctx0" brushRef="#br0" timeOffset="99301.14">12118 9702 49 0,'-7'9'24'15,"10"4"-16"-15,-3-13 36 0,4 0-42 16,7 0 0-16,3-3 0 16,7-1 1-16,11 1-5 15,10-3 0-15,0-3-2 16,8-4 0-16,-1-3-13 16,0 1 1-16,-10-1-1 15,-4 0 1-15</inkml:trace>
  <inkml:trace contextRef="#ctx0" brushRef="#br0" timeOffset="99777.54">12929 9667 55 0,'7'60'27'0,"-10"-35"-37"0,-1-19 57 16,-3 4-47-16,-7-4 1 16,0 3-1-16,-7 1 1 0,-4-4-2 15,0-6 1-15,1-3 0 16,-1-7 0-16,4 1-2 16,3-4 0-16,4 1-3 15,7-7 1-15,7 3-1 16,11 1 1-16,10 9 0 15,11 2 1-15,3 8 2 16,0 5 0-16,-3 7 4 16,0-1 1-16,6 7-1 15,-9 0 1-15,-1 0-2 16,0 13 1-16,-3-10-1 16,3 0 0-16,-3-10-3 15,-1 1 1-15,1-13 0 16,3 0 0-16,4-12 1 15,-4-7 0-15,-3-2 0 16,-4-4 0-16,-7 0-1 16,-7-10 1-16,-10 4-1 0,-8-6 1 15,-6 5-8-15,-12 7 1 16,-6 4-9-16,0 11 1 16</inkml:trace>
  <inkml:trace contextRef="#ctx0" brushRef="#br0" timeOffset="100650.04">14453 7776 45 0,'7'4'22'0,"-17"-48"-14"0,6 34 33 0,-6-9-38 0,-11 4 1 0,-15-4 1 15,-10 6 0-15,-7 4-7 16,1 9 1-16,-8 9 4 15,-4 10 1-15,1-3-3 16,3 0 0-16,-4 5-2 16,11 5 1-16,7-4 0 15,8-1 0-15,6 1-2 16,7 4 0-16,14-8 1 16,11 4 0-1,11 13 0-15,7 6 0 0,6 2 0 31,1 17 0-15,-4-4 0 0,-7 20 1-16,-10 12-1 0,-11 21 0 0,-7 17-2 0,-22 21 1 0,-2 13-2 15,-8 16 0-15,7-7 0 0,7-6 1 16,4-16 3-16,7-2 0 16,7-26 4-16,3 0 1 46,8-9 2-14,3-13 1-17,14 3 0-15,7-12 1 0,11-10-3 0,6-12 1 0,8-12-4 0,18-26 0 0,6-16-2 16,1-18 0-16,-1-13-9 0,-10 1 1 0,-14 2-15 0,-25 3 1 0</inkml:trace>
  <inkml:trace contextRef="#ctx0" brushRef="#br0" timeOffset="102872.52">15134 8984 39 0,'0'3'19'0,"-3"-6"-9"15,3 3 19-15,-4 3-24 16,-6 3 1-16,-5 7 2 16,-6-4 1-16,-7 13-12 0,-4 9 1 15,1 7 6-15,-5 6 1 16,-6 9-5-16,3 7 1 15,0-4-6-15,4-6 0 16,7-6-10-16,7-12 1 16,7-17-3-16,6-8 1 15</inkml:trace>
  <inkml:trace contextRef="#ctx0" brushRef="#br0" timeOffset="103128.96">14771 8883 45 0,'0'-6'22'0,"3"15"-18"0,1-9 43 0,3 7-45 16,4 8 1-16,3 17 0 15,3 12 1-15,8 12-5 16,3 7 0-16,11 6 2 15,7-6 1-15,-4-10-4 16,-3-6 0-16,-7-9-7 16,-8-7 0-16,-9-12-8 15,-12-4 1-15</inkml:trace>
  <inkml:trace contextRef="#ctx0" brushRef="#br0" timeOffset="103651.28">15519 9172 47 0,'-7'6'23'0,"14"-6"-18"0,-7 0 37 0,3 3-40 16,4-3 1-16,7 0 1 16,4-3 0-16,0-3-4 15,6 3 1-15,1-10 2 16,-4 1 1-16,-3-4-2 15,0 0 0-15,-4-3-2 16,-7-3 1-16,-4 1-3 16,-3-5 1-16,-7 8-2 15,-7 2 0-15,-4 7-1 16,-3 9 0-16,0 12 0 16,0-3 1-16,0 17 1 15,3 11 0-15,8 7 1 0,6 9 1 16,8 4 1-16,6-4 0 15,8-3 1-15,3-9 0 16,4-6-1-16,-1-13 1 16,8-10-3-16,0-12 0 15,0-6-7-15,-4-10 0 16,4-15-8-16,-1-1 1 16</inkml:trace>
  <inkml:trace contextRef="#ctx0" brushRef="#br0" timeOffset="103926.2">16016 8344 56 0,'-7'9'28'0,"-32"45"-35"0,29-39 49 0,-11 4-42 16,-4 9 0-16,-3 7-5 15,3-1 0-15,0 4 1 16,4-3 0-16,7-4-9 16,0-9 1-16,7-13-3 15,7-9 0-15</inkml:trace>
  <inkml:trace contextRef="#ctx0" brushRef="#br0" timeOffset="104088.95">15861 8422 48 0,'39'60'24'0,"28"31"-32"0,-50-69 50 15,12 12-44-15,2 7 0 16,5 0-10-16,-1-4 0 0,-3-11 6 15,-15-1 0 1</inkml:trace>
  <inkml:trace contextRef="#ctx0" brushRef="#br0" timeOffset="104644.23">16390 7977 35 0,'11'-22'17'0,"-15"-37"-9"0,4 46 25 0,-3-3-29 16,-1 4 1-16,4 6 5 15,0 9 1-15,-3 12-10 16,-1 10 0-16,-3 22 8 16,3 22 1-16,1 22-3 15,-4 35 1-15,3 27-3 16,1 17 1-16,3 15-4 15,0 0 0-15,0-10-3 16,0-18 1-16,0-28-5 16,-4-19 0-16,4-20-9 15,4-21 1-15,3-25-9 16,0-9 0-16</inkml:trace>
  <inkml:trace contextRef="#ctx0" brushRef="#br0" timeOffset="105184.49">16750 9846 47 0,'3'-13'23'0,"-3"10"-18"15,0 3 33-15,0 0-36 16,-7 7 0-16,0 5 1 15,-7 10 1-15,-3 3-5 0,-1 10 0 16,0 12 3-16,4 0 1 16,4 12-2-16,6 1 1 15,4-7-2-15,7-6 1 16,4-6-3-16,6-16 1 16,1-12-6-16,0-13 0 15,-1-7-9-15,-6-11 0 16</inkml:trace>
  <inkml:trace contextRef="#ctx0" brushRef="#br0" timeOffset="105393.12">16471 10034 55 0,'7'32'27'0,"14"-7"-20"0,-17-22 44 0,3 0-47 16,7 0 0-16,7-3 0 15,11-6 1-15,7-4-8 16,3-2 0-16,-7-1-1 16,-3 1 1-16,-7-1-15 15,-7-3 0-15,-15-2-2 16,-6 2 1-16</inkml:trace>
  <inkml:trace contextRef="#ctx0" brushRef="#br0" timeOffset="105949.76">16909 7820 37 0,'24'-9'18'0,"-13"-7"-9"0,-8 10 31 0,1 0-38 15,-8 3 1-15,-6 6 0 16,-11 0 0-16,7 6-4 16,-4 7 0-16,-3 9 3 15,-4-3 0-15,-3 16-2 16,3 5 0-16,0 4 0 15,8 7 0-15,3-4 0 16,10-3 0-16,8-16 0 16,6-9 0-16,8-19 2 0,3-12 0 15,7-13 0-15,8-9 1 16,-5-10-1-16,-2 6 0 16,-12-5-2-16,-3 2 1 15,-24 0-6-15,-8 4 0 16,-3 6-12-16,-14 9 1 15</inkml:trace>
  <inkml:trace contextRef="#ctx0" brushRef="#br0" timeOffset="106421.53">17240 9053 64 0,'-14'6'32'0,"11"3"-22"0,3-6 53 15,7 1-59-15,7-1 1 16,10-3 1-16,5 0 0 16,17 0-9-16,17-3 1 15,8-1 1-15,-4 4 0 16,-7-3-8-16,-11 0 0 16,-10 6-15-16,-14 0 0 0</inkml:trace>
  <inkml:trace contextRef="#ctx0" brushRef="#br0" timeOffset="106957.12">18168 9711 49 0,'7'57'24'0,"21"-7"-11"0,-14-31 27 16,4 3-37-16,10-4 0 15,8 1 3-15,6 0 0 16,0-10-7-16,15-5 1 0,-1-17 4 16,1-9 0-16,-1-12-1 15,-3-23 0-15,-7-9-2 16,-11-15 0-16,-14-26-1 15,-14-25 1-15,-17-24 0 16,-15-17 0-16,-7-6-1 16,-7 10 1-16,1 12 0 15,6 19 0-15,11 16 0 16,7 12 0-16,0 13-2 16,6 22 1-16,1 15-2 15,7 13 0-15,11 13-6 16,14 9 1-16,6 12-14 15,8 4 0-15</inkml:trace>
  <inkml:trace contextRef="#ctx0" brushRef="#br0" timeOffset="108713.93">18860 9997 53 0,'7'6'26'0,"-18"6"-21"15,7-9 27-15,-3 7-31 0,-3 2 1 16,-4 7 0-16,0 6 1 16,-1 0-4-16,1 13 1 15,4 6 2-15,3 6 1 16,3 10-2-16,4-10 1 16,7-3-1-16,4 0 0 15,6-13-3-15,5-8 1 0,-1-14-8 16,0-6 1-16,-3-6-9 15,-8-18 1-15</inkml:trace>
  <inkml:trace contextRef="#ctx0" brushRef="#br0" timeOffset="108909.04">18567 10204 47 0,'3'40'23'0,"8"-5"-9"16,-1-29 35-16,5 0-43 15,2 1 0-15,4-4 1 16,8-3 0-16,9-3-10 16,8-4 0-16,4 4 2 15,-8-3 0-15,-3 0-14 16,-11 6 0-16,-14-7-5 16,-3 7 0-16</inkml:trace>
  <inkml:trace contextRef="#ctx0" brushRef="#br0" timeOffset="109494.15">19293 7610 39 0,'11'6'19'0,"-7"-6"-10"16,-4 0 28-16,-4 0-35 16,-3 0 0-16,-11 0 0 0,-10 0 1 15,-7 0-4 1,0 7 0-16,6-1 2 0,1 13 1 15,0 0-2-15,0 12 1 16,-1 16-1-16,5-6 1 16,3 9-1-16,6 3 0 15,8-6 0-15,11 0 1 16,7-6-1-16,3-10 0 16,14-18 1-16,11-13 0 15,7-13 0-15,-4-12 1 16,-7-6-1-16,-7-10 0 15,-10-3-1-15,-11 10 0 16,-14-7-10-16,-14 0 1 0,-11 4-7 16,-7 2 0-16</inkml:trace>
  <inkml:trace contextRef="#ctx0" brushRef="#br0" timeOffset="112042.85">19858 8510 43 0,'-4'-6'21'0,"8"0"-5"16,-4 6 22-16,3 3-33 16,1 3 0-16,-4 7 4 15,0 5 1-15,0 11-12 16,-4 5 0-16,1 26 8 15,-1 2 0-15,1 11-3 16,-1 2 1-16,1 0-3 0,-1-9 0 16,1-7-1-16,-1-11 0 15,1-11-3-15,-1-9 1 16,4-12-5-16,0-10 0 16,0-6-14-16,11-12 1 15</inkml:trace>
  <inkml:trace contextRef="#ctx0" brushRef="#br0" timeOffset="112451.88">20292 8927 43 0,'7'10'21'0,"-18"-20"-4"15,11 10 22-15,0 0-32 16,-3 0 1-16,-1 0 4 0,-3 0 1 16,4 7-16-16,-1-4 1 15,1 6 10-15,-1-3 1 16,4 4-5-16,4-1 1 16,3 1-6-16,0-1 1 15,0-3-10-15,3-6 1 16,1-6-15-16,-4-3 1 15</inkml:trace>
  <inkml:trace contextRef="#ctx0" brushRef="#br0" timeOffset="113171.21">20863 9018 54 0,'0'16'27'0,"14"-13"-17"0,-10 0 34 16,3 0-41-16,0 0 1 0,4 1 0 15,6-4 0-15,8-4-6 16,0-5 0-16,3-7 4 15,0-12 0 1,-3-3-2-16,-8-7 0 0,-6-3 0 16,-4 4 0-16,-7 2-1 15,-7 4 1-15,-7 6-2 16,-7 3 1-16,-4 9-1 16,-3 10 0-16,-4 6 0 15,0 13 1-15,4 12-1 16,3 7 1-16,8 9 2 15,6 3 0 17,8 15 1-32,10-8 1 0,10-4-1 0,5-6 1 0,6-7-2 15,11-12 1-15,-1-9-5 0,-2-6 0 16,-1-4-13-16,0-9 1 16,-7-7-4-16,8-2 0 15</inkml:trace>
  <inkml:trace contextRef="#ctx0" brushRef="#br0" timeOffset="113445.4">21721 8244 60 0,'-11'31'30'0,"-35"3"-37"0,32-24 56 0,-11 12-49 15,-6 9 0-15,-1 1-1 16,-3 8 0-16,3 1-4 16,4-3 1-16,6-7-11 15,1-9 0-15,11-13-2 16,6-12 1-16</inkml:trace>
  <inkml:trace contextRef="#ctx0" brushRef="#br0" timeOffset="113607.19">21449 8259 50 0,'14'32'25'0,"4"30"-21"15,-11-33 50-15,3 5-52 0,4 13 1 16,4 3-4-16,7 0 1 15,6 1-6-15,5-4 0 16,-1-10-11-16,-7-12 1 16</inkml:trace>
  <inkml:trace contextRef="#ctx0" brushRef="#br0" timeOffset="114283.03">22874 8294 44 0,'-3'0'22'0,"-4"15"-12"0,3-11 27 16,-3 8-33-16,0 16 0 15,-4 1 1-15,-3 11 0 16,-3 14-7-16,2 8 1 16,8 7 6-16,0 7 0 15,7-1-2-15,0-9 0 0,4-19 0 16,-1-10 1-16,1-2-2 15,-1-13 1-15,-3-10-2 16,-7-12 0-16,-7-9-2 16,-10-7 1-16,-8 1-2 15,-3-7 1-15,-8 3-1 16,-3 6 0-16,1 7 0 16,6 6 1-16,7 13-1 15,0 9 1-15,8 9 1 16,2 13 0-16,8 6 0 15,7 3 1-15,7 4 0 16,18-1 0-16,14-6-3 16,13-9 1-16,12-10-4 15,6-9 0-15,1-6-13 16,-11-19 1-16,7-13-2 16,0-6 1-16</inkml:trace>
  <inkml:trace contextRef="#ctx0" brushRef="#br0" timeOffset="114493.88">23382 8927 57 0,'-18'47'28'0,"-45"10"-35"0,42-51 56 15,-7 16-49-15,-8 6 1 16,-2 4-1-16,-1 2 1 15,0 1-4-15,7-4 1 0,7-9-5 16,8-7 0-16,6-11-9 16,1-17 0-16</inkml:trace>
  <inkml:trace contextRef="#ctx0" brushRef="#br0" timeOffset="114674.4">23047 8984 63 0,'60'75'31'0,"25"25"-39"16,-54-78 56-16,8 6-52 15,0 7 0-15,3-10-12 16,-3-6 0-16,-7-10 9 0,-11-12 0 31</inkml:trace>
  <inkml:trace contextRef="#ctx0" brushRef="#br0" timeOffset="115303.62">23506 7378 54 0,'3'3'27'0,"22"0"-29"16,-15 1 45-16,8-4-41 15,0 3 1-15,6-3 4 16,12 0 0-16,13 0-8 16,11-7 1-16,0 1 4 15,14-3 0-15,7 2-2 0,0 4 1 16,-3 3-3-16,-7 3 1 47,-12 4-2-47,-9 2 0 15,-11 10-2-15,-11 9 0 0,-10 10-1 0,-4 12 0 0,-7 6 0 0,-7 20 1 16,-7 8-1-16,0 14 0 16,3 14 2-16,8 14 1 15,10 18 0-15,14 29 1 0,0 18 0 16,11 22 1-1,10-6-1-15,11 13 1 16,0-7-1-16,-7-22 1 0,-7-22-1 16,-11-21 1-16,-17-23-1 15,-22-12 0-15,-20-22-1 16,-29-13 1-16,-25-12-2 16,-42-9 0-16,-35-20-14 15,-28-21 1-15</inkml:trace>
  <inkml:trace contextRef="#ctx0" brushRef="#br0" timeOffset="116189.66">9278 11605 54 0,'-3'6'27'0,"13"4"-19"15,-10-10 27-15,7-3-32 16,4-7 0-16,3 4 0 16,4 0 1-16,10-7-7 15,11 1 1-15,13-4 1 16,-2 0 0-16,-1 1-7 16,-3 5 1-16,-7 4-8 15,-7 6 0-15,-11 6-1 16,-11 7 0-16</inkml:trace>
  <inkml:trace contextRef="#ctx0" brushRef="#br0" timeOffset="116355.43">9282 11875 48 0,'-25'47'24'0,"21"-9"-19"0,15-35 48 16,-8 3-48-16,15 0 1 15,3 1 0-15,11-7 0 16,17-7-12-16,15-2 1 15,-4-1-1-15,0 1 0 0,3-4-13 16,1 10 1 0</inkml:trace>
  <inkml:trace contextRef="#ctx0" brushRef="#br0" timeOffset="117764.76">10382 11828 58 0,'-10'28'29'0,"6"25"-28"0,4-37 47 16,4-3-44-16,-1 2 0 16,1 1 2-16,3-7 1 15,3 1-8-15,12-10 0 0,2-13 5 16,12-12 1-16,13-31-3 16,4-20 1-16,-7-11-2 15,-8-11 0-15,-2-8-4 16,-12 9 1-16,-9-7-4 15,-8 7 1-15,-4 12-2 16,-6 1 0-16,-4 8-2 16,-8 26 0-16,1 6 0 15,-3 22 1-15,-1 16 2 16,0 15 0-16,4 17 2 16,0 14 1-16,7 20 6 15,4 12 0-15,6 13 3 16,11 9 0-16,4-3 0 15,3 0 0 1,4 9-6 0,-8-25 0-16,1-12-12 0,0-25 1 15,6-16-5-15,-2-16 0 16</inkml:trace>
  <inkml:trace contextRef="#ctx0" brushRef="#br0" timeOffset="117961.35">11017 11605 59 0,'4'54'29'0,"-11"-48"-39"0,7 0 59 0,0 7-50 16,0-1 1-1,0-2-3-15,0-1 1 0,3-6-3 16,1-9 0-16,-1-7-11 15,-3-2 1-15</inkml:trace>
  <inkml:trace contextRef="#ctx0" brushRef="#br0" timeOffset="118125.81">10996 11398 43 0,'39'38'21'0,"7"-22"-31"0,-29-10 30 0,1 0-33 0,7 0 0 0,3 1-5 0,-3-4 1 15</inkml:trace>
  <inkml:trace contextRef="#ctx0" brushRef="#br0" timeOffset="118543.71">11310 11640 24 0,'0'6'12'0,"0"-12"-4"0,0 6 19 16,0 0-27-16,0 0 1 16,4-7 1-16,-1-2 0 15,1-4-2-15,-4 1 0 0,3-1 1 16,-3 4 0-16,4-4 0 16,3 1 1-16,0 2-2 15,3 7 1-15,1 6-1 16,0 4 1-16,-1 5-1 15,-3 1 1-15,4-1-1 16,-4 1 0-16,3-4-1 16,-3 1 1-16,1-17-1 15,2 1 1-15,1-3 0 16,3-4 0-16,0 1 0 16,4-1 0-16,-1 1 0 15,1-4 1-15,3 7 1 16,0-1 1-16,4 1 0 15,3-1 1-15,4 4 0 16,0 0 0-16,-1 0 0 0,1 2 0 16,0 11-2-16,0-1 0 15,-1 10-2-15,1-4 0 16,-7 1-6-16,-4 2 1 16,-14-2-10-16,-11-7 1 15</inkml:trace>
  <inkml:trace contextRef="#ctx0" brushRef="#br0" timeOffset="118938.35">10368 12352 52 0,'7'6'26'0,"-21"9"-23"15,7-8 42-15,-4 8-43 16,-3 11 0-16,0 8 0 16,-3 10 0-16,2 12-3 15,5 1 0-15,3 2 0 0,7-2 0 16,3-13-5-16,4-13 0 16,4-12-6-16,0-16 1 15,-1-16-6-15,-3-8 0 16</inkml:trace>
  <inkml:trace contextRef="#ctx0" brushRef="#br0" timeOffset="119131.53">10114 12593 59 0,'14'34'29'0,"18"-15"-34"0,-25-16 58 0,7-3-50 16,0 0 1-16,15 0-1 15,9 0 1-15,8 0-9 16,4 4 1-16,-1 2-3 16,0 0 0-16,-3-3-12 15,-7-6 1-15</inkml:trace>
  <inkml:trace contextRef="#ctx0" brushRef="#br0" timeOffset="119388.62">10781 12665 56 0,'10'10'28'0,"12"-17"-33"0,-12 7 45 16,8 0-40-16,10 3 0 15,11-3 0-15,10-3 1 16,4 3-4-16,0 3 0 16,-3-3-11-16,-8 0 1 15,-14-6-2-15,-3 3 1 16</inkml:trace>
  <inkml:trace contextRef="#ctx0" brushRef="#br0" timeOffset="119657.06">11148 12436 47 0,'14'38'23'0,"4"-13"-27"16,-15-22 46-16,4 0-40 15,0 3 1-15,4 4 2 16,6-1 0-16,5 7-6 15,-5 3 0-15,1 3 4 16,-4 6 0-16,-3 0-2 16,-4 0 0-16,-11 4-2 15,-10 2 0-15,-14 1-5 16,-11-1 1-16,0-2-11 16,4-14 0-16</inkml:trace>
  <inkml:trace contextRef="#ctx0" brushRef="#br0" timeOffset="119989.74">11906 12706 60 0,'0'12'30'0,"-3"-12"-34"0,10 0 50 0,3-6-46 15,4 3 1-15,4-3-1 16,7 3 0-16,7-4-3 15,6 7 0-15,1-6-7 16,0 3 1-16,0-3-8 16,-11-4 1-16</inkml:trace>
  <inkml:trace contextRef="#ctx0" brushRef="#br0" timeOffset="120479.96">12615 12687 47 0,'-10'9'23'0,"-36"1"-29"0,35-16 39 0,-3 2-33 0,-7-5 0 16,0 3 0-16,0-4 1 0,0-2-1 16,-1 2 0-16,1-2-2 15,7-1 1-15,7 4 0 16,7 0 0-16,7-1 0 16,7 4 0-16,18 3 0 15,10 0 1-15,8 6 1 16,-1 0 0-16,0 9 0 15,-3 4 0 1,-3 3-1-16,-5-3 1 0,-2-4-1 16,-5-2 1-16,-2-7-2 15,-1-13 1-15,-7-2-2 16,0-7 1-16,-7 0 0 31,-7-3 1-31,-7 0-1 16,-14 6 1-16,-14 7-1 15,-11 3 1-15,-3 3-1 0,-4 3 1 16,0 0-9-16,7 0 0 0,4-7-2 0,14 7 0 16</inkml:trace>
  <inkml:trace contextRef="#ctx0" brushRef="#br0" timeOffset="121173.83">14288 11254 62 0,'-4'3'31'0,"-42"0"-42"0,28-6 65 16,-10-3-55-16,0 0 1 15,-14-4 0 1,-8 1 0-16,-3-1 0 0,0 4 1 16,1 6-3-16,-1 10 0 15,10 2-1-15,1 4 0 16,7 9-1-16,3 3 1 15,7 10-1-15,11 9 0 0,7 9 2 32,11 13 0-32,-1 10 0 31,8 18 0-31,-1 9 0 0,-3 10 0 0,-14 4-1 0,-7 2 1 0,-7 10 0 16,-7 2 1-16,3-8 0 15,-3-4 0-15,0-6 1 16,-1 10 0-16,5-20 2 15,-1 1 0 1,7-19 3-16,11-13 0 0,7-12 3 16,14-10 0-16,11-3 0 15,18-15 0-15,16-13-3 16,12-7 1 15,7-2-12-31,-8-10 1 0,-10-9-14 16,-10-4 1-16</inkml:trace>
  <inkml:trace contextRef="#ctx0" brushRef="#br0" timeOffset="121660.09">14672 12182 54 0,'4'22'27'0,"-8"-22"-28"15,-3 3 39-15,0 7-37 16,-7 2 1-16,-11 10-1 0,-7 6 1 16,-6-3-4-16,-5 10 0 15,1 6-3-15,-4 3 0 16,11-4-10-16,7-11 0 16</inkml:trace>
  <inkml:trace contextRef="#ctx0" brushRef="#br0" timeOffset="121879.65">14323 12079 56 0,'28'72'28'0,"18"38"-28"0,-32-79 46 0,11 7-46 16,3 2 0-16,4 4-2 15,-4 0 1-15,0-3-4 16,-3-3 1-16,-4-10-11 16,0-13 1-16,-3-11-2 15,-1-11 0-15</inkml:trace>
  <inkml:trace contextRef="#ctx0" brushRef="#br0" timeOffset="122297.43">14873 12405 64 0,'18'9'32'0,"21"-18"-45"0,-22 6 67 0,11 3-54 0,4 0 0 16,0-7 0-16,-4-8 0 16,-3-10-1-16,-8-4 1 0,-2-2-1 15,-8-3 0-15,-7-7-1 16,-7 6 0-16,-8 4-2 16,-2 6 1-16,-1 12 0 15,-6 13 0-15,-1 10 0 16,0 5 0-16,4 11 1 15,3 11 1-15,8 7 2 47,6 6 0-47,8 7 1 16,6-4 1-16,4-6-1 16,8-12 0-1,6-7-1-15,4-13 0 0,-4-5-6 0,0-13 1 16,0-7-11-16,0-18 0 0</inkml:trace>
  <inkml:trace contextRef="#ctx0" brushRef="#br0" timeOffset="122559.47">15561 11728 50 0,'-21'47'25'0,"-39"0"-27"0,46-32 37 0,-7 10-40 15,-4 4 0-15,4-1-7 16,3-3 1-16,4-6 6 16,3-10 0-16,1-9-8 15,6-12 0-15</inkml:trace>
  <inkml:trace contextRef="#ctx0" brushRef="#br0" timeOffset="122711.51">15367 11718 41 0,'39'60'20'0,"14"18"-29"0,-39-56 43 0,7 6-37 16,4 7 0-16,3-4-18 15,-3-6 0-15</inkml:trace>
  <inkml:trace contextRef="#ctx0" brushRef="#br0" timeOffset="123035.21">15988 11066 58 0,'-21'44'29'0,"-7"31"-33"0,20-47 53 0,-6 22-46 16,7 26 0-16,0 21 2 15,0 25 1-15,7 32-8 16,0 3 1-16,-3 18 4 16,-1 1 0-16,-3-7-5 15,-4-25 0-15,-3-24-10 16,4-26 0 15,3-25-8-31,10-29 1 0</inkml:trace>
  <inkml:trace contextRef="#ctx0" brushRef="#br0" timeOffset="123513.43">16277 13004 57 0,'4'22'28'0,"-4"-35"-32"0,3 16 49 0,-3 0-44 16,-3 7 0-16,-4 9 2 16,-4-1 1-16,0 14-4 15,-3 15 0-15,0 0 2 16,0 9 1-16,4 1-2 15,3-16 1-15,3-4-5 16,8-5 0-16,3-10-8 0,3-10 1 16,4-15-8-16,-10-13 0 15</inkml:trace>
  <inkml:trace contextRef="#ctx0" brushRef="#br0" timeOffset="123684.05">16023 13092 60 0,'18'43'30'0,"7"-30"-29"0,-15-10 53 0,8-6-54 15,3 3 0 1,11-9-3-16,-1 2 0 0,5-5-4 16,-1-4 0-16,0-6-11 15,-3 3 0-15</inkml:trace>
  <inkml:trace contextRef="#ctx0" brushRef="#br0" timeOffset="124115.36">16676 11395 52 0,'-11'-22'26'0,"-24"-19"-27"0,21 29 39 0,-4 2-37 0,-3 4 0 0,-7 0 1 0,0 3 1 16,-1 9-4-16,1 16 1 15,3 6 2-15,4 10 0 16,11 15-1-16,6-6 1 16,8 0-1-16,10-3 0 0,7-6 1 15,7-13 1-15,7-16-1 16,4-9 1-1,0-12-1-15,-7-17 0 16,10-36-7-16,-31 21-13 16,-11-6 0-16</inkml:trace>
  <inkml:trace contextRef="#ctx0" brushRef="#br0" timeOffset="125032.39">17198 12229 65 0,'-11'10'32'0,"29"2"-24"16,-11-12 50-16,7 3-52 15,11 0 1-15,3-6 2 16,14-3 0-16,18-3-13 15,18-7 1-15,3-12 2 16,-3 9 1-16,-15 3-13 16,-10 7 1-16,-21 3-13 15,-14 9 1-15</inkml:trace>
  <inkml:trace contextRef="#ctx0" brushRef="#br0" timeOffset="125751.55">18613 12533 48 0,'-18'13'24'0,"25"-13"-11"0,-7 0 30 16,0 0-38-16,7 0 1 16,7 0 2-16,7-3 0 15,8 3-10-15,9-3 1 16,12-10 5-16,3-9 1 16,-4-3-4-16,-10-3 1 15,-4-3-2-15,-14-4 0 16,0-3-2-16,-10 7 0 15,-14 0-2-15,-15 6 1 0,-21 9-3 16,-7 10 1-16,-7 9-1 16,-7 16 0-16,0 9 1 15,11 9 1-15,3 10 4 16,14 13 0-16,8 6 4 16,10 3 0-16,6-3 3 15,16-7 1-15,20-8-2 16,11-11 1-1,17-8-3-15,11-20 0 0,0-12-7 16,-7-9 1-16,4-10-15 16,3-16 0-16,0-8-4 15,-4-4 0-15</inkml:trace>
  <inkml:trace contextRef="#ctx0" brushRef="#br0" timeOffset="126023.11">19600 11411 57 0,'-7'34'28'0,"-7"7"-32"0,7-25 51 15,-7 9-47-15,-7 6 0 0,-4 10-1 16,-7 12 1-16,4-9-3 16,-4 0 1-16,8-3-7 15,3-10 0-15,10-18-7 16,7-10 0-16</inkml:trace>
  <inkml:trace contextRef="#ctx0" brushRef="#br0" timeOffset="126193.03">19315 11558 69 0,'42'101'34'0,"43"33"-44"16,-61-96 66-16,5 3-60 0,6 6 0 16,4-3-12-16,-1 0 0 15,-6-1 7-15,-7 5 1 16</inkml:trace>
  <inkml:trace contextRef="#ctx0" brushRef="#br0" timeOffset="126787.11">20094 11053 64 0,'4'57'32'0,"-11"34"-18"0,3-54 32 0,-3 23-44 0,-3 31 0 0,-5 25 0 15,1 31 1-15,0 19-4 16,-3 13 0 0,-1 6 2-16,-7-6 0 0,1-13-4 15,-1-18 0-15,4-23-6 16,7-18 0-16,7-32-12 16,14-34 1-16</inkml:trace>
  <inkml:trace contextRef="#ctx0" brushRef="#br0" timeOffset="127222.73">20415 13010 45 0,'-14'22'22'0,"7"-3"-14"0,4-13 28 15,-1 3-34-15,1 4 0 16,-5 9 2-16,1 12 1 16,0 4-5-16,4 9 0 0,-1 13 3 15,1-7 1-15,6 10-1 16,4-7 0-16,4-12-4 16,0-9 1-16,3-13-6 15,0-13 1-15,0-12-11 16,3-10 1-16,-6-18-3 15,-7-10 1-15</inkml:trace>
  <inkml:trace contextRef="#ctx0" brushRef="#br0" timeOffset="127390.64">20130 13217 72 0,'10'28'36'0,"22"0"-50"0,-7-21 78 15,6-4-65-15,12-3 0 16,10 0-8-16,-1 0 1 16,-2-6-1-16,-8-4 0 15,-14-15-11-15,-10 3 1 16</inkml:trace>
  <inkml:trace contextRef="#ctx0" brushRef="#br0" timeOffset="127913.27">20676 11147 54 0,'4'-22'27'0,"-4"-9"-29"16,-4 25 47-16,-3-4-44 0,-7 1 0 15,-7 0 2-15,-4 9 0 16,-3 9-4-16,-4-3 1 16,1 13 2-16,-1 12 1 15,7 7-1-15,4 9 0 16,3 0-1-16,11-6 1 15,7-3-2-15,11-13 1 16,14-10 0-16,3-8 0 16,7-14 0-16,0-8 0 0,-6-1-5 15,-5-6 1-15,-6-3-10 16,-8 0 0-16,-10 0-6 16,-7 6 1-16</inkml:trace>
  <inkml:trace contextRef="#ctx0" brushRef="#br0" timeOffset="128544.49">21107 10912 35 0,'-7'6'17'16,"10"-6"-1"-16,-3 0 23 0,7-6-35 0,7 3 0 16,4 0 4-16,3 3 0 0,18 3-9 15,17 3 1-15,15 1 7 16,10-4 0 0,4-6-3-16,-8-7 0 0,1-5-2 15,-4 2 0-15,-14 4-3 16,-14 2 0-16,-7 4-2 15,-11 9 1-15,-10 7-2 47,-11 15 1-31,-14 10-2-16,-11 6 1 0,-3 15-1 0,3 10 0 16,-3 10 1-1,7 21 1-15,7 16 0 0,3 6 1 0,4 19 1 0,14 4 1 0,8 8 1 16,13 7 1-16,7 0 1 15,15-3 0-15,3 3-1 0,7 3 1 16,-14-9-1 0,-15-20 1-1,-24-5-2-15,-24-7 1 0,-25 1-2 0,-32-10 0 16,-15-7-3-16,-38-12 0 16,-14-28-14-16,-7-28 0 15</inkml:trace>
  <inkml:trace contextRef="#ctx0" brushRef="#br0" timeOffset="129503.02">8717 14628 47 0,'-35'6'23'0,"0"13"-11"0,28-16 24 0,3 0-32 0,-10 1 1 0,7-4 5 0,3 3 0 0,8 0-12 15,6-6 1-15,22 9 7 16,18-6 0-16,24 0-6 15,10-3 0-15,15 3-7 16,-11-3 0-16,-10 3-10 16,-15 3 0-16,-13-3-4 15,-15 3 1-15</inkml:trace>
  <inkml:trace contextRef="#ctx0" brushRef="#br0" timeOffset="129710.48">8749 15042 72 0,'28'22'36'0,"25"-22"-48"0,-25-3 75 16,25-3-64-16,-3-4 1 16,10 4-7-16,14 0 0 15,-18-1-1-15,1 1 0 16,-8 0-12-16,-3 0 1 15</inkml:trace>
  <inkml:trace contextRef="#ctx0" brushRef="#br0" timeOffset="130376.04">9673 15559 58 0,'0'22'29'0,"14"-15"-31"0,-3-10 49 16,7-4-47-16,10-2 1 15,11-13 3-15,10-13 0 16,14-18-4-16,12-10 1 15,6-21 1-15,10-20 1 16,-6-21-1-16,-7-4 0 16,-15-6-2-16,-13-3 0 15,-15 0 0-15,-10 22 0 0,-11 13-3 16,-14 9 0 0,-4 22-1-16,-3 12 0 0,-7 19-1 15,-4 23 1-15,-3 18-1 16,-7 15 1-16,0 20 3 15,3 12 0-15,11 19 2 16,3 18 1-16,4 14 3 16,0 2 0-16,4 10-1 15,3-1 1-15,0-5-2 16,7-19 0-16,0-7-4 16,0-18 0-16,3-17-4 15,5-14 1-15,6-11-4 16,3-11 1-16,12-17-10 15,2-12 1 1,5-9 0 0,-4 0 1-16</inkml:trace>
  <inkml:trace contextRef="#ctx0" brushRef="#br0" timeOffset="130527.95">10756 14835 58 0,'4'38'29'0,"-8"21"-36"0,4-46 59 0,-3 3-51 0,-4 2 1 16,0 1-1-16,3 0 0 16,1-3-4-16,3-4 1 15,3-9-5-15,4-9 0 16,0-3-10-16,-3-20 0 0</inkml:trace>
  <inkml:trace contextRef="#ctx0" brushRef="#br0" timeOffset="130736.56">10739 14669 56 0,'14'38'28'0,"0"-17"-33"0,-11-17 46 0,4-1-42 15,7 0 1-15,1-3 0 16,-1-3 0-16,0 3-2 15,0 0 1-15,7 0-7 16,0 0 0-16,4-3-7 16,3-7 1-16</inkml:trace>
  <inkml:trace contextRef="#ctx0" brushRef="#br0" timeOffset="131262.04">11127 14995 41 0,'-7'50'20'0,"7"-18"-17"0,0-23 30 16,0 0-28-16,0 1 1 15,0-4 2-15,3-3 1 16,4-6-12-16,4-6 1 16,3-7 7-16,3 0 0 15,5-3-3-15,-1 4 0 16,0-1-1-16,0 4 0 0,-7-1-1 15,0 4 0-15,-3 9 0 16,3 0 1-16,0 9-1 16,-3 4 0-16,-1 5 0 15,-3 1 0-15,0 0-1 16,1-3 0-16,-1-4-1 16,0-6 1-16,3-6 0 15,4-6 0-15,4-3 0 16,3-7 0-16,-3 0 0 15,-1 4 0-15,1-4 0 16,0 1 1 0,3-1-1-16,4-6 0 0,3 0 0 15,0 0 1-15,4 3-1 0,-1-3 1 16,1 7 0 0,4 2 1-16,-8 7-1 0,0 6 1 15,0 6 0-15,4 10 0 16,3 9 0-16,8-3 0 15,-5 0-1-15,1 0 1 16,3-7-2-16,4-8 1 16,0-4-5-16,0-3 0 15,-4-7-11-15,-10-11 0 32</inkml:trace>
  <inkml:trace contextRef="#ctx0" brushRef="#br0" timeOffset="131686.41">10019 15744 46 0,'7'0'23'0,"-4"-3"-12"0,-3 3 31 15,0 0-39 1,0 0 1-16,0 7 2 0,0 5 0 15,-3 13-8-15,3 7 1 16,0 8 4-16,3 14 1 16,5-1-3-16,-1 10 1 15,7-1-4-15,0-15 0 16,7-12-4-16,0-4 1 16,-3-15-9-16,-1-13 1 0,-2-15-5 15,-8-7 0 1</inkml:trace>
  <inkml:trace contextRef="#ctx0" brushRef="#br0" timeOffset="131899.04">9878 16020 58 0,'14'22'29'0,"7"-22"-28"15,-14 0 54-15,11 0-52 16,6 0 1-16,15-3 0 15,11 3 1-15,13-6-7 16,4 6 0-16,-3 0-1 16,-4 3 1-16,-7 0-9 15,-4 0 1-15,0-6-10 16,-10-3 0-16</inkml:trace>
  <inkml:trace contextRef="#ctx0" brushRef="#br0" timeOffset="132164.31">10746 16080 59 0,'10'16'29'0,"1"-29"-34"0,-4 13 50 15,7 0-45-15,7 0 0 0,7 6 0 16,4-2 0-16,0 2-4 16,0 0 1-16,-8-3-7 15,1-3 0-15,0-3-6 16,-4-9 0-16</inkml:trace>
  <inkml:trace contextRef="#ctx0" brushRef="#br0" timeOffset="132418.73">11077 15908 40 0,'-3'3'20'0,"6"3"-17"16,-3-3 33-16,0 6-32 0,0 1 1 15,4 9 5-15,3 6 0 16,3-3-11-1,5 3 1-15,2 3 7 0,1 7 1 16,-4-7-4-16,-4 0 1 16,-10 0-4-16,-10 0 1 15,-11-6-8-15,-7 3 1 16,-8-3-12-16,1-9 1 16,3-4-3-16,15-2 0 15</inkml:trace>
  <inkml:trace contextRef="#ctx0" brushRef="#br0" timeOffset="132683.01">11589 16108 57 0,'-18'6'28'0,"18"-6"-28"16,0 0 54-16,4-3-51 16,3 0 1-16,10-3 0 15,15 0 1-15,10-7-10 16,4 7 0-16,-7-7-3 16,-4 1 0-16,1-4-12 15,-8 7 1-15</inkml:trace>
  <inkml:trace contextRef="#ctx0" brushRef="#br0" timeOffset="133154.21">12298 15998 53 0,'-21'35'26'0,"-25"-19"-26"0,32-13 41 15,0-6-41-15,-4-4 0 0,4-2 0 16,3-4 1-16,4 1-1 16,4-4 0-16,3 1 0 15,10-1 0-15,4 0 0 16,11 4 0-1,21 12 0 1,0 6 0-16,-4 3 0 16,-3 10 1-16,0 3-1 15,0 0 1-15,-8-3-1 16,1-3 0-16,-4-4-1 16,4-3 1-16,0-2-1 15,3-7 1-15,-3-7 0 0,0-5 0 16,-4-7 0-16,-7-6 1 15,-7 0-1 1,-7 0 1-16,-10-3-1 16,-15-1 1-16,-10 11-1 0,-11 2 0 15,-7 3-6-15,4 7 1 16,-1 0-11 0,-2 0 1-16</inkml:trace>
  <inkml:trace contextRef="#ctx0" brushRef="#br0" timeOffset="133857.41">14510 14101 60 0,'-32'10'30'0,"-21"-13"-37"0,25-1 51 16,-11 1-43-16,-14 3 1 15,7 0 0-15,-3 0 0 16,-4 10-3-16,-3-1 1 15,3 7 0-15,3-4 1 16,8 4-2-16,3 0 1 16,7 3-1-16,8 2 1 0,2 5-1 15,8 11 1-15,7 10 0 16,0 13 1 0,4 6-1-16,-4 12 1 0,-4 22-2 15,-3 10 0-15,-11 3-1 16,-3 19 1-16,-11 3-2 15,8 6 1 1,-1-16-1 0,0-12 1-16,4-10 1 0,3-2 0 0,4-4 3 15,3-6 0-15,1-3 2 16,6-16 1-16,4 0 1 16,7-12 0-16,7-10 0 15,7-9 1-15,21-10-3 16,25-9 0-16,22-6-6 15,2-13 1-15,-10-10-8 0,-7-2 1 16,-7 0-13-16,-21-1 0 16</inkml:trace>
  <inkml:trace contextRef="#ctx0" brushRef="#br0" timeOffset="136425.78">14968 15070 54 0,'36'-34'27'0,"-26"2"-23"0,-10 14 28 16,-7-7-33-16,-10-10 1 16,-19-3 0-16,-13 4 0 15,-8 3 0-15,5 9 1 16,-8 9-1-16,-4 13 0 15,1 13 0-15,3 21 0 16,7 7 0-16,7 22 0 16,7 6 0-16,21 6 0 15,15 3 2-15,17 7 0 16,21-16 3-16,11-13 0 16,3-15 1-16,22-16 0 0,14-28 0 15,3-16 0-15,-7-12-1 16,-7-10 0-1,-17-9-3-15,-12-10 0 0,-13 1-2 16,-14-4 1-16,-15 0-1 16,-10 7 0-16,-3 6-2 15,-4 6 1-15,-1 6-4 16,5 13 0-16,-1 9-5 16,1 7 0-16,-1 6-11 15,1 6 0-15</inkml:trace>
  <inkml:trace contextRef="#ctx1" brushRef="#br0" timeOffset="103681.92">11423 12653 0,'0'0'0</inkml:trace>
  <inkml:trace contextRef="#ctx0" brushRef="#br0" timeOffset="137823.71">15416 15167 66 0,'4'19'33'0,"17"-9"-19"0,-10-10 34 16,10 0-44-16,18-7 1 16,7-2 0-16,17-4 1 15,8-2-9-15,-1-4 1 16,-6 3 3-16,-4 4 0 16,-11 5-9-16,-17 11 1 15,-18 5-13-15,-14 4 1 0,-18-4-4 16,1 4 0-16</inkml:trace>
  <inkml:trace contextRef="#ctx0" brushRef="#br0" timeOffset="138423.74">16591 14801 49 0,'35'-19'24'0,"-10"-6"-19"0,-21 18 43 0,-1 1-45 15,-3 0 0-15,-3 0 3 16,-8 6 0-16,-3 6-7 16,-4 6 1-16,-6 7 4 15,-5 19 0-15,-6 6-2 16,-4 18 1-16,4 11-2 15,0 8 0-15,10 7-1 16,4 3 0-16,10-10 0 16,11-12 0-16,11-12-3 15,14-13 1-15,3-19-4 16,7-16 0-16,-3-12-10 16,-4-16 0-16,-7-15-4 15,-7-7 0-15</inkml:trace>
  <inkml:trace contextRef="#ctx0" brushRef="#br0" timeOffset="138620.51">16210 15004 75 0,'11'13'37'0,"28"-16"-44"0,-32 0 77 0,10 0-69 0,19-1 1 16,9 1-1-16,12-3 0 0,6 3-4 15,-3 3 1-15,-7 3-5 16,-10 3 0-16,-12 4-16 16,-13-1 1-16</inkml:trace>
  <inkml:trace contextRef="#ctx0" brushRef="#br0" timeOffset="139126.88">16697 15378 59 0,'-4'9'29'0,"8"-6"-20"15,-4-3 38-15,4 0-43 0,3 0 1 16,3 0 3-16,4 0 1 16,7-6-10-16,1 0 0 15,6-4 7-15,0 1 0 16,0-4-3-16,0-2 0 16,1-7-3-16,-1-3 0 15,-10 6-2-15,-4-3 1 16,-7-6-1-16,-11-4 0 15,-3 7-1-15,-7 6 0 16,-4 7 0-16,1 9 1 0,-1 9-2 16,0 6 1-16,-3 4 1 15,-3 12 0-15,2 16 1 16,8 3 0-16,7 7 2 16,7 2 0-16,7-3 1 15,0-6 0-15,15-9-1 16,13-13 1-1,35-28-5 1,-6-13 1-16,-8-6-14 16,-6-15 0-16,-11-1-5 15,-11 4 1-15</inkml:trace>
  <inkml:trace contextRef="#ctx0" brushRef="#br0" timeOffset="139447.73">17470 14308 66 0,'3'-6'33'0,"-3"12"-41"0,0 1 61 16,-7 2-53-16,-7 7 1 15,3 2 1-15,-3 8 0 16,0 11-3-16,-4 7 1 16,-3 13 1-16,4 5 1 0,3 10-2 15,7 0 1-15,3-12-4 16,11-10 1-16,4-12-5 16,-1-10 0-16,4-12-8 15,0-16 1-15,-3-19-5 16,-4-9 1-16</inkml:trace>
  <inkml:trace contextRef="#ctx0" brushRef="#br0" timeOffset="139641.97">17138 14556 76 0,'28'25'38'0,"25"-22"-48"0,-28-6 79 0,7-3-69 0,10-4 0 0,18-2-5 0,21-1 1 0,4 4-7 0,-4 9 0 0,-21 3-10 0,-4 19 0 15</inkml:trace>
  <inkml:trace contextRef="#ctx1" brushRef="#br0" timeOffset="108862.84">10492 11881 0,'0'0'15,"0"0"1,0 0-16,0 0 16,0 0-16,0 0 15,0 0 1,0 0-16</inkml:trace>
  <inkml:trace contextRef="#ctx0" brushRef="#br0" timeOffset="142941.4">14594 14340 64 0,'4'0'32'0,"-1"3"-21"0,-3-3 32 16,-3 3-41-16,-4 3 0 0,-11 0 1 15,-6 10 0-15,-8 0-4 16,-7 12 1-16,0 16 2 15,-10 9 0-15,-1 19-1 16,1 22 1-16,3 16-1 16,14 3 1-16,4 0-2 15,7 0 1-15,14-10-2 16,14-15 1-16,14-9-4 16,11-14 0-16,7-8-7 15,3-16 0-15,0-16-11 16,-10-10 1-16</inkml:trace>
  <inkml:trace contextRef="#ctx0" brushRef="#br0" timeOffset="143693.47">17815 13832 40 0,'-14'22'20'0,"-7"3"-9"0,14-22 24 16,0 6-32-16,0 7 1 16,0 9 3-16,7 0 0 15,7 25-7-15,10 19 1 16,15 19 6-16,0 16 0 15,10 15-2-15,15 19 0 32,-11 0-2-32,-11-10 1 0,-21 1-4 0,-14-1 1 0,-14-5-2 15,-4 2 1-15,-13-21-1 16,-19-10 0-16,-3-16-3 16,0-12 0-16,4-16-4 15,3-12 1-15,11-10-13 16,10-19 1-16</inkml:trace>
  <inkml:trace contextRef="#ctx0" brushRef="#br0" timeOffset="144206.14">18595 14998 63 0,'-7'10'31'0,"3"-7"-24"16,4-3 50-16,0 0-51 16,4-3 0-16,6 3 6 15,8-4 0-15,14 1-15 16,21 0 1-16,17 0 8 16,4 0 0-16,4-3-6 15,-4-1 0-15,-10 4-10 16,-11 3 0-16,-15 0-16 0,-6 3 0 15</inkml:trace>
  <inkml:trace contextRef="#ctx0" brushRef="#br0" timeOffset="144760.15">20048 14189 61 0,'-7'10'30'0,"-10"-4"-26"16,10-3 38-16,-4 3-38 15,-7 4 1-15,-6 8 1 16,-8 17 1-16,4 12-9 0,-8 16 1 16,-2 18 6-16,-1 29 0 15,0 15-3-15,4 7 1 16,7 9-1-16,6-12 0 16,5-7-1-16,10-15 1 15,14-16-2-15,10-7 1 16,12-12-2-16,2-6 0 15,1-12-2-15,-4-11 1 0,-3-11-5 16,-7-7 1-16,-4-9-6 16,-7-10 0-1,0-12-9-15,0-4 0 0</inkml:trace>
  <inkml:trace contextRef="#ctx0" brushRef="#br0" timeOffset="146170.47">20514 14496 58 0,'0'7'29'0,"4"5"-19"16,-1-5 30-16,1 8-34 16,3 4 0-16,0 12 3 15,-4 20 1-15,4 11-13 16,0 17 1-16,-3 8 7 16,-4 11 1-16,0-1-2 15,0 0 0-15,0-12-2 16,-4-19 0-16,4-7-1 15,-3-9 1-15,3-9-1 16,0-3 1-16,0-13-3 16,0-3 0-16,0-7-3 15,-4-2 1-15,4-4-3 0,-3-2 1 16,-1-4-5-16,1-6 1 16,3-7-13-16,3-2 0 15</inkml:trace>
  <inkml:trace contextRef="#ctx0" brushRef="#br0" timeOffset="147373.1">21163 15205 61 0,'-3'10'30'0,"6"-20"-18"0,1 4 30 16,3-4-39-16,3 1 1 16,4-4 2-16,8-2 0 15,9-1-8-15,8 0 0 16,3 7 3-16,4 3 1 15,-3 6-8-15,3 6 0 16,-11 3-15-16,-7 1 0 16,-7-4 0-16,-3 0 0 15</inkml:trace>
  <inkml:trace contextRef="#ctx0" brushRef="#br0" timeOffset="147941.06">21883 15400 57 0,'-11'18'28'0,"11"-18"-33"16,4 0 57-16,-4 0-48 16,7 0 1-16,3 0 1 0,8 3 1 15,3-3-9-15,11 0 0 16,3-6 5-16,4-3 1 15,-4-10-3-15,1-3 0 16,-5-6-2-16,-6 0 1 16,-7-4-1-16,-8-2 0 15,-10-4-1-15,-7-3 0 16,-10 7-2-16,-5 9 1 16,-2 9 0-16,-5 13 0 15,-2 9 0-15,-5 13 0 0,5 3 2 16,-1 9 0-16,0 13 3 15,11 13 1-15,3 9 1 16,11 3 1-16,7-4 0 16,7-2 1-16,8-19-1 15,6-10 0-15,10-5-3 16,8-4 1-16,7-13-6 16,3-9 0-16,1-9-9 15,-8-9 0-15,-10-11-10 16,0 1 0-16</inkml:trace>
  <inkml:trace contextRef="#ctx0" brushRef="#br0" timeOffset="148259.01">22465 14427 62 0,'10'7'31'0,"-10"-7"-36"0,-3 0 51 16,-4 6-46-16,-4 10 1 16,-6 9 0-16,-1 6 0 0,4 16-2 15,-4 10 1-15,4 8 0 16,4 1 1-16,-1-3-2 15,7-7 1-15,4-9-4 16,4-15 1-16,-4-13-8 16,7-13 1-16,0-9-7 15,-3-16 0-15</inkml:trace>
  <inkml:trace contextRef="#ctx0" brushRef="#br0" timeOffset="148451.43">22144 14641 67 0,'21'-7'33'0,"21"14"-41"15,-24-4 63-15,7 0-55 16,-1 0 1-16,15 6-4 16,11-5 1-16,6 8-3 0,0-2 1 15,-6-1-11-15,-8 0 0 16,-7-5-4-16,-6 2 1 15</inkml:trace>
  <inkml:trace contextRef="#ctx0" brushRef="#br0" timeOffset="148783.81">22680 14108 62 0,'11'31'31'0,"17"35"-40"15,-10-41 62-15,6 16-50 16,8 21 0-1,21 92 3 1,-14 9 0-16,-18-9-9 16,-14-10 1-16,-11-9 2 15,1-13 0-15,-15-12-7 16,-14-13 0-16,-10-25-13 16,0-12 1-16</inkml:trace>
  <inkml:trace contextRef="#ctx0" brushRef="#br0" timeOffset="149458.16">22761 13665 59 0,'-10'10'29'0,"10"-4"-27"15,3 0 45-15,4 4-44 16,7 2 0-16,4 4 3 16,7 0 0-16,-4-1-7 15,11-2 1-15,13-7 4 16,12-3 1-16,3-9-2 0,7-3 0 15,-4-4-2-15,-6 4 0 16,-11 6-3-16,-7 3 1 16,-11 3-2-16,0 6 0 15,-10 10-2-15,-1 6 0 16,-6 9-1-16,-4 14 1 16,-4 5-1-16,-6 13 0 15,-1 25 2-15,-3 6 0 16,-3 9 1-16,-1 23 1 15,8 6 1-15,3 12 0 0,0-12 1 16,10 3 0-16,4-13 1 16,-3-2 0-16,10-13 1 15,11-20 1-15,0-2-1 16,-4-6 1-16,-11-4-1 16,-17 1 0-16,-17 2-1 15,-15 1 0-15,-35 2-3 16,-25-5 1-16,-17-4-16 15,-22-15 1-15</inkml:trace>
  <inkml:trace contextRef="#ctx0" brushRef="#br0" timeOffset="154085.88">23996 14634 29 0,'3'4'14'0,"-6"-11"5"0,3 7 14 0,0 0-28 16,0 0 1-16,0 0 3 16,0 0 1-16,0 0-13 15,11 0 1-15,6 0 7 16,11 0 0-16,4 0-3 16,7 3 0-16,0-3-5 15,3 0 1-15,-7 0-6 16,-6 0 0-16,-8 4-9 15,-11-1 1-15</inkml:trace>
  <inkml:trace contextRef="#ctx0" brushRef="#br0" timeOffset="154263.67">23968 14917 63 0,'17'22'31'0,"12"-29"-38"0,-12 4 55 16,15 0-49-16,0 0 0 16,7 0-9-16,-1 6 0 15,-2 0-1-15,-5 3 0 16</inkml:trace>
  <inkml:trace contextRef="#ctx0" brushRef="#br0" timeOffset="154922.23">24490 15218 55 0,'-4'25'27'0,"11"-28"-24"0,0 3 41 16,4-7-42-16,-4 1 1 16,14-13 2-16,18-15 1 15,3-13-7-15,18-22 0 16,14-19 4-16,4-16 1 0,-11-12-2 15,4-9 1-15,-8 0-3 16,-6 15 0-16,-15 0-1 16,-10 19 1-16,-8 3-3 15,-6 13 0-15,-7 9-2 16,-11 22 0-16,-7 13-1 16,-11 18 1-16,0 17 0 15,1 14 1-15,-5 20 1 16,-2 12 1-16,-4 19 3 15,-4 22 1-15,-4 19 0 16,5 3 0-16,-1-7 0 16,7 1 1-16,11-10-1 15,11-15 0-15,6-13-3 16,4-10 1-16,4-9-5 16,10-12 1-16,-3-13-13 15,-1-15 1-15</inkml:trace>
  <inkml:trace contextRef="#ctx0" brushRef="#br0" timeOffset="155135.12">25121 14992 60 0,'7'28'30'0,"-24"0"-33"0,17-21 50 16,0 2-48-16,0-3 1 0,0-3-2 15,0 1 1-15,0-4-3 16,3-7 1-16,4-2-12 16,4-4 1-16,3-9-3 15,-3 0 1-15</inkml:trace>
  <inkml:trace contextRef="#ctx0" brushRef="#br0" timeOffset="155299.96">25104 14713 49 0,'7'34'24'0,"14"-27"-27"15,-11-4 47-15,1 0-45 16,3 0 0-16,0 0-8 16,4 0 0-16,7 0 0 15,-1 1 0-15</inkml:trace>
  <inkml:trace contextRef="#ctx0" brushRef="#br0" timeOffset="155837.31">25305 15133 41 0,'3'34'20'0,"1"-30"-17"0,-4-4 28 16,7-7-32-16,3-2 1 0,1-7 0 15,7-3 0 1,-1-3 0-16,4 4 1 0,1-1-1 16,-1 3 1-16,4 4 0 15,-8 2 1-15,1 1-1 16,-4 3 1-16,0 2-1 16,-3 8 0-16,-1 2 0 15,-3 6 0-15,0 4 0 16,0 0 0-16,-3-1-1 15,3 1 1-15,0-3-1 16,0-4 0-16,0-3-1 16,4-6 0-16,-4-3 0 15,3-3 0-15,-3-4-1 16,0 1 1-16,0-3-1 16,4-1 1-16,3-3 0 15,7 4 0-15,1 2 0 16,-1-2 1-16,0 2 0 15,0 4 0-15,-3 3 1 0,-1 0 1 16,1 6 1-16,-4 3 0 16,0 7 0-16,0 6 0 15,0 3 0-15,0 0 0 16,4-1-1-16,3 1 0 16,11-6-2-16,3-3 1 15,1-7-4-15,-5-3 1 16,-2-3-10-16,-8 0 1 15,-14-3-4-15,-18 6 0 16</inkml:trace>
  <inkml:trace contextRef="#ctx0" brushRef="#br0" timeOffset="156231.97">24730 15613 38 0,'7'-19'19'0,"0"0"-11"0,-7 19 31 16,0 0-35-16,-4 6 0 16,-3 7 3-16,-7 6 0 15,-3 3-8-15,-5 0 0 16,-2 15 6-16,-1 7 0 16,7 13-2-16,4 5 1 15,4-5-3-15,3-1 1 16,0-9-6-16,7-15 1 15,7-14-8-15,7-8 0 16,0-16-7-16,-4-10 0 16</inkml:trace>
  <inkml:trace contextRef="#ctx0" brushRef="#br0" timeOffset="156438.56">24384 15782 63 0,'0'35'31'0,"18"-20"-30"16,-8-15 57-16,8 3-57 16,10-3 1-16,0 0 0 15,15 4 0-15,6-1-6 16,4 3 1-16,-4 0-3 16,-3 0 1-16,-3-2-14 15,-1-4 1-15,-10-7-2 16,-4 1 0-16</inkml:trace>
  <inkml:trace contextRef="#ctx0" brushRef="#br0" timeOffset="156696.78">25001 15770 62 0,'0'6'31'0,"7"-6"-35"0,-3-6 64 16,3 6-60-16,4 0 1 0,-1 3 0 16,4 0 0-1,4 0-1-15,7 3 0 0,10 7-3 16,0-7 1-16,-3-3-5 16,0-3 0-16,-4-3-11 15,0-6 1-15,18-7-21 16</inkml:trace>
  <inkml:trace contextRef="#ctx0" brushRef="#br0" timeOffset="156936.44">25298 15622 56 0,'10'38'28'0,"8"-13"-34"15,-11-19 57-15,0 4-47 16,7-1 0-16,7 0 1 0,8 4 0 16,2 3-7-16,1-1 1 15,-11 1 3-15,-3 3 1 16,-15 3-5-16,-13 0 1 16,-15 3-6-16,-14 0 1 15,0-3-13-15,-3-3 1 16</inkml:trace>
  <inkml:trace contextRef="#ctx1" brushRef="#br0" timeOffset="123802.65">22384 11982 0</inkml:trace>
  <inkml:trace contextRef="#ctx0" brushRef="#br0" timeOffset="157925.07">25883 15936 55 0,'-7'3'27'0,"7"-6"-14"15,0 3 28-15,4-7-37 16,6 1 0-16,4-3 0 16,8-1 1-16,9 1-8 15,1 6 1-15,3 3-1 16,-3 6 0-16,-4 0-12 16,-3 4 1-16,-7-4-5 15,3-3 0-15</inkml:trace>
  <inkml:trace contextRef="#ctx0" brushRef="#br0" timeOffset="158438.26">26550 15851 59 0,'7'25'29'0,"0"-6"-34"0,-7-16 55 16,-7 3-49-16,-3 1 0 16,-5 2 0-16,-2-3 1 15,-1 1-3-15,1-4 0 0,-1 0 1 16,0-6 1 0,4-4-1-16,4-2 0 0,-5 3-1 15,5-4 0-15,3-2-1 16,7-1 0-16,3 1-1 15,4-4 0-15,7 7 0 16,11 2 0-16,10 7 1 16,1 4 0-16,3 5 1 15,-1 3 1-15,-2 7 0 16,-8 3 0-16,0 3 1 16,0 4 0-16,4-1-1 15,0-3 1-15,0-6-1 16,-4-7 1-16,-4-2-2 15,-6-4 1-15,0-9-1 16,-4-7 1-16,-4-5-1 0,-3-4 1 16,-7-3 0-1,-3-9 0-15,-8-4 0 0,-10-3 1 16,-3 7-2 0,-1 6 0-16,-7 6-5 0,-7 7 1 15,0-1-10-15,1 13 1 16</inkml:trace>
  <inkml:trace contextRef="#ctx0" brushRef="#br0" timeOffset="159110.87">28134 13860 44 0,'-3'-16'22'0,"-12"10"-16"16,8 6 33-16,-3-3-36 16,-8 6 0-16,-10-6 1 0,-7 6 0 15,3-6-5-15,-3 6 0 16,-1 0 3-16,1 3 0 15,0 1-1-15,3-4 1 16,4 0-1-16,3 0 0 16,0 0-1-16,8 3 1 15,3 7-1-15,3 6 1 16,8 12-1-16,3 0 1 16,0 17-2-16,0 11 0 15,-4 19-1-15,-7 26 0 0,-6 15-1 16,-11 19 0-16,-4 16-1 15,-3-10 1-15,-4-6 1 16,0-3 0-16,0-3 1 16,7-13 1-16,8-10 2 15,6-2 0-15,4-13 2 16,3-12 1-16,11-4 1 16,14-12 1-16,15-10 0 15,9-12 0-15,22-6-2 16,15-10 0-16,2-3-5 15,4-6 1-15,-14 0-11 16,-14-7 0-16,-21-2-11 16,-25 2 1-16</inkml:trace>
  <inkml:trace contextRef="#ctx0" brushRef="#br0" timeOffset="160600.65">27922 15026 62 0,'4'-3'31'0,"14"-3"-17"15,-8 3 32-15,11 0-43 16,0 0 0-16,15 3 0 16,13 0 1-16,8 3-6 15,-5 0 0-15,-6 0-1 16,-7 0 1-16,-14 0-9 15,-4 0 0-15,-10 1-10 16,-15 2 0-16</inkml:trace>
  <inkml:trace contextRef="#ctx0" brushRef="#br0" timeOffset="160987.54">28931 14594 52 0,'14'-4'26'0,"-10"8"-23"0,-4 2 40 16,-4 0-43-16,-3 0 1 0,-7 10 1 16,-10 9 0-16,-8 7-3 15,-7 11 1-15,-7 14 1 16,4 12 1-16,3 9-1 16,4 1 1-16,7-1-2 15,6-6 1-15,12-6-2 16,6-16 1-16,11-12-4 15,11-16 0-15,3-13-9 16,0-12 0-16,-3-9-4 16,0-14 0-16</inkml:trace>
  <inkml:trace contextRef="#ctx0" brushRef="#br0" timeOffset="161202.87">28473 14935 70 0,'10'35'35'0,"19"-23"-40"0,-15-12 71 16,0 4-66-16,10-4 1 15,15 0 0-15,14 0 1 16,4 0-5-16,-4 0 1 16,-11 0-4-16,-3 0 1 15,-8 3-12 1,-2 0 1-16,-5 3-5 0,-3 4 0 15</inkml:trace>
  <inkml:trace contextRef="#ctx0" brushRef="#br0" timeOffset="161631.37">28942 15262 66 0,'7'12'33'0,"18"-15"-37"16,-15 0 63-16,8 3-58 15,3 3 1-15,-3-3 0 16,3 0 1-16,-4 0-5 16,1-3 1-16,0-7 1 15,-1-2 1-15,-2-1-2 16,-5-2 1-16,-3-4-2 15,-3-3 1-15,-8 3 0 0,-3 3 0 16,-3 7 0 0,-12 9 0-16,-6 6 0 0,0 4 0 15,7 8 0-15,0 14 1 16,-1 2 0-16,8 7 1 16,4 6 0-16,6 0 0 15,1-3 0-15,10-3 1 16,17-7-2-16,8-5 1 15,7-14-3-15,7-8 0 16,0-7-6-16,0-10 1 47,-1-12-13-31,-6-15 0-16</inkml:trace>
  <inkml:trace contextRef="#ctx0" brushRef="#br0" timeOffset="161908.69">29669 14522 59 0,'7'12'29'0,"-11"-9"-30"16,1-3 45-16,-1 3-42 15,-3 10 0-15,-4 3 2 16,-3 2 0-16,-3 17-5 0,-1 2 0 15,4 11 3-15,0 8 0 16,3-3-3-16,1-3 0 16,3-6-6-16,0-12 1 15,3-13-13-15,4-10 1 16,0-9 0-16,0-6 0 16</inkml:trace>
  <inkml:trace contextRef="#ctx0" brushRef="#br0" timeOffset="162073.34">29432 14644 61 0,'4'12'30'0,"3"20"-27"0,0-29 64 0,0 3-63 15,7-3 0-15,0 4 0 16,14-1 1-16,15 3-9 16,10-3 1-16,7-2-2 15,-4-4 0-15,-10 3-17 16,-18-6 0-16</inkml:trace>
  <inkml:trace contextRef="#ctx1" brushRef="#br2" timeOffset="136977.57">27619 9796 0</inkml:trace>
  <inkml:trace contextRef="#ctx0" brushRef="#br2" timeOffset="181106.19">28568 15754 33 0,'-21'3'16'0,"-4"-3"-5"15,22-3 17-15,-1 0-23 16,1 3 0-16,3 3 5 16,7-3 0-16,3-3-11 0,4 3 1 15,11-3 8-15,17 3 0 16,22 3-2-16,-1 0 0 16,25 6-3-16,15 1 0 15,10-4-2-15,-15 0 0 16,-16 1-4-16,-22-4 1 15,-15 0-8-15,-6-3 1 16,-14-3-10-16,-18 0 0 16</inkml:trace>
  <inkml:trace contextRef="#ctx0" brushRef="#br2" timeOffset="182008.14">29259 14161 59 0,'11'34'29'0,"0"-24"-25"0,-8-7 55 0,1 0-59 15,-4-3 1 1,3 0 0-16,4 0 0 0,-3 3-7 16,-1 0 1-16,-6 4-14 15,-4-7 0-15</inkml:trace>
  <inkml:trace contextRef="#ctx0" brushRef="#br2" timeOffset="185758.3">310 8727 40 0,'0'31'20'0,"0"-28"-11"0,0 3 20 0,4-3-24 15,3 1 0-15,4-1 2 16,-1-6 1-16,1-4-10 15,6-8 0-15,15-10 6 16,0-16 0-16,14-6-2 16,-4-19 0-16,8-6-2 15,-12-7 1-15,5-2-1 16,3-10 0-16,-15 0-1 16,1 6 1-16,-11-9 0 15,-3 10 0-15,-1 11-1 16,-6 8 1-16,-7 8 0 15,10 10 0-15,-11 13-1 16,-3 5 1-16,0 11-1 16,-10 8 1-16,-1 10-2 15,0 13 1-15,-6 12 0 16,-1 9 1-16,-3 7-2 0,0 12 1 16,0 4 0-16,3-4 0 31,4 4 0-31,3 5 1 0,4 4-1 0,7 3 1 15,7-3 0-15,4 0 0 16,0-10-4-16,-8-12 1 16,4-6-8-16,4-10 1 0,-8-6-5 15,4-9 1-15</inkml:trace>
  <inkml:trace contextRef="#ctx0" brushRef="#br2" timeOffset="186018.8">861 8391 56 0,'7'25'28'0,"-7"0"-36"16,0-19 55-16,0 1-48 15,0-1 1-15,0-3-1 16,0 0 1-16,0-3-3 16,3-6 0-16,4-7-8 15,4 1 1-15,0-7-5 16,-4 3 0-16</inkml:trace>
  <inkml:trace contextRef="#ctx0" brushRef="#br2" timeOffset="186210.39">861 8162 55 0,'0'13'27'0,"17"-7"-32"0,-6-6 52 0,0 0-48 16,-1-3 1 0,1-3-1-16,6-1 0 0,-6 1-3 15,0-3 1-15,-1-1-11 16,-3 1 0-16,4-1-2 15,-1 4 1-15</inkml:trace>
  <inkml:trace contextRef="#ctx0" brushRef="#br2" timeOffset="186721.02">1058 8338 44 0,'11'19'22'0,"0"15"-23"0,-11-28 43 0,0 1-43 16,0-1 1-16,0-3-1 15,0 0 0-15,0-3 0 16,7-3 1-16,-4-6-3 16,4-1 1-16,-3-2-1 15,3-1 0 1,14-3 1-16,-3 4 0 16,3-1 0-16,-4 10 1 15,-3 3 1-15,-6 0 0 16,2 3 0-16,1 0 1 15,-11 7-1-15,0-1 0 16,0-2-1-16,0 2 1 16,0-3 0-16,0 0 0 15,3-2-1-15,-3-4 1 16,14-10 0-16,0 1 0 16,4-1 0-16,3-5 1 0,-3-4-1 15,3 3 0-15,0 1 0 16,-10-1 1-16,6 0-1 15,-6 4 0-15,7 2 0 16,-15 4 0-16,8 0 1 16,-4 6 0-16,3 6 0 15,-6 6 1-15,3 4 0 16,4-3 1-16,-4 2-1 16,-4 1 1-16,8 0-2 46,10-4 1-30,7-2-2-16,0-7 1 0,1 0-6 0,2-3 1 0,-10 0-9 0,-3 3 0 0</inkml:trace>
  <inkml:trace contextRef="#ctx0" brushRef="#br2" timeOffset="187188.33">462 9184 39 0,'-10'16'19'0,"20"-7"-10"16,-10-5 27-16,-3-1-32 15,-4 3 0-15,7 7 3 16,-11 2 0-16,4 4-9 16,3 9 0-16,-6 7 6 15,3-1 0-15,7 1-2 0,-4-7 0 16,4-3-4-16,4-9 0 16,3-4-6-16,-4-5 1 15,4-7-10-15,4-10 1 16</inkml:trace>
  <inkml:trace contextRef="#ctx0" brushRef="#br2" timeOffset="187415.45">314 9351 56 0,'11'12'28'0,"-15"4"-22"0,4-16 47 0,0 0-48 16,0 0 1-16,0 0 2 15,11 3 1-15,10-6-12 16,18 0 1-16,-8 3 6 16,5-3 0-1,-12-4-13 1,1 1 0-16,-4 0-13 16,-7-7 0-16</inkml:trace>
  <inkml:trace contextRef="#ctx0" brushRef="#br2" timeOffset="187701.34">681 9260 65 0,'0'12'32'0,"0"-18"-31"0,0 6 48 16,7-3-48-16,-4 3 0 16,5 0 1-16,6 0 1 15,3 0-4-15,4 0 1 16,8 0 1-16,-1 0 0 16,4-3-3-16,-4 3 1 46,-3-4-7-46,-1 1 1 16,-10 3-12-16,4-9 0 0</inkml:trace>
  <inkml:trace contextRef="#ctx0" brushRef="#br2" timeOffset="187985.04">882 9081 59 0,'-4'19'29'16,"4"-10"-29"-16,0-9 45 0,4 3-42 16,7 4 1-16,3 5 0 15,-4 4 1-15,1-1-7 16,3 1 1-16,4 6 3 16,-8 0 1-16,-10 0-3 15,0 3 0-15,0 6-1 16,-10-2 1-16,-8-4-4 15,4-3 0-15,3-7-9 0,1-5 0 16,-4-7-5-16,-1-13 0 16</inkml:trace>
  <inkml:trace contextRef="#ctx0" brushRef="#br2" timeOffset="188300.99">1129 9316 59 0,'0'6'29'0,"0"1"-25"15,0-4 53-15,0-3-54 16,0 3 0-16,7-3 0 16,4 0 0-16,3-6-5 15,14-4 1-15,4-2 1 16,-4-1 0-16,0 4-7 16,0-4 0-16,-7 4-13 15,-10-7 0-15</inkml:trace>
  <inkml:trace contextRef="#ctx0" brushRef="#br2" timeOffset="188837.74">1598 9172 60 0,'18'41'30'0,"-8"-32"-28"0,-10-6 43 0,4 7-43 16,-4-7 1-16,0 0-1 16,-4 0 0-16,-3 0-5 15,-3 0 1-15,-4-3 2 16,3 0 1-16,-7-3-3 16,8 0 1-16,-1-3-1 15,4 3 1-15,-3-4-1 16,10 1 1-16,0 6 0 15,0 0 0-15,10 0-1 16,8 0 1-16,-4 0 0 16,14-6 0-16,0 3 0 15,4-4 0-15,3 1 0 16,-3 3 1-16,-11 3-1 16,7 3 0-16,-6 3 1 15,-5-3 0 16,4 4 0-31,1-4 0 0,-5-3 0 0,8-3 0 16,0-13 0-16,-11-3 0 16,3 4 0-16,-6-4 0 15,-11-3-1-15,0 6 1 16,-7 4 0-16,-14 2 1 16,-11 13-1-16,-7 7 0 15,0 2-4-15,8 4 0 16,-8-4-11-16,7-2 0 0,11-4 0 15,3-3 0-15</inkml:trace>
  <inkml:trace contextRef="#ctx0" brushRef="#br2" timeOffset="189573.77">2734 7780 52 0,'7'12'26'0,"-17"19"-30"16,2-21 55-16,5 2-48 15,-8 7 0-15,-6-6 1 0,6 12 1 16,-10 9-6-1,3 4 1-15,-3 12 3 0,0 13 0 16,3 9-1-16,8 0 0 16,-1 3-1-16,11-6 1 15,0-12-2-15,11-16 0 16,-1-16-3-16,12-16 1 16,6-12-6-16,0-10 1 15,-7-9-11-15,0-6 0 16,-10-6-1-16,-15-10 1 15</inkml:trace>
  <inkml:trace contextRef="#ctx0" brushRef="#br2" timeOffset="189792.87">2332 8231 60 0,'-11'16'30'0,"22"6"-29"0,-11-19 63 0,3-3-61 16,8 0 1-16,14-3 0 15,6 3 1-15,1-3-7 16,7-7 0-16,10 4 1 16,1-4 1-16,-8 7-8 15,4 0 0-15,-11 0-14 16,1-3 1-16</inkml:trace>
  <inkml:trace contextRef="#ctx0" brushRef="#br2" timeOffset="190225.53">3009 8344 51 0,'11'9'25'0,"10"-2"-14"0,-14-7 31 16,-7 0-38-16,11 0 0 15,-1 0 1-15,11-3 0 16,8-1-7-16,-8-2 0 0,0 0 4 16,-3-4 1-16,-4-5-3 15,3-1 1-15,-10-3-2 16,-3 0 1-16,-4 4-1 16,-4 2 1-16,-3 4-2 15,-3 3 1-15,-1 9-1 16,-10 12 1-16,3 1-1 15,-3 9 1-15,0 6 0 16,3 7 1-16,8-7 0 16,-1 4 1-16,11-1 0 15,0-2 0-15,11-7 0 47,17-3 1 0,7-6-3-31,11-10 1-16,4-9-6 15,-8-4 0-15,7-2-12 0,-10-10 0 0</inkml:trace>
  <inkml:trace contextRef="#ctx0" brushRef="#br2" timeOffset="190557.96">3708 7516 54 0,'0'22'27'0,"0"-6"-24"0,0-10 39 0,0 3-40 16,-11 10 1-16,1 3 0 15,-1 10 0-15,-3 2-5 16,10 10 1-16,-6 9 3 16,3-18 0-16,3 6-2 15,4-13 1-15,0-6-4 16,0-13 1-16,11-3-6 16,-1-9 1-16,8-6-10 15,-7-10 0-15</inkml:trace>
  <inkml:trace contextRef="#ctx0" brushRef="#br2" timeOffset="190812.02">3581 7664 68 0,'7'34'34'0,"7"16"-34"0,-7-44 60 0,-7-2-59 0,11-1 1 0,6-3-1 0,22-10 1 16,10-9-6-16,11 4 1 15,0-7-8-15,0 6 1 16,-17-3-11-16,-15 13 1 16</inkml:trace>
  <inkml:trace contextRef="#ctx0" brushRef="#br1" timeOffset="198162.72">2272 8871 22 0,'-7'12'11'0,"14"-15"-5"0,-7 3 12 16,0 0-15-16,0 0 0 15,0 0 2-15,0 0 1 16,0 0-8-16,0 0 1 15,0 0 5-15,3 0 0 16,4-3-2-16,4-3 0 16,-7-4-1-16,6-2 0 15,4-1 0-15,-3-2 0 16,3-7-1 0,4 3 0-16,-8 3 0 15,1 0 1-15,6 7-1 16,-6 3 0-1,0 6 0-15,-1 0 1 0,1 0-2 16,-1 6 1-16,1-3 0 16,-4 3 0-16,4 1-1 15,-4 2 1-15,-4 1 0 16,4-7 0 31,4 0 0-47,-11 0 0 0,0-3 0 0,0 0 0 0,0 0 0 0,3-3 1 0,4-3-1 15,4-1 0-15,0 1 0 16,-4-3 0-16,-4 2 0 16,4 1 0-16,4 3 0 15,-8 0 0-15,4 6 0 0,-3 0 0 16,3 3 0-16,0 1 0 16,-7 2-1-16,0-3 1 15,4-3 0-15,3 4 0 16,-7-4 0-16,0-3 0 15,10 3 0-15,-6-3 1 16,3 0-1-16,3-3 0 16,-6 3 0-16,3 0 1 15,0-3-2-15,-4 3 1 16,5-3 0-16,2 3 0 16,1-7 0-16,-1 1 0 15,1 0 0-15,7-1 1 0,-8 4-1 16,4-3 0-16,0 0 1 15,0 0 0-15,4 2-1 16,3 1 0-16,-3 3 0 16,3 0 1-16,0 0-1 15,-3 0 0-15,-8 7-1 16,1-4 0-16,0-3-11 16,-11 0 1-16</inkml:trace>
  <inkml:trace contextRef="#ctx0" brushRef="#br1" timeOffset="200952.72">1259 10586 35 0,'-21'38'17'0,"-18"-4"-12"16,29-24 21-16,-1-1-25 16,-6 0 1-16,-5 1 0 15,1-4 0-15,0-3-3 16,4 0 0-16,-5 1 2 16,1-1 0-16,4-3-1 15,6 0 0-15,0-7 0 16,11-2 0-16,0-4-1 15,4-2 1-15,10-4-1 16,0 0 1-16,4 0-1 16,3-6 1-1,11-6-1-15,-4 6 0 16,0 3 0-16,0 6 1 16,-6 0-1-16,-1 4 1 15,-4-1 0-15,-3 10 0 16,4 3 0-16,-4 3 0 15,4 1 0-15,-11 8 1 0,7 1-1 16,-3 2 1 15,3 4-1-15,0 0 1-16,-7 3 0 0,14 0 0 0,0-3 0 0,7-4 1 0,4-2 0 16,7-4 1-16,-7-6-1 15,3-3 0-15,-3-6 0 16,-1-6 1-16,-2-4-2 62,-1 3 1-62,-7-9-2 0,-10 0 0 16,-1 0 0 31,-17 1 0-47,-7 2-1 0,-4 3 1 0,-13 4-1 15,-8 2 1-15,7 4-2 0,-3 0 1 0,3 6-3 0,4 0 1 0,3 3-6 0,-3 0 1 0,-4-3-5 0,4 3 1 0</inkml:trace>
  <inkml:trace contextRef="#ctx0" brushRef="#br1" timeOffset="206238.6">3200 8817 10 0,'0'-6'5'0,"3"12"-2"16,-3-6 6-16,0 0-7 16,0 0 1-16,0 0-1 0,0 0 1 15,0 0-4-15,0 0 1 16,0 0 2-16,0 0 1 15,0 0-1-15,0 0 1 16,0 0 0-16,0 0 0 16,0 0 0-16,0 0 1 15,0 4-1-15,7-1 1 16,-7 0-1-16,0 3 1 16,0-3-1-16,0 0 1 15,0 1-1-15,0-1 1 16,7-3-1-16,-3 3 1 15,3 3 0-15,4-3 0 0,3 0-1 16,3-3 1-16,4 0 0 16,11 0 1-16,14-3-1 15,3-3 0-15,-6-3-1 16,3-4 0-16,-4-6-1 16,-3 10 0-16,-11 3-2 15,-7 2 1-15,0 1-3 16,-17 3 1-16,-4 0-2 15,-4 7 1-15,-3-1-4 16,4-3 0 0</inkml:trace>
  <inkml:trace contextRef="#ctx0" brushRef="#br1" timeOffset="207561.67">1969 10567 68 0,'0'7'34'0,"7"-7"-23"0,-7 0 35 15,0 0-44-15,0 0 1 16,0 0 1-16,0-7 1 16,0 7-6-16,0 0 0 15,7-3 3-15,-4 3 1 16,4 0-6-16,-3 0 1 16,3 0-11-16,-7 0 0 31</inkml:trace>
  <inkml:trace contextRef="#ctx0" brushRef="#br1" timeOffset="208190.24">2431 10370 44 0,'14'-13'22'0,"3"10"-2"15,-17 0 6-15,11 0-24 0,-11 0 0 16,4-4 0-16,3 4 1 16,-7 3-4-16,0-3 0 15,-11 0 2-15,0 0 0 16,1 3-1-16,-11 0 1 15,-8 3-2-15,1 0 1 16,7 3 0-16,0 4 0 0,-4 5-2 16,11 1 1-16,-4 9-3 15,4 7 0 1,0-4 0-16,11 3 0 16,3 19 0-1,10-9 1-15,8-10 0 16,14-9 1-16,6-3 2 15,1-9 0-15,-3-7 1 16,-8-10 1-16,0-2 0 16,-7-10 1-16,0-6 1 15,-3-9 0 1,-7-29-2 0,-11 0 1-16,0 10-9 15,-4 6 0-15,-10 9-8 16,-7 10 0-16</inkml:trace>
  <inkml:trace contextRef="#ctx0" brushRef="#br1" timeOffset="209079.89">3090 10266 47 0,'4'22'23'0,"10"0"-23"16,-14-16 39-16,4 7-37 15,-4 3 1-15,-4 9 2 16,-3 3 0-16,7 10-7 16,-7 2 1-16,3 4 3 0,4 0 1 15,-7-3-2-15,4-3 0 16,3-7-2-16,-7-3 0 16,7-6-4-16,0-6 1 15,0-7-8-15,0-9 1 16,7-6-5-16,3-10 0 15</inkml:trace>
  <inkml:trace contextRef="#ctx0" brushRef="#br1" timeOffset="209437.03">3320 10197 30 0,'0'7'15'0,"0"8"-9"16,0-15 22-16,0 3-25 15,-7 7 1-15,3 2 3 16,-3 4 1-16,3 3-9 15,-6 3 0-15,3 6 6 16,3 13 1-16,4-4-3 16,0 7 1-16,4 0-2 0,3 0 0 15,-7-6-4-15,3-10 1 16,4-6-5-16,-7-3 1 16,4-13-8-16,3-12 1 15,4-13-3-15,-1-6 0 16</inkml:trace>
  <inkml:trace contextRef="#ctx0" brushRef="#br1" timeOffset="209720.74">3239 10232 42 0,'10'15'21'0,"-10"-11"-20"15,11-8 41-15,-8 4-40 16,4-3 1-16,4 3 2 16,-1-3 0-16,1 3-6 15,7-3 1-15,3 0 5 16,7-3 0-16,14 2-2 16,-3-5 0-16,0-3-1 15,-11 2 1-15,-3 1-4 16,0-1 1-16,-4 1-8 15,0 3 1-15,-10 2-11 16,-11 4 0-16</inkml:trace>
  <inkml:trace contextRef="#ctx0" brushRef="#br1" timeOffset="210108.17">3373 10505 49 0,'-4'0'24'0,"4"6"-14"0,0-6 35 0,0 0-42 16,0 3 0-16,11 0 2 16,-4 0 0-16,3-6-6 15,4 0 0-15,8-6 4 16,2-1 1-16,1-6-2 16,0 4 0-16,-4 3-1 15,0-4 0-15,-10 0-6 16,6 1 1-16,-6 9-12 15,-8-4 1-15,-6 7-5 16,-8 4 1-16</inkml:trace>
  <inkml:trace contextRef="#ctx0" brushRef="#br1" timeOffset="210908.72">1002 10182 51 0,'7'12'25'0,"-7"13"-27"0,0-22 46 0,-7 7-43 15,-4-1 0-15,1 4 1 16,-4-1 1-16,-4 4-3 16,-3 3 1-16,3 6 1 15,-14 9 1-15,-6 7-1 16,6 6 0-16,-7 6-1 15,7 1 1-15,4 15-2 16,0 12 0-16,17 10 0 16,4-6 1 31,14-7-3-47,11-9 0 0,14-19-6 15,6-12 0-15,15-19-9 0,4-13 0 0</inkml:trace>
  <inkml:trace contextRef="#ctx0" brushRef="#br1" timeOffset="211581.84">3665 9595 28 0,'11'10'14'0,"-11"8"-1"0,11-11 11 16,-11 5-22-16,0 7 1 0,10 6 4 15,-6 3 0-15,20 13-7 16,8 9 0-16,7 22 5 16,10 4 1-16,11 15-3 15,-7 18 1-15,-7 7-3 16,-14-3 1-16,-18 6-3 16,-14-9 0-16,-14-6-7 15,-21-13 0-15,-8-16-7 16,-6-12 1-16</inkml:trace>
  <inkml:trace contextRef="#ctx0" brushRef="#br2" timeOffset="-211095.7">4304 8231 36 0,'-11'3'18'0,"11"-3"-6"0,0 0 18 16,0 0-26-16,11-6 0 15,-1 6 2-15,1-6 0 0,7-1-8 16,6 1 0-16,12 3 5 16,-5-3 1-16,8 3-7 15,-7-1 0-15,-4 4-12 16,-7-3 0-16</inkml:trace>
  <inkml:trace contextRef="#ctx0" brushRef="#br2" timeOffset="-210917.39">4258 8463 54 0,'-14'31'27'0,"35"-24"-22"16,-10-7 41-16,6 3-43 16,15-3 0-16,7 0-1 15,10 0 0-15,4 0-6 16,4 0 0-16,-19-3-12 15,-2-4 0-15</inkml:trace>
  <inkml:trace contextRef="#ctx0" brushRef="#br2" timeOffset="-209941.65">4921 8579 41 0,'4'13'20'0,"6"-1"-6"0,-3-15 20 0,4 0-30 16,-4-10 1-16,14-2 2 15,4-1 0-15,21-12-9 16,3-10 1-16,-6-9 6 16,6-12 1-16,7-10-3 15,4-13 0-15,-14 1-1 16,4-4 0-16,-12-12-1 15,-2 3 0-15,-15 6-1 16,-11 0 0-16,-3 22-2 16,-3 7 0-16,-8 8-2 15,-3 11 0-15,-14 11-1 0,-3 7 1 16,-1 10 0 0,-7 9 0-16,4 18 2 0,3 14 1 15,11 5 2-15,-4 23 0 16,4 15 0-16,4 6 1 15,3 19 0-15,7 4 0 16,0-4-1-16,3 0 1 16,11-12-1-16,-3-16 0 15,10-10-1-15,-3-8 0 0,3-14-3 16,11-15 0-16,-4-3-9 16,4-10 1-16,6-18-6 15,1-4 0-15</inkml:trace>
  <inkml:trace contextRef="#ctx0" brushRef="#br2" timeOffset="-209729.33">5729 8266 69 0,'-18'43'34'0,"-3"-27"-37"16,18-10 67-16,-4 7-64 15,0 0 1-15,3-4-1 16,4 3 0-16,-7-2-3 0,7-4 1 16,7-3-6-16,-7-6 0 15,11-9-13-15,-1-4 0 16</inkml:trace>
  <inkml:trace contextRef="#ctx0" brushRef="#br2" timeOffset="-209537.84">5641 8156 66 0,'18'12'33'0,"13"4"-42"0,-13-19 53 0,3-3-45 0,-7-1 1 0,11 4-4 0,-4 3 1 0,-3 3-2 16,3-3 1-16,0 0-13 15,-3 0 1-15</inkml:trace>
  <inkml:trace contextRef="#ctx0" brushRef="#br2" timeOffset="-209086.48">5920 8322 27 0,'-11'35'13'0,"4"-4"2"0,7-25 9 0,0 0-20 15,0 4 0-15,0-4 2 16,4 0 1-16,3-6-10 15,7 0 1-15,0-6 5 16,3-3 0-16,1-4-2 16,3 1 0-16,-7-4-1 0,0 7 0 15,1 2 0-15,2-2 0 16,-6 6 0-16,-4 3 0 16,0 3 0-16,0 6 0 15,0 1 0-15,4-1 0 16,-1-3 0-16,1-3 0 15,-4-3 0-15,3 0 0 16,1-3 0-16,0 0 0 16,-1 0 0-16,1-3 0 15,3 0 0-15,0-4 0 16,-3 7 1-16,3 0 0 16,3-7 0-16,1 1 1 0,3 0-1 15,-7-4 0-15,4 4 1 16,-1-1 0-16,1 4 0 15,3 3 0-15,0 6-1 16,1 6 1 0,9 1-3-1,5-4 0 1,-12 0-9-16,5-3 1 0,-1 1-6 16,-11-1 0-16</inkml:trace>
  <inkml:trace contextRef="#ctx0" brushRef="#br2" timeOffset="-208677.93">4957 8711 59 0,'14'-16'29'0,"-4"10"-25"0,-10 9 54 0,0 0-55 16,-7 10 0-16,4 2 1 15,3 10 0-15,-11 7-6 16,4 5 1-16,-11 7 3 16,4 3 1-16,4 7-2 15,-8-1 0-15,11-6-2 16,14-9 1-16,0-10-5 16,7-9 0-16,4-10-7 15,3-15 1-15,0-13-10 16,-3-3 0-16</inkml:trace>
  <inkml:trace contextRef="#ctx0" brushRef="#br2" timeOffset="-208468.75">4685 9012 64 0,'-4'19'32'0,"15"-19"-27"0,-8 0 54 16,5-3-57-16,6-1 1 15,10-2-1-15,19 0 1 16,-1 0-5-16,7-4 1 16,8 7-2-16,-8 0 1 15,1 3-11-15,-12 0 0 0,-2-9-8 16,-8-1 0-16</inkml:trace>
  <inkml:trace contextRef="#ctx0" brushRef="#br2" timeOffset="-208184.2">5249 8959 57 0,'-7'34'28'0,"18"-28"-24"16,-11-6 45-16,7 3-45 15,4-3 0-15,-11 0 0 16,10-3 0-16,8 0-6 16,13-3 0-16,8 3 4 15,4-3 0-15,6-1-3 16,0-2 0-16,1 3-5 16,-1-4 1-16,-10 4-12 0,-7-3 0 15,-4-7-2-15,-7 3 0 16</inkml:trace>
  <inkml:trace contextRef="#ctx0" brushRef="#br2" timeOffset="-207868.22">5719 8802 55 0,'10'25'27'0,"-6"-9"-30"0,-4-10 52 0,3 0-47 16,-3 0 1-16,0 1 2 15,0-1 0-15,4 3-6 16,3 1 0-16,3 2 4 16,1 1 1-16,0 6-2 15,-1-4 0-15,-6 4-1 16,-1 0 0-16,-3-7-2 15,-7 4 0-15,-3 0-4 16,-8 0 0-16,-3-1-8 16,0-9 0-16,-4-2-6 15,11-1 0-15</inkml:trace>
  <inkml:trace contextRef="#ctx0" brushRef="#br2" timeOffset="-207447.96">6008 9081 58 0,'0'9'29'0,"3"-6"-29"15,4-9 52-15,4 3-51 16,7 0 1-16,3-3-1 16,7 2 1-16,11-2-3 15,3 0 0-15,-3 0-2 16,-11-1 1-16,4-2-13 16,-11 0 0-16,-7-4-3 15,11 4 0-15</inkml:trace>
  <inkml:trace contextRef="#ctx0" brushRef="#br2" timeOffset="-206905.94">6735 8990 59 0,'-11'38'29'0,"-35"-23"-33"0,36-15 56 0,-5 10-52 16,-2-4 0-16,-4 3-1 16,-4-6 1-16,4-3-1 15,7-6 1-15,0 3-1 16,3 0 1-16,7-6-2 15,4-7 1-15,7 0-2 16,15-3 1-16,-1 4-2 16,7-1 1-16,0 7-1 15,15 5 1-15,-8 8 0 16,0 5 1-16,-7 4 1 16,-3 2 0-16,-4-2 2 0,-3 2 0 15,-1 4-1-15,-2-6 1 16,2 2 0-16,11-5 0 31,4-4-1 16,0-6 1-31,7-3 0-1,-7-6 0 1,-8 2 1-1,-6-2 0-15,-4-7-1 0,-14-3 1 0,-11 1 0 16,-17-1 0-16,0 3-7 0,-4 0 1 0,-7 4-12 16,-6-7 1-16</inkml:trace>
  <inkml:trace contextRef="#ctx0" brushRef="#br2" timeOffset="-204012.53">8008 7165 29 0,'-3'-25'14'0,"17"19"-1"0,-14-1 14 0,0 7-24 16,0 0 1-16,0 0 4 15,0 3 1-15,0 1-10 16,0 11 1-16,-7-2 6 15,0 2 1-15,-4 11-1 16,-7 8 0-16,1 4-2 16,-8 9 0-16,4 9-2 15,3 10 1-15,8 0-1 16,6-7 0-16,4-5-1 16,7-7 0-16,14-10-2 15,-3-12 1-15,3-6-3 16,0-12 1-16,-3-4-5 15,0-6 0-15,-1-10-9 16,-6-9 1-16,-4-3-3 16,-7-6 0-16</inkml:trace>
  <inkml:trace contextRef="#ctx0" brushRef="#br2" timeOffset="-203767.62">7659 7529 62 0,'-11'9'31'0,"4"-3"-34"0,7-6 63 16,0 0-56-16,0 0 1 15,4 0 3-15,10 0 0 0,7-3-9 16,14-3 0 0,18-3 6-16,0-4 0 0,7-3-5 15,0 4 1-15,-11-1-7 16,-3 4 0-16,-3-1-18 15,-15-8 1-15,-7 18-1 16,-3 3 0-16</inkml:trace>
  <inkml:trace contextRef="#ctx0" brushRef="#br2" timeOffset="-203304.94">7461 8005 50 0,'-10'-3'25'0,"10"6"-18"0,0-3 47 0,0 0-48 0,0 0 1 0,10 7 5 0,-6-7 0 0,10 6-13 0,11 0 0 0,20 4 11 16,19-4 0-16,21-3-3 16,17-16 0-16,18 1-3 15,17-7 0-15,5-6-4 16,-8 0 1-16,-14 3-6 16,-18 6 0-16,-21 7-6 15,-17 3 0-15,-26 9-16 16,-17 0 0-16</inkml:trace>
  <inkml:trace contextRef="#ctx0" brushRef="#br2" timeOffset="-202553.53">7560 8654 42 0,'-3'16'21'0,"17"-10"-2"15,-11-6 16-15,4 0-31 16,4 0 0-16,10 7 4 16,7-4 1-16,11 0-9 0,3 0 0 15,4-6 6-15,0 0 1 16,0-3-2-16,-7-7 0 15,7 0-4-15,-15-12 1 16,1-3-3-16,-7 3 1 16,-8-6-1-16,-10 2 0 15,-7-2-1-15,-7 3 0 16,0 6-2-16,-7 3 1 16,-7 10-1-16,-7 9 0 0,-7 6 0 15,-1 10 0-15,-10 2 1 16,11 11 1-16,7 11 2 15,-4 7 0-15,15 13 2 16,6 3 0-16,4-4 2 16,17-2 0-16,15-7-1 15,18-9 1-15,6-16-1 16,4-9 0-16,7-13-4 16,-4-13 0-16,-6 1-11 15,-1-16 1-15,0-19-10 16,-6 6 1-16</inkml:trace>
  <inkml:trace contextRef="#ctx0" brushRef="#br2" timeOffset="-202130.15">8156 8313 39 0,'-17'18'19'0,"10"-21"-2"0,7 3 22 0,0 0-34 16,0 0 0-16,0 0 6 16,7-3 1-16,-4-3-14 15,15 3 1-15,3-4 8 16,0 4 0-16,7 0-3 15,4 0 0-15,3-6-9 16,-6-1 0-16,2 1-16 16,-10-10 0-16</inkml:trace>
  <inkml:trace contextRef="#ctx0" brushRef="#br2" timeOffset="-201274.63">8608 8077 58 0,'-4'4'29'0,"8"11"-23"0,-4-15 38 0,0 0-41 0,-4 7 0 0,1 2 0 16,-1 7 0-16,-3 6-5 16,4 6 1-16,-4 0 3 15,0 0 0-15,-1 4-2 16,1 2 0-16,0 4 0 0,4-4 1 16,3-9-2-1,7-3 1-15,0-6-4 16,4-7 1-16,6-2-6 0,1-4 0 15,-1-13-10 1,5-12 0-16</inkml:trace>
  <inkml:trace contextRef="#ctx0" brushRef="#br2" timeOffset="-201003.93">8446 8262 65 0,'3'47'32'0,"15"-37"-28"0,-8-10 56 0,1 0-59 16,6 0 0-16,15-13-1 16,4-2 1-1,13-7-4-15,4 0 0 0,-7 0-13 16,0 0 1-16,-8 9-6 16,-9 1 1-16</inkml:trace>
  <inkml:trace contextRef="#ctx0" brushRef="#br1" timeOffset="-193893.36">6202 9617 47 0,'0'-6'23'0,"7"12"-8"16,-7-3 23-16,0-3-34 15,0 0 0-15,0 0 1 16,-4-3 1-16,-6 9-8 0,-8 7 1 15,-3 6 4-15,-4 6 0 16,1 9-1-16,-12 13 0 16,-2 16-1-16,2 15 0 15,1 17 0-15,3 24 0 16,8 6 0-16,6-9 0 16,0-6 0-16,8-19 0 15,10-16-2-15,10-12 1 16,8-7-5-16,14-15 0 15,-1-13-10-15,5-9 1 16,-5-19-6-16,8-6 1 16</inkml:trace>
  <inkml:trace contextRef="#ctx0" brushRef="#br1" timeOffset="-193215.8">6541 9786 49 0,'-18'13'24'0,"-7"12"-23"0,22-16 42 16,-15 1-43-16,4-1 0 16,-4 1-1-16,8-4 1 15,-8-3 0-15,7-3 0 16,-10 0 0-16,11-3 0 15,-1 0-2-15,4-3 1 16,4-1 0-16,3-5 0 16,3-7-1-16,1 3 0 0,10 1 0 15,7-4 1-15,7 0 1 16,4 3 0-16,-7 4 0 62,3 2 1-62,-4 7 0 0,-2 6 1 0,-1 4-2 16,-7 2 1-16,0 4-1 0,-3-1 1 0,-1 4-1 0,1 3 1 0,-1 3-1 16,1 3 1-16,7-10 0 15,-4 1 0-15,10-3 1 16,8-10 0-16,-4 0 0 16,-6-6 0-16,-1-4 0 15,-4-2 1-15,-6-7-2 16,-1 1 1-16,-10-4-1 15,-7 0 0-15,-3-3-1 16,-8-3 1-16,-3 3-2 16,-4 3 1-16,1 7-3 15,-1 5 1-15,4 7-6 0,-4 7 0 16,0-1-9-16,1 0 1 16</inkml:trace>
  <inkml:trace contextRef="#ctx0" brushRef="#br1" timeOffset="-192751.92">7243 9796 37 0,'7'-13'18'0,"-11"10"-1"16,4 3 23-16,-3-3-35 15,-8 3 0-15,0 3 4 16,-10 7 0-16,-7 2-11 0,-7 16 1 16,-8 1 7-16,5 5 0 15,-12 10-2-15,-3 9 0 16,-17 1-3-16,3 2 1 16,-4 4-1-16,1-1 0 15,10 4-1-15,3-7 0 16,15-12-2-16,-1-9 0 15,15-4-3-15,4-9 1 16,13-6-6-16,7-7 0 16,15-9-10-16,10-9 0 15</inkml:trace>
  <inkml:trace contextRef="#ctx0" brushRef="#br1" timeOffset="-192210.55">6932 10373 56 0,'-18'25'28'0,"-3"35"-31"15,7-51 44-15,-3 0-41 16,-1 4 1-16,-7-4-1 15,1 1 1-15,2-4-1 16,-2-6 0-16,10-3 0 16,-4-3 1-16,7-7-1 15,8-3 0-15,6-2-1 0,8-1 1 16,7-6-1-16,3 6 0 16,7 3 0-16,0 4 1 15,4-1-1 16,-7 7 1-31,3 3 0 0,-3 3 0 0,-4 3 0 16,0 3 1-16,-7 7-1 0,0-4 1 16,0 0-1-16,-3 1 0 15,13-4-1-15,1 0 1 16,0-3 0-16,-4 1 0 16,7-8 0-16,4-2 1 0,-11 0 0 15,0 0 0-15,-3-4 0 16,-7 1 1-16,-8-1-1 15,-6 1 0-15,-8-4-1 16,-3 1 1-16,-11 3-2 16,-7-1 0-16,4-6-2 15,-4 4 1-15,8 2-7 16,-1 4 0-16,7 0-7 16,1-7 0-16</inkml:trace>
  <inkml:trace contextRef="#ctx0" brushRef="#br1" timeOffset="-191623.52">7740 9658 58 0,'3'3'29'0,"5"16"-31"16,-8-13 52-16,0 10-48 0,0 6 1 16,0 12 0-16,-8 13 1 15,5 10-5-15,-15 9 0 16,4 3 1-16,-3 6 0 15,6 0-4-15,0-9 1 16,8-16-8-16,3-12 0 16,7-19-8-16,11-19 1 15</inkml:trace>
  <inkml:trace contextRef="#ctx0" brushRef="#br1" timeOffset="-191140.31">7976 10191 60 0,'7'19'30'0,"4"-29"-38"15,-4 7 53-15,0-3-45 16,-3 0 1-16,3-7 1 16,-7-6 0-16,0-6-3 15,3-6 1-15,-3-4 1 16,0-9 1-16,-3 1-2 0,-4-1 1 16,3 6-2-16,1 0 1 15,-1 4-1-15,4 9 1 16,0 6-1-16,0 0 1 15,0 10 0-15,0 3 0 16,0 2 0-16,0 4 1 16,0 0-1-16,0 0 1 15,7 0-1-15,4 0 0 16,10 0 1-16,4 0 1 16,10 0-1-16,4 0 0 15,10 0 0-15,-10 0 1 16,0 4-5-16,-8-4 1 0,-6 3-10 15,-11 3 0-15,-7 0-6 16,-7 7 0-16</inkml:trace>
  <inkml:trace contextRef="#ctx0" brushRef="#br1" timeOffset="-190963.67">8012 10109 56 0,'-7'10'28'0,"31"-20"-29"0,-13 4 50 0,6-6-49 16,15-4 1-16,0 0 0 16,3 1 0-16,1 2-4 15,2 4 1-15,-6-4-7 0,3 1 0 16,-6-10-8-16,-5 0 1 16</inkml:trace>
  <inkml:trace contextRef="#ctx0" brushRef="#br1" timeOffset="-190634.16">8509 9291 54 0,'-4'34'27'0,"26"20"-27"0,-19-42 45 0,4 4-43 15,4 9 0-15,-4 10 4 16,7-1 1-16,11 19-7 16,6 1 0-16,8 12 4 15,-7 3 1-15,-7 12-2 16,-11 1 0-16,-18 9-6 15,-13 3 1 1,-61 47-18 0,11-35 1-16</inkml:trace>
  <inkml:trace contextRef="#ctx0" brushRef="#br1" timeOffset="-188380.16">462 16434 37 0,'7'7'18'0,"4"-4"-7"0,-1-6 18 16,1 3-24-16,0 3 1 16,-4-3 3-16,-4 3 0 15,4 3-12-15,-3 4 1 16,3 5 7-16,-7 10 0 15,-7 7-3-15,3 8 1 16,-3 7-3-16,4 7 1 0,-8-7-1 16,4-3 1 31,-4-3 0-47,11-7 0 0,-7-6 0 0,14-3 0 15,4-6 0-15,0-3 0 0,6-4-1 0,-3-9 1 0,11-6-3 16,-4-6 0-16,11 0-6 15,-4-4 0 1,11-6-10-16,-18-6 0 0</inkml:trace>
  <inkml:trace contextRef="#ctx0" brushRef="#br1" timeOffset="-188062.69">878 16422 58 0,'11'25'29'0,"10"-6"-32"0,-10-13 46 0,-4 3-41 0,-7 7 0 0,3 6 0 0,-3 6 1 15,-3 0-4-15,3 7 0 16,-7 6 2-16,-4 6 0 0,1-13-3 16,3-9 1-16,3-3-4 15,-3-6 0-15,3-7-4 16,4-5 0-16,0-11-8 16,0-8 0-16</inkml:trace>
  <inkml:trace contextRef="#ctx0" brushRef="#br1" timeOffset="-187668.8">921 16422 33 0,'7'-3'16'0,"3"3"-6"0,1 0 22 0,-7 0-28 15,3-3 0-15,3-4 1 16,8 7 1-16,3 0-7 15,0 3 0-15,7 1 5 16,11-1 0-16,-7 3-1 0,0 0 0 16,-4 0-1-16,-10 7 0 15,-15 6-2-15,-6 3 0 16,-5 6-1-16,-13 0 1 16,0-6-2-1,0-3 1-15,-7 0 0 0,0 0 0 16,6-1 0-16,-6 1 0 15,7 0-1-15,3 3 1 16,8-3-1-16,6 3 1 0,4 0 0 16,4-3 1-1,6-1 0-15,19-5 0 0,-8 3 1 16,7-7 1-16,4 0-2 16,3-5 1-16,-10-1-5 15,-8 3 0-15,1-3-10 31,-15-6 0-15</inkml:trace>
  <inkml:trace contextRef="#ctx0" brushRef="#br1" timeOffset="-186503.1">1489 16381 26 0,'10'-6'13'0,"8"-29"-1"0,-11 26 9 0,-3 3-20 0,6-4 1 0,-3 1 1 0,4-4 0 0,-1 4-3 0,-10-1 0 0,0-2 4 0,0-1 0 0,-10 1 0 0,-8-1 1 16,-10 1-2 0,3-1 1-16,-3 4-2 0,-11-1 1 15,-10 7-2 1,6 0 0-16,-6 3-1 0,10 0 0 31,-10 0 1 0,7 3 0-31,-8 0-1 32,4 4 1-32,4 5 0 31,3 4 0-31,-10 3-1 0,-1-4 1 0,1 1-1 0,0 3 1 0,6 0-1 15,4-4 1-15,-3 4-1 0,3 0 0 0,1 0 0 0,6 3 0 0,0-3 0 16,-3 6 1-16,3 0-1 16,11 6 1-16,0 7 0 0,-8 6 0 0,12-1-1 15,-4 1 1-15,-1 0-1 16,5-12 1-16,6-4-1 16,1 0 1 15,-1 0-1-16,11-3 1-15,0 4-1 16,0-1 1 0,0 0-1-16,0 7 0 15,0 2 0-15,4-5 0 0,3-1 0 0,-4-9 0 0,4-3 0 0,4 3 1 0,-1 0 0 16,8 0 0-16,14-4 0 16,17-2 1-16,-6 0-1 15,13-4 0-15,4-5 0 0,0-7 0 16,0-4-1-1,0-2 0-15,7-3 0 0,-4-4 0 32,4-3 0-32,-7-2 0 15,4-4-1-15,3-3 0 0,-7-4 0 16,-11-5 1-16,4-1-1 0,-3-2 1 16,-1-4-1-16,0 0 0 0,-10-6 0 15,-11 0 0 1,-6-3 0-16,-12-6 1 0,-3-4-2 15,-3 10 1-15,-8 0-4 16,4 3 0-16,-7 3-11 16,4 0 0-16</inkml:trace>
  <inkml:trace contextRef="#ctx0" brushRef="#br1" timeOffset="-180245.27">2036 17093 36 0,'-11'16'18'0,"18"-7"-5"0,-7-9 18 16,0 0-25-16,4 0 1 15,3-3 2-15,3-7 0 16,11-2-11-16,1-7 0 15,6-9 8-15,0-10 1 16,4-15-4-16,7-13 0 16,3-15-1-16,-3-7 0 15,-1-3-2-15,-6 6 1 16,0 0-1-16,-4 4 0 0,-10 6-1 16,-8 9 0-1,-6 6-1-15,-4 13 1 0,-4 10-3 16,-3 5 1-16,4 17-1 15,-15 11 0-15,8 14 0 16,-8 9 0-16,-3 21 2 16,10 4 0-16,-6 22 1 15,6 9 1-15,0 10 1 16,8 12 0-16,3-12-1 16,-7-4 1-16,7 1-1 15,7-10 1-15,-7-9-1 16,10-10 1-16,-6-6-3 15,3-6 0-15,4-13-2 16,6-12 0-16,-3-7-6 16,4-6 0-16,3-12-5 15,-10-7 1-15</inkml:trace>
  <inkml:trace contextRef="#ctx0" brushRef="#br1" timeOffset="-180019.36">2544 16898 46 0,'0'22'23'0,"10"-6"-20"0,-13-13 41 0,3 3-42 16,-7 4 1 0,7 2 0-16,-4-2 0 0,-3 6-5 15,7-7 1-15,0 0-1 16,-7-2 1-16,7-7-7 15,7-4 0-15,0-2-8 16,-3-13 0-16</inkml:trace>
  <inkml:trace contextRef="#ctx0" brushRef="#br1" timeOffset="-179841.92">2551 16742 61 0,'0'18'30'0,"3"1"-39"16,-3-16 55-16,7 4-47 16,-3-1 0-16,6 0-8 15,8 1 0-15,0-1 1 0,3-3 1 16,0-9-9-16,7-4 0 16</inkml:trace>
  <inkml:trace contextRef="#ctx0" brushRef="#br1" timeOffset="-179375.4">2794 16880 48 0,'11'9'24'0,"-4"-6"-35"0,-7 0 46 16,0-3-36-16,0 0 1 0,0 0-2 16,0 0 1-16,0-6 0 15,3 0 0-15,4-1-2 16,0 4 1-1,4 3-1-15,-1 0 1 0,1 3 0 16,0-6 0-16,-1 0 2 16,-3 0 0-16,4 3-1 15,-1 0 1-15,1 0-1 16,-7 0 1-16,3 0-1 16,3 0 1-16,1-3-1 15,-1-3 1-15,8-1 0 16,-7-2 0-16,-1 0 0 15,8-1 0-15,-8-2 1 16,1 2 0-16,-4 1 0 16,4-1 1-16,-1 1 0 15,1 3 0-15,3 3 2 16,0 3 0-16,-3 3 1 16,3 3 0-16,-4 3 0 0,8 1 0 15,-11 2-1-15,4-2 0 16,3-1-3-16,3 1 1 15,1-7-2-15,3 6 0 16,-7-3-5-16,0-6 0 16,-3 0-10-16,-1-9 0 15</inkml:trace>
  <inkml:trace contextRef="#ctx0" brushRef="#br1" timeOffset="-178470.27">2325 17265 58 0,'-4'22'29'0,"8"-9"-30"0,-4-10 48 15,-4 3-44-15,-3 7 1 16,-3 2 0-16,-12 1 0 15,-6 6-6-15,-11 3 0 0,-3 0 3 16,-4 7 1-16,11-4-4 16,-4-3 0-16,11-6-6 15,7-4 1-15,10-5-11 16,4-13 0-16</inkml:trace>
  <inkml:trace contextRef="#ctx0" brushRef="#br1" timeOffset="-178255.27">2163 17284 54 0,'10'60'27'0,"-10"-7"-24"16,4-40 40-16,-4 5-42 15,7 1 0-15,-4 6 0 0,4 0 0 16,4-3-2-16,-1 0 0 15,1 3-4-15,0 0 1 16,-1-9-12-16,8-10 0 16</inkml:trace>
  <inkml:trace contextRef="#ctx0" brushRef="#br1" timeOffset="-177348.52">2575 17331 39 0,'-10'3'19'0,"-15"0"-3"0,18-3 22 16,7 0-33-16,0 4 0 15,0-1 4 1,0 0 0-16,0 0-11 0,0 0 1 15,0 0 7-15,0 0 0 16,11 1-3-16,6-1 1 0,8 0-4 16,10 0 0-16,7 0-7 15,8-3 1-15,-11-3-14 16,-1-10 1-16</inkml:trace>
  <inkml:trace contextRef="#ctx0" brushRef="#br1" timeOffset="-177048.19">2822 17171 54 0,'-7'25'27'0,"14"-9"-23"16,0-13 36-16,-3 0-38 0,6 4 0 15,8-1 1-15,0 3 1 16,6 1-4-16,5 2 1 16,-1 1 2-16,-7 6 0 15,-10-4-2-15,-4 4 1 16,-14-3-2-16,-11 9 0 16,-14 6-5-16,0-3 0 15,-17 4-8-15,10-7 1 31,0-9-6-31,11-7 0 0</inkml:trace>
  <inkml:trace contextRef="#ctx0" brushRef="#br1" timeOffset="-176240.99">3358 17290 23 0,'4'0'11'0,"14"-3"0"0,-11 3 10 15,-7 0-17-15,10-3 1 16,-10 3 2-16,4 0 1 16,-4 0-9-16,0 0 1 0,0 0 6 15,0-6 1-15,-4 6-2 16,4-3 0-16,-10 0-2 16,-4-1 1-16,3 1-2 15,0 0 0-15,1 3-1 16,-1 0 0-16,1 6 0 15,-12 4 0-15,1 6-1 16,-3 2 1-16,2 1 0 16,1 0 0-16,4-3-1 15,6-1 0-15,0 1 0 16,11-7 1-16,8-2-2 16,6-4 1-16,10-3-1 15,-2 0 1-15,-1-3-1 16,0 0 1-16,7-7-1 15,-7 1 1-15,7-4-1 0,-6 1 0 16,-1-1-1 0,-4 4 1-16,-6 2-1 0,0 11 1 15,-4 2 0-15,-4 6 1 16,4 1 0-16,-7 3 1 16,11 6-1-16,-1-4 1 15,1 1-2-15,7-3 0 16,3-4-11-16,0-8 1 15,-14-8-5 17,7 1 1-17</inkml:trace>
  <inkml:trace contextRef="#ctx0" brushRef="#br1" timeOffset="-175531.58">4166 16456 49 0,'0'38'24'0,"0"-4"-23"0,0-30 45 0,0-4-44 16,0-7 1-16,0-5 1 15,0-7 1-15,4-16-6 16,-4 1 1-1,14-48 3 1,-3 4 0-16,-8 3-2 16,4 6 1-16,-3 3-2 0,3 9 1 15,3 1-2 1,-3 15 1-16,-3 13-1 0,3 3 0 16,4 9-1-16,-1 7 0 15,1 12-2-15,-4 3 0 16,3 4-4-16,1 2 0 31,-11 7-9-31,0 3 1 0</inkml:trace>
  <inkml:trace contextRef="#ctx0" brushRef="#br1" timeOffset="-175251.98">4001 16252 52 0,'-11'19'26'0,"11"-6"-21"0,7-10 43 0,-7 0-43 16,7 0 1-16,7-3 0 16,7 3 1-16,8 1-11 15,-1-4 1-15,0 0 3 16,7 0 0-16,1 0-10 16,2-4 1-16,-6-5-11 15,-4-4 1-15</inkml:trace>
  <inkml:trace contextRef="#ctx0" brushRef="#br1" timeOffset="-175008.06">4667 16146 66 0,'-3'28'33'0,"-15"-9"-36"0,15-13 57 16,-15 4-53-16,7 5 0 16,-10 1 1-16,0 0 0 15,3 6-3-15,-3 3 1 16,0 6 1-16,7 3 1 0,10 10-3 16,-3 0 0-16,14-3-4 15,4-13 0-15,7-3-9 16,3-9 0-16,7-16-6 15,-3-9 1-15</inkml:trace>
  <inkml:trace contextRef="#ctx0" brushRef="#br1" timeOffset="-174740.19">4900 16252 57 0,'4'32'28'0,"-33"-4"-29"0,19-15 51 0,-8 2-47 15,-7 4 0-15,4 3 0 16,-7 6 0-16,0 0-5 16,0 1 1-16,3-1 1 15,0-3 1-15,11 0-7 0,-3-6 0 16,6-7-8-16,7-8 1 16,15-17-5-16,-7-9 0 15</inkml:trace>
  <inkml:trace contextRef="#ctx0" brushRef="#br1" timeOffset="-174479.33">4713 16224 29 0,'4'-3'14'0,"3"13"1"0,-7-4 20 0,7 3-31 0,-4 4 1 0,4 2 2 16,-7 7 0-16,4 3-10 15,3 4 1-15,4-7 5 16,-1 3 1-16,1-6-5 15,6-4 1-15,-6-5-5 16,3-7 0-16,4 0-10 16,10-19 0-16</inkml:trace>
  <inkml:trace contextRef="#ctx0" brushRef="#br1" timeOffset="-174248.62">4974 16149 56 0,'7'38'28'0,"7"12"-27"0,-7-38 47 0,8 1-47 0,2-1 0 16,4 7 3-16,4 3 0 16,-4 3-5-16,-10 3 0 15,-8 4 1-15,-6 2 0 31,-15 7-7-31,-10-6 0 0,-7 2-12 0,-15-2 1 16</inkml:trace>
  <inkml:trace contextRef="#ctx0" brushRef="#br1" timeOffset="-174011.7">4050 16836 72 0,'18'12'36'0,"38"-27"-40"16,-24 5 64-16,17 1-59 16,32-7 1-16,22-9-1 15,31-3 1-15,-4 6-5 16,-6 6 0-1,-19 4-6-15,-23 5 1 0,-26 7-13 16,-24 13 0-16</inkml:trace>
  <inkml:trace contextRef="#ctx0" brushRef="#br1" timeOffset="-173502.79">4494 17363 55 0,'22'-13'27'0,"6"-31"-24"0,-28 32 37 0,3-4-38 15,-3 3 0-15,-3 4 1 16,-4 0 1-16,-4-1-5 15,-3 4 1-15,-4 0 2 16,1 6 1-16,-8 3-2 16,0 3 0-16,1 3-2 15,-5 4 1-15,12 3-2 16,3 2 0-16,7-5-1 16,0 0 1-16,14-4-1 15,10-3 1-15,-6 0 0 16,3-2 1-16,4-8 0 15,-1-2 0-15,-3 0 0 16,4 0 0-16,-7-1-1 16,-1 1 0-16,-3 3-1 15,4 3 1-15,-11 6 0 16,0 4 0-16,0 5 0 16,0 1 1-16,0 6 1 15,0 6 1 16,0 4 0-31,10 2 1 0,1 1 1 16,-4 2 0-16,4 1 1 16,-1 3 1-16,-10-10-2 0,-7-6 1 0,-3-3-2 0,-8 0 1 15,-3-3-2-15,-7 0 0 16,-8-10-2-16,-13-6 1 16,10-6-2-16,7-3 1 15,4-7-1-15,10 1 1 16,8-4-1-16,6-3 1 0,15 0-1 15,3 0 0-15,21 1-4 16,1-4 1 15,9 0-11-31,15-13 1 16</inkml:trace>
  <inkml:trace contextRef="#ctx0" brushRef="#br1" timeOffset="-173217.96">4957 17018 61 0,'-4'3'30'0,"-28"6"-27"0,25-3 51 0,-3 4-53 0,-12 6 1 0,5 5 0 0,-1 5 0 0,4 8-3 0,-7 7 1 15,10 6 1-15,-6-3 1 16,6 3-4-16,11-6 0 16,0-7-6-16,4-6 1 15,6-9-8-15,8-10 0 16,17-15-5-16,7-6 0 16</inkml:trace>
  <inkml:trace contextRef="#ctx0" brushRef="#br1" timeOffset="-172974.1">5285 17143 60 0,'-22'50'30'0,"8"-15"-37"0,0-23 58 0,-10 7-50 16,-12 6 0-16,1 0 0 15,-4-3 1-15,-7 6-2 16,8 4 0-16,2-4-3 15,8-6 0-15,7-6-7 16,3-7 0-16,15-6-7 16,13-12 0-16</inkml:trace>
  <inkml:trace contextRef="#ctx0" brushRef="#br1" timeOffset="-172765.15">5041 17121 46 0,'4'44'23'0,"3"9"-17"0,-4-37 37 16,4 3-42-16,-7 6 1 15,7 3 0-15,4-6 1 16,3-3-4-16,4-7 0 16,3 1 0-16,7-4 1 15,-10-2-6-15,3-4 1 16,-7-3-11-16,4-13 0 0</inkml:trace>
  <inkml:trace contextRef="#ctx0" brushRef="#br1" timeOffset="-172564.27">5271 16999 59 0,'10'41'29'0,"18"18"-28"16,-17-37 49-16,-1 3-47 16,12 3 0-1,-1 16-5 1,-4-3 1-16,-17-6-9 16,-10-10 1-16,-15-7-8 0,-10 8 0 15</inkml:trace>
  <inkml:trace contextRef="#ctx0" brushRef="#br1" timeOffset="-171385.99">2282 13863 59 0,'4'-3'29'0,"-8"19"-21"0,-3-13 29 0,4-3-37 16,-8 3 1-16,-3 0-1 16,4 3 0-16,-4 4 0 15,-4 5 0-15,-3 7 0 16,0 3 1-16,3 4-1 15,0 8 1-15,8-5-1 16,6-4 1-16,15-3-1 16,10-9 0-16,7-7 0 15,4-9 0-15,10-13-1 16,4 1 1-16,-7-13-1 16,-7-7 0-16,-11 1-2 15,7-3 0 16,-17-1-7-15,-1 4 1 0,-3-4-8-1,-7 4 1-15</inkml:trace>
  <inkml:trace contextRef="#ctx0" brushRef="#br1" timeOffset="-171026.73">2812 13797 53 0,'0'16'26'0,"3"-10"-24"0,-6 3 45 0,-4 1-43 16,-4 9 0-16,-10 6 1 15,-11 9 1-15,-7 4-8 16,0 0 1-16,-10 15 4 16,-11 6 0-16,-3 14-2 15,-4 14 1-15,-4 4-3 16,0-3 1-16,12-3-4 16,9-1 1-16,4-11-3 15,15-17 1-15,9-15-6 16,5-10 1-16,13-18-8 15,15-10 1-15,3-13 1 0,11 1 1 16</inkml:trace>
  <inkml:trace contextRef="#ctx0" brushRef="#br1" timeOffset="-170637.49">2526 14547 49 0,'-4'6'24'0,"8"-12"-27"0,-4 6 51 0,0 0-47 31,0 0 0-31,-4 3 1 0,4 6 0 0,-10 4-3 16,-8-1 1-16,1 7 1 15,-5 0 1-15,1 6-2 16,0 0 1-16,3 3-1 16,8-3 1-16,10-6-1 15,17-3 0-15,5-7 1 16,-1-9 1-16,7-6-1 16,-7-7 0-16,7-2 0 15,-6-7 1-15,-5 3-2 16,-6-6 1-16,-8-3-5 15,-6-1 1-15,-8-2-11 0,4 6 0 16,-14 3-4 0,0 6 1-16</inkml:trace>
  <inkml:trace contextRef="#ctx0" brushRef="#br1" timeOffset="-169731.25">2949 13816 59 0,'4'9'29'0,"-4"35"-34"16,0-31 57-16,0 12-52 15,0 13 1-15,-4 2 0 16,-3 20 0-16,4 18-2 16,-4 7 0-16,0 3 1 0,3-13 1 15,-3-9-4-15,3-13 1 32,4-15-5-32,4-16 1 0,7-7-9 46,6-15 1-30,1-15-3 0,3-4 1 31</inkml:trace>
  <inkml:trace contextRef="#ctx0" brushRef="#br1" timeOffset="-169376.8">3154 14531 48 0,'7'34'24'0,"0"-9"-27"0,-4-21 47 0,5 2-44 0,-8-3 0 0,0-3 2 16,0-9 0-16,0-7-1 16,3-9 0-1,-6-41 0 1,-5 0 1-16,-2 3-1 15,-1-2 1-15,1 14-3 16,-1 8 1-16,1 2-2 0,3 6 0 16,3 7 1-16,-3 6 0 15,0 6 1-15,7 4 0 16,7-1 0-16,4 4 1 16,10 0 1-16,14-1 1 15,0-2-1-15,15-1 0 16,6 0-1-16,4 1 1 15,-11 6-5-15,-6 3 1 16,-11 9-14-16,-8 3 1 16,-13 4-2-16,-11-1 0 15</inkml:trace>
  <inkml:trace contextRef="#ctx0" brushRef="#br1" timeOffset="-169082.01">3249 14302 58 0,'-10'16'29'0,"10"6"-22"0,3-22 59 0,4 0-64 0,4 0 0 0,10-7 0 0,11 1 1 16,6 0-5-16,12 0 0 0,-4-1-4 0,-15 4 0 0,1 9-15 0,-11-9 1 0</inkml:trace>
  <inkml:trace contextRef="#ctx0" brushRef="#br1" timeOffset="-168542.91">4166 14336 34 0,'4'4'17'0,"-1"-20"2"16,-3 10 8-16,0-4-21 16,0 4 1-16,0-7 5 0,0 7 0 15,0 0-14 1,0 6 0-16,-3-3 9 0,-1 3 0 16,-6 0-3-16,-8 3 1 15,4 3-4-15,-4 4 1 16,-3 8-3-16,0-2 1 15,-7 6-3-15,7 0 1 16,7 3-2-16,10 0 0 31,4-3-1-31,7-6 1 0,14-10-4 32,11-6 1-1,-4-6-4-31,-3-7 1 0,10-9-6 15,-3-6 1 1</inkml:trace>
  <inkml:trace contextRef="#ctx0" brushRef="#br1" timeOffset="-168020.08">4413 14468 46 0,'-10'35'23'0,"10"-1"-26"0,-7-28 40 0,0 1-38 16,3-4 0-16,4-6 2 16,-7-7 1-16,3-5-2 15,4-4 1-15,0-9 0 16,0-7 0-16,0 4 0 0,0-4 1 16,0 1-3-16,0 2 1 15,11 1-1-15,0 9 0 16,-1 0 1-16,8 6 0 15,3 7 1-15,-3 3 1 16,13 6 1-16,-2 3 0 16,2 3 0-16,-13 0 0 15,-4 4-1-15,-3 2 0 16,-4 4-2-16,-14 0 0 16,3-1-1-16,-6 4 1 15,-1-9-1-15,-3-4 0 16,3-3-1-16,1-3 0 0,-1-3 0 15,1 0 0-15,3 3 0 16,3 3 1-16,4 9 0 16,7 7 1-16,4-3 1 15,10 6 1-15,0 3 0 16,7 0 1-16,-7-3-1 16,8-3 0-16,-15-3-2 15,3-7 0-15,-6-3-15 16,7-12 0-1,-8 3-1 17,4 0 1-17</inkml:trace>
  <inkml:trace contextRef="#ctx0" brushRef="#br1" timeOffset="-167213.42">5609 13879 48 0,'4'9'24'0,"-18"10"-22"16,7-10 45-16,-8 7-46 0,-2 3 1 15,-18 3 0 1,-1-3 0-16,-10-1-3 0,11-2 0 16,7-7 2-16,-4-2 0 15,7-7-2-15,11-3 1 16,-3-10-2-16,10-6 1 16,7-6-1-16,0 3 0 15,10-3 0-15,8 6 0 16,10 7 0-16,0 5 1 15,8 4 1-15,-1 6 1 16,-7 10-1-16,4 9 1 0,-4 0-1 16,-3 0 0-16,-1 0 0 15,1 0 1-15,0-10-1 16,7-2 0-16,-8-10 1 16,1-7 0-1,-4-5 0 32,-3-7 1-16,-4-6 0-31,-4 3 0 0,-2-6-1 0,-16-4 1 0,-2 4-1 0,-11 0 0 16,-8 6-1-16,-2 10 1 0,-8 2-4 0,7 10 0 0,-7 3-5 0,8 4 1 16,2-1-9-16,19 3 0 0</inkml:trace>
  <inkml:trace contextRef="#ctx0" brushRef="#br1" timeOffset="-166884.72">6269 13813 52 0,'-4'9'26'0,"-13"13"-24"0,6-16 42 0,-10 10-42 16,-11 9 1-16,-10 7 2 16,-11-1 1-16,-3 10-7 15,-8 6 0-15,-17 9 4 16,-4 16 1-16,-10 13-2 16,0 3 1-16,10 0-3 15,7-7 0-15,8-12-3 16,10-9 0-16,11-16-3 15,10-16 0-15,18-9-5 16,10-16 1-16,11-3-8 16,11-16 1-16</inkml:trace>
  <inkml:trace contextRef="#ctx0" brushRef="#br1" timeOffset="-166246.62">5888 14512 56 0,'-11'28'28'0,"-24"19"-32"0,31-31 48 0,-17-7-43 16,-3 4 0-16,-1 0 0 15,-3-7 1-15,7 0-3 16,-8-3 1-16,12 3 0 16,3-6 1-16,-4-6-1 15,18 0-1 1,7-3 0-16,7-4-1 15,7-3 1 1,18-6 0 0,7 10 0-16,-14 2 0 15,6 7 1-15,-13 6 0 16,0 4 0-16,-4 5 1 16,-3-6 0-1,-4 7-1-15,-4-10 0 16,8 3 0-16,0-2 0 0,6-1 0 0,12 0 0 15,-8-6 0 1,4-7 0-16,-4-5 1 0,-3-1 0 16,-8-3-1-1,-6 0 1-15,-8 1 0 0,-6-1 0 16,-8 6-1-16,-6 1 1 16,-1-4-2-16,-3 3 1 31,-4 7-4-16,-3 3 0 17,7 3-7-17,-8 3 1-15,8 0-6 16,4 4 1-16</inkml:trace>
  <inkml:trace contextRef="#ctx0" brushRef="#br1" timeOffset="-165921.52">6498 13979 56 0,'-3'16'28'0,"-8"28"-29"0,8-38 53 15,-5 13-49-15,-2 6 1 16,3 9 0-16,-4 13 1 16,1 16-7-16,-1 15 0 15,4-2 4-15,-4 5 0 16,1-6-5-16,10-9 1 16,-7-12-5-1,7-17 0-15,7-15-5 0,11-9 0 16,6-20-7-16,8-8 0 15</inkml:trace>
  <inkml:trace contextRef="#ctx0" brushRef="#br1" timeOffset="-165563.28">6773 14606 61 0,'0'22'30'0,"0"-22"-42"16,0 0 57-16,0-9-44 15,0-10 1-15,-7-9 1 16,0-1 0-16,0-8-4 16,-7-7 1-16,0-3 1 15,0 0 1-15,3-6-2 0,4 2 1 16,4 11-2-1,3 11 1-15,7 1 0 0,3 6 0 16,8 3 1-16,10 4 0 16,4-1 0-16,0 3 1 15,6 1-1-15,12 3 1 16,-1 2-4-16,-10 7 1 16,-4 0-7 15,-6 0 0-31,-12 0-10 0,-10 3 0 0</inkml:trace>
  <inkml:trace contextRef="#ctx0" brushRef="#br1" timeOffset="-165303.56">6773 14415 61 0,'0'19'30'0,"22"-10"-26"0,-12-9 51 0,8-3-54 15,3 0 0-15,4-7-1 16,-1-2 0-16,8-1-4 16,-11 1 1-16,-3 6-15 15,-8-4 1-15,-10 10-2 16,0 0 0-16</inkml:trace>
  <inkml:trace contextRef="#ctx0" brushRef="#br1" timeOffset="-163744.45">5821 16554 36 0,'-4'21'18'0,"-17"8"-1"15,18-23 19-15,-1 0-32 16,-3-3 1-16,4 0 5 16,3 1 0-16,0-4-11 15,3 0 0-15,8-4 7 16,3 4 1-16,7-3-3 15,11 0 0-15,10 6-8 16,-7 4 0-16,-10-7-8 0,0 3 1 16,-4-3-9-16,-18 3 1 15</inkml:trace>
  <inkml:trace contextRef="#ctx0" brushRef="#br1" timeOffset="-163565.49">5768 16873 64 0,'0'13'32'0,"21"-16"-35"0,-17 0 57 0,3-1-53 0,10-2 1 15,15 0-1-15,7-3 1 0,3-1-5 16,-3 1 0-16,0-1-7 16,-11 4 0-16,-7 0-9 15,-3 3 0-15</inkml:trace>
  <inkml:trace contextRef="#ctx0" brushRef="#br1" timeOffset="-162934.89">6361 17090 55 0,'0'25'27'0,"14"0"-26"0,-4-22 43 15,1-6-43-15,7-3 1 16,3-7 2-16,7-3 1 16,4-9-6-16,-4-12 0 15,7-4 3-15,0-25 1 0,1-3-2 16,-1-9 1-16,-10-4-2 15,-1-6 1-15,-2 16-1 16,-8 3 0 0,-4 3-1-16,-6 7 0 0,-4 12-1 15,0 9 1-15,-7 10-1 16,-4 12 1-16,1 10-1 16,-8 12 1-16,4 10 1 15,-4 3 0-15,8 12 1 16,-8 7 0-16,4 12 1 15,7 13 1-15,0-4 0 16,3 4 0-16,8 0 0 16,6-10 0-16,4 3-2 15,1-9 1-15,2-3-3 0,4-9 0 16,0-7-5 0,1-6 0-16,2-6-10 0,-2-10 0 15,-5-9-4-15,4-3 1 16</inkml:trace>
  <inkml:trace contextRef="#ctx0" brushRef="#br1" timeOffset="-162666.85">6981 16933 64 0,'-10'22'32'0,"-15"0"-39"0,22-19 62 0,3 6-55 16,-7-2 0-16,3-4 0 15,1 0 0-15,-1-3-4 16,1-3 1-16,6-7-7 16,4-5 0-1,4-7-8-15,-1-3 0 0</inkml:trace>
  <inkml:trace contextRef="#ctx0" brushRef="#br1" timeOffset="-162465.58">6943 16591 66 0,'21'35'33'0,"0"-17"-39"0,-10-18 61 0,6 4-56 0,4-4 1 0,8 3-4 0,-8 0 0 0,7 3 0 0,-7 0 0 16,4 4-11-16,0 5 0 15,-8-5-3-15,1-1 0 16</inkml:trace>
  <inkml:trace contextRef="#ctx0" brushRef="#br1" timeOffset="-162152.47">7232 16880 40 0,'-11'18'20'0,"11"1"-19"0,4-12 36 15,3-4-34-15,-7 3 0 16,3-3-1-16,5-3 1 0,-5-3-5 16,4-3 1-16,4-4 2 15,-1-2 1-15,8 2-3 16,-7 7 1-16,3-3 0 15,0 3 0-15,0 0 0 16,0-1 1-16,0 4-1 16,0-3 1-16,0 3-1 15,-3 3 1-15,-4-3-1 16,0 0 0-16,0-3-1 16,0 3 1-16,4 0-1 15,-8-6 1-15,4-3-1 16,-3-4 0-16,6 1 1 15,4-1 0-15,1 1 0 16,2-1 0-16,1 4 1 16,3 5 0-16,0 8 1 15,-7-1 0-15,4 12-1 16,0-2 1-16,-8-1-1 16,1 1 1-16,-1 0-1 0,8-7 0 15,-7 3-4-15,6-3 0 16,-3-6-9-16,-7 0 1 15,4-3-4-15,-8 3 1 16</inkml:trace>
  <inkml:trace contextRef="#ctx0" brushRef="#br1" timeOffset="-160647.08">6593 17406 60 0,'-3'16'30'0,"-18"15"-22"0,10-18 30 15,-6 3-36-15,-8 6 1 16,-3 6 0-16,-1 6 0 15,-6 10-5-15,-4-6 1 0,0 0 0 16,1-7 1-16,17-6-8 16,-1-12 1-16,15-10-6 15,7-13 1-15,7-12-4 16,-3-6 1-16,3-6 0 16,4-4 0-16,-8 0 4 15,8-2 1-15,-1 8 5 16,4 4 1-16,-3 3 8 15,-8 6 0-15,4 7 5 16,4 8 1-16,0 4 4 16,-1 7 1-16,-3 8 0 15,4 1 0-15,-1 3-5 16,-10 6 1-16,11 0-4 16,-4 6 0-16,4 4-5 15,-1-1 1-15,4-2-4 0,-3-4 0 16,3-3-7-16,0-6 0 15,-3-7-10-15,10-5 1 16</inkml:trace>
  <inkml:trace contextRef="#ctx0" brushRef="#br1" timeOffset="-160394.3">6724 17607 60 0,'0'10'30'15,"11"-7"-30"-15,-1-3 50 0,-6 3-49 16,10-3 1-16,7 0-1 16,4 0 1-16,3-3-3 15,4-4 0-15,3 1-5 16,-7-3 1-16,-3-1-13 15,3-5 0 1</inkml:trace>
  <inkml:trace contextRef="#ctx0" brushRef="#br1" timeOffset="-160140.37">6985 17435 49 0,'-4'9'24'0,"12"-6"-16"16,-1 0 31-16,0-3-36 0,7 0 0 15,7 7 3-15,4-1 1 16,3 3-8-16,4 4 0 16,-15-1 5-16,1 4 0 15,-4 3-4-15,-14 3 1 16,-7 9-4-16,-7 1 0 15,-11-1-8-15,-7-6 1 0,4-3-9 16,-4-6 1-16</inkml:trace>
  <inkml:trace contextRef="#ctx0" brushRef="#br1" timeOffset="-157016.43">7754 17576 43 0,'0'0'21'0,"18"-6"-9"0,-15-1 21 16,1 4-29-16,-4 3 0 0,0 0 3 16,0-6 0-16,0 0-8 15,-4-1 0-15,-3 1 5 16,-3 0 1 0,-15 3-2-1,0 3 0-15,-3 6-3 16,0 3 0-16,7 7-3 15,-4 0 1-15,7 2-1 16,4-2 0-16,11 0-1 16,-8-4 0-16,22 4 2 15,3-3 0-15,7-7 1 16,4-9 0-16,-4-4 0 47,7-5 1 0,-7-1-1-32,0-2 1 1,8-1-1-16,-15 0 0 16,3 1 1-16,1 5 0 15,-7 4 0-15,-1 6 1 0,1 6-1 0,-1 4 1 0,-3 8 1 16,4 1 0-16,-4 3-1 0,7 3 1 15,4-3-1 1,10-3 0 0,-10-3-6-16,-1-7 1 0,1-6-12 0,-4-9 0 15</inkml:trace>
  <inkml:trace contextRef="#ctx0" brushRef="#br1" timeOffset="-156428.62">8213 16861 44 0,'3'25'22'0,"-6"-9"-17"0,3-16 30 16,0 0-34-16,3-7 0 0,1 1 1 15,3-13 0-15,-4-18-2 16,-3-14 0-16,-3-14 1 15,-1-8 1-15,1 1-1 16,-4 0 0-16,3-3 0 16,4 0 0-16,0 9 0 15,0 3 0-15,4 10 0 16,3 12 1-16,3 13-1 16,1 9 1-1,7 13-1 16,-1 9 1-31,-3 13-5 63,-3 9 1-47,-4 6-8-16,-14 0 0 31,3 4-7-31,-10-1 1 31</inkml:trace>
  <inkml:trace contextRef="#ctx0" brushRef="#br1" timeOffset="-156130.35">8068 16506 55 0,'0'10'27'0,"11"-10"-21"0,-8 0 50 0,8 0-53 0,-1 0 1 15,4 3 0-15,11 0 0 0,0 0-8 0,0-3 1 0,3 0-2 0,3 0 0 0,1-6-15 0,0-3 1 16</inkml:trace>
  <inkml:trace contextRef="#ctx0" brushRef="#br1" timeOffset="-155919.47">8647 16067 73 0,'3'44'36'0,"-17"-9"-46"15,14-23 61-15,-7 4-51 16,0 9 0-16,0 0-1 15,0-3 1-15,3 6-3 16,4-2 0-16,4-5-5 16,-1-2 0-16,4-6-11 15,4-4 1-15</inkml:trace>
  <inkml:trace contextRef="#ctx0" brushRef="#br1" timeOffset="-155695.59">8894 16422 43 0,'7'-6'21'0,"-4"-1"-14"16,-6 4 28-16,-1 3-33 16,-3 0 1-16,0 3 3 15,-4 0 0-15,-3 7-7 16,0 2 1-16,-7 7 4 15,3 9 0-15,-6 7-1 16,6 6 1-16,0 9-2 16,8 0 0-16,3-3-3 15,7-9 0-15,10-7-3 16,8-6 1-16,7-6-6 16,3-10 0-16,7 1-9 0,0-13 0 15</inkml:trace>
  <inkml:trace contextRef="#ctx0" brushRef="#br1" timeOffset="-155470.74">9186 16491 58 0,'-7'37'29'0,"-24"10"-33"0,27-31 51 15,-10 0-47-15,-7 6 0 0,-7 6 1 16,-8 3 0-16,-3 1-1 15,8-1 0-15,-1-3-4 16,7-6 1-16,4-9-9 16,14-10 0-16,7-9-5 15,7-13 1-15</inkml:trace>
  <inkml:trace contextRef="#ctx0" brushRef="#br1" timeOffset="-155255.21">8992 16481 41 0,'18'25'20'0,"7"13"-12"0,-22-25 34 0,4 2-41 15,4 1 1-15,-1 3 0 16,5 0 0-16,-1-1-3 16,-7 1 0-16,7 6-2 0,0-6 1 15,0-6-6-15,4-7 1 16,-1-9-8-16,8-10 1 15</inkml:trace>
  <inkml:trace contextRef="#ctx0" brushRef="#br1" timeOffset="-155034.08">9313 16356 49 0,'11'6'24'0,"10"26"-21"0,-14-26 42 0,4 6-42 16,3 7 0-16,7 0 3 16,4 6 1-16,-8 0-9 15,1 7 1-15,-7-4 3 16,-8 0 0-16,-10 10-6 16,-11 2 1-16,-10 4-10 15,-14-3 0-15,-8-6-5 16,-2-4 0-16</inkml:trace>
  <inkml:trace contextRef="#ctx0" brushRef="#br1" timeOffset="-154738.81">8280 17256 63 0,'-7'22'31'0,"21"-16"-32"0,-4-6 60 16,4-6-55-16,18 0 1 16,14-1 3-16,14-2 0 15,21-10-10-15,36-12 0 16,3-13 6-16,17 3 1 15,-3 3-6 1,-17 7 1-16,-26 12-7 0,-20 7 1 0,-25 12-15 16,-25 6 1-16,-11 10-4 15,-10 3 1-15</inkml:trace>
  <inkml:trace contextRef="#ctx0" brushRef="#br1" timeOffset="-153943">8657 17701 60 0,'7'13'30'0,"-17"-1"-38"0,10-12 56 15,-4-3-47-15,1 3 0 16,-8 0 1-16,-3 6 0 15,3-2-2-15,-3 2 0 0,-7 3 2 16,-4 4 0 0,4 2-1-16,0 1 0 0,3 0 0 15,4 0 1-15,7-1-2 16,7-2 0-16,7-7-1 16,7-3 1-16,0-3 0 15,8-6 0-15,9 0-1 16,1-4 1-16,-4 1-1 31,1-1 1-31,-19 1-4 31,1 3 0-31,-4 3-3 0,-7 3 1 0,0 0-1 16,0 3 0-16,-4 6 0 16,1 4 1-16,-1 5 6 15,1 4 0-15,-1 3 4 16,-3-3 0-16,4 13 1 0,3 3 1 15,-7 5 0 1,3-2 0 15,4-3-1-31,0-4 0 16,-7 4-2 0,0-10 0-1,0-6-2 1,0-3 0-16,0-6-2 0,-4-1 1 0,-3-3-2 0,-4-2 1 15,-3-10-2-15,-3-10 1 0,2-9 0 0,1-6 0 0,7-3-1 0,4-4 1 16,6 7 0-16,8-4 0 16,6 7 1-16,11 7 0 15,-7 5 0-15,4 0 1 0,10 1-3 16,0 3 1-16,1 2-8 16,2 1 0-1,-2-7-5 1,-5-2 1-16</inkml:trace>
  <inkml:trace contextRef="#ctx0" brushRef="#br1" timeOffset="-153655.47">8996 17353 63 0,'7'6'31'0,"-4"4"-34"0,-3-4 61 16,0 0-58-16,0 10 1 15,-3 9 0-15,3 0 0 16,-4 0-3-16,4 0 1 16,4 0-3-16,3-6 1 15,4-6-7-15,3-7 1 16,-4 0-10-16,-3-6 0 15</inkml:trace>
  <inkml:trace contextRef="#ctx0" brushRef="#br1" timeOffset="-153386.47">9296 17566 62 0,'-4'19'31'0,"-13"-16"-32"0,9-3 53 0,-2 7-50 15,-4 2 0-15,-4 13 1 16,-3 6 0 0,3 4-4-16,1 5 1 0,-4 10 1 15,3-3 1-15,0 3-4 16,8 6 0-16,6-6-4 15,11-9 0-15,0-10-8 0,11-3 1 16,3-12-6 0,7-7 0-16</inkml:trace>
  <inkml:trace contextRef="#ctx0" brushRef="#br1" timeOffset="-152973.56">9606 17795 63 0,'-21'22'31'0,"-35"22"-35"0,41-31 58 0,-9 5-54 0,-4 1 1 0,-1-6 0 16,-10 9 0-16,4 6-3 15,3 0 1-15,4-3-4 16,7-9 1-16,10-3-6 15,8-10 1-15,3-3-8 16,11-19 1-16,6 6-1 16,4-12 0-16</inkml:trace>
  <inkml:trace contextRef="#ctx0" brushRef="#br1" timeOffset="-152735.71">9426 17657 55 0,'11'29'27'0,"-4"24"-34"16,-4-41 58-16,4 7-49 16,1 6 0-16,-1 4 0 0,7-4 0 15,-7 0-4-15,3 0 1 16,4-3-1-16,1-10 0 16,2 1-7-16,4-7 0 15,1-6-8-15,-8-16 1 16</inkml:trace>
  <inkml:trace contextRef="#ctx0" brushRef="#br1" timeOffset="-152475.84">9691 17538 65 0,'25'53'32'0,"13"26"-35"0,-24-57 61 0,8 6-56 15,-1 7 0-15,3 2-1 16,-2 1 0-16,-5-10-5 16,-10 6 1-16,-10 4-6 15,-11-3 0-15,-18-4-11 16,-14-6 0-16</inkml:trace>
  <inkml:trace contextRef="#ctx0" brushRef="#br1" timeOffset="-152139.48">7479 15619 68 0,'3'6'34'0,"12"-6"-37"0,-15 0 58 16,14 0-55-16,-11 0 1 15,4 0 0-15,0 0 0 16,4 0-5-16,-1 0 0 15,-2 0-5-15,-1-3 1 16,0 0-11-16,3-3 0 16</inkml:trace>
  <inkml:trace contextRef="#ctx0" brushRef="#br1" timeOffset="-151910.78">7772 15531 64 0,'3'13'32'0,"-10"2"-39"0,4-11 54 15,-1-1-47-15,-3 3 1 0,4 3 1 16,-8-2 0-16,11 2-3 16,-7-3 1-16,3 1-3 15,1-4 0-15,-1-3-8 16,1-3 1-16,3 3-8 15,3 3 0-15</inkml:trace>
  <inkml:trace contextRef="#ctx0" brushRef="#br1" timeOffset="-151556.68">7387 15917 53 0,'4'9'26'0,"-1"-15"-24"0,-3 6 45 16,0 0-43-16,0 0 0 0,0 0 2 15,7 3 0-15,-3 0-8 16,3 4 1-16,3 5 5 15,5 1 0-15,-1 2-2 16,7 1 0-16,7-7-1 16,11 1 1-16,-4-10-2 15,0-6 1-15,-3-4-2 16,0-2 0-16,-4-7-5 16,-3-3 0-16,0 3-13 15,-8-6 1-15,4 0-2 16,-10 3 0-16</inkml:trace>
  <inkml:trace contextRef="#ctx0" brushRef="#br1" timeOffset="-150961.55">8128 15588 31 0,'39'-25'15'0,"-25"-13"-5"0,-7 19 24 0,-14-9-31 15,0-3 1 1,-28-13 3 0,3 3 1-16,-7 10-9 15,-7 5 0-15,-3 14 6 16,-4 9 1-16,-7 6-3 15,-11 3 1-15,8 4-3 16,10 5 1-16,0 4-1 16,4 12 0-16,-11 7-1 15,10 19 0-15,1 8-2 0,-1 7 1 16,19 10-1 0,10 9 1-16,14-6-1 0,14-10 0 15,14-9 1-15,14-13 0 16,14-12 2-16,15-16 0 15,14-19 1 1,6-12 0-16,-3-19 0 0,-14-19 0 16,-3-3 1-16,3-10 0 15,-11 4-6-15,-3 0 0 16,-10-7-14-16,-12 7 1 16</inkml:trace>
  <inkml:trace contextRef="#ctx0" brushRef="#br1" timeOffset="-150250.02">3203 15782 52 0,'0'13'26'0,"14"-26"-18"0,-14 13 34 0,0 0-37 15,0 0 0-15,0 0 3 16,0 0 0-16,4 3-11 16,3 4 1-16,-4-1 4 0,5-3 1 15,2 3-7 1,1 0 0-16,-1-6-9 0,8 0 1 15,-4-6-8-15,7 0 0 16</inkml:trace>
  <inkml:trace contextRef="#ctx0" brushRef="#br1" timeOffset="-149909.81">3507 15685 56 0,'0'31'28'0,"3"-9"-28"0,-3-19 48 15,0 0-44-15,0-3 1 0,0 0 0 0,-3 0 1 0,3 0-9 0,0 4 1 0,0-4 2 16,10 3 0 0,-6-6-12-1,3-1 1 1,-7 4-8-16,0-6 0 0</inkml:trace>
  <inkml:trace contextRef="#ctx0" brushRef="#br1" timeOffset="-149572.92">3112 16183 44 0,'7'13'22'0,"-4"-16"-15"0,-3 3 32 16,0-6-37-16,7-4 1 15,-3 1 1-15,6-4 0 16,1-6-5-16,3 4 0 15,7-7 4-15,-7 0 0 0,4 3-2 16,0 3 0-16,-8 4-3 16,4-1 1-16,0 4-2 15,-10 3 0-15,3 2-1 16,-7 4 1-16,10 4 0 16,-10 5 1-16,11 4 0 15,-7-1 1-15,3-2 3 16,3 2 0-16,8 1 1 15,-8-4 0-15,12 0 0 16,-1-5 0-16,7-1 0 16,0-10 0-16,4-8-2 15,-11-7 0-15,0-3-3 16,-3 0 0-16,0 3-9 16,-8 3 0-16,-6-3-6 15,-4 6 1-15</inkml:trace>
  <inkml:trace contextRef="#ctx0" brushRef="#br1" timeOffset="-149032.33">3736 15798 36 0,'49'-50'18'0,"-17"15"-10"15,-21 23 26-15,-8-7-31 16,1-3 1-16,-4 0 2 15,-4-3 1-15,1-3-9 16,-15 2 1-16,-3-2 5 16,-7 0 0-16,3 3-2 15,-14 9 1-15,-17 10-2 16,-8 6 0-16,-3 6 0 16,-3 10 0-16,-8 3-1 15,18 3 1 1,0 9 0-16,7 10 0 15,4 3-1-15,3 12 0 0,14 16-1 0,11 16 0 16,10 3 0-16,11-13 0 16,11-9 0-16,0-15 0 15,17-10 1-15,21-19 0 16,22-6 0-16,17-23 1 16,-3-21-1-1,20-19 0-15,-2-12 0 16,-8-13 1-16,-14 3-8 0,-10 13 1 15,-18 3-10-15,-18 3 0 16</inkml:trace>
  <inkml:trace contextRef="#ctx0" brushRef="#br1" timeOffset="-145220.34">1725 13556 33 0,'0'-7'16'0,"11"23"-6"16,-11-13 16-16,3 0-24 16,4 10 0-16,-7 3 1 15,0 12 0-15,-7 16-3 0,4 18 0 16,-8 17 2-16,1 24 0 15,2 23-1-15,-2 18 1 16,10 22-1-16,0 4 0 16,0-7-2-16,0-13 0 15,0-21-1-15,0-23 0 16,-11-15-11-16,4-22 0 16</inkml:trace>
  <inkml:trace contextRef="#ctx0" brushRef="#br1" timeOffset="-143840.05">1693 13496 23 0,'14'10'11'16,"-6"-4"-7"-16,2-6 5 0,-6 0-8 16,3 0 1-16,3-6 1 15,1 2 0-15,-4-2-3 16,14 0 1-16,0 0 2 15,7 2 0-15,1 4-1 16,-8 0 1-16,18 4-1 16,-8-1 1-16,1 0-2 15,18 0 1-15,-12-3-1 16,12-3 1-16,-1 0 0 16,11-4 0-16,4-2-1 15,-4-4 1-15,24-2-1 16,8-4 1-16,17-3-1 15,-6 3 0-15,17 0-1 0,7 4 1 16,3-4-1-16,-10 0 0 16,11 7 0-16,6-4 0 15,1 0 1-15,-1-3 0 16,8 7 0-16,10-4 0 16,-7 0-1-16,4 1 1 15,7 2-1-15,0 1 1 16,-11-1-1-16,14 4 0 0,-3-1 0 15,-11 7 0-15,11 3-1 47,-4 0 1-47,0 3 0 0,-7 4 0 0,-10-1-1 16,3 6 1-16,-11-2 0 0,-10 2 0 0,-17 1-1 16,-8-4 1-16,-10 1 0 15,-8-4 0-15,-6 7-1 16,-4-4 1-16,-18 4-1 15,-10-4 1-15,0 0-1 16,-7 1 1-16,-4-4-1 16,-3-3 0-16,-4 0 0 15,0 7 1-15,-4 2 0 16,-2 7 0-16,-1 6-1 16,3 10 1-16,-6-1-1 15,0 10 1-15,-4 3 0 16,7 13 0-16,3 5-1 15,-6 20 1-15,3 3 0 16,0 15 0-16,11 17 0 16,-4 2 1-16,14 3-1 0,-3 7 0 15,17-7 0-15,1-9 1 16,-1-6-1-16,1-19 1 16,-15-6-1-16,-7-10 1 15,-10-9-1-15,-15-6 1 16,-10-7-2-16,-18-12 1 15,-17-13 0-15,-7-12 0 16,-18-10-1-16,-14-9 0 0,-29-7 0 16,-3-2 1-16,-24-1 0 15,-29-3 0-15,-10 7 0 16,-22 6 0-16,0 9 0 16,-31 10 0-16,0 9-1 15,0-3 0-15,-1 0 0 16,1 0 1-16,0-7 0 15,-11-2 0-15,-4-10 0 16,1-6 1-16,-15-3 0 16,-3-7 0-16,-14 4 0 15,4-4 1-15,2 10-6 16,1-3 0-16,7 3-7 16,-7 0 0-16</inkml:trace>
  <inkml:trace contextRef="#ctx0" brushRef="#br1" timeOffset="-140039.22">8894 9429 25 0,'7'-3'12'0,"7"6"-5"0,-11-3 12 16,4 3-15-16,-3 0 1 16,3 0 3-16,0 4 0 0,4-1-9 15,-1 6 1-15,4 4 6 16,0 6 0-16,0 3-1 15,1 0 1-15,2 0-1 16,-3 4 0-16,0-1-1 16,-3-6 1-16,7-3 0 15,-8-10 0-15,15-9-1 16,7-13 0-16,10-18-1 16,11-25 0-16,17-17-5 15,19-30 0-15,20-26-14 16,11 1 1-16,-7-13-5 15,0 18 1-15</inkml:trace>
  <inkml:trace contextRef="#ctx1" brushRef="#br2" timeOffset="-170181.38">74 7400 0,'0'0'0,"-74"442"0,74-442 0,0 0 0,0 0 15,0 0 1,0 0 0,0 0-1</inkml:trace>
  <inkml:trace contextRef="#ctx0" brushRef="#br2" timeOffset="-135593.45">751 12072 41 0,'7'16'20'0,"4"-22"-11"0,0 6 21 16,-1 0-29-16,1-3 1 15,6-4-1-15,-2 1 1 16,13 0-3-16,11 0 1 16,-8-4-1-16,8 4 1 15,0 6-8-15,-11 0 1 16,-3 3-6-16,0 0 0 0</inkml:trace>
  <inkml:trace contextRef="#ctx0" brushRef="#br2" timeOffset="-135366.59">840 12298 56 0,'17'3'28'0,"15"-3"-30"0,-11 0 53 0,18 0-51 16,10-3 1-16,15-6 0 15,13-7 0-15,-6-3-2 16,0 4 1-16,-4 2-4 0,-18 4 0 16,-10 6-13-1,-14-10 1-15</inkml:trace>
  <inkml:trace contextRef="#ctx0" brushRef="#br2" timeOffset="-134560.1">730 11448 37 0,'11'0'18'0,"-1"-3"-5"0,-10 3 16 0,0 3-25 16,7 1 1-16,-7-1 1 16,0 3 1-16,0 3-9 15,0 7 1-15,-7 3 5 16,4 9 1-16,-8 3-4 16,-3 7 1-16,4 0-1 15,6-4 0-15,-3 1-1 16,4-10 1-16,3 0 0 15,3-6 0-15,4-4 0 16,4-5 0-16,6-1 0 16,-3-9 0-1,15-12-1 1,2-1 0-16,-2 1-3 16,-8 2 0-16,0 1-10 0,4-4 1 15,-15-6-5-15,1 13 1 16</inkml:trace>
  <inkml:trace contextRef="#ctx0" brushRef="#br2" timeOffset="-134181.75">1030 11442 45 0,'7'6'22'0,"-14"7"-19"16,7-10 37-16,0 3-39 15,-3 4 0 1,-4 12 1-1,-4 3 1-15,0 0-4 16,4 9 1-16,-3-2 1 16,6-7 0-16,-3-3-2 15,-3-7 0-15,10-2-5 16,-7-7 0-16,7-15-6 16,7-4 1-16,-7-2-2 15,7-4 0-15,-4-3 0 0,-3-3 0 16</inkml:trace>
  <inkml:trace contextRef="#ctx0" brushRef="#br2" timeOffset="-133794.89">991 11430 23 0,'7'-4'11'0,"-7"1"-4"0,4 3 23 16,3 0-26-16,-7 0 0 15,0 0 2-15,11-3 0 0,-1 3-7 16,1 3 0-1,17 0 7 1,-7 4 1-16,0 2-2 16,-3 1 0-16,-11 2-2 15,-7 4 1-15,-7-1-2 16,0 1 1-16,-7 0-4 16,-7 3 1-16,3-7-1 15,-3-2 0-15,10-1 0 16,-6-3 0-16,6 1-1 15,4-1 1-15,3-6-1 16,4 3 1-16,11-3 0 16,0 3 0-16,6-3 0 15,4 6 1-15,1 4 0 16,6-1 1-16,-7 4-1 16,-3-1 1-16,-4 1-3 0,-4-1 0 15,-10 1-11-15,-3-4 1 16,3-2-2-16,0-7 0 15</inkml:trace>
  <inkml:trace contextRef="#ctx0" brushRef="#br2" timeOffset="-133014.65">1446 11521 18 0,'39'-13'9'0,"11"0"3"0,-40 7 10 16,-6 0-17-16,6-3 0 16,-3-1 3-16,-3-2 0 15,-8-1-10-15,-6 0 1 16,-8 1 7-16,-10-4 0 16,3 4-3-16,-14-4 0 15,-6 0-1-15,-8 1 0 16,3 5-1-16,-3 1 0 15,-3 3-1 1,-4 2 1-16,7 4-1 0,-3-3 1 16,-4 3-1-16,0 3 1 15,-7 10-1-15,14-7 1 0,-4 7-1 16,15 2 1-16,-8 4-1 16,8 3 1-16,3 3 0 15,11 7 0-15,0 2-1 16,14 19 1-16,7 1 0 15,14-1 0-15,14-3-1 16,7-6 1-16,15-3 0 16,24-10 0-16,3-6 0 15,18-9 0-15,8-7-1 16,2-9 1-16,-2-3-1 16,-22-9 1-16,-4-4-1 15,-3-3 0-15,-7-3-1 0,-10-3 0 16,-8-6 0-1,-3 0 0 1,-22-23-15-16,-6 10 1 16</inkml:trace>
  <inkml:trace contextRef="#ctx0" brushRef="#br2" timeOffset="-130656.16">1669 12245 26 0,'-4'25'13'0,"8"-9"1"0,3-13 14 0,-7-3-22 15,3 0 0-15,4 0 3 16,4-3 0 0,-1-13-11-1,8-3 0-15,3-12 7 16,7-10 1-16,4-3-4 15,0-15 1-15,-4-17-2 16,11-18 0-16,-11 0-1 16,-7 0 0-16,1-3-1 15,-5 3 1-15,-6 12-2 16,-8 7 1-16,-3 9 0 16,-3 13 0-16,-4 12-1 15,3 16 1-15,-3 16-1 16,4 12 1-16,-11 12 0 15,-1 14 1-15,5 15 0 0,-8 9 0 16,15 16 0-16,-4 16 1 16,0 2-1-16,3 4 1 15,4-9-1-15,4-13 0 16,3-13 0-16,3-6 0 16,-3-9-1-16,4-13 0 15,-8-9-2-15,4-6 0 16,4-7-5-16,0-3 1 15,6-3-7-15,-3-6 0 16</inkml:trace>
  <inkml:trace contextRef="#ctx0" brushRef="#br2" timeOffset="-130462.33">2096 11928 41 0,'-11'44'20'0,"0"-16"-13"0,11-18 34 0,-7-1-41 16,4 1 1-16,-4-1-1 16,3 0 0-16,4-2-1 15,-10-4 1-15,10-3-5 16,0 0 0-16,0-10-9 16,0-8 1-16</inkml:trace>
  <inkml:trace contextRef="#ctx0" brushRef="#br2" timeOffset="-130266.29">2043 11771 40 0,'14'22'20'0,"3"7"-12"0,-13-26 29 16,3 3-37-16,4 0 1 16,-4 1-1-16,3-7 0 31,1 3-3-31,3 0 1 0,0 0-4 0,0-3 1 15,4 3-7-15,-8 3 1 16,8 1-2-16,-7-1 0 0</inkml:trace>
  <inkml:trace contextRef="#ctx0" brushRef="#br2" timeOffset="-129861.05">2254 12013 34 0,'0'12'17'0,"7"-5"-19"0,-7-7 34 0,4 3-31 16,-4-3 1-16,7-3-1 15,-4 0 0-15,8-4-2 16,7 1 1-16,-1 0 0 16,-3-4 1-16,4 1-1 15,3 3 0-15,-3-1-1 16,3 1 0-16,-3 0 0 16,-8 3 0-16,1 0 0 15,-1 3 0-15,-6 3 0 16,3 0 0-16,-3 0 0 15,3-3 1-15,-7 3 0 16,7-6 0-16,3 0 0 16,-6-7 1-1,13-5 0-15,5-1 1 16,-5 0 0-16,8 7 0 16,0 3 1-16,-1 3 0 15,1 6 0-15,-11 3 1 16,4 3-2-16,-8 7 1 15,-3 0-2-15,-3-4 0 16,6-2-1-16,1-4 0 16,0 3-5-16,-1-2 1 15,-3-4-9-15,-7-3 0 16</inkml:trace>
  <inkml:trace contextRef="#ctx0" brushRef="#br2" timeOffset="-129498.06">1605 12458 47 0,'39'3'23'0,"-25"-9"-16"16,-14 6 38-16,7 3-44 15,-7 3 0-15,-7 7 1 16,4 3 1-16,-15 6-4 0,0 3 1 16,-3 6 1-1,0 4 1-15,3 5-2 0,4 4 1 16,-3-3-1-16,6-7 1 15,11-8-4-15,7-11 0 16,7-5-5-16,4-20 0 16,3-5-9-16,7-11 1 15</inkml:trace>
  <inkml:trace contextRef="#ctx0" brushRef="#br2" timeOffset="-129178">1418 12684 64 0,'7'12'32'0,"14"-12"-36"0,-10 4 59 0,7 2-53 16,3-3 1-16,18-6-1 16,-4 3 1-16,4-3-5 15,7 3 1-15,-8-7-1 16,-6 4 0-16,0 0-10 15,-4-3 0-15,-7-7-8 16,-3 4 1-16</inkml:trace>
  <inkml:trace contextRef="#ctx0" brushRef="#br2" timeOffset="-128851.2">1894 12665 63 0,'4'19'31'0,"14"-22"-33"0,-11 6 55 16,-4-6-52-16,8 3 1 0,-1-3 0 16,12 3 0-16,6-3-3 15,11 6 1-15,-1-3 0 16,1 0 1-16,-14 0-5 15,3 0 0-15,-7-3-11 16,-3 3 1-16,0-7-5 16,-8 1 0-16</inkml:trace>
  <inkml:trace contextRef="#ctx0" brushRef="#br2" timeOffset="-128557.24">2163 12537 57 0,'14'18'28'0,"10"-11"-30"16,-20-4 51-16,6 3-48 16,1 0 0-16,7 4 0 15,-8 2 0-15,1 4-2 16,-4 3 0-16,-14 6 0 0,-4 0 1 15,-6 3-1-15,-8 0 0 16,-3 1-5-16,-1-7 0 16,1-1-11-16,7-8 1 15</inkml:trace>
  <inkml:trace contextRef="#ctx0" brushRef="#br2" timeOffset="-128216.39">2501 12696 59 0,'-7'13'29'0,"14"-10"-29"0,-7 0 48 0,4-6-45 16,3-3 0-16,-4 0 1 15,15-1 0-15,10 1-6 16,4 0 1-16,7 0 1 16,0-1 1-16,3 1-6 15,-14 3 1-15,4 0-10 16,-4 0 0-16,-7-4-5 16,-3 1 0-16</inkml:trace>
  <inkml:trace contextRef="#ctx0" brushRef="#br2" timeOffset="-127968.42">3090 12584 53 0,'11'12'26'0,"-22"1"-29"0,11-7 47 0,0 3-43 15,0-2 1 1,-21 2-1 0,11 0 0-16,-8-2-2 15,7-4 1-15,-6-3 0 16,6 0 1-16,8-6-1 16,3-1 0-16,3 1-1 15,4 0 1-15,4-1 0 16,-1 1 0-16,8 3 0 15,3 3 0-15,0 0-1 16,-3 6 1-16,-4-3 0 31,4 4 0-31,-4 2 0 0,3 4 0 0,1-1-1 16,3 1 1-16,0-4 0 16,8-3 0-16,-1-6-1 15,4-6 1-15,-4-6-1 0,-3-1 0 16,-1 1 0-16,-3-4 1 31,-31 0 0-31,-18 4 1 16,-11 2-1-16,-4 7 0 15,-6 3-4-15,10 3 0 16,-3 4-11-16,3-1 0 16</inkml:trace>
  <inkml:trace contextRef="#ctx0" brushRef="#br2" timeOffset="-127099.95">4166 11198 34 0,'0'-10'17'0,"11"4"-3"0,-11 6 18 15,0 0-26-15,7-6 0 16,-7 6 4 0,0 0 1-16,0 0-13 0,0 3 0 15,0 6 10-15,0 4 0 16,0 6-3-16,0-1 0 16,0 11-2-16,0 2 0 15,0 7-1-15,0-4 0 16,-7 4-1-16,3-1 1 31,4 7-1-31,0-6 0 0,-3-1-1 0,-1-2 0 16,4-4-4-16,0-12 0 0,0-13-5 15,0-6 0-15,0-9-12 16,4-10 0-16</inkml:trace>
  <inkml:trace contextRef="#ctx0" brushRef="#br2" timeOffset="-126375.49">3567 11925 41 0,'-11'6'20'0,"11"-12"-7"15,0 6 23-15,4-6-33 16,3 3 1-16,-4-7 2 16,4 1 1-16,4 3-7 15,-1-1 1-15,8 4 5 16,7 3 1-16,21 0-1 15,6 0 0-15,26 3-1 0,14-3 0 16,14-3-2-16,17-3 0 16,15-4-2-16,-1 1 0 15,-3-3-2-15,-7-1 1 16,-17 0-3-16,-22 4 1 16,-18 3-4-16,-20 6 0 15,-29 9-6-15,-21 1 0 47,-18 5-9-16,-24-2 1-15</inkml:trace>
  <inkml:trace contextRef="#ctx0" brushRef="#br2" timeOffset="-125339.27">3969 12461 34 0,'0'7'17'0,"-4"-7"-1"0,4 0 17 0,0 0-27 16,0 0 0-16,4-7 3 15,13 1 1-15,1 3-13 16,14-3 1-16,-4-4 7 16,-7 4 1-16,4 6-5 0,0 0 0 15,-11 0-9-15,3 0 0 16,1-3-10-16,-7-3 1 16</inkml:trace>
  <inkml:trace contextRef="#ctx0" brushRef="#br2" timeOffset="-124873.65">4424 12383 55 0,'14'19'27'16,"25"-26"-25"-16,-22 7 43 0,-2 0-44 0,9 0 0 0,-3 0 1 0,-3-3 0 0,-4 0-3 15,4-3 0-15,-8-4 1 16,-3 1 1-16,4-3-1 16,-11-4 0-16,-7 0-1 15,0-3 0-15,-4 4 0 16,1-1 1-16,-1 3-1 15,-3 4 0-15,0 3 0 0,0 3 1 16,-7 6 0-16,3 6 0 16,0 10-1-1,4 6 1-15,4-3 0 0,-8 6 0 16,0 4 0-16,4-1 1 16,4 0-1 15,10 1 1-31,3-4 0 0,4 0 0 15,7-9-1-15,8-7 0 0,6-5-1 0,4-7 0 16,3-7-8-16,-7-5 1 16,4-13-9-16,-15-6 1 15</inkml:trace>
  <inkml:trace contextRef="#ctx0" brushRef="#br2" timeOffset="-124569.74">4614 12098 65 0,'22'18'32'0,"-1"-11"-35"15,-14-4 59-15,3-3-56 16,8 3 0-16,-15-6-1 0,15 0 1 16,0 3-3-16,3-10 1 15,-7 10-6-15,4-6 0 16,-11-3-11-16,3-7 1 16</inkml:trace>
  <inkml:trace contextRef="#ctx0" brushRef="#br2" timeOffset="-124186.23">5031 11859 48 0,'0'22'24'0,"0"6"-19"16,-7-18 33-16,0 2-37 15,-1 4 1-15,1 6 0 16,-10-3 0-16,3 12-3 15,-4 7 1-15,-3-4 1 16,0 4 1-16,3 0-2 0,7-4 1 16,1-3-2-16,10-9 1 15,10-9-4 1,8-10 1-16,-4-9-9 0,4-4 1 16,3-8-5-16,-3-4 1 15</inkml:trace>
  <inkml:trace contextRef="#ctx0" brushRef="#br2" timeOffset="-123939.54">4822 12044 60 0,'11'22'30'0,"0"-12"-31"0,-1-10 59 0,8 0-58 0,10-7 1 0,14-2-2 0,8-4 1 0,-1 1-7 0,-6-4 0 0,-5 4-11 0,-16-1 0 0</inkml:trace>
  <inkml:trace contextRef="#ctx0" brushRef="#br2" timeOffset="-122934">5369 11953 36 0,'4'3'18'0,"6"13"-5"0,-10-16 18 16,7 3-27-16,-7 0 1 15,0-3 3-15,11 0 0 16,0 0-10-16,6-3 0 16,4 0 7-16,8-3 0 15,6 0-3-15,11-1 0 16,-7 4-3-16,-8 0 0 0,-2 3-6 16,-8 0 0-16,-7 3-10 15,-7-3 0-15</inkml:trace>
  <inkml:trace contextRef="#ctx0" brushRef="#br2" timeOffset="-122604.48">5500 12141 48 0,'-11'22'24'0,"15"-9"-14"0,-4-13 36 0,0 0-41 0,7 0 1 0,3 0 1 0,8 0 1 0,14-9-11 0,0-1 0 0,6-2 4 15,1-4 0-15,-7 3-11 16,-4 1 0-16,-17-7-10 16,-1 10 1-16</inkml:trace>
  <inkml:trace contextRef="#ctx0" brushRef="#br2" timeOffset="-121702.86">5888 12408 34 0,'-18'19'17'0,"18"3"-7"15,0-16 17-15,0 0-22 0,-3 7 1 0,3-1 1 16,0-5 1-16,0-4-10 15,10-3 1-15,1-6 7 16,7-13 0-16,13 0-2 16,-3-19 1-16,15-6-3 15,6-18 0-15,1-14-1 16,-1-8 0 0,-3-17-2-16,-7-2 1 46,-15-10-1 33,1 3 0-48,-7 10 0-16,-8 3 1-15,-10 15-2 16,-3 10 0 0,-4 12-1-16,-4 20 1 0,-10 15 0 0,0 15 0 0,-4 16 0 15,-3 13 0-15,3 16 2 0,-3 21 0 0,7 13 1 0,3 22 0 0,4 3 2 16,7 13 1-16,3 3 0 0,8-13 0 0,7-9-1 0,6-7 1 0,-3-15-1 0,11-13 0 16,-4-9-4-16,0-12 0 0,8-14-3 0,-5-8 0 0,1-10-9 0,-4-7 0 15,7-8-5-15,-7-1 0 16</inkml:trace>
  <inkml:trace contextRef="#ctx0" brushRef="#br2" timeOffset="-121361.59">6410 12185 59 0,'0'38'29'0,"-14"-35"-32"0,7 3 54 0,7 4-49 15,-4 5 0-15,4 4 0 0,-7 0 1 16,4-3-7-16,-1-1 1 15,4-5-5 1,4-7 0-16,-1-9-10 0,4-13 1 16</inkml:trace>
  <inkml:trace contextRef="#ctx0" brushRef="#br2" timeOffset="-121068.39">6378 11944 56 0,'28'38'28'0,"4"-23"-32"0,-21-12 46 0,3 4-43 0,0-4 1 0,4 3-4 0,-8 0 0 0,8 1-1 16,0 2 0-16,-4 0-9 15,-11 4 1-15,4-1-2 0,-7 1 1 0</inkml:trace>
  <inkml:trace contextRef="#ctx0" brushRef="#br2" timeOffset="-120881.4">6544 12223 30 0,'14'6'15'0,"-7"10"-10"16,-3-13 28-16,3 0-33 15,-7-3 1-15,7 0 0 16,-7 0 1-16,7-6-3 16,0-3 1-16,0 2 1 15,4 1 0-15,3 3 0 0,3 0 0 16,1 0-1-16,3-4 1 15,-7 4-1-15,4 3 1 16,0 0-1-16,-4 0 1 16,0 0-1-16,-4 0 0 15,4 0-1-15,-3 0 1 16,0-3-1-16,-4 0 1 16,0-7 0-16,3 1 0 15,1 0 0-15,-1-1 0 16,-2 1 0-16,6 3 1 15,-4 6 2-15,11 9 0 16,-3 4 0-16,10-4 1 0,4 0 0 16,0 4 0-16,-4-4-1 15,0 1 0 1,0-7-4-16,-6-3 0 0,-5 0-14 16,-6-16 1-16</inkml:trace>
  <inkml:trace contextRef="#ctx0" brushRef="#br2" timeOffset="-120242.22">5782 12637 52 0,'-3'12'26'16,"6"39"-21"-16,-3-39 38 0,-3 4-41 0,-5 6 0 16,-2 9-1-16,-8 10 1 15,4-7-3-15,-7 1 0 16,7 3 1-16,3-10 0 16,8-3-5-16,3-9 1 15,3-7-8-15,4-9 0 16,-3-13-5-16,-4 1 1 15</inkml:trace>
  <inkml:trace contextRef="#ctx0" brushRef="#br2" timeOffset="-119883.13">5514 12834 59 0,'-4'19'29'0,"-3"-6"-30"0,7-13 57 0,0 3-54 0,7 0 1 0,0-3 0 0,15 0 0 0,13 0-5 0,11-3 1 0,-4 0 2 0,-3-3 0 0,0-1-6 0,0 1 0 0,-8 0-14 0,8-7 0 0</inkml:trace>
  <inkml:trace contextRef="#ctx0" brushRef="#br2" timeOffset="-119499.61">5941 12787 58 0,'7'7'29'0,"7"-14"-21"0,-7 7 40 0,4-3-45 0,6 3 0 16,-6 0 0-16,10 0 1 16,7 3-6-16,11 1 1 0,-7-1 2 15,0 0 1-15,-4 0-6 16,0-3 1-16,-7 0-8 16,-10-3 0-16,6-7-9 15,-13 1 1-15</inkml:trace>
  <inkml:trace contextRef="#ctx0" brushRef="#br2" timeOffset="-119198.79">6237 12637 56 0,'18'31'28'16,"14"-24"-25"-16,-22-7 46 0,4 0-46 15,0 3 1-15,0 3 1 0,-3 3 0 16,0 4-7-16,-8-1 1 16,-3 4 3-16,-7 3 1 15,-11 6-4-15,-6 3 0 16,-4 4-4-16,-8-10 1 16,12-4-8-16,-5-5 0 15,15-10-8-15,11-6 1 16</inkml:trace>
  <inkml:trace contextRef="#ctx0" brushRef="#br2" timeOffset="-119004.78">6488 12784 56 0,'-11'16'28'16,"15"-16"-25"-16,-4 0 49 0,3 0-48 16,8 0 0-16,-1 0 1 15,4 0 0-15,4-3-7 16,3 0 0-16,7-4 3 15,1 4 1-15,-1 0-6 16,4 3 0-16,-11-3-10 0,0 0 1 16,-3 0-7-16,-4-4 1 15</inkml:trace>
  <inkml:trace contextRef="#ctx0" brushRef="#br2" timeOffset="-118705.89">7013 12740 59 0,'11'32'29'0,"-22"-32"-35"0,11 3 52 0,-10 0-46 16,-4 3 1-16,-1 4-1 15,5-1 1-15,-11 4-2 16,3-7 1-16,0 0 0 16,-3-3 1-16,4 0-2 15,2-3 1-15,5-3-1 16,10-3 1-16,0-3-1 16,3-4 1-16,12 7-1 15,-1 0 1-15,3 2-1 16,4 1 1-16,1 3 0 15,-1 3 0-15,0 1 0 16,4 2 0-16,-4 3-1 0,-4 4 1 16,5-4 0-1,-1 1 0-15,7-4 0 0,-3-3 0 16,3-3-1-16,0-3 1 16,0-7-1-1,-3-2 1 1,-4 2 0-16,-7-5 0 15,-3-4 0-15,-18 0 0 0,-7-3 0 0,-11 10 0 16,-10 2-2-16,-4 7 1 16,-10 6-9-16,6 0 1 15,1-9-6-15,0 0 0 0</inkml:trace>
  <inkml:trace contextRef="#ctx0" brushRef="#br2" timeOffset="-118136">8019 11583 39 0,'-7'3'19'0,"0"1"-7"0,3-4 29 0,-3-4-37 16,-4 8 0-16,-3 2 5 16,-7 3 0-16,-4 7-10 15,-10 9 1-15,0 16 6 16,3 9 1-16,0 19-2 16,8 16 0-16,-1 31-2 15,11 9 0-15,10 19-2 31,11-12 0-31,15-13-2 0,2-28 0 0,12-22-8 16,2-25 1 0,-13-25-13-16,-11-10 0 15</inkml:trace>
  <inkml:trace contextRef="#ctx0" brushRef="#br2" timeOffset="-117503.14">7909 12088 59 0,'11'13'29'0,"10"-4"-14"0,-14-3 29 16,4-3-42-16,3 1 0 16,0-4 0-16,7 0 0 0,7 0-3 15,1-7 0-15,-5 1-2 16,1 0 1-16,-7 0-10 15,-1 2 1-15,-6-5-8 16,-1 6 0-16</inkml:trace>
  <inkml:trace contextRef="#ctx0" brushRef="#br2" timeOffset="-117085.45">8336 12145 69 0,'14'22'34'0,"14"-19"-38"0,-17-6 62 16,10-4-58-16,-3 1 1 15,3 0-1-15,-3-1 1 16,-4-2-2-16,0 0 0 15,-4-1 0-15,1-5 1 16,-7-1-2-16,3 0 1 16,-14 0-2-16,3 4 0 15,-7 3-1-15,-3 2 0 16,0 7 0-16,-7 3 1 16,0 10 0-16,3 6 1 15,-10 3 1-15,7 3 1 0,3 0 0 16,1 6 1-16,6 4 0 15,4 6 0-15,7-7-1 16,11-6 1-16,10-6-1 16,3-6 0-16,5-7-2 15,6-6 1-15,-3-9-10 16,-15 0 0-16,1-16-5 16,7-3 0-16</inkml:trace>
  <inkml:trace contextRef="#ctx0" brushRef="#br2" timeOffset="-116746.86">8759 11574 72 0,'8'25'36'0,"-26"13"-47"0,11-26 70 16,-4 7-59-16,-3 9 0 15,-3 0 0-15,-5 7 0 16,5 9 0-16,3-3 1 16,3-4-1-16,0-2 0 15,8-10-3-15,3-3 0 0,3-10-5 16,1-5 0-16,3-7-12 15,-7-13 1-15</inkml:trace>
  <inkml:trace contextRef="#ctx0" brushRef="#br2" timeOffset="-116510.49">8565 11784 56 0,'0'34'28'0,"8"-15"-20"0,-5-16 43 0,-3-3-49 15,0 4 0-15,11-8 0 16,-1 4 1-16,11-3-4 16,18-3 0-16,4-3 0 15,2-4 1-15,-2 0-6 16,-4 4 1-16,-8-3-14 0,-3-10 0 16</inkml:trace>
  <inkml:trace contextRef="#ctx0" brushRef="#br2" timeOffset="-116209.02">8865 11229 59 0,'4'16'29'0,"10"6"-26"0,-11-16 43 0,5 3-43 16,-1 10 0-16,10 19 1 15,8 18 0-15,7 10-5 16,-1 19 0-16,1 24 4 16,3 14 0-16,1 21-3 15,-12-3 1-15,-6 10-2 16,-18-10 0-16,-7-3-6 15,-25-10 0-15,-24-18-13 16,-22-19 0-16</inkml:trace>
  <inkml:trace contextRef="#ctx0" brushRef="#br2" timeOffset="-108438.38">7733 13142 36 0,'-11'12'18'0,"8"-12"-7"16,3 0 19-16,0-3-24 15,0 3 1-15,0 0 3 0,0 3 0 16,0-3-12-16,3 3 1 16,4 4 8-16,7-1 0 15,11-3-4-15,10-3 1 16,11-6-4-16,-7-4 0 16,7 1-7-16,-7 6 1 15,-7 3-13-15,-8-3 1 16</inkml:trace>
  <inkml:trace contextRef="#ctx0" brushRef="#br2" timeOffset="-108239.49">7684 13427 59 0,'7'10'29'0,"21"-20"-33"16,-7 4 44-16,4 0-40 15,13-7 1-15,8 4-1 16,-7 2 1-16,11 1-8 16,-5 0 1-16,5 0-9 15,-1-1 0-15</inkml:trace>
  <inkml:trace contextRef="#ctx0" brushRef="#br2" timeOffset="-107892.18">8738 13157 55 0,'11'4'27'0,"-4"-26"-25"16,-14 15 43-16,-4 1-44 0,-6-3 1 15,-1-7 0-15,-7 3 0 16,-3 10-2-16,-7 10 0 15,0 5 2-15,-8 16 0 16,1 4-3-16,0 2 1 16,6 4-2-16,-3 3 0 0,18-1-1 15,7-2 1-15,18-7 0 16,20-6 0 0,22-18 3-16,4-14 1 0,13-15 0 15,-3 1 1-15,-10-8-1 16,-8-2 1-16,-10-4-4 15,-11 4 0-15,-14-3-17 16,-21-1 1-16</inkml:trace>
  <inkml:trace contextRef="#ctx0" brushRef="#br2" timeOffset="-99818.18">20151 15839 22 0,'3'12'11'0,"4"7"-5"0,-3-16 12 16,-1 0-17-16,4 0 1 16,4 0 2-16,3-3 1 0,4 0-6 15,3-3 1-15,7-3 3 16,4-3 0-16,7-1-1 15,7-2 1-15,3-1-3 16,0 4 0-16,-10-7 0 16,-4 4 0-16,-6-1-2 15,-8 7 0-15,-7 3-3 16,-11 3 0-16,-6 0-4 16,-11 3 0-16,-7-3-1 15,-8 3 1-15</inkml:trace>
  <inkml:trace contextRef="#ctx0" brushRef="#br2" timeOffset="-99504.08">20055 15970 34 0,'29'19'17'0,"9"-6"-24"0,-27-13 37 16,10 0-29-16,14 0 0 16,4-4 0-16,7 4 1 0,4-3-3 15,2 0 1-15,-2 0 0 16,-4 0 0-16,-15 3-3 15,-6 0 0-15,-7 3-5 16,-11 3 0-16,-11 1-2 16,-10-4 1-16</inkml:trace>
  <inkml:trace contextRef="#ctx0" brushRef="#br2" timeOffset="-99248.36">19837 16271 25 0,'10'3'12'0,"33"-9"-9"16,-26 0 22-16,8 0-24 0,10-4 0 16,1 1 1-16,-1-1 0 15,7 1-3-15,4 3 1 16,0-1 0-16,-4 1 1 15,1 0-2-15,-5 0 0 16,1-1-4-16,-4 1 1 16,-3-3-5-16,-4-4 0 15</inkml:trace>
  <inkml:trace contextRef="#ctx0" brushRef="#br2" timeOffset="-98932.78">19900 16412 28 0,'14'13'14'0,"22"-22"-11"15,-26 5 24-15,8 1-27 16,7-3 0-16,3 0 0 16,0-4 1-16,11-2-1 15,10-4 0-15,1 4 0 16,2 2 1-16,5 1-1 16,-4-1 0-16,-4 1-4 0,-3 0 1 15,-11 2-6 1,-6 1 0-16</inkml:trace>
  <inkml:trace contextRef="#ctx0" brushRef="#br2" timeOffset="-98666.2">19844 16579 38 0,'14'34'19'0,"25"-21"-18"16,-25-10 34-16,7 0-34 16,14-3 0-16,4-10 0 15,7 1 1-15,14-3-3 16,10-4 1-16,5 0 0 16,-5-3 1-16,-10 7-3 15,-7-1 1-15,-18 4-9 16,-10-1 1 31,-11 4-3-47,-10-3 0 0</inkml:trace>
  <inkml:trace contextRef="#ctx0" brushRef="#br2" timeOffset="-97537.39">18930 14782 17 0,'7'3'8'0,"4"-16"-3"0,-4 7 7 16,3-3-11-16,4-4 1 16,-3-3 2-16,3-2 1 15,4-1-5-15,10-3 1 16,7-6 3-16,1-4 1 16,6-5-1-16,4 2 1 15,7-6-3-15,3 1 1 16,1-1-1-16,10 0 0 15,7 3-1-15,10-5 0 0,15-1-1 16,3 6 1-16,-3 4-1 16,7 12 1-1,-11 12 0-15,-3 7 1 47,-7 12-1-47,-15 7 0 16,-3 9 0-1,-7 13 0-15,-14 3 0 16,-7 3 0-16,-11-1-3 16,-3-2 1-16,-8-3-11 0,-2-10 1 0</inkml:trace>
  <inkml:trace contextRef="#ctx0" brushRef="#br2" timeOffset="-96878.39">18725 14638 27 0,'-3'15'13'0,"3"1"-5"0,0-10 12 0,0 0-19 16,0 1 1-1,3-1 1-15,1-3 1 0,3 3-4 16,4-9 0-16,3 0 3 15,7-3 0-15,7-7-1 16,7 1 1-16,8-10-1 16,-1-13 1-16,18-5-2 15,0-7 0-15,7-10 0 16,11-3 1-16,6-2-1 16,1-1 0-16,14 7 0 15,0 2 0-15,6 4 0 16,5 9 0-16,-1 7-1 15,4 6 1-15,0 3 0 16,3 9 0-16,-10 3 0 0,7 4 0 16,-4 3 0-1,8 3 0-15,3 3-1 0,-14 3 1 16,10 6-1-16,-10 7 1 16,-4 6-2-16,-7 3 1 15,-10 9 0-15,-11 4 0 31,-14 0-1-31,-11 2 1 0,-10-5-2 0,-7 2 0 16,-14 4-6-16,-8-9 1 0,-10-11-7 16,-10-8 0-1</inkml:trace>
  <inkml:trace contextRef="#ctx0" brushRef="#br0" timeOffset="-84641.08">29923 15346 44 0,'-22'22'22'0,"8"-6"-6"16,14-16 22-16,0 0-32 0,0 0 0 15,0 0 4-15,7-6 1 16,8-4-13-16,2 1 0 16,4 2 8-16,4-2 1 15,0 9-5-15,-1 3 0 16,5 3-7-16,-5 4 0 15,5 9-10-15,-5-4 1 16,1-11-7-16,7-1 0 16</inkml:trace>
  <inkml:trace contextRef="#ctx0" brushRef="#br0" timeOffset="-84352.57">30716 14757 53 0,'11'0'26'0,"-11"12"-24"15,-4-5 45-15,-3 8-45 16,-7 20 0-16,-7 12 5 15,3 28 0-15,-6 10-8 16,-4 21 0-16,-1 13 3 16,-2-3 1-16,2-3-10 15,8-12 0-15,7-32-12 0,7-19 0 16</inkml:trace>
  <inkml:trace contextRef="#ctx0" brushRef="#br0" timeOffset="-83124.3">30850 15299 35 0,'-3'19'17'0,"-1"-6"-2"0,4-13 17 16,0 0-27-16,0 0 0 16,0 0 3-16,0 0 0 15,7 0-10-15,8 0 0 16,6 3 7-16,7 0 0 15,11 0-4-15,3 0 1 16,-7 3-6-16,1-3 0 16,-1-3-13-16,4-6 0 15</inkml:trace>
  <inkml:trace contextRef="#ctx0" brushRef="#br0" timeOffset="-82883.91">31150 15152 54 0,'-3'28'27'0,"-4"-3"-26"0,3-15 39 0,-3 11-41 15,-7 8 1-15,-4 11 0 16,-3 11 0-16,-3-1-3 15,-5-3 1-15,5-3-9 16,2-13 1-16,5-15-5 16,10-7 0-16</inkml:trace>
  <inkml:trace contextRef="#ctx0" brushRef="#br0" timeOffset="-82417.36">31514 15327 66 0,'10'19'33'0,"8"-3"-41"0,-8-13 66 0,5 3-57 15,2-3 1-15,4 1 0 16,1-4 0-16,-5-4-4 16,-3-5 1-16,0 0 1 15,-3-4 0-15,0 1-2 16,-8-4 1-16,1-3-3 16,-1 0 1-16,-6 0-1 15,-4 7 0-15,-8 12 0 16,-6 3 0-16,-7 10 1 15,-4 9 0-15,1 3 2 16,-1 12 0 0,0 4 1-16,4 0 1 15,7 3 0-15,10 3 1 0,11-3 0 16,14-7 0-16,18-9-2 16,7 1 1-16,0-11-2 15,-4-8 0-15,0-7-9 0,7-9 0 16,4-10-7-16,4-3 1 15</inkml:trace>
  <inkml:trace contextRef="#ctx0" brushRef="#br0" timeOffset="-82101.54">32325 14697 56 0,'0'22'28'0,"-28"19"-31"0,21-25 50 0,0 9-46 16,0 6 1-16,0 0 0 15,-4 13 0-15,-7 3-3 16,1 3 1-16,-1-12 0 16,0-3 1-16,1-4-6 15,6-9 0-15,4-10-12 16,7-2 0-16</inkml:trace>
  <inkml:trace contextRef="#ctx0" brushRef="#br0" timeOffset="-81894.79">32018 14882 54 0,'4'60'27'0,"42"-41"-21"0,-29-13 40 16,8-3-45-16,7 0 0 15,6-3 0-15,12 0 0 0,-4 0-4 16,-4 0 0-16,-3-3-9 15,-7-3 1-15,-4-4-6 16,0-2 0-16</inkml:trace>
  <inkml:trace contextRef="#ctx1" brushRef="#br0" timeOffset="-112720.88">29009 10495 0</inkml:trace>
  <inkml:trace contextRef="#ctx0" brushRef="#br0" timeOffset="-78427.43">32420 13885 54 0,'-3'0'27'0,"3"-13"-19"0,0 13 27 0,3-6-30 15,4 6 0-15,4 0 3 16,10 6 0-16,18 10-11 16,14 9 1-16,3 3 6 15,15 4 1-15,6-10-4 16,15 3 1-16,7 0-2 15,-4-6 0-15,-17-7-1 16,-8-6 0-16,-10 4-1 16,-14-4 1-16,-11 4-2 15,-10-4 0-15,-11 6-1 0,-14-2 0 16,-3 5 0-16,-1 4 0 16,-3 6 0-16,-3 13 1 15,-5 6 1-15,-2 22 0 16,-1 3 1-16,-3 12 1 15,3 20 0-15,4 15 1 16,4 0 0 0,3 19 0-1,3-4-1-15,8 13 1 0,-4-18-1 0,-4-10 1 16,-3-9-2-16,-4-20 1 0,-13-11-1 16,-19-17 0-16,-27-15-2 15,-32-13 1-15,-43-15-13 16,-31-22 0-16</inkml:trace>
  <inkml:trace contextRef="#ctx0" brushRef="#br2" timeOffset="-73727.01">31104 16030 56 0,'4'19'28'0,"7"-16"-23"0,-4-6 28 0,0-7-32 16,7-9 1-16,18-12 0 16,13-19 1-16,26-10-4 15,17-15 1-15,11-32 1 16,24-9 1-16,26-28-1 15,-5-9 0-15,4-4-2 16,-10 19 0-16,-11 3-4 16,-21 19 0-16,-18 12-3 15,-21 10 0-15,-18 13-9 16,-10 6 0-16</inkml:trace>
  <inkml:trace contextRef="#ctx0" brushRef="#br2" timeOffset="-73203.13">31916 14710 43 0,'-11'6'21'0,"18"-22"-22"0,-3 10 34 16,-1 3-28-16,4 0 0 16,4 0 1-16,3-4 0 15,11 4-8-15,3-3 0 0,7-4 5 16,8 4 0-16,-1-6-2 16,18-4 0-16,0 0-1 15,0-6 1-15,3 4-1 16,-3 2 1-16,-7 0-2 15,-10 4 1-15,-8 2-2 16,-7 10 1-16,-10 7-2 16,-4 5 1-16,-7 4-1 15,-4 3 0-15,-3-4 1 16,0 7 0-16,0 3 1 16,0 3 1-16,4 7 0 15,3 6 0-15,4 12 1 16,6-3 0-16,4 4 1 15,1-1 0-15,-8-12-1 16,0-13 0-16,-7-19 0 16,-11-15 1-16,-17-10-1 0,-18-15 0 15,-14-13-1-15,-17-12 0 16,-1 2-4 0,-10 10 1-16,0-3-12 0,10 10 1 15</inkml:trace>
  <inkml:trace contextRef="#ctx0" brushRef="#br2" timeOffset="-72752.4">33260 13377 43 0,'25'6'21'0,"-15"-18"-15"16,-6 2 29-16,-4 1-31 15,-7-7 0-15,-7-3 0 16,-8-6 1-16,-9 0-7 15,-8 6 1-15,-7 7 3 16,-7 12 1-16,-3 19-3 16,10 3 0-16,-4 18-1 0,8 7 0 15,0 26-1-15,17 8 1 16,14 1 0-16,8-7 1 16,31-3 1-16,21-16 1 15,29-21 1-15,14-23 0 16,-8-18-1-16,-9-25 1 15,-23-13-2-15,-20-9 0 16,-18-7-7-16,-17-6 1 16,-32-3-12-16,-15 10 0 15</inkml:trace>
  <inkml:trace contextRef="#ctx0" brushRef="#br2" timeOffset="-72135.96">27817 16067 56 0,'14'38'28'0,"24"-38"-28"16,-6-16 43-16,21-18-42 15,35-16 0-15,18-13 1 16,28-31 1-16,28-28-4 16,15-16 1-16,17-32 1 15,-14-18 0-15,-7 0-1 16,-18 3 0-16,-10 16-2 15,-22 18 0-15,-21 19-4 16,-17 13 1-16,-22 25-12 16,-10 16 0-16</inkml:trace>
  <inkml:trace contextRef="#ctx0" brushRef="#br2" timeOffset="-71563.94">29185 14230 39 0,'-3'12'19'0,"10"-12"-10"0,-4 0 23 0,4 0-30 15,8 0 1-15,6-3 1 16,10-6 1-16,12-1-6 16,6-2 1-16,22-4 4 15,17-9 0-15,11 6-2 16,-8-6 0-16,-16-3-1 16,-12 3 1-16,1 3-2 15,-15 3 0-15,0 0 0 16,-10 1 0-16,-7 5-1 15,-7 0 1-15,-4 7-2 16,-7 0 1-16,-4 6 0 16,-3 6 0-16,-3 13-1 15,-4 0 1-15,0 18 0 16,4 14 0-16,3 18 0 16,0 6 1-16,0 13 0 15,3-16 0-15,-3-3 0 0,0-10 0 16,0-8-1-16,-3-11 0 15,-4-15 0 1,-11-21 1-16,-3-11 0 0,-14-12 1 16,-4-18 0-16,-17-7 0 15,-18-9 1-15,-21-10 0 16,-4-6-2-16,18 9 1 16,0 4-12-16,3 9 1 15,8 3-5-15,10 13 0 0</inkml:trace>
  <inkml:trace contextRef="#ctx0" brushRef="#br2" timeOffset="-71054.04">30727 12734 42 0,'49'-25'21'0,"-17"-16"-15"0,-21 26 34 16,-1-7-38-16,-3-10 1 15,-7-9 1-15,-10 10 0 16,-11-6-6-16,-22 5 1 16,4 10 3-16,-6 10 1 0,-15 5-2 15,-7 20 0 1,3 15-1-16,-10 25 0 15,10 13-1-15,8 16 1 16,21-1 0-16,17 4 0 0,25-7 1 16,25-18 0-16,28-13 1 15,10-31 0-15,22-19-1 16,-11-13 1-16,-14-19-3 16,-21-15 0-1,-25-3-6-15,-35-4 0 0,-25-11-10 16,-24 8 0-16</inkml:trace>
  <inkml:trace contextRef="#ctx1" brushRef="#br0" timeOffset="-99688.89">7391 13825 0,'0'0'0,"0"0"0</inkml:trace>
  <inkml:trace contextRef="#ctx0" brushRef="#br0" timeOffset="-65544.4">11786 17585 19 0,'-31'3'9'0,"-8"-15"9"16,28 6 10-16,1 2-21 15,-1-2 1-15,0 3 4 16,1-3 1-16,3 3-15 16,3 3 1-16,4 0 11 15,4 3 0-15,6 0-4 16,12 3 1-16,9-3-4 0,12-3 1 16,13 0-4-1,11 0 0-15,0 0-8 16,-7-3 1-16,-11 0-12 15,-10-3 0 1</inkml:trace>
  <inkml:trace contextRef="#ctx0" brushRef="#br0" timeOffset="-65335.64">11677 17836 62 0,'-28'53'31'0,"35"-31"-24"0,-4-19 49 0,4 1-53 15,4-1 1-15,14-3 0 16,10-3 0 0,43-13-9-1,-11 3 1-15,-4 4-7 16,-10 0 1-16,-7-4-11 16,0 7 0-16</inkml:trace>
  <inkml:trace contextRef="#ctx0" brushRef="#br0" timeOffset="-64970.46">12820 17648 76 0,'-4'16'38'0,"8"-16"-40"0,3 0 68 16,7 0-63-16,7 0 1 15,8 0-1-15,16-4 1 0,12 4-6 16,-4-3 0-16,3-3-1 16,1-3 1-16,-4 2-12 15,-4-2 0-15,-7-10-10 16,-3 3 0-16</inkml:trace>
  <inkml:trace contextRef="#ctx0" brushRef="#br0" timeOffset="-64733.28">13945 16892 75 0,'0'10'37'0,"-3"15"-40"15,-1-13 64-15,-6 26-60 0,-8 21 0 16,-3 26 1-1,0 25 0-15,-4 25-4 0,4 9 1 16,-4 16-1-16,11-13 0 16,3-12-8-16,4-28 0 15,7-26-12-15,11-21 1 16</inkml:trace>
  <inkml:trace contextRef="#ctx0" brushRef="#br0" timeOffset="-64491.08">14238 18121 76 0,'-3'32'38'0,"-4"-4"-46"15,3-19 64-15,4-2-59 16,-4-1 1-16,1-6-17 16,-1-3 1-16,1-10 8 15,3 4 1-15</inkml:trace>
  <inkml:trace contextRef="#ctx0" brushRef="#br0" timeOffset="-63786.68">17480 17397 72 0,'25'9'36'0,"-18"-15"-40"0,-14 6 60 16,-11 3-56-16,-3 4 1 16,-18-4 0-16,-10 6 0 15,-11 7-1-15,-4-1 0 16,-3 7 0-16,4 4 1 16,3-1-2-16,10 3 1 15,8 3-2-15,14-3 0 16,3 1 0-16,22-4 0 15,24-3-1-15,4 3 1 0,13 3 0 16,22 0 1 0,4 0 1-16,-11-2 1 0,-11-5 0 15,-10 1 0-15,-15 3-1 16,-24-6 0 0,-21 3 0-16,-14 0 0 0,-4-3-4 15,-3-3 0-15,-4-1-8 16,10-2 0-16,12-7-7 15,13-9 1-15</inkml:trace>
  <inkml:trace contextRef="#ctx0" brushRef="#br0" timeOffset="-63504.92">17688 17867 54 0,'60'-12'27'0,"-17"-1"-21"16,-40 7 45-16,1 3-48 15,-4-3 0-15,-7-4 1 0,-11 1 1 16,-14 3-6-16,0 6 1 16,-17 6 3-16,-7 10 0 15,6 9-1-15,-3 6 0 16,4-6-3-16,0 3 1 16,13-3-1-16,15-3 0 15,18-6 0-15,17-3 0 16,24-10 1-16,12-13 0 15,-1 7 1-15,1-9 0 16,-4-7-6-16,-11-9 0 0,-14-4-15 16,-7-9 1-16</inkml:trace>
  <inkml:trace contextRef="#ctx0" brushRef="#br0" timeOffset="-59359.32">19921 17607 48 0,'4'16'24'0,"-8"-4"-13"16,4-12 24-16,-3 3-34 15,-1 1 1-15,-6-1 1 16,-1-3 0-16,-3 0-4 16,-4 0 1-16,4 0 2 15,-3 0 0-15,-8 3-1 16,-7 6 0-16,-3 10 0 16,7 0 0-16,-4 9-2 0,0 10 1 15,4 3-3-15,0-1 1 16,7-2-2-16,6-4 0 15,12 1-2-15,10-4 0 16,18-6 0-16,17-9 0 16,4-7-5-16,10-9 0 15,15-12-2-15,-11-1 1 16</inkml:trace>
  <inkml:trace contextRef="#ctx0" brushRef="#br0" timeOffset="-59120.45">20225 17758 46 0,'3'6'23'0,"4"-3"-23"16,-7-3 45 0,-10 6-43-1,-4 4 1-15,3-1 0 16,-3 4 0-16,-7 6-4 16,-4 2 0-16,0 8 2 15,1-4 1-15,3-6-3 16,6-4 1-16,12 4-1 15,10-6 0-15,7-4-3 16,4-6 0-16,3-3-4 16,7-6 1-16,4-4-8 15,7-8 1-15</inkml:trace>
  <inkml:trace contextRef="#ctx0" brushRef="#br0" timeOffset="-58714.04">20391 17883 46 0,'-7'47'23'0,"-1"-19"-20"0,8-25 38 15,0 1-41-15,0-1 1 16,0-3 1-16,4-3 0 16,3-4-2-16,4-5 0 15,3-4 1-15,3 0 1 0,5-2-2 16,-5-4 0-16,4 3-1 15,1 0 1-15,-1 3-1 16,3 4 1-16,-2-4 0 16,2 0 0-16,-3 7 1 31,-3 0 1-31,-4 2 0 0,0 4 0 0,0 6 2 16,0 1 0-16,-3-1-1 15,-4 6 0-15,-3 7-1 16,-4 6 0-16,-4 6-1 15,1 0 0-15,-1-3-2 16,4-3 0 0,0-3-2-16,-3-10 0 0,6 4-4 15,8-10 1-15,3 0-11 16,7 0 1-16,4-9-1 16,3-3 1-16</inkml:trace>
  <inkml:trace contextRef="#ctx0" brushRef="#br0" timeOffset="-58474.01">20983 17780 48 0,'0'12'24'0,"-3"41"-25"0,-1-37 48 0,1 9-46 0,-1 0 1 16,1-9 1-16,-1-3 1 16,4-1-3-16,4-3 0 15,3-2 4-15,7-4 0 0,7-3-2 16,4 0 1-16,6-6-1 15,1-7 0-15,0-3-3 16,-7-2 0-16,-1-4-6 16,4 0 1-16,-3 6-12 31,3 3 0-31,1 4-2 0,-8 6 0 16</inkml:trace>
  <inkml:trace contextRef="#ctx0" brushRef="#br0" timeOffset="-58174.83">21438 17952 62 0,'21'9'31'0,"11"-12"-44"0,-21-3 62 0,6-3-49 16,1-7 0-16,0-3-1 16,-4 0 0-16,-4-6 1 0,-6 3 0 15,-8 7-1-15,-6 2 0 16,-4 4-1-16,-4 2 1 15,-3 7 0-15,3 10 0 16,1 6 0-16,3 5 0 16,3 8 1-16,7-4 0 15,1-3 0-15,3 3 1 16,7-3-2-16,7-3 0 16,0-7-3-16,7-6 1 15,8-6-7-15,-8 0 1 16,18-6-6-16,-8-6 1 15</inkml:trace>
  <inkml:trace contextRef="#ctx0" brushRef="#br0" timeOffset="-57118.66">21791 17977 44 0,'-3'22'22'0,"10"-38"-22"15,-7 16 38-15,3-3-38 0,4-6 1 0,4-7 1 16,3-3 0-16,0 1-3 15,7-4 1-15,0-3 1 16,1 3 1-16,-5 3-1 16,4 3 1-16,0 4-1 15,8 2 0-15,6 4 0 16,11 3 0-16,0-4 1 16,0 4 0-16,-8 0-1 15,1 0 1-15,-4 0-1 0,-3 3 1 16,0 0-1-1,0 0 0-15,-8-3-1 0,-2 3 0 16,-8 0-1-16,0 3 0 16,-11-3 0-16,-3 0 0 15,-3 6-1-15,-8 0 0 16,1 4 0-16,-4 2 1 16,-1 7 0-16,5 3 0 15,-1 3 1-15,4 0 0 16,0-3 0-16,4 7 0 15,-1-1 0-15,-3 3 0 16,-4 4-1 0,-6 2 1-16,-11 1-1 0,-4-4 1 15,-3-5-1-15,-1 2 0 16,5-15 0-16,6-1 1 0,4-8-1 16,10-7 1-16,11-10 0 15,14-2 1-15,11-10-1 16,10-7 1-1,7 1 0 17,15-3 1-17,13 0-1 1,12-7 1-16,2-9-2 16,-6-3 1-16,-11 3 0 0,-14-4 0 0,-14 4-2 0,-8 0 1 0,-6 7-1 15,-7 2 0-15,-4 3 0 0,-7 10 1 0,-7 13 0 16,0 2 0-16,-21 23 1 15,-4 15 0 32,-3 0 0-15,-4 10 0 30,4 9 0-46,0 0 0 15,6-6-1-15,8-3 1-16,7 2-2 15,11-5 1-15,10-10-3 0,11-9 0 0,6-10-4 0,8-6 0 0,-4-10-5 16,18-5 1-16,4-10-4 0,10-10 0 0,0 1 3 0,-4-4 0 0,-6 4 6 0,-8-1 0 0,-10 4 8 0,-7 2 1 0,-11 8 6 15,-10 2 1-15,-15 6 1 0,-10 7 0 0,-11 3-2 0,-3 3 1 0,-7 0-4 0,-4 6 1 16,4 0-2 0,3 4 0-16,4 2 0 0,6 4 1 0,8-4-1 0,11 1 0 0,10 0 0 0,11 5 1 0,6 4-2 15,15 7 0-15,0 2-2 16,-4-3 1-16,-10 0-2 16,-11-6 0 30,-18-3-2-30,-13 3 0 0,-19 3-3-1,-9-3 1 1,-5 0-7-16,4-3 1 0,4-7-9 0,3-8 0 0</inkml:trace>
  <inkml:trace contextRef="#ctx0" brushRef="#br0" timeOffset="-56758.02">23929 17124 42 0,'0'0'21'0,"3"6"-9"0,-3-6 29 0,0 7-38 16,0 5 1-16,-3 1 2 15,-4 6 1-15,0 12-8 16,-4 10 0-16,1 0 5 16,-1-7 1-16,0 1-3 15,1-4 1-15,3-3-4 16,0-3 0-16,0 0-6 15,0-3 1-15,-4 3-11 16,1-3 1-16,-1-3-3 0,4-3 1 16</inkml:trace>
  <inkml:trace contextRef="#ctx0" brushRef="#br0" timeOffset="-56402.22">23689 17968 42 0,'0'12'21'0,"0"-12"-18"0,0 0 39 16,0 0-42-16,0 0 1 0,0 0 1 15,-7 0 0-15,0 3-3 16,-4-3 1-16,-6-3 1 15,-1 3 1-15,-3 3-1 16,0 7 0-16,3 2 0 16,0 1 0-16,8 3 0 15,6 2 1-15,8-2-1 16,10-6 0-16,11 2-1 16,-1-6 1-16,1-3-2 15,0-6 1-15,-1 0-1 16,-2-6 0-16,-8-4-3 15,-11-9 0 1,-10 10-11-16,-7-13 0 16</inkml:trace>
  <inkml:trace contextRef="#ctx0" brushRef="#br0" timeOffset="-9935.19">12615 4377 19 0,'11'3'9'0,"-8"-15"2"0,-3 12 9 0,0 0-16 15,4-3 1 1,0 6 2-16,-1 3 1 0,1-3-9 16,-1 7 0-16,1-4 8 15,-1-6 0-15,4 6-2 16,0 4 0-16,4 2-1 15,-1 7 1-15,1 6-1 16,0 0 0-16,-1-9-2 16,1 6 0-16,-1-7-1 15,-3 1 0-15,0 0 0 16,-3 6 0-16,0-10-1 16,-1 1 0-16,1-4 0 15,-1-3 0-15,4-2 1 16,0-4 0-16,4-10 0 15,-1 4 1-15,4-13 0 16,8-19 1-16,-1-5-1 16,0-17 1-16,0-25-1 15,18-9 0-15,7-6-1 16,14-22 0-16,10-7-3 0,15 7 1 16,-11 12-7-16,-10 22 0 15,-8 10-11 1,-7 34 0-16</inkml:trace>
  <inkml:trace contextRef="#ctx0" brushRef="#br0" timeOffset="-75909.86">16605 4173 27 0,'11'44'13'0,"-1"-22"1"0,-6-22 13 16,-1 10-23-16,5-1 0 0,-1 0 4 15,0 7 0-15,3 3-8 16,1 0 0-16,3-4 7 16,4 4 0-16,-1-9-1 15,4-7 1-15,1-16-2 16,9-15 0-16,22-22-2 16,11-29 1-16,20-8-3 15,5-26 1-15,-5-13-9 16,4-5 0-16,-10 33-12 15,-4-11 0-15</inkml:trace>
  <inkml:trace contextRef="#ctx1" brushRef="#br0" timeOffset="-108703.13">21414 7221 0</inkml:trace>
  <inkml:trace contextRef="#ctx0" brushRef="#br0" timeOffset="-74599.79">26748 10574 38 0,'7'-4'19'0,"-14"-5"-4"15,7 9 20-15,0 0-31 16,0 0 0-16,0 0 0 15,3 0 1-15,-3 0-8 16,0 0 0-16,0 0 5 16,0 0 0-16,0 0-7 0,0 3 1 15,0 0-12 1,0-6 1-16</inkml:trace>
  <inkml:trace contextRef="#ctx0" brushRef="#br0" timeOffset="-74349.33">27182 10705 46 0,'17'19'23'0,"-10"-13"-25"15,-7-6 32-15,0 0-31 16,0 0 0-16,0 0-4 16,0 0 1-16,-3 0-4 15,-4 0 1-15,-7 0-5 16,-1-3 0-16</inkml:trace>
  <inkml:trace contextRef="#ctx0" brushRef="#br0" timeOffset="-73793.72">26465 11091 26 0,'4'6'13'0,"-1"-12"-7"0,-3 6 22 0,0 0-27 15,4 0 1-15,3 0 1 16,4 0 1-16,6 0-5 16,4 0 1-16,4 0 2 15,3 3 0-15,1 0-1 16,-5-3 1-16,-3 6-1 16,-3 4 0-16,-4 6-1 15,-3 2 1-15,-1 4-1 16,-3 0 0-16,0-6 0 15,1 0 0-15,-5-4 0 16,11 4 0-16,4-4 0 16,6-5 0-16,5-1 0 15,-1-6 0-15,0 0 0 0,4-6 0 32,7-23 0-32,-4 4 1 15,-10 3-6-15,-4 4 1 16,-7 2-7-16,-7-3 0 15</inkml:trace>
  <inkml:trace contextRef="#ctx0" brushRef="#br0" timeOffset="-73195.89">26906 11561 21 0,'149'7'10'0,"-12"-67"-5"16,-112 38 8-16,10-12-12 16,11-10 1-16,3-19 4 0,1-15 0 15,-1-13-6 1,4-10 1-16,-7-18 4 0,-18 6 0 16,-17 0 0-16,-18 0 0 15,-22 13-3-15,-20 19 0 16,-7 8 0-16,-22 20 0 15,-14 19 0-15,-21 12 0 16,0 22-1-16,-14 18 0 16,4 17-1-16,0 21 0 15,17 32 0-15,7 19 0 16,11 31-1-16,14 22 0 16,14 9 2-16,21-9 0 0,25-6 0 15,17-29 1-15,29-12-1 16,35-16 1-16,32-22-2 15,45-24 1-15,19-39-1 16,-8-31 1-16,4-34 0 16,-29-38 0-16,-27-19 0 15,-33-9 0-15,-38-16 0 16,-32 1 0-16,-25-8-14 16,-38-24 0-16</inkml:trace>
  <inkml:trace contextRef="#ctx0" brushRef="#br0" timeOffset="-67636.84">5729 3885 10 0,'7'9'5'0,"-7"-2"5"0,0-7 5 0,0 0-11 15,0 0 1-15,0 0 2 16,4-7 1-16,-1 7-9 16,4 7 0-16,0-4 7 15,4 3 0-15,-8 3-2 16,5 4 0-16,2 3-1 15,-6-1 0-15,3 1-2 16,-4-4 1-16,1-2-1 16,-4-4 0-16,3 4 1 15,4-10 1-15,-7 3-1 16,11-3 1-16,-8-3-1 16,8-7 1-16,7-6 0 0,-1 4 0 15,15-13-2-15,7-19 1 16,3-19-2-16,15-18 1 15,6-17-10-15,4 20 0 32,4-32-6-32,27-6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6T16:06:36.3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8273 4901 55 0,'17'75'27'0,"36"-6"-21"0,-35-44 27 16,7-6-31-1,10 16 1-15,-3-7 3 0,-1 6 1 16,5-12-8-16,2-3 0 15,12-6 5-15,6-26 1 16,11-9-2-16,7-25 1 16,-7-38-2-16,-7-24 0 15,-7-17 0-15,-17-43 0 16,-8-19 0-16,-7-13 1 16,-7-9-1-16,-14-3 0 15,-7-4 0-15,-4 13 0 16,-6 16-2-16,-4 3 1 0,-1 22-1 15,5 3 1-15,3 35 0 16,0-1 0-16,10 20 1 16,8 9 0-16,10 15 0 15,7 13 0-15,4 22-3 16,-1 6 1-16,8 29-4 16,7 12 1-16,0 3-7 15,-1 22 0-15,-6 3-11 16,-11 10 1-16,-14 6-2 15,4 6 1-15</inkml:trace>
  <inkml:trace contextRef="#ctx0" brushRef="#br0" timeOffset="742.11">8142 6130 60 0,'-3'19'30'0,"10"0"-36"0,0-16 58 16,3 3-50-16,8 0 1 0,7 1-1 15,17-7 1-15,7-3-5 16,11-7 1-16,-7-6-1 16,-7 4 1-16,-4-4-7 15,-3 4 0-15,-14-1-11 16,0 1 1-16</inkml:trace>
  <inkml:trace contextRef="#ctx0" brushRef="#br0" timeOffset="2510.39">9133 6193 40 0,'-10'44'20'0,"3"-13"-21"0,0-25 25 0,-4 4-24 15,-6-7 1 1,-1 3-1-16,-3-3 1 0,-4-3-1 16,0-3 0-16,1 3 0 15,2-6 0-15,5 3 0 16,6-4 0-16,4-2-1 15,7-13 0-15,7-6 0 16,7 3 0-16,11-10 0 16,3-2 0-16,0 2 1 15,1 10 0-15,-5 9 1 16,5 10 0-16,-12 16 0 16,8 15 0-16,-4 15 0 15,0 1 1-15,4 6-1 16,0-3 1-16,-1 3 1 15,8-12 0-15,3-4 0 16,11-12 0-16,11-10 1 16,-4-12 1-16,-4-16 0 15,-3 0 0-15,-7-15-2 16,-11-4 0-16,-10-2-1 0,-11 2 0 16,-14-6-1-16,-15 0 0 15,-16 7-4-15,-8 5 1 16,-7 7-8-16,-4 9 1 15,-3 4-7-15,11 9 0 16</inkml:trace>
  <inkml:trace contextRef="#ctx0" brushRef="#br0" timeOffset="3253.57">9617 2054 42 0,'10'12'21'0,"-10"-6"-20"0,4 1 31 16,-4 2-29-16,-4 0 0 16,1 1 0-16,-4 2 1 0,-4-2-6 15,-3-7 1-15,0-3 3 16,0 0 0-16,0-6-2 15,0-1 0-15,-1 4 0 16,5-6 1-16,3-7-1 16,3 4 0-16,4-4 0 15,4-3 1-15,6 0-1 16,5 1 1-16,6 2-1 16,0 6 1-16,0 10 0 15,4 10 0-15,10 6-1 16,0 12 1-16,8 3-1 15,-1 10 1-15,-3-7-1 16,0 4 1-16,-1-13 0 16,1-12 0-16,-7-7 0 15,0-12 1-15,-15 2-1 16,-6-14 1-16,-11-7-1 0,-11-4 0 16,-6 4-1-16,-19-9 1 15,-2 6-6-15,-12-1 1 16,8 4-12 15,0 6 0-31</inkml:trace>
  <inkml:trace contextRef="#ctx0" brushRef="#br0" timeOffset="3755.57">11321 2402 40 0,'7'-25'20'0,"3"31"-7"0,-3-6 23 15,0 0-34-15,0 3 0 16,1 13 0-16,-1 9 1 16,-4 12-5-16,1-2 1 15,-1 18 2-15,1 10 1 16,-1 9-2-16,4-9 0 16,-3-7-1-16,-1-3 0 0,-3-12-3 15,0-19 0-15,0-9-8 16,-3-7 1-16,-8-12-4 15,-10 6 1-15</inkml:trace>
  <inkml:trace contextRef="#ctx0" brushRef="#br0" timeOffset="4039.53">10079 3672 69 0,'-4'-4'34'0,"61"-27"-38"15,-29 19 73-15,21-17-66 16,43 4 1-16,42-12 1 0,46 2 1 16,25-9-8-1,35 7 1-15,-11 2 3 0,7 10 1 16,-13 3-6-16,-8 10 1 15,-35 8-6-15,-25 4 0 16,-28 0-11-16,-42 10 0 16,-40 2-4-16,-27 10 0 15</inkml:trace>
  <inkml:trace contextRef="#ctx0" brushRef="#br0" timeOffset="4564.39">10460 4145 59 0,'7'-3'29'0,"11"28"-28"0,-11-12 53 16,-4 5-52-16,-3 23 0 0,0 9 0 15,-3 16 0-15,-1 16-5 16,-3 15 0 0,4 3-1-16,3-9 0 0,3-6-8 15,8-19 0-15,6-22-7 16,11-29 1-16</inkml:trace>
  <inkml:trace contextRef="#ctx0" brushRef="#br0" timeOffset="4777.64">10774 4572 56 0,'3'25'28'0,"8"9"-32"0,-11-34 49 16,7 3-43-16,4 0 0 15,6 1 0-15,11-1 0 16,8-6-4-16,13 3 1 15,1-4-4-15,-1-2 0 16,-7-3-12-16,-6-7 1 16</inkml:trace>
  <inkml:trace contextRef="#ctx0" brushRef="#br0" timeOffset="4955.83">10869 4421 60 0,'-14'132'30'0,"3"-26"-38"0,11-74 48 0,4 12-42 15,3 12 1-15,0-9-9 16,0-15 0-16,11-1 1 16,3-12 0-16</inkml:trace>
  <inkml:trace contextRef="#ctx0" brushRef="#br0" timeOffset="5208.05">11846 4230 62 0,'11'9'31'0,"-11"1"-36"16,0-7 53-16,-7 9-46 15,-7 10 1-15,-7 3-1 0,-15 19 1 16,-6 13-4-16,0 24 0 16,-1 7 1-16,4 0 0 15,8-10-4-15,6-9 0 16,7-22-7-16,8-19 0 16,6-28-7-16,4-28 0 15</inkml:trace>
  <inkml:trace contextRef="#ctx0" brushRef="#br0" timeOffset="5405.6">11352 4314 39 0,'-3'-3'19'0,"31"66"-7"0,-14-47 28 15,4 15-36-15,14 10 0 0,-4 9 2 0,7 10 1 0,7-1-10 0,4 13 1 0,0-6 3 16,-4-6 1-16,-6-19-8 15,-8-10 1-15,-3-12-9 16,-8-19 0-16,-3-29-2 16,-7-11 0-16</inkml:trace>
  <inkml:trace contextRef="#ctx0" brushRef="#br0" timeOffset="5748.75">11740 3841 53 0,'18'19'26'0,"21"12"-25"0,-25-21 52 15,0-1-48-15,0 3 0 16,7-2 4-16,8-4 0 16,16-3-12-16,5-3 1 15,3 0 7-15,0-3 0 16,-7 3-3-16,-8 0 1 15,-6 3-4-15,-14 10 0 0,-11-4 0 16,-7 10 0-16,-7-3-1 16,-4 6 1-16,1 0 0 15,-1 0 0-15,7 3 1 16,4-6 0-16,8-1-2 16,9-2 0-16,8-13-4 15,10-3 1-15,0-12-6 16,4-7 1-16,4 0-10 15,2-6 0-15</inkml:trace>
  <inkml:trace contextRef="#ctx0" brushRef="#br0" timeOffset="6307.13">13801 2954 40 0,'0'-10'20'0,"-4"20"-8"0,1-1 26 0,-1 10-34 15,-6 3 1-15,-1 9 3 16,-3 4 1-16,-4 18-10 16,4 10 0-16,3 9 7 15,4 16 1-15,7 6-2 16,11 3 0-16,0-19-2 15,-4-25 0-15,0-12-2 16,-4-6 0-16,-10-23-2 16,-14-9 1-16,-7-6-1 15,-4-3 0-15,-7 0-1 16,-7-4 0-16,-7 10-1 16,-3 7 1-16,0-1-1 15,10 22 1-15,3-9-1 16,12 9 1-16,9 7 0 47,15 2 0-32,18 10-1-15,21 0 1 0,17-3-3 0,15-6 0 0,20-13-6 0,4-9 1 0,8-16-7 0,-5-22 0 16</inkml:trace>
  <inkml:trace contextRef="#ctx0" brushRef="#br0" timeOffset="6507.08">14492 3587 46 0,'-21'72'23'0,"-50"35"-24"0,50-79 40 0,-14 16-39 16,-11 19 1-16,0 2 0 16,7-2 0-16,4-3-4 15,7-16 0-15,3-19-5 16,8-10 1-16,10-24-7 15,3-22 1-15</inkml:trace>
  <inkml:trace contextRef="#ctx0" brushRef="#br0" timeOffset="6657.94">13966 3759 46 0,'-3'16'23'15,"52"12"-19"-15,-35-9 41 0,11 19-42 0,21 15 0 0,10 7 1 16,8-1 1-16,3-2-8 15,-4-10 1-15,-10-3-3 16,-3-13 1-16,-18-15-12 0,-18-4 0 16</inkml:trace>
  <inkml:trace contextRef="#ctx0" brushRef="#br0" timeOffset="9159.04">19639 2841 55 0,'110'-47'27'0,"-43"12"-20"0,-57 26 28 16,-6-1-33-1,-8 1 0-15,-14 9 1 0,-13 3 1 16,-12 13-5-16,-20 9 1 16,-18 12 2-16,-11 10 1 15,-10 13-2-15,14 12 0 16,3 0-1-16,11 0 1 15,14 1 0-15,17-11 0 16,19-12 0-16,20-3 0 16,15-3 1-16,21-3 0 15,21 6 0-15,17-12 0 16,8 5 0-16,-11-5 0 0,-14 9-1 16,-22 3 1-1,-34 16-2-15,-32-1 1 0,-32 23-1 16,-11 0 0-16,-24 9-5 15,-1-10 1-15,1-8-6 16,14-14 1-16,14-8-11 16,21-26 1-16</inkml:trace>
  <inkml:trace contextRef="#ctx0" brushRef="#br0" timeOffset="9428.44">20084 2856 36 0,'42'-72'18'0,"-28"31"-6"0,-10 29 18 0,-1 2-27 0,-3 10 1 0,0 10 2 0,-10 9 1 16,-15 25-9-1,-21 9 1-15,-10 35 5 0,-8 31 0 16,-14 16-2-16,11 18 1 15,15 4-2-15,13-25 0 16,7-22-3-16,11-26 1 16,7-30-8-16,21-23 1 15,14-31-8-15,21-35 0 16</inkml:trace>
  <inkml:trace contextRef="#ctx0" brushRef="#br0" timeOffset="9714">20158 3173 41 0,'3'-41'20'0,"-27"69"-10"0,9-12 30 0,-16 12-39 16,-22 16 1 0,-11 19 0-16,-10-10 0 0,4 10-3 15,13 0 0-15,4-10 2 16,7 4 1-16,11-14-1 16,14-5 0-16,7-10 0 15,10-12 0-15,18-10 0 16,18-6 1-16,7 0 0 15,3 0 0-15,8 3 0 16,-8 10 0-16,-3 9-1 16,-11 3 1-16,-10 6-2 15,-8 13 0-15,-3-9-4 0,-3-1 1 16,-1 4-8 0,1-7 1-16,10-3-7 0,0-15 0 15</inkml:trace>
  <inkml:trace contextRef="#ctx0" brushRef="#br0" timeOffset="9942.02">20313 3910 58 0,'0'19'29'0,"-35"18"-35"0,24-24 52 0,1-1-47 16,-5 4 1-16,8-6-3 16,0-1 0-16,7-6-3 15,7-6 1-15,4-16-11 16,0-12 0 0</inkml:trace>
  <inkml:trace contextRef="#ctx0" brushRef="#br0" timeOffset="10108.59">20154 3468 34 0,'-7'-6'17'0,"14"12"-6"0,0-3 20 0,4 0-28 15,6 3 0-15,5 4-1 16,2-1 1-16,5 7-6 16,6-4 1-16,7-2-4 15,8-1 1-15,2 1-8 0,-9-14 0 16</inkml:trace>
  <inkml:trace contextRef="#ctx0" brushRef="#br0" timeOffset="10465.78">20623 4164 50 0,'-10'119'25'0,"-1"25"-29"0,11-119 45 0,0 4-42 16,0-11 1-1,0-14 0-15,4-17 1 16,3-15-1-16,0-13 1 16,0-3-1-16,4-12 0 15,-1-4 0-15,4-12 1 0,-7-6-1 16,0-7 1-16,7 3-1 16,8 17 1 46,13 5 0-62,11 19 1 0,10 10 0 16,11 15 1-16,4 10-1 0,-1 15 1 0,-6 20-1 0,-11-4 0 0,-18 6-1 0,-14 7 0 15,-17-1-1-15,-15-9 0 0,-28 7-1 16,-24-1 0-16,-18-5-5 16,0-7 0-16,-8-4-11 15,1-14 1-15</inkml:trace>
  <inkml:trace contextRef="#ctx0" brushRef="#br0" timeOffset="10795.63">18680 4697 73 0,'-32'53'36'0,"78"7"-31"0,-25-48 65 0,25 7-66 16,17-12 1-16,40-4 1 16,48-16 1-16,29-12-10 15,42-19 1-15,43-9 4 16,3-13 1-16,0 6-7 15,-24 4 0-15,-50 6-7 16,-36 9 1-16,-34 10-15 16,-39 6 1-16,-29 15-1 15,-14-2 0-15</inkml:trace>
  <inkml:trace contextRef="#ctx0" brushRef="#br0" timeOffset="11605.24">24349 3493 53 0,'24'9'26'0,"-9"-12"-26"0,-15 3 49 0,-8-6-44 16,-16 6 1-16,-11-3 1 15,-22 3 1-15,-3 3-11 16,-14 13 1-16,-7 6 6 16,0 3 1-16,3 9-3 15,11 4 0-15,11 6-1 16,17-4 1-16,18 1-1 16,14 0 1-16,24 3-1 15,29-10 1-15,7-5-2 16,25-4 1-16,-1-3-1 0,-10-4 1 15,-14 1-2 1,-14-3 0-16,-21 9-1 0,-25 3 1 16,-22 7-1-16,1-1 1 15,-11-2-1-15,-10 2 0 47,-4-9 1-47,7 0 1 16,7-6 0-16,11 0 1 0,14-7 0 0,18 1 0 0,17-4 0 0,10-9 1 0,15-9-1 15,25-7 0 1,7-3-1-16,13-12 1 16,-3-10-1-16,-3-12 0 0,0 0-1 15,-11-4 1-15,-14 1-1 16,-14 2 1-16,-11 4-1 16,-10 3 0-16,-18 10 0 15,-18 12 0-15,-10 9 0 16,3 19 1-16,-6 16 0 15,-8 12 1-15,-3 19 0 16,3 10 0-16,11 9 0 16,14 3 1-16,14 0-1 15,14-6 1-15,14-16-2 16,15-12 1-16,6-13-6 16,0-25 1-16,-6-6-8 15,-8-7 0-15,-3-12-10 16,-7-9 1-16</inkml:trace>
  <inkml:trace contextRef="#ctx0" brushRef="#br0" timeOffset="12237.4">24885 4176 58 0,'3'29'29'0,"33"2"-21"15,-26-28 47-15,12 7-52 16,6-1 1-16,3-9-1 0,12 0 1 16,6-9-6-1,-3-13 0-15,0-7 3 0,-7 1 0 16,-11-9-2-16,-10-1 0 16,-11 0-3-16,-11 1 0 15,-10 8-3-15,-14 11 1 16,0 8-1-16,-4 10 1 0,-3 16 0 15,-1 22 1 1,5 5 5-16,9 20 0 0,12 12 5 16,17 7 1-16,7-10 1 15,18-3 0-15,17-9-2 16,18-23 0-16,18-12-6 16,-11-15 0-16,18-16-14 15,-4-16 0-15,0-10-5 16,-7-9 1-16</inkml:trace>
  <inkml:trace contextRef="#ctx0" brushRef="#br0" timeOffset="13077.37">27679 3179 54 0,'32'16'27'0,"-18"22"-29"0,-18-23 48 0,-6 20-44 15,-15 6 0-15,-10 18 1 16,-18 10 0-16,-11 22-4 15,1 25 0-15,-15 22 3 16,1 28 0-16,-1-3-3 16,18-3 1-16,14-28-4 15,11-35 0-15,21-37-12 16,14-38 1-16,14-35-2 16,4-12 0-16</inkml:trace>
  <inkml:trace contextRef="#ctx0" brushRef="#br0" timeOffset="13602.94">26892 4145 53 0,'7'66'26'0,"11"-50"-24"0,-7-13 51 15,3-3-50-15,10 0 0 16,8-3 2-16,14 0 0 15,3-4-7-15,-6 7 1 16,3-3 3-16,-1 3 0 0,-2 0-5 16,-4 0 1-16,-4 3-6 15,0 4 1 1,-3-4-5-16,-4-3 1 0,4-3-2 16,-4-1 1-16,-7-2 3 15,0 0 0-15,-3 6 7 63,-4 0 1-63,0 3 6 0,0 0 1 0,0 0 2 0,1-3 1 0,2 0 1 15,4-6 0-15,1 0-3 0,-1-4 0 0,-4 1-2 16,-3-4 0-16,-3-2-3 16,-11 5 1-16,-7 4-2 15,-11 6 1-15,-6 0-1 16,-5 3 0-16,-2 10-1 15,-5 9 0-15,1 3 1 16,0 9 0-16,7 7 0 16,6 0 0-16,8 3 0 15,14-4 0-15,11 1-3 16,10-3 0-16,14-13-4 0,4-13 0 16,4-8-7-16,-1-11 1 15,0-12-7-15,-7-6 1 16</inkml:trace>
  <inkml:trace contextRef="#ctx0" brushRef="#br0" timeOffset="13921.29">28261 4123 52 0,'-7'22'26'0,"-57"28"-26"16,47-40 46-16,-11 12-45 15,-11 12 1-15,-11 10 0 16,8 9 0-16,0-6-3 15,-1 13 0-15,5-7-1 16,9-9 1-16,5-9-8 0,13-26 0 16,8-9-7-16,3-25 0 15</inkml:trace>
  <inkml:trace contextRef="#ctx0" brushRef="#br0" timeOffset="14114.78">27848 4073 19 0,'0'-13'9'0,"0"42"11"0,0-14 2 0,0 14-17 0,0 5 0 0,0 7 6 0,0 0 0 0,7 12-14 0,0-3 1 15,0-3 8-15,8 6 0 16,2 1-3-16,1-7 0 16,14-22-14-1,3-13 0-15,0-18-4 16,7-16 1-1</inkml:trace>
  <inkml:trace contextRef="#ctx0" brushRef="#br0" timeOffset="14371.52">28981 2954 39 0,'24'-69'19'0,"-17"50"-20"15,-14 12 32-15,0 14-27 16,-7 12 0-16,-14 18 1 15,3 29 1-15,-6 25-8 16,-8 25 0-16,-4 28 5 16,1 26 0-16,3 18-2 15,8 6 1-15,6-31-2 16,7-22 0-16,8-40-7 0,10-32 1 16,3-44-8-16,4-19 1 15,-7-28-1-15,-7-19 0 16</inkml:trace>
  <inkml:trace contextRef="#ctx0" brushRef="#br0" timeOffset="14544.96">28226 3838 34 0,'-57'-13'17'0,"29"48"-17"0,28-23 34 0,7 7-28 0,11 12 0 0,14-5 4 0,10 5 1 0,14-3-14 0,22-6 1 0,31 0 8 0,-3-13 0 0,7 1-4 15,-4-10 1-15,-3 3-10 16,-14 3 1-16,-18-3-10 16,-21 4 0-16</inkml:trace>
  <inkml:trace contextRef="#ctx0" brushRef="#br0" timeOffset="15013.97">29764 2819 40 0,'32'-54'20'0,"-8"48"-14"0,-17 6 25 0,0 0-30 16,-3 25 1-16,-8 7 0 15,-3 27 1-15,-7 29-4 16,-3 15 0-16,-1 7 2 16,-7 12 0-16,4 7-1 15,0-13 0-15,0 0-2 16,0-28 0-16,3-13-5 15,0-3 1-15,4-9-7 16,0-13 1-16</inkml:trace>
  <inkml:trace contextRef="#ctx0" brushRef="#br0" timeOffset="15329.13">29662 4471 41 0,'31'13'20'0,"-34"-7"-19"0,3-6 33 16,-7 0-34-16,-4 0 0 15,-6 0 0-15,-5-6 0 16,-2 3 1-16,6 3 1 16,0 9 0-16,1 0 1 15,-4 13 0-15,3-6 0 0,0 12 0 16,8 4 0-16,3-10-1 15,7 0 0-15,7-10-1 16,10-15 0-16,15-13-1 16,3 1 1-16,-6-7-4 15,-12-3 0-15,-20 0-11 16,-18-1 1-16,-15 4-3 16,-10 4 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6T16:06:58.1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26T16:07:05.806"/>
    </inkml:context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4463 6092 49 0,'10'16'24'0,"15"66"-9"0,-14-64 24 16,3 17-34-16,7 3 0 16,7-1 2-16,-3 1 1 15,-1-4-10-15,8-2 1 16,0-7 7-16,7-6 0 15,3-10-3-15,4-9 0 16,-7-9-2-16,10-13 1 16,4-16-2-16,-4-12 0 15,-6-10-1-15,-4-28 1 16,-8-6-1-16,-6-12 0 16,-14-16 1-16,-11-7 0 15,-11-9-1-15,-7 9 1 16,-3 13 0-16,-7-3 1 0,7 16-1 15,0 2 0 1,-8 14 0-16,8 8 0 0,4 4 0 16,6 3 1-16,0 6 0 15,11 13 0-15,0 2 0 16,4 4 0-16,3 10-1 16,-3 5 1-16,10 17-4 15,0 8 0-15,3 4-9 16,1 13 0-16,-4-4-10 15,4 13 0-15</inkml:trace>
  <inkml:trace contextRef="#ctx0" brushRef="#br0" timeOffset="457">5383 6785 62 0,'0'35'31'0,"-3"31"-37"15,3-47 50-15,0 9-44 16,0 9 0-16,0 7 0 16,0-3 0-16,-7-3-1 15,3-4 1-15,4-5-5 16,4-20 0-16,-4-9-11 16,7-28 0-16</inkml:trace>
  <inkml:trace contextRef="#ctx0" brushRef="#br0" timeOffset="1559.93">5648 4236 52 0,'0'16'26'0,"-14"-1"-23"15,10-5 39-15,1-1-41 16,-4 7 1-16,-4-4 0 16,-6 4 1-16,2-3-4 15,-2-4 0-15,-1-3 2 16,1 1 0-16,-5-7-1 15,8 0 1-15,-3-7-1 0,6-8 1 16,7-1-1-16,4 0 0 16,15-9 0-16,6-3 0 15,3-3 0-15,12-1 0 16,3 1-1-16,-1 0 0 16,1 15 1-16,-7 7 0 15,-4 9 0-15,-10 9 0 16,3 7 0-16,0 6 1 15,0 9-1-15,-3-6 0 16,3 6 0-16,-7 1 0 0,11-1 0 16,14-9 0-16,-8 0 0 15,8-6 0-15,0-7-1 16,7-3 1-16,0-9 0 16,-4-9 1-16,-7-13-1 15,-3-1 1-15,-14 1 0 16,-4-3 0-16,-7-3 0 15,-7-4 1-15,-11 4-1 16,-17 3 0 0,-7 6-2-16,0 3 1 0,-11 6-5 15,0 13 0-15,7 7-13 16,0-14 1-16</inkml:trace>
  <inkml:trace contextRef="#ctx0" brushRef="#br0" timeOffset="2927.25">8188 4039 38 0,'14'0'19'0,"-7"-10"-4"0,0 7 19 16,0-6-29 0,0 2 0-16,-3 4 5 0,-4 3 1 15,3 10-13-15,-6-1 0 16,-8 16 8-16,1 16 0 16,-1 9-3-16,8 13 0 15,-8 18-3-15,4 1 0 16,3 6-2-16,1-7 0 15,3-18-2-15,0-13 1 16,3-16-5-16,-6-12 1 16,3-12-11-16,0-13 1 15,-4-16-1-15,1 6 1 0</inkml:trace>
  <inkml:trace contextRef="#ctx0" brushRef="#br0" timeOffset="3392.75">6586 5349 59 0,'-21'19'29'0,"14"-6"-36"0,14-10 61 15,-3 0-50-15,6-3 0 16,8 3 3-16,10-3 1 16,22-3-10-16,10 0 1 15,24-3 6-15,43-7 1 16,14-3-3-16,39-3 1 15,14-9-2-15,7-9 0 16,11 12-2-16,-14-13 1 16,-1 0-2-16,1 1 1 0,-36 2-1 15,-3 13 1-15,-4-3-2 16,-10 6 1-16,-18 4-3 16,-25 5 0-16,-25 1-4 15,-13 6 1-15,-18 0-5 16,-7-4 1-16,-25 7-9 15,-14 3 0-15,-14 7 2 16,-22 5 0-16</inkml:trace>
  <inkml:trace contextRef="#ctx0" brushRef="#br0" timeOffset="3994.48">7246 5914 59 0,'7'0'29'0,"4"15"-36"16,-11-8 63-16,-7 11-54 0,-7 11 1 16,-8-1 0-1,-6 10 1-15,-18 5-6 0,0 8 1 16,1 2 0-16,2-3 1 16,8 0-5-16,3-9 0 15,8-10-7-15,6-12 1 16,7-12-8-16,4-26 1 15</inkml:trace>
  <inkml:trace contextRef="#ctx0" brushRef="#br0" timeOffset="4202.42">6904 5989 57 0,'18'38'28'0,"41"37"-28"0,-37-53 50 0,-1 9-50 15,18 16 1-15,-1 19-1 16,19 12 0-16,-1-9-1 16,1 0 0-16,-15-9-4 15,-3-10 1-15,-4-18-9 16,0-14 1-16,4-14-5 16,-11-17 1-16</inkml:trace>
  <inkml:trace contextRef="#ctx0" brushRef="#br0" timeOffset="4460.96">7680 6277 67 0,'4'10'33'0,"10"-23"-37"0,-7 10 67 15,3 6-62-15,8-3 1 16,7 0 0-16,10-3 1 16,7-6-4-16,4-7 0 15,7 4 1-15,-7-4 0 16,-4 3-6-16,-3 1 0 16,-11 2-15-16,-7-5 0 15</inkml:trace>
  <inkml:trace contextRef="#ctx0" brushRef="#br0" timeOffset="4667.6">7909 6020 68 0,'14'51'34'0,"-7"43"-36"0,-7-72 52 0,-3 21-51 16,3 8 1-16,0 14-4 15,0-2 1-15,0-6-2 16,-4-10 0-16,4-10-9 16,4-15 0-16,7-15-5 15,-4-17 1-15</inkml:trace>
  <inkml:trace contextRef="#ctx0" brushRef="#br0" timeOffset="4942.72">8904 5923 67 0,'11'35'33'0,"-57"27"-42"0,32-43 68 0,-18 16-59 16,-7 5 1-1,-7 11-1-15,8 8 0 0,-1 1-2 16,3 2 1-16,5-5-6 16,6-16 1-16,4-16-9 15,10-16 0-15,1-18-4 16,3-13 1-16</inkml:trace>
  <inkml:trace contextRef="#ctx0" brushRef="#br0" timeOffset="5151.18">8608 6124 66 0,'42'44'33'0,"15"25"-44"0,-43-44 67 0,7 6-56 16,4 4 0-16,3-4-4 15,0 0 0-15,-3-2 1 0,-4-11 1 16,-4-5-6-16,-2-10 1 15,-1-12-10-15,-4-13 0 16,1-13 1-16,-1-6 0 16</inkml:trace>
  <inkml:trace contextRef="#ctx0" brushRef="#br0" timeOffset="5509.07">8985 5691 58 0,'21'13'29'0,"22"-20"-38"0,-29 1 63 0,-4-3-49 15,5-4 0-15,9 1 4 16,12-1 0-16,2 4-11 16,-2 2 1-16,-5 7 7 15,-6 4 0-15,-7 2-4 16,-8 6 1-16,-3 1-3 15,-7-4 1-15,-10 10-1 16,-1 3 0-16,1 9 0 16,-1 4 0-16,4-1 0 15,7 1 1-15,0-1 0 16,7-2 0-16,4-10-1 16,6 3 1-16,1-16-1 15,10-9 0 1,18-22-9-16,0 0 1 15,-7 0-14-15,-11-9 0 16</inkml:trace>
  <inkml:trace contextRef="#ctx0" brushRef="#br0" timeOffset="6200.92">10700 4785 52 0,'14'6'26'0,"0"0"-14"16,-7 1 30-16,0 2-37 0,0 7 1 15,0 6 1 1,-3 3 0-16,-4 9-10 0,0 10 1 16,-4 9 6-16,1 16 0 15,3 4-3-15,0 18 0 16,0-10-1-16,0 1 0 16,0-20-1-16,0-15 0 15,-4-18-1-15,-3-20 1 16,-3-9 0-16,-8-22 0 0,-3-12-1 15,-8-7 1-15,-6-3 0 16,0 0 1-16,-11 3 0 16,-3 10 1-16,-1 6-1 15,1 15 0-15,10 13 0 16,0 10 1-16,4 9-1 16,3 9 1-16,8 16-1 15,2 4 1 1,8 8-1-16,7 10 1 0,11 3-1 15,6 10 1-15,12-13-2 16,16 0 1-16,8-16-3 16,14-15 1-16,18-13-3 15,-8-28 1-15,11-13-7 16,11-9 1-16,0-10-9 16,-4-12 0-16</inkml:trace>
  <inkml:trace contextRef="#ctx0" brushRef="#br0" timeOffset="6446.18">11557 5330 55 0,'0'69'27'0,"-35"-6"-28"0,17-47 45 15,-10 9-43-15,-4 9 1 16,-14 1 0-16,-10 18 1 15,-4 7-4-15,3 3 0 0,8-1 1 16,10-8 0-16,7-4-6 16,11-25 1-16,7-22-5 15,7-16 0-15,4-15-7 16,6-9 0-16</inkml:trace>
  <inkml:trace contextRef="#ctx0" brushRef="#br0" timeOffset="6670.29">11053 5359 44 0,'3'-16'22'0,"29"38"-13"0,-18-9 37 0,14 18-42 0,11 6 0 0,0 17 2 16,14 15 1-16,17 6-11 0,18 25 0 0,1 1-4 16,-15 8 1-16,-25 11-10 109,-14 36 0-109</inkml:trace>
  <inkml:trace contextRef="#ctx1" brushRef="#br0">15836 5506 0,'0'0'15,"0"0"1</inkml:trace>
  <inkml:trace contextRef="#ctx0" brushRef="#br0" timeOffset="105218.13">12379 5349 27 0,'-14'0'13'0,"10"-6"1"0,4 6 13 0,0 0-23 15,0 0 1-15,0 0 4 16,0 0 0-16,0 0-10 15,7 0 0-15,4-9 7 16,7 5 1-16,13-5-3 16,12 0 0-16,6 2-2 15,4 4 0-15,-4-3-5 16,-3 3 0-16,-7 3-9 16,-11 0 1-16,-14 0-6 15,-7 9 1-15</inkml:trace>
  <inkml:trace contextRef="#ctx0" brushRef="#br0" timeOffset="105412.39">12305 5679 75 0,'35'25'37'0,"15"-25"-46"15,-33-7 77-15,18-2-68 16,8 0 1-16,6-7 0 0,11 3 0 15,0 4-6-15,0 6 1 16,-10 6-7-16,-12 6 0 16,-9-2-11-16,-15-7 1 15</inkml:trace>
  <inkml:trace contextRef="#ctx0" brushRef="#br0" timeOffset="106029.61">13487 5882 60 0,'-4'19'30'0,"8"-13"-27"0,3-6 47 16,0-6-48-16,0-6 0 15,11-20 0-15,13-5 1 16,12-32-5-16,2-22 1 16,5-28 1-16,-1-10 1 15,-3-12-1-15,-11-6 0 16,-6-1 0-16,-12 23 0 16,-6-4-1-16,-11 19 1 15,-7 19 0-15,-4 19 0 0,1 19-2 16,-5 15 0-1,-2 26-2-15,-8 12 1 0,0 19-1 16,-3 25 1-16,4 21 0 16,-1 23 0-16,14 22 3 15,4 19 1-15,7 5 2 16,7 7 0-16,4-15-1 16,-1-13 1-16,5-22-3 15,2-25 1-15,1-16-4 16,3-13 1-16,4-5-5 15,3-20 1-15,0-15-8 16,0-9 0-16,-3-10-2 16,0-10 0-16</inkml:trace>
  <inkml:trace contextRef="#ctx0" brushRef="#br0" timeOffset="106210.34">14044 5359 59 0,'28'72'29'0,"-24"-25"-34"0,-4-35 58 16,-4 4-51-16,1 3 1 16,-1 0-3-16,1 0 1 15,-1-7-4-15,4-6 1 16,0-6-5-16,7-6 0 16,-3-3-11-16,-4-16 0 15</inkml:trace>
  <inkml:trace contextRef="#ctx0" brushRef="#br0" timeOffset="106376.66">13974 5227 46 0,'17'25'23'0,"15"6"-18"0,-21-27 32 0,3 5-38 16,-4-3 0-16,8-3-7 15,-1 1 0-15,1-1-1 16,0 0 1-16,3-3-6 15,-3 0 1-15</inkml:trace>
  <inkml:trace contextRef="#ctx0" brushRef="#br0" timeOffset="106824.14">14280 5503 38 0,'18'25'19'0,"-18"-16"-24"0,4-12 37 16,-4 3-33-16,3 0 1 15,1-6-1 1,-1 3 1-16,1-3 0 0,3-7 0 16,0 4 0-16,0-1 0 15,0 1 0-15,4 6 1 16,3 0-1-16,0 3 0 16,0 0 0-16,4 0 1 15,-1 6-1-15,-3 3 0 16,-3 4 0-16,-1-10 0 0,1 6 0 15,-4-2 0-15,0-1-1 16,0-3 1-16,4-3 1 16,3-3 0-16,4-7-1 15,-1 1 1-15,-3-3 0 16,0-1 0-16,4-3 1 16,-4-3 0-16,0 4 1 15,0 2 0-15,0-2 1 16,1-1 0-16,-1 13-1 15,7 9 1-15,11 7-1 16,-1 9 1-16,5 3-3 16,2-10 0-16,1-5-3 15,0-1 1-15,-11-9-8 16,-7 0 0-16,-10-6-7 16,-7 9 1-16</inkml:trace>
  <inkml:trace contextRef="#ctx0" brushRef="#br0" timeOffset="107215.16">13568 5954 47 0,'-4'-6'23'0,"-10"56"-20"15,11-34 39-15,-1 3-41 16,1 9 0-16,-8 13 2 15,-3-3 0-15,-4 21-3 16,4 13 1-16,4 3 2 16,6-9 0-16,4-9-2 15,7-13 1-15,4-16-5 16,-1-9 1-16,1-19-9 16,-4-16 0-16,-7-6-6 15,-7-6 0-15</inkml:trace>
  <inkml:trace contextRef="#ctx0" brushRef="#br0" timeOffset="107397.67">13254 6350 53 0,'-7'47'26'0,"21"-22"-27"0,-7-19 48 16,4-3-44-16,10 0 0 15,7 0 0-15,7-3 0 16,1 0-5-16,-1-3 0 15,0 3-2-15,-3 0 0 0,-4-6-13 16,0-3 1-16</inkml:trace>
  <inkml:trace contextRef="#ctx0" brushRef="#br0" timeOffset="107650.05">13744 6365 53 0,'4'0'26'0,"10"0"-21"16,-11 0 38-16,4 0-41 16,8 0 0-16,6 0 0 15,10 0 1-15,12 3-4 16,3-3 0-16,-11 0 1 0,-3 4 0 15,-4-4-8-15,-3 3 1 16,-4-6-10-16,-7-7 0 16</inkml:trace>
  <inkml:trace contextRef="#ctx0" brushRef="#br0" timeOffset="107907.31">14104 6234 53 0,'14'9'26'0,"32"0"-27"0,-28-5 42 0,-1-1-40 16,1 3 0-16,-4-3 0 16,-7 6 1-16,-7 10-4 15,-10 6 1-15,-8 0 1 16,-7 4 1-16,1-1-5 15,-1-3 1-15,0-3-7 16,0-3 0-16,8-13-5 16,3-3 1-16</inkml:trace>
  <inkml:trace contextRef="#ctx0" brushRef="#br0" timeOffset="108385.8">14651 6353 52 0,'14'56'26'0,"-25"-31"-30"0,8-15 47 16,-4 2-42-16,-4 4 0 16,-6 0-1-16,-12-1 1 15,1 1-2-15,0-10 1 16,0-6 0-16,3-3 1 15,4-6-1-15,7-7 0 0,7-3 0 16,10-6 0-16,11-3 1 16,15 0 0-16,-1 6 0 15,0 6 0-15,7 10 0 16,1 9 0-16,-1 9-1 16,-3 4 1-16,-4 0-1 15,0 3 1-15,0-7-2 16,-3-2 1-16,3-1 0 15,0-6 0-15,1 0 0 16,-1-6 1-16,4-3-1 16,-11-4 1-16,-4-2 0 15,-3-4 0-15,-6 1 0 16,-12-1 0-16,-7 0-1 16,-10 4 1-16,-14-1-1 15,-7-3 0-15,-8 4-2 16,8 2 0-16,-4 4-8 15,0 3 0-15,0-6-7 16,8-1 1-16</inkml:trace>
  <inkml:trace contextRef="#ctx0" brushRef="#br0" timeOffset="109000.3">16168 6447 64 0,'49'106'32'0,"-3"-8"-35"0,-35-86 59 15,6 1-55-15,8-7 1 16,7-15 1-16,7-16 0 16,10-23-4-16,-3-27 1 15,0-19 3-15,-15-31 0 16,-6-35 0-16,-21-28 0 15,-15-16 0-15,-14-25 1 16,-6-3-2-16,-5 22 1 16,1 18-1-16,0 23 0 15,14 25-1-15,3 22 0 16,7 21-1-16,11 23 1 0,4 15-3 16,10 19 0-16,11 16-6 15,6 9 1-15,1 19-7 16,3 10 1-16,1 5-11 15,-8 10 0-15</inkml:trace>
  <inkml:trace contextRef="#ctx0" brushRef="#br0" timeOffset="109378.76">16813 6917 56 0,'-3'25'28'0,"-4"7"-25"0,7-17 45 0,3 10-49 16,1 16 1 0,-4 3 0-16,3 13 0 0,-3-10-2 15,4-10 0-15,-1-9-8 16,1-12 0-16,0-28-7 15,6-17 1-15</inkml:trace>
  <inkml:trace contextRef="#ctx0" brushRef="#br0" timeOffset="109782.3">17029 4017 44 0,'-11'9'22'0,"-10"10"-12"0,17-13 34 15,-3 13-42-15,0 3 0 16,-3 12 2-16,-4 20 0 16,-1-1-6-16,5-3 1 0,-4 0 2 15,3 4 1-15,4-14-2 16,4 1 0-16,3-6-3 15,7-4 0-15,3-3-4 16,15-9 0-16,0-10-9 16,-1-12 0-16</inkml:trace>
  <inkml:trace contextRef="#ctx0" brushRef="#br0" timeOffset="109981.76">16771 4324 56 0,'7'50'28'0,"11"-6"-20"0,-11-35 47 16,0-6-51-1,0 4 0-15,7-4 1 16,14-6 0-16,15 3-8 16,13-10 0-16,11-12-1 0,-3 0 0 15,-12 4-16-15,-16-4 0 16</inkml:trace>
  <inkml:trace contextRef="#ctx0" brushRef="#br0" timeOffset="111117.16">18817 4233 56 0,'7'6'28'0,"7"19"-20"16,-10-6 28-16,3 9-36 15,-4 4 1-15,1 21-1 16,0 7 0-16,-1 21-1 16,1 7 0-16,-1-7-3 0,1-2 0 15,-1-16-5-15,-3-16 1 16,0-19-8-16,0-16 1 15</inkml:trace>
  <inkml:trace contextRef="#ctx0" brushRef="#br0" timeOffset="111447.28">17776 5343 67 0,'4'41'33'0,"31"-7"-33"16,-17-34 64-16,3 3-60 15,25 7 1-15,32-4 1 16,31-15 1-16,29-7-9 15,38-15 0-15,21-16 5 16,15 6 1-16,-11-9-4 16,-7 6 0-16,-7 6-5 15,-21 10 1-15,-32 12-8 16,-32 10 0-16,-24 6-12 16,-32 3 0-16</inkml:trace>
  <inkml:trace contextRef="#ctx0" brushRef="#br0" timeOffset="116133.24">18101 5933 45 0,'-7'9'22'0,"-25"13"-10"0,25-10 22 15,-3 14-33 1,-8-1 1-16,0 9 0 0,1 10 0 16,-1 9-4-16,-3 4 1 15,-4 5-2-15,11-5 1 16,0-7-7-16,3-12 0 15,4-23-6-15,4-15 0 16</inkml:trace>
  <inkml:trace contextRef="#ctx0" brushRef="#br0" timeOffset="116371.63">17861 6005 38 0,'7'28'19'0,"25"22"-9"16,-21-44 30-16,-4 10-37 15,10 6 1-15,4 9 1 16,8 4 0-16,9 9-7 16,1 6 0-16,0-6 3 15,-4-3 0-15,-3-7-7 16,-7 1 0-16,-8-7-10 15,-6-13 1-15</inkml:trace>
  <inkml:trace contextRef="#ctx0" brushRef="#br0" timeOffset="116779.1">18687 5657 53 0,'3'9'26'0,"-3"-6"-27"0,0 0 42 0,-3 0-41 16,-8 4 0-16,-7-4 0 16,-3 3 1-16,0 13-1 15,-4 9 1-15,4 10 0 16,0 18 1-16,3 10-1 16,1 16 1-16,-1 9 1 15,11-1 0-15,7 5-1 16,4-5 0-16,3-27-4 15,10-10 0-15,8-12-9 16,0-16 0-16,-4-22-7 16,7 1 1-16</inkml:trace>
  <inkml:trace contextRef="#ctx0" brushRef="#br0" timeOffset="117334.88">19078 5989 44 0,'-3'-6'22'0,"-8"6"-17"16,8 6 36-16,-1 7-40 0,-3 2 1 15,-7 10 0-15,-7 10 1 16,-7 6-4-16,-1-1 0 16,-2 7 1-16,2 0 1 15,8-6-5-15,0-9 0 16,7-7-8-16,3-10 0 16,4-8-3-16,0-14 1 15</inkml:trace>
  <inkml:trace contextRef="#ctx0" brushRef="#br0" timeOffset="117558.96">18785 6052 42 0,'11'9'21'0,"17"22"-16"0,-21-27 40 0,4 8-42 16,3 10 1-16,4 3 1 15,3 3 0-15,0 10-7 16,7 6 1-16,-3-3 4 15,-4-7 1-15,0-2-4 16,0-7 0-16,1-7-5 16,-1-5 1-16,-4-10-8 15,1-3 0-15,-7-12-5 16,-1-4 0-16</inkml:trace>
  <inkml:trace contextRef="#ctx0" brushRef="#br0" timeOffset="117787.48">19212 6243 58 0,'11'19'29'0,"7"-16"-35"0,-11-3 56 15,10 0-50-15,11 0 0 16,8 0-1-16,3 0 0 15,-1 0-2-15,-2-3 0 0,-8 0-8 16,-7-10 1-16,-10-3-6 16,-11-6 0-16</inkml:trace>
  <inkml:trace contextRef="#ctx0" brushRef="#br0" timeOffset="117996.42">19290 6002 44 0,'7'43'22'0,"21"-5"-21"16,-21-35 36-16,0 13-36 15,0 9 1-15,-3 6-1 16,-1-6 1-16,-3 10-3 16,4 3 0-16,-1-4-1 15,5-6 0-15,-1-6-9 16,3-6 1-16,8-13-4 0,-4-9 1 15</inkml:trace>
  <inkml:trace contextRef="#ctx0" brushRef="#br0" timeOffset="118237.54">19745 5907 55 0,'21'29'27'0,"-7"21"-35"0,-14-34 55 0,-3-1-47 16,-4 13 0-16,0 10 0 16,-4 6 0-16,4 12 0 15,0-9 0-15,3 7-2 16,4-10 0-16,0-13-5 16,4-12 1-16,7-10-8 15,-1-15 0-15,4-16-1 16,4-9 0-16</inkml:trace>
  <inkml:trace contextRef="#ctx0" brushRef="#br0" timeOffset="118489.66">19777 5741 53 0,'24'38'26'0,"12"25"-35"0,-22-51 56 16,11 16-46-16,3 1 1 16,11 8 1-16,-1 7 1 15,1 6-4-15,-11 4 0 16,-6 11 2-16,-5 4 0 16,-6 10-4-16,-11-4 0 31,-46 0-14-31,14-24 1 15</inkml:trace>
  <inkml:trace contextRef="#ctx0" brushRef="#br0" timeOffset="119074.68">21435 4960 61 0,'3'47'30'0,"-3"38"-31"0,7-60 45 15,0 13-41-15,0 15 0 16,1 4 2-16,-1-1 1 15,0-6-8-15,0-15 1 16,0-10 3-16,-7-6 1 0,-4-4-2 16,-6-2 0-16,-15-4-2 15,-10-6 1-15,-4-3-1 16,0-6 1-16,-7 6-1 16,-7 0 0-16,0 0 0 15,4 3 0-15,3 4 0 16,7 2 0-16,11 10 1 15,7 9 0-15,14 10 0 16,14-16 1-16,21 9-1 16,18 3 1-16,10-12-3 15,11-3 1-15,8-6-6 16,2-10 0-16,4-9-12 16,-3-10 0-16</inkml:trace>
  <inkml:trace contextRef="#ctx0" brushRef="#br0" timeOffset="119288.9">22017 5356 52 0,'0'50'26'0,"-28"41"-26"0,10-76 38 15,-14 14-38-15,4 8 1 16,-4 1 0-16,1 6 0 15,-1 3-5-15,4-13 0 16,6-6-8-16,5-6 0 0,6-22-3 16,4-12 1-16</inkml:trace>
  <inkml:trace contextRef="#ctx0" brushRef="#br0" timeOffset="119436.81">21661 5387 59 0,'52'53'29'0,"19"57"-34"0,-43-79 60 0,15 10-53 16,17 12 0-16,17 1-10 15,-3-1 1-15,-14 0-8 16,-17-12 1-16</inkml:trace>
  <inkml:trace contextRef="#ctx0" brushRef="#br0" timeOffset="122003.22">11737 7209 38 0,'0'-6'19'0,"-4"-13"-12"16,1 19 20-16,3 3-24 15,-7 0 1-15,0 0 0 16,-4 3 1-16,-3 13-7 16,-4 13 1-16,-3 24 4 15,0 16 1-15,3 35-3 16,1 28 1-16,3 31-1 0,0 28 0 16,7 41 0-16,-1 35 0 15,12 34 0-15,7 32 0 31,49 351 0-31,-8-73 1 16,-2-65 1-16,-4-22 0 16,-7-19 1-16,-4-3 1 15,7-13-2-15,8 3 1 16,-1-15 0-16,-3 0 0 16,0-22-2-16,-8-44 0 0,-6-32-3 15,-11-49 0-15,-7-32-8 16,-14-38 0-16,-7-47-10 15,-3-31 0-15</inkml:trace>
  <inkml:trace contextRef="#ctx0" brushRef="#br1" timeOffset="126266.5">1401 8074 58 0,'0'10'29'0,"7"21"-19"0,-7-18 29 0,0 5-37 15,-7 17 0-15,3-1-1 16,-14 17 1-16,8-1-4 16,-11 12 1-16,-1 4 0 15,5-3 0-15,6-7-5 16,1-12 0-16,3-12-10 15,7-17 1-15,7-18-2 16,3-19 0-16</inkml:trace>
  <inkml:trace contextRef="#ctx0" brushRef="#br1" timeOffset="126657.59">1358 8024 45 0,'0'10'22'0,"-3"8"-21"0,3-18 41 16,0 0-39-16,0 0 1 16,3 3 0-16,4-6 1 15,-3 0-6-15,13-3 0 16,-2-10 4-16,9-3 1 15,8 4-2-15,7 2 1 16,10 1-1-16,4 2 0 16,-4 4 0-16,-3 3 0 15,-10 0-1-15,-8 3 0 16,-7 9-2-16,-10 7 0 16,-15 9-1-16,-7 3 1 0,-17 10-1 15,-11-4 1-15,-10 4-1 16,0 0 0-16,10-7-2 15,7-9 0-15,0-3-7 16,4-7 0-16,7 1-6 16,0-7 1-16</inkml:trace>
  <inkml:trace contextRef="#ctx0" brushRef="#br1" timeOffset="126992.57">1954 8040 54 0,'-7'50'27'0,"7"13"-31"0,0-44 48 16,0 12-43-16,0 10 0 15,-3 6 0-15,3 0 0 16,-11 0-2-16,4-3 0 0,4-4-1 16,-4-11 0-16,7-11-7 15,7-11 1-15,-4-10-7 16,8-10 0-16</inkml:trace>
  <inkml:trace contextRef="#ctx0" brushRef="#br1" timeOffset="127243.1">1954 8040 58 0,'4'3'29'0,"21"-3"-30"16,-22-3 53-16,15 3-49 16,3-6 0-16,7-1 0 15,4 1 0-15,0-3-5 0,3 2 1 16,-3 1 1-16,-4 0 0 16,-7 3-5-1,0-1 1-15,-3 8-8 0,-15 5 1 16,-3 4-8-16,-3 5 0 15</inkml:trace>
  <inkml:trace contextRef="#ctx0" brushRef="#br1" timeOffset="127440.6">1976 8400 64 0,'10'7'32'0,"18"-7"-35"0,-10-3 60 0,3-7-57 16,11-2 1-16,-4-1-1 15,11 1 1-15,-7 2-3 16,-1 1 0-16,-2-4-4 16,-1 10 0-16,-14 0-11 15,4-3 0-15,-8-1-2 16,-3-2 1-16</inkml:trace>
  <inkml:trace contextRef="#ctx0" brushRef="#br1" timeOffset="127846.62">2515 8034 60 0,'7'43'30'0,"-7"11"-41"0,0-32 60 0,0 12-50 16,4 10 0-16,-4 13 0 16,0 5 1-16,-4-8 0 15,4-4 0-15,-7-10-5 16,4-11 0-16,3-10-4 16,0-16 1-16,3-13-7 15,4-12 0-15</inkml:trace>
  <inkml:trace contextRef="#ctx0" brushRef="#br1" timeOffset="128142.63">2491 7908 39 0,'0'6'19'0,"3"-2"-19"0,4-4 30 31,-7 0-22-31,11 0 1 16,10 3 2-16,7 0 1 16,4 3-15-16,17 3 1 15,1 10 9-15,-1 6 0 16,-7 7-4-16,-3 12 0 16,-7 0-3-16,-7-1 0 15,-15 4-3-15,-17 10 1 0,-3-7-1 16,-22 3 0-16,-7-6-5 15,-10-6 1-15,-1-6-10 16,1-17 1-16</inkml:trace>
  <inkml:trace contextRef="#ctx0" brushRef="#br1" timeOffset="128533.99">1161 9053 66 0,'17'9'33'0,"64"-12"-31"0,-49-3 57 16,25-4-57-16,24-5 1 0,35-11 0 16,15-2 0-1,20-6-4-15,15-4 0 16,-14 1 2-16,-4 8 1 0,-7 10-5 15,-24 16 1-15,-15 3-7 16,-24 3 1-16,-26 10-14 16,-20 0 1-16</inkml:trace>
  <inkml:trace contextRef="#ctx0" brushRef="#br1" timeOffset="129645.4">2413 9523 45 0,'11'22'22'0,"6"12"-13"0,-17-27 25 16,0 2-32-16,0 7 0 16,0 6 0-16,-7 6 0 15,4 3-3-15,-11 7 0 16,-1 3 0-16,-2 0 1 15,3-1-8-15,-4-11 0 0,0-8-7 16,4-8 1-16</inkml:trace>
  <inkml:trace contextRef="#ctx0" brushRef="#br1" timeOffset="129975.25">1446 10307 58 0,'-38'25'29'0,"45"-19"-26"15,-7-6 54-15,0 0-53 16,10-3 1-16,15 3 3 0,31-6 0 15,33-3-10-15,31-10 0 16,31-10 7-16,19 1 1 16,20 0-4-16,18-6 1 15,-10 5-5-15,-25 7 1 16,-18 4-3-16,-25 8 0 16,-31 4-9-16,-28 6 1 15,-22 3-12-15,-21 0 1 16</inkml:trace>
  <inkml:trace contextRef="#ctx0" brushRef="#br1" timeOffset="130443.32">1944 10868 55 0,'10'7'27'0,"-10"-11"-24"0,0 4 40 15,0 7-41-15,-10 2 0 16,-8 7 0-16,-14 15 1 15,-6 4-4-15,-5 12 0 0,-13 9 1 16,3-6 0-16,-4 4-6 16,5-4 1-16,13-9-11 15,11-16 0-15,-1-19-2 16,19-16 1-16</inkml:trace>
  <inkml:trace contextRef="#ctx0" brushRef="#br1" timeOffset="130649.64">1669 10940 59 0,'56'51'29'0,"32"36"-37"16,-67-62 61-16,11 13-54 15,-4 9 1-15,4 6-2 16,-4 4 0-16,4-4-1 15,-11-12 0-15,4-13-12 0,-4-9 0 16,0-16-2-16,1-15 1 16</inkml:trace>
  <inkml:trace contextRef="#ctx0" brushRef="#br1" timeOffset="131194.76">2572 10564 38 0,'0'0'19'0,"-7"0"-12"15,3 0 35-15,-3 0-38 0,4 3 1 16,-4 4 3-16,-4 5 1 16,-10 10-10-16,-14 3 0 15,-1 6 7-15,-3 17 1 16,1 11-3-16,-1 10 0 15,11 13-2-15,3 2 1 16,7 1-3-16,11-13 1 16,4-9-4-16,13-16 1 15,1-13-5-15,10-9 1 0,7-15-14 16,11-16 1-16</inkml:trace>
  <inkml:trace contextRef="#ctx0" brushRef="#br1" timeOffset="131430.18">2762 10743 63 0,'-7'12'31'0,"-17"17"-30"15,6-17 48-15,-3 7-48 16,-11 6 1-16,-3 13 0 15,10 9 0-15,-3 9-5 0,0 10 0 16,6-13-1 0,1-6 1-16,4-12-7 0,10-13 1 15,3-16-10-15,8-22 0 16</inkml:trace>
  <inkml:trace contextRef="#ctx0" brushRef="#br1" timeOffset="131644.22">2512 10812 61 0,'3'28'30'0,"36"3"-30"0,-21-18 52 16,3 12-51-16,18 13 0 16,-8-1 0-16,8 7 0 0,-10 0-3 15,2 0 0-15,-3-9-3 16,-6-10 1-16,-5-3-7 15,-6-7 0-15,-1-2-7 16,-6-13 0-16</inkml:trace>
  <inkml:trace contextRef="#ctx0" brushRef="#br1" timeOffset="131898.31">3030 11041 61 0,'0'15'30'0,"-7"7"-27"0,7-18 55 16,0-1-55-16,0 0 1 16,7-3 0-16,4 0 0 15,7-3-6-15,6-4 1 16,12-5 0-16,6-1 1 15,-10 1-8-15,3 2 1 16,-14-5-14-16,-7-4 0 16</inkml:trace>
  <inkml:trace contextRef="#ctx0" brushRef="#br1" timeOffset="132111.26">3094 10774 55 0,'7'50'27'0,"-14"-12"-22"0,7-25 38 0,-4 12-42 16,4 12 1-16,-7 1 0 15,7 9 0-15,-3 0-5 16,3-3 1-16,0-6-3 16,0-7 1-16,10-6-7 15,1-9 1-15,-4-7-7 16,7-15 0-16</inkml:trace>
  <inkml:trace contextRef="#ctx0" brushRef="#br1" timeOffset="132347.5">3517 10812 61 0,'0'47'30'0,"-10"3"-36"0,3-34 59 16,-4 12-52-16,0 3 1 16,1 19 0-16,3 4 0 15,3 2-5-15,4 1 1 0,0-10-4 16,4-13 1-16,6-15-7 16,8-16 0-16,0-15-6 15,-8-17 0-15</inkml:trace>
  <inkml:trace contextRef="#ctx0" brushRef="#br1" timeOffset="132601.04">3538 10530 58 0,'11'22'29'0,"7"9"-34"16,-8-19 56-16,1 7-47 15,-1 3 0-15,12 6 2 16,6 7 1-16,0 9-9 16,14 3 1-16,-10 6 5 15,3 10 0-15,-14 9-3 0,1 3 1 16,-19 1-4-16,-13-1 0 16,-12-9-8-16,-9-4 0 15,-1-15-11-15,-7-9 1 16</inkml:trace>
  <inkml:trace contextRef="#ctx0" brushRef="#br1" timeOffset="133039.78">4057 10357 60 0,'11'16'30'0,"17"-19"-25"0,-18 3 47 16,8-3-48-16,3-4 0 15,18 4 0-15,10-6 0 16,4-4-7-16,7 1 1 15,0 2-1-15,-10 4 0 16,-8 9-16-16,-7 0 0 16,-21 7-2-16,-7 2 1 15</inkml:trace>
  <inkml:trace contextRef="#ctx0" brushRef="#br1" timeOffset="133205.29">4113 10658 60 0,'11'50'30'0,"14"-28"-38"16,-15-22 60-16,15-6-51 16,17-3 0-16,8-4-2 15,10-6 0-15,10-3-5 16,-3 4 1-16,-14 2-12 16,-3 3 1-16</inkml:trace>
  <inkml:trace contextRef="#ctx0" brushRef="#br1" timeOffset="133758.07">5232 10586 54 0,'-21'25'27'0,"13"-12"-21"15,8-13 40-15,8-10-44 16,6-9 1-16,-4-21 2 16,15-14 0-16,7-21-6 15,17-19 0-15,11-13 4 16,4-18 1-16,-1 3-2 16,-3-1 1-16,-14 1-3 15,-11 16 1-15,-7 18-1 16,-6 9 1-16,-5 23-1 15,-3 12 0-15,-3 19-1 16,-1 15 0-16,-2 20-1 16,2 15 1-16,-10 25 0 15,0 13 0-15,0 28 0 16,0 9 0-16,0 13 1 16,0 12 0-16,4-9-3 15,-1-6 1-15,1-22-5 0,-1-19 1 16,1-16-7-16,-1-24 1 15,-3-11-7-15,0-11 1 16</inkml:trace>
  <inkml:trace contextRef="#ctx0" brushRef="#br1" timeOffset="133972.9">5390 10301 62 0,'0'12'31'0,"18"-15"-29"0,-7-3 59 0,10-4-60 16,7-2 1-16,14-10-1 15,11 0 1-15,4 6-4 16,-18 4 1-16,10-1-5 16,-10 7 1-16,-4 0-15 15,-7-1 0-15</inkml:trace>
  <inkml:trace contextRef="#ctx0" brushRef="#br1" timeOffset="134239.72">5052 10733 81 0,'-11'0'40'0,"22"0"-38"0,-1 0 68 16,19 0-68-16,9 0 0 15,15 0 0-15,36-6 0 16,30-16-4-16,1-3 1 16,0-3-3-16,-17 0 1 15,-19 12-8-15,-13 0 0 16,-11 7-14-16,-21 9 0 15</inkml:trace>
  <inkml:trace contextRef="#ctx0" brushRef="#br1" timeOffset="134616.6">5779 10969 55 0,'0'-3'27'0,"0"-4"-21"0,0 14 35 16,-11 8-40-16,-14 10 1 15,-7 16 0-15,-6 9 0 16,-12 4-4-16,-3 8 1 16,-7 4-2-16,11 9 1 15,7-9-6-15,13-19 1 16,1-19-10-16,11-24 0 0</inkml:trace>
  <inkml:trace contextRef="#ctx0" brushRef="#br1" timeOffset="134795.25">5334 11034 52 0,'35'41'26'0,"50"56"-23"0,-60-75 43 0,6 16-45 15,19 9 0-15,-1 6-1 16,1 13 1-16,-12-9-8 16,1-7 1-16,-4-6-10 15,1-19 1-15</inkml:trace>
  <inkml:trace contextRef="#ctx0" brushRef="#br1" timeOffset="135125.93">6227 10730 55 0,'-25'10'27'0,"14"-1"-22"0,11-6 43 0,7 4-45 16,11-1 0-16,10-3 0 16,7-3 0-16,22-6-7 15,3-4 1-15,3 4-3 16,-3-7 0-16,-10-5-12 15,-11-7 0-15</inkml:trace>
  <inkml:trace contextRef="#ctx0" brushRef="#br1" timeOffset="135291.74">6459 10461 61 0,'4'75'30'0,"-18"16"-36"0,10-63 48 15,4 16-44-15,-10 16 1 16,3 12-13-16,3 0 1 16,4-9 5-16,0-16 0 15</inkml:trace>
  <inkml:trace contextRef="#ctx0" brushRef="#br1" timeOffset="135667.74">7860 9758 48 0,'-7'41'24'0,"3"47"-18"15,-3-63 37-15,4 22-42 16,-1 9 1-16,1 7-1 15,-1 9 0-15,8-3-5 16,3-12 1-16,3-10-7 0,1-19 1 16,3-19-7-1,-7-15 0-15</inkml:trace>
  <inkml:trace contextRef="#ctx0" brushRef="#br1" timeOffset="136148.88">7655 9833 49 0,'7'19'24'0,"25"10"-22"0,-21-26 44 0,3 3-43 16,10 0 1 0,15-3 4-16,11-3 0 15,-1-9-8-15,15 0 0 0,3-1 6 16,0-6 1-16,-7 7-3 15,-11 0 0-15,-10 2-3 16,-15 7 1-16,-13 7-3 16,-14 5 1-16,-8 4-3 15,-3 6 1-15,-4 0-2 16,1-7 0-16,-5 1 0 16,8 0 1-16,7-1 1 15,4-2 0-15,3 0 1 16,3 2 0-16,8 1 2 15,-1 0 1-15,5-1-1 16,-1 4 0-16,0 0 1 0,3-3 0 16,1 2-1-16,0-11 1 15,-4-1 0-15,-4 0 0 16,1 0-1-16,-18 7 0 16,-11 12-1-16,-17 6 0 15,-11 7-2-15,-7 6 1 16,-14-6-6-16,-7-7 1 0,4-18-12 15,-1-17 1 1,15-5-2-16,27-4 0 16</inkml:trace>
  <inkml:trace contextRef="#ctx0" brushRef="#br1" timeOffset="136477.29">7207 10740 72 0,'-21'6'36'0,"18"-6"-39"16,3 0 74-16,10 0-65 15,4 0 0-15,25 3 2 0,18-6 1 16,27 0-12-16,43-3 0 16,14-16 7-16,22 0 0 15,13-7-6-15,-31 4 0 16,-22 7-8-16,-24 5 1 16,-25 10-14-16,-28 9 0 15,-25 7-3-15,-21 12 0 16</inkml:trace>
  <inkml:trace contextRef="#ctx0" brushRef="#br1" timeOffset="136900.46">7722 11138 51 0,'-24'13'30'0,"10"-4"19"16,-8 10-48-16,-9 3 1 16,-8 9 0-16,-4 10 0 15,-6 12-6-15,0 4 1 16,3-1-6-16,3-9 1 15,15-6-9-15,11-16 0 32</inkml:trace>
  <inkml:trace contextRef="#ctx0" brushRef="#br1" timeOffset="137097.24">7271 11154 54 0,'32'44'27'0,"20"18"-28"16,-37-40 46-16,2 6-43 16,8 10 0-16,7 3 0 15,3 6 0-15,7 0-5 16,8 6 0-16,-12 1-2 16,5-7 0-16,-4-13-12 15,-1-21 1-15</inkml:trace>
  <inkml:trace contextRef="#ctx0" brushRef="#br1" timeOffset="137349.34">7909 11464 56 0,'4'13'28'0,"3"-7"-28"0,-7-6 45 16,7 0-43-16,7 0 0 16,4 0 2-16,10 0 1 0,14-3-8 15,8 0 1-15,-1-4 0 16,-3-2 0-16,-7 0-14 16,-4-4 0-16,-14 0-2 15,0 4 0-15</inkml:trace>
  <inkml:trace contextRef="#ctx0" brushRef="#br1" timeOffset="137556.31">8121 11216 63 0,'0'35'31'0,"11"-10"-41"16,-15-16 64-16,4 10-53 15,0 13 1-15,0 2-4 16,4 10 1-16,3 6-2 0,0-3 0 16,3 0-8-16,-3-6 1 15,4-10-8-15,-4-9 0 16</inkml:trace>
  <inkml:trace contextRef="#ctx0" brushRef="#br1" timeOffset="137782.41">8664 10828 73 0,'-7'53'36'0,"-21"38"-48"0,24-57 71 0,1 29-60 16,-1 12 1-16,8 22-11 15,3 19 1-15,0 4 2 16,4-4 0-16,-4-13-11 16,7-9 0-16</inkml:trace>
  <inkml:trace contextRef="#ctx0" brushRef="#br1" timeOffset="143996.9">2145 12524 37 0,'18'13'18'0,"3"-17"-8"0,-18 4 18 0,4 4-23 15,-7-4 0-15,7 3 4 16,-3 0 0-16,-4 3-10 15,0 3 1-15,-4 10 8 16,4 10 1-16,-7 11-2 16,7 14 0-16,-10 5-2 15,-1 16 0-15,1 4-2 16,-1 12 0-16,4-7-3 16,-4-2 0-16,-6-16-5 15,6-10 0-15,1-12-8 16,-1-9 1-16,0-17-9 15,4-11 1-15</inkml:trace>
  <inkml:trace contextRef="#ctx0" brushRef="#br1" timeOffset="144464.44">2554 12907 54 0,'-10'12'27'0,"10"1"-25"15,0-10 44-15,0 0-42 16,0 0 0-16,7-3 1 16,3 3 1-16,4-3-8 15,15 0 0-15,9-3 3 16,5-3 0-16,3-4-9 0,-8 1 0 16,-2 3-11-16,-12 6 1 15</inkml:trace>
  <inkml:trace contextRef="#ctx0" brushRef="#br1" timeOffset="144628.79">2572 13085 57 0,'3'13'28'0,"33"9"-32"0,-26-22 45 15,22 0-42-15,0-6 1 16,14-10-9-16,-4 3 0 0,0 4-2 15,-7-4 1-15</inkml:trace>
  <inkml:trace contextRef="#ctx0" brushRef="#br1" timeOffset="145242.04">3309 13437 53 0,'-11'25'26'0,"11"-16"-23"0,0-9 40 16,0-6-39-16,11-7 1 0,0-12 2 15,17-9 1-15,4-13-10 16,10-7 0-16,4-12 6 15,-7 4 0-15,3-14-3 16,-3 4 1-16,-7 3-2 16,-1 0 0-16,-6 7-2 15,0 5 1-15,-1 13 0 16,-2 10 0-16,-12 9 0 16,11 9 0-16,-10 13 0 15,-1 9 1-15,-3 13-1 16,-7 6 1-16,0 10-1 15,-7 8 1-15,-3 8 0 16,-1 2 1-16,-6 7-1 16,6 12 1-16,8 6-1 15,-5 0 1-15,8-12-1 16,8-6 1-16,-5-13-3 0,8-9 0 16,-1-13-3-1,4-7 0-15,-10-14-8 0,3-11 0 16,-18-5-6-16,-3-10 1 15</inkml:trace>
  <inkml:trace contextRef="#ctx0" brushRef="#br1" timeOffset="145439.65">3447 13179 52 0,'-7'13'26'0,"14"-1"-19"0,-7-8 45 0,3-4-46 16,4 3 1-16,7-3 1 15,4 3 0-15,10-6-11 16,-3 3 0-16,10-7 4 16,8 7 0-16,-1 0-10 15,4-6 0-15,-7 0-12 16,-1-3 0-16</inkml:trace>
  <inkml:trace contextRef="#ctx0" brushRef="#br1" timeOffset="145710.57">4385 12718 56 0,'18'26'28'0,"-43"-8"-25"15,14-11 42-15,-3 2-40 16,-14 10 1-16,0 9 1 0,0 3 0 15,3 4-10-15,-3 12 0 16,-1 6 6-16,12 16 1 16,3 3-5-16,14-3 0 15,0-9-5-15,0-13 1 16,14-16-5-16,11-12 0 16,6-9-10-16,8-14 0 0</inkml:trace>
  <inkml:trace contextRef="#ctx0" brushRef="#br1" timeOffset="145905.26">4653 12935 54 0,'4'59'27'0,"-47"4"-27"16,33-47 44-16,-18 15-43 15,-4 7 0-15,-3-1 1 16,-1 1 0-16,-3 0-3 15,8-4 0-15,2-9-5 16,8-9 1-16,11-13-11 16,6-12 0-16</inkml:trace>
  <inkml:trace contextRef="#ctx0" brushRef="#br1" timeOffset="146117.73">4413 13001 54 0,'25'47'27'0,"0"0"-24"0,-15-28 42 16,1 6-44-16,3 9 1 15,0-3-1-15,7 1 1 16,-10-4-5-16,3 0 1 16,0-3-3-16,0-3 0 15,4-9-12-15,-8-7 1 16,1-6-1-16,0-9 1 15</inkml:trace>
  <inkml:trace contextRef="#ctx0" brushRef="#br1" timeOffset="146308.99">4731 13161 60 0,'14'9'30'0,"18"13"-40"15,-18-25 63-15,7 3-54 16,4-6 1-16,10-1-5 16,4-2 1-16,-8 3-3 15,-9-1 0-15,-1 1-10 16,-4-3 1-16</inkml:trace>
  <inkml:trace contextRef="#ctx0" brushRef="#br1" timeOffset="146524.66">4861 13054 63 0,'11'63'31'0,"-8"-16"-40"0,4-28 57 15,-7 9-49-15,4 0 1 16,-8 3-4-16,4 1 1 15,-7-4-3-15,4-6 1 0,3-6-11 16,0-10 0-16</inkml:trace>
  <inkml:trace contextRef="#ctx0" brushRef="#br1" timeOffset="146763.38">5271 12907 59 0,'0'43'29'0,"0"-11"-25"15,-8-16 49-15,5 5-51 16,-8 8 1-16,4 18 0 16,4 9 0-16,-1 4-5 0,4 2 1 15,0-11-2-15,7-7 0 16,0-10-7-16,-3-9 0 15,14-15-9-15,-4-17 0 16</inkml:trace>
  <inkml:trace contextRef="#ctx0" brushRef="#br1" timeOffset="147000.54">5359 12765 67 0,'24'57'33'0,"15"31"-38"0,-21-63 59 0,-1 12-52 16,5 14 1-16,-12 11 0 16,1 17 0-16,-8-4-6 15,-6-15 1-15,-8-4-5 16,-13-3 1-16,-1-15-14 15,-10-10 0-15</inkml:trace>
  <inkml:trace contextRef="#ctx0" brushRef="#br1" timeOffset="147438.38">6057 13123 66 0,'4'0'33'0,"17"3"-33"0,-7 0 52 0,7-3-51 15,18 6 1-15,0-6-1 16,10 0 1-16,4-3-7 16,-4-3 0-16,-6 0-9 15,3-10 1-15,-15-3-6 16,-2 0 0-16</inkml:trace>
  <inkml:trace contextRef="#ctx0" brushRef="#br1" timeOffset="147631.22">6279 12907 63 0,'0'47'31'0,"-14"72"-41"0,14-82 58 16,-7 10-49-16,4 0 0 15,-1-3-11-15,4-6 1 16,0-10 2-16,4-9 1 15,-4-13-9-15,3-9 1 0</inkml:trace>
  <inkml:trace contextRef="#ctx0" brushRef="#br1" timeOffset="147886.12">7024 12609 66 0,'7'59'33'0,"-35"23"-41"0,14-54 71 0,-1 16-61 16,-2 9 0-16,3 16 0 16,3 16 0-16,1 12-6 15,6-12 1-15,0-19-4 16,4-13 1-16,4-22-10 15,-4-21 1-15,7-23-5 16,0-15 0-16</inkml:trace>
  <inkml:trace contextRef="#ctx0" brushRef="#br1" timeOffset="148353.41">6876 12634 62 0,'17'37'31'0,"4"7"-31"0,-13-34 60 16,2-1-58-16,4-3 1 16,4-6 0-16,7-3 1 15,10-3-5-15,7-7 1 0,15-5 2 16,3-4 0-16,0 0-1 16,0 6 1-16,-11 3-2 15,-17 10 1-15,-4 6-1 16,-10 16 1-16,-15 10-1 15,-14 8 0-15,-10 7-1 16,-7-3 0-16,0-4-2 16,0-8 1-16,3-1-1 15,0 0 1-15,8-3 0 16,10 0 0-16,7-3 0 16,7-6 1-16,10-4 2 15,11-2 1-15,8-1 0 16,3-12 1-16,6 6 0 15,1-3 0-15,-10 7 0 16,-12 2 1-16,-13 7-2 16,-18 12 0-16,-7 16-2 0,-25-3 1 15,-11 2-5-15,-6 1 0 16,3-6-6-16,7-7 0 16,11-9-11-16,0-6 0 15,21-10-1-15,24-6 0 16</inkml:trace>
  <inkml:trace contextRef="#ctx0" brushRef="#br1" timeOffset="148593.1">8220 12869 60 0,'-4'44'30'0,"-66"-3"-40"0,41-23 62 0,1 17-51 16,-18 21 0-16,0 10 0 15,-3 6 1-15,10-3-5 16,-3-15 0-16,14-17-6 16,7-5 1-16,6-17-9 15,12-21 0-15</inkml:trace>
  <inkml:trace contextRef="#ctx0" brushRef="#br1" timeOffset="148757.37">7705 12938 60 0,'70'25'30'0,"64"57"-29"0,-98-61 52 16,16 14-52-16,5 15 0 15,-1 0-10-15,-6 1 1 16,-11-1-5-16,-15-10 1 15,-6-5-6-15,-25-1 1 16</inkml:trace>
  <inkml:trace contextRef="#ctx0" brushRef="#br1" timeOffset="149884.47">1577 14754 54 0,'-7'12'27'0,"3"19"-18"16,-3-18 28-16,-3 6-33 15,-4 6 0-15,-15 13 1 0,1 15 1 16,-14 0-9-16,-8 4 1 16,1-4 2-16,10-6 0 15,0-13-8-15,11-8 0 16,7-14-9-16,10-12 1 15,1-12-2-15,10-17 0 16</inkml:trace>
  <inkml:trace contextRef="#ctx0" brushRef="#br1" timeOffset="150093.41">1348 14876 55 0,'28'47'27'0,"4"28"-32"0,-15-53 56 0,-3 6-51 16,8 4 0-16,2 2-1 15,-3 1 1-15,-3-7-4 16,-4 0 0-16,-7-12-6 16,-3-4 1-16,-4-9-7 15,-4-12 0-15</inkml:trace>
  <inkml:trace contextRef="#ctx0" brushRef="#br1" timeOffset="150362.14">1697 14876 56 0,'7'-6'28'0,"35"-1"-24"0,-24 4 53 15,3-3-57-15,11 0 1 16,0-1-1-16,-4-2 0 16,4 0-4-16,-8 2 0 0,-10 1-7 15,-3 3 0 1,-4 0-7-16,-7 9 0 0</inkml:trace>
  <inkml:trace contextRef="#ctx0" brushRef="#br1" timeOffset="150543.6">1707 15108 48 0,'-10'31'24'0,"6"-15"-14"16,4-16 38-16,4 0-42 15,6 0 0-15,8-3 2 16,10-3 0-16,4-4-11 15,7-2 0-15,-7-1 3 16,-4 0 1-16,11 1-10 16,-15-1 0-16,5 1-11 15,-8-4 0-15</inkml:trace>
  <inkml:trace contextRef="#ctx0" brushRef="#br1" timeOffset="150993.21">2522 14754 58 0,'11'3'29'0,"0"-16"-28"0,-11 10 47 0,0-3-45 16,-4 3 0-16,-3-4-1 15,7 1 1-15,-11 0-5 16,-10 3 1-16,-7 9 3 16,-4 6 0-16,-3 7-4 15,0 10 1-15,-1 8-1 16,8 7 0-16,14 6-1 15,-4-3 1-15,15-6 0 16,17-6 0-16,21-14 3 16,8-17 1-16,6-14 1 15,-7-9 0-15,4-9-1 16,-3-3 1-16,-12-4-5 0,-13 1 1 16,-11-1-14-1,-14 7 1-15,-11 9-5 16,-6 4 1-16</inkml:trace>
  <inkml:trace contextRef="#ctx0" brushRef="#br1" timeOffset="151442.62">949 14581 57 0,'21'31'28'0,"-3"1"-32"0,-18-17 51 16,-7 17-46-16,3 18 1 15,-13 19-1-15,-1 13 1 16,4 5-4-16,-7-5 1 16,-4-16-4-16,11-13 0 15,7-6-11-15,-4-22 0 16,11-15-1-16,11-10 1 16</inkml:trace>
  <inkml:trace contextRef="#ctx0" brushRef="#br1" timeOffset="152059.01">928 14572 45 0,'-11'0'22'0,"15"-16"-20"15,3 10 45-15,7-4-42 16,14 1 0-16,0 0 3 16,22-1 1-16,13-2-11 15,15-1 0-15,24 0 6 16,22 1 1-16,-1-7-3 16,8-3 1-16,17 0-3 15,11-3 0-15,-11-3 0 16,0 9 0-16,-7 3-1 0,-14-2 1 15,-25 2 0-15,-10 3 0 16,-21 1 0-16,-11 2 1 16,-11 7-1-16,-10 6 0 15,-7 4-1-15,-8 8 0 16,-10 4-1-16,-3 9 0 16,3 1-1-16,-10-1 1 15,3 3-1-15,-7 7 1 16,3-1 1-16,-3-2 1 0,7 9 0 15,7 6 0-15,11 3 0 16,7 23 1-16,7-1-1 16,-8 3 1-16,-2-6 0 15,-8 1 0-15,-4-8-1 16,-17 1 1-16,-24 3-1 16,-12 0 0-16,-10-6 0 15,-31 0 0-15,-32-10-1 16,-26-6 1-16,-30-16-1 15,-8-12 1-15,-25-9-2 16,8-10 0-16,10 0-5 16,10 6 1-16,12 3-10 15,20 4 0-15,-3 2-2 16,25 4 1-16</inkml:trace>
  <inkml:trace contextRef="#ctx0" brushRef="#br1" timeOffset="153772.07">4099 14465 63 0,'14'3'31'0,"8"16"-39"0,-19-13 67 15,4 7-58-15,4 9 1 16,-11 3 1-16,0 6 0 16,0 16-4-16,-7 7 1 15,3 11 1-15,-3 8 0 16,4 2-4-16,-8-12 1 15,11-10-7-15,-7-9 0 16,7-19-11-16,0-6 1 0</inkml:trace>
  <inkml:trace contextRef="#ctx0" brushRef="#br1" timeOffset="154103.14">4466 14782 55 0,'-3'6'27'0,"13"-15"-23"15,-10 9 42-15,0-7-42 16,11 1 1-16,-1 0 0 16,1-4 1-16,10 1-8 0,7 0 0 15,4 2 3-15,-4 1 1 16,1 3-7-16,-8 3 1 16,-7 9-9-16,-7 1 1 15,-7 5-8-15,-7 4 1 16</inkml:trace>
  <inkml:trace contextRef="#ctx0" brushRef="#br1" timeOffset="154280.31">4406 15067 48 0,'-3'16'24'0,"13"-10"-16"0,1-6 40 0,-1-3-43 16,5-3 1-16,9-4 0 15,12-2 1-15,2-1-10 16,-2 4 0-16,-1-1 1 15,0 1 0-15,-3 0-14 16,0 2 0-16,-8 4-3 16,-2-6 0-16</inkml:trace>
  <inkml:trace contextRef="#ctx0" brushRef="#br1" timeOffset="154792.63">5112 15095 56 0,'-7'41'28'0,"3"-13"-31"0,-3-21 53 15,4-1-46-15,3-3 0 16,-7 3 3-16,3-3 0 15,4 4-8-15,4-4 0 16,6-13 6-16,8-8 0 16,3-14-3-16,7-15 1 15,-3-12-2-15,3-10 0 16,7-7-2-16,-3-5 1 16,0-7-1-16,0-6 0 0,-8 6-1 15,-3 13 0-15,-10 9 0 16,0 16 1-16,-4 12-1 15,-7 13 0-15,-7 16 0 16,3 18 1-16,4 19 0 16,0 10 1-16,0 15 0 15,0 4 1-15,0 6 1 16,11 15 0-16,-8 7-1 16,4 6 1-16,-7-4-1 15,11-15 0-15,-8-3-1 16,8-15 0-16,3-17-4 15,0-8 0-15,-3-14-4 16,-1-2 0-16,-3-10-8 16,-7-12 0-16,-10-10-4 0,-1-6 1 15</inkml:trace>
  <inkml:trace contextRef="#ctx0" brushRef="#br1" timeOffset="154974.59">5221 14929 71 0,'14'32'35'0,"11"-36"-39"0,-14 4 73 16,10-6-69-16,21 0 1 15,4-7-1-15,7-2 0 16,-7 2-5-16,-8-3 1 16,-13 7-9-16,-14 6 0 0,-15 9-9 15,-13 0 1-15</inkml:trace>
  <inkml:trace contextRef="#ctx0" brushRef="#br1" timeOffset="156159.78">1397 16224 57 0,'-21'41'28'0,"-25"0"-20"0,32-26 29 16,-14 7-36-16,-1 13 0 0,-2 6 0 15,-8 6 1-15,0-3-3 16,7-7 0-16,4-5-4 15,7-7 0-15,10-10-9 16,1-5 0-16,-1-17-3 16,4-8 1-16</inkml:trace>
  <inkml:trace contextRef="#ctx0" brushRef="#br1" timeOffset="156398.57">1111 16227 41 0,'0'32'20'0,"-3"-1"-11"15,3-25 37-15,3 10-42 16,4 9 1-16,4 3 3 16,7 16 0-16,-4-3-10 0,10 3 0 15,-2-3 4-15,-1-7 1 16,0-2-7-16,-4-7 1 15,5-7-11-15,-5-8 1 16,-6-7-6-16,-1-3 1 16</inkml:trace>
  <inkml:trace contextRef="#ctx0" brushRef="#br1" timeOffset="156730.51">1616 16390 34 0,'-11'13'17'16,"11"-13"-3"-16,0 0 25 0,-7 0-32 15,7 0 0-15,0 0 5 16,0 0 1-16,7 0-16 16,7-3 1-16,11 3 9 15,0-6 0-15,3 2-4 16,4-5 0-16,-4 3-8 16,-7 3 1-16,-3-4-9 0,-8 4 0 15,1 0-7-15,-22 3 0 16</inkml:trace>
  <inkml:trace contextRef="#ctx0" brushRef="#br1" timeOffset="156908.34">1549 16541 59 0,'7'19'29'0,"7"3"-30"0,0-22 52 0,-3 0-48 15,3 0 0-15,3 0 0 16,4-3 0-16,8-4-8 15,-1 1 1-15,-3 0-3 16,3 0 0-16,0-4-12 16,-7-6 1-16</inkml:trace>
  <inkml:trace contextRef="#ctx0" brushRef="#br1" timeOffset="157167.54">1976 16450 55 0,'-7'25'27'0,"14"-41"-20"0,0 16 43 16,-4 0-47-16,15 4 1 15,-4-4-1-15,11 0 1 16,6-4-7-16,1 4 1 15,0-6-2-15,-4 0 0 16,0-4-10-16,1-8 0 16,2-4-5-16,-3-3 0 15</inkml:trace>
  <inkml:trace contextRef="#ctx0" brushRef="#br1" timeOffset="157375.64">2572 16102 58 0,'-11'44'29'15,"1"12"-30"-15,3-37 55 0,7 6-52 16,-4 10 0-16,-3 5 0 16,7 14 0-16,-7 5-6 15,3-2 1-15,-3-4-5 16,4-6 0-16,-8-9-11 15,-6-13 1-15</inkml:trace>
  <inkml:trace contextRef="#ctx0" brushRef="#br1" timeOffset="157841.18">868 16240 51 0,'0'9'25'16,"10"1"-20"-16,-6-7 39 0,3 3-41 15,-3 0 0-15,3 7 0 16,-7 6 0-16,-11 12-5 16,0 13 1-16,1 19 2 15,-1 6 1-15,-6 0-6 16,6-10 1-16,11-9-8 16,0-15 1-16,0-16-8 0,18-13 1 15</inkml:trace>
  <inkml:trace contextRef="#ctx0" brushRef="#br1" timeOffset="158441.75">949 16074 39 0,'-11'6'19'0,"15"-19"-11"0,-4 13 29 0,7-3-34 15,4 3 0-15,6-3 2 16,15 0 1-16,0 3-6 16,24 0 0-16,8-6 5 15,34 3 1-15,19 9-2 16,17-12 0-16,21-4-1 15,14 4 0-15,-10-13-2 16,-7-3 1-16,-4 3-2 16,-24-3 0-16,-15 0-1 15,-14 1 1-15,-14 2 0 16,-14 0 0-16,-14 6 0 16,-3 4 0-16,-12 6 0 15,-9 6 1-15,-5 3-2 16,-6 0 1-16,-7 7-2 15,-4 6 1-15,-7 6-2 16,0 6 1-16,-7 7 0 0,7 9 0 16,7 13 1-16,-4-7 0 15,8 13 1-15,6 12 1 16,5 10 0-16,6 12 0 16,0-15 0-16,-3 0 1 15,-8-7-2-15,-6-18 1 16,-11-4-1-16,-21 0 0 15,-18 1 0-15,-28 2 0 16,-28-18-1-16,-32 0 0 16,-32-13 0-16,-21-9 1 0,-18-16-6 15,-3-9 0-15,-7 0-12 16,18 2 1-16</inkml:trace>
  <inkml:trace contextRef="#ctx0" brushRef="#br1" timeOffset="159281.07">4106 16102 24 0,'0'0'12'0,"-7"-3"9"0,7 0 3 16,-3 6-20-16,3-3 0 16,-7 0 5-16,3 6 1 15,4 7-11-15,0 5 1 0,-7 11 8 16,4-1 0-16,-4 13-2 16,-4 9 0-16,-7 9-4 15,-3 10 1-15,0-6-5 16,0 0 1-16,3-7-6 15,4-9 0-15,7-12-9 16,11-13 0-16,10-16-1 16,7-6 0-16</inkml:trace>
  <inkml:trace contextRef="#ctx0" brushRef="#br1" timeOffset="159750.1">4403 16278 59 0,'3'3'29'0,"-3"0"-31"0,0-3 61 0,0 3-57 16,7 0 1-16,-7-3 1 15,4 3 0-15,6 0-6 16,8-3 1-16,10-3 3 16,4-3 0-16,7-3-3 15,0-1 1-15,-8-2-7 16,-9 2 0-16,-1 4-13 15,-11 3 0-15</inkml:trace>
  <inkml:trace contextRef="#ctx0" brushRef="#br1" timeOffset="159929.04">4353 16525 72 0,'14'16'36'0,"15"-7"-32"0,-19-9 58 15,8-3-62-15,21-3 1 16,3-7-2-16,0 4 1 16,-3-4-6-16,-4 1 0 15,-3 3-16-15,-11-4 1 16</inkml:trace>
  <inkml:trace contextRef="#ctx0" brushRef="#br1" timeOffset="160633.09">5500 16030 60 0,'10'22'30'0,"1"9"-28"0,-7-21 38 16,-4 5-37-16,-4 13 0 15,-3 10 1-15,-4 3 1 16,-3 6-7-16,-7 12 0 16,3 10 2-16,8-3 1 15,10-6-8-15,0-13 0 16,10-16-11-16,1-18 0 15,-4-16 0-15,7-19 0 16</inkml:trace>
  <inkml:trace contextRef="#ctx0" brushRef="#br1" timeOffset="161068.71">5330 15986 52 0,'0'22'26'0,"15"-13"-29"15,-12-6 54-15,4-3-47 16,7 0 1-16,7 0 3 16,8-3 0-16,9-3-9 15,15 6 0-15,7-3 7 16,0 0 1-16,0 3-3 16,-7 0 1-16,-7 0-3 15,-18 3 1-15,-7 3-2 16,-17 4 0-16,-8 5-2 15,4 1 0-15,-10 3-2 16,-8 6 0-16,1 0-1 16,3 0 0-16,-8 3-1 15,8-3 1-15,0-6 1 0,4-3 0 16,-1 6 1-16,0-3 1 16,8 3 1-16,6-1 1 15,8 5 1-15,0-1 0 16,3 3 0-16,3-6 1 15,1 0 0-15,-7 3 0 16,-11 3-1-16,-8 3 1 16,-16-2-3-16,-15 2 0 15,-10 0-8-15,-11-2 0 0,0-7-13 16,3-1 0 0</inkml:trace>
  <inkml:trace contextRef="#ctx0" brushRef="#br1" timeOffset="161398.74">6297 15998 52 0,'4'7'26'0,"-8"12"-20"15,4-13 34-15,-10 10-36 16,-1-1 0-16,-14 13 4 16,1 7 0-16,-5 6-9 0,1-4 1 15,-4 10 6-15,11 4 0 16,-7 5-2-16,10 10 0 16,8-7-5-16,10 1 1 15,7-7-5-15,7-9 0 16,11-9-4-16,-4-10 0 15,7-16-10-15,-3-9 0 16,-1-6 0-16,-2-13 0 16</inkml:trace>
  <inkml:trace contextRef="#ctx0" brushRef="#br1" timeOffset="161685.56">6325 16422 76 0,'0'31'38'0,"11"-28"-49"0,-11-3 80 0,0 3-68 16,10-3 1-16,-2-6 0 15,13 0 0-15,10-4-4 16,8 4 0-16,0-3-4 16,-7-4 1-16,-4 4-11 15,-3-4 1-15,-1-6-8 0,1 7 1 16</inkml:trace>
  <inkml:trace contextRef="#ctx0" brushRef="#br1" timeOffset="161924.15">6886 16202 66 0,'7'25'33'0,"-7"0"-33"0,0-18 60 15,0 2-58-15,-10 1 1 16,-1 2 0-16,1 7 0 0,2 6-5 15,-2 3 1-15,-1 7-3 16,1-4 0-16,3 4-7 16,3-10 0-1</inkml:trace>
  <inkml:trace contextRef="#ctx0" brushRef="#br1" timeOffset="162177.78">6922 15873 64 0,'21'25'32'0,"3"13"-20"0,-10-23 34 15,8 14-43-15,9 8 0 16,8 13 3-16,-7 7 0 15,-4-1-8-15,-7 7 1 16,-10 6 2-16,-15 9 0 16,-6-5-8-16,-15-8 0 15,-17-5-15-15,-11-10 0 16</inkml:trace>
  <inkml:trace contextRef="#ctx0" brushRef="#br1" timeOffset="162903.64">7860 16368 52 0,'-18'7'26'0,"18"-4"-13"16,0-3 26-16,0 0-34 0,7-6 1 16,7 6 2-16,11-7 0 15,10 4-11-15,18 0 0 16,14 0 6-16,18 0 0 15,-4 3-9-15,-3-3 1 16,-8 0-15-16,-17-1 0 16</inkml:trace>
  <inkml:trace contextRef="#ctx0" brushRef="#br1" timeOffset="163200.01">8400 16143 54 0,'7'12'27'0,"17"1"-22"0,-13-13 35 0,3 3-34 16,7 3 0-16,4 7 3 15,10 2 0-15,1 7-12 16,-5-3 1-16,-6 6 6 15,-7 0 0-15,-18 7-4 16,-11 5 0-16,-10 10-5 16,-7 4 0-16,-18-8-5 15,0-5 0-15,0-7-8 16,7-9 1-16,11-3-1 16,14-13 0-16</inkml:trace>
  <inkml:trace contextRef="#ctx0" brushRef="#br1" timeOffset="163410.44">8467 16121 67 0,'31'25'33'0,"-16"31"-43"0,-15-37 71 16,-4 6-61-16,0 10 0 15,-3 9-8-15,0 9 0 16,4 3 2-16,-1-9 0 0,8-12-13 16,-1-16 0-16</inkml:trace>
  <inkml:trace contextRef="#ctx0" brushRef="#br1" timeOffset="163697.21">9525 16017 68 0,'-28'57'34'0,"-29"37"-44"0,43-66 62 15,-10 16-51 1,-1 12 0-16,0 10 0 0,8 6 1 16,2-9-5-16,8-10 1 15,7-18-5-15,11-19 0 16,0-16-12-16,3-19 1 16</inkml:trace>
  <inkml:trace contextRef="#ctx0" brushRef="#br1" timeOffset="164129.29">9356 16020 55 0,'17'35'27'0,"-3"-16"-23"16,-10-16 41-16,3 3-42 16,7 0 1-16,0-2 3 15,4 2 0-15,10 0-8 16,11-3 1-16,-4 0 5 15,11 0 1-15,7 1-3 16,0 2 1-16,-7 0-3 16,-11 0 1-16,-10 7-2 15,-22 3 0-15,-17 6-2 16,-11 3 1-16,-6-6-3 16,-5 6 1-16,-6 0-2 15,3 3 0-15,4-6 1 16,7-3 0-16,7-1 1 0,10 1 0 15,11-3 2-15,11 0 1 16,6-1 2 0,8 1 1-16,-4 0 0 0,0-1 0 15,0 1-1-15,-6 6 1 16,-8 0-2-16,-4 3 1 16,-10 3-4-16,-14-3 0 15,-7-3-6-15,-1-6 1 16,1-10-10-16,4-6 0 15,9-9-3-15,12-10 1 16</inkml:trace>
  <inkml:trace contextRef="#ctx0" brushRef="#br1" timeOffset="164402.06">10075 16300 68 0,'7'3'34'0,"8"-6"-38"16,-8-1 71-16,0 4-66 16,3-3 1-16,4-3 0 15,11 0 0-15,-14-1-5 16,6 1 1-16,1 0-4 15,0 3 0-15,-8 3-10 16,-10 6 0-16,-7 0-6 0,-7 4 1 16</inkml:trace>
  <inkml:trace contextRef="#ctx0" brushRef="#br1" timeOffset="164581.14">9924 16522 67 0,'3'13'33'0,"18"-10"-39"0,-10-6 65 16,10-4-59-16,11-2 0 16,7-4-1-16,-1-2 0 0,1 5-4 15,-3-2 1-15,-5-1-12 16,1 4 0-16,-4 3-3 16,-3-1 0-16</inkml:trace>
  <inkml:trace contextRef="#ctx0" brushRef="#br1" timeOffset="164809.84">10470 16434 77 0,'11'10'38'0,"0"-20"-47"16,-4 10 78-16,3-3-69 15,4-3 1-15,8 0 0 16,6-1 0-16,4 1-5 0,-1-3 1 16,-3-7-6-16,-3 3 0 15,-4-2-14-15,-3-1 1 16</inkml:trace>
  <inkml:trace contextRef="#ctx0" brushRef="#br1" timeOffset="165016.6">11028 16042 69 0,'3'63'34'0,"-13"-3"-29"0,6-35 55 15,1 69-68 1,-1 12 0-16,4 4-11 15,0-13 0-15,-7-3 11 16,-3-15 1-16</inkml:trace>
  <inkml:trace contextRef="#ctx0" brushRef="#br1" timeOffset="166982.34">1118 9714 57 0,'0'22'28'0,"18"10"-22"0,-15-23 29 0,-3 16-32 15,0 16 0-15,-3 18 1 16,-4 14 1-16,-4 27-7 16,1 38 1-16,-1 12 2 15,4 29 0-15,4-6-2 16,-8-13 0-16,-3-22-4 16,10-16 1-16,-6-22-8 15,3-12 0-15,-4-22-5 16,1-16 1-16</inkml:trace>
  <inkml:trace contextRef="#ctx0" brushRef="#br1" timeOffset="168393.15">1097 9561 22 0,'4'15'11'0,"6"-12"-16"0,-10-3 8 16,7-3 1-16,-7-6 0 0,0-4 1 15,4-2 1-15,3-4-8 16,-7 6 1-16,7 4 7 16,-4 3 0-16,8 3-1 15,7 3 0-15,-1 0 2 16,-3 0 0-16,15 0-1 16,2-7 1-16,-2-2-2 15,9-4 0-15,12-5-2 16,13-1 1-16,15 0-2 15,10 3 0-15,-7 7-1 16,22 3 0-16,6 2 0 16,7 4 1-16,-3-6-1 15,4-3 1-15,13-4 0 16,8-3 0-16,-4-2-1 16,14-1 1-16,18 3-1 0,-7 4 1 15,13 5-1-15,15 4 0 16,-3 0 0-16,10 3 0 15,7-6 1-15,-14-10 0 16,18-3 0-16,-1-12 0 16,4 0 0-16,22-1 0 15,-12-2 0-15,22-1 0 16,-7 4-1-16,21 3 0 16,-11 3-1-16,22 6 1 15,-14-13-1-15,10 10 0 16,-14 1 0-16,-4 5 0 0,-10 0 0 15,-22 7 0-15,-2 2 0 16,-12 17 1-16,-20 2-1 16,-15 4 0-16,-11 12 0 15,-9 7 0-15,-19-1-1 16,-10 7 1-16,-25 3-1 16,-10 3 0-16,-11 0 0 15,-11 13 1-15,-3 2-1 16,-14-2 0-16,-7 3 0 15,-8-7 0-15,-6 7 0 16,-4 3 0-16,-3-4 0 16,-1 11 1-16,-3-1-1 15,-3 9 1-15,-4 4-2 16,-4 3 0-16,4 18-1 16,0 10 1-16,-3 7-1 15,-4 11 0-15,0 11 0 16,3 5 0-16,-3-9 1 0,4 0 1 15,-1-6-1-15,4 0 1 16,-3-16 1-16,-8-9 0 16,4-3 0-16,0-7 0 15,-7-3 0-15,-11-9 0 16,-10-7-1-16,-8-8 0 16,-9-11 0-16,-12-15 1 15,-10-12-1-15,7-7 0 16,-4-3 0-16,-10-9 0 15,-7-10 1-15,-7-12 0 0,-4-4-1 16,-3-2 0 0,-71-7 1-1,25 0 0-15,-8 0 1 16,8-9 0-16,4-6 0 16,-5 2 0-16,5 1 0 15,-1 3 0-15,1 3 0 16,10 9 0-16,3 3-1 15,0 4 1-15,4 0-1 16,0 6 0-16,4-1 0 16,0 1 1-1,-72 3 0 1,5 3 1-16,7 1-1 16,13 5 0-16,-3 3 0 15,0 1 0-15,-3 0-1 0,10-4 1 16,-7-9-1-16,-6-6 0 15,-1-1 0-15,-14-2 1 16,10 0-1-16,-6 5 1 16,-19 4-1-16,23 7 1 15,-12 5-1-15,-7 1 1 16,11 3-1-16,-7-4 0 16,11-6 0-16,3 1 0 15,3-7-1-15,-3 0 1 16,22 6-4-16,-8 3 1 0,14 4-7 15,0 3 1-15,18 2-8 16,11 4 1-16</inkml:trace>
  <inkml:trace contextRef="#ctx0" brushRef="#br0" timeOffset="171757.41">11998 8611 75 0,'0'0'37'0,"99"-13"-34"0,-67 4 37 15,10 2-41-15,7 1 1 16,1 3-15-16,-5 3 0 15,-6 0 3-15,-14 9 1 16</inkml:trace>
  <inkml:trace contextRef="#ctx0" brushRef="#br0" timeOffset="171951.55">11882 9043 78 0,'7'7'39'0,"38"-4"-46"16,-23-6 66-16,13-1-60 16,14-5 1-16,11-4-5 15,4-2 0-15,-8 5-3 16,-6 4 0-16,-8 0-13 16,-7 6 1-16</inkml:trace>
  <inkml:trace contextRef="#ctx0" brushRef="#br0" timeOffset="172475.69">12954 9294 55 0,'-14'41'27'0,"3"-7"-20"0,11-24 40 0,0-1-42 16,7-3 0-16,0-9 2 15,4-15 1-15,14-17-11 16,17-15 1-16,7-16 6 15,11-22 1-15,0-25-4 16,0-9 0-16,-7-10-1 16,-14-9 1-16,-11 6-2 15,-10 16 1-15,-7 6-1 16,-15 13 1-16,-7 12-2 16,-3 19 0-16,-7 19-2 15,-7 25 0-15,0 22 0 16,-4 9 0-16,0 22 0 15,0 26 1-15,8 24 3 16,6 16 0-16,15 16 3 0,13 25 0 16,4-4 0-1,11-18 0-15,3-6-2 0,4-19 1 16,0-13-7-16,-4-22 1 16,0-15-7-16,0-16 0 15,1-16-9-15,-1-12 0 16</inkml:trace>
  <inkml:trace contextRef="#ctx0" brushRef="#br0" timeOffset="172659.55">13691 8861 63 0,'-3'47'31'0,"-18"7"-25"0,14-42 56 0,-4 4-60 15,-3 0 1-15,-4 9-1 16,4-6 0-16,4 2-7 15,-1-11 1-15,4-7-5 16,7-9 1-16,7-10-14 16,0-6 1-16</inkml:trace>
  <inkml:trace contextRef="#ctx0" brushRef="#br0" timeOffset="172824.04">13575 8661 72 0,'21'25'36'0,"7"3"-45"16,-17-28 60-16,7 3-55 15,3 0 0-15,7-3-13 16,4 0 0-16,-4 0 9 16,0 3 0-16</inkml:trace>
  <inkml:trace contextRef="#ctx0" brushRef="#br0" timeOffset="173273.75">13885 8955 56 0,'11'29'28'0,"0"-14"-29"0,-8-12 44 15,4-3-44-15,4-3 1 16,-4-3-1-16,3-6 0 0,4-1 1 16,4-3 0-16,0 1-1 15,-1-1 1-15,1 0 0 16,-7 4 0-16,-1 2 0 15,4 10 0-15,-3 10 0 16,-1-1 0-16,-3 7 0 16,-3 3 1-16,-4-4-1 15,0-2 0-15,0-4 0 16,0-2 0-16,4-4 0 16,-4-3 0-16,10-3 0 15,4-7 0-15,4 1 0 16,3-4 0-16,-3 4 0 15,6-7 0-15,1 4 0 16,3-1 0-16,1 0 0 16,6 4 1-16,0-3 0 15,4 2 1-15,0 1-1 16,-4 9 1-16,-3 0 1 16,-4 6 0-16,-3 3 0 0,3 1 0 15,4 2-1 1,6 4 0-16,5 3-5 0,3 0 0 15,7-7-9-15,-8-2 1 16,-6-4-8-16,-11 0 1 16</inkml:trace>
  <inkml:trace contextRef="#ctx0" brushRef="#br0" timeOffset="173647.39">13399 9617 48 0,'-11'3'24'0,"-10"29"-18"16,14-23 40-16,-7 4-41 15,-4 9 0-15,-3 6 2 16,0 9 0-16,-4 14-10 16,-7 11 1-16,0 1 6 15,4-3 0-15,4-4-4 0,6-9 1 16,11-9-6-16,14-23 0 15,7-12-7-15,0-12 0 16,4-16-7-16,-4-3 0 16</inkml:trace>
  <inkml:trace contextRef="#ctx0" brushRef="#br0" timeOffset="173828.57">12979 9871 64 0,'0'47'32'0,"0"-15"-31"0,3-26 59 0,4 0-59 16,4 0 1-16,10-3 0 16,11-3 1-16,3 4-6 15,11-4 1-15,3 0-5 16,1 0 1-16,-1-4-14 16,-10-5 0-16</inkml:trace>
  <inkml:trace contextRef="#ctx0" brushRef="#br0" timeOffset="174068.99">13536 9862 71 0,'7'15'35'0,"0"-11"-36"0,-3-4 57 16,3 0-56-16,7 0 1 15,4 0 0-15,13 3 1 16,8-3-3-16,7 0 0 16,3-7-3-16,1-2 0 15,-8-4-7-15,-7 4 0 16,-10-4-10-16,-7-2 1 16</inkml:trace>
  <inkml:trace contextRef="#ctx0" brushRef="#br0" timeOffset="174295.75">13945 9664 62 0,'21'25'31'0,"-10"-3"-34"16,-7-19 53-16,3 4-49 16,3-1 1-16,1 6 0 15,3 1 0-15,-3 3-3 16,-1 6 1-16,1 6 1 15,-11 9 0-15,-11-2-2 16,-10 3 0-16,-14 2-6 16,-8-2 1-16,1-7-13 15,3-9 1-15</inkml:trace>
  <inkml:trace contextRef="#ctx0" brushRef="#br0" timeOffset="175044.33">14743 9877 63 0,'0'38'31'0,"-67"47"-26"15,45-63 49-15,-6 0-54 0,-7-4 0 16,0-2-1-16,-1-3 1 16,1-7 0-16,3-3 0 15,8-6-1-15,2-3 1 16,12-7-1-16,6-3 0 16,11 1-2-16,11 2 1 15,14-6-1-15,3 4 1 16,0-4-1-16,8 6 0 15,-1 13 1-15,0 3 0 0,-3 1 1 16,-4 2 1-16,-6 3 0 16,-5 7 1-16,1 3-1 15,0 3 1-15,6-3-1 16,8-4 1-16,11-5-1 16,-4-7 0-16,-8-10 0 15,-6-2 0-15,-7-7 2 16,-4 1 0-16,-7-10 0 15,-14-7 0-15,-14 1 0 16,-18 0 1-16,-7 2-6 16,-6 11 1-16,-1 2-16 15,-4 6 0-15</inkml:trace>
  <inkml:trace contextRef="#ctx0" brushRef="#br0" timeOffset="175585.92">15688 10122 67 0,'60'53'33'0,"35"-12"-36"16,-67-35 52-16,11-3-52 16,7-9 1-16,0-6 3 15,0-20 1-15,-7-24 0 16,-11-23 0-16,-7-18 1 16,-17-38 0-16,-26-25 1 15,-16-18 1-15,-22-14-2 16,0 1 0-16,7 22-2 0,7 15 1 15,4 7-1-15,6 15 0 16,12 16-1 0,9 22 0-16,8 25-1 0,7 13 0 15,4 18-5-15,7 25 1 16,6 20-7-16,8 11 0 16,0 14-10-16,-1 5 0 15</inkml:trace>
  <inkml:trace contextRef="#ctx0" brushRef="#br0" timeOffset="175902.34">16281 10072 74 0,'3'69'37'0,"-13"6"-49"15,6-47 67-15,1 10-55 16,-1 6 0-16,1-3-8 15,-1-10 1-15,4-15-1 0,0-16 0 16,0-19-11-16,-4-16 0 16</inkml:trace>
  <inkml:trace contextRef="#ctx0" brushRef="#br0" timeOffset="176261.5">16341 7776 56 0,'3'16'28'0,"-3"12"-21"16,-3-18 48-16,-1 5-51 15,-3 4 0-15,0 13 1 16,0 11 1-16,0 8-8 16,3 5 0-16,1-3 2 15,-1-6 1-15,1-12-8 16,-1-7 1-16,4-15-11 15,0-13 1-15,0-10-5 16,4-12 1-16</inkml:trace>
  <inkml:trace contextRef="#ctx0" brushRef="#br0" timeOffset="176443.2">16076 7986 64 0,'11'38'32'0,"24"3"-28"0,-21-35 62 15,7-3-64-15,7-6 1 16,8-6-1-16,17-7 0 16,17-9-6-16,8 3 1 15,-1-3-10-15,-17 3 0 0,-17 6-9 16,-19 4 0-16</inkml:trace>
  <inkml:trace contextRef="#ctx0" brushRef="#br0" timeOffset="177207.28">18112 7911 64 0,'3'0'32'0,"-52"0"-31"0,31 3 54 0,-3 4-54 15,-7-1 0-15,-15-3 0 16,-13-3 0-16,-4 9-2 16,-4 4 0-16,-3 3-2 15,7 6 0-15,4 3-2 16,7 9 1-16,10 4-1 16,4 6 0-16,10 0 1 15,4 6 0-15,14 9 4 16,3 1 0-16,15 6 1 15,10 9 1-15,0 13-1 16,0 3 1-16,-14-7-1 16,-10 17 1-16,-11 18-1 15,-4 13 0-15,-3 6-1 0,-7 3 0 16,-1 12 0-16,1-5 1 16,3-7 1-16,8-3 0 15,10-6 2-15,10-13 0 16,11-16 1-16,1-15 1 15,16-16 0-15,19-19 1 16,6-9-3-16,4-9 0 16,4-10-2-16,3 0 0 15,-11-12-8-15,-7-10 0 16,1-10-14-16,-8-8 0 16,0-7-3-16,1-3 1 15</inkml:trace>
  <inkml:trace contextRef="#ctx0" brushRef="#br0" timeOffset="178258.73">18510 8413 52 0,'7'-6'26'0,"18"9"-16"15,-18 0 27-15,-3 3-35 0,-1 10 1 16,-3 3-1 0,0 6 1-16,0 9-5 0,-3 10 1 15,3 10 0-15,-4 8 0 16,4-5-7-16,-3-13 0 15,3-7-9-15,0-12 1 16</inkml:trace>
  <inkml:trace contextRef="#ctx0" brushRef="#br0" timeOffset="178513.37">18066 9068 76 0,'14'10'38'0,"28"-10"-41"0,-24-3 71 0,17 3-65 16,22-10 1-16,10-9 0 16,21-3 0-16,28-3-6 15,4 0 0-15,-14 10-2 16,-7 8 0-16,-15 17-10 15,-13 9 1-15,-25-1-11 16,-14 7 0-16</inkml:trace>
  <inkml:trace contextRef="#ctx0" brushRef="#br0" timeOffset="178770">18718 9517 74 0,'-10'28'37'0,"-36"6"-45"0,28-27 63 16,-3 2-55-16,-7 10 1 0,-4 9-3 15,-3 10 0 1,-4 9-3-16,4 0 0 0,0-6-8 15,10-10 0-15,7-18-7 16,8-17 0-16</inkml:trace>
  <inkml:trace contextRef="#ctx0" brushRef="#br0" timeOffset="178948.81">18376 9442 61 0,'32'25'30'0,"21"50"-24"15,-46-63 56-15,11 17-61 16,10 8 1-16,11 7 0 16,-1 13 0-16,5 2-7 15,-1-2 1-15,-3-10-4 16,-4-10 0-16,-3-12-13 16,-4-12 1-16</inkml:trace>
  <inkml:trace contextRef="#ctx0" brushRef="#br0" timeOffset="179415.89">19600 8987 76 0,'4'6'38'0,"17"-6"-33"16,-10 0 66-16,10 0-69 15,7 0 0-15,14 0 0 0,15-6 0 16,10 3-5-16,-4 0 0 15,-3 3-3-15,-10 6 0 16,-4 0-10-16,-8 0 0 16,-9-6-9-16,-1-3 0 15</inkml:trace>
  <inkml:trace contextRef="#ctx0" brushRef="#br0" timeOffset="179789.34">21124 8071 64 0,'14'13'32'0,"-3"49"-33"16,-7-43 55-16,-4 13-52 15,0 11 1-15,-4 14 0 16,-10 3 0-16,-4 2-5 0,1 7 0 15,-1 0-2-15,4-6 1 16,0-7-10-16,7-18 1 16,7-19-8-16,3-10 1 15</inkml:trace>
  <inkml:trace contextRef="#ctx0" brushRef="#br0" timeOffset="180075.47">20331 9059 88 0,'35'6'44'0,"85"-3"-51"16,-74 0 87-16,24-9-80 15,40-3 1-15,27-16 0 16,-31 6 0-16,95-12-3 16,-17 2 1-16,-22 14-4 15,-25 2 1-15,-31 16-9 16,-25 10 0-16,-28 2-13 16,-17-2 0-16</inkml:trace>
  <inkml:trace contextRef="#ctx0" brushRef="#br0" timeOffset="180481.61">20902 9457 67 0,'-21'25'33'0,"-60"44"-30"16,63-53 50-16,-10 9-54 15,-11 6 1-15,-7 7-1 16,-3 9 1-16,-1 6-3 16,8-6 0-16,10-6-7 15,8-9 0-15,10-20-9 16,10-21 0-16</inkml:trace>
  <inkml:trace contextRef="#ctx0" brushRef="#br0" timeOffset="180676.84">20493 9542 56 0,'25'56'28'0,"20"-15"-25"0,-34-25 44 16,3 6-45-16,0 3 1 0,4 3-2 15,0 0 0 1,3 10-7-16,0 6 1 0,4-10-9 16,-1-2 1-16,-3-7-5 15,4-6 1-15</inkml:trace>
  <inkml:trace contextRef="#ctx0" brushRef="#br0" timeOffset="180900.97">20994 9658 54 0,'3'16'27'0,"29"-7"-27"16,-21-6 51-16,3 3-48 16,3-2 1-16,5-1-1 15,6 0 1-15,4-3-6 16,3 0 0-16,4 3-1 15,-4-6 0-15,-3-3-12 0,-4-4 1 16,-10-2-4-16,-1-4 0 16</inkml:trace>
  <inkml:trace contextRef="#ctx0" brushRef="#br0" timeOffset="181100.23">21167 9545 66 0,'21'47'33'0,"-11"-6"-41"0,-10-26 66 0,0 11-59 15,0 11 1-15,0 16-9 16,4-2 1-16,-1 2 3 16,5-15 0-16,-1-13-13 15,3-19 0-15</inkml:trace>
  <inkml:trace contextRef="#ctx0" brushRef="#br0" timeOffset="181320.91">21766 9429 78 0,'11'56'39'0,"-15"23"-48"0,1-67 75 15,-8 13-66 1,-3 10 1-16,0 12-3 0,0 16 1 16,0-1-4-16,0 7 1 15,7-12-8-15,7-13 0 16,7-16-10-16,0-12 0 16</inkml:trace>
  <inkml:trace contextRef="#ctx0" brushRef="#br0" timeOffset="181996.31">22204 7667 41 0,'-7'9'20'0,"10"-21"-3"16,4 8 25-16,0-2-35 0,8-3 0 16,2-1 3-16,4 1 0 15,18-1-13-15,18 7 0 16,17 3 8-16,21 0 1 16,-10-3-4-16,3 3 0 15,-4 0-2-15,-13 3 0 16,-15 0-1-16,-6 4 1 15,-18 2-1-15,-11 10 0 16,-7 3-3-16,-11 3 1 16,-10 13-2-16,-7 6 1 15,-3 12-2-15,-5 10 1 0,5 22-1 16,-4 15 0-16,3 10 3 16,4 6 0-16,3 19 1 15,4-3 1-15,4 12 0 16,6 7 1-16,1-3 0 15,13-17 1-15,15 4 0 16,10 3 1-16,4-9-1 16,4-10 1-16,-4-18 0 15,-11-1 0-15,-14-12-1 16,-17-6 1-16,-22 3-1 16,-28-4 0-16,-10-2-1 15,-26-4 1-15,-13-15-5 16,-4-16 0-16,1-19-12 15,6-18 0-15</inkml:trace>
  <inkml:trace contextRef="#ctx0" brushRef="#br0" timeOffset="182642.33">24144 8222 43 0,'14'22'21'0,"7"0"-9"15,-17-13 26-15,-1 0-35 16,-3 13 1-16,0 16 1 15,-3 3 1-15,-1 18-7 0,8 23 0 16,-1 18 5-16,5 7 0 16,2 6-2-16,4 6 1 15,0-16 0-15,0-21 0 16,-3-16-2-16,-4-13 0 16,-7-18 0-16,-7-10 0 15,-7-19-1-15,-18-9 0 16,-10-13-1-16,-4-3 0 15,-10 0 0-15,-8-3 0 16,-7 4 1-16,8 2 0 16,-1 13-1-16,8 6 1 0,7 13-1 15,10 12 1 1,11 6 0-16,17 7 0 16,15 6 0-16,17 3 0 0,21-12 0 15,14-7 1-15,4 1-4 16,11-17 0-16,7-2-5 15,-1-1 1-15,1-8-12 16,-4-14 1-16</inkml:trace>
  <inkml:trace contextRef="#ctx0" brushRef="#br0" timeOffset="182837">24970 8814 56 0,'3'19'28'0,"-52"38"-25"0,31-39 44 16,-10 17-46 0,-18-1 0-16,-10 10 0 0,3 16 0 15,0 12-3-15,-4 13 0 16,4-4-3-16,8-9 0 16,6-9-12-16,7-25 0 15</inkml:trace>
  <inkml:trace contextRef="#ctx0" brushRef="#br0" timeOffset="183018.93">24239 8890 27 0,'-7'-60'13'0,"18"32"10"0,-1 34 7 0,8 10-25 16,14 15 1-16,14 16 3 16,7 25 0-16,28 16-12 15,14 19 1-15,11-1 6 16,-11 1 0-16,-14-10-9 15,-10-3 0-15,-22-15-11 16,-38-10 1-16</inkml:trace>
  <inkml:trace contextRef="#ctx0" brushRef="#br0" timeOffset="184580.22">3528 7977 38 0,'0'-9'19'0,"0"6"-9"0,0 3 19 0,0 0-23 16,0 0 1-16,0 0 3 15,3-4 0-15,-3 4-12 16,7 0 0-16,-3 4 8 16,3-4 0-16,-7 0-6 15,0 0 0-15,7-7-10 16,-7 7 0-16,-7-9-8 16,7-4 0-16</inkml:trace>
  <inkml:trace contextRef="#ctx0" brushRef="#br0" timeOffset="184848.36">3789 7861 64 0,'32'25'32'0,"-8"-12"-35"0,-20-10 58 16,3 0-55-16,-7-3 0 15,0 0-1-15,0 0 0 16,0-6-5-16,0-4 1 16,-7 1-11-16,-4-1 1 15,1 4-3-15,-8 3 0 16</inkml:trace>
  <inkml:trace contextRef="#ctx0" brushRef="#br0" timeOffset="185286.99">3528 8259 48 0,'10'16'24'0,"1"0"-22"0,-4-10 44 16,4 0-44-1,-1 0 1-15,1 4 1 0,-1 2 1 16,-6 7-6-16,10-3 0 16,0-4 4-16,14-2 0 15,11-13-2-15,11-10 1 0,-1-6-2 16,-7-12 0-16,-3-10-3 15,0 0 0-15,-18 4-13 16,-10-1 1 0,-4 7-3-16,-7 12 1 0</inkml:trace>
  <inkml:trace contextRef="#ctx0" brushRef="#br0" timeOffset="185870.24">4156 7880 36 0,'10'-35'18'0,"8"-21"-12"0,-18 31 28 16,0-19-30-16,-7 0 0 15,-4-6 1-15,-17-3 0 0,-14 9-7 16,-18 9 0-16,-18 10 5 16,1 16 0-16,2 2-2 15,-13 17 1-15,-3 12-1 16,-8 12 0-16,11 7 0 16,6 12 1-16,12 13-1 15,13 9 0-15,15 10-1 16,14 15 0-16,17 10 0 15,22 0 0-15,28-3 0 16,10-10 1-16,25-19-1 16,11-18 1-16,24-19 0 15,22-26 0-15,-1-27 0 16,1-13 0-16,-15-19-3 16,-28-16 1-16,-28-6-1 15,-24-9 1-15,-19 6-9 16,-27-6 1-16,-19-1-7 0,-2-8 0 15</inkml:trace>
  <inkml:trace contextRef="#ctx0" brushRef="#br0" timeOffset="188737.34">12323 11784 22 0,'-11'19'11'0,"-7"-7"-4"0,15-12 11 15,-4 0-10-15,0-3 0 16,-4-3 7-16,4 3 0 15,-4 0-17-15,4-1 1 16,0 4 13-16,4 7 1 16,3 2-4-16,7 1 0 15,11-7-4-15,10 0 0 0,11 0-4 16,13 0 0-16,12-6-7 16,-4-3 0-16,-7-4-8 15,-11 1 1-15,-10 3-7 16,-11 2 1-16</inkml:trace>
  <inkml:trace contextRef="#ctx0" brushRef="#br0" timeOffset="188922.51">12157 12085 66 0,'10'31'33'0,"29"-15"-39"16,-18-22 63-16,11-7-57 15,10-6 1-15,8 1-7 16,10 2 1-16,3 3-4 16,-6 10 0-16,-8 0-10 0,-7 9 1 15</inkml:trace>
  <inkml:trace contextRef="#ctx0" brushRef="#br0" timeOffset="189503.21">13056 12298 61 0,'14'22'30'0,"18"-28"-36"16,-14-7 54-16,3-12-48 15,7-19 1-15,7-15 0 16,11-13 1-16,4-13-3 16,-8-15 1-16,-7-13 0 15,-6-3 1-15,-5 9-1 16,-6 7 0-16,-8 6-1 0,-6 6 1 16,-4 13-1-16,-4 15 0 15,-3 19-1-15,-3 16 0 16,-4 19 0-16,-4 15 1 15,-3 20-1-15,0 11 1 16,3 20 2-16,4 21 0 16,3 20 1-16,4-1 1 15,7 13 0-15,7-6 1 16,0-1-1-16,8-18 0 0,-1-16-4 16,7-19 1-1,4-18-7-15,3-10 0 0,-7-19-11 16,7-12 1-16,0-10-2 15,1-6 1-15</inkml:trace>
  <inkml:trace contextRef="#ctx0" brushRef="#br0" timeOffset="189684.12">13635 11850 54 0,'-7'44'27'0,"7"9"-28"16,0-40 55-16,-4 5-52 15,1 4 1-15,-1-3-2 16,1-6 0-16,6-4-5 16,4-12 0-16,4-3-3 15,-1-7 0-15,5-3-11 0,-5-9 0 16</inkml:trace>
  <inkml:trace contextRef="#ctx0" brushRef="#br0" timeOffset="189851.56">13631 11602 43 0,'32'31'21'0,"17"10"-14"0,-34-31 29 16,6 5-39-16,7 4 1 16,4 0-10-16,3 0 0 15,0-4 6-15,-6-2 0 0</inkml:trace>
  <inkml:trace contextRef="#ctx0" brushRef="#br0" timeOffset="190222.22">13998 12000 28 0,'7'7'14'0,"7"-20"-5"16,-7 10 16-16,1 3-24 15,-1 0 0-15,0-3-1 16,3-3 1-16,1-1-1 15,-1 1 0-15,4 0 1 16,1-4 0-16,2 7 1 16,4 0 0-16,4 0 0 15,3-3 1-15,1 2 0 16,-1 1 0-16,-4 3-1 0,1 3 1 16,-4 4-2-16,-3 5 0 15,-4 4-1-15,0 0 1 16,0-1-1-16,0-2 0 15,1-1 0-15,6-5 0 16,0-4 0-16,4-3 1 16,3-6 0-16,0-4 0 15,4-6 1-15,-1 7 0 16,1 3 0-16,4 3 0 16,2 9-1-16,5 6 0 0,10 7-15 15,3 6 0 1</inkml:trace>
  <inkml:trace contextRef="#ctx0" brushRef="#br0" timeOffset="190673.58">13363 12618 52 0,'7'-12'26'0,"-3"33"-22"0,-8-14 36 16,-3 5-37-16,-3 13 0 16,-8 0 1-16,-3 10 0 15,-4 9-6-15,-3 3 1 0,-4 9 4 16,7 4 0-16,4-4-4 15,14 1 1-15,7-13-6 16,7-10 0-16,4-18-8 16,3-13 1-16,-3-16-5 15,-4-5 0-15</inkml:trace>
  <inkml:trace contextRef="#ctx0" brushRef="#br0" timeOffset="190872.94">12894 12860 50 0,'-3'34'25'0,"24"-12"-21"16,-11-19 49-16,1 3-49 15,-1 1 1-15,12-4 0 16,13 0 0-16,14 0-8 0,18 0 1 16,14-3-2-16,-10 0 0 15,3 0-9-15,-10 0 1 16,-1-6-7-16,-10 0 1 15</inkml:trace>
  <inkml:trace contextRef="#ctx0" brushRef="#br0" timeOffset="191096.45">13635 12947 59 0,'7'13'29'0,"7"-13"-33"16,-7 0 55-16,7 0-51 16,4 0 1-16,10 0 0 15,14 0 0-15,8 0-5 16,3 0 1-16,-11-6-6 16,0-1 1-16,-10 1-9 15,-4-3 0-15</inkml:trace>
  <inkml:trace contextRef="#ctx0" brushRef="#br0" timeOffset="191393.63">13998 12784 65 0,'4'13'32'0,"10"-13"-37"0,-7 0 59 15,0 3-53-15,7 0 1 16,0 10 0-16,11-1 1 16,7 4-4-16,-1 3 0 15,-2-1 1-15,-8-2 1 16,-11 0-3-16,-10 6 0 15,-10 0-5-15,-11 3 1 0,-4 0-13 16,-7 0 0-16</inkml:trace>
  <inkml:trace contextRef="#ctx0" brushRef="#br0" timeOffset="191919.94">14616 13026 59 0,'3'37'29'0,"-13"-12"-33"0,2-15 43 15,-6 9-38-15,-10-1 0 16,-5 1 0-16,-2-6 1 16,-1-7-3-16,7-3 0 15,4-3 1-15,3-6 1 16,11-3-2-16,7-7 0 16,15-3-2-16,13-6 1 15,7 0-2-15,4 3 0 0,7 9-1 16,3 4 0-1,-3 3 1-15,-4 6 1 16,-6 6 1-16,-8 7 1 0,-7 2 2 16,-3 7 0-16,-4-6 1 15,0 3 0-15,0-4 0 16,7-2 1-16,7-10-1 16,4-3 0-16,-4-9 0 15,0-4 0-15,-3-3 0 16,-7-9 0-16,-11 0 0 15,-11 3 0-15,-13 3 0 16,-15-2 0-16,-10 2-8 16,-15 3 0-16,-3 3-9 15,-3 4 0-15</inkml:trace>
  <inkml:trace contextRef="#ctx0" brushRef="#br0" timeOffset="192865.87">16485 11279 45 0,'39'3'22'0,"-25"-22"-17"0,-14 16 32 0,-3-3-33 16,-11-3 1-16,-22-4 1 16,-2-3 1-16,-15 1-10 15,-7-4 1-15,-7 3 5 16,-4 4 1-16,-3 9-4 15,3 3 1-15,8 6-3 16,10 3 0-16,4 7-1 16,6 3 1-16,8-4-1 15,3 7 0-15,8 10 1 16,6 2 1-16,7 13 0 16,8 19 1-16,-1 16-1 15,-3 12 1-15,0 22-2 16,-7 25 1-16,-11 16-2 15,-3 9 1-15,-14 13-1 16,-4-10 0-16,-11-3 1 0,1 3 1 16,0-12 1-16,13-22 1 15,8-19 2-15,10-12 1 16,18-17 0-16,18-21 1 16,24-9-1-16,29-20 1 15,20-18-4-15,8-13 0 16,3-3-16-16,-14-3 0 15</inkml:trace>
  <inkml:trace contextRef="#ctx0" brushRef="#br0" timeOffset="193977.62">16372 12922 54 0,'-38'35'27'0,"24"-35"-23"0,10 0 27 0,4 0-29 15,7 0 0-15,4-10 2 16,13-12 0-16,12-15-4 15,9-17 1-15,12-18 3 16,10-9 1-16,-7-7-3 16,-4-22 1-16,1-3-2 15,-11-6 1-15,-11-3-2 16,-7 6 0-16,-10 3-2 16,-15 13 1-16,-6 18-2 15,-4 16 0-15,-7 16-2 16,-4 19 1-16,-3 18 0 15,-4 29 0-15,-3 9 1 16,0 25 1-16,-1 10 2 16,5 21 1-16,3 29 2 0,6 6 0 15,5 6 0-15,3-6 1 16,7-6-1-16,3-22 0 16,4-16-2-16,4-19 0 15,3-18-3-15,7-20 1 16,4-15-5-16,0-9 0 15,-1-10-1-15,1-6 0 16,-4-3 1-16,-3 3 0 16,3 0 2-16,-7 6 0 0,-3 10 6 15,-4 5 0-15,-7 14 2 16,0 6 1-16,0 5 0 16,-4 5 1-16,1-1-1 15,-1 0 1-15,1-3-3 16,-1-4 1-16,4-5-2 15,0 0 1-15,4-4-2 16,-1-6 0-16,4-6-2 16,0-6 1-16,4-4-1 15,-1-6 1-15,5-3-1 16,2-3 1-16,11-3 0 16,-6 0 0-16,2 3 0 15,1 3 0-15,0 9 0 16,-1 1 1-16,1 2-1 15,-4 10 1-15,0 10 0 0,-3 12 0 16,0 6 0-16,-4 16 0 16,-4 6 0-16,1-6 0 15,0-3-2-15,3-7 1 16,7-6-3-16,4-12 1 16,-1-7-5-16,-3-6 0 15,4-15-11-15,0-7 1 16</inkml:trace>
  <inkml:trace contextRef="#ctx0" brushRef="#br0" timeOffset="194322.14">17734 11687 60 0,'-10'22'30'0,"-12"47"-31"16,12-54 49-16,-4 17-45 15,-7 15 0-15,-4 31 1 16,0 16 0-16,-3 10-6 16,3 15 0-16,8-3 2 15,2-9 0-15,8-17-7 0,11-21 1 16,10-22-13-16,7-21 0 16</inkml:trace>
  <inkml:trace contextRef="#ctx0" brushRef="#br0" timeOffset="194545.92">17995 12022 56 0,'0'47'28'0,"-21"44"-27"0,18-66 42 0,-8 19-43 15,-7-9 0-15,-10 15 0 16,0 0 0-16,3 0-3 15,0-6 1-15,8-9-8 16,3-13 1-16,7-16-7 16,7-25 0-16</inkml:trace>
  <inkml:trace contextRef="#ctx0" brushRef="#br0" timeOffset="194711.9">17759 12148 21 0,'-21'-88'10'16,"38"88"11"-16,-6 6 6 0,3 13-21 15,4 9 1-15,3 13 4 16,0 9 0-16,0 3-14 16,-3 1 1-16,3-1 7 0,0 0 1 15,4 1-8-15,-8 5 0 16,1-9-12-16,-4-9 1 16,-3-16-3-16,3-9 0 15</inkml:trace>
  <inkml:trace contextRef="#ctx0" brushRef="#br0" timeOffset="195118.54">18574 11590 64 0,'0'-16'32'0,"-21"44"-36"16,14-19 68-16,-4 17-62 16,4 14 0-16,-7 11 1 15,3 21 0-15,1 25-4 0,-1 16 1 16,0 18 2-16,4 17 0 16,0-1-3-16,4-25 1 15,-1-15-9-15,1-19 0 16,-1-19-12-16,-3-28 0 15</inkml:trace>
  <inkml:trace contextRef="#ctx0" brushRef="#br0" timeOffset="195612.01">19212 12220 60 0,'0'-3'30'0,"18"-7"-23"0,-15 7 43 16,5 0-46-16,2 3 1 15,4 3-1-15,14-3 0 16,18 3-7-16,7 4 1 16,28-7-3-16,11 0 0 0,14 0-13 15,-7 0 0-15,-25-7-2 16,-7 17 0-16</inkml:trace>
  <inkml:trace contextRef="#ctx0" brushRef="#br0" timeOffset="196559.81">19893 12994 67 0,'14'32'33'0,"32"-35"-42"0,-25-10 67 15,11 4-56-15,7-23 0 16,17-18 0-16,15-25 1 16,17-32-4-16,7-12 0 15,-10-28 2-15,-11 2 1 16,-7-8-2-16,-10-7 1 15,-19 9-3-15,-6 20 1 0,-14 21-2 16,-15 13 0-16,-3 25-2 16,0 15 1-16,-7 32-1 15,-7 25 1-15,-4 22 1 16,1 28 0-16,-4 19 2 16,-4 19 1-16,0 28 4 15,8 19 0-15,-1 3 0 16,4 3 1-16,3-3-2 15,4-22 1-15,0-19-4 16,4-19 0-16,6-21-5 16,4-23 1-16,7-15-3 15,4-22 1-15,3-16-2 16,0-12 0-16,4-7 2 0,0 4 0 16,3-7 3-16,0 10 0 15,-3 6 1-15,-4 12 1 16,-3 7 3-16,-8 9 1 15,-3 13 1-15,-7 6 0 16,-3 6 0-16,-1 9 0 16,1-5-1-16,-1 2 1 15,1-6-2-15,-1-9 1 16,4-3-2-16,-3 0 1 16,6-7-1-16,4 0 0 15,4-9-1-15,-1-3 0 0,4-6-1 16,4-4 1-16,3 1 0 15,4-4 0-15,0 4 0 16,3-1 0-16,4 1 0 16,-1-1 0-16,-2 0 0 15,-5 7 0-15,-3-3 0 16,-3 9 0-16,-4 6 0 16,0 3 1-16,-3 7 0 15,-1 6 0-15,-2 3 0 16,2 0 1-16,1 0 0 15,3-3 0-15,0-3 0 16,7-6 0-16,11-4-1 16,7-6 0-16,-4-3-6 15,0-3 1-15,0-6-14 16,1-7 0-16</inkml:trace>
  <inkml:trace contextRef="#ctx0" brushRef="#br0" timeOffset="196979.3">21953 11442 54 0,'0'19'27'0,"-31"56"-20"15,20-50 37-15,-3 13-40 16,-4 18 0-16,1 7 1 16,-1 22 1-16,0 28-8 15,-3 12 0-15,0 19 5 16,7 10 0-16,0-13-5 16,3-28 0-16,4-25-8 15,4-25 1-15,6-23-10 16,1-8 0-16</inkml:trace>
  <inkml:trace contextRef="#ctx0" brushRef="#br0" timeOffset="197248.04">22543 12160 57 0,'10'16'28'0,"-17"9"-29"16,0-19 46-16,-11 13-43 15,-13 6 1-15,-1 7 1 16,-10 8 0-16,-4 14-6 16,-4 8 1-16,1 14 1 15,3-11 0-15,7-8-8 16,7-16 1-16,11-23-11 15,7-18 0-15</inkml:trace>
  <inkml:trace contextRef="#ctx0" brushRef="#br0" timeOffset="197448.09">22038 12094 53 0,'18'10'26'0,"24"78"-22"0,-28-57 41 16,7 7-42-16,0 9 1 15,4 6 0-15,3 0 0 16,1 4-7-16,-5-4 0 16,-6-6-1-16,0-6 0 15,-4-16-9-15,0-9 0 16,0-10-5-16,4-9 0 16</inkml:trace>
  <inkml:trace contextRef="#ctx0" brushRef="#br0" timeOffset="197684.78">22550 12427 56 0,'-4'15'28'0,"8"-8"-30"15,-4-7 53-15,3 0-49 16,4-3 1-1,43-7 1 1,2 4 0-16,-2-3-10 16,-11 2 0-16,-8 1-5 15,-2 3 1-15,-8 0-8 16,-4-7 1-16</inkml:trace>
  <inkml:trace contextRef="#ctx0" brushRef="#br0" timeOffset="197897.11">22744 12251 58 0,'10'32'29'0,"-13"30"-32"0,-1-52 53 16,1 12-50-16,-1 15 0 15,1 7-1-15,-1 16 1 16,0-7-3-16,4-6 1 0,0-6-5 15,0-13 0 1,8-9-10-16,2-13 1 0</inkml:trace>
  <inkml:trace contextRef="#ctx0" brushRef="#br0" timeOffset="198133.15">23146 12104 60 0,'3'50'30'0,"1"-16"-35"15,-4-18 52-15,-4 16-46 16,-3 2 1-16,-7 4-1 16,-4 9 0-16,1 9-2 15,6 16 1-15,1 3-2 16,3-2 0-16,0-14-7 0,3-12 1 15,11-19-9-15,7-18 0 16</inkml:trace>
  <inkml:trace contextRef="#ctx0" brushRef="#br0" timeOffset="198555.08">23724 11288 54 0,'0'4'27'0,"-10"14"-17"16,6 1 45-16,-3 9-51 16,-3 23 1-16,-5 18 2 15,1 18 1-15,-7 36-10 16,4 24 0-16,-1 22 6 15,4 10 1-15,3 3-4 16,1-16 1-16,3-21-6 0,7-29 1 16,0-26-10-16,3-33 0 15,8-32-10-15,10-22 1 16</inkml:trace>
  <inkml:trace contextRef="#ctx0" brushRef="#br0" timeOffset="199336.94">23982 10875 59 0,'3'6'29'0,"1"0"-31"0,-4-3 46 16,3 0-40-16,-3 4 1 16,11-1 1-16,7 6 0 15,10 4-8-15,11 6 0 0,17-3 6 16,18-3 0-16,-3-7-3 16,10 0 1-16,7 4-2 15,-14-7 1-15,-7-3-1 16,-17 7 0-16,-12-4-2 15,-13 3 1-15,-14 7-2 16,-15 9 0-16,-17 7-2 16,-7 5 0-16,0 13 0 15,-4 10 0-15,0 21 0 16,-3 1 1-16,-4 9 1 16,0 12 1-16,0 17 2 15,8 21 0-15,2 12 0 16,8 20 1-16,4 2 0 15,10 10 1-15,7-6 0 16,7 0 0-16,0-29 0 16,-4-18 1-16,-6-16-2 0,-19 3 1 15,-16-18-2-15,-22-14 1 16,-18-11-9-16,-31-26 1 16,-25-19-10-16,-4-31 1 15</inkml:trace>
  <inkml:trace contextRef="#ctx1" brushRef="#br0" timeOffset="192330.47">20101 10605 0</inkml:trace>
  <inkml:trace contextRef="#ctx0" brushRef="#br0" timeOffset="200254.57">24783 13565 62 0,'-7'38'31'0,"-32"50"-25"0,32-45 32 16,-7 17-37-16,-4 12 1 0,4 7-2 15,3 2 1-15,4-6-7 16,4-15 0-16,3-26-11 15,3-24 0-15</inkml:trace>
  <inkml:trace contextRef="#ctx0" brushRef="#br0" timeOffset="200672.49">25199 10552 41 0,'7'-4'20'0,"-14"8"-9"0,7 2 22 0,-7 10-32 16,-4 9 0-16,-3 3 1 15,0 16 0-15,3 18-3 16,4 17 0-16,0 12 1 15,4 0 1-15,-4 0-3 16,3-19 1-16,8-19-7 16,-1-22 1-1</inkml:trace>
  <inkml:trace contextRef="#ctx0" brushRef="#br0" timeOffset="200852.13">24829 10824 53 0,'7'22'26'0,"31"29"-14"16,-20-39 35-16,10 10-43 0,11 3 1 15,0-6 1-15,10 0 0 16,15-13-9-16,10-3 1 16,3-9-1-16,-10 0 0 15,-14 2-17-15,-21 11 1 16</inkml:trace>
  <inkml:trace contextRef="#ctx0" brushRef="#br0" timeOffset="202459.69">12520 14575 49 0,'21'9'24'0,"15"-9"-18"0,-22-3 25 16,3-3-32-16,12-4 1 15,2 1 0-15,5 0 1 16,-5 2-6-16,-2 1 1 16,-8 6-10-16,-11 0 1 15</inkml:trace>
  <inkml:trace contextRef="#ctx0" brushRef="#br0" timeOffset="202637.62">12450 14776 62 0,'3'12'31'0,"15"-3"-31"16,-11-9 55-16,7-3-55 15,7 3 0-15,11-6 0 16,7-3 1-16,3 2-7 15,0-2 0-15,-3 3-12 16,-11-4 0-16</inkml:trace>
  <inkml:trace contextRef="#ctx0" brushRef="#br0" timeOffset="203210.23">13053 15277 59 0,'-4'22'29'0,"22"-9"-27"0,-8-13 42 0,8-7-44 16,7-5 1-16,10-10 1 16,14-6 1-16,15-26-4 15,-4-21 0-15,7-13 1 16,7-6 1-16,-10-19-1 15,-15 1 0-15,-14-5-1 16,-7 8 1-16,-13 18-1 16,-15 9 1-16,-7 7 0 15,-8 19 0-15,-2 18-1 16,-1 19 0-16,0 10 0 16,1 15 0-16,-4 19 0 15,3 19 0-15,4 16 1 16,0 24 1-16,3 4 2 15,4 9 0-15,7 13 1 0,0 3 0 16,4-13-1-16,3-12 1 16,0-13-3-16,0-15 0 15,11-19-6-15,3-10 1 16,7-12-7-16,4-10 0 16,3-6-9-16,4-15 1 15</inkml:trace>
  <inkml:trace contextRef="#ctx0" brushRef="#br0" timeOffset="203391.01">13924 14961 61 0,'-10'43'30'0,"-19"-14"-30"16,22-20 52-16,-3 4-51 15,-1-1 0-15,4-2-3 16,0-4 0-16,3-6-5 15,8-10 1-15,0-5-12 16,3-10 1-16</inkml:trace>
  <inkml:trace contextRef="#ctx0" brushRef="#br0" timeOffset="203585.23">13875 14725 60 0,'28'25'30'0,"4"-18"-38"0,-22-7 48 16,4 0-42-16,4 0 0 15,3 0-9-15,-3 0 0 16,3 3 4-16,0 0 0 16,-7 3-8-16,-3 7 0 15</inkml:trace>
  <inkml:trace contextRef="#ctx0" brushRef="#br0" timeOffset="204004.8">14086 15051 29 0,'-3'26'14'0,"3"-20"-7"0,0-6 25 0,7-3-31 15,0-4 1-15,7-2 0 16,0-4 0-16,0 1-3 16,4-4 1-16,0 1 1 15,-1-4 0-15,1 0-1 16,0 0 1-1,6 10-1 1,-3 9 1-16,-3 6-1 16,0 0 1-16,-4 7 0 15,-7 2 0-15,0 1-1 16,-4 0 1-16,1-4-1 16,-1-5 0-16,5-7-1 15,2-7 1-15,4-2-1 16,7-13 0-16,8-3 0 15,-1-6 1-15,0 2 0 16,0-2 0-16,-3 6 0 0,0 3 0 16,-1 6 2-16,1 7 0 15,3 3 1-15,-3 6 1 16,3 6 0-16,0 6 0 16,1 4 0-16,-1 6 0 15,0-3-2-15,0-7 0 16,4 1-7-16,-4-10 1 15,-3-6-12-15,-7-10 1 16</inkml:trace>
  <inkml:trace contextRef="#ctx0" brushRef="#br0" timeOffset="204469.6">13423 15538 57 0,'-7'21'28'0,"-14"23"-26"0,14-28 45 15,-4 6-44-15,-3 3 0 16,-3-3 1-16,-5 9 1 16,1 7-7-16,0 18 1 0,7 4 3 15,0 3 1-15,7-4-6 16,7-12 1-16,7-18-7 16,7-17 1-16,4-6-11 15,-1-24 1-15</inkml:trace>
  <inkml:trace contextRef="#ctx0" brushRef="#br0" timeOffset="204684.33">13180 15801 59 0,'3'25'29'0,"8"0"-25"15,-8-22 48-15,1-3-50 16,3 0 1-16,7 0 0 15,11 0 1-15,14 0-6 0,10-6 1 16,-3 0-1 0,3-1 0-16,-6 1-9 0,-5 0 1 15,-2-4-10-15,-5 4 1 16</inkml:trace>
  <inkml:trace contextRef="#ctx0" brushRef="#br0" timeOffset="204920.08">13734 15785 56 0,'0'22'28'0,"0"-31"-25"16,0 9 45-16,0 0-45 16,7-3 1-16,3 3 1 15,8-10 0-15,10 10-7 16,11 0 0-16,7-3 4 15,0 0 0-15,-8 3-6 16,1-3 0-16,-7 3-7 16,-7 0 1-16,-8 0-9 15,-3 0 0-15</inkml:trace>
  <inkml:trace contextRef="#ctx0" brushRef="#br0" timeOffset="205193.15">14090 15628 60 0,'0'19'30'0,"11"-6"-36"0,-8-10 51 16,4 3-44-16,-3 4 0 15,6-1 0-15,-3 0 0 16,4 4-2-16,-4 3 1 15,0 2 0-15,-7 1 0 16,-4 10 0-16,-6-8 0 16,-4 5-1-16,-4 2 0 0,-7-3-3 15,-6-3 0-15,-1-3-13 16,4-10 1-16</inkml:trace>
  <inkml:trace contextRef="#ctx0" brushRef="#br0" timeOffset="205671.51">14679 15832 57 0,'-3'35'28'0,"-22"-13"-31"15,18-13 43-15,-7 1-40 16,-7 2 0-16,-8 1 0 16,-2-4 0-16,-1-3 0 0,4-6 0 15,3-6 0-15,7-3 0 16,4-1-2-16,11-2 1 16,10-1-3-16,10-3 1 15,12 4-1-15,2 2 1 16,12 4-1-16,2 6 1 15,-2 6 1-15,-1 1 1 16,-3-1 3-16,-7 3 0 16,-4 1 0-16,-3 2 0 0,3 4 0 15,0-3 0 1,4-1-1-16,7 1 1 16,-4-7-3-16,-3-3 1 15,-4-6 1-15,-3-3 0 0,-8-4 0 16,-6-2 0-16,-11-4 0 15,-11-3 0-15,-10-3 0 16,-14-3 1-16,-4 0-10 16,-7 6 1-16,-7-6-8 15,11 3 1-15</inkml:trace>
  <inkml:trace contextRef="#ctx0" brushRef="#br0" timeOffset="206376.92">16178 14108 59 0,'32'3'29'0,"-25"0"-30"0,-7-6 52 0,-10 0-48 15,-8 3 1-15,-10-4 0 16,-11 4 0-16,-7 4-6 15,0-1 1-15,-3 6 3 16,-1 7 1-16,5 3-5 16,2 3 0-16,4 9-2 15,-3 10 0-15,7 6 0 0,3 15 0 16,4-2 0 0,7 15 1-16,10 10 1 0,4 15 1 15,0 4 1-15,0-16 0 16,-4 9-1-16,-3-3 0 15,-10 16 0-15,-5 9 0 16,1-9 0-16,-7 2 0 16,3 1 0-16,0-6 1 15,8-7 1-15,10-12 1 0,10-13 0 16,15-15 1 0,20-13-1-16,29-19 1 0,7-18-4 15,22-10 1-15,-5-10-13 16,1-9 0-16,-15-3-4 15,-17 4 0-15</inkml:trace>
  <inkml:trace contextRef="#ctx0" brushRef="#br0" timeOffset="207474.77">16108 15572 66 0,'63'22'33'0,"1"-57"-41"0,-54 14 66 0,12-17-57 15,13-22 0-15,11-6 0 16,3-21 1-16,8-33-3 15,-8 1 0-15,-3-16 1 16,-14-6 1-16,-11 7-2 16,-7 5 1-16,-11 22-4 15,-6 13 1-15,-8 13-2 16,-6 21 0-16,-8 26 0 0,-3 21 1 16,-8 16-1-16,1 25 1 15,3 29 2-15,1 21 1 16,9 20 5-16,12 18 0 15,6 18 1-15,11-8 1 16,0-1-1-16,11-9 1 16,0-22-2-16,3-15 1 15,-3-17-6-15,-1-21 0 16,4-16-4-16,1-18 1 16,2-17-2-16,4-12 0 15,4-3-1-15,0-9 0 16,0-7 2-16,-8 6 0 0,-6 10 3 15,-4 10 0-15,-3 11 3 16,-4 11 1-16,-4 8 2 16,-3-2 0-16,0 9 2 15,-3 3 1-15,-1 3-2 16,1-3 1-16,-1 4-2 16,1-4 1-16,-1 0-3 15,1-6 1-15,3-7-3 16,3-3 1-16,4-9-2 15,4-3 0-15,-1-3-2 16,4-10 1-16,4 1-1 16,-4-4 1-16,4 0-1 15,3 3 0-15,-3 1 1 0,3 5 0 16,4 1 1 0,-4 3 0-16,3 3 0 0,-2-4 1 15,-1 7-1-15,-4-3 1 16,-3 6 0-16,-3 4 1 15,0 5 1-15,-1 4 0 16,1 3 0-16,-1 3 0 16,1-1 1-16,0 1 0 15,6-3-1-15,8-3 0 16,3-7-3-16,4-6 1 16,-4-6-8-16,0-3 1 15,-7-7-12-15,-6-2 1 0</inkml:trace>
  <inkml:trace contextRef="#ctx0" brushRef="#br0" timeOffset="208465.08">17851 14625 46 0,'3'0'23'0,"1"-3"-15"0,-4 3 31 0,0 0-35 15,0 0 1-15,0 0 4 16,-4 0 0-16,-6 6-11 16,-8 0 1-16,-7 7 6 15,-3 12 1-15,-4 6-2 16,-3 16 0-16,0 13-2 15,-1 15 0-15,5 7-1 16,2-1 1-16,12 7-2 16,6 3 1-16,8-9-3 15,6-10 0-15,4-13-5 16,4-15 0-16,3-12-11 16,4-17 1-16,3-12-4 15,3-9 0-15</inkml:trace>
  <inkml:trace contextRef="#ctx0" brushRef="#br0" timeOffset="208929.61">18203 14766 28 0,'7'6'14'0,"-3"4"-10"16,-4-10 18-16,0 0-19 15,0 0 0-15,0 0 4 16,0-6 0-16,0-1-7 16,-4 4 1-16,1 6 6 15,-1 4 0-15,-3 8-1 16,-7 10 1-16,-3 13-2 16,-8 15 0-16,0 10-2 15,-3 0 0-15,3 6-1 16,11 0 0-16,4-4-2 15,2-8 1-15,8-10-3 0,11-16 1 16,7-12-5-16,-4-13 0 16,-4-6-10-16,1-6 0 15,-7-6-1-15,-4-10 0 16</inkml:trace>
  <inkml:trace contextRef="#ctx0" brushRef="#br0" timeOffset="209124.56">17829 15177 57 0,'7'9'28'0,"22"4"-32"0,-19-13 58 0,4 0-50 15,0-3 0-15,11-4 1 16,10 4 0-16,8 3-8 16,-4 0 1-16,-1 0-1 15,1-3 1-15,-4 0-16 16,1-6 1-16,-8-7-2 15,0 0 0-15</inkml:trace>
  <inkml:trace contextRef="#ctx0" brushRef="#br0" timeOffset="209468.23">18387 14641 40 0,'0'-7'20'0,"0"20"-14"0,0-13 35 15,0-6-37-15,0 6 1 16,7 0 4-16,0 9 1 15,7 13-12-15,7 9 1 0,0 10 7 16,8 16 1-16,-1 15-3 16,-4 6 1-16,-16 4-3 15,-8 5 0-15,-11 4-3 16,0-9 1-16,-10-10-7 16,-3-12 0-16,-5-13-13 15,-2-13 0-15</inkml:trace>
  <inkml:trace contextRef="#ctx0" brushRef="#br0" timeOffset="212848.62">18979 15202 31 0,'-3'0'15'0,"-1"0"-4"0,4 0 15 16,0-3-21-16,-3 3 1 15,3 0 4-15,0 0 0 16,0 0-12-16,7 0 1 16,4 0 7-16,6-3 1 15,22 3-4-15,7 0 1 16,10 0-6-16,4 0 1 16,-3-7-8-16,-8 7 1 0,-10-6-9 15,-14 0 0-15</inkml:trace>
  <inkml:trace contextRef="#ctx0" brushRef="#br0" timeOffset="213764.8">19583 15459 57 0,'3'47'28'0,"-6"-6"-32"16,3-35 50-16,-4 7-42 16,1-1 0-16,-1 1 1 0,1-7 0 15,3-3-7-15,7-12 0 16,7-16 6-16,14-13 0 15,14-15-3-15,11-7 0 16,14-18 0-16,7-16 0 16,-10-19-1-16,-8-3 1 15,-6 0-2-15,-12 0 1 16,-9-3 0-16,-12 12 0 16,-6 16-1-16,-4 10 0 15,-3 18-2-15,-8 16 1 16,-7 22-1-16,-3 18 1 0,-3 20-1 15,-8 21 1-15,-3 29 1 16,0 9 0-16,3 22 2 16,0 26 1-16,4 5-1 15,7-3 1-15,3-3-1 16,4-3 1-16,4-18-2 16,6-23 0-16,4-19-2 15,7-18 0-15,8-22-2 16,-1-16 1-16,3-13-3 15,-2-6 0-15,-1-3 0 16,0-3 1-16,-3 0 0 16,-1 3 1-16,-3 3 2 15,-3 7 1-15,-4 12 4 16,-4 6 1-16,1 10 0 0,0 3 1 16,-1 6 0-16,-3 0 1 15,0-6-2-15,0-1 0 16,0-2-2-16,4-3 1 15,-4-7-3-15,0-3 1 16,10-3-1-16,4-3 1 16,4-3-2-16,3-4 1 31,14-5-1-31,-3 2 1 16,-4 0-1-16,1 4 1 15,-5-3-1-15,1 2 0 16,-4 4 1-16,-3-4 0 0,-1 4 0 15,5 0 0-15,-8 3 0 16,0 0 0-16,-4 9 0 16,1 0 0-16,-4 7 0 15,-3 6 1-15,3 2-1 16,0 1 1-16,0 4-1 16,7 2 0-16,3-13 0 15,8-5 1-15,-4-10-3 16,11-6 0-16,3-7-9 15,4-6 1-15,-4-6-7 16,11 0 0-16</inkml:trace>
  <inkml:trace contextRef="#ctx0" brushRef="#br0" timeOffset="214258.75">21615 14302 56 0,'7'0'28'0,"-18"13"-30"15,8-4 49-15,-11 7-42 16,-8 2 0-16,-2 11 2 16,-8 11 1-16,-7 11-10 15,-10 14 0-15,10 36 6 16,4 18 1-16,-4 10-3 16,11 21 1-16,6-12-3 15,8-6 1-15,7-32-3 0,7-15 1 16,7-23-7-16,7-15 1 15,8-15-14-15,6-10 1 16</inkml:trace>
  <inkml:trace contextRef="#ctx0" brushRef="#br0" timeOffset="214740.45">21939 14688 43 0,'-3'6'21'0,"-8"16"-5"16,8-19 22-16,-1 6-34 15,-6 1 0-15,-1 6 5 16,-7 9 1-16,1 9-11 15,6 7 0-15,0 18 8 0,-3 1 0 16,0 12-3-16,4 3 1 16,3 7-3-16,7-7 0 15,0-9-2-15,3-13 1 16,-3-12-4-16,7-13 1 16,7-12-7-16,0-10 1 15,4-12-13-15,0-10 0 16,-4-6 0-16,0-3 1 15</inkml:trace>
  <inkml:trace contextRef="#ctx0" brushRef="#br0" timeOffset="-214529.51">21661 15136 72 0,'0'10'36'0,"10"-4"-45"15,-3-6 76-15,4 0-65 16,6 0 1-16,1-3 1 16,21 0 0-16,7 3-6 15,7 0 0-15,0 0 0 16,-1 0 0-16,-6 0-10 16,-7 3 1-16,-7-3-12 15,-7-3 1-15</inkml:trace>
  <inkml:trace contextRef="#ctx0" brushRef="#br0" timeOffset="-214275.72">22197 15224 63 0,'-4'3'31'0,"8"-3"-25"0,-4 0 50 0,7-3-53 16,3 0 0-16,5 0 1 16,6 3 0-16,0-3-6 15,14 3 1-15,4 3 0 16,3 0 1-16,-3 0-8 16,-4 0 0-16,-6-3-13 15,-1-3 0-15</inkml:trace>
  <inkml:trace contextRef="#ctx0" brushRef="#br0" timeOffset="-213986.35">22892 14982 74 0,'-7'19'37'0,"17"16"-41"0,-10-20 60 16,-3 7-55-16,-1 3 0 16,-3 7-1-16,0 9 1 15,0 6-6-15,4 0 1 16,-1-3-5-16,4-7 1 15,0-12-13-15,0-9 0 16</inkml:trace>
  <inkml:trace contextRef="#ctx0" brushRef="#br0" timeOffset="-213570.4">23107 14374 65 0,'3'35'32'0,"12"15"-33"0,-5-28 53 16,8 9-49-16,3 16 0 15,11 22 3-15,3 16 0 16,-3 18-8-16,-8 10 0 15,-6 6 4-15,-14 4 1 16,-18 5-6-16,-22-18 0 0,-17-7-15 16,-17-12 1-16,-8-9-4 15,8-13 0-15</inkml:trace>
  <inkml:trace contextRef="#ctx0" brushRef="#br0" timeOffset="-211664.47">22348 15039 48 0,'4'0'24'0,"0"3"-10"0,-1 0 24 15,1 3-33-15,-4 1 1 16,0 2 3-16,0 10 0 16,-4 0-12-16,4 6 1 15,-3 3 6-15,-1 13 0 16,0 0-9-16,1 9 0 16,-4 3-15-16,-11-3 1 0</inkml:trace>
  <inkml:trace contextRef="#ctx0" brushRef="#br0" timeOffset="-207146.66">16097 14434 44 0,'-14'3'22'0,"7"9"-17"15,4-8 22-15,-4 5-22 16,-4 7 0-16,-3 12 2 15,-4 3 1-15,-7 16-9 0,-3 16 1 16,-3 15 5 0,-12 20 1-16,11 8-3 0,4-2 1 15,11 2-3 1,10-2 0-16,17-16-4 0,15-13 0 16,17-16-6-16,22-12 0 15,-1-21-9-15,-10-8 0 16</inkml:trace>
  <inkml:trace contextRef="#ctx1" brushRef="#br0" timeOffset="-214392.83">18680 10997 0,'0'0'15</inkml:trace>
  <inkml:trace contextRef="#ctx0" brushRef="#br0" timeOffset="-206381.52">23520 14214 36 0,'-11'35'18'0,"11"43"-8"15,0-53 19-15,0 10-25 16,4 15 1-16,3 9 2 16,3 23 1-16,4 25-10 0,1 9 1 15,-12 18 6 1,-3 11 0-16,-14 8-3 0,-7-15 1 16,-4-12-6-16,-3-20 1 15,-11-18-14-15,0-19 0 16,7-19-1-16,11-18 1 15</inkml:trace>
  <inkml:trace contextRef="#ctx0" brushRef="#br0" timeOffset="-205835.77">24007 15067 53 0,'-8'10'26'0,"8"-17"-24"0,0 7 53 32,18-3-46-32,17 3 0 0,11 0 1 15,18 0 0-15,13 0-15 16,-3 0 0-16,1 3 6 15,-5 4 1-15,-13 2-14 16,-12 0 1-16,-16-2-11 16,-12-1 1-16</inkml:trace>
  <inkml:trace contextRef="#ctx0" brushRef="#br0" timeOffset="-205388.87">25379 14308 45 0,'-4'13'22'0,"-10"40"-11"0,7-40 27 0,-3 5-36 15,-12 11 1-15,-9 8 4 16,-8 4 1-16,0 16-8 15,0 21 1-15,-7 22 5 16,-3 10 1-16,3 28-2 16,7 9 0-16,8-5-2 15,9-8 0-15,15-8-3 16,14-23 1-16,18-18-6 16,0-19 0-16,-1-29-15 15,1-15 0-15,-4-9-1 16,1-7 1-16</inkml:trace>
  <inkml:trace contextRef="#ctx0" brushRef="#br0" timeOffset="-203329.68">25552 15509 54 0,'-14'41'27'0,"-11"-25"-18"0,18-13 27 0,3 0-34 15,1-3 1-15,3-6 3 16,7-4 0-16,10-15-6 16,8-12 0-16,7-17 4 15,14-2 0-15,0-13-1 16,0-6 0-16,-1-23-3 15,1 1 1-15,-3 9-1 16,-8-6 0-16,-7 3-2 16,-7 10 1-16,-14 6-2 15,-3 9 0-15,-8 19 0 16,-6 18 0-16,-4 20-1 16,-1 12 1-16,1 22 0 15,-3 7 1-15,-1 18 2 16,4 16 1-16,7 12-1 0,3 4 1 15,4-1 1-15,0-12 0 16,4-3-1-16,3-10 0 16,0-9-1-16,0-6 0 15,4-6-1-15,-4-13 1 16,3-10-2-16,1-9 0 16,3-9 0-16,4-3 0 15,-1-7 0-15,8-6 1 16,-4 0 0-16,0 3 0 15,0 7 1-15,-3 5 1 16,0 11 1-16,-4 8 0 16,-4 4 1-16,-2 3 0 0,-5 6 0 15,-3 3 1-15,0-3-1 16,0 0 0-16,4 0-1 16,-1-3 1-16,4-3-2 15,0-7 0-15,0-5-1 16,4-7 0-16,-1-3-1 15,-3-10 1-15,4 1-1 16,3-10 1-16,4 0-1 16,3 0 1-16,4 6 0 15,-4 3 1-15,-4 4-1 16,5 3 1-16,-8 15-1 16,0 7 1-16,0 9-1 0,-3 9 1 15,-1 1-1-15,1 6 0 16,3-7-1-1,7-9 0-15,4-3-4 0,6-3 1 16,-2-6-6 15,-8-4 0-15,-4-6-10-16,-6-9 1 0</inkml:trace>
  <inkml:trace contextRef="#ctx0" brushRef="#br0" timeOffset="-202897.9">27058 14634 55 0,'14'4'27'0,"-21"17"-26"16,4-14 44-16,-8 5-43 15,-7 4 1-15,-6 9 1 16,-8 6 0-16,-7 10-5 15,-3 16 0-15,10 18 4 0,-3 3 0 16,7 7-1-16,3 0 0 16,7-7-2-16,11-15 1 15,7-10-4-15,0-15 0 16,7-10-5-16,7-6 0 16,4-10-11-16,7-8 0 15</inkml:trace>
  <inkml:trace contextRef="#ctx0" brushRef="#br0" timeOffset="-202654.53">27164 15001 58 0,'14'25'29'0,"-10"10"-28"16,-4-23 47-16,-4 4-45 15,-3 6 1-15,0-3 0 16,-4 6 0-16,1 9-6 16,-1 10 0-16,4-3 2 15,4-6 0-15,-1-7-7 16,4-13 0-16,11-8-10 16,3-14 1-16,0-8-3 15,0-4 1-15</inkml:trace>
  <inkml:trace contextRef="#ctx0" brushRef="#br0" timeOffset="-202415.83">27358 14628 55 0,'3'22'27'0,"1"25"-30"0,0-31 54 15,3 12-48-15,7 16 1 16,0 12 0-16,3 23 1 0,-2-4-7 16,-1 7 0-16,-4 5 3 15,-10-2 0-15,-14-10-9 16,-4-9 1-16,-6-9-11 16,-4-10 0-16</inkml:trace>
  <inkml:trace contextRef="#ctx0" brushRef="#br0" timeOffset="-201411.79">27838 15186 21 0,'-4'0'10'0,"4"0"8"15,0 0 10-15,0 0-20 16,0 0 1-16,0 0 5 15,4 0 1-15,-4 0-18 16,7 0 1-16,10-3 11 0,15 0 1 16,3-3-6-16,11-1 1 15,4-2-7-15,-1 0 1 16,0 2-8-16,-3 1 0 16,-7 0-10-1,-11 0 0-15</inkml:trace>
  <inkml:trace contextRef="#ctx0" brushRef="#br0" timeOffset="-200547.55">28328 15396 59 0,'0'47'29'0,"4"-31"-29"16,-1-13 49-16,1-3-48 16,3 0 1-16,3-9 1 15,4-7 0-15,11-6-4 16,10-15 0-16,11-1 3 16,4-18 0-16,6-13-1 15,1-26 0-15,-5 1-1 16,-6 3 0-16,-7-3 0 15,-7 3 0-15,-11 4-3 16,-7 5 1-16,-7 10-2 16,-3 19 1-16,-8 9-2 15,-3 16 1-15,-7 18-1 0,-4 23 1 16,-3 12 1-16,-7 22 1 16,0 9 1-16,0 19 1 15,3 20 1-15,0 5 0 16,4-9 0-16,7-6 0 15,7-10-1-15,7-13 1 16,3-11-2-16,8-14 1 16,3-8-3-16,0-17 1 15,7-12-4-15,0-9 1 0,4-1-2 16,-4-9 1-16,4 1 0 16,0-4 0-16,-8 3 4 15,1 6 1-15,-4 10 5 16,-3 9 0-16,-8 7 3 15,-3-4 0 1,-3 10 0-16,-1 3 0 0,1 6-2 16,-1-6 0-16,1-3-3 15,-1-3 0-15,4-4-1 16,7-5 0-16,0-7-2 16,4-7 1-16,3-2-1 15,0-10 1-15,0 7-1 16,-3-4 1-16,6-3-2 15,4 0 1-15,4 4 0 16,0 2 0-16,0 7 0 16,-4 6 1-16,0 3 0 15,-7 3 0-15,0 4 1 32,-3 5 0-32,-4 7 0 0,-4 0 0 46,1-3 0-46,3-3 0 63,0-4-2-63,0-2 1 0,4-7-5 16,3-3 0-16,0-6-10 15,3-7 0 1</inkml:trace>
  <inkml:trace contextRef="#ctx0" brushRef="#br0" timeOffset="-200244.29">29690 14550 57 0,'7'34'28'0,"-28"4"-25"16,14-35 47-16,-11 6-47 16,-7 7 0-16,-3 9 1 15,7 10 0-15,-4 15-5 16,-3 13 0-16,0 15 3 15,0-9 0-15,-4-3-2 16,11-4 1-16,10-8-5 16,8-4 0-16,10-12-4 15,3-13 1-15,4-10-10 0,0-5 0 63,4-10-2-48,3-6 0 17</inkml:trace>
  <inkml:trace contextRef="#ctx0" brushRef="#br0" timeOffset="-199836.15">29704 14866 58 0,'0'16'29'0,"3"9"-29"0,-3-25 59 0,4 3-57 15,-1 4 1-15,5-4 0 16,6-3 1-16,7 0-5 16,4-7 0-16,6 4 3 15,1 0 0-15,-7 0-1 16,-4 3 0-16,-7 3-1 15,-7 3 1-15,-10 10-2 16,-8 3 1-16,-7 6 0 16,-6 6 0-16,-1 1-1 15,0 2 1-15,4-6-1 0,0 1 1 16,7 2 0 0,3-3 1-16,11 4-1 0,4-4 0 15,6-6-3-15,4-6 1 16,4-4-6-16,3-6 1 15,4-6-11-15,3-9 1 16,-3-10-3-16,-4-3 0 16</inkml:trace>
  <inkml:trace contextRef="#ctx0" brushRef="#br0" timeOffset="-199562.76">30060 14553 63 0,'11'34'31'0,"17"29"-37"15,-17-44 63-15,10 15-56 16,3 23 0-16,5 6-1 15,-1 12 1-15,-7-12-2 16,-10 2 0-16,-11 4-1 16,-11-3 0-16,-10-3-7 15,-7-10 0-15,-4-15-10 16,-7-10 1-16</inkml:trace>
  <inkml:trace contextRef="#ctx0" brushRef="#br0" timeOffset="-198417.34">30240 14061 34 0,'0'6'17'0,"11"13"-7"0,-4-7 17 0,3 16-23 16,8 23 1-16,7 14 2 16,3 23 1-16,4 3-10 15,-1 13 1-15,-2 18 5 16,-19 0 1 0,-13 16-3-16,-18 6 1 0,-15 1-3 15,-13-20 1-15,-15-18-4 63,8-13 1-63,3-16-8 31,4-24 1-15,6-20-6 15,12-18 0-31</inkml:trace>
  <inkml:trace contextRef="#ctx0" brushRef="#br0" timeOffset="-197852.97">30611 13484 42 0,'-8'22'21'0,"12"-10"-15"0,-4-12 34 0,7 3-37 15,4 0 0-15,10 4 2 16,11-1 0-16,10 0-6 15,14 0 0-15,8 4 4 16,3-4 0-16,-4 3-4 16,-17 1 1-16,-7-1-2 15,-7 10 1-15,-4 0-1 16,-10 6 0-16,-8-3 0 16,-6 6 0-16,-4 4 0 31,-4 5 1-31,-10 7-2 0,-11 13 0 0,-6 5-1 15,-5 20 1-15,8 15-1 16,7 22 1-16,7 13 1 0,10 28 1 16,8 15 1-1,10 23 1-15,7 6 2 0,11-7 0 16,-4 4 0-16,4-13 0 16,-11-25-2-16,-14-19 1 15,-17 1-2-15,-26-20 1 16,-31-15-3-16,-32-13 1 15,-42-15-9-15,-35-29 0 16,-22-25-3-16,4-34 0 0</inkml:trace>
  <inkml:trace contextRef="#ctx0" brushRef="#br1" timeOffset="-192522.89">25576 15729 30 0,'7'25'15'0,"4"-19"0"16,-7-6 15-16,3 0-25 16,3-3 0-16,1-6 4 0,10-7 0 15,7-9-11-15,7-10 1 16,11-15 7-16,14-25 0 15,18-13-3-15,7-19 0 16,13-24-1-16,19-7 1 16,10-13-2-1,-11 1 1-15,-6 15-1 0,-8 22 0 16,-14 25-4-16,-10 13 0 16,-15 22-6-16,-10 9 0 15,-11 16-9-15,-17 12 1 16</inkml:trace>
  <inkml:trace contextRef="#ctx0" brushRef="#br1" timeOffset="-191982.51">26554 14324 38 0,'-4'16'19'0,"1"-23"-16"16,3 7 25-16,0 3-23 15,0-3 0-15,3 0 1 16,4-3 0-16,4 3-8 16,3-6 0-16,3 0 6 15,8-7 1-15,0-6-3 0,14-2 1 16,17 2-1-16,11-10 0 15,11-5-1-15,3 9 0 16,-14 0-1-16,-11 3 1 16,-13 3-1-16,-8 3 0 15,-7 7-1-15,-7 9 1 16,-10 0-1-16,-4 9 1 16,-7 10-2-16,-7 6 1 15,0 7-1-15,-4 8 0 16,4 11 0-16,0-8 1 15,0 4 0-15,4 1 0 0,3 2 0 16,7-10 1-16,0 1 0 16,3-3 1-16,1-13-1 15,-1-13 0-15,-2-2 0 16,-8-10 0-16,-15-22 0 16,-23-9 1-16,-19-7-1 15,-24-9 1-15,-11 0 0 16,-14 0 0-16,8 0-15 15,-5 0 1-15,22 12-2 16,25 13 1-16</inkml:trace>
  <inkml:trace contextRef="#ctx0" brushRef="#br1" timeOffset="-191485.99">27739 13499 35 0,'32'-25'17'0,"-4"-31"-11"0,-21 34 28 0,0-3-29 0,-3-10 0 0,-4-2 0 0,-11-1 1 15,-7 3-8-15,-13 4 0 0,-5 12 5 16,-6 13 1-16,-11 6-3 15,-3 19 0-15,-1 9-2 16,11 19 0-16,-3 9 0 16,10 7 0-16,14 19-1 15,15 6 0 1,6-13 1 0,25-12 0-1,22-13 2 1,27-22 0-16,11-34 0 15,8-26 0-15,-8-18-1 0,-18 3 1 0,-17-9-2 0,-28-1 1 0,-22 1-14 0,-27-7 0 16</inkml:trace>
  <inkml:trace contextRef="#ctx0" brushRef="#br1" timeOffset="-187418.09">16803 15748 20 0,'3'0'10'0,"1"3"-2"0,-4-3 10 16,0 0-15-16,3 0 1 15,1 3 1-15,3-3 0 0,0-6-6 16,-7 6 0-16,11-4 4 15,3 1 0-15,0 0-1 16,7 0 0-16,0 0-1 16,7 0 1-16,1-3-1 15,-1-1 0-15,4-2-1 16,3-4 1-16,-3 1-1 16,-1-1 1-16,1 4-1 15,-4 3 0-15,-3-1 0 16,0 7 1-16,-1 3-1 15,-2 4 0-15,-1 2 0 16,-4 4 0-16,-2-1 0 16,-1-2 1-16,3 2 0 15,1-6 0-15,0 1 0 16,-1-4 0-16,8 3-1 16,3-3 1-16,4-3 0 0,0-6 1 15,3 0-1-15,4-4 1 16,-1 1-1-16,-2-1 1 15,-1 1-2-15,-3 0 0 16,0-1 0-16,-4 1 0 16,-4-1 0-16,-2 4 0 15,-5 3 0-15,1 6 1 16,0 3 0-16,-4 4 1 16,7 2-2-16,-7 1 1 46,0-1-1-46,0 1 0 16,0 0 0-16,4-1 0 0,0-3 0 0,3-2 1 0,3-4-1 0,5-6 0 0,-1 6 0 16,4-3 1-16,-4-3 0 15,0 3 1-15,0-3-1 16,-3 3 0-16,0-4 0 16,-1 8 0-16,-2-4-1 15,-1 0 1-15,0-4-1 16,0 1 0-16,-7 0 0 15,11 3 0-15,-4 0 0 16,0 0 0-16,0 0 0 16,4 0 0-16,3 3 0 15,-3 4 1-15,0 2-1 16,3-3 0-16,0 4 0 0,0-1 0 16,4 4 0-16,7-10 0 15,0 3-1-15,-1 0 1 16,-2 1 0-16,-1-1 0 15,11 0 0-15,-4-3 1 16,4 4-1-16,0-1 0 16,-4-3 0-16,1-3 0 15,-1 0-1-15,0 0 1 16,1 3 0-16,-1 0 0 16,-7 3 0-16,0 1 0 15,1 2 0-15,-8 4 0 0,-7-4 0 16,0 1 0-16,0-1 0 15,4 3 0-15,3-2 0 16,1-4 0-16,-1 0 0 16,4 4 0-16,-4-7 0 15,4 0 0-15,3-3-1 16,4 0 1-16,-1 0 0 16,5 0 0-16,3 3 0 15,-8 0 0-15,-6 1 0 16,7 2 0-16,3 0 0 15,4 0 0-15,0-3 0 16,0 1 0-16,3-8-1 16,4-2 1-16,4 0 0 15,3 0 0-15,-11-1-1 16,0 7 1-16,8 7-1 0,3 8 0 16,0 7-1-16,-4 0 1 15,-3 3 0-15,0 4 0 16,0-8 0-16,-7-2 0 15,-4-3 0-15,-3 0 1 16,-4-4 0-16,1 1 1 16,-1-1-2-16,7 1 1 15,1-1 0-15,-5 4 0 16,1-3 0-16,7-4 0 16,10 0-2-16,4-5 1 15,0-1 1-15,0-3 1 16,18 3-1-16,0 0 1 15,10 3 0-15,11 1 0 0,-15-7 1 16,8 0 0-16,0 9-4 16,-11 0 0-16,-7 1-10 15,-11-4 0-15,-20-3-2 16,-12 3 0-16</inkml:trace>
  <inkml:trace contextRef="#ctx0" brushRef="#br1" timeOffset="-185150.25">18404 13537 35 0,'7'12'17'0,"-7"13"-8"0,0-18 17 16,-3 2-25-16,-1 4 1 15,-3 6 3-15,-3 2 0 16,-8 1-6-16,-3 7 0 15,-4 2 3-15,-3-6 1 0,3-6-2 16,1-3 1-16,3-7-2 16,-1-6 0-16,8-6 0 15,0 0 0-15,4-3 0 16,2-10 0-16,5 3-1 16,3-5 0-16,7-1 0 15,4-6 0-15,3 6-1 16,7-6 0-16,0 3 0 15,4 3 1-15,-1 6 1 16,-2 4 0-16,-1 6 0 16,-4 0 0-16,1 3 0 15,0 0 0-15,-1 3 0 16,1 0 0-16,-4 0-1 16,4 0 1-16,-4 7 0 15,-4-1 0-15,5-3 0 16,-1 4 1-16,0 2-1 15,0 1 0-15,3 3 0 16,1-4 1-16,0 1-1 16,3 2 1-16,0-5 0 0,-3 2 1 15,-1-2-1-15,1-1 1 16,0-6-1-16,3-6 1 16,-4-3-1-16,-2-7 1 46,-5 1-2-46,-3-1 1 0,-7-9-1 0,-7 3 0 0,-3 1 0 0,-8-1 1 16,-3 0-1-16,-4 3 0 16,0 4 0-16,1 2 0 15,-1 4-2-15,4 3 1 0,3 3-3 16,4 0 1-16,3 0-8 16,1 0 1-16,6-9-4 15,4 9 0-15</inkml:trace>
  <inkml:trace contextRef="#ctx0" brushRef="#br1" timeOffset="-184784.12">18962 13656 43 0,'3'16'21'0,"1"-10"-18"0,-4-6 40 15,0 0-42-15,7 0 0 16,0-3 0-16,4-3 0 16,-1-1-2-16,4 1 1 0,4 0-2 15,3-4 0-15,0 4-7 16,0 0 0-16,1 6-5 16,-5-10 0-16</inkml:trace>
  <inkml:trace contextRef="#ctx0" brushRef="#br1" timeOffset="-184175.07">19537 13593 55 0,'0'10'27'0,"-11"5"-33"0,8-8 51 16,-8 2-45-16,1-3 0 15,-8 1-1-15,-3-1 1 16,-4-3 0-16,-3 0 0 15,7-3 0-15,0-3 0 16,3 3-1-16,4 0 1 16,0 0-2-16,3 3 0 15,4-3-1-15,3-3 0 16,4 3 0-16,8 0 0 0,2 0 0 16,4-3 1-16,7 0 1 15,1-4 0-15,2 4 1 16,-3 3 0-16,4 3 0 15,-7 1 1-15,-1 2-1 16,1 3 0-16,-4 1 0 16,0-4 0-16,0 0-1 15,4-6 1-15,7 0 0 16,-1-3 0-16,1 3 0 16,0-9 0-16,-1-1 0 15,1-5 0 32,-4-1 1-47,-3-3 0 0,-7 0 0 0,-4 7 1 0,-7-1-1 0,-14 1 1 16,-8 2-1-16,-6 7 0 0,0 0-4 15,0 3 1-15,-8 3-10 0,5 7 1 16,2-4-3-16,8-3 1 16</inkml:trace>
  <inkml:trace contextRef="#ctx0" brushRef="#br1" timeOffset="-183630.95">20087 13411 51 0,'4'13'25'0,"-1"21"-25"0,-3-24 52 15,0-1-50-15,-3 7 1 16,-4 9 2-16,-4 6 0 16,-3 10-6-16,-4 16 0 15,1-4 3-15,-1 3 1 0,0-5-4 16,4-11 1-16,4-8-5 16,10-14 1-16,7-11-5 15,7-10 0-15,7-10-10 16,-3-3 1-16</inkml:trace>
  <inkml:trace contextRef="#ctx0" brushRef="#br1" timeOffset="-183241.51">20299 13540 39 0,'-4'19'19'0,"1"18"-12"0,-1-24 26 16,1 3-30-16,-1 12 1 15,-3 6 1-15,0 10 0 16,-3-6-7-16,-1 0 1 16,0-4 4-16,1-3 1 15,3-2-3-15,0-11 0 16,0-2-1-16,3-6 1 16,4-7-1-16,4 0 1 0,6-9-3 15,4-4 0-15,0-2-13 16,8-10 1-16,6-3-1 15,0-7 0-15</inkml:trace>
  <inkml:trace contextRef="#ctx0" brushRef="#br1" timeOffset="-182958.3">20320 13543 58 0,'0'19'29'0,"14"-28"-35"16,-7 5 59-16,0 4-50 0,4-3 1 16,3 0 0-1,7-3 1-15,11 3-7 0,10 3 0 16,1-3 3-16,-5-1 1 15,-6 1-7-15,-7 0 0 16,-4 0-12-16,-7 3 1 16,-14-3-3-16,-7-3 1 15</inkml:trace>
  <inkml:trace contextRef="#ctx0" brushRef="#br1" timeOffset="-182763.04">20359 13694 67 0,'14'6'33'0,"18"3"-40"15,-18-6 67-15,7 1-60 16,-3-1 0-16,-1 0-6 16,1 0 1-16,-4 0-3 15,-7 0 1-15,-10-3-12 16,-1 3 0-16</inkml:trace>
  <inkml:trace contextRef="#ctx0" brushRef="#br1" timeOffset="-181487.16">18186 13217 44 0,'0'-3'22'0,"0"3"-15"15,0 0 30 1,-4 3-36-16,-3 3 1 0,-11 10 0 16,-10 3 0-16,-3 6-3 15,-1 9 1-15,-4 7 1 16,1 0 1-16,-4 15-1 16,-6 10 0-16,9 13-1 15,8 8 0-15,14 4-1 16,14-22 0-16,14-3-6 0,14-19 0 15,15-12-8-15,17-10 0 16</inkml:trace>
  <inkml:trace contextRef="#ctx0" brushRef="#br1" timeOffset="-180886.44">20666 13101 39 0,'-4'19'19'0,"8"12"-17"0,-1-18 27 15,1-1-25-15,3 16 0 0,-4-6 2 16,11 7 0-16,15 5-8 16,10 10 1-16,6-6 5 15,8 9 0-15,-10 6-2 16,-8 0 0-16,-21 13-2 16,-21-3 0-16,-32 12-10 15,-14 0 1-15,-24 4-6 16,-1-1 0-16</inkml:trace>
  <inkml:trace contextRef="#ctx1" brushRef="#br0" timeOffset="-181413.51">9052 13559 0,'0'0'16,"0"0"-1,0 0 1,0 0 0,0 0-1</inkml:trace>
  <inkml:trace contextRef="#ctx0" brushRef="#br0" timeOffset="-173420.52">12368 17215 46 0,'15'-3'23'0,"-8"-3"-10"15,-4 6 23-15,1-3-34 16,3 3 1-16,0-7 1 15,10 1 0-15,5 0-5 16,13 6 0-16,0 3 4 0,7 0 0 16,8 0-5-16,-1 0 0 15,-3 0-12-15,-7 1 1 16,-18 2-4-16,-7 3 0 16</inkml:trace>
  <inkml:trace contextRef="#ctx0" brushRef="#br0" timeOffset="-173213.29">12174 17601 74 0,'7'16'37'0,"29"-7"-47"0,-15-6 76 0,18-3-65 15,10-6 1-15,11 3 0 16,4 0 0-16,-8-1-6 15,-3 8 0-15,-11-1-7 16,-10 3 0-16,-7-3-11 16,-8 6 1-16</inkml:trace>
  <inkml:trace contextRef="#ctx0" brushRef="#br0" timeOffset="-172405.98">12513 16422 29 0,'-7'9'14'0,"7"-18"6"0,0 9 8 16,0 0-21-16,0 3 0 15,0 3 3-15,0 0 1 0,0 7-13 16,-7 3 0-16,-4 6 9 16,4 6 1-16,-3 0-4 15,3-3 1-15,0 3-2 16,0 1 0-16,-1-1-1 15,5-3 0-15,3 0-1 16,0-6 1-16,7-7 0 16,4-2 0-16,6-4-1 15,8 0 0-15,0-6-3 16,-4 0 1-16,0 0-8 16,0-6 1-16,-3 0-13 15,3-4 1-15</inkml:trace>
  <inkml:trace contextRef="#ctx0" brushRef="#br0" timeOffset="-172101.38">12831 16466 54 0,'3'9'27'0,"1"1"-22"0,-4-10 37 16,0 6-40-16,-4 6 1 15,-3 4 2-15,-4 6 0 16,-3 0-7-16,-3 3 1 0,-1 6 4 16,-3 4 0-1,3-1-2-15,4-5 1 0,4-7-6 16,2-4 1-16,8-5-5 15,4-7 0-15,7-9-11 16,3-10 1-16</inkml:trace>
  <inkml:trace contextRef="#ctx0" brushRef="#br0" timeOffset="-171516.93">12778 16459 27 0,'0'4'13'0,"3"-14"2"0,-3 10 8 15,0 0-19 1,0 0 1-16,0 0 3 0,4-6 1 16,-4 6-11-16,0 0 1 15,7 0 7-15,-4-3 1 16,4 0-3-16,-3 3 0 15,3 0-2-15,0 0 0 16,4-4-1-16,-1 1 1 16,4 0-1-16,0 3 1 15,0-3-1-15,1 3 1 16,-5-3 0-16,4 3 0 16,-7 0-1-16,0 0 1 0,-3 0-1 15,3 0 0-15,0 0 0 16,0 0 0-16,-3 6 0 15,3 0 0-15,0 1 0 16,0-1 1 0,0 3 0-1,-4-2 0-15,4 2-1 0,-10 4 1 0,3 2-1 16,-4 4 0-16,-6 3-1 16,-4-3 0-16,-8-3 0 15,-6-7 0-15,-7 4 0 16,3-4 0-1,0 3 0 17,4-2 0 15,0-1 0-16,7-2 0-31,3-1-1 0,4-3 1 15,11 0-4-15,10-3 1 0,10-3-11 0,8 0 1 0,3 3-7 0,-7-3 1 0</inkml:trace>
  <inkml:trace contextRef="#ctx0" brushRef="#br0" timeOffset="-170708.25">13137 16513 38 0,'39'-10'19'0,"-11"-2"-12"0,-20 6 24 16,2-4-28-16,1-2 1 15,-4-4 3-15,0 0 0 16,-4-3-8-16,-3 1 1 16,-7-1 5-16,-3 6 0 15,-8-2-2-15,-7-4 1 16,-6 0-1-16,-5 0 1 0,8 0-2 15,0 4 0-15,-4 2 0 16,-7 4 0-16,-3 2 0 16,-11 7 0-16,4 0-1 15,3 4 0-15,-7-1-1 16,0 3 1-16,0 6 0 16,7 1 0-1,0 3 0-15,4 6 0 0,0 3-1 16,-1 6 0-16,-2 16 0 15,6 3 0-15,3 10 0 32,8 6 0-1,7-7-1 0,10-5 1 0,11-14 0-15,11-2 0-16,14-3 0 0,6-10 0 0,15-3 0 0,21-10 1 0,15 1-1 0,9-17 1 0,-6 4-1 16,-4-9 0-16,0-7-1 0,-7-6 1 0,-14-3-5 0,-10-6 0 0,-12 3-9 0,-6-4 1 0,-7-8-7 15,-4 5 1-15</inkml:trace>
  <inkml:trace contextRef="#ctx0" brushRef="#br0" timeOffset="-167944.51">13455 17827 56 0,'21'-16'28'0,"11"-44"-20"0,-22 32 29 0,8-13-35 15,3-9 0-15,0-6 0 16,1-7 1-16,-5-3-5 16,-3-6 1-16,-3 0 2 15,-4-3 0-15,0 6-2 16,-3 6 1-16,-4 16-2 15,0 6 0-15,0 4 0 16,0 11 0-16,-4 8-1 0,-3 5 0 16,-4 13 0-16,1 13 1 15,-4 12 1-15,0 19 1 16,-1 6 1-16,5 19 0 16,-1 6 0-16,1 7 1 15,3 9 0-15,7-4 1 16,0-11-1-16,7-4 0 15,3-16-2-15,11-12 1 16,1-9-3-16,6-13 0 16,0-13-7-16,0-6 0 15,4-3-8-15,0-12 1 0</inkml:trace>
  <inkml:trace contextRef="#ctx0" brushRef="#br0" timeOffset="-167734.06">13963 17501 56 0,'-7'40'28'0,"-11"-5"-29"16,11-20 48-16,0 7-46 16,-3 7 1-16,3-7 0 15,-1 0 1-15,5-4-6 16,3-5 1-16,3-7-6 15,5-3 0-15,-1-12-9 16,3-4 0-16</inkml:trace>
  <inkml:trace contextRef="#ctx0" brushRef="#br0" timeOffset="-167568.95">13892 17397 51 0,'22'25'25'0,"9"-22"-31"0,-24-3 39 16,4 3-38-16,0 1 0 31,-1 5-20-31,-3 7 0 0</inkml:trace>
  <inkml:trace contextRef="#ctx0" brushRef="#br0" timeOffset="-167088.97">14041 17664 42 0,'3'28'21'0,"1"-19"-18"0,-1-6 29 0,-3-3-30 16,4 0 1-16,3-3 0 15,0-6 0-15,-4-4-4 16,4-2 0-16,7 2 2 16,1-3 1-16,-1-2-2 15,0 8 1-15,0 4-2 16,4 3 1-16,-4 3 0 15,0 3 0-15,0 3-1 16,-4 0 1-16,5 4-1 16,-5-1 1-16,1 1-1 0,-1-7 1 15,1-3 0-15,3-3 0 16,4-7-1-16,-1-5 1 16,4-1-1-16,1-3 1 15,-1-3 0-15,0 3 0 16,4 4 0-16,-4-1 0 15,0 3 1-15,0 1 0 47,0 6 1-31,1-1 0-16,-5 4 1 0,1 3 0 0,-4 3 1 0,-4 0 0 0,1 7 0 0,0-1 0 0,3 4-1 16,3-1 1-16,5-2-1 15,6-1 0-15,7-3-1 16,0-2 0-16,1-1-6 15,-5-3 0-15,-2 0-12 16,-12-3 0-16,-6 3-3 16,-1 3 1-16</inkml:trace>
  <inkml:trace contextRef="#ctx0" brushRef="#br0" timeOffset="-166550.34">13370 18125 52 0,'11'9'26'0,"-8"-6"-26"16,-3 0 49-16,0 3-44 16,-3 7 0-16,-4 6 2 15,-4 0 1-15,-3 3-11 16,-4 0 1-16,1 6 6 15,-1 6 1-15,1 1-4 16,6-1 1-16,0-2-5 0,8-7 1 16,3-10-6-16,7-5 0 15,7-10-8-15,0-13 1 16,-3-2-5-16,-4-7 0 16</inkml:trace>
  <inkml:trace contextRef="#ctx0" brushRef="#br0" timeOffset="-166351.4">13155 18291 60 0,'7'31'30'0,"-3"-28"-32"0,3-3 59 16,0 0-54-16,3-3 1 0,8 0 1 16,7 0 0-16,6-7-7 15,8 1 0-15,0-7 0 16,-4 4 1-16,-6 2-10 15,-1 4 1-15,-11 6-11 16,-6 0 1-16</inkml:trace>
  <inkml:trace contextRef="#ctx0" brushRef="#br0" timeOffset="-166099.33">13564 18272 57 0,'4'16'28'0,"21"-23"-29"16,-22 7 45-16,8 0-39 16,3 0 0-16,0 0 1 0,11 3 0 15,-1 1-9-15,8-1 1 16,7-3 2-16,0 3 1 15,-1-6-8-15,-2 3 0 16,-5-3-12-16,-6-4 0 16</inkml:trace>
  <inkml:trace contextRef="#ctx0" brushRef="#br0" timeOffset="-165812.65">13878 18159 48 0,'7'13'24'0,"18"-4"-19"16,-11-9 33-16,4 0-36 16,6-3 1-16,1 3 2 15,0 3 1-15,-4 0-6 16,-3 3 0-16,-11 10 4 15,0 6 1-15,-11 0-2 16,-10 6 0-16,-11 4-7 16,-10-4 1-16,0 0-9 15,-4-6 1-15,11-6-8 16,10-7 1-16</inkml:trace>
  <inkml:trace contextRef="#ctx0" brushRef="#br0" timeOffset="-165349.52">14471 18294 55 0,'0'28'27'0,"-25"-25"-31"0,15 0 48 0,-8 1-43 16,-3-1 0-16,-4 0 0 15,-3 0 1-15,0-3-3 16,3 0 0-16,4 0 1 16,7-3 0-16,3-3-2 15,11-1 1-15,7 1-1 16,7 0 1-16,8-1 0 16,9-2 1-16,5 0 0 15,2-1 0-15,5 4 2 16,-5 3 0-16,-6 0-1 15,-7 3 1-15,-4 6-1 16,-3 3 0-16,3 1-1 16,-3-1 1-16,3 4-1 15,0-4 0-15,7-3-1 16,7-6 1-16,-3-3 1 16,0 3 0-16,-4-6 1 0,0-7 0 15,-7-2 0-15,-6-7 1 16,-12-3-2-16,-17 0 1 15,-14 0-12-15,-15-7 1 16,-6 4-9-16,0 12 0 16</inkml:trace>
  <inkml:trace contextRef="#ctx0" brushRef="#br0" timeOffset="-164191.36">16013 16648 77 0,'-11'0'38'0,"-31"-4"-52"0,28 4 72 0,-11 4-59 16,-3-1 1-16,-4 0 0 16,7-3 0-16,-3 3 0 15,0 0 0-15,-4 3-3 16,-3 1 0-16,3 2-2 16,4 10 1-16,0 0-2 15,3 6 1-15,0-3 0 16,8 12 0-16,2 13 3 15,5 13 0-15,3 6 1 16,0 15 1-16,0-2 0 16,-4-1 1-16,-3 10-1 15,-4 6 1-15,-6 0-1 16,-12 13 0-16,-2-4 0 16,-5 10 0-16,8 6 0 15,3-3 0-15,4-9 1 0,10-19 0 16,4-16 2-16,11-19 1 15,10-12-1-15,24-16 1 16,19-9-1 15,24-16 0-31,11-19-5 0,-8-6 0 16,-6-4-16-16,-11 7 0 0</inkml:trace>
  <inkml:trace contextRef="#ctx0" brushRef="#br0" timeOffset="-163119.75">15963 17836 45 0,'-7'25'22'0,"0"-3"-5"0,7-16 24 15,0-3-35-15,4 1 0 16,-1-1 3-16,4-6 0 16,4-10-12-16,10-15 0 0,11-7 8 15,7-21 1-15,6-10-4 16,-2-12 0-16,6-16-1 16,-7-13 0-16,-3 4-1 15,-3-1 0-15,-8 26-2 16,-7 6 1-16,-7 6-3 15,-3 6 0-15,-8 16-1 16,-3 13 0-16,-7 12-1 16,-7 13 1-16,3 12 1 15,-3 7 1-15,0 15 2 16,4 22 1-16,-5 19 0 16,5 12 1-1,-4-2 1-15,3 6 1 0,1 2-1 16,6-5 1-16,4-7-1 15,4-15 0-15,-1-7 0 0,1-15 0 16,-1-10-3 0,1-9 0-16,10-7-1 0,3-9 0 15,1-9-2-15,7-3 1 16,-1-7-1-16,5 0 0 16,-1 4 1-16,-7-1 0 15,-3 7 2-15,-4 3 1 16,-4 9 2-16,-3 10 0 0,-3 3 2 15,-4-1 1 1,0-2-1-16,0 0 1 16,0-1-2-16,0-5 1 0,0-1-2 15,0-2 0-15,0-4-2 16,4 0 1 0,3-6-2-16,0-7 1 0,3-2-2 15,1-1 0-15,-1-3 0 16,8 1 0-16,0-1 0 15,3 4 1-15,0-1-1 16,0 7 1 62,0 3 1-62,1 3 1-1,-1 3 1-15,-4 9 0 0,1 4 0 0,0 3 1 0,-4-4-1 16,0 4 0-16,3-3-1 0,5 0 0 0,-1-7-7 0,0-6 1 16,0-3-14-16,-3-6 0 0</inkml:trace>
  <inkml:trace contextRef="#ctx0" brushRef="#br0" timeOffset="-162255.18">17741 16516 53 0,'4'-10'26'0,"-4"-2"-14"16,0 12 35-16,-4 0-41 16,-3 6 0-16,-3 4 3 15,-5 8 0-15,-2 8-12 16,-4 11 1-16,-11 16 7 15,-10 13 1-15,-4 16-3 0,7 24 1 16,-3 17-2-16,-8 5 1 16,11 17-1-1,8-7 0-15,9-13-1 0,12-28 0 16,10-15-2-16,7-13 0 16,7-13-5-16,7-12 0 15,4-19-8-15,0-6 0 16,3-16-10-16,-3-6 1 15</inkml:trace>
  <inkml:trace contextRef="#ctx0" brushRef="#br0" timeOffset="-161844.12">18352 16644 59 0,'14'13'29'0,"-14"-19"-28"15,0 6 46-15,-4 0-44 16,-3 3 1-16,-4 9 1 15,-3 13 1-15,-7 7-8 0,-4-1 1 16,1 7 4 0,3-1 1-16,-4 4-3 15,7 3 0-15,4-6-3 16,7-1 1-16,4-12-6 0,3-6 1 16,7-6-9-16,0-10 0 15,0-9-5-15,0-4 0 16</inkml:trace>
  <inkml:trace contextRef="#ctx0" brushRef="#br0" timeOffset="-161653.41">17999 16839 62 0,'3'22'31'0,"-3"-19"-28"0,0-3 60 0,4 0-59 0,10 0 1 0,4 0 3 0,6-3 0 0,12-3-11 0,13-1 1 0,4-2 6 0,-4-1 0 0,-3 1-4 0,-4 3 0 0,-10 3-8 0,-4 0 1 0,-10 6-14 0,-7 3 1 0,-15 0-4 16,-3 7 0-16</inkml:trace>
  <inkml:trace contextRef="#ctx0" brushRef="#br0" timeOffset="-161203.78">17678 17403 41 0,'-18'10'20'0,"-3"-13"-10"0,17 3 32 0,1-4-36 16,-4 4 0-16,0 0 6 16,0 4 1-16,3-4-15 15,1 0 1-15,-1 0 11 16,1 3 0-16,3-3-2 15,3 3 0-15,4 0-2 16,7 0 0-16,11-3-2 16,10 0 1-16,11-3-2 15,3-3 0-15,15-1-1 16,14 1 0-16,17-6-1 16,11-4 0-16,0-6-1 15,3 3 0-15,-3 0-2 16,-15 4 1-16,-16 2-4 15,-16 4 0-15,-16 6-7 16,-18 6 0-16,-18 6-9 16,-11 1 0-16,-17-1-5 0,-7-3 1 15</inkml:trace>
  <inkml:trace contextRef="#ctx0" brushRef="#br0" timeOffset="-160639.85">17889 17726 58 0,'7'3'29'0,"-3"-12"-26"15,-4 9 51-15,0 3-51 0,-4 3 0 16,-3 4 1-16,-3 6 1 16,-8 5-7-16,-3 8 1 15,0 2 3-15,0 4 1 16,3-7-3-16,7-3 0 15,8-3-5-15,10-3 1 16,4-10-7-16,6-9 0 16,-3 0-9-16,-7-9 0 15</inkml:trace>
  <inkml:trace contextRef="#ctx0" brushRef="#br0" timeOffset="-160466.8">17717 17723 58 0,'-4'35'29'0,"11"-17"-19"0,-3-14 49 0,-1-1-55 0,1 0 1 0,3-3 3 0,7 0 1 16,10-3-11-16,8-4 1 0,-4 4 5 0,4 0 1 0,0 3-5 0,-4-3 0 0,4 3-9 0,-7 0 0 0,-4 0-15 15,0 3 0-15</inkml:trace>
  <inkml:trace contextRef="#ctx0" brushRef="#br0" timeOffset="-160251.92">18112 17802 62 0,'7'6'31'0,"3"-9"-22"0,-3 0 41 15,4-1-48-15,3 4 1 16,7 0 0-16,-3 0 0 0,17-3-5 16,4 0 0-16,-4 0-5 15,-3-3 1-15,-7-1-14 16,-11 1 0-16</inkml:trace>
  <inkml:trace contextRef="#ctx0" brushRef="#br0" timeOffset="-160022.29">18302 17617 64 0,'0'25'32'0,"-3"3"-31"0,3-16 49 0,0 4-50 0,0 0 1 0,0 6 0 0,0 3 0 0,0 6-5 0,0 1 1 16,-4-4-5-16,4-6 0 16,0 0-11-16,7-13 0 15</inkml:trace>
  <inkml:trace contextRef="#ctx0" brushRef="#br0" timeOffset="-159804.42">18743 17566 67 0,'0'32'33'0,"-14"12"-30"0,7-26 58 0,-4 1-60 15,-3 9 0-15,-7 13-2 16,3 6 1-16,1 10-3 16,3-1 0-16,7-9-5 15,3-9 0-15,4-16-13 16,7-10 0-16</inkml:trace>
  <inkml:trace contextRef="#ctx0" brushRef="#br0" timeOffset="-159160.99">18941 16300 57 0,'14'6'28'0,"14"44"-24"0,-17-28 42 0,10 25-44 15,18 9 0-15,10 29 2 0,11 9 1 16,3 35-6-16,-6-1 1 16,-15-5 3-1,-17 2 0-15,-22 4-4 0,-20-7 1 16,-19 3-11-16,-23-12 1 16,-19-3-10-16,-3-10 0 15</inkml:trace>
  <inkml:trace contextRef="#ctx0" brushRef="#br0" timeOffset="-156557.43">20172 17410 54 0,'-14'6'27'0,"17"0"-15"16,-3-6 28-16,0 0-34 15,7-3 1-15,7 3 1 16,15 3 1-16,-8 7-12 15,11 2 0-15,20 4 7 0,19-4 1 16,3-5-9-16,-3-4 1 16,-1 0-11-16,-13-3 1 15,-11-6-8-15,-15-4 0 16</inkml:trace>
  <inkml:trace contextRef="#ctx0" brushRef="#br0" timeOffset="-156324.87">20599 17187 64 0,'7'16'32'0,"-7"2"-31"15,0-8 56-15,-4 6-57 16,-6 9 1-16,-4 9-1 15,-4-3 1-15,-7 13-3 16,4 0 1-16,3 0-7 16,4-3 1-16,7-10-12 15,4-15 0-15</inkml:trace>
  <inkml:trace contextRef="#ctx0" brushRef="#br0" timeOffset="-155426.81">20941 17585 61 0,'-28'57'30'0,"3"-13"-30"0,21-29 45 0,-3-2-42 0,4-1 1 0,-4-2 2 0,7-4 0 15,3-3-8-15,4-6 1 16,15-16 4-16,13-15 1 0,14-17-3 16,4-5 1-16,0-25-2 15,11-26 0-15,-1-12-1 16,-10 3 1-16,-7-3-1 15,-7-1 0-15,-8 17-1 16,-6 12 1-16,-7 13-2 16,-8 18 0-16,-3 16-1 15,-14 22 1-15,-3 19 0 16,-11 22 0-16,-4 18 1 16,-3 23 1-16,-4 18 2 15,4 32 1-15,-4 19 0 16,0 6 1-16,7-13 0 15,11-6 0-15,4-19-1 16,6-25 1-16,4-12-3 16,4-13 0-16,3-19-2 15,7-22 0-15,4-15-3 0,6-10 1 16,8-6-6-16,3-13 1 16,1 10-3-16,-1-3 0 15,-3-1 2-15,-1 11 0 16,-9 5 6-16,-5 10 0 15,-6 9 9-15,-4 3 0 16,-7 13 4-16,0 6 1 16,-4 0 1-16,-3 0 1 0,4 0-4 15,-4 0 1 1,0-3-5-16,3-6 0 16,1-4-2-16,3-2 0 0,3-4-4 15,1-6 0-15,6-3-2 16,4-10 0-16,0-2-1 15,4-7 0-15,3 3 0 16,4-3 0-16,0 6 2 16,-1-2 1-16,1 8 2 15,-4 1 1-15,0 9 2 16,-3 0 0-16,-4 6 3 16,-3 3 1-16,-4 4-1 15,0 3 1-15,-4 2-2 16,1 8 1-16,-4 5-3 15,3-6 1-15,1 3-4 0,3-9 0 16,0-3-2 0,0-4 0-16,11-9-5 15,3-6 1-15,7-6-9 0,0-1 1 16,4-8-6-16,7-8 1 16</inkml:trace>
  <inkml:trace contextRef="#ctx0" brushRef="#br0" timeOffset="-155155.99">22521 16920 65 0,'-7'32'32'0,"-21"15"-29"16,14-35 60-16,-7 17-63 15,-4 8 1-15,-3 16 0 16,-11 10 1-16,-7-3-3 16,-3 12 1-16,3 0 1 15,4 6 0-15,10-12-5 16,7-6 1-16,15-13-7 16,13-13 1-16,11-12-12 15,7-9 0-15</inkml:trace>
  <inkml:trace contextRef="#ctx0" brushRef="#br0" timeOffset="-154748.46">22454 17328 79 0,'14'35'39'0,"8"-17"-44"0,-12-15 69 16,1 1-60-16,3 2 0 16,7-3 0-16,7 0 1 15,0-3-7-15,1 0 0 0,-5 0 4 16,-2 3 0-16,-8 0-2 16,-4 4 0-16,-10-7-2 15,-3 6 0-15,-4 3 0 16,-4 7 1-16,-3 3-1 15,-4 6 0-15,1 3 1 16,-1 4 1-16,0 5 1 16,4 1 1-16,0-7-1 15,7-3 1-15,4-3-2 16,3-6 0-16,10-6-4 16,11-4 1-16,15-6-7 15,6-3 1-15,4-15-10 16,-7-7 1-16,3-6-5 15,7-7 1-15</inkml:trace>
  <inkml:trace contextRef="#ctx0" brushRef="#br0" timeOffset="-154475.72">22959 17090 73 0,'14'47'36'0,"7"-10"-41"0,-10-27 71 15,3 5-64-15,3 11 1 16,5 8 2-16,-1 7 0 16,-4-7-7-16,-6 4 1 0,-11 9 2 15,-7 6 1-15,-14 7-6 16,-11 3 0-16,0-7-11 15,0-6 0-15,-13-6-8 16,9-16 0-16</inkml:trace>
  <inkml:trace contextRef="#ctx0" brushRef="#br0" timeOffset="-153621.72">23410 16456 49 0,'14'7'24'16,"-3"8"-13"-16,-7-8 34 0,6-1-40 15,1 0 0-15,3-3 2 16,3 0 1-16,15 4-10 16,0 2 0-16,14-6 6 0,14 0 1 15,7 0-3-15,-7 1 0 16,-7-4-1-16,0 3 0 15,-7 0-2-15,-4 3 1 16,-14-3-2-16,-7 7 0 16,-7-4-3-16,-7 10 1 15,-7-1-1-15,-7 4 1 16,-3 3-1-16,-1 9 1 16,-3 7 1-16,-7-3 1 15,-4 5 1-15,-3 14 0 16,0 11 1-16,3 8 0 15,4 11 0-15,3-5 1 0,8-4-1 16,10 6 1-16,10 4 0 16,11 6 0-16,4 9 1 15,-4-6 1-15,-10 1-1 16,-4 2 1-16,-11 9-1 16,-20-15 0-16,-19 0-1 15,-13-3 1-15,-22-19-6 16,-10-16 0-16,-18-6-14 15,-17-15 0-15</inkml:trace>
  <inkml:trace contextRef="#ctx0" brushRef="#br0" timeOffset="-151460.6">28236 15779 31 0,'22'25'15'0,"30"-53"0"0,-34 22 16 0,14-1-26 15,14 1 0-15,21 0 3 16,24 3 0-16,15-4-10 16,14 7 0-16,21 0 6 15,-7-3 1-15,-3 3-4 16,-15 3 1-16,-17 4-3 15,-18 2 1-15,-24 7-2 16,-19 3 0-16,-27-1 0 16,-29 4 0-16,-17 6-1 15,-28 4 1-15,-29-7-2 16,-10 3 1-16,-8-3-1 16,-10-3 1-16,11-9 0 15,10-4 0-15,7-3 1 16,15 1 0-16,10-1 1 15,10 0 1-15,15 1 1 0,10-1 1 16,11 0 0-16,7-3 1 16,28 0 0-16,14 4 1 15,32-1 0-15,25 0 0 16,24 4-1-16,15-4 1 16,13-3-2-16,-24 0 0 15,-28 0-1-15,-22 0 0 16,-17 0-1-16,-28 4 0 15,-43 2-4-15,-38 1 0 16,-29 2-10-16,-42-6 0 16,-42 1-2-16,10-1 1 15</inkml:trace>
  <inkml:trace contextRef="#ctx0" brushRef="#br2" timeOffset="-145983.28">23894 2894 44 0,'0'38'22'0,"0"-13"-11"16,0-25 22-16,3 6-31 15,4-3 0-15,4 6 2 16,3-18 0-16,0-3-5 15,18-23 0-15,10-25 4 0,8-24 0 16,6-23-2-16,4-15 1 16,-7-19-1-16,-4 3 0 15,-6 3-1-15,-8 22 0 16,-10 3-1-16,-8 13 1 16,-6 16-2-16,-8 18 0 15,-6 13-1-15,-4 21 1 16,-7 11-1-16,-4 27 0 15,-3 0 0-15,-4 26 1 32,0-1 1-17,1 32 0-15,3 22 2 0,6 12 0 0,1 4 0 0,7 12 1 16,0-6-1-16,0-10 1 0,4-6-1 16,3-22 1-16,0-18-3 15,0-11 0-15,3-11-4 16,4-13 0-16,4 3-9 15,3-13 1-15,4-9-2 16,-1-9 1-16</inkml:trace>
  <inkml:trace contextRef="#ctx0" brushRef="#br2" timeOffset="-145783.42">24430 2533 43 0,'10'32'21'0,"8"-4"-17"0,-18-6 42 16,0-3-46-16,0-1 1 16,0 8-1-16,0-14 1 15,0 1-5-15,4-7 1 16,-1 6-7-16,4-21 1 16,-7-7-5-16,0-12 0 15</inkml:trace>
  <inkml:trace contextRef="#ctx0" brushRef="#br2" timeOffset="-145620.99">24416 2402 37 0,'14'25'18'0,"11"15"-18"0,-15-30 30 0,1 2-31 16,3-2 0-16,0 2-6 15,4-5 0-15,-1 2 3 16,1-6 0-16,0 3-7 15,-1 4 1-15</inkml:trace>
  <inkml:trace contextRef="#ctx0" brushRef="#br2" timeOffset="-145216.71">24638 2687 17 0,'-7'34'8'0,"7"-21"-1"0,3-7 11 0,-3-6-16 16,8 0 1-16,-1 0 3 15,3-6 0-15,4 3-7 16,4-7 0-16,0-11 4 0,-1 2 1 15,1-6-2-15,3 12 0 16,-3-6-1-16,-1 0 0 16,1 7 0-16,-4 3 0 15,0 9-1-15,0 6 1 16,0 3-1-16,-3 7 1 16,0-4-1-16,-4 4 0 15,0-7 0-15,0 1 0 16,0-4-1-16,3 4 1 15,1-20 0-15,3 1 0 16,0 2 1-16,4-2 1 0,-1 3-1 16,1 3 1-1,-4-4 1-15,0 7 1 0,4 0-1 16,3 7 1 0,4 2-2-16,-1 16 1 0,1-6-1 15,3-3 0-15,-3 2-2 16,0-5 0-16,-1-4-2 15,5-2 1-15,-5-14-7 16,-6 7 0-16,-7-3-6 16,-4 3 0-16</inkml:trace>
  <inkml:trace contextRef="#ctx0" brushRef="#br2" timeOffset="-144821.75">24038 3120 35 0,'7'-7'17'0,"-7"7"-4"0,0 4 27 15,-7 11-39-15,0 4 1 0,0 9 2 16,0 7 0-16,-3 2-4 16,-5 14 0-16,-2-7 3 15,-1 9 0-15,4 3-1 16,7 7 1-16,3-3-3 15,4-13 1-15,0-19-6 16,4-13 0-16,0-15-6 16,-1-9 1-16,4-10-6 15,-7-6 1-15</inkml:trace>
  <inkml:trace contextRef="#ctx0" brushRef="#br2" timeOffset="-144629.37">23710 3480 48 0,'-7'13'24'0,"18"-16"-19"0,-8 6 43 16,8 3-43-16,3 4 0 15,11-10 2-15,6 3 0 16,12-3-10-16,-4-3 0 16,3-7 2-16,4 10 0 15,-4 3-8-15,-3 4 0 16,-7-14-10-16,-4 4 1 15</inkml:trace>
  <inkml:trace contextRef="#ctx0" brushRef="#br2" timeOffset="-144372.3">24112 3427 44 0,'11'19'22'0,"17"-3"-11"16,-21-13 31-16,4-3-40 16,-1 0 0-16,8 0-1 15,7 0 1-15,6-3-3 16,12 3 0-16,3 0 0 16,-4 3 0-16,-7-3-5 15,-3 0 0-15,-11-3-8 16,-3-4 0-16,-11-2-2 15,-7-1 1-15</inkml:trace>
  <inkml:trace contextRef="#ctx0" brushRef="#br2" timeOffset="-144086.59">24419 3399 46 0,'43'22'23'0,"2"-7"-25"0,-34-11 47 15,7 5-44-15,3-3 0 16,4 4 0-16,-4 5 1 16,0 4-3-16,-7 0 1 15,-14 6 1-15,-7 3 0 0,-11 7-2 16,1-7 1-16,-8 0-5 16,-7 0 1-16,-3-6-9 15,3-3 0-15,0-16-2 16,15 4 1-16</inkml:trace>
  <inkml:trace contextRef="#ctx0" brushRef="#br2" timeOffset="-143668.15">24931 3615 44 0,'-7'28'22'0,"-25"1"-28"0,25-23 43 15,-4-6-37-15,1 0 1 16,-1 0-1-16,1-10 1 16,3-5-1-16,7-1 0 15,0-3 0-15,10-3 0 16,4-3-1-16,7 6 0 15,4 4-1-15,3 5 0 16,4 7 0-16,-4 6 0 16,-3 13 0-16,-4-3 1 15,0 9 1-15,-3-4 0 16,3 11 0-16,0 5 0 16,0-9 0-16,4-3 1 0,3-3-1 15,4-10 1-15,0-9 1 16,0-9 0-16,-8-4 1 15,-6 1 0-15,-7-1 0 16,-11-6 1-16,-11-9-1 16,-14 3 1-16,-6-3-5 15,-5 3 0-15,5 6-11 16,2 0 1-16,-6 4-4 16,3-4 1-16</inkml:trace>
  <inkml:trace contextRef="#ctx0" brushRef="#br2" timeOffset="-142769.9">25922 3383 31 0,'-32'31'15'0,"-3"20"-2"16,32-45 24-16,-4 3-33 16,3-6 0-16,4 4 2 15,4-7 1-15,10-10-8 16,14-21 1-16,14-25 6 16,15-32 0-16,-8-19-2 15,7-21 1-15,1-23-2 16,-4-3 1-16,-14 4-2 15,-11 2 0-15,-7 11-2 16,-7 20 1-16,-7 27-3 16,-10 11 0-16,-8 26-2 15,-3 15 1-15,-4 23-2 16,4 24 1-16,0 19 0 16,0 32 0-16,3 15 2 0,4 32 1 15,4 24 0-15,3 10 1 16,-4 4 0-16,8-17 1 15,-4-5-1-15,0-17 1 16,0-24-2-16,0-20 1 63,0-18-1-63,0-15 0 15,7-14 0-15,7-21 0 0,4-7-1 0,3-9 1 16,7 0 0-16,0-6 1 0,0 3 0 0,1 6 0 0,-5 4 0 0,1 8 1 15,-4 7 0-15,0 4 0 0,-6 5 0 16,-5 4 0-16,-3 2 0 16,-3 1 0-16,-4 3 0 15,0-1 0-15,0-5-1 16,0 0 1-16,3-10-1 16,4-6 1-16,7-7-2 15,0-6 1-15,4-2-1 16,3-1 1-16,0 0-1 15,1 3 1-15,-1 1-1 16,-4 5 1-16,-2 10 0 16,-5 7 0-16,4 11 0 15,-3 7 1-15,-4 16-2 16,3 0 1-16,5-7-5 16,9-2 0-16,4-10-9 0,4-13 1 15,4-3-2-15,-1-15 0 16</inkml:trace>
  <inkml:trace contextRef="#ctx0" brushRef="#br2" timeOffset="-142302.37">27686 1652 42 0,'11'-19'21'0,"-11"29"-19"16,0-20 42-16,-4 10-42 15,-7 10 0-15,-10 5 3 16,-7 17 0-16,-11 9-6 16,-10 12 1-16,-4 19 3 15,0 19 0-15,0 25 0 0,0 25 1 16,4 22-1-1,-1 6 0-15,5 16-1 0,9-6 0 16,15-31 0-16,14-20 0 16,11-24-5-16,13-29 1 15,11-22-5-15,1-25 0 16,6-18-12-16,7-10 1 16</inkml:trace>
  <inkml:trace contextRef="#ctx0" brushRef="#br2" timeOffset="-141963.6">28176 1815 57 0,'7'22'28'0,"-28"-12"-30"0,14 2 44 0,-7 13-41 16,-11 10 0-16,1 12 1 15,-1 3 1-15,0 16-4 16,4-4 1-16,7 1 0 16,3-3 1-16,11-7-4 0,4-12 0 15,3-10-6-15,0-18 0 16,-7-7-8-16,-7-12 1 15</inkml:trace>
  <inkml:trace contextRef="#ctx0" brushRef="#br2" timeOffset="-141745.54">27704 2198 59 0,'3'6'29'0,"15"13"-27"0,-8-19 53 16,5 3-52-16,2-3 1 0,4-3 0 15,18 3 1-15,14-6-7 16,14 2 0 0,14-5 2-16,-7 3 0 0,-14 3-6 15,-10 3 1-15,-12 0-8 16,-13 9 0-16,-18 10-7 16,-10-3 0-16</inkml:trace>
  <inkml:trace contextRef="#ctx0" brushRef="#br2" timeOffset="-141507.65">27238 2963 59 0,'14'34'29'0,"11"-15"-20"0,-11-9 53 15,14-7-58-15,22 3 0 16,17-6 1-16,21-9 0 16,14-10-7-16,18 0 0 15,11-12 4-15,-8 2 0 16,-31 4-5-16,-11 10 1 16,-18 8-7-16,-20 7 1 15,-12 7-9-15,-13-1 1 0,-14 3-6 16,-11 7 1-1</inkml:trace>
  <inkml:trace contextRef="#ctx0" brushRef="#br2" timeOffset="-140932.05">27672 3258 44 0,'28'0'22'0,"-21"40"-11"0,-10-24 36 0,-4 6-47 0,-8 9 1 0,-6-2 0 0,-7 11 1 0,0 4-2 0,-7 10 0 16,-1 8 1-16,5-5 0 16,2-7-3-16,8-9 1 15,11-10-7-15,10-12 1 16,7-13-9-16,7-6 0 15</inkml:trace>
  <inkml:trace contextRef="#ctx0" brushRef="#br2" timeOffset="-140708.05">27291 3578 53 0,'0'31'26'0,"3"-22"-20"0,-3-9 43 0,11-3-44 0,3 3 1 0,11 0 2 0,14 0 0 15,10-6-11-15,15 3 0 0,-5-7 6 0,-9 4 0 0,-8 6-9 0,-7 0 1 0,-6 0-11 0,-8-3 1 0,-11 0-6 0,-6 0 1 0</inkml:trace>
  <inkml:trace contextRef="#ctx0" brushRef="#br2" timeOffset="-140501.18">27841 3552 59 0,'11'26'29'0,"14"-26"-32"0,-15 0 55 0,8-4-52 0,6-2 0 0,8 6-2 0,-4-6 1 0,-3 6-3 15,0 0 0-15,-11-6-10 16,0-4 0-16,-3-2-3 16,-1-1 1-16</inkml:trace>
  <inkml:trace contextRef="#ctx0" brushRef="#br2" timeOffset="-140390.24">27926 3418 57 0,'14'62'28'0,"-21"-8"-37"0,10-36 56 0,-3 17-48 15,0 6 1-15,-3 12-1 16,-1-12 1-16,1-7-5 0,3-5 0 15,0-17-9-15,0-9 1 16,7-9-2-16,7-19 0 16</inkml:trace>
  <inkml:trace contextRef="#ctx0" brushRef="#br2" timeOffset="-140224.33">28388 3223 44 0,'4'75'22'0,"-1"-24"-18"0,-3-26 44 0,-3-6-47 0,-4 15 1 0,-1 10-1 15,1 3 1-15,4 9-3 16,-1 4 0-16,4-13-6 16,0-6 0-16,0-22-9 15,-3-19 1-15</inkml:trace>
  <inkml:trace contextRef="#ctx0" brushRef="#br2" timeOffset="-139555.62">28720 1323 48 0,'10'69'24'0,"43"81"-19"0,-32-103 38 0,8 26-42 16,2 49 1-16,15 13 1 15,7 43 0 32,-11 26-4-47,-17 22 0 78,-18 12 2-62,-28-6 1-1,-4-3-6 17,-28-19 0-32,-17-28-12 0,-25-25 0 31,-11-22-1-15,7-28 1 62</inkml:trace>
  <inkml:trace contextRef="#ctx0" brushRef="#br2" timeOffset="-136732.21">25090 2135 16 0,'3'9'8'0,"-3"-9"-6"15,0-3 8-15,0 3-10 16,0 0 1-16,0-9 0 0,0 3 0 16,0 6-1-16,4-7 0 15,-1 4 2-15,4-6 0 16,0-1-1-16,0-5 1 15,0-1 0-15,4 4 1 16,0-4-2-16,-4-3 1 16,3 0-1-16,4 0 1 15,4 1-1-15,3-7 0 16,0-4-1-16,0 10 1 16,4-2 0-16,10-8 1 15,8 1-1-15,3-13 0 0,7 13 0 16,-4 0 1-16,11-16-1 15,10-3 1-15,8 12-1 16,7-2 1-16,-1 2-1 16,5 7 1-16,6 3-1 15,7 0 1-15,7 6-1 16,-6 3 0-16,3 4-2 16,7-4 1-16,-4 1-3 15,0 2 1-15,-10 4-2 16,-14-7 0-16,-18 7-4 15,-7-1 0-15,-11 4-2 16,-14 12 0-16</inkml:trace>
  <inkml:trace contextRef="#ctx0" brushRef="#br2" timeOffset="-135964.84">26959 1063 14 0,'0'0'7'0,"0"-35"2"0,0 35 9 0,7 6-16 15,0-6 0-15,4 10 2 16,3-7 1-16,4 6-5 16,6 7 0-16,8 0 3 15,7 3 1-15,3-1-2 16,-3 7 1-16,3-6-2 16,-6 9 0-16,-8 1-1 15,-7 5 1-15,-14 16-2 16,-10 7 0 46,-4 2 1-62,-8-2 0 0,-9-4-3 0,-8 0 0 0,-3-15-6 0,-4-3 0 16</inkml:trace>
  <inkml:trace contextRef="#ctx0" brushRef="#br2" timeOffset="-135728.31">27030 1141 40 0,'14'19'20'0,"0"47"-22"0,-7-47 34 16,0 15-32-16,4 10 1 15,-1 9-4-15,1-6 0 16,-8 13-7-16,-10 9 0 0</inkml:trace>
  <inkml:trace contextRef="#ctx0" brushRef="#br2" timeOffset="-128956.41">24567 4979 25 0,'-7'3'12'0,"11"4"-1"15,-4-7 13-15,0 0-20 16,0-3 1-16,0 3 4 16,0 0 1-16,3 0-12 15,5 3 1-15,6 0 7 16,10 0 1-16,5 0-3 15,9 0 0-15,12 3-4 0,10-6 1 16,-4 0-6-16,-6 0 1 16,-8-9-11-1,-10 6 0-15</inkml:trace>
  <inkml:trace contextRef="#ctx0" brushRef="#br2" timeOffset="-128745.89">24500 5305 75 0,'11'13'37'0,"24"-22"-50"0,-10 2 70 0,14-2-57 16,7-1 0-16,10 1-5 15,1-4 0-15,-1 4-4 16,-10 3 0-16,-14 6-11 15,-15 6 1-15</inkml:trace>
  <inkml:trace contextRef="#ctx0" brushRef="#br2" timeOffset="-127349.39">25199 5559 46 0,'-25'47'23'0,"-14"16"-17"0,32-57 33 0,0 10-36 16,4-3 0-16,-1-4 2 16,1-3 0-1,3 1-7-15,-4-11 1 0,11 1 4 16,0-9 1-16,4-4-2 15,7-9 0-15,6-6-1 16,4-16 0-16,8-16 0 16,6-16 0-16,7-8-1 15,1-17 1-15,-4-9-2 16,0-9 1-16,-11 19 0 16,-3 5 0-16,-11 7-2 15,-7 26 1-15,-7 8-3 16,-4 4 1-16,-6 12-2 15,-8 19 1-15,-6 3-2 16,-4 16 1-16,-8 16 0 16,1 12 0-16,-4-3 2 0,8 18 1 15,2 14 1-15,1 24 0 16,7 10 2 0,4 3 1-16,6 12 0 0,8 13 1 15,6-15-1-15,4-7 1 16,0-9-2-16,1-17 1 15,-1-11-6-15,-4-10 1 16,4-16-11-16,0-12 0 16</inkml:trace>
  <inkml:trace contextRef="#ctx0" brushRef="#br2" timeOffset="-126930.72">25643 5519 51 0,'4'59'25'0,"-22"-5"-25"0,15-42 41 0,-4 7-41 15,0-7 1-15,0-5 0 16,0-4 1-16,3 3-3 16,4-3 0-16,4-9 1 15,3-7 1-15,3-5-1 16,-3-7 1-16,4 6-2 15,-1-6 0-15,5-4-1 16,-1 4 0 0,14-6 0-1,0 9 1-15,-3 6-1 0,-8 7 1 16,1 9 0-16,-7 9 1 16,-1 1 2-16,-3-4 0 15,0 3 0-15,-3 1 0 16,-1 2 0-16,1 4 0 15,-1 3-1-15,1 0 1 16,0 3-2-16,3-7 0 16,0 1-3 15,3 0 0-15,4-7-5-16,4-3 0 0,3-15-8 0,0-4 1 0</inkml:trace>
  <inkml:trace contextRef="#ctx0" brushRef="#br2" timeOffset="-126568.58">26582 4484 63 0,'14'6'31'0,"-14"-3"-34"16,-4 3 59-16,-6 7-53 15,-4 9 0-15,-11 3 1 0,-7 13 0 16,-7 18-5-16,-6 16 1 16,-1 32 3-16,3 5 0 15,8 29-2-15,3 7 1 16,4 21-1-16,11-3 0 15,9-16-3-15,5-24 0 16,10-29-6-16,11-22 1 16,6-25-12-16,5-22 0 15,2-16-2-15,8-15 0 0</inkml:trace>
  <inkml:trace contextRef="#ctx0" brushRef="#br2" timeOffset="-125622.81">26635 5296 36 0,'0'19'18'0,"-4"-19"-10"0,4 0 29 0,0 6-31 16,0 0 0-16,0-6 3 0,0 3 1 0,0 1-12 0,0-4 1 15,11-10 7-15,3-12 1 16,4-6-4-16,-1-6 0 15,1-20-1-15,3 4 0 16,-3-16-2-16,-1-9 1 16,-3 6-1-16,4 6 0 15,-4 7-2-15,0 12 0 16,-3 3-2-16,-1 3 0 16,-3 13-1-16,1 3 1 0,-8 10 0 15,0 6 0 1,-8 3 2-16,5 9 1 0,-11 13 0 15,3 9 1-15,-3 3 0 16,4 22 1-16,2 4-1 16,1 3 1-16,0-4 0 15,0 10 0-15,0 6 0 16,7-12 0-16,4-7 0 16,10-3 0-16,0-12-2 15,11-7 0-15,-1-12-6 16,1-7 1-16,0-9-10 15,3-9 1-15</inkml:trace>
  <inkml:trace contextRef="#ctx0" brushRef="#br2" timeOffset="-125423.27">27058 5199 59 0,'0'44'29'0,"-11"-7"-28"0,8-24 49 15,-4-4-49-15,0-2 0 16,-4 5-2-16,4-6 0 16,0 1-5-16,4-7 1 15,3-4-11-15,0-8 1 16,3-4-3-16,4-9 0 16</inkml:trace>
  <inkml:trace contextRef="#ctx0" brushRef="#br2" timeOffset="-125262.63">26966 5011 53 0,'7'15'26'0,"18"1"-31"0,-14-13 53 0,-1 0-49 16,8 0 1-16,0 7-7 16,3-10 1-16,0 0-2 15,4 0 1-15,-8 0-8 16,-3-10 0-16</inkml:trace>
  <inkml:trace contextRef="#ctx0" brushRef="#br2" timeOffset="-124705.6">27234 5233 43 0,'0'28'21'0,"-3"-6"-25"0,3-12 38 15,0-10-34-15,-4 9 1 16,1-6-1-16,-1 1 1 15,1 2-1-15,-1-6 0 16,1 3 0-16,3-3 0 16,0 0 1-16,7-9 0 15,3-4 0-15,1-3 1 16,3 1-1-16,-3-1 0 16,3 0 0-16,0 4 1 15,4 2-1-15,-4 1 0 0,0 9-1 16,0-6 1-16,0 2-1 15,-3 11 0 1,-4-7 0-16,0 3 0 0,0 3-1 16,-4 0 1-1,-3 4 0 1,0-1 0-16,0-2-1 16,0-1 1-16,0-3-1 0,0 3 0 0,4-3 0 15,3-3 1-15,3-6-2 16,5-3 1-16,-1-4 0 15,3-3 0-15,1 10 1 16,0-3 0-16,3-4-1 16,0 4 1-16,4-7 0 15,-4 7 0-15,0 2 1 16,-3 4 1-16,-1 3 0 16,1 3 0-16,-1-3 0 15,-2 4 1-15,-1 8 0 16,0-2 0-16,3-1-2 0,1-3 1 15,0-3-5-15,-1-3 1 16,-6 0-9-16,0-3 0 16,-11 3-4-16,-8 6 0 15</inkml:trace>
  <inkml:trace contextRef="#ctx0" brushRef="#br2" timeOffset="-124132.97">26801 5578 43 0,'-8'3'21'0,"8"4"-15"0,-3-4 39 16,-4 3-41-16,0 7 0 15,0 2 3-15,0 4 0 0,-4 9-9 16,-3 10 0-16,0 6 6 16,-4 12 0-16,4 7-2 15,4-16 0-15,3-3-3 16,3-16 0-16,8-6-5 16,6-13 0-16,1-18-6 15,-4-3 0-15,-4-7-7 16,-6-10 1-16</inkml:trace>
  <inkml:trace contextRef="#ctx0" brushRef="#br2" timeOffset="-123940.18">26522 5795 49 0,'-11'28'24'0,"15"-6"-6"15,3-22 42-15,7 0-59 16,4 0 1-16,10-3-1 0,4-4 1 15,-1-2-3-15,5-4 1 16,-1 7-5-16,4 0 1 16,-4 0-14-16,0-7 0 15,1 4-2-15,-1 2 1 16</inkml:trace>
  <inkml:trace contextRef="#ctx0" brushRef="#br2" timeOffset="-123681.8">26952 5726 48 0,'-3'15'24'0,"-1"-18"-22"16,4 3 45-16,0 0-45 16,0 0 0-16,0 0 1 15,4-3 0-15,6 3-4 16,4-3 0-16,4 3 3 15,7 0 0-15,3 3-2 16,7-3 1-16,-3 3-3 16,-4-3 0-16,-3 3-9 15,0-3 1-15,-11-3-7 16,-7-3 0-16</inkml:trace>
  <inkml:trace contextRef="#ctx0" brushRef="#br2" timeOffset="-123443.99">27196 5710 61 0,'10'28'30'0,"1"-37"-38"0,-8 2 56 16,4 7-48-16,4 0 1 15,0 7 0-15,-1-4 0 16,1 3-2-16,-4 0 1 15,0 4 0-15,-4 2 1 16,-6 4-2-16,-4 3 0 0,-7 3-5 16,-7 0 1-16,-4 0-12 15,0-7 0-15</inkml:trace>
  <inkml:trace contextRef="#ctx0" brushRef="#br2" timeOffset="-122934.78">27517 5820 62 0,'0'44'31'0,"-14"-48"-38"15,10 8 51-15,-7-1-44 16,1 0 0-16,-4 0 0 15,0 0 0-15,0 3 0 0,-1-12 0 16,5 0-1-16,-1 0 1 16,8 2-1-16,6-8 0 15,4 9-1-15,7-4 1 16,4 11-1-16,3-4 1 16,0 0 0-16,4 3 0 15,0 0 1-15,-4-3 0 16,0 0 0-16,0 0 0 15,0 6 0-15,-3 0 0 16,0 1 0-16,-1-7 0 0,5 3 0 16,-1-3 0-16,0 3 0 15,0 0 0-15,-3-9-1 16,-4 3 1-16,0 0 0 16,-4 3 0-16,1-4 0 15,-4-5 1-15,0 0 0 16,-7-1 0-16,-7-2 0 15,-7-4 1-15,-4 7-4 16,-10 2 0-16,0 7-11 16,0 0 1-16,3 3-4 47,7-3 1-47</inkml:trace>
  <inkml:trace contextRef="#ctx0" brushRef="#br2" timeOffset="-122260.08">28529 5127 26 0,'-14'3'13'16,"0"-3"1"-16,7 0 17 0,-4 0-23 0,-3 0 1 16,0 3 6-16,3 3 0 15,1-3-17-15,3 0 0 16,10 1 14-1,15-4 0-15,14 9-3 0,17-3 1 16,32-3-4-16,18-3 1 16,35-6-3-16,25-16 0 15,17-3-2-15,11-3 1 16,-24 3-6-16,-44 3 0 0,-20 9-7 16,-28 4 0-16,-22 9-10 15,-17 0 1-15,-25 9-6 16,-18 1 1-16</inkml:trace>
  <inkml:trace contextRef="#ctx0" brushRef="#br2" timeOffset="-121724.42">29422 4405 61 0,'0'13'30'0,"-7"-4"-34"0,7-9 56 0,-7 10-51 0,-4 9 1 0,-3 15 0 0,-4-9 1 0,-6 16-4 0,-1 9 0 0,0 3 2 0,0 1 1 0,4 8-4 0,7-24 1 0,7 0-5 0,7-10 1 0,4-12-9 0,3-16 1 0,0-19-6 0,-7-3 1 0</inkml:trace>
  <inkml:trace contextRef="#ctx0" brushRef="#br2" timeOffset="-121529.49">28938 4688 78 0,'4'9'39'0,"28"-3"-51"0,-11-9 80 0,14-3-68 0,22-4 1 0,17 1-1 0,3-7 1 0,4 7-5 0,-3-4 1 0,-11 1-9 0,-14 9 1 0,-21 6-11 0,-11 3 0 16</inkml:trace>
  <inkml:trace contextRef="#ctx0" brushRef="#br2" timeOffset="-121000.33">28723 5588 35 0,'0'6'17'0,"0"-6"-2"0,0 0 15 0,0 0-25 16,-3 0 0-16,-1 3 4 15,-3 10 0-15,-4 5-10 16,-3 4 0-16,0 10 7 16,0 8 0-16,0 11-3 15,-7 18 1-15,0-7-2 16,3 7 0-16,4-6-3 16,7-16 0-16,7-9-3 15,3-7 1-15,4-15-5 16,-3-16 0-1</inkml:trace>
  <inkml:trace contextRef="#ctx0" brushRef="#br2" timeOffset="-120705.36">28332 5876 63 0,'10'6'31'0,"8"4"-20"0,-11-13 36 0,0 3-45 0,7-3 1 0,14-1 0 0,8 4 0 0,13 0-4 0,4 0 0 0,7-6 0 0,-4 0 1 0,-3 0-10 0,-10 2 1 0,-12 1-11 0,-6 3 0 0</inkml:trace>
  <inkml:trace contextRef="#ctx0" brushRef="#br2" timeOffset="-120466.5">28931 5870 62 0,'0'6'31'0,"4"-9"-26"16,-4 3 48-16,0 0-52 16,0 0 0-16,7-3 1 15,3 3 0-15,12 0-3 16,2 0 0-16,8 0-2 16,7-6 1-16,0 2-8 0,-4-2 1 15,-7-6-11-15,-7-1 1 16</inkml:trace>
  <inkml:trace contextRef="#ctx0" brushRef="#br2" timeOffset="-120251.63">29002 5679 59 0,'10'43'29'0,"-2"-14"-31"0,-5-14 48 0,4-2-46 15,-3 6 0-15,-4 6 0 16,0 3 1-16,-7 13-2 16,0 3 1-16,-4-7-4 15,0-5 1-15,4-7-13 16,0-6 1-16,7-7-1 16,11-6 0-16</inkml:trace>
  <inkml:trace contextRef="#ctx0" brushRef="#br2" timeOffset="-119773.95">29563 5566 63 0,'7'9'31'0,"-14"35"-35"0,3-28 65 0,-3 6-60 15,0 12 0-15,0 10 0 16,4 19 1-16,-4 9-4 15,3 16 1-15,-3-13-2 16,3-9 1-16,1-13-10 16,3-15 0-16,-4-20-7 15,4-11 0 63</inkml:trace>
  <inkml:trace contextRef="#ctx0" brushRef="#br2" timeOffset="-118357.2">30769 4305 42 0,'4'-9'21'0,"-1"6"-18"0,-3 3 30 16,0 0-30-16,0 0 1 15,4 0 3-15,-1 0 0 16,-3 0-8-16,4 3 0 0,-1 3 5 15,-3 13 1-15,0 0-3 16,-3 9 1 0,3 6-3-16,-4 7 1 0,4-3-4 15,0-16 0 1,0-4-7-16,4 4 1 0,3-12-8 16,4-4 1-16</inkml:trace>
  <inkml:trace contextRef="#ctx0" brushRef="#br2" timeOffset="-118067.42">31182 4380 52 0,'4'0'26'16,"-4"7"-23"-16,0-4 44 0,-7 3-45 0,3 0 1 15,-3 4 2-15,-7 5 1 16,-14 10-7-16,-11 7 1 16,-11 5 3-16,-6 10 1 15,-11 10-2-15,3 15 1 16,1 6-3-16,-1-9 0 0,1-3-4 15,6-12 0 1,8-11-5-16,10-17 0 16,15-8-8-16,9-5 1 0,12-13-3 15,3 0 1-15</inkml:trace>
  <inkml:trace contextRef="#ctx0" brushRef="#br2" timeOffset="-117316.15">31062 4641 52 0,'11'3'26'0,"-4"6"-27"0,-7-9 51 16,0 6-49-16,0-6 1 0,-4 10 1 0,1-4 0 0,-8 7-4 15,-3 5 1-15,-4 11 2 16,-3 11 1-16,0-5-2 15,-7 3 1-15,7 5-1 16,-1-5 0-16,8 3-3 16,4-4 1-16,10-8-5 0,7-4 1 31,0-13-6-31,3-9 0 62,-2-9-7-30,-5-3 0-32</inkml:trace>
  <inkml:trace contextRef="#ctx0" brushRef="#br2" timeOffset="-117085.42">30780 4960 64 0,'-4'29'32'0,"4"-26"-37"0,0-3 61 0,4 3-54 0,6-3 1 0,12 0-1 0,13-3 1 0,14-3-5 0,1-1 1 0,-4 1 1 0,-11 0 0 0,-3 3-8 16,-11-1 1-16,-7 1-13 0,-7 3 1 0</inkml:trace>
  <inkml:trace contextRef="#ctx0" brushRef="#br2" timeOffset="-116879.54">30145 5393 58 0,'0'13'29'0,"35"-23"-24"0,-24 7 42 16,10-6-43-16,18 3 1 15,21-4 1-15,10-9 0 16,29 7-8-16,17-4 0 15,8 0 5-15,-1-6 1 16,-10 10-6-16,-17 2 1 16,-22 7-9-16,-21 3 1 15,-22 10-12-15,-17-1 1 0</inkml:trace>
  <inkml:trace contextRef="#ctx0" brushRef="#br2" timeOffset="-116532.73">30755 5534 54 0,'4'19'27'0,"-4"-19"-22"0,0 6 38 0,-4 7-41 0,-3 3 0 0,-3 6 0 0,-1 0 1 0,0-4-4 16,1 11 0-1,-1-4-1-15,4 0 0 0,4-3-6 16,3-7 0-16,7-8-9 16,3-7 0-16</inkml:trace>
  <inkml:trace contextRef="#ctx0" brushRef="#br2" timeOffset="-116262.98">31157 5572 60 0,'-3'22'30'0,"-11"19"-34"16,7-26 53-16,-11 1-47 15,-10-7 0-15,-11 10 1 16,-7 6 1-16,-10 7-5 0,-4 8 0 16,0 17 2-1,7 2 0-15,0 10-3 0,0-3 1 16,7-16-7-16,4-6 1 16,10-3-12-16,11-10 1 15</inkml:trace>
  <inkml:trace contextRef="#ctx0" brushRef="#br2" timeOffset="-115918.55">31080 5942 56 0,'3'12'28'0,"-17"1"-29"16,7-7 42-16,-7 4-39 16,-4 9 0-16,-3-1 1 15,-7 1 1-15,-7 9-5 16,6 7 0-16,1 3 3 16,7-7 1-16,3 3-2 15,8-2 0-15,6-1-4 16,4-9 0-16,7-9-5 15,7-13 0-15,1-10-9 16,2 4 1-16,-6-10-1 16,-1-9 0-16</inkml:trace>
  <inkml:trace contextRef="#ctx0" brushRef="#br2" timeOffset="-115695.08">30840 6114 54 0,'-7'19'27'15,"7"-6"-32"-15,3-10 58 0,4 0-52 0,7-3 1 16,11-3 0-16,14 0 1 16,10-3-4-16,-10-1 0 15,4-5 0 1,-5 5 0-16,-9-8-11 0,-8-4 0 0,-7 6-5 16,-4 1 0-16</inkml:trace>
  <inkml:trace contextRef="#ctx0" brushRef="#br2" timeOffset="-115278.81">31750 4126 27 0,'-11'7'13'0,"8"24"5"0,3-25 13 16,0-3-24-16,0 4 0 0,3 8 2 15,4 10 1-15,8 13-13 16,6 9 1-16,7 22 8 15,18 28 1-15,14 38-4 16,3 22 1 0,-10 25-2-16,-14 9 1 0,-21 0-1 15,-25-3 0-15,-25-6-2 16,-28-22 1-16,-18 0-7 16,-20-9 0-16,-19-13-13 15,-10-32 1-15</inkml:trace>
  <inkml:trace contextRef="#ctx1" brushRef="#br0" timeOffset="-119404.97">24380 2088 0</inkml:trace>
  <inkml:trace contextRef="#ctx0" brushRef="#br0" timeOffset="-111209.79">28924 5437 27 0,'7'9'13'0,"-7"-18"0"0,0 0 13 0,-3-1-24 15,-8 1 1-15,-6-4 0 16,-8 4 1-16,-7 0-5 16,-7 2 1-16,1 4 2 15,-8 3 0-15,-4 10-1 16,-3-1 0-16,7 10-1 15,1 9 0-15,-1 10-1 0,-7 12 0 16,3 9 0 0,8 17 1-16,7 21-1 0,14-3 1 31,45 25 2-31,12-28 1 16,20-19 0-16,11-28 0 15,11-22 0-15,3-19 1 16,-7-25-1-16,-3-25 0 15,-8-12-3-15,-10-14 0 16,-11 1-5-16,-21-3 0 0,-14 3-10 16,-17-3 1-1</inkml:trace>
  <inkml:trace contextRef="#ctx0" brushRef="#br0" timeOffset="-108447.65">31277 6168 14 0,'57'-7'7'0,"-26"-30"-8"0,-20 27 8 0,3-5-5 16,0-10 1-16,4-10 2 16,3-2 1-16,0-1-5 15,4 0 0-15,-4 7 5 16,-3 3 1-16,-1 3-1 16,-2 3 1-16,-8-3-2 0,-11 9 1 15,-10 3-3-15,-14-2 1 16,-8-4-3-16,-16-3 1 15,-5 0-2-15,-3 6 1 16,-7 7-1-16,-7 12 0 16,0 6-1-16,0 20 1 15,-4 5-1-15,8 13 1 16,10 22-1-16,14 13 0 16,7-1 1-16,18 1 0 15,17-7 1-15,25-3 0 0,22-9 0 16,24-16 0-16,7-19 0 15,14-18 0-15,-3-14-1 16,-8-21 0-16,-10-6-2 16,-14-22 0-16,-17-16-10 15,-15-13 0-15</inkml:trace>
  <inkml:trace contextRef="#ctx0" brushRef="#br3" timeOffset="-103755.22">24215 6478 52 0,'7'13'26'0,"7"-7"-20"0,-4-3 27 0,5 0-33 16,6 0 1-16,7 1 0 16,7-1 1-16,4 0-3 15,-4 3 0-15,1-3-3 16,-5-3 1-16,1 3-11 16,-7-3 1-16,-8 7-2 15,-6 8 0-15</inkml:trace>
  <inkml:trace contextRef="#ctx0" brushRef="#br3" timeOffset="-103596.27">24158 6895 54 0,'-3'38'27'0,"31"-26"-30"0,-17-8 55 15,6-8-52-15,11-5 0 16,15-7-2-16,10-2 1 15,-4 2-5-15,4-3 0 16,0 3-10-16,-11 1 0 16</inkml:trace>
  <inkml:trace contextRef="#ctx0" brushRef="#br3" timeOffset="-102698.2">24758 7146 52 0,'3'28'26'0,"43"-9"-20"0,-24-22 40 16,6-10-42-16,14-12 1 15,0-15 0-15,15-17 1 16,6-6-8-16,-6-12 0 15,-1-28 5-15,-6-4 0 16,-8 10-3-16,-10 0 1 16,-8 6-1-16,-6 19 0 15,-11 18-4-15,-7 10 0 16,-7 13-1-16,-7 22 0 16,-4 18-1-16,-6 10 1 15,-5 25 0-15,1 18 1 16,3 11 3-16,4 18 1 0,4 3 2 15,3 0 1-15,3-7-1 16,4 4 1-16,7-18-1 16,0-20 0-16,7-9-1 15,7-16 0-15,7-15-2 16,4-13 1-16,3-13-1 16,0-9 1-16,4-3-1 15,-4-3 0-15,1-1 1 16,-5 8 0-16,-3 8 0 15,-6 10 0-15,-5 9 0 16,-3 4 1-16,0 8 1 16,-3 7 0-16,-1 4 0 15,-3-1 1-15,0-3-1 16,0-3 1-16,0 0-1 0,4-6 0 16,-1-1-1-1,4-5 0-15,8-7-1 0,-1-3 0 16,0-10-1-16,0-5 1 15,0-1-1-15,0-3 1 16,0 0-1-16,0 1 1 16,0 2 0-16,1 3 0 15,-5 4 0-15,1 9 1 16,-1 3-1-16,1 10 1 16,3 2-1-16,0 17 1 0,0-7 0 15,4 6 1-15,-1-3-1 16,8-3 1-1,0-3-2-15,3-6 1 16,7-10-5-16,4-6 1 0,0-9-11 16,-7-1 0-16,-8-8-6 15,-6-4 1-15</inkml:trace>
  <inkml:trace contextRef="#ctx0" brushRef="#br3" timeOffset="-101675.89">26487 6378 45 0,'7'-10'22'0,"-11"7"-9"16,4 3 23-16,-3 3-35 15,-4 4 1-15,-4 8 1 16,-14 4 1-16,-3 13-4 16,-7 11 0-16,-4 11 4 15,7 12 1-15,-7 21-1 16,1 29 0-16,-5 19-1 15,1 10 1 1,3 18-2-16,7-10 1 0,15-21-3 16,10-22 1-16,10-13-5 0,15-25 1 15,3-19-8-15,0-21 0 16,7-20-9-16,4-9 1 16</inkml:trace>
  <inkml:trace contextRef="#ctx0" brushRef="#br3" timeOffset="-100472.83">26487 7645 56 0,'-11'40'28'0,"15"-14"-24"0,-1-23 47 0,8-6-48 15,3-13 1-15,7-12 1 16,7-10 1-16,7-15-8 16,1-13 1-16,-1-16 4 15,4-15 0-15,0-6-2 16,3 2 0-16,-7-2-1 16,-3 6 0 46,-7-1-1-62,-4 11 1 16,-7 18-4-16,-4 12 1 0,-10 16-3 0,-3 16 1 15,-11 13-1-15,-4 27 0 0,-6 11 1 0,-1 14 0 0,4 10 3 16,-1 16 0-16,8 19 3 0,4 15 1 0,-1 4 0 0,4-1 1 16,0-2-1-16,4-20 1 15,3-12-3-15,3-19 1 16,4-12-7-16,11-16 1 15,3-16-11-15,4-9 0 16,3-10-1-16,4-8 1 16</inkml:trace>
  <inkml:trace contextRef="#ctx0" brushRef="#br3" timeOffset="-100138.03">27037 7334 44 0,'7'44'22'0,"4"-16"-19"0,-11-18 43 0,-4 5-45 16,0 4 1-16,1-3-1 16,-1 3 0-16,1-7-3 31,-1-2 0-31,1-7-5 0,6-9 0 0,4-7-8 16,0-12 0-16</inkml:trace>
  <inkml:trace contextRef="#ctx0" brushRef="#br3" timeOffset="-99921.29">26910 7102 43 0,'0'10'21'0,"14"24"-10"0,-10-28 32 16,3 4-42-16,3-1 0 16,8 1 0-16,-1-4 0 15,1-3-4-15,3 0 0 16,4 3-9-16,0 4 1 15,-4-1-4-15,0 1 0 16</inkml:trace>
  <inkml:trace contextRef="#ctx0" brushRef="#br3" timeOffset="-99651.1">27238 7344 42 0,'7'50'21'0,"4"-44"-16"16,-8-3 37-1,1 4-41-15,-1-4 0 0,1-3 0 16,3-7 1-16,-4 1-3 16,4 0 1-16,0-7 0 15,0 1 1-15,4-4-1 16,3 0 1-16,0 1-1 16,4 2 0-16,0 4 0 15,3 2 0-15,-4 7 0 16,-3 4 0-16,-3 2 0 15,0 3 0-15,-1 4-1 16,-3-4 0-16,0 1 0 16,-3-1 0-16,-1-3-1 0,1 1 0 15,3-4 0-15,0 0 0 16,0-3 0-16,0-3 1 16,0-4 0-16,4-2 0 15,3 0 1-15,4-4 0 16,3 1 0-16,0-1 1 15,4 0 0 32,-1 4 0-47,1 6 0 0,0 6 1 0,-4 6-1 16,0 7 1-16,-3 0-1 0,-4 3 0 0,0 3-1 16,-4 3 1-16,5-3-6 0,-1-10 0 0,-4-2-9 15,-10 2 0-15</inkml:trace>
  <inkml:trace contextRef="#ctx0" brushRef="#br3" timeOffset="-99317.48">26702 7761 59 0,'28'15'29'0,"-14"-5"-27"0,-14-4 52 16,4 3-54-16,-4 7 1 16,-4 9 1-16,-6-6 0 15,-5 12-2-15,-6 7 0 16,-3 6 1-16,2 0 0 15,1 0-1-15,7-3 1 16,7-10-6-16,7-19 1 16,7-8-7-16,4-8 0 0,-1-5-8 15,-6-4 0 1</inkml:trace>
  <inkml:trace contextRef="#ctx0" brushRef="#br3" timeOffset="-99057.18">26437 8008 63 0,'11'38'31'0,"13"-19"-26"15,-13-19 56-15,7 0-58 16,6 3 0-16,8 0 0 16,7-3 1-16,0 0-6 15,3 0 0-15,-7 3-2 16,1-3 1-16,-5 0-13 15,-2-6 1-15,-8-3-7 16,7-1 1-16</inkml:trace>
  <inkml:trace contextRef="#ctx0" brushRef="#br3" timeOffset="-98874.98">26861 8012 53 0,'17'22'26'0,"25"-16"-25"15,-31-3 43-15,0 0-44 0,13-3 1 16,5 3-1-16,6 0 1 0,4-3-3 16,-1 0 1-16,-6 3-6 15,-4-3 0-15,-6 0-9 16,-12-6 1-16</inkml:trace>
  <inkml:trace contextRef="#ctx0" brushRef="#br3" timeOffset="-98627.58">27227 7902 53 0,'11'19'26'0,"7"-13"-29"0,-11-3 43 0,0-3-40 0,0 3 1 0,0 10 1 0,0 2 0 15,-4 4-2-15,-3 6 0 16,-3-3 1-16,-8 3 0 16,-10 0-2-16,-7 1 1 15,-7-5-7-15,-1-2 0 16,5 0-9-16,6-9 1 15</inkml:trace>
  <inkml:trace contextRef="#ctx0" brushRef="#br3" timeOffset="-98088.75">27623 8005 56 0,'7'19'28'0,"-22"6"-34"16,5-19 48-16,-4 1-43 15,-7-1 1-15,-8-3-1 16,-2 0 1-16,-5 0 0 16,5-6 0-16,2 3-1 15,8-6 1-15,4 3 0 16,6 0 0-16,7-4-1 15,4 7 0-15,8 0 0 16,9 4 0-16,8 5 0 16,0 0 1-16,3 1-1 15,-4-4 0-15,1 0 0 16,-4-2 1-16,0-1 0 0,-3 3 0 31,7 0 0-31,0-3 1 16,-1 0-1-16,-3 1 1 15,4 2 0-15,-7 3 0 16,-1 7 0-16,1 3 0 16,0 0 0-16,-1 3 0 15,1-7 0-15,7 1 0 16,3 0 0-16,0-10 1 16,0-6 0-16,-10-6 1 0,-4-13 0 15,-10-3 0 1,-12-6 0-16,-6-1 0 15,-3 1-3-15,-8-3 1 0,-3 3-8 16,-4 2 1-16,0 5-12 16,4 5 0-16</inkml:trace>
  <inkml:trace contextRef="#ctx0" brushRef="#br3" timeOffset="-97557.05">29238 6707 54 0,'7'-3'27'0,"-10"6"-22"0,3 3 40 0,-7 7-39 16,0 6 0-16,-4 0 2 15,-3 9 0-15,0 3-11 16,-4 7 1-16,1-1 6 15,2 7 0-15,1 0-4 16,4 0 0-16,3-6-6 16,0-4 1-16,0-6-9 15,0-2 1-15,-1-11-8 16,1-2 1-16</inkml:trace>
  <inkml:trace contextRef="#ctx0" brushRef="#br3" timeOffset="-97186.27">28328 7394 64 0,'-18'9'32'0,"4"10"-30"0,14-13 58 0,4 4-56 15,3-4 0-15,7 3 4 16,4-5 1-16,13-1-10 16,19-3 0-16,17 0 7 15,14-3 0-15,4-4-2 16,20 1 0-16,8 0-2 16,11-1 0-16,-11 4-2 15,-15-3 1-15,-2 3-1 16,-8 3 0-16,-7 0-1 15,-14 0 1-15,-10 3-4 16,-8 0 1-16,-10 7-6 16,-15 2 1-16,-9 4-8 15,-12-1 1-15,-17 4-10 16,-11-3 0-16</inkml:trace>
  <inkml:trace contextRef="#ctx0" brushRef="#br3" timeOffset="-96673.5">28589 7707 57 0,'0'4'28'0,"0"21"-25"16,0-19 43-16,-3 6-42 16,-4 10 1-16,-4 7 1 15,-3-1 1-15,0 13-10 0,0 6 1 16,-4 6 5-16,4 13 1 15,3-7-3-15,-3-5 0 16,0-14-4-16,7-8 0 16,7-10-5-16,7-10 0 15,7-2-11-15,4-20 0 16,-1-5-1-16,15-4 1 16</inkml:trace>
  <inkml:trace contextRef="#ctx0" brushRef="#br3" timeOffset="-96444.41">28720 7961 60 0,'10'10'30'0,"8"-10"-37"16,-11-3 63-16,4 0-54 15,-1-1 0-15,8 4 0 16,3-3 1-16,4 6-5 15,-1-6 1-15,-6 3-2 16,0-6 1-16,-1 6-11 16,-3 0 1-16,-3-9-7 15,-1-4 1-15</inkml:trace>
  <inkml:trace contextRef="#ctx0" brushRef="#br3" timeOffset="-96225.53">28889 7776 59 0,'-4'32'29'0,"-13"30"-28"0,10-46 53 16,0 0-54-16,-4 6 1 16,1 6-1-16,-5 3 1 15,5 4-3-15,-1-4 0 16,4-3-3-16,0-6 0 0,4-9-6 15,3-13 1-15,7-13-8 16,0-2 0-16</inkml:trace>
  <inkml:trace contextRef="#ctx0" brushRef="#br3" timeOffset="-95942.64">29390 7557 61 0,'11'12'30'0,"-15"14"-35"0,4-17 56 15,-4 10-51 1,1 6 1-16,-4 0-1 0,0-6 1 15,0 0-2-15,3 2 0 16,1 1-3-16,3-6 1 16,0 0-7-16,7-4 1 15,0-2-8-15,0-7 0 16</inkml:trace>
  <inkml:trace contextRef="#ctx0" brushRef="#br3" timeOffset="-95700.16">29552 7761 58 0,'0'19'29'0,"-24"12"-33"16,20-19 52-16,-7 7-45 16,-10 6 0-16,-14 0 1 15,-7 10 1-15,-8 12-7 16,1 13 1-16,3 2 2 15,4-2 1-15,-1-7-5 16,12-9 0-16,2-13-5 16,15-9 1-16,14-12-12 15,7-10 1-15</inkml:trace>
  <inkml:trace contextRef="#ctx0" brushRef="#br3" timeOffset="-95386.38">29573 8034 56 0,'-3'28'28'0,"-25"-16"-28"0,21-2 44 15,-4 5-43-15,-3 7 1 0,-7 10 0 16,-4 2 1-16,-7-2-3 16,4 2 0-16,0 7 2 15,3 6 0-15,4-13-3 16,7-9 0-16,7-3-5 16,10-9 0-16,4 3-8 15,7-10 1-15,1-9-5 16,-5-10 0-16</inkml:trace>
  <inkml:trace contextRef="#ctx0" brushRef="#br3" timeOffset="-95176.58">29305 8219 53 0,'-7'37'26'0,"4"1"-21"15,3-35 50-15,0 0-52 16,3-3 1-16,4 0 1 15,7 0 0 1,25-9-7-16,11-4 1 16,6-3 1-16,-3 4 0 15,-11 2-8-15,-10-2 0 16,-14 6-12-16,-11 6 1 16</inkml:trace>
  <inkml:trace contextRef="#ctx0" brushRef="#br3" timeOffset="-94557.84">30233 6691 46 0,'11'19'23'0,"6"41"-15"0,-6-45 29 16,7 26-35-16,10 25 0 0,14 12 3 15,4 17 0-15,0 33-6 16,-7 20 1-1,-11 15 3-15,-7 12 0 0,-7 7-2 16,-21-16 1-16,-21-3-3 16,-18-6 1-16,-10-31-9 15,-4-26 1-15,-7-19-9 16,3-18 0-16</inkml:trace>
  <inkml:trace contextRef="#ctx1" brushRef="#br0" timeOffset="-98584.16">25012 4214 0,'0'0'0</inkml:trace>
  <inkml:trace contextRef="#ctx0" brushRef="#br0" timeOffset="-90417.49">28861 8494 36 0,'-4'16'18'0,"-6"-19"-8"0,6 0 18 15,1 3-24-15,-8 0 1 16,0 0 4-16,1 3 0 16,-1-6-10-16,1 0 0 15,3 0 8-15,3-1 0 0,8-5-2 16,10-7 1-16,10-9-3 15,5-12 0-15,13-17-1 16,21-11 0 0,22-4-1-16,21 0 0 0,0-10-5 15,3 4 1-15,4 9-6 16,-14 3 0 0,-14 7-11-16,-22 3 1 0</inkml:trace>
  <inkml:trace contextRef="#ctx0" brushRef="#br0" timeOffset="-89878.05">29510 7767 45 0,'7'0'22'0,"7"6"-13"0,-3-9 30 15,6 6-37-15,4-6 0 16,4 0 2-16,0 3 0 16,7-3-5-16,3 0 1 15,4 0 2-15,-1-7 1 16,1-2-2-16,-3 2 1 0,-5 1-2 15,-2 3 1 1,-8 6-1-16,-7 6 1 0,-7 0-2 16,-7 13 1-16,-11 3-1 15,-3 6 1-15,-3 0 0 16,-5-3 0-16,1-3-1 16,0 0 0-16,3 3 1 15,4-3 0-15,4-3 0 16,3-3 0-16,3-4-1 15,4-2 1-15,0-4 0 16,4 0 1-16,-1-3-2 16,-3-3 1-16,0-12-1 15,-3 2 1-15,-4-5-1 16,-8-10 1-16,-2-10-1 16,-4 1 1-16,-15-7 0 15,-6-9 0-15,7 6-8 16,3 6 1-16,0 10-9 15,-3 6 0-15</inkml:trace>
  <inkml:trace contextRef="#ctx0" brushRef="#br0" timeOffset="-89472.1">30448 7808 39 0,'32'-13'19'0,"-18"1"-8"0,-14 2 24 0,-7-9-34 16,-7-6 1-16,-14 0 2 15,-8 3 0-15,-6 0-5 16,-11 10 1-16,0 9 3 16,7 18 0-16,4 7-1 15,3 13 0-15,4 15-1 16,7-6 1-16,10 9-1 16,15-6 0-16,13-6-1 15,22-7 0-15,21-15 0 16,17-16 0-16,5-15-3 15,-12-7 0-15,-17-12-12 16,-21-4 1-16,-22-9-2 0,-10-3 1 16</inkml:trace>
  <inkml:trace contextRef="#ctx0" brushRef="#br2" timeOffset="-84076.8">26215 9181 43 0,'-7'7'21'0,"-4"-4"-5"16,11-3 22-16,0 0-36 16,0 0 1-16,4 0 2 15,3 0 0-15,7-3-7 0,4-1 1 16,10 4 4-16,7 0 1 31,36 0-13-31,-11 4 0 16,-7-1-8-16,-22 0 0 15</inkml:trace>
  <inkml:trace contextRef="#ctx0" brushRef="#br2" timeOffset="-83899.36">26197 9457 63 0,'-3'16'31'16,"10"6"-32"-16,0-19 54 0,11-3-53 15,13 0 0-15,5-3-6 16,9-7 1-16,12 1-3 16,-1-4 0-16,1 1-10 15,-18 6 0-15</inkml:trace>
  <inkml:trace contextRef="#ctx0" brushRef="#br2" timeOffset="-83001.66">26818 9786 55 0,'-32'22'27'0,"18"0"-25"0,18-19 45 0,3 4-42 16,14-7 1 0,4-7 1-16,10-11 1 0,18-14-11 15,18-5 1 1,-4-23 6-16,-7-15 1 0,-1-16-4 16,1-6 0-16,-7 3-1 15,-7-10 1-15,-10 10-1 16,-12 6 0-16,-17 13-2 15,-7 9 1-15,-7 16-3 16,-7 22 1-16,-4 21-2 16,-3 17 1-16,-3 21 0 15,-8 10 0-15,-3 28 1 16,3 16 1-16,4 12 3 16,6 13 1-16,5-13 0 15,10-3 1-15,3-6-1 16,11-10 1-16,4-18-3 15,6-16 1-15,1-19-5 16,-4-3 1-16,7-22-5 16,-3-10 1-16,3-5-5 0,4-4 1 15,3-6 0-15,0 9 0 16,1 0 3-16,-8 4 0 16,-4 9 7-16,-6 12 1 15,-4 10 7-15,-7 3 0 16,0 6 2-16,-4-3 1 15,1 3-1-15,-4-3 0 16,0-3-3-16,3-3 1 16,1-6-3-16,3-4 0 15,7-3-3-15,3-9 1 16,5-6-2-16,2-4 1 0,8 1-1 16,0-10 1-16,3 3-3 15,0-6 0-15,7 0 1 16,-6 0 0-16,-1 9 0 15,-4 4 1-15,1 5-1 16,-7 7 1-16,-1 7 0 16,-2 5 1-16,-5 7 0 15,-3 6 0-15,0 6-1 16,0 4 1-16,4-4-3 16,-1-3 1-16,1-6-5 15,10-9 0-15,7-10-10 16,8-9 1-16,6-10-2 15,4-3 0-15</inkml:trace>
  <inkml:trace contextRef="#ctx0" brushRef="#br2" timeOffset="-82490.36">28847 8855 59 0,'3'-3'29'0,"-28"16"-37"16,15-13 62-16,-8 6-50 15,-10 13 1-15,-7 12 1 16,-8 7 1-16,-2 18-9 16,-8 32 1-16,3 28 6 0,-6 22 1 15,-15 25-3-15,4 16 1 16,0 12-2-16,11-6 1 16,10-13-2-16,14-24 0 15,11-17-4-15,17-24 1 16,15-32-6-16,14-15 1 15,10-26-15-15,-3-27 0 16</inkml:trace>
  <inkml:trace contextRef="#ctx0" brushRef="#br2" timeOffset="-81955.24">29616 8899 49 0,'14'9'24'0,"-14"23"-9"0,0-20 26 16,-4 10-36-16,1 0 1 15,-4 16 2-15,0 3 0 16,3 6-11-16,1 6 1 0,-1-3 6 16,1-3 0-16,-1-6-5 15,0-10 1-15,1-6-9 16,-4-6 1-16,0-6-13 15,0-1 1-15</inkml:trace>
  <inkml:trace contextRef="#ctx0" brushRef="#br2" timeOffset="-81661.64">28917 9661 69 0,'4'25'34'0,"3"-12"-32"0,0-10 57 16,-4-3-56-16,11 0 0 15,15-3 4-15,10 0 1 16,17-4-9-16,29-8 0 15,3 2 5-15,21 0 0 16,22 1-2-16,-4-4 0 47,-21 4-2-47,-8 5 0 0,-9 7-6 31,-15 7 1-31,-21-7-8 16,-15 6 0-16,-13 7-11 0,-18-4 0 0</inkml:trace>
  <inkml:trace contextRef="#ctx0" brushRef="#br2" timeOffset="-81190.56">29012 10025 68 0,'15'25'34'0,"-19"25"-37"0,1-37 55 0,-8 9-52 0,0 6 1 0,1 13-1 0,-4 6 1 0,-8 12-2 0,5-9 1 0,6 0-3 16,4-2 0-16,4-14-6 15,6-15 1-15,8-10-11 16,-4-9 0-16</inkml:trace>
  <inkml:trace contextRef="#ctx0" brushRef="#br2" timeOffset="-80927.61">29210 10219 65 0,'11'22'32'0,"13"-31"-39"0,-13 9 54 0,10 0-47 0,7-3 0 0,8-1-4 0,-8 4 0 16,4-9-11-16,-8-3 0 16</inkml:trace>
  <inkml:trace contextRef="#ctx0" brushRef="#br2" timeOffset="-80659.76">29344 10084 60 0,'7'57'30'0,"-7"-35"-30"0,-3-10 43 0,-1 10-44 0,1 3 1 0,-5 10-4 31,5-1 0-31,3-2-1 47,7-4 0-16,4-9-11-31,3-7 0 0</inkml:trace>
  <inkml:trace contextRef="#ctx0" brushRef="#br2" timeOffset="-80384.92">29856 9997 64 0,'0'37'32'0,"-29"38"-32"0,19-62 57 16,-4 21-57 0,0 14 1-16,-1 14-1 0,1 4 1 15,4 3-6-15,3-3 0 16,7-19-8-16,7-22 0 15,10-19-6-15,1-9 0 16</inkml:trace>
  <inkml:trace contextRef="#ctx0" brushRef="#br2" timeOffset="-80129.91">30367 8877 1 0,'18'9'0'0</inkml:trace>
  <inkml:trace contextRef="#ctx0" brushRef="#br2" timeOffset="-79081.33">29796 10119 11 0,'0'0'5'0,"3"-6"11"0,-3 6 5 0,0 0-16 0,0 0 0 0,0 0 4 0,0-4 1 0,0 4-11 0,-3 0 0 0,-1 0 9 0,1 4 0 0,-1 2-2 0,1 6 0 0,-5-2-1 0,1-1 1 0,0 10-2 0,-3 6 1 15,3 10-3-15,-4 5 1 0,4 17-1 47,0-7 1-47,3 6-1 16,8-5 0-16,7-8-1 0,13-8 1 0,8-10-1 47,3-12 1-47,4-13-1 0,-4-13 1 62,-3-15-2-62,-7-13 1 0,0-15 0 78,-11-10 0-62,-4 0-1 0,-10-6 0-1,-7 9-2-15,-7 4 0 0,-7 2-6 0,0 19 1 0,0 16-12 16,-4 16 0-16</inkml:trace>
  <inkml:trace contextRef="#ctx0" brushRef="#br2" timeOffset="-78639.84">30240 8865 58 0,'14'3'29'0,"14"34"-22"15,-17-18 44-15,7 12-48 16,10 16 0-16,7 19 1 15,11 25 1-15,-7 25-7 16,0 22 1-16,-11 28 3 0,-18 10 0 16,-17 12-2-1,-24 7 1 1,-22-29-5 0,-7-19 1-16,3-28-8 15,4-34 1-15,8-25-10 16,16-16 0 15</inkml:trace>
  <inkml:trace contextRef="#ctx0" brushRef="#br2" timeOffset="-78065.38">30819 9830 60 0,'7'7'30'15,"21"-4"-30"-15,-17-3 49 0,6 0-48 0,11 0 1 0,8-3 0 0,10-1 0 0,-11-5-5 16,0 3 1-16,-3 6-5 16,-4 0 0-1,-7 3-11-15,-7 6 0 0</inkml:trace>
  <inkml:trace contextRef="#ctx0" brushRef="#br2" timeOffset="-77743.42">30790 10194 59 0,'11'25'29'0,"88"-28"-24"0,-64-3 46 0,7 3-55 0,-3-4 0 0,-3 7-14 0,2 0 1 0,-2 0 10 0,-5 4 0 0</inkml:trace>
  <inkml:trace contextRef="#ctx0" brushRef="#br2" timeOffset="-76995.09">32357 9837 43 0,'32'-69'21'0,"-18"-25"-13"15,-11 75 29-15,-6-13-36 16,-15-2 1-16,-10-1 0 0,-4 7 1 16,-21 6-4-16,-14 10 1 15,-7 21 2-15,-11 13 0 16,4 28-1-16,11 10 0 16,3 24 0-16,3 14 0 15,11 21 0 1,18 9 0-16,21-2-1 0,17-16 0 15,11-23 0-15,32-14 0 16,32-33 1-16,21-30 0 16,10-32 2-16,7-28 1 15,1-19 0-15,-18-19 0 16,-32-3 0-16,-28-10 0 16,-25 1-2-16,-25 12 1 0,-24-3-7 15,-4 19 0-15,-3 19-8 16,-4 25 1-16,0 21-9 15,0 11 1-15</inkml:trace>
  <inkml:trace contextRef="#ctx0" brushRef="#br2" timeOffset="-76723.02">32900 10639 61 0,'14'-3'30'0,"-35"-22"-46"0,14 16 53 0,-7-4-65 0,-4-6 1 0</inkml:trace>
  <inkml:trace contextRef="#ctx0" brushRef="#br2" timeOffset="-73480.84">18450 15882 48 0,'4'38'24'0,"28"-50"-15"0,-11 2 24 16,18-15-30-16,17-9 0 0,29-29 5 15,10-25 0-15,28-19-9 16,40-27 0-16,6-23 6 16,14 0 0-16,-3-6-2 15,7-3 1-15,0 12-3 16,-10 13 0-16,-26 16-2 16,-10 12 1-16,-28 19-3 15,-24 25 0-15,-19 9-5 16,-17 10 1-16,-25 25-9 15,-21 12 1-15,-24 16-3 16,-15 13 0-16</inkml:trace>
  <inkml:trace contextRef="#ctx0" brushRef="#br2" timeOffset="-72972.13">20105 14192 39 0,'14'10'19'0,"0"-26"-16"0,-7 13 33 16,4 0-33-16,3 0 0 15,7-4 1-15,4 1 0 16,6-7-5-16,5-5 1 15,10 8 2-15,6-2 1 0,12-4-1 16,-8 0 0-16,-6 1-2 16,-11 2 1-16,3 16-1 15,-3 0 0-15,-8 10 0 16,-6 9 0 0,-7 6-1-16,-4 0 0 0,-3 7 0 15,-4 2 0-15,-4 4-1 16,-3-6 1-16,0 5 0 15,-3-5 0-15,-1-4 0 16,1-6 0-16,-1-9 0 16,4-10 1-16,0-6 0 15,0-3 0-15,-4-16 0 16,-3-9 1-16,-3-3 0 16,-1-10 0-16,-10-6 0 15,-11 3 0-15,-14 7 0 0,-14 5 0 16,-10 4-3-16,-11 9 0 15,17 10-9 1,1 2 0-16,-1 4-4 0,15 0 1 16</inkml:trace>
  <inkml:trace contextRef="#ctx0" brushRef="#br2" timeOffset="-72537.34">21484 14064 35 0,'46'-16'17'15,"18"-62"-12"-15,-50 56 29 0,0-7-31 16,-4-5 1-16,-3-4-1 16,-14 1 0-16,-10 2-5 15,-15 4 1-15,-17 6 2 16,-8 6 1-16,-3 13-2 16,4 6 0-16,3 22 1 15,0 12 1-15,3 13-1 0,12 13 1 16,13-1-1-1,14 7 1-15,18 0-1 0,15-16 1 16,16-12-2 0,22-19 1-16,7-19-2 0,-3-16 0 15,-4-9-4-15,-18-10 1 16,-28-2-10-16,-24 2 1 16,-33-2-1-16,-27-7 0 15</inkml:trace>
  <inkml:trace contextRef="#ctx0" brushRef="#br2" timeOffset="-69174.13">16291 17886 42 0,'7'32'21'0,"7"-10"-16"0,-14-16 22 0,0 0-24 16,0 0 0-16,-3 4 3 15,-1-4 0-15,-3 0-7 16,4-6 1-16,-1 3 5 16,1-3 0-16,3 0 0 15,0 0 1-15,14-15-2 16,18-17 1-16,13-12-1 15,26-28 0-15,17-19-2 16,11-15 1-16,14-13-6 16,10-4 0-16,1 1-5 15,-18 22 1-15,-4 9-5 0,-14 9 0 16,-10 10-8-16,-8 13 1 16</inkml:trace>
  <inkml:trace contextRef="#ctx0" brushRef="#br2" timeOffset="-68694.64">16898 16870 53 0,'7'3'26'0,"21"0"-26"0,-14-6 48 0,8 3-46 16,2 3 0-16,12-6 1 16,13-9 0-16,11-10-5 15,-4-6 1-15,11-4 2 16,8 4 1-16,-8-3-2 16,0 6 1-16,-15-4-2 15,-6 11 0-15,-10 5-1 16,-5 7 0-16,-9 3-2 15,-8 6 1-15,-7 0-2 16,-7 9 1-16,-4 10 1 16,-3 16 0-16,4-3 0 15,-1 5 1-15,1 7 2 16,3 7 0-16,3 2 0 16,1 4 1-16,3-16 0 0,-4-10 0 15,1-9 0-15,-4-12 0 16,-7-13-1-16,-7-13 1 15,-15-6-1-15,-13-9 1 16,0-10-1-16,-4 1 1 16,-7-4-3-16,-7-3 1 15,3 0-13-15,12 4 0 16</inkml:trace>
  <inkml:trace contextRef="#ctx0" brushRef="#br2" timeOffset="-68342.97">17794 16105 55 0,'28'0'27'0,"-21"-50"-29"0,-10 34 42 0,-8-3-40 0,-10-6 1 0,-7 3 0 15,-14 4 0-15,-8 5-1 16,-10 7 0-16,14 18 1 16,0 17 1-16,-3 2-3 15,-4 16 1-15,7 12-2 16,11-5 1-16,14 2 0 0,14-2 0 15,14-14 2 1,11-8 0-16,20-20 2 0,29-24 0 16,7-7 0-16,1-22 0 15</inkml:trace>
  <inkml:trace contextRef="#ctx1" brushRef="#br0" timeOffset="-71755.08">22066 12239 0,'0'0'15,"0"0"-15</inkml:trace>
  <inkml:trace contextRef="#ctx0" brushRef="#br0" timeOffset="-63707.61">24769 17325 25 0,'-8'6'12'0,"19"-18"-8"16,-11 12 12-16,4-7-12 16,-4 7 1-16,3-6 3 15,1-3 0-15,-1 2-8 16,1-5 0-16,3 2 7 0,3 4 1 16,4 0-2-16,4-3 0 15,14-1-1-15,10 4 0 16,4-7-3-16,14 4 1 15,4-1-2-15,-5 7 1 16,1 0-6-16,-7 3 0 16,-10 3-12-16,-8-9 1 15</inkml:trace>
  <inkml:trace contextRef="#ctx0" brushRef="#br0" timeOffset="-63478.18">24878 17479 67 0,'3'59'33'0,"40"-49"-37"16,-26-14 56-16,19-2-51 16,-1-6 0-16,11-1 0 15,3-3 0-15,1 7-5 16,-1 0 0-16,0-1-7 15,-3 4 0-15,0-4-8 16,-7 4 0-16</inkml:trace>
  <inkml:trace contextRef="#ctx0" brushRef="#br0" timeOffset="-62673.97">25767 17432 59 0,'-4'12'29'0,"4"-3"-33"0,0-12 51 16,4 0-43-16,6-3 0 0,5-7 1 15,6-12 1 1,14-12-8-16,7-13 0 0,8-23 5 15,10-8 1-15,-14-1-3 16,-1-9 0-16,1-6-1 16,-7 6 1-16,-11 10-3 15,-3 5 1-15,-11 11-3 16,-7 11 1-16,-10 14-2 16,-4 8 1-16,-4 20-1 15,-3 15 0-15,0 12 2 16,-4 23 0-16,-3 12 2 15,-4 16 0-15,4 0 0 16,0 6 1-16,3 6 0 16,4 4 1-16,0 0-1 15,4-7 1-15,-1-9-2 16,7-13 1-16,1-9-3 16,10-16 0-16,7-15-1 0,4-13 0 15,3-10-1-15,0 1 1 16,0-7-1-16,-7-3 0 15,4 0 3-15,0 4 1 16,-1 2 0-16,-3 7 1 16,0 6 2-16,-3 3 0 15,-4 7 2-15,0-1 0 16,-7 3 0-16,0 4 1 16,0 0-1-16,-3 0 1 15,-1-4-2-15,1-3 0 16,6-2-2-16,-3-4 0 15,11-9-1-15,3-7 1 16,3 1-2-16,1-4 1 0,0-3 0 16,-1 0 0-16,1 0 0 15,0 4 0-15,-1-4 0 16,1 3 1-16,0 4-1 16,-1 5 1-16,4 4 0 15,-7 10 1-15,-3-1 0 16,0 6 0-16,-8 1-1 15,1 6 1-15,-4 3-1 16,0 3 0-16,3 0-1 16,1-3 0-16,3-7-2 15,3 1 0-15,8-10-7 16,3-9 0-16,7-12-8 16,-6-4 0-16</inkml:trace>
  <inkml:trace contextRef="#ctx0" brushRef="#br0" timeOffset="-62323.17">27065 16469 53 0,'0'22'26'0,"-25"0"-26"0,18-10 44 16,-7 7-43-16,-3 0 0 0,-12 12 1 15,-6 16 1-15,0 10-4 16,0 9 1-16,10 12 1 16,4 7 1-16,3 2-1 15,7-8 0-15,1-13-6 16,6-13 1-16,4-15-7 16,11-16 0-16,10-16-6 15,4-16 1-15</inkml:trace>
  <inkml:trace contextRef="#ctx0" brushRef="#br0" timeOffset="-61842.66">27076 16707 41 0,'-4'44'20'0,"15"-9"-11"15,-8-29 34-15,1 3-40 0,3 1 1 16,3 2 4-16,8-2 1 15,0-4-10-15,6 0 1 16,5 0 5-16,-8 1 1 16,4 2-2-16,-4 0 0 15,-4 4-4-15,-6 3 1 16,-8 3-2-16,1-1 0 16,-8 1 0-16,-3 6 0 15,-3-3-1-15,-4 6 1 16,-4-2 0-16,-3 2 1 15,3-3 0-15,4-3 1 0,0 3-1 16,7 3 1-16,7 0-1 16,7-3 0-16,4-3-4 15,6 0 1-15,1-12-6 16,0-10 1 203,3-7-11-204,10-11 1-15</inkml:trace>
  <inkml:trace contextRef="#ctx0" brushRef="#br0" timeOffset="-61180.76">27566 16422 20 0,'7'0'10'0,"4"15"11"0,-4-8 0 0,0 2-18 0,0 13 1 0,7 13 6 16,0 2 0-16,4 20-10 0,-1-1 0 0,-3 26 7 15,-3 15 0-15,-7 3-2 16,-15 7 1-16,-10-19-5 15,-11-4 1-15,-10-5-7 16,-4-17 0 31,-3-15-11-47,-1-21 0 16</inkml:trace>
  <inkml:trace contextRef="#ctx0" brushRef="#br0" timeOffset="-60042.71">28201 16707 28 0,'74'-56'14'0,"-32"-45"-1"0,-31 76 9 0,-4-15-21 16,-7-1 1-16,-18-9 1 15,-24-10 0-15,-25 7-3 16,-14 9 1-16,-28 3 2 15,-29 3 0-15,-7 7 0 16,-20 9 1-16,-22 0-2 16,17 19 1-16,-10 6-1 0,8 7 0 15,16 5-2 110,5 17 0-125,-1 8-3 16,18 14 0-16,7 18-1 31,17 22 0-31,5 12 0 16,13 7 0 15,21 10 1-31,22-10 1 31,24 3 2-31,15-4 0 94,31 1 4-94,28 3 0 47,43-18 1-47,-25-23 0 109,102 0 0-93,15-18 0-16,20-23-2 16,8-34 1 46,144-116-3-62,-77-6 1 0,-57 3-2 16,-49 9 0-16,-46-3-1 0,-46 9 0 47,-42-5-4-32,-39 2 1-15,-21 7-11 16,-25 18 1-16</inkml:trace>
  <inkml:trace contextRef="#ctx0" brushRef="#br0" timeOffset="-59260.83">29436 16892 49 0,'28'6'24'0,"-21"13"-15"0,-7-16 25 0,-7 4-35 0,-18-4 0 0,-6 3 0 16,-12-3 1-16,-3 0 0 0,1 0 1 15,-1 1-1 1,0 2 1-16,3 3 0 0,5 1 0 16,9 2 0-16,8 1 1 15,14 2-1-15,7 4 0 16,14 3 0-16,4 6 0 15,3 1-1-15,4-4 0 16,-4-3 0-16,-3-3 0 16,-11-1-1-16,-14 4 0 47,-18 0 0-47,-10 3 0 125,-11 0-6-110,-11-6 1-15,-3-6-9 31,11-7 0-31</inkml:trace>
  <inkml:trace contextRef="#ctx0" brushRef="#br0" timeOffset="-58974.06">29464 17215 30 0,'25'0'15'0,"-15"-3"0"0,-6 3 14 15,-4 0-27-15,0-6 0 0,0-10 2 0,0-3 1 0,-4-3-6 0,-6 0 0 0,-4 7 4 0,-11 5 1 0,-3 13-2 0,-8 16 1 0,-2 3-2 0,2 10 1 0,8 5-1 0,10 1 1 0,15-1-1 0,21-8 0 0,17-7-2 0,4-13 1 0,-4-9-1 32,-3-13 0-32,-1-8-6 0,1-8 1 0,-11-18-9 0,-7-3 0 78</inkml:trace>
  <inkml:trace contextRef="#ctx0" brushRef="#br0" timeOffset="-58647.14">30667 17005 51 0,'11'25'25'0,"-4"-22"-23"0,-11-3 41 0,1 0-43 0,-4 3 0 0,-8 1 2 0,5-4 1 0,-4-4-3 0,-4 1 0 0,-7 3 1 0,-3 3 1 0,0 4 0 0,-4 5 0 16,-7 4-1-16,8 9 0 16,-1 3-3-16,7 7 1 15,8 5-2-15,9 1 0 16,16-3-3-16,13-4 0 0,10-15-4 16,8-9 0-16,-3-10-5 15,9-13 1-15</inkml:trace>
  <inkml:trace contextRef="#ctx0" brushRef="#br0" timeOffset="-58356.3">30865 17071 34 0,'14'-19'17'0,"-4"22"-8"0,-6-3 24 0,-4 0-32 0,-4 3 1 0,-3 1 2 16,-3-4 0-16,-5 0-4 15,1-4 1-15,-7 4 2 16,-3 0 1-16,-1 7-1 15,-7-1 0-15,4 10-1 16,7 6 1-16,3-1-3 16,4 5 0-16,7-1-2 15,3 0 1-15,18-3-2 0,11-7 0 16,0-5-4 0,3-13 1-16,4-4-9 46,7-15 0-46</inkml:trace>
  <inkml:trace contextRef="#ctx0" brushRef="#br0" timeOffset="-58019.45">31027 17196 50 0,'-4'47'25'0,"1"0"-27"0,3-37 41 0,3-4-36 0,4 0 1 0,4-2 0 0,0-1 1 0,3-3-7 16,3-3 0-16,-3-7 4 16,0-2 0-16,1-10-3 15,2-3 1-15,1-4-1 16,0 4 0-16,-1 0 0 16,-3-3 1-16,0 9 0 15,-3 3 1-15,-4 10-1 16,0 6 1-16,-3 6 0 15,-1 10 0-15,-3 3-1 16,0 6 1-16,0 3-1 16,-3 7 0-16,-1-4-1 15,4 0 0-15,0-5-2 16,4-8 1-16,3-5-4 0,3-7 1 16,1-9-5-16,3-6 0 15,0-10-5-15,7 0 0 16</inkml:trace>
  <inkml:trace contextRef="#ctx0" brushRef="#br0" timeOffset="-57507.56">31492 17146 47 0,'8'32'23'0,"6"11"-23"0,-7-30 41 16,0 6-40-1,3 6 1-15,4 3 2 0,1-3 1 16,-1-9-5-16,3-4 0 15,1 1 3-15,3-10 0 16,-3-12-1-16,3-10 0 16,4-6-1-16,3-3 0 15,0-13-1-15,0 0 0 16,1 0-3-16,-5 7 0 16,-3 9-6-16,-7 9 0 15,-3 3-8-15,0 13 0 16</inkml:trace>
  <inkml:trace contextRef="#ctx0" brushRef="#br0" timeOffset="-56774.4">31849 17234 42 0,'28'19'21'0,"4"-7"-13"0,-18-12 31 0,4-3-37 0,3-3 0 0,7-3 0 0,-3 2 1 0,-4-2-4 0,0 3 0 0,-3-4 2 0,-4 4 0 0,-4-4-1 0,1 4 0 0,-4 3 0 0,-4-3 0 0,-3 0-1 0,0-1 1 0,4-2-1 16,-1-4 1-16,5 4-1 15,2-1 1-15,1 4 0 0,-1 0 0 31,1 6-1-31,-1 6 1 0,1 0-2 0,-4 4 1 16,0 2 0-16,0-2 0 16,0 2 0-16,0 1 1 15,0 6-1 1,0 0 0-16,-7 3 1 0,4 3 0 16,-4 6 0-16,0-6 0 0,-7 0-2 15,-4 0 1-15,-6-3 0 16,-12 3 0-16,-2-3-1 15,-5-6 1-15,1-10-1 16,3-3 1-16,4-6 0 16,3-6 1-16,8-1 0 15,6 4 1-15,11-3-1 16,11-4 1-16,6 1 0 16,15-1 0-16,7-3 0 15,0 1 1-15,14-1-1 16,7-3 0-16,-4-3 0 15,1 0 0-15,-1-6-1 16,-3 0 1-16,-4 0-1 16,-10 3 1-16,-11-1-2 15,-10 1 1-15,-11 3 0 16,-7 4 1-16,-10 2-2 16,-5 7 1-16,-2 5 0 15,-8 11 1-15,4 2 0 16,3 7 0-16,-3-4-1 0,7 10 1 15,3-3-1 1,4 0 1-16,7 0-3 0,4 3 0 16,3 0-4-16,4-7 1 62,6-2-7-62,15-10 1 16,3-12-3-16,8-7 0 0</inkml:trace>
  <inkml:trace contextRef="#ctx0" brushRef="#br0" timeOffset="-56451.86">32928 16958 25 0,'21'-6'12'0,"-24"9"-10"0,-1-3 21 0,-6 3-21 0,-8 3 1 0,-3 1 0 15,0-1 1-15,0 3-5 16,-4-2 0 0,0 2 3-16,4 0 0 0,3 1 0 15,4-1 0-15,4 1 0 16,6 2 0-16,8 4 0 15,6 3 0-15,1 6 0 16,7-3 0-16,6 0-1 16,-3-4 0 15,-6-2-1-15,-5-3 1-16,-10 2-1 0,-7 1 0 0,-3 3-5 0,-5 0 1 15,-2-1-8-15,-4-11 0 0</inkml:trace>
  <inkml:trace contextRef="#ctx0" brushRef="#br0" timeOffset="-56175.01">33006 17328 38 0,'18'31'19'0,"-22"-18"-25"0,-3-13 28 0,-4-6-40 0,-13-10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Careful limit definitions of each, draw pictures, rate of decay is key</a:t>
            </a:r>
            <a:endParaRPr lang="en-US">
              <a:cs typeface="Calibri"/>
            </a:endParaRPr>
          </a:p>
          <a:p>
            <a:r>
              <a:rPr lang="en-US"/>
              <a:t>\</a:t>
            </a:r>
            <a:r>
              <a:rPr lang="en-US" err="1"/>
              <a:t>int_a</a:t>
            </a:r>
            <a:r>
              <a:rPr lang="en-US"/>
              <a:t>^\</a:t>
            </a:r>
            <a:r>
              <a:rPr lang="en-US" err="1"/>
              <a:t>infty</a:t>
            </a:r>
            <a:r>
              <a:rPr lang="en-US"/>
              <a:t> f(x) ~dx</a:t>
            </a:r>
            <a:endParaRPr lang="en-US">
              <a:cs typeface="Calibri"/>
            </a:endParaRPr>
          </a:p>
          <a:p>
            <a:r>
              <a:rPr lang="en-US"/>
              <a:t>\int_{-\</a:t>
            </a:r>
            <a:r>
              <a:rPr lang="en-US" err="1"/>
              <a:t>infty</a:t>
            </a:r>
            <a:r>
              <a:rPr lang="en-US"/>
              <a:t>}^a f(x) ~dx</a:t>
            </a:r>
            <a:endParaRPr lang="en-US">
              <a:cs typeface="Calibri"/>
            </a:endParaRPr>
          </a:p>
          <a:p>
            <a:r>
              <a:rPr lang="en-US"/>
              <a:t>\int_{-\</a:t>
            </a:r>
            <a:r>
              <a:rPr lang="en-US" err="1"/>
              <a:t>infty</a:t>
            </a:r>
            <a:r>
              <a:rPr lang="en-US"/>
              <a:t>}^\</a:t>
            </a:r>
            <a:r>
              <a:rPr lang="en-US" err="1"/>
              <a:t>infty</a:t>
            </a:r>
            <a:r>
              <a:rPr lang="en-US"/>
              <a:t> f(x) ~dx, need both limits to exist to separate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79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\int_1^\</a:t>
            </a:r>
            <a:r>
              <a:rPr lang="en-US" err="1"/>
              <a:t>infty</a:t>
            </a:r>
            <a:r>
              <a:rPr lang="en-US"/>
              <a:t> 1/(x+x^2) ~dx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00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\int_1^\</a:t>
            </a:r>
            <a:r>
              <a:rPr lang="en-US" err="1">
                <a:cs typeface="Calibri"/>
              </a:rPr>
              <a:t>infty</a:t>
            </a:r>
            <a:r>
              <a:rPr lang="en-US">
                <a:cs typeface="Calibri"/>
              </a:rPr>
              <a:t> 1/x dx = \</a:t>
            </a:r>
            <a:r>
              <a:rPr lang="en-US" err="1">
                <a:cs typeface="Calibri"/>
              </a:rPr>
              <a:t>infty</a:t>
            </a:r>
          </a:p>
          <a:p>
            <a:r>
              <a:rPr lang="en-US"/>
              <a:t>\int_1^\</a:t>
            </a:r>
            <a:r>
              <a:rPr lang="en-US" err="1"/>
              <a:t>infty</a:t>
            </a:r>
            <a:r>
              <a:rPr lang="en-US"/>
              <a:t> 1/x^2 dx = 1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Desmos demonstration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221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\int_1^\</a:t>
            </a:r>
            <a:r>
              <a:rPr lang="en-US" err="1">
                <a:cs typeface="Calibri"/>
              </a:rPr>
              <a:t>infty</a:t>
            </a:r>
            <a:r>
              <a:rPr lang="en-US">
                <a:cs typeface="Calibri"/>
              </a:rPr>
              <a:t> 1/(</a:t>
            </a:r>
            <a:r>
              <a:rPr lang="en-US" err="1">
                <a:cs typeface="Calibri"/>
              </a:rPr>
              <a:t>x^p</a:t>
            </a:r>
            <a:r>
              <a:rPr lang="en-US">
                <a:cs typeface="Calibri"/>
              </a:rPr>
              <a:t>) dx, p=1 is the barrier for decay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12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\int_{-\</a:t>
            </a:r>
            <a:r>
              <a:rPr lang="en-US" err="1">
                <a:cs typeface="Calibri"/>
              </a:rPr>
              <a:t>infty</a:t>
            </a:r>
            <a:r>
              <a:rPr lang="en-US">
                <a:cs typeface="Calibri"/>
              </a:rPr>
              <a:t>}^0 </a:t>
            </a:r>
            <a:r>
              <a:rPr lang="en-US" err="1">
                <a:cs typeface="Calibri"/>
              </a:rPr>
              <a:t>xe^x</a:t>
            </a:r>
            <a:r>
              <a:rPr lang="en-US">
                <a:cs typeface="Calibri"/>
              </a:rPr>
              <a:t> ~dx</a:t>
            </a:r>
          </a:p>
          <a:p>
            <a:r>
              <a:rPr lang="en-US">
                <a:cs typeface="Calibri"/>
              </a:rPr>
              <a:t>\int_{-\</a:t>
            </a:r>
            <a:r>
              <a:rPr lang="en-US" err="1">
                <a:cs typeface="Calibri"/>
              </a:rPr>
              <a:t>infty</a:t>
            </a:r>
            <a:r>
              <a:rPr lang="en-US">
                <a:cs typeface="Calibri"/>
              </a:rPr>
              <a:t>}^\</a:t>
            </a:r>
            <a:r>
              <a:rPr lang="en-US" err="1">
                <a:cs typeface="Calibri"/>
              </a:rPr>
              <a:t>infty</a:t>
            </a:r>
            <a:r>
              <a:rPr lang="en-US">
                <a:cs typeface="Calibri"/>
              </a:rPr>
              <a:t> 1/(1+x^2) ~dx</a:t>
            </a:r>
          </a:p>
          <a:p>
            <a:r>
              <a:rPr lang="en-US">
                <a:cs typeface="Calibri"/>
              </a:rPr>
              <a:t>\int_1^\</a:t>
            </a:r>
            <a:r>
              <a:rPr lang="en-US" err="1">
                <a:cs typeface="Calibri"/>
              </a:rPr>
              <a:t>infty</a:t>
            </a:r>
            <a:r>
              <a:rPr lang="en-US">
                <a:cs typeface="Calibri"/>
              </a:rPr>
              <a:t> 1/(x+x^2) ~dx</a:t>
            </a:r>
          </a:p>
          <a:p>
            <a:r>
              <a:rPr lang="en-US">
                <a:cs typeface="Calibri"/>
              </a:rPr>
              <a:t>Guess if converge or diverge based on p-integral result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13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\int_{-\</a:t>
            </a:r>
            <a:r>
              <a:rPr lang="en-US" err="1"/>
              <a:t>infty</a:t>
            </a:r>
            <a:r>
              <a:rPr lang="en-US"/>
              <a:t>}^0 </a:t>
            </a:r>
            <a:r>
              <a:rPr lang="en-US" err="1"/>
              <a:t>xe^x</a:t>
            </a:r>
            <a:r>
              <a:rPr lang="en-US"/>
              <a:t> ~dx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08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\int_{-\</a:t>
            </a:r>
            <a:r>
              <a:rPr lang="en-US" err="1"/>
              <a:t>infty</a:t>
            </a:r>
            <a:r>
              <a:rPr lang="en-US"/>
              <a:t>}^\</a:t>
            </a:r>
            <a:r>
              <a:rPr lang="en-US" err="1"/>
              <a:t>infty</a:t>
            </a:r>
            <a:r>
              <a:rPr lang="en-US"/>
              <a:t> 1/(1+x^2) ~dx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44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\int_1^\</a:t>
            </a:r>
            <a:r>
              <a:rPr lang="en-US" err="1"/>
              <a:t>infty</a:t>
            </a:r>
            <a:r>
              <a:rPr lang="en-US"/>
              <a:t> 1/(x+x^2) ~dx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39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If cannot integrate, or don't want to, can compare to something easier to see if converge or diverge.</a:t>
            </a:r>
          </a:p>
          <a:p>
            <a:r>
              <a:rPr lang="en-US">
                <a:cs typeface="Calibri"/>
              </a:rPr>
              <a:t>F(x)&gt;=g(x)&gt;=0 on [a,\</a:t>
            </a:r>
            <a:r>
              <a:rPr lang="en-US" err="1">
                <a:cs typeface="Calibri"/>
              </a:rPr>
              <a:t>infty</a:t>
            </a:r>
            <a:r>
              <a:rPr lang="en-US">
                <a:cs typeface="Calibri"/>
              </a:rPr>
              <a:t>), draw picture.</a:t>
            </a:r>
          </a:p>
          <a:p>
            <a:r>
              <a:rPr lang="en-US">
                <a:cs typeface="Calibri"/>
              </a:rPr>
              <a:t>Two cases,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97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\int_{-\</a:t>
            </a:r>
            <a:r>
              <a:rPr lang="en-US" err="1"/>
              <a:t>infty</a:t>
            </a:r>
            <a:r>
              <a:rPr lang="en-US"/>
              <a:t>}^\</a:t>
            </a:r>
            <a:r>
              <a:rPr lang="en-US" err="1"/>
              <a:t>infty</a:t>
            </a:r>
            <a:r>
              <a:rPr lang="en-US"/>
              <a:t> 1/(1+x^2) ~dx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63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Section 7.8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Improper Integrals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2</a:t>
            </a:r>
          </a:p>
          <a:p>
            <a:r>
              <a:rPr lang="en-US">
                <a:cs typeface="Calibri"/>
              </a:rPr>
              <a:t>Case 1: Unbounded in x</a:t>
            </a:r>
          </a:p>
          <a:p>
            <a:r>
              <a:rPr lang="en-US">
                <a:cs typeface="Calibri"/>
              </a:rPr>
              <a:t>Comparison Theorems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26D4E05-C146-4414-A55B-20DE0C029B2F}"/>
                  </a:ext>
                </a:extLst>
              </p14:cNvPr>
              <p14:cNvContentPartPr/>
              <p14:nvPr/>
            </p14:nvContentPartPr>
            <p14:xfrm>
              <a:off x="4395600" y="4157640"/>
              <a:ext cx="3273120" cy="832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26D4E05-C146-4414-A55B-20DE0C029B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86240" y="4148280"/>
                <a:ext cx="3291840" cy="85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C4CDD-0D59-4C5F-AB34-542926FF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78B71-FE53-4B36-B05E-840577E82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800C60-8F29-4A8A-8DE4-75FCBEDB8A4D}"/>
                  </a:ext>
                </a:extLst>
              </p14:cNvPr>
              <p14:cNvContentPartPr/>
              <p14:nvPr/>
            </p14:nvContentPartPr>
            <p14:xfrm>
              <a:off x="621000" y="697680"/>
              <a:ext cx="11437920" cy="5756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800C60-8F29-4A8A-8DE4-75FCBEDB8A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1640" y="688320"/>
                <a:ext cx="11456640" cy="577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5434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F8F2-C36E-479D-8828-62FA7B03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EDFFD-71B2-4AA7-8CC5-40DCDE0BF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2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961F-E82D-42CE-BE42-8CD85C70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Recap: Unbounded in x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CC345-3860-489D-97CC-1315EE2CC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991A84-99A2-4ACC-BF02-6080F4DCB5BE}"/>
                  </a:ext>
                </a:extLst>
              </p14:cNvPr>
              <p14:cNvContentPartPr/>
              <p14:nvPr/>
            </p14:nvContentPartPr>
            <p14:xfrm>
              <a:off x="592920" y="572040"/>
              <a:ext cx="11598120" cy="5019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991A84-99A2-4ACC-BF02-6080F4DCB5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3560" y="562680"/>
                <a:ext cx="11616840" cy="503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507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9D6A-5102-479F-B667-58598A6F3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Important Examples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FB9A6-0021-43F4-BAFD-E6F8C6EA4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50824A-E386-45A9-AF4F-B6DB21A34B88}"/>
                  </a:ext>
                </a:extLst>
              </p14:cNvPr>
              <p14:cNvContentPartPr/>
              <p14:nvPr/>
            </p14:nvContentPartPr>
            <p14:xfrm>
              <a:off x="367200" y="729000"/>
              <a:ext cx="11592720" cy="5924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50824A-E386-45A9-AF4F-B6DB21A34B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7840" y="719640"/>
                <a:ext cx="11611440" cy="594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4015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DC788-836E-4129-9116-435035004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Powers of x and Rates of Decay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ED86E-BF89-4B93-8A8B-88890B478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C6F5F2-31F6-446B-B924-EF9A432B5F8A}"/>
                  </a:ext>
                </a:extLst>
              </p14:cNvPr>
              <p14:cNvContentPartPr/>
              <p14:nvPr/>
            </p14:nvContentPartPr>
            <p14:xfrm>
              <a:off x="320040" y="83520"/>
              <a:ext cx="11680560" cy="666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C6F5F2-31F6-446B-B924-EF9A432B5F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680" y="74160"/>
                <a:ext cx="11699280" cy="66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7BA6072-9CCA-4D5A-820B-D97B9368CF90}"/>
                  </a:ext>
                </a:extLst>
              </p14:cNvPr>
              <p14:cNvContentPartPr/>
              <p14:nvPr/>
            </p14:nvContentPartPr>
            <p14:xfrm>
              <a:off x="5847120" y="5612760"/>
              <a:ext cx="288720" cy="358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7BA6072-9CCA-4D5A-820B-D97B9368CF9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37760" y="5603400"/>
                <a:ext cx="307440" cy="37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9950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E5B4-55CD-4B67-BA3E-DAAD3F8E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Examples: Intuition and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9E29B-6A5B-477E-A53F-4FDFFF209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CA4666-2D9F-400B-8F9C-735CDF9BA698}"/>
                  </a:ext>
                </a:extLst>
              </p14:cNvPr>
              <p14:cNvContentPartPr/>
              <p14:nvPr/>
            </p14:nvContentPartPr>
            <p14:xfrm>
              <a:off x="546120" y="79920"/>
              <a:ext cx="11604240" cy="604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CA4666-2D9F-400B-8F9C-735CDF9BA6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6760" y="70560"/>
                <a:ext cx="11622960" cy="605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2302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5A51-CCB4-4C52-ACAD-69FB98B1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C74CA-4AC7-4E99-A7C1-9DC247339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270F52C-93FD-4D36-A9B6-E7C1F5E24AFE}"/>
                  </a:ext>
                </a:extLst>
              </p14:cNvPr>
              <p14:cNvContentPartPr/>
              <p14:nvPr/>
            </p14:nvContentPartPr>
            <p14:xfrm>
              <a:off x="0" y="581400"/>
              <a:ext cx="12013200" cy="600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270F52C-93FD-4D36-A9B6-E7C1F5E24A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572040"/>
                <a:ext cx="12031920" cy="602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101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C4CDD-0D59-4C5F-AB34-542926FF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78B71-FE53-4B36-B05E-840577E82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33C0757-5974-42FB-A6AA-87E0FD46168B}"/>
                  </a:ext>
                </a:extLst>
              </p14:cNvPr>
              <p14:cNvContentPartPr/>
              <p14:nvPr/>
            </p14:nvContentPartPr>
            <p14:xfrm>
              <a:off x="2930040" y="713160"/>
              <a:ext cx="7812000" cy="1586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33C0757-5974-42FB-A6AA-87E0FD4616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20680" y="703800"/>
                <a:ext cx="7830720" cy="160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4631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F8F2-C36E-479D-8828-62FA7B03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EDFFD-71B2-4AA7-8CC5-40DCDE0BF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95638C1-D268-4A64-A37F-C323025F1D7C}"/>
                  </a:ext>
                </a:extLst>
              </p14:cNvPr>
              <p14:cNvContentPartPr/>
              <p14:nvPr/>
            </p14:nvContentPartPr>
            <p14:xfrm>
              <a:off x="298440" y="370080"/>
              <a:ext cx="11590560" cy="627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95638C1-D268-4A64-A37F-C323025F1D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080" y="360720"/>
                <a:ext cx="11609280" cy="629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5626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85EB-6094-4E4E-BC34-DF2701023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Comparison Theorem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CFE8D-44DC-4E28-BE52-FB7CAF129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F453B93-35BF-4A42-9243-C7FDB22F5536}"/>
                  </a:ext>
                </a:extLst>
              </p14:cNvPr>
              <p14:cNvContentPartPr/>
              <p14:nvPr/>
            </p14:nvContentPartPr>
            <p14:xfrm>
              <a:off x="563760" y="246960"/>
              <a:ext cx="11563920" cy="6167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F453B93-35BF-4A42-9243-C7FDB22F55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4400" y="237600"/>
                <a:ext cx="11582640" cy="618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3817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Section 7.8 Improper Integrals</vt:lpstr>
      <vt:lpstr>Recap: Unbounded in x</vt:lpstr>
      <vt:lpstr>Important Examples</vt:lpstr>
      <vt:lpstr>Example: Powers of x and Rates of Decay</vt:lpstr>
      <vt:lpstr>Examples: Intuition and Try on Own</vt:lpstr>
      <vt:lpstr>Example:</vt:lpstr>
      <vt:lpstr>Example: </vt:lpstr>
      <vt:lpstr>Example: Try on Own</vt:lpstr>
      <vt:lpstr>Comparison Theorem</vt:lpstr>
      <vt:lpstr>Example: </vt:lpstr>
      <vt:lpstr>Example: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2020-09-28T13:43:23Z</dcterms:modified>
</cp:coreProperties>
</file>