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0" r:id="rId3"/>
    <p:sldId id="271" r:id="rId4"/>
    <p:sldId id="272" r:id="rId5"/>
    <p:sldId id="273" r:id="rId6"/>
    <p:sldId id="26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91C08-0C20-4FFC-85C2-A81A09496CF3}" v="1" dt="2020-09-28T14:02:13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B3C591C-B7A4-F7CE-2E39-F63B3B03B34C}"/>
    <pc:docChg chg="addSld modSld">
      <pc:chgData name="Chad Vidden" userId="S::cvidden@uwlax.edu::fa919fd6-03f8-48d0-9b95-10ac8c9672df" providerId="AD" clId="Web-{3B3C591C-B7A4-F7CE-2E39-F63B3B03B34C}" dt="2020-09-14T02:20:01.160" v="428" actId="20577"/>
      <pc:docMkLst>
        <pc:docMk/>
      </pc:docMkLst>
      <pc:sldChg chg="modSp">
        <pc:chgData name="Chad Vidden" userId="S::cvidden@uwlax.edu::fa919fd6-03f8-48d0-9b95-10ac8c9672df" providerId="AD" clId="Web-{3B3C591C-B7A4-F7CE-2E39-F63B3B03B34C}" dt="2020-09-14T02:20:01.160" v="42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3B3C591C-B7A4-F7CE-2E39-F63B3B03B34C}" dt="2020-09-14T02:20:01.160" v="42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09:29.078" v="113"/>
        <pc:sldMkLst>
          <pc:docMk/>
          <pc:sldMk cId="2013346728" sldId="271"/>
        </pc:sldMkLst>
        <pc:spChg chg="mod">
          <ac:chgData name="Chad Vidden" userId="S::cvidden@uwlax.edu::fa919fd6-03f8-48d0-9b95-10ac8c9672df" providerId="AD" clId="Web-{3B3C591C-B7A4-F7CE-2E39-F63B3B03B34C}" dt="2020-09-14T02:08:24.368" v="26" actId="20577"/>
          <ac:spMkLst>
            <pc:docMk/>
            <pc:sldMk cId="2013346728" sldId="271"/>
            <ac:spMk id="2" creationId="{6CD056C2-8DEC-4243-9D94-8E0494908BEC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0:35.381" v="162"/>
        <pc:sldMkLst>
          <pc:docMk/>
          <pc:sldMk cId="1054420837" sldId="272"/>
        </pc:sldMkLst>
        <pc:spChg chg="mod">
          <ac:chgData name="Chad Vidden" userId="S::cvidden@uwlax.edu::fa919fd6-03f8-48d0-9b95-10ac8c9672df" providerId="AD" clId="Web-{3B3C591C-B7A4-F7CE-2E39-F63B3B03B34C}" dt="2020-09-14T02:09:41.966" v="151" actId="20577"/>
          <ac:spMkLst>
            <pc:docMk/>
            <pc:sldMk cId="1054420837" sldId="272"/>
            <ac:spMk id="2" creationId="{37D28016-8176-48A9-B3E5-DA934FEFE77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2:18.054" v="212" actId="20577"/>
        <pc:sldMkLst>
          <pc:docMk/>
          <pc:sldMk cId="2464242284" sldId="273"/>
        </pc:sldMkLst>
        <pc:spChg chg="mod">
          <ac:chgData name="Chad Vidden" userId="S::cvidden@uwlax.edu::fa919fd6-03f8-48d0-9b95-10ac8c9672df" providerId="AD" clId="Web-{3B3C591C-B7A4-F7CE-2E39-F63B3B03B34C}" dt="2020-09-14T02:12:18.054" v="212" actId="20577"/>
          <ac:spMkLst>
            <pc:docMk/>
            <pc:sldMk cId="2464242284" sldId="273"/>
            <ac:spMk id="2" creationId="{F836B973-BE8B-41F2-9CB4-DBF2089BEDBF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7:20.370" v="332"/>
        <pc:sldMkLst>
          <pc:docMk/>
          <pc:sldMk cId="229801104" sldId="274"/>
        </pc:sldMkLst>
        <pc:spChg chg="mod">
          <ac:chgData name="Chad Vidden" userId="S::cvidden@uwlax.edu::fa919fd6-03f8-48d0-9b95-10ac8c9672df" providerId="AD" clId="Web-{3B3C591C-B7A4-F7CE-2E39-F63B3B03B34C}" dt="2020-09-14T02:16:21.441" v="300" actId="20577"/>
          <ac:spMkLst>
            <pc:docMk/>
            <pc:sldMk cId="229801104" sldId="274"/>
            <ac:spMk id="2" creationId="{66248AD0-C657-4A08-B35A-963E092E09C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4:34.722" v="283"/>
        <pc:sldMkLst>
          <pc:docMk/>
          <pc:sldMk cId="1017030030" sldId="275"/>
        </pc:sldMkLst>
        <pc:spChg chg="mod">
          <ac:chgData name="Chad Vidden" userId="S::cvidden@uwlax.edu::fa919fd6-03f8-48d0-9b95-10ac8c9672df" providerId="AD" clId="Web-{3B3C591C-B7A4-F7CE-2E39-F63B3B03B34C}" dt="2020-09-14T02:14:17.631" v="264" actId="20577"/>
          <ac:spMkLst>
            <pc:docMk/>
            <pc:sldMk cId="1017030030" sldId="275"/>
            <ac:spMk id="2" creationId="{F8C4B4E8-5D12-46B3-9BFD-10304E8E3FFE}"/>
          </ac:spMkLst>
        </pc:spChg>
      </pc:sldChg>
    </pc:docChg>
  </pc:docChgLst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fa919fd6-03f8-48d0-9b95-10ac8c9672df" providerId="ADAL" clId="{DF691C08-0C20-4FFC-85C2-A81A09496CF3}"/>
    <pc:docChg chg="modSld">
      <pc:chgData name="Chad Vidden" userId="fa919fd6-03f8-48d0-9b95-10ac8c9672df" providerId="ADAL" clId="{DF691C08-0C20-4FFC-85C2-A81A09496CF3}" dt="2020-09-28T14:02:13.724" v="0"/>
      <pc:docMkLst>
        <pc:docMk/>
      </pc:docMkLst>
      <pc:sldChg chg="addSp">
        <pc:chgData name="Chad Vidden" userId="fa919fd6-03f8-48d0-9b95-10ac8c9672df" providerId="ADAL" clId="{DF691C08-0C20-4FFC-85C2-A81A09496CF3}" dt="2020-09-28T14:02:13.724" v="0"/>
        <pc:sldMkLst>
          <pc:docMk/>
          <pc:sldMk cId="3637318454" sldId="257"/>
        </pc:sldMkLst>
        <pc:inkChg chg="add">
          <ac:chgData name="Chad Vidden" userId="fa919fd6-03f8-48d0-9b95-10ac8c9672df" providerId="ADAL" clId="{DF691C08-0C20-4FFC-85C2-A81A09496CF3}" dt="2020-09-28T14:02:13.724" v="0"/>
          <ac:inkMkLst>
            <pc:docMk/>
            <pc:sldMk cId="3637318454" sldId="257"/>
            <ac:inkMk id="5" creationId="{997303AE-E50A-47C3-B01D-92EF270DBD8C}"/>
          </ac:inkMkLst>
        </pc:inkChg>
      </pc:sldChg>
      <pc:sldChg chg="addSp">
        <pc:chgData name="Chad Vidden" userId="fa919fd6-03f8-48d0-9b95-10ac8c9672df" providerId="ADAL" clId="{DF691C08-0C20-4FFC-85C2-A81A09496CF3}" dt="2020-09-28T14:02:13.724" v="0"/>
        <pc:sldMkLst>
          <pc:docMk/>
          <pc:sldMk cId="541778303" sldId="263"/>
        </pc:sldMkLst>
        <pc:inkChg chg="add">
          <ac:chgData name="Chad Vidden" userId="fa919fd6-03f8-48d0-9b95-10ac8c9672df" providerId="ADAL" clId="{DF691C08-0C20-4FFC-85C2-A81A09496CF3}" dt="2020-09-28T14:02:13.724" v="0"/>
          <ac:inkMkLst>
            <pc:docMk/>
            <pc:sldMk cId="541778303" sldId="263"/>
            <ac:inkMk id="4" creationId="{27280418-B335-40E1-AE45-FAC3985F34C1}"/>
          </ac:inkMkLst>
        </pc:inkChg>
      </pc:sldChg>
      <pc:sldChg chg="addSp">
        <pc:chgData name="Chad Vidden" userId="fa919fd6-03f8-48d0-9b95-10ac8c9672df" providerId="ADAL" clId="{DF691C08-0C20-4FFC-85C2-A81A09496CF3}" dt="2020-09-28T14:02:13.724" v="0"/>
        <pc:sldMkLst>
          <pc:docMk/>
          <pc:sldMk cId="2349933283" sldId="269"/>
        </pc:sldMkLst>
        <pc:inkChg chg="add">
          <ac:chgData name="Chad Vidden" userId="fa919fd6-03f8-48d0-9b95-10ac8c9672df" providerId="ADAL" clId="{DF691C08-0C20-4FFC-85C2-A81A09496CF3}" dt="2020-09-28T14:02:13.724" v="0"/>
          <ac:inkMkLst>
            <pc:docMk/>
            <pc:sldMk cId="2349933283" sldId="269"/>
            <ac:inkMk id="4" creationId="{ECA113AF-3EA7-4CA9-B622-04EBDA43CA08}"/>
          </ac:inkMkLst>
        </pc:inkChg>
      </pc:sldChg>
      <pc:sldChg chg="addSp">
        <pc:chgData name="Chad Vidden" userId="fa919fd6-03f8-48d0-9b95-10ac8c9672df" providerId="ADAL" clId="{DF691C08-0C20-4FFC-85C2-A81A09496CF3}" dt="2020-09-28T14:02:13.724" v="0"/>
        <pc:sldMkLst>
          <pc:docMk/>
          <pc:sldMk cId="2822997521" sldId="270"/>
        </pc:sldMkLst>
        <pc:inkChg chg="add">
          <ac:chgData name="Chad Vidden" userId="fa919fd6-03f8-48d0-9b95-10ac8c9672df" providerId="ADAL" clId="{DF691C08-0C20-4FFC-85C2-A81A09496CF3}" dt="2020-09-28T14:02:13.724" v="0"/>
          <ac:inkMkLst>
            <pc:docMk/>
            <pc:sldMk cId="2822997521" sldId="270"/>
            <ac:inkMk id="4" creationId="{E4DE7B62-448B-4E3C-9F9E-7D200E7EE713}"/>
          </ac:inkMkLst>
        </pc:inkChg>
      </pc:sldChg>
      <pc:sldChg chg="addSp">
        <pc:chgData name="Chad Vidden" userId="fa919fd6-03f8-48d0-9b95-10ac8c9672df" providerId="ADAL" clId="{DF691C08-0C20-4FFC-85C2-A81A09496CF3}" dt="2020-09-28T14:02:13.724" v="0"/>
        <pc:sldMkLst>
          <pc:docMk/>
          <pc:sldMk cId="3242083533" sldId="271"/>
        </pc:sldMkLst>
        <pc:inkChg chg="add">
          <ac:chgData name="Chad Vidden" userId="fa919fd6-03f8-48d0-9b95-10ac8c9672df" providerId="ADAL" clId="{DF691C08-0C20-4FFC-85C2-A81A09496CF3}" dt="2020-09-28T14:02:13.724" v="0"/>
          <ac:inkMkLst>
            <pc:docMk/>
            <pc:sldMk cId="3242083533" sldId="271"/>
            <ac:inkMk id="4" creationId="{BBE599D5-826A-4720-9117-3733197C6C81}"/>
          </ac:inkMkLst>
        </pc:inkChg>
      </pc:sldChg>
      <pc:sldChg chg="addSp">
        <pc:chgData name="Chad Vidden" userId="fa919fd6-03f8-48d0-9b95-10ac8c9672df" providerId="ADAL" clId="{DF691C08-0C20-4FFC-85C2-A81A09496CF3}" dt="2020-09-28T14:02:13.724" v="0"/>
        <pc:sldMkLst>
          <pc:docMk/>
          <pc:sldMk cId="3090900811" sldId="272"/>
        </pc:sldMkLst>
        <pc:inkChg chg="add">
          <ac:chgData name="Chad Vidden" userId="fa919fd6-03f8-48d0-9b95-10ac8c9672df" providerId="ADAL" clId="{DF691C08-0C20-4FFC-85C2-A81A09496CF3}" dt="2020-09-28T14:02:13.724" v="0"/>
          <ac:inkMkLst>
            <pc:docMk/>
            <pc:sldMk cId="3090900811" sldId="272"/>
            <ac:inkMk id="4" creationId="{187B63F8-89AA-437C-B933-AFDC50D69DDA}"/>
          </ac:inkMkLst>
        </pc:inkChg>
      </pc:sldChg>
      <pc:sldChg chg="addSp">
        <pc:chgData name="Chad Vidden" userId="fa919fd6-03f8-48d0-9b95-10ac8c9672df" providerId="ADAL" clId="{DF691C08-0C20-4FFC-85C2-A81A09496CF3}" dt="2020-09-28T14:02:13.724" v="0"/>
        <pc:sldMkLst>
          <pc:docMk/>
          <pc:sldMk cId="994535482" sldId="273"/>
        </pc:sldMkLst>
        <pc:inkChg chg="add">
          <ac:chgData name="Chad Vidden" userId="fa919fd6-03f8-48d0-9b95-10ac8c9672df" providerId="ADAL" clId="{DF691C08-0C20-4FFC-85C2-A81A09496CF3}" dt="2020-09-28T14:02:13.724" v="0"/>
          <ac:inkMkLst>
            <pc:docMk/>
            <pc:sldMk cId="994535482" sldId="273"/>
            <ac:inkMk id="4" creationId="{1BD2AC4C-6BDA-4022-940A-B8A5CFDDCA34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23C74636-6FEA-1241-3AB2-AF4A9A683C83}"/>
    <pc:docChg chg="addSld delSld modSld">
      <pc:chgData name="Chad Vidden" userId="S::cvidden@uwlax.edu::fa919fd6-03f8-48d0-9b95-10ac8c9672df" providerId="AD" clId="Web-{23C74636-6FEA-1241-3AB2-AF4A9A683C83}" dt="2020-09-12T18:38:59.117" v="179"/>
      <pc:docMkLst>
        <pc:docMk/>
      </pc:docMkLst>
      <pc:sldChg chg="modSp">
        <pc:chgData name="Chad Vidden" userId="S::cvidden@uwlax.edu::fa919fd6-03f8-48d0-9b95-10ac8c9672df" providerId="AD" clId="Web-{23C74636-6FEA-1241-3AB2-AF4A9A683C83}" dt="2020-09-12T18:38:23.336" v="9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3C74636-6FEA-1241-3AB2-AF4A9A683C83}" dt="2020-09-12T18:37:08.852" v="5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23C74636-6FEA-1241-3AB2-AF4A9A683C83}" dt="2020-09-12T18:38:23.336" v="9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Sp modSp">
        <pc:chgData name="Chad Vidden" userId="S::cvidden@uwlax.edu::fa919fd6-03f8-48d0-9b95-10ac8c9672df" providerId="AD" clId="Web-{23C74636-6FEA-1241-3AB2-AF4A9A683C83}" dt="2020-09-12T18:37:51.946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23C74636-6FEA-1241-3AB2-AF4A9A683C83}" dt="2020-09-12T18:37:51.946" v="7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23C74636-6FEA-1241-3AB2-AF4A9A683C83}" dt="2020-09-12T18:37:49.399" v="78"/>
          <ac:inkMkLst>
            <pc:docMk/>
            <pc:sldMk cId="541778303" sldId="263"/>
            <ac:inkMk id="4" creationId="{C2B91A57-7870-4379-BB78-84D44E9F4008}"/>
          </ac:inkMkLst>
        </pc:inkChg>
      </pc:sldChg>
      <pc:sldChg chg="delSp modSp">
        <pc:chgData name="Chad Vidden" userId="S::cvidden@uwlax.edu::fa919fd6-03f8-48d0-9b95-10ac8c9672df" providerId="AD" clId="Web-{23C74636-6FEA-1241-3AB2-AF4A9A683C83}" dt="2020-09-12T18:37:40.977" v="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3C74636-6FEA-1241-3AB2-AF4A9A683C83}" dt="2020-09-12T18:37:31.321" v="74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23C74636-6FEA-1241-3AB2-AF4A9A683C83}" dt="2020-09-12T18:37:40.977" v="77"/>
          <ac:inkMkLst>
            <pc:docMk/>
            <pc:sldMk cId="2349933283" sldId="269"/>
            <ac:inkMk id="4" creationId="{6E617CFD-E452-4836-803F-E6B14D50CE4F}"/>
          </ac:inkMkLst>
        </pc:inkChg>
      </pc:sldChg>
      <pc:sldChg chg="modSp new modNotes">
        <pc:chgData name="Chad Vidden" userId="S::cvidden@uwlax.edu::fa919fd6-03f8-48d0-9b95-10ac8c9672df" providerId="AD" clId="Web-{23C74636-6FEA-1241-3AB2-AF4A9A683C83}" dt="2020-09-12T18:38:59.117" v="179"/>
        <pc:sldMkLst>
          <pc:docMk/>
          <pc:sldMk cId="3899634241" sldId="270"/>
        </pc:sldMkLst>
        <pc:spChg chg="mod">
          <ac:chgData name="Chad Vidden" userId="S::cvidden@uwlax.edu::fa919fd6-03f8-48d0-9b95-10ac8c9672df" providerId="AD" clId="Web-{23C74636-6FEA-1241-3AB2-AF4A9A683C83}" dt="2020-09-12T18:38:40.367" v="135" actId="20577"/>
          <ac:spMkLst>
            <pc:docMk/>
            <pc:sldMk cId="3899634241" sldId="270"/>
            <ac:spMk id="2" creationId="{8E3726E6-B1FD-487C-B842-CB8B8DEEF6A9}"/>
          </ac:spMkLst>
        </pc:spChg>
      </pc:sldChg>
      <pc:sldChg chg="del">
        <pc:chgData name="Chad Vidden" userId="S::cvidden@uwlax.edu::fa919fd6-03f8-48d0-9b95-10ac8c9672df" providerId="AD" clId="Web-{23C74636-6FEA-1241-3AB2-AF4A9A683C83}" dt="2020-09-12T18:37:26.415" v="73"/>
        <pc:sldMkLst>
          <pc:docMk/>
          <pc:sldMk cId="495129795" sldId="277"/>
        </pc:sldMkLst>
      </pc:sldChg>
      <pc:sldChg chg="del">
        <pc:chgData name="Chad Vidden" userId="S::cvidden@uwlax.edu::fa919fd6-03f8-48d0-9b95-10ac8c9672df" providerId="AD" clId="Web-{23C74636-6FEA-1241-3AB2-AF4A9A683C83}" dt="2020-09-12T18:37:26.383" v="72"/>
        <pc:sldMkLst>
          <pc:docMk/>
          <pc:sldMk cId="1361676934" sldId="278"/>
        </pc:sldMkLst>
      </pc:sldChg>
      <pc:sldChg chg="del">
        <pc:chgData name="Chad Vidden" userId="S::cvidden@uwlax.edu::fa919fd6-03f8-48d0-9b95-10ac8c9672df" providerId="AD" clId="Web-{23C74636-6FEA-1241-3AB2-AF4A9A683C83}" dt="2020-09-12T18:37:26.368" v="71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A5E09F4D-1D81-41B0-B102-02536FF766FA}"/>
    <pc:docChg chg="addSld modSld">
      <pc:chgData name="Chad Vidden" userId="fa919fd6-03f8-48d0-9b95-10ac8c9672df" providerId="ADAL" clId="{A5E09F4D-1D81-41B0-B102-02536FF766FA}" dt="2020-09-20T01:09:35.961" v="41"/>
      <pc:docMkLst>
        <pc:docMk/>
      </pc:docMkLst>
      <pc:sldChg chg="addSp">
        <pc:chgData name="Chad Vidden" userId="fa919fd6-03f8-48d0-9b95-10ac8c9672df" providerId="ADAL" clId="{A5E09F4D-1D81-41B0-B102-02536FF766FA}" dt="2020-09-20T00:48:01.927" v="0"/>
        <pc:sldMkLst>
          <pc:docMk/>
          <pc:sldMk cId="3637318454" sldId="257"/>
        </pc:sldMkLst>
        <pc:inkChg chg="add">
          <ac:chgData name="Chad Vidden" userId="fa919fd6-03f8-48d0-9b95-10ac8c9672df" providerId="ADAL" clId="{A5E09F4D-1D81-41B0-B102-02536FF766FA}" dt="2020-09-20T00:48:01.927" v="0"/>
          <ac:inkMkLst>
            <pc:docMk/>
            <pc:sldMk cId="3637318454" sldId="257"/>
            <ac:inkMk id="5" creationId="{6FC7C133-498C-4FDA-A815-B7C560757E59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541778303" sldId="263"/>
        </pc:sldMkLst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541778303" sldId="263"/>
            <ac:inkMk id="4" creationId="{2A9E96B3-2993-4BDE-92DE-9C0E79E87757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2349933283" sldId="269"/>
        </pc:sldMkLst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2349933283" sldId="269"/>
            <ac:inkMk id="4" creationId="{655DC089-3DF3-43C6-9F16-BDDF1178570C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3899634241" sldId="270"/>
        </pc:sldMkLst>
        <pc:inkChg chg="add">
          <ac:chgData name="Chad Vidden" userId="fa919fd6-03f8-48d0-9b95-10ac8c9672df" providerId="ADAL" clId="{A5E09F4D-1D81-41B0-B102-02536FF766FA}" dt="2020-09-20T00:48:01.927" v="0"/>
          <ac:inkMkLst>
            <pc:docMk/>
            <pc:sldMk cId="3899634241" sldId="270"/>
            <ac:inkMk id="4" creationId="{726FD3C0-4E00-43D1-A18B-01845390D216}"/>
          </ac:inkMkLst>
        </pc:inkChg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3899634241" sldId="270"/>
            <ac:inkMk id="5" creationId="{EBC1C772-2EBB-4981-AABA-F941906918DE}"/>
          </ac:inkMkLst>
        </pc:inkChg>
      </pc:sldChg>
      <pc:sldChg chg="addSp">
        <pc:chgData name="Chad Vidden" userId="fa919fd6-03f8-48d0-9b95-10ac8c9672df" providerId="ADAL" clId="{A5E09F4D-1D81-41B0-B102-02536FF766FA}" dt="2020-09-20T00:59:18.701" v="19"/>
        <pc:sldMkLst>
          <pc:docMk/>
          <pc:sldMk cId="2013346728" sldId="271"/>
        </pc:sldMkLst>
        <pc:inkChg chg="add">
          <ac:chgData name="Chad Vidden" userId="fa919fd6-03f8-48d0-9b95-10ac8c9672df" providerId="ADAL" clId="{A5E09F4D-1D81-41B0-B102-02536FF766FA}" dt="2020-09-20T00:48:01.927" v="0"/>
          <ac:inkMkLst>
            <pc:docMk/>
            <pc:sldMk cId="2013346728" sldId="271"/>
            <ac:inkMk id="4" creationId="{64D62CE7-80F7-4DDC-B9C5-2EF0EEDAE808}"/>
          </ac:inkMkLst>
        </pc:inkChg>
        <pc:inkChg chg="add">
          <ac:chgData name="Chad Vidden" userId="fa919fd6-03f8-48d0-9b95-10ac8c9672df" providerId="ADAL" clId="{A5E09F4D-1D81-41B0-B102-02536FF766FA}" dt="2020-09-20T00:59:18.701" v="19"/>
          <ac:inkMkLst>
            <pc:docMk/>
            <pc:sldMk cId="2013346728" sldId="271"/>
            <ac:inkMk id="5" creationId="{A3A41B86-119D-4195-A939-4708A4843340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1054420837" sldId="272"/>
        </pc:sldMkLst>
        <pc:inkChg chg="add">
          <ac:chgData name="Chad Vidden" userId="fa919fd6-03f8-48d0-9b95-10ac8c9672df" providerId="ADAL" clId="{A5E09F4D-1D81-41B0-B102-02536FF766FA}" dt="2020-09-20T00:59:18.701" v="19"/>
          <ac:inkMkLst>
            <pc:docMk/>
            <pc:sldMk cId="1054420837" sldId="272"/>
            <ac:inkMk id="4" creationId="{7987C89F-BBC2-4EE7-A664-7E3ABB31700A}"/>
          </ac:inkMkLst>
        </pc:inkChg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1054420837" sldId="272"/>
            <ac:inkMk id="5" creationId="{EB4AB550-4614-4B41-B1D0-357B4DCB6E30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1017030030" sldId="275"/>
        </pc:sldMkLst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1017030030" sldId="275"/>
            <ac:inkMk id="4" creationId="{DD7D5933-DD1D-4F4C-94F6-A44F71BF7577}"/>
          </ac:inkMkLst>
        </pc:inkChg>
      </pc:sldChg>
      <pc:sldChg chg="addSp modSp add">
        <pc:chgData name="Chad Vidden" userId="fa919fd6-03f8-48d0-9b95-10ac8c9672df" providerId="ADAL" clId="{A5E09F4D-1D81-41B0-B102-02536FF766FA}" dt="2020-09-20T00:59:18.701" v="19"/>
        <pc:sldMkLst>
          <pc:docMk/>
          <pc:sldMk cId="1314513191" sldId="276"/>
        </pc:sldMkLst>
        <pc:spChg chg="mod">
          <ac:chgData name="Chad Vidden" userId="fa919fd6-03f8-48d0-9b95-10ac8c9672df" providerId="ADAL" clId="{A5E09F4D-1D81-41B0-B102-02536FF766FA}" dt="2020-09-20T00:48:15.353" v="18" actId="20577"/>
          <ac:spMkLst>
            <pc:docMk/>
            <pc:sldMk cId="1314513191" sldId="276"/>
            <ac:spMk id="2" creationId="{64584B6A-8458-4586-BAC2-5BB71EA5C8EA}"/>
          </ac:spMkLst>
        </pc:spChg>
        <pc:inkChg chg="add">
          <ac:chgData name="Chad Vidden" userId="fa919fd6-03f8-48d0-9b95-10ac8c9672df" providerId="ADAL" clId="{A5E09F4D-1D81-41B0-B102-02536FF766FA}" dt="2020-09-20T00:59:18.701" v="19"/>
          <ac:inkMkLst>
            <pc:docMk/>
            <pc:sldMk cId="1314513191" sldId="276"/>
            <ac:inkMk id="4" creationId="{C7B39B10-D74B-4502-BD6C-3D02C25B3079}"/>
          </ac:inkMkLst>
        </pc:inkChg>
      </pc:sldChg>
      <pc:sldChg chg="addSp modSp add">
        <pc:chgData name="Chad Vidden" userId="fa919fd6-03f8-48d0-9b95-10ac8c9672df" providerId="ADAL" clId="{A5E09F4D-1D81-41B0-B102-02536FF766FA}" dt="2020-09-20T01:09:35.961" v="41"/>
        <pc:sldMkLst>
          <pc:docMk/>
          <pc:sldMk cId="695636613" sldId="277"/>
        </pc:sldMkLst>
        <pc:spChg chg="mod">
          <ac:chgData name="Chad Vidden" userId="fa919fd6-03f8-48d0-9b95-10ac8c9672df" providerId="ADAL" clId="{A5E09F4D-1D81-41B0-B102-02536FF766FA}" dt="2020-09-20T00:59:31.793" v="39" actId="20577"/>
          <ac:spMkLst>
            <pc:docMk/>
            <pc:sldMk cId="695636613" sldId="277"/>
            <ac:spMk id="2" creationId="{B89472BF-950B-4A0B-A995-17485B64830A}"/>
          </ac:spMkLst>
        </pc:spChg>
        <pc:inkChg chg="add">
          <ac:chgData name="Chad Vidden" userId="fa919fd6-03f8-48d0-9b95-10ac8c9672df" providerId="ADAL" clId="{A5E09F4D-1D81-41B0-B102-02536FF766FA}" dt="2020-09-20T01:02:52.941" v="40"/>
          <ac:inkMkLst>
            <pc:docMk/>
            <pc:sldMk cId="695636613" sldId="277"/>
            <ac:inkMk id="4" creationId="{8E9F9362-2E73-47AB-907E-AF0DF67279BA}"/>
          </ac:inkMkLst>
        </pc:inkChg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695636613" sldId="277"/>
            <ac:inkMk id="5" creationId="{2E844065-80C8-4196-BD82-4EE78EAEE9A1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2155A540-FAEE-5F01-8D0A-35FBAA4D7EEE}"/>
    <pc:docChg chg="addSld modSld">
      <pc:chgData name="Chad Vidden" userId="S::cvidden@uwlax.edu::fa919fd6-03f8-48d0-9b95-10ac8c9672df" providerId="AD" clId="Web-{2155A540-FAEE-5F01-8D0A-35FBAA4D7EEE}" dt="2020-09-27T01:08:18.094" v="267" actId="20577"/>
      <pc:docMkLst>
        <pc:docMk/>
      </pc:docMkLst>
      <pc:sldChg chg="modSp">
        <pc:chgData name="Chad Vidden" userId="S::cvidden@uwlax.edu::fa919fd6-03f8-48d0-9b95-10ac8c9672df" providerId="AD" clId="Web-{2155A540-FAEE-5F01-8D0A-35FBAA4D7EEE}" dt="2020-09-27T01:08:15.172" v="265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155A540-FAEE-5F01-8D0A-35FBAA4D7EEE}" dt="2020-09-27T01:08:15.172" v="265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Notes">
        <pc:chgData name="Chad Vidden" userId="S::cvidden@uwlax.edu::fa919fd6-03f8-48d0-9b95-10ac8c9672df" providerId="AD" clId="Web-{2155A540-FAEE-5F01-8D0A-35FBAA4D7EEE}" dt="2020-09-27T01:01:43.544" v="8"/>
        <pc:sldMkLst>
          <pc:docMk/>
          <pc:sldMk cId="2822997521" sldId="270"/>
        </pc:sldMkLst>
      </pc:sldChg>
      <pc:sldChg chg="modSp new modNotes">
        <pc:chgData name="Chad Vidden" userId="S::cvidden@uwlax.edu::fa919fd6-03f8-48d0-9b95-10ac8c9672df" providerId="AD" clId="Web-{2155A540-FAEE-5F01-8D0A-35FBAA4D7EEE}" dt="2020-09-27T01:02:24.044" v="86"/>
        <pc:sldMkLst>
          <pc:docMk/>
          <pc:sldMk cId="3242083533" sldId="271"/>
        </pc:sldMkLst>
        <pc:spChg chg="mod">
          <ac:chgData name="Chad Vidden" userId="S::cvidden@uwlax.edu::fa919fd6-03f8-48d0-9b95-10ac8c9672df" providerId="AD" clId="Web-{2155A540-FAEE-5F01-8D0A-35FBAA4D7EEE}" dt="2020-09-27T01:02:02.294" v="60" actId="20577"/>
          <ac:spMkLst>
            <pc:docMk/>
            <pc:sldMk cId="3242083533" sldId="271"/>
            <ac:spMk id="2" creationId="{6346EBD3-3E27-48B7-A57D-4E9FE1171133}"/>
          </ac:spMkLst>
        </pc:spChg>
      </pc:sldChg>
      <pc:sldChg chg="modSp new modNotes">
        <pc:chgData name="Chad Vidden" userId="S::cvidden@uwlax.edu::fa919fd6-03f8-48d0-9b95-10ac8c9672df" providerId="AD" clId="Web-{2155A540-FAEE-5F01-8D0A-35FBAA4D7EEE}" dt="2020-09-27T01:07:11.235" v="230"/>
        <pc:sldMkLst>
          <pc:docMk/>
          <pc:sldMk cId="3090900811" sldId="272"/>
        </pc:sldMkLst>
        <pc:spChg chg="mod">
          <ac:chgData name="Chad Vidden" userId="S::cvidden@uwlax.edu::fa919fd6-03f8-48d0-9b95-10ac8c9672df" providerId="AD" clId="Web-{2155A540-FAEE-5F01-8D0A-35FBAA4D7EEE}" dt="2020-09-27T01:02:31.700" v="97" actId="20577"/>
          <ac:spMkLst>
            <pc:docMk/>
            <pc:sldMk cId="3090900811" sldId="272"/>
            <ac:spMk id="2" creationId="{4E18ECDE-B74C-4777-9FB1-6A9F5A75B514}"/>
          </ac:spMkLst>
        </pc:spChg>
      </pc:sldChg>
      <pc:sldChg chg="modSp new modNotes">
        <pc:chgData name="Chad Vidden" userId="S::cvidden@uwlax.edu::fa919fd6-03f8-48d0-9b95-10ac8c9672df" providerId="AD" clId="Web-{2155A540-FAEE-5F01-8D0A-35FBAA4D7EEE}" dt="2020-09-27T01:05:16.793" v="166"/>
        <pc:sldMkLst>
          <pc:docMk/>
          <pc:sldMk cId="994535482" sldId="273"/>
        </pc:sldMkLst>
        <pc:spChg chg="mod">
          <ac:chgData name="Chad Vidden" userId="S::cvidden@uwlax.edu::fa919fd6-03f8-48d0-9b95-10ac8c9672df" providerId="AD" clId="Web-{2155A540-FAEE-5F01-8D0A-35FBAA4D7EEE}" dt="2020-09-27T01:05:00.887" v="152" actId="20577"/>
          <ac:spMkLst>
            <pc:docMk/>
            <pc:sldMk cId="994535482" sldId="273"/>
            <ac:spMk id="2" creationId="{532B81D7-397C-49EA-BDBA-0BF85581C7B2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6E4C6B35-C9E4-6128-9C3F-9205C37D8448}"/>
    <pc:docChg chg="addSld delSld modSld">
      <pc:chgData name="Chad Vidden" userId="S::cvidden@uwlax.edu::fa919fd6-03f8-48d0-9b95-10ac8c9672df" providerId="AD" clId="Web-{6E4C6B35-C9E4-6128-9C3F-9205C37D8448}" dt="2020-09-25T15:11:59.769" v="76" actId="20577"/>
      <pc:docMkLst>
        <pc:docMk/>
      </pc:docMkLst>
      <pc:sldChg chg="delSp modSp">
        <pc:chgData name="Chad Vidden" userId="S::cvidden@uwlax.edu::fa919fd6-03f8-48d0-9b95-10ac8c9672df" providerId="AD" clId="Web-{6E4C6B35-C9E4-6128-9C3F-9205C37D8448}" dt="2020-09-25T15:11:54.863" v="7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E4C6B35-C9E4-6128-9C3F-9205C37D8448}" dt="2020-09-25T15:11:02.003" v="1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6E4C6B35-C9E4-6128-9C3F-9205C37D8448}" dt="2020-09-25T15:11:54.863" v="7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6E4C6B35-C9E4-6128-9C3F-9205C37D8448}" dt="2020-09-25T15:10:49.268" v="0"/>
          <ac:inkMkLst>
            <pc:docMk/>
            <pc:sldMk cId="3637318454" sldId="257"/>
            <ac:inkMk id="5" creationId="{6FC7C133-498C-4FDA-A815-B7C560757E59}"/>
          </ac:inkMkLst>
        </pc:inkChg>
      </pc:sldChg>
      <pc:sldChg chg="delSp modSp">
        <pc:chgData name="Chad Vidden" userId="S::cvidden@uwlax.edu::fa919fd6-03f8-48d0-9b95-10ac8c9672df" providerId="AD" clId="Web-{6E4C6B35-C9E4-6128-9C3F-9205C37D8448}" dt="2020-09-25T15:11:32.175" v="4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6E4C6B35-C9E4-6128-9C3F-9205C37D8448}" dt="2020-09-25T15:11:32.175" v="48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6E4C6B35-C9E4-6128-9C3F-9205C37D8448}" dt="2020-09-25T15:11:28.191" v="47"/>
          <ac:inkMkLst>
            <pc:docMk/>
            <pc:sldMk cId="541778303" sldId="263"/>
            <ac:inkMk id="4" creationId="{2A9E96B3-2993-4BDE-92DE-9C0E79E87757}"/>
          </ac:inkMkLst>
        </pc:inkChg>
      </pc:sldChg>
      <pc:sldChg chg="delSp modSp">
        <pc:chgData name="Chad Vidden" userId="S::cvidden@uwlax.edu::fa919fd6-03f8-48d0-9b95-10ac8c9672df" providerId="AD" clId="Web-{6E4C6B35-C9E4-6128-9C3F-9205C37D8448}" dt="2020-09-25T15:11:37.019" v="51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6E4C6B35-C9E4-6128-9C3F-9205C37D8448}" dt="2020-09-25T15:11:37.019" v="51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6E4C6B35-C9E4-6128-9C3F-9205C37D8448}" dt="2020-09-25T15:11:23.722" v="46"/>
          <ac:inkMkLst>
            <pc:docMk/>
            <pc:sldMk cId="2349933283" sldId="269"/>
            <ac:inkMk id="4" creationId="{655DC089-3DF3-43C6-9F16-BDDF1178570C}"/>
          </ac:inkMkLst>
        </pc:inkChg>
      </pc:sldChg>
      <pc:sldChg chg="modSp new">
        <pc:chgData name="Chad Vidden" userId="S::cvidden@uwlax.edu::fa919fd6-03f8-48d0-9b95-10ac8c9672df" providerId="AD" clId="Web-{6E4C6B35-C9E4-6128-9C3F-9205C37D8448}" dt="2020-09-25T15:11:58.800" v="74" actId="20577"/>
        <pc:sldMkLst>
          <pc:docMk/>
          <pc:sldMk cId="2822997521" sldId="270"/>
        </pc:sldMkLst>
        <pc:spChg chg="mod">
          <ac:chgData name="Chad Vidden" userId="S::cvidden@uwlax.edu::fa919fd6-03f8-48d0-9b95-10ac8c9672df" providerId="AD" clId="Web-{6E4C6B35-C9E4-6128-9C3F-9205C37D8448}" dt="2020-09-25T15:11:58.800" v="74" actId="20577"/>
          <ac:spMkLst>
            <pc:docMk/>
            <pc:sldMk cId="2822997521" sldId="270"/>
            <ac:spMk id="2" creationId="{6044CA2A-8ECD-4590-9451-442982CC99B3}"/>
          </ac:spMkLst>
        </pc:spChg>
      </pc:sldChg>
      <pc:sldChg chg="del">
        <pc:chgData name="Chad Vidden" userId="S::cvidden@uwlax.edu::fa919fd6-03f8-48d0-9b95-10ac8c9672df" providerId="AD" clId="Web-{6E4C6B35-C9E4-6128-9C3F-9205C37D8448}" dt="2020-09-25T15:11:15.503" v="45"/>
        <pc:sldMkLst>
          <pc:docMk/>
          <pc:sldMk cId="3899634241" sldId="270"/>
        </pc:sldMkLst>
      </pc:sldChg>
      <pc:sldChg chg="del">
        <pc:chgData name="Chad Vidden" userId="S::cvidden@uwlax.edu::fa919fd6-03f8-48d0-9b95-10ac8c9672df" providerId="AD" clId="Web-{6E4C6B35-C9E4-6128-9C3F-9205C37D8448}" dt="2020-09-25T15:11:15.472" v="44"/>
        <pc:sldMkLst>
          <pc:docMk/>
          <pc:sldMk cId="2013346728" sldId="271"/>
        </pc:sldMkLst>
      </pc:sldChg>
      <pc:sldChg chg="del">
        <pc:chgData name="Chad Vidden" userId="S::cvidden@uwlax.edu::fa919fd6-03f8-48d0-9b95-10ac8c9672df" providerId="AD" clId="Web-{6E4C6B35-C9E4-6128-9C3F-9205C37D8448}" dt="2020-09-25T15:11:15.409" v="42"/>
        <pc:sldMkLst>
          <pc:docMk/>
          <pc:sldMk cId="1054420837" sldId="272"/>
        </pc:sldMkLst>
      </pc:sldChg>
      <pc:sldChg chg="del">
        <pc:chgData name="Chad Vidden" userId="S::cvidden@uwlax.edu::fa919fd6-03f8-48d0-9b95-10ac8c9672df" providerId="AD" clId="Web-{6E4C6B35-C9E4-6128-9C3F-9205C37D8448}" dt="2020-09-25T15:11:15.347" v="40"/>
        <pc:sldMkLst>
          <pc:docMk/>
          <pc:sldMk cId="2464242284" sldId="273"/>
        </pc:sldMkLst>
      </pc:sldChg>
      <pc:sldChg chg="del">
        <pc:chgData name="Chad Vidden" userId="S::cvidden@uwlax.edu::fa919fd6-03f8-48d0-9b95-10ac8c9672df" providerId="AD" clId="Web-{6E4C6B35-C9E4-6128-9C3F-9205C37D8448}" dt="2020-09-25T15:11:15.331" v="38"/>
        <pc:sldMkLst>
          <pc:docMk/>
          <pc:sldMk cId="229801104" sldId="274"/>
        </pc:sldMkLst>
      </pc:sldChg>
      <pc:sldChg chg="del">
        <pc:chgData name="Chad Vidden" userId="S::cvidden@uwlax.edu::fa919fd6-03f8-48d0-9b95-10ac8c9672df" providerId="AD" clId="Web-{6E4C6B35-C9E4-6128-9C3F-9205C37D8448}" dt="2020-09-25T15:11:15.347" v="39"/>
        <pc:sldMkLst>
          <pc:docMk/>
          <pc:sldMk cId="1017030030" sldId="275"/>
        </pc:sldMkLst>
      </pc:sldChg>
      <pc:sldChg chg="del">
        <pc:chgData name="Chad Vidden" userId="S::cvidden@uwlax.edu::fa919fd6-03f8-48d0-9b95-10ac8c9672df" providerId="AD" clId="Web-{6E4C6B35-C9E4-6128-9C3F-9205C37D8448}" dt="2020-09-25T15:11:15.425" v="43"/>
        <pc:sldMkLst>
          <pc:docMk/>
          <pc:sldMk cId="1314513191" sldId="276"/>
        </pc:sldMkLst>
      </pc:sldChg>
      <pc:sldChg chg="del">
        <pc:chgData name="Chad Vidden" userId="S::cvidden@uwlax.edu::fa919fd6-03f8-48d0-9b95-10ac8c9672df" providerId="AD" clId="Web-{6E4C6B35-C9E4-6128-9C3F-9205C37D8448}" dt="2020-09-25T15:11:15.378" v="41"/>
        <pc:sldMkLst>
          <pc:docMk/>
          <pc:sldMk cId="695636613" sldId="277"/>
        </pc:sldMkLst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44:53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20892 11869 19 0,'7'-13'9'0,"0"-3"-2"15,-7 7 9-15,0-7-15 16,-4-6 1-16,1-3 0 15,-8 0 1-15,-3-3-3 16,-4-7 1-16,1 1 1 16,-5-1 0-16,1 7-1 15,0 3 1-15,3 0-1 16,1 3 0-16,-8 6-2 0,-7 4 1 16,-6 3 0-16,-12-1 0 15,-3-2 0-15,-7-1 0 16,-7 0 0-16,7 1 1 15,0-1-1-15,0 1 0 16,-3 2 0-16,-4 4 0 16,0 6 0-16,-4 6 0 15,1 7-1-15,3 0 0 16,0 8 0-16,0 5 0 16,0 11-1-16,3-2 0 0,8-4-1 15,10 4 1-15,7 5 0 16,14 4 1-16,11 3 0 15,14 7 0-15,11 2 0 16,10 4 1-16,14 12 0 16,-3-10 0-16,10 4-1 15,11 0 0-15,4 6-1 16,6 0 1-16,8-3-2 16,3 3 0-16,0-3-1 15,3-9 0-15,1-7 2 16,-4-9 0-16,4-12 3 15,3-14 1-15,-3-8 3 16,-4-10 0-16,0-19 2 16,7-9 1-16,-4-13-1 15,1-9 0-15,-4 0-4 16,-7-13 1-16,-3 3-3 16,-15-2 1-16,-10-10-2 0,-7-7 0 15,-8 1-1-15,-10-7 0 16,-10 0 0-16,-11-9 0 15,-11 3 0-15,-10 0 1 16,-7-3-1-16,-11 13 0 16,-11 2 0-16,1 10 1 15,-4 10-1-15,-14 12 1 16,-7 0-2-16,-7 9 1 16,-8 7 1-16,-9 3 0 15,-12 3 0-15,-6-4 0 0,-1 7-7 16,1 4 1-16,-1 18-2 15,29 9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45:03.6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3:46:55.010"/>
    </inkml:context>
  </inkml:definitions>
  <inkml:trace contextRef="#ctx0" brushRef="#br0">2127 4217 39 0,'-3'7'19'0,"24"-7"-11"0,-14 3 20 16,4-3-24-16,-1 0 1 15,1 3 2-15,-1-3 1 16,8 3-10-16,3-3 0 16,0 3 7-16,7 3 0 15,4-6-3-15,-4-3 1 0,1 3-2 16,-8-3 0-16,0 3-1 16,-10 0 0-16,-1 3-1 15,-3 10 1-15,-7 2-1 16,-7 7 1-16,-3 0-1 15,-1 0 1-15,-7-3-1 16,4-3 1-16,7-1 0 16,-3 1 0-16,3-3 0 15,3 2 1-15,4-5-1 16,11 2 0-16,-1 1 0 31,1-4 1-31,10 1-1 0,4-7 0 0,-4 3 0 16,-7 0 1-16,11 1-1 15,-4-1 0-15,-7 3 0 16,4 7 0-16,-8-7-1 16,-3 4 1-16,-7 12-1 15,-7 3 1-15,-3 4-1 0,-19-1 0 16,-2 3-1-16,-12 1 0 16,-6-1-7-16,-1-8 0 15,-6 2-6-15,3-6 0 16</inkml:trace>
  <inkml:trace contextRef="#ctx0" brushRef="#br0" timeOffset="718.7">3687 4462 36 0,'0'3'18'0,"-11"13"-16"0,-3-7 24 0,3-3-26 15,8 7 0-15,-8 3 0 16,-6-4 1 0,6 16-1-1,-7-9 0-15,15 3 0 16,-8-16 1-16,11 4 0 16,4-1 0-16,3 1 0 15,3-7 0-15,8 3 0 16,3-3 1-16,-10 3-1 15,3 4 1-15,-7 2-1 16,-7 4 0-16,-7 9-1 16,-4-6 0-16,1 6-3 15,-4-6 1-15,3-3-6 16,-7-7 1-16,8 0-5 16,-8 1 0-16</inkml:trace>
  <inkml:trace contextRef="#ctx0" brushRef="#br0" timeOffset="1035.9">3877 4590 31 0,'11'10'15'0,"-4"6"-11"0,-4-13 25 0,4 3-29 16,-7 0 1-1,0 22 2 1,4-3 1-16,3-3-4 16,-4 0 0-16,4-6 2 15,4 0 1-15,0-7-2 16,6-3 1-16,-6-12-1 16,3-3 1-16,0-7-2 15,-3-6 1-15,-1-3-2 16,1-3 0-16,-8-7-11 15,4-2 0-15,-7-4-1 16,-7-6 1-16</inkml:trace>
  <inkml:trace contextRef="#ctx0" brushRef="#br0" timeOffset="1289.57">4145 4017 28 0,'11'25'14'0,"-8"22"-5"0,-3-25 24 16,0 9-30-16,0 3 1 16,0 14 2-1,0 2 1-15,0 9-9 0,0 4 1 16,0 6 4-16,0 0 1 16,0-16-3-16,0-6 1 15,0-12-3-15,0-10 0 16,0-6-4-16,0-16 0 0,0-3-5 15,7-10 1-15,-7-5-5 16,0-1 1-16</inkml:trace>
  <inkml:trace contextRef="#ctx0" brushRef="#br0" timeOffset="1502.5">4219 4499 29 0,'25'16'14'0,"10"-3"-4"15,-21-7 22-15,7 3-29 16,1 1 0-16,6 2 0 16,-7 1 1-16,-3 6-6 15,-4-10 0-15,-7 10 3 16,-7 6 0-16,-7-3-3 16,-7 0 1-16,-4-3-6 15,-3-4 0-15,-7-2-5 0,6-7 0 16</inkml:trace>
  <inkml:trace contextRef="#ctx0" brushRef="#br0" timeOffset="1860.3">4763 4553 28 0,'3'0'14'0,"4"0"-5"0,-7 0 19 0,0 0-26 15,-7 0 0-15,4 0 1 16,-8 0 1-16,11 6-5 16,-11 0 0-16,1 7 3 15,3-1 0-15,-11 4-1 16,4-3 0-16,0 2-1 15,3 1 1-15,1 3-1 16,6-4 1-16,-6 4-1 16,10 0 0-16,3 0-1 15,8 0 1-15,-1-4-2 16,1-5 0-16,6-4-5 16,5-3 0 15,-5 0-5-31,1-9 1 0</inkml:trace>
  <inkml:trace contextRef="#ctx0" brushRef="#br0" timeOffset="2281.25">5101 4625 34 0,'11'25'17'0,"-1"-22"-19"0,-10 3 27 16,-7-2-26-16,4 2 1 0,-8 3-1 16,-6 1 1-16,-1 2 0 15,4 4 0-15,-7 0 0 16,7 2 0-16,-1 1 0 16,8-3 1-16,4 0-1 15,-4-4 1-15,7 4-1 16,7-13 1-16,-4-3-1 15,4-3 0-15,4-7-1 16,0-2 1-16,-1 2-1 16,1-2 0-16,-1 2 0 15,1-2 0-15,3-1 0 16,-10 7 1-16,3 3 0 16,3 3 1-16,-6 3-1 15,3 3 1-15,3 4-1 16,1-1 1-16,0 1-4 15,-1-1 1-15,1 0-7 0,-4-5 0 16</inkml:trace>
  <inkml:trace contextRef="#ctx0" brushRef="#br0" timeOffset="2926.81">5380 4471 34 0,'3'28'17'0,"-13"1"-21"0,6-23 28 16,-3 3-24-16,4 1 0 0,-8-1 0 15,4 1 1-15,-4 2-2 16,1 1 1 0,-1-4 0-16,4 1 1 0,0-1-1 15,4-3 0-15,3-3 0 16,3 0 1-16,4 1-1 15,4-1 1-15,-1 3-1 16,8-3 1-16,-7 3-1 16,6 4 1-16,-6-10-2 15,-1 9 1-15,-6 1-1 16,3 2 1-16,-7 1-1 16,-7-4 1-16,3 1-1 15,-6-1 1-15,-1 0-1 16,-6 1 1-16,6-1-1 15,4-3 1-15,3-2 0 0,4 2 0 16,0 3 0 0,11-2 1-16,-4-4-1 0,14-3 1 15,0-7 1-15,18-5 1 16,-3-7-1-16,9-3 1 16,5 0-1-16,-8-3 0 15,-3 3-1-15,-7 6 1 16,-4-2-3-16,0-4 1 15,-14 0-1-15,0 0 0 16,-10 3 0-16,-4 0 1 0,-4 7-1 16,-6 2 1-16,-8 10 0 15,0 6 0-15,-3 10 0 16,11 0 0-16,-8 3 0 47,8 6 0-47,6 3 1 0,4 6 0 15,11-9-1-15,-1 4 1 0,4-10-1 0,4-4 0 0,0-9-4 16,-1 4 1-16,-3-10-8 16,-3-10 0-16</inkml:trace>
  <inkml:trace contextRef="#ctx0" brushRef="#br0" timeOffset="3304">6167 4418 36 0,'0'0'18'0,"-11"-6"-19"0,11-1 28 16,-11 4-27-16,1 6 1 15,-4 4 1-15,0 2 0 16,3 7-2-16,-3-1 0 15,0 7 1-15,3-3 1 16,11 0-1-16,-7-3 0 0,7-1 0 16,7-5 0-16,-3-4 1 15,10 3 0-15,7 1 1 16,4-4 0-16,10 0-1 16,-7 1 1-16,4 2-2 15,-11-3 1-15,-10 7-2 16,-4-1 1-16,-11 10-2 15,-10-6 1-15,-14 3-7 16,-14 0 0-16,-18-4-7 16,-11 1 0-16</inkml:trace>
  <inkml:trace contextRef="#ctx0" brushRef="#br0" timeOffset="4533.26">2417 5218 25 0,'24'22'12'0,"19"-19"-4"16,-26-3 10-16,4 0-15 16,8-3 1-16,2 3 3 15,1 3 1-15,7 3-8 16,-7-6 0-16,3 6 5 16,-3-3 1-16,6 4-2 15,1-7 1-15,-3 3-2 16,9-3 1-16,-6 3-2 15,4 0 1-15,-5 3-1 16,5 1 1-16,3-1-1 16,3-6 1-16,0 3-1 0,4 3 1 15,-3-6-2-15,-1 0 1 16,4 0 0-16,-7 0 0 16,3 0-1-16,1-6 1 15,-1 6-1-15,4 0 1 16,-4 0 0-16,1-3 0 15,-1 3-1-15,0 0 1 16,11-10-1-16,-10 4 0 16,10-3 0-16,0 2 0 0,0-2-1 15,3 0 1-15,1 6 0 16,-1-10 0-16,4 7 0 16,-3-10 0-16,-4 3 0 15,7 7 0-15,3-3-1 16,11 3 1-16,15 2-1 15,-1-5 1-15,11-4-1 16,3 1 0-16,1-4-1 16,-8 1 1-16,-3-4-1 15,-22 0 1-15,-3 0 0 16,-3 7 0-16,-4-1-1 16,-7 4 0-16,-4 5-2 15,-6-5 0-15,-12 0-5 16,-2-1 1-16,-12-5-11 15,-9-1 1-15,-22 3-3 16,-4 4 1-16</inkml:trace>
  <inkml:trace contextRef="#ctx0" brushRef="#br0" timeOffset="5302.87">3242 6002 45 0,'11'0'22'0,"-4"6"-20"16,-4 0 41-16,-3 0-42 16,0 10 0-16,0 0 1 15,-3 6 0-15,3 3-3 16,-7 3 1-16,3 6-1 15,4-2 1-15,0-1-6 16,11-3 0-16,-1-6-9 16,-3-12 1-16</inkml:trace>
  <inkml:trace contextRef="#ctx0" brushRef="#br0" timeOffset="5749.63">3560 5920 41 0,'17'3'20'0,"-6"-12"-10"0,-8 2 28 16,-3 1-36-16,7-3 1 0,-7-1 1 15,-7-15 0-15,-3 6-5 16,-11-6 0-16,-8 3 3 15,-6 4 0-15,-4 2-1 16,-7 3 0-16,-7 13-1 16,-7-3 0-16,4 10-2 15,3 5 0-15,4 7-2 16,-1 6 0-16,1 9-2 16,10 17 1-16,11 18-1 15,14 9 1-15,7 0 0 16,17 1 1-16,19-7 2 15,9-9 0-15,22-10 2 16,11-12 1-16,17-13 0 16,-7-19 1-16,-3-12 0 15,-15-9 0-15,-3-10 1 0,-3-13 1 16,-18-6-2 0,-8-12 1-16,-2-10-6 0,-19-6 1 15,-10 10-10-15,-10 2 0 16</inkml:trace>
  <inkml:trace contextRef="#ctx0" brushRef="#br0" timeOffset="7071.07">4233 7664 40 0,'22'25'20'0,"16"12"-15"0,-27-31 30 16,10 7-32-16,0-7 0 16,7-3 1-16,1-9 1 15,-8-13-6 1,4-6 1-16,-1-9 4 0,-10-16 0 15,-3-7-1-15,-4-21 1 16,-18-23-1-16,1-8 1 16,-11-4-2-16,-4-3 1 15,0 0-1-15,-3 9 1 16,0 13-2-16,10 6 0 16,4 19-2-16,3 3 1 15,11 10-1-15,4 6 1 16,7 3-1-16,6 6 0 0,1 6-2 15,3 10 1-15,7 7-3 16,-3 14 1-16,0 4-4 16,-11 4 1-16,-4 2-11 15,-13 13 1-15</inkml:trace>
  <inkml:trace contextRef="#ctx0" brushRef="#br0" timeOffset="7730.94">4801 7874 39 0,'0'0'19'0,"11"-4"-14"0,-11 4 24 0,0 0-29 15,-7-3 1-15,3 0 0 16,-13 3 0-16,6 6-2 16,-10 7 1-16,0 0 1 15,-4 2 0-15,0 10 0 16,1 4 1-16,3 2-1 15,3-6 0-15,7 0-1 16,8 0 0-16,3-9 0 16,10-4 0-16,1-5-1 15,7-4 0-15,-8-6 0 16,4-7 0-16,0-2 0 16,0-4 1-16,4-3-1 15,-7-6 0-15,-4 6-2 16,3-3 0-16,1 0 0 0,0 4 0 15,-1 2 0-15,1 7 1 16,-1 9 2-16,1 3 0 16,-1 9 2-16,8 4 1 15,-7 9 0-15,6-3 0 16,-3 0-3-16,4 0 0 16,3-3-11-16,-3-7 1 15</inkml:trace>
  <inkml:trace contextRef="#ctx0" brushRef="#br0" timeOffset="8406">5031 6049 39 0,'-25'56'19'0,"0"-18"-17"0,15-26 28 0,-8 1-30 0,-3-4 0 16,0 1-1-16,-8-4 1 15,1-6 0-15,7-6 0 16,0-4-1-16,10-6 1 15,1 1-1-15,6-4 1 0,4-3-2 16,7 0 1-16,4 6 0 16,6 1 1-16,-2 5-1 15,9-5 1-15,-3 5 0 16,1 4 0-16,-1 12 0 16,0 10 1-16,4-7-1 46,-4 7 1-46,-4 3-1 32,8 3 1-17,3 3 0 32,1 0 0-47,2-3 1 16,-2-6 0-16,-1-7 1 0,4-6 1 15,-8-9 0-15,1-10 1 0,-14 0 0 0,-8-2 0 0,-3-7-2 0,-3-4 1 0,-8-2-2 0,-14 3 1 16,1 6-4-16,-12 3 0 0,1 6-7 0,7 7 1 0,-4 9-10 0,-3 13 1 0</inkml:trace>
  <inkml:trace contextRef="#ctx0" brushRef="#br0" timeOffset="8921.53">5669 7391 38 0,'-7'6'19'0,"4"-19"-14"16,-4 13 25-16,3-3-26 15,4-9 1-15,-11-10 1 16,1-6 1-16,3-19-9 15,-4-4 0-15,-6-8 6 0,6-16 1 16,4 9-4-16,3-6 1 16,8 9-1-16,3-9 1 15,11 3-1-15,-4 3 0 16,7 13 0-16,4 6 0 16,-1 9 0-16,1 16 0 15,-4 9-3-15,-3 4 1 16,-4 15-6-16,-4 13 1 15,-2 12-11-15,-16 4 1 47</inkml:trace>
  <inkml:trace contextRef="#ctx0" brushRef="#br0" timeOffset="9116.45">5369 7177 53 0,'32'-3'26'0,"32"-6"-30"16,-47 9 42-16,11 0-38 16,4 0 1-16,3 0-2 15,8 0 1-15,-4-6-5 16,-11-4 0-16,4-2-9 16,-4 2 0-16</inkml:trace>
  <inkml:trace contextRef="#ctx0" brushRef="#br0" timeOffset="9336.1">6138 6980 40 0,'22'-3'20'0,"-5"12"-12"0,-17-9 28 16,4 3-36-16,-4 4 1 16,-4 2 0-16,-3 0 0 15,-7 7-2-15,-4 0 1 16,-3 6 0-16,0 6 1 15,-7 3-3-15,-4 7 1 0,11 3-1 16,3-4 1 0,11 1-2-16,4 3 0 15,13-13-5-15,1-9 1 0,10-10-5 16,0-9 0 0</inkml:trace>
  <inkml:trace contextRef="#ctx0" brushRef="#br0" timeOffset="9549.41">6385 7049 37 0,'11'0'18'0,"-11"50"-14"0,-7-37 30 0,3 5-31 16,4 4 0-16,-14 3 0 16,4 4 1-16,-5 2-6 15,-6-3 1-15,-3 7 3 16,10-4 1-16,-8 0-3 0,12-2 0 15,-1-7-5 1,4-13 1-16,7-6-10 0,-7-12 1 16</inkml:trace>
  <inkml:trace contextRef="#ctx0" brushRef="#br0" timeOffset="9802.07">6195 7024 29 0,'32'47'14'0,"17"44"-3"0,-35-72 13 0,4 9-24 16,-1 3 0-1,4-3 0-15,-3 7 0 0,7-4 0 16,3-9 0-16,0-3-1 16,-7-13 0-16,-3-6-2 15,3-9 1-15,-10-10-3 16,-4-9 0-16,-4-4-2 15,-6-8 0-15,-1-7-1 47,1-7 1-47,-8-5 0 0,-6 5 0 0</inkml:trace>
  <inkml:trace contextRef="#ctx0" brushRef="#br0" timeOffset="9960.06">6495 6970 53 0,'28'79'26'0,"35"24"-39"0,-45-87 62 0,-4 9-50 0,0 6 1 16,0 1-2-16,-7 5 1 16,-3 4-3-16,-8-3 1 15,-6-10-12-15,-15-3 1 16</inkml:trace>
  <inkml:trace contextRef="#ctx0" brushRef="#br0" timeOffset="10476.49">7497 6563 30 0,'3'37'15'0,"-21"1"-6"0,18-28 14 0,-3 8-22 16,-1 11 1-16,1-1 3 15,-8 9 1-15,4 4-4 16,4 0 0-16,3 3 4 15,0-3 1-15,0-7-1 16,3-6 1-16,4-6-3 0,-7-9 0 16,0-4-3-16,-7-6 0 15,-7-3-2-15,-7 0 1 16,-11-6-1-16,-3-3 1 16,-4-1-1-1,-7 4 0-15,0 3 0 0,8 3 0 31,2 6 0-15,5 4 1 0,6 2-1-16,7 7 1 0,8 6 0 15,10 3 0-15,10 0-1 0,4 4 1 0,11-4-3 0,0-3 0 16,10-3-7-16,7-3 1 0,1-10-7 16,-8-12 1-16</inkml:trace>
  <inkml:trace contextRef="#ctx0" brushRef="#br0" timeOffset="10693.63">7800 6911 40 0,'-7'59'20'15,"-21"4"-21"-15,17-41 33 0,-3 6-32 16,-14 10 1-16,0 6 0 15,3-6 0-15,7-7-3 16,-3-6 1-16,7-9-5 16,3-13 1-16,8-16-7 15,-8-12 1-15</inkml:trace>
  <inkml:trace contextRef="#ctx0" brushRef="#br0" timeOffset="10864.84">7500 6833 37 0,'11'6'18'0,"17"60"-8"0,-10-44 29 0,6 12-36 0,15 19 0 0,0 1 1 0,7 5 1 16,7-2-7-16,-4-4 0 15,-7-3-3-15,-6-12 1 0,-12-7-10 16,-13-9 0-16</inkml:trace>
  <inkml:trace contextRef="#ctx0" brushRef="#br0" timeOffset="12040.83">2660 9605 39 0,'11'18'19'0,"3"-5"-3"16,-7-10 20-16,3 3-32 16,8-3 0-16,-4 1 2 15,14-1 1-15,0 0-9 16,4 0 1-16,-4 0 4 0,4 0 0 16,-4 4-2-16,-13-4 0 15,-1 3-2-15,-14 0 1 16,0 4-2-16,-14 2 1 15,3 1-1-15,-3-1 1 16,-4 7-1-16,-3-3 1 16,3 3 0-16,4-7 0 31,0 35 1-31,4-6 0 16,6-3 1-16,4-7 0 0,4-6 0 15,13-6 0-15,11-10-1 16,1-6 0-16,2-3-9 15,-2-6 0-15,-8 0-7 16,-11-7 0-16</inkml:trace>
  <inkml:trace contextRef="#ctx0" brushRef="#br0" timeOffset="12548.29">3133 9943 43 0,'67'-34'21'0,"46"-79"-5"0,-96 78 31 16,-6 4-45-16,-4-10 1 16,-7-9 0-16,-11-6 0 15,-6-4-4-15,-5 7 1 16,-16 6 2-16,-5 6 0 16,-3 10-2-16,-6 15 1 15,-19 10-2-15,4 15 1 0,-14 10-2 16,-4 12 1-1,15 7-2-15,6 3 1 0,4 12-1 16,0 13 1-16,14 9 0 16,15 16 0-16,9 6 1 15,15-3 0-15,14-6 2 16,8-16 0-16,20-6 1 16,14-19 0-16,15-12-1 15,13-10 1-15,1-16-1 16,3-9 0-16,-3-3-2 15,-15-10 1-15,-3-9-6 16,-10-6 0-16,-8-9-11 16,-7-10 0-16</inkml:trace>
  <inkml:trace contextRef="#ctx0" brushRef="#br0" timeOffset="13449.2">3905 11267 34 0,'0'21'17'0,"21"39"-6"0,-10-47 16 15,0 5-22-15,6 4 0 16,8 0 2-16,3 0 0 0,0-3-8 16,4-3 0-16,0-4 6 15,3-2 1-15,-7-4-4 16,4-9 1-16,-11-7-2 16,8-8 1-16,-5-14-3 15,1-8 0-15,-4-17-1 16,-10-21 1-16,-11-7 2 15,-11-9 0-15,0-13 1 16,-10 1 1-16,-3-7 0 16,-1-3 1-16,7 6-1 15,-3-3 0-15,0 7-2 16,-4-4 1-16,11 6-2 16,4 7 1-16,-1 9-1 15,-3 7 0-15,3-1-1 0,1 13 1 16,-4 3-3-16,3 10 1 15,-7 3-3-15,8 15 1 16,-1 13-5-16,4 3 1 16,7 22-7-16,11 6 1 15,-4 19-2-15,3 0 0 16</inkml:trace>
  <inkml:trace contextRef="#ctx0" brushRef="#br0" timeOffset="14516.54">3905 12079 60 0,'-7'22'30'0,"7"-19"-37"16,7 0 61-16,-3 0-52 15,6 0 0-15,8-6 0 16,0 0 0-16,13-3-4 16,-2 3 0-16,-8-4-3 15,7 1 0-15,-3 0-12 16,-4-4 1-16,-3-5-2 15,3-1 1-15</inkml:trace>
  <inkml:trace contextRef="#ctx0" brushRef="#br0" timeOffset="14965.94">4523 12013 47 0,'-11'25'23'0,"-14"13"-32"0,22-32 44 16,-8 0-36-16,-6-3 1 0,-1 0-1 15,4-6 0-15,-7-3 1 16,-8-3 1-16,12-4-2 16,3-3 1-16,7-2 0 15,-4-1 0-15,4 3 0 16,14 4 1-16,4 2-1 15,6-2 1-15,4 8 0 16,11 1 0-16,-4 3 0 16,1 7 0-16,2-1-1 15,-2 3 0-15,-8 4 0 16,7 2 1-16,-3 4 0 16,-1 0 0-16,-2 0-2 15,2-3 0-15,4-7 2 16,4-6 1-16,4-3 1 15,-8-6 0-15,3-7 0 0,-13 1 1 16,-7-4 0-16,-8-3 0 47,-6 0-1-47,-15-2 0 0,-3-1-7 0,-14 3 1 0,-1 3-13 0,-13 0 0 16</inkml:trace>
  <inkml:trace contextRef="#ctx0" brushRef="#br0" timeOffset="15808.83">4096 9476 13 0,'10'-6'6'0,"-6"-10"11"16,-1 10-12-16,1-7-2 15,3 1 1-15,-7-1 2 16,11-3 0-16,-11 1-6 16,3-4 0-16,4 0 5 0,-7 0 0 15,11 4-1-15,-8-1 0 16,8 3-1-16,3 4 0 16,0 0-2-16,4 5 1 15,-8 4 0-15,8 7 1 16,-7 5-1-16,-1 7 0 15,-6 3-2-15,3 3 0 16,-7 0-7-16,3-3 0 16,-6-3-6-16,3-6 0 15</inkml:trace>
  <inkml:trace contextRef="#ctx0" brushRef="#br0" timeOffset="16439.52">4777 9291 44 0,'10'6'22'0,"8"-15"-20"0,-18 9 40 16,0 0-42-16,0 0 0 16,-4-3 1-16,-6 0 0 0,-4 3-1 15,3 0 0-15,-3 3 0 16,-4 3 1-16,1 7 0 16,3 2 0-16,3 7-1 15,-7-6 1-15,8 0-1 16,3-1 1-16,7 1-2 15,7-4 1-15,-4-2-1 16,8-4 1-16,3-3-1 16,-3-3 1-16,-1-6-1 15,1-3 1-15,6-4-1 16,-6-3 1-16,3 1-1 16,-3 2 1-16,-1 4 0 15,4 2 0-15,-3 11 0 16,-1 8 1-16,5 4 0 15,9 6 0-15,-10 3-1 16,4 0 1-16,0-3-8 16,-8-6 0-16,-10-4-8 15,0-6 1-15</inkml:trace>
  <inkml:trace contextRef="#ctx0" brushRef="#br0" timeOffset="17113.88">6011 11345 45 0,'-10'6'22'0,"6"-28"-17"0,4 13 35 0,-10-16-36 0,-1-10 0 0,0-12 1 16,-3-19 0-16,0-9-7 15,-7-3 0 1,14-54 4-1,4 13 0-15,6 9-2 16,15 10 0-16,3 21 0 16,4 7 0-16,3 16-2 15,4 12 1-15,3 13-5 16,-7 15 1-16,-7 6-10 16,-10 20 0-16,-11 6-1 15,0 9 1-15</inkml:trace>
  <inkml:trace contextRef="#ctx0" brushRef="#br0" timeOffset="17311.47">5719 11103 39 0,'0'16'19'0,"10"-6"-22"0,-3-10 36 15,4 3-34-15,3-3 1 16,4-3-1-16,3-1 1 15,7-2 0-15,11 3 0 16,7-3-3-16,-1-1 1 16,-2-5-9-16,3-1 1 15</inkml:trace>
  <inkml:trace contextRef="#ctx0" brushRef="#br0" timeOffset="17548.96">6410 10903 31 0,'25'-3'15'0,"3"18"-4"0,-21-12 19 0,0 4-26 16,0-4 1-16,4 3 1 16,-11 0 0-16,-7 4-9 15,0 6 1-15,-8 5 5 16,-2 5 0-16,3 2-2 16,0 0 0-16,-1 3-1 15,5 4 1-15,-1-7-1 16,1 0 0-16,6 1-2 15,4-4 0-15,14-7-4 16,7-5 1-16,1-4-9 16,6-9 1-16</inkml:trace>
  <inkml:trace contextRef="#ctx0" brushRef="#br0" timeOffset="17827.84">6795 11044 46 0,'-11'41'23'0,"-35"-1"-22"0,35-27 38 15,-3 6-39-15,-3 3 0 16,-1 0 1-16,4 3 0 16,-7 6-2-16,10-3 1 0,4-6-3 15,0-3 0 1,7-9-5-16,0-4 0 0,0-16-6 15,0-21 1-15</inkml:trace>
  <inkml:trace contextRef="#ctx0" brushRef="#br0" timeOffset="18000.66">6664 11044 39 0,'28'59'19'0,"15"4"-22"0,-33-44 32 0,4 3-30 16,0 3 1-16,-3 0-2 16,0-3 0-16,-1-6-2 0,1-10 0 15,-1-9-7-15,1-3 1 16</inkml:trace>
  <inkml:trace contextRef="#ctx0" brushRef="#br0" timeOffset="18195.32">6932 10890 35 0,'11'41'17'0,"20"34"-9"0,-20-50 28 15,7 0-33-15,-4 1 1 16,3 2-1-16,1 0 1 0,-7 0-6 15,-1-6 0-15,-10 0 3 16,0 3 0-16,-10-6-8 16,-4 0 1-16,3-10-8 15,-3-3 1-15</inkml:trace>
  <inkml:trace contextRef="#ctx0" brushRef="#br0" timeOffset="18690.1">7934 10523 47 0,'4'35'23'0,"-22"56"-28"0,7-76 39 16,-3 17-33-16,4 12 1 15,-5 3 0-15,5 6 0 16,-8 0-3-16,8-12 1 16,-1-3 2-16,4-10 0 15,0-3-1-15,0-9 0 0,7-4 0 16,-7-2 0-1,3-7-1-15,-10-9 1 0,0-1-1 16,4 1 0-16,-12 0 0 16,1-4 1-16,-3 4-2 15,2 3 0-15,5 6 1 16,-4 3 0-16,3 7-1 16,-3 6 1-16,0 6-1 15,3 6 0-15,7 1 1 16,4-1 1-16,7 3-1 15,4 4 0-15,6-10-2 16,8-3 1-16,14-6-4 16,7-16 0-16,-1-6-9 15,5-9 0-15</inkml:trace>
  <inkml:trace contextRef="#ctx0" brushRef="#br0" timeOffset="18963.59">8248 11060 34 0,'-21'62'17'0,"-39"14"-9"0,42-61 21 0,-3 10-28 0,0 4 1 15,3-1-1-15,8-3 1 16,-4-6-5-16,3-10 1 0,4-15-8 15,3-7 1-15,-3-12-3 16,0-6 1-16</inkml:trace>
  <inkml:trace contextRef="#ctx0" brushRef="#br0" timeOffset="19068.96">7976 10962 33 0,'21'16'16'0,"29"56"-11"0,-29-50 30 0,11 16-31 0,7 6 0 0,-8 9 1 15,5 0 0-15,-1 7-9 16,-3-13 1-16,-8-9-5 16,-6-13 0-16,-7-16-5 15,-4-9 1-15</inkml:trace>
  <inkml:trace contextRef="#ctx0" brushRef="#br0" timeOffset="20325.23">2671 14293 34 0,'-8'15'17'0,"5"1"-3"0,3-13 17 15,0-3-26-15,0 3 1 16,0 0 2-16,3 0 1 16,19 1-12-1,6-1 1 1,11 0 7-16,-8 0 0 0,1-3-3 16,-4 3 0-16,-10 3-2 15,-7 4 1-15,-11 2-1 16,-7 1 0-16,-4 3-1 15,-3-1 0-15,3 1-1 16,-6-3 0-16,6-1 0 16,0 1 1 15,11 5-1-31,0 1 1 16,11 0 0-16,3 0 1 0,11-3 0 15,-4-1 0-15,0 1 0 16,-3-10 0-16,-4 4 0 15,-7 2 0-15,-7-2-1 16,-7-1 1-16,-7 7-1 0,-7 2 1 16,-15-2-5-16,-2 0 1 15,2-7-11-15,-13-3 0 16</inkml:trace>
  <inkml:trace contextRef="#ctx0" brushRef="#br0" timeOffset="20868.82">3210 14311 47 0,'29'-37'23'0,"-15"9"-11"15,-14 15 33-15,0-3-40 16,-4 1 1-16,-6-7 0 16,-1-3 0-16,-14 3-9 15,1 3 1-15,-12 6 5 16,-6 4 0-16,-18 3-3 0,0-1 1 15,-11 17-1 1,1-1 0-16,-1 7-3 0,15 6 1 16,-4 6-2-1,7 10 0-15,4 6-2 0,-1 6 1 16,4 12-1-16,4-5 1 16,10 15 0-16,4 10 1 15,17 12 2-15,4-7 0 16,18-5 0-16,17-7 1 15,4-18 1-15,17-13 0 32,18-13 2-32,15-15 1 15,9-16-1-15,-6-13 1 0,-4-12-1 0,-10-13 1 0,-4-2-1 16,-4-17 0-16,-6 1-6 16,-8-4 0-16,-17 1-11 15,-4-4 0-15</inkml:trace>
  <inkml:trace contextRef="#ctx0" brushRef="#br0" timeOffset="21497.17">3828 15848 38 0,'49'41'19'0,"18"-16"-18"0,-46-22 22 0,11 0-22 15,-4 0 0-15,-3-6 2 16,0-6 0-16,6-10-2 16,-9-13 1-16,6-8 3 15,-14-17 1-15,0-18 0 16,-3-10 0-16,-19-15 1 16,5-22 1-16,-25-26-2 15,-4-8 0-15,-7-14-2 16,0-2 1-16,-3 9-2 15,14 6 0-15,-4 0-2 16,14 19 0-16,8 22-1 16,-1 13 0-16,11 18 0 15,4 19 0-15,13 22-3 0,12 16 0 16,-5 19-4-16,12 12 0 16,-12 9-11-1,1 10 0-15,-11 10-2 0,-3 11 1 16</inkml:trace>
  <inkml:trace contextRef="#ctx0" brushRef="#br0" timeOffset="22153.51">3785 16544 46 0,'4'0'23'0,"24"19"-22"15,-17-16 44-15,-4-6-42 16,7 3 0-16,7-6 1 16,14-1 1-16,1-2-7 15,2 3 0-15,-2-4-3 16,6 10 1-16,-10-6-12 15,3 6 0-15</inkml:trace>
  <inkml:trace contextRef="#ctx0" brushRef="#br0" timeOffset="22636.6">4537 16519 43 0,'-28'28'21'0,"-29"10"-23"0,43-38 28 0,-11-3-27 0,-3-4 1 0,-4-2-1 16,4 0 1-16,-4-10 0 15,15 0 0-15,-4 0 0 16,10-6 0-16,11 3 0 16,0-3 1-16,11 6-1 15,10 7 1-15,7 9-1 16,4 6 1-16,6 6-1 16,1 10 1-16,11 3-1 15,-8 6 1-15,7 7-1 16,-10-4 0-16,11-6 0 15,-1-3 1-15,4-6-1 16,-4-7 0-16,-6-3 0 16,-8-6 1-16,-3-9 1 15,-11-4 0-15,-11-5 1 0,-10-1 0 16,-10-3 0-16,-15 0 0 16,-14-6-1-16,4-4 0 15,-4 1-9 1,4 3 0-16,-14-4-7 15,13 1 0 1</inkml:trace>
  <inkml:trace contextRef="#ctx0" brushRef="#br0" timeOffset="23569.02">4445 13534 40 0,'-18'19'20'0,"15"-7"-21"16,-4-12 29-16,3 0-28 15,4-6 0-15,-7-4 0 16,4 4 1-16,-11-6-1 16,10-7 0-16,-7-6 1 15,4 0 0-15,-3-4-1 0,6 7 1 16,-3-9-1-16,7 0 1 16,7 6-1-16,4 3 1 15,-1 3-2-15,1 6 0 16,7 13 1-16,-8 10 0 15,11 2-1-15,-3 10 0 16,7 6 0 0,3 7 0-16,4 3 1 0,3-4 0 15,-3 1-1-15,0-7 1 16,6-3 1-16,-6-6 0 16,3-10 2-16,-3-6 1 0,-4-9-1 15,-7-3 1 1,-10-4 0-16,-7-6 1 0,-8-6-2 15,-7-3 1-15,-10-3-3 16,4 2 1 0,-15 4-6-16,-3 6 0 0,-8 4-11 15,-13 12 0-15</inkml:trace>
  <inkml:trace contextRef="#ctx0" brushRef="#br0" timeOffset="24123.18">5500 15158 46 0,'10'41'23'0,"1"-16"-21"0,-4-25 33 0,4-3-33 16,-1-3 1-16,1-13 1 16,-8-22 0-16,4-12-5 15,-7-16 1-15,-7-16 3 16,4-9 0-16,3-13-2 15,0-9 1-15,0-9-1 16,-7 15 0 15,7-3-1-31,7 13 1 0,-7 6-1 0,10 15 1 0,-3 14-1 16,4 21 1 0,3 15-6-16,4 23 1 0,-4 12-7 15,0-2 1-15,-14 36-7 0,-7 4 1 16</inkml:trace>
  <inkml:trace contextRef="#ctx0" brushRef="#br0" timeOffset="24332.64">5292 14819 43 0,'28'19'21'0,"7"-13"-26"0,-21-2 36 0,7-4-32 15,8 0 1-15,2-4-3 16,8-2 1-16,0-3-6 16,3-1 0-16,-3-5-3 15,0-4 0-15</inkml:trace>
  <inkml:trace contextRef="#ctx0" brushRef="#br0" timeOffset="24560.22">6156 14691 35 0,'11'9'17'0,"-8"1"-17"16,-3-10 32-16,-3 3-31 15,-4 0 1-15,-8 6 0 16,-2 1 0-16,-4 2-3 0,-11 7 0 16,4 9 2-16,-8 10 1 15,5 0-2-15,2 5 1 16,8-2-2-16,7-3 1 15,7-4-2-15,11-5 0 16,10-7-7-16,7-7 0 16,0-5-3-16,11-17 1 15</inkml:trace>
  <inkml:trace contextRef="#ctx0" brushRef="#br0" timeOffset="24770">6445 14785 41 0,'4'12'20'0,"-15"26"-26"0,1-19 39 0,-1 6-33 16,-10 6 1-16,-4 1-2 15,-7 2 1-15,1 1-2 16,-1-4 1-16,-3-3-2 16,10-6 1-16,-3-3-5 15,10-3 0-15,4-7-4 16,7-12 1-16</inkml:trace>
  <inkml:trace contextRef="#ctx0" brushRef="#br0" timeOffset="24972.99">6336 14929 31 0,'18'63'15'0,"-8"-13"-15"0,-6-34 27 15,6 3-28-15,8 2 1 16,-4 5-1-16,0-8 1 16,0 1-2-16,4-6 1 15,-8-4-3-15,5-9 0 16,-1-6-5-16,-4-10 0 16</inkml:trace>
  <inkml:trace contextRef="#ctx0" brushRef="#br0" timeOffset="25224.06">6625 14879 48 0,'14'60'24'0,"22"-7"-28"0,-26-41 48 0,4 7-42 0,0 3 0 0,-3 0-1 16,0 0 1-16,-11 0-4 16,0 3 1-16,-11 0-1 15,0 10 0-15,1-7-11 16,-4-6 0-16,-7-10-2 16,6-8 1-16</inkml:trace>
  <inkml:trace contextRef="#ctx0" brushRef="#br0" timeOffset="25745.79">7684 14255 49 0,'17'19'24'0,"-24"37"-30"0,4-34 48 0,-8 3-42 0,-3 10 0 0,-7 6 0 0,-4 2 1 0,0 11-1 15,1 5 1-15,2-2 0 16,5 9 1-16,-1-10 1 16,4-3 0-16,0-6-1 15,7-6 0 16,0-13 0-31,7-9 0 63,-7-6-2 15,3-10 0-78,4-3-1 16,-7-10 1-16,4-5-1 0,-11-4 0 31,-8 0 0-31,-6-6 1 0,0 3-1 0,0 3 1 31,0 7 0-15,-1 5 0-16,1 4 0 0,3 6 0 0,1 13 1 0,3 6 0 0,10 3 0 15,4 3 0-15,7 7-2 0,3 6 1 0,8-4-2 0,3 1 0 0,7 0-5 0,4-7 1 0,7-9-10 0,-4-10 0 0</inkml:trace>
  <inkml:trace contextRef="#ctx0" brushRef="#br0" timeOffset="25949.67">7997 14907 39 0,'-7'50'19'0,"-38"-9"-17"15,27-22 25-15,-10 12-26 16,-1-2 1-16,8 8-1 15,-7-2 1-15,7-1-4 16,0-6 1-16,3-12-6 16,8-13 1-16,-8-12-5 15,7-13 0-15</inkml:trace>
  <inkml:trace contextRef="#ctx0" brushRef="#br0" timeOffset="26106.59">7620 14647 39 0,'11'-9'19'0,"42"56"-12"0,-32-25 33 0,17 18-37 0,12 17 0 16,-1 21 3-16,18 4 0 15,-7 2-8-15,-7-2 0 16,4 6-2-16,-22-16 1 16,-10-10-12-16,-25-8 1 15</inkml:trace>
  <inkml:trace contextRef="#ctx0" brushRef="#br0" timeOffset="27440.86">21953 6212 36 0,'22'44'18'0,"-15"53"-17"0,0-63 19 16,-4 20-21-16,-3 18 1 15,-3 19 0-15,-4 15 1 16,0 26-1-16,-8 25 0 16,5 21-1-16,-4 11 1 15,0 36-2-15,0 7 1 16,3 35-2-16,0 25 1 15,1 24 1-15,3 26 1 16,-4 3 1-16,4 19 0 16,0 22 2-16,7-1 0 15,0 1 0-15,7 6 0 0,0-3-1 16,0-7 0-16,4-2-2 16,6-7 1-16,1 0 0 15,3 3 1-15,4-15 1 16,0-10 1-16,3-15-1 15,-3-38 1-15,-1-29-1 16,-6-24 0-16,-4-29-10 16,-3-40 1-16,-8-41-8 15,8-29 1-15</inkml:trace>
  <inkml:trace contextRef="#ctx0" brushRef="#br0" timeOffset="28687.49">14351 13534 31 0,'28'15'15'0,"43"-18"-10"16,-50 3 19-16,7-6-23 16,4 0 1-16,14-1 1 15,10 7 0-15,8 0-3 0,13-3 0 16,12 3 2 0,16-3 1-16,8 0-1 0,21 0 1 15,11 3-1-15,17 3 0 16,15-3 0-16,13 0 0 15,25-3 0-15,15 3 0 16,17 0 0 0,10 6 0-16,18 4-1 15,11 8 0-15,17 7 0 0,18 1 0 16,11-1-1-16,14-3 1 0,17 6-1 16,-7-3 0-16,15-9 1 15,10 2 0 1,0 4 1-16,10-9 0 0,-13 3 0 15,24 2 0-15,-3 1 0 16,17 0 1-16,0 0-2 16,15 3 0-16,6 3-1 15,-7 0 0-15,1 3 0 16,-11 0 0-16,3-2-1 16,-21-8 1-16,-10 1 0 15,-8 0 0-15,-20-3 0 16,-19-4 0-16,-20-6 0 15,-15-2 0-15,-31-1-1 16,-18-13 1-16,-39 1-5 16,-13 6 1-16,-33-4-13 15,-24-11 1 1</inkml:trace>
  <inkml:trace contextRef="#ctx0" brushRef="#br0" timeOffset="29439.62">29182 13600 28 0,'14'15'14'0,"7"-12"-2"0,-14-3 9 0,7 4-18 0,4 5 1 16,3-3 3-16,11 4 1 16,7-1-10-16,3 0 1 15,11 4 5-15,3 3 0 16,-10 2-2-16,-7 1 1 16,-11 0-3-16,-7 6 1 0,-7-3-2 15,-10 3 0-15,-8 3-1 16,-10 1 1-16,-7 2-1 15,0 0 1-15,-4-2-2 16,-3-1 1-16,0 6 1 16,0 4 1-16,-1-4 0 15,12-2 0-15,3-4 1 16,10-3 0-16,4-6 2 16,4-7 0-16,3-5 0 15,0-7 0-15,0-10 0 16,0-15 0-16,0-3-1 15,0-13 0-15,-14-9-1 16,-4-13 1-16,-3-12-4 16,-3-3 1-16,-5 2-15 15,-9 7 1-15</inkml:trace>
  <inkml:trace contextRef="#ctx0" brushRef="#br0" timeOffset="29879.08">30526 14079 37 0,'7'10'18'0,"-18"5"-12"0,4-5 18 0,-3 6-22 15,-8 5 0-15,-14 8 0 16,-3 5 1-16,-7 10-4 16,-8 3 0-16,-6 3 0 15,3 0 1-15,4-2-6 16,10-8 0-16,3-5-6 16,8-13 0-16</inkml:trace>
  <inkml:trace contextRef="#ctx0" brushRef="#br0" timeOffset="30051.99">30117 14117 52 0,'14'103'26'0,"35"61"-34"0,-35-124 50 0,4 7-43 16,7 4 1-16,6-4-9 15,1-7 0-15,-7-18 0 16,-4-19 0-16</inkml:trace>
  <inkml:trace contextRef="#ctx0" brushRef="#br0" timeOffset="31127.24">21738 6406 34 0,'0'31'17'0,"11"-12"-11"0,-8-16 18 0,4-3-21 15,0-3 0-15,0 0 1 16,1-9 0-16,2-7-5 16,1-9 1-16,3-1 3 15,0-8 0-15,-4-7-2 16,1-10 1-16,-7-5-1 16,-1 2 0-16,1 1-2 15,-1 6 1 1,1 9 0-16,3 3 1 0,0 10 0 15,3 13 0-15,5 11-1 16,2-2 1-16,4 6-1 16,-3 13 0-16,3 9-1 15,4 6 1-15,3 6 0 16,7 1 0-16,4 6-1 16,0 2 1-1,0-5 0 1,-4 0 1-16,-10 2-1 0,-4-5 0 15,-3-4-1-15,-8-6 1 0,-3-6-1 0,-7 0 0 16,-14-6-1-16,-14-4 1 16,-22-3 0-16,-17-6 0 31,-10-3 0-31,-8-6 0 0,-14 2 0 0,8-8 0 16,6 2-8-16,11 7 1 15,7 6-4-15,28 6 1 16</inkml:trace>
  <inkml:trace contextRef="#ctx0" brushRef="#br0" timeOffset="32129.59">22154 4716 49 0,'8'-3'24'0,"-1"18"-25"15,-4-8 46-15,-3 2-44 16,0 13 1-16,-7 9 0 16,-11 10 0-16,-10-6-3 15,-11 15 0-15,-10 9 1 16,-4 20 1-16,0 2-5 16,7 10 1-16,4-9-6 15,3-4 0-15,4-15-7 16,7-22 1-16</inkml:trace>
  <inkml:trace contextRef="#ctx0" brushRef="#br0" timeOffset="32309.14">21696 4716 52 0,'35'50'26'0,"7"38"-29"0,-27-63 48 15,-1 9-46-15,3 10 1 16,4 6-9-16,-3 4 0 16,-11-20-1-16,-10-12 0 15</inkml:trace>
  <inkml:trace contextRef="#ctx0" brushRef="#br1" timeOffset="39678.67">14788 12599 30 0,'46'16'15'0,"-3"-19"-8"16,-29 3 16-16,7-3-21 15,11 0 1-15,-1-4 1 16,5 1 1-16,3 0-6 15,-1-7 1-15,8 1 4 16,4-1 0-16,6 1-1 0,8-1 0 16,6 4 0-16,4-7 0 15,0 3 0-15,-17 4 0 16,34-4-2-16,-20 1 1 16,42-1-1-16,0 1 1 15,0 2-1-15,0-2 0 16,10-4-1-16,-3-3 1 15,0 1 0-15,-4-4 1 16,8-4-1-16,3 1 1 16,-7-6-1-16,0-13 1 15,0 3-1-15,0-6 0 0,-1-9-1 16,-9-1 1-16,3-5-1 16,-11-7 1-16,4-7 0 15,-7-5 0-15,-4-7 0 16,-10-3 1-16,-1-3-1 15,1-3 0-15,-4-3-1 16,-3 2 0-16,-1 4-1 16,1 0 1-16,-8 0-1 15,-3-3 1-15,4 0 0 16,3 0 0-16,-7 9 0 16,0-6 1-16,0 3-1 15,0 0 1-15,-3-3 0 16,-4 3 0-16,3 0-1 15,-3 3 1-15,4 0-1 16,-1 4 1-16,1-4-1 0,-1 0 1 16,4 0-1-16,0 3 1 15,-7-2 0 1,0-11 0-16,0 4 0 0,7 3 0 16,0-6-1-16,4 16 1 15,3-4-1-15,0 0 1 16,-4 7-1-16,5-4 1 15,6 4-1-15,-4-3 0 16,8 2 0-16,3 13 0 16,0 0 0-16,-3-3 1 15,0 16-1-15,-1 3 1 16,8 0-1-16,0 3 1 0,-8 3 0 16,-2 3 0-16,6 10-1 15,-4-1 0-15,1 7 0 16,7 3 1-16,-7 0-1 15,-4 4 0-15,7 5 0 16,0 0 0-16,0 4 0 16,0 0 1-16,-3 6-1 15,-7 3 0-15,-4 3 0 16,3 0 1-16,1 3-1 16,-4 3 0-16,7 4 0 15,-3 6 1-15,-4 6-1 16,0 0 0-16,0 3 0 15,0 0 0-15,4 7 0 16,-1 6 0-16,5-1 0 16,-8-2 0-16,-7 6 0 15,0 9 1-15,3 1-1 47,4 11 0-47,0-5 0 0,0 3 1 0,1 3-1 0,-5-10 0 0,-6 13 0 0,-1 3 1 16,8 3-1-16,-4 7 0 15,0 12 0-15,3-6 0 16,1 3 0-16,-1 6 0 16,-3-3 0-16,11-3 0 0,0 9 0 15,-4-12 0 17,53 53 0-32,-21-12 0 15,-1-13 0-15,-6-10 0 0,-7-8 0 16,3-7 0-16,0-7 0 15,-10 10 1-15,7-12-1 16,0 3 0-16,3-1 0 16,4-12 0-16,-1 4 0 15,1-4 1-15,3 9-1 16,-3-2 0-16,7-1 0 16,3 0 0-16,-10-5 0 15,3 2 0-15,1 3 0 16,3 1 0-16,6 5 0 15,-2-8 0-15,3 2 0 16,-4-9 0-16,8 6 0 16,2-6 0-16,-9-3 0 0,3 3 0 15,3 3 0-15,11-6 1 16,-14 0-1 0,7 3 0-16,0-6 0 0,3-10 0 15,4 0 0-15,-7-3 0 16,7-3-1-16,0 0 1 15,4 0-1-15,-11 0 1 16,3 1 0-16,1-11 0 16,6 1 0-16,-6-7 0 15,-4-3 0-15,-4 1 1 16,4-4-1-16,0 3 0 16,-11-9 0-16,1 0 0 0,-4-1 0 15,-11-2 0-15,-3-3-1 16,-8-4 1-16,-6 0-4 15,-11-2 0-15,-11-4-7 16,-10 0 0-16,-18-3-10 16,-21-6 0-16</inkml:trace>
  <inkml:trace contextRef="#ctx0" brushRef="#br1" timeOffset="40475.56">28825 10530 29 0,'36'-22'14'0,"-29"19"4"0,-7 3 14 16,0 0-27-16,0 3 0 0,-7 6 1 15,-7 4 0 1,-8 5-9-16,-6 11 1 0,-7-1 5 15,-4 6 0-15,-10 13-3 16,-4 10 1-16,3 9-3 16,5 3 1-16,-1 0-4 15,0-10 0-15,11-12-5 16,6-15 1-16,5-17-6 16,6-15 1-16</inkml:trace>
  <inkml:trace contextRef="#ctx0" brushRef="#br1" timeOffset="40683.93">28402 10326 37 0,'18'31'18'0,"10"41"-19"0,-21-59 32 15,7 12-31-15,0 6 0 16,-3 7-1-16,-1 0 1 15,1-1 0-15,0-2 0 16,-1-4-10-16,-3-6 1 16,0-12-2-16,4-10 1 15</inkml:trace>
  <inkml:trace contextRef="#ctx0" brushRef="#br1" timeOffset="40985.75">28850 10718 37 0,'11'0'18'0,"10"6"-20"16,-14-3 34-16,4-3-32 15,-1 0 0-15,8-3 0 16,3 3 0-16,7 0-4 16,-7 0 1-16,-7 3-8 0,-6-3 1 15</inkml:trace>
  <inkml:trace contextRef="#ctx0" brushRef="#br1" timeOffset="41150.91">28787 10962 41 0,'10'29'20'0,"18"-11"-16"0,-13-18 34 0,2 0-38 15,1 0 0-15,0-3-4 16,3-3 1-16,3-3-8 15,1-7 0-15</inkml:trace>
  <inkml:trace contextRef="#ctx0" brushRef="#br1" timeOffset="41719.57">29203 11245 44 0,'14'37'22'0,"11"-34"-17"0,-15-3 32 0,1-6-36 16,3-13 0-16,4-12 2 15,-4-7 0-15,-4-18-4 16,1-13 1-16,-4-6 1 16,0-13 1-16,0-3-1 15,0-6 0-15,0 9-1 16,0 6 1-16,7 7-1 15,1 9 1-15,-1 16 0 16,3 12 0-16,-3 16-1 16,11 16 1-16,-4 6-3 15,-3 6 0-15,0 7-6 16,-1 12 1-16,-6 6-9 16,-4 7 0-16</inkml:trace>
  <inkml:trace contextRef="#ctx0" brushRef="#br1" timeOffset="41932.08">29168 10931 47 0,'-7'13'23'0,"14"5"-22"0,-4-18 37 15,4 0-38-15,4 4 0 16,3-1 0-16,7 3 0 0,4 0-2 15,3-3 1-15,0 0-13 16,-3-3 1-16,-7-6-1 16,-1-3 1-16</inkml:trace>
  <inkml:trace contextRef="#ctx0" brushRef="#br1" timeOffset="42170.18">29771 10966 35 0,'-11'15'17'0,"-24"10"-14"15,21-18 31-15,-4 5-32 16,-6 1 1-16,-1 2 3 16,-3 4 0-16,3 6-7 15,4 3 1-15,3 4 3 16,4-4 1-16,4 3-4 0,2-2 1 15,8-4-9-15,8-10 0 16,2-2-7-16,8-16 0 16</inkml:trace>
  <inkml:trace contextRef="#ctx0" brushRef="#br1" timeOffset="42383.07">29986 11047 34 0,'11'28'17'0,"-29"13"-12"0,7-28 24 0,-6 5-28 16,-4 4 1-16,-8 0 1 15,-2-3 0-15,-5 9-3 16,-2 1 0-16,-1 2 2 16,7 3 1-16,4-5-5 15,3-11 0-15,11-2-10 16,0-6 0-16</inkml:trace>
  <inkml:trace contextRef="#ctx0" brushRef="#br1" timeOffset="42607.33">29834 11176 38 0,'0'50'19'0,"-3"-6"-15"0,3-35 25 16,0 7-29-16,0-1 0 16,3 4 1-16,1-3 0 15,3 0-2-15,4-4 1 16,3-2-3-16,3-7 0 16,1-13-8-16,-4-9 0 15</inkml:trace>
  <inkml:trace contextRef="#ctx0" brushRef="#br1" timeOffset="42801.39">30103 10809 39 0,'21'44'19'0,"0"47"-5"16,-11-60 30-16,5 16-41 15,-8 6 1-15,0 10-1 16,-7 6 1-16,-7 9-6 15,-11 7 0-15,-7-16-6 16,-6-13 0-16,-15-18-8 16,0-19 0-16</inkml:trace>
  <inkml:trace contextRef="#ctx0" brushRef="#br1" timeOffset="43972.53">20623 13506 39 0,'-3'31'19'0,"-4"3"-20"16,3-15 20-16,4 6-19 16,0 16 0-16,4 9 0 15,-1 0 0-15,-3 1-1 16,0-4 1-16,-3-7-9 16,-8-8 0-16</inkml:trace>
  <inkml:trace contextRef="#ctx0" brushRef="#br1" timeOffset="44570.88">20532 14688 46 0,'17'15'23'0,"-6"-15"-23"0,-11 0 40 0,0-3-39 16,-7-3 0-16,-4 0 0 16,-6-7 1-16,-8 7-3 15,-3 0 1-15,-1 2 1 16,-6 11 0-16,3 2-1 16,4 4 1-16,0-1-1 15,3 1 1-15,4 2-1 16,11 1 0-16,6-3-1 15,8-1 0-15,10-2 0 16,7-4 0-16,0-3 0 0,4-3 0 16,-1 0 0-16,1-3 1 15,3 0-1 1,4-3 1-16,-7 2-1 0,-4 1 1 16,0 3 0-16,-3 7 1 15,-1 5-1-15,1 10 1 16,-4 6 0-16,0 7 1 15,-3 5-1-15,-1 1 1 16,1 0-2-16,0-6 1 16,-4-7-11-16,0-6 1 15,-11-13-6-15,-3-6 0 0</inkml:trace>
  <inkml:trace contextRef="#ctx0" brushRef="#br1" timeOffset="47501.31">2790 5603 26 0,'0'7'13'0,"0"8"1"0,4-8 14 0,3 2-26 16,-7 10 1-16,4-7 3 15,3 4 0-15,-7 6-7 16,0 6 0-16,0 7 4 16,0 2 1-16,0 17-2 15,-7 5 1-15,3 10-3 16,-7-6 1-16,1 0-1 15,-8-7 0-15,1 0 0 16,3-9 1-16,-4-6-1 16,14-6 0-16,-3-10 0 15,0 3 0-15,4-3-2 16,3-3 1-16,0-3-3 16,0-3 0-16,0-4-5 15,0-2 0-15,0-1-5 16,-11-3 1-16</inkml:trace>
  <inkml:trace contextRef="#ctx0" brushRef="#br1" timeOffset="48415.89">2829 5738 34 0,'0'13'17'0,"4"-32"-17"0,3 16 28 0,3 3-28 15,5 0 1-15,2 6 2 16,1 0 0-16,3 4-3 0,0-1 1 16,7 4 2-16,1-4 0 15,6 0 0-15,11-5 1 16,7-1-1-16,14-10 0 16,3 1-1-16,8-6 0 15,3-1-1-15,-3 4 0 16,-4-1 0-16,-4 4 0 15,-3 0-1-15,-14-4 1 16,-3 4-1-16,-5 0 1 0,-6 3 0 16,-7-7 0-16,-4 4-1 15,-7 3 1-15,1 3-1 16,-5 3 0-16,4 3 0 16,-10 7 0-16,-4-1 0 15,-3 4 0-15,-4 9-1 16,0 0 1-16,-4 3-1 15,-3 10 1-15,-4 3-1 16,-6 9 1-16,-8 10-2 16,0-4 1-16,1 10-1 31,-5-3 1 0,-16 27-1-15,13-11 1-1,11-13 0-15,-1-13 1 32,12-6 0-1,-1-3 0-15,4-10 1-1,7-8 1-15,0-4 0 0,0-7 0 0,0-2 1 0,-7-4 0 0,4-6-1 0,-8 0 1 0,-10 1-1 0,-4-1 0 16,1 0-1-16,-26-3 0 0,-10 0-2 0,-10-3 1 0,-26 0 0 0,5-4 0 0,-1 1-3 15,-7 3 1-15,4 0-11 0,10 6 0 16,-10 3-3-16,24 4 1 16</inkml:trace>
  <inkml:trace contextRef="#ctx0" brushRef="#br1" timeOffset="49947.28">20627 13239 18 0,'-4'3'9'0,"4"-28"-2"0,-3 19 9 15,-1-4-13-15,1-2 1 16,-1-7 3-16,1-3 0 15,3-6-8-15,0-10 0 16,3 13 6-16,1-6 0 16,-1-7-2-16,1-6 1 0,-4 0-3 15,0-12 1-15,0-4-1 16,0-6 0-16,3 1-1 16,1-4 1-16,-1-4 0 15,1 8 0-15,0-8 0 16,3 1 1-16,0 0-1 15,0 3 1-15,0 3-1 16,3 4 0-16,1-7-1 16,-1 0 1-16,-2-3 0 15,-1-4 0-15,0 4 0 16,0-9 0-16,3 9-1 16,4-4 1-16,-3 1 0 15,0 0 0-15,-1-4-1 16,-3 1 1-16,0-7 0 15,0 1 0-15,-3-4 0 16,-1 13 0-16,-3-13 0 0,0-3 1 16,0-3-2-1,0 3 1-15,-3-10-1 0,3 17 1 16,-4-7-1-16,-3-6 1 31,-14-63 0-31,0 3 0 16,3 3 1-16,-3 13 0 15,-4 13 0-15,1 18 0 16,-1 3-2-16,4 7 0 16,3 12-6-16,8 10 0 15,3 6-11-15,-4 3 1 16</inkml:trace>
  <inkml:trace contextRef="#ctx0" brushRef="#br1" timeOffset="52665.05">21699 7795 28 0,'7'16'14'0,"-3"18"-2"0,-4-21 14 16,-4 9-24-16,-6 0 1 16,-8 19 0-16,-10 15 0 15,-11 16-5-15,-7 22 1 16,-14 13 2-16,0 21 1 16,-14 20-2-16,-7 12 0 15,-4 3 0-15,8-3 0 16,-1-19-2-16,4-3 0 0,11-19-4 15,17-12 0-15,14-26-6 16,11-21 1-16</inkml:trace>
  <inkml:trace contextRef="#ctx0" brushRef="#br1" timeOffset="53086.13">22909 7435 35 0,'-14'50'17'0,"-141"194"-5"0,102-172 30 15,-21 13-42-15,0 25 1 16,-25 22 1-16,-14 15 1 31,-81 167-3-31,28-42 0 16,22-18 1-16,20-25 1 15,15-22-1-15,14-19 0 0,14-18-1 16,14-20 0-16,10-15-5 16,8-19 1-16,6-25-6 15,8-6 1-15,7-16-6 16,10-10 1-16</inkml:trace>
  <inkml:trace contextRef="#ctx0" brushRef="#br1" timeOffset="53522.35">23460 8432 36 0,'10'-6'18'0,"1"15"-19"0,-11 0 29 15,-7 4-27-15,0 15 0 16,-18 16 0-16,-10 22 1 16,-18 22-3-16,-18 9 1 15,-17 22 1-15,-7 32 1 16,-25 18-1-16,-18 22 0 15,8 0 0-15,-8 13 0 0,-6 9 0 16,-1-2 1-16,22 5-1 16,-1-12 1-16,-6 3-2 15,13-7 0-15,1-11 1 16,13-14 1-16,12-21-2 16,10-4 0-16,17-34-3 15,15-15 1-15,10-26-4 16,18-22 1-16,14-24-8 15,10-26 0-15</inkml:trace>
  <inkml:trace contextRef="#ctx0" brushRef="#br1" timeOffset="53927.68">24201 8814 39 0,'21'10'19'0,"-14"18"-19"0,-11-19 31 15,-6 13-30-15,-19 13 1 16,-9 18 0-16,-5 13 1 15,-17 22-3-15,-24 25 0 16,-29 9 3-16,-4 25 0 0,-24 23-1 16,-21 18 0-16,10 25 0 15,-10 7 0-15,0 12-1 16,3-3 0-16,18-7-1 16,-4-2 1-16,4-10-1 15,7-3 1-15,18-16-2 16,3-6 0-16,0-12-3 15,14-10 0-15,14-16-6 16,15-18 0-16,10-17-4 16,18-11 0-16</inkml:trace>
  <inkml:trace contextRef="#ctx0" brushRef="#br1" timeOffset="54392.08">24941 9824 43 0,'29'28'21'0,"-47"35"-26"0,4-47 39 0,-11 12-32 0,-10 19 1 0,-25 13-2 15,0 15 1-15,-14 16-4 16,-25 25 1-16,-10 12 0 15,-8 20 1-15,4 12-3 16,-14 15 1-16,-7 20 0 16,-7 8 1-16,7 11 1 15,-7-1 0-15,4 0 2 16,6-3 0-16,29-18 1 16,10-17 0-1,18-15-3-15,14-19 0 0,18-22-5 16,20-25 0-16,19-21-8 0,21-33 0 15</inkml:trace>
  <inkml:trace contextRef="#ctx0" brushRef="#br1" timeOffset="54796.1">26031 10483 28 0,'4'56'14'0,"-36"16"-7"0,18-50 17 0,-11 6-23 16,-13 13 1-16,-19 19 1 15,-6 15 0-15,-33 25-4 16,-27 23 1-16,-4 15 2 16,-35 25 0-16,-11 12-1 15,7 32 1-15,-17 0-2 16,10 3 1-16,10 3-1 16,15-12 1-16,11-10-1 15,13-6 0-15,15-40 0 16,17-17 0-16,22-27-4 0,17-23 1 15,17-22-8-15,15-24 1 16,25-29-1-16,20-16 0 16</inkml:trace>
  <inkml:trace contextRef="#ctx0" brushRef="#br1" timeOffset="55260.86">26183 11339 21 0,'0'31'10'0,"0"-22"-5"16,0-5 17-16,-3 2-17 15,-4 3 0-15,-8 4 2 16,-2 9 0-16,-15 6-10 15,-10 16 0-15,-11 12 6 16,-28 13 1-16,0 10-3 0,-18 21 0 16,-14 16-1-16,-14 3 0 31,3 13-2-31,1 12 1 0,3 4-2 0,18-14 0 16,3-18-3-16,21-6 0 15,15-13-4-15,13-15 0 16,15-16 1-16,18-19 0 15</inkml:trace>
  <inkml:trace contextRef="#ctx0" brushRef="#br1" timeOffset="55623.2">27016 11364 40 0,'3'56'20'0,"-27"-9"-27"15,9-25 45-15,-16 13-37 16,-12 18 0-16,-13 16 2 15,-25 13 1-15,-22 21-4 0,-6 22 0 16,-21 7 2 0,-8 16 0-16,4 2-3 0,7 1 0 15,0-1-3-15,18 1 1 16,13-23-2-16,26-12 1 16,17-15-6-16,25-26 0 15,28-22-1-15,10-22 1 16</inkml:trace>
  <inkml:trace contextRef="#ctx0" brushRef="#br1" timeOffset="55968.49">28314 12154 49 0,'0'100'24'0,"-71"13"-30"16,47-78 49-16,-19 18-43 16,-17 19 0-16,-14 16 0 15,-35 6 1-15,-18 22-1 16,-4 9 0-16,-17 10 0 15,0 0 0-15,14-16-1 16,21 0 1-16,28-18-3 16,22-20 1-16,10-12-6 15,25-22 0-15,24-18-6 0,22-20 1 16</inkml:trace>
  <inkml:trace contextRef="#ctx0" brushRef="#br1" timeOffset="56237.74">28991 12640 37 0,'4'75'18'0,"-36"10"-20"0,11-51 29 0,-25 7-28 16,-28 19 0-16,-18 21 0 16,-14 7 0-16,-21 9 2 15,-3-12 0-15,10-7-6 16,21-5 0-16,14-11-4 16,22-8 1-16,14-14-2 15,24-8 1-15</inkml:trace>
  <inkml:trace contextRef="#ctx0" brushRef="#br1" timeOffset="56508.56">29894 12602 46 0,'11'32'23'0,"-64"56"-30"0,21-60 52 16,-24 16-44-16,-11 12 0 15,-25 13 1-15,-17 16 0 0,-18 9-3 16,10 6 0-16,1-9-2 16,10-6 1-16,14-7-7 15,22-6 0-15,17-6-5 16,21-3 0-16</inkml:trace>
  <inkml:trace contextRef="#ctx0" brushRef="#br1" timeOffset="56780.06">30127 13226 39 0,'-21'79'19'0,"-32"15"-22"16,32-63 34-16,-21 4-31 16,-15 6 1-16,-10 9-1 0,-3 9 0 15,10-2-4-15,7-4 1 16,10-9-7-16,8-10 0 15,7-9-1-15,10-12 1 16</inkml:trace>
  <inkml:trace contextRef="#ctx0" brushRef="#br1" timeOffset="57002.92">31154 12897 53 0,'-4'72'26'0,"-66"19"-37"0,31-53 57 0,-21 25-46 16,-28 18 0-16,-25 23-2 15,-18 24 0-15,-10 4-11 16,-14-10 0-16</inkml:trace>
  <inkml:trace contextRef="#ctx0" brushRef="#br0" timeOffset="63748.32">8230 6707 49 0,'7'6'24'0,"-3"-9"-18"0,-4 3 24 16,7-3-30-16,4 0 0 16,3 0 1-16,10 0 0 15,5 0-2-15,6-1 1 16,0 1-3-16,0 0 1 16,-6 0-8-16,-8 3 1 0,-7-3-5 15,-7 6 0-15</inkml:trace>
  <inkml:trace contextRef="#ctx0" brushRef="#br0" timeOffset="63942.48">8237 6958 48 0,'-14'41'24'15,"32"-29"-21"-15,-11-9 46 0,-4 4-48 16,8-4 1-16,3 3 0 15,7-3 0-15,1-3-5 16,6-3 0-16,3 0-8 16,1-3 0-16,-11-10-5 15,-6 10 0-15</inkml:trace>
  <inkml:trace contextRef="#ctx0" brushRef="#br0" timeOffset="64587.75">8918 7362 47 0,'-17'26'23'0,"20"5"-17"15,8-25 40-15,3-3-44 16,3-3 1-16,12-9 0 16,-1-7 1-16,7-18-5 15,8-13 0-15,2-25 2 16,8-19 1-16,-3-16-1 16,-4-6 0-16,-8-6-1 0,-2 0 1 15,-5 15-2-15,-6-2 1 16,-4 15 0-16,-10 25 0 15,-8 6-1-15,1 10 0 16,-4 16-1-16,-4 15 0 16,-3 6-1-16,-7 20 1 15,-3 11-2-15,-8 20 1 16,0 22 0-16,4 18 1 16,3 7 2-16,-3 2 0 15,7 14 0-15,0-7 0 16,7 3 1-16,3-9 1 0,1-13-2 15,3-9 0 1,-4-13-3-16,4-9 0 16,7-16-4-16,4-9 1 0,3-12-7 15,4-7 1-15,6-13-3 16,5-9 1-16</inkml:trace>
  <inkml:trace contextRef="#ctx0" brushRef="#br0" timeOffset="64768.32">9564 7093 41 0,'0'31'20'0,"-7"19"-16"15,3-47 40-15,1 7-42 16,-4 2 0-16,0 1 0 16,0 3 1-16,3-4-5 0,4-6 0 15,0-6-4 1,7-9 0-16,7-4-9 0,-7-5 1 15</inkml:trace>
  <inkml:trace contextRef="#ctx0" brushRef="#br0" timeOffset="64932.78">9581 6889 33 0,'15'22'16'0,"-1"0"-5"0,-11-22 19 15,4 3-30-15,0 0 1 0,0 0-6 16,0 0 1-16,4 4-5 16,0-4 0-16</inkml:trace>
  <inkml:trace contextRef="#ctx0" brushRef="#br0" timeOffset="65413.24">9751 7046 22 0,'7'15'11'0,"-14"7"4"0,7-18 7 0,3 2-19 0,1-3 0 0,-1 0 1 16,1 0 0-16,-4-3-6 15,0 0 1-15,10 0 3 16,1 0 0-16,-4-3-2 16,4-3 1-16,-1 0-1 15,1 2 0-15,-4 1 0 16,4 6 0-16,-1 1 0 0,-3 2 1 31,0 3-1-31,0-6 0 16,0 0 0-16,0-3 0 15,4 0 0-15,-4 0 0 16,7 0 0-16,-3 0 1 16,-1 0-1-16,1-3 0 31,-1 3 0-31,1-3 0 0,7-3 1 0,-8-3 0 15,8-1 0-15,3 1 0 16,4 2 1-16,-1 1 1 16,1-3-1-16,0 2 1 0,-4 7-1 15,-7 4 1-15,4 5 0 16,-4 10 0-16,4 3-1 16,-1 3 0-16,1-6 0 15,-1 0 0-15,5-4-2 16,-1-2 1-16,0-1-5 15,-3-2 0-15,-4-4-11 16,-7-6 0-16</inkml:trace>
  <inkml:trace contextRef="#ctx0" brushRef="#br0" timeOffset="65849.11">9095 7707 37 0,'3'-18'18'0,"4"5"-7"0,-7 13 20 0,0 6-26 16,0 4 0-16,0 2 3 15,-7 4 0-15,-3 12-10 16,-5 7 0-16,1-4 6 15,-3 13 1-15,3 6-3 16,3 3 1-16,7 1-3 16,4 2 0-16,4-15-3 15,7-13 0-15,3-12-5 16,0-13 1-16,-4-9-10 16,1-10 1-16</inkml:trace>
  <inkml:trace contextRef="#ctx0" brushRef="#br0" timeOffset="66059.5">8858 7943 47 0,'-7'3'23'0,"14"9"-12"0,0-9 36 16,-3 1-43-16,6-4 0 15,8 3 1-15,10 0 0 16,4 3-7-16,0-3 0 15,-4 0-1-15,0 0 1 16,0 1-15-16,4-11 0 16,-7 1-2-16,0 0 1 0</inkml:trace>
  <inkml:trace contextRef="#ctx0" brushRef="#br0" timeOffset="66328.53">9335 7993 44 0,'-4'12'22'0,"4"-12"-17"0,4 3 40 0,-1 1-44 16,1 2 0-16,3 0 0 15,3-3 1-15,4 4-4 16,0-1 1-16,15-3-3 16,2-6 0-16,8-7-9 0,0 1 1 15,-7-10-3-15,-8-3 0 16</inkml:trace>
  <inkml:trace contextRef="#ctx0" brushRef="#br0" timeOffset="66612.34">9666 7827 26 0,'-7'18'13'0,"0"4"-8"0,7-19 20 0,-7 4-22 16,3-1 0-16,1 0 4 15,-1 1 0-15,1-1-7 16,3 0 0-16,3 0 6 15,4 1 0-15,4 2-1 16,0 7 0-16,6 3-2 16,1-1 0-16,-4 1-3 15,-14 0 0-15,0 3-3 16,-7-3 0-16,-4 3-8 16,-3-3 1-16,-3-4-5 15,-1-5 1-15</inkml:trace>
  <inkml:trace contextRef="#ctx0" brushRef="#br0" timeOffset="67122.2">10139 8181 40 0,'-7'38'20'0,"-25"2"-22"0,21-33 35 15,-6 2-33-15,-4-3 1 0,-4-3-1 16,4 1 1-16,7-8-1 16,-7-2 0-16,10-3 0 15,4-4 1-15,7-6-1 16,7 1 0-16,7-1 0 15,11 3 0-15,6 4 0 16,1-1 0-16,0 4 0 16,-4 2 0-16,4 7 0 15,-4 3 1-15,-3 7-1 16,-4 2 1-16,0 4-1 16,0 0 0-16,1-1 0 15,2 1 0-15,1-7 1 16,0 4 0-16,-1-4 0 15,1-5 1-15,-4-1 0 16,0-10 1-16,-3-5-1 16,-4-1 1-16,-3-2-2 15,-4 2 1-15,-11-3-1 0,-10-2 0 16,-14-1-3-16,-11 0 0 16,-7 0-8-16,7-3 1 15,-3-3-6-15,7 6 1 16</inkml:trace>
  <inkml:trace contextRef="#ctx0" brushRef="#br0" timeOffset="67739.55">11031 7516 34 0,'7'69'17'0,"15"6"-11"0,-12-53 26 16,4 3-26-16,7 10 0 15,8-4 4-15,6-3 1 16,0-2-13-16,-7-8 1 16,1-8 8-16,2-10 1 15,1-10-4-15,-4-5 1 0,-3-20-3 16,0-15 0-16,-4-22-1 16,-7-13 0-16,-10-15-1 15,-11-22 0-15,-4-4 0 16,-10-6 1-16,7 10 0 15,0 9 0-15,3 0-1 16,7 16 1-16,1 9 0 16,-1 7 0-16,8 9-1 15,3 6 0-15,7 9-3 16,0 10 0-16,4 10-7 16,10 15 1-16,0 9-11 15,1 20 1-15</inkml:trace>
  <inkml:trace contextRef="#ctx0" brushRef="#br0" timeOffset="68307.39">11585 8162 39 0,'11'3'19'0,"3"-18"-13"0,-7 11 23 0,-3-2-26 15,-1 0 0-15,-3-4-1 16,0-2 1-16,-3 3-5 16,-5-4 0-16,1 4 3 15,-3 2 1-15,-1 1-2 16,1 3 0-16,-1 6 0 16,-3 3 1-16,0 1-1 15,7 2 1-15,0 4-2 16,3-7 0-16,4 3-1 15,7-3 1-15,4-6 0 16,3 0 0-16,4-3 0 16,-4 0 1-16,0 0-1 15,0-3 1 1,4-4-1-16,-1 1 1 16,-3 3-1-16,0 6 1 31,1 3 2-31,-5 6 0 0,1 7 0 0,-1 3 1 15,1 3-1-15,-1-3 1 16,1-1-10-16,0-8 0 16,-4-13-7-16,0-7 1 15</inkml:trace>
  <inkml:trace contextRef="#ctx0" brushRef="#br0" timeOffset="69509.64">12605 7889 31 0,'0'35'15'0,"3"-23"-2"16,-3-12 14-16,0-9-24 0,0-10 0 16,0-12 3-16,-3-13 0 15,-8-13-7-15,-3-18 0 16,-4-6 5-16,1-7 0 15,-4-19-2-15,7 4 1 16,-1-1-2-16,5 4 1 16,10 9-1-16,7 6 0 15,11 23-1-15,10 5 1 16,3 16-1-16,5 4 0 16,3 12-3-16,-4 9 1 15,-3 10-7-15,-11 12 1 0,-11 10-7 16,-10 2 0-1</inkml:trace>
  <inkml:trace contextRef="#ctx0" brushRef="#br0" timeOffset="69689.59">12358 7425 54 0,'25'13'27'0,"24"-4"-33"15,-28-9 49-15,11 0-45 16,7-3 1-16,3-6-15 16,0-1 1-16,4-2 9 15,-7-1 0-15</inkml:trace>
  <inkml:trace contextRef="#ctx0" brushRef="#br0" timeOffset="69948.59">12979 7237 41 0,'0'28'20'0,"0"22"-19"0,-4-37 31 16,-3-4-30-16,-3 10 1 16,-5 6 1-16,-2 7 0 0,-4 2-5 15,7 4 0 1,3 3 4-16,7 2 0 0,11-2-3 15,4-9 1-15,3-7-5 16,7-7 0 0,-7-8-8-16,8-13 0 0,-1-10-2 15,0-9 0-15</inkml:trace>
  <inkml:trace contextRef="#ctx0" brushRef="#br0" timeOffset="70395.08">13391 7388 35 0,'22'3'17'0,"-8"-10"-12"0,-14 11 32 0,-4 2-34 16,-10 6 0-16,0 7 1 15,-7 6 1-15,-4 0-7 16,-3 4 1-16,0-1 3 16,-1 6 0-16,5-2-4 15,3 2 0-15,3-6-6 16,7-9 0-16,8-6-6 15,-1-4 1-15</inkml:trace>
  <inkml:trace contextRef="#ctx0" brushRef="#br0" timeOffset="70636.67">13201 7457 40 0,'0'21'20'0,"7"11"-18"0,-3-23 34 15,3 4-36-15,0 9 0 16,0 3-1-16,3 9 1 16,4-2-1-16,4-7 1 15,3-3-3-15,4 0 0 0,-4-7-9 16,4-8 0-1</inkml:trace>
  <inkml:trace contextRef="#ctx0" brushRef="#br0" timeOffset="70938.98">13522 7206 31 0,'7'18'15'0,"-3"36"-6"16,-1-42 19-16,8 4-24 16,-1 3 0-16,4 3 3 15,4 0 0-15,0 0-9 16,-1 0 1-16,-3 0 5 0,-3 0 0 15,-4-1-2-15,-7 5 0 16,0-4-8-16,-3-1 1 16,-1 1-10-16,-3-9 1 15</inkml:trace>
  <inkml:trace contextRef="#ctx0" brushRef="#br0" timeOffset="71403.52">14291 6967 48 0,'18'29'24'0,"-39"24"-30"15,17-37 38-15,-7 9-33 16,-3-7 1-16,-7 11 0 15,0 8 1-15,0 4 1 16,0 0 0-16,3 9 0 16,4 0 1-16,3-3 0 15,4-6 0-15,0-10-1 16,4-12 1-16,-1-6-3 16,1-7 1-16,-1-3-2 15,1-9 1 1,-12-4-1-16,-2 1 0 15,-1 3 0-15,4 3 0 16,0 6 0-16,0 6 0 16,3 7 0-16,4 0 1 15,7 2 0-15,7 7 0 16,0 1-1-16,7 2 1 16,1-3-3-16,-5 0 1 15,8-6-3-15,3-10 1 16,7-12-9-16,11-10 1 15,3-5-1-15,4-7 0 16</inkml:trace>
  <inkml:trace contextRef="#ctx0" brushRef="#br0" timeOffset="71666.14">14640 7460 36 0,'-7'34'18'0,"4"4"-14"16,3-32 35-16,-7 7-35 15,-4 2 1-15,-3 1 0 16,-4 15 1-16,-3-9-8 16,0 7 0-16,-4-1 4 15,4 0 0-15,0-3-6 16,3-9 0-16,1-13-7 0,-1-3 1 15,7-13-5-15,1-15 0 16</inkml:trace>
  <inkml:trace contextRef="#ctx0" brushRef="#br0" timeOffset="71802.7">14397 7453 46 0,'32'69'23'16,"24"38"-23"-16,-38-82 43 0,3 6-43 0,4 7 1 15,-8 3-3-15,4-10 0 0,4-6-11 16,-4-12 0-16</inkml:trace>
  <inkml:trace contextRef="#ctx0" brushRef="#br0" timeOffset="73771.81">11959 5713 31 0,'0'0'15'0,"4"-16"-3"0,-1 10 16 16,-3 0-26-16,0 6 1 15,0 3 1 1,-7 0 1-16,-3 3-6 0,-5 16 0 15,5 3 4-15,-4 7 1 16,0 2-2-16,0 10 0 16,3 9 0-16,4-2 0 15,0 2 0-15,7 3 1 0,0-15-1 32,7 0 0-32,-4-10 0 0,12-9 0 0,-1-6-4 15,0-10 1-15,3 0-6 16,-6-6 0-16,-4-15-9 15,-7-4 0-15</inkml:trace>
  <inkml:trace contextRef="#ctx0" brushRef="#br0" timeOffset="73974.28">11716 6005 56 0,'0'22'28'0,"10"12"-23"15,-3-31 49-15,8-3-50 16,2-3 1-16,4-3 0 16,11-4 0-16,10 4-11 0,15-3 1 15,-4 2-10 1,-7-2 0-16,-8 9-5 0,-2 3 0 16</inkml:trace>
  <inkml:trace contextRef="#ctx0" brushRef="#br0" timeOffset="75725.2">25259 13665 45 0,'-4'47'22'0,"-3"10"-13"0,4-35 22 16,-1 12-31-16,-3 17 0 0,0 5 0 16,0 10 1-16,0 6-4 15,0 0 1-15,3-6-11 16,-3-13 0-16</inkml:trace>
  <inkml:trace contextRef="#ctx0" brushRef="#br0" timeOffset="76445.36">25234 14738 27 0,'-17'28'13'0,"-1"-6"-3"0,7-13 10 15,1 4-17-15,-4 9 1 16,0 9 5-16,3 10 0 16,-3 9-9-16,0-3 0 15,3 0 6-15,1-3 1 16,6 0-2-16,4-9 0 0,0-1-4 15,7-9 0 1,0-9-5-16,0-7 1 0,4-6-10 16,-4-6 1-16,3-9-3 15,1-7 0-15</inkml:trace>
  <inkml:trace contextRef="#ctx0" brushRef="#br0" timeOffset="76642.67">24994 15004 52 0,'21'13'26'0,"22"12"-31"16,-33-19 52-16,15 1-49 15,17-1 1-15,-3-3-25 16,0-3 1-16,-4-6 23 0,-3 3 1 15</inkml:trace>
  <inkml:trace contextRef="#ctx0" brushRef="#br0" timeOffset="77378.12">25248 13286 42 0,'11'9'21'0,"-4"-24"-29"16,-4 12 37-16,5-1-30 16,-1 1 1-16,-4-9-7 15,4-7 0-15,0 0 0 16,-3-3 1-16</inkml:trace>
  <inkml:trace contextRef="#ctx0" brushRef="#br0" timeOffset="77603.34">25368 12765 48 0,'18'0'24'0,"-11"-6"-30"0,-4 0 43 15,5-3-39-15,-1-4 1 0,-4-6-8 16,1-3 0-16,-1 0 1 16,1-6 1-16</inkml:trace>
  <inkml:trace contextRef="#ctx0" brushRef="#br0" timeOffset="77830.53">25481 12132 35 0,'7'-3'17'0,"0"-16"-19"0,-3 13 23 16,3-7-25-16,0 1 0 16,-4-4-7-16,4-6 0 15,1-6 9-15,-5-7 1 16</inkml:trace>
  <inkml:trace contextRef="#ctx0" brushRef="#br0" timeOffset="78056.98">25538 11260 46 0,'7'10'23'0,"3"-10"-32"0,-3 0 48 0,0 0-40 16,4-3 1-16,0-4-2 15,-1 1 1-15,1-7-3 16,-1 1 1-16,-3-4-10 16,-3 1 1-16</inkml:trace>
  <inkml:trace contextRef="#ctx0" brushRef="#br0" timeOffset="78262.62">25647 10733 26 0,'0'0'13'0,"14"-3"-19"0,-7 0 14 15,0 3-14-15,0 3 0 16,4-3-4-16,-4 0 0 15</inkml:trace>
  <inkml:trace contextRef="#ctx0" brushRef="#br0" timeOffset="78504.5">25718 10407 40 0,'14'-6'20'0,"7"3"-13"16,-14 0 43-16,-7 3-49 16,7-6 1-16,-4-4-4 15,4 1 1-15,-3-4-14 16,-4 1 1-16</inkml:trace>
  <inkml:trace contextRef="#ctx0" brushRef="#br0" timeOffset="79462.33">20906 11859 46 0,'3'10'23'0,"-3"37"-14"16,4-29 24 0,-1 14-32-16,4 15 1 0,4 0 1 0,14 22 0 15,3 16-4-15,7 12 0 16,7 3 2-16,1 22 0 47,6 7-2-47,4 0 1 0,0 9-2 15,-4-1 0-15,-3-14-1 0,-11-17 0 0,-6-8-3 16,-12-20 0-16,-3-18-8 16,-10-20 0-16</inkml:trace>
  <inkml:trace contextRef="#ctx0" brushRef="#br0" timeOffset="80004.23">20934 8965 29 0,'14'-50'14'0,"-3"18"-7"0,-8 26 15 16,4 6-22-16,4 9 1 15,3 17 0-15,7 14 0 16,7 17-1-16,7 21 0 16,4 13 1-16,7 19 0 15,7 18-2-15,11 23 1 16,6 18-1-16,11 29 0 16,7 3-1-16,-10 21 0 0,10 10 1 15,4 28 0-15,3 1 3 16,11 18 0-16,-11-16 1 15,-6 7 1-15,6-22 1 16,-11-19 1-16,1-10-2 16,0-25 0-16,-11-27-3 15,-7-4 1-15,-7-19-3 16,-11-12 1-16,-6-32-4 16,-5-25 1-16,-9-18-5 15,-5-32 0-15,-6-22-4 16,-4-25 0-16</inkml:trace>
  <inkml:trace contextRef="#ctx0" brushRef="#br0" timeOffset="80532">21414 8322 29 0,'24'6'14'0,"5"-43"-8"0,-22 30 22 0,3 11-26 16,8 2 1-16,3-3-1 16,7 16 0-16,4 15-4 15,3 7 0-15,1 19-2 16,6 21 0-16,11 26-3 16,7 15 1-16,3 16-2 15,4 19 0-15,4 3 0 16,3 25 0-16,-11 6 7 15,11 16 0-15,11 28 3 16,10 13 1-16,15 18 3 16,-8 17 1-16,7 8 1 15,4-5 1-15,4-14-2 0,-15-24 0 16,-10-35-3-16,-18-18 0 16,-18-35-3-16,-6-16 1 15,-1-25-4-15,-3-15 0 16,-4-23-8-16,-14-24 1 15,-6-32-2-15,-8-25 1 16</inkml:trace>
  <inkml:trace contextRef="#ctx0" brushRef="#br0" timeOffset="81054.69">22465 8002 44 0,'49'69'22'0,"8"6"-29"16,-43-53 46-16,3 3-38 16,8-3 1-16,3 10-8 15,8 18 1-15,2 16 0 16,1 12 0-16,11 23-4 16,13 18 0-16,15 19 0 0,3 18 1 15,4 11 7-15,-8 11 0 16,4 4 5-16,-3 10 1 15,0 5 2-15,6 10 0 16,-3 3 0-16,8 16 0 16,-12 6-4-16,11 0 1 15,-3 0-1-15,-4-16 1 16,-7-18-1-16,-7-19 0 16,-7-29-2-16,-7-18 0 15,-7-19-3-15,-7-19 1 0,-7-19-4 16,-4-15 0-16,-7-13-3 15,-3-16 0-15,-8-9-4 16,-3-22 1-16,-7-28 0 16,-7-19 0-16</inkml:trace>
  <inkml:trace contextRef="#ctx0" brushRef="#br0" timeOffset="81473.72">23135 8284 44 0,'11'4'22'0,"24"27"-33"0,-21-19 50 15,7 17-40-15,8-1 0 16,2 16 0-16,5 18 0 16,6 20 1-16,14 6 0 15,8 9 0-15,6 19 1 16,8 3 0 0,3 16 0-16,-14 6 1 0,7 10 1 15,7 9-1-15,4 3 1 16,3 15-2-16,4-2 1 15,-7 3-1-15,-11 0 0 0,7-20-2 16,-4-2 0-16,-9-28-2 16,-12-16 1-16,-10-16-4 15,-7-22 1-15,-8-18-8 16,-6-17 0-16</inkml:trace>
  <inkml:trace contextRef="#ctx0" brushRef="#br0" timeOffset="81864.92">24045 8824 20 0,'14'37'10'0,"15"4"0"0,-15-19 7 15,-4 16-13-15,8 6 1 16,3 15 2-16,0 10 0 0,8-6-9 15,6 22 1 1,7 2 7-16,8 17 0 16,-1 12-2-16,11-6 1 0,10-1-2 15,1 14 0-15,-4-4-4 16,-3-6 1-16,-8-7-10 16,-10-5 1-16,-14-17-5 15,-8-15 1-15</inkml:trace>
  <inkml:trace contextRef="#ctx0" brushRef="#br0" timeOffset="83050.89">12965 5691 30 0,'10'25'15'0,"-6"-22"-9"0,-4 0 16 0,3 10-21 16,1-4 0-16,-1 7 4 15,4-7 0-15,0 4-4 16,-3-4 0-16,3 1 5 16,0-1 0-16,4-9 0 15,-1-15 1-15,4-4-2 16,7-13 1-16,4-15-3 15,3 0 1-15,11-25-6 16,14-19 1-16,7-3-15 16,-7-3 0-16</inkml:trace>
  <inkml:trace contextRef="#ctx0" brushRef="#br0" timeOffset="86819.14">25580 15070 34 0,'-11'3'17'0,"4"-3"-8"0,7 0 17 16,4 0-21-16,3 0 1 16,0 4 2-16,4-1 1 15,3 0-11-15,3 0 1 16,15 3 7-16,7 4 0 0,14-4-3 15,17 0 0-15,11-6-2 16,-3-3 0-16,0 0-6 16,-4-3 1-16,-11-1-13 15,-6 1 1-15</inkml:trace>
  <inkml:trace contextRef="#ctx0" brushRef="#br0" timeOffset="87451.47">26367 14776 29 0,'21'3'14'0,"-11"-3"3"0,-3-3 8 15,4-1-23-15,3 4 0 16,4 0 3-16,14 4 1 16,-1 2-7-16,5 3 1 15,-1 4 3-15,-7 2 0 0,-3 10-1 16,-8 4 0-16,-6 2-2 15,-8 0 1-15,-6 4-2 16,-8 6 0-16,-6-1-2 16,-4-5 1-16,-8 6-2 15,-2-4 1-15,-1 4-2 16,0-6 1-16,-7-4-1 16,4-6 1-16,3-3 0 15,1-9 0-15,2-4 2 16,8-6 0-16,7-3 1 15,0-6 0-15,7-4 1 16,0 1 1-16,7 0 1 16,0-4 1-16,3 4 0 15,8-7 0-15,7 0 0 16,-1 4 1-16,1-4-2 31,-4-6 0-31,0-6 0 16,0 0 0-16,-3-4-1 0,-1 4 1 0,1-6-1 0,-1-4 0 15,-2-3 0-15,-1 4 0 16,-4 5-3-16,1 4 1 16,-4 9-5-16,-4 3 1 15,1 4-7-15,-4 3 0 16</inkml:trace>
  <inkml:trace contextRef="#ctx0" brushRef="#br0" timeOffset="91880.31">27372 15051 6 0,'7'-3'3'0,"0"-9"12"0,-7 12-24 16,7 0 11-16,-7 0 0 0,0 0 4 15,4 0 1-15,-4 3-7 16,3 0 0-16,-3-3 5 15,0 0 1-15,0 0 1 16,0 0 1-16,0 0-1 16,0 0 0-16,0 0 0 15,0 3 0-15,0 3-1 16,-3 4 0-16,-4 2-3 16,-4 4 1-16,1 0-3 15,-5-1 1-15,5 4-2 16,-4 3 1-16,-4 0-1 15,-3 3 0-15,-4-6 0 16,4-3 1-16,0-7-1 16,3-6 0-16,4-3 0 15,4-9 1-15,2-4-1 0,1 4 1 16,4-7-1-16,-4-6 0 16,0 3 0-16,0 1 0 15,3-4 0-15,1 0 0 16,3 3 0-16,3-3 1 15,4 3-1-15,4 0 1 16,6 1-1-16,1 2 0 16,3 0 0-16,-3 4 1 15,3-1-1-15,4 7 1 16,7 6-1-16,-1 6 1 16,1-3 0 15,-7 4 0-31,-1 2-1 0,-2 3 0 0,-1 7 0 0,-4 3 1 15,-2 0-1-15,-1 0 0 0,0 3 0 16,-4 0 0-16,1-9 0 16,-1 3 0-16,1 6 0 15,0 3 0-15,-1-6 0 16,-3 3 0-16,4-3 0 16,-4 0 0-16,4-6 0 15,-1 6 0-15,1-4 0 16,3-2 0-16,3 3 0 15,1-3 0-15,3-1 0 16,0 4 1-16,1-9-1 16,-1-4 1-16,-4-3 0 15,5-9 0-15,2-7-1 0,1-3 1 16,0 1-1-16,-1-7 1 16,1 0-1-16,0-9 0 15,-8 5-1-15,-3-5 1 16,-3-3-1-16,-4-4 1 15,-3-6-1-15,-4 10 1 16,-7 2 0-16,-4 1 0 16,-3 3 0-16,-7 6 1 15,-8 3-1-15,12 0 1 16,-1 3-1-16,1 7 1 16,-1 3-1-16,-3-1 0 15,0 4 0-15,-4 6 1 0,0 4-1 16,-3 2 1-16,-4-6-1 15,0 7 0-15,1-1 0 16,3 0 0-16,3 1 0 16,0 2 1-16,7 1-1 15,4 0 0-15,4-4-1 16,3 0 0-16,0-2-4 16,0-4 1-16,-4-3-10 15,-3-7 1-15,-4-5-3 16,-3-1 1-16</inkml:trace>
  <inkml:trace contextRef="#ctx0" brushRef="#br2" timeOffset="99927">3373 9385 23 0,'7'-28'11'0,"-7"3"-5"0,7 18 10 15,-7 1-16-15,0-3 1 16,-7-4 3-16,7 4 1 15,-11-4-5-15,4 4 0 0,-4-1 3 16,-3 1 0-16,-14 0-1 16,0-1 1-1,-4 7-2-15,0 0 1 0,-3 6 0 16,3-6 0-16,-10 0-1 16,3-3 1-16,-7 2-1 15,4 1 1-15,-7 3-1 16,-4 0 0-16,-4 7 0 15,4-1 0-15,4 3 0 16,10 7 0-16,0-7-1 16,8 4 0-16,-5 3 0 15,5-1 1-15,2 4 0 16,-2 3 0-16,2-3 0 16,8 9 0-16,-11 7 0 15,4 2 1-15,7 1-1 16,0 9 0-16,3 3-2 15,8 3 0-15,3 1 0 16,3 5 0-16,4-5 1 16,11 5 0-16,-1 1 0 0,1-7 0 15,10 3 1-15,7 1 0 16,0-1 0-16,-6-9 1 16,-1 0-2-16,7-6 1 15,-7-6-1-15,7-1 1 16,11-2-1-16,0-4 1 15,7 0-1-15,3-6 0 16,8-6 0-16,6-7 1 0,1-6-1 16,6-6 1-1,4-3-1-15,4-7 0 0,0-6 0 16,-8-6 0-16,1-9 0 16,-4-13 0-16,-7-7-1 15,-7-11 0-15,-4-17 0 16,-10-18 1-16,-11-4-3 15,-14-6 0-15,-7-2-4 16,-17-1 0-16,-1-6-6 16,-28-1 0-16</inkml:trace>
  <inkml:trace contextRef="#ctx0" brushRef="#br2" timeOffset="100917.65">14669 12740 36 0,'17'7'18'0,"11"-1"-15"15,-17 0 19-15,7 7-21 0,3 12 0 16,0 9 0-16,4 16 0 16,3 16-2-16,4 16 1 15,3-13 0-15,7 19 1 16,-3-1-2-16,-4 8 0 15,-3 5-4-15,-4-15 0 16,-3-23-5-16,-7-15 0 16</inkml:trace>
  <inkml:trace contextRef="#ctx0" brushRef="#br2" timeOffset="101202.9">15441 12417 24 0,'14'16'12'0,"18"-10"-8"16,-21 4 16-16,3 5-18 16,0 11 1-16,3 14 0 15,5 4 1-15,2 6-6 16,4 19 1-16,-3 3 3 15,0 23 0-15,3 8-2 16,7-25 1-16,8 10-2 16,3 0 1-16,-4-13-4 15,0-12 1-15,4-10-6 0,-11-18 0 16</inkml:trace>
  <inkml:trace contextRef="#ctx0" brushRef="#br2" timeOffset="101473.49">16256 12386 34 0,'14'-3'17'0,"-3"31"-18"0,-8-25 29 0,11 29-29 15,4 24 1-15,7 13 0 16,10 22 1-16,4 16-1 15,10 21 0-15,4-6-1 16,4 7 1-16,-5 9-2 16,-2-6 1-16,6-23-2 15,4-5 0-15,4-10-7 16,-4-16 1-16,0-18 0 16,-4-35 0-16</inkml:trace>
  <inkml:trace contextRef="#ctx0" brushRef="#br2" timeOffset="101729.84">17314 12590 34 0,'11'-10'17'0,"7"20"-22"0,-11-4 37 16,3 10-32-16,4 12 0 15,0-6 0-15,8 19 0 16,2 15 0-16,1 7 0 16,0 9-1-16,6 3 0 15,-2-12-3-15,-1 6 1 16,4 9-6-16,-1-2 1 0,1-23-2 16,-4-9 1-16</inkml:trace>
  <inkml:trace contextRef="#ctx0" brushRef="#br2" timeOffset="101983.58">17815 11800 26 0,'14'-44'13'0,"11"41"-9"15,-14 12 25-15,3 13-28 16,0 0 0-16,4 25 1 15,6 25 0-15,4 32-3 16,8 21 0-16,6 13 2 16,4 19 0-16,3 37-3 0,4-15 1 15,0-3-2-15,-3-7 0 16,-8-31-5-16,-7-13 1 16,0-28-3-16,-3-34 1 15</inkml:trace>
  <inkml:trace contextRef="#ctx0" brushRef="#br2" timeOffset="102238.73">18725 11840 31 0,'18'38'15'0,"7"-19"-19"0,-18 9 29 16,21 66-27-1,0 16 1-15,4 22-3 16,7 6 0-16,7 25 2 16,3 19 0-16,11-26-6 15,0-15 0-15</inkml:trace>
  <inkml:trace contextRef="#ctx0" brushRef="#br2" timeOffset="102539.29">18948 10815 16 0,'-32'-103'8'0,"25"24"0"0,10 70 10 16,4 9-16-16,11 22 0 16,0 6 1-16,-1 41 0 15,8 34-4-15,10 29 0 0,18 44 2 16,7 43 0 0,7 13-1-16,4 25 1 0,-1-9-2 15,-10 0 1-15,-3-7-1 16,-4-56 0-16,-4-22-4 15,-3-34 0-15,-7-29-2 16,-4-28 0-16</inkml:trace>
  <inkml:trace contextRef="#ctx0" brushRef="#br2" timeOffset="102794.57">19586 10903 24 0,'11'0'12'0,"17"63"-14"15,-17-35 22-15,6 34-19 16,1 14 1-16,3 40-1 0,4 22 1 16,3 28-3-16,0 16 1 15,4 28 0-15,3-16 1 16,4 4-1-16,0-16 0 15,-4-32-3-15,-7-34 1 16,-3-25-6 0,-4-31 1-16</inkml:trace>
  <inkml:trace contextRef="#ctx0" brushRef="#br2" timeOffset="103065.69">19883 10222 25 0,'-46'-81'12'0,"14"2"-5"0,28 70 19 0,4 9-24 15,0 19 0-15,7 15 0 16,8 57 0-16,9 32-3 16,15 40 0-16,18 28 1 15,-5 53 1-15,8 20-2 16,11 2 1-16,0 17-3 15,-1-26 1-15,-3-13-2 16,-3-34 0-16,-8-40-3 16,-7-45 1-16,-6-40-3 15,-11-44 1-15</inkml:trace>
  <inkml:trace contextRef="#ctx0" brushRef="#br2" timeOffset="103334.4">20122 9382 14 0,'18'60'7'0,"-7"24"-1"0,-4-62 10 0,0 28-14 16,7 35 1-16,7 28 0 15,0 12 1-15,7 20-6 16,4 18 1-16,3-19 2 16,-3 3 1-16,0-21-9 15,0-17 1-15,-4-27-1 16,-10-29 0-16</inkml:trace>
  <inkml:trace contextRef="#ctx0" brushRef="#br2" timeOffset="103498.43">20292 8890 19 0,'0'-94'9'0,"-4"50"-7"0,11 44 16 16,7 22-19-16,4 43 1 16,7 51-2-16,7 51 1 15,6 68-4-15,1 56 0 16</inkml:trace>
  <inkml:trace contextRef="#ctx1" brushRef="#br0">3937 8912 0</inkml:trace>
  <inkml:trace contextRef="#ctx0" brushRef="#br0" timeOffset="111865.88">8707 10859 25 0,'-18'12'12'0,"7"-2"1"0,11-4 13 0,-3-3-21 15,-1 0 1-15,1 1 4 16,-4 2 1-16,3-3-13 15,4 0 1-15,0-3 8 16,7 0 1-16,11-3-3 16,7-3 0-16,6 3-3 15,8-1 0-15,0 1-3 16,0-3 0-16,-4 3-7 16,0-3 0-16,-21 6-9 15,-3-4 0-15</inkml:trace>
  <inkml:trace contextRef="#ctx0" brushRef="#br0" timeOffset="112044.29">8668 11078 44 0,'-18'41'22'0,"53"-25"-15"0,-20-13 31 15,6 0-37-15,3-6 0 16,5-3-5-16,2-1 1 15,-2 1-8-15,2-3 0 16,-10 6-3-16,4 6 1 16</inkml:trace>
  <inkml:trace contextRef="#ctx0" brushRef="#br0" timeOffset="112657.48">9049 11596 56 0,'3'9'28'0,"29"-31"-37"0,-21 7 57 15,-1-11-45-15,15-11 0 16,10-13 0-16,8-19 1 15,2-10-6-15,1-15 1 16,-3-12 2-16,-5 2 1 16,-2-2-2-16,-12 21 1 15,-6-9-1-15,-4 9 1 16,-3 10-2-16,-1 6 1 0,-3 16-1 16,-3 6 0 30,-1 25-2-46,-3 12 0 0,0 20-1 0,-3 15 0 16,-8 0 0-16,1 19 1 0,-11 15 1 0,6 4 1 0,-2 9 1 16,3 10 0-16,0-7 1 15,6 6 1-15,5 4 0 16,6-10 0-16,5 1 0 16,9-14 1-16,-3-2-2 15,4-13 0-15,0-6-3 16,3-13 1-16,0-16-5 15,4-5 0-15,3-17-10 16,0-9 1-16</inkml:trace>
  <inkml:trace contextRef="#ctx0" brushRef="#br0" timeOffset="112854.18">9751 11163 41 0,'-7'31'20'0,"-14"4"-9"0,14-26 27 16,3 1-35-16,-7 2 0 16,8 4 1-16,-1 3 0 15,1-4-6-15,-1 1 0 0,1-6-1 16,3-10 1-16,10-10-13 16,8-12 0-16</inkml:trace>
  <inkml:trace contextRef="#ctx0" brushRef="#br0" timeOffset="113021.89">9705 10994 48 0,'0'15'24'0,"18"10"-22"16,-15-15 34-16,4-4-37 16,4-6 0-16,-1 3-3 15,4 0 1-15,1 4-6 16,6-4 1-16,0 0-6 15,4 0 1-15</inkml:trace>
  <inkml:trace contextRef="#ctx0" brushRef="#br0" timeOffset="113558.06">9941 11216 35 0,'0'19'17'0,"4"-13"-18"0,-4-6 29 0,7-3-28 0,0-3 1 15,0 0-1-15,0 0 1 16,0-1-2-16,4 1 1 16,-8 0 1-16,4 3 1 0,0-1-1 15,4 4 1-15,-1 0 0 16,1 0 0-16,0 0-1 16,-1 0 1-16,1 0-2 15,-4 0 1-15,3 0-1 16,-2-3 0-16,-1 0 0 15,3 0 0-15,-3-3-1 16,0-1 1-16,0 4-1 16,4-3 1-16,3 0-1 15,-7-4 1-15,4 1-1 16,-1-4 1-16,1 1-1 16,-1-1 1-16,1 10 0 15,0 3 0-15,3 0 0 16,-4-6 0-16,1-3 0 15,-1-1 0-15,-3 1 0 16,4 2 0-16,0 1 1 16,-4 3 0-16,3 3 2 15,-3 9 0-15,0-2 0 16,0-7 0-16,1 3 0 0,2 6 1 16,1 7-1-16,3 3 0 15,-4-4-2-15,1 1 0 16,3 0 0-16,-7-4 0 15,4-2-4-15,-1-4 0 16,1-6-10-16,-1-6 1 16,1-7-3-16,0 4 0 15</inkml:trace>
  <inkml:trace contextRef="#ctx0" brushRef="#br0" timeOffset="114024.51">9232 11702 39 0,'0'0'19'0,"-3"10"-16"0,-1-4 35 15,1 4-36-15,-4 5 1 16,3 1 1-16,-3 0 0 16,-4 5-6-16,1 5 1 15,-1-1 3-15,1 6 0 16,3 10-2-16,0-4 1 16,3 1-2-16,4-3 0 0,0-10-4 15,0-13 1-15,4-6-6 16,3-9 0-16,0-6-4 15,0-7 0-15</inkml:trace>
  <inkml:trace contextRef="#ctx0" brushRef="#br0" timeOffset="114239.57">9084 11916 43 0,'4'-7'21'0,"13"17"-14"16,-13-13 39-16,10-4-43 16,7 4 0-16,0 0 1 0,11 3 1 15,3-3-8 1,-3 3 1-16,0 3-4 16,35-9-16-16,-39-7 6 15</inkml:trace>
  <inkml:trace contextRef="#ctx0" brushRef="#br0" timeOffset="114521.38">9483 11931 52 0,'0'7'26'0,"17"11"-25"0,-13-18 42 0,10 4-42 15,4-1 1-15,3 3-1 16,0-6 0-16,0 0-3 16,-3-3 1-16,3 0-2 15,0-7 0-15,0 1-10 16,-3-7 1-16,3-6-4 15,0 0 1-15</inkml:trace>
  <inkml:trace contextRef="#ctx0" brushRef="#br0" timeOffset="114789.21">9680 11847 35 0,'-3'3'17'0,"20"12"-9"0,-6-8 28 15,3-1-31-15,4-3 1 16,3 7 2-16,4-1 0 16,-4 7-10-16,-4-4 0 15,-6 4 6-15,-8 3 1 16,-6 3-5-16,-8 6 1 0,-10 6-10 15,-7-2 1-15,3-7-9 16,-3 0 0-16</inkml:trace>
  <inkml:trace contextRef="#ctx0" brushRef="#br0" timeOffset="115092.11">10128 11928 65 0,'4'13'32'0,"28"-13"-44"0,-18-7 58 16,-4 4-47-16,4-3 0 15,8 0-14-15,-1-4 0 16,3-2 7-16,1-4 0 16</inkml:trace>
  <inkml:trace contextRef="#ctx0" brushRef="#br0" timeOffset="115587.42">10545 11947 39 0,'-18'25'19'0,"-3"0"-17"0,17-25 24 0,1 0-26 16,-4 0 0-16,0-6-1 16,0 3 1-16,-1-7 0 15,5-2 0-15,3-1 0 16,0-6 0-16,3 1 0 16,8-1 0-16,3 6 1 0,0 4 0 15,4 3 0 1,0 2 0-16,3 4 0 0,-4 4 0 15,1 2-1-15,0 0 1 16,-4 0-1-16,0 4 0 16,0-1 0 15,-3 1 0-31,-1-1 0 0,1 0 0 0,-1 1 0 0,4-7 0 16,1 0 0-16,-5 0 0 15,8-9 0-15,-4 0 1 16,3-1 1-16,-2-2 0 15,-5-7 0-15,1 7 1 16,-4-4 0-16,-7 4 0 0,-4-4-1 16,-6 1 1-16,-4-1-10 15,-8 1 1-15,-2-1-8 16,-8 4 0-16</inkml:trace>
  <inkml:trace contextRef="#ctx0" brushRef="#br0" timeOffset="116216.67">11324 11743 41 0,'-3'47'20'0,"34"-9"-16"0,-20-35 29 0,7 0-29 15,6 0 0-15,8 0 3 16,0-3 0-16,0 0-9 15,3-9 0-15,0-16 6 16,-7-6 1-16,-3-20-1 16,-7-21 0-16,-11-19-2 15,-11-22 1-15,-10-6-1 16,-4-22 1-16,-6 0-1 16,-8 12 0-16,4 1-2 15,0 2 1-15,-1 7-2 16,8 6 0-16,11 7-1 15,6 24 0-15,8 10 0 0,10 9 1 16,7 10-1-16,0 15 1 16,4 10-1-16,3 9 0 15,0 13-5-15,0-3 0 16,-3 9-10-16,-7 6 0 16</inkml:trace>
  <inkml:trace contextRef="#ctx0" brushRef="#br0" timeOffset="116711.42">11867 12132 35 0,'-3'22'17'0,"-11"6"-16"0,10-18 20 16,-3 12-21-16,-3 6 0 15,-1 6 0-15,0-9 1 16,1 10-1-16,3 2 1 15,3 1 1-15,4-3 1 0,7-10 0 16,4-3 0-16,3-10-2 16,0-6 0-16,0-15-7 15,-3-7 0-15,-1-2-6 16,-6-11 1-16</inkml:trace>
  <inkml:trace contextRef="#ctx0" brushRef="#br0" timeOffset="116875.84">11786 12248 56 0,'4'25'28'0,"3"-12"-36"15,0-13 56-15,0 0-47 16,7-3 1-16,-3-4 0 16,6-2 0-16,8-4-6 15,0 1 1-15,3 2-13 16,-3-2 1-16</inkml:trace>
  <inkml:trace contextRef="#ctx0" brushRef="#br0" timeOffset="117715.31">12076 9711 59 0,'-11'22'29'0,"-10"3"-35"0,17-22 43 16,-3 4-37-16,-3-4 0 0,-4 3 0 15,-4 3 0-15,0-2 0 16,1 2 0-16,3 1 0 16,3 8 0-16,4 7-1 15,0-6 0-15,0-3-1 16,7-10 1-16,7 0-1 15,0 1 0-15,3 8 0 16,1-5 1-16,0-13 1 16,-4-4 0-16,3-5 1 15,-3-4 0-15,0 1 0 16,4-4 1-16,-4 3-2 16,0 0 1-16,0-2-1 15,0 8 1-15,4 1-1 16,-4 12 1-16,0 3-1 15,0 7 1-15,4 9 0 16,-1 6 0-16,1-12-1 0,-1 2 0 16,1 7-2-16,3 7 1 31,0-1-8-15,0-6 1-16,-3-9-7 0,-1-7 1 0</inkml:trace>
  <inkml:trace contextRef="#ctx0" brushRef="#br0" timeOffset="118243.86">12287 11552 44 0,'7'19'22'0,"4"-19"-23"16,-8-7 35-16,4-2-32 0,-3-10 0 31,3-59 2-31,-3-4 1 16,-4-24-6-16,0-13 0 16,3-7 4-16,-3 10 0 15,0-3-2 1,7-3 1-16,0 12-2 15,0 10 1-15,4 9 0 0,-1 18 0 16,1 20 0-16,3 16 0 16,7 18-1-16,0 12 0 15,1 7-3-15,-1 16 0 16,-4 12-4-16,-6 10 0 0,-4 12-8 16,-7-9 0-16,-10 9 0 15,-12 10 0-15</inkml:trace>
  <inkml:trace contextRef="#ctx0" brushRef="#br0" timeOffset="118467">12153 11094 42 0,'4'9'21'0,"17"-9"-29"15,-11-3 43-15,5 3-34 16,6-3 0-16,7-3 0 15,7-3 0-15,1-4-3 16,2-3 1-16,1 1-4 0,3 2 0 16,-3-3-7-16,0 1 1 15</inkml:trace>
  <inkml:trace contextRef="#ctx0" brushRef="#br0" timeOffset="118693.1">12869 10981 45 0,'11'19'22'0,"-4"3"-18"0,-3-19 39 0,-1 3-42 15,-3 1 1-15,0-1-1 16,-3 3 1-16,-5-6-3 16,-6 4 0-16,0 5 1 15,-7 7 1-15,0 9-2 16,0 4 0-16,3-4-3 15,4 3 1-15,3 4-2 16,8-4 0-16,3-3-5 16,7 1 1-16,7-14-5 15,4-15 1-15</inkml:trace>
  <inkml:trace contextRef="#ctx0" brushRef="#br0" timeOffset="118923.97">13053 11063 41 0,'3'0'20'0,"-6"22"-22"0,-1-25 36 0,-3 9-33 0,-3 6 1 0,-1 10 1 16,-3 10 0-16,-4-4-5 0,-3 6 1 15,0 1 1-15,0-4 1 16,-4-6-3-16,11 4 0 15,3-14-7-15,8-5 1 16,6-17-4-16,1-8 0 16</inkml:trace>
  <inkml:trace contextRef="#ctx0" brushRef="#br0" timeOffset="119152.87">12965 11094 37 0,'14'35'18'0,"-14"18"-23"0,3-37 32 0,1-1-28 16,-1 4 0-16,4 3-1 15,0 0 0-15,4 3 2 16,0-6 1-16,-1-10-5 16,1-2 1-16,3-11-1 15,7-5 0-15,0-4-3 16,0-5 0-16,-3-14-1 15,-4-5 0-15</inkml:trace>
  <inkml:trace contextRef="#ctx0" brushRef="#br0" timeOffset="119360.28">13113 10875 31 0,'3'22'15'0,"18"15"-9"0,-13-24 33 16,2 9-34-16,4-7 0 15,4 7 3-15,3 6 0 16,0 4-10-16,-3 5 0 16,-4-2 6-16,-7 6 0 15,-7 3-3-15,-4 3 0 0,-3-3-8 16,-3 3 1 0,-1-10-10-16,-3-9 1 15</inkml:trace>
  <inkml:trace contextRef="#ctx0" brushRef="#br0" timeOffset="119848.95">13910 10370 46 0,'4'40'23'0,"6"23"-19"16,-10-47 34-16,0 18-37 15,-7 10 1-15,4 13 0 16,-1 9 1-16,4 9-3 16,0-16 1-16,4-2 2 0,-4-7 1 15,0-9-3-15,-4-10 1 16,1-6-1-1,-8-9 1-15,-3-10-3 0,-4-3 1 16,-3-3-1-16,-4 3 1 16,-3 1-1-16,-7-1 1 15,0-10 0-15,-1 7 1 16,5 0-1-16,6 10 1 16,0-10-1-1,0 6 1 1,1 13-1-16,-1 9 0 0,4 7 0 15,3 2 1-15,8 7-1 0,6 0 0 0,8 0 0 16,6-3 0-16,4-7-2 16,11-9 0-16,7-9-3 15,10-16 0-15,4-13-10 16,7-12 1-16,0-15-3 16,-4-7 1-16</inkml:trace>
  <inkml:trace contextRef="#ctx0" brushRef="#br0" timeOffset="120046.37">14111 10868 46 0,'7'38'23'0,"-3"18"-22"0,-4-40 45 0,0 0-43 0,-4 12 0 0,-3 6 0 0,0 13 0 15,-4 4-5-15,-6 2 1 16,-1-3 2-16,-3-6 0 15,3 0-7-15,4-16 1 16,4-12-11-16,3-22 0 16</inkml:trace>
  <inkml:trace contextRef="#ctx0" brushRef="#br0" timeOffset="120211.27">13843 10944 54 0,'25'15'27'0,"63"54"-26"0,-63-44 43 0,-1 22-43 16,8 16 1-16,3 15-2 16,-3 10 1-16,-4-25-8 15,-3-7 0-15,-4-9-9 16,-14-6 1-16</inkml:trace>
  <inkml:trace contextRef="#ctx0" brushRef="#br0" timeOffset="121201.58">8795 14638 62 0,'32'3'31'0,"42"3"-29"0,-43-12 32 15,12-4-35-15,-15-5 1 16,4-1-3-16,-1 0 1 16,-2 4-6-16,-12 5 0 15,-10 1-8-15,-7 6 0 16</inkml:trace>
  <inkml:trace contextRef="#ctx0" brushRef="#br0" timeOffset="121367.48">8742 14982 49 0,'-7'19'24'0,"39"-9"-25"0,-18-13 40 0,10-4-39 16,8 4 0-16,10-3-14 16,4 0 0-16,-7-10 7 15,-7 7 1-15</inkml:trace>
  <inkml:trace contextRef="#ctx0" brushRef="#br0" timeOffset="122070.15">9507 15804 42 0,'22'38'21'0,"23"-10"-24"16,-30-22 32-16,2-3-27 16,8 0 0-16,7 1 3 15,3-8 1-15,0-2-6 16,0-10 0-16,1-5 4 16,-1-5 0-16,0-17-1 15,8-11 0-15,-8-8-2 0,-7-14 0 16,-3-8-2-16,-11-26 1 15,-14-6 0-15,-11-16 0 16,-6-3 0-16,-4-12 0 16,-11-10 1-16,7-3 0 15,-3 0-1-15,7 10 1 16,3 18-2-16,11 7 1 16,3 24-1-16,4 17 1 15,11 18-2-15,3 19 1 16,7 18-1-16,11 8 0 15,3 17-1-15,1 8 1 16,-1 5-2-16,0 3 0 0,-3 4-8 16,-4 6 1-16,-7 19-2 15,-10-3 0-15</inkml:trace>
  <inkml:trace contextRef="#ctx0" brushRef="#br0" timeOffset="122901.66">10104 16403 43 0,'-4'6'21'0,"4"-18"-27"15,0 5 40-15,-3-2-33 16,-5 0 0-16,1-1 0 16,-7 1 1-16,0-4-3 15,-3 7 1-15,-5 3 1 0,1 6 1 16,4 10-2-1,-1-1 0-15,0 4-3 0,4 6 1 16,0-3-1-16,7-1 0 16,7 1-1-16,0-3 1 15,11-4 2-15,3-2 0 16,3-7 2-16,5-6 0 16,-1-7 1-16,0-2 1 15,0-4-2-15,0-6 0 16,0 3-1-16,1-3 0 15,-5 0 0-15,1 10 0 16,-4-1 0-16,0 4 1 0,-7 9 0 16,0 9 1-1,-3 7-2-15,3 6 1 16,0 6 0 0,0 0 0-16,0 1-2 0,3-4 1 0,5-3-11 15,2-16 1-15,8-12-2 16,3-7 0-1</inkml:trace>
  <inkml:trace contextRef="#ctx0" brushRef="#br0" timeOffset="123586.07">10478 13368 37 0,'-22'40'18'0,"12"-15"-19"0,6-21 33 0,-6-4-32 15,-1-4 1-15,-3-2 0 16,0-3 1-16,0-7-2 15,3 0 0-15,-3 1 1 16,7-1 0-16,0 3 0 16,3 1 0-16,4 6-1 15,4 6 1-15,3-7-1 16,4 4 0-16,3 6-1 16,3-6 1-16,-3 3 0 15,4-3 0-15,0 6-1 16,-1-3 1-16,1-6 0 15,0 3 0-15,-1 6 0 16,1 6 1-16,3 4-1 0,4 3 1 16,-1 2-1-16,5-2 1 15,-1-7 0-15,0-2 0 16,-7-7 1-16,0-7 0 16,1-5 2-16,-5-4 0 46,-3-3 0-46,-7 7 1 0,0-7-2 16,-7-3 1-16,-3 0-2 0,-4 0 1 0,-4 7-4 0,-6-1 0 16,-8 6-4-16,-7 10 1 0,-3 4-6 15,3 2 0 1,0 6-7-16,4-2 1 0</inkml:trace>
  <inkml:trace contextRef="#ctx0" brushRef="#br0" timeOffset="124400.77">10710 15349 39 0,'14'116'19'0,"1"-78"-16"15,-12-35 30-15,1 0-28 16,3-6 0-16,-4-16 3 0,1-9 0 16,-4-10-10-16,7-12 0 15,-4-16 7-15,-3-18 1 16,-7-23-4-16,0-6 0 15,-3-18-2-15,-4 2 0 16,-1-3-2-16,1 7 0 16,7 3-1-16,4 6 1 15,6 31 0-15,8 13 1 16,3 18 1-16,0 14 0 0,4 15 0 16,3 15 0-16,0 16-1 15,-3 13 0-15,-4 13-7 16,-4 12 1-16,-3 12-9 15,-10 10 1 1</inkml:trace>
  <inkml:trace contextRef="#ctx0" brushRef="#br0" timeOffset="124654.76">10499 14992 59 0,'46'3'29'0,"49"-9"-37"16,-67-1 54-16,4-2-47 0,3-3 1 15,4 2-3-15,3-2 1 16,-3 2-6-16,-7 1 1 15,7-7-9-15,-8-3 1 16</inkml:trace>
  <inkml:trace contextRef="#ctx0" brushRef="#br0" timeOffset="124927.64">11278 14998 57 0,'4'22'28'0,"-4"-12"-35"0,0-10 49 0,-4 3-43 16,-3 0 1-16,-3 3 0 15,-8 7 0-15,-7 5 0 16,1 4 0-16,-1 0 0 16,-3 3 1-16,7 10-1 15,3 3 0-15,7-1-1 16,4 1 1-16,7-1-2 15,7-2 1-15,4-7-4 16,10-9 0-16,4-16-10 16,3-15 0-16</inkml:trace>
  <inkml:trace contextRef="#ctx0" brushRef="#br0" timeOffset="125150.79">11501 15033 57 0,'3'44'28'0,"-28"-1"-32"0,15-30 47 16,-4-4-43-16,-11 10 1 15,0 3-1-15,1 6 1 16,-8 1-2-16,-3-1 1 0,-1 6 0 16,8 1 0-16,3-4-5 15,8 4 1-15,6-10-7 16,8-6 0-16,10-10-5 15,3-15 1-15</inkml:trace>
  <inkml:trace contextRef="#ctx0" brushRef="#br0" timeOffset="125364.66">11310 15051 27 0,'14'-6'13'0,"-10"34"0"16,-4-18 18-16,3 5-29 31,-3 4 0-31,0 0 0 0,0 3 0 0,0 6-3 16,0 10 0-16,7-10 2 15,-3 7 0-15,6-1-2 0,1-6 0 16,3-3-4-16,4-6 1 16,3-9-7-16,4-10 0 15</inkml:trace>
  <inkml:trace contextRef="#ctx0" brushRef="#br0" timeOffset="125590.9">11571 14917 61 0,'14'47'30'0,"32"34"-37"0,-32-59 58 0,4 3-51 16,-4-3 0-16,-3 3-2 16,-8 0 1-16,-6 13-5 15,-5-7 0-15,-2 1-11 16,-1-10 1-16</inkml:trace>
  <inkml:trace contextRef="#ctx0" brushRef="#br0" timeOffset="126138.4">12566 14678 52 0,'-11'19'26'0,"-6"34"-24"0,17-40 40 16,-7 6-38-16,0 6 0 15,0 3 1-15,-4 0 1 0,4-3-8 16,-4 4 0-16,1-1 4 15,3 3 1-15,0 1-2 16,3-4 0-16,1-3-2 16,-1-6 0-16,1-7-1 15,-1-6 1-15,-3-6-1 16,-4-6 1-16,-10 0-1 16,-7-3 1-16,-4-1-2 15,-3 1 1-15,0-1-1 16,-1 4 0-16,8 6 0 15,3 3 0-15,1 7 1 16,6 5 0-16,4 4 2 16,7 3 0-16,3 0 1 15,4 3 0-15,8 0 1 16,6 3 1-16,3-6-2 0,8 0 1 31,3-6-2-31,11-7 1 31,0 1-4-31,7-10 0 0,0 0-13 0,13-16 1 0</inkml:trace>
  <inkml:trace contextRef="#ctx0" brushRef="#br0" timeOffset="126365.7">12887 15033 42 0,'-11'25'21'0,"-20"22"-14"0,17-32 26 0,-8 1-29 16,-6 9 0-16,-4 13 1 16,-6-4 1-16,-1 4-8 15,4 9 0-15,6-3 3 16,8-10 1-16,7-2-10 16,7-13 1-16,7-19-9 15,11-22 1-15</inkml:trace>
  <inkml:trace contextRef="#ctx0" brushRef="#br0" timeOffset="126530.72">12640 14979 46 0,'14'10'23'0,"25"62"-17"0,-25-47 37 16,4 6-42 0,6 10 0-16,1 6 0 0,-4-12 0 15,7 9-3-15,-3-4 1 16,0-12-6-16,-4-6 0 15,-3-9-8-15,-8-13 0 16</inkml:trace>
  <inkml:trace contextRef="#ctx0" brushRef="#br0" timeOffset="127030.53">13511 15208 49 0,'-3'13'24'0,"3"-7"-18"0,3-3 39 15,1 3-42-15,3 1 0 16,7 2 2-16,14-3 1 16,8-2-8-16,9-11 1 15,12-2 1-15,-4-4 0 16,-4 1-10-16,-6 2 0 15,-15-12-9-15,-11 0 1 16</inkml:trace>
  <inkml:trace contextRef="#ctx0" brushRef="#br0" timeOffset="127205.42">13670 15048 44 0,'11'57'22'0,"-1"27"-25"0,-3-55 34 0,-3 11-31 16,3 11 0-16,0-1-4 15,-3 6 0 1</inkml:trace>
  <inkml:trace contextRef="#ctx0" brushRef="#br0" timeOffset="127731.05">14192 16281 45 0,'43'6'22'0,"20"-44"-19"15,-38 20 23-15,10-14-24 16,4-5 1-16,0-14 3 16,-4-11 0-16,-3-7-6 15,-8-19 0-15,-9-9 5 16,-5-23 1-16,-10-8-3 16,-10-10 1-16,-15-13-2 15,-10-2 1-15,-4-4-3 16,-7 19 1-16,4 9-1 15,6 4 0-15,8 18-1 0,7 20 1 16,10 14 0-16,11 23 0 16,11 16 0-16,3 9 0 15,4 12-2-15,3 13 1 16,0 6-4-16,-3 10 0 16,-1 6-12-16,-6 3 0 15</inkml:trace>
  <inkml:trace contextRef="#ctx0" brushRef="#br0" timeOffset="128364.01">14055 16801 49 0,'10'47'24'0,"18"-44"-25"15,-13-6 34-15,6 0-35 16,3-3 0-16,1 0-15 16,3-4 0-16,1-5 13 15,-1-4 1-15</inkml:trace>
  <inkml:trace contextRef="#ctx0" brushRef="#br0" timeOffset="128872.32">14690 16720 44 0,'-21'34'22'0,"-8"-6"-27"0,22-21 38 0,-7-1-32 0,-7 0 0 0,-4 1 4 0,-3-4 1 0,0 0-7 16,3-3 1-16,7-3 3 16,4-4 1-16,4-2-2 15,6-4 1-15,8-2-4 16,3-1 1-16,7 0-1 15,4 4 0-15,3 6-1 16,0 6 1-16,0 6-1 16,-3 6 1-16,-1 1 0 15,1 3 1-15,3-1 0 16,-3 4 0-16,-1-3 0 16,5-7 1-16,2-3-2 15,5 1 1-15,2-10 1 16,5-7 1-16,-1-5-1 0,-3-4 1 15,-8 0 0-15,-3 0 1 16,1 0-1-16,-12 0 0 16,-10 7-1-16,-10-7 0 15,-12 0-2 1,-2 4 1-16,-12 8-4 0,1-2 0 16,-4 3-11-16,11-4 1 15,-7 1-2-15,3-7 0 16</inkml:trace>
  <inkml:trace contextRef="#ctx0" brushRef="#br0" timeOffset="129637.19">14884 14205 42 0,'0'3'21'0,"-4"-19"-18"0,1 10 41 0,-1 3-42 15,-6-3 0-15,-5 2 0 16,-2-5 1-16,-4 0-4 15,-1 2 0-15,1 1 2 16,0 9 1-16,3 3-2 16,1 4 0-16,3 6-1 15,3-1 0-15,4 1-1 16,4-4 1-16,6 1-2 16,4-7 1-16,7-3 0 15,4-3 0-15,3 0 1 16,0-6 0-16,0 3 1 15,-3-3 0-15,-4-1 0 16,0 4 0-16,-3 3 0 0,-1 3 0 16,-3 1 0 15,1 2 1-31,-1 6-1 0,-4 7 1 0,4 6 0 0,0 0 0 16,0 0-1-16,4 1 1 15,-1-4-6-15,8-4 1 16,3-11-10-16,-3-1 1 15</inkml:trace>
  <inkml:trace contextRef="#ctx0" brushRef="#br0" timeOffset="130355.28">15349 15873 29 0,'0'9'14'0,"-3"-12"-3"0,3 3 14 15,0 0-24-15,0 0 0 0,0 0 2 16,0 0 1-16,0-6-4 16,0 0 1-16,0 3 3 15,0 3 1-15,0-7-1 16,-4 1 0-16,4-6 0 15,0-7 0-15,-3 0-2 16,-1-16 1-16,-3-5-2 16,-3-11 1-16,3-11-2 15,-4-13 1-15,-3-4-1 16,3-6 1-16,4-2-2 16,4-11 1-16,3 4-2 15,3 10 0 1,25-1-3-1,4 19 1-15,7 16 0 16,7 9 1-16,3 10 0 16,-6 6 0-16,-8 9 1 0,-3 10 1 15,-11 12 0 1,-11 13 0-16,-3 9-10 16,-7 13 0-1</inkml:trace>
  <inkml:trace contextRef="#ctx0" brushRef="#br0" timeOffset="130605.32">15222 15675 46 0,'36'-3'23'0,"17"-19"-23"15,-36 16 36-15,4-3-37 16,8-1 1-16,-1 1-9 16,7-1 0-16,-3 4 1 15,-4 0 0-15</inkml:trace>
  <inkml:trace contextRef="#ctx0" brushRef="#br0" timeOffset="130858.86">15935 15538 40 0,'-14'-10'20'0,"10"13"-18"0,1 0 28 15,-8 4-30-15,-6 2 0 16,-5 4 1-16,-2 5 0 15,3 7-1-15,-1 4 0 16,5-7 1-16,3 6 1 16,0 3-2-16,6 4 1 15,5-1-4-15,3 1 1 16,7-10-10-16,11-10 1 0,10-11-2 16,7-17 1-16</inkml:trace>
  <inkml:trace contextRef="#ctx0" brushRef="#br0" timeOffset="131073.59">16284 15497 36 0,'-3'19'18'0,"-29"18"-23"16,18-24 35-16,-7 6-30 15,-11 2 0-15,-3 5 1 16,-4-1 0-16,-3 3-1 15,-1 3 1-15,4 10 0 16,4 3 1-16,3-6-3 16,11-7 1-16,11-9-11 15,10-16 1-15</inkml:trace>
  <inkml:trace contextRef="#ctx0" brushRef="#br0" timeOffset="131289.7">15995 15569 36 0,'18'19'18'0,"-1"15"-10"0,-10-21 25 15,0 6-31-15,0-1 0 16,-3 7 0-16,7 7 1 16,-1 5-4-16,4 4 0 0,4-3 1 15,-1 3 0-15,5-7-6 16,-1-9 1-16,0-9-6 15,0-13 0-15,-3-16-2 16,3-15 0-16</inkml:trace>
  <inkml:trace contextRef="#ctx0" brushRef="#br0" timeOffset="131524.56">16281 15305 35 0,'0'10'17'0,"7"18"-13"16,-4-12 33-16,1 12-32 16,6-3 1-16,1 13 2 15,3 12 1-15,-3 0-12 0,-8 3 1 16,1 7 6-16,-8 0 1 16,-3-1-5-16,-3-2 0 15,3-4-6-15,-1-12 0 16,1-13-10-16,4-12 0 15</inkml:trace>
  <inkml:trace contextRef="#ctx0" brushRef="#br0" timeOffset="132040.01">17173 14957 49 0,'11'16'24'0,"-1"19"-21"0,-10-23 37 0,0 13-38 0,0 7 0 0,-3 2 1 16,-4 7 0-16,-4 12-3 15,1 7 0-15,3-10 4 16,3 6 0-16,4 7-1 16,0 0 0-16,4-10 0 15,3-12 0-15,0-10-2 0,0-6 0 16,-4 0-1-16,1-9 0 16,-4-7 0-16,-4-5 0 15,-6-4-2-15,-8-10 1 16,-3-2-1-16,-7-4 1 15,-8 3-1-15,-6 4 1 16,7 6-1-16,3 6 0 16,-3 6 2-16,3 7 0 15,4 0 0-15,3 6 0 16,7 3 0-16,4 6 1 16,7 4-1-16,7-1 1 15,7 1-2-15,0 2 0 0,4-5-3 16,3-4 0-1,14-12-9-15,8-13 1 16,9-22-5-16,5-13 1 0</inkml:trace>
  <inkml:trace contextRef="#ctx0" brushRef="#br0" timeOffset="132265.87">17625 15494 57 0,'3'0'28'0,"-20"47"-38"16,10-32 54-16,-15 14-44 16,-9 5 1-16,-1-3 0 15,-7 7 0-15,-7 6-1 16,-3 3 0-16,7 6 0 0,6 1 0 16,8-11-5-16,7-17 1 15,7-1-11-15,10-25 1 16,4-25-2-16,4-22 1 15</inkml:trace>
  <inkml:trace contextRef="#ctx0" brushRef="#br0" timeOffset="132421.4">17216 15459 34 0,'-11'-53'17'0,"15"47"-3"0,3 9 31 0,7 19-41 0,10 0 1 0,8 31 2 0,0 10 1 0,10 18-10 0,8 10 0 16,3-3 5-16,-8 3 1 15,-2-3-13-15,-8-10 0 0,-10-6-8 16,3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47:39.2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28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3:51:56.680"/>
    </inkml:context>
  </inkml:definitions>
  <inkml:trace contextRef="#ctx0" brushRef="#br0">21989 9881 19 0,'21'3'9'0,"0"0"-4"16,-14-3 10-16,4 0-13 0,3-3 0 15,0-4 4-15,0 4 0 16,0 0-6-16,4 3 0 15,3-3 4-15,0 0 0 16,4 3-1-16,3 3 1 16,-3-3-3-16,3 0 1 15,7 0-1-15,7 6 1 16,4-3 0 0,7 1 0-16,0-1-1 0,7 3 1 15,4-3 0-15,-4 6 1 16,0 1-1-16,10 6 0 15,1-7 0-15,13 0 0 16,1 1-1-16,3-4 1 0,-3 0-1 16,3-3 0-16,7 1 0 15,11-4 1-15,0 3-1 16,-7 0 1-16,7-3-1 16,7 0 0-16,10 0 0 15,-14 0 1-15,11 3-2 16,4-6 1-16,13 3 0 15,-10 0 0-15,4-3-1 16,10-4 1-16,4-5-1 16,-8-1 0-16,4 1 1 15,7-4 0-15,4-3-1 16,-4 4 0-16,8-1 0 16,2 3 1-16,-2-2-1 0,13-4 1 15,-3 3-1 1,-8 4 1-16,15-1-1 0,4-3 0 15,-8 1 0-15,11-1 1 16,0 0-1-16,-4 4 1 16,4-1-1-16,0 4 1 15,0 0-1-15,0 2 0 16,0 4 0-16,0 0 0 16,-4-3 0-16,1-1 1 15,2-2-1-15,1 3 0 16,-3-4 0-16,10-2 0 15,-18-4 0-15,-3 0 0 16,10 4 0-16,-17-1 0 0,3 1 0 16,8 2 1-16,-8-2-1 15,-10 2 1-15,-1 1-1 16,4-3 1-16,-10-1 0 16,-14 4 0-16,-4-4-1 15,-18 4 0-15,-7-1 0 16,-10 1 0-16,-11-4 0 15,-10 7 0-15,-15-7-5 16,-6 4 1-16,-12-3-13 16,-6-10 0-16</inkml:trace>
  <inkml:trace contextRef="#ctx0" brushRef="#br0" timeOffset="733.5">32427 9034 28 0,'-3'22'14'0,"3"-19"4"0,0-3 6 0,3 3-21 16,1 0 0-16,3 0 2 15,4-3 0-15,3 7-6 16,7 2 0-16,7 4 4 16,7 5 0-16,8 1-1 15,2 3 0-15,1 0-1 0,4 0 0 16,-4 0-1-1,-8 3 1-15,-9-6-2 16,-5 0 1-16,-6 0-2 0,-7-1 0 16,-8 1 0-16,-6-3 0 15,-5 6-1-15,-2 3 1 16,-4 6 0-16,3 1 0 16,4-4 1-16,0-3 0 15,0 6 1 1,4-9 0-16,-1 0 0 0,0-6 1 0,1-4 0 15,3-2 0 1,-4-1-1-16,4-6 0 16,0-3 0-16,0-6 1 0,0-10-1 15,0-12 1-15,-3-6 0 16,-1-23 0-16,-3 1 0 16,-3-7 1-16,-4-6-1 15,-8 6 0-15,-6-6 0 16,-11 4 0-16,-3 5-5 15,0 7 0-15,-1-1-9 16,1 7 0-16</inkml:trace>
  <inkml:trace contextRef="#ctx0" brushRef="#br0" timeOffset="1305.38">33415 9633 38 0,'-7'6'19'0,"-4"-18"-17"15,4 15 26-15,0 3-27 16,-3 6 0-16,-4 7 0 0,-7 6 1 16,-1 7-3-16,-2 12 1 15,-1 0 1-15,0 3 0 16,4-7-4-16,3-2 0 16,4-10-9-16,11-18 1 15</inkml:trace>
  <inkml:trace contextRef="#ctx0" brushRef="#br0" timeOffset="1501.07">33274 9598 39 0,'14'54'19'0,"4"49"-14"0,-8-72 29 0,1 13-33 16,0 0 1-16,3 3-2 15,3 0 0-15,-3-6-6 16,-3-10 1-16,-11-5-7 16,0-14 0-16</inkml:trace>
  <inkml:trace contextRef="#ctx0" brushRef="#br0" timeOffset="2639.97">26123 3741 28 0,'4'0'14'0,"6"15"0"15,-3-12 15-15,0 1-27 16,0-8 1-16,1 1 1 16,-1-3 1-16,0 0-6 15,3-7 0-15,8-6 4 16,3 1 0-16,7-8-2 15,0-8 1-15,1 6-2 16,-5 0 1-16,-2 2-1 16,-8-2 0-16,-4 3-2 0,-3 0 1 15,-3 0-1 1,-4 3 1-16,-4 6-2 0,-3 7 0 16,0 9 0-16,-3 12 0 15,-1 4 1-15,4 9 0 16,3 13 0-16,1 0 0 15,3-1 2-15,7 10 0 16,4-3 0-16,3-3 1 16,7 3-1-16,4 6 1 15,6-6 0-15,8-10 0 0,-4-5 0 16,-3-14 0-16,-7-2-1 16,-8-7 1-16,-6-3-1 15,-11-3 1-15,-14-3-1 16,-21 0 0-16,-15 0 0 15,-20 3 0-15,-1-3 0 16,-14-1 1-16,-10 1-3 16,0 0 0-16,0 3-9 15,3 0 0-15</inkml:trace>
  <inkml:trace contextRef="#ctx0" brushRef="#br0" timeOffset="3107.29">26409 2464 33 0,'-4'25'16'0,"-20"22"-7"0,17-31 20 0,-7 3-27 15,-4 15 0-15,-7-15 1 16,4 9 0-16,-4 16-4 16,-6 10 0-16,-5 2 3 15,-2 13 0-15,-1 13-2 16,7-4 1-16,7-9-5 15,4-6 1-15,7-13-9 47,0-25 0-47</inkml:trace>
  <inkml:trace contextRef="#ctx0" brushRef="#br0" timeOffset="3286.95">26084 2646 42 0,'32'60'21'0,"0"-35"-22"0,-25-16 31 15,4 10-32-15,-4 6 0 16,0-6-21-16,-11 0 1 0</inkml:trace>
  <inkml:trace contextRef="#ctx0" brushRef="#br0" timeOffset="4370.41">28395 9448 27 0,'0'19'13'0,"0"15"-11"0,0-25 14 15,0 13-16-15,0-3 0 16,0 13 4-16,-3 5 0 15,-1 1-4-15,1-4 0 16,-1-5-8-16,0-7 1 16</inkml:trace>
  <inkml:trace contextRef="#ctx0" brushRef="#br0" timeOffset="5108.35">28402 10668 30 0,'7'-10'15'0,"-7"-15"-6"0,0 16 20 16,0-1-26-16,0-2 1 16,-3-1 1-16,-1 1 1 0,-3 5-8 15,-3 1 1 1,-5 3 4-16,1 0 1 0,0 6-2 15,0 6 0-15,0 4-2 16,0 6 1-16,0 3-1 16,3 0 0-16,4-7-2 15,4-2 1-15,6-1-1 16,4 1 0-16,7-7 0 16,4 1 0-16,0-1 0 15,-4-6 0-15,0 6 1 16,-4-12 1-16,-3-4-1 15,4 1 0-15,-4 0 0 16,0-4 0-16,-3 4 1 16,-1 2 0-16,1 4 1 15,-1 6 0-15,-3 7-1 16,-3 2 1 0,-1 35-1-1,4 0 0-15,0-3-9 0,0-3 1 16,-7-10-4-16,7-6 0 47</inkml:trace>
  <inkml:trace contextRef="#ctx0" brushRef="#br0" timeOffset="5946.92">28138 15770 38 0,'7'22'19'0,"-4"-13"-22"0,1-6 34 16,-4-3-31-16,0 0 1 15,3-6-1-15,1-7 1 16,-1 7-2-16,4-7 1 16,-7-2-2-16,7-7 0 15,-3-6-9-15,3-7 1 16</inkml:trace>
  <inkml:trace contextRef="#ctx0" brushRef="#br0" timeOffset="6155.85">28148 15017 35 0,'14'16'17'0,"14"-13"-16"0,-20-3 25 0,-1 0-27 16,3 0 1-16,1 0-1 16,-4 0 1-16,3-3-5 15,1-4 1-15,0-2-6 16,-4-10 1-16</inkml:trace>
  <inkml:trace contextRef="#ctx0" brushRef="#br0" timeOffset="6383.2">28148 14377 25 0,'-7'7'12'0,"7"-23"0"0,0 16 16 16,0-10-27-16,4 1 1 15,-4 0 0-15,3-4 0 16,1 4-5-16,3-4 0 16,0-3-6-16,3-5 0 0</inkml:trace>
  <inkml:trace contextRef="#ctx0" brushRef="#br0" timeOffset="6606.7">28025 13330 27 0,'3'0'13'0,"8"-25"-13"15,-8 12 15-15,1-6-16 16,3 1 1-16,0-4-2 15,-4 0 1-15,1 0-5 0,0-10 1 16</inkml:trace>
  <inkml:trace contextRef="#ctx0" brushRef="#br0" timeOffset="6818.49">27954 12558 45 0,'0'-3'22'0,"0"-9"-30"0,7 9 44 0,-3 0-37 16,3-7 1-16,3 7-8 16,1-6 0-16,0-4 0 15,3-6 1-15</inkml:trace>
  <inkml:trace contextRef="#ctx0" brushRef="#br0" timeOffset="7010.79">27986 11806 34 0,'7'-3'17'0,"11"0"-19"0,-11-1 23 16,0 1-25-16,-4 0 1 16,4-3-14-16,0-10 0 15</inkml:trace>
  <inkml:trace contextRef="#ctx0" brushRef="#br0" timeOffset="7585.95">28490 8902 39 0,'4'6'19'0,"6"-9"-22"0,-6-3 34 16,0-3-32-16,-1-10 0 16,-3-9-1-16,0-4 1 0,0 1-3 15,0 3 1-15,4-4-8 16,-1-8 1-16</inkml:trace>
  <inkml:trace contextRef="#ctx0" brushRef="#br0" timeOffset="7808.76">28395 7899 48 0,'0'3'24'0,"11"-9"-33"0,-4-1 45 15,3-2-37-15,1-7 0 16,3-3-5 0,4 1 1-16,-4-11-4 0,0-8 0 15</inkml:trace>
  <inkml:trace contextRef="#ctx0" brushRef="#br0" timeOffset="8095.71">28466 6738 44 0,'7'0'22'0,"7"7"-19"15,-11-7 35-15,4-3-39 16,0-1 0-16,4-2-5 16,0-3 1-16,3-4 3 15,-4-2 0-15,-3 8-10 16,4-5 0-16,-4-16-1 16,4-4 1-16</inkml:trace>
  <inkml:trace contextRef="#ctx0" brushRef="#br0" timeOffset="8226.09">28501 5911 28 0,'18'3'14'0,"6"-6"-19"0,-13-4 27 15,-1-2-37-15,5-10 1 16</inkml:trace>
  <inkml:trace contextRef="#ctx0" brushRef="#br0" timeOffset="8499.53">28579 5390 46 0,'17'13'23'0,"-6"-10"-24"15,-8-13 47-15,1 1-46 16,-1 0 0-16,1-4 0 15,-1-3 0-15,4 7-4 16,1-7 0-16,-1 7-10 16,-4-13 0-16</inkml:trace>
  <inkml:trace contextRef="#ctx0" brushRef="#br0" timeOffset="8739.34">28508 4794 38 0,'0'7'19'0,"14"-4"-12"0,-10-6 23 16,-1-4-30-16,4 1 0 0,4 3 0 15,-1-7 0-15,1 1-1 16,-4-4 0-16,0-5-7 15,0-4 0-15,-3-10-4 16,-1 1 1-16</inkml:trace>
  <inkml:trace contextRef="#ctx0" brushRef="#br0" timeOffset="8923.11">28487 4142 31 0,'7'0'15'0,"7"13"-11"16,-7-13 24-16,4 3-29 15,3 3 1-15,0 0-10 16,0-3 0-16,-3-3 5 0,-1-6 1 16</inkml:trace>
  <inkml:trace contextRef="#ctx0" brushRef="#br0" timeOffset="9144.78">28427 3659 30 0,'0'0'15'0,"10"-16"-15"0,-10 16 24 0,7-3-30 0,4-3 0 0,3 0-11 0,-3-7 1 0</inkml:trace>
  <inkml:trace contextRef="#ctx0" brushRef="#br0" timeOffset="9371.12">28473 3214 41 0,'14'28'20'0,"3"7"-16"0,-9-29 38 16,2-3-43-16,4 0 0 15,-3 3-23 1,3-9 0-16,4-9 23 0,3 2 1 16</inkml:trace>
  <inkml:trace contextRef="#ctx0" brushRef="#br0" timeOffset="11153.34">27845 1831 21 0,'7'-9'10'0,"-14"9"4"0,7 0 11 15,0 0-21-15,0 3 1 16,3 6 2-16,-3 4 0 16,0 5-9-16,4 1 1 15,3 0 6-15,0 6 0 0,0 3-2 16,4 7 1-16,3 9-2 15,3-16 1-15,1 6-2 16,3 10 1-16,0 0-1 16,-3-6 1-16,-4 0-1 15,0-1 0-15,-3-5 0 16,-4-14 0-16,0-5 0 16,3-10 1-16,1-3 1 15,3-9 0-15,0-16 0 16,7-10 1-16,1-3-2 15,2-6 1-15,8-9-1 47,7-16 0-47,-4 6-5 0,-3 16 0 0,-11-3-16 16,-3 13 1-16</inkml:trace>
  <inkml:trace contextRef="#ctx0" brushRef="#br0" timeOffset="11515.04">28339 2295 55 0,'0'9'27'0,"10"7"-25"16,-6-13 35-16,-4 4-38 15,3 2 1-15,1 0-3 16,-1-2 0-16,1-4-2 16,-1 0 0-16,-3-3-10 15,-3-10 1-15</inkml:trace>
  <inkml:trace contextRef="#ctx0" brushRef="#br0" timeOffset="12176.81">28533 2414 29 0,'17'32'14'0,"-6"-23"1"16,-4-9 14-16,4-9-27 15,-1-7 0-15,4 3 2 16,4-12 1-16,3-12-6 16,0-4 1-16,4 6 3 15,0-12 1-15,-1-6-2 16,1-16 1-16,0-3-2 15,-4 6 1-15,0-6-2 16,-3 9 1-16,-4 10-1 0,0 9 0 16,-4 13 0-16,1 9 1 15,-4 12-1 1,0 10 0-16,0 10-1 0,-3 18 1 16,-4 6 0-16,0 10 0 15,0 10-1-15,-4-1 1 16,4 10 0-16,4-10 0 15,3 19 0-15,0 0 0 0,-4 0 0 16,1-6 1-16,-4-9-4 63,0-10 1-63,0-10-3 0,0-9 1 0,0-12-6 0,0 0 0 0,0-16-4 0,-7-10 1 0</inkml:trace>
  <inkml:trace contextRef="#ctx0" brushRef="#br0" timeOffset="12409.69">28628 2204 41 0,'11'19'20'0,"3"-7"-12"0,-7-8 36 0,3-1-43 16,4 0 0-16,4 0 1 15,7-3 0-15,6 0-3 16,1 0 0-16,0 0-1 16,-4 0 0-16,-3 3-8 0,-7 3 1 15,-8-12-6-15,1 6 1 16</inkml:trace>
  <inkml:trace contextRef="#ctx0" brushRef="#br0" timeOffset="12596.03">29164 2436 48 0,'4'28'24'0,"-1"-3"-29"0,-3-21 44 0,4 2-46 31,-4-6 0-31,-4-19-19 0,1 6 0 0</inkml:trace>
  <inkml:trace contextRef="#ctx0" brushRef="#br1" timeOffset="23481.27">28741 2938 19 0,'0'0'9'0,"3"9"-3"0,1-2 10 16,-1-4-15-16,-3 6 1 15,0 7 1-15,0-1 0 16,-3 4-4-16,-1 0 1 16,4-3 2-16,-3 6 1 15,-1-3-1-15,4 2 0 16,-3 1-1-16,-1 7 1 16,1 2 0-16,-1-6 0 15,1 6-1-15,-1 7 1 16,-3 3-1-16,0-13 0 0,3 7 0 15,1 2 0 1,-1 4 0-16,4 3 0 0,0-3 0 16,0 12 0-16,0 6 0 15,4-5 1-15,-1 2-1 16,5 4 1-16,-1 12-1 16,0 0 0-16,3 3-1 15,4 1 1-15,0 2 0 16,1 7 0-16,2-1-1 15,-3 7 1-15,4 3 0 16,3 0 0-16,-3 13 0 16,-1-10 1-16,-2 7-1 15,-1 2 1-15,0-2-1 16,3 2 1-16,1-5-2 16,7 2 1-16,-8-2-1 15,5 8 1-15,2-11-1 16,-3 2 1-16,1-9-1 15,2 6 0-15,1-3 1 0,3 6 0 16,0-5 0 0,4 2 0-16,0-3 0 0,0-3 0 15,3-3-1-15,0-4 1 16,0 1-1-16,-6-4 1 16,13 1-1-16,4-7 0 15,3 0 0-15,4-2 0 47,7-8 0-47,7 4 1 0,0 4-1 0,-7-11 1 0,11-2-1 16,3 3 1-16,3-7 0 0,5-6 0 0,6 7-1 15,-11-4 1-15,12-3-1 16,6 0 1-16,4 4-1 16,6-4 1-16,-9-3-1 15,2-3 0-15,8 0 0 16,0 6 1-16,0-3-1 15,-4-3 1-15,-10 3-1 16,14-3 0-16,-4 0 0 16,7-1 0-16,1-2 0 15,-11 3 1-15,10-3-1 16,-10-3 0-16,3-4 0 16,0-9 1-16,-6 0-1 15,-15-6 0-15,0 0-5 16,-3-7 1-16,-11-2-12 15,-7-7 0-15,-8-6-1 16,-2-10 1-16</inkml:trace>
  <inkml:trace contextRef="#ctx0" brushRef="#br1" timeOffset="24503.65">30798 6902 31 0,'0'-4'15'0,"0"8"-5"0,0-1 16 16,-4 3-25-16,-3 6 1 0,-4 7 1 16,-6 6 0-16,-4 10-4 15,-8 6 0-15,5-1 2 16,-8 14 0-16,-3 2-2 15,-1 4 0 1,-6 9-10 0,14-25 0-16</inkml:trace>
  <inkml:trace contextRef="#ctx0" brushRef="#br1" timeOffset="24728.66">30544 6836 46 0,'7'44'23'0,"-4"18"-23"0,1-46 36 16,-1 9-36-16,1 3 0 15,-1 0-2-15,4 4 0 16,-3-4-3-16,-1-6 0 15,1-13-8-15,-8-12 0 16</inkml:trace>
  <inkml:trace contextRef="#ctx0" brushRef="#br1" timeOffset="25041.86">30857 7199 44 0,'4'16'22'0,"7"-19"-17"15,-4 3 36-15,0-3-41 16,7 0 1-16,0 0-1 16,4-4 1-16,6 7-5 0,4 0 1 15,-6 3-9-15,-1 1 1 16,-7-4-3-16,-11 3 0 16</inkml:trace>
  <inkml:trace contextRef="#ctx0" brushRef="#br1" timeOffset="25237.68">30780 7475 27 0,'18'29'13'0,"13"-26"-12"0,-20-6 20 0,3-4-22 16,7 1 1-16,4-3-6 47,0-1 1-47,3-2 0 15,-7-1 1-15</inkml:trace>
  <inkml:trace contextRef="#ctx0" brushRef="#br1" timeOffset="25597.3">31147 7701 40 0,'0'16'20'0,"10"-44"-21"0,-6 12 38 15,3-6-34-15,-4-16 1 16,8-12 0-1,-4-19 1-15,0-15-7 0,0-7 1 16,0-7 4-16,4 7 0 16,3 16-2-16,7 6 1 15,0 10-1-15,4 8 1 16,3 11-1-16,4 15 0 16,-4 12-1-16,0 13 0 0,-6 6-5 15,-5 4 0-15,-3 12-8 16,-14 9 1-16,-10-3-4 15,-1 0 1-15</inkml:trace>
  <inkml:trace contextRef="#ctx0" brushRef="#br1" timeOffset="25779.87">31108 7306 38 0,'0'31'19'0,"14"-9"-16"16,-7-15 35-16,-3-4-36 15,-1 0 0-15,8 0 0 16,3 0 0-16,4-3-5 16,-1 3 0-16,1-3-6 15,-1 0 0-15,1-3-4 0,7-9 0 16</inkml:trace>
  <inkml:trace contextRef="#ctx0" brushRef="#br1" timeOffset="26064.6">31708 7240 36 0,'0'19'18'0,"-4"6"-20"0,4-19 31 0,-3 4-29 15,-8 2 1-15,-3 4 0 16,-7-3 0-16,-4 8-1 16,-3 11 0-16,0 2 1 15,-1 4 0-15,8-4-1 16,7 7 0-16,7-3-6 16,7-7 1-16,7-15-6 15,4-7 1-15</inkml:trace>
  <inkml:trace contextRef="#ctx0" brushRef="#br1" timeOffset="26286.12">31775 7475 31 0,'-36'25'15'0,"5"10"-11"0,24-29 23 0,-4 7-25 0,-3 6 0 16,0 3 0-16,-4 9 1 16,1-6-5-16,-1-3 1 15,4-3-4-15,0-7 0 0,7-5-6 16,3-11 1 0</inkml:trace>
  <inkml:trace contextRef="#ctx0" brushRef="#br1" timeOffset="26483.22">31715 7598 29 0,'7'28'14'0,"0"6"-15"0,-4-30 21 0,1 5-20 16,-1 0 0-16,1 1-4 15,-1-4 1-15,5 0-3 16,-1-9 0-16</inkml:trace>
  <inkml:trace contextRef="#ctx0" brushRef="#br1" timeOffset="26725.67">31916 7422 48 0,'21'44'24'0,"32"19"-29"0,-35-48 47 16,3 7-43-16,0 10 0 15,-7 2-2-15,-7-2 1 16,-18 8-1-16,-17 10 1 0,-18-6-12 15,-14 3 1-15</inkml:trace>
  <inkml:trace contextRef="#ctx0" brushRef="#br1" timeOffset="34694.46">2212 4876 27 0,'-18'59'13'0,"1"1"-2"0,13-44 13 16,4 2-21-16,-10 4 0 15,2 0 1-15,5-6 1 0,-4 0-6 16,0-4 1-16,3-2 3 16,-3-4 1-16,7 0-1 15,0-3 1-15,7-9-1 16,4-16 1-16,-1-12-1 16,19-23 0-16,-1-9 0 15,7-12 0-15,11 0-1 16,-4-7 0-16,4 0-1 15,-14 7 0-15,0 6-1 16,-4-7 1-16,4 20-1 16,-4-1 0-16,-10 10 0 15,3 15 1-15,-11 4-2 16,1 0 1-16,-4 18-2 16,-3 23 1-16,-4 2-1 15,-4 13 1-15,-3 10-1 16,-4 9 0-16,11 18 1 15,-7-5 0-15,4 21 1 0,3 1 0 16,0 2 0 0,0-3 1-16,0-12-1 0,3-9 0 15,-3-16-2-15,0-7 0 16,-3-9-5-16,3-6 1 16,-11-7-9-16,4-5 1 15,4-14 0-15,-8-11 0 16</inkml:trace>
  <inkml:trace contextRef="#ctx0" brushRef="#br1" timeOffset="34907.65">2223 4738 47 0,'0'9'23'0,"24"-9"-27"16,-10 0 50-16,-3-3-46 15,14 0 1-15,3 0-1 16,11 3 0-16,-8 0-4 16,36 0-11-1,-28 3 3-15,4-12-2 16,-5-1 0-16</inkml:trace>
  <inkml:trace contextRef="#ctx0" brushRef="#br1" timeOffset="35236.11">2960 4581 36 0,'0'6'18'0,"3"4"-16"0,-3-10 33 16,-3 0-35-16,-4 0 1 15,-4 0-1-15,1 3 1 16,-12 6-1-16,5 1 0 16,-4 2 0-16,3 1 0 15,4 2 1-15,3 4 0 16,-6-3-1-16,10 3 1 15,3-10-1-15,4 4 1 16,0-4 0-16,11 0 0 0,-1 4-1 16,1-4 1-16,6 1 0 15,-6-7 0-15,0 3 0 16,-4 4 0-16,-7 2-1 16,-7 10 0-16,-11-3-2 15,4 6 1-15,-11-3-8 16,11-3 0-16,-7-7-5 15,10 7 1 1</inkml:trace>
  <inkml:trace contextRef="#ctx0" brushRef="#br1" timeOffset="35596.18">3217 4575 28 0,'4'6'14'0,"3"-3"-8"0,-14-3 20 16,3 3-25-16,-13-3 0 15,6 3 1-15,-10 4 0 16,3-4-3-16,1 6 1 16,6 10 1-16,1-3 1 15,-1-1-1-15,4 1 1 16,3 0 0-16,-3-7 0 15,7 4 0-15,0-4 1 16,7 1-1-16,4-1 1 16,-4 0-2-16,4 4 0 0,-1-1-1 15,-6-2 1-15,3-4-2 16,-7 7 1-16,0-4-1 16,-7 7 0-1,-4-4-1-15,1 7 0 0,-1-3-8 16,0 3 0-16,-6-13-2 15,3 3 0-15</inkml:trace>
  <inkml:trace contextRef="#ctx0" brushRef="#br1" timeOffset="35896.49">3348 4703 29 0,'-7'47'14'0,"3"-34"-13"0,4-7 24 15,0 4-22-15,0 5 0 16,-7 1 3-16,7 3 0 16,7-4-6-16,-7 4 1 15,11-3 4-15,-1-4 1 16,1-12-2-16,7 0 1 15,6-9-3-15,-2-3 1 16,2-4-5-16,-10 0 0 16,4-9-10-16,0 0 0 0,-4-16-2 15,-7 7 0-15</inkml:trace>
  <inkml:trace contextRef="#ctx0" brushRef="#br1" timeOffset="36765.14">3627 4797 42 0,'-7'51'21'0,"7"-26"-26"16,0-32 39-16,0 7-34 15,7-6 1-15,-4 0 0 16,4-4 0-16,4-2-1 0,-1-4 0 16,-6 1 0-16,10-1 1 15,-3 6-1-15,-1-12 1 16,1 10-1-16,-1 6 0 16,-3-1 0-16,-3 4 0 15,3 3 0-15,4 0 0 16,-8 7 0-16,8-7 0 15,-4 6 0-15,3 0 0 16,-3 0-1-16,-3 7 1 16,3-7-1-16,-7 0 1 15,3 4-1-15,4-10 0 0,-7 6-1 16,0-6 1-16,0 0-1 16,4-3 0-16,3 0 1 15,4-3 0-15,-1 2 1 16,1-2 0-16,-1 0 0 15,1-4 0-15,0 4-1 16,3 0 0-16,-4-3-1 16,1-1 1-16,-1 1-1 15,1 9 1-15,-7 0 0 16,10 3 0 0,-14 3 1-16,3 0 0 15,4 1 1-15,-3 2-1 16,3 0 0-16,-7 1 0 15,10-4 1-15,-6 0 0 16,3 4 0-16,4-7 0 16,-1 0 1-16,8 0 0 15,-8 0 0 1,8-3-1-16,3-6 1 0,0 0-2 16,1-4 1-16,-1 1-1 0,3-7 0 15,-2 4-1-15,-1-1 1 16,0 1 0-16,0-10 0 15,-3 3-1-15,-11-3 0 16,3-3 0-16,-6 6 1 16,-4 0-1-16,0 7 0 15,-4 2 1-15,4 10 0 16,-7 7 0-16,4 11 1 0,3 8 0 16,-4 8 0-16,4-3 0 15,4 10 0-15,6 0 0 16,1 0 0-16,-1-13 0 15,12 0 0-15,-5-12-1 16,8-1 0-16,10-21-6 16,-14 3 1-16,1-19-7 15,6 0 1-15</inkml:trace>
  <inkml:trace contextRef="#ctx0" brushRef="#br1" timeOffset="37458.01">6745 4568 49 0,'-7'29'24'0,"-21"-7"-27"0,17-4 44 16,-3 14-41-16,-18 5 0 15,-6 26 0-15,-1 9 0 16,-7 13 0-16,4 6 0 16,3-10-3-16,7-12 1 15,4-15-9-15,10-17 1 16,8-21-4-16,3-19 0 0</inkml:trace>
  <inkml:trace contextRef="#ctx0" brushRef="#br1" timeOffset="37668.25">6371 4659 41 0,'7'32'20'0,"11"5"-21"15,-18-27 37-15,10 2-36 16,1 7 1-16,-4 3-1 16,4 0 1-16,-8 9-2 0,8-5 0 15,3-5-6-15,0-8 1 16,-3-16-7-16,6 3 1 16</inkml:trace>
  <inkml:trace contextRef="#ctx0" brushRef="#br1" timeOffset="37967.57">6872 4725 45 0,'-3'7'22'0,"6"-14"-16"15,1 7 39-15,-1 0-45 16,4 0 1-16,4 0-1 16,3 0 0-16,4-3-1 15,6 3 0-15,-6-6-6 16,0 6 0-16,-4-3-8 15,-4-4 0-15</inkml:trace>
  <inkml:trace contextRef="#ctx0" brushRef="#br1" timeOffset="38133.65">6847 4935 46 0,'18'29'23'0,"14"-14"-22"0,-22-15 36 15,1 0-38-15,3 0 1 16,7 0-10-16,-3-6 0 16,7-10 2-16,-4 4 0 15</inkml:trace>
  <inkml:trace contextRef="#ctx0" brushRef="#br1" timeOffset="38510.18">7401 5161 42 0,'-7'6'21'0,"25"-49"-10"16,-15 14 31-16,1-18-42 16,-4-9 1-16,3-16-1 15,1-7 1-15,0-15-1 16,-1 6 0-16,1 4 0 0,3 2 1 16,0 7 0-16,3 12 0 15,1 13 0-15,-4 9 1 16,3 26-1-16,1-1 1 15,3 13-3-15,-3 9 0 16,-4 7-8-16,-4 5 1 16,1 17-8-16,-8-16 0 15</inkml:trace>
  <inkml:trace contextRef="#ctx0" brushRef="#br1" timeOffset="38769.61">7313 4741 26 0,'-10'38'13'0,"10"-23"5"0,0-12 11 0,3 1-23 16,4 2 0-16,4 0 3 16,6 0 1-16,-6 4-13 15,7-10 0-15,-1 0 7 16,8-7 1-16,-11 1-6 16,11-3 1-16,-1-4-9 15,5 4 1-15,-1-10-8 16,4-9 1-16</inkml:trace>
  <inkml:trace contextRef="#ctx0" brushRef="#br1" timeOffset="38946.58">7948 4619 35 0,'0'15'17'0,"-10"20"-15"0,2-32 23 15,-2 9-23-15,-11 1 1 16,3 6 1-16,-3 3 0 16,0 9-5-16,0 1 0 15,3 5 4-15,0 1 1 16,8 3-3-16,3-1 0 16,3-5-4-16,8-7 1 15,10-9-10-15,7-16 0 16</inkml:trace>
  <inkml:trace contextRef="#ctx0" brushRef="#br1" timeOffset="39171.51">8132 4688 38 0,'0'34'19'0,"-25"10"-18"15,14-35 27-15,-3 7-27 16,0 6 1-16,-7 9 4 15,-4-5 0-15,0 5-7 16,-3 0 0-16,0 4 4 16,7-4 0-16,0-3-4 15,7-6 1-15,3-6-10 16,7-10 0-16,12-15-4 16,-1-13 1-16</inkml:trace>
  <inkml:trace contextRef="#ctx0" brushRef="#br1" timeOffset="39364.01">7959 4753 26 0,'0'35'13'0,"14"15"-3"16,-7-37 19-16,0 12-28 0,0 0 1 16,0-9 0-16,-3 2 0 15,-1 1-3-15,8-3 0 16,-1 0 1-16,4-7 0 0,4-6-4 15,0-6 0-15,-1-6-6 16,4-13 0-16</inkml:trace>
  <inkml:trace contextRef="#ctx0" brushRef="#br1" timeOffset="39577.64">8192 4650 41 0,'14'53'20'0,"21"19"-21"16,-25-62 34-16,5 12-32 15,2 0 0-15,1 3-2 16,-4 0 1-16,-3-3-2 16,-8-6 1-16,-6 2-10 15,-8 1 0-15,4-3-1 16,-14-4 0-16</inkml:trace>
  <inkml:trace contextRef="#ctx0" brushRef="#br1" timeOffset="40219.58">9888 4233 52 0,'-3'88'26'0,"6"34"-32"0,-3-75 54 16,-3 10-47-16,-1 12 1 16,4 3-1-16,0-13 1 15,0-5-3-15,-3-17 0 16,3-9 1-16,3-3 0 16,4-12-1-16,0-10 1 15,4-9-2-15,7-13 1 16,-4 0-1-16,3-3 0 15,5 3 0-15,-1 4 1 16,0 2-1-16,0 10 1 16,0 6 1-16,0 7 0 0,1 8 0 15,-5 11 1-15,-3-4-1 16,0 3 1-16,-3 3-1 16,0 1 1-16,-4-4-4 15,3-6 1-15,-3-6-7 16,0-7 0-16,4-15-5 15,3-4 0-15</inkml:trace>
  <inkml:trace contextRef="#ctx0" brushRef="#br1" timeOffset="40609.78">10499 4785 41 0,'0'12'20'0,"-4"4"-20"0,1-13 35 15,-8 0-35-15,-7 7 0 16,-6-1 0-16,-1 4 1 16,-3 9-1-16,3 6 1 15,4-16 0-15,0 7 0 16,3 3 0-16,4-9 1 16,3 2-2-16,11-5 1 15,4-4-1-15,7-6 1 16,6-3-2-16,4-6 1 15,-3 9-1-15,3-7 1 16,-3-5-1-16,-4-1 0 16,4 4 0-16,-8-10 0 0,1 6 1 15,-4 4 0-15,0 9 0 16,0 3 1-16,-4 7 0 16,1 5 1-16,3-2-1 15,-3-1 0-15,3 7-3 16,0 3 0-16,3-3-8 15,1-7 1-15,6-15-4 16,1-6 0-16</inkml:trace>
  <inkml:trace contextRef="#ctx0" brushRef="#br1" timeOffset="40866.08">10841 4622 40 0,'18'-6'20'0,"-15"-4"-21"16,-3 13 36-16,-3 4-35 15,-8 2 1-15,0 7-1 0,-3-4 0 16,0 4 0-16,0-1 0 16,0 1 0-16,-4 0 1 15,4 0 0-15,4-1 1 16,6 7 1-16,8-3 1 16,3 3 1-16,0 0 0 15,3 3-1-15,1 3 1 16,-4-12-3-16,-7 3 0 15,0-1-5-15,-7 4 0 16,-11-6-14-16,-6-13 0 0</inkml:trace>
  <inkml:trace contextRef="#ctx0" brushRef="#br1" timeOffset="41466.01">12428 4753 47 0,'-17'22'23'0,"6"-3"-19"0,8-16 31 16,-4 4-36-16,-4 2 1 15,-3 0 1-15,0 7 1 16,0-3-2-16,3 12 1 0,4-6 0 16,0 3 1-1,3 6-1-15,4 0 1 0,7-3-1 16,4-3 0-16,3-6-2 16,4-7 1-16,-1-9-1 15,5-6 1-15,2-4-1 16,-3-2 0-16,-3 2 0 15,0-5 0-15,-4-4 0 16,0 0 1-16,-3-3 0 16,3 7 0-1,7 5 1 1,0 13 0-16,0 4 0 16,0 2 0-16,4 10-1 15,0 6 0-15,-1 0-7 16,1-3 1-16,-4-13-9 15,-3-6 1-15</inkml:trace>
  <inkml:trace contextRef="#ctx0" brushRef="#br1" timeOffset="42053.13">14485 4735 48 0,'4'56'24'0,"17"26"-19"0,-14-64 39 15,3 4-42-15,1 10 0 16,0-7 4-16,-1-3 0 15,-3-7-7-15,4-5 1 16,-1-7 4-16,1-12 0 16,0-4-1-16,3-9 0 15,3-9-5-15,4-4 0 16,8 1-7-16,-1-1 1 0,4 4-11 16,-1-4 1-1</inkml:trace>
  <inkml:trace contextRef="#ctx0" brushRef="#br1" timeOffset="42380.39">14930 4841 55 0,'21'7'27'0,"18"-7"-28"16,-25-10 43-16,3 1-43 15,1-10 0-15,-4-3-1 16,-3-3 1-16,-4-3 1 16,-7-1 0-16,-7 7-2 15,-4 7 0-15,-3-1-1 0,-4 4 1 16,-3 8-1-16,0 11 1 16,3 8-1-16,8 7 1 15,3 10 1-15,3-1 0 16,11 10 1-16,4-7 0 15,3-5-2-15,4 2 1 16,3-9-9-16,3-16 0 16,-6-12-2-16,-4-13 0 15</inkml:trace>
  <inkml:trace contextRef="#ctx0" brushRef="#br1" timeOffset="42706.74">15244 4863 37 0,'-8'-3'18'0,"-6"-16"-22"16,11 10 33-16,-1-4-26 16,-3-2 0-16,0-4 5 15,4 0 1-15,-1 0-9 16,4 0 0-16,0 7 7 15,7 2 0-15,4 7-2 16,3 0 1-16,7 3-3 16,11 0 0-16,0 3-2 15,-1 0 1-15,1 4-3 0,-4-4 0 32,4-3-5-32,-7-3 0 0,-1-13-8 31,1-6 0-31,-4-3-3 0,0-9 0 0</inkml:trace>
  <inkml:trace contextRef="#ctx0" brushRef="#br1" timeOffset="42937.54">15794 3875 53 0,'10'16'26'0,"-17"66"-30"0,4-67 51 0,-1 26-47 0,-3 12 1 0,-3 20-1 0,3 14 1 0,0 4-2 16,0 16 1-16,3-4-2 15,4-15 1 1,-4-19-6-16,4-22 1 0,-3-19-9 16,-1-24 1-16,-3-17-1 15,-3-9 0-15</inkml:trace>
  <inkml:trace contextRef="#ctx0" brushRef="#br1" timeOffset="43137.78">15543 4515 29 0,'15'47'14'0,"13"-22"-3"0,-18-22 26 0,4 7-33 0,4-1 0 0,0-2 2 0,-1-1 0 0,5 0-9 0,6-6 1 0,3-3 1 0,12-3 0 16,-4-1-11-16,-1 4 0 16,-2-9-2-16,-1-7 0 15</inkml:trace>
  <inkml:trace contextRef="#ctx0" brushRef="#br1" timeOffset="43300.94">16051 4553 38 0,'0'47'19'0,"0"-6"-21"0,0-23 37 0,0 1-35 16,-3 0 1-16,3 0-2 15,-4-7 0-15,4-5-7 16,0-7 1-16,0-19-4 16,0-6 0-16</inkml:trace>
  <inkml:trace contextRef="#ctx0" brushRef="#br1" timeOffset="43546.78">16016 4496 31 0,'4'19'15'0,"6"-16"-16"0,-3-3 24 0,0 0-24 0,4 0 1 16,3-3-8-16,4 3 1 15,3-3 2-15,0-6 1 16</inkml:trace>
  <inkml:trace contextRef="#ctx0" brushRef="#br1" timeOffset="43784.15">16499 4584 45 0,'7'13'22'0,"-3"-10"-19"15,-4-3 44-15,0 0-46 16,0 0 0-16,-7-3 1 16,-7 3 1-16,-7 9-4 15,0 1 1-15,-8 8 1 16,8 1 1-16,0 6-1 15,0 0 0-15,7 4-2 16,3-1 1-16,4-3-3 16,0 6 0-16,3-9-5 15,4-3 0-15,8-10-8 16,6-15 0-16</inkml:trace>
  <inkml:trace contextRef="#ctx0" brushRef="#br1" timeOffset="44502.84">16686 4628 39 0,'4'13'19'0,"-4"24"-17"0,-4-31 27 16,-3 4-29-16,-7-1 1 16,-3 1 0-16,-1 2 1 0,0 1-2 15,1-1 0-15,-1 7 1 16,0-3 1-16,1 0 0 15,6 5 0-15,1-2-2 16,6-6 1-16,8-1-1 16,3-2 0-16,3-4-2 15,1-6 1-15,-1-3-1 16,1 0 0-16,0-3-1 16,3-1 0-16,-4-2-3 15,1 6 1-15,-1-4-4 16,-3 1 1-16,1 6-1 15,-1 0 1-15,-4 0 1 16,1 0 0-16,3 6 4 16,0-2 0-16,0-1 4 15,0 0 0-15,3 3 2 16,1-3 0-16,0-3 1 16,3-3 0-16,3-3-1 0,1 3 1 31,3-7 0-16,4 1 1-15,7-13-1 47,-4-3 0-47,-3-13-1 47,-1 7 1 0,1-13-1 31,-4-12 1-78,-10 2-2 31,-4-9 1-31,-7-18-2 0,-4-7 1 16,1-3-1-16,-4 7 1 16,-4 18-1-16,4 12 0 0,-4 14 0 0,4 18 0 0,-3 12 0 15,6 23 0-15,1 12-1 0,-1 16 1 0,1 12-1 0,3 19 0 0,-4-15-2 0,-3 5 0 0,0 1-2 0,-4 6 1 0,1-3-4 16,10-7 1-16,0-12-6 0,3-12 1 0</inkml:trace>
  <inkml:trace contextRef="#ctx0" brushRef="#br1" timeOffset="45269.92">18256 4609 25 0,'4'10'12'0,"-4"-23"-3"0,0 13 18 0,0 3-24 0,-7-6 1 16,-4 3 4-1,-3-9 1-15,-4 2-10 0,-3-2 0 16,-3 3 6-16,-5 3 1 16,1 6-2-16,3 3 0 15,1 0-3-15,3 13 1 16,-1 0-1-16,12 0 0 16,-1 6-1-16,4-10 1 15,4 4-1-15,6 0 0 16,8 0-1-16,3 0 1 0,3-4-2 15,1-2 1 1,3-4 0-16,-3-5 0 0,-4-4-1 16,-3-7 1-16,-1 1-1 15,-3-7 1-15,0-12 1 16,-3 3 0-16,3 0-1 16,-4 4 1-16,1 2 0 15,-1 7 1-15,1 15-1 16,3-3 1-16,0 16-1 15,4 6 1-15,-1 9-2 16,4 10 1-16,4 0-4 16,3-16 0-16,0-3-10 15,4-9 1-15</inkml:trace>
  <inkml:trace contextRef="#ctx0" brushRef="#br1" timeOffset="45582.96">18630 4496 40 0,'7'10'20'0,"-10"18"-19"0,-4-19 27 0,-7 1-28 0,-1-1 1 0,-2 4-1 0,3 2 1 15,0 1-2-15,-1-3 1 16,1 5 1-16,0 4 0 15,4-6-1-15,3 0 1 0,3-1 0 16,4 1 0-16,4-6 0 16,6-1 1-16,1 0-1 15,-1 4 1-15,-3-1-2 16,-3-2 1-16,-4-4-2 16,-7 10 0-16,0 6-7 15,0-3 1-15,-4-7-6 16,-3 4 0-16</inkml:trace>
  <inkml:trace contextRef="#ctx0" brushRef="#br1" timeOffset="45849.68">19011 4587 41 0,'-3'10'20'0,"-4"27"-21"0,0-18 35 0,-4 6-34 0,-7 13 0 16,-10 15 0-16,-4-6 1 15,1 13-2-15,-1-1 1 16,4-2-3-16,6-7 0 15,5-6-9-15,6-22 1 0</inkml:trace>
  <inkml:trace contextRef="#ctx0" brushRef="#br1" timeOffset="46076.57">18690 4590 37 0,'21'19'18'0,"11"85"-11"15,-21-82 27-15,3 12-32 16,0 4 0-16,4-4 0 16,-1-12 0-16,1 6-7 15,-4-15 0-15,0 0-7 16,-7-1 1-16</inkml:trace>
  <inkml:trace contextRef="#ctx0" brushRef="#br1" timeOffset="46928.36">19121 4791 38 0,'17'19'19'0,"-17"-13"-16"0,4 0 27 0,-1 4-29 16,1 9 1-16,-1 0 1 16,1 2 0-16,-1-2-4 0,1-6 1 15,-1-1 2-15,1-9 1 16,-4-3-2-16,7-12 0 16,0-7-1-16,7-3 0 15,0-3 0-15,0 3 1 16,-3-6-2-16,0 6 1 15,-1 3 0-15,1 0 1 16,-1 13-1-16,1 3 1 0,-1 6-2 16,1 0 1-1,0 10 0-15,-4 2 0 0,0-5-2 16,3 6 1-16,-3-1 0 16,0 1 1-16,1-7-1 15,-1-2 0-15,0-1 0 16,0 0 1-16,0-6 0 15,0-6 0-15,0-4-1 16,0 4 1-16,0-3 0 16,-4-4 0 15,8 1-1 0,-4-4 1-31,0 3 0 0,0-2 0 0,4-4-1 0,-1 6 1 16,1 1-1-16,0 9 0 0,-1-7 0 0,1 10 1 0,-4 10-1 15,0-10 1-15,0 9-1 16,0-3 1-16,0 4 0 0,0 5 1 16,0 7-1-1,0-6 0-15,0 0-2 0,4 6 1 16,-1 0-7-16,5-10 0 16,2-12-4-16,-3-6 1 15</inkml:trace>
  <inkml:trace contextRef="#ctx0" brushRef="#br1" timeOffset="47381.34">19801 5070 54 0,'-10'79'27'0,"-8"12"-33"0,15-79 55 0,-1 7-50 0,1-3 1 0,-1-10 0 16,8-6 0-16,3-16 0 0,-4-9 0 0,1-6-1 0,-4-13 1 0,0 6 0 0,-4-12 0 0,1-16-1 15,-1 3 0-15,1-2 0 16,6 2 0-16,4 16 0 15,4 0 0-15,6 12 1 16,8 13 0-16,3 0 0 16,4 16 1-16,-4 12-1 15,-3 4 1-15,-11 5-1 0,-3 7 1 16,-8 0-2-16,-6 3 1 16,-4 7-2 15,-4-7 1-31,-7-3-3 15,1-3 0-15,-1-7-4 0,4-5 0 0,0-7-6 63,7-10 0-63</inkml:trace>
  <inkml:trace contextRef="#ctx0" brushRef="#br1" timeOffset="47636.25">20161 3879 44 0,'18'-13'22'0,"0"63"-19"0,-15-31 39 0,1 9-41 16,-4 19 0-16,-4 22 0 16,1-3 1-16,-8 31-3 15,4 13 0-15,0 6 1 16,0-6 1-1,0-19-4-15,3-28 1 0,-3-7-4 16,4-15 0 0,-1-22-6-16,-3-16 1 0,-4-16-3 0,-3-15 0 15</inkml:trace>
  <inkml:trace contextRef="#ctx0" brushRef="#br1" timeOffset="48026.43">19999 4625 28 0,'32'16'14'0,"10"21"-12"0,-31-27 25 15,-1-1-25-15,8 7 0 0,7-7 1 16,3-6 1-16,11 0-6 16,-1-3 1-16,5-6 3 15,-1-16 0-15,-7 3-1 16,-3-3 0-16,-4 13 0 15,-3-7 1-15,-7 4-1 16,-8 2 1-16,-10 4-1 16,-7-3 1-16,-7 2-2 15,-7 4 1-15,3 3-1 16,-3 3 1-16,0 4-1 16,0-4 0-16,0 16 0 15,6 3 0-15,5 6-2 16,3 0 0-16,10 7-1 15,8 2 1-15,3-9-1 16,4-9 0-16,3-6 1 16,0-4 0-16,0-15-3 15,0-7 1-15,4-2-5 0,-4-20 0 16</inkml:trace>
  <inkml:trace contextRef="#ctx0" brushRef="#br1" timeOffset="48282.57">20701 3901 44 0,'4'53'22'16,"-12"19"-26"-16,8-44 41 0,-3 19-35 15,3 16 0-15,-4-10 1 16,1 19 0-16,-4 13-4 15,-4 6 0-15,4-3 1 16,0-16 1-16,-3-13-7 16,3-21 1-16,-1-16-6 15,1-16 0-15,0-12-3 16,4-22 1-16</inkml:trace>
  <inkml:trace contextRef="#ctx0" brushRef="#br1" timeOffset="48497.78">20479 4471 37 0,'14'38'18'0,"14"-10"-18"0,-17-18 35 0,6-1-34 0,4 0 1 0,4 4-1 0,-4-1 1 0,8-2-3 0,2-4 0 16,5 0-2-16,-5-6 0 15,-2-3-7-15,-5 0 1 16,-3-6-3-16,-6-13 0 16</inkml:trace>
  <inkml:trace contextRef="#ctx0" brushRef="#br1" timeOffset="48820.82">20899 4547 27 0,'7'21'13'0,"10"-8"-5"0,-10-13 23 0,7 0-29 15,1 0 0-15,-1-3 2 16,3 0 1-16,1 0-6 16,0-4 0-16,-4-2 3 15,0-4 1-15,-4-2-3 16,-3-4 1-16,-3 0-2 16,-4 0 1-16,-4-3-1 15,1 10 1-15,-4 2 0 16,-4 1 0-16,-3 12 0 15,0 13 1-15,3 15 0 16,1-6 1-16,3 16 0 16,7 3 0-16,3 0 0 15,4-3 1-15,4-10-1 0,3 0 0 16,4-12-2 0,3-3 1-16,4-13-5 0,-1-13 0 15,1-5-11-15,-14-17 1 16</inkml:trace>
  <inkml:trace contextRef="#ctx0" brushRef="#br1" timeOffset="50202.91">4124 6274 45 0,'0'3'22'0,"0"-9"-10"0,0 6 22 16,-7-3-33-16,-4 3 1 15,1 0 0-15,-11 0 1 16,-8 3-4-16,1-3 0 16,0 0 1-16,3 3 1 15,1 10-2-15,9-1 0 0,-2 1-1 16,6 3 1-16,8-4-1 15,3 1 0-15,10-4 1 16,1 1 0-16,10-4 0 16,0-6 0-16,7-6-1 15,-10-4 1-15,3 1 0 16,0-10 0-16,-10 6 0 16,7 4 0-16,-8 0 0 15,1-1 0-15,-8 1 1 16,4 2 1-1,-3 4 0-15,3 3 0 0,-7 0-1 16,7 7 1-16,-7 5-1 16,4 7 1-16,-4 0-1 15,7 0 1-15,-7-1-1 16,10 1 1 0,-6-3-1-16,6-7 0 15,4-2-1-15,8-4 0 0,2-6-1 0,12-7 0 16,-5-5 0-16,1-14 0 15,3 1 0-15,-3-13 1 16,7-3 0-16,-7-12 0 16,-4-13 1-16,0-9 0 15,-7-1 2-15,-7-15 0 16,-7 13 1-16,-3-4 0 16,-1 0 1-16,-3 4 0 15,0 12 0-15,0 15 0 16,0 17-1-16,-3 18 0 0,-1 13-2 15,-3 15 1-15,-3 19-1 16,-4 4 0-16,-4 24-1 16,0 16 0-1,8 16-2-15,-1 16 1 0,8 2 0 16,3-15 1-16,0-19-4 16,3-22 0-16,4-9-4 15,4-25 1-15,-11-19-8 16,0-4 0-16</inkml:trace>
  <inkml:trace contextRef="#ctx0" brushRef="#br1" timeOffset="50447.43">4184 5810 39 0,'-18'50'19'0,"22"-24"-2"0,-1-20 28 0,8 0-39 16,3-3 0-16,7 3 2 0,18 4 0 15,10-4-12-15,18 0 1 16,11-6 4-16,3 0 1 16,-7-3-11-16,4 0 1 15,-11-9-11-15,-7-1 1 16</inkml:trace>
  <inkml:trace contextRef="#ctx0" brushRef="#br1" timeOffset="50818.24">6579 5948 40 0,'-24'10'20'0,"-15"55"-14"0,28-52 25 16,-13 9-29-16,2 9 1 15,-2 4 0-15,-15 12 1 16,7 6-6-16,4 4 0 16,0-4-1-16,7-9 0 15,10-10-11-15,0-18 1 16</inkml:trace>
  <inkml:trace contextRef="#ctx0" brushRef="#br1" timeOffset="51031.15">6265 5992 44 0,'43'53'22'0,"-5"-6"-16"16,-23-31 34-16,9 12-40 15,1 1 1-15,0 8-2 16,-4 4 1-16,0 0-4 16,0-13 0-16,0-3-8 15,-7-6 1-15,8-13-3 16,-1-15 0-16</inkml:trace>
  <inkml:trace contextRef="#ctx0" brushRef="#br1" timeOffset="51307.66">6773 6114 56 0,'-7'10'28'0,"14"-7"-31"0,-7-3 57 15,4 3-51-15,14-3 0 0,-4 3 0 16,10-3 1-16,1 0-6 16,10-3 0-16,1-3 1 15,-1-4 0-15,-10 4-9 16,-1 0 1-16,-13 3-10 16,-11 3 1-16</inkml:trace>
  <inkml:trace contextRef="#ctx0" brushRef="#br1" timeOffset="51452.8">6777 6274 41 0,'0'10'20'0,"10"5"-16"16,-2-11 27-16,2-1-31 16,4-3 0-16,0 3-5 15,7-3 0-15,-6 0-5 0,9-10 1 16</inkml:trace>
  <inkml:trace contextRef="#ctx0" brushRef="#br1" timeOffset="51945.27">7557 6127 36 0,'3'6'18'0,"-6"-12"-5"0,3 6 24 0,3 3-34 15,-6 0 0-15,-5 0 1 16,-2 1 1-16,-1-1-7 16,4 3 1-16,-10 3 3 15,-1 4 1-15,-3-1-2 16,0 7 0-16,-4-6-1 15,0 2 1-15,4 7-1 16,3-6 1-16,4 3-1 16,0-3 0-16,7 2-1 15,7-2 0-15,7 0 0 16,7-7 1-16,4-6-1 16,3-6 0-1,0-9 0 1,4-4 1-16,0 0-1 15,-4 4 1-15,0-4 0 0,-3 0 0 0,3 4 0 0,-7 2 0 16,0 1 0-16,0 9 0 16,0 3 1-16,4 10 0 15,0 9-1-15,-1 3 1 16,1 6-1-16,3 4 0 16,-7-4-5-16,4-3 0 15,-1-6-10-15,-3-13 0 16</inkml:trace>
  <inkml:trace contextRef="#ctx0" brushRef="#br1" timeOffset="55716.43">9627 6268 52 0,'0'-3'26'0,"4"19"-23"15,-4-7 27-15,0 4-30 16,0 2 0-16,-4 7 0 16,1 3 0-16,-1 4-2 0,1-1 0 15,-1-3-4-15,4-3 0 16,0-3-8-16,0-13 0 15</inkml:trace>
  <inkml:trace contextRef="#ctx0" brushRef="#br1" timeOffset="55923.15">9500 6042 49 0,'21'38'24'0,"8"-44"-24"0,-19 9 42 0,1 0-43 16,-1 0 1-16,1 0-5 15,3-3 0-15,0-6-5 16,-3 6 1-16,10-6-6 16,-7 3 1-16</inkml:trace>
  <inkml:trace contextRef="#ctx0" brushRef="#br1" timeOffset="56284.93">9821 6403 43 0,'0'41'21'0,"7"-38"-31"0,-7-3 41 16,4-3-33-1,-1-4 1-15,1-8-2 0,3-7 1 16,-3-3 3-16,3 3 0 16,0-3-2-16,0-4 0 15,0 1 1-15,0 0 0 16,3 6 1-16,1 6 0 16,7 4 1-16,-1 6 0 15,4 6 0-15,8 6 1 16,-5 6 1-16,5 1 0 15,-1 9 0-15,-3 12 1 16,-1-2-1-16,-3 2 0 0,-3-2-1 16,-4-7 0-16,4-10-6 15,-1-8 0-15,-2-11-12 16,-5-11 0-16</inkml:trace>
  <inkml:trace contextRef="#ctx0" brushRef="#br1" timeOffset="57199.06">13169 5616 55 0,'4'19'27'0,"-11"-4"-26"0,7-8 42 16,-7-7-42-16,-7 0 0 15,-4-7 1-15,-10 7 1 16,3 0-4-16,-10 0 1 16,-8 10 1-16,-3-4 0 0,-6 0-2 15,2 4 1 1,8-7-3-16,7 3 0 15,-1 0 0-15,8 1 0 16,7-1 0-16,3 0 0 0,4 4 1 16,4 8 1-16,6 4 1 15,1 3 0 1,3 7 0-16,0 2 1 0,0 16-1 16,0 1 1-16,-4 2-1 15,0 0 1-15,-6 10-1 16,-1 3 1-16,1 3 0 15,-1-3 0-15,8 3 1 16,-1-13 0-16,4-3 0 16,4 1 1-16,6-10-1 15,1-4 1-15,3-8-1 16,4-10 0-16,10-10-3 16,3-6 1-16,8-6-6 15,0-9 0-15,0-3-12 16,-11-4 1-16</inkml:trace>
  <inkml:trace contextRef="#ctx0" brushRef="#br1" timeOffset="57652.56">13137 5835 48 0,'-10'54'24'16,"20"15"-22"-16,-10-38 33 0,0 3-35 15,4 14 0-15,-4-1-1 0,4 6 1 16,-4 6-2-16,0-18 0 16,0-9-6-16,0-7 1 15,3-13-7-15,4-15 1 16</inkml:trace>
  <inkml:trace contextRef="#ctx0" brushRef="#br1" timeOffset="57924.25">13215 6190 43 0,'14'18'21'0,"7"-2"-22"16,-10-10 37 0,10 4-31-1,4 6 1-15,-4-1 0 16,-3 4 1-16,-4 0-10 15,-4 0 1-15,-6-1 5 16,-8-2 0-16,-6 3-3 16,-8 0 0-16,-3 0-4 15,-4-4 0-15,1-5-7 16,2-1 0-16,5-9-4 16,6 3 0-16</inkml:trace>
  <inkml:trace contextRef="#ctx0" brushRef="#br1" timeOffset="58148.71">13614 6481 49 0,'-7'63'24'0,"-15"12"-27"0,15-56 44 16,0 9-42-16,0 4 1 16,0-7-7-16,0-3 0 15,4-7-3-15,-1-2 0 0</inkml:trace>
  <inkml:trace contextRef="#ctx0" brushRef="#br1" timeOffset="58730.06">14450 6045 48 0,'-4'4'24'0,"1"-8"-19"0,-1 4 37 0,-3 7-42 15,-10-1 1-15,-1 3-1 16,0-2 1-16,1-4-2 16,-5 9 1-16,-2 7-1 15,-1 9 0-15,0 1 1 16,4 8 0-16,11 7-1 16,6 3 1-16,11-3 0 15,7-9 0-15,7-4-1 16,4-12 0-16,3-7-4 15,1-5 1-15,2-11-11 16,1-11 1-16</inkml:trace>
  <inkml:trace contextRef="#ctx0" brushRef="#br1" timeOffset="59301.67">14506 5541 41 0,'0'3'20'0,"14"25"-10"16,-7-22 28-16,4 4-35 15,0-1 1-15,3 0 2 16,0-2 0-16,3-1-7 16,12 0 1-16,9-3 4 15,5-3 1-15,6 0-3 16,4-6 0-16,0 0-2 15,-4-4 1-15,-3 1-2 16,-7 0 0-16,-7 2-2 16,-7 4 1-16,-8 3 0 0,-3 10 0 15,-10 2-2-15,-4 10 1 16,-7 0-2-16,-4 13 0 16,-3 8 1-16,0 8 0 15,3 5 1-15,4 1 0 16,4 11 3-16,3-2 0 15,7 13 3-15,3 2 1 16,5-2 0-16,-1-7 1 16,-4-6-1-16,-6-16 0 0,-11-3-2 15,-14 0 0-15,-11 0-4 16,-11-6 1-16,-20-4-15 16,-11-5 1-16</inkml:trace>
  <inkml:trace contextRef="#ctx0" brushRef="#br0" timeOffset="66387.23">24440 9633 34 0,'4'0'17'0,"3"-13"-8"15,-7 13 17-15,0 0-22 16,0 3 0-16,0 10 2 16,-7 9 1-16,3 6-9 15,1 13 1-15,-1 15 4 16,-3-2 1-16,0 11-3 15,-3 1 0-15,-1 10-5 16,1-4 0-16,2-3-9 16,1-16 1-16,4-6-2 15,3-19 0-15</inkml:trace>
  <inkml:trace contextRef="#ctx0" brushRef="#br0" timeOffset="66855.43">24208 10828 36 0,'3'15'18'0,"-3"20"-18"16,0-26 34-16,0 4-33 16,0 5 1-16,-3 8 0 15,-1 5 1-15,1-6-3 16,-1 9 0-16,1 4 2 16,-5 0 0-16,1-4-2 0,0-6 1 15,-3-2-5-15,3-11 0 16,-4-2-7-16,4-4 0 15,0-6-2-15,3-9 1 16</inkml:trace>
  <inkml:trace contextRef="#ctx0" brushRef="#br0" timeOffset="67122.27">24155 11103 22 0,'10'0'11'0,"8"0"2"0,-11 0 17 0,4 0-27 16,3 0 0-16,3 0 6 16,8 4 1-16,3-1-11 15,0 3 1-15,1 3 6 16,-8 4 0-16,-7 3-2 16,-3 2 1-16,-8 1-4 15,-6 3 1-15,-12-6-2 16,-6 9 0-16,-10-3-2 15,-12 3 1-15,-3 0-9 16,-3-9 0-16,0-10-5 16,3-6 0-16</inkml:trace>
  <inkml:trace contextRef="#ctx0" brushRef="#br0" timeOffset="68088.31">31154 9128 44 0,'0'25'22'0,"0"22"-17"0,0-28 22 15,0 18-25-15,0 7 0 16,0 13-2-16,-4-1 0 16,1 10-2-16,-1 6 1 15,4-12-4-15,4-4 1 0,-1-12-9 16,-6-9 0-16</inkml:trace>
  <inkml:trace contextRef="#ctx0" brushRef="#br0" timeOffset="68610.75">31242 10229 39 0,'11'18'19'0,"-29"-8"-22"0,11-7 30 16,-7 0-27-16,0 0 0 15,-4 3 1-15,-7 4 1 16,-3 2-1-16,0 4 0 16,0 3 1-16,-1 6 1 0,1 6 1 15,7 1 0-15,7-1 0 16,3-3 1-16,11-3-1 16,11-3 1-16,14-6-2 15,6-7 0-15,-2-2-2 16,-1-7 1-16,0 0-8 15,-7 0 1-15,-10 0-12 16,-4-3 1-16</inkml:trace>
  <inkml:trace contextRef="#ctx0" brushRef="#br1" timeOffset="75591.63">1757 8629 49 0,'0'13'24'0,"17"-1"-17"0,-6-5 25 0,-7 2-31 15,3 4 0-15,3 2-1 16,-10 4 1-16,0 3-2 16,0 3 0-16,-7-3-1 15,4-3 0-15,-8-7-10 16,0-2 0-16,4-7-2 15,7-9 0-15</inkml:trace>
  <inkml:trace contextRef="#ctx0" brushRef="#br1" timeOffset="76145.53">2064 8457 44 0,'10'-10'22'0,"1"-5"-21"0,-11 9 42 0,0-4-40 16,0 1 1-16,0-4 1 15,-7-3 0-15,3 4-7 16,-13 3 1-16,3-1 4 16,-4 4 0-16,-10 3-2 15,-4 6 0-15,-10 6-1 16,-8 7 1-16,1 3-1 16,-1 6 1-16,1-6-1 15,-7 9 0-15,6 3-1 16,8 4 1-16,10-1-2 15,4 7 0-15,7 9-2 16,3 0 1-16,8 7 0 16,-1 2 0-16,4-5 0 0,3-1 0 15,4 0 1-15,11-6 0 16,10-3 0-16,18-9 1 16,10-10 0-16,11-6 0 15,11-7 0-15,-4-15 1 16,-7-13 0-16,0-6 1 15,-7-9 0-15,-4-13 0 16,-10 0 0-16,-7-9 1 16,-4-10-4-16,-10-3 1 15,3 4-12-15,-11-1 0 16</inkml:trace>
  <inkml:trace contextRef="#ctx0" brushRef="#br1" timeOffset="77226.32">2734 10495 39 0,'7'3'19'0,"-7"25"-13"0,4-21 25 15,3 2-28-15,-7 4 1 16,10 6 1-16,-3 2 1 16,-3 5-8-16,6-4 1 15,8 3 4-15,-4 3 1 16,4 0-2-16,3-6 0 0,7-3-1 16,0-7 1-16,1-2-1 15,2-10 0-15,-2-7 0 16,6-5 0-16,0-7-1 15,4-15 0-15,3-4 0 16,-10-12 0-16,3-10 0 16,-10-6 1-16,-4-9-1 15,-7-13 1-15,-3-6 0 16,-18-9 0-16,3-7 0 16,-13 3 0-16,-12-2-1 15,-2 2 1-15,2 7-1 16,1 2 1-16,4 4 0 15,-12 7 0-15,5 2 0 16,2 3 0-16,5 1 1 16,6 6 0-16,0 9 0 15,15 3 0-15,-4 13-1 16,14 0 1-16,3 6-2 16,12-3 1-16,-5 6-3 0,-6 3 0 15,3 7-2 1,4 3 0-1,-1 6-4-15,-3 6 0 16,4 7-11-16,-7 6 1 0</inkml:trace>
  <inkml:trace contextRef="#ctx0" brushRef="#br1" timeOffset="78803.7">3122 11016 39 0,'7'25'19'0,"-7"3"-11"15,4-22 23-15,-4 7-28 0,0-1 0 16,0 4 1-16,-4 3 0 15,4 3-5-15,-7 6 0 16,4 7 3-16,3 2 0 16,0 4-1-16,-7 0 0 15,3-7-4-15,4-6 1 16,0-3-5-16,0-6 0 16,-7-6-8-16,7-7 1 15</inkml:trace>
  <inkml:trace contextRef="#ctx0" brushRef="#br1" timeOffset="79134.87">3119 11351 28 0,'10'13'14'0,"11"-23"-2"16,-21 10 17-16,4-6-28 15,3 3 1-15,0 3 1 16,4 0 1-16,-8 3-4 16,15-3 1-16,-8 3 3 15,8 3 0-15,3 4 1 16,7-1 0-16,-7 1-1 16,1-1 0-16,-1 1-1 15,-4-1 1-15,-2 0-2 16,-8 4 1-16,-7 3-3 0,-11 6 0 15,-10-1-3-15,-18 1 1 16,-10-3-9-16,6-3 0 16,5-13-6-16,-1-9 1 15</inkml:trace>
  <inkml:trace contextRef="#ctx0" brushRef="#br1" timeOffset="80018.39">3708 8397 34 0,'0'7'17'0,"-11"-1"-10"0,11-3 23 0,-10 0-29 15,-1 3 0-15,0 1 0 16,4-1 1-16,-14 0-3 16,4 0 0-16,-5 1 2 15,1-1 0-15,0 3-1 16,-4 4 1-16,11 3-1 16,-7 2 1-16,7 1-1 15,3 0 1-15,8-3-1 16,-4-4 0-16,14-2 0 0,3-7 1 15,5-6-1 1,9-4 0-16,-3-2 1 0,8 0 1 16,-8-4-1-16,0 4 1 15,-3-1-1-15,3 4 1 16,-7 0-1-16,0 3 0 16,0 3-1-16,-3-4 0 15,-4 8-1-15,3 2 1 16,-3 6 0-16,4 4 0 15,0 6 0-15,-1 0 1 16,1 0-1-16,-1 6 0 16,-3-9-8-16,4 0 1 0,-1-13-6 15,1 0 0-15</inkml:trace>
  <inkml:trace contextRef="#ctx0" brushRef="#br1" timeOffset="80636.8">4329 10304 44 0,'7'-6'22'0,"-4"-16"-19"0,1 6 36 0,6-6-38 16,-6-16 1-16,3-6 1 16,-14-28 0-16,3-6-4 15,-3-10 1-15,4-18 2 16,-1-4 0-16,4 0-1 62,7-12 1-62,4 18-1 0,-1 1 0 16,1 15-1-16,0 16 1 0,3 9-2 0,-4 13 0 0,1 9-4 0,3 13 1 0,0 15-6 16,0 7 1-16,-3 16-7 0,-4 15 1 15</inkml:trace>
  <inkml:trace contextRef="#ctx0" brushRef="#br1" timeOffset="80893.59">4075 9793 36 0,'0'15'18'0,"31"-2"-10"0,-24-10 27 0,8 3-29 16,2-3 0-16,11 1 1 15,15-4 1-15,-4 0-11 16,3-7 0-16,0 1 1 16,-3 0 0-16,7-7-13 15,-14 7 0-15</inkml:trace>
  <inkml:trace contextRef="#ctx0" brushRef="#br1" timeOffset="81446.48">5062 9730 37 0,'-7'-6'18'0,"4"28"-8"16,3-19 20-16,-7 3-28 15,3 3 1-15,-6 10 0 16,-4 3 0-16,3 10-4 15,-3-4 0-15,3 6 2 16,-10 7 1-16,3 6-2 0,1 0 1 16,3 6-1-16,-4 1 1 15,7-4-1-15,15-6 0 16,10-10-3-16,7-12 0 16,0-9-4-16,11-13 0 15,7-13-7-15,3-15 1 16</inkml:trace>
  <inkml:trace contextRef="#ctx0" brushRef="#br1" timeOffset="81628.85">5348 9846 34 0,'11'-16'17'0,"-1"7"-1"0,-10 9 25 0,4 9-37 0,3 4 0 0,-7 15-1 0,-11-9 1 0,-3 12-6 15,0 7 0-15,-7 6 4 16,3-10 0-16,-3 13-4 15,-7 4 0-15,7-4-4 16,0-10 0-16,-1-2-10 16,12-17 1-16</inkml:trace>
  <inkml:trace contextRef="#ctx0" brushRef="#br1" timeOffset="81854.92">5084 9833 25 0,'21'10'12'0,"25"34"0"0,-36-29 9 16,8-2-18-16,3 6 1 15,-7 6 0-15,4 6 0 16,-8 1-6-16,11 2 0 16,1-3 3-16,2 1 1 15,8-1-4-15,-11-6 0 16,7-6-3-16,1-6 1 15,-5-16-7-15,5-7 0 16</inkml:trace>
  <inkml:trace contextRef="#ctx0" brushRef="#br1" timeOffset="82109.25">5493 9743 34 0,'10'40'17'0,"12"-11"-10"16,-15-17 28-16,0 4-32 15,3 3 1-15,11 3 1 16,-3-10 1-16,14 4-8 16,-4 3 1-16,-7 3 4 15,-3 6 0-15,-4 6-3 16,-7-2 1-16,-14 5-7 15,-4 4 0-15,1-3-9 16,-1-13 1-16</inkml:trace>
  <inkml:trace contextRef="#ctx0" brushRef="#br1" timeOffset="82632.97">6576 8946 58 0,'17'22'29'0,"-6"41"-33"0,-11-38 50 0,0 16-46 15,4 15 0-15,-4-6-1 16,0 16 1-16,0 9 0 16,0-3 1-16,7 1 0 15,-7-8 0-15,0-11 0 16,3-7 1-16,-3-13 0 16,0-9 0-16,0-3-2 15,-3-9 1-15,-15-7-1 16,-3-3 0-1,-14-6-2-15,3-3 1 0,-4-4 0 16,-2 1 0-16,-8 6 0 16,3 9 1-16,1 7 0 0,3 2 1 15,11 7 0-15,0 13 1 16,14-10 0 31,7 3 0-47,14 7 0 15,7 2 0-15,14 1-2 0,0-1 0 0,-6-5-2 16,9-10 0-16,8-3-4 16,10-4 1-1,-6-12-8-15,3-18 0 0,3-17-4 0,4 4 0 0</inkml:trace>
  <inkml:trace contextRef="#ctx0" brushRef="#br1" timeOffset="82875.56">7257 9601 53 0,'0'10'26'0,"-22"56"-27"16,12-44 47-16,-11 9-46 16,-7 7 1-16,-4-4-1 15,-7 7 1-15,0 3-2 16,7 6 0-16,11 0-1 15,-3-12 0-15,6-1-7 16,4-15 0-16,3-9-7 16,-3-23 1-16</inkml:trace>
  <inkml:trace contextRef="#ctx0" brushRef="#br1" timeOffset="83054.48">6752 9501 41 0,'-7'-25'20'0,"35"44"-10"0,-17-4 31 0,10 11-40 0,7 17 1 0,-3 17 0 0,10 6 0 16,15-13-3-16,-1 7 0 15,0 9 1-15,1-3 1 16,-8-10-8-16,-10-6 0 0,-14-12-8 16,-8-13 1-16</inkml:trace>
  <inkml:trace contextRef="#ctx0" brushRef="#br1" timeOffset="86507.83">1277 12797 43 0,'0'9'21'0,"11"-3"-15"16,-8-6 32-16,4-6-36 16,4 0 0-16,6 0 1 15,-2-1 0-15,2 1-4 16,-6-3 1-16,-1 2 2 16,1 4 0-16,-4-3-1 15,-3 6 1-15,3 3-2 16,0 0 0-16,-7 4-1 15,0-1 1-15,-7 3-2 16,0 4 0-16,-4 6-2 16,-3-1 1-16,3-2 0 0,-6 3 0 15,6-3 1 1,0-4 1-16,1 4 1 0,3 6 1 16,3 0 1-16,4 3 0 15,4 0 1-15,3-6 0 16,3-4-1-16,1-5 0 15,7-1 0-15,-4-9 0 16,-4 0-6-16,8-9 1 16,-7 3-12-16,-1-10 0 15</inkml:trace>
  <inkml:trace contextRef="#ctx0" brushRef="#br1" timeOffset="87031.18">1757 12756 34 0,'28'-16'17'0,"-14"-31"-4"16,-7 32 17-16,-7-4-25 15,0-6 0-15,-7-3 2 0,4-7 0 16,-8 4-9-16,-7 2 0 16,-3 1 6-16,-10 13 0 15,-15-1-3-15,-4 3 1 16,-3 4-1-16,-7 12 0 15,-10 10-3-15,-1 5 1 16,-3 8-4-16,11 8 1 16,3 7-3-16,0 9 1 0,10 10-3 15,12 9 0-15,6 12 2 16,11 4 0-16,7 9 6 16,14 0 1-16,17-6 4 15,11-19 1-15,11-13 3 16,25-12 0-16,13-19 0 15,26-19 0-15,13-18-3 16,-3-10 0-16,-7-16-4 16,-25-3 0-16,-21 1-12 15,-11-4 1-15,-21 0-5 16,-17 3 0-16</inkml:trace>
  <inkml:trace contextRef="#ctx0" brushRef="#br1" timeOffset="87886.1">2385 14183 39 0,'7'53'19'0,"18"16"-14"0,-11-53 29 0,-4 3-31 0,11-1 1 16,-10 1 4-16,10-6 0 15,7-4-9-15,1-3 0 16,2-6 7-16,1-6 0 16,7-28-3-1,0-10 1-15,-11-13-3 16,-7-8 0-16,-7-14-1 15,-7-15 0-15,-17-6-1 16,-8-1 1-16,-3-8 0 16,-11-4 1-16,4 3-1 15,-4 0 0-15,11 13-2 16,7 0 1-16,3 6-1 16,1 19 1-16,-1 9 0 15,11 13 0-15,11 6 0 16,6 9 1-16,1 7 0 15,3 9 0-15,0-3-4 16,0 7 1-16,1 5-8 16,-5 4 0-16,1 3-6 0,-7 12 1 15</inkml:trace>
  <inkml:trace contextRef="#ctx0" brushRef="#br1" timeOffset="88611.5">2949 14835 52 0,'-10'0'26'0,"-8"6"-33"0,18-9 47 15,-11 3-39-15,1 0 1 16,-8 3-1-16,8-3 0 15,-12 0-2-15,5 7 1 16,-1-1 1-16,4 3 0 16,-4 7-1-16,4 9 0 15,7-6 1-15,0-3 0 16,7-1-1-16,7-5 0 0,0-4-1 16,14-3 1-16,4-3-1 15,3-6 1-15,8-10-1 16,-5 0 0-16,-9-6 0 15,-1 1 0-15,-4 5 0 16,5 0 1-16,-12 0 0 16,1 4 0-16,-1 3 0 15,1 2 1-15,-4 7 0 16,0 10 0-16,-3 8-1 16,3 8 1-16,-4 5 0 15,-3 3 0-15,7 1-2 16,-3-7 1 31,6-3-5-47,8-6 0 0,0-10-10 0,3-9 1 0</inkml:trace>
  <inkml:trace contextRef="#ctx0" brushRef="#br1" timeOffset="89236.69">3337 12537 42 0,'4'-4'21'0,"3"1"-9"0,-7 3 30 15,0 0-38-15,0 0 1 16,-7 3 2-16,3-3 1 15,-3 0-11-15,-10 4 1 16,2 2 6-16,-6 0 0 16,-7 3-2-16,0 1 0 15,0 9-4-15,6 3 1 16,1 6-1-16,4 3 0 0,3 7 0 16,3 3 0-1,4-1 0-15,7-2 0 0,7-13 0 16,14-3 1-16,18-9-4 15,-7-10 1-15,10-6-12 16,4-13 0-16</inkml:trace>
  <inkml:trace contextRef="#ctx0" brushRef="#br1" timeOffset="89748.73">3708 14311 47 0,'0'13'23'0,"0"-32"-18"0,0 7 31 16,3-4-34-16,4-12 1 15,-7-13 2-15,7-16 1 16,-7-12-7-1,0-18 0-15,4-7 4 0,6-4 1 0,8-8-2 16,-7 2 0-16,-1 1-2 16,8 6 1-16,-4 12 0 15,4 13 0-15,-8 12-2 16,1 10 1-16,-1 9-1 16,8 16 0-16,-7 0-2 15,6 13 1-15,-6 15-4 16,-1 9 0-16,-10 1-2 15,0 9 1-15,0 6-8 16,-7 10 1-16,4-1-1 16,-4 7 1-16</inkml:trace>
  <inkml:trace contextRef="#ctx0" brushRef="#br1" timeOffset="89975.48">3549 13778 44 0,'0'22'22'0,"28"19"-17"0,-17-35 45 16,-1 4-49-16,8-4 1 16,24-3-1-16,8-3 1 15,10-3-3-15,7-3 0 0,3-7-3 16,-10 1 1-16,0-4-13 15,0-3 0-15</inkml:trace>
  <inkml:trace contextRef="#ctx0" brushRef="#br1" timeOffset="90213.68">4473 13684 54 0,'0'16'27'0,"-7"0"-30"15,4-10 41-15,-8 10-39 16,-3-1 1-16,0 7 0 16,-7 0 0-16,-8 6 0 15,1 7 0-15,7 2 0 16,3-2 1-16,4 6-2 16,7 3 0-16,7-7-3 15,7-5 1-15,14-7-9 0,1-10 1 16,16-11-4-16,5-17 1 15</inkml:trace>
  <inkml:trace contextRef="#ctx0" brushRef="#br1" timeOffset="90424.19">4801 13678 39 0,'4'3'19'0,"-15"60"-19"0,8-51 35 16,-4 13-32-16,-4-6 0 0,1 6 2 15,-12 4 0-15,-13 2-6 16,3 7 0-16,-10-7 4 16,7 3 1-16,3 10-4 15,4-9 1-15,7-7-6 16,10-9 0-16,0-10-10 16,4-15 1-16</inkml:trace>
  <inkml:trace contextRef="#ctx0" brushRef="#br1" timeOffset="90663.47">4576 13716 29 0,'7'6'14'0,"14"16"-2"16,-18-13 14-16,8 4-24 16,3 9 0-16,-10-3 1 0,3 6 1 15,3 6-4-15,1 3 0 16,-1 1 3-16,1-7 1 15,-4 4-2-15,14-1 0 16,-3-6-3-16,3-9 0 16,4-4-4-16,-1-9 1 15,1-3-6-15,0-6 1 16,-4-10-4-16,0-15 0 16</inkml:trace>
  <inkml:trace contextRef="#ctx0" brushRef="#br1" timeOffset="90874.02">4861 13549 48 0,'0'44'24'0,"14"32"-24"0,-7-51 48 0,11 12-46 16,-4-2 0-16,4 12 0 15,3 6 1-15,0-6-5 16,-3 3 1-16,-4 4 0 15,-7-1 1-15,-7-3-8 16,-7-3 0-16,-4-12-8 16,-3-10 0-16</inkml:trace>
  <inkml:trace contextRef="#ctx0" brushRef="#br1" timeOffset="91445.15">6107 13154 35 0,'0'19'17'0,"10"16"-4"0,-10-26 21 0,4 10-28 16,3-7 1-16,-7 7 2 15,3 9 1-15,-3 13-13 16,4 3 1-16,-1 9 7 15,1 1 1-15,3-4-3 16,0-3 0-16,-7-9-3 16,0-4 1-16,0-12-1 15,-7-6 0-15,-7-4-1 16,-11-9 0-16,-7-3 0 16,-6-3 0-16,-5-6 0 15,-3-1 0-15,4 4-2 16,-4 0 1-16,11 6-1 15,-4 9 1-15,0 7 0 0,11 9 0 16,3 10 1-16,11-4 1 16,11 6 0-16,3 4 1 15,17-3 0-15,15-7 0 16,-4-3-3-16,15-6 0 16,13 0-7-16,8-9 0 15,6-13-7-15,-3-9 0 16</inkml:trace>
  <inkml:trace contextRef="#ctx0" brushRef="#br1" timeOffset="91671.64">6724 13631 47 0,'0'41'23'0,"-28"9"-22"16,17-31 39-16,1 9-39 15,-15-9 0-15,0 9-1 16,-14 3 1-16,1 4-2 16,6 2 1-16,0-5-1 15,7-4 1-15,11-3-8 16,-3-9 0-16,6-13-6 16,4-19 0-16</inkml:trace>
  <inkml:trace contextRef="#ctx0" brushRef="#br1" timeOffset="91836.83">6336 13643 44 0,'-7'-12'22'0,"24"50"-16"0,-9-23 36 16,9 23-38-1,18-7 0-15,4 13 1 0,0 9 1 16,10-2-8-16,8-7 0 16,3-4 5-16,-7-5 0 15,-11-4-7-15,-10-9 0 16,-14-6-13-16,-29-7 0 0</inkml:trace>
  <inkml:trace contextRef="#ctx0" brushRef="#br1" timeOffset="92930.35">977 16475 64 0,'0'0'32'0,"43"3"-30"0,-26-3 52 0,4 0-52 16,8 0 0-16,2 3 0 16,8 1 1-16,-7-1-4 15,-4-3 0-15,0 0 2 16,-14 3 0-16,-3 0-2 15,-4 6 1-15,-18 7-3 16,1 6 0-16,-8 0-2 16,-3-3 0-16,0 0-2 15,3-1 0-15,8-2 1 16,-1 0 1-16,1-1 2 16,-1-2 0-16,4-1 2 15,7-5 1-15,0 2 2 16,10 1 0-16,8-1 0 15,3 4 1-15,0-1-1 16,-3-3 1-16,-4 1-1 0,4-1 1 16,-8 1-2-16,-10 2 1 15,0 1-3-15,-14-1 0 16,-3 1-8-16,-12 3 1 16,1-4-9-16,-4-3 1 15</inkml:trace>
  <inkml:trace contextRef="#ctx0" brushRef="#br1" timeOffset="93531.4">1538 16525 38 0,'39'-19'19'0,"-11"-18"-6"15,-17 24 24-15,-1-6-32 16,-6 1 0-16,3-4 1 15,0 0 1-15,-7 3-9 16,-7 3 0-16,-11 1 6 16,-6 5 1-16,-12 4-3 15,5 3 1-15,-19 3-2 0,-3 3 1 16,-14 3-2-16,0 4 0 16,4-4-1-1,3 0 1-15,-7 4-1 0,14 2 1 16,3 4-3-1,1 9 1-15,10 0-1 0,-10 3 0 16,6 7-2-16,5 2 1 16,6 7-2-16,4 9 1 15,7 1 1-15,13 12 1 0,8 3 2 16,22 15 0-16,13-2 2 16,0 3 0-16,22-10 3 15,13-13 1 1,18-14 1-16,4-11 1 0,7-15-1 15,3-9 0-15,-14-16-2 16,-6-13 1-16,-15-16-3 16,-18-11 0-16,-10-11-7 15,-8-12 1 1,-20-3-15-16,-4-12 1 16</inkml:trace>
  <inkml:trace contextRef="#ctx0" brushRef="#br1" timeOffset="94475.89">2293 17686 36 0,'28'50'18'0,"25"-19"-6"0,-42-28 12 0,17 0-20 0,-7 0 1 0,-3 1 2 15,-4-4 0-15,11-4-8 16,-4-2 1-16,0-6 5 16,-3-4 1-16,3-9-3 15,0-6 1-15,7-13-2 16,4-7 0-16,-11-8-2 16,-3-10 1-16,-15-10-2 15,-13-8 1-15,-12-11-1 16,-6 4 0-16,-3-9 0 15,-8-1 1-15,-4 4-1 16,5 9 1-16,-1 3-1 16,11 13 0-16,6 9 0 15,12 10 0-15,17 9 0 16,14 19 1-16,0 12 0 0,7 6 0 16,4 7 1-16,14 3 0 15,-4 7-3-15,1-1 0 16,-5 3-8-16,-6 1 0 15,-7-7-6 1,-4 3 1-16</inkml:trace>
  <inkml:trace contextRef="#ctx0" brushRef="#br1" timeOffset="95296.95">2921 17811 54 0,'4'19'27'0,"-4"9"-35"0,0-19 48 16,7 7-41-16,-7 0 1 31,-11 18-4-31,0 1 0 16,1-1 1-16,3-2 1 15,-4-7-12-15,8-6 1 16,3-13-1-16,0-6 1 16</inkml:trace>
  <inkml:trace contextRef="#ctx0" brushRef="#br1" timeOffset="95573.74">2893 17987 23 0,'10'-4'11'0,"19"4"-11"0,-19 0 19 0,8 0-15 15,-8-3 0-15,12 6 7 16,-5 1 1-16,4 2-11 15,-3 0 0-15,3 7 9 16,-7-1 0-16,4 4-3 16,-11 0 1-16,-7-1-4 15,0 1 0-15,-7 0-4 16,-4 2 1-16,-6-2-4 16,-8-10 0-16,-14-6-13 15,0-9 0 1,1 0 0-16,9-1 0 0</inkml:trace>
  <inkml:trace contextRef="#ctx0" brushRef="#br1" timeOffset="96262.48">3429 16209 38 0,'-11'3'19'0,"11"-3"-9"0,0 0 33 16,-7 0-38-16,4 0 0 0,-4 0 1 15,3 0 1-15,-13 3-9 16,6 3 1-16,-7 0 5 16,-3 7 1-16,-11-1-3 15,4 4 0-15,-3 3-3 16,-5 3 1-16,12 6-2 16,-1 3 0-16,11 10 0 15,-4 0 1 1,8 0 0-16,10-4 0 0,10-8 1 15,18-7 0-15,4-10-2 16,14-9 1-16,3-9-11 16,4-10 0-16,-14-2-5 15,0-1 1-15</inkml:trace>
  <inkml:trace contextRef="#ctx0" brushRef="#br1" timeOffset="96968.37">3979 17689 43 0,'-14'31'21'0,"18"-25"-21"0,-4-12 34 15,0-7-31-15,0-5 0 16,-4-11 2-16,4-8 1 16,-10-10-7-16,-1-13 0 15,4-12 4-15,-4-16 1 16,1-9-3-16,-1 9 0 15,1-9-1-15,3 3 0 16,7 3-1-16,7 3 0 0,3 10 0 16,1 6 1-16,10 12 0 15,-3 7 1 1,3 15-1-16,0 10 0 16,-3 12-2-16,3 13 0 0,-11 9-2 15,8 13 0-15,-7 16-4 16,-8 6 0-16,-3 12-7 15,-3 3 1-15</inkml:trace>
  <inkml:trace contextRef="#ctx0" brushRef="#br1" timeOffset="97193.43">3620 17312 57 0,'17'13'28'0,"64"-7"-36"0,-52-6 53 16,20-6-44-16,11-3 0 15,10-4-1-15,-10 0 1 16,11-2-4-16,-11 5 0 16,0 4-8-16,-4 0 1 15,-10 0-6 1,0-7 1-16</inkml:trace>
  <inkml:trace contextRef="#ctx0" brushRef="#br1" timeOffset="97449.4">4632 17199 52 0,'4'16'26'0,"-4"-22"-29"15,0 6 47-15,-4 0-43 16,-3 3 1-16,-4 6 0 15,1 7 0-15,-11 9-3 16,-8 10 0-16,1-4 1 16,0 7 1-16,3 6-2 15,-3 3 1-15,7 0-3 16,10 6 1-16,1-9-3 16,10-10 0-16,10-9-3 15,4-9 1-15,15-16-8 16,9-16 0-16</inkml:trace>
  <inkml:trace contextRef="#ctx0" brushRef="#br1" timeOffset="97684">4854 17228 38 0,'0'15'19'0,"-10"26"-22"0,3-28 30 15,-8 6-24-15,-6-1 0 16,4 4 1-16,-4 6 1 15,-18 10-6-15,0 3 0 16,0 3 4-16,7 0 0 0,1-4-6 16,2-8 1-16,12-7-10 15,6-16 0-15</inkml:trace>
  <inkml:trace contextRef="#ctx0" brushRef="#br1" timeOffset="97921.81">4695 17243 37 0,'8'16'18'0,"2"9"-14"16,-10-19 25-16,0 4-29 16,4 2 0-16,-4 1 0 15,7 6 1-15,-7 0-1 0,0-4 0 16,7 10 0-16,7 0 1 15,4 4-2-15,-4-1 0 16,3 3-6-16,1-6 1 16,-4 0-6-16,4-9 1 15</inkml:trace>
  <inkml:trace contextRef="#ctx0" brushRef="#br1" timeOffset="98160.76">4971 16999 46 0,'3'22'23'0,"8"44"-21"0,-4-44 43 0,3 3-41 0,5 12 0 0,9 10 3 15,-3-6 1-15,8 9-11 16,-8 0 1-16,-7 1 4 16,0 2 0-16,-14 3-8 15,-11-9 1-15,-6-3-13 16,-4-16 0-16</inkml:trace>
  <inkml:trace contextRef="#ctx0" brushRef="#br1" timeOffset="98877.96">6057 16732 44 0,'-7'41'22'0,"4"22"-9"0,3-54 29 0,0 7-39 16,0 9 0-16,0 9 3 15,0 13 1-15,3 10-8 16,4 9 0-16,4 6 5 15,-8-9 0-15,4-1-2 16,-3-12 1-16,-1-6-2 16,1-9 0-1,-4-10-2-15,0-6 1 0,0 0-1 16,-4-7 0-16,-10-9 0 16,-7-6 0-16,-7-3-1 15,-4-10 0-15,0 0-1 16,1 1 1-16,-15-4-1 15,3 3 0-15,1 7-1 16,3 9 1-16,-7 6 1 16,8 0 0-16,6 10 1 0,11 6 1 15,0 3 0-15,14 3 0 16,14 1 0 78,3 2 1-63,15-3-2-15,10-9 1-16,4-6-6 78,10-10 1-63,4-3-10-15,18-19 0 16</inkml:trace>
  <inkml:trace contextRef="#ctx0" brushRef="#br1" timeOffset="99030.24">6699 17168 43 0,'-24'28'21'0,"-19"16"-11"0,26-28 29 0,-15 15-37 0,-10-2 1 0,6 8 0 0,-13 7 1 0,3 9-5 0,4 7 0 0,10-7 3 0,7 1 0 0,11-7-5 15,-4-10 0-15,15-9-9 31,3-12 1-31,3-13-5 0,5-18 0 0</inkml:trace>
  <inkml:trace contextRef="#ctx0" brushRef="#br1" timeOffset="99150.17">6301 17083 42 0,'0'-6'21'0,"35"31"-13"0,-25-3 35 16,8 3-40-16,14 19 1 0,7 6 0 0,-1 13 1 15,5 0-7-15,-4 0 0 16,-4 6 2-16,4-16 0 16,-4 0-7-16,-7-12 0 0,-3-19-9 15,-15-3 0 1</inkml:trace>
  <inkml:trace contextRef="#ctx0" brushRef="#br2" timeOffset="105256.9">2014 8143 25 0,'18'16'12'0,"-14"-25"-3"0,-4 9 12 16,0-4-19-16,0 4 0 16,0 0 1-16,0 0 1 15,0-3-4-15,-11 3 0 16,0 0 3-16,1 0 1 16,-1 0 0-16,4 3 1 15,-10-3-2-15,2 4 1 16,-6-1-1-16,-7-3 1 15,0 3-2-15,7-3 1 16,-8 3-2-16,8 3 0 16,0 1 0-16,0-1 0 15,3 3 0-15,-3-3 0 16,3 1-1-16,-3 2 1 0,0-3-1 16,3 1 0-16,-3 2 0 15,4 0 0-15,3 1 0 16,-4 2 1-16,0 1-1 15,4 0 1-15,-3-1-1 16,6 1 1-16,-10-1-1 16,10 4 0-16,-6-4 0 15,10 4 0-15,-4 0 0 16,7 3 0-16,-6-4 0 16,-1 1 1-16,4 0-1 15,-3-1 1-15,3 7-1 16,3-3 0-16,-7-3 0 15,1-4 0-15,3 4 0 16,3 0 0-16,-3-1 0 16,4 1 0-16,-4 0 0 0,7-1 1 15,-7 4-1-15,7-3 0 16,0 3 0-16,0-1 1 16,7-5-1-16,-7 6 0 15,7 0 0-15,-4 3 0 16,4 0 0-16,-3-1 0 15,3 5 0-15,3-8 0 16,-6 4-1-16,3-3 1 16,-3 0-1-16,3 0 1 15,-7-4-1-15,7 1 1 16,-7 0 0-16,3-1 0 0,4-2 0 16,4 3 0-16,-8 6 0 15,8 0 0-15,0 3 0 16,6-3 1-1,1 6-1 1,-4-6 0-16,4 0-1 16,-8-7 1-16,8 1 0 15,-4 3 0-15,4-7 0 16,-1 1 0-16,4-4 0 16,-3 1 0-16,-4-1-1 15,4-2 1 16,3-1-1-31,-3 0 1 0,-4-3-1 0,3-3 1 16,11-9-1 0,-6 3 1-16,-1-4 0 0,-4 1 0 15,5 2 0-15,-5 1 0 16,4 3 0-16,-6 0 1 16,2-3-1-16,-10-4 0 15,14 4 0-15,-10 0 0 16,7-7-1-16,-8 1 1 15,11-1-1-15,-10 4 1 16,10-1 0-16,0-2 0 16,8 2 0-16,-8-2 0 15,0-1 0-15,4-2 0 0,-4 2-1 16,-4 4 1-16,-3-4-1 16,4 0 1-16,3-2-1 15,-3-7 1-15,-4 0 0 16,4-3 0-16,-1-3-1 15,-3-7 1-15,4 4 0 16,-7-1 1-16,-1 1-2 16,-3 0 1-16,-7-1-1 15,4 1 1-15,3-4 0 16,-7-2 0-16,0-1 0 16,-7 7 0-16,3-7 0 15,-3 4 1-15,4-1-1 16,-11 1 0-16,3 6 1 15,-3-1 0-15,-4 4-1 16,1 3 1-16,2-6-1 16,-2 6 1-16,-4-3 0 15,-8 0 0-15,8 3-1 16,-7 0 0-16,7 0 0 0,-11 6 1 16,15 4 0-16,-12 2 0 15,8 4-1-15,7 0 1 16,-11 0-2-16,11-1 1 15,-3 7-2-15,-1 0 0 16,4-3-5-16,-4 0 1 16,-3-3-10-16,-7 0 1 15</inkml:trace>
  <inkml:trace contextRef="#ctx0" brushRef="#br0" timeOffset="130387.34">26187 3722 19 0,'0'0'9'0,"10"22"2"0,-6-19 9 16,-1 3-16-16,1 7 1 15,3-1 1-15,-4 4 1 16,-3 0-10-16,4-13 1 16,0 6 6-16,-1 7 0 15,1 6-3-15,-1 9 1 16,1 0-1-16,-1 10 0 16,-3 3 0-16,0 6 1 15,4 10-1-15,-1 9 0 16,1-13 0-16,-1 13 0 0,1 7-1 15,-1 8 1-15,4 7-1 16,4 0 0-16,3 19 0 16,-7 3 1-16,0 6-1 15,4 10 0-15,-4 2 1 16,-7 7 0-16,0 3 0 16,0 7 0-16,-7-4 0 15,0 13 0-15,0 0 0 16,-4 6 0-16,-3 12-1 15,3 4 0-15,-3 3 0 16,0 9 1-16,7 3-1 16,-3-2 0-16,-1 5 0 15,0 4 0-15,-6-3 0 16,3 15 1-16,-4-6-1 16,-3 6 0-16,3 3 0 15,-7 4 0-15,4-4 0 0,0 1 0 16,0 12 0-16,3 6 0 15,1-3 0-15,3 6 0 16,3 4 0-16,4-1 1 16,-4 4 0-16,4 9 0 15,0-13 0-15,0-6 1 16,-3 0-1-16,-1-9 0 16,0 0 0-16,-3 0 1 15,0-22-2-15,4 6 1 16,3-3-1-16,-4-4 0 15,4 4-1-15,0-6 0 0,3-3 0 16,4-1 0-16,-3-15 0 16,3-3 0-1,3 109 1 1,1-37 0-16,-1-19-1 16,1-31 1-16,-1-7 0 15,-3-9 0-15,-3-22-1 16,-8-6 1-16,1-13-1 15,-4-2 0-15,3-11-2 16,-3-12 1-16,0-12-8 16,3-16 1-16,1-28-5 15,10-13 1-15</inkml:trace>
  <inkml:trace contextRef="#ctx0" brushRef="#br1" timeOffset="138240.96">21840 10269 12 0,'0'7'6'0,"8"-11"6"0,-8 4 7 16,3 0-17-16,1 0 0 15,3 4 2-15,-4-1 1 16,4 0-6-16,0-3 1 16,0 3 3-16,0-3 1 15,0 0-2-15,1-3 1 16,2-3-1-16,1 2 1 15,6-2 0-15,-6 3 0 0,-1 0 0 16,5 0 0-16,-1 3 0 16,0 0 0-16,0 0 0 15,4-3 0-15,-1 0-1 16,4-1 1-16,1-2-1 16,-1 0 0-16,0 3-1 15,0 0 1-15,0 3-1 16,0 0 1-16,1 0 0 15,-1 0 0-15,-4 0-1 16,1-4 1-16,-4 1-1 16,4-3 1-16,-1 3-1 15,5-3 0-15,-1-1 0 16,3 7 0-16,5 0-1 16,-1 0 1-16,-3 4 0 15,3-1 0-15,0-3-1 16,4 3 0-16,-1-3 1 15,1 3 1-15,4-3-1 16,-1 0 1-16,0 0 0 0,-3-3 0 16,-7 3 0-16,3 0 0 15,0 0-1-15,4 6 0 16,7 0-1-16,3 4 1 16,-3-1-1-16,-1 1 1 15,1-1-1-15,4 0 0 16,-1-2 1-16,0 2 0 15,1-3 0-15,-5 1 1 16,-2-1-1-16,-1 0 0 16,4 4 0-16,3-4 0 15,7 0-1-15,-3 0 1 0,0 1-1 16,4-1 1-16,-1 0-1 16,4 4 1-16,-4-1-1 15,-3 4 1-15,0-4-1 16,3 7 0-16,8 2 0 15,-4-2 0-15,0 3 0 16,3-3 0-16,4-4-1 16,0 1 1-16,0 2 0 15,-11 1 0-15,4 0 0 16,7 3 0-16,-3 2 0 16,-4 5 0-16,3-4 0 15,1-1 0-15,3 5 0 16,-4 2 1-16,0 6-1 15,-10-2 0-15,7-1 0 16,-3 3 0-16,3 4 0 0,-1 6 0 31,-2-6 0-31,3 2 0 0,3 7 0 0,1 0 1 16,-4-6-1-16,3 6 0 16,-10 0 0-16,0 3 0 15,10 4 0-15,1 5 0 16,-1-5 0-16,4 5 0 15,0 7 0-15,0-3 0 16,0 6-1-16,-7 3 1 16,-7 13 0-16,3-1 0 0,8 10 0 15,-5-3 0 1,1 10 0-16,4 5 0 16,-1-2 0-16,4 12 1 0,0-10-1 15,-7-2 0-15,-3 12 0 16,6-3 0-16,0 6 0 15,1-3 1-15,-1 0-2 16,4 6 1-16,0 4 0 16,0-4 0-16,-7 0 0 15,0 4 0-15,-11 2 0 16,-10-9 0-16,3 4 0 16,1-1 1-16,2 3-1 15,1 10 0-15,-7-12 0 16,0 5 0-16,-4-2 0 15,0-1 0-15,-3-12 0 16,-4 6 0-16,-3 3 0 0,-4-2 0 16,-4 5 0-16,1-12 1 15,-4 3-2-15,0 12 1 16,0-8 0-16,0 2 0 16,-3-25-1-16,-4 0 1 15,0-3-1-15,-4-9 0 16,1-13-3-16,-4-12 1 15,-4-13-13-15,0-16 1 16,4-18-6-16,22-7 1 16</inkml:trace>
  <inkml:trace contextRef="#ctx0" brushRef="#br2" timeOffset="144680.81">24261 9783 35 0,'-4'3'17'0,"11"10"-11"16,-3-10 18-16,-4 3-21 15,0 4 1-15,0 12 3 16,-4 3 0-16,1-6-8 15,-1 9 0-15,0 10 6 16,1 9 0-16,-1 3-2 16,1 6 1-16,3 13-2 15,0 6 0-15,0-2-2 16,0-4 0-16,0 0-5 0,0-16 1 16,0-12-11-16,3-26 0 15</inkml:trace>
  <inkml:trace contextRef="#ctx0" brushRef="#br2" timeOffset="145238.88">24624 9981 38 0,'7'9'19'0,"-4"-6"-11"0,1 4 22 15,-4 8-30-15,-4 10 1 16,-3 4 0-16,-3 8 0 16,-1 10-1-16,1 4 0 0,3 5 0 15,0 4 1-15,0-4-3 16,3-3 1-16,0-9-12 15,4-12 1-15,8-17 0 16,6-9 0-16</inkml:trace>
  <inkml:trace contextRef="#ctx0" brushRef="#br2" timeOffset="145481.22">25097 9946 42 0,'7'38'21'0,"7"-19"-20"16,-14-4 43-16,0 11-43 15,-4 2 1-15,1 13 0 0,-1 15 0 16,1 7-3-16,-1 6 0 16,4 3 2-16,0 3 1 15,0-15-3-15,0-10 1 16,4-9-6-16,6-13 0 15,4-6-8-15,8-19 0 16</inkml:trace>
  <inkml:trace contextRef="#ctx0" brushRef="#br2" timeOffset="145731.46">25545 10015 37 0,'17'13'18'0,"1"15"-13"16,-15-15 23-16,-3 5-25 16,-3 17 0-16,-4 15 3 15,3 13 0-15,-3 3-8 16,-3 18 1-16,-1 7 4 16,1 3 0-16,2 7-2 15,5-4 1-15,3-22-5 16,0-12 1-16,3-13-9 15,5-12 0-15,-1-16-3 16,0-10 1-16</inkml:trace>
  <inkml:trace contextRef="#ctx0" brushRef="#br2" timeOffset="146003.17">25972 9990 38 0,'14'10'19'0,"-18"84"-22"0,4-69 33 15,-3 22-28-15,-4 19 0 16,-4 15 1-16,-7 16 1 0,8 23-4 16,-4 8 0-1,3 1 3-15,4-13 1 0,3-6-2 16,1-10 0-16,3-22-2 15,3-18 0-15,1-16-6 16,7-13 0-16,3-21-8 16,7-23 1-16</inkml:trace>
  <inkml:trace contextRef="#ctx0" brushRef="#br2" timeOffset="146287.75">26310 9859 36 0,'7'25'18'0,"7"25"-14"0,-17-38 26 16,3 20-28-16,-4 8 1 16,1 29 3-16,-1 29 0 15,1 8-7-15,-4 13 0 16,0 23 4-16,3 8 1 15,1-3-3-15,-5 1 1 16,5-1-3-16,3-15 0 16,-4-3-4-16,4-29 0 15,4-12-8-15,-1-13 0 16,8-25-1-16,3-25 0 16</inkml:trace>
  <inkml:trace contextRef="#ctx0" brushRef="#br2" timeOffset="146619.99">26797 9721 36 0,'21'-4'18'0,"4"51"-16"16,-15-21 35-16,1 21-34 15,-4 25 1-15,-7 22 1 16,4 25 1-16,-4 25-8 16,-4 32 0-16,1 18 4 15,-4 16 1-15,3 7-2 16,0-1 1-16,1 4-1 16,3-4 0-16,0-15-1 15,0-19 1-15,3-19-1 16,5-25 1-16,2-16-6 15,4-28 1-15,4-22-6 0,3-25 0 16,7-31-5-16,4-26 1 16</inkml:trace>
  <inkml:trace contextRef="#ctx0" brushRef="#br2" timeOffset="147009.43">27425 10520 38 0,'18'-6'19'0,"3"28"-18"0,-14-10 31 0,-4 17-31 16,1 11 0-16,-8 23 5 15,4 28 0-15,-3 22-6 16,-1 31 1-16,4 19 3 15,-3 22 1-15,3 16-1 16,-4-3 1-16,-6 5-3 16,6 7 0-16,-6-3-1 15,-5 4 0-15,1-14-1 16,-3-12 1-16,-1-9-1 16,4-10 0-16,3-16-1 15,4-15 0-15,7-25-1 16,7-16 0-16,0-16-3 15,8-12 1-15,-1-6-3 0,0-19 1 16,-4-10-7-16,1-12 0 16,7-16-1-16,6-12 0 15</inkml:trace>
  <inkml:trace contextRef="#ctx0" brushRef="#br2" timeOffset="147609.84">27806 10580 36 0,'11'0'18'0,"3"19"-23"15,-11-10 34-15,1 10-26 16,-4 9 1-16,0 22 3 0,3 22 0 15,1 16-8-15,-4 28 0 16,0 25 5-16,3 16 1 16,-6 12-3-16,-1 10 1 15,-3 6-2-15,-3 13 1 16,3-7-1-16,-4 3 0 16,-3 1 0-16,3-1 1 15,-3-2 0-15,-3 2 0 16,2 7-1-16,-2-4 1 15,6 1-2-15,4-7 1 16,0-12-1-16,4-13 1 16,6-9-1-16,4-4 1 0,0-15-1 15,-3-3 1-15,-1 6-1 16,-3-6 0-16,-3 0-1 16,-4-3 0-16,0 3-1 15,0-1 0-15,3 4-3 16,-3-22 0-16,0-9-7 15,3-13 0-15,1-22-4 16,6-15 1-16</inkml:trace>
  <inkml:trace contextRef="#ctx0" brushRef="#br2" timeOffset="148134.01">27834 14540 38 0,'7'88'19'0,"-7"22"-16"0,4-69 33 0,-4 21-36 15,0 20 1-15,-4 9 2 16,4 12 1-16,-3 7-4 16,-1 3 1-16,-6-3 1 15,-5-1 1-15,1 1-1 16,0-3 0-16,-3 9-1 16,-5-13 0-16,1 10 0 15,0 3 0-15,0-6 0 16,0 3 1-16,0-19-1 0,3-9 0 15,4-7-2-15,0-15 0 16,3-10-7-16,4-9 1 16,0-10-9-16,4-8 0 15</inkml:trace>
  <inkml:trace contextRef="#ctx0" brushRef="#br2" timeOffset="148645.29">27862 15315 37 0,'7'41'18'0,"4"24"-14"0,-7-39 26 15,-1 21-26 1,-3 9 0-16,0 16 3 0,0 19 0 16,0 19-9-16,0 3 0 15,-7 9 6-15,4 16 0 16,-5 6-2-16,1-3 0 15,4-3-2-15,3 3 1 16,-4-15-3-16,1-16 0 16,-1-23-8-16,1-24 0 15,-4-25-6-15,-4-16 1 0</inkml:trace>
  <inkml:trace contextRef="#ctx0" brushRef="#br2" timeOffset="149562.12">29626 14848 36 0,'60'-7'18'0,"-14"7"-5"0,-35 0 19 0,-1 3-27 16,1 1 1-16,-8 5-1 15,-10 13 1-15,-10 9-8 16,-19 10 0-16,-6 9 5 15,-4 0 0-15,-21 16-3 16,-14 19 1-16,-14 3-1 16,0 15 1-16,-1 4-1 15,-2-7 0-15,6-9-2 16,4-9 0-16,10-16-4 16,11-10 0-16,11-12-10 15,6-13 1-15</inkml:trace>
  <inkml:trace contextRef="#ctx0" brushRef="#br2" timeOffset="150085.67">28653 15531 42 0,'-4'16'21'0,"-17"25"-22"0,14-29 30 0,0 7-29 16,-11 6 1-16,-7 0 0 16,-6 7 0-16,3 5-1 15,-1 7 0-15,-2 0 0 16,2-3 0-16,1-4 0 15,3 1 0-15,4-3 0 16,4-10 0-16,6-3 0 16,4-7 0-16,10-2 1 15,12-4 1-15,-1 1 0 16,10-1 0-16,15 0 0 16,7-5 1-16,11 2-1 15,2 0 1-15,1 0-2 16,-10 4 0-16,-11-1-1 15,-11 4 1-15,-10 2-2 16,-15 4 1-16,-6-3-2 0,-8-7 1 16,-3-6 0-16,-7-9 1 15,-1-13 0 1,1-3 1-16,-3-15 0 0,2-10 0 16,1-3 1-16,7-7 0 15,4 7-6-15,3-3 1 16,10-7-11-16,18 7 0 15</inkml:trace>
  <inkml:trace contextRef="#ctx0" brushRef="#br2" timeOffset="151481.34">30427 13120 39 0,'4'19'19'0,"3"-23"-8"0,-7 4 19 16,0 0-28-16,0 4 1 0,0 5 0 15,-7 10 1-15,-4 6-5 16,-3 0 0-16,-4 10 3 16,4 5 1-1,0 4-2-15,7-9 0 0,7-7-1 16,7 3 1-16,4-3-1 16,6-9 0-16,8-12 0 15,3-1 0-15,4-3-1 16,-4-12 0-16,-7-7-6 15,-3-9 0-15,7-7-8 16,-8-5 1-16</inkml:trace>
  <inkml:trace contextRef="#ctx0" brushRef="#br2" timeOffset="151931.69">30614 13484 25 0,'-14'34'12'0,"17"-25"2"0,-3-9 11 0,0 0-23 16,0 0 0-16,8-3 0 15,-1 0 1-15,0 0-4 16,3-3 1-16,4-4 0 16,0-2 1-16,4-1-2 15,0-2 1-15,-1-1-2 16,-3 3 1-16,1 4 0 16,-5 3 0-16,-3 9 1 15,-3 3 0-15,-1 4 1 16,1 2 0-16,-4 1 1 15,0-4 0-15,0 0 0 16,-4 4 1-16,-3 6 0 16,0 6 0-16,0 3-1 15,-3 0 1-15,-1 4-1 16,4 2 0-16,0-9-6 16,3 3 0-16,8-12-9 15,3-13 0-15</inkml:trace>
  <inkml:trace contextRef="#ctx0" brushRef="#br2" timeOffset="152281.72">31302 13129 43 0,'-11'38'21'0,"-27"25"-15"16,27-41 31-16,-7 6-36 16,4 12 0-16,-7 8 0 15,-11 17 1-15,1 1-3 16,-5 9 1-16,5-9 0 15,6-15 1-15,7-11-4 16,8-11 0-16,6-17-5 16,4-12 1-16,7-12-7 15,0-10 1-15,4-7-1 16,-1-2 1-16</inkml:trace>
  <inkml:trace contextRef="#ctx0" brushRef="#br2" timeOffset="152516.57">31126 13490 25 0,'7'16'12'0,"3"-1"-12"0,-10-15 24 0,4 3-19 0,6 7 0 16,4 5 6-16,4 1 1 16,0 0-14-16,-1-1 0 15,-6 1 9-15,-8 0 0 0,-10 3-3 16,-7 3 1-16,0 3-5 15,-7 3 1-15,-7-6-5 16,0 0 1-16,-1-7-9 16,5-2 1-16,6-7-3 15,7-6 0 1</inkml:trace>
  <inkml:trace contextRef="#ctx0" brushRef="#br2" timeOffset="152835.07">31447 13747 36 0,'-14'-9'18'0,"-22"15"-20"0,26-6 31 16,-4 0-29-16,-4 3 1 15,-3 6-1-15,-4 4 1 16,4 6-1-16,0 0 0 16,7 2 1-16,3 1 0 15,7-3 0-15,15 0 0 16,7-6 0-16,-1-10 0 16,8-6 0-16,0-4 0 15,3-5-4-15,0-7 0 0,0-3-8 63,-3-3 1-63</inkml:trace>
  <inkml:trace contextRef="#ctx0" brushRef="#br2" timeOffset="153117.22">31630 13904 34 0,'-11'37'17'0,"-6"10"-11"16,13-37 23-16,1 6-27 15,-1-7 0-15,4 0 3 16,4 1 1-16,3-1-7 16,7-3 0-16,0-2 4 15,4-4 1-15,-4-7-4 16,0-5 0-16,4-7-7 15,3-12 1-15,10-4-8 0,-2-3 1 16</inkml:trace>
  <inkml:trace contextRef="#ctx0" brushRef="#br2" timeOffset="153493.74">31845 14064 28 0,'-21'18'14'0,"18"1"-9"0,3-19 16 0,3 0-20 16,8-6 0-16,-1 3 0 16,4-7 0-16,0-2-2 15,4-4 1-15,0-3 1 16,6-2 0-16,1-8-2 15,3 4 1-15,-6 10-2 16,-1 2 1-16,-4 0 0 16,1 4 1-16,-4 3 0 15,-3 9 0-15,-4 3 2 16,-4 7 1-16,1 6 1 16,-4 2 0-16,-4 5-1 15,1-4 0-15,-1-1-1 16,1 1 0-1,-1 3-3-15,4-6 1 0,4 0-9 16,-1-3 1 15,8-13-3-31,-1-3 0 0</inkml:trace>
  <inkml:trace contextRef="#ctx0" brushRef="#br2" timeOffset="154168.6">32639 13659 29 0,'-14'47'14'0,"-21"25"-8"0,24-50 23 0,-3 6-27 16,-4 7 1-16,1 6 2 15,-1-7 1-15,4 7-7 16,0 3 1-16,7-6 4 15,-4-7 1-15,8-6-2 16,3-6 1-16,0-7-2 16,0-5 0-16,3-4-2 15,-3-6 1-15,-3-10-1 16,-1-3 0-16,-3 7-1 16,-7-4 1-16,-4 1-1 15,-3 2 1-15,0 4-1 0,-4 3 0 16,4 3 0 46,3 9 1-62,-3 10 0 32,0 3 0-32,3 3 0 15,4 0 0-15,0 4 0 0,4-1 1 31,3 0 0-31,7 3 0 0,0 1-1 32,7-10 1-32,3-3-1 0,-3-4 1 31,14-2-1-31,11-4 1 0,4 1-2 0,2-7 1 16,1 0-1-16,3-9 1 0,1-7-1 0,-8-3 0 15,-3-6 0-15,-7-6 1 0,-4-6-1 0,-7 2 0 0,-4-2 0 16,-6 3 0-16,-4 5 0 0,-7 8 1 0,-4 8 0 15,-3 10 0-15,0 10 0 16,0 2 0-16,0 10 0 16,0 9 1-1,3 7-1-15,1-3 0 0,2 2 0 0,5 1 1 0,6-4-2 16,5-2 0-16,6-7-7 0,3-10 1 0,8-11-7 16,0-11 1-16</inkml:trace>
  <inkml:trace contextRef="#ctx0" brushRef="#br2" timeOffset="154618.46">33034 14155 36 0,'-18'40'18'0,"-10"7"-18"0,21-34 27 0,0 9-27 16,-3 9 1-1,3-6 1-15,-1 0 0 0,1-6-2 16,4-3 0-16,3-4 2 16,3-2 0-16,1-7 0 15,-1 0 1-15,-3-3-1 16,-3-9 0-16,-8-4-1 15,-3-6 0-15,-7-6-1 16,3 6 1-16,1 10-1 16,-1 6 1-16,1 9 0 15,-1 13 0 1,0-3 1-16,1 9 1 16,2 9 0-16,8 4 1 0,4-4 0 15,3-5 0-15,7-7-1 16,4-7 1-16,6-2-2 15,4-1 1-15,-3 1-9 16,0-7 1-16,-8-3-12 16,-10-12 1-16</inkml:trace>
  <inkml:trace contextRef="#ctx0" brushRef="#br2" timeOffset="155851.84">30452 14437 34 0,'-4'12'17'0,"-3"32"-16"0,4-31 17 15,-1 6-19-15,1-1 1 16,-1-2-15-16,1-3 0 15,3-13 14-15,3-10 0 16</inkml:trace>
  <inkml:trace contextRef="#ctx0" brushRef="#br2" timeOffset="156016.84">30536 14333 12 0,'15'29'6'0,"-1"-26"-16"0,-7-6 5 0</inkml:trace>
  <inkml:trace contextRef="#ctx0" brushRef="#br2" timeOffset="156362.76">30596 14534 27 0,'4'25'13'0,"3"-12"-11"0,-7-13 27 16,0 0-29-16,0 0 0 15,0 0 0-15,7-7 1 16,0-2-1-16,7-4 0 15,0-5 0-15,4-1 1 16,-4-3 0-16,4 0 0 16,-8 3 1-16,4 7 1 15,-3 5-1-15,0 10 0 16,-4 1 0-16,0 5 1 0,3 7 0 16,-3 2 1-16,0 4-2 15,4 0 1-15,0 0-3 16,-1-6 1-16,4 0-11 15,4-1 0-15,3 1-3 16,4 0 0-16</inkml:trace>
  <inkml:trace contextRef="#ctx0" brushRef="#br2" timeOffset="156694.41">32039 14713 43 0,'7'22'21'0,"-21"6"-20"0,4-19 39 15,-8 4-38-15,-14 9 0 16,-21 12 2-16,4 7 0 16,-11 22-5-16,-14 6 0 15,-7 15 3-15,7 17 1 16,3-7-3-16,8-13 1 16,10-15-10-16,10-19 0 15,15-22-6-15,21-25 0 0</inkml:trace>
  <inkml:trace contextRef="#ctx0" brushRef="#br2" timeOffset="156858.56">31461 14509 36 0,'10'66'18'0,"-3"37"-4"0,-3-68 25 0,3 18-39 16,0 0 1-16,4 7-6 15,-1 3 1-15,1-13-7 16,-4-22 0-16</inkml:trace>
  <inkml:trace contextRef="#ctx0" brushRef="#br0" timeOffset="164095.2">27019 9448 37 0,'4'15'18'0,"-4"39"-11"0,0-35 19 0,0-4-22 16,-4 7 1-16,1 10 2 16,3 5 1-16,0 7-9 15,0 9 0-15,0-6 6 16,-4 4 0-16,1-7-3 16,-1-4 1-16,1-5-3 15,-1-10 0-15,1-6-7 16,3-10 1-16,0-9-10 15,7-6 0-15</inkml:trace>
  <inkml:trace contextRef="#ctx0" brushRef="#br0" timeOffset="164723.2">27280 8244 47 0,'7'-7'23'0,"0"29"-15"16,-3-19 34-16,-1 7-40 15,1-7 1-15,-4 6-1 16,-4 7 1-16,-3 6-5 0,-7 13 1 15,-7-4 2-15,-7 10 1 16,0 9-2-16,-1 6 1 16,5 13-1-16,6-6 0 15,4-3 0-15,11-7 1 16,6-3-1-16,8-9 1 16,10-7-2-16,3-15 0 15,1-6-4-15,-4-13 1 16,-3-13-7-16,-4 1 0 0,-3-20-6 15,-11-5 1 1</inkml:trace>
  <inkml:trace contextRef="#ctx0" brushRef="#br0" timeOffset="164923.6">27002 8510 68 0,'7'13'34'0,"21"9"-39"16,-14-22 67-16,11 9-60 16,10-3 0-16,7 1-1 15,4-1 1-15,4 3-8 16,-5-6 1-16,-9 1-15 16,-15-8 1-16</inkml:trace>
  <inkml:trace contextRef="#ctx0" brushRef="#br0" timeOffset="166165.94">27037 9950 30 0,'3'9'15'16,"4"0"1"-16,-7-9 1 0,0-6-16 15,0 6 1-15,-3 6 3 16,-1 7 0-16,-3 9-4 16,0 12 1-16,0 1 4 15,0 15 0-15,0 13 0 16,4 9 0-16,3 19-1 16,3 12 0-16,4 13-1 15,0 3 0-15,0 16-1 16,0 3 1-16,-7 6-2 15,0-6 1-15,-3 0-2 16,-1-9 1-16,1-4-2 16,3-15 0-16,0-9-4 15,7-20 1-15,0-15-4 0,0-10 0 16,-4-9-12-16,-6-15 1 16</inkml:trace>
  <inkml:trace contextRef="#ctx0" brushRef="#br0" timeOffset="167110.87">24546 10084 23 0,'-3'-18'11'0,"10"5"1"0,-4 10 1 16,4 3-8-16,0 0 0 16,4 0 2-16,-4-3 1 15,0 3-10-15,0 0 0 16,4 3 6-16,-1 6 1 15,4 13-1-15,11 6 0 16,3 23 0-16,8 14 0 16,10-2-1-16,17 25 1 15,-3 19-1-15,7-7 1 0,7 7-3 16,-7-17 1-16,0 1-3 16,-3 0 1-16,-8 0-3 15,-6-3 0-15,-8-9-4 16,-10-14 0-16,-8-8-5 15,-3-20 1-15,-6-11-4 16,-12-20 1-16</inkml:trace>
  <inkml:trace contextRef="#ctx0" brushRef="#br0" timeOffset="167487.41">24938 9993 24 0,'7'4'12'0,"25"30"-8"0,-22-21 19 15,4 9-20-15,0 3 0 16,4 15 3-16,-4 7 0 15,4 7-8-15,7 2 1 16,6-9 4-16,5 16 1 16,6 12 0-16,7 10 0 15,8 9-1-15,10 6 0 16,-4-9 0-16,4 6 1 0,0 13-2 16,4-13 1-16,-8-9-3 15,-6-13 0-15,-8-9-5 16,-6-19 1-16,-12-12-9 15,-10-13 1-15,-10-19-2 16,-7-16 0-16</inkml:trace>
  <inkml:trace contextRef="#ctx0" brushRef="#br0" timeOffset="167803.24">25351 10066 41 0,'21'40'20'0,"18"26"-29"0,-25-44 41 16,3 19-32-16,12 12 1 15,-1-3 2-15,7 26 0 16,4 21-2-16,14 19 1 15,7 6 1-15,14 13 1 16,0 15-1-16,4-8 1 16,-8-17-3-16,-13-3 1 15,-1-18-5-15,-7-1 0 16,-6-15-4-16,-4-16 0 16,-8-12-7-16,-10-26 0 0</inkml:trace>
  <inkml:trace contextRef="#ctx0" brushRef="#br0" timeOffset="168146.04">25643 10072 33 0,'4'3'16'0,"-8"35"-13"16,8-29 23-16,7 29-26 16,-1 9 0-16,8 15 1 15,10-5 1-15,7 24-2 0,8 26 1 16,13 22 1-16,11 5 1 16,4 14 1-16,-8 18 1 15,4-6-2-15,0 6 0 16,0 0-1-16,-3-9 1 15,-8-6-2-15,-6-29 0 16,-8-16-5-16,-14-24 0 16,-7-19-6-16,-7-32 1 15,-7-15-5-15,-7-32 1 16</inkml:trace>
  <inkml:trace contextRef="#ctx0" brushRef="#br0" timeOffset="168431.28">26042 10279 31 0,'25'25'15'0,"14"34"-14"15,-25-33 24-15,3 2-24 16,1 22 1-16,3 13 0 15,4 18 0-15,10 26-2 16,7 9 0-16,4 9 2 16,7 16 1-16,0-3-1 15,4 3 0-15,-12-25-2 0,-2-12 1 16,-11-16-6-16,-4-22 0 16,-7-23-7-16,0-27 1 15</inkml:trace>
  <inkml:trace contextRef="#ctx0" brushRef="#br0" timeOffset="168731.18">26215 9997 24 0,'-7'-13'12'0,"21"35"-5"0,-3-6 14 0,3 12-18 15,7 19 1-15,7 22 3 16,4 6 1-16,3 10-9 16,4 18 0-16,3 16 7 15,11 4 1-15,-3 18-3 16,-5-3 1-16,-9-10-2 16,-1-12 1-16,-3-22-5 15,-11-18 0-15,-3-26-6 16,-8-22 1-16,-3-22-7 15,-7-15 0-15,0-25-2 16,-7-20 0-16</inkml:trace>
  <inkml:trace contextRef="#ctx0" brushRef="#br0" timeOffset="168973.28">26476 9849 34 0,'7'0'17'0,"11"28"-16"0,-8-12 33 16,4 0-33-16,0-4 1 15,8 17 1-15,-1 14 0 16,0 11-3-16,0 12 1 16,0 15 2-16,4-9 0 0,-7 13-1 15,3 6 1-15,4 0-6 16,-4-7 0-16,0-8-10 15,-4-10 0-15</inkml:trace>
  <inkml:trace contextRef="#ctx0" brushRef="#br0" timeOffset="169965.18">26878 7667 44 0,'7'3'22'0,"11"12"-12"15,-11-11 23-15,0-4-30 16,4 6 1-16,3 3 2 15,14 1 0-15,7-1-8 16,11-3 1-16,7 7 4 16,3-4 1-16,15-2-2 15,10-1 0-15,7-3-2 16,8-3 0-16,-19 0-2 16,-6-3 1-16,-8 0-3 15,-10 3 0-15,-14-3-7 16,-11 3 0-16,-14-10-6 0,-7 7 1 15</inkml:trace>
  <inkml:trace contextRef="#ctx0" brushRef="#br0" timeOffset="170398.18">27605 7435 34 0,'-4'18'17'0,"4"-2"-16"0,0-16 23 0,0 3-21 16,0-3 0-16,7-3 2 16,4 3 0-16,7 3-5 15,6 7 1-15,8 8 4 16,0 1 0-16,3 6-1 16,4 4 1-16,-4 8-2 15,-3-9 0-15,-7 7-3 16,-15 3 1-16,-6 5-2 0,-8-2 0 15,-6-6 0-15,-1 2 0 16,-3 1-2-16,-4-4 1 16,1-8-4-16,-1-5 1 15,0-5-9-15,1-10 0 16</inkml:trace>
  <inkml:trace contextRef="#ctx0" brushRef="#br0" timeOffset="170641.66">27711 7488 43 0,'3'-6'21'0,"-3"31"-10"15,0-16 32-15,4 10-42 16,-1 9 1-16,4 10 0 15,-3 3 0-15,-1 12-3 16,1 0 0-16,-1 7-3 16,-3-1 0-16,-3-8-12 15,-8-4 1-15</inkml:trace>
  <inkml:trace contextRef="#ctx0" brushRef="#br1" timeOffset="181299.8">8008 9592 36 0,'0'16'18'0,"11"-4"-7"0,-11-12 18 0,0 0-27 16,0 0 0-1,3 0 1-15,8-6 1 0,3 0-5 16,4-1 0-16,10 1 3 16,7 3 1-16,-3 3-3 15,7 0 1-15,-4 0-6 16,-3 0 0-16,-8 0-9 16,-6-6 1-16</inkml:trace>
  <inkml:trace contextRef="#ctx0" brushRef="#br1" timeOffset="181480.19">8008 9774 52 0,'-3'31'26'0,"27"-3"-28"16,-13-21 44-16,6-1-42 0,8 0 1 15,10-3-1-15,4-3 0 16,4 0-5-16,-1 0 0 15,0-3-10-15,-10-3 1 16</inkml:trace>
  <inkml:trace contextRef="#ctx0" brushRef="#br1" timeOffset="182618.43">9035 10116 51 0,'0'28'25'0,"0"-25"-25"0,7-6 39 16,3-6-36-16,1-13 0 15,3-4 1-15,4-5 1 16,3-25-6-16,11-16 0 15,10-13 3-15,0-19 1 16,4-12-2-16,0-12 0 16,-4 9-1-1,-6 6 0-15,-1 0-1 0,-10 6 1 16,-4 13-2 0,-11 6 0-1,-6 13-3-15,-4 19 0 0,-7 27-1 31,0 17 1-31,-11 15-1 0,4 16 1 0,-4 15 1 16,1 7 0-16,-1 12 4 16,4 10 0-16,3 12 2 15,11 13 1-15,-7 9-1 16,7 7 1-16,7 6-2 16,-7-4 0-16,4-12-3 15,-4-12 0-15,3-23-9 16,1-12 1-16,3-21-3 15,7-23 0 1</inkml:trace>
  <inkml:trace contextRef="#ctx0" brushRef="#br1" timeOffset="182822.22">9603 9702 62 0,'-4'47'31'0,"-6"-10"-41"0,10-24 65 0,-4 3-54 16,0 2 1-16,1-2 0 15,-1 0 0-15,1-7-7 16,3-6 0-16,0-3-8 16,3-12 1-16,1-13-6 15,-1-13 1-15</inkml:trace>
  <inkml:trace contextRef="#ctx0" brushRef="#br1" timeOffset="182984.89">9550 9423 43 0,'14'6'21'0,"14"-3"-22"16,-17-3 34-16,3 6-34 16,0 1 1-16,0 2-2 15,4 0 0-15,3 1-5 16,0 2 1-16,4-2-6 0,-4-4 0 15</inkml:trace>
  <inkml:trace contextRef="#ctx0" brushRef="#br1" timeOffset="183417.36">9797 9648 27 0,'-4'35'13'0,"4"-4"0"0,4-21 18 0,3-1-29 0,3 1 0 0,1-1 0 0,-1-3 1 16,1-3-4 31,3-3 0-47,-3-3 2 0,-1-3 0 0,1-3-2 0,-4-1 1 15,0 4 0-15,4 0 0 0,-4 2 0 0,0 4 1 0,3 4-1 16,1-1 1-16,-1 0 0 31,1 3 0-31,0 0-1 0,-1 1 1 0,1 2-1 16,-4-3 0-16,0 1-1 15,0-1 1-15,-4-3-1 16,1-3 0-16,3-6 1 16,0-7 0 15,4-2 0-31,-1-11 0 0,4 1 0 0,4 7 0 0,0-1 2 16,-1 3 1-16,1 0-1 15,-4 7 1-15,4 0 0 16,-1 5 0-16,5 4 0 0,-1 10 0 15,3 6-2 1,8 5 1-16,3 1-2 16,1 0 0-16,-1-6-1 0,7-7 1 15,-3-5-7-15,-4-4 1 16,-3-10-9-16,-14-2 1 16</inkml:trace>
  <inkml:trace contextRef="#ctx0" brushRef="#br1" timeOffset="183959.51">9042 10313 53 0,'0'7'26'0,"-7"8"-26"0,7-2 44 16,-7 6-42-16,-4 15 1 15,-7 7-1-15,-3 9 1 16,0 3-4-16,0 7 0 15,10 6 2-15,-3 6 1 16,7-3-3-16,7-13 0 16,11-12-3-16,-1-16 1 0,4-12-8 15,1-16 1-15,-1-16-7 16,-7-9 1-16</inkml:trace>
  <inkml:trace contextRef="#ctx0" brushRef="#br1" timeOffset="184146.52">8742 10614 56 0,'3'22'28'0,"11"-3"-30"0,-6-13 50 0,2 1-47 0,8-1 0 0,6-3-1 0,15 3 1 0,7-3-4 0,4 1 0 0,-8-1-6 0,-3-3 0 0,-8-7-8 0,-2 1 0 0</inkml:trace>
  <inkml:trace contextRef="#ctx0" brushRef="#br1" timeOffset="184408.56">9324 10708 52 0,'-11'29'26'0,"15"-26"-23"0,3-6 44 0,0 6-46 15,0 0 1-15,4 6 0 16,13 1 1-16,1-1-4 15,21-3 0-15,-4 1 1 16,-3-1 1-16,-4-3-6 16,-3-6 0-16,-4-3-10 15,-7-7 0-15,1-6-2 16,-8 0 0-16</inkml:trace>
  <inkml:trace contextRef="#ctx0" brushRef="#br1" timeOffset="184647.73">9624 10558 40 0,'7'19'20'0,"14"3"-17"0,-17-16 37 16,3 3-36-16,-4-2 1 15,15 11 2-15,3-2 1 16,0 9-9-16,0 3 0 15,-3 10 5-15,-8-7 1 16,-10 7-4-16,-7-4 0 16,-10 4-6-16,-1-3 0 15,-3-4-13-15,-4-15 1 0</inkml:trace>
  <inkml:trace contextRef="#ctx0" brushRef="#br1" timeOffset="185130.33">10382 10727 45 0,'0'-3'22'0,"-35"25"-15"16,21-25 29-16,-7 0-35 16,3 9 0-16,-10 0 0 15,0 7 1-15,-4 2-2 16,0 4 0-16,4 3 1 0,0 3 0 16,7-3 0-16,3 3 0 15,7-3-1-15,8 0 1 16,10-6-1-16,10 0 0 15,8-10 0-15,0-3 0 16,0-6-1-16,-4-6 1 31,0-1-1-31,-3-2 0 0,-1-4 0 0,1-3 0 32,-4 0 0-32,0 4 1 46,-3 2 0-30,-1 0 0-16,1 10 1 16,-1 13 1-16,1 5-1 0,0 14 1 0,3 11 0 0,0-2 0 15,0-3-4-15,0-1 0 0,4-9-13 0,-1-12 0 0</inkml:trace>
  <inkml:trace contextRef="#ctx0" brushRef="#br1" timeOffset="186169.46">11677 10759 44 0,'0'40'22'0,"18"23"-13"0,-11-50 27 0,7 2-33 16,3 4 1-16,5 0 0 15,2 3 1-15,-3 0-6 16,1 0 0-16,2 0 4 16,5-10 0-16,-1-9-2 15,7-9 1-15,-7-16-1 16,4-12 0-16,-4-20 0 15,-3-15 1-15,-4-18 0 32,-3-26 1-32,-11-19 0 0,-14-28 0 0,-11-16 0 15,-10-9 1-15,-7-9-2 16,6 9 1-16,5 9-1 16,6 16 1-16,4 13-2 0,0 9 1 15,14 22-1-15,7 22 1 16,3 12-2-16,8 23 1 15,7 12-4-15,3 28 1 16,0 10-10 15,0 18 1-15,-6 10-11 0,-1 6 0-1</inkml:trace>
  <inkml:trace contextRef="#ctx0" brushRef="#br1" timeOffset="186664.29">12146 11304 54 0,'0'22'27'0,"14"0"-25"0,-7-13 39 15,-3 4-39-15,-1 9 1 16,1 6 0-16,-1 13 1 0,1 0-6 15,-4 6 1-15,0 3 2 16,-4 0 1-16,1-12-6 16,3-7 1-16,0-9-8 15,3-6 1-15,-3-13-7 16,4-13 0-16</inkml:trace>
  <inkml:trace contextRef="#ctx0" brushRef="#br1" timeOffset="186897.8">12132 11489 34 0,'18'16'17'0,"17"0"-11"15,-21-13 23-15,4 3-24 16,6 6 0-16,5 7 5 0,2 0 1 16,-2 3-12-1,-5 6 1-15,-3 1 7 0,-6 2 1 16,-5 0-5-16,-3-3 1 15,-10-2-3-15,-4-1 0 16,-11-3-4-16,-7-10 0 16,-6-2-10-16,-5-10 0 15,8-16-4 1,14-6 0-16</inkml:trace>
  <inkml:trace contextRef="#ctx0" brushRef="#br1" timeOffset="187411.5">12651 8068 41 0,'-4'16'20'0,"8"-19"-11"0,-4 6 31 16,-4 6-37-16,-3 7 1 15,-4 12 0-15,-3 13 0 16,-3-7-6-16,-1 10 0 0,0 6 4 15,4 10 1-15,4 3-3 16,3-4 0 0,3-5-3-16,4-14 1 0,11-11-10 15,-1-14 0-15,-3-18-4 16,0-13 1-16</inkml:trace>
  <inkml:trace contextRef="#ctx0" brushRef="#br1" timeOffset="187586.14">12354 8256 56 0,'4'66'28'0,"10"-31"-25"15,-7-23 53-15,4 1-55 16,3-1 1-16,14-2-2 16,11-4 1-16,7-6-6 0,14 0 0 15,7-6-13-15,-7-7 1 16</inkml:trace>
  <inkml:trace contextRef="#ctx0" brushRef="#br1" timeOffset="188549.62">13134 10520 56 0,'0'50'28'0,"7"-12"-24"0,-3-32 38 16,-1 1-40 0,1-4 1-16,-4-3 1 0,3-7 0 15,1-8-5-15,-1-10 1 16,-3-22 2-16,4-13 1 16,-1-15-2-16,4-13 1 15,0-6-2-15,-3-10 1 16,3-2-2-16,3 5 0 15,5-8 0-15,-1 15 0 16,3 3 0-16,8 0 1 0,0 9-2 16,-1 13 0-1,12 35-6 1,-8 15 1-16,-7 16-11 16,-3 9 1-16</inkml:trace>
  <inkml:trace contextRef="#ctx0" brushRef="#br1" timeOffset="188778.17">12905 10128 55 0,'3'22'27'0,"25"-12"-22"16,-17-10 41-16,0-4-45 15,10 8 0-15,18-1-1 0,3 0 1 16,4-3-3-16,3 3 0 16,0 0-5-16,-6-3 1 15,-1 0-11-15,-3-9 1 16</inkml:trace>
  <inkml:trace contextRef="#ctx0" brushRef="#br1" timeOffset="189028.51">13705 9943 57 0,'4'41'28'0,"-22"-28"-34"0,15-1 45 0,-8 4-38 16,-6 6 0-16,-1 0 0 15,-3 9 1-15,3 10-3 16,0 6 1-16,4 3 1 15,7 3 0-15,4-3 0 16,3-2 0-16,7-5-2 16,7-8 1-16,11-13-5 15,6-13 0-15,1-6-11 16,7-21 1-16</inkml:trace>
  <inkml:trace contextRef="#ctx0" brushRef="#br1" timeOffset="189228.53">14055 9978 39 0,'3'-10'19'0,"8"20"-10"16,-8-1 22-16,-3 10-28 15,-7 12 1-15,-7 1 1 0,-7 8 1 16,-7 11-8-16,-8-4 1 16,1 6 3-16,0 7 1 15,7-10-5-15,3-3 0 16,4-3-6-16,7-13 1 15,3-15-8-15,11-16 0 16</inkml:trace>
  <inkml:trace contextRef="#ctx0" brushRef="#br1" timeOffset="189468.65">13832 10062 35 0,'29'32'17'0,"2"27"-12"0,-20-49 25 0,0 9-30 16,6 9 1-16,-3 6-1 16,4 4 0-16,0 3-1 15,3 3 0-15,-4-7-4 16,-2-5 0-16,-5-10-6 16,4-7 1-16,0-5-1 15,0-20 1-15</inkml:trace>
  <inkml:trace contextRef="#ctx0" brushRef="#br1" timeOffset="189681.9">14175 9943 47 0,'21'25'23'0,"18"41"-24"0,-25-44 52 15,3 0-49-15,8 9 1 16,0 10-1-16,-1-3 0 16,-2-1-3-16,-8 4 0 0,-11 9 1 15,-6-6 1-15,-8 6-6 16,-3 4 1-16,-4-10-12 16,-6-16 1-16</inkml:trace>
  <inkml:trace contextRef="#ctx0" brushRef="#br1" timeOffset="190245.58">15233 9498 55 0,'-11'50'27'0,"-6"13"-28"0,13-41 42 15,4 6-40-15,0 13 1 16,4 6 1-16,-1 3 1 16,1 6-3-16,-1-2 0 15,1-4 3-15,-1-9 1 0,1-7-2 16,-4-9 1-16,0-6-1 16,-4-6 0-16,-3-10-3 15,4-10 0-15,-11-5-1 16,-4-4 1-16,-10 1-1 15,-7-1 0-15,-4 0 0 16,0 7 0-16,0 6 0 16,0-4 1-1,4 14 0-15,0 11 0 0,10 11 0 16,4-4 0-16,7 9 1 16,10 4 1-16,11 0-1 15,11-7 0-15,7-3 0 16,10 0 0-16,7-9-3 15,1-6 1-15,-5-10-6 16,1-3 1-16,0-3-14 16,0-19 1-16</inkml:trace>
  <inkml:trace contextRef="#ctx0" brushRef="#br1" timeOffset="190727.18">16013 9786 43 0,'7'7'21'0,"0"5"-5"16,-7-12 23-16,0 10-36 16,-7 8 1-16,-7 14 2 0,-11-7 1 15,-14 13-9-15,-7 9 1 16,7 6 5-16,-6 6 0 16,2 10-3-16,1-6 1 15,3-6-5-15,7-13 1 16,4-13-7-16,7-19 0 15,7-18-10-15,3-16 1 16</inkml:trace>
  <inkml:trace contextRef="#ctx0" brushRef="#br1" timeOffset="190895.08">15445 9780 48 0,'35'53'24'0,"60"76"-15"0,-63-85 35 0,3 6-42 15,8 13 0-15,6 3-1 16,0 6 0-16,1-9-12 16,-4-7 1-16,-8-12-5 15,1-6 0-15</inkml:trace>
  <inkml:trace contextRef="#ctx0" brushRef="#br1" timeOffset="197124.81">10619 10414 13 0,'-4'3'6'0,"4"6"0"16,0-9 7-16,0 0-10 16,0 0 0-16,0 3 3 15,0 0 0-15,0 1-6 16,0-1 0-16,0 3 4 15,0 0 1-15,0 1-2 16,4-1 1-16,-1 0-2 16,4-3 0-16,0 0-1 0,0 0 1 15,4-3 0-15,-1-3 0 16,5-3 0-16,-1 3 1 16,0-3-1-16,0-1 1 15,7 4-1-15,-3 0 1 16,-1-3-2-16,-3 0 1 15,1-1-2-15,-5-2 0 16,-3 6 0-16,0-4 0 16,0 1-1-16,-3 3 0 15,-4 3 0-15,0 0 1 16,3-6 0-16,-6 6 0 0,-1 3 1 16,-3-3 0-16,0 0 0 15,-3 3 0 1,-1 0-1-16,-3-3 1 0,-4 0 0 15,1 0 0-15,-4 3-1 16,-1 7 0-16,-2-1 0 16,2-3 0-16,1 1 0 15,4-1 0-15,-1-3 0 16,4 0 0-16,3-3 0 16,4 0 0-16,0-6 0 15,4 3 1-15,3 0 0 16,0 3 1-16,0 0-1 15,0 0 0-15,7-7 0 16,0 4 1-16,3 3-1 16,5-9 0-16,-1-1-1 15,0 4 1-15,3-3 0 0,1-1 0 16,0 1 0-16,-1 6 1 16,4 0-1-16,-3 3 0 15,0 0 0-15,-4-3 0 16,0 3-1-16,-3 0 0 15,-1-4 0-15,-3 4 0 16,0-3-1-16,0 3 1 16,-3 0 0 15,-1 3 1-31,-3-3 0 0,0 4 0 0,-3-1-1 0,-4 3 1 16,3-3-1-16,-3 0 1 15,-3 0-1-15,3-3 0 0,-4 0-1 16,4 4 1-16,-4-8 0 15,1 4 0-15,-1 0-1 16,1 0 1-16,-1 0 0 16,0 4 1-16,4-4-1 15,0 0 1-15,4 3-1 16,-1-3 0-16,1-3 1 16,-1 6 0-16,4-3-1 15,0 0 0-15,0 0 0 16,0 0 0-16,0 0 0 15,0 0 1-15,7-3-2 16,0-1 1-16,0 1 0 16,0 0 0-16,4 0 0 0,0-3 1 15,3 3-1 1,3-4 0-16,1 1 0 0,0 0 1 16,-1 3 0-16,-3-1 0 15,-3 4-1-15,-4 0 1 16,4-3-1-16,-8 3 1 15,4-3-2-15,-7 3 1 16,4-3-1-16,-4 3 1 16,0 0 0-16,-4-3 0 31,-10 3-1-31,-4 3 1 16,4 3 0-16,0-3 0 15,-3 1-1-15,-1-1 1 16,0 0 0-16,4 0 0 0,0-3 0 15,3 0 0-15,1 0 0 16,-1 3 0-16,1-3 0 16,-4 3 1-16,3 4-1 15,0-4 0-15,1 0 0 16,3-3 0-16,0 0 0 16,3 0 0-16,1 0 1 15,3 0 0-15,0 0-1 16,7 3 1-16,0 3 0 15,0-3 1-15,3 1-1 16,1-1 0-16,0 0-2 16,-1 0 0-16,4-6 1 15,0-3 0-15,1 2 0 16,-1-5 0-16,3 3 0 0,4-1 0 16,1 1 1-16,-5 3 0 15,1 3 0-15,0-3 0 16,-8 3-2-16,4-3 0 15,-7 0 0-15,0-4 0 16,-3 1 0-16,-1 0 0 16,-3 0 0-16,0-1 1 15,-3 4 1-15,-4 3 0 16,0 0 0-16,-7 0 1 16,3 0-1-16,-7 0 0 15,1 0-1-15,3 0 0 16,0 0 0-16,-1 0 0 0,1 0 0 15,0 3 0-15,0 0 0 16,0 1 1-16,0-1-1 16,0 0 1-16,0 0-1 15,3 0 1-15,0-3-1 16,1 3 0-16,3-3 0 16,3 0 0-16,1 0 0 15,-1 0 0-15,4 0-1 16,0 0 1-16,0 0-8 15,7-3 0-15,0-6-11 16,0 2 1-16</inkml:trace>
  <inkml:trace contextRef="#ctx0" brushRef="#br0" timeOffset="203264.09">27877 6889 8 0,'-18'-13'4'0,"7"-12"-3"0,8 16 4 0,-4 3-5 15,-7-1 0-15,-8 1 0 16,-2 0 0-16,-8 0 0 15,-7 2 0-15,0 1 0 16,-3 3 0-16,-7 0 0 16,-4 3 0-16,7 1 0 15,-7 8 0-15,4 7-1 16,-4 6 1-16,0-3-1 16,3 6 0-16,1 0 0 15,3 1 1-15,0 2 0 16,-3 10 0-16,7-7 0 15,-8 4 0-15,11 6 0 16,8 0 0-16,-1 6-2 16,0 0 1-16,0 3-1 15,4-2 1-15</inkml:trace>
  <inkml:trace contextRef="#ctx0" brushRef="#br0" timeOffset="204200.01">26963 9275 9 0,'25'16'4'0,"13"-7"-5"15,-27-9 9-15,7 0-8 16,3 0 0-16,7 0 0 16,4 4 0-16,-1-4 0 15,-2 3 0-15,2 3 0 16,1 0 0-16,3-3 0 15,1-3 0-15,3 0 0 0,-4 0 1 16,0-6 0-16,4-3 0 16,-4-7 1-16,0 0 0 15,1-3-1-15,-1 1 1 16,0-7-2-16,1 0 1 16,-5-4-2-16,-2 1 0 15,-5-6 0-15,1-4 1 16,0-3-1-16,-4-9 0 15,0-10 1-15,0 1 0 0,-3-7 0 16,3 3 0-16,0 4 0 16,4-4 0-16,-8 3 0 15,1 10 0-15,0-6 0 16,-1-1 0-16,1-2 0 16,0 5 1-16,-1-5 0 15,1 2 1-15,-4-2-1 16,0-13 1-16,-3 6-1 15,-4-6 1-15,0 0-1 16,0-10 1-16,-4 10-2 16,1 6 1-16,-4 0 0 15,-4 4 0-15,1 8-1 16,-4 1 1-16,-4 0-1 16,1-4 0-16,-4 4 0 15,-4 0 0-15,-3-1-1 16,-4 1 1-16,-3 9 0 15,-4 0 0-15,0 3 0 16,1 7 1-16,2-1-1 16,8 10 1-16,-14 3-1 0,-4 4 1 47,-3 2-1-32,-4 3 1-15,0 4-1 0,-3 3 0 0,-4-1-4 0,0 4 0 16,7 6-2-16,-3 4 0 0</inkml:trace>
  <inkml:trace contextRef="#ctx0" brushRef="#br0" timeOffset="204553.25">26504 7801 7 0,'-17'63'3'0,"2"3"1"16,15-50 2-16,-3 12-6 16,3 0 0-16,0 0 0 15,-4 10 0-15,4 9 0 16,0-6 0-16,0 6 0 15,0 6 0-15,0-3 1 16,0 4 1-16,0-4-1 0,0-3 0 16,0-3 0-16,4 0 0 15,3 3-1-15,4 6 0 16,3-3-2-16,3-3 0 16,4 7-2-16,1-1 1 15</inkml:trace>
  <inkml:trace contextRef="#ctx0" brushRef="#br0" timeOffset="209449.91">10993 8457 22 0,'7'0'11'0,"0"6"-3"16,-4-3 11-16,1 0-16 16,-4 1 1-16,3-1 0 15,-3 0 0-15,0 0-6 16,0 0 1-16,0 3 4 15,0 4 0-15,0 12-1 16,-3 6 0-16,-1 13 0 16,1 18 1-16,-1 13-1 15,1 10 0-15,-4 9-1 16,3 6 1-16,1 0-3 16,-5-12 1-16,1-4-5 15,0-8 1-15,0-14-8 0,4-12 1 16</inkml:trace>
  <inkml:trace contextRef="#ctx0" brushRef="#br0" timeOffset="210079.62">10767 9379 34 0,'3'31'17'0,"-6"4"-19"16,3-23 24-16,3 7-22 16,-3 6 1-16,0-3 0 15,0 13 1-15,0-1-2 16,0-6 0-16,-3 0 1 16,-1-6 1-16,1 0-1 15,-1 0 0-15,1-3-1 0,-1-3 1 16,1-1-1-16,-1 1 0 15,1-6 0-15,3 2 0 16,0-2 0-16,0-4 1 16,3-3 1-16,4-3 0 15,0-3 0-15,4-3 1 16,6-7 0-16,8-6 0 16,7-3 0-16,3 3 0 15,4-6-1-15,-7 3 1 16,-1 4-1-16,-2-1 0 15,-8 0-1-15,0-3 0 0,-7 0 0 16,-7 3 0-16,-3 0-1 16,-11 7 0-16,-7 6 0 15,-18 6 0-15,-7 9 0 16,-3 7 0-16,-1-7-2 16,5 0 1-16,-1-2-4 15,3-1 0-15,8-9-10 16,11-16 1-16</inkml:trace>
  <inkml:trace contextRef="#ctx0" brushRef="#br0" timeOffset="211747.28">9973 7080 37 0,'-3'50'18'0,"10"-6"-7"15,-7-34 18-15,3 2-29 16,-3 1 0-16,-3 2 0 16,-1 4 1-16,-3 3-2 15,0 0 1-15,0 6 0 16,0 10 0-16,-7 3-2 15,3-4 0-15,-3 1-6 16,7-13 1-16,0-12-5 16,3-10 1-16</inkml:trace>
  <inkml:trace contextRef="#ctx0" brushRef="#br0" timeOffset="212191.33">9663 7388 41 0,'3'-4'20'16,"1"8"-13"-16,-4-4 36 0,0 0-39 15,0 0 0-15,0 0 5 16,7-4 0-16,7 1-10 15,7-3 0-15,21-3 7 16,11-7 1-16,18-3-4 16,10-3 1-16,-11 0-8 15,-6 3 0-15,-11 4-16 16,-18 5 1-16</inkml:trace>
  <inkml:trace contextRef="#ctx0" brushRef="#br0" timeOffset="213021.6">11049 7538 49 0,'-4'0'24'0,"-6"13"-17"0,6-13 27 0,-3 0-34 16,-7 0 0-16,0 0 1 16,0 3 1-16,-4 6-2 15,1 4 1-15,3 2 0 16,-1 7 1-16,-2-3-1 16,6-3 0-16,1-4 0 15,3 1 0-15,3-4-1 16,8-2 0-16,3-7-1 15,3-7 1-15,1-2 0 16,6 0 0-16,-2-4-1 16,-1-3 1-16,0 4-1 15,-4-1 1-15,1 1-1 0,0 2 1 16,-1 4-1-16,-3 3 0 16,0 6 0-16,4 0 1 15,-4 7 0-15,0-4 0 16,0 3-1-16,4 4 1 15,-1-1 0 1,1 4 1-16,3 0-3 0,0-4 0 16,0-2-7-16,-3-4 0 15,6-12-6-15,-3-1 1 0</inkml:trace>
  <inkml:trace contextRef="#ctx0" brushRef="#br0" timeOffset="213656.6">11289 7695 41 0,'0'66'20'0,"-4"-19"-15"0,4-28 33 0,0 3-35 16,-3-4 0-16,-1 4 0 16,1 3 0-16,-1-6-4 0,-3-6 0 15,4-7 3-15,-1-6 0 16,1 0-2-16,3-13 0 16,0-8 0-1,3-11 1-15,1 1-2 0,-1-7 0 16,1-6 0-16,-1-6 0 31,4 9 0-31,0 4 0 0,4 5 0 63,-4 4 0 15,4 6 0-78,6 10 1 47,1 5 0-47,3 4 1 46,0 3 0-46,-3 6 0 16,-1 1-1-16,-6 2 1 0,-7 1-1 0,-4 2 0 0,-4 4-1 16,-7 3 0-1,-6-4-4-15,-1 1 0 16,4-3-9 0,0-7 0-16</inkml:trace>
  <inkml:trace contextRef="#ctx0" brushRef="#br0" timeOffset="213923.2">11536 7902 48 0,'-14'44'24'0,"0"-10"-24"0,10-28 38 16,1-2-37-16,3-4 0 15,-4-10 0 1,4 1 0-16,4-10-2 0,-1-6 1 16,1-10 0-16,3 4 0 15,-4-10-2-15,4-3 0 16,0-3-1-16,0 3 1 16,4 1 0-16,3 5 0 0,4 7 1 15,6 5 1-15,5 11 2 16,-5 5 0-16,-3 10 0 15,-3 7 1-15,-4 2 0 16,-3 4 0-16,-11 9-2 16,-7 3 0-16,-4 0-3 15,-6 0 0-15,-5-3-5 16,5-3 0-16,-1-7-8 16,8-9 1-16</inkml:trace>
  <inkml:trace contextRef="#ctx0" brushRef="#br0" timeOffset="214358.74">11867 7751 43 0,'0'25'21'0,"11"-37"-22"0,-11 12 34 15,0 0-32-15,0 0 1 16,0-6 2-16,0-7 1 16,0-6-6-16,0 0 1 15,0-3 3-15,0 1 0 16,0-5-1-16,0 1 1 0,0 3-2 15,0 4 0-15,0-1 0 16,4 6 1-16,3 7 0 16,3 0 1-16,8 6-2 15,-4 0 1-15,7 3-1 16,0-3 1-16,0 0-2 16,1-3 1-1,-5 0-2-15,1-1 0 0,-4 1-3 16,0 0 0-1,-3 0-8-15,-1-3 0 16,-3-7-5-16,0 1 1 0</inkml:trace>
  <inkml:trace contextRef="#ctx0" brushRef="#br0" timeOffset="-214456.82">12446 7620 40 0,'0'6'20'0,"0"3"-21"0,-4-9 33 0,1-3-31 0,-1 0 0 0,-3 0 0 0,0 3 1 16,-7 0-2-16,0 6 1 15,0 0 1-15,3 10 0 16,-3 3 0-16,0-3 0 16,4 2-1-16,3 4 1 15,-1 3-2-15,5-6 1 16,6-3-2-16,5-7 1 0,2-2-1 15,4-7 1-15,-3-4-2 16,-1-5 1-16,1 0-3 16,-4-1 1-16,0-5-10 15,0-11 0-15</inkml:trace>
  <inkml:trace contextRef="#ctx0" brushRef="#br0" timeOffset="-213967.16">12753 7626 42 0,'3'6'21'0,"-3"-6"-12"0,0 0 30 0,-3-3-38 0,-1 0 1 15,-6-3 0-15,-1-1 0 16,-3 4-3-16,0 0 0 16,-4 6 2-16,4 7 1 15,-3-1-2-15,3 10 0 16,3 3-1-16,4-7 0 15,0 1-1-15,7 0 1 0,7-4-1 16,0 1 0-16,0-7 0 16,0-6 1-16,0-3 0 15,0 6 1-15,4-9-1 16,-1-7 1-16,-3-2-1 16,0-4 0-16,4 0 0 15,-4 0 0-15,0 4 0 16,0 5 0-16,4 7-1 15,-4 9 1-15,3 10 1 32,-3 3 0-32,4-4-2 0,-4-2 1 0,4 0-2 15,-1-1 1-15,4 1-10 16,0-4 1-16</inkml:trace>
  <inkml:trace contextRef="#ctx0" brushRef="#br0" timeOffset="-213669.03">13152 7554 43 0,'3'9'21'0,"-6"-12"-22"0,3 3 34 16,-4 0-34-16,-3 0 1 15,-7 3 0-15,0 3 0 0,-4 1 0 16,-3 2 0-16,3 7 0 15,4 6 1-15,0 0 0 16,4 0 0-16,2-4 0 16,5 4 0-16,-1 3-1 15,1 4 1-15,6-7-3 16,12-4 1-16,2-5-4 16,4-10 0-16,4-9-3 15,0-4 0-15,-4-8-4 31,4-17 0-31</inkml:trace>
  <inkml:trace contextRef="#ctx0" brushRef="#br0" timeOffset="-213098.22">13317 7137 39 0,'-3'53'19'0,"6"-28"-20"0,-3-3 36 0,-3 9-34 16,-1 13 1-16,1 6 1 0,-1 4 1 15,-3-4-5-15,4 0 1 16,-1-9 2-16,1-3 0 16,-1-13-1-16,4-3 0 15,0-7-2-15,4-8 1 16,3-7 0-16,0 0 0 16,3 0 0-16,4 0 0 15,1 0 0-15,-1 0 1 16,3 3 0-16,1 3 0 15,0 0-1-15,-1 4 1 16,-3-1-1-16,0 0 0 0,-3 1 0 16,0-4 0-16,-1 3-1 15,1 4 1-15,-4-4 0 16,3-2 1-16,-3-4-1 16,4-3 0-16,0 0 0 15,6 0 0-15,4-13 0 16,-3-6 1-16,0 1-1 15,-4-1 1-15,0-3 0 16,-3 0 0-16,-1 0-1 16,-6-3 1-16,-4 3-1 15,-4 6 0-15,-6 7-1 47,2 6 1-47,-2 9-1 0,-1 7 1 0,1 5 0 16,3 14 1-1,3-7-1-15,4 0 1 0,0 0-1 0,4 0 0 16,6 3-3-16,4-3 1 0,8-6-4 0,-1-6 1 16,3-10-7-16,1-13 0 15,3 1-2-15,4-16 1 16</inkml:trace>
  <inkml:trace contextRef="#ctx0" brushRef="#br0" timeOffset="-212855.01">14023 7416 29 0,'3'-25'14'0,"-6"40"-12"0,-1-8 25 16,-6 8-26-16,-4 4 1 0,-4-3-1 16,-7 3 0-16,1-1-2 15,-1 1 1 1,4 0 1-16,7-3 1 0,3 3 2 16,8 3 0-16,3-4 1 15,7 7 1-15,7-3 0 16,3-3 1-16,-2-6-2 15,2-1 0-15,-6 4-4 16,-8 0 1-16,-10 6-7 16,-14-4 0-16,-7-2-11 15,-11-10 0-15</inkml:trace>
  <inkml:trace contextRef="#ctx0" brushRef="#br0" timeOffset="-212174.72">15515 7438 39 0,'-21'53'19'16,"0"-15"-4"-16,17-32 24 0,1 6-35 16,-4-2 0-16,0-1 2 15,0 1 1-15,-4-1-10 16,-7 1 1-16,1-1 5 16,-4 0 1-16,-1 1-3 15,1-1 1-15,4 4-2 16,-1 2 0-16,0 4-1 15,4-3 1-15,4-4-1 0,6 1 0 16,4-4-1-16,7-2 1 16,7 2 0-16,4-9 0 15,-4 3 0-15,4 0 1 16,-4-6-1-16,0-3 1 16,0-7 0-16,0 1 0 15,0-7-2-15,0 3 1 16,4 1 0-16,-7 2 0 15,-1 7 0-15,4 9 0 16,0 6 1-16,0 13 0 16,1-6 0-16,-1 6 1 31,3 12-1-15,5-2 1-1,-1-4-3 16,-4-3 1-31,1-6-9 0,-4-3 1 0,4-23-7 0,-8-2 1 0</inkml:trace>
  <inkml:trace contextRef="#ctx0" brushRef="#br0" timeOffset="-211700.89">16552 7968 49 0,'4'15'24'0,"-1"-30"-26"0,1 5 43 0,-1-15-39 15,-3-9 1-15,0-23 1 16,-3-15 0-16,-1-16-5 16,1-3 1-16,-1 7 2 15,4-10 1-15,4 6-2 16,6 3 1 15,26 4 0-31,3 21 1 0,-4 26-1 16,-7 15 0-16,-3 16-4 15,-8-1 1-15,-3 20-6 16,-3 12 1-16,-7-9-13 16,-11 0 1-16</inkml:trace>
  <inkml:trace contextRef="#ctx0" brushRef="#br0" timeOffset="-211503.81">16404 7761 49 0,'18'12'24'0,"28"-18"-18"0,-36 6 36 16,8 0-43-16,3-3 1 15,0 3-1-15,4 0 0 16,3-3-4-16,0-7 1 15,1-9-11-15,-8 1 1 16</inkml:trace>
  <inkml:trace contextRef="#ctx0" brushRef="#br0" timeOffset="-211221.87">16828 7914 38 0,'0'29'19'0,"3"-23"-18"16,-3-6 24-16,0-6-22 16,0-4 0-16,0-5 3 15,4-4 0-15,-4 0-7 16,0-3 0-16,0 3 5 16,0 3 0-16,3 4-1 15,4 2 0-15,4 4-2 16,3 0 1-16,3 0-2 15,8-1 1-15,10 1-5 16,-3 3 1-16,3 0-6 16,4 3 1-16,0 0-7 15,0-3 1 17</inkml:trace>
  <inkml:trace contextRef="#ctx0" brushRef="#br0" timeOffset="-210994.16">17325 7717 29 0,'0'6'14'0,"-7"-3"-2"0,3-3 19 15,-3 3-29-15,-7 0 0 16,-3-3 3-16,-5 4 0 16,-2 5-6-16,-1 4 1 15,4 5 3-15,0 7 1 16,3 4-3-16,4-7 1 0,3 3-4 16,8 0 0-16,6-3-1 15,8-10 1-15,7-5-2 16,6-11 1-16,4 4 0 15,-3-12 0-15,-4-7-3 16,0-6 0-16,-3-3-5 16,0 0 1-16</inkml:trace>
  <inkml:trace contextRef="#ctx0" brushRef="#br0" timeOffset="-210468.82">17374 7805 29 0,'0'44'14'0,"7"-7"-4"15,-3-31 20-15,-1 1-29 16,-3-1 1-16,0-3-1 0,0-3 1 16,0 0-3-1,4-3 0-15,3-3 2 0,-3-1 0 16,3 1-1-16,0 0 0 16,3 0 0-16,4-1 0 15,-3 1 0-15,3 3 1 16,0 0-1-16,0 3 1 15,-3 0-1-15,-1 6 1 16,1 0-1-16,0 1 1 16,-4 2-2-16,0-3 1 15,0-3-2-15,-4 4 0 16,-3-4-1-16,7-3 1 16,-3-3-1-16,3 0 0 15,0-4 1-15,0-2 1 0,0-1 0 16,0-2 0-16,0-1 1 15,4-2 0-15,-1-1 0 16,1 3 0-16,3 7 0 16,0 0 0-16,0-3 0 15,0-1 0-15,1 4 0 16,-1 3 1-16,3 3 1 16,1 0 0-16,0-3 1 15,-1 6 1 1,1 9 0-16,3 1 0 0,0 2 0 15,-3 1 0-15,3-3-2 16,7-4 0-16,7 1-4 16,1-4 0-1,-5 0-10-15,-6-3 0 0,0-9-1 0,3 0 0 16</inkml:trace>
  <inkml:trace contextRef="#ctx0" brushRef="#br0" timeOffset="-207795.87">19032 7939 53 0,'14'-12'26'0,"39"-38"-19"0,-28 25 32 15,3-7-37-15,8-18 0 16,6-22 3-16,4-3 0 0,-7-16-6 16,-8 9 0-16,-9-9 3 15,-8 7 1-15,-7 2-2 16,-4 1 1-16,-6 18-4 16,-4 6 0-16,-4 4-1 15,-7 9 0-15,1 13-3 16,-1 18 0-16,-7 13 0 15,-3 22 0-15,0 13 1 16,0 18 1-16,3 4 1 16,0 15 0-16,8 15 4 15,6 1 0-15,11 9 1 16,11 7 0-16,10-10-1 16,0-9 1-16,4-19-4 0,-1-13 0 15,1-16-11 1,0-18 1-16</inkml:trace>
  <inkml:trace contextRef="#ctx0" brushRef="#br0" timeOffset="-207423.17">19332 7758 47 0,'11'9'23'0,"10"13"-16"0,-14-19 35 0,4 0-39 16,3 0 1-16,7-3 2 16,7 0 1-16,0-3-9 15,1-3 1-15,-8 0 4 16,-4-4 1-16,1-9-3 16,-4-9 1-16,-3 0-3 15,-8 0 0-15,1 3-1 16,-4 0 1-16,-4 6-2 15,-3 9 1-15,-3 10 0 16,-5 10 0-16,1 9 1 16,0 12 0-16,0-9-1 15,4 9 1-15,6 7-1 16,4-4 1-16,11-2-1 16,3-4 0-16,0-6-5 15,3-10 1-15,5 1-10 16,2-10 1-16</inkml:trace>
  <inkml:trace contextRef="#ctx0" brushRef="#br0" timeOffset="-207017.65">19883 8103 42 0,'3'9'21'0,"-3"-15"-14"0,0-4 31 16,-3-9-38-16,-1-9 1 0,-3-9 0 15,0-10 1-15,0 3-2 16,3-16 0-16,1-9 1 16,-1-12 0-1,1-1 0-15,-1-6 0 0,4 13 0 16,4-16 0 15,3 0 0-31,3-3 0 0,5 9 0 0,-1 10 1 31,3 12-1-31,1 16 1 16,3 19-4 15,0 16 1-15,0 15-4-1,-3 19 1 1,-7 3-10 0,-8 3 1-16,-6 6-3 0,-1 1 0 15</inkml:trace>
  <inkml:trace contextRef="#ctx0" brushRef="#br0" timeOffset="-206805.1">19689 7598 52 0,'24'9'26'0,"12"0"-31"0,-19-9 53 15,8 4-48-15,7-1 1 16,-1 0-3-16,5 0 1 15,-5 3-5-15,5 1 0 16,-8-4-9-16,-10-6 0 0</inkml:trace>
  <inkml:trace contextRef="#ctx0" brushRef="#br0" timeOffset="-206281.93">20384 6977 51 0,'0'-22'25'0,"7"12"-22"0,-7 14 40 0,3 5-42 16,-3 10 0-16,0 9 1 16,-3 3 0-16,-4 16-3 15,-4 26 1-15,0 11 1 16,4 17 0-16,4-4-1 16,3 16 0-16,0-19-2 15,0-10 0-15,0-18-6 16,0-22 0-16,3-19-8 15,4-15 0-15</inkml:trace>
  <inkml:trace contextRef="#ctx0" brushRef="#br0" timeOffset="-206046.83">20112 7478 64 0,'14'48'32'0,"14"-5"-33"0,-10-36 58 0,14-1-56 0,17-3 0 16,11-9-1-16,14-7 0 0,-3-2-5 16,-8-10 0-16,-3 3-10 15,-14-4 1-15,-18 8-6 16,-7 5 1-16</inkml:trace>
  <inkml:trace contextRef="#ctx0" brushRef="#br3" timeOffset="-195245.22">2205 12540 28 0,'7'3'14'0,"7"-22"-4"16,-7 10 14-16,-3-7-21 16,3 3 1-16,-4-2 4 15,4-1 1-15,-14 0-10 16,4-2 0-16,-8-4 6 16,-7-4 0-16,-3-2-1 15,-10 3 0-15,-8 3-2 16,11 0 1-16,-4 0-2 15,-14-3 1-15,-7-3-1 16,-7 6 1-16,0 10-1 16,-11 2 1-16,4 4-2 0,15 9 1 15,-8 0-1-15,10 3 1 32,-38 7 0-32,10 6 0 15,8 6-1-15,-1 0 1 16,4 3 1-16,7-3 0 15,7 7 0-15,15 8 0 16,-1-2-1-16,11 3 1 16,3 3 0-16,-3 9 0 0,-1-6-2 15,8-6 1-15,0 6-1 16,3 3 1-16,8-3-1 16,-1 9 1-16,1 4-1 15,-1 6 1-15,11 3-1 16,-11-3 1-16,11 0-1 15,-7-4 0-15,7-2-1 16,-3-10 1-16,3-9-1 16,0 3 1-16,3 0-1 15,4 0 1-15,4-4 0 16,0 4 0-16,-1-3-1 16,11 0 1-16,-14-4-1 15,4-2 1-15,10-4-1 16,7-3 1-16,15-6-1 15,3-3 1-15,14-6 0 16,10-7 0-16,1-6-1 16,6-9 1-16,8-10-1 0,3-3 0 15,-10-10-1-15,-4 1 0 16,0-10 0-16,-3-3 1 16,-12-3-1-16,1-6 1 15,11 3 1-15,0 9 0 16,-11 4-1-16,-4-7 1 15,-10 0-1-15,0-3 1 16,-15-7-1-16,-2-5 0 0,-8 5 0 16,-4-8 1-16,-17-1-1 15,0 3 0-15,-17-9 0 16,-4 0 1-16,-18-6-1 16,-3 3 1-16,3 0 0 15,0 0 0-15,7 3 0 16,-14 9 0-16,4-6-2 15,3 7 1-15,-10 6-9 16,17 2 1-16,4 7-7 16,10 10 1-16</inkml:trace>
  <inkml:trace contextRef="#ctx0" brushRef="#br3" timeOffset="-193338.39">31168 8294 30 0,'7'15'15'0,"-3"-30"-10"0,-4 18 16 16,0 9-20-16,0 20 0 0,0 5 3 15,0 14 0-15,3 11-4 16,1 20 1-16,3 9 3 15,0 6 0-15,3 19-1 16,4 9 1 0,0 4-2-16,-3-4 0 0,-7-12-4 15,-4-19 1-15,-4-9-12 16,-14-22 0-16</inkml:trace>
  <inkml:trace contextRef="#ctx0" brushRef="#br3" timeOffset="-192407.92">28642 4045 21 0,'4'9'10'0,"-1"-12"-1"0,-3 3 10 0,4 0-16 16,3 0 1-16,3 13 2 16,1 5 0-16,-1 14-7 15,1 9 0-15,0 15 4 16,-4 0 1-16,-7 17-2 16,-4 5 0-16,-3 13-4 15,-7 9 0-15,-4 13-7 16,-3-6 0-16,0-7-2 15,-4-12 1-15</inkml:trace>
  <inkml:trace contextRef="#ctx0" brushRef="#br3" timeOffset="-192017.62">28818 4901 26 0,'7'25'13'0,"-3"13"-6"16,-4-32 23-16,-7 16-28 15,-7 12 0-15,-4 20 1 16,-6 11 1-16,-5 20-5 16,-2 12 0-16,-5 7 2 15,5-1 0-15,6 13-3 16,4-12 1-16,-1-7-8 0,1-6 0 15,4-16-2-15,6-18 0 16</inkml:trace>
  <inkml:trace contextRef="#ctx0" brushRef="#br3" timeOffset="-191732.12">28956 5462 25 0,'14'41'12'0,"-28"31"-4"16,14-44 20-16,-4 10-26 15,-10 18 0-15,-3 7 0 16,-11 12 1-16,-8 19-4 15,-3 7 0-15,-3 5-1 16,3 14 1-16,8-8-6 16,-1-11 0-16,0 5-3 15,0-18 0-15</inkml:trace>
  <inkml:trace contextRef="#ctx0" brushRef="#br3" timeOffset="-191432.85">28942 6516 31 0,'0'69'15'0,"3"22"-15"0,1-63 27 15,-8 13-27-15,-6 15 0 0,-4 19 0 16,-7 7 0-16,-8 12 0 16,-2 0 0-16,-1 3 0 15,0 4 0-15,4-10-3 16,3 0 1-16,4-10-5 16,7-12 0-16,3-16-2 15,8-9 0-15</inkml:trace>
  <inkml:trace contextRef="#ctx0" brushRef="#br3" timeOffset="-191100.27">29249 6970 35 0,'-14'85'17'0,"-22"41"-19"0,26-86 35 15,-11 23-31-15,-8 12 0 16,-9 19 0-16,6 19 1 16,-7 3-4-16,0 16 1 15,-7 0 2-15,-3-1 0 31,0-5-2-31,3-4 1 0,7 0-2 0,7-21 0 0,8-10-4 16,2-19 0-16,8-13-6 16,4-12 1-16,6-12-2 15,11-16 1-15</inkml:trace>
  <inkml:trace contextRef="#ctx0" brushRef="#br3" timeOffset="-190801.06">29492 7732 25 0,'7'10'12'0,"-10"6"-15"16,3-13 23-16,-7 9-17 15,-7 20 1-15,-18 5 4 16,-7 29 0-16,-10 25-10 15,-11 25 0-15,-11 6 6 0,8 26 1 16,-1 2-3-16,-6 4 1 16,-1 0-2-16,4-1 0 15,3-9-2-15,12-15 1 16,2-19-5-16,8-19 1 16,10-13-6-16,11-25 1 15,10-15-2-15,18-25 0 16</inkml:trace>
  <inkml:trace contextRef="#ctx0" brushRef="#br3" timeOffset="-190514.86">29679 7685 30 0,'25'60'15'0,"-29"31"-13"16,-3-66 30-16,-7 22-30 16,-10 13 0-16,-5 18 1 15,1 22 0-15,-14 10-4 16,-15 28 1-16,-13 10 2 16,-8 5 1-16,-3-2-2 15,10-4 0-15,4-6-2 16,4-15 1-16,3-17-5 15,0-15 1-15,18-18-8 16,10-23 0-16</inkml:trace>
  <inkml:trace contextRef="#ctx0" brushRef="#br3" timeOffset="-190233.1">30057 8115 29 0,'14'3'14'0,"-14"41"-9"0,-4-22 18 0,1 9-22 16,-4 16 1-16,-14 7 1 16,-15 21 0-16,-13 10-4 15,-8 15 0-15,-10 10 2 16,-7 6 1-16,14-3-3 15,7 9 1-15,4-25-3 16,7-9 0-16,6-16-7 16,12-22 0-16,17-25 0 15,10-18 0-15</inkml:trace>
  <inkml:trace contextRef="#ctx0" brushRef="#br3" timeOffset="-189990.73">30325 8256 23 0,'17'-3'11'0,"-10"44"-9"0,-10-29 22 16,-8 20-22-16,-6 5 0 16,-11 23 2-16,-11 12 0 15,-4 16-5-15,-6 18 0 16,-11 4 3-16,0-3 1 15,0 6-3-15,0-16 1 16,14-6-4-16,7-16 0 16,11-18-7-16,11-26 1 15</inkml:trace>
  <inkml:trace contextRef="#ctx0" brushRef="#br3" timeOffset="-189331.99">30589 8375 16 0,'11'-12'8'0,"-4"84"6"16,-7-44 4-16,-7 13-15 16,-4 22 1-16,-6 15 1 15,-11 13 1-15,-8 3-8 16,-10 0 1-16,4 3 3 15,0-9 1-15,3-9-2 16,4-7 0-16,6-16-1 16,8-15 0-16,7-13-3 0,11-15 1 15,6-13-3-15,11-22 0 16,11-13-3-16,10-18 1 16,11 0-1-16,3-20 0 15,-6 4 3-15,3-3 0 16,0 3 3-16,-4-3 0 15,4 9 5-15,-7 13 0 16,-4 10 1-16,-3 11 1 0,-4 17 0 16,-7 12 0-16,-7 15 1 15,-7 23 0-15,-10 12-1 16,-8 7 0-16,-14 15-2 16,-6 3 0-16,2-9 0 15,8 0 0-15,0-7-2 16,3-8 0-16,4-17 0 15,7-9 0-15,4-15-1 16,-1-14 1-16,11-8-1 16,7-7 0-16,11-9-1 15,10-16 1-15,4 0-1 16,7-12 1-16,0-7-1 16,0 0 0-16,-4 0 1 15,-3 10 0-15,0 6 0 16,-8 13 1-16,-6 8 1 15,-4 17 0-15,-3 15 2 16,-4 23 0-16,-3 14 0 16,-8 8 0-16,-6 21-1 15,-5 6 1-15,-2-3-5 0,-1-6 1 16,-6-15-13-16,-8-23 0 16</inkml:trace>
  <inkml:trace contextRef="#ctx0" brushRef="#br1" timeOffset="-182093.15">7440 13477 39 0,'11'16'19'0,"-8"-7"-6"16,4-9 19-16,-7 0-29 15,0 0 1-15,11-3 1 16,3 0 1-16,11-3-8 15,6-4 1-15,8 1 4 16,0 0 1-16,3-1-5 16,-3 1 0-16,-7-1-9 0,-7 4 0 15,-11-3-6-15,-4 6 0 16</inkml:trace>
  <inkml:trace contextRef="#ctx0" brushRef="#br1" timeOffset="-181915.12">7433 13728 59 0,'0'57'29'0,"18"-14"-27"0,-8-33 54 15,1-1-54-15,10-2 1 16,7-4-1-16,11 0 1 0,10 0-6 16,4-3 0-16,-3-6-6 15,-4-4 0-15,-4-15-10 16,-17 6 0-16</inkml:trace>
  <inkml:trace contextRef="#ctx0" brushRef="#br1" timeOffset="-181253.31">8287 14286 59 0,'21'19'29'0,"39"-38"-29"0,-39 7 47 0,14-16-44 15,8-13 1-15,6-22 2 16,15-22 0-16,-4-24-7 15,-4-14 1-15,-7-11 5 16,-10-8 0 0,-7 4-2-16,-7-3 1 0,-11 22-2 15,-4 3 1-15,-10 6-2 16,-7 16 0-16,0 10-1 16,0 18 0-16,0 16-2 15,0 21 0-15,-14 20-1 16,0 15 0-16,0 16-1 15,-4 13 0-15,-3 21 0 16,-1 10 0-16,5 22 2 16,10 12 0-16,-8 4 1 15,12-4 1-15,-4 0 0 0,7-9 0 16,7 0 0 0,7-6 1-16,7-7-1 0,7-12 1 15,-3-6-3-15,6-13 0 16,1-10-4-16,0-12 0 15,3-9-6-15,-10-13 0 16,13-9-7-16,-9-16 1 16</inkml:trace>
  <inkml:trace contextRef="#ctx0" brushRef="#br1" timeOffset="-181055">8996 13766 60 0,'0'41'30'0,"-7"-1"-34"0,3-27 56 0,-3 6-51 16,4 9 1-16,-8 0-1 15,8 0 1-15,-1-6-6 16,1-9 0-16,3-13-5 16,7-16 0-16,0-6-9 15,0-22 0-15</inkml:trace>
  <inkml:trace contextRef="#ctx0" brushRef="#br1" timeOffset="-180894.03">8978 13452 45 0,'21'22'22'0,"1"13"-21"0,-15-35 34 15,3 3-37-15,1 6 1 16,-1 7-7-16,1-4 1 15,0 1-2-15,3 3 1 16</inkml:trace>
  <inkml:trace contextRef="#ctx0" brushRef="#br1" timeOffset="-180411.39">9165 13869 28 0,'14'19'14'0,"4"-19"-9"0,-11-3 14 0,0 0-18 16,0 0 0-16,0-10 0 16,0 1 0-16,0-4-1 15,4 3 0-15,3 1 2 16,-7 2 0-16,0-2 0 16,0 6 0-16,0 6 0 15,0 3 1-15,0-3-1 16,0 6 0-16,0 3 0 15,0 4 0-15,1-1-2 16,-1-2 1-16,0-1-1 16,0 1 0-16,0-4-1 15,3-3 1-15,-3 0 0 16,4-3 1-16,3-3 1 16,7-6 0-16,0-4 0 15,1-3 1-15,-1-2 0 0,0-1 0 31,11-9-1-15,-4 9 0-16,0 6-1 0,4 7 1 16,7 6-1-16,3 6 0 15,7 4 0-15,4-1 1 16,4-3-2-16,3-6 1 16,-11-3-2-16,-7 0 0 15,-10-6-12 1,-7-13 0-16,-15 9-2 0,-10 1 0 0</inkml:trace>
  <inkml:trace contextRef="#ctx0" brushRef="#br1" timeOffset="-179915.35">8576 14500 54 0,'-7'28'27'0,"7"19"-35"0,4-38 53 15,-4 7-44-15,-8 3 0 0,1 9 0 16,-3 0 0 0,3 13-1-16,3 9 0 0,-6 0 0 15,10 0 1-15,0 4-1 16,0-13 0-16,10-13-3 16,-3-13 0-16,0-11-7 15,4-11 1 1,3-15-7-16,-3-15 1 0</inkml:trace>
  <inkml:trace contextRef="#ctx0" brushRef="#br1" timeOffset="-179705.45">8477 14622 39 0,'-10'9'19'0,"10"10"-7"0,0-16 30 15,0 0-37-15,0 0 0 16,3 4 3-16,8-1 1 15,3 3-11-15,0 1 0 16,7-1 7-16,4 4 1 16,7-1-7-16,-8-2 1 15,12-4-9-15,-8-6 1 16,0-6-11-16,0-16 1 16</inkml:trace>
  <inkml:trace contextRef="#ctx0" brushRef="#br1" timeOffset="-179423.14">8939 14659 58 0,'-3'13'29'0,"-1"-10"-23"16,4 0 46-16,4 0-50 15,-1 4 1-15,1 2 0 16,3 1 1-16,4 2-6 16,6-3 1-16,4 1 2 15,4-4 1-15,10-3-3 16,4-6 1-16,7-3-6 16,-4-4 0-16,1-2-12 15,-1-4 0-15,0-12-2 16,-13 0 1-16</inkml:trace>
  <inkml:trace contextRef="#ctx0" brushRef="#br1" timeOffset="-179134.35">9257 14518 39 0,'-18'19'19'0,"11"-9"-12"0,7-7 33 16,0 3-35-16,4 0 1 0,3 4 4 16,3 2 0-16,8-2-12 15,0-1 1-15,6 4 8 16,1 5 1-16,-4 4-4 16,-3 3 1-16,-8 1-4 15,-3 5 1-15,-10 3-7 16,-8 7 1-16,-10-6-13 15,-3-10 1-15,2-13-4 16,1-9 0-16</inkml:trace>
  <inkml:trace contextRef="#ctx0" brushRef="#br1" timeOffset="-178371.37">10082 14666 49 0,'7'-7'24'0,"-3"14"-17"16,-4-7 43-16,0 3-46 15,-4-3 0-15,-3 6 1 16,-3-3 1-16,-8 4-8 0,-3 2 0 15,-4 0 5 1,-3 4 0-16,0 3-2 0,0-1 0 16,-4 7-1-16,4 3 0 15,7 4-1-15,-1-4 0 16,8-3-2-16,7 0 1 16,11-1 0-16,6-11 0 15,8-10 0-15,3-3 0 16,4-7 0-16,-1-8 1 15,5 2 0-15,-8-3 1 16,0 3-1-16,0 1 0 16,-3-1 0-16,-1 7 1 15,1 2 0-15,-4 7 1 0,0 10-1 16,-3 5 0-16,0 7 0 16,-4 3 1-16,0 10-1 15,0 3 1-15,0 5-1 16,3 1 0-16,4-12-5 15,1-7 1-15,-1-6-7 16,0-7 0-16,7-15-6 16,0-10 1-16</inkml:trace>
  <inkml:trace contextRef="#ctx0" brushRef="#br1" timeOffset="-178081.84">10209 14365 62 0,'4'-10'31'0,"3"1"-36"0,0-1 60 15,7 7-54-15,11-3 0 16,10 3 0-16,0 0 1 16,4 3-5-16,0 3 1 15,-7 0-6-15,-4 0 0 0,0-9-10 16,-10-7 0-16</inkml:trace>
  <inkml:trace contextRef="#ctx0" brushRef="#br1" timeOffset="-177873.19">10463 14101 49 0,'-7'13'24'0,"-17"56"-13"15,17-50 34-15,0 9-43 16,-4 13 1-16,4 3 0 15,3-4 1-15,1 4-9 16,-1 0 0-16,1-6-11 0,-4-10 1 16</inkml:trace>
  <inkml:trace contextRef="#ctx0" brushRef="#br1" timeOffset="-176726.56">11391 14484 35 0,'0'38'17'0,"0"2"-5"0,7-30 18 15,4-1-24-15,6 10 0 16,1 3 3-16,7 3 1 16,3 0-12-16,0 0 1 15,8-6 6-15,2-7 1 16,5-5-4-16,3-14 1 0,-8-11-3 16,1-7 1-16,0-16-1 15,-4-16 1-15,-7-15 1 31,-6-22 1-31,-8-9 0 0,-11-26 1 47,-3-15 0-31,-3-10 0-16,-8-6-2 0,1-12 1 0,-1 9-2 0,-3 6 0 0,-4 13 0 16,4 15 0-16,4 13 0 0,2 16 0 0,8 18-2 15,11 13 1 1,3 19-3-16,0 16 1 0,4 5-4 62,3 23 0-46,4 19-7-16,3 15 0 16,-7 3-8-16,-3 13 1 0</inkml:trace>
  <inkml:trace contextRef="#ctx0" brushRef="#br1" timeOffset="-176180.23">12009 14910 45 0,'17'-34'22'0,"-10"6"-12"0,-3 21 32 16,-4 1-38-16,3 9 0 15,-3 7 3-15,-3 8 0 16,-4 4-9-16,0 3 1 15,-4 7 5-15,-3 12 0 16,-4 6-2-16,1 6 0 16,6 4-1-16,1 12 0 15,6-12-2-15,4-7 1 16,7-15-4-16,7-16 0 0,4-22-6 16,3-13 0-1,0-18-9-15,-7-10 0 0</inkml:trace>
  <inkml:trace contextRef="#ctx0" brushRef="#br1" timeOffset="-175972.35">11797 14926 54 0,'-4'60'27'0,"8"-38"-21"0,-1-13 43 0,4 4-45 0,8-1 0 0,-1-3 1 0,14-2 1 0,14-4-9 0,18-3 1 0,7-3 0 16,0-7 0-16,-10 1-12 16,-8-4 0-16,-21-12-6 0,-10 0 1 15</inkml:trace>
  <inkml:trace contextRef="#ctx0" brushRef="#br1" timeOffset="-175337.46">12696 12411 48 0,'-3'-3'24'0,"-1"0"-18"0,1 0 40 0,-1 6-44 0,-3-6 1 15,-3 3 0-15,-8-3 1 16,-7 9-5-16,-3 10 1 16,0 9 3-16,0 6 0 15,3 16-1-15,4 0 0 0,0 9 0 16,3 4 0-16,7-3-1 15,8-10 1-15,3-10-1 16,14-12 1-16,14-6-3 16,8-6 1-16,-1-13-8 15,4-7 1-15,-4-8-13 16,-3 2 0-16</inkml:trace>
  <inkml:trace contextRef="#ctx0" brushRef="#br1" timeOffset="-174828.32">12908 14638 56 0,'0'3'28'0,"32"-50"-26"0,-22 18 41 0,-2-18-42 0,-1-25 0 0,7-9 0 15,3-23 1-15,5-9-3 16,-1-9 1-16,3 3 1 16,8 0 0-16,-4 9-1 15,8 0 1-15,2 7 0 16,5 9 0-16,-1 15 0 15,-3 7 1 1,0 22-2-16,-8 25 0 0,1 15-3 16,-11 17 1-16,-3 15-4 15,-4 3 0-15,-3 16-6 16,-8 12 0-16,-10 0-5 16,-18 4 0-16</inkml:trace>
  <inkml:trace contextRef="#ctx0" brushRef="#br1" timeOffset="-174598.7">12908 14202 56 0,'14'34'28'0,"11"-6"-34"0,-18-24 52 0,4-1-45 16,6 0 0-16,11-3-1 15,8-3 1-15,3-4-3 16,3 1 0-16,7-3-5 16,1-4 0-16,-1-3-9 15,-7-5 0-15</inkml:trace>
  <inkml:trace contextRef="#ctx0" brushRef="#br1" timeOffset="-174346.85">13698 14079 57 0,'4'10'28'0,"-11"27"-32"0,3-27 49 0,-3 2-45 16,-7 4 1-16,-3 0 0 16,-5 6 1-16,1 6-2 0,7 6 1 15,-4 4 1-15,4 3 0 16,0 6 0-16,7 0 1 15,4-6-2-15,3-10 1 16,3-6-5-16,8-3 0 16,6-9-6-16,8-10 0 15,7-13-10-15,3-15 1 16</inkml:trace>
  <inkml:trace contextRef="#ctx0" brushRef="#br1" timeOffset="-174147.63">13966 14145 53 0,'-3'32'26'0,"-29"33"-30"15,18-46 44-15,-4 9-40 0,-3 4 1 0,-3 2 0 16,-5 7 0-16,-6 0-2 16,0 0 1-16,3-7-1 15,4-3 1-15,7-2-8 16,3-11 0-16,11-8-6 15,0-23 0-15</inkml:trace>
  <inkml:trace contextRef="#ctx0" brushRef="#br1" timeOffset="-173957.75">13582 14117 28 0,'18'25'14'0,"20"44"-2"0,-23-50 15 16,2 6-25-16,4 9 1 15,0 1 0-15,4-1 0 16,3 7-5-16,4 3 1 16,0-3 2-16,0-10 0 15,-4 1-5-15,-3-10 0 16,-1-7-7-16,-3-5 0 16</inkml:trace>
  <inkml:trace contextRef="#ctx0" brushRef="#br1" timeOffset="-173677.75">13991 13979 37 0,'0'56'18'0,"11"1"-11"16,-8-41 27-16,4 9-29 15,4 6 1-15,3 7 3 16,7 9 1-16,0-3-12 16,1 9 1-16,-1 0 6 15,-7-6 1-15,-7 0-5 16,-7 0 1-16,-7-3-9 16,-4-3 1-16,1-13-12 0,-1-12 0 15</inkml:trace>
  <inkml:trace contextRef="#ctx0" brushRef="#br1" timeOffset="-173207.13">14990 13305 47 0,'0'3'23'0,"14"-12"-25"0,-7 18 32 0,0 13-26 16,0 12 0-16,-4 1 1 15,-3 21 1-15,-3 13-7 16,-1 10 0-16,-3 18 6 16,-3 6 0-16,3 1-1 15,0-4 0-15,-1-12 0 16,5-19 0-1,-1-16-1 1,1-9 0-16,-4-12-1 16,0-10 0-16,-4-16-2 0,-3-12 1 0,-14-4-1 15,0-6 0-15,-8 1 0 16,-2-1 0-16,2-3-1 16,1 4 1-16,0 8 0 15,-1 7 0-15,8 7 0 16,0 5 0-16,7 13 1 15,7 7 0-15,10 2 0 16,8 4 1-16,6 2-2 0,4 1 0 16,1-3-3-16,6-4 1 15,3-5-7-15,5-7 1 16,6-7-12-16,7-15 0 16</inkml:trace>
  <inkml:trace contextRef="#ctx0" brushRef="#br1" timeOffset="-172979.08">15533 14158 43 0,'-28'62'21'0,"-36"29"-13"0,39-69 26 0,-6 7-33 16,-8 11 0-16,4 7 1 15,-1 4 0-15,5-1-4 16,-1-6 1-16,7-10-6 16,7-12 1-16,8-22-8 15,3-12 1-15</inkml:trace>
  <inkml:trace contextRef="#ctx0" brushRef="#br1" timeOffset="-172784.79">15085 14120 43 0,'10'10'21'0,"29"59"-17"16,-21-41 34-16,14 13-35 0,13 9 1 16,5 6-1-16,6-3 1 15,-3-9-10-15,0-6 1 16,-14 0-8-16,-18-16 0 16</inkml:trace>
  <inkml:trace contextRef="#ctx1" brushRef="#br1">2829 13835 0</inkml:trace>
  <inkml:trace contextRef="#ctx0" brushRef="#br1" timeOffset="-171627.4">7091 16657 42 0,'3'3'21'0,"26"13"-11"0,-26-10 22 15,4 3-28-15,-3-2 0 16,3 2 2-16,0 1 1 16,7-4-9-16,7-3 1 15,14-3 5-15,15-6 0 16,3-1-5-16,3 1 1 15,8 0-7-15,-11 0 1 16,-11 2-11-16,-7-5 1 16</inkml:trace>
  <inkml:trace contextRef="#ctx0" brushRef="#br1" timeOffset="-171424.5">7253 16930 63 0,'-10'28'31'0,"10"-12"-29"16,7-13 53-16,3 0-53 16,11 3 1-16,15-3-1 15,2-6 1-15,12 3-7 16,6-6 1-16,-13 3-9 16,-1 0 0-16,-7-7-8 15,-3 1 0-15</inkml:trace>
  <inkml:trace contextRef="#ctx1" brushRef="#br1" timeOffset="1763.11">3549 14305 0,'0'0'16,"0"0"-16,0 0 15,0 0 1,0 0-16,0 0 15,0 0 1</inkml:trace>
  <inkml:trace contextRef="#ctx0" brushRef="#br1" timeOffset="-169649.05">8280 17384 40 0,'3'32'20'0,"29"18"-16"15,-21-34 21-15,6 9-24 16,8 6 1-16,-4 7 5 15,7-1 1-15,1-5-8 16,2-10 0-16,-10-13 5 16,8-6 1-16,2-12-2 15,-2-7 0-15,-1-9-2 0,-3-16 0 16,-4-12-1 0,-4-16 0-16,-10-28 1 15,4-19 0-15,-11-3-2 0,-7-7 1 16,0-6 1-16,-4 4 0 15,-6-1-1-15,-1 10 0 16,0 13-2-16,-3-1 0 16,-3 13 2-16,2 3 0 15,8 9-1-15,4 17 1 16,-1 11-1-16,11 10 0 16,11 13-1-16,-1 12 0 15,-3 7-2-15,7 2 0 16,8 17-5-16,-1 2 0 0,0 7-10 15,4-1 0-15</inkml:trace>
  <inkml:trace contextRef="#ctx0" brushRef="#br1" timeOffset="-166780.49">8774 17504 41 0,'0'6'20'0,"10"-15"-13"16,-10 9 21 0,7 9-21-1,0 0 1-15,0 4 0 16,-7-1 1-16,0 7-13 0,0 13 0 15,0-7 8 1,0 3 0-16,0 3-4 0,-7 1 0 16,4-4-1-16,-1-3 1 15,1-3-1-15,3-3 0 16,-4-4-2-16,-3-2 0 16,0-4-3-16,0-2 1 46,3-4-2-30,1-3 1 0,3-3-2-16,0-4 1 31,0-2 1-31,0-4 0 16,3 4 3-1,5-4 0-15,-5-2 1 0,4-1 1 0,0 0 1 0,0 4 1 0,0-1 0 16,0 7 0-16,-7 0 0 0,0 6 1 0,4-3-1 0,3-4 1 15,-4 4 0-15,5-3 0 0,2 0 1 0,4 9 0 0,0 0 2 16,4 9 1-16,0 1 0 16,-1 0 1-16,-3 2-1 15,-7 4 0-15,-3 6-3 16,-8 0 0-16,-6 3-3 31,-4-2 0-31,-7-1-1 0,3-10 0 0,-3-5-4 16,0-10 0-16,3-10-10 15,7-15 1-15</inkml:trace>
  <inkml:trace contextRef="#ctx0" brushRef="#br1" timeOffset="-165941.15">9144 15688 39 0,'-7'3'19'0,"7"7"-11"0,0-7 24 15,0 0-28-15,-4 0 0 16,4 0 1-16,-3 0 0 16,-1 4-7-16,-3-1 1 0,-3 0 3 15,-4-3 1 1,0 0-2-16,-4 7 0 0,0-4-1 16,8 0 1-16,-15 7-1 15,7-4 0-15,4 4 0 16,0-1 0-16,4-2-1 15,2-1 1-15,8 1-1 16,8-4 1-16,2 0 0 16,4-6 0-16,4 0 0 15,3-6 0-15,-3-4 0 16,3-5 0-16,-7-1-1 16,0 4 1-16,0-4 0 15,-3 3 0-15,-4 1-1 16,0 2 1-16,0 4 0 15,-7 6 1-15,7 3-1 16,0 7 1-16,-3 8-1 16,-1 8 1-16,1-1 0 0,3 6 0 15,3 0-1-15,1 1 1 16,-1-4-8-16,5-6 1 16,-1-13-10-16,0-15 1 15</inkml:trace>
  <inkml:trace contextRef="#ctx0" brushRef="#br1" timeOffset="-165178.53">9765 17316 47 0,'-14'34'23'0,"10"-18"-19"0,1-13 36 0,3 0-39 15,0-3 1-15,3-13 1 16,-3-12 0-16,0-19-4 15,0-15 1-15,4-13 2 16,-4-13 0-16,0-15-1 16,-4-10 0-1,1-9-2-15,-4 3 0 0,7 3-1 16,0 9 0-16,3 1 0 16,1 15 0-16,6 13-1 15,1 12 1-15,10 19 1 16,4 16 1-1,-1 15-1-15,1 13 1 16,-4 13-4 15,-7 6 1-15,-3 12-4-16,-4 13 0 31,-7 0-7-15,-14 9 0-1,-4-3 0-15,-3 1 1 0</inkml:trace>
  <inkml:trace contextRef="#ctx0" brushRef="#br1" timeOffset="-164972.83">9497 16845 47 0,'10'22'23'0,"33"-9"-31"0,-26-17 52 0,5-2-44 0,6 0 1 0,11 0 0 16,10-1 0-16,-3-2-4 15,3 0 1-15,1-1-8 16,-1 1 0-16,4-10-4 15,-11 3 1-15</inkml:trace>
  <inkml:trace contextRef="#ctx0" brushRef="#br1" timeOffset="-164780.95">10351 16814 58 0,'3'19'29'0,"-17"-7"-43"0,10-9 58 0,-6 4-44 16,-8-4 0-16,1 6 1 16,-1 7 0-16,-7 6-1 15,4 9 0-15,0 7 0 0,0 6 1 16,3 0-2-16,4-1 0 16,7-2-4-16,7-3 0 15,7-13-9-15,7-13 1 16,7-8-2-16,7-17 0 15</inkml:trace>
  <inkml:trace contextRef="#ctx0" brushRef="#br1" timeOffset="-164572.06">10612 16895 39 0,'-18'10'19'0,"-28"43"-24"0,35-40 36 0,-6 5-31 16,-11 1 1-16,-1 0 0 16,-6 6 0-16,0 0-2 15,7 3 1-15,3-3-6 16,4-3 0-16,10-12-5 16,4-10 1-16</inkml:trace>
  <inkml:trace contextRef="#ctx0" brushRef="#br1" timeOffset="-164343.21">10474 16908 27 0,'4'22'13'0,"-1"-3"-4"0,1-7 18 0,-1 4-23 0,4 6 0 0,0 3 3 0,4 6 0 15,-1 1-9-15,4-4 0 16,1 0 5-16,-1-3 1 16,0-3-9-16,0-6 1 15,0-10-9-15,0-15 1 16</inkml:trace>
  <inkml:trace contextRef="#ctx0" brushRef="#br1" timeOffset="-164086.34">10739 16657 47 0,'14'44'23'0,"3"41"-17"16,-10-70 38-16,7 13-42 15,4 10 1-15,-4 0-1 16,-3 6 0-1,-18 34-6 1,-4-9 0-16,1-9-10 16,-5-20 1-16,-6-18-3 15,4-12 0-15</inkml:trace>
  <inkml:trace contextRef="#ctx0" brushRef="#br1" timeOffset="-163569.12">11938 16419 38 0,'-11'15'19'0,"-13"7"-11"0,20-12 34 0,-3 5-38 15,4 10 0-15,-1 4 2 16,-3-1 1-16,0 10-9 16,-4 12 1-16,1 6 5 15,-1 4 1-15,4 2-2 16,7 1 0-16,0-6-2 15,0-7 1-15,0-13-2 16,0-8 0-16,0-14-1 16,-7-12 0-16,-7-6 0 15,-7-6 0-15,-7-4-1 16,-4-2 1-16,-3-1 0 16,-1-3 0-16,-2 7-1 15,-1 2 1-15,0 1 0 0,0 9 0 47,4 3 0-31,7 10 1-1,3-1 1-15,4 10 0 0,10 9 0 0,4 1 0 16,11 2 0-16,6 1 0 0,15-1-4 0,3-2 0 0,0-7-8 0,11-10 1 16,11-15-7-16,-1-9 1 15</inkml:trace>
  <inkml:trace contextRef="#ctx0" brushRef="#br1" timeOffset="-163356.09">12224 16958 52 0,'-28'53'26'0,"-15"7"-29"0,33-38 45 0,-15 0-42 16,-3 9 1-16,-8 4 0 15,1 5 0-15,7-2-2 16,3-3 0-16,4-7-6 16,10-13 1-16,1-11-9 15,3-20 0-15</inkml:trace>
  <inkml:trace contextRef="#ctx0" brushRef="#br1" timeOffset="-163160.72">11963 16967 42 0,'24'47'21'0,"15"22"-13"0,-25-43 31 16,4 5-38-16,3 3 0 15,0 4 0-15,0 0 0 16,-3 2-3-16,0-11 0 16,-4-1-10-16,-4-6 1 15,1-13-3-15,0-12 0 16</inkml:trace>
  <inkml:trace contextRef="#ctx0" brushRef="#br1" timeOffset="-162766.91">13257 16955 58 0,'11'12'29'0,"31"-2"-35"0,-21-7 57 16,11 10-50-16,7-10 0 16,10-3 0-16,4 0 0 15,-3-3-5-15,-4-4 0 16,-8-5-12-16,-6-4 0 15,-4-3-1-15,-10-6 1 0</inkml:trace>
  <inkml:trace contextRef="#ctx0" brushRef="#br1" timeOffset="-162574.9">13508 16710 63 0,'3'57'31'0,"-20"27"-46"16,10-52 64-16,3 12-52 16,1 18 1-16,-4 7-17 15,-4 0 1-15,-7-15 12 16,4-17 1-16</inkml:trace>
  <inkml:trace contextRef="#ctx0" brushRef="#br1" timeOffset="-161571.25">14171 17453 41 0,'0'29'20'0,"11"8"-11"15,-4-27 20-15,0 2-27 16,7 4 0-16,0 0 2 16,4 6 1-16,3-7-5 15,0-2 0-15,7-10 4 16,4-6 1-16,3-13 0 15,11-18 0-15,-7-4-1 0,0-15 0 16,-8-23-2 0,-6-18 1-16,-7-15-2 0,-4-17 1 15,-7-15-2-15,-4-3 0 16,-6 3 0-16,-8 12 0 16,-6-6 0-16,-1 4 0 15,4 18 0-15,7 9 1 31,7 20 0-31,7 15 0 0,7 22-1 0,4 21 0 16,3 17-1-16,7 18 1 16,4 17-3-16,3 8 1 0,-3 10-5 15,-4-3 0-15,-3 3-11 16,-8 3 0-16,-9 0 0 16,-5 0 0-16</inkml:trace>
  <inkml:trace contextRef="#ctx0" brushRef="#br1" timeOffset="-160970.84">14859 18018 55 0,'0'3'27'0,"-4"-3"-38"0,4-9 56 16,0 2-43-16,-3 1 0 15,-1-3 1-15,-3-4 1 16,-3 1-5-16,-4-4 1 16,0 3 2-16,-4 1 0 15,0 2-1-15,1 4 1 0,-1 3-1 16,4 3 0-16,3 3-1 16,-3 0 0-16,7 4-1 15,4 2 1-15,3 0-1 16,7 1 1-16,3 2-1 15,8-2 1-15,0 2-1 16,3-9 1-16,0-3-1 16,-3 0 0-1,3-9 0 1,-4 0 0-16,-3-1 0 16,-3 4 0-16,0 6 0 15,-4 6 1-15,0 0 0 16,-4 4 0-16,1 6-1 47,3 6 1-47,0 3-4 0,0 0 1 0,7-3-7 0,0-7 1 0,7-12-7 0,0-15 1 31</inkml:trace>
  <inkml:trace contextRef="#ctx0" brushRef="#br1" timeOffset="-160536.18">15406 16024 57 0,'3'-22'28'0,"-3"6"-32"16,0 10 53-16,0-1-47 16,0 1 0-16,-3 0 2 15,3 6 0-15,-7 0-5 16,0 3 1-16,-7 6 2 15,-4 7 1-15,-7 3-2 0,-6-3 0 16,6 6-1 0,-3 6 1-16,-1 9-2 0,5 7 1 15,3-3 0-15,3 6 0 16,11 0-1-16,10-3 1 16,4-6-2-16,11-4 1 15,10-15-4-15,15-10 1 16,-1-9-15-16,0-18 1 15</inkml:trace>
  <inkml:trace contextRef="#ctx0" brushRef="#br1" timeOffset="-159999.68">15695 17773 56 0,'-3'0'28'0,"13"-31"-23"0,-6 9 40 0,-1-16-44 0,4-15 0 16,0-13 2-16,0-9 1 16,7-19-5-16,4-10 1 15,3 7 1-15,4 0 1 31,-4 0-1-31,-3 9 1 0,-8 3-2 32,1 7 1-32,-4 9-1 0,0 12 1 0,0 17 0 0,4 8 0 15,3 14-2-15,7 11 0 16,-3 17-1-16,-4 9 0 0,0-7-2 16,-4 7 1-16,-3 6-3 15,1 9 0 1,-8 4-1-16,-4 6 0 47,-3-10-7-32,0 4 1-15,-11 3-2 0,4-4 0 16</inkml:trace>
  <inkml:trace contextRef="#ctx0" brushRef="#br1" timeOffset="-159776.81">15466 17312 49 0,'10'35'24'0,"19"-7"-21"16,-19-22 47-16,4 1-45 0,7-1 0 15,8 0 1-15,6-3 1 16,4 0-11-16,10 1 1 16,8-1-1-16,-1-3 1 15,-3-3-14-15,-4-4 1 16,4-8-3-16,-10-4 1 15</inkml:trace>
  <inkml:trace contextRef="#ctx0" brushRef="#br1" timeOffset="-159557.89">16295 17196 42 0,'14'0'21'0,"-7"13"-12"0,-7-13 39 0,0 3-46 0,0 3 1 0,-4 4 0 16,1 5 0-16,-4 7-5 15,-4 13 1-15,-6-4 3 16,-8 7 0-16,0 3-2 16,-3 2 0-16,3 1-1 15,8 0 1-15,6-3-3 16,11-6 0-16,11-14-8 16,6-11 1-16,5-13-6 15,-5-16 0-15</inkml:trace>
  <inkml:trace contextRef="#ctx0" brushRef="#br1" timeOffset="-159348.02">16521 17303 43 0,'-11'53'21'0,"-38"-6"-18"0,35-34 34 15,-11 9-35-15,0 3 0 16,4 0 0-16,0 0 1 15,3 0-4-15,1 0 0 16,2 3-2-16,5-6 0 16,3-6-11-16,-4-16 0 15</inkml:trace>
  <inkml:trace contextRef="#ctx0" brushRef="#br1" timeOffset="-159104.15">16281 17268 37 0,'7'41'18'0,"14"16"-13"0,-10-45 23 0,3 10-28 15,0 3 1-15,3 7 0 16,12-1 1-16,-5 7-3 16,5 6 0-16,-5-4 0 15,-3-2 1-15,1-4-5 16,-5-5 0-16,1-14-6 15,-1-8 1-15,1-17-1 16,0-15 0-16</inkml:trace>
  <inkml:trace contextRef="#ctx0" brushRef="#br1" timeOffset="-158884.16">16736 16920 37 0,'3'13'18'0,"1"9"-15"0,-1-16 38 0,1 7-36 0,3 6 0 0,0 2 4 0,4 8 0 15,3 5-11-15,-4-6 1 16,1 7 7-16,3 6 0 0,-3 3-4 16,-4-4 0-16,-7 17-3 15,-4-1 0-15,-3 4-6 16,-7-7 0-16,-4-12-9 15,-3-16 0-15,0-16-1 16,7-12 0-16</inkml:trace>
  <inkml:trace contextRef="#ctx0" brushRef="#br1" timeOffset="-158359.18">17808 16538 52 0,'25'44'26'0,"-7"0"-39"0,-15-26 53 16,-3 17-40-16,0 9 1 16,-3 6 1-16,-1 6 1 15,1 13-2-15,-1-3 0 16,0 6 2-16,1-3 0 16,-1-9 0-16,1-10 1 15,-1-12-3-15,-3-13 1 16,-3-6-2-16,-1-10 1 0,-7-6-1 15,-6-9 0 1,-4-3-1-16,-8-7 0 0,-6 3 1 16,-4 1 0-16,4 2 0 15,6 7 0-15,5 3 0 16,3 7 1-16,3 8 0 16,0 13 0-16,11-2 0 15,7 2 0-15,3 3 0 16,4 4 0-16,7-1-2 15,15 1 0-15,9-7-3 16,8-3 0-16,4-6-8 16,2-10 0-16,5-15-5 15,-1-16 1-15</inkml:trace>
  <inkml:trace contextRef="#ctx0" brushRef="#br1" timeOffset="-158117.78">18249 17127 42 0,'7'44'21'0,"-7"-22"-15"0,-7-12 34 0,-3 12-37 0,-12 12 1 0,-9 7 1 0,-12 9 0 15,1 6-7-15,7 13 1 0,3-6 4 16,7 0 0-16,1-10-5 15,6-9 1-15,0-13-7 16,8-18 0-16,-4-10-8 16,7-28 0-16</inkml:trace>
  <inkml:trace contextRef="#ctx0" brushRef="#br1" timeOffset="-157889.18">17851 17140 56 0,'10'12'28'0,"40"67"-35"0,-26-42 49 0,12 26-42 16,9 22 1-16,8-4 0 16,7 13 1-16,4-6-6 15,-8-16 0-15,-10-3-11 16,-14-15 1 0</inkml:trace>
  <inkml:trace contextRef="#ctx0" brushRef="#br2" timeOffset="-142536.09">3239 677 48 0,'3'9'24'0,"-3"-9"-13"15,7 3 24-15,-7 4-34 16,0 2 1-16,0 19 0 0,0 10 1 16,0 22-4-1,-7 5 0-15,4 20 2 0,3 0 0 16,-8 9-3-16,5 12 0 16,-4-24-3-16,3-10 0 15,-3-9-6-15,7-26 0 16,-7-18-5-16,7-16 1 15</inkml:trace>
  <inkml:trace contextRef="#ctx0" brushRef="#br2" timeOffset="-142132.72">3538 991 49 0,'0'34'24'0,"-21"-6"-26"0,11-15 46 0,-8 9-45 15,-3 0 1-15,0 9 0 16,-8-3 1-16,-2-9-1 16,2-10 0-16,8 7 0 15,-3-6 0-15,9-7 0 16,-6 3 1-16,14 3-1 15,-3-5 0-15,-1 2 0 16,11-6 0-16,0 6 1 16,11-6 0-16,-1 0-1 15,1-6 0-15,6 12 0 16,5 3 1-16,6 4-1 0,-3 6 0 16,3 12 0-16,0-3 0 15,-7 7 0-15,7 9 0 16,-10-13-4-16,3 1 0 15,-10-14-11-15,-1-18 0 16</inkml:trace>
  <inkml:trace contextRef="#ctx0" brushRef="#br2" timeOffset="-140355.16">3736 1436 27 0,'-7'0'13'0,"7"9"1"0,0-6 14 16,0-3-25-16,0 0 1 16,7-3 2-16,4-3 1 15,-1 3-8-15,1-10 0 16,6 4 5-16,4-1 0 16,-6-2-2-16,2-7 1 15,1 3-2-15,3-2 0 16,-10-1-1-16,6-6 0 15,-13 6-1-15,-4-6 1 16,0 6-1-16,-4 10 1 16,-3-1-1-16,-3 4 1 15,-1 12-1-15,0 4 1 0,1-7 0 16,-11 6 0-16,3 13 0 16,7 0 0-16,-6 3 0 15,6 3 1-15,4 7-1 16,7-1 1-16,7 1 0 15,11-7 0-15,-4-6-1 16,7-9 0-16,4-4-5 16,7-9 0-16,-4 0-10 15,0-16 1-15</inkml:trace>
  <inkml:trace contextRef="#ctx0" brushRef="#br2" timeOffset="-140023.28">4484 1119 63 0,'0'31'31'0,"-18"23"-38"0,15-45 56 0,-15 10-47 16,-10 9 0-16,-11 7 0 15,-3 18 0 1,-18 47-5 0,3-9 1-16,15-12-2 15,10-10 1-15,0-16-11 16,15-22 1-16,6-18-5 15,1-26 0-15</inkml:trace>
  <inkml:trace contextRef="#ctx0" brushRef="#br2" timeOffset="-139741.75">4128 1169 41 0,'17'35'20'0,"-13"2"-19"0,-4-21 34 0,0 3-35 0,0 0 0 0,-4-4 0 0,4 4 0 16,0 0-4-16,0-10 1 15,0-9-9-15,0-9 0 16</inkml:trace>
  <inkml:trace contextRef="#ctx0" brushRef="#br2" timeOffset="-139393.5">4752 1066 59 0,'-7'15'29'0,"17"-8"-31"16,-10-7 52-16,8 0-50 15,-5 0 1 1,4 0-1-16,4 0 0 0,-8 0-1 0,4 0 1 16,0 0-7-16,4 0 1 15,-8 0-11-15,4-7 0 31</inkml:trace>
  <inkml:trace contextRef="#ctx0" brushRef="#br2" timeOffset="-139129.78">4731 1382 59 0,'10'29'29'0,"12"-20"-33"0,-19-9 47 0,4-6-44 0,4-4 0 0,-4 1-22 16,3-4 1-16,-10 1 18 16,0-1 0-16</inkml:trace>
  <inkml:trace contextRef="#ctx0" brushRef="#br2" timeOffset="-137474.02">5694 1734 35 0,'-4'19'17'0,"4"-19"-7"16,0 0 18-16,0-4-25 16,0-11 1-16,-3-4 0 15,-1-9 1-15,1-13-7 16,-8-6 1-16,4-16 3 16,-3 10 1-16,-1-16-2 15,4-3 0-15,3 9-1 16,1-3 0-16,3-3 0 15,3 13 1-15,4 2-1 16,4 4 1-16,-7 13 0 16,6-1 0-16,1 7 1 0,-1 9 0 15,1 0 0-15,3 9 0 16,-3 4 0-16,-1-1 0 16,4 1 0-16,0 9 0 15,8 0 0-15,6 0 0 16,14 0-1-16,11 0 1 15,3-6-2-15,-6-1 1 16,-1 7-7-16,-10 7 1 16,-7-1-12-16,-18 3 1 15,-7 10-1-15,-7 3 0 16</inkml:trace>
  <inkml:trace contextRef="#ctx0" brushRef="#br2" timeOffset="-137264.39">5683 1367 51 0,'-14'53'25'0,"32"-15"-22"0,-8-32 50 0,4-3-52 15,8 3 1-15,2-6-1 16,-2 0 1-16,9 0-4 16,1 0 1-16,3-9-7 15,1 9 1-15,-1-6-10 16,-7 3 0-16</inkml:trace>
  <inkml:trace contextRef="#ctx0" brushRef="#br2" timeOffset="-136935.36">6219 1436 53 0,'0'0'26'0,"-3"3"-31"0,-4-3 40 15,0 0-35-15,-4 6 1 16,-3 4 1-16,4-1 0 16,-8 10-3-16,4 15 0 15,7-12-2-15,-4 3 1 16,1 0-5-16,10 1 1 0,0-8-1 16,10-5 0-16,4-7 0 15,4-6 1 1,10-25-5-1,-3-3 1-15</inkml:trace>
  <inkml:trace contextRef="#ctx0" brushRef="#br2" timeOffset="-136722.86">6364 1571 42 0,'4'18'21'0,"-8"-14"-19"0,4-4 37 0,0-4-36 0,4-5 0 0,-4 3 5 0,3-4 1 0,4 7-8 0,11-6 0 0,0-4 6 0,17 1 0 0,4-7-2 0,-1 0 1 15,1-3-7 1,0 3 1-16,-4 1-11 0,-6-1 0 15,-5-10-9-15,-6 4 0 63</inkml:trace>
  <inkml:trace contextRef="#ctx0" brushRef="#br2" timeOffset="-135597.02">8357 1223 63 0,'-10'34'31'0,"-4"-25"-27"0,10-9 54 0,-3 0-58 0,-4 0 0 0,-3 4 0 16,-3 2 1-16,-8 3-1 15,0 1 0-15,1 15 0 16,-8 3 0-16,0 0 0 15,7 16 0-15,4 3-2 16,7 3 1-16,11-6-2 16,3 0 0-16,14-6-2 31,10-4 1-31,8-12-3 0,7-6 0 0,7-10-3 16,0-6 0-16,0-6-1 0,-4-4 0 15,0-8 0-15,-6 11 0 16,-5-5 4-1,-13-13 0-15,0 0 6 0,-4 6 0 16,-4 0 7-16,-3 0 0 47,0 10 4-47,0-4 1 16,-3 4 0-16,-8 6 0 0,-3-7-2 0,-3 10 0 0,-1 3-4 15,-3 4 1-15,0 2-3 16,0 1 0-16,3 5 0 15,1 4 0 1,3-10-4 62,3 10 1-78,8 0-2 16,6-3 1-16,4-4-4 94,0-5 1-94,1-7-5 78,-1-7 0-78,-4 4-7 31,4-16 0-15</inkml:trace>
  <inkml:trace contextRef="#ctx0" brushRef="#br2" timeOffset="-135282.12">8707 1571 45 0,'0'37'22'0,"-4"1"-24"0,1-41 33 0,3 3-29 0,-4 0 0 0,4 0 1 0,0 0 1 0,0 0-5 0,4 0 0 0,-1-7 3 0,8-5 1 0,-1-13-2 0,8-3 1 0,-1 3-2 0,1-4 1 0,-4-5-1 0,0 6 1 0,0-1-1 0,1 14 1 0,-1 5 0 15,3 10 0-15,-6 3 0 16,3 13 0-16,0 0-1 16,7 6 1-1,-10 12-1-15,3 1 1 0,0-10-2 16,-3-3 0-16,-1 3-4 16,1-6 1-16,-4-4-10 15,3-15 1-15,-2 0-2 16,-5-18 0-16</inkml:trace>
  <inkml:trace contextRef="#ctx0" brushRef="#br2" timeOffset="-135040.75">9126 1376 41 0,'0'50'20'0,"0"10"-17"0,0-47 40 16,4 8-43-16,-1 5 1 15,1-8 1-15,3-2 0 16,-3-7-2-16,-1 1 1 16,4-4 2-16,0-3 0 15,0 4 0-15,4 2 0 16,3-18-1-16,4-4 1 16,3 0-4-16,7-15 1 0,-10 3-10 15,3 0 0-15,0-13-7 16,0 10 1-16</inkml:trace>
  <inkml:trace contextRef="#ctx0" brushRef="#br2" timeOffset="-134852.85">9454 1536 54 0,'29'38'27'0,"9"-10"-27"0,-16-25 47 0,-5-9-48 16,4 0 1-16,-3-7-1 15,0-6 0-15,-4-6 0 16,-4 6 1-16,1 1-1 16,-11-8 0-16,0 8-1 15,-14-1 1-15,0 9 0 16,-4 7 0-16,-3 10-1 16,0 8 1-16,3-2 0 0,4 15 0 15,7 3 0-15,3-12 1 16,12 0-1-16,6 6 1 15,3 0-2-15,1 3 1 16,0-9-5-16,-1 0 0 16,-3-10-8-1,0-12 0-15</inkml:trace>
  <inkml:trace contextRef="#ctx0" brushRef="#br2" timeOffset="-134137.39">9747 1633 32 0,'4'0'16'0,"-1"0"-16"0,-3 0 22 0,0 0-21 15,4-9 1-15,-1-7 2 16,1-3 1-16,-1 1-5 16,4-1 0-16,4-3 4 15,3 3 1-15,7 0 0 16,4 0 0-16,7 4-1 15,10 2 0-15,8-6-1 16,-1 4 0-16,-3-1-2 16,-7 3 1-16,-4 1-2 15,-7-1 0-15,0-2-1 16,-7 5 1-16,-3 7-1 16,-7-3 0-16,-4 3-2 0,-11 12 1 15,1 1-2 1,-4 8 1-16,0-2-1 0,0 12 0 15,-1 7 1-15,1 12 0 16,4-22 2 15,3 3 0-15,3 0 2-16,4 7 0 47,-3-7 1-32,0 3 1 1,-1-2 0-16,-3-1 0 0,0 6-1 0,-3 4 0 0,-8-3-1 0,-7-1 0 0,-3-3-2 0,0-6 1 0,-4-6-1 0,4-3 0 16,3 0 0-16,4-13 0 0,7 3 1 0,7-6 1 0,11-9-1 15,10 2 1-15,7-8 1 16,4-7 0-16,7 3 0 16,14-12 1-16,0-7-2 15,0 0 0-15,-4-2-1 16,-3 5 1-16,-11-6-1 15,-10 7 0 17,-8-4-2 15,-10 7 1-32,-7 9 0 1,-3 0 1-16,-4 9-2 0,0 13 1 0,0 10 0 15,-4 9 1-15,4-4-1 0,0 4 1 0,4 0-1 16,3 6 1 0,0 3-2-16,7-9 1 0,0 0-4 0,3-4 0 15,1-2-9-15,3-10 1 0</inkml:trace>
  <inkml:trace contextRef="#ctx0" brushRef="#br2" timeOffset="-133758.71">10728 1627 22 0,'4'-12'11'0,"-1"21"-9"0,-3-9 9 16,0 0-9-1,0 0 1-15,0 0 4 16,4-6 0-16,-1 3-7 16,4 3 1-16,0 3 5 15,-3 3 0-15,-1-3-1 16,8 3 0-16,-1-6-2 15,1 3 0-15,0-3-1 16,-1 7 0-16,1-17 0 16,6 10 0-16,1 3-1 15,3 13 1-15,0 9-1 32,4 3 1-32,-4-2-2 0,0-8 1 0,1 1-3 15,2-3 1-15,4-7-2 16,1-9 0-1,-1-6-4-15,-7-10 0 0,0-2-6 16,-7-4 0 0</inkml:trace>
  <inkml:trace contextRef="#ctx0" brushRef="#br2" timeOffset="-133211.6">11384 1589 46 0,'18'16'23'0,"3"-16"-26"0,-18 3 41 16,-3-3-40-16,0 0 0 0,0 0-1 15,-3 0 1-15,-4 0 3 16,-7-3 0-16,3 6-2 16,-3 4 0-16,4-4 1 15,-1-6 1-15,-3 3-1 16,0 9 1-16,3 10 0 15,1 6 1-15,2 3-1 16,8-9 1-16,0 6-1 16,8 3 1-16,-1 0-1 15,0-2 0-15,10-8-1 16,12-8 1-16,2-4-2 16,8-6 1-16,-7 0-1 15,0-6 1-15,-1-4-2 0,1-5 1 16,-4-4-1-1,1-3 0-15,-5-13 0 16,-6 7 0-16,-1 3 0 0,-2 9 0 31,-1 4 1 16,-7-4 0-31,0 7 0-1,-7-1 1-15,0 10-1 0,-7 0 1 0,0-9 0 0,0 9 1 0,0 12-1 0,0 14 1 16,3 8-1-16,4 4 1 0,4-1 0 0,3 7 1 0,3-9-2 0,4-7 1 16,0-6-1-16,4-10 0 0,3-5-6 15,-3-17 0-15,-1-9-6 16,-13-2 0 0</inkml:trace>
  <inkml:trace contextRef="#ctx0" brushRef="#br2" timeOffset="-132624.15">13176 1825 58 0,'0'31'29'0,"-17"22"-37"15,20-43 55-15,1-1-47 16,-1 4 1-16,1-4-8 15,3-3 0-15,0-9 0 16,0-12 0-16,0-11-9 0,-4-8 1 16</inkml:trace>
  <inkml:trace contextRef="#ctx0" brushRef="#br2" timeOffset="-132235.92">13204 1627 29 0,'4'9'14'0,"0"1"-7"0,-1-13 18 0,1-4-26 0,3 4 1 16,0 6 0-16,7 4 1 16,3-17-1-16,12 10 1 31,6-6-1-31,4 3 1 0,-4-13 0 0,7 7 0 16,1-7 1-16,-4 4 1 0,-8 2 0 15,-6 4 1-15,-7 3-1 16,-8 3 1-16,-3 3-2 15,-10 6 1-15,-4 1-3 16,-4 5 1-16,0-5-2 16,1-7 1-16,-1 0 0 15,8 0 1-15,-1 4-1 16,-3 2 1-16,4 3 1 16,6 4 0-16,8 3 2 15,6 0 0-15,1 6 0 16,3-6 1-16,-3-4-2 15,-4 4 1-15,-7 6-3 16,-14 4 0-16,-7 5-6 0,-7-12 0 16,0-6-12-16,-4-10 0 15</inkml:trace>
  <inkml:trace contextRef="#ctx0" brushRef="#br2" timeOffset="-131701.04">15194 1793 47 0,'-3'29'23'0,"17"-20"-11"0,-11-18 31 0,8 9-41 16,-1-7 0-16,1-5 0 15,7-4 1-15,-4-3-5 0,0 0 1 16,0 4 3-16,0-1 0 16,0 3-2-1,0 4 1-15,0-7-1 0,1 7 1 16,2 0-1-16,4-1 1 15,8 1-4-15,-1 2 1 16,0 4-3 0,0-3 0-16,0 6-4 0,1 0 0 15,-1 6-8 17,-3-6 0-32</inkml:trace>
  <inkml:trace contextRef="#ctx0" brushRef="#br2" timeOffset="-131095.15">15910 1643 54 0,'25'15'27'0,"-21"-30"-26"0,-4 15 48 0,-8 0-49 15,-9 3 1-15,-4 3-1 16,-8 0 1-16,1-2-1 16,7 2 0-16,0 3 0 15,0 1 1-15,0 2-1 16,3 4 1-16,4 0-2 15,3 2 1-15,8-8-1 16,3-1 0-16,3 7-1 16,4-16 1-16,7 3-2 15,4-3 1-15,0-3 0 0,3-10 0 16,0 1-1-16,0 2 1 16,-3-8-2-16,-1 2 0 15,-2-3 0-15,-5 0 0 16,1 10 1-16,-1-4 0 15,1 10 1-15,-1 6 1 16,-2 10 0-16,-1-4 0 16,3 10-2-16,1 0 1 15,3-3-3-15,3-7 0 16,8 0 1-16,0-15 0 16,7-6 3-16,3-10 1 15,4-7 2-15,-4-15 1 0,7-18 2 16,15-13 1-16,-4-23-1 15,-7 1 0 1,-15-19-1 0,-10-6 0-16,-24-4-2 15,-22 26 0-15,1 0 1 0,2 15 0 0,-2 22 0 16,6 16 0-16,-10 32-1 16,3 11 1-16,0 33-1 15,1 30 1-15,3 23-2 16,10 2 0-16,4 29-1 15,3 6 0-15,8 4-2 16,-1-13 0-16,5-26-6 16,-5-18 1-16,-3-16-9 15,-7-28 1 1</inkml:trace>
  <inkml:trace contextRef="#ctx0" brushRef="#br2" timeOffset="-130869.28">16037 1527 46 0,'0'25'23'0,"11"-22"-16"0,-8-3 36 16,26-9-42-1,6-7 1-15,4 3-3 16,-8-5 0-16,1 2-4 15,-4 6 1-15,4 1-6 16,-7 9 1-16,-4-9-7 16,0 2 1-16</inkml:trace>
  <inkml:trace contextRef="#ctx0" brushRef="#br2" timeOffset="-130584.02">16436 1508 56 0,'18'31'28'0,"20"-6"-33"15,-27-18 55-15,7-7-50 16,10-10 0-16,4-5 0 16,-4-1 0-16,0-3-1 15,-7 0 1-15,-7 0-1 0,-7 1 0 16,-7 8 0 0,-10 1 0-16,-8 3 0 0,-3 15 0 15,0 10 1-15,0 12 0 16,3-9 0-16,4 6 1 15,3 4-1 1,8-1 1-16,6-6-1 0,11-6 1 16,11-10-2-16,10-6 1 15,8-9-7-15,-4 6 1 16,-4-16-10-16,-3-5 0 16</inkml:trace>
  <inkml:trace contextRef="#ctx0" brushRef="#br2" timeOffset="-129577.85">18493 1938 46 0,'3'0'23'0,"8"-29"-14"0,-8 20 34 16,-3-4-42-16,0 1 1 16,0 2 1-16,-3 1 1 15,3 0-5-15,-4-4 0 16,-3 10 3-16,-3-3 0 16,-5 3-1-16,-2 6 0 15,-1 3-1-15,-3 3 0 16,7 7 0-16,3 3 0 0,4-4 0 15,7 4 0-15,7-6-1 16,4 3 1-16,3-7-1 16,0 0 1-16,0-2-1 47,-3-4 1-47,-1-3-1 0,1 0 0 0,3-3-1 0,0-10 1 0,-3 1-1 15,6 5 0-15,-2-2 1 16,2-1 0-16,-3 7 0 15,-3 3 0-15,-1 0 1 16,-2 10 1-16,-1 2-1 16,0-2 1-16,0 2-1 15,0-2 0-15,7 2-5 16,0 4 1-16,4-13-11 16,3-3 0-16</inkml:trace>
  <inkml:trace contextRef="#ctx0" brushRef="#br2" timeOffset="-129173.91">18895 2217 36 0,'-21'44'18'0,"-1"15"-8"0,19-49 19 0,-1-7-29 15,1 3 1-15,-1-12 0 16,1-7 1-16,-1-18-2 16,1 3 0-16,-1-16 1 15,1-3 1-15,-1-16-1 16,4 0 0-16,4-6 0 16,3 3 0-16,3 7 0 15,4 15 0-15,4 6 0 16,7 10 1-16,3 3 0 15,0 19 0-15,-3 12-1 16,-4 3 1-16,-3 7-1 16,-4 12 1-16,-7 0-2 15,-7 7 0-15,-4-1-1 16,-6 1 1 0,-8-7-4-16,-3-6 0 0,0-6-7 0,0-1 1 15,3-15-5-15,11-18 1 16</inkml:trace>
  <inkml:trace contextRef="#ctx0" brushRef="#br2" timeOffset="-128711.92">19262 2411 46 0,'-7'25'23'0,"0"-15"-29"0,7-26 42 0,0 0-35 0,0-15 0 0,0-10 0 15,-4-6 1-15,4-13-3 16,0-5 0-16,0-8 2 15,4 4 0-15,3 7-1 16,3-1 0-16,8 7 1 16,10 12 0-16,7 0 1 15,8 16 1-15,-5 2 0 16,1 11 0-16,-10 2 0 16,-8 13 0-16,-4 10-2 15,-10 8 1-15,-10 1-2 16,-15 6 0-16,-10 10-2 15,-7-4 0-15,-4 1-4 0,7-14 1 16,4 1-7-16,10-3 1 16,8-13-4-1,10-6 0 32</inkml:trace>
  <inkml:trace contextRef="#ctx0" brushRef="#br2" timeOffset="-127880.6">20122 1869 55 0,'0'6'27'0,"0"3"-34"15,0-18 54-15,-3 9-46 16,-4-10 0-16,-4 10 0 15,-6 0 1-15,-1 4-2 0,0 5 0 16,-3 13 1-16,0-3 1 16,7 9-1-16,0-3 0 15,7 3-2-15,3-3 1 16,8-6-2-16,3 0 1 16,7-10-1-16,0-2 0 15,0-7-1-15,0-13 1 16,0 4 1-16,-3-4 0 31,0-21-14-31,-8-10 1 0</inkml:trace>
  <inkml:trace contextRef="#ctx0" brushRef="#br2" timeOffset="-127129.77">19745 2129 42 0,'11'6'21'0,"13"-25"-17"16,-17 4 23-16,0 2-25 0,0-12 1 16,0 0 1-16,1-3 1 15,-1-1-6-15,0-5 0 16,0 6 4-16,3-4 0 16,1 10-2-16,3 4 1 15,0 2-1-15,4 0 0 16,-1 7-2-16,5 6 1 15,-1-7-8-15,0 4 1 16,-3-7-8-16,-8 1 1 16</inkml:trace>
  <inkml:trace contextRef="#ctx0" brushRef="#br2" timeOffset="-126651.91">20412 1859 46 0,'0'19'23'0,"0"-13"-17"0,0-6 38 0,-4 0-43 15,-3 3 0-15,-3 10-1 16,-8-4 1-16,0 1-2 0,-6-1 1 16,-1 4 0-16,-3-1 1 15,3 1-1-15,4 2 1 16,7-5-2-16,3 6 1 16,4-7-2-16,7 0 1 15,4 1-1-15,6-1 1 16,4-9-1-16,7 3 0 15,1-6 0-15,-1 3 1 16,-4-6-1-16,-2 3 0 16,-1-7 0-16,-4 1 0 15,1 3-1 1,-4-1 1-16,0 7 0 0,0 0 0 0,0 4 1 31,-3 2 1-31,-1 6-1 0,-3 1 0 0,0 6-4 16,0-4 0-16,7 10-7 15,0-15 1-15</inkml:trace>
  <inkml:trace contextRef="#ctx0" brushRef="#br2" timeOffset="-126357.31">20750 1900 37 0,'11'0'18'0,"-4"0"-13"0,-7 0 29 0,0-10-33 16,-7 4 0-16,-4 9 0 0,1 0 1 16,-4 7-2-1,-4-1 0-15,-3 1 1 16,-4 9 1-16,4-7-1 0,3 10 1 16,4 0-1-16,7 0 1 15,4-3-1-15,10 0 0 16,3 6-5-16,4-16 1 15,1-6-6-15,2-6 0 16,4-19-5-16,4-6 1 16</inkml:trace>
  <inkml:trace contextRef="#ctx0" brushRef="#br2" timeOffset="-126006.79">20980 1436 46 0,'-11'94'23'0,"-10"19"-29"16,17-85 42-16,1 0-35 16,-8 4 1-16,8-4 0 15,-1-3 0-15,4-6-3 16,0 0 1-16,0-10 1 15,4-9 0-15,3 0-1 0,3 0 1 16,-3-6 0 0,4 3 0-16,3 3 0 0,4 0 0 15,7 0 1-15,3 0 0 16,3 3 0 0,1 12 1-16,-4 10-2 0,8-3 1 15,3 10-1-15,3-4 0 16,4-3-2-16,-4-6 1 15,-3-19-5-15,3-10 0 16,1-8-11-16,-12-14 1 16</inkml:trace>
  <inkml:trace contextRef="#ctx0" brushRef="#br2" timeOffset="-125465.96">22648 1589 43 0,'14'79'21'0,"18"-29"-9"0,-21-25 28 16,-1 25-39-16,4 4 1 16,4-1-1-16,3 10 1 15,-3-19-2-15,0-7 1 0,-4-12 3 16,-4 3 1-16,1-18 0 16,-1 2 0-16,-3-15 1 15,4-25 1-15,0-22-2 16,10-7 1-16,11-24-3 31,17 3 1-31,11-13-5 0,3 6 0 0,-6 13-6 16,-8 9 0-16,-6 10-16 15,-8 21 1-15,-17 26 0 16,-8 6 0-16</inkml:trace>
  <inkml:trace contextRef="#ctx0" brushRef="#br2" timeOffset="-125044.39">23103 2467 56 0,'-10'44'28'0,"20"-37"-32"0,-3-17 56 15,8-15-51-15,6 0 0 16,7-19 0-16,7-9 0 15,4-13-2-15,3-25 1 16,4-12 1-16,4-17 0 16,-1 4-2-16,7-9 1 15,-13 9 0-15,-8 19 0 16,-7 15-1-16,-7 29 1 31,-6 9-1-31,-5 25 1 0,1 10-1 0,-4 12 0 0,0 13-1 16,-4-7 1-16,1 35-1 15,-4 0 0-15,0 19 1 16,0 9 0-16,0 25 1 16,0 3 0-16,-4-12 0 15,1-6 0-15,3-1-1 16,0-3 0-16,0-15-3 16,3-19 1-16,1-9-7 15,-4-4 1-15,0-15-7 16,3-13 1-16</inkml:trace>
  <inkml:trace contextRef="#ctx0" brushRef="#br2" timeOffset="-124807.65">23361 2066 45 0,'11'41'22'0,"3"3"-14"0,-7-35 39 16,0-6-45-16,0 4 1 15,0-7 1-15,7 3 0 16,18-6-6-16,14-16 0 16,10-3-1-16,8 0 0 31,6-16-14-31,-6 7 1 16</inkml:trace>
  <inkml:trace contextRef="#ctx0" brushRef="#br2" timeOffset="-124613.59">24158 2198 60 0,'18'9'30'0,"-11"16"-38"0,-7-22 46 0,0-3-58 15,-7-3 0-15,-7 3-10 16,3 0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52:58.6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3:53:52.444"/>
    </inkml:context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2805 5497 42 0,'17'56'21'0,"22"-43"-15"0,-28-7 22 15,6 3-25-15,4 1 0 16,1-1 3-16,6 1 0 16,-7-4-7-16,-3 0 0 31,24-9 5-31,-3-13 1 15,-7-6-2-15,6-18 1 16,-9-14-1-16,-5-21 1 0,-6-3 0 16,-11-4 0-16,-14-15-1 15,-4-10 0 1,-20-56 0 0,2 16 1-16,12 21-2 15,3 7 0-15,3 16-1 16,11 9 1-16,-7 9-1 15,0 7 1-15,14 18-1 16,0 7 1-16,14 6-1 16,0 6 1-16,0 10-3 15,8 5 1-15,-1 11-4 16,-7 12 1-16,0 3-5 16,-3 0 0-16,-8 9-14 15,1-3 1-15</inkml:trace>
  <inkml:trace contextRef="#ctx0" brushRef="#br0" timeOffset="661.18">3468 5926 53 0,'3'0'26'0,"-3"-3"-22"16,0 3 34-16,0 0-38 16,0-3 1-16,-3 3-1 0,-8 0 0 15,-6 0-1-15,-1 3 1 16,4 7 0-16,-14 5 1 15,6 10-2-15,1 4 0 16,4-1 0-16,-1 6 1 16,14 1 0-16,4-4 0 15,4-6-1-15,14-6 1 16,3-10 1-16,11-9 1 0,3-12-1 16,-3-7 0-16,-4-3-1 15,-7-6 0-15,-3-7-8 16,-15 7 0-16,-6-9-8 15,3-4 1-15</inkml:trace>
  <inkml:trace contextRef="#ctx0" brushRef="#br0" timeOffset="1380.17">3806 3700 42 0,'4'3'21'0,"-15"6"-14"0,11-9 32 0,-3 10-38 16,-8-7 1-16,4 6 0 15,-10 4 0-15,3 3-3 16,-8 6 1-16,5-4 1 0,6-2 0 16,1 3-1-16,-1-7 0 15,0 4-1-15,11-7 1 16,11 7-1-16,0-6 0 15,10-1 1-15,10 3 0 16,1 1 0-16,3 6 1 16,-13-7-1-16,-1 1 1 15,-4 3-2-15,-17 6 1 16,0-4-3-16,-10 1 1 16,-11 0-5-16,3-13 0 0,-3 4-8 15,3-20 1 1</inkml:trace>
  <inkml:trace contextRef="#ctx0" brushRef="#br0" timeOffset="1595.27">3771 3659 60 0,'35'19'30'0,"29"-16"-28"15,-36-6 56-15,11-3-58 16,10-7 1-16,11-9-5 16,-10-6 1-16,-1 3-7 15,-10-3 0-15,-18 3-9 0,0 3 1 16</inkml:trace>
  <inkml:trace contextRef="#ctx0" brushRef="#br0" timeOffset="2206.87">5796 3857 41 0,'0'0'20'0,"0"12"-9"0,0-12 27 15,0 13-35-15,0 9 1 16,0 6 0-16,0 13 1 15,0 3-7-15,4 9 0 0,-1 10 2 16,1-10 1-16,-1-6-7 16,4-9 0-16,-7-7-10 15,-7-12 1-15</inkml:trace>
  <inkml:trace contextRef="#ctx0" brushRef="#br0" timeOffset="2658.44">4463 4744 55 0,'0'3'27'0,"0"-3"-23"0,10 0 45 0,1 0-46 0,10 0 0 15,11-3 2-15,7 3 0 0,21 0-5 16,21-3 0-16,28 0 5 15,22-7 1 1,34-2-1-16,8-4 1 0,32-6-3 16,14 3 0-16,-1-9-2 15,1-16 1-15,-25 4-3 16,4-8 1-16,-22-2-3 16,-28 13 1-16,-28 8-1 15,-32 4 0-15,-24 10-5 16,-25 12 0-16,-29 12-14 15,-20 0 0-15</inkml:trace>
  <inkml:trace contextRef="#ctx0" brushRef="#br0" timeOffset="6517.14">4523 5688 39 0,'14'31'19'0,"7"-21"-11"0,-14-1 19 0,4 10-24 16,-1 0 0-16,1 6 3 15,6 3 0-15,-6 0-8 16,7 4 1-16,-8-4 4 15,1-6 1-15,-1 3-2 16,-3 0 0-16,4-9-2 16,-8-4 1-16,5-2-1 15,-5-14 0-15,4-11 0 16,-3-7 0-16,6-10-1 16,4-15 1-16,-3 4-1 15,0-8 1-15,-1-2 0 16,-10 0 0-16,0-10-1 15,0 7 1-15,0 2 0 16,0 1 0-16,-7 9-1 16,4 6 1-16,3 4 0 15,-8-4 0-15,8 13 0 0,-3-9 0 16,3 12-1-16,0 0 1 16,3 3 0-16,-3 3 0 15,0 4 0-15,8-7 1 16,-5 6-1-16,8 4 1 15,-1 3-1-15,4 0 1 16,-3 6 0-16,-1 0 0 16,8-7-1-16,3 7 1 15,0-3 0-15,8 0 1 0,2 0 2 16,19 0 0 0,10 0 0-16,10-1 1 0,29 4 0 15,21-3 1-15,11-3-3 16,17-7 1-16,11-2-3 15,-8-10 1-15,8 9-2 16,-4 3 1 31,7-5-2-47,-27 5 0 0,-1 7-1 0,0 6 0 0,0-3-2 0,-14 6 0 16,-29-3-3-16,-10-3 0 0,-21 3-6 15,-14-7 0-15,-17 1-5 16,-22-10 0-16</inkml:trace>
  <inkml:trace contextRef="#ctx0" brushRef="#br0" timeOffset="7490.58">4403 5098 41 0,'0'13'20'0,"0"0"-11"15,0-10 31-15,3 0-37 16,-3 0 0-16,7 0 1 16,-7-3 1-16,11 0-7 15,-1 0 1-15,5 3 3 16,2 0 1-16,1 0-2 16,3 1 0-16,-3-1-1 15,-8 0 1-15,1-3-2 16,-1 0 1-16,-10 3-1 15,0-3 0-15,0 0 0 16,-10 3 0-16,-1 3 0 16,1 4 1-16,-1-1-1 15,-3 1 0-15,3-1 1 16,1-3 0-16,6 1 0 16,-6 2 1-16,10 4-1 0,-7-13 1 15,7 3-1-15,7 0 1 16,3 3 0-16,1 0 1 15,-1 1 0-15,1 2 1 16,-4 0-2-16,4 1 1 16,-11 2-2 15,-14 4 1-31,-1 3-2 16,-13 6 1-16,-11 0-7 0,-3 3 0 0,-7-25-10 0,-4 10 0 15</inkml:trace>
  <inkml:trace contextRef="#ctx0" brushRef="#br0" timeOffset="9760.71">5390 5497 48 0,'-7'6'24'0,"4"-6"-18"15,3 3 24-15,0 3-28 16,-7-3 0-16,3 7 0 16,-6 2 1-16,-1 4-4 15,4 0 0-15,0 3 2 16,-4-7 1-16,1 1-2 16,6-1 1-16,-6 1-1 15,10-1 0-15,0-2 0 16,10-1 1-16,1 1-1 15,10-7 1-15,-3 6 0 16,6-3 0-16,-2 7-1 0,-8-4 1 16,-4 7-1-16,-10 6 0 15,-10 0-1-15,-4-3 0 16,-11 3-4-16,0-13 0 16,0 4-9-16,4-7 1 15,-7-9-2-15,7-7 0 16</inkml:trace>
  <inkml:trace contextRef="#ctx0" brushRef="#br0" timeOffset="10003.33">5383 5434 62 0,'22'6'31'0,"62"-15"-37"16,-48-4 66-16,16-2-59 15,12-7 0-15,6 3-3 16,8-3 0-16,-14 9-5 16,-1 4 0-16,-10 3-11 15,-11-4 0-15</inkml:trace>
  <inkml:trace contextRef="#ctx0" brushRef="#br0" timeOffset="10317.78">6001 5766 52 0,'-4'10'26'0,"15"-7"-23"0,-8-3 38 0,8 0-40 15,3-6 1-15,7-1-1 16,11-2 1-16,10 3-5 15,8-1 0-15,-12 1-8 16,8-3 1-16,-10-4-6 16,2 1 1-16</inkml:trace>
  <inkml:trace contextRef="#ctx0" brushRef="#br0" timeOffset="10602.4">6946 5406 45 0,'-24'44'22'0,"-12"9"-25"0,22-37 38 0,-4 9-35 16,-13 9 0 0,3-2-2-16,-1 8 1 0,8-2-4 15,0 0 0-15,0-4-8 16,10-15 1-16</inkml:trace>
  <inkml:trace contextRef="#ctx0" brushRef="#br0" timeOffset="10794.64">6639 5371 33 0,'18'16'16'0,"31"50"-4"16,-31-47 24-16,3 9-33 16,0 16 1-16,8 0 0 15,-1 6 0-15,-4 3-7 16,5-6 0-16,-1-9-2 15,-3-10 1-15,-1-12-10 0,-3-16 0 16</inkml:trace>
  <inkml:trace contextRef="#ctx0" brushRef="#br0" timeOffset="11562.73">8587 4277 57 0,'7'37'28'0,"-4"32"-29"0,-3-59 50 16,-3 6-50-16,-1 12 0 15,1 3 0 1,3 4 1-16,0 5 0 0,-11 4 1 16,8-6-1-16,-1-4 0 15,-3-9 0-15,0-9 0 16,-4-3 0-16,4-13 1 0,-10-7-1 16,-1-5 1-16,0-10-1 15,1 9 1-15,-12-2-1 16,8-1 0-16,-14 0-1 15,10 4 1-15,4 2-1 16,0 7 0-16,3 6 0 16,-3 4 0 15,0 5 1-31,3 20 0 0,11-1 1 0,7 13 0 0,4 6-1 16,10-3 1-16,0-6 0 15,11-4 0-15,7-5-2 16,10-7 1-16,7-9-6 15,1-7 1-15,6-6-12 16,15-19 1-16</inkml:trace>
  <inkml:trace contextRef="#ctx0" brushRef="#br0" timeOffset="11772.47">9232 4619 44 0,'-24'56'22'0,"-36"10"-15"0,49-44 28 15,-10 6-34-15,-7 13 0 16,-8-10 0-16,5 7 1 0,-1-7-4 16,7-3 1-16,4-6-5 15,3-9 1-15,8-13-9 16,-1-3 0-16</inkml:trace>
  <inkml:trace contextRef="#ctx0" brushRef="#br0" timeOffset="11924.04">8767 4659 55 0,'56'54'27'0,"46"30"-29"15,-66-52 47-15,2-1-45 16,8 4 1-16,4-1-4 15,-1 1 1-15,-10-4-13 16,-14-6 1-16</inkml:trace>
  <inkml:trace contextRef="#ctx0" brushRef="#br0" timeOffset="13229.91">10513 4575 57 0,'3'15'28'0,"11"-8"-18"0,-3-7 29 15,3 0-37-15,4 0 1 16,14 0 0-16,6 0 1 15,8-7-5-15,14 4 0 16,11 0 3-16,6 0 0 16,4 0-5-16,-10 0 0 15,-15 3-9-15,-10 3 1 16,-17-3-8-16,-19 0 1 0</inkml:trace>
  <inkml:trace contextRef="#ctx0" brushRef="#br0" timeOffset="13409.06">10428 4998 73 0,'25'22'36'0,"38"-6"-46"16,-27-16 70-16,13-7-61 15,25-2 1-15,14-4-11 16,8 7 1-16,-5 0-5 15,-27-7 1-15</inkml:trace>
  <inkml:trace contextRef="#ctx0" brushRef="#br0" timeOffset="14800.61">17635 2170 49 0,'4'25'24'0,"3"-22"-16"16,-7 3 25-16,0 3-33 15,-4 10 0-15,-3 0 0 0,-3 6 1 16,-8 3-1-16,-7 10 1 15,-3 12 0-15,0-3 0 16,3 13 0-16,8-7 1 16,-1 0 0-16,4 4 0 15,3-4 2-15,-3-6 0 16,7-12 1-16,14-10 0 16,11 0 0-16,7-6 0 15,6-4-1-15,5-5 1 16,6-1-6-16,0-6 1 0,4 4-9 15,0-4 0-15,-7 3-12 16,-11-15 0-16</inkml:trace>
  <inkml:trace contextRef="#ctx0" brushRef="#br0" timeOffset="15014.34">17960 2772 53 0,'3'22'26'0,"-17"22"-20"16,18-35 37-16,-4 3-43 15,0 4 1-15,0-6-1 16,0-1 1-16,-4-3-6 0,4-3 1 16,0-6-11-1,0-12 0-15,0-4-1 16,4-16 0-16</inkml:trace>
  <inkml:trace contextRef="#ctx0" brushRef="#br0" timeOffset="15168.79">17907 2427 29 0,'7'28'14'0,"7"16"-6"0,-3-35 23 15,-1 4-31-15,4-1 1 16,4 1-7-16,3 3 1 15,4 2-3-15,3-5 1 0</inkml:trace>
  <inkml:trace contextRef="#ctx0" brushRef="#br0" timeOffset="15628.09">18217 2797 41 0,'8'9'20'0,"6"-12"-23"15,-7-3 33-15,3 3-30 16,1-7 0-16,3 1-1 16,0 6 1-16,0-4-1 15,0 1 1-15,0 6-1 16,-3-6 1-16,0 3-1 16,-4-7 1-16,0 1 0 15,0 3 0-15,-4 6 0 16,1 0 0-16,-1 6 0 0,1-3 0 15,-1-3 0-15,4 0 1 16,0 0-1 0,1 0 1-16,-1 0-1 0,3 0 1 15,-3 6 0-15,0-6 1 16,0 3 0-16,0-3 1 16,0 0 0-16,1 7 0 15,-8-7 0 32,7 0 0-47,3 0 0 0,-3 0 0 0,4 0-2 0,-1-7 1 16,4 14-1-16,1-14 1 0,-1 14-1 0,3-7 0 0,-3 9-2 15,1-9 1-15,-1 0-4 16,0 0 1-16,0 0-6 16,0 0 1-16,0-9-7 15,4-7 0-15</inkml:trace>
  <inkml:trace contextRef="#ctx0" brushRef="#br0" timeOffset="15809.29">18785 2778 53 0,'-7'41'26'0,"0"40"-34"16,7-78 48-16,0 7-42 0,0-1 1 15,0-9-13-15,0 0 1 16,4-9 7-16,-1-13 0 16</inkml:trace>
  <inkml:trace contextRef="#ctx0" brushRef="#br0" timeOffset="15976.34">18792 2383 13 0,'32'0'6'0,"14"-69"-11"0,-32 50-3 16,7-9 7-16,1-16 0 0</inkml:trace>
  <inkml:trace contextRef="#ctx0" brushRef="#br0" timeOffset="16183.22">19202 1608 35 0,'0'7'17'0,"10"30"-22"0,-10-21 35 0,-3 12-29 16,-8 16 1-16,-3 19 0 16,-4 9 1-16,4 16-4 15,-3 12 0-15,3 22 2 0,3 4 1 16,0-1-2-1,4-18 1-15,0-23-6 0,4-21 1 16,3-22-7 0,0-29 1-16</inkml:trace>
  <inkml:trace contextRef="#ctx0" brushRef="#br0" timeOffset="16364.2">18884 2527 39 0,'28'44'19'0,"29"-25"-7"0,-39-19 32 0,6 0-43 16,11-10 0-16,15-5 1 15,6-7 0-15,-3 0-8 16,-3 0 1-16,-12 0-9 16,-9 0 0-16</inkml:trace>
  <inkml:trace contextRef="#ctx0" brushRef="#br0" timeOffset="17232.96">21043 2035 56 0,'-3'19'28'0,"-1"28"-28"0,4-29 44 0,-3-2-44 16,-4 9 1-16,0 13-1 15,-4-1 1 1,0 7-1-16,1 10 0 0,3 5 1 15,-4 4 1-15,1 0 0 16,2-16 0-16,-2-3-1 16,-4-10 0-16,3-9-1 15,-3-6 0-15,-7-10-1 16,-4-9 1-16,1-9-2 16,-5 0 1-16,5-13-1 15,-1 9 0-15,0 7-1 16,-3 6 0-16,3 9 0 15,1 13 1-15,2-3 0 16,5 6 0-16,6 6 1 0,4 4 0 16,7-7 1-16,11 4 1 15,3 2-1-15,4-3 0 16,10-2 1-16,18-4 1 16,7-7-1-16,6-8 1 15,9-7-1-15,2-3 0 16,-10-6-1-16,-11-4 1 15,-3-8-2-15,0-4 1 16,-11-7-1-16,-3-2 0 16,-7 6 1-16,-11 0 0 15,-7-3-1-15,-7 6 1 0,-7 0 0 16,3 12 1-16,-3 1-1 16,0 18 0-16,-3-9-1 15,-1 10 1-15,-3 5 0 16,0 14 1-16,0-4-1 15,3-3 0-15,8 6 1 16,3 3 0-16,7-3-1 16,7-9 1-16,0 6-2 15,7-12 1-15,0-7-7 16,4-9 0-16,10-10-9 16,4-8 1-16</inkml:trace>
  <inkml:trace contextRef="#ctx0" brushRef="#br0" timeOffset="17550.06">21555 3029 46 0,'-4'-3'23'0,"-13"-57"-18"0,13 35 36 15,-3-13-41-15,-4-18 1 16,1-16 0-16,-1-13 1 16,1-6-2-16,3 3 0 15,7-3 1-15,3 1 1 16,8 8-1-16,13 13 1 0,8 6 0 16,7 10 0-16,0 25-1 31,-4 9 0-16,-7 19-5-15,-3 9 1 0,-7 20-12 0,-8 5 1 0,-13-6-3 16,-4 0 0-16</inkml:trace>
  <inkml:trace contextRef="#ctx0" brushRef="#br0" timeOffset="17716.09">21354 2784 51 0,'35'19'25'0,"25"-6"-28"0,-35-10 50 16,6-3-48-16,12-3 1 16,3-1-13-1,-4-5 0-15,-7 0 5 0,-3 9 0 16</inkml:trace>
  <inkml:trace contextRef="#ctx0" brushRef="#br0" timeOffset="17927.68">21960 3145 64 0,'0'6'32'0,"11"-6"-48"15,-4-9 58-15,-7 2-66 16,-3-5 0-16,-5-7-6 15,-2 7 0-15</inkml:trace>
  <inkml:trace contextRef="#ctx0" brushRef="#br1" timeOffset="23570.27">5292 6202 29 0,'28'-9'14'0,"60"-7"-5"16,-56 10 15-16,7 0-23 16,21-4 1-16,3 4 0 15,18-3 0-15,7-4-3 0,18 4 0 16,-3-7 2-16,-12 3 0 16,5-9-1-16,-5 4 0 15,-3 5-2-15,-6 4 0 31,-12 5-3-31,-3 4 0 0,-14 7-3 0,-3-1 1 16,-8-6-3-16,-7 3 1 16,-7-9 0-16,-6 3 1 15</inkml:trace>
  <inkml:trace contextRef="#ctx0" brushRef="#br1" timeOffset="24080.65">5193 6428 30 0,'7'13'15'0,"18"-17"-17"0,-15 1 35 16,4 3-29-16,11 0 1 15,14 0 4-15,17-3 1 16,25 0-12-16,1-3 1 16,16-1 6-16,15-5 1 15,21 3-3-15,-14-1 0 0,4-6-3 16,-1 1 1-16,1 2-2 15,-8-2 1-15,-21 2-2 16,-17 4 0 0,-36-4-13-1,-17 4 1-15</inkml:trace>
  <inkml:trace contextRef="#ctx0" brushRef="#br1" timeOffset="25147.07">2462 7682 49 0,'15'38'24'0,"9"3"-19"16,-13-32 34-16,-11 4-38 15,0 5 0-15,3 4 0 16,4 0 1-16,4 10-3 0,0 9 1 16,-1 2 1-16,1-2 0 15,-1 3 0-15,1-6 1 16,3-7 0-16,-3-3 1 15,-1-12 0-15,1-10 1 16,-1-9 0-16,8-9 1 16,7-10-1-16,3-16 0 15,11-9-2-15,10-16 1 16,0-15-1-16,4-4 0 16,-3-9-3-16,-1 10 1 15,8-1-8-15,-8 7 0 16,4 3-13-16,-4 15 1 0</inkml:trace>
  <inkml:trace contextRef="#ctx0" brushRef="#br1" timeOffset="26035.7">3150 8366 44 0,'0'9'22'0,"18"-24"-13"16,-15 8 23-16,8-8-30 15,7-17 1-15,-1-5 1 0,5-13 0 16,2-13-5-16,4-3 0 15,4-12 4-15,7-7 0 16,7 3-2-16,-7 7 0 16,-8 3 0-16,8 6 0 15,-18 10-1-15,-3 6 0 16,3 6 0-16,-10 9 0 16,3 4-1-16,0 12 0 15,0 6-2-15,4 10 1 16,-8 16 0-16,-6 9 0 0,-1 12-1 15,-3 4 1-15,-3 9 1 16,-1 3 0-16,-3 10 1 16,4-1 1-16,-4 20-1 15,7-4 0-15,0 6 0 16,0 4 1-16,0-10-1 16,0-15 0-16,0-10-4 15,0-12 1-15,0-13-5 16,0-9 0-16,0-13-6 15,0-16 1-15</inkml:trace>
  <inkml:trace contextRef="#ctx0" brushRef="#br1" timeOffset="26248.16">3302 8018 61 0,'11'28'30'0,"17"-19"-33"0,-11-5 60 16,5-1-57-16,16-3 0 15,5-7-2-15,-4 1 1 16,-1-3-5-16,1-7 0 16,-7 4-12-16,-4-1 0 15</inkml:trace>
  <inkml:trace contextRef="#ctx0" brushRef="#br1" timeOffset="27174.05">5031 8316 39 0,'-11'6'19'0,"-7"-9"-14"0,8 3 21 16,3 0-25-16,-4-3 1 15,-3 6 2-15,0-3 0 0,0 3-5 16,-7 3 1-16,3 4 2 16,7-4 1-16,1 0-2 15,-1 4 0-15,4-1-2 16,4-3 1-16,6 1-2 16,4-1 1-16,4-6 0 15,10-3 0-15,0-4 0 16,0-2 0-16,1 0 0 15,2-1 1-15,-3 4-1 16,-6-7 1-16,-1 7-2 16,-4-3 1-16,1 9-2 15,-1 0 1-15,-6 0 0 16,3 3 0-16,0 3 0 16,-3 10 1-16,3 0 0 15,3 2 1-15,1 4 1 16,-1 0 0-16,8-6 0 15,3-4 1-15,-7-5 0 0,11-4 0 16,-11-9 1-16,4-10 0 16,10-9 0-16,-3-13 0 15,3-18 0-15,11-13 0 16,-1-10-1-16,12-15 1 16,-18-25-1-16,-4 31 0 15,-3-56-1-15,-11 16 0 16,-4 8 0-16,-10 14 0 15,0 21-1-15,-7 22 1 16,-7 7-2-16,-4 15 1 0,8 25-2 16,-8 23 0-16,1 15-2 15,2 28 0-15,5 22 0 16,-8 22 1 0,15 94 0-1,3-22 1-15,0-21 0 16,10-39 0-16,1-24-3 15,3-23 1-15,-3-24-7 16,3-19 0-16</inkml:trace>
  <inkml:trace contextRef="#ctx0" brushRef="#br1" timeOffset="27389.92">5129 7936 54 0,'0'16'27'0,"32"-13"-31"0,-18-6 49 16,4 3-44-16,10 3 0 15,22-3 1-15,9-3 0 16,19 0-5-16,3 3 0 16,-10-3-11-16,-11 0 1 15,-7-7-3-15,3 4 1 16</inkml:trace>
  <inkml:trace contextRef="#ctx0" brushRef="#br1" timeOffset="27796.26">6985 7745 52 0,'-7'25'26'0,"-7"-6"-25"0,7-13 49 15,3 7-48-15,-6 12 0 16,-15-3 0-16,-14 15 0 16,-3 10-4-16,-8 10 1 15,1 15-2-15,3 0 0 16,4-3-7-16,10-12 1 15,11-20-8-15,10-18 1 0</inkml:trace>
  <inkml:trace contextRef="#ctx0" brushRef="#br1" timeOffset="27985.06">6657 7958 39 0,'35'63'19'0,"25"6"-19"16,-39-47 27-16,1 12-29 15,-1 1 0-15,0 3-14 16,0-7 0-16,4-12 14 16,3-10 1-16</inkml:trace>
  <inkml:trace contextRef="#ctx0" brushRef="#br1" timeOffset="28239.48">7172 7939 60 0,'0'10'30'0,"4"-7"-39"0,3-3 63 16,3 0-52-16,8-3 1 16,14 0 0-16,6 3 1 0,-2 0-7 15,-1-3 0-15,-3-4-2 16,-1 4 0-16,-9 0-13 16,-8 0 0-16</inkml:trace>
  <inkml:trace contextRef="#ctx0" brushRef="#br1" timeOffset="28405.49">7133 8131 41 0,'7'22'20'0,"11"-10"-18"16,-11-9 23-16,4 1-27 15,6-1 0-15,11-3-11 16,4-3 0-16,10-10 9 15,-10-6 1-15</inkml:trace>
  <inkml:trace contextRef="#ctx0" brushRef="#br1" timeOffset="28781.14">8139 7745 39 0,'3'19'19'0,"-24"-16"-18"0,14 0 35 16,-7 3-34-16,3 1 0 0,-10 5 1 15,-4 4 1-15,1 3-5 16,-12 3 0-16,5-7 2 16,-1-2 1-16,0 3-1 15,7-1 0-15,11 1 0 16,-3-4 0-16,10 1-1 15,7 0 1-15,7-1 0 16,10-3 0-16,8 1 0 16,10 2 1-16,1-2 0 15,2 6 0-15,-2 9 0 16,-5-10 0-16,-9 10-1 16,-12 4 0-16,-10 8-2 15,-10-5 0-15,-8-4-7 16,-7-3 1-16,-7-9-10 15,-6-7 1-15</inkml:trace>
  <inkml:trace contextRef="#ctx0" brushRef="#br1" timeOffset="28974.57">8079 7726 56 0,'60'28'28'0,"24"-46"-29"0,-56 8 48 16,18-9-47-16,14-6 0 0,11-6-3 16,14-10 0-1,-4-3-3-15,-7 4 1 0,-14-11-11 16,-14 4 0 0</inkml:trace>
  <inkml:trace contextRef="#ctx0" brushRef="#br1" timeOffset="29861.21">4346 3518 18 0,'78'-28'9'0,"-29"9"12"0,-35 3-1 15,4-9-15-15,-11-3 1 16,4-7 2-16,-18-8 0 16,-4 2-12-16,-21-6 1 15,-14 6 7-15,-17 6 1 16,-15 7-4-16,-13 6 1 15,-19 13-1-15,1 9 0 16,-11 12-2-16,11 10 1 16,-1 19-4-16,1 6 1 15,21 16-3-15,6 15 1 16,22 13-2-16,22 6 1 16,20 10 1-16,25-10 1 0,21-3 3 15,15-9 0-15,24-13 5 16,14-28 0-16,18-16 0 15,31-28 1-15,11-25-1 16,18-12 1-16,0-26-3 16,-29-9 0-16,-31 6-3 15,-21-6 1-15,-32 6-2 16,-39 3 1-16,-29 0-10 16,-38 4 0-16</inkml:trace>
  <inkml:trace contextRef="#ctx0" brushRef="#br1" timeOffset="43337.7">18235 11442 86 0</inkml:trace>
  <inkml:trace contextRef="#ctx0" brushRef="#br0" timeOffset="48747.13">11751 5368 49 0,'11'0'24'0,"27"-19"-13"0,-23 0 24 15,2-6-33-15,11-19 1 16,4-18-1-16,7-13 1 16,0-16-4-16,-7-7 1 15,-1 1 1-15,-6 0 1 0,-4-7-2 16,-7 1 1-16,-3-4-1 15,-4 20 0-15,-4 5-1 16,1 10 0-16,-4 19-1 16,-4 12 1-16,1 19-1 15,-4 16 1-15,-7 6-1 16,0 18 0 15,-1 14 1-15,1 5 0-16,4 20 0 0,3-1 1 0,0 20 1 0,3 2 0 0,4 10 0 15,11 12 1-15,3-3 0 16,-4 1 0-16,1-20-1 16,0-9 0-16,-4-10-1 15,0-5 1-15,0-26-4 16,3-12 1-16,4-7-5 16,4-12 0-16,3-13-9 15,7-9 0-15</inkml:trace>
  <inkml:trace contextRef="#ctx0" brushRef="#br0" timeOffset="48958.44">12421 4938 51 0,'4'35'25'0,"-4"12"-17"0,0-34 41 16,-4 5-48-16,1 7 1 15,-8-9 0-15,8 0 1 0,-1 0-6 16,4-10 0-16,0 0-5 16,7-15 0-16,-3-20-9 15,6 1 0-15</inkml:trace>
  <inkml:trace contextRef="#ctx0" brushRef="#br0" timeOffset="49130.07">12404 4606 31 0,'14'10'15'0,"3"18"0"0,-10-22 14 0,4 3-28 15,0-5 1-15,3 5 0 16,0 3 0-16,0 4-9 16,0-3 1-16,4-4-5 15,-1-3 0-15</inkml:trace>
  <inkml:trace contextRef="#ctx0" brushRef="#br0" timeOffset="49589.12">12608 4957 25 0,'21'22'12'0,"-10"6"-1"0,-7-28 13 0,3 4-23 0,0-8 0 16,0-2 1-16,0 3 0 15,3-3-3-15,-3-4 1 16,4 7 1-16,-4 0 1 0,0 6-1 15,0-3 1-15,0 3 0 16,0-3 1-16,4-3 0 16,-1 0 0-16,5 3 0 15,-1 0 1-15,3 0-1 16,1 0 0-16,0-3-1 16,-1 6 0-16,-3 3-1 15,-3 4 0-15,0 5-1 16,-4 1 0-16,-4 0-1 15,1-7 0-15,-1 4-2 16,1-13 1-16,3 0 0 16,0-19 0-16,0 3 0 15,3 7 1-15,1-13 0 16,0 3 0-16,3 0 2 16,3 7 1-16,5-4 0 15,9 16 1-15,5 6-2 16,2-3 1-16,5 7 0 15,6 2 0-15,0 1-2 16,4-7 1-16,-7-6-4 0,0-3 0 16,-4 3-9-16,-6-6 0 15,-12-7-2 1,-9 1 0-16</inkml:trace>
  <inkml:trace contextRef="#ctx0" brushRef="#br0" timeOffset="50135.01">11882 5553 48 0,'0'16'24'0,"-4"21"-22"0,4-24 48 16,0 6-48-16,4 0 1 15,-8 9 1-15,1 6 0 16,-5 7-5-16,-2 6 0 0,3 10 3 16,0-4 1-16,3 3-3 15,4-6 0-15,0-9-3 16,7-13 0-16,0-15-6 16,7-13 1-16,1-13-10 15,2-12 1-15</inkml:trace>
  <inkml:trace contextRef="#ctx0" brushRef="#br0" timeOffset="50433.83">11543 5864 58 0,'-14'28'29'0,"10"-13"-25"0,4-11 49 16,4 2-51-16,3-6 1 15,7-3 1-15,7 0 0 16,21-7-6-16,11-5 1 15,4-1-2-15,3-3 0 16,0 6-17-16,-4-2 1 0</inkml:trace>
  <inkml:trace contextRef="#ctx0" brushRef="#br0" timeOffset="51076.66">12361 5857 52 0,'-24'44'26'0,"13"-25"-15"16,11-19 31-16,0 0-37 16,0 0 1-16,4 3 1 15,6-3 1-15,8 0-11 16,10 6 1-16,14-2 6 15,8 2 0-15,6-6-5 16,8 0 1-16,-4-3-9 0,-7 0 1 16,-8-7-13-1,-6-6 1-15</inkml:trace>
  <inkml:trace contextRef="#ctx0" brushRef="#br0" timeOffset="51399.13">12823 5782 44 0,'-10'38'22'0,"6"-16"-10"0,8-19 26 0,-1 3-36 16,4 0 0-16,4-3 1 15,3-3 0-15,7 4-2 16,4 2 0-16,3-3 3 16,-3 6 1-16,-4 4-1 15,-3 6 0-15,-4 3-2 16,-14 12 1-16,-4-6-6 16,-6-3 0-16,-11 4-7 15,-11-1 1-15,-7-9-10 16,4-10 0-16</inkml:trace>
  <inkml:trace contextRef="#ctx0" brushRef="#br0" timeOffset="51796.5">13522 5735 57 0,'-7'25'28'0,"-25"25"-30"0,22-34 46 16,-8 0-43-16,0 2 0 0,-6 4-1 15,2-3 1-15,5 3-2 16,-1 0 1-16,4 0 0 15,3-3 1-15,4-3-1 16,4 2 0-16,6-2 0 16,12-3 0-16,6-4 0 15,7 0 0-15,0 4 0 16,0 3 0-16,-6 2 0 16,-5-2 0-16,-6 3-1 15,-1 3 1-15,-13-3-3 16,-11 3 0-16,-15 0-8 15,-6 0 1-15,-4-13-6 16,11-9 0-16</inkml:trace>
  <inkml:trace contextRef="#ctx0" brushRef="#br0" timeOffset="52035.71">13522 5707 58 0,'0'3'29'0,"4"19"-25"0,-1-19 54 15,4 0-56-15,4-3 0 16,10 0 1-16,14-6 0 0,11 0-4 16,14-7 0-16,7-3 0 15,-4-2 0-15,-10-1-6 16,-7 0 1-16,-14 6-14 15,-11 1 1-15</inkml:trace>
  <inkml:trace contextRef="#ctx0" brushRef="#br0" timeOffset="52352.78">14298 5682 64 0,'4'37'32'0,"17"-24"-28"0,-14-10 50 16,7 0-54-16,7 0 0 16,7 0-1-16,8-9 1 15,-5 0-5-15,-2 0 0 16,-8 2-14-16,-14-2 0 16</inkml:trace>
  <inkml:trace contextRef="#ctx0" brushRef="#br0" timeOffset="53039.82">15014 6033 53 0,'36'56'26'0,"9"-31"-20"16,-31-18 33-16,4 2-38 15,-7-3 0-15,6-2 4 16,5-11 1-16,2-2-6 16,1-16 1-16,-4-10 4 15,0-15 1-15,0-16-1 16,-3-22 0-16,-11-18-2 15,-10-32 0-15,-8-6-2 16,-7-26 1-16,-3 4-1 16,4-6 0-16,2 24-1 15,5 4 1-15,6 6-1 16,11 16 0-16,7 12-1 16,8 16 0-16,6 12-2 0,7 26 0 15,11 21-4 1,7 17 0-16,0 8-8 0,-7 10 1 15,-18-6-6-15,-10 3 1 16</inkml:trace>
  <inkml:trace contextRef="#ctx1" brushRef="#br0">10859 3894 0,'0'0'16,"0"0"0</inkml:trace>
  <inkml:trace contextRef="#ctx0" brushRef="#br0" timeOffset="54185.74">15730 6346 51 0,'4'-6'25'0,"-25"-25"-8"15,14 21 25-15,-4 4-42 16,-3 3 1-16,-7-3 1 15,-4 9 1-15,-3 6-4 16,0 7 1-16,-1 6 0 16,5 12 0-16,3 4 0 15,-1 6 0-15,8-3-1 16,11-7 0-16,10-2-1 16,10-14 1-16,15-2 0 15,11-7 1-15,-5-12-1 16,1-9 0-16,-4-10 0 0,-3-3 0 15,-7 0-9 1,-7-4 1-16,-8-14-7 0,-3 5 0 16</inkml:trace>
  <inkml:trace contextRef="#ctx0" brushRef="#br0" timeOffset="54754.39">16069 3744 40 0,'11'34'20'0,"3"-27"-6"0,-11-7 27 0,1 3-37 0,-4 3 0 0,0 3 0 0,-7 4 1 16,-4-4-7-16,-6 7 0 0,-5 15 4 15,5 7 1 1,-4-7-3-16,3 13 1 0,0 3-1 16,4 0 0-16,7-9-2 15,7-7 1-15,11-6-5 16,3-12 1-16,3-23-10 16,1-8 1-16,-4-4-3 15,-7-6 1-15</inkml:trace>
  <inkml:trace contextRef="#ctx0" brushRef="#br0" timeOffset="54934.82">15886 3879 30 0,'-15'3'15'0,"12"-3"3"0,3 3 24 0,0 6-37 16,0 1 1-16,0-1 6 16,7-3 0-16,0 1-15 31,7-4 0-31,7-6 9 0,18-4 0 0,14-2-7 0,7 0 1 15,0-1-9-15,4 4 1 16,-5-7-11-16,-2-2 0 16</inkml:trace>
  <inkml:trace contextRef="#ctx0" brushRef="#br0" timeOffset="55435.77">18267 3919 57 0,'3'38'28'0,"8"25"-27"0,-8-54 45 15,-3 7-43-15,0 9 0 16,0 3-2-16,-3 0 1 16,-1 4-4-16,-3 15 1 15,0-10 1-15,0 1 0 16,0-7-6-16,0-6 0 15,0-3-9-15,0-3 1 0,0-9-3 16,7-1 0-16</inkml:trace>
  <inkml:trace contextRef="#ctx0" brushRef="#br0" timeOffset="55803.82">17216 4838 72 0,'3'6'36'0,"15"-6"-47"0,-4 4 76 0,11-4-63 0,10-7 1 0,32-2 1 0,35-7 1 15,22 1-6-15,31-7 0 16,25-4 4-16,17 5 0 16,15-5-2-16,-4 8 0 15,-14 2-4-15,-3 3 1 16,-36 4-7-16,-32-7 1 15,-20 7-15-15,-22-7 0 0,-14 4 1 16,-25 2 0-16</inkml:trace>
  <inkml:trace contextRef="#ctx0" brushRef="#br0" timeOffset="59106.03">17484 5171 45 0,'-14'21'22'0,"-4"1"-11"0,11-18 23 0,-4-1-34 15,-3 6 0-15,0 7 0 16,-4-1 0-16,-6 11 0 16,-4 11 1-16,-8 10 0 15,-3 10 1-15,4 12-1 16,0 22 0-16,7 15 0 15,6 4 1-15,8-3-1 16,11-7 0-16,10-9-1 16,11-16 1-16,6-18-2 15,4-10 0-15,4-19-9 16,-4-12 0-16,1-20-6 16,-1-5 1-16</inkml:trace>
  <inkml:trace contextRef="#ctx0" brushRef="#br0" timeOffset="59512.43">17840 5704 55 0,'-21'12'27'15,"-43"4"-29"-15,50-10 48 0,-3 7-46 16,-5 2 1-16,1-2 0 16,-3 3 0-16,2 2-2 15,5-2 1-15,6 3 0 16,8-7 1-16,6 4-1 15,4 3 1-15,7-3-1 16,7-1 0-16,8-2 1 16,-1 9 0-16,0-10-1 15,-7 4 1-15,-7 3-1 16,-7-7 0-16,-10 4-3 16,-8 3 1-16,-10 3-6 15,-3-3 1-15,-1-7-10 16,-3-2 1-16</inkml:trace>
  <inkml:trace contextRef="#ctx0" brushRef="#br0" timeOffset="59758.84">17671 5722 57 0,'14'13'28'0,"21"-16"-22"0,-21 0 48 0,11 0-50 16,10-10 0-16,11-9 0 15,14-3 0 1,7-6-7-16,-4 6 1 0,-6 6-3 16,-8 6 0-16,-10 10-15 15,-21 3 1-15</inkml:trace>
  <inkml:trace contextRef="#ctx0" brushRef="#br0" timeOffset="60009.2">18038 6055 64 0,'7'9'32'0,"53"4"-35"0,-43-13 48 15,11-6-46-15,11-4 1 16,0 1-7-16,-4-7 1 16,-3 3-7-16,-11 4 0 15,-7-7-4-15,-3-2 0 16</inkml:trace>
  <inkml:trace contextRef="#ctx0" brushRef="#br0" timeOffset="63580.62">19036 5813 40 0,'3'-31'20'0,"4"-16"-9"0,-7 41 21 15,0-1-28-15,0 7 1 16,0 0 1-16,0 7 1 0,-3 8-10 16,-4 7 1-16,-7 3 6 15,-7 4 0-15,-8 11-4 16,-2 7 1-16,-8-9-3 15,4 3 0-15,6-4-3 16,5-5 0-16,2-7-11 16,8-9 0-16,11-10 0 15,6-6 1-15</inkml:trace>
  <inkml:trace contextRef="#ctx0" brushRef="#br0" timeOffset="63826.37">18740 5694 38 0,'17'16'19'0,"11"-10"-11"0,-17 0 36 0,3 10-40 16,0 0 1-16,4 3 1 0,3 3 0 16,4 3-9-16,3 3 1 15,7 6 5-15,1 4 0 16,6 3-4-16,0 0 1 15,-3 6-5-15,-7-4 1 16,-4-5-10-16,-3-10 0 16,-1-15-3-16,1-10 1 15</inkml:trace>
  <inkml:trace contextRef="#ctx0" brushRef="#br0" timeOffset="64151.48">19251 5302 42 0,'7'35'21'0,"4"-1"-16"16,-8-21 39-16,4 9-41 15,0 6 1-15,4-12 2 16,3 9 1-16,7 15-8 16,7-2 1-16,4 19 5 0,0 12 1 15,3 0-3-15,-10 3 1 16,-11 0-3-16,-7 9 1 16,-14-12-4-16,-11-3 0 15,-6-9-7-15,-12-14 1 16,5-8-12-16,2-16 1 15</inkml:trace>
  <inkml:trace contextRef="#ctx0" brushRef="#br0" timeOffset="64514.67">19678 5076 49 0,'-4'16'24'0,"-3"6"-21"16,4-12 35-16,-1-1-37 16,4 10 1-16,0 6-1 15,0-6 1-15,0 6-4 16,4 0 1-16,3-6-2 16,3-7 0-16,1-6-8 0,0-2 0 15,-1-11-4-15,4-8 0 16</inkml:trace>
  <inkml:trace contextRef="#ctx0" brushRef="#br0" timeOffset="64723.92">19907 5036 37 0,'4'34'18'0,"-11"20"-12"16,3-45 32-16,-6 16-35 0,-4 6 0 0,-8 7 1 15,-6 3 0-15,-7 12-6 16,-4-3 1-16,7 0 1 16,8 1 0-1,2-11-9-15,5 1 1 0,3-6-7 16,0-20 1-16</inkml:trace>
  <inkml:trace contextRef="#ctx0" brushRef="#br0" timeOffset="65170.11">19854 5418 58 0,'4'22'29'0,"10"-9"-33"0,-7-13 56 15,0 0-49-15,4 0 0 16,3 0 0-16,3 3 1 16,8-3-6-16,-4 3 1 15,-3 0 2-15,0 0 1 16,-8 4-3-16,-3-1 0 16,-7 3-1-16,-3 1 1 15,-4-1-2-15,-4-6 1 16,0-6-1-16,1 3 0 0,-1-3 1 15,4 3 0-15,0 0 0 16,4 0 0 0,3 3 1-16,3 0 0 0,8 3 1 15,3 1 1-15,0-1 0 16,0 0 0-16,0 4 0 16,-3 2 0-16,-4 4-1 15,-7 6 1-15,-7 3-4 16,-7-9 1-16,-11-1-10 15,-3-2 1-15,3-7-5 16,7-3 0-16</inkml:trace>
  <inkml:trace contextRef="#ctx0" brushRef="#br0" timeOffset="65788.62">21078 4148 43 0,'4'41'21'0,"-8"34"-15"0,4-50 36 0,0-9-40 16,0 12 1-16,0 16 1 15,0 0 0-15,0 25-5 16,0-6 1-16,4 9 3 16,3 3 0-16,0-25-1 15,-3-6 0-15,-1-9-1 16,-3-10 0-16,-3-3-1 16,-11 3 1-16,-8-25-2 15,-2-6 1-15,-8-4-1 16,-7-2 1-16,-7-1-1 15,4 1 1-15,3 5 0 16,7 7 1 47,4 7-1-63,7 5 0 0,0 7 0 0,7-3 0 15,3 9 0-15,4 9 1 0,7 7 0 0,0-7 0 0,11 10-1 16,10-3 1-16,14-3-4 0,7-10 1 15,11-6-6-15,7-13 1 0,7-9-11 0,-10-15 1 0</inkml:trace>
  <inkml:trace contextRef="#ctx0" brushRef="#br0" timeOffset="66016.62">21802 4572 44 0,'7'18'22'0,"-7"51"-14"15,-4-53 30-15,4 6-37 16,-7 9 1-16,-10 16-1 16,-15-15 1-16,-11 9-3 15,-9 15 1-15,-8-3-1 16,0 10 1-16,3 0-5 16,8-10 0-16,13-12-9 15,8-13 0-15,11-19-1 16,6-18 1-16</inkml:trace>
  <inkml:trace contextRef="#ctx0" brushRef="#br0" timeOffset="66178.92">21329 4775 44 0,'14'10'22'0,"50"34"-20"0,-43-29 44 16,14 14-43-16,11 5 0 15,7 16 1-15,-4 10 0 16,8 15-7-16,6 0 0 0,-3 7-5 15,-14-1 1-15,-18 7-9 16,11 13 1 0</inkml:trace>
  <inkml:trace contextRef="#ctx0" brushRef="#br1" timeOffset="74480.39">25859 4261 42 0,'0'0'21'0,"3"-3"-16"0,-3-6 21 15,0 9-25-15,0-7 1 16,0 7 2-16,-3 7 0 16,-1 2-4-16,1 10 0 15,-4 9 3-15,-1 7 0 0,-2 8-1 16,3 1 1-16,0-3-2 16,3-3 1-16,4-7-2 15,0-6 1-15,11-6-1 16,3-3 0-16,4-16 0 15,3 0 0-15,3-7 0 16,5-11 1-16,2-11-1 16,-9 1 0-16,6-16-1 15,-4-6 1-15,-2 6-2 16,-1 0 0-16,0 13-1 16,-3 3 1-16,-4 12-1 15,-4 7 1-15,-3 2-1 16,0 17 1-16,-3 5 1 15,-1 11 0-15,-3 5 1 16,4 13 1-16,0 6-1 16,-1 3 1-16,4-3 0 0,-3-3 0 15,3-3-2-15,3-6 0 16,4-16-12-16,4-13 0 16</inkml:trace>
  <inkml:trace contextRef="#ctx0" brushRef="#br1" timeOffset="74978.02">26744 4133 48 0,'-7'37'24'0,"7"-21"-19"0,0-16 36 15,4 0-38-15,3 0 0 16,7 0 2-16,3 0 0 15,12 0-7-15,6-13 1 16,4-2 3-16,3 5 1 16,0-2-6-16,-10 2 1 15,-4 1-10-15,-7 3 1 16,-6-1-6-16,-12 4 0 16</inkml:trace>
  <inkml:trace contextRef="#ctx0" brushRef="#br1" timeOffset="75157.37">26762 4430 44 0,'-14'35'22'0,"24"-4"-13"15,-3-24 35-15,4-1-41 16,10-3 1-16,7-3 0 16,8-6 1-16,13-7-8 15,7 1 1-15,-3-1-3 16,-7 1 0-16,-7-1-12 15,-18 7 1-15</inkml:trace>
  <inkml:trace contextRef="#ctx0" brushRef="#br1" timeOffset="75714.25">27834 4029 28 0,'-17'22'14'0,"-5"-13"6"15,15 1 9-15,0 2-25 16,-3 4 1-16,-1 0 1 15,1 3 0-15,-1-1-8 16,0 4 1-16,4 0 5 16,0-9 0-16,4 6-2 15,3 3 0-15,3-7-1 16,4 1 0-16,7 0 0 16,4-1 0-16,3 4 1 15,0 3 0-15,4-6-1 0,3-1 1 16,-3 4-2-16,-11 6 1 15,-14 4-1-15,-7 5 0 16,-11-6-3-16,-10 7 0 31,-28-13-14 1,13-13 0-32</inkml:trace>
  <inkml:trace contextRef="#ctx0" brushRef="#br1" timeOffset="75950.64">27806 4064 66 0,'18'15'33'0,"17"-15"-29"0,-14-6 53 0,14 3-57 16,29-10 0-16,17-9-1 15,-7-6 1-15,7 3-6 16,0 6 1-16,-10 0-10 16,-15 10 1-16,-6 9-6 15,-11 6 0-15</inkml:trace>
  <inkml:trace contextRef="#ctx0" brushRef="#br1" timeOffset="76179.22">28208 4496 47 0,'18'10'23'0,"31"-4"-20"0,-31-6 40 0,3-3-44 16,4 0 0-16,6-4-13 15,5 1 0-15,-1-3 7 16,11 6 0-16</inkml:trace>
  <inkml:trace contextRef="#ctx0" brushRef="#br1" timeOffset="76446.09">29284 4224 54 0,'-10'15'27'0,"-50"26"-35"0,31-19 46 15,-13 0-38-15,0 3 1 16,-11 16-1-16,-11 6 1 15,-3 0-3-15,11 3 0 16,10-9-8-16,11-7 1 16,10-9-5-16,14-22 1 15</inkml:trace>
  <inkml:trace contextRef="#ctx0" brushRef="#br1" timeOffset="76628.42">28896 4327 56 0,'49'113'28'0,"-6"-25"-36"15,-26-63 53-15,12 19-50 16,6 18 1-16,0 1-24 16,-7 6 0-16,-3-3 29 15,0 3 0-15</inkml:trace>
  <inkml:trace contextRef="#ctx0" brushRef="#br1" timeOffset="79104.32">25612 5164 43 0,'3'-9'21'0,"-10"40"0"0,4-21 22 16,-4 8-43-16,-4 8 1 16,0 8-1-16,1 10 1 0,3 3-1 15,0 0 0-15,0 6 0 16,3-3 1-16,4-9 1 16,4-6 0-16,3-10 0 15,-4-6 0-15,1-4-1 16,-4 4 0-16,-4-13-1 15,-6-6 1-15,-8-6-3 16,-3-13 1-16,-7 1-1 16,-8-4 0-16,8 6 0 15,3 10 1-15,-3-13 0 16,0 13 0-16,3 12 1 16,1 13 0-16,6 3 0 15,4 6 1-15,0 13 0 16,7-1 0-16,3 1 0 15,11-3 0-15,7-4 0 16,4-2 0-16,10-10-1 16,4-4 0-16,3-8-3 0,0-4 1 15,-3-6-10-15,4-6 0 16,-12-7-5-16,-6-2 0 16</inkml:trace>
  <inkml:trace contextRef="#ctx0" brushRef="#br1" timeOffset="79898.28">25763 5660 31 0,'-7'47'15'0,"0"-16"-8"0,7-15 19 0,4 6-25 16,-1 0 1-16,-3 0 2 16,4-4 0-16,-1-2-2 15,4-3 0-15,11-10 3 16,0-6 0-16,6-10-1 16,5-12 1-16,-1 0-3 15,0 0 1-15,-3-3-3 16,-1-4 0-16,-9 1-2 15,-1 3 1-15,-4 3-2 16,1 6 0-16,-4 9 0 16,0 14 1-16,0 11-1 15,-3 1 1-15,-1 12 2 16,1 7 0-16,3-1 1 0,3 4 1 16,4-4-1-16,4 4 0 15,0-4-5 1,-1-9 0-16,-3-6-10 0,-7-12 1 15</inkml:trace>
  <inkml:trace contextRef="#ctx0" brushRef="#br1" timeOffset="80337.95">26525 5509 50 0,'32'28'25'0,"32"-24"-25"0,-47-4 43 16,8 0-42-16,-4 0 0 15,7 0-1-15,4 0 1 16,-7 0-4-16,-4 0 0 16,-7-4-9-16,-10 8 0 15,-8 2-3-15,-3 3 0 16</inkml:trace>
  <inkml:trace contextRef="#ctx0" brushRef="#br1" timeOffset="80519.57">26617 5769 54 0,'35'22'27'0,"8"-12"-36"0,-29-16 53 0,0 2-46 16,7-5 1-16,4 3-17 15,-1-1 0-15,1 4 13 16,-4-6 1-16</inkml:trace>
  <inkml:trace contextRef="#ctx0" brushRef="#br1" timeOffset="80836.78">27178 5650 58 0,'7'0'29'0,"14"0"-35"0,-10 0 54 16,-1 0-46-16,5 7 0 16,-1-4 0-16,10 0 0 0,12 0-6 15,2-6 1-15,5 0-7 16,-1-7 1-16,0-2-8 15,-6 2 0-15</inkml:trace>
  <inkml:trace contextRef="#ctx0" brushRef="#br1" timeOffset="81327.37">28148 5274 55 0,'-3'47'27'0,"3"10"-33"0,0-42 48 16,-4 17-42-16,1-4 1 15,-1 13 0-15,4 2 1 16,4 8-1-16,3-4 0 16,0 6 1-16,3-12 1 0,1-10 0 15,3-6 0-15,0-9-1 16,-3-10 0-16,-4-6-2 15,-7-6 0-15,-11 0-1 16,-7-10 1-16,-10 3-2 16,0-5 0-1,-11-4 0-15,0 3 0 0,-3 3 0 16,10 10 0-16,1 12 0 16,6 0 1-16,0 13 0 15,8 6 1-15,6 3 0 16,4 10 1-16,7 3 0 15,14 0 0-15,11-7-3 16,3-3 1-16,7-12-6 16,1-6 0-16,6-16-9 15,0-7 0-15</inkml:trace>
  <inkml:trace contextRef="#ctx0" brushRef="#br1" timeOffset="81539.25">28709 5563 30 0,'-32'47'15'0,"-24"12"-10"0,42-49 17 0,-11 8-22 16,-3 11 1-16,3 2 0 15,0-3 0 1,8-3-3-16,3-6 1 0,3-3-8 15,1-13 0-15</inkml:trace>
  <inkml:trace contextRef="#ctx0" brushRef="#br1" timeOffset="81717.16">28416 5462 33 0,'18'75'16'0,"21"13"-3"15,-29-69 24-15,4 19-33 16,4-4 0-16,3 1-1 16,0-4 0-16,4 0-10 15,-4-6 0-15,-3-3-6 16,-4-6 1-16</inkml:trace>
  <inkml:trace contextRef="#ctx1" brushRef="#br1" timeOffset="28566.24">20242 3725 0,'0'0'0,"0"0"16,0 0-1,0 0-15,0 0 16,0 0-1,0 0-15,0 0 16,0 0-16,0 0 16,0 0-1,0 0-15,0 0 16,0 0 0</inkml:trace>
  <inkml:trace contextRef="#ctx0" brushRef="#br1" timeOffset="82539.17">24698 6691 54 0,'-7'19'27'0,"-4"-6"-15"0,11-13 27 0,4 0-36 0,6 3 1 0,5 0 0 16,6 3 1-16,14 1-7 0,14-1 1 16,1 0 0-16,-1 0 0 15,-6 1-10-15,-12-4 0 16,-10-6-8-16,1 0 1 15</inkml:trace>
  <inkml:trace contextRef="#ctx0" brushRef="#br1" timeOffset="84919.14">25509 6575 31 0,'11'16'15'0,"3"25"-2"0,-14-41 15 16,4 12-27-16,-4 13 1 16,0 7 0-16,-7 2 1 15,-1 13-4-15,-2 4 1 16,-1-1-4-16,1-13 1 15,-4-8-9-15,3-8 1 16</inkml:trace>
  <inkml:trace contextRef="#ctx0" brushRef="#br1" timeOffset="85365.75">24733 6334 39 0,'-3'-3'19'0,"-18"9"-13"0,14 3 29 15,-8-2-34-15,-2 2 1 16,-8 1-1-16,4 5 1 15,-4 4-5-15,1 6 1 16,-5 10-1-16,-2 2 0 16,-1 17-3-16,7 5 1 15,0 13-1-15,15 10 1 16,10 15-2-16,14-12 1 0,14-7-3 16,7-12 0-16</inkml:trace>
  <inkml:trace contextRef="#ctx0" brushRef="#br1" timeOffset="85725.25">25728 6453 45 0,'0'44'22'0,"25"28"-24"16,-15-59 43-16,4 9-39 0,4 12 0 15,3 7 2-15,-3 6 0 16,0 6-5-16,-11 7 0 16,-7 3 3-16,-7-1 0 15,-11-2-9-15,-14-1 1 16,-3-5-9-16,-4-14 0 0</inkml:trace>
  <inkml:trace contextRef="#ctx0" brushRef="#br1" timeOffset="88487.4">26846 6415 53 0,'7'-3'26'0,"-7"6"-30"15,0-3 50-15,0 4-46 16,-3 2 1-16,-4 10 1 15,0 5 0-15,-4 14-2 16,-3-4 0-16,4 10 1 16,-1 3 0-16,4 0 0 15,-4 3 0-15,1 6-1 16,3 1 1-16,3-4-1 16,1-9 1-16,-1-10 0 15,4-6 0-15,-3-6-1 0,-1-10 1 16,1-9-1-16,-5-6 1 15,-2-7-2-15,-4-12 1 16,-4 0-1-16,-3 3 0 16,-4 0-1-16,-3 0 1 15,0 0-1-15,-4 13 0 16,4 9 0-16,0 0 1 16,3 16-1-16,-3 6 1 15,7 0 1-15,3 0 0 16,7 6 0-16,8 6 1 15,6 1-1-15,8 9 1 16,10-13 0-16,4 0 0 0,10-2-3 16,0-1 1-16,1-9-9 15,-1-10 1-15,-3-6-7 16,-4-9 1-16</inkml:trace>
  <inkml:trace contextRef="#ctx0" brushRef="#br1" timeOffset="88832.3">26942 6974 39 0,'3'40'19'0,"-6"14"-10"16,3-39 29-16,0 7-36 15,0-3 1-15,0 3 2 16,0-3 0-16,3 0-6 15,1-4 1-15,6-2 3 0,1-4 1 16,3-6-2-16,4-6 0 16,-1-6-1-16,1 3 0 15,0-10-1-15,-4-3 0 16,0-12-2-16,0 3 1 16,-4 6 0-16,1 3 0 15,0 6 0-15,3 13 0 16,0 10 0-16,3 18 1 47,1-3 0-47,0 13 1 0,-1-1-1 0,1-2 0 15,-4-7-5-15,7-6 1 0,0-10-12 0,8-12 1 0</inkml:trace>
  <inkml:trace contextRef="#ctx0" brushRef="#br1" timeOffset="89254.59">27640 6814 59 0,'11'6'29'0,"28"3"-29"0,-22-5 48 0,11 2-46 16,1 3 0-16,9-3-2 15,5-2 1-15,-1 2-6 16,-7-3 0-16,-6 0-11 16,-1-3 0-16,-11 0-2 15,-13 3 1-15</inkml:trace>
  <inkml:trace contextRef="#ctx0" brushRef="#br1" timeOffset="89422.25">27750 7096 46 0,'42'25'23'0,"0"0"-33"16,-21-31 43-16,11 3-47 0,7-4 0 15,10-8-9 1,4-7 1-16</inkml:trace>
  <inkml:trace contextRef="#ctx0" brushRef="#br1" timeOffset="89867.22">28727 6632 47 0,'-14'50'23'0,"-8"35"-22"0,19-70 42 0,-1 20-40 16,-3 6 0-16,0 6 4 15,0 12 1-15,4-9-8 16,-1-3 0-16,4-9 5 15,0-10 1-15,0-3-3 16,0-9 1-16,0-10-3 16,-3 1 0-16,-4-1-2 15,-8-9 1-15,-9-7-1 16,-8-5 0-16,-3-4-2 16,7 0 1-16,-4 6 0 15,-4 7 1-15,5 6-1 16,3 3 1-16,-1 10 0 15,8 3 0 32,7 6 2-47,7 3 1 0,10 6-1 0,8 3 0 16,3-5-2-16,0-1 0 0,7 0-5 0,8-6 1 0,6-6-10 0,4-10 0 16,7-9-3-16,3-10 0 15</inkml:trace>
  <inkml:trace contextRef="#ctx0" brushRef="#br1" timeOffset="90094.42">29344 6933 52 0,'-35'56'26'0,"-32"13"-32"15,49-47 50-15,-10 6-44 16,-7-2 1-16,-1 11-1 16,1 4 0-16,7-3-5 15,7-10 0-15,3-6-9 16,4-13 0-16</inkml:trace>
  <inkml:trace contextRef="#ctx0" brushRef="#br1" timeOffset="90274.31">28889 6751 43 0,'11'38'21'0,"20"65"-10"0,-20-65 29 0,21 12-38 0,6 19 1 16,8 9 0-16,11-2 0 16,6-4-11-16,-10-10 1 15,-10-8-7-15,-22-10 0 16</inkml:trace>
  <inkml:trace contextRef="#ctx0" brushRef="#br0" timeOffset="94853.62">9035 6165 48 0,'24'0'24'0,"5"12"-13"16,-22-6 24-16,0 7-35 15,0 9 1 1,-14 81-1-1,-7 20 0-15,-11 33-3 16,-3 33 0-16,-4 46-2 16,4 34 1-1,-11 387-3 1,18-82 1-16,3-32 0 16,11-2 0-16,7 5 3 15,4 10 0-15,3 16 1 16,-4 37 1-16,-3 7 4 0,-3 21 1 15,-8-15 1-15,0-19 1 32,-3-21 0-32,0-45 0 0,4-50-1 0,-4-72 0 15,3-50-12-15,4-85 0 16,3-72-7-16,15-85 0 16</inkml:trace>
  <inkml:trace contextRef="#ctx0" brushRef="#br0" timeOffset="95769.28">10192 8200 42 0,'-7'25'21'0,"7"-25"-8"0,0 0 21 15,0 0-28-15,0 6 1 16,0 0 4-16,3 1 1 0,1-1-15 16,3 0 1-16,0-3 8 15,7-3 0-15,14-3-3 16,15 3 0-16,6-6-8 16,11 6 1-16,3 0-12 15,-10 12 0-15,-17-8-4 16,-19 8 0-16</inkml:trace>
  <inkml:trace contextRef="#ctx0" brushRef="#br0" timeOffset="95938.15">10266 8542 53 0,'-14'28'26'0,"24"-13"-20"0,-6-8 47 0,6-4-48 15,8 0 0-15,10 0 0 16,4-3 1-16,10-3-10 15,11-3 0-15,0 3-6 0,-3-1 1 16,-15 4-11-16,-3 7 1 16</inkml:trace>
  <inkml:trace contextRef="#ctx0" brushRef="#br0" timeOffset="96656.05">11441 9338 51 0,'-11'41'25'0,"4"-13"-17"16,10-25 38-16,5-3-43 0,6-9 1 16,7-13 2-16,11-13 0 15,10-24-8-15,11-23 1 16,3-18 5-16,-6-16 0 15,-8-13-2-15,-3-2 0 16,-7-7-2-16,-11 9 1 16,-11 7-1-16,1 6 0 15,-11 9-4-15,-7 16 1 16,-4 13-2-16,-6 15 0 0,-1 13-3 16,-3 22 0-16,0 15-1 15,-1 10 1-15,-2 15 2 16,3 17 0-16,-1 8 2 15,8 17 1-15,0 11 4 16,4 14 1-16,3 9 2 16,7 3 0-16,0 6 1 15,7 6 0-15,0-5-1 16,3-14 1-16,4-2-3 16,0-20 0-16,4-11-3 15,3-17 1-15,0-12-6 16,4-16 1-16,-4-6-11 15,-3-15 1-15</inkml:trace>
  <inkml:trace contextRef="#ctx0" brushRef="#br0" timeOffset="96858.58">12076 8614 45 0,'7'69'22'15,"7"0"-13"-15,-11-51 31 0,-3 1-39 0,0 3 0 16,0 3 0-16,0-6 0 16,0-3-5-16,0-7 1 15,0-9-9-15,4-6 1 16,3-22-4-16,3-7 0 0</inkml:trace>
  <inkml:trace contextRef="#ctx0" brushRef="#br0" timeOffset="97014.35">12023 8413 35 0,'7'0'17'0,"14"13"-11"0,-11-7 30 0,1 3-34 15,3 1 0-15,0-1 1 16,4 0 0-16,0 1-5 16,6-7 1-16,1 0-2 15,3 3 1-15,0 7-11 16,-3-1 0-16</inkml:trace>
  <inkml:trace contextRef="#ctx0" brushRef="#br0" timeOffset="97434.6">12375 8651 29 0,'4'19'14'0,"-8"-9"-1"0,4-4 14 0,0 0-24 0,4 3 1 16,0 1 2-16,-1-4 0 16,1 0-8-16,3-2 1 15,0-8 4-15,0-2 1 16,3-3-2-16,1-1 0 15,-1 1-2-15,1 3 1 16,0-1 0-16,-1 7 0 16,1 4-1-16,-4 2 1 15,0 3-1-15,4 1 1 0,-4-1-1 16,0 0 1-16,0 1-2 16,0-7 1-16,0 0-1 15,0-6 1-15,3-3-1 16,1-1 1-16,3-2-1 15,0 0 1-15,0-1-1 16,0 1 1-16,1-1 0 16,2-2 0-16,1-1 0 15,3-2 0-15,4-1 1 16,3-3 1-16,4 0 0 16,-1 10 0-16,5 6 1 15,-5 6 0-15,5 9-1 16,-1 10 1-16,0 16-5 15,1 6 1-15,-5-6-13 16,-2-7 1-16,-5-19-4 16,1-5 0-16</inkml:trace>
  <inkml:trace contextRef="#ctx0" brushRef="#br0" timeOffset="97946.86">11553 9510 44 0,'0'26'22'0,"-7"-4"-17"16,7-19 40-16,0 6-43 15,0 0 1-15,-3 1 0 0,-8 12 1 16,-3 6-5-16,-3 13 0 16,2 6 3-16,-2 6 0 15,3 7-2-15,3-7 1 16,8-6-2-16,3-6 1 15,7-16-5-15,10-9 1 16,1-16-7-16,-4-10 1 16,0-9-6-16,-3-12 0 15</inkml:trace>
  <inkml:trace contextRef="#ctx0" brushRef="#br0" timeOffset="98139.66">11261 9667 49 0,'-11'25'24'0,"11"-15"-16"0,4-7 43 0,-1 0-47 16,4-3 1-16,4 6 1 15,3 1 0-15,7-4-9 16,11 3 1-16,7 0 1 16,6 1 1-16,-2-1-9 15,-1-3 1-15,0-6-12 16,-3-13 1-16</inkml:trace>
  <inkml:trace contextRef="#ctx0" brushRef="#br0" timeOffset="98413.45">11867 9655 57 0,'-10'25'28'0,"-1"-6"-27"0,11-13 46 16,0 3-47-16,4 4 1 15,-1-1-1-15,4 1 1 16,8-4-2-16,6-2 1 0,14-4-1 16,7 0 1-1,4-9-4-15,4-7 1 16,-5-6-8-16,1-9 1 15,0 0-7-15,-14-7 1 0</inkml:trace>
  <inkml:trace contextRef="#ctx0" brushRef="#br0" timeOffset="98669.09">12174 9454 45 0,'-3'22'22'0,"13"12"-19"16,-3-24 36-16,1 9-37 16,2 0 0-16,4-7 2 0,7 4 0 15,4 6-5-15,0-3 0 16,-1 2 4-16,-2-2 0 16,-8 0-2-16,0 0 1 15,-7 3-2-15,-11 0 0 16,-10 6-6-16,-7-3 0 15,-7-3-10-15,0-9 0 16</inkml:trace>
  <inkml:trace contextRef="#ctx0" brushRef="#br0" timeOffset="99027.67">12961 9576 49 0,'-14'38'24'0,"-28"-22"-24"16,28-10 36-16,-4 6-36 15,-3-2 0-15,-4 2 0 16,4-2 0-16,3 2 0 15,1 1 1-15,2-4-1 16,5 4 0-16,6-4 1 16,4-2 0-16,11 2 0 15,3 0 0-15,7 4-1 16,4-1 1-16,-4 1 0 0,0 3 0 16,-7 9-1-16,-7 0 0 15,-10-3-4 1,-11 0 0-16,-14 3-11 0,-4-9 1 15</inkml:trace>
  <inkml:trace contextRef="#ctx0" brushRef="#br0" timeOffset="99281.46">12876 9498 59 0,'11'47'29'0,"10"-16"-27"0,-10-24 48 0,-1-1-48 15,1-3 1-15,10-3-2 16,14-6 1-16,11-7-4 16,14-6 0-16,4-3-2 15,-4-3 0-15,-14 10-9 16,-8-1 0-16,-17 7-6 15,-3 2 1-15</inkml:trace>
  <inkml:trace contextRef="#ctx0" brushRef="#br0" timeOffset="99523.48">13434 9504 64 0,'7'28'32'0,"25"-9"-34"0,-22-12 62 16,4-4-61-16,11 0 1 0,10-3-7 15,4-3 1-15,-4-4-10 16,-6-5 1-16</inkml:trace>
  <inkml:trace contextRef="#ctx0" brushRef="#br0" timeOffset="102750.89">14390 9849 48 0,'3'35'24'0,"19"15"-15"0,-8-41 25 15,3 10-31-15,4 6 0 16,4 6 2-16,3 1 0 16,-3-7-6-16,-4-9 1 15,7-4 4-15,1-2 0 16,6-10-2-16,4-13 1 15,0-15-3-15,3-10 0 16,0-15 0-16,-3-19 0 16,-7-13 0-16,-11-12 1 0,-14-22 0 15,-14-16 1 1,-7-9 0-16,-18-10 0 0,-3-3 0 16,-4 13 0-1,4 15 0-15,10 4 0 0,0 15-1 16,8 13 0-16,6 12 1 15,4 10 0-15,0 15-1 16,3 13 1-16,8 10-2 16,3 9 1-16,7 12-3 15,0 6 0-15,4 14-5 16,0 8 1-16,6 4-6 16,-3 0 1-16,1 2-10 15,-1 11 1-15</inkml:trace>
  <inkml:trace contextRef="#ctx0" brushRef="#br0" timeOffset="105422.82">16281 8999 41 0,'0'19'20'0,"-4"3"-6"16,4-19 20-16,-3 7-31 0,-1 8 0 16,-3 14 1-1,4 2 1-15,-1 13-7 0,4 10 1 16,4-10 3-16,3-3 1 15,0-3-2-15,-4-4 1 16,8-9 0-16,6-6 0 16,5-9 0-16,6-13 1 15,0-10-3-15,0 1 1 16,4-13 0-16,-7-3 0 16,-4-6-3-16,0-4 0 15,-3-2-2-15,-4-4 1 0,0 0 0 16,0 7 1-1,-3 5-1-15,-1 7 1 0,1 7 1 16,-1 15 0 0,1 12 1-16,-4 4 0 0,0 6 0 15,0 6 1-15,0 0-1 16,0 7 1-16,4-1-1 16,3-2 1-16,4 2-1 15,-4-9 1-15,10 7-2 16,-3-10 0-16,4-13-6 15,0-9 1-15,0-6-9 16,-4-19 0-16</inkml:trace>
  <inkml:trace contextRef="#ctx0" brushRef="#br0" timeOffset="105741.03">16782 8482 59 0,'7'22'29'0,"10"16"-30"0,-10-32 50 16,0 0-46-16,11-6 0 16,7-3 1-16,7-6 0 0,3-4-9 15,-3 7 0-15,-4-4-3 16,-4 4 0-16,-2-7-10 16,2 4 0-16</inkml:trace>
  <inkml:trace contextRef="#ctx0" brushRef="#br0" timeOffset="106322.57">17459 7949 42 0,'4'3'21'0,"10"50"-14"16,-14-40 28-16,3 9-34 15,-3 0 0-15,0 0-1 16,0 6 1-16,-3 6-2 15,3 4 1-15,3-19-2 0,1 0 1 16,-1-1-6-16,4 1 1 16,0-3-8-16,0-7 1 15</inkml:trace>
  <inkml:trace contextRef="#ctx0" brushRef="#br0" timeOffset="106611.87">17699 8090 41 0,'-4'28'20'0,"-10"19"-15"0,7-31 33 0,-3 9-35 16,-5-9 0-16,-9 12 2 15,-8 13 1-15,-3 6-8 16,-1-3 1-16,5 6 4 16,3-3 0-16,3-3-6 15,0-4 1-15,7 1-12 16,8 0 0-16,-1-16-2 16,4-6 1-16</inkml:trace>
  <inkml:trace contextRef="#ctx0" brushRef="#br0" timeOffset="107028.98">17554 8482 49 0,'18'19'24'0,"0"-19"-24"0,-11 3 48 0,3-6-46 15,4 3 1 1,4 0 1-16,7 0 0 0,3 0-5 16,0 0 0-16,-7-3 3 15,-3 3 1-15,-4 6-3 16,-7 3 1 0,-7 4-1-16,-4-1 0 0,-3-2-2 15,-3-1 1-15,-1 1-2 16,1-4 1-16,-1 0 0 15,4-3 0-15,4 0 1 16,3 1 0-16,7 2 1 16,3 3 0-16,4 1 2 15,4-1 0-15,0 4 0 16,-1-4 0-16,-3 0-1 16,-3 4 0-16,-11 3-1 15,-11 12 0-15,-13 6-7 16,-12-9 0-16,-2-3-10 15,-8-9 0-15</inkml:trace>
  <inkml:trace contextRef="#ctx0" brushRef="#br0" timeOffset="107630.36">18757 8422 48 0,'-7'22'24'0,"-18"10"-23"0,18-26 34 16,-7 0-33-16,-7 10 1 15,-11 9 1-15,1 6 0 16,-1 16-5-16,0 13 1 15,-3 15 3-15,-4 10 1 16,0 15-1-16,4 13 1 16,10-3-2-16,11-4 1 0,7-21-2 15,11-10 0 1,6-9-5-16,8-12 1 0,3-23-12 16,4-19 1-16,3-12-4 15,4-9 0-15</inkml:trace>
  <inkml:trace contextRef="#ctx0" brushRef="#br0" timeOffset="107855.59">18609 9100 54 0,'-3'37'27'0,"13"-30"-26"15,1-4 50-15,3 0-48 16,3 0 1-16,8 0 0 16,7-3 0-16,7 3-7 0,7-3 1 15,-4-3-2-15,-3-6 1 16,-8-4-15-16,-2-2 0 16</inkml:trace>
  <inkml:trace contextRef="#ctx0" brushRef="#br0" timeOffset="108110.92">19173 8890 55 0,'-7'9'27'0,"0"47"-24"15,0-40 37-15,0 3-38 16,-3 9 0-16,3 10 0 16,0 3 0-16,3-1-4 15,1 7 1-15,3-3-4 16,3-3 1-16,1-16-12 16,3-19 0-16</inkml:trace>
  <inkml:trace contextRef="#ctx0" brushRef="#br0" timeOffset="108397.08">19360 8476 60 0,'15'69'30'0,"23"62"-30"0,-20-93 47 16,10 6-45-16,-3 12 1 15,0 4-1-15,-8 9 0 0,-3-6-5 16,-3-1 1-16,-8 7 0 16,-10-9 1-16,-14 6-12 15,-14 0 0-15,-4-19-5 16,-3-13 0-16</inkml:trace>
  <inkml:trace contextRef="#ctx0" brushRef="#br0" timeOffset="109056.73">20634 8400 60 0,'0'73'30'0,"-7"-1"-36"0,3-47 55 0,-3 9-47 15,0 16 1-15,0-3 1 16,-3 4 1-16,-1 2-6 16,0-3 1-16,1-9 3 15,3-10 1-15,0-3-3 16,0-9 1-16,-4 0-2 16,-3-10 1-16,-4-5-2 15,-6-11 0-15,-1-2 0 16,-3-7 1-16,-4-3 0 15,-3 1 0-15,-1 2 0 16,1 3 0-16,7 7 0 16,3 0 1-16,1 9-1 15,-1 10 0-15,4 9 1 0,3 3 0 16,4-7 0-16,7 11 0 16,3 5 0-16,8 4 0 15,3-1 0-15,14-5 1 16,14-1-4-16,4 0 1 15,4-2-9-15,6-11 1 16,0-8-11-16,-6-10 0 16</inkml:trace>
  <inkml:trace contextRef="#ctx0" brushRef="#br0" timeOffset="109581.61">20807 8981 42 0,'3'9'21'0,"1"10"-6"16,-4-10 22-16,-4 1-35 16,1 8 1-16,-1 7 1 0,-3 4 1 15,4-1-6 1,-1 0 0-16,8-3 3 0,3-3 1 16,3-3-2-16,8-3 1 15,0-4-2-15,3-6 1 16,-4-6-2-16,5-3 1 15,-5-9-1-15,4-10 0 16,-3-6-1-16,0-1 0 16,-4-2-1-16,0-3 1 15,0-1-1-15,-3 4 1 16,-1 6 0-16,1 6 1 16,-4 9 0-16,0 14 1 0,0 11 1 15,0 4 0 1,0 16 0-16,4 5 1 0,3 7-1 15,3 10 1-15,5-4-2 16,-1-12 0-16,0-7-6 16,7-5 1-16,4-14-11 15,-4-2 1-15</inkml:trace>
  <inkml:trace contextRef="#ctx0" brushRef="#br1" timeOffset="116338.84">14908 6353 30 0,'0'3'15'0,"0"6"-6"15,0-9 16-15,-3 3-21 16,-1 1 1-16,1 2 4 16,-4 3 0-16,0 4-11 0,-4 2 0 15,-3 7 7-15,-7 7 0 16,0 5-3-16,0-3 1 15,3 7-3-15,0-3 0 16,1-4-4-16,6-3 0 16,0-6-7-16,4-6 1 15,11-13-5-15,-1-6 1 16</inkml:trace>
  <inkml:trace contextRef="#ctx0" brushRef="#br1" timeOffset="116595.68">14743 6368 31 0,'0'22'15'0,"10"-15"-10"0,-6-4 24 0,-1 0-29 16,1 3 1-16,-1 0 0 15,1 4 1-15,-4 2-2 16,3 7 1-16,1 6 0 15,3 4 1-15,4-1 0 16,-1 0 0-16,4-3-1 16,4 0 1-16,-1-3-4 15,5 0 1-15,-5-6-11 16,4-10 0-16</inkml:trace>
  <inkml:trace contextRef="#ctx0" brushRef="#br1" timeOffset="116929.37">15053 6481 43 0,'-3'10'21'0,"3"-7"-16"0,0-3 32 0,3 0-37 16,1 0 1-16,3-3-1 16,0-4 1-16,3 1-3 15,1 3 1-15,-1 3-4 16,-3 0 1-16,1-3-10 15,-1 3 1-15,-4 0-1 16,-6 3 1-16</inkml:trace>
  <inkml:trace contextRef="#ctx0" brushRef="#br1" timeOffset="117097.3">15021 6676 52 0,'-3'19'26'0,"10"-4"-34"0,-4-15 57 0,4 3-49 0,4-3 0 0,3 0-1 0,7 0 1 16,0-3-9-16,-3-3 0 15,-7 0-6-15,3-1 1 16</inkml:trace>
  <inkml:trace contextRef="#ctx0" brushRef="#br1" timeOffset="119287.58">15339 3446 28 0,'10'28'14'0,"-3"-3"-2"15,-7-15 15-15,-3 8-24 16,-1 1 1-16,-6 3 3 16,-1-3 1-16,-6 0-10 15,-5 3 1-15,1 9 5 16,0-9 0-16,-4 9-2 16,-3 1 0-16,0-1-5 15,0-6 1-15,3 0-6 16,4-9 0-16,7-10-6 15,3-6 0-15</inkml:trace>
  <inkml:trace contextRef="#ctx0" brushRef="#br1" timeOffset="119493.55">15141 3502 30 0,'7'25'15'0,"0"16"-3"0,-7-28 20 16,4 2-30-16,-1 4 0 16,1-6 0-16,-1 9 1 0,1 0-5 15,3 6 1-15,0 3-3 16,4-6 1-16,-1-3-9 31,4-6 0-31</inkml:trace>
  <inkml:trace contextRef="#ctx0" brushRef="#br1" timeOffset="119808.12">15434 3615 44 0,'4'3'22'0,"10"4"-18"0,-7-14 36 16,3 7-39-16,4 0 0 15,8 0-1-15,2 0 0 16,1-3-3-16,-4 3 0 15,-3 0-9-15,-8 0 1 16,-6-6-3-16,-8 12 0 16</inkml:trace>
  <inkml:trace contextRef="#ctx0" brushRef="#br1" timeOffset="119977">15392 3850 34 0,'3'25'17'0,"1"-21"-14"0,-1-8 29 0,8 4-32 0,3 0 0 16,0-3 0-16,4 3 1 0,3-3-6 15,0 3 1-15,4-9-7 16,-8 6 1-16</inkml:trace>
  <inkml:trace contextRef="#ctx0" brushRef="#br1" timeOffset="121398.83">21294 5465 39 0,'7'16'19'0,"10"3"-9"0,-6-25 19 0,7-4-28 16,3-2 1-16,11-1 1 0,17-3 0 15,4 7-4-15,7 0 0 16,-11 2 2-16,-6 1 1 15,-8 3-2-15,-7 3 0 16,-14 3-2-16,-7 6 1 16,-17 10-1-16,-19 3 0 15,-13-6-3-15,-4 3 1 16,-10-1-1-16,-1 1 0 16,4-3 0-16,8 3 1 15,6 0 1-15,3 3 0 16,8-4 3-16,7 4 1 0,10-9 3 15,8-1 0-15,3-2 1 16,14-7 1-16,18 3-1 16,3-3 1-16,18 4-2 15,14-7 0-15,-3 0-2 16,-8 0 1-16,-10-7-2 16,-7 4 0-16,-11 3-2 15,-11 0 1-15,-9 10-1 16,-19-10 1-16,-14 3-2 15,-10 0 1-15,-4 3-2 16,-3 0 0-16,-4 1 0 16,4-10 1-16,-4 3-1 15,7 3 1-15,7 0 1 16,8 3 0-16,2 4 1 0,8-4 0 16,7 6 1-16,7-2 0 15,7-1 0-15,7 1 0 16,15-4 0-16,6-6 0 15,11 0 0-15,10 0 0 16,-3-3 0-16,-4 3 1 16,-6-3-1-16,-4 3 1 15,-11 0-2-15,-11 6 1 16,-13 6-1-16,-18 1 1 16,-14 3-3-16,-11 2 1 15,-7 4-7-15,-10-3 0 0,-11 6-5 16,-8 10 0-16</inkml:trace>
  <inkml:trace contextRef="#ctx0" brushRef="#br1" timeOffset="125833.63">20697 9479 29 0,'0'-6'14'0,"36"-7"-4"0,-22 10 14 0,11-3-22 16,-1 0 1-16,4 3 1 15,1 3 0-15,-1-4-6 16,-7-2 1-16,0 6 3 15,-3-3 0-15,-4 0-2 16,-3 3 0-16,-8 0-1 16,-3 0 1-16,-7 3-1 15,-4 3 1-15,-6 4-1 16,-8 2 1-16,-3 1 0 16,-7-1 0-16,3 1-1 15,7-1 0-15,1-2 0 16,6 5 0-16,4-5 0 15,3-4 0-15,1 0 0 16,6-2 1-16,1-1 1 0,3 0 0 16,10 0 0-1,11 0 0-15,4 0-1 0,3 3 1 16,0 1 0-16,4-4 0 16,0 0-1-16,0-3 1 15,-4 0-2-15,-10 3 1 16,-8 0-1-16,-10-3 0 15,-7 3 0-15,-4 4 1 16,1-7-2-16,-11 3 1 16,0-3 0-16,-4 0 0 15,-3 0-1-15,-1 3 0 16,5 6 0-16,6 1 0 0,0 2 0 16,4 1 1-1,4-4 0-15,3 1 1 0,0-1 0 16,3-3 1-16,11-6-1 15,4 4 1-15,10-1 0 16,11 0 0-16,-1 0 0 16,5-3 0-16,-5-3-1 15,-2 3 1-15,-8-3-1 16,-4 3 1-16,-13 3-1 16,-8 6 0-16,-3 4 0 15,-10-1 0-15,-8 1-1 16,-7-1 1-16,-3 7 0 15,0 0 0-15,-4 6-3 16,-3 3 0-16,3-12-6 16,0 3 0-16</inkml:trace>
  <inkml:trace contextRef="#ctx0" brushRef="#br1" timeOffset="127364.02">25389 3653 33 0,'-3'19'16'0,"3"-1"-14"16,0-14 25-16,0 2-26 16,0 0 0-16,0 10 1 15,-4 9 0-15,1-3-2 16,-4 12 0-16,0 20 1 15,-4-1 1-15,1 19-2 16,-1 10 1-16,-3-1-1 16,3 13 1-16,1-12-2 15,-4-7 1-15,-1 3-4 16,1-9 1-16,0-6-8 16,0-10 0-16</inkml:trace>
  <inkml:trace contextRef="#ctx0" brushRef="#br1" timeOffset="128529.2">25689 3753 25 0,'57'3'12'0,"52"0"-7"16,-74-6 12-16,15-3-15 0,6-3 0 15,-3-1 0 1,11-9 1-16,6 4-4 0,11-4 1 16,4 0 1-1,0 0 1-15,-1 7-1 0,1 9 1 16,3-4-1-16,7 7 1 16,1 7-1-16,-5-7 0 15,-17 0 0-15,4-7 1 16,3 7-2-16,4-3 1 15,7-6 0-15,13-7 0 0,-13 7-1 79,7-1 1-79,3 1-1 0,1 9 1 15,2 0-1-15,-13 0 1 0,-7 6-1 0,3-6 1 0,-3-6-1 0,-1 6 1 0,8-10-1 16,-7-5 0-16,-8 2 1 0,-3 4 0 0,8 3-1 15,6-1 1-15,7 7-1 16,-3-3 1-16,-8 3-1 16,-13 0 0-16,-4 0 0 15,0 10 1-15,4-7-1 16,-8 3 1-16,-7 3-1 16,-3 7 0-16,-3-3 0 15,-4 5 1-15,-8 4-1 16,-2-3 0-16,-5 9-1 15,-2 7 0-15,-5 3 0 0,-6-1 1 16,-4 7-1-16,-3 6 1 16,-8-3 0-16,-6 13 0 15,-4-4-1-15,-4 16 1 16,1 1 0-16,-8 21 0 16,-3-7 0-16,0 14 0 15,3 5 0-15,-3 4 0 16,3 3 0-16,4-25 1 0,3-7-2 15,1-9 1-15,3-15 0 16,-4-10 0 0,-3-9-1-16,0-7 1 0,-4-6 0 15,-6 0 0-15,-8-6 0 16,0-3 1-16,-7-7 0 16,-10-6 0-16,-18-6 0 15,-4-10 0-15,-20-2-1 16,-1 2 1-16,-25 1-1 15,-20-1 1-15,-1 10 0 16,-17 0 0-16,-7 0 0 16,3-4 0-16,0 1 0 15,-14 0 0-15,-3-3 0 16,-14-7 0-16,-19-6-1 16,12-3 1-16,-11 0-3 15,3 6 1-15,1 3-5 31,-1 7 1-31,21 3-8 0,5-7 0 16</inkml:trace>
  <inkml:trace contextRef="#ctx0" brushRef="#br1" timeOffset="129535.99">24539 1000 40 0,'-3'34'20'0,"-8"4"-14"0,4-38 20 0,-11 16-26 16,-13 6 0-16,-15 12 0 16,-4 16 0-16,-6 13-1 15,0 0 0-15,-1 9-3 16,15-19 0-16,10-6-7 15,4-12 0-15</inkml:trace>
  <inkml:trace contextRef="#ctx0" brushRef="#br1" timeOffset="129792.23">24063 1135 44 0,'25'37'22'0,"24"32"-20"0,-35-53 37 16,7 12-40-16,8-3 1 15,2 7-1-15,5-1 1 16,-5 7-3-16,-2-10 0 15,-5 0-10-15,-3-3 0 16</inkml:trace>
  <inkml:trace contextRef="#ctx0" brushRef="#br1" timeOffset="130106.89">24560 1245 41 0,'0'12'20'0,"22"-12"-13"0,-12 0 28 0,1-6-34 16,3 6 1-16,3-6-1 0,5 2 1 16,-1 4-5-16,0 0 1 15,-3 0-4-15,-8 4 1 16,-3 2-9-16,-7-6 1 16</inkml:trace>
  <inkml:trace contextRef="#ctx0" brushRef="#br1" timeOffset="130304.15">24532 1458 28 0,'7'25'14'0,"18"-16"-6"0,-14-12 16 16,3 0-24-16,3 0 1 15,11 3-10-15,4-10 1 0,0 4 3 16,-4-6 0-16</inkml:trace>
  <inkml:trace contextRef="#ctx0" brushRef="#br1" timeOffset="130583.05">25298 1251 42 0,'10'6'21'0,"-13"-22"-25"0,-1 7 39 16,-10 3-33-16,-11 3 0 16,-6 3 1-16,-1 3 1 15,0 6-5-15,-3 13 0 16,-4 16 2-16,4-1 1 16,3 7-2-16,7 6 0 15,11-12 0-15,11 0 0 16,10-4-1-16,14-18 1 15,0 3 0-15,21-16 0 16,8-13-1-16,-4-8 1 16,-4-8-4-16,-7-5 1 15,-10-3-10-15,-14-10 0 16</inkml:trace>
  <inkml:trace contextRef="#ctx0" brushRef="#br1" timeOffset="131139.57">25845 1615 48 0,'7'18'24'15,"24"-18"-24"-15,-13-6 39 0,17-3-38 16,15-4 0-16,-5 7 0 16,8-13 0-16,4 3-6 15,-1 7 1-15,-6-4-10 16,-4-2 1-16</inkml:trace>
  <inkml:trace contextRef="#ctx0" brushRef="#br1" timeOffset="131458.41">26353 1329 40 0,'28'10'20'0,"14"8"-16"0,-21-8 26 0,15-1-26 15,6 7 0-15,0-7 2 16,-7 10 0-16,-6-3-9 15,-12 3 1-15,-13 12 4 16,-18 0 1-16,-14 4-6 16,-11-4 1-16,-7 4-13 15,-4-10 1-15</inkml:trace>
  <inkml:trace contextRef="#ctx0" brushRef="#br1" timeOffset="132099.44">27234 1499 44 0,'18'72'22'0,"0"0"-14"0,-11-60 29 0,0 10-37 16,0-3 0-16,-4 0 2 15,8-10 1-15,7 1-3 16,6-4 1-16,5-6 1 15,-1-6 0-15,0-7-1 16,0-3 1-16,-3-2-2 16,0-11 0-16,-4-2-1 15,-4-3 1-15,-2 2-2 16,-5-2 1-16,1 9-2 16,-4 6 1-16,0 3-1 0,0 13 0 15,-4 6 0-15,1 13 0 16,-4 9 0-16,0 3 1 15,0-3 2-15,3 13 0 16,5-4 1-16,2 10 1 16,4-16-1-16,0-2 1 15,7-4-6-15,4-7 1 16,0 1-10-16,-4-29 0 0</inkml:trace>
  <inkml:trace contextRef="#ctx0" brushRef="#br1" timeOffset="132371.78">27855 1615 63 0,'4'43'31'0,"24"-55"-34"16,-14 12 56-16,4 0-53 15,7 0 0-15,6-3-3 16,1 3 0-16,-4 0-2 0,0 0 1 16,-6 0-14-1,-8-10 0-15</inkml:trace>
  <inkml:trace contextRef="#ctx0" brushRef="#br1" timeOffset="132552.79">27859 1837 29 0,'14'28'14'0,"18"-18"1"0,-22-10 8 16,8-10-25-16,10 4 0 0,4-6-10 15,14 5 0-15,7-11 9 16,-4-1 0-16</inkml:trace>
  <inkml:trace contextRef="#ctx0" brushRef="#br1" timeOffset="132910.97">28829 1486 42 0,'-25'22'21'0,"-28"6"-27"16,39-28 40-16,-3 3-34 15,-1 4 1-15,-3 2 0 0,3 7 0 16,4-7-1-16,4 0 0 15,2 4 1-15,5 0 1 16,3 5 0-16,7 1 0 16,11 0-1-16,6 6 1 15,5 0-1-15,2-6 0 16,1 9-1-16,-4-3 1 16,-7 4-2-16,-6-4 1 15,-8-3-3-15,-11-1 1 16,-7 1-7-16,-6-6 0 15,-4-6-4-15,0-10 0 0</inkml:trace>
  <inkml:trace contextRef="#ctx0" brushRef="#br1" timeOffset="133095.16">28808 1414 54 0,'123'-28'27'0,"36"-54"-36"16,-99 57 52-16,18-9-49 15,6-7 1-15,-3 6-24 16,-10 16 1 0</inkml:trace>
  <inkml:trace contextRef="#ctx0" brushRef="#br1" timeOffset="135435.88">15843 6155 30 0,'11'3'15'0,"-1"7"1"0,-6-4 15 0,-1 0-23 15,1 4 0-15,0-1 3 16,-1 0 1-16,1-2-15 16,-1-4 0-16,4-3 10 15,0-6 0-15,4-4-4 16,-4 1 0-16,3-1-1 15,-2 1 0-15,-1 0-2 16,0-1 1-16,3 4-1 16,-3-3 1-16,0 2-1 15,0-2 1 1,0-1-2-16,0 1 1 0,1-4 0 16,-1 1 0-16,0 15-1 15,3-9 1-15,1-13-1 16,3-3 1-16,7-9-2 15,7-10 0-15,8-19-7 16,-1-9 1-16,7 3-11 16,8 4 1-16</inkml:trace>
  <inkml:trace contextRef="#ctx1" brushRef="#br1" timeOffset="82278.16">10044 8538 0,'0'0'15</inkml:trace>
  <inkml:trace contextRef="#ctx0" brushRef="#br1" timeOffset="137102.53">14834 10458 46 0,'-7'25'23'0,"-3"12"-15"16,6-34 23-16,1 0-30 15,-4 1 0-15,0 2 0 16,-4 0 0-16,0 4-2 16,8-1 1-16,-1-3 0 0,1 1 1 15,-1-1-1-15,4-3 0 16,0 0 1-16,4 0 0 16,6 3 1-16,4 4 0 15,4 6 0-15,3 2 1 16,4-2-1-16,3 0 0 15,-7-7-1-15,-3 4 0 16,0-7-2-16,-11 7 0 16,-11 5-2-16,-6 1 1 15,-8 3-5-15,-7-6 1 0,-3 3-10 16,0-10 0-16</inkml:trace>
  <inkml:trace contextRef="#ctx0" brushRef="#br1" timeOffset="137437.44">14781 10370 60 0,'0'3'30'0,"15"-6"-32"0,-8 3 53 16,7 0-48-16,3 0 1 16,8 0 1-16,10-3 0 15,15-4-7-15,3-8 0 16,7-7-2-16,14-7 1 15,-7 1-16-15,-7 3 0 32</inkml:trace>
  <inkml:trace contextRef="#ctx0" brushRef="#br1" timeOffset="143246.19">24271 2552 27 0,'4'-6'13'0,"3"-13"-3"0,-7 19 13 15,0 0-20-15,0 0 0 16,-4 3 2-16,-3 3 0 15,-7 10-6-15,-7 6 0 16,-4 3 3-16,-3 10 1 16,-4-10-2-16,4 3 1 0,3-9-5 15,8 6 1-15,-1-3-8 16,4-3 1-16,3-7-3 16,1-12 1-16</inkml:trace>
  <inkml:trace contextRef="#ctx0" brushRef="#br1" timeOffset="143459.14">24049 2518 29 0,'10'28'14'0,"15"13"-8"0,-18-23 24 0,4 4-29 0,-1 0 1 0,1 7 0 15,3-1 1-15,-3 6-4 16,-1-5 1-16,4 5-1 16,4-9 0-16,0-6-10 15,-1 0 1-15</inkml:trace>
  <inkml:trace contextRef="#ctx0" brushRef="#br1" timeOffset="143749">24433 2652 41 0,'11'10'20'0,"14"24"-14"0,-18-34 32 0,3-6-38 16,1 6 1-16,-1-9-1 16,1-4 1-16,0 1-3 15,3 2 1-15,-4 1-6 16,-3-1 0-16,-3 7-7 16,-4 6 1-16</inkml:trace>
  <inkml:trace contextRef="#ctx0" brushRef="#br1" timeOffset="143895.9">24419 2812 30 0,'21'13'15'0,"15"-16"-14"0,-26 0 20 0,4-4-24 15,-3 7 0-15,10-9-14 0,7 0 1 16</inkml:trace>
  <inkml:trace contextRef="#ctx0" brushRef="#br1" timeOffset="144274.93">25008 2351 45 0,'4'16'22'0,"-8"0"-24"0,1-16 41 0,-4 3-38 15,-7 13 0-15,-4-1 0 16,-7 7 0-16,1 6-2 16,-1 13 1-16,4 3 1 15,3-3 0-15,4 9 0 16,4 7 0-16,2-7-2 16,8-13 1-16,8-12-5 0,6 1 0 15,0-17-9-15,0-15 0 16</inkml:trace>
  <inkml:trace contextRef="#ctx0" brushRef="#br1" timeOffset="144449.51">24705 2565 39 0,'14'31'19'0,"18"-3"-7"0,-22-25 27 16,5 7-38-16,6-4 1 0,11-6-1 15,6 0 0-15,1 0-5 16,0-6 1-16,-4 3-11 16,-7-7 1-16</inkml:trace>
  <inkml:trace contextRef="#ctx0" brushRef="#br1" timeOffset="144927.97">25693 2609 52 0,'3'28'26'0,"26"-22"-24"0,-22-6 40 0,10 0-40 0,8 0 1 0,10 3-1 16,15 0 1-16,6 0-5 15,4-3 1-15,-11 0-2 16,-13-3 0-16,-5-3-11 15,-2 0 1-15,-5-7-4 16,-2-6 1-16</inkml:trace>
  <inkml:trace contextRef="#ctx0" brushRef="#br1" timeOffset="145165.5">26123 2402 34 0,'14'18'17'0,"18"17"-9"0,-25-26 28 15,7-2-32-15,7 5 1 16,11 7 0-16,0 0 1 16,-7 3-9-16,-8 6 1 15,-10 0 4-15,-10 7 0 16,-18-7-6-16,-1 10 0 0,-6-4-11 15,-11-9 1-15</inkml:trace>
  <inkml:trace contextRef="#ctx0" brushRef="#br1" timeOffset="145404.68">26130 2552 54 0,'-7'53'27'0,"7"29"-30"16,0-69 43-16,0 8-40 16,0 8 0-16,4-4-8 15,-1-3 0-15,1-7-3 0,-4-15 0 16</inkml:trace>
  <inkml:trace contextRef="#ctx0" brushRef="#br1" timeOffset="146097.84">27178 2721 47 0,'0'41'23'0,"-4"-25"-20"15,4 0 33-15,0 2-36 0,0 8 1 16,4-5 0-16,0-5 0 16,3 0-1-16,0-7 1 15,3 1 0-15,4-1 1 16,4-9-1-16,-4-6 0 15,0-4 0-15,0-5 0 16,0-4-2-16,4-3 1 0,-4 0-1 16,4 3 0-16,-4-3-1 15,0-3 1-15,-3 6 0 16,-1 10 0-16,1 9 0 16,-1 3 1-16,-3 3 0 15,0 4 0-15,-3 12 0 16,3 9 1-1,0-6-1 48,0-3 1-63,7 3-3 0,-3 0 0 0,-1-12-5 0,5 2 0 16,-1-15-7-1,3 0 0-15</inkml:trace>
  <inkml:trace contextRef="#ctx0" brushRef="#br1" timeOffset="146335.31">27647 2753 60 0,'11'6'30'0,"13"0"-37"0,-13-6 56 15,3 4-49-15,7-4 0 0,1 0-1 16,16 0-3 0,-24-4 1-16,-3 1-13 15,0 3 0-15</inkml:trace>
  <inkml:trace contextRef="#ctx0" brushRef="#br1" timeOffset="146512.7">27672 2919 39 0,'18'13'19'0,"20"-7"-12"0,-24-6 19 0,4 3-27 0,0-9 1 0,-4 3-17 15,7 3 1-15,4-10 13 16,3-2 0-16</inkml:trace>
  <inkml:trace contextRef="#ctx0" brushRef="#br1" timeOffset="146873.93">28328 2580 38 0,'-11'16'19'0,"-13"3"-15"0,17-10 34 0,-4 1-35 16,-3 2 1-16,0 4 1 15,3 9 1-15,1-16-8 16,3 1 1-16,0 5 4 16,3-2 1-16,4 3-3 15,7 3 0-15,0-1 0 16,4 1 0-16,3 0-1 15,4 3 0-15,3-3 0 16,0-7 0-16,-3-2 0 16,-4 2 0-16,-4 7-1 15,-3-10 0-15,-10 10-2 16,-11 6 0-16,-11-6-7 16,-7 0 1-1,-3-3-7-15,7-7 1 0</inkml:trace>
  <inkml:trace contextRef="#ctx0" brushRef="#br1" timeOffset="147137.75">28377 2637 57 0,'8'12'28'0,"-1"7"-30"0,-4-19 53 16,-3 0-49-16,0 0 1 0,11 0 0 16,6-9 0-16,12-1-6 15,9 4 1-15,-2-10-3 16,2 4 1-16,1 2-12 16,-7 1 0-16,-7-3-2 15,-4 8 1-15</inkml:trace>
  <inkml:trace contextRef="#ctx0" brushRef="#br1" timeOffset="147371.34">28596 2878 45 0,'4'16'22'0,"10"0"-27"0,-7-16 42 16,3 0-37-1,8 0 0-15,3-7-2 0,4 4 0 16,7-9-3-16,3-1 1 16,0-3-8-16,-14 4 0 15</inkml:trace>
  <inkml:trace contextRef="#ctx0" brushRef="#br1" timeOffset="147655.79">29284 2587 36 0,'4'37'18'0,"-22"20"-16"16,11-42 27-16,-7-8-28 16,-4 11 0-16,1 11 1 15,-1-1 0-15,0 0-3 16,1 13 1-16,-1-3 1 16,4 5 0-16,3 4-3 15,1-3 0-15,3-9-8 16,7-10 0-16,3-6-1 15,11-25 0-15</inkml:trace>
  <inkml:trace contextRef="#ctx0" brushRef="#br1" timeOffset="147851.31">29037 2847 34 0,'-14'44'17'0,"7"-16"-8"0,11-28 31 15,3 9-34-15,3-5 0 16,8 2 2-16,6-3 1 16,8-3-12-16,11-3 0 15,6 0 3-15,7-4 0 0,-6-11-15 16,-22-4 0-16</inkml:trace>
  <inkml:trace contextRef="#ctx1" brushRef="#br1" timeOffset="94732.01">10513 4659 0,'0'0'16,"0"0"0,0 0-1,0 0 1,-11 0-1,4 4 1</inkml:trace>
  <inkml:trace contextRef="#ctx0" brushRef="#br1" timeOffset="148930.49">14609 7353 45 0,'-11'13'22'0,"-24"-1"-6"0,28-12 22 0,-4 3-37 16,0 4 1-16,-3-1 0 15,4 0 0-15,-1 7-3 16,4-4 1-16,4 7 1 16,3 3 1-16,3-1-1 0,8 1 0 15,6 0-1 1,8 3 1-16,3-3 0 0,0 3 0 16,-3-7-1-16,0 4 0 15,-7-3-1-15,-8-4 1 16,-10 7-3-16,-10 0 0 15,-1 0-7-15,-7-7 1 16,-3 1-8 0,0-7 1-16</inkml:trace>
  <inkml:trace contextRef="#ctx0" brushRef="#br1" timeOffset="149201.26">14633 7372 59 0,'14'0'29'0,"71"3"-32"0,-60-3 53 0,14-3-51 0,3-3 1 0,4-4-2 16,0-2 1-16,-11-1-4 15,-3 4 0-15,-11 2-12 16,-7 1 1-16</inkml:trace>
  <inkml:trace contextRef="#ctx0" brushRef="#br1" timeOffset="149418.15">14845 7642 52 0,'10'6'26'0,"22"-9"-24"0,-18 6 38 16,11-3-40-16,-4-3 0 0,4 0-8 15,-4 3 0 1,0 0-3-16,-3-10 0 15</inkml:trace>
  <inkml:trace contextRef="#ctx0" brushRef="#br1" timeOffset="149793.13">15360 7344 53 0,'0'18'26'0,"-7"-5"-26"0,3-10 41 16,-3-3-42-16,-7 6 1 0,-3 4 0 0,-5 9 0 15,1 6 0-15,0 9 0 16,0 4 0-16,3 9 0 16,4-3-1-16,4 3 0 15,6-3-3-15,8-7 0 16,3-5-5-16,-4-10 0 16,18-22-6-16,0-3 1 15</inkml:trace>
  <inkml:trace contextRef="#ctx0" brushRef="#br1" timeOffset="150016.84">15155 7579 57 0,'4'6'28'0,"3"-9"-32"0,0 0 55 0,7-3-50 0,11-1 0 0,14 1-2 0,3 0 0 0,-3-4-8 16,-4 4 0-16,-3-6-7 15,0 8 0-15</inkml:trace>
  <inkml:trace contextRef="#ctx0" brushRef="#br0" timeOffset="158929.76">9723 11978 41 0,'-7'0'20'0,"7"7"5"0,0-7 20 16,7 0-40-16,0-3 0 15,3 3 2-15,4 0 0 16,7 0-10-16,8 0 1 16,6 0 6-16,14-10 0 15,15 1-5-15,-8-4 1 16,-10-6-4-16,-3 7 0 15,-8-4-7-15,-7 7 0 16,-14 2-9-16,-7 4 1 0</inkml:trace>
  <inkml:trace contextRef="#ctx0" brushRef="#br0" timeOffset="159111.72">9747 12223 62 0,'14'41'31'0,"22"6"-32"16,-19-38 54-16,8 4-53 16,10-4 1-16,15-6-3 15,3-3 0-15,-4-3-4 16,-3 0 0-16,-14-3-12 16,-8-1 1-16</inkml:trace>
  <inkml:trace contextRef="#ctx0" brushRef="#br0" timeOffset="159803.17">10767 12765 58 0,'17'4'29'0,"40"-17"-35"15,-36-6 45-15,7-12-38 16,11-19 0-16,7-13 1 15,3-25 1-15,1-15-4 16,-1-20 1-16,-7-2 2 0,-10 12 0 16,-11-3-1-16,-7 3 0 15,-3 10 0-15,-4 12 0 16,-7 15-1-16,0 17 0 16,-3 12-1-16,-1 12 0 15,-3 13-2-15,0 22 1 16,-4 22-1-16,1 19 0 15,-4 6 0-15,-4 19 0 16,-3 6 2-16,0 10 1 16,0 9 1-16,-4 0 0 15,4 15 1-15,7-12 0 16,3 7-1-16,7-7 1 16,11-13-1-16,8-12 0 0,2-15-2 15,11-14 1-15,4-18-2 16,3-16 0-16,-3-9-8 15,0-9 1-15,0-13-7 16,-4-3 1-16</inkml:trace>
  <inkml:trace contextRef="#ctx0" brushRef="#br0" timeOffset="160028.23">11469 12283 63 0,'-7'53'31'0,"-7"-9"-30"0,10-35 59 16,1 10-59-1,-4 3 1-15,3 0-1 0,4 3 1 16,0-6-4-16,0-4 0 16,4-8-4-16,3-7 1 15,3-22-10-15,-3 3 1 16,0-19-6-16,-7-2 0 15</inkml:trace>
  <inkml:trace contextRef="#ctx0" brushRef="#br0" timeOffset="160210.43">11367 11891 42 0,'14'9'21'0,"28"51"-21"0,-31-42 34 0,6 4-31 0,1 10 0 0,-1 2-2 16,1-2 1-16,0-11-11 15,-1-8 1-15,8 0-4 16,0-4 0-16</inkml:trace>
  <inkml:trace contextRef="#ctx0" brushRef="#br0" timeOffset="160641.28">11758 12298 41 0,'11'50'20'0,"3"-18"-13"15,-7-26 33-15,0-3-37 16,-4-3 0-16,1 6 0 16,-1-2 0-16,1-8-5 15,3-2 1-15,-3 0 2 0,-1 0 1 16,1-1-2-16,3 1 1 16,0 0-1-16,0 3 0 15,0 3-1-15,0 0 1 16,-4 0-1-16,5 3 1 15,6 0-1-15,0 0 1 16,3 0-1-16,1 0 1 16,0-3 0-16,-1 0 0 15,-3-3-1-15,4-3 1 16,0 0-1-16,-4-4 1 16,0 1-1-16,-4-1 1 15,1-2 0-15,0-1 0 0,-1 1 0 16,4 2 0-16,0 4 0 15,4 6 1-15,3 6 1 16,4 10 0-16,3 3 0 16,4 0 0-16,3 0 0 15,4 6 1-15,7 3-2 16,10-3 1-16,4-6-2 16,4-10 1-16,3-9-6 15,-4-6 0-15,-10-4-12 16,-14-8 1-16</inkml:trace>
  <inkml:trace contextRef="#ctx0" brushRef="#br0" timeOffset="161390.51">10816 13104 62 0,'14'6'31'0,"-7"1"-31"0,-3-4 50 16,-1 3-48-16,1 3 1 0,-4 1-1 15,0 9 1-15,-4 6-5 16,-6 0 1-16,-1 9 2 16,4 10 0-16,-3 6-4 15,-1 10 0-15,0 6-2 16,4-7 1-16,4-8-3 16,-1-11 0-16,4-15-6 15,0-15 0-15,7-13-3 16,-7-13 0-16</inkml:trace>
  <inkml:trace contextRef="#ctx0" brushRef="#br0" timeOffset="161618.65">10513 13339 43 0,'-11'22'21'0,"11"19"-14"0,4-25 36 16,3-4-38-16,3 4 0 15,4 0 2-15,4-4 0 16,10-6-9-16,11 1 0 16,0-4 5-16,10 3 0 15,8-6-7-15,-8-6 1 16,1-4-12-16,-1-5 1 16,-7-10-4-16,-6 3 0 15</inkml:trace>
  <inkml:trace contextRef="#ctx0" brushRef="#br0" timeOffset="161872.84">11134 13333 56 0,'-4'16'28'0,"11"3"-36"16,0-16 55-16,0 3-45 15,4 3 0-15,3 1 0 16,7 2 0-16,0-2-3 16,8-1 0-16,-1-6 1 15,4-3 1 1,24-22-12 0,0-3 1-16,-6-9-7 15,-8-1 1-15</inkml:trace>
  <inkml:trace contextRef="#ctx0" brushRef="#br0" timeOffset="162146.23">11472 13101 46 0,'4'22'23'0,"17"25"-21"0,-10-41 37 0,3 7-37 16,3 6 1-16,8-1 1 15,7-2 1-15,0 3-6 16,-4 0 0-16,-4 3 3 16,-6 3 1-16,-7 3-6 15,-15 6 0-15,-17 1-13 16,-18-4 1-16</inkml:trace>
  <inkml:trace contextRef="#ctx0" brushRef="#br0" timeOffset="162742.31">12213 13292 54 0,'-3'19'27'0,"-1"-22"-24"0,4 6 40 0,-3 0-42 16,-4 0 1-16,-1 7 0 16,-2 2 1-16,-1 7-3 15,-3 3 1-15,4 0 2 16,-1 3 0-16,0-9-1 16,4-4 0-16,4 1 0 15,3 3 0-15,7 2-1 16,4 1 1-16,6 0 0 0,11 0 1 15,4-4 0 1,0 1 0-16,-7-3-1 0,-4 2 1 16,-11 10-4-16,-17 10 0 15,-17 9-6-15,-15-10 0 16,-11-2-14-16,-3-17 0 16,-3-2 0-16,10-13 0 15</inkml:trace>
  <inkml:trace contextRef="#ctx0" brushRef="#br0" timeOffset="162997.97">12337 13157 54 0,'-4'26'27'0,"1"24"-31"15,3-41 54-15,-4 4-43 16,1-4 0-16,3-3 3 15,3-3 1-15,4-6-14 16,7-6 1-16,4-4 8 16,14-5 1-16,17-4-5 15,7-3 1-15,4-4-6 16,0 1 1-16,-3 0-9 16,-11 9 0-16,-11 6-11 15,-17 7 0-15</inkml:trace>
  <inkml:trace contextRef="#ctx0" brushRef="#br0" timeOffset="163335.38">12961 13123 60 0,'-3'19'30'0,"6"-4"-20"16,1-15 45-16,-1 4-51 0,4 2 1 0,-3 0 4 15,10 0 0-15,11-2-11 16,13 5 0-16,5-6 6 15,3 3 0-15,-1 1-7 16,-6-4 1-16,-11 0-16 16,-13 0 1-16,-8-12-7 15,0 2 1-15</inkml:trace>
  <inkml:trace contextRef="#ctx0" brushRef="#br0" timeOffset="164875.34">14072 11671 47 0,'-3'0'23'0,"3"0"-9"0,0 3 23 15,-4 7-36-15,-6 12 0 0,-8 3 0 16,-10 19 0-16,-4 9-1 16,-7 25 0-16,-3 4 1 15,7 12 1-15,-1 25-1 16,8 13 1-16,7 12 0 15,7-3 1-15,7-15-1 16,10-14 0-16,8-21-3 16,7-15 1-16,6-20-5 15,1-12 1-15,-4-22-11 16,-3-6 1-16,-8-10-4 16,1-6 0-16</inkml:trace>
  <inkml:trace contextRef="#ctx0" brushRef="#br0" timeOffset="165180.56">14058 12565 59 0,'-10'19'29'0,"10"-13"-34"0,7-3 57 0,0 0-49 31,0 3 0-31,3-2 0 0,8-4 0 0,7 6-5 16,14-6 0-16,3-3 0 15,4-4 0-15,0-8-8 16,-4-4 1-16,0-12-9 15,-10-4 0-15</inkml:trace>
  <inkml:trace contextRef="#ctx0" brushRef="#br0" timeOffset="165435.47">14743 12176 52 0,'3'41'26'0,"-24"-63"-25"0,17 31 42 15,-3 19-41 1,-3 4 1-16,-1 8 0 16,1 8 0-16,-1 11-5 0,4 7 0 15,0-3 0-15,3-10 0 16,4-9-9-16,0-10 1 15,7-18-6-15,8-13 0 16</inkml:trace>
  <inkml:trace contextRef="#ctx0" brushRef="#br0" timeOffset="165717.34">14774 11621 48 0,'11'-16'24'0,"14"66"-20"0,-18-31 41 0,3 13-44 16,4-1 1-16,4 16 0 16,3 9 1-16,7 20-1 15,15-10 0-15,-1 18 3 16,4 4 0-16,-4 9-1 15,-3-6 1-15,-7-3-2 16,-11 3 0-16,-17 0-6 16,-12 0 0-16,-20 6-14 15,-25-3 0-15,-14-3-3 16,-3-19 0-16</inkml:trace>
  <inkml:trace contextRef="#ctx1" brushRef="#br0" timeOffset="112395.92">11529 9517 0,'0'0'16,"0"0"-1,0 0 1,0 0-1,0 0 1</inkml:trace>
  <inkml:trace contextRef="#ctx0" brushRef="#br0" timeOffset="167458.46">16559 11172 38 0,'29'-37'19'0,"16"-10"-10"0,-34 37 19 16,0 10-23-16,-1-6 1 15,1 0 4-15,-8 0 0 0,-3-1-12 16,-10 4 1-16,-15 6 8 16,-21 0 0-16,-14 1-4 15,4 2 1-15,-8 10-3 16,-3 9 1-16,-3 9-4 15,3-3 0 1,3 4-2-16,8 9 0 0,3-7 0 16,7 4 0-16,7-6-1 15,4-1 1-15,7 1 1 16,10 6 0-16,0-4 0 62,8 1 1-62,-1 15 1 0,4 7 0 16,-3 9 0-16,-1 12 1 0,0 7 0 0,-3 6 1 16,4-3-1-16,-4 6 0 0,-4 7-1 0,0 2 1 0,1 7 0 15,-4-3 1-15,-4 3 0 0,0 9 0 16,0-12 3-16,1 6 0 16,-1-9 1-16,7-13 1 15,4-7 1-15,7-8 0 16,7-13 0-16,14-7 1 15,15-9-3-15,9-9 0 0,12-9-3 16,10-11 1-16,7-11-9 16,0-13 1-16,-7-4-17 15,-11-14 1-15</inkml:trace>
  <inkml:trace contextRef="#ctx0" brushRef="#br0" timeOffset="168928.99">16958 11784 55 0,'4'9'27'0,"-11"1"-16"16,7-7 28-16,0 3-36 16,-4 0 0-16,0 10 0 15,-3 9 1-15,-3 10-5 16,-1 15 0-16,4 3 3 15,4-3 0-15,-1 4-2 16,4-4 1-16,4-6-1 16,3-3 0-16,7-13-1 15,3-9 1-15,5-10-2 16,2-12 1-16,1-10-1 16,3-6 1-16,0 4-2 15,-3-7 1-15,0-13 0 16,-4 4 0-16,0-4 0 15,0-2 1-15,1 2-2 0,-5 1 1 16,1 3 0-16,-1 9 0 16,-2 3 0-16,-1 6 1 15,-4 7 0-15,1 9 1 16,-4 6 1-16,0 7 0 16,0 6-1-16,4 6 0 15,-1 13 0-15,-3-10 0 16,4 7-4-16,3 0 1 15,0-4-7-15,4-9 1 0,3-9-6 16,-4-10 1 0</inkml:trace>
  <inkml:trace contextRef="#ctx0" brushRef="#br0" timeOffset="172159.13">17642 11107 42 0,'4'0'21'0,"14"-4"-17"0,-11 4 37 16,3 0-37-16,8 0 0 16,0 0 3-16,3 0 1 15,0 0-9-15,-4 0 0 16,-2 0 5-16,-5 0 1 0,-3 4-4 16,-3-1 1-16,-4 3-2 15,-4 3 0-15,-3 4-2 16,-3 0 0-16,-5 2 0 15,1 4 1-15,0 0 0 16,0-3 1-16,4-4-1 16,-1 4 1-1,4-1 0-15,3 1 1 0,4 0-1 16,4-1 1-16,7-2-1 16,3-4 0-16,7-5-1 15,0-4 1-15,4 0-7 16,-4-7 1-16,0 1-11 15,-7-10 1-15</inkml:trace>
  <inkml:trace contextRef="#ctx0" brushRef="#br0" timeOffset="172442.42">18098 11056 55 0,'-15'10'27'0,"-9"40"-27"0,13-31 43 16,-7 9-41-16,1 3 0 16,-4 7 1-16,-11 9 0 0,-10 10-5 15,-4-1 1-15,0 0 1 16,0-9 1-16,7 4-4 15,4-1 0-15,3-6-5 16,11-10 1-16,7-9-10 16,10-18 0-16</inkml:trace>
  <inkml:trace contextRef="#ctx0" brushRef="#br0" timeOffset="172907.94">17956 11423 62 0,'-7'16'31'0,"21"-25"-30"0,-14 9 55 15,8 3-54 1,2-3 1-16,1 0 2 0,6 0 0 15,1 0-6-15,0 0 0 16,-4 0 3-16,-7 0 1 16,0 3-3-16,-7-3 1 15,0 6-3-15,-7 0 1 16,0-2-2-16,0 2 0 16,0-3-2-16,0 3 1 15,3-3 0-15,0 1 0 16,1-1 1-16,3 0 0 0,3 0 1 15,8 0 1-15,0 3 2 16,3 1 1-16,3-1 0 16,1 0 0-16,0-3 1 15,-1 0 0-15,-3 1-1 16,1-1 1-16,-5 0-2 16,-3 3 0-16,-7 3-2 15,-7 4 0-15,-7 3-7 16,-11-1 1-16,-10-2-12 15,-4-7 0-15</inkml:trace>
  <inkml:trace contextRef="#ctx0" brushRef="#br0" timeOffset="173357.8">16482 12577 72 0,'42'22'36'0,"78"-31"-36"0,-78-1 60 0,36-8-54 0,31-11 0 0,18-8 1 0,11-1 0 0,3-6-10 16,0 0 0-16,-21 7 1 15,-32 5 1-15,-17 10-13 16,-18 7 1-16,-21 5-11 16,-18 10 0-16</inkml:trace>
  <inkml:trace contextRef="#ctx0" brushRef="#br0" timeOffset="174173">16891 12769 49 0,'4'-4'24'0,"17"11"-14"0,-14-7 31 0,10 0-38 0,1-3 1 0,3-1 3 0,7 1 1 0,8 0-9 0,-1 0 0 0,-3 3 5 0,-8 0 1 0,-2 0-3 0,-8 3 1 0,-7 3-4 0,-11 7 1 16,-6 0-3-16,-8-1 0 0,0 7-1 16,1-3 0-16,-1-1 0 15,-3 1 1-15,3 0 0 16,1-1 1 31,6-5 1-47,4-1 1 62,3-3 1-31,12 1 0-31,2-4-1 32,4 0 1-32,7 0-3 0,8 0 1 0,6-3-12 0,0-6 0 0,-7-7-4 0,-6 1 1 15</inkml:trace>
  <inkml:trace contextRef="#ctx0" brushRef="#br0" timeOffset="174442.86">17625 12681 54 0,'-18'44'27'0,"-14"-16"-32"0,18-19 50 0,-7 7-43 0,-7 12 0 0,-7 7 1 15,-18 2 0-15,-11 10-5 16,-6 10 1-16,-4 6 2 16,-4 12 1-16,11 6-3 15,3-2 1-15,8-4-3 16,3-3 0-16,18-12-4 15,10-13 1-15,11-16-10 16,10-12 1-16,19-13 0 16,6-9 0-16</inkml:trace>
  <inkml:trace contextRef="#ctx0" brushRef="#br0" timeOffset="175135.79">17364 13305 53 0,'-4'19'26'0,"8"-29"-27"0,-4 10 56 16,0 0-48-16,0 0 0 16,7-3 3-16,-4 6 0 15,4-3-13-15,7 0 1 16,8 0 8-16,9 0 0 15,-2 0-4-15,-5 0 1 0,-3-3-3 16,-3 0 1 0,-4 6-3-16,-7-3 1 0,0 3-2 15,-7-3 1-15,-7 0-3 16,-3 3 1-16,-1 0-3 16,1 4 1-16,-5 2-1 15,1 4 1-15,-3-1 1 16,3 1 0-16,-1-1 1 15,5 1 1-15,3 3 2 16,3-4 1 0,8 1 2-16,3-1 0 31,7 1 2-31,11-1 1 16,3-2 0-16,7-1 1 31,11-6 0-31,3 10 0 31,-6-4-2-15,-11 1 1 15,-11 2-4-31,-18 10 1 47,-20 6-3-47,-22 7 0 15,-25 9-6 48,-13 3 0-63,-26-10-14 31,-10-8 0-15</inkml:trace>
  <inkml:trace contextRef="#ctx0" brushRef="#br0" timeOffset="177723.95">18623 10859 42 0,'25'-3'21'0,"24"9"-7"0,-31 0 21 0,14 4-32 16,10-1 1-16,11-3 0 15,3 1 1-15,11-4-7 16,-3 0 1-16,-4 0 4 16,-7 0 1-16,-4 0-2 15,-7 4 1-15,-6-4-1 16,-8 3 0-16,-7 0-2 16,-7 7 0-16,-7 6-1 15,-7 3 1-15,-3 0-2 16,-8 9 0-16,1 3-1 15,-5 7 1-15,-2-3 0 16,-8 6 1-16,4 6 0 16,-4 6 0-16,4 13 0 15,0-3 1-15,3 9-1 16,4-2 1-16,7 14-1 0,7 11 0 16,7 5 1-16,7 19 0 15,11 1-1-15,0 18 1 16,3 0 0-16,0-3 0 15,-7-3 0-15,-10 6 0 16,-18-6-2-16,-18-10 1 16,-24 7-1-16,-11 3 1 15,-28 3-3-15,-18-10 1 16,-7-15-12-16,-11-19 1 16</inkml:trace>
  <inkml:trace contextRef="#ctx1" brushRef="#br0" timeOffset="124838.68">14774 10868 0,'0'0'16,"0"0"-1,0 0 1,0 0 0,0 0-1,0 0 1,0 0 0,0 0-1,0 0 1</inkml:trace>
  <inkml:trace contextRef="#ctx0" brushRef="#br0" timeOffset="178944.27">19325 13731 8 0,'-17'19'4'0,"13"-6"9"0,4-7 5 16,0 0-10-16,4 0 0 16,3 1 5-16,3 2 0 15,8 1-15-15,7 5 0 16,6-5 12-16,8-1 1 16,-7 7-4-16,-4 3 1 15,-7 2-3-15,-10 11 0 16,-15-4-3-16,-17-3 0 0,-14 10-4 15,-8-7 1-15,5-6-7 16,-1-13 0-16,7-6-9 16,4-9 0-16</inkml:trace>
  <inkml:trace contextRef="#ctx0" brushRef="#br0" timeOffset="179154.72">19438 13578 65 0,'4'15'32'0,"41"-15"-32"16,-23-6 59-16,6-7-57 16,21 7 0-16,11-6 0 15,14-4 0-15,7-9-9 0,-6 0 0 16,-12 0-12-16,-28 0 0 15</inkml:trace>
  <inkml:trace contextRef="#ctx0" brushRef="#br0" timeOffset="179846.94">19890 10712 34 0,'-14'28'17'0,"6"-25"-5"0,8 0 7 0,0 3-19 15,0-3 0-15,0 1 2 16,0-1 1-16,8-3-1 16,2 3 0-16,8 0 3 15,3 6 1-15,7 4-1 16,-3-1 1-16,-4 1-2 15,-7 0 1-15,-7 2-4 16,-10 4 1-16,-19 6-8 16,-13 3 1-16,-7-3-11 15,0-9 0-15</inkml:trace>
  <inkml:trace contextRef="#ctx0" brushRef="#br0" timeOffset="180068.36">19911 10658 61 0,'10'13'30'0,"26"-16"-31"0,-22-1 51 15,10-2-48-15,8-3 1 16,0-4 0-16,14-2 0 15,3-1-7-15,-6 3 1 0,-5 1-9 16,-6 6 1-16,-4 6-8 16,1 3 1-16</inkml:trace>
  <inkml:trace contextRef="#ctx0" brushRef="#br0" timeOffset="180326.84">20221 10834 66 0,'7'12'33'0,"14"-15"-39"0,-6 3 60 0,2 3-55 16,4-3 1-16,4 0-6 0,3 0 0 15,-3 0-4-15,0-6 0 16,-4-6-8-16,0-1 0 16</inkml:trace>
  <inkml:trace contextRef="#ctx0" brushRef="#br0" timeOffset="180595.94">20782 10586 67 0,'-21'25'33'0,"0"13"-46"16,14-26 63-16,0 1-50 15,-4 3 0-15,-7 6 2 16,-6 9 0-16,-1 0-2 15,0 7 0-15,8 9 1 16,3 3 1-16,10-9-5 16,8-7 1-16,10-12-9 15,3-3 1-15,-2-22-8 16,2-19 0-16</inkml:trace>
  <inkml:trace contextRef="#ctx0" brushRef="#br0" timeOffset="180828.19">20620 10759 67 0,'-4'25'33'16,"11"-16"-33"-16,-3-6 62 0,3 0-61 0,7-6 0 16,4 0-1-16,10-3 1 15,14-4-7-15,-3-2 1 16,0 6-15-16,-7-4 0 15</inkml:trace>
  <inkml:trace contextRef="#ctx0" brushRef="#br0" timeOffset="182296.64">21237 12348 53 0,'-3'38'26'0,"6"-25"-14"0,-3-13 27 15,0 3-36-15,0 0 1 16,7 0 0-16,7-3 1 16,15 0-7-16,6 0 0 15,14 0 4-15,8-3 1 16,10 3-7-16,-11 0 1 15,-10-3-16-15,-14 3 1 16</inkml:trace>
  <inkml:trace contextRef="#ctx0" brushRef="#br0" timeOffset="182454.68">21251 12571 64 0,'-7'31'32'0,"36"-15"-31"0,-19-10 48 0,8 1-50 16,10-1 1-16,7-3-10 16,8 0 0-16,6-3-3 15,-10 0 1-15</inkml:trace>
  <inkml:trace contextRef="#ctx0" brushRef="#br0" timeOffset="188569.52">22892 12389 34 0,'0'25'17'0,"0"-34"-7"0,0 9 18 16,0 3-22-16,3 0 0 15,-3-3 3-15,0 0 1 0,0 0-11 16,4 0 1-16,3 0 8 16,11-6 0-16,13 3-3 15,1 0 1-15,7-1-2 16,7 1 0-16,3-3-6 15,0 3 0-15,-3 0-10 16,-7 0 1-16,-14-10-9 16,-11 4 1-16</inkml:trace>
  <inkml:trace contextRef="#ctx0" brushRef="#br0" timeOffset="189198.04">23724 11633 49 0,'0'19'24'0,"7"-31"-14"0,-3 15 36 0,-1-3-42 15,4-3 1-15,4 3 2 16,3-7 1-16,7 11-10 15,8-1 0-15,2-3 7 16,-2 0 0-16,6 0-3 16,7 3 1-16,-7-6-2 15,-3 6 1-15,-11 6-2 16,-10 7 0-16,-15 3-2 16,-6 6 1-16,-1-3-2 15,1 0 0-15,-8-3-2 16,0-7 1-16,1 4 0 15,6-4 1-15,4 1 0 16,0-1 0-16,7 1 2 16,11-1 0-16,-1-2 3 15,4 2 0-15,11 1 1 16,10-4 0-16,1 4-1 0,-5-4 1 16,1 1-1-16,-7 2 1 15,-11 1-4-15,-11 9 1 16,-13 6-3-16,-15 0 1 15,-3 0-4-15,-4 1 1 16,-7-7-6-16,1-7 1 16,6-8-9-16,7-4 1 15</inkml:trace>
  <inkml:trace contextRef="#ctx0" brushRef="#br0" timeOffset="189637.49">23583 12477 64 0,'-3'13'32'0,"13"-7"-35"0,-3-3 58 15,4 0-52-15,7 0 0 16,6 3 3-16,15-12 1 16,14 3-9-16,3-6 1 15,11-4 4-15,4-3 0 16,0 4-8-16,-11 2 1 16,-11 4-13-16,-7 0 1 15,-14-3-6-15,-6 2 1 16</inkml:trace>
  <inkml:trace contextRef="#ctx0" brushRef="#br0" timeOffset="190080.72">23636 12828 73 0,'4'13'36'0,"27"-4"-46"16,-16-9 71-16,9 0-59 15,11 0 1-15,4 0 0 16,4 0 1-16,-5 0-6 16,-9 0 1-16,-5 0 2 0,-6 0 1 15,0 0-2-15,-4 0 0 16,-7 3-2-16,0 4 0 15,-4 2 0-15,-10 7 0 16,-7-1-1-16,-14-2 0 16,-4 6 0-16,-3-1 0 15,0 8 1-15,-1 2 1 16,5 3 1-16,2 0 0 16,8 4 1-16,7 15 1 15,7-15 1-15,11-1 0 0,13-2 1 16,22-7 0-16,14-10 0 15,7-5 0-15,7-7-2 16,-4-3 0-16,-10 3-8 16,-10 0 1-16,-15-6-18 15,-7-13 1-15</inkml:trace>
  <inkml:trace contextRef="#ctx0" brushRef="#br0" timeOffset="192289.37">24980 12853 29 0,'-7'28'14'16,"11"-12"-1"-16,-1-13 14 0,1-3-21 15,3 3 0-15,3-3 4 16,4-3 0-16,1-3-12 15,2-10 0-15,1-6 10 16,10-12 0-16,4-23-3 16,7-15 0-16,3-9-1 15,-3-13 0-15,-4-19-2 16,-3-3 1-16,-11 6-2 16,-3 0 0-16,-11 16 0 15,-7 3 0-15,-4 10-3 16,-3 15 0-16,0 13-3 15,-7 15 1-15,-4 22-2 16,-3 19 1-16,0 13-1 0,-4 22 0 16,-3 6 3-16,3 21 0 15,8 14 2-15,-1 6 1 16,7 5 1-16,4-2 0 16,0 13 0-16,7-7 0 15,11 0 0-15,3-10 0 16,7-11-4-16,4-11 0 15,-4-12-12-15,4-18 1 16</inkml:trace>
  <inkml:trace contextRef="#ctx0" brushRef="#br0" timeOffset="192534.26">25506 12537 64 0,'0'43'32'0,"3"-8"-34"15,-3-19 55-15,4 2-53 16,-4 4 1-16,3-6-1 16,1 0 0-16,-1-7-5 15,5 1 0-15,-1-17-11 16,0-12 1-16,-4-15-4 15,-3-10 1-15</inkml:trace>
  <inkml:trace contextRef="#ctx0" brushRef="#br0" timeOffset="192679.26">25471 12167 40 0,'14'34'20'0,"10"-34"-24"0,-17-3 34 16,4 6-31-16,3-3 1 15,4 0-10-15,-1 0 1 16,-2 3 3-16,-1 0 1 0</inkml:trace>
  <inkml:trace contextRef="#ctx0" brushRef="#br0" timeOffset="193189.21">25739 12518 27 0,'0'19'13'0,"7"-19"-14"16,-4-7 17-16,8 4-15 16,-1-6 0-16,5-10 3 15,-1 6 0-15,-4 1-4 16,1 2 0-16,-1 1 2 15,1 6 1-15,0 6-1 16,-1 0 0-16,1 7-2 16,-1-4 0-16,-3 0 0 0,0-3 1 15,0-3 0-15,4-3 0 16,0 0 0-16,3-3 1 16,7-1-1-16,-3-2 0 15,-1-4 0-15,-3 4 0 16,0 3-1-16,1 3 0 15,-1 0-1-15,0-4 1 32,3 1 0 15,1-3 0-32,0-4 0 16,-1 0 0-31,-3 1 1 0,4-1 1 0,3 4 1 0,7 6 0 0,1 3 1 16,-1 9 1-16,0 1 0 0,4 8 0 0,0 8-1 0,-1-4 0 0,1-4-4 0,7-5 1 0,-4-4-12 0,-3-6 1 16,-11-9-5-16,-7-3 0 0</inkml:trace>
  <inkml:trace contextRef="#ctx0" brushRef="#br0" timeOffset="193670.16">25033 13110 46 0,'-3'19'23'0,"-8"16"-21"16,7-23 39-16,-3 4-38 16,-7 9 1-16,-3-3 2 15,-1 6 1-15,-7 13-9 16,1 3 0-16,2 15 6 16,5 1 0-16,6 6-3 15,4 3 1-15,7-10-6 16,11-12 1-16,3-15-7 15,7-26 0-15,0-15-8 16,-7-16 0-16</inkml:trace>
  <inkml:trace contextRef="#ctx0" brushRef="#br0" timeOffset="193879.69">24712 13493 54 0,'-7'25'27'0,"21"-16"-24"0,-10-12 47 0,3 0-46 0,7 3 1 0,14 0 0 0,11 0 0 0,10 3-8 0,1-6 1 0,-4 6-1 0,-4-6 1 0,4 3-17 16,-7-3 0-16</inkml:trace>
  <inkml:trace contextRef="#ctx0" brushRef="#br0" timeOffset="194125.78">25280 13480 65 0,'-7'7'32'0,"14"-1"-31"16,-3-6 48-16,3 3-48 16,7 0 1-16,7 4 0 15,7-4 0-15,11 0-4 16,3-3 1-16,4 3-4 0,-11-3 1 16,-3-6-15-16,-4-10 0 15</inkml:trace>
  <inkml:trace contextRef="#ctx0" brushRef="#br0" timeOffset="194394.17">25608 13258 51 0,'11'34'25'0,"3"-9"-18"0,-11-22 31 0,1 7-36 16,3 2 1-16,7 4 0 16,4 3 0-16,-1 3-5 15,-3 3 1-15,-6-6 2 16,-8-4 0-16,-8 7-5 16,-6 4 1-16,-3-1-8 15,-4-3 1-15,-4-13-6 16,4-3 0-16</inkml:trace>
  <inkml:trace contextRef="#ctx0" brushRef="#br0" timeOffset="194765.93">26127 13327 61 0,'-64'62'30'0,"22"-27"-42"0,35-29 58 0,0 4-46 15,0-1 1-15,0-3 0 16,3 1 0-16,8 2-1 15,6 0 0-15,8 1 1 16,7-4 1-16,3 4 0 16,0 2 1-16,-7 7-1 15,-3 3 0-15,-4 3-2 16,-3 0 1 0,-4 0-3-16,-7-3 1 0,-7-6-8 15,-8-10 1-15,-2-9-10 16,-1-10 1-16</inkml:trace>
  <inkml:trace contextRef="#ctx0" brushRef="#br0" timeOffset="195006.9">26229 13280 73 0,'4'12'36'0,"6"-2"-42"0,-3-7 65 16,7 0-59-16,11-6 0 15,7-3 0-15,-4-1 0 16,32-5-2-16,0-4 0 0,-11 4-6 16,-10-1 0-1,-7 4-12-15,-14-1 0 0</inkml:trace>
  <inkml:trace contextRef="#ctx0" brushRef="#br0" timeOffset="195264.67">26776 13154 68 0,'7'25'34'0,"7"-6"-33"16,-3-16 56-16,3 0-56 16,10 4 0-16,8-7 0 0,7-3 0 15,7-4-6-15,-7 4 0 16,-11-3-15-16,-11-3 0 16</inkml:trace>
  <inkml:trace contextRef="#ctx0" brushRef="#br0" timeOffset="196085.52">28483 11452 57 0,'4'9'28'0,"-15"-25"-22"0,8 10 34 15,-8 0-39-15,-3-4 0 16,-7 1 0-16,-18-4 0 16,-14-2-2-16,-7 5 1 15,-7 10 2-15,0 0 0 16,4 10-1-16,6 2 0 16,8 1-1-16,3-4 0 15,7 1 1-15,7-1 0 16,8 4-1-16,6 9 0 15,11 12-1-15,7 4 1 0,7 21-1 16,0 20 0-16,11 18-2 16,-1 28 0-16,-6 26 0 15,-8 18 0-15,-10 10 0 16,-17 12 1 15,-19 4 0 0,-17-14 1 1,0-8 0-32,-3-1 0 0,-1-2 2 0,12-23 0 31,6-3 3-15,14-3 0-16,14-9 3 15,18-6 0 1,18-17 0-1,14-2 0-15,28-19-1 16,14-16 0 0,32-6-5-16,21-7 0 0,7-5-8 0,-14 2 0 15,-22 0-15-15,-31 4 1 16</inkml:trace>
  <inkml:trace contextRef="#ctx0" brushRef="#br0" timeOffset="200111.03">28766 12270 31 0,'0'-9'15'0,"0"-10"-3"0,0 19 15 16,-4-3-22-16,-3 6 0 16,-4 6 3-16,-3 7 0 0,-3 9-10 15,-5 0 0-15,1 10 6 16,-3 5 1-16,-5 10-4 15,-2 19 1-15,-1-3-3 16,0 13 1-16,7-4-1 16,4 0 0-16,14-3-2 15,7-15 0-15,7-13-5 16,7-13 0-16,11-15-6 16,3-13 0-16</inkml:trace>
  <inkml:trace contextRef="#ctx0" brushRef="#br0" timeOffset="200471.37">28903 12593 49 0,'-7'13'24'0,"-4"8"-25"0,8-11 42 16,-1 2-41-16,1 7 0 16,-4-3 1-16,0 3 0 15,3 0-2-15,-3-1 1 16,7-2 0-16,0 0 0 16,7-1 0-16,4 4 0 15,3 6 0-15,0-3 0 0,0-3 0 16,-3-3 0-16,3 3 0 15,-4-1 1-15,-6-5-2 16,-4 6 1-16,0 0-3 16,-7-1 1-16,-4-2-8 15,-6 0 0-15,-4-10-4 16,-1-12 0-16</inkml:trace>
  <inkml:trace contextRef="#ctx0" brushRef="#br0" timeOffset="200712.87">28885 12568 54 0,'15'0'27'0,"6"-13"-30"0,-14 10 51 15,7-6-44 1,14-1 1-16,11 1 0 0,7-4 0 15,3-2-8-15,4 5 1 16,-4 4 0-16,-6 3 1 16,-8 6-13-1,-10 0 0-15,-11-3-4 0,-7 3 0 16</inkml:trace>
  <inkml:trace contextRef="#ctx0" brushRef="#br0" timeOffset="200939.74">29214 12744 55 0,'7'9'27'0,"21"-3"-34"0,-14-9 50 0,7 3-43 16,7 0 1-16,1 3-2 15,-1-3 0-15,-4 0-7 16,-2 0 1-16,-5-15-8 16,1-1 1-16</inkml:trace>
  <inkml:trace contextRef="#ctx0" brushRef="#br0" timeOffset="201242.08">29834 12414 43 0,'-3'-3'21'0,"-22"6"-23"0,18 4 32 16,-3 5-26-16,-8 7 0 15,-3 6 3-15,-7 9 0 16,-1 4-9-16,1 6 1 15,3 0 5-15,8 3 1 16,3 3-3-16,7 0 1 0,7-9-3 16,7-13 0-16,10-9-6 15,1-3 1-15,0-10-9 16,-1-12 1-16,1-13-3 16,-4-3 0-16</inkml:trace>
  <inkml:trace contextRef="#ctx0" brushRef="#br0" timeOffset="201434.47">29492 12584 47 0,'4'15'23'0,"3"-15"-26"0,0-3 47 16,7-3-43-16,7 6 1 15,14 0-1-15,4 0 1 16,7 0-6-16,-4-6 1 15,1-4-7-15,-4 1 0 16,-8-13-5-16,-2-6 1 16</inkml:trace>
  <inkml:trace contextRef="#ctx0" brushRef="#br0" timeOffset="201672.04">29976 12154 59 0,'24'60'29'0,"4"49"-37"16,-20-84 59-16,9 16-51 16,1 9 0-16,3 10 0 15,-3-1 1-15,-8 4-3 16,-13 9 1-16,-11 4-13 15,-15 8 1-15,-13 10-3 16,-4-3 0-16</inkml:trace>
  <inkml:trace contextRef="#ctx0" brushRef="#br0" timeOffset="203365.83">30163 11461 26 0,'3'0'13'0,"-6"0"1"16,-1 0 13-16,4 0-21 15,-4 3 1-15,4 0 3 16,0 0 1-16,0 1-13 0,0 2 0 16,4-3 9-16,3-3 0 15,4 0-3-15,6 3 0 16,4-3-2-16,4 0 1 16,0 3-1-16,0-3 0 15,-4 3-2-15,-4 4 0 16,-3 2-1-16,-7 0 1 15,-7 4-2-15,-3-1 0 16,-4 4 0-16,-4 0 1 0,1 0 0 16,3-10 1-16,0 0 0 15,0 0 0-15,0 7 0 16,-1-4 1-16,5 7-1 16,-1 3 0-16,1 3 0 15,3 0 1-15,0-3-1 16,3-1 0-1,4-5 0 1,1-4 1-16,6-2-2 16,3-4 0 15,4-6-4-31,1-4 1 31,-1 1-11-15,0-7 0 31,-7 1-2-32,-3 3 1 17</inkml:trace>
  <inkml:trace contextRef="#ctx0" brushRef="#br0" timeOffset="203526.28">30600 11508 53 0,'3'25'26'0,"-6"28"-32"0,-1-46 52 0,-3 5-45 0,0 10 0 0,-7 3 0 0,-7 7 1 0,-7 5-3 0,-7-5 1 0,-4 8 1 16,0 1 0-16,4 0-3 16,-1 3 0-16,5-10-5 15,2-2 1-15,8-7-10 16,7-16 1-16</inkml:trace>
  <inkml:trace contextRef="#ctx0" brushRef="#br0" timeOffset="204004.31">30491 11856 40 0,'3'3'20'0,"8"-3"-11"0,-8 3 27 16,1 0-32-16,3 1 0 16,0-1 2-16,0 0 0 15,4-6-7-15,-1 9 0 16,1-6 6-16,-1 0 0 16,4 3-3-16,-3 0 0 15,-4 0-1-15,-3-3 0 16,-4 0-2-16,0 4 0 15,0 2-1-15,0 0 1 16,-4 0-1-16,-3 4 1 16,3-1-1-16,1-3 1 0,-1 4 0 15,1-4 0-15,-1 4 0 16,4-1 1-16,0 0 0 16,4 1 1-16,3 2-1 15,-4 4 1 1,4 0-1-16,8 6 1 0,2-4-1 15,1 1 1-15,-4-3-1 16,0 3 1-16,-7 0-2 16,-7-7 1-16,-10 1-1 15,-1-1 0-15,-7 1-5 16,-6-4 1-16,-8 1-11 62,-3-7 0-62</inkml:trace>
  <inkml:trace contextRef="#ctx0" brushRef="#br0" timeOffset="204366.37">30667 12678 59 0,'4'18'29'0,"17"-2"-28"0,-11-16 47 0,8 0-44 0,3 6 0 0,14-6 0 0,11 0 1 0,14 0-9 15,-3-3 1-15,3 3-3 16,-7 0 0-16,-8 0-13 16,-9 3 0-16</inkml:trace>
  <inkml:trace contextRef="#ctx0" brushRef="#br0" timeOffset="208081.2">31852 12245 40 0,'7'19'20'0,"-7"9"-6"15,-3-19 20-15,-4 4-33 16,-4 3 1-16,1-1-1 15,-4-5 1-15,-4 5-3 0,0 1 1 16,4 3 1-16,4 3 0 16,-1 0-1-16,7-3 1 15,1-1 0-15,6-2 0 16,4 9-1-16,8 0 1 16,9 3 0-16,8 10 0 15,0-10 0-15,0-3 0 16,-4 0-1-16,-7-3 1 15,-10 4-2-15,-11 2 1 16,-11 6-4-16,-7-2 0 0,-10-7-7 16,-7-7 0-16,3-5-4 15,-3-13 0-15</inkml:trace>
  <inkml:trace contextRef="#ctx0" brushRef="#br0" timeOffset="208339.7">31799 12107 62 0,'46'16'31'0,"25"-10"-41"16,-39-12 62-16,20-4-52 15,5-5 0-15,3 2 0 16,3 0 0-16,-6 1-1 0,-11 2 0 16,-7 1-7-16,-11 3 0 15,-14-4-9-15,-7 4 1 16</inkml:trace>
  <inkml:trace contextRef="#ctx0" brushRef="#br0" timeOffset="208877.08">32262 11292 37 0,'3'0'18'0,"-6"22"-8"16,6-16 22-16,-3-6-27 16,4 3 1-16,-1 3 2 15,4 4 0-15,0-4-9 16,4 6 1-16,-1-5 7 0,5-1 0 15,6 3-3-15,3-2 1 16,5-1-1-16,2 0 0 16,1 4-3-16,0-1 0 15,-7 0-1 1,-8 4 0-16,-6-4-1 0,-8 4 1 16,-6 0-2-16,-4 2 0 15,-4 1-1-15,-3-4 1 16,0 1 1-16,0 6 0 15,3 0 1-15,1-13 0 16,3 3 0-16,3 1 0 16,4-1 2-16,7-3 0 15,7 4-2-15,4-7 1 16,3-3-3-16,4-3 0 0,3-4-5 16,-3 20 1-16,-1-7-13 15,-3-9 1-15</inkml:trace>
  <inkml:trace contextRef="#ctx0" brushRef="#br0" timeOffset="209163.5">32819 11426 41 0,'3'35'20'0,"-10"-13"-6"0,4-16 23 16,-1 4-35-16,4 8 1 16,-7 11 1-16,-7-14 0 15,-7 7-5-15,-11 16 0 16,-7 6 3-16,-3 0 1 16,3 9-3-16,8 3 0 15,2-5-5-15,5-11 1 16,2-8-11-16,12-10 0 15,6-16-1-15,8-9 0 0</inkml:trace>
  <inkml:trace contextRef="#ctx0" brushRef="#br0" timeOffset="209597.49">32660 11743 57 0,'14'32'28'0,"0"-7"-38"16,-7-19 59-16,4 3-46 16,0 1 0-16,-1-7 3 15,4 3 1-15,0-6-9 16,-3 0 1-16,7-3 4 16,-1 3 1-16,1 0-2 15,-7 0 0-15,-1 3-3 16,-6 0 1-16,-4 0-2 15,-7 4 1-15,0 2-2 16,3 4 0-16,-3-4-1 0,0 4 1 16,0-7 0-16,0 3 0 15,3 4 1-15,4-4 1 16,0-3 0-16,4 1 1 16,3 5 1-16,3-2 0 15,5-1 0-15,-1-3 0 16,3 4-1-16,-3-1 0 15,-3 1 0-15,-8-1 0 16,-6 4-1-16,-8-1 1 16,-3 4-4-16,0-7 0 15,-3 1-10-15,-5-7 1 0,-2-3-3 16,-5-3 1-16</inkml:trace>
  <inkml:trace contextRef="#ctx0" brushRef="#br0" timeOffset="210648.94">32985 10853 23 0,'-36'-4'11'0,"-9"20"-6"0,34-13 15 15,-3 7-15-15,0-4 1 16,0 3 8-16,3 4 0 15,4-4-15-15,4 1 0 16,3-4 11-16,10 3 1 16,11 1-3-16,15-1 1 15,9 7-5-15,15 0 0 16,4 2-2-16,3-2 1 16,-4-13-3-16,8 7 1 0,0-1-1 15,-1-9 0-15,-3 0-2 16,-18 3 1-16,-10 3-1 15,-18 10 0-15,-17 12 0 16,-15 7 0 31,-6-4-1-47,-19 13 1 0,-13 50-2 16,3 13 1-16,7-4 1 0,11 16 0 0,11 13-1 15,10-3 1-15,7 2 0 16,7 4 1-16,0 9 1 15,14-6 1-15,14 0-1 16,4-3 1-16,10 6-1 16,-6-6 0-16,-12-9-1 15,-9-4 1-15,-19 10-1 16,-17 3 1-16,-25-4-1 0,-10-5 0 16,-36-4-1-16,-24-3 0 15,-22-19-4-15,-35-15 1 16,-17-22-9-16,-11-13 1 15</inkml:trace>
  <inkml:trace contextRef="#ctx0" brushRef="#br1" timeOffset="-214386.11">24539 13070 28 0,'0'28'14'0,"0"3"-5"16,0-25 15-16,0 7-22 15,4 15 1-15,-1 4 0 16,-3 5 1-16,0 10-5 15,-3 7 0-15,-4 11 3 16,0 1 0-16,0 3-2 16,0-6 0-16,3-7-2 15,0-9 1-15,1-12-9 16,3-13 0-16,0-19-1 16,-4-12 0-16</inkml:trace>
  <inkml:trace contextRef="#ctx0" brushRef="#br1" timeOffset="-213454.68">24553 12972 24 0,'14'22'12'0,"8"0"-15"0,-15-22 19 0,7 0-15 16,3-3 0-16,8 0 3 16,3-6 1-16,8-1-4 15,6 1 0-15,14 3 4 16,4-1 0-16,7 1-1 15,15 6 1-15,2 0-2 16,11-3 0-16,1-3-2 16,-1-7 1 15,7 1-2-31,-10-1 1 16,0 0-1-16,-1 4 1 0,-6 3-1 0,-7 3 1 0,-11 6-1 15,-4 0 1-15,1 0-1 16,-4 0 1-16,-4-3-1 15,4-6 1-15,0-4-1 16,0-2 1-16,4-1 0 0,-8 1 1 16,-7 2-1-16,11 4 0 15,4 0 0-15,-8 3 1 16,1 3-1-16,-1 3 0 16,-3 3-1-16,4 0 0 15,-8 4-1-15,-3-4 1 16,-7 0 0-16,-4 1 0 15,-7-1-1-15,-7 0 1 16,-3 4-1-16,-4 2 1 16,0 1-1-16,0 2 1 15,-3 10-1-15,-4 4 1 16,-4-1-1-16,1 3 1 16,-1 4-1-16,-3 2 1 0,0 1 0 15,0 0 0-15,-3 6-1 16,-8 9 0-16,-10 3 0 15,-11 7 1 1,-6 9-1-16,-1 10 1 0,0-4 0 16,4 7 0-16,-1-10 0 15,1-15 0-15,-4-1 0 16,-6-2 0-16,6-7 0 16,3-6 0-16,1-4-1 15,0-5 1-15,0-7 0 16,-4-3 0-16,-7-3-1 15,-3-6 1-15,-8-7-1 16,-10-6 1-16,0 1 0 16,-3-4 1-16,-12-10 0 0,-13 1 1 15,-21-4 0-15,-4-2 0 16,-14-4 0-16,-4 0 1 16,4 0-2-16,-7 3 1 15,7 10-5-15,0 0 1 16,7 6-11-16,14 0 1 15,7 0-2-15,11 0 1 16</inkml:trace>
  <inkml:trace contextRef="#ctx0" brushRef="#br1" timeOffset="-212285.46">28783 13208 28 0,'7'28'14'0,"11"-16"-11"16,-11-15 23-16,3-3-23 16,8-7 1-16,0-5 2 0,-1-14 0 15,15-12-6 1,10-9 0-16,15-16 5 0,10-12 1 16,14-17-2-16,0-15 0 15,25-6-1-15,7-12 0 16,10-1-3-1,-13 13 1-15,-11 3-1 0,-4 12 1 16,-7 23-3-16,-17-1 1 16,-11 16-8-16,-15 13 1 15,-13 6-7-15,-7 9 1 16</inkml:trace>
  <inkml:trace contextRef="#ctx0" brushRef="#br1" timeOffset="-211655.99">29584 11721 24 0,'3'16'12'0,"-3"0"-5"0,0-13 11 0,0 0-15 0,0 0 0 0,0 0 3 0,0-3 0 0,8 0-7 15,6-3 1-15,3 0 4 0,4-3 1 16,11-1-1-16,11-2 0 15,13 0-2-15,0-7 1 16,4 3-2-16,4 1 1 16,3 2-2-16,-4 1 1 15,-3 6-2-15,-7 3 1 16,-7-3-1-16,-7 0 0 16,-11 3-1-16,-7 3 0 15,-7 3-1-15,-3 3 1 16,-7 4-1-16,-8 6 1 0,1 3-1 15,-5 3 1-15,-2-6 0 16,-1 6 1-16,4 3 0 16,0-3 1-16,0 3 0 15,0 0 0-15,4 1 0 16,-1-11 0-16,1-2 0 16,3-3 0-16,0-7 0 15,0-6 0-15,-4-6-1 16,-14-4 1-16,1-2-1 15,-12-7 1-15,-2-3 0 16,-1-3 0-16,-3-3-1 16,-11-7 1-16,-7 1-3 15,-4-1 0-15,-2 4-7 16,6 9 1-16</inkml:trace>
  <inkml:trace contextRef="#ctx0" brushRef="#br1" timeOffset="-211084.33">30984 10545 25 0,'29'10'12'0,"-8"-23"-2"0,-14 10 16 0,0-3-25 16,-7 6 1-16,0 0 0 15,-4 3 1-15,-6-3-4 16,-15-3 0-16,-14 0 2 16,-10-4 1-16,-7 10-2 15,3 13 1-15,3 12-1 16,8 4 1-16,3 15-1 0,7 9 1 15,11 10-1-15,14 3 1 16,7-16-1-16,14-9 0 16,18-6-1-16,14-13 0 15,10-3-1-15,11-19 0 16,0-22 0-16,-7-9 1 16,-7-13 0-16,-21-6 0 15,-11-9 0-15,-14-4 1 16,-21 10 0-16,-25-13 1 0,-24 1-10 15,-15-4 0-15</inkml:trace>
  <inkml:trace contextRef="#ctx1" brushRef="#br0" timeOffset="170800.47">5863 13082 0,'0'0'0</inkml:trace>
  <inkml:trace contextRef="#ctx0" brushRef="#br0" timeOffset="-204538.72">9641 15782 49 0,'11'3'24'0,"38"-22"-11"0,-24 13 25 0,14 0-37 15,0 0 0-15,3-4 0 16,0 1 0-16,1 3-7 16,-15 2 1-16,-7 4-10 15,-7 0 0-15</inkml:trace>
  <inkml:trace contextRef="#ctx0" brushRef="#br0" timeOffset="-204341.38">9663 16042 72 0,'7'16'36'0,"35"-16"-41"16,-17-3 63-16,6 0-58 16,5 3 1-16,3 0-5 0,3 0 0 15,4-3-10-15,-4-4 0 16,-10-5-6-16,-4-4 1 15</inkml:trace>
  <inkml:trace contextRef="#ctx0" brushRef="#br0" timeOffset="-203892.07">10735 15873 65 0,'-7'16'32'0,"11"-13"-29"0,-4-3 58 16,3-3-57-16,4 0 1 15,4 3 1-15,10-7 1 16,11 1-10-16,10 3 0 16,-3-3 1-16,7-4 0 15,-4 1-14-15,4-10 1 16,-11-6-8-16,0-10 0 16</inkml:trace>
  <inkml:trace contextRef="#ctx0" brushRef="#br0" timeOffset="-203412.93">11451 15384 76 0,'-7'16'38'15,"21"-20"-47"-15,-10 8 71 0,3-4-60 16,7-4 1-16,4 1 2 16,3-3 1-16,7-3-7 15,7 5 1-15,1-2 4 16,-5 3 0-16,-6 0-2 16,-4 3 0-16,-10 6-3 15,-11 7 0-15,-7 2-4 16,-4 4 0-16,-3-3-2 15,-4 3 0-15,1-4-1 0,3 1 1 16,3 0 1 0,4-7 1-16,3 1 3 0,4-4 0 15,7 0 4-15,8 0 1 16,6 1 2-16,3-1 0 16,5 0 0-16,-1-3 0 15,-7 0-1-15,0 4 0 16,-7-1-3-16,-7 7 1 15,-10 5-3-15,-15 7 0 16,-14 4-7-16,-6-11 1 16,-8 8-14-16,0-11 1 0,0 1-2 15,18-7 1-15</inkml:trace>
  <inkml:trace contextRef="#ctx0" brushRef="#br0" timeOffset="-203111.15">11222 16102 82 0,'-4'16'41'0,"36"15"-56"0,-18-25 86 16,4-3-70 0,17-3 0-16,15-6 1 15,17-6 1-15,14-4-4 0,0-6 0 16,-7-9-2-16,-14 9 0 16,-7 3-11-16,-11 6 0 15,-17 1-9-15,-11 2 0 16</inkml:trace>
  <inkml:trace contextRef="#ctx0" brushRef="#br0" timeOffset="-202691.22">11377 16444 60 0,'-3'22'30'0,"17"-10"-24"16,-7-5 48-16,3-4-48 16,15 3 0-16,0 0 4 15,6 4 1-15,8-1-13 16,4 0 0-16,-1 4 8 16,-3 0 0-16,-8-4-3 15,1-3 1-15,-7 7-4 16,-7-4 1-16,-4 4-4 15,-7-1 1-15,-7 4-3 16,-11 3 0-16,-10 6-1 16,-7 6 1-16,-4 1 0 0,0-7 0 15,8 0 3-15,2 3 0 16,5 6 2-16,6-5 1 16,8 2 0-16,3-6 1 15,14-3-1-15,14-6 0 16,14-13 0-16,4-6 0 15,7-7-10-15,0-5 1 16,0-10-13-16,-7-4 0 16</inkml:trace>
  <inkml:trace contextRef="#ctx0" brushRef="#br0" timeOffset="-201581.22">13494 14917 43 0,'7'0'21'0,"-7"0"0"0,0 0 21 16,0 6-35-16,-7 3 0 16,-4 1 5-16,-10-4 0 15,-14 3-15-15,-8 1 0 0,1 2 10 16,-7 7 0-16,-8 3-4 16,4 3 0-16,4 3-2 15,0-6 1-15,-1 3-4 16,1 1 1-16,3 2-2 15,0 3 1-15,7-6-2 16,7-3 1-16,4 0 0 16,7-3 0-16,7-3 1 15,7-1 1-15,10 7 0 16,5 6 1-16,2 4 0 16,1 2 1-16,-1 10-1 15,-6 16 0-15,-8 6-3 16,-3 12 1-16,-7 16-2 15,-7 19 1-15,0-3-1 16,0 3 0-16,-1 3 0 16,8-13 1-16,7-3 2 0,4-9 1 15,10-18 3-15,14-14 0 16,18-6 1-16,10-15 1 16,8-10-1-16,10-9 0 15,3-3-4-15,-3-7 0 16,-7-3-18-16,-7-15 0 15,-11-3-2-15,-10-4 0 16</inkml:trace>
  <inkml:trace contextRef="#ctx0" brushRef="#br0" timeOffset="-200827.94">13279 16055 71 0,'-7'25'35'0,"21"-12"-45"15,-7-13 71-15,7 0-58 16,7 0 0-16,7 0 2 16,11-10 1-16,3-2-8 0,11-7 0 15,4 0-1-15,-4 0 0 16,0-3-17-16,-8-6 0 15,-6 3-3-15,-7 3 1 16</inkml:trace>
  <inkml:trace contextRef="#ctx0" brushRef="#br0" timeOffset="-195665.02">14139 16089 52 0,'4'32'26'0,"10"18"-19"15,-7-34 26-15,7 9-31 16,0-3 0-16,4 6 3 16,0-3 0-16,3 0-5 15,0 0 0-15,4-3 5 16,3-3 0-16,0 3-1 15,0-10 1-15,-3-2-3 16,3-4 1-16,-3-6-3 16,0-3 1-16,-4-13-2 0,0-3 1 15,-3-15-2 1,-4-10 1-16,-4-6-1 16,-3-10 1-16,-7-6 0 0,0-18 0 15,-3 12-2-15,-1-10 0 16,1 4-1-16,-4-1 1 15,3 4-1-15,1 6 0 16,-1 6 1-16,4-2 0 16,4 11 2-16,3 10 0 15,3 7 2-15,4 8 1 16,7 4 2-16,11 7 1 16,18 5 0-16,17 0 0 15,21 4 0-15,4 0 0 16,13-7-1-16,5-9 0 15,-4-3-4-15,-11 3 0 0,-14-1-5 16,-18 11 0-16,-17 5-10 16,-17 10 0-16,-26 4-5 15,-13 2 1-15</inkml:trace>
  <inkml:trace contextRef="#ctx0" brushRef="#br0" timeOffset="-194943.11">14111 15387 53 0,'-7'22'26'0,"18"-13"-26"0,-4-6 45 0,3-3-42 16,4 0 0-16,4-3 3 15,3 3 1-15,0 0-8 16,1 3 1-16,-5 1 4 16,-3 2 1-16,-3 6-2 15,-4 1 0-15,-4 0-4 16,-3-1 1-16,-3 1-4 0,-1-7 1 16,-10 6-5-1,7-8 4-15,4-1 1 16,-1-3 1-16,4 0 0 15,4 3 2-15,3-3 1 16,3 3 0-16,4 0 0 16,4 0 1-16,3-3 0 15,0 0 0-15,4 0 1 16,0 0-1-16,-4 0 1 47,-3 3-1-47,-8 7 1 0,-10 5-3 15,-14 11 1-15,-11 2-3 0,1-3 1 0,-12-3-6 16,1-3 1-16,0-10-13 0,7-9 0 0</inkml:trace>
  <inkml:trace contextRef="#ctx0" brushRef="#br0" timeOffset="-194221.58">14803 15726 46 0,'-4'12'23'0,"11"-9"-12"0,0-3 28 0,-7 0-36 15,7 0 1-15,4 3 3 16,-1 1 1-16,8-1-9 16,3 0 0-16,0-6 6 15,4 3 1-15,-7 0-4 16,-4-3 1-16,-7 6-3 16,-7 3 1-16,-7 7-4 15,-7 9 0-15,0-1-2 0,-11 1 0 16,0 3 0-16,0 4 0 15,1 2 1-15,3 0 1 16,-1-2 1-16,8 2 1 16,7-3 2-16,4 0 0 15,6 1 1-15,8-7 0 16,3-4-1-16,4-5 1 16,3-7-4-16,7-6 0 15,7-9-11-15,11-1 1 16,-11-12-4-16,4-12 0 15</inkml:trace>
  <inkml:trace contextRef="#ctx0" brushRef="#br0" timeOffset="-193909">15296 15719 48 0,'-14'22'24'0,"-21"0"-24"0,28-12 42 0,-4 2-41 16,1 4 1-16,-1-4 1 16,1 1 0-16,-1 0-4 15,4-1 1-15,0-3 2 16,3 4 1-16,4 0 0 0,4-1 0 16,7 4 0-1,3 3 1-15,7-1-1 0,0 4 0 16,0 0-1-16,0-3 0 15,-10-3-3-15,-8 0 0 16,-10 2-6-16,-10 7 0 16,-1-6-10-16,-3-3 0 15,-7-10-2-15,0-3 1 16</inkml:trace>
  <inkml:trace contextRef="#ctx0" brushRef="#br0" timeOffset="-193569.38">15233 15666 81 0,'39'0'40'0,"31"-22"-54"0,-45 10 87 0,14-10-72 16,21 9 1-16,0-9-2 15,-7-3 1-15,-4-3-7 16,-10 6 1-16,-7 3-12 15,-11 3 0-15,-14 7-7 16,0-4 1-16</inkml:trace>
  <inkml:trace contextRef="#ctx0" brushRef="#br0" timeOffset="-192899.53">15900 14772 58 0,'-4'13'29'0,"8"25"-34"0,3-26 50 16,0-3-40-16,0 10 0 15,3 3 3-15,1-9 0 0,3 2-10 16,11 17 0 0,14 21 7-16,7 16 0 0,-1 19-3 15,-2 9 1-15,-4 16-2 16,-8 28 0 62,-10 7-2-78,-10 8 1 0,-15 11-2 0,-20-4 1 16,-26-3-6-16,-13-19 1 0,-18-7-11 0,-7-11 0 0,-15-17-3 0,-3-18 0 0</inkml:trace>
  <inkml:trace contextRef="#ctx0" brushRef="#br0" timeOffset="-190619.15">17230 15867 58 0,'3'12'29'16,"15"-5"-20"-16,-8-7 29 0,5 0-37 16,6 0 0-16,10-4 0 15,12 1 0-15,10-3-2 16,7 0 0-16,-7-1-6 16,-8 4 1-16,-6 3-11 15,-14 0 0-15</inkml:trace>
  <inkml:trace contextRef="#ctx0" brushRef="#br0" timeOffset="-190440.68">17265 16278 69 0,'14'25'34'0,"39"-16"-42"0,-39-12 60 16,18 0-54-16,10-3 0 15,11-4-12-15,-4 1 1 16,1-7 2-16,-11 3 1 16</inkml:trace>
  <inkml:trace contextRef="#ctx0" brushRef="#br0" timeOffset="-188385.04">18715 15512 42 0,'-4'13'21'0,"8"-10"-20"0,-4-3 24 16,0 0-25-16,0 0 1 15,3-6 0-15,-3 6 0 0,0 0-1 16,0 0 0-16,0 0 2 15,0 0 0-15,0-6 0 16,0 6 1-16,0 0 0 16,0 0 1-16,0 0 0 15,0 0 0-15,0 0-1 16,0 0 1-16,0 0 0 16,0 0 0-16,7 0-1 15,-3 0 1-15,3 0-1 16,0 0 0-16,4 0 0 15,6-4 0-15,4 8 0 16,8-8 0-16,6-5 0 16,4 6 0-16,-7 6 0 15,6-3 0-15,-6 0-1 16,-4 0 0-16,-3 3-1 16,-7 0 1-16,-4-3-2 15,-7 7 0-15,-7 2-2 16,-7 4 1-16,0 5-2 0,-7 1 0 15,-4-3-1-15,-3-1 1 16,3 1 0-16,1-3 0 16,2-4 1-16,5 1 0 15,3-1 1-15,7 0 1 16,3 1 0-16,8-1 1 16,-1 1 0-16,5-1 0 15,-1-6 0-15,3 7 1 16,4-4-1-16,1-3 1 15,-5-3-1-15,-3 3 0 0,-7 3-1 16,-7 4 1-16,-10 9-4 16,-4 6 1-16,-7-3-5 15,-8-4 1-15,-2 1-13 16,-5-9 0-16,1-7-1 16,7 0 1-16</inkml:trace>
  <inkml:trace contextRef="#ctx0" brushRef="#br0" timeOffset="-188007.68">18387 16224 73 0,'-7'22'36'0,"10"-12"-44"0,4-7 76 15,4 0-63-15,7 0 1 16,6-9 2-16,26-4 0 15,13-5-11-15,25-4 1 0,8-6 6 16,13 3 1-16,0 6-6 16,-10 0 0-1,-11 7-7-15,-17 0 0 0,-18 2-10 16,-22 4 0-16,-16 3-8 16,-8 6 1-16</inkml:trace>
  <inkml:trace contextRef="#ctx0" brushRef="#br0" timeOffset="-187557.97">18475 16682 63 0,'4'22'31'0,"10"-9"-29"0,-4-10 54 16,15 3-53-16,7-3 1 16,14 0 2-16,6-3 0 15,1 0-8-15,-7-3 0 16,-7 3 5-16,-7 0 1 16,-8 0-4-16,-6 6 0 15,-7 4-3-15,-11-1 1 0,-4 4-2 16,-10-1 0-1,-4 4 0-15,-6 3 1 0,-1-7 0 16,0 10 1-16,-3 6 1 16,3 1 1-16,4 2 1 15,4 0 0-15,2 7 0 16,8-3 1-16,4-4 1 16,10-3 0-16,7-6 0 15,18-3 1-15,10-3-1 16,8-4 0-16,-5-6-3 15,-2-2 1-15,-4-11-10 16,-1-2 0-16,1-10-14 16,-11-6 1-16</inkml:trace>
  <inkml:trace contextRef="#ctx0" brushRef="#br0" timeOffset="-186776.54">19985 16604 55 0,'10'44'27'0,"19"6"-22"0,-19-38 36 0,4 7-38 16,4 3 0-16,0 0 3 15,-4-3 0-15,0-7-7 16,0 1 0-16,4-4 4 0,3-2 0 15,3-7-2-15,1-10 1 16,0-9-3-16,-4-12 1 16,4-13-2-16,-4-15 0 15,-3-17 1 1,-4-2 1-16,-7-13-1 0,-4-22 0 31,-13-66 0-31,-8 26 1 78,-3 21-3-78,0 16 1 16,3 22-1-16,0 19 0 0,8 12 0 0,-1 16 0 0,4 12 1 16,11 13 0-16,6 13 3 0,11 6 0 0,11 9 4 0,14 0 0 15,21 4 1-15,11-1 0 0,24 1-1 16,29-4 1-16,6-3-1 0,11-3 0 0,0-3-4 15,-6-10 0-15,-26 1-2 16,-14 2 0-16,-14 1-5 16,-10 0 1-16,-18 2-6 15,-14 7 0-15,-25-6-10 16,-17 0 0-16</inkml:trace>
  <inkml:trace contextRef="#ctx0" brushRef="#br0" timeOffset="-186100.12">19879 15813 53 0,'-11'29'26'0,"8"-14"-27"0,6-8 41 0,-3-4-36 0,4 3 0 16,0-3 4-16,-4-3 1 0,7 0-10 15,7 0 0-15,3 0 8 16,12 0 0-16,-1 0-2 15,-4 3 0-15,-2 0-2 0,-5 1 1 16,-6 5-3-16,-8 4 0 16,-10-1-4-16,-3 7 1 15,-8-3-3-15,0-1 0 16,1-2-1-16,3-1 0 16,0 1 1-16,7-4 1 31,3 1 1-16,8-1 1-15,10 4 3 0,3-7 1 32,4 0 1-32,1 0 1 31,-1 4-1-31,-7-4 0 16,-4 7-1-16,-6-1 0 0,-11 7-4 15,-14 6 0-15,-11 0-8 0,-7-3 1 31,0-3-11-31,1-13 1 16</inkml:trace>
  <inkml:trace contextRef="#ctx0" brushRef="#br0" timeOffset="-185232.83">20595 15977 58 0,'7'28'29'0,"7"-19"-23"0,-3-9 46 0,0 0-49 15,6-3 0-15,1 3 1 16,3 0 1-16,7 0-6 16,4 0 0-16,-4 3 4 15,-3 0 0-15,-8 4-3 16,-6 2 1-16,-11 4-3 15,-11-1 1 1,-6 4-2-16,-4 6 0 0,0 3-1 16,-4 3 0-16,0 0 1 15,4 0 0 17,0-2 2-32,3 5 0 62,4 0 1-62,7-3 1 78,7 4 0 32,7-4 1-48,4-3-2-62,-1-6 0 31,4-7-5-15,7-5 1-16,8-4-14 47,10-13 0-47</inkml:trace>
  <inkml:trace contextRef="#ctx0" brushRef="#br0" timeOffset="-184975.06">21361 16002 46 0,'-29'15'23'0,"-27"10"-15"0,49-21 26 0,-4-1-31 0,-3 6 1 0,-3 4 1 0,3-1 1 0,-1 7-8 0,1-3 1 0,4-1 5 0,3 1 1 0,7-3-1 0,7 2 0 0,7 1-1 16,0 0 1-16,7 2-1 0,7 1 1 0,-3-3-2 0,-7 3 1 16,-8 3-4-16,-3 6 1 46,-14-3-3-46,-3 6 1 0,-8-2-7 0,-10-1 1 0,-11-9-8 0,-3-10 0 0,3-9-4 0,11-6 1 0</inkml:trace>
  <inkml:trace contextRef="#ctx0" brushRef="#br0" timeOffset="-184780.17">21287 16033 69 0,'24'19'34'0,"5"-16"-40"0,-12-6 69 16,8-7-62-16,14-8 1 15,17-8 0-15,8-5 0 0,3-10-3 32,3 4 0-32,-3 5-1 0,-7 7 0 0,-10 6-8 15,-12 4 0-15,-9-4-11 16,2 6 1-16</inkml:trace>
  <inkml:trace contextRef="#ctx0" brushRef="#br0" timeOffset="-184125.82">22070 16626 78 0,'21'25'39'0,"4"-16"-55"16,-18-3 70-16,0 7-65 0,-4 9 0 0,-13 0-28 16,-4-10 1-16</inkml:trace>
  <inkml:trace contextRef="#ctx0" brushRef="#br0" timeOffset="-181298.22">22091 15425 13 0,'32'-38'6'0,"14"-25"5"0,-36 44 6 15,4-6-14-15,0 7 0 16,-3-4 4-16,0-7 0 0,-4-11-8 15,-4 2 0-15,-6-12 5 16,-4-7 0-16,-8 1-2 16,-2 3 1-16,-8-1-3 15,-3 4 1-15,-4 13-1 16,-7-1 0-16,-7 3 0 31,1 4 0-31,-8 3-1 0,0 0 1 31,-11-4 0-31,-6 4 1 0,-4 0-1 0,-8 6 1 0,1 0-1 16,-7 0 1-16,-7 0 0 16,-7 0 1-16,-4 3-1 15,7 0 0-15,-3 1-1 16,-1 2 1-16,5 6-1 16,-5 1 1-16,1 0-1 15,10 2 0-15,8 1 0 16,-5 3 0-16,-2 3 0 15,-5 13 1-15,-2 2-1 16,6 7 1-16,4 3 0 0,-4 7 0 16,4-1-1-1,0 0 0-15,-1 1 0 0,5-4 0 16,10 0 0-16,-4 3 0 16,-7 13 0 15,1-3 0-31,-8 3 0 0,4 9 1 0,7 4-1 0,7-1 1 15,-4 7-1-15,4-10 1 0,0 4-1 16,3 2 1 0,1 4-1-16,6 6 1 0,4 0-1 15,4 6 1-15,6 4-1 16,1 8 1-16,3 4 0 16,4 7 0-16,3 2-1 15,7 3 1-15,4-2 0 16,3 2 0-16,4 4 0 15,4-4 0-15,-1 4-1 16,4-16 1-16,0 0-1 16,3 3 0-16,1-3 0 15,2-3 1-15,5 3-1 16,3-7 1-16,0-5-1 16,7-10 1-16,4 6 0 15,6-16 0-15,4-2 0 16,8-1 0-16,2 1 0 15,1-7 0-15,7-3-1 0,10 3 1 16,4 0-1-16,7-3 1 16,7-6-1-1,4 3 0 1,3-3-1-16,11 0 1 0,13-7 0 0,5 1 0 16,6-7 0-16,4 3 0 15,3-3 0-15,11 1 0 16,0-11 0-16,-3 4 0 0,6-3 0 15,8-3 1 1,-4-7-1-16,0-6 1 0,4 1-1 16,6-11 1-16,-6-2 0 15,3 3 0-15,7-7-1 16,0-6 1-16,-7-6-1 16,11-6 1 62,-11-4 0-63,4 7 0 1,-15-10-1 15,4-5 1-15,-7-4-1-16,-3-4 1 0,-4-14-1 15,-11-4 1-15,-3-7-1 32,0-8 0-17,-11-14 1 17,-7-8 0 30,-7-10 0-31,-14 9 0 32,-10-9 0-1,-18-16 1-30,-11-9-1-17,-14-9 1 1,-18-7-1-16,-10-12 0 0,-10 2 0 47,-26-8 0-32,-3-1-3-15,-10 4 1 16,-25-10-7-16,-8 0 1 0,-16-3-11 0,-5 9 1 0</inkml:trace>
  <inkml:trace contextRef="#ctx0" brushRef="#br0" timeOffset="-175579.51">25068 16099 46 0,'25'0'23'0,"-21"3"-15"0,-4-3 23 0,0 0-30 16,0 0 1-16,-4 3 0 15,-14 3 1-15,-17 7-4 16,-18 9 0-16,-10 3 3 16,-8 3 0-16,4-3-2 15,7 7 0-15,4-1-1 16,6 0 1-16,12-2 0 15,9-4 0-15,12 0 0 16,10-6 0-16,7-1 0 16,10-2 0-16,15 6 1 15,14 3 0-15,7 0-1 16,7 0 1-16,-4-3-1 16,-7-9 1-16,-6-1-2 15,-15 4 1-15,-11 3-1 16,-17 9 0-16,-14 6-4 15,-7 1 0-15,-11-4-10 0,-3-6 0 16</inkml:trace>
  <inkml:trace contextRef="#ctx0" brushRef="#br0" timeOffset="-175233.41">25365 16575 48 0,'10'10'24'0,"-20"-16"-29"16,3 2 36-16,-4 4-30 16,-14 7 1-16,-6 8 0 15,-12-2 0-15,12 9-3 16,-5 12 1-16,1 10 1 15,0-9 1-15,7 6-2 16,6-4 1-16,12-2 0 16,10-10 0-16,10-13-1 15,15-9 1-15,17-9-1 16,1 0 1-16,-4-7-2 16,-8-5 1-16,-6-8-10 15,-7-5 0-15,-8 3-4 16,-3-10 1-16</inkml:trace>
  <inkml:trace contextRef="#ctx0" brushRef="#br0" timeOffset="-174450.89">26857 16522 45 0,'7'13'22'0,"0"-23"-22"16,-10 13 39-16,-8-3-37 16,-3 7 0-16,-4-4 1 15,1 3 1-15,-5 7-5 16,-2 5 1-16,-4 1 2 0,-4 6 1 15,0 7-1 1,4 8 0-16,0 1-1 16,6-9 0-16,8-1-1 0,7 3 0 15,7 1 0-15,11-7 0 16,10-3-3-16,4-6 1 16,3-6-4-16,4-7 1 15,6-9-2-15,5-4 1 16,-1-5-1-16,-3-1 1 15,3-5 2-15,1-4 0 16,-1-3 2-16,-3-1 1 16,0 1 2-16,-4 0 1 15,-3 3 1-15,-4 4 0 0,-7-1 1 16,-3 3 1 0,-4 3 0-16,-4 1 1 0,-6 3-1 15,-8 2 0-15,-10 4 0 16,-3 0 0-16,-12 3-2 15,1 6 0-15,-4 7 0 16,1 9 1-16,-1 6-2 16,0 3 1-16,0-2-3 15,-3-4 1-15,10 0-3 16,8-3 1-16,3-4-2 16,14-5 0-16,14-4-1 15,7-9 0-15,7-9-2 16,7 0 0-16,-3-7-8 15,0-12 1-15,-7-10-2 16,-1-3 0-16</inkml:trace>
  <inkml:trace contextRef="#ctx0" brushRef="#br0" timeOffset="-174001.75">27252 16654 43 0,'11'37'21'0,"-4"23"-21"0,-4-44 40 16,1 3-38-16,-1-4 0 15,1 4 0-15,-4-3 1 0,3-1-4 16,1-2 1-16,3-7 2 16,0 0 1-16,4-6-2 15,-1-3 0-15,1 0 0 16,3-6 0-16,-4-4 0 15,5-2 1-15,-1-4-1 16,0-3 0-16,-4 3 1 16,1 3 0-16,3 1 0 15,-3 2 0-15,-1 4-1 16,-3 2 0-16,0 4 0 16,0 3 1-16,-3 10-1 15,-1 5 0-15,1 7 0 16,-4-3 0-16,0 3-1 15,0 6 1-15,0 1-1 0,0-4 0 16,0-3 0 0,4-7 0-16,-1 1-1 0,4-7 0 15,0-2-3-15,0-7 0 16,0-7-7-16,-3-2 0 16,3-4-7-16,3-9 0 15</inkml:trace>
  <inkml:trace contextRef="#ctx0" brushRef="#br0" timeOffset="-173385.27">27831 16575 60 0,'7'38'30'0,"0"15"-37"0,-7-37 55 16,3 9-47-16,-3 3 0 16,0-3 1-16,0-3 0 0,0 4-3 15,0-1 1-15,4-3 1 16,3-4 0-16,0-5-1 15,7-10 0-15,4-6-1 16,3 0 1-16,4-10-1 16,6-12 1-16,-2-6-3 15,-5 6 1-15,8-16-6 16,3 0 0-16,1-3-9 16,-5 0 1-16</inkml:trace>
  <inkml:trace contextRef="#ctx0" brushRef="#br0" timeOffset="-173011.78">28279 16691 56 0,'24'32'28'0,"12"-13"-28"0,-26-16 47 15,1 0-44-15,6-3 1 16,5 0 0-16,-1-6 0 15,0-4-6-15,0-2 0 16,-7-1 3-16,-7 1 1 16,-7-7-2-16,-7 0 0 15,-7 3-1-15,0 4 1 16,0 5 0-16,0 14 0 0,-4-1 0 16,-3 7 1-16,0 9-1 15,3 6 1-15,4 3 0 16,7 0 0-16,3-5 0 15,4 2 0-15,4 0-2 16,3 0 1-16,4 0-4 16,-1-9 0-16,-3-6-10 15,7-7 1-15,8-12-6 16,6-10 0-16</inkml:trace>
  <inkml:trace contextRef="#ctx0" brushRef="#br0" timeOffset="-171946.58">28670 16864 30 0,'4'25'15'0,"-1"-6"-7"0,-3-16 19 0,0-3-24 0,0-3 0 16,0-7 3-16,0 7 1 16,0-3-9-16,0-7 1 15,0-2 5-15,4-4 0 16,3 0-1-16,0 0 0 15,4 1-2-15,3-1 1 16,3 3-1-16,1 0 1 16,3 1-2-16,4 2 1 15,3 1-1-15,-3-1 1 16,-4 1-1-16,11-1 1 16,3 0-1-16,7 1 0 15,1 6 0-15,-1 2 1 0,-3 8-1 16,-4-1 1-16,-3 0-2 15,-8 3 1-15,-6 0-1 16,-7 1 1-16,-8-1-1 16,-6 0 0-16,-4 4 0 15,-4-1 1-15,-3 7-1 16,-7 3 1-16,-7-1-1 16,-4 4 1-16,0 0 0 15,7-6 0-15,4 6 0 16,0-3 0-16,7 3 0 15,0-4 1-15,3 1-1 16,4-3 1-16,4 0-1 16,3 2 0-16,3 1 0 15,4 3 1-15,4-6-1 16,6-4 1-16,5 4 0 16,6-6 0-16,4-7 0 15,6-6 1-15,12-4-1 0,3-8 1 16,0-4-1-1,-4-9 0-15,-10 6-1 0,0-3 1 16,-8-4-2-16,-2-2 1 16,-15 0 0-16,-7-1 0 15,-4 7-1-15,-6 3 1 16,-8 10 0-16,-3 9 0 16,-14 12 0-16,3 7 1 15,-3 6-1-15,0-7 1 0,3 7 0 16,7 6 0-16,4-3-1 15,7 1 1-15,7-1-2 16,7-7 1-16,11-2-2 16,7-6 0-16,3-4-5 15,0-3 1-15,7-6-5 16,18-7 0-16,4-15-1 16,10 3 1-16,3-6 1 15,1-9 1-15,-8 2 4 16,-13 1 1-16,-8 5 5 15,-7 7 1-15,-3 0 0 16,-11 4 1-16,-10-1 1 16,-4 9 0-16,-11-2-1 15,-10 6 1-15,-7-1-1 16,-11 4 0-16,1 3 1 0,-5 3 0 16,4 0-1-16,4 4 1 15,4-1 1 1,2 3 0-16,8 1-1 0,7 5 1 15,7 1-1-15,7 3 0 16,11 3-1-16,10 3 0 16,11-6-2-16,0 0 1 15,-4 3-1-15,-7-4 0 16,-7-5-1-16,-6 3 0 16,-15 2 0-16,-18 1 0 0,-7 0-1 15,-10 0 1 1,0-3-2-16,-8-1 1 0,1-5-4 15,3-4 0-15,11 0-10 16,7-3 0-16</inkml:trace>
  <inkml:trace contextRef="#ctx0" brushRef="#br0" timeOffset="-171579.11">30381 17184 63 0,'21'28'31'0,"-14"-19"-41"0,-7-5 55 16,-3-1-50-16,-11 3 0 15,-11 0-27-15,-14-9 1 0</inkml:trace>
  <inkml:trace contextRef="#ctx0" brushRef="#br1" timeOffset="-159424.29">3986 4801 24 0,'0'15'12'0,"11"1"-2"16,-7-7 13-16,-4 1-20 15,0 9 1-15,0 6 1 16,0 0 0-16,-4 12-7 16,-7 4 0-16,1 25 4 0,-1 6 1 15,1 6-3-15,-4 1 0 16,3 6-1-16,0-26 1 15,1 13-2-15,-1-12 0 16,1-4-4-16,3-6 1 16,3-9-6-16,4-9 1 15</inkml:trace>
  <inkml:trace contextRef="#ctx0" brushRef="#br1" timeOffset="-158037.08">4096 4801 11 0,'14'9'5'0,"11"-9"8"0,-15-3-1 16,1 0-9-16,3 0 0 15,11-4 2-15,6 1 1 16,19 3-7-16,3 3 1 16,7-6 4-16,7 2 1 15,-7 4-2-15,7-9 1 16,14 6-2-16,-4-7 1 15,4 7-2-15,1-9 1 16,-1-1-1-16,-4 1 1 0,1 2-1 16,14 1 0-16,-4 3 0 15,11-4 1-15,-8 1-1 16,1-7 1-16,14 0-1 16,3 1 0-16,1-1 0 15,-15-9 0-15,-7 3-1 16,-3 0 1-16,7 3-1 15,-11 4 1-15,7 2-1 47,-3 4 1-47,-1 9 0 0,-13-7 0 0,6 7 0 0,8 0 0 0,0 0-1 16,-1-3 0-16,1 0-1 16,-4 0 1-16,-14 0-1 0,-3-7 1 15,-4 7-1 1,0 0 0-16,-7 3 1 0,-8 3 0 15,-2 4 0-15,-4 8 0 16,-8 4-1-16,-2-3 1 16,-8 3-1-16,-4 3 1 15,1 9-1-15,-7 3 1 16,-4 7-1-16,0 3 1 16,-4 6-1-16,-3 4 1 15,0 5-1-15,0 1 1 16,0 2-1-16,0 7 1 15,0 4 0-15,-3-5 0 16,3 8-1-16,0-4 0 0,3 6 0 16,-3-15 0-1,4 3 0-15,-1-3 0 0,1 6-1 32,-1-16 1-17,-3-3 0-15,0-9 0 0,-3-4 0 16,-1-8 1-16,-3-4-1 0,-3-6 0 0,-5-4 0 15,-6 4 1-15,-7-6-1 16,-7 5 1-16,-4-5 0 16,4-4 0-16,-1 4-1 15,-2-10 1-15,-12 3-1 16,1-3 0-16,-8-3 0 16,-3 0 1-16,-3-3 0 15,-4 0 0-15,3-3 0 16,-6 3 0-16,-8 0 0 15,-3-4 1-15,-7-5-1 16,0 2 1-16,7 1-1 0,-4 3 0 16,-7-1 0-16,0 4 0 15,-6 0 0-15,6 0 0 16,-7-3-1-16,0-1 1 16,-6-2-1-16,-5 3 1 15,4-4 0-15,8 4 0 16,-8 3 0-16,3 3 0 15,-2 3 0-15,2 3 0 16,5 4 0-16,6-1 1 0,-7 7-1 16,7 0 0-16,-3-7 0 15,7 0 1-15,3-9-1 16,15 13 0-16,-8 3 0 16,8-4 1-16,-1 1-1 15,11-4 0-15,0 4 0 16,11-4 0-16,-8 0 0 15,8 1 1-15,6-4-1 16,5 0 0-16,9-2-3 16,8-4 0-16,11-4-7 15,-1-8 1-15</inkml:trace>
  <inkml:trace contextRef="#ctx0" brushRef="#br1" timeOffset="-151860.15">1386 10345 54 0,'4'15'27'0,"-15"14"-19"0,8-17 27 0,-4 16-34 15,-4-3 1-15,-10 10 0 16,-7 9 0-16,-11 3-3 15,0 12 1-15,-3 7 0 16,0 19 0-16,-4 3-3 16,7-4 0-16,4-2-5 15,-4-16 1-15,11-10-10 16,6-9 1-16,1-19 1 16,4-12 0-16</inkml:trace>
  <inkml:trace contextRef="#ctx0" brushRef="#br1" timeOffset="-151646.58">1037 10470 35 0,'4'31'17'0,"3"-9"-21"0,-4-15 35 16,4 2-30-16,-7 7 1 16,4 3-1-16,3-1 0 0,-7 4-5 15,0 0 1-15,7-6-7 16,-7-4 1-16</inkml:trace>
  <inkml:trace contextRef="#ctx0" brushRef="#br1" timeOffset="-151301.49">1401 10492 56 0,'-4'28'28'0,"15"-18"-30"0,-11-7 53 16,7 0-46-16,-4 0 0 15,8 0 0-15,10-3 0 16,7-3-8-16,0-3 1 15,11-4 2-15,-7-5 1 16,0-4-10-16,-4 3 1 0,0 1-11 16,-17-4 1-16</inkml:trace>
  <inkml:trace contextRef="#ctx0" brushRef="#br1" timeOffset="-151090.48">1429 10752 55 0,'0'35'27'0,"10"-16"-23"0,-3-19 40 0,8 0-43 15,9 0 1-15,1-7-1 16,10 1 1-16,-3-3-3 16,-4-4 0-16,-3 1-5 15,0 5 0-15,-15-2-11 16,4-4 1-16</inkml:trace>
  <inkml:trace contextRef="#ctx0" brushRef="#br1" timeOffset="-148991.52">2223 10749 45 0,'3'38'22'0,"8"3"-14"0,-4-32 30 0,-4 3-37 16,4 7 0-16,4 3 0 15,-1 6 1-15,8-2-2 16,-4 2 0-16,4 0 2 16,-1-3 0-16,5-6-1 15,-1-7 0-15,7-8 0 16,-7-14 0-16,-3-6-1 16,-8-12 0-16,1-6-1 15,0-16 1-15,-4-4-1 16,3-8 1-16,-10-11-1 15,0-2 0-15,-7 3 1 16,4 0 0-16,3 3-1 16,-7 3 0-16,7 7 0 15,0 5 1-15,7 7-1 16,-7 6 1-16,3 7-1 16,4-1 1-16,4 7 0 15,-11 6 1-15,10 0 0 16,1 7 0-16,17-7 1 0,11 9 0 15,7-3 2-15,21 1 1 16,10-7 0-16,-2 0 0 16,13-3-1-1,0 0 1-15,-10 3-2 0,-15-3 0 16,-3 9-7-16,-11 0 1 16,-10 4-11-16,-21 5 1 15,-15 1-7-15,-6 6 0 0</inkml:trace>
  <inkml:trace contextRef="#ctx0" brushRef="#br1" timeOffset="-148027.36">2205 10188 53 0,'-4'12'26'0,"4"7"-25"15,4-13 44-15,-4-2-43 0,0-1 1 16,0 3-1-1,7-3 1-15,-7 0-4 0,3 0 0 16,5-3 3-16,2 0 1 16,-6 0-1-1,3 0 0-15,3 0-1 16,-10 0 0-16,0 0 0 16,7 7 0-16,-7-4-3 0,-7 0 1 15,7 3-2-15,0-3 0 31,-7 4 0-31,4-1 0 16,3 0 0-16,0-3 0 16,3 0 1-16,-3 4 1 0,7-4 0 15,-7 0 1-15,7 0 0 16,-7 0 0-16,4 0 0 16,-4-3 1-16,7 4-1 15,-4 2 1-15,4-3-1 16,-7 0 1-16,0 6 0 15,0 1 0-15,0-1-1 16,-10 4 0-16,3 6-3 16,-11-4 1-16,4-2-8 15,-4-1 0-15,-10-8-6 16,4-1 1-16</inkml:trace>
  <inkml:trace contextRef="#ctx0" brushRef="#br1" timeOffset="-147459.65">3217 10323 48 0,'0'0'24'0,"-17"15"-26"0,10-12 42 15,-4 13-40-15,-10 6 1 16,0 9 0-16,-11 20 0 16,-14 2-2-16,-3 3 0 15,6 7-2-15,-6-6 1 16,7-7-4-16,3-13 0 15,11-5-8-15,-1-13 0 16</inkml:trace>
  <inkml:trace contextRef="#ctx0" brushRef="#br1" timeOffset="-147246.72">2840 10476 37 0,'21'44'18'0,"0"6"-18"16,-10-37 28-16,-1 6-28 15,1 9 0-15,7 6 0 16,3 1 1-16,0-1-3 16,-3-2 0-16,-1-7-9 15,4-6 1-15</inkml:trace>
  <inkml:trace contextRef="#ctx0" brushRef="#br1" timeOffset="-146532.15">512 9978 26 0,'7'47'13'0,"7"19"-10"0,-7-51 13 0,-4 20-15 15,4 9 0-15,-7 18 0 16,4 20 0-16,-4 9-2 15,7 12 0-15,-7-2 1 16,0-1 0-16,-7-12-3 16,3-10 0-16,-6-6-5 15,-1-9 0-15</inkml:trace>
  <inkml:trace contextRef="#ctx0" brushRef="#br1" timeOffset="-145560.79">459 9871 27 0,'10'13'13'0,"22"-4"-11"0,-14-9 23 0,3-3-24 15,18 0 1-15,10-3 2 16,11-4 0-16,10-9-4 15,19 4 0-15,6-10 2 16,11-1 1-16,3 1-1 16,11-6 1-1,109-13-3 1,-28 0 1-16,-10 0-1 16,-15 0 1-16,-6-9-1 15,-8 0 1 16,-14 3-1-31,-10-4 0 0,-8 4 0 0,-13 0 0 0,-15 3 0 16,-3 6 1-16,-18 7-1 16,-4-1 0-16,-6 10 0 15,-7 6 0-15,-4 10-1 0,-4 9 0 47,4 3-1-47,-7 6 0 0,-4 10 0 0,-3 3 0 0,-7 10 0 0,-4 5 0 16,-7 10 0-16,1 10 1 15,-12 5 0-15,-3 4 1 16,-7 16-1-16,-3 18 0 16,3 7 0-16,4 6 0 15,-1 9 0-15,8 0 1 16,-4 0 0-16,0 1 0 16,7-13 1-16,-10-1 0 0,-1-5 1 15,1-4 0-15,-4-12-1 16,-7-13 1-16,-14-9-1 47,-7-10 0-47,-11-2-1 0,-21-13 1 0,-14-7-2 47,-14-6 0-32,-18-9 0-15,-21-10 0 0,-7-5 0 0,-10-8 0 47,-8-5 2 31,-3-3 0-78,-11-1 0 0,-10-3 0 31,-1 4 0-31,-10 9 0 0,-7 3 1 0,8 6 0 0,-12 10-2 32,11 2 1-17,0 11-2-15,0 2 1 0,4 10-3 0,0 6 1 0,13 9-3 16,-567 192 10-16</inkml:trace>
  <inkml:trace contextRef="#ctx0" brushRef="#br1" timeOffset="-143850.56">5683 9912 46 0,'11'12'23'0,"6"32"-12"0,-9-50 24 0,-5 6-32 15,4 6 0-15,-7 7 1 16,0 6 0-16,0 9-5 16,-10 0 0-16,-1 19 3 15,-3 13 0-15,0 9-3 16,3-3 1-16,-6-1-6 16,2 1 1-16,5-16-10 15,3-12 1-15,0-22-3 16,7-10 1-16</inkml:trace>
  <inkml:trace contextRef="#ctx0" brushRef="#br1" timeOffset="-143374.4">5779 10501 44 0,'-11'16'22'0,"4"12"-23"0,7-18 42 15,-4 2-41-15,4-2 1 16,0-1 0-16,-7 0 0 16,4 1-2-16,-1-4 1 15,1 0-1-15,3-2 1 0,0-8-2 16,0-5 1-16,3-4-3 15,4-2 1-15,0 5-1 16,4-5 0-16,0-7 0 16,-8 3 1-16,8 0 0 15,-1 3 1-15,4 1 2 16,0-1 1-16,4 4 1 16,-4 2 1-16,4 1-1 15,3 2 1-15,-7 4 1 16,0 6 1-16,4 16-1 15,-8-3 0-15,-6 0-1 16,3-7 1-16,0 7-1 16,4 3 0-16,-8 2-3 15,4-2 0-15,-3-3-4 0,3-3 1 16,3-7-6 0,1-6 0-16,0-6-6 15,-1-4 0-15</inkml:trace>
  <inkml:trace contextRef="#ctx0" brushRef="#br1" timeOffset="-143068.43">6237 10338 41 0,'4'22'20'0,"-1"7"-19"0,-3-20 35 15,0 7-33-15,0 9 1 16,0-13 0-16,0 4 0 15,0 3-6-15,0 0 1 0,0-1 4 16,0-2 1-16,0-3-1 16,0-4 0-16,7-3 1 15,0-6 0-15,4-3 0 16,7-6 0-16,-4 2-1 16,0 1 1-16,7-13-2 15,4-9 0-15,3 0-5 16,0-10 1-16,0 1-7 15,0-1 0-15,-3 4-10 16,-4 2 0-16</inkml:trace>
  <inkml:trace contextRef="#ctx0" brushRef="#br1" timeOffset="-142682.62">6590 10382 58 0,'7'13'29'0,"11"-16"-33"0,-15 0 48 16,8 3-43-16,-1-7 0 16,4-2 0-16,1-4 0 15,2-2-2-15,-10-1 0 16,4 0 1-16,-4-3 0 16,-4 4-1-16,1 2 0 15,-11 1-2-15,0 5 0 16,-4 1-2-16,-3 9 0 0,0 4-1 15,3 5 1-15,-3 4 1 16,0 3 0 0,4-1 1-16,-1 4 1 0,0-3 2 15,8 6 1 48,-1-6 0-63,8 9 0 0,-1-6 2 15,8-12 0-15,-7-1 0 0,6 0 0 0,1 1 0 0,-1-1 0 16,4 1-2-16,1-4 1 0,2-3-7 0,-6-3 1 0,6 3-10 16,-3 0 0-16</inkml:trace>
  <inkml:trace contextRef="#ctx0" brushRef="#br1" timeOffset="-141605.02">6862 10539 40 0,'-4'6'20'0,"4"-12"-21"0,4 0 28 16,-4-1-26-16,0 7 0 16,3-12 0-16,1-4 1 15,-1-6-3-15,-3-3 1 16,4-6 1-16,3 3 0 15,3-1 0-15,1 1 0 0,7 3-1 16,3 0 0-16,3 0 1 16,5 6 0-16,6 3-1 15,-3 4 0-15,-1-1 1 16,1 4 1-16,-4 3-1 16,1-1 0-16,-8 4 0 15,0 0 0-15,-3 0-1 16,-4 0 0-16,-4 3-2 15,4 0 1-15,-10 0-1 16,3 3 1-16,-7-3-1 16,3 3 1-16,-3-3 0 15,8 0 1-15,-8 0 0 16,0 0 1-16,0 0 0 16,0 0 1-16,0 0 0 0,0 0 1 15,0 0-1-15,0 0 1 16,3 0-1-16,-3 0 1 15,4-3-2-15,3 3 1 16,0 0-1-16,0 0 1 16,3 0-1-16,-10 0 1 15,4 0-1-15,-4 0 0 16,0 0 0-16,-4 6 0 16,-3 1-1-16,-3 2 1 15,-1 4-2-15,1 5 1 16,-1 1-2-16,0-3 0 15,-3 3-1-15,4 3 1 16,3 0 0-16,0-4 0 0,7-5 0 16,0-4 0-16,3-2 1 15,11-1 1-15,7-3 0 16,-7 0 1-16,4-3 0 16,0 0 0-16,3 0-1 15,-7 0 0-15,0-3 0 16,-3 6 0-16,3 3-1 15,-7 1 1-15,-4-1-1 16,1 6 1-16,-4 4-1 16,-4 3 1-16,1 0-1 15,-8-13 1-15,-3 0 0 16,7 1 0-16,0-1-1 16,0 0 1-16,0-3-1 15,3 4 1-15,4-4-1 0,4-3 0 16,7-3 1-1,3 9 1-15,7-16 1 0,0-8 0 16,14-14 0-16,15-12 0 16,-1 0 1-16,-3 4 0 15,-4-1-2-15,-6 0 1 63,-8 4-2-63,-7 2 0 0,-3 4-1 0,-18 2 1 0,0 11-2 0,-11 5 0 15,-3 13-2-15,-4 9 1 0,1 4 0 0,-12 18 0 0,8 4 0 16,0 6 0-16,7-4 3 16,7 1 0-16,3 3 2 15,8-7 1-15,6-12-1 16,12-6 1-16,6-7-2 16,7-9 0-16,11-6-6 15,-4-7 1-15,-3-12-10 16,-11-9 1-16</inkml:trace>
  <inkml:trace contextRef="#ctx0" brushRef="#br1" timeOffset="-138793.65">2205 12402 48 0,'0'0'24'15,"-11"15"-13"-15,11-8 24 0,-7 8-34 16,4 7 1-16,-15 7-1 16,4 11 0-16,-14 1-2 15,0 6 0-15,-4 10 1 16,-7 2 0-16,-10 4-5 15,-1 6 1-15,-3-6-6 16,7-4 0-16,8-9-5 16,-5-12 0-16</inkml:trace>
  <inkml:trace contextRef="#ctx0" brushRef="#br1" timeOffset="-138554.75">1817 12734 41 0,'21'31'20'0,"18"1"-25"0,-22-13 36 0,5 3-31 15,-5 3 0-15,8 12-1 16,10 7 1-16,8 3-2 15,-12-6 0-15,5-7-8 16,-15-8 0-16,0-20-1 16,-3-3 1-16</inkml:trace>
  <inkml:trace contextRef="#ctx0" brushRef="#br1" timeOffset="-138106.25">2642 12612 58 0,'0'25'29'0,"4"-28"-42"0,-4 3 64 0,7-3-50 15,0-1 0-15,14-5 0 16,0-3 1-16,11-1-3 16,3-3 1-16,8 1-4 15,-15 2 0-15,4 1-12 16,-11-1 0-16</inkml:trace>
  <inkml:trace contextRef="#ctx0" brushRef="#br1" timeOffset="-137908.78">2621 12784 56 0,'0'41'28'0,"21"-32"-31"15,-17-9 42-15,10 0-39 0,7 0 0 16,7-3-4-16,4-3 0 16,0-3-3-16,7-7 1 15,-1-6-9-15,-6-6 0 16</inkml:trace>
  <inkml:trace contextRef="#ctx0" brushRef="#br1" timeOffset="-137593.95">3750 12345 49 0,'-39'63'24'0,"-21"6"-20"16,46-44 42-16,-7 13-44 16,-7 15 0-16,-18 16 1 15,-3 6 1-15,3 16-6 16,-14 6 1-16,10 10 1 16,11 0 0-16,4-16-5 0,11-4 1 15,6-18-7-15,7-12 1 16,4-23-7-16,14-21 1 15</inkml:trace>
  <inkml:trace contextRef="#ctx0" brushRef="#br1" timeOffset="-137350.37">3337 12455 25 0,'0'6'12'0,"0"10"-3"0,0-16 13 0,0 6-19 16,0 4 0-16,0 2 2 15,0 7 0-15,0-3-7 16,4-1 1-16,3 4 3 16,-7-3 1-16,10-4-9 15,1 1 1-15,0-7-6 16,17-6 0-16</inkml:trace>
  <inkml:trace contextRef="#ctx0" brushRef="#br1" timeOffset="-136647.95">3926 11859 48 0,'0'35'24'0,"18"-10"-23"0,-7-22 45 0,-1 0-45 16,1-3 1-16,10 0 0 15,-3-6 1 1,3-4-3-16,0 1 0 0,0-4 2 16,7 4 0-16,1 0-1 15,-8 2 1-15,-4 4-2 16,5 0 1-16,-12 3-3 16,-6 0 1-16,-4 3-2 15,-4 0 1-15,4 4-3 0,-10 2 0 16,2 4-2-1,-2 2 1-15,-1 4 0 0,1-3 1 16,-1-1 0-16,4 1 0 16,4-3 3-16,3-4 0 15,0 0 1-15,0-2 0 16,0 2 2-16,10-3 1 47,1 1 2-47,-1-4 0 0,8 0 1 15,3 0 0-15,0 0 0 0,-3 3 1 0,-4 4-2 0,4-4 0 16,-15 4-3-16,1 2 0 0,-8 1-1 16,1 5 0-16,-18 4-5 15,-1 4 0-15,-16 2-10 16,-12 0 0-16</inkml:trace>
  <inkml:trace contextRef="#ctx0" brushRef="#br1" timeOffset="-135974.35">1379 12304 41 0,'22'10'20'0,"-15"21"-16"0,-7-21 27 0,7 5-28 0,-7 14 0 0,-7 5 1 0,7 13 0 0,-11 19-6 15,0 12 0-15,1 7 2 0,-1 9 1 16,-6 16-4-16,6-4 0 16,-7 7-2-16,8-22 0 15,-8-6-2-15,8-19 1 16,-1-13-6-16,0-18 0 15</inkml:trace>
  <inkml:trace contextRef="#ctx0" brushRef="#br1" timeOffset="-135208.15">1369 11982 41 0,'28'18'20'0,"25"-21"-25"0,-25 3 36 16,18-3-31-16,14 0 1 15,11 0 1-15,10-10 1 16,17 1-4-16,12-13 0 16,10 3 2-1,-11-13 0-15,22-6 0 0,6-3 0 16,4-6-2-16,-3-6 1 16,21 3 0-16,3-10 1 15,-10 0-2-15,3 10 1 16,4-4 0-16,-18 1 0 31,56-38 0-31,-17 19 0 16,-28 12 0-16,-15 13 0 15,-6 12-1-15,-15 10 0 0,-10 12 0 16,-10 16 0-16,-22 6-1 31,-7 13 1-31,-18 13-1 16,-17 12 1-16,-15 12-2 15,-13 16 0-15,-8 22 0 0,-13 16 0 16,-8 6 0-16,-3 16 0 0,-4 18 0 16,4 16 0-1,0 4 2-15,6 18 1 0,12-6 1 16,-8-7 1-16,8-2 0 31,-1-13 1-31,-7-7-1 16,4-8 1-16,-3-14 0 15,-12-18 0 1,-9-12-2-16,-12-14 1 16,-3-18-2-16,-17-18 0 0,-11-11 0 15,-29-5 0-15,-17-7-1 0,-3-3 1 32,-36-9-1-32,-25-10 1 0,-10-6 0 15,-17-9 0-15,-8-10 0 0,-3-3 1 0,6 0-1 0,65 6 1 16,-82-9-7-16,21 9 1 15,18-12-5-15,25 6 0 16</inkml:trace>
  <inkml:trace contextRef="#ctx0" brushRef="#br1" timeOffset="-134080.05">5969 12355 26 0,'0'3'13'16,"-11"6"0"-16,11-6 18 0,0 4-26 15,0-4 0 1,0 9 2-16,0 10 0 0,0 10-10 16,0 8 1-16,0 23 5 15,0 3 1-15,4 6-4 16,3 0 1-16,-3-3-4 16,-1-22 1-16,1-6-5 15,3-16 1-15,-7-16-6 16,3-9 1-16,-3-12-3 15,7-10 1-15</inkml:trace>
  <inkml:trace contextRef="#ctx0" brushRef="#br1" timeOffset="-133893.97">5997 12480 30 0,'11'16'15'0,"10"-10"-16"16,-10-9 28-16,-1-3-25 0,8-4 0 0,-1 1 4 0,15-4 0 0,-4 1-5 0,11 2 0 0,4 4 6 0,-12-3 1 0,8 2-1 16,-11 4 0-16,-7 0-2 31,-3 9 1-31,-18 19-6 15,-10 7 0-15,-8 9-6 16,-21-7 1 15,0 1-7-31,-3-7 0 0,3-9-5 0,-3-10 0 0</inkml:trace>
  <inkml:trace contextRef="#ctx0" brushRef="#br1" timeOffset="-133446.78">6509 12449 55 0,'-14'19'27'0,"14"-10"-32"0,0-9 54 15,0 3-48-15,14-3 1 0,3 0-1 16,5-6 1-16,6-4-4 16,0-2 1-1,4 6-3-15,0-4 0 0,-4 1-12 16,0-4 0-16,-17 1 0 15,-1 5 0-15</inkml:trace>
  <inkml:trace contextRef="#ctx0" brushRef="#br1" timeOffset="-133271.75">6593 12690 60 0,'11'32'30'0,"0"-23"-44"0,-1-9 63 0,-3 0-50 32,7-3 1-32,4-7-5 0,3 1 0 0,4-4-2 15,0-2 1-15,-4-1-10 0,-4-3 1 16</inkml:trace>
  <inkml:trace contextRef="#ctx0" brushRef="#br1" timeOffset="-132811.78">7006 12129 53 0,'0'38'26'0,"7"-26"-23"0,-7-9 46 0,11-3-45 16,-4 0 0-16,11 0 2 15,6-3 1-15,-3-6-9 16,8-1 0-16,-5-2 6 15,5 2 0-15,-5 1-3 16,-6 3 0-16,-1 2-1 16,-6 8 0-16,-7 2-3 15,-4 6 1-15,-4-2-3 0,-7-4 0 16,1 0-1-16,-1 4 0 16,4-1-2-16,0 4 1 15,4-1 2-15,-1 4 1 16,4-3 2-16,4-1 0 47,-1 4 2-47,8-1 0 0,-1 1 3 15,4-3 1-15,4-1-1 16,0 1 1-16,3-4 0 0,-7 4 0 0,4-4-1 0,-1 0 1 0,-6 7-2 16,-8 6 0-16,-6 13-2 15,-8 5 0-15,-6 11-3 16,-12-4 1-16,1-16-7 15,4-3 1-15,-12-6-9 16,5 0 0-16</inkml:trace>
  <inkml:trace contextRef="#ctx0" brushRef="#br1" timeOffset="-132287.62">7581 12236 40 0,'-24'25'20'0,"2"0"-12"0,19-22 28 16,-4 3-33-16,7-3 1 15,0 3 2-15,0 1 1 16,3-4-7-16,8 0 0 16,3 0 5-16,7 0 1 15,7-3-2-15,4-3 1 0,7-3-2 16,3 0 0-16,1-1-2 15,-1 4 0-15,-10 3-1 16,-1 3 1 0,-6 7-1-16,-4 5 0 0,-10 1-1 15,-8 3 0 1,-6 12-1-16,-22 4 0 0,0 6-2 16,-10 9 1-16,0-3-5 15,-11-13 1-15,7 1-6 16,4-7 1-16,0-6-5 15,10-6 1-15</inkml:trace>
  <inkml:trace contextRef="#ctx0" brushRef="#br1" timeOffset="-132020.21">8283 11665 53 0,'14'3'26'0,"-10"38"-29"0,-4-22 48 0,-4 2-44 0,4 17 0 0,-10 9 0 16,-1 16 1-16,4 3-3 15,4 21 1-15,-1 14 1 16,4 15 0-16,4-10-3 16,3 1 1-16,0-7-5 15,0-18 0-15,-4-19-10 16,-3-13 0-16</inkml:trace>
  <inkml:trace contextRef="#ctx0" brushRef="#br1" timeOffset="-130674.6">6100 13854 47 0,'38'-10'23'0,"-9"-12"-15"0,-19 13 24 15,-6-1-27 1,-1-2 0-16,-6 2 1 16,-8 14 0-16,-10 14-9 15,-7-2 1-15,-8 9 5 16,-9 7 0-16,2 5-4 15,4-2 1-15,8-1-1 16,-5 1 0-16,12-4 0 16,6-3 0 31,7-3 0-47,11-3 0 15,0-3 1 1,15-3 1-16,9-4 0 15,15-2 0-15,-4-4 1 0,1 3 1 0,-5-2-2 16,-2 5 1-16,-15 10-2 0,-7 13 1 0,-14-10-4 16,-7 9 0-16,-18 4-6 0,-3 3 0 0,3-4-8 15,-3-9 0-15</inkml:trace>
  <inkml:trace contextRef="#ctx0" brushRef="#br1" timeOffset="-130289.45">6445 14249 48 0,'39'-3'24'0,"-25"6"-20"0,-14-3 38 0,0 0-42 16,-3-7 1-16,-11 7-1 15,-8 0 1 16,-2 4-3-31,-5 5 1 0,-9 4-2 0,-1 12 1 0,-3-3-2 16,3 3 0-16,7 6-1 16,-3 3 0-16,10 1 0 15,7-1 1-15,11-5 2 16,14-10 1 0,15-13 2-16,13-16 1 0,7-8 1 15,-3 2 0-15,-4 0 0 16,0-9 1-16,-17-9-7 0,-4 2 0 15,-7-15-9-15,-3 10 0 16</inkml:trace>
  <inkml:trace contextRef="#ctx0" brushRef="#br1" timeOffset="-129323.39">5577 15268 37 0,'0'12'18'0,"-3"-15"-4"0,3 3 25 0,-4 3-35 0,4 1 1 16,-7-1 0-16,4 0 1 16,-4 3-8-1,-7 0 0-15,-8 4 5 0,-2 2 1 16,-4 1-4-16,-4 6 1 15,0 9-1-15,4 3 0 16,3 4-2-16,0 2 1 16,4 7-1 31,4-3 0-47,6-7-1 15,8-2 1-15,3-13 0 0,10-4 0 16,11-5-2-1,7-4 1-15,4-6-10 0,0-6 1 0,3-7-3 32,-3 1 1-17</inkml:trace>
  <inkml:trace contextRef="#ctx0" brushRef="#br1" timeOffset="-128858.88">5916 15428 39 0,'4'3'19'0,"-11"-19"-18"0,3 16 35 0,-3-3-35 16,-7 3 0-16,-4 0 1 16,4 3 1-1,-4 3-4-15,-3 1 1 0,-3 2 1 16,-1 7 1-16,-3 3-3 15,-1 3 1-15,5 0-3 16,6 3 1-16,-3 3-3 16,7 0 0-16,7-6 0 15,10-3 0-15,8-7 3 16,7-8 0-16,6-11 1 16,1-5 1-16,0-10-1 15,3-6 0-15,0-7-8 16,0-9 1-16</inkml:trace>
  <inkml:trace contextRef="#ctx0" brushRef="#br1" timeOffset="-128422.38">5962 15563 44 0,'-4'15'22'0,"8"-12"-31"0,-4-3 38 15,0 0-29-15,3-6 0 16,1 0 0-16,3-4 0 16,4-5 0-16,-1-4 0 15,4-3 1-15,4-3 0 0,0 6 0 16,3 0 0-16,-7 0 0 16,4 4 1-16,-1-1-1 15,-3 4 0-15,0 2-1 16,-3 4 1-16,0 0-1 15,-1 2 0-15,-6 4 0 16,3 0 0-16,0 0 0 16,0 0 1-16,-4 4 0 15,8-1 0 32,-11 9-1-47,3 1 0 16,5 6 0-16,-8 3 0 0,0 0 1 0,0-4 0 0,0 1-2 15,0 0 1-15,3-3-2 16,4-4 0-16,0-2-6 31,4-7 1-31,-1-3-6 0,1-13 0 16</inkml:trace>
  <inkml:trace contextRef="#ctx0" brushRef="#br1" timeOffset="-128133.73">6445 15293 33 0,'0'31'16'0,"-7"4"-13"0,7-26 26 0,7 4-26 0,-7 9 0 15,0 3 3-15,0 0 1 0,0-6-8 16,0 3 1-16,0-4 6 16,0-5 1-16,4 0-2 15,3-4 1-15,3-3-2 16,8-6 1-16,3-3-3 15,-3 0 1-15,0-6-3 16,6-4 0-16,-6-9-8 16,7-6 1-1,-1 0-11-15,1-10 1 0</inkml:trace>
  <inkml:trace contextRef="#ctx0" brushRef="#br1" timeOffset="-127822.91">6777 15418 44 0,'10'38'22'16,"15"-25"-20"-16,-14-13 30 0,-1-4-30 0,11-5 1 0,-13-4-2 0,2-2 0 0,-3 2-2 0,0 1 0 0,0-1 1 0,-7 1 1 0,0-1-2 0,0 4 0 0,-10 5 0 0,3 4 0 15,0 4 0-15,0 5 1 16,-1 4-1-16,1 5 0 16,4 1 1-16,-4 3 1 15,7-3-1-15,0 3 1 16,7 6-1-16,-4 0 1 0,8 1-1 16,0-1 1-1,-1-3-4 1,4-6 1-16,0-10-6 15,1-6 0-15,-1-6-5 16,-4-9 1-16</inkml:trace>
  <inkml:trace contextRef="#ctx0" brushRef="#br1" timeOffset="-127170.23">7038 15597 29 0,'11'-3'14'0,"17"-13"-8"16,-14 7 20-16,0 3-23 15,4-4 0-15,3-2 4 16,7-4 1-16,0-3-9 16,4 0 1-16,0 1 5 0,-1 2 1 15,-2 3-2-15,-1 4 0 16,-7-7-2-16,11 1 1 16,-7-1-2-16,-4 3 1 15,0 7-2-15,-4 6 0 16,-2 0-4-16,-8 6 1 15,3 10-3-15,-10 12 1 16,0 0-1-16,-7 7 0 16,4 9 1-16,-8 0 0 47,4 3 3-32,0 6 1-15,-7 0 2 31,-4 1 0-31,-6 5 0 16,-5-2 0-16,-6-17 0 0,10-2 0 31,-6-10-1-31,6-6 0 0,4-6-1 0,3-3 1 0,7-4-1 0,8-6 1 16,6-9 0-16,12-7 0 16,6-6 1-16,11-9 0 0,6-9 3 0,8-10 0 0,18-1 0 0,-4-5 1 15,-7-6-1-15,-4 5 1 0,-7-2-2 16,-6-4 0-16,-8 7-3 15,-7-3 1-15,-10 15-1 16,-11 3 0-16,0 13-1 16,-11 12 1-16,0 13-3 15,-6 10 1-15,-4 12-1 32,3 9 0-17,4 1 0 1,-4 2 1-16,8 4 0 31,3-7 0-31,3-3 2 0,15-3 0 0,-1-6 0 0,4-6 0 16,4-7-2-1,3-9 1-15,7-7-6 0,1-8 1 0,2 2-6 16,5-22 1-16</inkml:trace>
  <inkml:trace contextRef="#ctx0" brushRef="#br1" timeOffset="-126550.46">8012 15534 19 0,'7'0'9'0,"-7"4"-8"16,0-1 7-1,0-3-4-15,0 3 1 0,0-3 6 0,0 0 0 16,0 0-13-16,0 0 1 15,0 0 7-15,0 0 1 16,0 0-3-16,0 0 0 16,0 0-4-16,0 0 1 15,0 0-1-15,0-3 0 16,0-4-1-16,0 1 1 16,0 0-1-16,0-4 1 15,0 4 0-15,0 6 1 0,0 0-1 16,0-9 1-16,0 9-1 15,0 0 1-15,0 0-1 16,0 0 1-16,3-10-1 16,4 4 0-1,-7 0-1-15,0 0 1 0,4-1 0 16,-4 4 0-16,0 3-1 16,0 0 1-16,0 0-1 15,3 3 0-15,-6 0-5 16,3-6 0-16,0 3-5 15,-4-9 1-15</inkml:trace>
  <inkml:trace contextRef="#ctx0" brushRef="#br1" timeOffset="-121036.65">7775 10984 26 0,'-14'10'13'0,"-39"18"-11"16,36-25 13-16,-22 3-15 16,-7 1 1-16,-18 5 0 15,-17 1 0-15,-25-1-2 16,-6 4 1-16,-19 0 0 16,-17 6 1-16,-7 0-1 0,3-1 1 15,0 1-1 1,-7 7 0-16,8 5 2 0,3 7 0 15,-11 9 0-15,11-3 0 16,10 3 0-16,4-3 1 16,11-18-5-16,10-4 0 15,-4-25-7-15,26-16 0 16</inkml:trace>
  <inkml:trace contextRef="#ctx0" brushRef="#br1" timeOffset="-120717.34">7444 11085 1 0,'17'12'0'0</inkml:trace>
  <inkml:trace contextRef="#ctx0" brushRef="#br1" timeOffset="-120373.93">7521 10906 35 0,'-49'-6'17'0,"-50"-7"-12"0,67 7 18 0,-28 0-22 15,-24-4 1-15,-8 1-1 16,-17 2 1-16,-18 7-4 15,3-3 1-15,-3 3 1 16,4 3 1-16,-4-3-2 16,10 4 0-16,11-1-1 15,8 0 0-15,-1 0-2 16,4 3 1-16,3-3-4 16,11 1 0-16,0-1-3 0,3 0 1 15</inkml:trace>
  <inkml:trace contextRef="#ctx0" brushRef="#br1" timeOffset="-119847.84">7451 11138 28 0,'-32'0'14'0,"-84"6"-14"15,84-6 26-15,-21 0-25 16,-14 0 1-16,-18 0-1 15,-17 0 0-15,-15 3-2 16,-3 4 1-16,-10 2 0 0,-1 7 1 16,-6 3-1-16,10-1 0 15,-4 4 0-15,8 7 1 16,-4 2-1-16,14-3 0 16,14-9-1-16,11-3 0 15,10-7-3-15,15-3 0 16,6 1-5-16,15-7 0 15</inkml:trace>
  <inkml:trace contextRef="#ctx0" brushRef="#br1" timeOffset="-117358.84">8968 8861 12 0,'-4'10'6'0,"-3"-10"0"0,4 3 2 0,-5-3-6 16,-2 0 1-16,-1-3 1 15,-13 0 1-15,2-4-6 16,-2 1 0-16,-4 0 3 15,-4 0 1-15,4-1-2 16,-1 1 1-16,-2 0-1 16,2-1 0-16,1 4-1 15,0 0 0-15,0 0 0 16,-1 0 1-16,1 0-1 16,-11 0 0-16,8 0 0 15,-5 3 1-15,5 3-1 16,2 3 1-16,5-3-1 15,6 13 1-15,4-4-1 16,0 7 1-16,10 9-1 0,-3 4 1 31,14 24-1-31,-7-12 0 16,-7-9-1-16,4-4 1 16,-8-6 0-16,-3-9 0 15,0-4-1-15,-14-6 1 16,0-6 0-16,-8-6 0 15,8-9 0-15,-11-1 0 16,0-3 0-16,-6-3 0 16,-1-3 0-16,-14 0 0 0,3 0-1 15,-3 3 1-15,0-3 0 16,4 0 0-16,-1 6 0 16,5 3 0-16,6 7 0 15,-4-1 0-15,4 4 0 16,1 6 0-16,9 3 0 15,5 4 1-15,2-1-1 16,5 0 1-16,6 7-1 16,-7-1 1-16,4 4-1 15,-4 0 1-15,1-4-1 16,-1 1 0-16,-3-4 0 47,-4-3 0-47,4-3 0 0,-4-3 0 15,-3 0 0-15,-4-6 0 0,-10 0 0 0,3-7 0 0,0 4 1 16,4-7 0-16,-8 7 0 16,-3 3 1-16,4-4-1 15,3 7 1-15,7-3 0 0,4 3 0 16,0 3-2-16,-8-4 1 16,4 4 0-16,-6 0 0 15,2 4-1-15,1-1 0 16,3 0 0-16,0 3 1 15,8 0-1-15,-5 4 0 16,12-1 0-16,-8 7 0 0,7-4 0 16,0 1 0-16,8 0 0 15,-4-1 0 1,0 7 0-16,3-7 0 16,-3-2 0-16,-4-1 0 0,-10-2-1 15,-4-4 1-15,-10-6 0 16,-18-10 0-16,-4-3 0 15,0-9 1-15,-10-3-1 16,-7-3 1-16,-4-13 0 16,-6 6 0-16,-1 4 0 15,18 2 1-15,-4 4-1 16,21 6 0-16,5 6 0 16,13 4 1-16,10 6-1 15,8 6 1-15,11 6-1 16,13 6 0-16,8 4 1 15,3 6 0-15,3 0-2 16,1-3 1-16,-1-4-1 16,-6-2 0-16,-8 0-1 15,-6-4 0-15,-22-6-1 16,-7-3 1-16,-21-16 0 0,-10-2 0 16,-8-7 1-16,-14-4 0 15,4 1 1-15,-18-3 0 16,4-1 1-16,10 1 0 15,-3 0 0-15,3 6 0 16,11 15 0-16,11 7 0 16,-4 0-1-16,14 9 1 15,7 7-2-15,10 2 1 0,4 4-1 16,11 3 1-16,0 3-1 16,7 3 1-16,10-2-1 15,-6 2 0-15,3-3 0 16,-4-3 0-16,0 0-1 15,4-7 1-15,-7-2-1 16,-7-7 1-16,-11 1 0 16,-10-4 0-16,-4-3 0 15,-7-7 0-15,-7-5 0 16,7-1 0-16,0-2 0 16,0-7 1-16,-7 6-2 15,7-3 1-15,7 3 0 16,-4 1 0-16,-3 2 0 15,7 1 0-15,-6-1 0 0,2 1 0 16,4-1 0 0,4 1 0-16,-11-1-1 15,0 4 1-15,0-4 0 16,0 1 0-16,-7 2 0 0,3 1 0 16,1-1-1-16,3-5 1 15,0-1 0-15,-4 3 0 16,-3 1 0-16,14 6 1 15,4-4-1-15,3 4 1 16,11 3-1-16,-4 0 1 16,11 3-1-16,7 0 1 15,3-4-1-15,8 4 1 16,6 7-1-16,-10-4 1 0,10 0-1 62,-6 0 0-62,-1-3 0 0,-6 3 0 0,-12-3 0 0,5-6 0 0,-12-3-1 0,-2-4 1 0,-8-3 0 16,0 4 0-16,-4 2 0 16,8 4 0-16,3 6 0 15,0 3 0-15,1 4-8 16,6 2 1-16,11 10-7 16,10-13 1-16</inkml:trace>
  <inkml:trace contextRef="#ctx0" brushRef="#br1" timeOffset="-115780.3">751 9128 24 0,'29'9'12'0,"-1"13"-8"16,-25-19 12-16,8 4-15 16,-4 2 1-16,4 1 0 15,-1-1 1-15,8 0-3 16,-4 1 0-16,11-1 2 16,-11 7 0-16,7-7 1 15,7-6 0-15,0 0 1 16,4-9 0-16,-11-16 0 15,4-15 0-15,-11-26 0 16,-7-28 0-16,4-34-6 16,-1-29 1-16,-6-41-11 15,3-27 0-15</inkml:trace>
  <inkml:trace contextRef="#ctx0" brushRef="#br2" timeOffset="-31276.37">24846 8764 30 0,'7'28'15'0,"4"29"-1"15,-8-41 15-15,-3 12-28 16,-3 3 1-16,-4 22 0 0,-4 7 0 16,-6 22-4-16,-5 8 0 15,-9 5-5 1,-5 8 1-16,-2 0-6 16,6-12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58:23.6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3:58:24.21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8855 3596 18 0,'14'4'9'0,"7"14"-9"0,-14-11 9 15,7-4-9-15,0 3 0 16,4 0 0-16,0 4 1 15,-1-1-1-15,4 0 1 16,1 1 0-16,-1 2 0 16,0-5 0-16,4 2 0 15,3 1 0-15,4-4 0 0,3 3-1 16,4-6 1 0,3 4 0-16,-7-1 1 0,8 3-1 15,2-6 1-15,5 1-1 16,-4-4 1-16,-4-4 0 15,4 1 0-15,0 0-2 16,3-6 1-16,4 6-1 16,0-13 0-16,0 7 0 15,0-7 0-15,7 0 0 16,-4 0 0-16,4-5 0 16,-3 2 0-1,3-3-1 48,3 0 1-48,1 0 0-15,-1 3 0 32,8 3 0-32,-4 10 0 46,-4-3 0-46,-3-1 1 16,4 7-1-16,3 3 1 0,-7-6-1 0,3 3 1 0,4 6-1 0,-3 3 0 0,-4 4 0 0,-4-4 1 16,-3 6-1-16,0 4 0 0,0 3 1 0,3 0 0 0,-3 6 0 15,0-6 0-15,-3-1-1 0,-1 1 1 0,0 3 0 0,1 0 0 16,-4 3-2-16,-4-6 1 0,-3 0 0 0,-1 0 0 0,1-10-1 16,0 4 0-16,7-4 0 0,-4 0 1 15,-3 1-1-15,3-1 1 16,1-9 0-16,3 0 0 0,-1 3 0 15,1 4 0-15,0-4 0 16,4 3 0-16,-1-12-1 16,11 3 1-16,-7-7 0 15,3 1 0-15,4-10 0 16,4 3 0-16,-1 1 0 16,-3 2 1-1,4-6 0-15,10 7 0 0,0-1-1 16,7 4 0-16,4 3 0 15,-4 6 1 1,7 6-1 0,7 3 1 15,-3 1-1 0,3-4 0 0,-3-3-1 1,-7 3 1 30,-1-6 0-15,12-3 0-16,-12 0 0-31,-3-6 0 0,1-1 0 0,-5-5 0 16,-3 2 0-16,0-3 0 0,0 7-1 0,0-7 1 0,-3 1 0 16,-4 2 0-16,0 4 0 0,0-7 0 0,0 3 0 0,-7 4 0 0,4 0 0 15,-1 2 1-15,4-2-1 0,0 9 0 0,7 0 0 0,0 0 1 16,0 0-1-16,-3 0 0 0,3 0 0 0,4 0 1 0,3 0-1 0,0 0 0 0,4 6 0 15,-11-6 0-15,42 19 0 0,-10 3 1 0,-4 0-2 0,-3 0 1 0,-14 6 0 16,-4 0 1-16,-4-6-1 0,-2 0 0 0,-8 0-1 0,-7-12 1 0,0-7 0 16,-4-6 1-16,-3-7-1 0,-4-2 0 0,-3-1 0 0,-4 4 0 15,-3-7 0-15,-3 3 1 16,2 1-2-16,1 2 1 16,-4 1 0-16,4 0 1 0,7-4-1 15,-7-3 0-15,3 1 0 0,1-4 0 16,2 0 0-16,1 3 0 15,-3 10-1-15,-1 0 1 16,-3-4-7 0,-4 14 0-1,-3-4-2-15,0-4 1 0</inkml:trace>
  <inkml:trace contextRef="#ctx1" brushRef="#br0">5345 163 0,'0'0'15,"0"0"-15,0 0 16,0 0-16,0 0 16</inkml:trace>
  <inkml:trace contextRef="#ctx0" brushRef="#br0" timeOffset="1148.57">12823 1107 38 0,'29'9'19'0,"-12"10"-17"16,-10-13 20-16,0-3-22 15,4 3 0-15,0 4-1 16,3-7 1-16,-7 3-1 16,0-3 0-16,-4-3-6 15,1-3 0-15,-8-6-3 16,-3-1 0-16</inkml:trace>
  <inkml:trace contextRef="#ctx0" brushRef="#br0" timeOffset="1400.08">13413 824 44 0,'24'25'22'0,"-10"0"-33"16,-10-15 43-16,3-1-40 15,0 7 0-15,-3-7-13 16,-8 1 0-16</inkml:trace>
  <inkml:trace contextRef="#ctx0" brushRef="#br0" timeOffset="2778.34">12965 1718 14 0,'0'13'7'0,"10"-4"1"0,-6-9 1 15,3 3-9-15,0 3 1 16,0-6-1-16,0 4 1 0,4-4-2 16,-1 0 1-16,4-4 0 15,0-5 1-15,-3-7-1 16,7-3 0-16,-1 1 0 16,4-11 1-16,1-2-1 15,2 3 0-15,-3-10 0 16,4 13 0-16,0-3 0 15,-4 3 1-15,0 0-1 16,0 12 1-16,-3 7-1 16,0 3 1-16,-1 3 0 15,-3 0 0-15,0 9-1 16,1 1 0-16,-1-1-1 16,0 0 1-16,-4 4 0 15,1-7 0-15,-4 1 0 16,0-7 0-16,0 0 0 15,0 0 0-15,0 0 0 16,0 0 0-16,0 0-1 16,0 0 1-16,0-7 0 0,0 4 0 15,1 3 0-15,-1-6 0 16,0-4-1-16,3 1 1 16,4 0-1-16,-3-1 1 15,3 1-1-15,7-4 1 16,11 10 0-16,0-6 1 15,3 9-1-15,0 0 1 16,1 0-1-16,2 3 0 0,-6 3 0 16,-4 0 1-16,-10-6-7 15,-7 4 1-15</inkml:trace>
  <inkml:trace contextRef="#ctx0" brushRef="#br0" timeOffset="3637.39">14450 1188 23 0,'49'-34'11'0,"-14"-4"-9"15,-31 19 18-15,-4-6-20 16,-4-13 0-16,-6-12 0 16,-8-6 1-16,-10 2-1 15,-7-8 0-15,-11 8 0 16,-11 11 0-16,-3-11 0 16,-7 17 1-16,-14-7-2 15,-10 9 1-15,-12 10 0 16,1 6 0-16,0 1 0 15,-1-1 0-15,1 0 0 16,-4 13 0-16,4 12 0 0,7 6 1 16,-1 14-1-16,-2 2 1 15,6 16 0-15,-7 0 1 16,11 12-1-16,7 4 0 16,10 12 0-16,11-10 0 15,11 17-1-15,10-13 0 16,14 18-1-16,15 1 0 15,13 18-1-15,18-2 1 16,11-4-1-16,18 19 1 16,10-9 0-16,14 2 1 15,0-15 0-15,14-9 0 16,11-6 0-16,7-10 0 0,6-13 2 16,15-18 0-16,11-16 0 15,10-19 0-15,-7-19 0 16,4-15 0-16,-4-23 0 15,-7-24 1-15,-17-19-3 16,-26-10 1-16,-20-3-4 16,-11 4 0-16,-25 2-7 15,-31 10 1-15</inkml:trace>
  <inkml:trace contextRef="#ctx0" brushRef="#br0" timeOffset="6637.4">3150 7237 40 0,'0'35'20'0,"11"-10"-12"15,-4-19 20-15,4 13-24 16,-1 0 1-16,4 9 1 16,0 0 1-16,8 3-8 15,-1 1 0-15,0-10 6 16,0 0 1-16,7-7-4 0,0-2 1 16,1-7-1-16,13-6 0 15,-3-9-1-15,3-10 1 16,-3-22 0-16,0-22 0 15,-18-9 1-15,-3-16 0 16,-18-9 0-16,0-9 0 16,-7-10-1-16,-11-7 0 15,-7 1-2-15,-21-7 1 16,-3-5-1-16,-11 8 0 16,-4-2 0-16,8 5 0 15,7 7 0-15,6 16 1 16,12 3 0-16,2 9 0 15,19 13-3-15,3 3 0 0,14 12-3 16,14 10 1-16,7 15-6 16,11 16 0-16,3 13-11 15,-10 12 1-15</inkml:trace>
  <inkml:trace contextRef="#ctx0" brushRef="#br0" timeOffset="7192.38">3080 8222 42 0,'-11'25'21'0,"11"-10"-7"0,0-15 27 0,0 0-37 0,0 0 1 0,0 0 3 0,0-6 0 0,11 0-10 0,10 0 0 0,0-1 6 16,11 1 1-16,3 0-4 0,4 3 0 16,3-4-9-1,-10-2 0-15,3 0-11 16,-14-7 0-16</inkml:trace>
  <inkml:trace contextRef="#ctx0" brushRef="#br0" timeOffset="7464.94">3637 8008 53 0,'-10'19'26'0,"-1"6"-24"0,11-12 38 0,0 3-40 16,0 12 0-16,0 6 0 16,4 10 1-16,-4 9-5 15,0-2 1-15,7-1-11 16,-7-16 1-16,0-15-2 15,10-16 0-15</inkml:trace>
  <inkml:trace contextRef="#ctx0" brushRef="#br0" timeOffset="8141.32">3916 4763 58 0,'0'6'29'0,"-7"4"-37"0,7-4 59 16,-4 3-50-16,4 7 0 16,0 15 0-16,0 1 0 15,0 12-3 1,0 9 1-16,11-6-9 15,-8-3 1-15,4-10-8 0,-3-5 1 16</inkml:trace>
  <inkml:trace contextRef="#ctx0" brushRef="#br0" timeOffset="8668.54">4741 5399 42 0,'11'-15'21'0,"0"15"-11"15,-8 6 30-15,4 10-38 16,-7 9 1-16,11-3 1 15,-8 9 0-15,11 10-6 16,-3 6 1-16,-1 13 2 16,1-1 1-16,0-6-5 15,6-12 0-15,-3-3-6 16,4-13 0-16,3 3-7 16,-10-12 0-16</inkml:trace>
  <inkml:trace contextRef="#ctx0" brushRef="#br0" timeOffset="8978.86">5493 5635 56 0,'7'37'28'0,"-35"4"-30"0,17-22 51 0,-7 18-47 0,-17 17 0 0,-4 5 2 0,-10 26 0 0,-18 22-5 0,-4 18 1 0,-10 7 2 0,0 3 1 0,7 6-3 31,3-3 0-31,8-13-5 0,14-15 1 0,-1-22-6 31,11-16 1-31,11-13-10 16,0-18 0-16</inkml:trace>
  <inkml:trace contextRef="#ctx0" brushRef="#br0" timeOffset="9394.75">5457 6506 45 0,'-3'-6'22'0,"14"16"-11"0,-11-7 32 0,-4 9-41 16,-3 13 1-16,-7-6 0 15,-14 12 1-15,-4 17-5 16,-3 8 0-16,-11 13 3 15,-4 6 0-15,12-9-4 16,-8-3 1-16,10-19-6 16,12-13 1-16,10-3-11 15,-4-18 0-15</inkml:trace>
  <inkml:trace contextRef="#ctx0" brushRef="#br0" timeOffset="9601.03">5182 6525 48 0,'29'38'24'0,"-1"12"-19"0,-18-37 36 0,-6 12-41 0,6 12 1 0,8 10-1 0,0 13 1 0,6 9-2 0,8 3 1 15,3-19-3-15,4-9 0 16,-11-12-7-16,4-4 1 15,-11-22-6-15,1-9 1 16</inkml:trace>
  <inkml:trace contextRef="#ctx0" brushRef="#br0" timeOffset="10241.75">6685 5666 43 0,'7'53'21'0,"11"7"-17"0,-15-32 37 0,8 10-40 0,0 12 1 0,3 3 1 0,3 16 0 16,1-6-3-16,-4 0 1 15,-3-7 2-15,-1-9 0 16,-3-6-1-16,0-13 1 0,-7-9-1 16,-10-7 0-16,-8-12-2 15,-14-9 1-15,-3-3-1 16,-11-1 0-16,-10 0 0 15,-1 4 0-15,8 0 0 16,-4 2 0-16,-3 7 0 16,-1 3 1-16,8 13 0 47,10 9 0-32,0 7 0 16,7 12 1-31,11 9 0 0,14-9 0 16,11 3-1-16,13 0 1 0,15-13-2 0,14-5 0 0,14-11-3 0,0-8 0 16,7-7-4-16,3-9 0 0,1-1-12 0,-11-18 1 0</inkml:trace>
  <inkml:trace contextRef="#ctx0" brushRef="#br0" timeOffset="10532.38">7384 6067 49 0,'-4'29'24'0,"-10"-54"-19"0,7 25 35 0,-7 9-38 15,-7 13 1 1,-8 12 0-16,-2 4 1 15,-1 9-5-15,0 9 0 0,4 1 1 16,0-1 1-16,7 1-6 16,3-23 0-16,4 1-9 15,3-7-17 1,-3-31 15-16</inkml:trace>
  <inkml:trace contextRef="#ctx0" brushRef="#br0" timeOffset="10694.64">6953 5992 46 0,'25'19'23'0,"31"22"-24"0,-27-29 44 0,-1 20-41 0,14 5 0 16,1 23-1-16,13 9 1 0,-7 9-6 0,1-3 0 15,3 7-10-15,-4 6 1 16</inkml:trace>
  <inkml:trace contextRef="#ctx0" brushRef="#br0" timeOffset="13948.04">27132 4327 24 0,'11'25'12'0,"-4"19"-11"16,-4-31 12-16,1 15-13 15,-1 9 1-15,1 7 4 16,-4 16 0-16,0 12-3 15,3-9 0-15,4 9 3 16,-3 6 0-16,0 13 0 16,-1 16 1-16,4-7-4 15,4 16 1-15,-1 10-2 16,4 12 0-16,1 12 1 16,-1 7 0-16,0 15 0 15,0 4 0-15,3 12 0 16,5 10 0-16,2-7 0 0,-2 16 1 15,6 3-2-15,0 6 1 16,0 10-1-16,11-3 0 16,-4 15-1-16,4-3 1 15,3 19-1-15,1 3 1 32,13 186-1-32,-10-64 0 15,-7-43 0-15,-7-26 0 16,-4-15 0-16,0-16 0 15,-3-6 0-15,-1-4 0 16,-6-2 0-16,3 9 1 0,-10-16 0 16,-4-12 0-16,-4-7 0 15,1-27 0-15,-4-11-1 16,3-18 1-16,-3-12-3 16,4-26 0-16,-4-12-8 15,7-16 0-15,-10 0-6 16,6-18 1-16</inkml:trace>
  <inkml:trace contextRef="#ctx0" brushRef="#br0" timeOffset="15251.7">22013 8965 33 0,'14'6'16'0,"39"4"-13"15,-31-7 23-15,9 3-26 16,8 0 0-16,0-3 2 0,10 4 1 16,11-4-2-16,7-3 0 15,14 0 2 1,8-7 0-16,-5 1 0 0,15-3 0 16,10 3 0-16,18-1 0 15,4 4-2-15,7 3 1 16,13 0 0-16,4-3 0 15,8 0 0-15,17-7 1 16,0-2-2-16,7-7 1 0,14 10 0 16,0-1 0-1,14 4-1-15,7 0 0 0,11 6-1 16,7 0 1-16,10 3-1 16,8-3 1-16,3 0 0 15,0-6 1-15,7-1 0 16,0-2 1-16,11-4 0 15,0 1 0-15,10 2-1 16,-7 7 1-16,14 0-2 16,-10 9 0-16,11 4-1 15,-15-1 0-15,11-2 0 16,-18-11 0 0,0 8 0-16,-14-4 0 0,-11 0 0 15,-20 3 1-15,-12-3-2 16,-16 0 1-16,-16 3 0 15,-37 0 0-15,-15 3-5 16,-14-3 1-16,-25-3-14 16,-25-3 1-16,-13-12-2 0,-18-4 1 15</inkml:trace>
  <inkml:trace contextRef="#ctx0" brushRef="#br0" timeOffset="15897.32">32068 8494 31 0,'-8'16'15'0,"1"-3"-1"16,7-10 24-16,0 3-36 15,4 0 1-15,3 1 0 16,7-1 1-16,4 0-5 16,6 0 1-16,1 1 2 15,14 8 1-15,10 4-2 16,8 0 1-16,3 3-1 16,-4 0 0-16,-3 0-1 0,-4 3 0 15,-13 3-1-15,-15 0 0 16,-10 1 0-16,-11 5 0 15,-8 7 0-15,-6-7 0 16,-7 20-1-16,-4-7 1 16,-3 6 0-16,0 0 0 0,7-2 0 15,3-8 0 1,4-5 0-16,0-10 1 16,7-6-1-16,0-9 1 0,3-7 0 15,1-6 1-15,-1-9-1 16,4-10 1-16,-3-9 0 15,-1-19 0-15,1-13 0 16,-8-12 0-16,-6-16 0 16,2-3 1-16,1 3-5 15,4 10 1-15,-4 3-12 16,-8 6 0-16</inkml:trace>
  <inkml:trace contextRef="#ctx0" brushRef="#br0" timeOffset="16460.09">33225 8974 35 0,'14'10'17'0,"-4"2"-6"16,-6-6 17-16,-4 4-27 15,-7 6 1-15,-7 12 1 16,-7 9 1-16,-11 4-6 0,0 3 1 16,-3 6 1-16,-1-3 1 15,1-9-4 1,3 0 0-16,4-4-10 0,0-3 0 15</inkml:trace>
  <inkml:trace contextRef="#ctx0" brushRef="#br0" timeOffset="16666.66">32879 8971 39 0,'49'57'19'0,"25"30"-18"16,-49-52 28-16,14 9-29 16,10 9 0-16,-3 0-1 15,-4-2 0-15,-10-8-5 16,-4-5 0-16,-13-13-5 16,-15-6 1-16</inkml:trace>
  <inkml:trace contextRef="#ctx0" brushRef="#br0" timeOffset="17835.4">26649 4829 24 0,'0'12'12'0,"3"-21"3"16,1 15 13-16,-1-3-25 16,4 0 1-16,1 1 3 15,2 2 0-15,1 3-8 16,-1 1 0-16,4-7 5 15,8-3 0-15,-1-13-2 16,3-2 1-16,8-17-3 16,0-15 1-16,0-9-1 15,3-13 0-15,-3 15-1 16,-1-8 1-16,-9 5 0 16,-1 7 0-16,-4 9 0 0,1 7 0 15,-4 9 0 1,0-7 0-16,-3 14 0 0,-1 5 0 15,-2 4-1-15,-1 9 1 16,0 3-1-16,3 12 1 16,4 14-1-16,4-4 0 15,0 9 0-15,3 13 1 16,0-3 0-16,-3 6 1 16,-1 1-1-16,4 2 1 15,8-9-1-15,2 0 0 0,5-7 0 16,-1-12 1-1,-3 0-1-15,-4-12 0 0,-7 0 0 16,-10-4 1-16,-11-3-1 16,-22-3 0-16,-20 7 0 15,-11-1 0-15,-21-3 0 16,-11 4 0-16,-13-4 0 16,2 0 0-16,1-2-3 15,7 11 0-15,10 7-8 16,11-12 0-16,11 8-3 15,24 4 1-15</inkml:trace>
  <inkml:trace contextRef="#ctx0" brushRef="#br0" timeOffset="18532.6">27273 3280 27 0,'7'-3'13'15,"-3"3"-2"-15,-4 0 21 0,0 3-30 0,-4 3 1 0,-6 10 0 0,-8 12 0 0,-7 6-4 0,-6 13 0 0,-8 13 3 0,0 12 0 0,4-6-2 0,3 3 0 0,4 3-3 0,7-9 0 16,-1-4-7-16,8-18 1 0,-3-16-4 94,6-19 1-94</inkml:trace>
  <inkml:trace contextRef="#ctx0" brushRef="#br0" timeOffset="18713.8">26882 3349 36 0,'49'34'18'0,"-7"73"-25"0,-27-76 35 0,2 10-30 0,1 6 0 0,-1-9-16 0,-10-7 0 0</inkml:trace>
  <inkml:trace contextRef="#ctx0" brushRef="#br1" timeOffset="23887.1">22250 9467 29 0,'3'3'14'0,"4"3"-6"0,-7-6 15 16,7 0-22-16,0 0 0 15,0-3 2-15,1 0 0 16,-1 0-3-16,3-1 1 16,-3 1 2-16,0 3 0 15,7 0 0-15,4 0 1 0,7-3-1 16,3 0 1-16,4 0-2 15,6-3 1-15,5-1 0 16,3 1 0-16,3 3-1 16,8 0 0-16,-8 3 0 15,11 0 0-15,10 3-1 16,8 3 1-16,10 4-1 16,4-1 1-16,-4 0-1 15,11 4 0-15,3 3 1 16,15-1 0-16,-8 4-1 15,7 6 1-15,4-3 0 16,11 10 0-16,-8 5-1 16,11 10 0-16,4 10-2 15,10-4 1-15,-14 10 0 16,7 6 0-16,-3-7 0 16,3 7 0-16,-10 4 0 15,-1 5 1-15,1 7 0 0,-1 9 1 16,-3 3-1-1,-10 3 1-15,6 16-2 0,-3 10 1 16,0-1-1-16,-4 10 0 16,-13 3 0-16,2 9 0 15,-9-6 0-15,-8 10 1 16,-3 3 0-16,-1-1 0 16,-3 7 0-16,-7 16 0 15,-10-7 0-15,-4 22 0 16,0 4-1-16,-7-10 0 0,0 6 0 15,-11-3 0-15,-3-22-1 16,-4-9 1-16,-3-9-6 16,0-20 0-16,-8-12-13 15,-6-15 0-15</inkml:trace>
  <inkml:trace contextRef="#ctx0" brushRef="#br1" timeOffset="25070.44">27845 4412 16 0,'-7'25'8'0,"7"-35"3"16,0 13 9-16,0 13-17 15,0 9 1-15,0-3 2 16,3 3 1-16,-3 0-8 15,0 10 0-15,0-1 6 16,0 7 1-16,0 3-3 16,4 9 0-16,-1 4-1 15,4 2 1-15,7 7-2 16,4 13 0-16,3 5 0 16,11 10 0-16,3-3 1 15,1 7 0-15,6 2 0 16,4-3 0-16,7 16 0 15,3-6 0-15,1 2-1 0,10 10 1 16,7 1-1-16,10 5 0 16,8 4-1-16,-7-10 0 15,14 6 1-15,3 1 0 16,14-7 0-16,1-3 0 16,-1-6 0-16,11 6 0 15,7-10 0-15,0 7 1 16,4-3-1-16,-1-13 1 15,8 3-1-15,-7-2 0 16,10-4 0-16,7-6 1 0,0-1-1 16,-3-5 0-16,0-13 0 15,10 3 0-15,-14-12-1 16,4-7 0 0,-1-6 0-16,-9-9 1 0,-15-4-5 15,-11-9 0-15,-10 0-13 16,-22 3 0-16</inkml:trace>
  <inkml:trace contextRef="#ctx1" brushRef="#br1" timeOffset="25019.54">23453 2195 0</inkml:trace>
  <inkml:trace contextRef="#ctx0" brushRef="#br1" timeOffset="26035.02">28480 4007 40 0,'-11'25'20'0,"-24"38"-17"16,24-35 21-16,1-3-24 15,-4 22 0-15,-4 0 0 16,-7 0 1-16,-3 10-1 0,0-7 0 16,0-6-2-16,6-3 1 15,5-10-9-15,3-9 1 16,0-13-2-16,10-9 1 16</inkml:trace>
  <inkml:trace contextRef="#ctx0" brushRef="#br1" timeOffset="26260.3">28187 4089 37 0,'7'22'18'0,"4"34"-19"0,-8-50 35 0,4 7-34 16,4 6 1-16,-1 0-1 15,1 6 1-15,3-10-2 16,0 4 0-16,4-6-8 16,-4-7 1-16,-7-6-3 15,-7-13 0-15</inkml:trace>
  <inkml:trace contextRef="#ctx0" brushRef="#br1" timeOffset="26541.5">28522 4305 44 0,'11'16'22'0,"3"-23"-21"0,-7 7 42 16,3-3-43-16,5-3 0 16,-1-3 0-16,3-1 1 0,1 1-4 15,-4 3 1-15,0-1-11 16,-7 7 1-16,-7 0-2 16,0 0 1-16</inkml:trace>
  <inkml:trace contextRef="#ctx0" brushRef="#br1" timeOffset="26695.12">28536 4387 30 0,'0'40'15'0,"7"-24"-8"15,0-13 25-15,0 3-31 16,0-2 1-16,0 2-1 16,4-12 0-16,3 2-4 15,4-2 1-15,3 0-9 16,-3 3 1-16</inkml:trace>
  <inkml:trace contextRef="#ctx0" brushRef="#br1" timeOffset="26983.45">28945 3910 42 0,'0'22'21'0,"4"25"-14"0,-4-35 33 16,0 4-39-16,-4 9 1 0,1 7-1 16,-1-1 1-16,4 0-3 15,0-6 0 1,0 10-1-16,0-13 0 0,4 0-12 15,-4 6 1-15,-7-22-2 16,14-3 1-16</inkml:trace>
  <inkml:trace contextRef="#ctx0" brushRef="#br1" timeOffset="27355.4">29199 4101 46 0,'-7'41'23'0,"-10"12"-26"0,10-43 45 0,-14 15-40 0,-8 12 0 0,-2 1 0 0,-5 15 1 0,-6 7-4 0,-11 3 1 0,4 9 2 16,3-9 0-16,3-1-3 0,8-8 1 0,7-1-8 15,7-22 0-15,7-9-7 16,10-16 0-16</inkml:trace>
  <inkml:trace contextRef="#ctx0" brushRef="#br1" timeOffset="27624.62">29157 4468 25 0,'-7'31'12'0,"-28"26"0"0,24-48 10 15,-6 4-21-15,-5 9 1 16,-2 0 0-16,3 6 1 15,3-6-4-15,4 3 1 16,3 3 0-16,4-3 1 16,4-9-11-16,-1-7 1 15</inkml:trace>
  <inkml:trace contextRef="#ctx0" brushRef="#br1" timeOffset="27806.54">28984 4418 29 0,'11'12'14'0,"-1"64"0"0,-6-57 17 0,-1 12-26 16,1 10 1-16,0 6-1 15,3 0 1-15,0 0-9 16,3 3 0-16,1-6-1 16,-1-13 0-16,-10-3-10 15,0-9 1-15</inkml:trace>
  <inkml:trace contextRef="#ctx0" brushRef="#br1" timeOffset="28660.76">27146 4437 46 0,'-3'19'23'0,"-4"9"-7"0,7-22 23 0,0 3-33 16,0 1 1-16,0 2 2 15,0 4 0-15,0 0-12 16,0-1 0-16,3 14 8 15,1-1 1-15,-1 10-4 16,4 2 0-16,0-5-6 16,4 2 1-16,0-15-8 15,-4-6 0-15,0 0-10 16,-11-13 1-16</inkml:trace>
  <inkml:trace contextRef="#ctx0" brushRef="#br1" timeOffset="28887.35">27231 5073 44 0,'7'63'22'0,"-3"-28"-13"0,-4-20 30 16,0 1-35-16,-4 6 0 16,0 0 2-16,1 6 1 0,-1 0-9 15,1-6 1 1,-1-3 4-16,4 3 1 0,0-9-6 15,-3 2 1-15,-1-9-9 16,1 1 1-16,-4-4-9 16,0-3 0-1</inkml:trace>
  <inkml:trace contextRef="#ctx0" brushRef="#br1" timeOffset="29268.65">27256 5679 42 0,'0'28'21'0,"-4"13"-18"0,4-32 30 0,-3 0-30 16,-1 4 1-16,1 3 1 0,-1 2 1 16,0-2-8-16,1-3 0 15,-1-4 5-15,4 4 0 16,0-10-11-16,0 0 0 15,0 0-7-15,-7-9 0 16</inkml:trace>
  <inkml:trace contextRef="#ctx0" brushRef="#br1" timeOffset="29449.29">27252 6099 36 0,'7'15'18'0,"0"23"-15"0,-3-29 24 0,-4 4-26 0,0 0 0 0,0 2 0 0,0-2 0 0,0-4-2 0,0-3 1 0,0 4-3 0,0-4 0 0,0 4-8 0,0-7 0 0</inkml:trace>
  <inkml:trace contextRef="#ctx0" brushRef="#br1" timeOffset="29583.33">27284 6622 41 0,'3'22'20'0,"1"22"-12"0,-4-31 32 0,0 2-38 0,0 7 0 0,-4-3 3 0,1 9 0 0,-1 4-6 0,1 5 0 0,3-2 3 0,3-4 1 16,1-2-8-16,-1-4 1 16,1-7-12-16,-8-8 1 15</inkml:trace>
  <inkml:trace contextRef="#ctx0" brushRef="#br1" timeOffset="30212.14">27488 7598 43 0,'18'44'21'0,"-14"9"-8"0,-4-41 22 15,0 4-32-15,0 6 1 0,0 3 4 0,0 3 1 0,0 1-11 16,0 2 1-16,3 7 5 16,1-1 1-16,-1 1-5 15,-3-4 0-15,4-5-9 16,-1-1 1-16,1-9-11 0,-1-13 1 15</inkml:trace>
  <inkml:trace contextRef="#ctx0" brushRef="#br1" timeOffset="30434.64">27573 8353 43 0,'14'47'21'0,"-3"16"-9"0,-8-57 28 0,1 10-38 0,3 6 0 0,0 0 0 0,0-3 0 0,0 0-4 0,0-4 1 0,-3 1 1 0,-1-3 0 0,1-1-6 0,-1-6 1 0,-3 4-8 16,-3-4 1-16,-4 0-3 15,0 4 1-15</inkml:trace>
  <inkml:trace contextRef="#ctx0" brushRef="#br1" timeOffset="30710.74">27598 9018 29 0,'0'32'14'0,"3"-17"-11"0,1-5 23 0,-4 2-25 15,0 4 0-15,0 0 3 0,0 2 1 16,0 7-5-1,-4 1 1-15,1-8 2 0,-1 4 0 16,1 0-3-16,-1-6 0 16,1 0-11-16,-1-1 0 15,1-8-1-15,3-4 0 16</inkml:trace>
  <inkml:trace contextRef="#ctx0" brushRef="#br1" timeOffset="30871.75">27559 9501 28 0,'11'35'14'0,"3"-1"-10"0,-7-28 25 0,0 4-26 0,-4-4 1 0,1-3 0 15,-1 0 1-15,1 4-7 16,-1 2 0-16,1 0 1 16,0 1 1-16,-1-1-7 15,4 1 0-15,0 2-3 16,0-2 0-16,-3 5-1 15,-4 1 0-15,0 6 2 16,0 6 1-16</inkml:trace>
  <inkml:trace contextRef="#ctx0" brushRef="#br1" timeOffset="31022.67">27725 10056 24 0,'7'25'12'0,"3"13"-16"0,-6-22 29 0,0-7-22 16,-4 10 1-16,0 6 0 0,0 3 0 15,3-3-6-15,1 3 0 16,-1 1 4-16,1-1 0 16,-1 0-6-16,1-3 0 15,-4-3-5-15,0-13 0 16</inkml:trace>
  <inkml:trace contextRef="#ctx0" brushRef="#br1" timeOffset="31455.74">27827 10699 44 0,'7'34'22'0,"-3"-27"-17"0,-1 2 42 0,-3 7-42 0,0-1 1 0,4 7 2 0,-4 0 1 0,7 3-12 16,-4 4 0-16,-3 2 7 15,0-3 0-15,0-6-6 16,0 0 0-16,4-3-8 16,-4-6 0-16,0-4-8 15,-4-3 0-15,-3-6-1 16,0-6 1-16</inkml:trace>
  <inkml:trace contextRef="#ctx0" brushRef="#br1" timeOffset="31608.02">27834 11326 54 0,'4'35'27'0,"3"9"-39"0,3-35 58 0,-3 7-47 0,4-4 0 0,0 7-9 0,-1-3 1 0,-10-1 0 15,0-2 0-15</inkml:trace>
  <inkml:trace contextRef="#ctx0" brushRef="#br1" timeOffset="32175.59">27855 12232 42 0,'4'7'21'0,"-1"8"-11"0,-3-8 30 0,0 5-38 15,4 4 1-15,-1 3 1 16,1-1 0-16,3 8-6 16,-3 2 1-16,3 6 3 15,0 1 0-15,3 2-6 16,1 4 0-16,-1 3-7 15,5-6 1-15,2-7-6 16,-6-6 0-16</inkml:trace>
  <inkml:trace contextRef="#ctx0" brushRef="#br1" timeOffset="32308.69">28060 13054 41 0,'11'50'20'0,"-8"10"-22"0,-3-45 35 0,0 4-34 0,0 6 1 16,4-3-2-16,-1-6 0 0,1-7-4 15,-4 1 1 1,-4-4-6-16,-3 0 0 0</inkml:trace>
  <inkml:trace contextRef="#ctx0" brushRef="#br1" timeOffset="32494.71">28049 13584 38 0,'7'38'19'0,"-3"-7"-21"16,-1-25 33-16,1 7-31 15,-4 2 0-15,0 7 0 16,0-6 1-16,0 0-2 15,-4-4 0-15,4-2-6 16,0 2 1-16,0-6-5 16,4-2 1-16</inkml:trace>
  <inkml:trace contextRef="#ctx0" brushRef="#br1" timeOffset="32752.12">28078 14045 38 0,'3'41'19'0,"8"-1"-18"0,-8-33 33 0,1 5-30 0,-1 7 1 0,-3 0 3 0,0 6 0 0,-3 0-9 16,3 3 0-1,0 7 7-15,0 2 1 0,0 1-3 16,3 3 0-16,1-4-4 15,-1-2 1-15,1-10-13 16,-1-9 1 31,-3-16-7-47,11-7 1 0</inkml:trace>
  <inkml:trace contextRef="#ctx0" brushRef="#br1" timeOffset="33577.75">27767 15189 37 0,'11'7'18'0,"-1"8"-6"0,-6-5 25 0,-4 12-35 16,3 3 0-16,1 9 1 16,-1 10 1-16,1 3-5 0,3 0 1 15,0 10 3-15,-3-4 0 16,-1-12 0-16,1-4 1 15,3-8-1-15,0-7 1 16,3-10 1-16,4-6 0 16,4-15-1-16,3-16 1 15,7-16-2-15,4-22 1 125,0-9-4-125,3 3 1 0,1-9-11 16,2 6 0 15,-6 12-11-15,-7 10 1-16</inkml:trace>
  <inkml:trace contextRef="#ctx0" brushRef="#br1" timeOffset="33914.67">28187 15961 59 0,'-7'22'29'0,"3"-19"-26"0,4-3 44 0,0 0-45 0,11-6 1 0,3-10 1 0,4-12 1 0,3-13-7 0,4-3 1 0,-1-15 3 0,1-10 0 0,-4-13-1 0,4 0 0 15,-4 1-2-15,0 15 1 16,0 6 0-16,-3 10 0 16,-4 6 0-1,7 10 0-15,-7 12-3 0,0 6 1 16,-3 13-1 0,-4 3 1-16,-3 19-1 0,-1 6 0 31,-3 13 0-31,-3 6 0 0,-1 9 2 15,-3 6 1 1,0 4-1 0,-4 0 1-16,4 0-2 0,0-4 0 0,4-2-1 15,-4-4 0 1,7-3-2-16,0-15 1 16,0-10-5-16,0-10 1 15,3-8-6-15,-6-7 0 0</inkml:trace>
  <inkml:trace contextRef="#ctx0" brushRef="#br1" timeOffset="34155.25">28205 15666 55 0,'0'19'27'0,"7"-10"-21"0,-4-9 49 16,8 0-49-16,6 3 0 15,12 1 0-15,-1-4 1 16,18 0-11-16,3 0 1 16,-3 0 2-16,-4 0 0 15,-10 0-14-15,-7-4 0 16,-18-2-6-16,-4-3 1 16</inkml:trace>
  <inkml:trace contextRef="#ctx0" brushRef="#br1" timeOffset="34819.15">27580 16372 48 0,'0'34'24'0,"-25"-3"-27"0,15-18 37 0,-4 9-34 15,-7 6 0-15,-11 7-3 16,-7 9 1-16,7 3-1 16,1 3 0-16,2-9-9 15,1-7 0-15,3-12-1 16,8-13 0-16</inkml:trace>
  <inkml:trace contextRef="#ctx0" brushRef="#br1" timeOffset="34994.64">27393 16434 42 0,'14'51'21'0,"18"30"-25"0,-21-62 44 15,3 6-38-15,-4 0 0 0,1 0-1 16,-4 6 0-1,4-5-5-15,-1-1 0 16</inkml:trace>
  <inkml:trace contextRef="#ctx0" brushRef="#br1" timeOffset="35223.06">27753 16535 43 0,'11'34'21'0,"-4"-9"-7"16,-4-22 17-16,4-3-29 16,0 0 1-16,4-3 0 0,-1-3 1 15,8 0-6 1,-4 3 1-16,7-7-3 0,1 7 1 15,-8-3-12-15,-14 6 1 16</inkml:trace>
  <inkml:trace contextRef="#ctx0" brushRef="#br1" timeOffset="35497.11">27637 16786 41 0,'10'34'20'0,"11"-12"-11"0,-10-19 26 32,3 0-34-32,7 0 0 0,4 1-1 0,3-4 1 15,4 0-8-15,0-4 1 0,-4-2-7 47,-3-10 0-47</inkml:trace>
  <inkml:trace contextRef="#ctx0" brushRef="#br1" timeOffset="35885.56">28455 16660 24 0,'32'-3'12'0,"-7"3"-10"0,-15-3 10 0,1-3-7 0,-1-1 1 15,1 1 5 1,-4 0 1-16,0-1-12 0,0 1 1 15,-3 0 9-15,-8 3 1 16,-7 3-4-16,-10 3 1 16,-7 0-4-16,0 3 1 15,-7 1-4-15,-4 5 0 16,-4 13-1-16,1 10 1 16,0-1-2-16,6-6 0 15,8 10-1 1,7 3 1-16,10-4-2 15,11-2 1-15,15-7 0 0,9-6 0 0,8-16 1 32,7-6 0-32,3-12 0 47,-3-10 1-32,-7 0-9-15,-11-13 1 63,-18-12-6-63,-3-6 0 47</inkml:trace>
  <inkml:trace contextRef="#ctx0" brushRef="#br1" timeOffset="38230.04">24515 8739 43 0,'0'13'21'0,"10"-7"-15"15,-6 0 22-15,-1 10-23 16,1 3 0-16,-1 6 2 16,-3 6 0-16,4 10-10 15,-1 6 1-15,-3 3 5 16,0-3 1-16,7-6-11 15,-3-7 1-15,-1-2-10 16,-3-20 1-16</inkml:trace>
  <inkml:trace contextRef="#ctx0" brushRef="#br1" timeOffset="38640.75">23901 8347 38 0,'0'3'19'0,"3"-3"-10"0,-3 0 24 0,7 0-27 16,0 0 0-16,0 0 3 15,4 0 1-15,3 0-12 16,-3 0 0-16,10-3 8 15,7 3 0-15,4 0-8 16,0 3 1-16,-1 0-9 16,-2-3 0-16,-5-3-8 15,-3-3 0-15</inkml:trace>
  <inkml:trace contextRef="#ctx0" brushRef="#br1" timeOffset="38843.65">24370 8018 62 0,'7'31'31'0,"-7"16"-32"0,3-31 57 0,1 15-56 16,0-2 0-1,3 11 0-15,0 10 0 0,0 1-8 16,-4 5 1-16,-3-3-12 15,-7-2 1-15</inkml:trace>
  <inkml:trace contextRef="#ctx0" brushRef="#br1" timeOffset="39727.41">29898 8538 31 0,'11'16'15'0,"-8"34"-3"0,-3-34 16 0,0 12-27 15,0 10 1-15,0 3 0 16,-3 6 0-16,3 3-8 15,0-3 0-15,-8-10-5 16,5-5 0 0</inkml:trace>
  <inkml:trace contextRef="#ctx0" brushRef="#br1" timeOffset="40733.75">29916 9351 60 0,'3'43'30'0,"-3"11"-38"0,0-26 58 15,4 3-49-15,-4 16 1 16,0 4 0-16,3 2 0 0,4 0-7 15,0-6 1-15,-3-9-12 16,-8-22 0-16</inkml:trace>
  <inkml:trace contextRef="#ctx0" brushRef="#br1" timeOffset="41635.51">24536 9040 24 0,'-4'19'12'0,"11"0"1"16,-7-13 12-16,0 7-20 16,0-1 1-16,0 4 6 15,0 9 0-15,0 6-13 16,0 13 0-16,0 9 10 15,0 7 0-15,0-4-4 16,0 7 0-16,0-3-7 16,0-7 1-16,0-12-16 15,-3-13 1-15</inkml:trace>
  <inkml:trace contextRef="#ctx0" brushRef="#br1" timeOffset="42117.31">25061 8890 42 0,'7'3'21'0,"4"3"-14"0,-7 0 22 0,-1 10-25 16,1 12 1-16,-4 0 3 15,-4 13 0-15,-3 6-10 16,-4 13 1-16,-6 9 6 16,-8 12 0-16,-7-2-3 15,1 9 1-15,-5 2-3 0,5-2 0 16,2-9-6-1,8-14 1-15,4-8-8 16,2-13 1-16,5-16-5 0,10-22 1 16</inkml:trace>
  <inkml:trace contextRef="#ctx0" brushRef="#br1" timeOffset="42413.89">25686 9006 47 0,'24'6'23'0,"-16"19"-16"16,-8-19 42-16,-4 7-45 16,-3 9 1-16,-7 12 2 15,0 16 1-15,-4 7-10 16,-7 18 0-16,-3 0 6 15,-11 13 0-15,1 16-2 16,-1-1 0-16,3 4-5 16,5-13 1-16,6-6-6 15,7-16 0-15,8-22-12 16,3-22 1-16,14-18-1 16,10-20 0-16</inkml:trace>
  <inkml:trace contextRef="#ctx0" brushRef="#br1" timeOffset="42667.61">26257 8921 56 0,'18'34'28'0,"-15"20"-36"0,-6-42 59 16,-8 20-51-16,1 8 0 15,-4 11 0-15,-4 11 0 16,-14 26 0-16,-10 0 0 16,-4 12-1-16,-3 13 0 15,3-9-4-15,3-7 0 0,5-16-7 16,6-15 1 0,0-16-5-16,15-15 1 0</inkml:trace>
  <inkml:trace contextRef="#ctx0" brushRef="#br1" timeOffset="42998.99">26846 9006 44 0,'-10'18'22'0,"-25"36"-19"0,27-29 40 16,-2 16-41-1,-4 18 0-15,-4 7 1 0,-10 12 0 16,-11 26-4-16,-3 15 0 16,-8 16 3-1,1 6 0-15,-4-9-1 0,-3-1 0 16,6-8-2-16,11-20 1 15,8-18-5-15,6-19 0 16,4-22-10-16,10-26 0 16,11-18-1-16,18-28 0 0</inkml:trace>
  <inkml:trace contextRef="#ctx0" brushRef="#br1" timeOffset="43283.63">27242 9473 48 0,'0'44'24'0,"-29"44"-30"16,19-63 49-16,-11 19-43 15,-8 18 1-15,-6 7 1 16,-7 16 0-16,-11 15-2 0,-7 16 0 15,7 10 1 1,4-13 1-16,-1 6-1 16,8-13 0-16,7-5-2 0,10-17 1 15,7-24-7-15,15-22 0 16,6-20-8-16,-3-18 1 16</inkml:trace>
  <inkml:trace contextRef="#ctx0" brushRef="#br1" timeOffset="43568.16">27460 10197 39 0,'-17'50'19'0,"-19"23"-14"0,26-45 28 0,-4 13-31 15,-4 9 1-15,-3 9 2 16,-14 17 0-16,-8 11-6 16,-6 14 0-16,-4 8 4 62,4-11 0-62,-8 2-3 0,15-12 1 16,-1-16-6-16,8-3 1 0,14-16-5 0,17-18 1 0,11-13-7 0,4-13 1 0</inkml:trace>
  <inkml:trace contextRef="#ctx0" brushRef="#br1" timeOffset="43838.71">27587 10906 39 0,'7'53'19'0,"-24"60"-18"0,6-78 33 16,-3 9-31-16,-7 15 1 15,-7 13 1-15,-4 16 0 16,-3 3-6-16,3-3 0 0,4 6 4 16,3-13 0-16,0-5-3 15,8-11 0-15,2-8-7 16,5-16 1-16,6-16-9 15,1-19 0-15</inkml:trace>
  <inkml:trace contextRef="#ctx0" brushRef="#br1" timeOffset="44122.47">27704 11850 41 0,'-7'97'20'0,"-29"10"-16"0,29-76 30 15,-7 16-32-15,-7 13 1 16,0-1-1-16,0 4 1 16,-4 6-5-16,0 0 1 15,-3 3 2-15,3-6 1 16,-3-7-4-16,10-8 1 15,4-11-4-15,4-8 0 16,6-13-8-16,11-10 1 16,4-12-2-16,7-10 1 15</inkml:trace>
  <inkml:trace contextRef="#ctx0" brushRef="#br1" timeOffset="44379.82">27799 12624 42 0,'7'85'21'0,"-28"31"-26"16,14-88 44-16,-7 13-39 16,-4 6 0-16,0 6 0 15,1 4 0-15,-1 2 0 16,0-12 0-16,4-3-1 15,4-9 1-15,3-7-4 16,0-6 0-16,3-6-7 16,1-7 1-16,-1-6-2 0,8-9 0 15</inkml:trace>
  <inkml:trace contextRef="#ctx0" brushRef="#br1" timeOffset="44620.04">27926 13242 36 0,'3'85'18'0,"-27"-13"-19"0,13-44 36 0,-3 3-30 16,-4 10 0-16,-3 3 1 15,-3 9 1-15,-1 10-10 16,-3 3 1-16,-4-3 5 15,0-4 0-15,0-9-11 16,4-12 0-16,7-13-7 16,17-9 1-16</inkml:trace>
  <inkml:trace contextRef="#ctx0" brushRef="#br1" timeOffset="45561.68">30050 7795 30 0,'10'10'15'0,"4"-1"-4"0,-10-6 18 0,-1 0-27 16,1 4 0-16,-1 2 3 16,-6 10 0-16,-1 6-5 15,-3 6 0-15,4 16 4 16,-1 13 1-16,1 6-2 15,-1 9 0-15,1 0-3 16,-1-6 0-16,1-3-13 16,-4-9 1-16,-11-20-3 15,4-15 1 63</inkml:trace>
  <inkml:trace contextRef="#ctx0" brushRef="#br1" timeOffset="46256.61">27785 4590 41 0,'-4'7'20'0,"-10"8"-17"0,11 4 36 0,-8 19-36 16,-3 6 1-16,-4 18 0 16,-6-5 1-16,-5 12-7 15,1 31 1-15,-4 23 3 16,-3 5 1-16,3 1-3 15,4-16 1-15,3-13-4 16,8-12 0-16,6-22-10 16,1-23 0-16,10-24-2 15,17-19 0-15</inkml:trace>
  <inkml:trace contextRef="#ctx0" brushRef="#br1" timeOffset="46496.84">27820 5092 52 0,'21'47'26'0,"-10"28"-25"0,-4-49 51 16,-4 14-52-16,-3 14 0 16,-3 5 0-16,-1 7 1 15,-6 19-1-15,-8 6 0 0,-3 12 0 16,-4-6 1-1,1 1-4-15,-1-20 0 0,-3-12-6 16,3-10 0-16,4-15-8 16,0-16 1-16</inkml:trace>
  <inkml:trace contextRef="#ctx0" brushRef="#br1" timeOffset="46765.25">28092 5735 48 0,'14'53'24'0,"-21"41"-23"16,3-62 40-16,-6 12-40 16,-4 18 1-16,-8 10-1 15,-2 16 1-15,-5 19-3 16,1 3 0-16,-4 6 2 0,8-3 0 15,3-4-1-15,3-5 0 16,4-10-3-16,3-16 0 16,4-18-7-16,7-19 0 15,0-19-5-15,18-19 0 16</inkml:trace>
  <inkml:trace contextRef="#ctx0" brushRef="#br1" timeOffset="47023.25">28377 6553 39 0,'4'110'19'0,"-29"6"-15"16,11-72 33-16,0 25-34 15,-11 16 1-15,-6 6 0 16,-1 15 1-16,-3 4-7 15,-1 3 1-15,5 3 3 16,-1-22 0-16,4-9-3 16,3-16 0-16,4-10-6 15,7-18 1-15,7-13-9 16,3-15 0-16</inkml:trace>
  <inkml:trace contextRef="#ctx0" brushRef="#br1" timeOffset="47293">28751 7312 36 0,'-7'72'18'0,"-31"29"-8"0,27-67 24 16,-10 20-32-16,-7 21 1 15,-8 6 2-15,-3 20 1 0,1 8-8 16,6 7 1 0,0-12 4-16,-7-4 0 0,11-9-3 15,3-15 0 1,18-33-15 0,7-30 1-16</inkml:trace>
  <inkml:trace contextRef="#ctx0" brushRef="#br1" timeOffset="47548.89">29027 7526 47 0,'10'81'23'0,"-35"63"-16"0,15-103 30 16,-4 19-37-1,0 12 0-15,-8 16 0 0,-2 9 1 16,-4-13-1 0,-4 1 0-16,4-3-1 15,3-16 0-15,7-19-3 0,4-13 0 16,14-18-6 15,11-23 0-31,6-18-4 0,5-19 0 16</inkml:trace>
  <inkml:trace contextRef="#ctx0" brushRef="#br1" timeOffset="47772.54">29351 7595 35 0,'35'12'17'0,"-6"45"-12"0,-22-36 30 0,-4 23-31 16,-6 13 1-16,-8 12 1 15,-7 22 0-15,-3 12-8 16,-7 4 0-16,-4 6 5 15,1 6 0-15,2-19-3 16,1-21 1-16,3-20-4 16,4-21 0-16,11-22-5 15,6-20 1-15,11-11-7 16,4-23 0-16</inkml:trace>
  <inkml:trace contextRef="#ctx0" brushRef="#br1" timeOffset="47971.43">29725 7657 41 0,'18'38'20'0,"-15"34"-18"0,-6-47 33 16,-1 6-33-16,-13 20 1 15,-8 11-1-15,-10 23 1 16,-1 6-10-16,-10-3 1 15,-21 9-6-15,4-9 1 16</inkml:trace>
  <inkml:trace contextRef="#ctx0" brushRef="#br2" timeOffset="64257.04">29196 11909 25 0,'0'47'12'0,"14"0"-3"0,-10-34 13 16,3 6-18-16,3 9 1 15,4 3 3-15,4-6 1 16,3-3-10-16,7 0 1 16,1-6 6-16,-1-7 1 15,0-2-3-15,-7-7 0 0,4-7-2 16,7-8 1-16,-4-10-2 15,0-19 1-15,0-13-1 16,0-5 1-16,-3-14 1 16,-7-15 0-16,-4-9 1 15,0-10 0-15,-3-3-1 16,-1-3 1-16,1 0-1 16,-1 7 1-16,8 18-2 15,3 9 0-15,4 13-1 16,3 6 1-16,4 13-2 15,3 10 1-15,-3 8-4 16,-4 7 0-16,-3 16-6 16,-1 9 0-16,-9 6-12 15,-12-3 1-15</inkml:trace>
  <inkml:trace contextRef="#ctx0" brushRef="#br2" timeOffset="64769.74">28963 12696 44 0,'-14'38'22'0,"10"-28"-14"15,4-7 27-15,4 3-31 16,-4-6 0-16,14 0 2 15,0 3 1-15,7 0-9 16,8-3 1-16,2 3 4 0,1-3 0 16,3 3-7-16,1 4 1 15,-5 2-14-15,1-6 1 16</inkml:trace>
  <inkml:trace contextRef="#ctx0" brushRef="#br2" timeOffset="64994.28">29499 12558 44 0,'4'29'22'0,"-8"21"-12"16,4-31 27-16,-7 6-35 15,-3 9 1-15,-4 13 1 16,-8 3 0-16,1 7-6 15,0-4 1-15,3-3 0 16,4-9 0-16,4-6-14 16,3-20 0-16</inkml:trace>
  <inkml:trace contextRef="#ctx0" brushRef="#br2" timeOffset="65597.78">30427 10332 46 0,'0'35'23'0,"-10"34"-16"16,6-51 29-16,0 4-36 0,-3 10 1 15,0 8-1 1,-3-2 1-16,-1 6-5 16,4 0 0-16,0-3-10 0,4-10 0 15</inkml:trace>
  <inkml:trace contextRef="#ctx0" brushRef="#br2" timeOffset="66031.19">30787 10953 48 0,'3'6'24'0,"-6"22"-19"0,3-15 37 15,-4 9-40-15,-3 3 1 16,-3 6 0-16,-4 10 1 15,0 0-5-15,-1 9 0 16,1 0 2-16,4 4 1 16,3-1-4-16,3-3 0 0,4-6-10 15,4-13 0-15,6-12-5 16,4-9 1-16</inkml:trace>
  <inkml:trace contextRef="#ctx0" brushRef="#br2" timeOffset="66314.7">31059 11361 41 0,'-7'40'20'0,"-18"-8"-11"15,14-23 32-15,-6 7-37 16,-12 12 0-16,-9 7 5 15,-8-1 1-15,-11 10-12 16,4 9 1-16,-7-3 7 0,-7 4 0 16,-3 2-2-1,3-3 0-15,3 4-4 0,11-1 1 16,4-5-6-16,7-4 1 16,6-7-10-1,12-8 0-15,6-7-6 0,7-6 1 16</inkml:trace>
  <inkml:trace contextRef="#ctx0" brushRef="#br2" timeOffset="66588.75">30840 11941 44 0,'-14'28'22'0,"-46"28"-17"0,42-40 35 0,-7 12-39 15,1 4 0-15,-1-1 0 16,-3 0 1-16,0 1-3 16,-1-1 1-16,5-9-3 15,6-6 1-15,4-10-11 16,7-9 1-16,7-16-2 15,0-12 0-15</inkml:trace>
  <inkml:trace contextRef="#ctx0" brushRef="#br2" timeOffset="66765.61">30600 11869 43 0,'11'31'21'0,"13"44"-15"0,-17-53 40 15,4 6-43-15,-1 10 0 16,1 6 0-16,-4 9 0 15,0 4-5-15,-3 2 1 16,-1 1 0-16,4-4 1 16,0-12-13-16,0-12 0 15,4-17-3-15,7-15 1 16</inkml:trace>
  <inkml:trace contextRef="#ctx0" brushRef="#br2" timeOffset="67272.95">31485 11706 48 0,'0'28'24'0,"-10"6"-23"15,6-24 43-15,-3 5-41 16,0-2 0-16,0 6 2 0,0 9 0 16,0 6-6-16,0 4 1 15,0 6 3-15,0-3 1 16,0-7-2-16,0-6 1 15,3-9-4-15,1-3 1 16,-4-7-2-16,-4-9 1 16,-3-6-1-16,-11-10 0 15,-3 1 0-15,-4-7 1 0,4 3 0 16,0 3 1 0,0 4 0-16,-1 2 1 0,1 13 0 15,3 7 1-15,4 6 0 16,4 9 0-16,6 6 0 15,8 3 0-15,10 7-1 16,7 0 1-16,0 3-4 16,7-13 1-16,11-9-6 15,7-3 1-15,-1 0-13 16,5-13 1-16</inkml:trace>
  <inkml:trace contextRef="#ctx0" brushRef="#br2" timeOffset="67502.11">31768 12094 44 0,'-7'44'22'0,"-32"-3"-20"0,32-32 27 16,-11 10-26-16,-14 13 0 15,-10 2 1-15,-7-3 0 16,3 7-6-16,3-3 1 15,-2-4 0-15,9-9 1 16,8-6-11-16,14-13 1 16,10-16-4-16,11-9 0 15</inkml:trace>
  <inkml:trace contextRef="#ctx0" brushRef="#br2" timeOffset="67666.45">31471 11975 33 0,'7'19'16'0,"15"53"-5"0,-15-44 26 0,3 10-31 16,-3 12 1-16,4 7 1 16,-4 8 0-16,7 1-11 15,0 3 0-15,0-9 4 16,-3-7 1-16,-4-15-17 16,0-19 0-16</inkml:trace>
  <inkml:trace contextRef="#ctx0" brushRef="#br2" timeOffset="68491.14">32142 12025 38 0,'3'13'19'0,"8"-10"-10"15,-4 0 19-15,0 0-23 16,3 4 0-16,1-1 3 16,3 0 1-16,0 0-12 15,7 1 1-15,11-1 7 16,7-3 0-16,3 0-5 15,-3 0 0-15,-4 7-10 16,-3 2 0-16,-7-2-6 16,-8 2 0-16</inkml:trace>
  <inkml:trace contextRef="#ctx0" brushRef="#br2" timeOffset="68720.03">32071 12402 54 0,'4'34'27'0,"27"7"-26"0,-17-32 47 15,8 1-46-15,2 5 0 16,12 1 0-16,6-6 0 16,4 2-6-16,0 1 1 0,-4-7-11 15,-3-3 1-15,-4-3-4 16,0-3 0-16</inkml:trace>
  <inkml:trace contextRef="#ctx0" brushRef="#br2" timeOffset="69540.92">33306 12571 46 0,'24'6'23'0,"-13"-31"-19"15,-7 16 40-15,-1-10-41 0,4-9 0 16,-7 12 1-16,4-3 1 15,-8 0-7-15,-3 1 1 16,-11-1 3-16,-13 3 0 16,-8 10 0-16,-7 9 0 15,0 0-3-15,0 10 1 16,-7 15-2-16,4 10 1 16,7 18-1 15,3 7 0-31,11 12-1 0,10-9 0 0,18 0 2 0,14-7 0 15,18-15 0-15,17-16 1 0,11-18 1 16,4-10 1-16,-11-16 1 16,-7-12 1-16,-4-19-1 15,-7-16 0-15,-10-3-8 47,-8 0 1-47,-13-12-12 16,3 3 0-16</inkml:trace>
  <inkml:trace contextRef="#ctx0" brushRef="#br2" timeOffset="75291.8">25030 8883 31 0,'10'13'15'0,"-3"15"-3"0,-7-15 15 0,0 9-25 15,-7 3 1 1,-14 19 0-16,-7 12 1 0,-11 22-6 16,-7 16 1-16,-3 1 1 15,3-1 0-15,11-7-5 16,10-11 1-16,11-14-8 16,3-18 0-16</inkml:trace>
  <inkml:trace contextRef="#ctx0" brushRef="#br2" timeOffset="75547.98">25562 8996 39 0,'29'22'19'0,"-26"28"-17"0,-10-25 31 15,-7 22-32-15,-7 16 0 16,-11 22 0-16,-10 3 0 16,-11 12-5-16,0 13 1 15,7-6-2-15,7-10 1 16,11-16-7-16,7-18 1 16,10-25-2-16,15-23 1 15</inkml:trace>
  <inkml:trace contextRef="#ctx0" brushRef="#br2" timeOffset="75772.2">26162 9235 34 0,'21'84'17'0,"-28"89"-22"16,-3-126 33-16,-8 22-28 15,-10 22 0-15,-8 15-2 16,1-2 1-16,3-7 0 16,8-12 0-16,6-7-7 15,7-25 0-15,8-24-1 16,14-23 0-16</inkml:trace>
  <inkml:trace contextRef="#ctx0" brushRef="#br2" timeOffset="76237.84">26599 9476 24 0,'39'47'12'0,"-21"31"-7"0,-15-43 21 16,1 18-25-16,-4 19 0 16,-4 26 1-16,-6-1 0 15,-4 16-2-15,0 6 0 16,0-6 2-16,-1-16 0 15,5-22-1-15,3-18 0 0,0-10-3 16,7-13 1 0,7-18-5-16,7-22 1 0,7-23-4 15,4-15 0-15,3-12-1 16,7-4 1 0,32-24 6-1,-7 15 0-15,-3 15 5 16,-4 17 1-16,3 15 5 15,-7 19 0-15,-6 9 3 16,-8 22 0-16,-3 26-4 16,-8 21 0-16,-9 13-2 15,-12 15 0-15,-3 16-3 16,-7 4 1-16,0-7-2 16,-4-10 0-16,-3-5-2 15,4-20 1-15,3-18-4 16,3-22 1-16,8-20-4 15,10-24 0-15,7-9-3 0,4-20 0 16,-1-11-1 0,5-8 0-16</inkml:trace>
  <inkml:trace contextRef="#ctx0" brushRef="#br2" timeOffset="76416.7">27474 10966 23 0,'29'40'11'0,"-19"70"-11"0,-6-75 22 15,-1 8-21-15,1 14 0 16,-4 24 2-16,-4 10 1 15,-3 10-4-15,-7 15 1 0,-4 15 2 16,1 4 0-16,-8-19-1 16,4-19 1-16,3-21-4 15,8-17 0-15,6-21-7 16,11-19 0-16,14-7-2 16,8-18 0-16</inkml:trace>
  <inkml:trace contextRef="#ctx0" brushRef="#br2" timeOffset="76657.22">27848 12330 24 0,'4'81'12'0,"-15"29"-15"15,11-76 21-15,-3 17-18 0,-1 8 1 16,-3 4-1-1,0-13 1-15,4 6-2 0,-1-9 1 16,0-15-1-16,4-1 0 16,4-9-4-16,0 0 1 31,-1 3-1-31,1 7 0 0,-4 2-2 16,-4 16 1-16</inkml:trace>
  <inkml:trace contextRef="#ctx0" brushRef="#br2" timeOffset="77409.28">27757 5036 24 0,'35'25'12'0,"-10"-10"-10"16,-18-11 13-16,0-1-15 15,-7 3 0-15,3 7 1 16,-3 2 0-16,-10 20-1 15,-8 9 1-15,-3 18 1 0,-7 23 0 16,-8 18 0 0,-3 17 1-16,4 8-1 15,3-2 0-15,1-26-3 0,6-9 1 16,0-22-9-16,8-19 0 16</inkml:trace>
  <inkml:trace contextRef="#ctx0" brushRef="#br2" timeOffset="77633.86">27838 5864 28 0,'3'72'14'0,"-3"78"-8"16,-3-106 19-16,-8 13-25 15,1 21 1-15,-5 13-1 16,-2 15 1-16,-1 4-2 15,1-6 1-15,2-10 0 16,5-10 0-16,3-18-4 16,3-16 1 15,8-21-6-31,6-17 0 0</inkml:trace>
  <inkml:trace contextRef="#ctx0" brushRef="#br2" timeOffset="78054.32">28190 6472 28 0,'-7'94'14'0,"-28"63"-11"0,25-116 21 15,-5 21-24-15,-6 26 1 16,0 12 0-16,-4 1 0 16,1 2-1-1,3 4 1-15,-1-10 0 0,5-6 0 16,-4-19-2-16,10-15 1 15,4-17-4-15,14-21 0 16,7-22-3-16,18-22 0 16,3-25-1-16,15-13 1 15,10-12 0-15,-1-16 0 16,5 3 3-16,-8 10 1 0,-3 15 4 16,-3 13 0-16,-1 18 4 15,-10 14 0-15,-4 24 3 16,-7 22 0-16,-6 29 1 15,-8 11 0-15,-7 27-3 16,-11 17 1-16,-10 20-3 16,-11 6 0-16,-6 16-2 15,-1-7 0-15,4-25-2 16,-4-18 1-16,7-26-5 16,8-21 1-16,6-32-9 15,11-31 1-15</inkml:trace>
  <inkml:trace contextRef="#ctx0" brushRef="#br2" timeOffset="78547.61">28910 7381 22 0,'21'-3'11'0,"-10"60"-5"0,-8-26 11 16,1 22-14-16,-4 19 1 16,0 13 1-16,0 15 1 15,-4 23-8-15,-3 5 1 16,-7-5 4-16,0-11 0 15,0-17-3-15,0-23 1 16,3-28-3-16,8-26 1 16,10-18-2-16,7-15 1 15,0-23-1-15,11-25 0 0,14-18 1 16,3 6 0-16,4-4 1 16,3 4 0-16,-3 6 2 15,0 22 0-15,0 6 1 16,-4 16 0-16,-3 19 1 15,-4 15 0-15,-7 13 0 16,-3 19 1-16,-4 25-2 16,-7 22 0-16,-7-1 0 15,-3 11 0 17,-4-1-2-1,0-13 1-31,0-15-2 31,0-25 1-31,0-19-1 16,7-18 0-16,0-20-1 15,4-15 1-15,10-19 0 32,4-16 0-32,3-12 0 0,7-7 1 0,-3 1 0 0,0 12 0 0,-1 3 0 0,5 10 1 15,-5 18 0-15,5 22 0 0,-1 13 0 0,0 25 1 0,-3 31-12 0,-4 23 1 0</inkml:trace>
  <inkml:trace contextRef="#ctx0" brushRef="#br2" timeOffset="84034.74">22126 1966 37 0,'7'28'18'0,"-7"41"-9"0,0-44 19 16,0 3-27-16,-3 19 1 15,-1 7 1-15,1 18 1 16,-4 34-5-16,0 17 0 15,0 8 3-15,-4 17 0 16,0-10-2-16,1-13 0 16,3-25-4-16,3-12 1 15,1-25-6-15,3-28 0 16,3-17-4-16,4-27 0 0</inkml:trace>
  <inkml:trace contextRef="#ctx0" brushRef="#br2" timeOffset="84871.17">22274 2025 28 0,'15'3'14'0,"6"4"-6"0,-14-7 22 15,3 3-28-15,8-6 0 16,7 3 1-16,13-10 1 16,15-2-5-16,11-7 0 15,13-3 3-15,19-9 1 16,24 9-2-16,21-13 0 15,10 7 0-15,19 3 0 16,3 0 0-16,14 3 0 16,10-9 0-16,-6 9 0 15,6-4 0-15,8 11 0 16,-8 2-1-16,5-12 1 16,-5 0-1-16,4 0 0 0,4 12 0 15,-8 4 0-15,15 3 0 16,3 12 0-16,-17 3-1 15,-1 7 1-15,-3-3 0 16,-35-7 0-16,7 3-1 16,-14 1 1-16,-15-7 0 15,-13 3 0 1,6 10-2 0,-24-7 1-16,-21 4 0 15,-18 2 0-15,-18-2-1 16,-21 9 1-16,-17-9-1 15,-15 21 1-15,-6 1 0 16,-11 18 0-16,-15 19 0 16,-10 9 1-16,-3 14 0 15,-7 17 0-15,-4 26 0 0,-4 10 1 16,11 27-1 31,4 4 1-47,10 0-1 0,7-13 1 0,4-12-1 0,0-13 1 0,-4-19-1 0,-3-12 1 15,-8-7-1-15,-2 1 0 16,-12-13 0-16,-17-3 0 16,7-10 0-16,-11-15 1 15,-17-16-1-15,-28-19 1 16,-15-9-1-16,-45-22 1 16,-22-19-1-16,-49-7 0 0,-28-2 0 15,-32-13 0-15,-18 0 0 16,-10-3 0-16,-4 10-1 15,-13-4 0-15,23 3-7 16,8 7 1-16,-3 9-5 16,24 9 0-16</inkml:trace>
  <inkml:trace contextRef="#ctx0" brushRef="#br2" timeOffset="85847.98">22828 617 44 0,'4'44'22'0,"-4"10"-14"0,0-39 23 0,-4 13-31 15,-3 7 0-15,0 18 0 16,-3-6 0-16,-5 7-1 15,1 2 1-15,-3-3 0 16,-1-2 0-16,4-8 1 16,3 1 0-16,4-6 0 15,4-13 1-15,6-3 0 16,8-6 1-16,7-13 0 16,3 3 0-16,3-15-1 0,-2 2 0 15,2 4-3 1,8-6 0-16,3 9-8 0,1-10 1 15,2 10-8-15,1-9 0 16</inkml:trace>
  <inkml:trace contextRef="#ctx0" brushRef="#br2" timeOffset="86055.4">23216 1232 45 0,'0'38'22'0,"0"-23"-24"15,0-12 36-15,0 7-33 16,0 2 0-16,0 7-4 16,0-9 0-16,0 2-9 15,0-6 1-15</inkml:trace>
  <inkml:trace contextRef="#ctx0" brushRef="#br2" timeOffset="86234.16">23125 1003 23 0,'7'22'11'0,"3"-3"-1"0,-3-10 6 15,0 1-15-15,4-17 0 16,0 7-1-16,3 0 1 15,0 7-8-15,3-4 1 16,-6 9-2-16,3 7 1 16</inkml:trace>
  <inkml:trace contextRef="#ctx0" brushRef="#br2" timeOffset="86732.14">23350 1257 20 0,'7'19'10'0,"8"-29"-12"16,-15 10 17-16,0 0-16 16,7 0 1-16,-7 0 0 15,3 0 1-15,1-9-1 16,-1 3 1-16,1 6 0 16,3-6 0-16,-7 6 1 15,7 0 0-15,-4 6-1 16,1 0 1-16,-4-6-1 15,0 0 1-15,0 0-1 16,0 0 0-16,0 0 1 16,0 0 0-16,0 0-1 15,7 0 1-15,-4 0 0 16,5-6 0-16,-8 6-1 16,3 0 1-16,4 0-1 0,0 0 0 15,4 0-1-15,-4 6 1 31,3-6-1-31,1 0 1 16,0 0-2-16,-1 0 1 16,1 0 0-16,-1 0 1 15,-3 0-1-15,4 3 1 16,-4 7-1-16,0-1 0 16,4-3 0 30,-1 4 1-46,-3-7-2 16,4-3 1-16,-1 6-3 0,1-12 1 0,0 3-4 0,-1-4 1 0,1-2-5 0,-1 6 1 0</inkml:trace>
  <inkml:trace contextRef="#ctx0" brushRef="#br2" timeOffset="86929">23809 1257 35 0,'-4'19'17'0,"-6"-29"-18"16,6 14 32-16,1 5-30 15,-1 0 1-15,1 7-1 16,-1-10 1-16,1 4-5 16,-1-1 1-16,4-9-8 15,0-9 0-15</inkml:trace>
  <inkml:trace contextRef="#ctx0" brushRef="#br2" timeOffset="87317.14">23763 965 27 0,'25'19'13'0,"7"-22"-5"0,-25-6 14 0,3-1-23 16,4-5 1-1,4-10-3-15,3-10 1 0,0-9-1 16,-3 3 0-16,7-12-5 16,-4 0 1-16,3 18-1 15,1-2 0-15,-7-14 4 16,-1 14 0-16,-6 2 6 16,0 7 0-16,-1 9 6 15,-3 10 0-15,0 3 1 16,0 24 0-16,-3-8-3 15,-1 15 0-15,-6 19-3 16,-1 12 1-16,-3 16-3 16,4 13 1-16,-1 6-1 15,1 6 0-15,-1 10 0 16,1-7 0-16,-1-12-4 16,1-25 1-16,-1-19-8 15,1-32 1-15,-8-12-2 16,-3-19 1-16</inkml:trace>
  <inkml:trace contextRef="#ctx0" brushRef="#br2" timeOffset="87485.09">23841 1119 44 0,'7'25'22'0,"25"22"-25"0,-18-34 48 16,0-10-43-16,7-3 0 15,7-3 0-15,14-13 1 16,8-9-5-16,3 3 1 0,-4 6-5 15,-3 1 0-15,-7-4-8 16,-11 0 0-16</inkml:trace>
  <inkml:trace contextRef="#ctx0" brushRef="#br2" timeOffset="87936.21">25337 768 41 0,'10'63'20'0,"-3"24"-19"0,-7-55 30 16,-3-1-30-16,-1 13 0 16,1 3 1-16,-1 6 1 15,4 10-4-15,0-19 0 0,0-10 0 16,7-21 1-16,4-13-6 16,-1-9 1-1,-3-16-8-15,-3-13 1 0</inkml:trace>
  <inkml:trace contextRef="#ctx0" brushRef="#br2" timeOffset="88216.69">25241 705 24 0,'0'-19'12'0,"32"22"3"16,-18 4 12-16,4-4-23 16,6-3 0-16,12 0 4 15,6 6 1-15,7-6-10 16,1 0 1-16,10 0 7 0,0 10 0 15,-4-1-2-15,-10 0 1 16,-11 16-3-16,-13 4 1 16,-19 15-3-1,-14-7 1-15,-13 17-3 16,-1 5 0-16,-10-6-3 0,-8 1 1 16,-2-17-5-16,6-8 1 15,7 5-6-15,7-9 1 16,8-3-4-16,10-12 1 15</inkml:trace>
  <inkml:trace contextRef="#ctx0" brushRef="#br2" timeOffset="88565.09">25802 1232 39 0,'25'19'19'0,"-15"-13"-16"16,-2-12 35-16,2 0-35 16,4-7 1-16,0 4 0 15,0-7 0-15,1 3-6 16,-1 1 1-16,-7-7 2 16,-4 6 1-16,-3-2-2 15,-3-4 0-15,-4 10-1 16,0 2 1-16,-4 7-1 15,0 7 1-15,1 2 0 16,3 10 0-16,0 0-1 16,0-1 1-16,3 7 1 0,1 1 0 15,6 2-1 1,4-3 1-16,4-3-1 0,3-6 0 16,7-7-4-16,0-3 0 15,4-6-11-15,-7-9 1 16</inkml:trace>
  <inkml:trace contextRef="#ctx0" brushRef="#br2" timeOffset="88999.85">26233 1430 46 0,'10'43'23'0,"1"-33"-17"16,-11-10 34-16,3-16-39 15,-3-12 0-15,0-10 0 16,-3-15 1-16,-4 0-2 16,0-26 0-16,0-9 2 15,0-2 0-15,-1-11-1 0,5-2 1 16,3 21 0 0,7 10 0-16,4 9 0 0,6 7 0 31,8 21 0 0,3 17 1 0,-3 18-2-31,-4-7 0 16,-3 14-6-16,-8 11 0 0,-3 11-9 0,-10 5 0 0,-15 10-5 0,-7 9 1 0</inkml:trace>
  <inkml:trace contextRef="#ctx0" brushRef="#br2" timeOffset="89165.56">25986 1235 53 0,'24'10'26'0,"40"-14"-32"0,-43-2 49 0,0 3-45 15,7-3 0-15,8 6-13 16,6 0 0-16,0 0 9 16,1-3 0-16</inkml:trace>
  <inkml:trace contextRef="#ctx0" brushRef="#br2" timeOffset="89356.82">26599 1420 58 0,'0'25'29'0,"4"-15"-59"0,-4-17 53 16,-11 4-43-16,4-6 1 15</inkml:trace>
  <inkml:trace contextRef="#ctx0" brushRef="#br2" timeOffset="94793.4">10520 5534 47 0,'-4'7'23'0,"4"-11"-14"0,0 4 24 16,7-3-32-16,0 3 0 15,0 7-1-15,1 11 1 16,-1 11-1-16,-4 11 0 15,-3 17 1-15,0 6 1 16,-3 12-2-16,-1-3 0 16,-3 13-1-16,3-7 0 0,1 0-5 15,-1-9 1 1,1-9-10-16,-1-19 1 0,1-22-1 16,6-26 1-16</inkml:trace>
  <inkml:trace contextRef="#ctx0" brushRef="#br2" timeOffset="95366.89">10368 5095 13 0,'18'3'6'0,"-15"-6"8"0,1 3 6 16,-4 0-16-16,3-6 0 31,4-3 3-31,4-1 0 16,-4 10-9-16,0-6 0 15,-3 12 6-15,-1-3 0 16,4 4-2-16,-3 2 0 15,-1 0-1-15,1 1 0 16,-1-7 0-16,-3 0 0 16,0-3 0-16,4 0 0 15,-1 0 1-15,1 3 1 0,3 4-1 16,0-1 1-16,0-3 0 16,0 3 0-16,0-3 0 15,7 4 0-15,4-1 0 16,10 3 1-16,7 7 1 15,4 3 1-15,11 6-1 16,10 3 1-16,10 7-1 16,15 15 1-16,3-13-3 15,-14 1 0-15,-10 3-2 16,-15 9 0-16,-14 3-2 16,-14 13 0-16,-24 22-1 15,-29 6 0-15,-24 9-2 16,-25 4 1-16,-8-7-4 15,-13-15 1-15,7-16-11 16,3-19 1-16,11-22-2 16,21-6 1-16</inkml:trace>
  <inkml:trace contextRef="#ctx0" brushRef="#br2" timeOffset="95741.32">11324 6318 59 0,'11'-9'29'0,"-4"-13"-38"0,-7 19 59 0,-4-4-50 16,1-2 1-16,-8-3-1 15,-6-4 1-15,-12 6-1 16,-2 1 0-16,-1 12 1 16,0 7 0-16,4 12-1 15,3 9 0-15,8 10-1 16,2 3 0-16,12-7-1 16,13-9 1-16,15-9-1 15,7-13 0-15,0-6 0 16,-4-6 1-1,0-9-3 1,0-7 0-16,-3-3-11 0,0-4 1 0,-4-5-1 16,-7 2 1-16</inkml:trace>
  <inkml:trace contextRef="#ctx0" brushRef="#br2" timeOffset="96087.62">11515 6265 47 0,'0'38'23'0,"21"5"-20"0,-14-36 46 16,0-1-46-16,4-3 1 15,3-6 2-15,7-6 0 16,7-4-8-16,0 4 1 16,0-7 4-16,-6 0 1 15,-1-3-3-15,-7-2 0 0,-7-5-2 16,-7 4 0-16,-4 4-1 15,-6 5 1-15,-8 10 0 16,1 12 1-16,-5 7 0 16,1 6 0-16,4 16 1 15,3 2 0-15,3 1-1 16,7-3 1-16,4-4-3 16,7-2 0-16,8-10-5 15,6-10 0-15,10-6-9 16,5-15 0-1,3-22-2-15,6-7 0 16</inkml:trace>
  <inkml:trace contextRef="#ctx0" brushRef="#br2" timeOffset="96355.34">12188 6058 38 0,'32'-25'19'0,"-18"12"-12"16,-14 16 35-16,-3 1-40 0,-4 11 1 16,-7-8-1-16,-8 5 1 15,-6 7-5-15,-7 0 1 16,0 0 2-16,-4 3 1 15,7-1-2-15,7 1 1 16,4-6 0-16,7-3 1 16,11 5 1-16,10-5 1 15,14 6 1-15,11-4 0 16,3 4 0-16,0 3 0 16,-7 0-1-16,-6 3 0 0,-8 4-3 15,-11 5 0 1,-13 4-5-16,-12-1 0 0,-9-9-9 15,-5-9 0-15,1-19-7 16,3-15 0-16</inkml:trace>
  <inkml:trace contextRef="#ctx0" brushRef="#br2" timeOffset="96882.81">13607 6312 51 0,'-32'50'25'0,"0"10"-21"0,32-48 42 15,0 7-45-15,-3 0 1 16,3-3-1-16,3-4 1 0,8-9-3 15,3-9 1 1,3-7 0-16,5-5 1 0,2-11-2 16,1-8 1-16,3 5 0 15,0-2 0-15,1-1-1 16,-1 4 1-16,-3 3 0 16,-1 6 1-16,1 9-1 15,-4 10 1-15,0 9-1 16,-3 7 1-16,3 3 0 15,-10 9 0-15,-1 0-2 16,1 3 0-16,-1 3-5 16,1-5 0-16,0-4-11 15,6-16 1-15</inkml:trace>
  <inkml:trace contextRef="#ctx0" brushRef="#br2" timeOffset="97168.14">14344 6246 41 0,'28'-12'20'0,"0"-4"-7"0,-21 13 24 16,-3-4-36-16,0 4 1 16,-8 0-1-16,-7 3 1 15,-6 0-3-15,-8 3 1 16,-7 4 1-16,-3 5 0 0,3-2-1 16,1 8 0-1,2 4-2-15,8 3 1 16,4 4-2-16,9 2 1 0,12-3-1 15,14-3 0-15,10-3 0 16,4-6 0-16,-1-13 1 16,5-6 1-16,-1-10 0 15,4-12 1-15,0-6-8 16,3-16 0-16,-7-13-4 16,-7-24 0-16</inkml:trace>
  <inkml:trace contextRef="#ctx0" brushRef="#br2" timeOffset="97377.1">14778 4982 52 0,'14'0'26'0,"-7"82"-33"0,-7-54 50 0,-3 29-43 16,-5 15 1-16,-2 9 0 15,-4 26 0-15,0 18-2 0,3 26 1 16,0 2 0-16,1-5 0 15,3-16-1-15,-4-26 0 16,4-24-5-16,4-42 0 16,3-27-9-16,0-26 1 15</inkml:trace>
  <inkml:trace contextRef="#ctx0" brushRef="#br2" timeOffset="97556.37">14407 5882 53 0,'18'41'26'0,"17"12"-20"16,-21-40 45-16,8-4-48 16,6-5 0-16,4-8 0 15,17-8 1-15,18-4-7 16,18-9 1-16,6-6-5 16,1-7 1-16,7-3-13 15,-4 4 1-15</inkml:trace>
  <inkml:trace contextRef="#ctx0" brushRef="#br2" timeOffset="98080.1">16344 6237 55 0,'11'6'27'0,"31"10"-17"0,-24-13 41 0,14 0-47 15,3-3 0 1,0-6 1-16,0-10 0 0,1 3-8 16,-5-9 1-16,-9 4 4 15,-5-1 0-15,-6 3-3 16,-8 1 1-16,-6 2-3 15,-4 7 1-15,-7 6-2 16,-8 9 1-16,-2 10-1 16,-4 9 1-16,-4-3 0 15,4 7 0-15,-1 8 1 16,12-2 1-16,10 0 0 16,7 2 0-16,10 1-2 0,11-6 0 15,11-13-6 1,10-10 1-1</inkml:trace>
  <inkml:trace contextRef="#ctx0" brushRef="#br2" timeOffset="98271.11">17240 5992 47 0,'7'16'23'0,"-10"34"-14"0,-4-34 23 15,-7 15-31-15,-8 0 1 16,-6 7 0-16,-7 6 0 0,-7 12-3 15,-4-9 0-15,3 4 0 16,8-14 1-16,7-5-8 16,3-11 0-16,8-14-7 15,2-20 1-15</inkml:trace>
  <inkml:trace contextRef="#ctx0" brushRef="#br2" timeOffset="98477.98">16933 6089 42 0,'14'3'21'0,"4"32"-16"16,-14-16 32-16,-4 3-34 16,3 6 1-16,-3 6 0 15,0 10 0-15,4 0-6 16,10-3 1-16,3 0 0 16,1 0 1-16,3-7-8 15,0 1 0-15,4-10-7 16,0-10 0-16</inkml:trace>
  <inkml:trace contextRef="#ctx0" brushRef="#br2" timeOffset="98639.55">17455 6318 42 0,'-3'47'21'0,"-25"7"-24"0,21-42 33 0,0 4-31 15,3 3 1 1,-3-7-2-16,0 1 0 0,3-7-4 16,1-6 1-16,3-13-6 15,0-9 0-15</inkml:trace>
  <inkml:trace contextRef="#ctx0" brushRef="#br2" timeOffset="99327.48">17537 6105 52 0,'45'13'26'0,"1"-17"-30"0,-25-2 51 0,11 0-46 0,7 3 1 0,3-4 0 0,-3 4 0 0,-11 0-3 15,-6-3 0-15,-1-3 1 0,-7 15 1 16,-7-6-2-16,-7-3 1 15,-7 3-3-15,-7 3 1 16,-4 3-3-16,0 3 0 16,1 4-1-1,-1 3 1-15,4-1 0 0,7 1 0 16,7 0 2-16,11-1 0 16,6 1 4-16,8 0 0 15,-4-7 3-15,4 1 0 16,-1-4 0-16,-2 6 0 15,-5 4-2-15,-10 6 1 16,-7 3-2-16,-7 6 0 16,-7-2-2-16,-3 2 1 15,-5-6-3 17,1 0 0-32,4-6-1 31,2-10 1-16,8-5-1-15,11-11 0 47,7-8-1-47,10-17 0 47,10-12 1-47,19-21 1 0,6-20 0 0,11-15 1 0,11-20 2 16,-4-2 1-16,-7-19 1 0,-3-16 1 0,-15 7 2 0,-14 18 1 0,-14 10 0 0,-10 12 0 15,-8 3-2-15,1 23 1 0,-8 21-2 0,-6 19 0 0,-8 31-1 0,-10 26 1 0,3 28-2 0,-3 12 1 0,-4 32-1 16,1 34 1-16,2 3-1 0,8 29 0 16,4 18-1-16,2-6 0 15,8-16-1-15,0-37 1 16,0 9-1-16,4-31 0 16,3-22-3-16,3-16 1 15,1-28-5-15,-4-19 1 16,0-9-8-16,-4-22 0 15</inkml:trace>
  <inkml:trace contextRef="#ctx0" brushRef="#br2" timeOffset="99511.38">17935 6027 48 0,'11'62'24'0,"31"-49"-18"0,-28-7 42 0,4 0-45 16,10 1 0-16,4-4 1 15,14-3 1-15,14-3-7 16,7-4 1-16,3 1-4 16,8-3 1-16,-4 2-13 15,-11 1 0-15</inkml:trace>
  <inkml:trace contextRef="#ctx0" brushRef="#br2" timeOffset="99687.81">18821 6437 66 0,'7'44'33'0,"0"-6"-41"0,-4-32 54 16,1 0-52-16,-8-2 0 15,-6-1-28-15,-4-10 1 16</inkml:trace>
  <inkml:trace contextRef="#ctx0" brushRef="#br2" timeOffset="106071.11">10869 7435 55 0,'-3'34'27'0,"-19"7"-21"16,22-29 28-16,-3 10-31 16,-4 13 0-16,0-1 0 15,-4 13 0-15,1 13-5 16,6 6 1-16,-3 6 0 16,3 9 1-16,1-5-7 15,3-10 1-15,0-13-11 16,-4-15 1-16</inkml:trace>
  <inkml:trace contextRef="#ctx0" brushRef="#br2" timeOffset="106354.56">10700 7949 39 0,'28'9'19'0,"14"1"-6"0,-24-7 24 15,14 0-32-15,10 6 1 16,11 4 4-16,0 3 1 16,-4-1-14-16,-6 4 0 0,-12 0 7 15,-13 6 1-15,-18 13-4 16,-18-4 0-16,-6 1-6 16,-15-1 1-16,-3-6-3 15,-1-6 0-15,4-6-1 16,15-4 1-16,3-2-8 15,10-7 1-15,11-3-1 16,18-9 1-16</inkml:trace>
  <inkml:trace contextRef="#ctx0" brushRef="#br2" timeOffset="106699.36">11240 8153 63 0,'28'19'31'0,"11"-4"-38"0,-29-12 66 16,11-6-59 0,11-6 1-16,3-4-1 0,1-2 1 15,-8-4-3-15,-3-6 1 16,-8-4 0-16,-6 1 0 16,-8 6-1-16,-6 0 0 15,-11 3-1-15,-4 7 1 16,-3 3 1-16,-4 12 0 15,4 12-1-15,0 10 1 16,3 10 0-16,8 6 1 16,3 3 0-16,-1-4 0 15,5 1 0-15,6 0 1 16,12-7-2-16,6-2 1 0,14-7-5 16,0-16 1-16,8-12-9 15,6-3 0-15,4-16-3 16,-7-6 0-16</inkml:trace>
  <inkml:trace contextRef="#ctx0" brushRef="#br2" timeOffset="106956.03">11994 8012 55 0,'8'-4'27'0,"-1"30"-35"0,-7-20 54 0,-4 0-46 16,-7 3 0-16,-3 1 0 15,-3 6 1-15,-1-1-1 16,0 4 0-16,-6 6 0 15,3 7 1-15,-1-7 0 16,1 6 1-16,7 3-1 16,0 7 0-16,7 3 0 0,10-13 0 15,8 4-1-15,0-10 1 16,10-6-3-16,7-10 0 16,11-2-3-16,3-11 0 15,1-8-4-15,-1-10 0 16,-3-3-7-16,-1 6 0 15</inkml:trace>
  <inkml:trace contextRef="#ctx0" brushRef="#br2" timeOffset="107301.25">12365 8134 39 0,'0'-3'19'0,"0"0"-14"0,-4 3 29 0,-3 6-34 16,-7 6 1-1,-11 7 1-15,-3 6 1 0,-3-3-3 16,-5 3 0-16,1 4 2 15,0 2 0-15,3-3-2 16,4 4 1-16,7-7-3 16,10-3 1-16,7-7-1 15,15 1 0-15,7-7 0 16,6-2 0-16,5-7 1 16,2-4 0-16,-2-2 1 15,-1-3 1-15,0-1 1 16,-3 4 0-16,-4 0-1 15,-4 0 1-15,-2 2 1 16,-1 4 0-16,0 4 0 16,0 2 1-16,-3 6-2 15,-1 4 1-15,-3-3-2 16,0-4 0-16,-3 7-6 16,3-1 0-16,0-5-11 0,-4-10 1 15</inkml:trace>
  <inkml:trace contextRef="#ctx0" brushRef="#br2" timeOffset="107555.8">12651 8272 43 0,'0'37'21'0,"-11"-33"-16"0,11 2 29 0,-7 6-33 15,3 14 1-15,1-5 0 16,-1 1 0-16,4-3-1 15,0 0 0-15,7-6 2 16,4-4 1-16,3-6-1 16,7-3 1-16,8-9-1 15,2-4 0-15,1-9-3 16,0-3 0-16,0 6-7 16,-4-6 1-16,-4-16-11 15,-2-2 0-15</inkml:trace>
  <inkml:trace contextRef="#ctx0" brushRef="#br2" timeOffset="108169.04">13303 7990 63 0,'18'50'31'0,"-29"-3"-36"16,4-38 53-16,-3 4-46 0,-8 2 1 15,-3 1-1-15,-7 3 1 16,-1 0-5-16,5 3 1 15,-1-3-1-15,4-4 1 16,3-2-2-16,8 2 0 16,10-8 0-16,10-1 0 15,8 0 1-15,7 1 0 16,6-4 2-16,5 0 0 16,-5 0 0 15,-2-3 1-31,-5 0-1 0,-6-3 1 0,-4 6-1 0,-7 6 0 0,-7 1-1 15,-3-1 0 1,-5 4-1-16,-2-4 0 0,-1-3 0 16,1 1 0-16,3-1 1 15,3 0 0-15,4 0 0 16,4 4 1-16,3-1 0 16,3 1 1-16,4-7-1 15,8-3 1-15,6-10 0 16,7-5 0-16,0-7 1 15,8 3 0-15,6-12-1 16,4-10 1-16,-7 0-1 16,-7 0 0-16,-4-6-2 15,-10 3 1-15,-11 10-3 16,-11-1 1-16,-10 10-2 16,-3 13 1-16,-4 2-1 15,-4 20 0-15,0 12 2 0,8 15 1 16,3 10 2-16,7-6 0 15,3 0 2-15,11-3 0 16,4-7 0-16,3-9 0 16,11-10-3-16,14-5 1 15,7-14-12-15,-11-18 0 16,-14-6-4-16,-17-4 1 16</inkml:trace>
  <inkml:trace contextRef="#ctx0" brushRef="#br2" timeOffset="109177.05">2501 11815 62 0,'14'25'31'0,"64"-12"-26"0,-46-10 31 15,6 3-32-15,12-9 0 16,6 0 2-16,-3-6 1 0,-3-16-9 15,-1-13 1-15,-17-22 5 16,-4-12 0-16,-7-9-2 16,-3-13 0-16,-8-16-1 15,-20-6 0-15,-8 3-1 16,-10 3 0-16,-7 0 0 16,-1 4 0-1,-6-1 0 1,10 13 0-16,4 3 0 0,7 7 0 0,10-4 0 15,11 12 0-15,0 4 1 16,11 3 0-16,14 7-1 16,13 5 1-16,12 13-2 15,-4 13 0-15,-4 6-5 16,7 15 1-16,-10 10-9 16,-7 13 0-1,-4 12-8-15,-17 3 1 0</inkml:trace>
  <inkml:trace contextRef="#ctx0" brushRef="#br2" timeOffset="109559.59">2484 12706 54 0,'0'6'27'0,"0"13"-22"0,0-16 45 0,7 3-45 16,-7 1 1-16,10-4 2 16,-6 0 1-16,6 0-12 15,15 0 1-15,0-3 4 16,10 3 1-16,0-3-11 16,1-3 1-16,6-6-14 0,-3-10 0 15</inkml:trace>
  <inkml:trace contextRef="#ctx0" brushRef="#br2" timeOffset="109749.23">3122 12527 59 0,'-21'50'29'0,"3"32"-33"0,18-54 42 0,-3 10-41 15,3 9 0-15,-7-3-15 16,7-4 1-16,0-11 12 16,7-14 0-16</inkml:trace>
  <inkml:trace contextRef="#ctx0" brushRef="#br2" timeOffset="110185.47">3457 9561 67 0,'-17'31'33'0,"10"-3"-39"0,3-15 63 15,4 9-57-15,0 6 1 16,0 6-4-16,11 7 0 0,-4 3-2 16,-4 0 0-16,8-9-14 15,-4-7 1-15</inkml:trace>
  <inkml:trace contextRef="#ctx0" brushRef="#br2" timeOffset="110635.29">4216 9962 67 0,'17'16'33'0,"-3"3"-35"0,-6-4 54 15,-8 13-52-15,0 7 0 0,-8 12 1 16,8 9 0-16,8 17-5 16,-5-4 0-16,8-4-3 15,-1 1 0-15,8-9-10 16,3-10 1-16,4-19-3 15,6-12 0-15</inkml:trace>
  <inkml:trace contextRef="#ctx0" brushRef="#br2" timeOffset="110865.23">4784 10376 69 0,'-11'53'34'0,"-21"35"-43"16,22-60 73-16,-18 10-63 15,-11 22 0-15,-11 27 1 0,-10 14 0 16,-10 5-3-16,-1 13 1 16,1-6 1-16,13-3 0 15,8-16-3-15,10-15 0 16,7-14-6-16,15-14 1 15,17-20-14-15,10-12 1 16</inkml:trace>
  <inkml:trace contextRef="#ctx0" brushRef="#br2" timeOffset="111097.2">4985 11053 61 0,'-11'41'30'0,"-21"22"-29"16,15-44 45-16,-8 6-44 15,-14 12 1-15,-7 7-1 16,-6 19 1-16,-8 3-5 16,0 0 1-16,3 3 1 15,15-7 0-15,3-8-6 16,11-17 1-16,14-18-11 15,14-19 1-15,10-19-3 16,11-18 0-16</inkml:trace>
  <inkml:trace contextRef="#ctx0" brushRef="#br2" timeOffset="111297.36">4632 11113 60 0,'25'6'30'0,"10"38"-30"0,-24-25 60 16,-1 3-55-16,1 19 0 15,10 6 1-15,7 12 0 16,11 7-9-16,-7-9 0 0,6 2 1 16,-6-2 1-16,-4-4-10 15,-6-16 1-15,-5-8-12 16,-3-20 1-16</inkml:trace>
  <inkml:trace contextRef="#ctx0" brushRef="#br2" timeOffset="112486.45">6018 10429 56 0,'4'57'28'0,"3"-13"-26"0,-3-32 43 16,-1 13-42-16,-3 10 1 16,0 9 0-16,4 9 1 15,3 10-7-15,-4 6 1 0,8-13 4 16,-4-3 0 0,3-6-2-16,-3-9 0 0,4-10-2 15,-11-12 0-15,0-13 0 16,-11-3 0-16,-6-16 0 15,-11-6 0-15,-4-9 0 16,-11 3 0-16,5 3 1 47,-12 0 1-47,1 6-1 0,0 6 1 31,-1 4-1-31,8 9 1 47,3 6-1-47,4 10 1 47,3 15-1-31,11 7 1 15,10 12-1-16,11 7 0 1,11-7 0 203,17-3 0-204,7 0-1 17,11-13 1-17,14-12-4-15,7-12 0 63,4-10-6-63,10-16 1 0,0-15-10 62,-10-10 1-62</inkml:trace>
  <inkml:trace contextRef="#ctx0" brushRef="#br2" timeOffset="112745.55">6717 10690 55 0,'0'53'27'0,"-28"-16"-26"0,17-21 46 0,-3 9-44 0,-14 13 1 0,-11 6 1 0,-3 3 1 0,3 12-8 0,0 4 1 0,0 0 3 0,7 0 1 0,-3-7-6 0,14-12 0 0,10-10-7 0,8-18 1 62,3-25-11-62,0-16 1 0</inkml:trace>
  <inkml:trace contextRef="#ctx0" brushRef="#br2" timeOffset="112825.49">6227 10837 61 0,'14'6'30'0,"42"57"-26"0,-42-38 51 0,11 6-53 0,17 16 0 0,15 16 0 0,-4-6 1 0,3 8-5 0,4-5 0 0,-11-7-5 0,-3-6 0 0,-7-15-13 0,-14-20 1 0</inkml:trace>
  <inkml:trace contextRef="#ctx0" brushRef="#br2" timeOffset="112881.47">8287 10621 59 0,'-11'9'29'0,"1"7"-20"0,10-10 43 0,-4 3-47 0,4 4 0 0,4-1 2 0,-1-2 1 0,11-1-11 0,11-2 1 0,14-11 6 0,10-5 1 0,15-7-3 0,13-6 0 0,11-3-3 0,4 0 0 0,-4 3-6 15,-24 7 1-15,-8 2-9 16,-17 7 0 0,-25 9-8-16,-14 3 0 0</inkml:trace>
  <inkml:trace contextRef="#ctx0" brushRef="#br2" timeOffset="113208.28">8114 11207 68 0,'-4'47'34'0,"33"-25"-29"0,-19-22 61 0,11 0-61 0,15 3 1 0,24-3 1 0,10-6 1 16,32-7-11-16,11-6 1 15,7-2 6-15,-17-1 0 16,-12 3-7-16,-6 6 1 15,-14 4-8-15,-11-1 0 16,-11 1-16-16,-14-7 1 16</inkml:trace>
  <inkml:trace contextRef="#ctx0" brushRef="#br2" timeOffset="113939.67">8537 9401 60 0,'-7'15'30'0,"4"-27"-22"0,6 18 39 0,-3 13-45 0,7 15 0 0,-7 1 1 16,0 15 0-16,0 3-4 15,0 4 0-15,4 9 2 16,-1-13 1-16,4 0-5 16,0-9 1-16,-3-9-6 15,-1-13 1-15,-3-16-10 16,0-6 1-16,0-22-4 15,-3-16 1-15</inkml:trace>
  <inkml:trace contextRef="#ctx0" brushRef="#br2" timeOffset="114157.39">8467 9413 47 0,'0'-9'23'15,"0"28"-23"-15,0-19 43 0,0 3-41 0,0 0 0 0,3-3 2 0,4 0 1 0,4 0-5 0,6-3 0 0,5 3 5 0,-5 0 0 0,19 3 1 0,6 0 0 0,4 3-1 0,3 7 1 0,1-1-1 0,-1 4 0 0,-14 6-3 0,-7 3 1 0,-10 3-3 0,-11 4 1 63,-7 5-2-63,-10 4 0 0,-8 3-1 0,-10 3 0 0,-4-3-2 0,-14 0 1 0,7-16-3 0,4-9 0 0,-7 0-9 0,3-10 0 0,4-6-5 0,3-9 1 0</inkml:trace>
  <inkml:trace contextRef="#ctx0" brushRef="#br2" timeOffset="114910.09">9363 9382 45 0,'39'-50'22'0,"-22"-54"-15"0,-13 70 35 0,-8 2-38 0,-10-8 1 0,-4-7 3 0,-20-4 0 0,-8 17-10 0,-7-7 0 0,-18 0 6 0,-10 10 1 16,-14 9-2-16,3 13 0 0,-3 15-3 0,0-3 1 0,-4 19-3 0,4 9 0 390,-4 10-1-390,4 12 0 0,10 7-3 0,11 15 0 0,7 7-4 0,10 12 0 0,15 22-5 0,17 22 1 0,18 3 4 0,14 6 1 0,15-9 7 0,16-12 1 0,12-23 7 0,20-31 0 0,22-25 7 0,14-34 1 0,21-32-2 0,14-25 0 0,-11-34-6 0,-10-22 1 0,-7-10-4 0,-28-16 1 0,-25 10-4 16,-35 0 1-16,-22-3-9 0,-13 13 1 0,-26 2-12 0,-10 16 1 0</inkml:trace>
  <inkml:trace contextRef="#ctx0" brushRef="#br2" timeOffset="118088.24">9899 12248 40 0,'18'28'20'0,"20"35"-16"0,-20-47 20 0,3-7-22 16,4-3 0-16,3 1 4 15,4-1 0-15,0-9-7 16,-4-10 1-16,4-12 5 16,3-3 0-16,4-19-2 15,3-16 1-15,-3-12-1 16,-11-10 0-16,-3-9 0 16,-15-25 0-16,-17-13 0 15,-14-18 0-15,-11 6 0 16,4-13 1-16,0 16-2 15,0 6 1-15,-1 9-1 16,5 10 0-16,6 0-1 16,8 22 1-16,6 3-1 15,8 3 0-15,3 16 1 16,7 16 0-16,-4 15-4 0,8 16 1 16,3 13-6-16,4 15 1 15,-1 0-13-15,-2 12 1 16,-8 14-3-16,-4 5 0 47</inkml:trace>
  <inkml:trace contextRef="#ctx0" brushRef="#br2" timeOffset="118511.36">9574 12960 56 0,'4'0'28'0,"3"-3"-31"0,0 6 54 0,4 3-48 0,3 4 0 0,7 2 1 0,11 4 0 16,10-4-6-16,0 4 1 15,1-10-1-15,-1 1 0 16,4-7-15-16,3-10 0 16,-10-6-1-16,-4 4 0 15</inkml:trace>
  <inkml:trace contextRef="#ctx0" brushRef="#br2" timeOffset="118699.26">10245 12740 55 0,'0'35'27'0,"-7"6"-29"16,3-23 54-16,4 8-50 15,0 14 1-15,-3 10 0 16,3 10 0-16,0 6-7 16,0 0 1-16,0-13-3 15,0-9 0-15,0-19-12 16,0-16 1-16</inkml:trace>
  <inkml:trace contextRef="#ctx0" brushRef="#br2" timeOffset="119279.62">10862 9953 55 0,'-3'3'27'0,"-1"-3"-29"0,4 0 43 0,-4 0-41 0,-6-3 1 0,-4 3 0 0,-4 3 0 0,-3-3-1 0,-4 0 1 0,1 12-2 0,2 20 1 0,8 5-5 0,7 23 1 0,11 6-1 0,10 3 0 16,-4-13 1-16,5-12 0 15,2-22 5 1,8-16 0-16,3-15 5 0,7-16 0 31,1-10 0-31,-12 1 1 0,1-10-7 0,-7-6 0 16,-4 6-16-16,-11 3 0 16</inkml:trace>
  <inkml:trace contextRef="#ctx0" brushRef="#br2" timeOffset="119841.03">11578 10373 55 0,'-7'22'27'0,"4"50"-29"0,3-63 41 0,3 10-40 16,1 16 1-16,3 5-1 15,0-2 1-15,0 3-2 16,3 0 1-16,5-4-10 16,6-5 0-16,3-11-4 15,-2-8 1-15</inkml:trace>
  <inkml:trace contextRef="#ctx0" brushRef="#br2" timeOffset="120068.77">12111 10533 57 0,'0'0'28'0,"-14"75"-31"0,3-47 55 0,-10 4-50 0,-7 15 1 0,-4 15 1 0,-3 10 0 16,-15 19-6-16,-17 16 1 16,0 6 3-16,0 6 0 15,-7 3-3-15,11-18 0 16,10-7-6-16,7-9 1 16,11-19-10-1,10-13 0 1,-3-15-3-16,10-16 1 0</inkml:trace>
  <inkml:trace contextRef="#ctx0" brushRef="#br2" timeOffset="120424.77">12153 11298 57 0,'-10'31'28'0,"-15"4"-27"0,11-23 57 15,-7 7-55-15,-8 12 0 16,-2 7 1-16,2 0 0 16,1 6-6-16,-4 9 1 15,-3 7 0-15,7-17 0 16,7-2-7-16,0-6 1 16,10-10-13-16,4-19 1 15</inkml:trace>
  <inkml:trace contextRef="#ctx0" brushRef="#br2" timeOffset="120685.64">11748 11157 34 0,'21'-10'17'0,"25"45"-2"0,-32-19 13 0,-4-1-22 0,4 17 0 0,4 11 2 15,3 11 1-15,7 9-12 16,1 2 1-16,2 14 6 15,1-10 1-15,3 3-7 16,-3-9 1-16,0-13-11 16,-7-13 0-16,-4-15-4 15,-4-15 0-15</inkml:trace>
  <inkml:trace contextRef="#ctx0" brushRef="#br2" timeOffset="121439.32">13060 10580 58 0,'10'37'29'0,"-10"29"-36"0,0-50 56 0,-3 12-48 15,-4 7 1-15,3 15 2 16,-3 9 0-16,0 17-4 16,4 5 1-16,-1 4 3 15,4-10 0-15,0-9-1 16,0-10 1-16,0-12-3 16,0-19 0-16,-3-9-1 0,-4-13 0 15,0-12-2 1,-4-4 1-16,-10-2-1 15,-11-1 1-15,-10-6 0 16,-4-6 1-16,3 6 0 0,5 3 0 16,-1 10 0-16,4 5 0 15,-1 11 1-15,8 2 0 16,7 7 0-16,7 12 0 16,10 3 0-16,15 10 0 15,10 9-1-15,14-3 0 141,15 4-2-141,3-8 1 0,-4-8-5 0,4-10 1 62,14-16-7-62,0-9 1 16,7-28-8 15,-7-6 1-31</inkml:trace>
  <inkml:trace contextRef="#ctx0" brushRef="#br2" timeOffset="121750.69">13628 11132 49 0,'-28'40'24'0,"-15"36"-19"0,36-57 38 0,-7 15-41 0,-7 13 0 0,-4 6 1 0,1-2 0 0,2-1-5 0,8-3 1 0,0-10-2 0,7-5 0 0,7-20-11 0,4-5 0 0,-4-26-3 0,0-16 1 16</inkml:trace>
  <inkml:trace contextRef="#ctx0" brushRef="#br2" timeOffset="121824.65">13367 11141 58 0,'63'72'29'0,"4"44"-35"0,-53-88 59 0,15 20-53 0,9 2 0 0,1-3-5 0,4 0 1 0,-5-6-9 0,1-10 1 0,-7-12-5 16,-4-10 1-16</inkml:trace>
  <inkml:trace contextRef="#ctx0" brushRef="#br2" timeOffset="122154.49">15180 11113 65 0,'-7'3'32'0,"18"13"-33"0,-8-10 65 0,-3 7-61 16,7 2 1-16,7 1 1 15,14 0 0-15,8-7-8 16,10-6 0-16,7-9 0 16,3-4 1-1,-7 1-9-15,-3-4 0 0,-10-2-12 16,-15-4 1-16</inkml:trace>
  <inkml:trace contextRef="#ctx0" brushRef="#br2" timeOffset="122381.28">15244 10799 62 0,'-11'66'31'0,"0"35"-31"0,8-70 50 16,-1 22-49-16,1 4 0 15,3 12-2-15,3 6 0 16,4 6-6-16,0-8 1 15,4-20-12-15,-4-12 0 16</inkml:trace>
  <inkml:trace contextRef="#ctx0" brushRef="#br2" timeOffset="122996.57">16200 12029 57 0,'31'56'28'0,"8"0"-29"0,-35-46 43 16,3-4-41-16,7-3 1 0,7-9 1 16,0-13 0-1,4-9-3-15,3-19 1 0,0-3 2 16,4-29 1-1,-7-24-1-15,-8-16 0 0,-6-26-2 16,-8-18 1-16,-17-9-2 16,-10 6 1-16,-8-16 0 15,4 50 1-15,-1-50 0 16,8 22 0-16,4 13 0 16,6 3 0-16,4 31 1 15,7 16 0-15,14 15-3 16,18 26 1-16,3 21-3 15,8 7 0 17,-8 12-6-17,-3 13 0-15,-8 6-14 0,-10 10 0 16</inkml:trace>
  <inkml:trace contextRef="#ctx1" brushRef="#br2" timeOffset="123116.12">11127 9837 0,'0'0'0,"0"0"16,3 9-1</inkml:trace>
  <inkml:trace contextRef="#ctx0" brushRef="#br2" timeOffset="124192">16358 12631 54 0,'11'6'27'0,"-8"-19"-20"0,-3 13 28 0,0 0-34 15,-3-3 0-15,-4-3 0 16,-7 3 0-16,0 0-2 16,-4 3 1-16,-3 6 1 15,-4 13 1-15,0 9-2 16,-3 3 0-16,4 10-2 15,2 6 1-15,8 0-2 16,11 0 0-16,10-3 0 16,10-6 0-16,5-13 2 15,2-9 0-15,8-13 2 16,0-16 1-16,0 4 0 0,-4-13 1 16,-4-13-6-16,-9-2 1 15,-12-14-13 1,-6-8 0-16</inkml:trace>
  <inkml:trace contextRef="#ctx0" brushRef="#br2" timeOffset="124746.55">16962 9404 41 0,'-7'-3'20'0,"-8"6"-5"0,15-3 25 16,0 0-35-16,-3 12 1 15,-1 20 3-15,1 5 1 16,-4 23-13-16,7 3 0 16,7 6 5-16,-4-10 0 15,1-2-8-15,3-7 1 16,0-12-14-16,0-13 0 0</inkml:trace>
  <inkml:trace contextRef="#ctx0" brushRef="#br2" timeOffset="125196.02">17664 9786 59 0,'3'4'29'16,"-6"18"-29"-16,3-4 45 0,-4 11-44 0,-3-4 0 0,0 15 0 0,0 14 1 16,3-1-2-16,1 3 0 0,3 7-1 15,0-3 0-15,7-13-6 16,7 3 0-16,4-3-10 16,3-9 0-16</inkml:trace>
  <inkml:trace contextRef="#ctx0" brushRef="#br2" timeOffset="125438.74">18362 10235 59 0,'-10'25'29'0,"-36"41"-30"0,28-44 49 16,-10 19-44-16,-11-1 0 15,-17 17 2-15,-1 9 0 16,-13 18-8-16,-15 23 0 16,-3 6 5-16,-4 3 1 15,7 0-3-15,18-6 0 16,11-10-3-16,10-9 1 16,7-19-6-16,14-16 0 15,11-15-13-15,7-16 0 0</inkml:trace>
  <inkml:trace contextRef="#ctx0" brushRef="#br2" timeOffset="125686.73">18083 10944 55 0,'-17'40'27'0,"-15"39"-25"0,18-60 37 0,-4 12-38 16,1 3 0-16,-12 17 1 16,-6 8 1-16,3 7-4 15,1-3 0-15,2-13-1 16,5-12 1-16,6-17-8 0,7-21 1 16,4-15-9-16,4-13 1 15</inkml:trace>
  <inkml:trace contextRef="#ctx0" brushRef="#br2" timeOffset="125921.59">17695 10940 38 0,'7'-28'19'0,"39"41"-8"0,-28 2 26 15,7 17-32-15,6 5 0 16,-6 20 3-16,3-4 0 16,4 13-11-16,3-3 1 15,1-4 5-15,-5 1 0 0,1-13-10 16,-4-16 0-16,1-18-10 15,-1-16 0-15</inkml:trace>
  <inkml:trace contextRef="#ctx0" brushRef="#br2" timeOffset="126844.36">19350 10260 46 0,'0'38'23'0,"-7"-1"-13"0,3-24 33 16,1 9-38-16,-4 15 1 15,0-5 2-15,-4 12 1 16,0 12-12-16,1-3 1 16,3 7 7-16,0-4 1 15,3 1-4-15,1-13 1 0,-1-7-3 16,4-12 1-1,-3-6-1-15,-1-9 1 16,-10-7-2-16,0-6 1 0,-11-4-1 16,-7-2 1-16,1 3 0 15,-5-4 0 32,-6 1 0-47,-4-1 0 0,0 7 0 94,-3 6 1-63,10 4-1 0,7 8 0-31,4 7-1 47,7 16 1-31,10 0-1 31,15 9 0-47,14 6-1 78,13-6 1-47,8-3-2 32,4 0 0-16,13-3-2-1,0-7 0-30,8-6-8-16,3-9 0 0,4-16-6 16,-8-18 0-16</inkml:trace>
  <inkml:trace contextRef="#ctx0" brushRef="#br2" timeOffset="126987.27">20045 10759 48 0,'3'28'24'0,"-34"41"-21"0,17-47 40 0,-11 15-41 0,-10 4 1 0,-11 9 1 0,-11 13 1 0,4 0-7 0,-3 6 1 0,3 0 2 0,4 9 1 0,6-12-7 0,8-16 1 16,7-12-13-16,14-13 1 0</inkml:trace>
  <inkml:trace contextRef="#ctx0" brushRef="#br2" timeOffset="127141.38">19427 10730 61 0,'68'35'30'0,"23"134"-30"0,-48-122 49 0,55 75-52 0,-9-12 0 0,-15-13-30 0,-11-12 1 0,-13-13 32 0,-12-12 1 0</inkml:trace>
  <inkml:trace contextRef="#ctx0" brushRef="#br0" timeOffset="131545.17">9402 13455 43 0,'-4'3'21'0,"8"4"-15"15,-1-7 21-15,8 3-24 16,-1-3 1-16,4 0 1 15,8 0 1-15,6-6-7 16,11-7 0-16,3-6 5 16,18-3 0-16,21-3 0 15,28 0 1-15,15-6-1 16,42-1 0-16,21-2-1 0,42-4 1 16,4 4-1-16,31-7 1 15,-3-3-3-15,22 3 1 16,-8 16-1-16,11 3 1 15,-29 13-2-15,-3 9 1 16,-32 6-1-16,-14 0 0 16,-24 4-2-16,-22-1 1 15,-21 1-4-15,-31-10 1 16,-26 3-6-16,-24-3 1 16,-28-6-11-16,-32-7 1 15</inkml:trace>
  <inkml:trace contextRef="#ctx0" brushRef="#br0" timeOffset="132494.28">10795 13816 55 0,'-4'31'27'0,"8"-9"-23"16,-4-9 27-16,4 9-31 15,-4 12 0-15,0 1 0 16,0 12 0-16,3 3-4 15,1 3 1-15,-1 1-7 16,4-7 1-16,4-16-6 16,-4-15 1-16</inkml:trace>
  <inkml:trace contextRef="#ctx0" brushRef="#br0" timeOffset="132822.47">10714 13691 48 0,'14'21'24'0,"0"-2"-23"0,-7-16 44 16,0-3-43-16,0 0 0 16,7-6 1-16,8 0 1 15,13 0-4-15,14-4 0 16,18 1 4-16,11 6 1 15,-1 3-1-15,-2 12 0 16,-5-2 0-16,-17-1 0 0,-7 22-2 16,-21 4 0-16,-18 12-3 15,-18 0 0-15,-10 13-4 16,-14-7 1-16,-11 0-3 16,0-15 0-16,0-10-3 15,0-6 1-15,7-13-9 16,15-2 1-16</inkml:trace>
  <inkml:trace contextRef="#ctx0" brushRef="#br0" timeOffset="133065.9">11564 14054 45 0,'-11'16'22'0,"-6"37"-22"0,10-43 33 15,0 2-31-15,0 4 0 16,0-4-1-16,3-2 0 31,11-32-15-31,7-3 0 16</inkml:trace>
  <inkml:trace contextRef="#ctx0" brushRef="#br0" timeOffset="133231.37">11511 13775 48 0,'14'38'24'0,"-7"-1"-20"0,-3-33 34 0,-1-1-38 15,1 0 0-15,-1 0-3 16,-3-3 1-16,4 0-4 15,-1 3 1-15,5-6-9 16,2-10 0-16</inkml:trace>
  <inkml:trace contextRef="#ctx0" brushRef="#br0" timeOffset="133528.57">11829 14023 55 0,'3'41'27'0,"4"-26"-30"0,-3-8 48 16,-4 5-44-16,3 4 1 16,-3 0 0-16,4 2 1 15,-1-2-2-15,1 0 0 16,-1-7 4-16,1-3 0 15,-1-2-1-15,5-14 1 16,9-12-1-16,22-3 0 16,3-19-5-16,8-6 1 0,3-16-14 15,-4-3 0-15,-7-3-7 16,-10 9 1-16</inkml:trace>
  <inkml:trace contextRef="#ctx0" brushRef="#br0" timeOffset="134265.38">15610 13270 58 0,'71'-3'29'0,"102"-28"-33"0,-81 15 48 15,42-9-43-15,60-13 0 16,67-9 1-16,24 0 0 16,33-6-1-16,17 0 0 15,-21 6 2-15,-3 6 0 16,-33 13 0-16,-6 3 0 15,-36 9-2-15,-14 7 1 16,-31-4-5-16,-22 10 1 16,-35 0-6-16,-31-4 0 15,-36 11-11-15,-43 2 0 16</inkml:trace>
  <inkml:trace contextRef="#ctx0" brushRef="#br0" timeOffset="134743.6">17604 13477 56 0,'-7'47'28'0,"-15"7"-30"0,15-36 44 16,-3 14-42-16,-1 18 1 15,1 13-1-15,-5 9 1 0,5 0-2 16,3 6 0-16,3-2-3 15,4-17 1-15,0-12-8 16,11-22 0-16,3-22-5 16,4-21 1-16</inkml:trace>
  <inkml:trace contextRef="#ctx0" brushRef="#br0" timeOffset="135057.29">17505 13499 34 0,'10'-9'17'0,"8"15"-9"16,-11-3 26-16,4 4-28 0,-1-4 0 16,1 3 1-16,7-3 1 15,6 3-11-15,11-6 1 16,15 0 7-16,3 0 0 16,3 10-1-16,11 9 0 15,4-4-1-15,-8 7 1 16,-10 0-1-16,-7 3 0 15,-14 10-1-15,-15 9 0 16,-13 0-3-16,-15 6 1 16,-13 0-2-16,-15-6 0 15,4-3-2-15,-4-7 1 16,-3-3-2-16,-4-12 0 0,3 0-6 16,8 0 0-1,3-4-6-15,8-2 1 0</inkml:trace>
  <inkml:trace contextRef="#ctx0" brushRef="#br0" timeOffset="135354.67">18422 14007 55 0,'-3'32'27'0,"-22"-10"-27"16,18-10 48-16,-4 10-47 15,-3 3 1-15,4 0-1 0,-1-3 1 16,4-6-7-16,7-7 0 16,3-9-7-16,4-12 0 15,4-10-5-15,-4-3 1 16</inkml:trace>
  <inkml:trace contextRef="#ctx0" brushRef="#br0" timeOffset="135529.74">18408 13647 31 0,'11'6'15'0,"-1"6"-5"0,-3-8 22 0,-7-1-27 15,0-3 1-15,0 3 2 16,0 3 1-16,0 4-12 15,0 5 1-15,4 1 5 16,3 3 1-16,0-4-8 16,0-2 0-16,0-7-11 15,0-3 1-15,4-3-1 16,-1-9 0-16</inkml:trace>
  <inkml:trace contextRef="#ctx0" brushRef="#br0" timeOffset="135779.69">18662 13976 59 0,'0'66'29'0,"3"-32"-39"16,-3-21 62-16,0 9-51 0,0 0 0 16,0 0 0-16,4-4 1 15,-4-2-3 1,7-3 1-16,0-10 2 0,4-9 1 15,3-10-1-15,11-6 1 16,10-13-1-16,14-18 1 16,1-16-4-16,-5-9 1 15,5 2-17-15,-1 1 0 16,-10 12-2-16,0 7 1 16</inkml:trace>
  <inkml:trace contextRef="#ctx0" brushRef="#br0" timeOffset="138529.76">3528 15619 43 0,'21'-3'21'0,"-14"12"-3"15,-3-6 22-15,-4 1-35 16,0 2 1-16,-4 3 1 16,-3 4 1-16,-4 2-11 15,-20 7 1-15,-8 13 6 16,-7 3 0-16,-7 9-5 16,4 0 1-16,-1 0-3 15,11 0 0-15,8-7-1 16,-1-2 1-16,4-7-1 15,7-2 0-15,10-11 1 16,4-2 1-16,7-6 3 16,18-4 0-16,13-6 2 47,8-3 1-47,14-4-1 31,7 1 1 0,0 0 0-15,-4 3 0-1,-13 3-2-15,-11 6 1 16,-15 13-2-16,-20 12 0 0,-22 7-3 0,-10 6 0 0,-15 3-3 0,-10 0 0 0,0 3-3 16,14-6 0-16,4-6-4 0,14-4 1 0,-4-6-6 0,11-9 1 15</inkml:trace>
  <inkml:trace contextRef="#ctx0" brushRef="#br0" timeOffset="138860.66">3986 16296 52 0,'39'16'26'0,"-7"-19"-30"16,-25 0 47-16,-3 3-41 15,-4 0 1-15,0-3 1 16,-4 0 0-16,-14 3-6 15,-13 0 1-15,2 6 3 0,-16 3 1 16,-1 7-3-16,0 6 1 16,7 6-4-1,0 10 0-15,7 2-3 0,11-2 1 16,4-3 0-16,13-7 0 16,15-9 4-16,6-7 0 31,19-12 4-31,9-16 0 0,-2-5 2 0,3-11 1 15,-11-2-4-15,-10-1 1 16,-11 4-18-16,-14-10 1 0</inkml:trace>
  <inkml:trace contextRef="#ctx0" brushRef="#br0" timeOffset="140778.07">6777 15359 63 0,'0'31'31'0,"-4"29"-29"0,4-41 32 0,-10 6-34 16,-1 6 0-16,-3 10 0 16,0-4 1-16,-7 7-1 15,3 6 0-15,8 1 0 16,-8 2 1-16,7 0-1 15,4-3 1-15,0-9-1 16,0-9 0-16,7-7 0 16,-7-7 1-16,7-5-1 15,0-13 1-15,7-6 0 16,-7-1 0-16,4-5 0 16,-4 2 1-16,0 1-2 15,-4 0 1-15,-3-4-1 16,-7 1 1-16,-4-1-2 15,-3 4 1-15,-14 2-1 16,3 4 1-16,0 6 0 16,1 7 1-16,-15 5-2 15,7 7 1-15,-3 0 0 0,3 7 0 16,0 2 0-16,7 7 1 16,4-1 0-16,7-2 0 15,10-7 1-15,8 0 0 16,10-3 1-16,11 0 0 15,13-3-1-15,8-9 0 16,7-7-4-16,14-3 0 16,10 0-8-16,5-9 1 15,9-19-11-15,-17-3 0 16</inkml:trace>
  <inkml:trace contextRef="#ctx0" brushRef="#br0" timeOffset="140991.76">7094 16071 60 0,'-17'56'30'0,"-4"-12"-32"16,14-32 48-16,-4 4-43 16,0 0 1-16,1 3 0 15,-1-4 0-15,1-5-6 16,3-1 0-16,3-3-1 15,8-2 1-15,3-14-11 16,3-9 1-16,8-9-7 16,-15-3 1-16</inkml:trace>
  <inkml:trace contextRef="#ctx0" brushRef="#br0" timeOffset="141169.07">7003 15851 62 0,'-7'6'31'0,"14"4"-40"0,-7-10 57 16,0 0-49-16,3 3 1 15,4-3-3-15,-3-3 0 0,10-4-2 16,0-2 0 0,7-3-11-16,4-7 0 0</inkml:trace>
  <inkml:trace contextRef="#ctx0" brushRef="#br0" timeOffset="141440.76">7331 15942 45 0,'14'44'22'0,"0"22"-15"16,-11-54 32-16,1 13-36 15,0 0 0-15,-4 4 6 16,0 2 0-16,3 0-9 15,1-9 1-15,-1 0 7 16,4-3 0-16,0-3-2 16,11-4 1-16,-8-2-3 15,5-10 0-15,9-3-4 16,12-7 0-16,6-12-6 16,0-6 1-16,8-6-11 15,-1-1 1-15,0-9-7 0,-10 3 0 16</inkml:trace>
  <inkml:trace contextRef="#ctx0" brushRef="#br0" timeOffset="141812.87">7888 16187 66 0,'4'47'33'0,"24"-32"-39"0,-25-18 60 0,12-3-54 16,6-7 1-16,-11-5-1 15,8-8 1-15,3 1-2 16,0-3 1-16,0-6-2 16,-6-1 1-16,-8 7-4 15,0 3 1-15,-14 3-2 16,0 6 1-16,-1 7-2 16,5 9 0-16,-4 9 2 15,0 10 0-15,0 3 4 16,3 3 1-16,-6 6 1 15,-1 4 1-15,4-1 2 16,3 1 1-16,4-7-1 16,4 0 1-16,0 1-3 15,3-4 1-15,3 0-3 16,-3-6 1-16,18-4-7 0,10-5 1 16,-3-7-6-16,3-6 0 15,1-7-5-15,-5 4 0 16</inkml:trace>
  <inkml:trace contextRef="#ctx0" brushRef="#br0" timeOffset="142568.88">8484 16321 22 0,'0'7'11'0,"0"-17"1"0,0 4 12 0,0 0-19 15,0-4 0-15,0 1 1 16,-3-4 1-16,3-2-9 15,0-4 0-15,0-3 6 16,3 0 1-16,1 3-2 16,3 4 1-16,3-7-1 15,5-4 1-15,2 1 0 16,4-9 0-16,15 6-1 16,17-7 1-16,3 4-2 15,11-4 1-15,4 4 0 16,-11 3 0-16,0 3-1 15,-11 6 0-15,-3 6-1 16,-7 4 1-16,-1 9-1 16,-9 3 1-16,-5 3-4 15,-13 4 1-15,-4 5-3 16,-14 4 1-16,-4 6-2 16,1 10 0-16,-1 2 0 0,-3-2 0 15,-4 6 1-15,1 3 1 16,-4 3 1-16,3-10 1 15,4 4 2-15,0-3 0 16,7-1 0-16,3-8 0 16,4-1 1-16,7-9 0 15,4-1 1-15,-1-2 0 16,1-3 0-16,0-4 0 16,3-3-1-16,0-6 1 15,7-3-2-15,7-6 1 16,4-10 0-16,3 6 1 0,4-5-1 15,10-11 0-15,8-5 1 16,10-7 0-16,-11 0-1 16,-6-6 1-16,-1-3-2 15,-7-3 1 48,-10 9-2-63,-7-3 1 0,-11 0-2 15,-10 12 1-15,-8 4-2 0,-7 9 1 0,-3 9-2 0,-3 1 0 16,-8 18-1-16,-3 13 1 0,0 12-1 0,3 13 1 0,4-3 1 16,7 9 0-16,3 4 1 15,7 2 0-15,4-12-2 16,11-10 1-16,7-9-4 16,6-15 0-16,1-16-8 15,7-13 1-15,10-6-3 0,15-19 1 16</inkml:trace>
  <inkml:trace contextRef="#ctx0" brushRef="#br0" timeOffset="142912.41">10312 15528 28 0,'35'6'14'0,"-10"-15"-4"0,-18 6 22 16,0 9-31-16,-7-6 0 16,-7-3 0-16,-11 6 0 15,-7 0-2-15,1 7 0 0,-8-1 2 16,-7 4 0-16,-7 2-1 15,0 7 1-15,4 3 0 16,7 4 0-16,7-11 0 16,3 4 1-16,11 0-1 15,3-3 1-15,11 0 0 16,11-3 1-16,10-4 1 16,11 4 0-16,3-7-1 15,11 1 1-15,7 2-1 16,-4 4 1-16,-10 3-2 15,-11 6 0-15,-14 9-2 16,-17 1 1-16,-15 5-3 16,-7 8 1-16,-17 5-3 15,-14-6 0-15,-11-13-11 16,-11-9 1-16,0-12-2 16,4-10 0-16</inkml:trace>
  <inkml:trace contextRef="#ctx0" brushRef="#br0" timeOffset="143603.15">10597 15792 66 0,'-3'40'33'0,"10"-18"-25"0,-3-16 34 0,3 4-42 15,3 2 1-15,4 4-4 16,0 3 1-16,-3 6-5 15,0 0 0-15,-8-12-12 16,-6-10 1-16</inkml:trace>
  <inkml:trace contextRef="#ctx0" brushRef="#br0" timeOffset="144817.66">18348 4851 11 0,'81'-50'5'0,"-3"-19"-3"0,-50 53 5 0,11-6 0 15,3 3 0-15,0 3 6 16,1 1 1-16,-4 5-16 16,-8 4 0-16,-6 0 12 0,-7 0 1 15,-11 6-4-15,-18-4 1 16,-14 8-3-16,-27 5 0 16,-12 16-2-16,-28 0 0 15,-31 13-2-15,-22 2 1 16,-35 20-2-16,-28 0 1 15,-35 5-1-15,-22 4 1 16,-24 7-1-16,-22 2 1 16,-10 22-1-16,-28 1 0 15,-18 2 0-15,-7 20 1 0,0 18-1 16,-35 12 1-16,14 1-1 16,0 15 0-16,10 7 0 15,-17 12 1-15,21 3 0 31,11 10 1-15,3 0-1-16,11 6 1 0,3-10 0 0,28 10 1 0,22-19 0 16,24-3 1-16,25-6-2 15,14-6 1-15,46-23-1 16,21-18 0-16,25-19-3 16,32-19 0-16,21-22-8 15,17-22 1-15,25-22-11 16,28-21 1-16</inkml:trace>
  <inkml:trace contextRef="#ctx0" brushRef="#br0" timeOffset="145404.66">10174 5594 44 0,'53'-13'22'0,"-32"-9"-21"0,-10 16 28 0,3-6-29 16,7-1 0-16,0 0 2 16,7-2 0-16,1 2-2 15,2 10 0-15,12 6 2 16,6 4 0-16,8 2 1 16,-4 3 1-16,14 7-1 15,14 13 0-15,21-1 0 16,11 22 0-16,21 7 0 15,32 12 0-15,10 6 0 16,39 20 0-16,22-1 0 16,41 3 1-16,29 22-1 0,32 4 0 15,24 2-1-15,43 17 0 16,28 5-2-16,10 7 1 16,-3 12 0-16,11 1 0 15,-11 5 1-15,-4-8 0 16,-31-8 1-16,-32-11 1 15,-21-1-1-15,-39-21 0 16,-28-4-1-16,-29-6 1 16,-49-13-5-16,-38-5 1 15,-33-17-9-15,-31-9 1 0,-36-6-14 16,-38-9 1-16</inkml:trace>
  <inkml:trace contextRef="#ctx0" brushRef="#br0" timeOffset="146198.67">10830 4775 51 0,'18'-9'25'0,"0"18"-15"16,-11-5 25-16,3 5-33 16,1 13 0-16,-4 16 1 0,0 5 0 15,-7 14-4 1,0 31 0-16,7 34 3 0,-7 35 0 15,11 34-3-15,10 38 1 32,42 292 1-32,1-48 1 15,-8-37 1-15,-14-41 0 16,-3-19 0-16,-10-34 0 0,-5-28 0 16,-3-41 1-1,-10-45-6-15,-4-52 0 0,4-54-18 16,3-56 1-16</inkml:trace>
  <inkml:trace contextRef="#ctx0" brushRef="#br0" timeOffset="146561.34">11980 4901 62 0,'25'53'31'0,"21"26"-27"0,-36-51 43 16,1 22-46-16,3 19 1 15,-3 28-1-15,-4 32 1 16,-4 31-3-16,-3 25 0 15,4 31 2-15,6 13 0 16,12 22-3-16,6 12 0 16,14 7-1-16,8-22 1 15,-5-16-1-15,5-22 1 16,-1-25-2-16,8-38 1 16,-8-28-4-16,0-34 0 15,8-29-9-15,3-43 0 16</inkml:trace>
  <inkml:trace contextRef="#ctx0" brushRef="#br0" timeOffset="146847.37">13998 4663 48 0,'28'25'24'0,"1"72"-21"16,-22-53 36-16,-7 40-37 16,0 39 1-16,-7 37 0 0,0 62 0 15,-7 20-6-15,-1 43 1 16,8 35 1-16,4 12 1 16,17-6-2-16,4-25 1 15,3-21-3-15,10-55 0 16,12-40-4-16,3-47 1 15,10-59-7-15,8-51 1 16</inkml:trace>
  <inkml:trace contextRef="#ctx0" brushRef="#br0" timeOffset="147130.19">15600 5001 60 0,'77'0'30'16,"-10"28"-35"-16,-49 4 56 0,7 21-50 16,3 35 1-16,-3 25 0 15,-1 47 0-15,-2 31-4 16,-5 47 1-16,8 23-1 16,0 5 1-1,42 54-5 1,-7-91 1-16,-11-82-4 15,0-59 0-15,4-63-2 16,7-62 0 0,60-249-5-1,-17-15 1-15</inkml:trace>
  <inkml:trace contextRef="#ctx0" brushRef="#br0" timeOffset="147489.69">17515 4456 61 0,'113'78'30'0,"14"85"-38"0,-91-91 60 16,-1 32-52-16,4 49 0 16,-1 26 0-16,5 34 0 15,-8 1 0-15,0 14 0 16,1-5-1-16,-1-25 0 16,0-32-1-16,0-31 0 15,1-41-2-15,3-38 0 0,3-40-1 16,0-51 1-16,-3-52-1 15,7-58 0-15,10-40 0 16,4-53 0-16,4-35-3 16,-1-9 0-16,8 9-2 15,-8 29 0-15,-3 43 5 16,-3 38 0-16,6 53 7 16,1 44 1 30,-4 57 7-30,0 46 1-16,-7 48 3 0,-11 50 1 0,-17 62-5 16,-29 23 1-16,-35 18-13 0,-31 10 0 0,-54 19-13 15,-45-7 0-15</inkml:trace>
  <inkml:trace contextRef="#ctx0" brushRef="#br0" timeOffset="148318.79">5652 15544 47 0,'21'15'23'15,"-7"11"-15"-15,-11-20 23 0,-3 3-29 0,-3 7 1 0,-4 3 1 16,-11 3 0-16,4-4-5 15,-7 14 1-15,3 9 3 16,-3 18 0-16,-4 10-1 16,1 22 0-16,-1 6-3 15,4 22 1-15,7 10-4 16,-4 6 0-16,7 9-4 16,11 7 0-16,-7-4-4 15,4-18 1-15,-8-26-5 16,4-31 1-16</inkml:trace>
  <inkml:trace contextRef="#ctx0" brushRef="#br0" timeOffset="149173.68">5736 14979 52 0,'4'25'26'0,"-11"-15"-36"0,7-10 52 0,0 3-41 15,0 3 0-15,3 7 1 16,4 6 0-16,7 6-3 16,-3 0 0-16,10 6 2 15,7 4 0-15,8 5 1 16,17-2 0-16,6 0 0 15,23-7 0-15,2-9 0 16,33-6 1-16,31-7-2 16,21-9 1-16,18-9-2 31,25-10 1-15,183-44-2-16,-49-9 0 0,-22-3 0 0,-38-10 0 15,-7 4 0 1,-8-1 1-16,-31-3-1 0,-10-2 1 15,-12-1 1 1,-31-3 0-16,-7 6-1 0,-7 7 1 16,-14 6 0-16,-25 18 0 15,0 17-1-15,-18 8 0 16,-10 14-2-16,-11 15 1 16,-6 22-2-1,-12 18 1-15,-13 17-2 0,-11 24 1 16,-11 7 0-16,0 28 0 15,-10 19 1-15,3 6 0 16,4 25 1-16,7 10 1 31,0 6-1-31,0 6 0 32,-4-3 0-17,-3 0 1 16,-7-12 0-31,-15-10 0 79,-13-22 0-79,-15-16 1 78,-21-15 0-63,-13-10 0 1,-12-15 0-16,-35-10 0 0,-24-15-3 0,-18-4 1 0,-35-21 1 0,-33-10 0 0,-41-13 0 16,-36-12 1-16,-31-6 1 0,-39-6 0 0,-29-7-1 0,-20 3 1 0,-26 10-5 15,-10 6 0-15,-24 12-6 0,-19 4 1 0,-24 15-7 0,-14 7 1 16</inkml:trace>
  <inkml:trace contextRef="#ctx0" brushRef="#br2" timeOffset="163661.41">14305 16779 49 0,'0'13'24'0,"0"-10"-18"16,0 0 25-16,-3 3-31 15,-4 4 1-15,-11-1-1 16,-10 7 0-16,-8 3-1 15,-2 3 1-15,-12 0 0 16,-6 0 0-16,-1-4-1 0,-3-5 1 16,0-1 0-16,7-2 0 15,4-1 0-15,3-6 0 16,11 1-1-16,3-4 1 16,11-7-1-16,3-12 1 15,8-3-1-15,6-3 1 16,11-6 0-16,11-7 0 15,7-2 0-15,6 2 1 16,8 10 0-16,0 6 0 16,3 3-1-16,1 10 1 15,-8-7-1-15,4 10 0 16,-11-1-1-16,-3-2 1 0,-4 3-2 16,-7 6 1-16,4 3-1 15,-1 0 1-15,1 6-1 16,0 7 1-16,3 12 0 15,0 4 1 32,0-1 0-47,0 7 1 0,4-1 0 0,0 1 0 0,3-4-1 0,4 1 1 16,3-4 0-16,7-12 1 0,4-6 0 16,3-13 0-16,-6-4 0 15,-1-11 0-15,0-10 1 16,-3 3 0-16,-7-6-1 15,-7-7 1-15,-11-6-2 16,-14-3 1-16,-11 4-2 16,1 8 1-16,-12-2-5 15,-6-1 0-15,-7 7-11 16,-7-3 1-16,3 6-3 0,0 0 1 16</inkml:trace>
  <inkml:trace contextRef="#ctx0" brushRef="#br2" timeOffset="164142.69">15191 16927 51 0,'7'0'25'0,"24"-22"-33"0,-16 15 50 15,6 4-41-15,10 0 1 16,12-3-1-16,6 3 1 16,11-4-7-16,-7 4 0 15,-4 0-9-15,-13 0 1 16</inkml:trace>
  <inkml:trace contextRef="#ctx0" brushRef="#br2" timeOffset="164935.63">16591 16855 47 0,'-32'37'23'0,"-31"29"-22"0,49-53 33 16,-7 5-33-16,-4-2 0 15,-7-3 1-15,11-4 1 0,-4-6-4 16,4 0 1-16,-4-3 1 15,4-6 1-15,4 0-1 16,3-7 0-16,3-6 0 16,4-9 0-16,7 6-1 15,3-3 1-15,8-3-1 16,-4-3 1-16,7 2-1 16,11 4 1-16,7 3-2 15,-1 7 1-15,1 5-1 16,7 7 0-16,-4 6-1 15,-3 7 0-15,0 8-3 16,-4-2 1-16,0 6-1 16,-3 6 1-16,3 7 0 15,0-4 1-15,1 10 0 16,2 3 1-16,-3-13 4 16,1-6 0-16,6-9 2 0,7-13 1 15,8-12 0-15,6-7 0 16,-6-6 0-16,-5-3 0 15,-2-6-2-15,-8 5 1 16,-10-2-3-16,-11-3 0 16,-14-4-1-16,-18 1 1 15,-14-1-2-15,-20 4 1 16,-1 6-3-16,-4 9 0 16,-10-3-4-16,4 1 1 15,6 5-10-15,8 7 1 16</inkml:trace>
  <inkml:trace contextRef="#ctx0" brushRef="#br2" timeOffset="165508.07">18394 16588 55 0,'7'56'27'0,"-7"-24"-33"0,0-10 46 0,0 9-40 16,-4 7 1-16,1 12-1 15,-1 19 1-15,1 9-1 16,-1 13 0-16,1-16-1 15,-1-2 1-15,1-4-4 32,-1-13 1-17,1-12-9-15,6-16 0 0,1-15-3 0,3-13 1 0</inkml:trace>
  <inkml:trace contextRef="#ctx0" brushRef="#br2" timeOffset="166003.57">18895 17353 53 0,'-4'72'26'0,"8"-59"-36"0,-4-7 52 0,3 0-41 15,1 1 0-15,-1-4 1 16,1-10 0-16,3-2-2 16,0-13 0-16,-3-16 1 15,-4-12 1-15,0-16-1 16,-4-6 1-16,0 3-2 15,1 0 1-15,-1-3-2 16,-6-3 1-16,3 19 0 16,0 2 0-16,0 10 0 15,3 7 1-15,8 8 0 16,3 8 0-16,7 8 0 16,7 7 1-16,7 3-1 15,-3-1 1-15,10 1 0 16,11 3 0-16,7-3-2 0,10-3 1 15,8 0-3-15,-4-4 0 16,-10 1-5-16,-12 6 0 16,-6 3-11-16,-25 3 0 15</inkml:trace>
  <inkml:trace contextRef="#ctx0" brushRef="#br2" timeOffset="166184.65">18944 16967 65 0,'21'22'32'0,"22"-9"-41"15,-22-13 56-15,21 0-48 16,11-3 0-16,11-3-4 16,-1-7 0-16,-6 10-9 15,-19-7 1-15</inkml:trace>
  <inkml:trace contextRef="#ctx0" brushRef="#br2" timeOffset="178641.29">21308 17193 43 0,'10'6'21'0,"47"-37"-11"0,-40 12 22 16,12-12-29-16,20-13 0 0,11-3 1 15,0-22 1-15,18-6-7 16,3-7 1-16,3 4 3 16,-2-1 0-16,-1 7-1 15,-14 13 0-15,-11 5-1 16,-10 7 0-16,-7 7 0 15,-11 8 0-15,-7 10 0 16,-7 10 0-16,-7 12-1 16,-10 6 0-16,-11 16 1 15,3-6 0-15,-21 43-1 16,-6 7 1 0,-1 13 0-16,4-4 0 0,-4 13 0 15,-4-1 1-15,1 7-1 16,0-3 0-16,10-9-1 0,11-10 1 15,0-16-1-15,7-8 0 16,6-17-3-16,8-3 0 16,4-15-7-16,3-10 1 15,7-13-5-15,-10-8 1 16</inkml:trace>
  <inkml:trace contextRef="#ctx0" brushRef="#br2" timeOffset="178837.57">21502 16933 43 0,'-4'31'21'0,"22"-2"-23"0,-7-23 38 0,6 3-33 16,11 1 0-16,4-7 0 16,3 3 0-16,-3-3-7 15,0-3 1-15,7 0-8 16,7-3 0-16,3-6-3 15,0-4 1-15</inkml:trace>
  <inkml:trace contextRef="#ctx0" brushRef="#br2" timeOffset="179229.22">22066 17187 36 0,'-14'72'18'0,"0"-15"-18"0,14-45 32 16,0 1-31 0,0-4 1-16,4-3-2 0,6-6 1 15,4-6-2-15,4-7 1 16,0-5 0-16,3-4 0 16,3-16-1-16,1 0 1 15,-4-2 0-15,0 2 0 16,-3 4-1-16,0 5 1 15,-4 7 0-15,0 10 1 16,-3 2-1-16,-1 10 0 0,-3 10-1 16,0 9 1-16,-3 6 0 15,-1 0 1-15,-3 3-1 16,0 3 1-16,-3 1 0 16,-1-1 0-16,4-3-1 15,0 1 1-15,0-11-2 16,4 1 1-16,3-6-6 15,0-7 0-15,3-6-6 16,5-13 1-16</inkml:trace>
  <inkml:trace contextRef="#ctx0" brushRef="#br2" timeOffset="179476.53">22797 17124 33 0,'-11'57'16'0,"-38"-4"-9"0,34-37 25 16,-9 9-30-16,-8 6 1 15,-10 7 2-15,-8 6 0 16,1 12-6-16,3 4 0 16,-3-4 4-16,10-3 0 15,4-12-3-15,10-9 0 16,7-14-6-16,11-8 0 15,7-20-8-15,4-15 0 16</inkml:trace>
  <inkml:trace contextRef="#ctx0" brushRef="#br2" timeOffset="179632.64">22433 17011 28 0,'18'-9'14'0,"6"40"-7"0,-20-15 16 0,0 12-20 0,-1 13 1 0,-3 6 2 15,0 3 0-15,0-9-9 16,4-3 1-16,-1-4-6 16,8-15 0-16,3-10-3 15,7-9 1-15</inkml:trace>
  <inkml:trace contextRef="#ctx0" brushRef="#br2" timeOffset="180578.09">23460 16378 41 0,'-11'22'20'0,"-6"12"-21"16,17-24 39-16,-4 9-35 16,-3 6 0-16,-7 9 1 15,-11 13 0-15,-14 16-6 0,-10 9 1 16,-11 22 0-16,-7 19 0 16,7 6-3 15,7-12 0-31,7-23-8 0,11-18 0 0,14-34-2 0,3-17 0 15</inkml:trace>
  <inkml:trace contextRef="#ctx0" brushRef="#br2" timeOffset="181105.94">22765 16920 44 0,'7'35'22'0,"42"-13"-29"0,-35-19 44 0,7 3-35 15,8-3 0-15,6-3-2 16,7-3 0-16,1-6-1 16,3-4 0-16,6-6 1 15,5-2 0-15,-1-11-2 16,-6-5 1-16,-8-1 1 15,-7 3 0-15,-6 10 1 16,-5 7 0-16,-3 11 0 16,-10 17 0-16,-7 15 0 0,-4 9 1 15,0 13-1-15,0 10 1 16,-4 5-2-16,-3-2 0 16,0-7 0-16,3-3 0 15,1-6 0-15,3-3 0 16,0-9 0-16,3-7 0 15,4-7-1-15,0-11 0 16,4-4-1-16,7-6 1 16,-4-4 1-16,-4 4 0 15,1 3 1-15,0 3 1 16,-1 7 0-16,1 6 1 16,-4 2-1-16,0 1 1 0,0 3-2 15,0 0 1-15,0-3-2 16,0-3 0-16,0-4-4 15,0-3 0-15,0-5-11 16,7-11 1-16</inkml:trace>
  <inkml:trace contextRef="#ctx0" brushRef="#br2" timeOffset="181409.84">23858 17290 31 0,'-7'38'15'0,"-3"-22"-2"0,6-13 14 15,-3 0-19-15,-3 3 0 16,-5 4 3-16,1-1 1 15,0 0-16-15,4-2 1 16,3-1 8-16,0 0 1 16,3 4-9-16,8-4 1 15,3-6-13-15,0 0 1 16,3-9-3-16,1-7 0 16</inkml:trace>
  <inkml:trace contextRef="#ctx0" brushRef="#br2" timeOffset="181560.78">23770 16949 22 0,'25'31'11'0,"3"0"-13"16,-17-21 14-16,3 2-18 16,0 7 0-16,0 3-4 15,4 0 0-15</inkml:trace>
  <inkml:trace contextRef="#ctx0" brushRef="#br2" timeOffset="181901.34">23968 17381 31 0,'3'13'15'0,"8"-13"-23"0,-4-3 31 15,-4-4-24-15,4-2 1 16,4-7-1-16,3 1 1 15,0-4 0-15,0 0 0 16,-3 0-1-16,0 0 1 16,-1 4 0-16,1 5 1 15,3 4-1-15,0 6 1 16,0 6 1-16,-3 7 0 16,-1 6 1-16,1 9 1 0,-1-6-1 15,-3 3 1-15,1 3 0 16,-1 4 0-16,3-4-2 15,-3 0 1-15,4-6-2 16,-1-3 0-16,1-4-2 16,3-2 0-16,0-7-5 15,0-6 0-15,0-12-6 16,1-4 1-16</inkml:trace>
  <inkml:trace contextRef="#ctx0" brushRef="#br2" timeOffset="182530.41">24733 17403 39 0,'7'-6'19'0,"-7"0"-24"0,-3 6 32 16,-15 0-27-16,-10 0 0 0,0 0-1 15,-4 3 0-15,-7 0-2 16,-7 3 1-16,0-3-7 16,-3 7 1-16,3 6-2 15,11 2 1-15,7 4 2 16,10 3 0-16,7 7 5 16,15 5 1-16,14 7 6 15,13 0 1-15,5 0 2 16,-5 0 0-16,-2-6-2 15,-8-4 1-15,-11 1-4 16,-13-10 0-16,-18 3-2 16,-25-3 1-16,-4-6-3 15,-13-10 1-15,-4-6-1 16,14-3 1-16,4-6 2 16,6-3 0-16,8 2 3 15,14 1 1-15,14 0 2 16,14-4 1-16,25 1-2 0,24 0 1 15,25-4-2-15,-7-3 1 16,-3 1-5-16,-11-1 1 16,-11 0-6-16,-21 1 0 15,-17-4-9-15,-11 3 1 16,-21-9-6-16,-11 3 1 16</inkml:trace>
  <inkml:trace contextRef="#ctx0" brushRef="#br2" timeOffset="182952.37">21124 17686 62 0,'-3'25'31'0,"13"0"-32"15,1-19 59-15,3 0-55 0,7 1 0 16,29 2 4-16,24 3 0 15,39 4-8-15,52 9 0 16,54 3 5-16,60 7 0 16,24-10-2-16,18 16 0 15,-7 3-2-15,-24 3 0 16,-8 0-3-16,-42-13 1 16,-39-15-5-16,-43-6 0 15,-34-7-8-15,-39-6 1 16,-29-10-8-16,-28 4 0 15</inkml:trace>
  <inkml:trace contextRef="#ctx0" brushRef="#br2" timeOffset="185265.81">22715 8858 24 0,'14'22'12'0,"1"0"4"16,-8-12 13-16,0 2-29 0,0 10 1 16,-4 3 0-16,1-3 1 15,-4 6-3-15,0 10 1 16,0 6 0-16,0 12 1 15,0 1-1-15,0 2 1 16,0-2-2-16,-4-7 1 16,1-9-10-16,-1-13 1 0,1-16-1 15,3-8 1-15</inkml:trace>
  <inkml:trace contextRef="#ctx1" brushRef="#br2" timeOffset="185275.83">17325 5356 0,'0'0'16,"0"0"-1,0 0 1,0 0-1,0 0 1,0 0 0,0 0-1,0 0 1,0 0 0</inkml:trace>
  <inkml:trace contextRef="#ctx0" brushRef="#br2" timeOffset="186226.55">21900 8143 58 0,'0'29'29'0,"29"-33"-26"0,-19 8 29 0,8 5-32 16,0-6 1-16,3-3-1 15,7 3 1-15,4-6-2 16,3 0 1-16,0-3-6 15,-3-4 0-15,0-5-8 16,-11 2 0-16</inkml:trace>
  <inkml:trace contextRef="#ctx0" brushRef="#br2" timeOffset="186612.72">22359 7864 42 0,'21'28'21'0,"4"-18"-6"0,-14-7 27 0,3 0-42 16,10 0 1-16,-3-3 0 15,1 3 1-15,2 1-3 16,-2-1 1-16,-5 3 0 15,-3 3 1-15,-3-9-1 16,-11 10 1-16,-4 5-1 16,-6 4 0-16,-11 0-1 15,-1 0 1-15,-2-3 0 16,-1 5 0-16,4 1 0 16,3-3 0 15,8 3 0-31,6-3 1 15,4 3-1-15,7-3 1 0,11-4-1 0,6-5 0 0,8-7-5 16,0 3 1-16,0-6-11 16,-8 0 1-16</inkml:trace>
  <inkml:trace contextRef="#ctx0" brushRef="#br2" timeOffset="187157.15">23156 8808 40 0,'22'-6'20'0,"-8"12"-18"16,-11 0 22-16,-3 4-24 0,-3 2 1 15,-4 7 6-15,-8 9 1 16,-6 7-12-16,-18 2 0 15,-6 14 4 1,2 5 1-16,1 7-1 0,0-4 0 16,3-2-4-16,7-16 1 15,7-10-3-15,8-6 1 16,10-16-5-16,7-9 0 0</inkml:trace>
  <inkml:trace contextRef="#ctx0" brushRef="#br2" timeOffset="187395.47">23421 9012 39 0,'-4'41'19'0,"-20"-4"-23"15,13-24 32-15,-7 9-28 16,-6 6 0-16,-4 0 0 15,-4 4 0-15,4 2 0 16,-1-3 0-16,8-5-4 16,4-8 0-16,6-2-6 15,7-7 1-15</inkml:trace>
  <inkml:trace contextRef="#ctx0" brushRef="#br2" timeOffset="188147.71">23707 8871 28 0,'14'12'14'0,"-11"-5"-8"0,-3 2 19 15,-7 10-23-15,-7 12 0 16,-3-3 0-16,-12 13 1 16,-6 3-4-16,0 0 0 0,3 3 2 15,7-3 1-15,4 0-2 16,3-10 1-16,4-12-1 15,4 0 0-15,6-12-1 16,1-7 1-16,3-3-3 16,7-3 0-16,3-10-1 15,4-3 1-15,4 1 0 16,10-7 0-16,4 0 0 16,0-10 1-16,0 7 2 15,-1 7 0-15,-2 5 0 16,-8 7 0-16,-4 9 0 15,-10 9 0-15,-7 7-1 16,-7 6 1-16,-3 13 0 16,-4 0 0-16,0-7 0 15,3-6 0-15,-3-3 0 16,3 0 1-16,4-6-1 0,4-7 0 16,3-3 0-16,3-3 0 15,8-9 0-15,10-13 1 16,7-9-1-16,11-10 0 15,7-9 0-15,-4-3 1 16,-7 13 0-16,-3 8 1 16,-4 4 0-16,1 7 0 15,-8 8 0-15,-4 13 0 16,-6 10-1-16,-4-1 1 16,-7 13-2-16,-3 1 0 15,3-5 0-15,-4 8 0 16,1-4-1-16,3-3 1 15,-4-7 0-15,4 1 0 0,0-3-1 16,-4-10 1-16,4-10 0 16,4-5 0-16,10-10-1 15,7-6 1-15,11-13 0 16,0 0 0-16,10-3 0 16,0-6 0-16,1 6 0 15,-4 10 1-15,-4 9 0 16,-3 9 0-16,-4 16 0 15,-3 16 1-15,-8 9 0 16,-6 16 0-16,-1 6-1 16,-3 6 0-16,-3 3-7 15,-8-6 1-15,-6-18-5 16,-4-13 0-16</inkml:trace>
  <inkml:trace contextRef="#ctx1" brushRef="#br2" timeOffset="190773.69">9543 13897 0,'0'0'0,"0"0"16,0-9-1,0 9-15,0 0 16,0 0-16</inkml:trace>
  <inkml:trace contextRef="#ctx1" brushRef="#br2" timeOffset="191123.71">10160 13703 0,'0'0'16,"4"9"0,17 10-16,25 25 15,6 6-15,-2-9 16,20 22 0,-6-10-16,-4-9 15,-4-13 32,4-12-47,-7-13 0,-3-2 0,-8-4 0,4 0 16,-21-4-16,-1-2 15,4 6 1,-6 0-16,-8 0 16,0 0-1,-4 0-15,-3 3 16,1 0-1,2 1-15,-3-1 16,0 3-16,0 0 16</inkml:trace>
  <inkml:trace contextRef="#ctx0" brushRef="#br2" timeOffset="191976.69">16806 15998 33 0,'0'10'16'0,"7"12"-8"0,0-16 17 0,1 0-23 16,2 4 1-16,4-1 4 15,0 1 0-15,0-1-8 16,1 4 0-16,-1-7 5 16,7 0 0-16,0-3-1 15,4-3 0-15,6-6-1 16,12 3 0-16,6-19 0 16,8-6 1-16,-1-10-1 15,11-15 1-15,11-13-2 16,10-22 1-16,-3-6-4 15,-1-19 1-15,-13-6-15 16,-25 6 0-16</inkml:trace>
  <inkml:trace contextRef="#ctx0" brushRef="#br2" timeOffset="197469.26">32657 11687 27 0,'14'12'13'0,"-11"13"-2"16,-3-15 14-16,0 5-24 16,-3 4 0-16,-4 0 2 15,-4 6 0-15,-3 7-3 16,-7 2 1-16,-7 10 4 16,-8 6 0-16,-17 0 0 15,-7 10 0-15,-7 9 0 16,-14 3 0-16,-7 6-2 15,-7 10 1-15,7 0-2 16,3 3 0-16,0-3-1 16,1-13 1-16,6-3-2 15,11-9 1-15,11-10-1 0,13-12 1 16,11-10-1-16,4-9 0 16,18-6-1-16,10-7 1 15,10-2-4-15,8-4 1 16,3-10-11-16,0-2 1 15,-3-10-3-15,-8 7 0 16</inkml:trace>
  <inkml:trace contextRef="#ctx0" brushRef="#br2" timeOffset="203474.8">13391 17755 27 0,'0'12'13'0,"0"-18"-9"0,0 6 13 16,8-6-16-16,-1-1 1 16,3 1 0-16,4-3 1 0,0-4-4 15,0 0 0-15,1-2 2 16,2-4 0-16,11 0-1 16,4 0 0-16,7 1 0 15,3-4 0-15,1 0-1 16,-1 6 1 15,0 7-1-31,1 2 1 0,-5 10-1 0,1 7 1 0,-3 12-1 16,2 9 0-16,-9 4 1 15,2-1 0-15,1 1-1 16,0-7 1-16,3-3 0 16,0-3 0-16,1-6 1 15,-5-10 0-15,1-6-1 16,3-10 1-16,1-2 0 15,3-10 0-15,-1-9 0 16,-2-1 0-16,-5 4-1 16,-2 0 1-16,-5 3-1 15,1 6 1-15,-4 6-1 0,0-2 1 16,8 5 0-16,-1 1 0 16,4 6 0-1,-1 3 0-15,8 3 0 0,0 6 0 16,3 4-1-16,4 9 1 15,0 3-1-15,3 3 0 16,-6 0 0-16,-5 4 1 16,1-4-1-16,0-3 0 15,-4-6 0-15,4-7 0 0,0-5 0 16,-4-4 0-16,1-6-1 16,-1-4 1-16,0 1 0 15,-3 0 0-15,3-4 0 16,-3 7 0-16,-4 0 0 15,0 3 1-15,1 0-1 16,-5 6 1-16,1 1 0 16,0-1 0-16,-4-3 0 15,-4 0 1-15,1-6-1 16,0-3 1-16,3-10-1 16,0-6 0-16,0-6-1 15,4-3 1-15,-4-7-2 16,4 0 1-16,-1 1 0 15,1 5 0-15,0 4 0 16,7 6 1-16,-1 10 0 16,5 2 0-16,2 10 0 15,5 6 1-15,-4 7-1 16,3-4 0-16,4 7-1 16,7 0 1-16,3-4-1 0,4 1 0 15,4-1-1 1,-4-5 1-16,-4 2-1 0,-7-3 0 15,-3 1 1-15,-7-1 0 16,-4-6-1-16,-3 3 1 16,0-3 0-16,0 0 0 15,-4-3-1-15,-4 0 1 16,-2 0 0-16,6-7 0 0,-3-2-1 16,-4-1 1-16,-4-6-1 15,1 0 1-15,-4 1 0 16,0-1 0-16,0 6 0 15,0 1 0-15,1 2 0 16,2 1 1-16,4 6 0 16,8 3 0-16,2 6 0 15,1 10 0-15,0 6 0 16,0 6 1-16,-1 3-1 16,5 4 0-1,-5-1-1-15,1-6 0 0,-7-6-1 16,-8-6 0-16,-9-10-4 15,-19-6 0-15,-7-18-8 16,-17-17 0-16</inkml:trace>
  <inkml:trace contextRef="#ctx0" brushRef="#br2" timeOffset="205065.56">13607 17290 33 0,'21'73'16'0,"25"-17"-8"16,-32-40 17-16,3 6-25 15,1 3 1-15,3 0-1 16,0 0 1-16,1 0-2 16,2 6 1-16,1-2 0 15,0-4 1-15,-1 0-2 16,5-3 1-16,2-7 0 0,-2-2 0 15,-5-4 0-15,4-6 1 16,4-12-1-16,3-7 1 16,1-9-1-16,3-6 1 15,-4-7 0-15,-3-2 0 0,-4 5-1 16,0 10 0 0,-3 3 0-16,3 3 1 15,0 7-1-15,4 2 1 16,3 4 0-16,0 3 1 0,-3 9-1 15,0 10 0-15,7 3 0 16,0 3 1-16,3 6-1 16,4 9 1-1,21 23-1 1,-7-7 0-16,-4-6 0 16,-3-6 0-16,-11-10-1 15,-3-5 1-15,-7-11-1 16,-4-5 0-16,0-4-1 47,4-9 0-32,0-10-1-15,0-2 1 0,-1-14 0 0,5-2 0 16,-4-10 0-16,-1-6 0 0,-6 3 1 0,0 3 0 0,-4 7 1 16,0 9 1-16,0 9-1 15,0 7 1-15,4 6 0 16,3 9 0-16,0 6-1 0,4 10 1 15,0 7-1-15,3 2 1 16,4 3-1-16,0-5 1 16,0-1-1-16,-1-3 0 15,-2-6-1-15,-1-3 1 16,4-7-2-16,3-3 1 16,-3-6-1-16,3-3 0 15,-3 0 0-15,-4-6 1 0,1-7-1 16,-8 3 1-16,0 1 0 15,0-1 0-15,8 4 0 16,2 9 1-16,5 0-1 16,-1 6 0-16,7 7 0 15,1-4 1-15,3-3-1 16,0-3 1-16,-4 1-1 16,-7-8 1-16,1-5-1 15,-4-4 0-15,-1-2 0 16,1 2 0-16,-4 1 0 15,4 2 1-15,7 4-2 16,-4 3 1-16,4 9 0 16,4 7 0-16,3 6 0 15,-4-1 1-15,-3 4-1 16,-7 3 0-16,-1-6 0 16,-9-6 0-16,-8-7-3 15,-18-12 0-15,-6-22-12 16,-29-35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4:01:55.48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10523 6274 27 0,'-7'3'13'0,"-3"-9"-2"15,10 6 14-15,0 0-22 16,0 0 0-16,0 0 2 16,0 0 1-16,3-3-6 0,4 0 0 15,7-3 5-15,8-7 1 16,9 4-2-16,8 2 1 15,7-5-2-15,14 2 0 16,7 1-2-16,14 3 1 16,18 6-1-16,3 3 0 15,8 3-1-15,17 0 1 16,7 1-1-16,10 2 0 16,12-3 0-16,6 4 1 15,18-7-1-15,3 0 0 0,8 10 0 16,3-4 0-16,14 7-1 31,7-1 0-15,4 4-1-16,-4 3 1 0,0-3-1 0,4-3 1 0,-7-1-1 15,-4-2 1-15,-7-7 0 16,-4 0 0-16,1-6 1 16,-15 4 0-16,-3-4 0 15,0-4 0-15,-7 4 0 16,-14-6 1-16,-1 0-1 15,-13 0 1-15,-4-1-1 16,-14 1 0-16,-3 3 0 16,-11 0 0-16,-15 0-2 15,-2 0 1-15,-5 3-1 16,-6 0 0-16,-11 3 0 16,-10 0 0-16,-4 6-1 0,-8-2 1 15,-6 2 0 1,0 0 1-16,0-2 1 0,0-4 0 15,-7 3 1-15,-8 0 0 16,-2 1-1-16,-5-1 1 16,-2 0 0-16,-5-3 0 15,-3 0 0-15,0 0 0 16,-3 1-1-16,0-1 0 16,-1 0 1-16,1 0 1 15,-1 0-2-15,1-3 1 16,0 0 0-16,-4 0 0 15,0 0-1-15,3-3 1 0,-3 0-1 16,4-3 1-16,-4-4-1 16,0-2 1-16,0-4-1 15,-3-3 1-15,-1-9-1 16,-3 0 1-16,0-13-1 16,-3-6 1-16,-1-3-1 15,0-7 0-15,4-9 0 16,4-3 0-16,0-6 0 15,-1-3 0-15,4 9 0 16,-3-6 0-16,-4-1 0 16,-4-2 0-16,-3 0-1 15,-4 2 1-15,1-8-1 16,-4 8 1-16,0 7-1 16,0 7 1-16,-1 5 0 15,1 4 0-15,4 6 0 16,3 9 0-16,0 10-1 15,0 6 1-15,3 3-1 0,1 7 1 16,-5 2-1-16,-2 10 0 16,-8 3 0-16,-3 1 0 15,-7 5 0-15,-4 0 0 16,0 1 1-16,-6 5 0 16,-12-5 0-16,-10-1 0 15,-7 1-1-15,-14-4 0 16,-7-3 0-16,-11 3 1 15,-17-3-1-15,-11 4 0 0,0-7 0 16,-22 0 0-16,-13-10 0 16,-4 4 1-16,-10-3-1 15,-14-1 1-15,3 1-1 16,-4-10 1-16,-7 0 0 16,4-3 0-16,-10 0 0 15,10-12 0-15,-11-4 0 16,-3 4 0-16,7-1 0 15,-4 7 0-15,1-3 0 16,10 2 0-16,3 7 0 16,-3 7 0-16,4-4 0 15,10 10 0-15,-4 5 0 16,19 4 0-16,2 4 0 16,15 5 0-16,0 0 0 15,21 1 0-15,3-7 0 16,8 6 1-16,7 10-1 15,13-3 0-15,5 6 0 47,6-3 0-31,7 3 0-16,11-4 1 0,0 1-1 0,11 3 0 0,7 0 0 0,3 9 1 0,10-9-1 16,8 10 0-16,3-1 0 0,8-6 0 15,3 7 0-15,3 5 1 16,4-2-1-16,4-4 0 15,-1 13 0-15,4 3 0 0,0 0 0 16,0 3 0-16,0 10 0 16,0-4 0-16,0 16 0 15,-3 4 0-15,3 5 0 16,-4 7 1-16,0 12-1 16,1-6 1-16,-1-3 0 15,1 0 0-15,-4-9 0 16,0-13 0-16,0-7 0 15,0-8 1-15,0-13-2 16,0-7 1-16,-1-6-3 16,1-6 1-16,4-3-13 15,6-3 1-15</inkml:trace>
  <inkml:trace contextRef="#ctx0" brushRef="#br0" timeOffset="1959.25">20045 10420 23 0,'-78'-22'11'0,"-102"6"-8"0,127 7 12 0,-28-1-15 15,-25-2 0-15,-24-1 0 16,-18 1 0 15,-145-10 0-31,21 3 0 0,11 3 1 16,4 4 0-16,6 6 0 15,-10 2 0-15,4 4 1 16,-8-3 1-16,-7 3 0 16,-10 0 0-16,-7 3 0 15,0-3 0-15,-15 0-1 16,1-3 0-16,-11 3-1 16,-7-6 0-16,-7 6-1 15,0 0 1-15,3 3-1 16,1 3 0-16,-1 1 0 15,8 5 0-15,6 7 0 16,1 3 0-16,10 6 0 16,14 7 0-16,11 2 0 15,17 1 1-15,11-7-1 0,15 4 1 16,9 2-1-16,29 7 0 16,11 3 0-16,24 4 1 15,18 5-1-15,10-3 0 16,26 10-1-16,20-3 1 15,18 2-1-15,18 4 0 16,13 0-3-16,26 6 1 0,17-3 0 16,21 19 1-1,21-13 0-15,18 7 1 0,29-1 1 16,17 7 1-16,21-3 1 16,24-7 1-16,19-3-1 15,13 1 1-15,18-17-2 16,15-2 0-16,16-4-1 15,8-3 1-15,22-3-2 16,9-9 1-16,15-7-1 16,3-3 1-16,15-6 0 15,-1 3 1-15,-3-6 0 16,18-6 0-16,-8-7 1 16,11-6 1-16,-3-6-1 15,-4-4 1-15,7-2 0 16,-3-4 0-16,3-3-1 15,-4-3 1-15,4 4-2 16,-7-4 0-16,0 9-1 16,7-3 0-16,-14 7-2 15,4 3 0-15,-18 3-1 0,3-1 1 16,-17-2 0-16,-14-3 1 16,-22-1 0-16,-17 1 1 15,-7-16 1-15,-25-6 0 16,-14-7 1-16,-14-12 1 15,-18-7 0-15,-25-9 0 63,-27-6-1-47,-15-9 1-16,-25-10-1 0,-20-16 0 0,-22-6-2 0,-32-9 1 0,-28-3-2 15,-31-4 1-15,-18-3-1 0,-32 13 1 0,-25 9-1 0,-17 7 0 0,-29 21-1 16,-13 7 0-16,-29 22 0 15,-11 9 1-15,-24 22 0 16,0 6 1-16,-14 13 0 16,7 3 0-16,-11 6 1 15,11 7 0-15,-4 9-1 16,8 16 1-16,2-1-1 16,15 10 0-16,4 13-2 15,14 12 1-15,10 16-6 16,7 12 1-16,14 13-7 15,8 19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4:02:00.30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2970 5177 46 0,'29'44'23'0,"-19"6"-13"16,-10-41 24-16,0 4-32 15,4-4 0-15,3 4 2 16,-4 6 0-16,4-7-5 16,4 4 1-16,-4 0 2 15,4-4 1-15,-8 4-1 16,8-4 0-16,-1-5 1 16,1-14 0-16,3-5-1 15,7-20 1-15,4-21-1 16,14-22 0-16,17-26-5 0,8-18 1 15,3 6-13-15,-7 10 1 63,-22 15-5-63,1 19 1 0</inkml:trace>
  <inkml:trace contextRef="#ctx0" brushRef="#br0" timeOffset="441.03">3069 7601 39 0,'0'31'19'0,"4"-12"-17"0,3-13 30 16,-4 1-26-16,4-1 0 16,4-6 4-16,-4-6 1 15,4-10-11-15,10-9 0 16,18-16 9-16,10-19 0 0,21-31-3 15,1-15 1-15,28-13-4 16,-7-7 1-16,-4 20-10 16,-18 15 0-16,-20 15-15 15,-12 26 1-15</inkml:trace>
  <inkml:trace contextRef="#ctx0" brushRef="#br0" timeOffset="1401.95">2533 15186 48 0,'28'0'24'0,"-7"13"-17"15,-10-13 25-15,-11 9-32 16,0 7 1-16,0 9-1 16,-18 10 0-16,4 8-1 15,-3 14 0-15,-15 12-4 16,-3 9 1-16,-1 10-6 16,1 19 0-16,3 9-4 15,0-13 1-15,11-9 5 16,14-12 0-16,-3-29 2 0,10-22 1 15,0-15 1-15,0-25 0 16</inkml:trace>
  <inkml:trace contextRef="#ctx0" brushRef="#br0" timeOffset="2032.81">2237 15305 17 0,'7'16'8'0,"21"56"10"0,-28-56 12 0,3 3-26 16,4-4 0-16,4-2 4 15,-7-4 1-15,13-2-10 16,1-4 1-16,14-9 7 16,10-4 1-16,25-2-1 15,32-1 1-15,14-3-2 16,31-2 0-16,12-4-1 47,-1-7 0-47,-7-2-2 0,4 3 1 0,-25 3-2 31,-18 6 0-15,-17 3-2 15,-29 7 1-16,-24 3-4-15,-21 9 1 0,-29 12-4 0,-21 7 0 0,-17 10-4 0,-11 12 1 0,-11 6-2 16,-3 6 0-16,11 13 3 0,3-3 1 0,3 6 2 0,19-3 1 0,13 13 4 0,14 2 0 16,11 4 2-16,4-3 1 15,13 3 1-15,22-10 1 16,-3 0 0 0,2-2 1-16,-2-7 0 46,-12-10 1-46,-6-2-2 32,-18-4 0 46,-21-3-3-78,-18-3 0 15,-21-15-2 1,-21-4 0-16,-28-9-1 16,-22-19 1-16,-14-22-4 0,-13-16 1 0,-5-31-12 0,-2-9 0 15,2-7-1-15,33-6 0 0</inkml:trace>
  <inkml:trace contextRef="#ctx0" brushRef="#br0" timeOffset="3197.05">3828 10705 42 0,'38'-28'21'0,"-27"-25"-19"15,-7 37 39-15,-4-15-38 16,-4-7 0-1,-17-6-1-15,-18-3 1 0,-7-6-5 16,-7 6 1-16,-28 15 1 16,-28 10 1-16,-8 22-4 15,-17 13 0-15,-21 9-1 47,14 28 1-47,-18 13-1 0,8 6 1 31,-15 25 0-15,18 28 1-16,14 10 2 0,7 18 0 0,17 26 1 0,8 12 0 16,24 10 0-16,18 9 1 0,18 15-1 0,14 17 1 0,10-4-1 15,18 25 1-15,18-6-1 0,13 19 1 16,15-16-1 0,7 3 0-16,14-24 0 0,25-33 0 78,17-15 1-63,4-40 1-15,25-29 0 0,28-44 0 16,6-46 1-16,26-39 0 0,3-37-2 0,14-50 1 16,4-41-2-16,-18-50 0 0,-17-19-1 0,-19-44 0 15,-45-13-1-15,-31-18 1 0,-51-12 2 0,-38-14 1 16,-38-12 1-16,-44 4 0 0,-41 2 0 0,-29 29 0 0,-45 12-1 15,-11 38 1 1,-32 31-6-16,7 50 1 0,-32 38-10 16,11 35 0-16,-35 40-10 15,14 28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Limit definition, key rate of decay to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Vertical asymptote, three cases, rate approach the asymptote is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Int_0^5 \frac{1}{\sqrt[3]{5-x}} ~dx</a:t>
            </a:r>
          </a:p>
          <a:p>
            <a:r>
              <a:rPr lang="en-US">
                <a:cs typeface="Calibri"/>
              </a:rPr>
              <a:t>Note, direction approach the asymptote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\int_{-1}^1 1/x dx is not zero, </a:t>
            </a:r>
            <a:r>
              <a:rPr lang="en-US" err="1">
                <a:cs typeface="Calibri"/>
              </a:rPr>
              <a:t>dne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5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Section 7.8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Improper Integrals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3</a:t>
            </a:r>
          </a:p>
          <a:p>
            <a:r>
              <a:rPr lang="en-US">
                <a:ea typeface="+mn-lt"/>
                <a:cs typeface="+mn-lt"/>
              </a:rPr>
              <a:t>Unbounded Areas in y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7303AE-E50A-47C3-B01D-92EF270DBD8C}"/>
                  </a:ext>
                </a:extLst>
              </p14:cNvPr>
              <p14:cNvContentPartPr/>
              <p14:nvPr/>
            </p14:nvContentPartPr>
            <p14:xfrm>
              <a:off x="6978600" y="3964680"/>
              <a:ext cx="630360" cy="61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7303AE-E50A-47C3-B01D-92EF270DBD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9240" y="3955320"/>
                <a:ext cx="649080" cy="6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CA2A-8ECD-4590-9451-442982CC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Unbounded Areas in 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3478-C6CA-4319-A7E2-6874E5F9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DE7B62-448B-4E3C-9F9E-7D200E7EE713}"/>
                  </a:ext>
                </a:extLst>
              </p14:cNvPr>
              <p14:cNvContentPartPr/>
              <p14:nvPr/>
            </p14:nvContentPartPr>
            <p14:xfrm>
              <a:off x="764640" y="1446120"/>
              <a:ext cx="10591920" cy="462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DE7B62-448B-4E3C-9F9E-7D200E7EE7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280" y="1436760"/>
                <a:ext cx="10610640" cy="46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99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EBD3-3E27-48B7-A57D-4E9FE117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Improper Integrals in 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FE32-4DAC-4027-BCBA-B549A451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E599D5-826A-4720-9117-3733197C6C81}"/>
                  </a:ext>
                </a:extLst>
              </p14:cNvPr>
              <p14:cNvContentPartPr/>
              <p14:nvPr/>
            </p14:nvContentPartPr>
            <p14:xfrm>
              <a:off x="248760" y="189360"/>
              <a:ext cx="11781000" cy="634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E599D5-826A-4720-9117-3733197C6C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400" y="180000"/>
                <a:ext cx="11799720" cy="63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08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ECDE-B74C-4777-9FB1-6A9F5A75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07ED-D805-4460-AF71-DB3DEC49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7B63F8-89AA-437C-B933-AFDC50D69DDA}"/>
                  </a:ext>
                </a:extLst>
              </p14:cNvPr>
              <p14:cNvContentPartPr/>
              <p14:nvPr/>
            </p14:nvContentPartPr>
            <p14:xfrm>
              <a:off x="0" y="360000"/>
              <a:ext cx="12094560" cy="620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7B63F8-89AA-437C-B933-AFDC50D69D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50640"/>
                <a:ext cx="12113280" cy="62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90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81D7-397C-49EA-BDBA-0BF85581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Consequences of Our Choices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104F-C085-4DB8-9F2E-5F2B12D0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D2AC4C-6BDA-4022-940A-B8A5CFDDCA34}"/>
                  </a:ext>
                </a:extLst>
              </p14:cNvPr>
              <p14:cNvContentPartPr/>
              <p14:nvPr/>
            </p14:nvContentPartPr>
            <p14:xfrm>
              <a:off x="894240" y="58680"/>
              <a:ext cx="11115360" cy="647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D2AC4C-6BDA-4022-940A-B8A5CFDDCA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880" y="49320"/>
                <a:ext cx="11134080" cy="64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45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7.8: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3, 5, 6, 7, 8, 9, 10 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1, 5, 11, 23, 29, 37, 51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A113AF-3EA7-4CA9-B622-04EBDA43CA08}"/>
                  </a:ext>
                </a:extLst>
              </p14:cNvPr>
              <p14:cNvContentPartPr/>
              <p14:nvPr/>
            </p14:nvContentPartPr>
            <p14:xfrm>
              <a:off x="3322440" y="1627560"/>
              <a:ext cx="4278960" cy="284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A113AF-3EA7-4CA9-B622-04EBDA43CA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3080" y="1618200"/>
                <a:ext cx="4297680" cy="28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7.8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80418-B335-40E1-AE45-FAC3985F34C1}"/>
                  </a:ext>
                </a:extLst>
              </p14:cNvPr>
              <p14:cNvContentPartPr/>
              <p14:nvPr/>
            </p14:nvContentPartPr>
            <p14:xfrm>
              <a:off x="596880" y="1675080"/>
              <a:ext cx="948960" cy="436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80418-B335-40E1-AE45-FAC3985F3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20" y="1665720"/>
                <a:ext cx="967680" cy="43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7.8 Improper Integrals</vt:lpstr>
      <vt:lpstr>Recap: Unbounded Areas in x</vt:lpstr>
      <vt:lpstr>Improper Integrals in y</vt:lpstr>
      <vt:lpstr>Example: Try on Own</vt:lpstr>
      <vt:lpstr>Example: Consequences of Our Choices</vt:lpstr>
      <vt:lpstr>Section 7.8: Textbook Examples and Exercises</vt:lpstr>
      <vt:lpstr>Section 7.8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2020-09-28T14:02:50Z</dcterms:modified>
</cp:coreProperties>
</file>