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5C4B5-591F-4A25-BEB7-758D5944AB6E}" v="2" dt="2020-09-28T19:04:21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 Vidden" userId="S::cvidden@uwlax.edu::fa919fd6-03f8-48d0-9b95-10ac8c9672df" providerId="AD" clId="Web-{1EC19E79-E260-576F-6FA9-A5572D51FF41}"/>
    <pc:docChg chg="addSld delSld modSld">
      <pc:chgData name="Chad Vidden" userId="S::cvidden@uwlax.edu::fa919fd6-03f8-48d0-9b95-10ac8c9672df" providerId="AD" clId="Web-{1EC19E79-E260-576F-6FA9-A5572D51FF41}" dt="2020-09-27T01:22:05.850" v="143"/>
      <pc:docMkLst>
        <pc:docMk/>
      </pc:docMkLst>
      <pc:sldChg chg="del">
        <pc:chgData name="Chad Vidden" userId="S::cvidden@uwlax.edu::fa919fd6-03f8-48d0-9b95-10ac8c9672df" providerId="AD" clId="Web-{1EC19E79-E260-576F-6FA9-A5572D51FF41}" dt="2020-09-27T01:20:23.237" v="16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1EC19E79-E260-576F-6FA9-A5572D51FF41}" dt="2020-09-27T01:20:23.174" v="12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1EC19E79-E260-576F-6FA9-A5572D51FF41}" dt="2020-09-27T01:20:23.221" v="14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1EC19E79-E260-576F-6FA9-A5572D51FF41}" dt="2020-09-27T01:20:23.221" v="15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1EC19E79-E260-576F-6FA9-A5572D51FF41}" dt="2020-09-27T01:20:23.283" v="17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1EC19E79-E260-576F-6FA9-A5572D51FF41}" dt="2020-09-27T01:20:19.627" v="10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1EC19E79-E260-576F-6FA9-A5572D51FF41}" dt="2020-09-27T01:20:19.627" v="10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1EC19E79-E260-576F-6FA9-A5572D51FF41}" dt="2020-09-27T01:20:23.190" v="13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1EC19E79-E260-576F-6FA9-A5572D51FF41}" dt="2020-09-27T01:22:05.850" v="143"/>
        <pc:sldMkLst>
          <pc:docMk/>
          <pc:sldMk cId="2264913924" sldId="263"/>
        </pc:sldMkLst>
        <pc:spChg chg="mod">
          <ac:chgData name="Chad Vidden" userId="S::cvidden@uwlax.edu::fa919fd6-03f8-48d0-9b95-10ac8c9672df" providerId="AD" clId="Web-{1EC19E79-E260-576F-6FA9-A5572D51FF41}" dt="2020-09-27T01:20:49.706" v="41" actId="20577"/>
          <ac:spMkLst>
            <pc:docMk/>
            <pc:sldMk cId="2264913924" sldId="263"/>
            <ac:spMk id="2" creationId="{6BE9DDBC-AEE4-47D6-A2A4-57E5A172AA70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9022B2BC-992D-4B98-BC22-00A3528BDC56}"/>
    <pc:docChg chg="modSld">
      <pc:chgData name="Chad Vidden" userId="S::cvidden@uwlax.edu::fa919fd6-03f8-48d0-9b95-10ac8c9672df" providerId="AD" clId="Web-{9022B2BC-992D-4B98-BC22-00A3528BDC56}" dt="2020-09-27T01:25:45.501" v="16"/>
      <pc:docMkLst>
        <pc:docMk/>
      </pc:docMkLst>
      <pc:sldChg chg="modNotes">
        <pc:chgData name="Chad Vidden" userId="S::cvidden@uwlax.edu::fa919fd6-03f8-48d0-9b95-10ac8c9672df" providerId="AD" clId="Web-{9022B2BC-992D-4B98-BC22-00A3528BDC56}" dt="2020-09-27T01:25:45.501" v="16"/>
        <pc:sldMkLst>
          <pc:docMk/>
          <pc:sldMk cId="2264913924" sldId="263"/>
        </pc:sldMkLst>
      </pc:sldChg>
    </pc:docChg>
  </pc:docChgLst>
  <pc:docChgLst>
    <pc:chgData name="Chad Vidden" userId="fa919fd6-03f8-48d0-9b95-10ac8c9672df" providerId="ADAL" clId="{B505C4B5-591F-4A25-BEB7-758D5944AB6E}"/>
    <pc:docChg chg="modSld">
      <pc:chgData name="Chad Vidden" userId="fa919fd6-03f8-48d0-9b95-10ac8c9672df" providerId="ADAL" clId="{B505C4B5-591F-4A25-BEB7-758D5944AB6E}" dt="2020-09-28T19:04:21.328" v="1"/>
      <pc:docMkLst>
        <pc:docMk/>
      </pc:docMkLst>
      <pc:sldChg chg="addSp">
        <pc:chgData name="Chad Vidden" userId="fa919fd6-03f8-48d0-9b95-10ac8c9672df" providerId="ADAL" clId="{B505C4B5-591F-4A25-BEB7-758D5944AB6E}" dt="2020-09-28T18:58:40.324" v="0"/>
        <pc:sldMkLst>
          <pc:docMk/>
          <pc:sldMk cId="366813104" sldId="262"/>
        </pc:sldMkLst>
        <pc:inkChg chg="add">
          <ac:chgData name="Chad Vidden" userId="fa919fd6-03f8-48d0-9b95-10ac8c9672df" providerId="ADAL" clId="{B505C4B5-591F-4A25-BEB7-758D5944AB6E}" dt="2020-09-28T18:58:40.324" v="0"/>
          <ac:inkMkLst>
            <pc:docMk/>
            <pc:sldMk cId="366813104" sldId="262"/>
            <ac:inkMk id="4" creationId="{129810F0-17F6-4C2A-A144-8378929DF0D4}"/>
          </ac:inkMkLst>
        </pc:inkChg>
      </pc:sldChg>
      <pc:sldChg chg="addSp">
        <pc:chgData name="Chad Vidden" userId="fa919fd6-03f8-48d0-9b95-10ac8c9672df" providerId="ADAL" clId="{B505C4B5-591F-4A25-BEB7-758D5944AB6E}" dt="2020-09-28T19:04:21.328" v="1"/>
        <pc:sldMkLst>
          <pc:docMk/>
          <pc:sldMk cId="2264913924" sldId="263"/>
        </pc:sldMkLst>
        <pc:inkChg chg="add">
          <ac:chgData name="Chad Vidden" userId="fa919fd6-03f8-48d0-9b95-10ac8c9672df" providerId="ADAL" clId="{B505C4B5-591F-4A25-BEB7-758D5944AB6E}" dt="2020-09-28T18:58:40.324" v="0"/>
          <ac:inkMkLst>
            <pc:docMk/>
            <pc:sldMk cId="2264913924" sldId="263"/>
            <ac:inkMk id="4" creationId="{694DFCB5-4225-4D96-90C9-175D8EE92379}"/>
          </ac:inkMkLst>
        </pc:inkChg>
        <pc:inkChg chg="add">
          <ac:chgData name="Chad Vidden" userId="fa919fd6-03f8-48d0-9b95-10ac8c9672df" providerId="ADAL" clId="{B505C4B5-591F-4A25-BEB7-758D5944AB6E}" dt="2020-09-28T19:04:21.328" v="1"/>
          <ac:inkMkLst>
            <pc:docMk/>
            <pc:sldMk cId="2264913924" sldId="263"/>
            <ac:inkMk id="5" creationId="{4538FE06-E350-457B-951F-637672D1C76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8:54:53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6854 7629 46 0,'8'-13'23'0,"-1"-2"-29"15,-4 5 42-15,1-5-35 0,-1-1 0 16,1-6-1-16,-1-9 0 15,4-1-1-15,-3-5 0 16,3-1 0-16,0-3 0 16,4-3 0-16,3-12 1 15,7-13 0-15,7-22 1 16,4-9 0-16,3-16 0 16,4-16 0-16,7 0 1 15,3 7-2-15,0-1 0 16,1 14-2-16,-8-4 1 0,-10 18-1 15,-4 20 0-15,-3 15-1 16,-15 16 0-16,1 16-1 16,-11 28 1-16,-7 15-2 15,-7 20 1-15,-7 24-1 16,0 29 0-16,3 24 1 16,-3 14 0-16,7 21 2 15,10 3 0-15,4 1 3 16,7-13 0-16,4-4 1 15,3-12 1-15,0-12 1 16,0-16 0 0,7-16 1-1,-3-15 0-15,-4-16-1 16,0-13 1-16,-3-18-2 16,-1-17 0-16,-10-17-2 15,0-11 1-15,-7-5-3 0,-14-1 1 16,-11-9-2-16,-14 0 1 15,-6 3-1-15,-16 6 1 16,-6 1 0-16,-7 8 0 16,-7 4 0-16,0 10 1 15,0 8 0-15,10 1 0 16,8 3 0-16,10-3 1 16,10 3-1-16,11-1 1 15,15-2 0-15,2 0 1 16,19-3-2-16,17-10 0 15,18-10-1-15,17-8 0 0,18-16-1 16,11-7 0-16,17-3-1 16,14-3 0-16,4-3 1 15,-7 4 0-15,4 2 0 16,-1 10 1-16,0 12 0 16,-21 9 1-16,-6 10 0 15,-22 7 1-15,-18 15 0 16,-21 15 0-16,-24 14 0 15,-40 27 0-15,-31 26 1 16,-49 31 0-16,-33 28-1 16,-16 22 0-16,-15 15-4 15,7 14 0-15,14-1-7 16,14-3 0-16</inkml:trace>
  <inkml:trace contextRef="#ctx0" brushRef="#br0" timeOffset="2973.64">12972 9438 27 0,'0'-3'13'0,"3"3"-11"16,1 0 14-16,-4 0-16 16,0 0 0-16,0 3 0 15,3 1 0-15,-3-1-1 16,0-3 1-16,4 0-1 15,3 0 0-15,0 0 0 16,0 0 0-16,0 0 0 0,4 0 0 16,3-3 0-16,0 3 1 15,0 0 1-15,7-7 1 16,0 4 0-16,0 3 1 16,1-3-1-16,2 3 0 15,4-3 0-15,4 0 0 16,4-4-1-16,2 1 1 15,1 3-2-15,0 0 0 16,0 0 1-16,0 3 0 16,3-3-1-16,4 3 1 0,3 0-1 15,1-4 0 1,2-2 0-16,1-3 0 16,0-4 0-16,0-2 1 0,0-1-1 15,0 0 1-15,-4 1 0 16,4-4 0-16,0 0 0 15,0 3 0-15,0 1 0 16,0-1 0-16,3 0-1 16,1 4 0-16,-4 2 0 15,-4 1 1-15,8-4-1 16,3 1 1-16,-4 2-1 16,4-5 1-16,4-1 0 15,3 3 1-15,3 1-1 16,-3 2 1-16,0 1-1 15,4 3 0-15,3 3 0 16,7 3 0-16,0-3-2 16,0 3 1-16,-3 0 0 15,3 0 0-15,0 3-1 16,4-3 1-16,3 3-1 0,4 0 1 16,-15 3 0-16,4 0 0 15,4 1 0-15,-7-4 0 16,-1 3-1-16,8 0 1 15,-7 7-1-15,-8-4 1 16,1 4-1-16,-4-4 1 16,0 1-1-16,0-1 1 0,0 1 0 15,-4-1 0 1,1 4-1-16,-4-1 1 16,-4 4 0-16,-3-4 0 0,0 4 0 15,0-7 1-15,7-2-1 16,0-1 0-16,-4 0 1 15,4 0 0-15,4 1-1 16,-1-4 0-16,-3 0 0 16,4 0 1-16,6 0-1 15,8-3 1-15,0-3-2 16,3 3 1-16,0-3 0 16,4-3 1-16,6-7-2 15,8-3 1-15,7 1 0 16,-7-1 0-16,3 4 0 15,4-1 1-15,7 4 0 16,3-1 0-16,-7 4 0 16,4 6 0-16,4 3 0 15,-4-3 0-15,3 0-1 0,-10 6 0 16,0-6 0 0,3 4 0-16,-3-4 0 0,0 0 0 15,-7 0 0-15,-11 0 0 16,0 3 1-16,-3-6 0 15,-4-4 0-15,-7 4 0 16,-4-3 0-16,-3 0 1 16,-3-4-1-16,-11 1 0 15,-7-1-1-15,-8 1 0 16,-6 0 0-16,-4-1 0 16,-6 1-1-16,-5-1 0 0,-3 10-1 15,-3-9 1-15,-4 6-2 16,-7 3 1-16,0-3-1 15,-7 6 0-15,0 0-7 16,-4 3 0-16,-6 10-2 16,6-7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8:55:10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8:58:06.119"/>
    </inkml:context>
  </inkml:definitions>
  <inkml:trace contextRef="#ctx0" brushRef="#br0">16394 4026 22 0,'3'3'11'0,"4"0"-5"16,-7-3 11-16,0 0-16 16,0 0 0-16,4 7-1 15,-1-1 1-15,1 3-2 16,-1 7 1-16,1 3 0 15,3-4 0-15,-4 4 0 16,1 3 0-16,-4 3 1 16,3 0 1-16,-3 4 0 15,0 5 1-15,4-3 0 16,0 1 1-16,-4-4-1 16,0 13 0-16,0-1-2 15,0 11 1-15,-4-7-1 0,0 6 0 16,1 3-1-16,-1 10 0 15,1-1-1-15,3 7 1 16,0 4 0-16,-7 11 0 16,7 7 0-16,7 0 0 15,-7 6 0-15,3 7 0 16,-3 6 0-16,0-7 0 16,4 10 0-16,3 0 0 15,-3 0 0-15,-4 9 1 0,3-3-1 16,1 7 1-16,-1-4 0 15,-3 10 0-15,-3-1-1 16,3-2 1 0,-4 6-1-16,-3 6 0 0,0 3 0 15,0-6 1-15,-4 0-1 16,1 3 0-16,-4 7 0 16,-4-10 0-16,0 3 0 15,1-3 0-15,6-7 0 16,1 10 0-16,-5-3 0 15,1 10 0-15,4-1 0 16,-1 1 1-16,1-14-1 16,-1 11 0-16,4-1 0 15,3 0 1-15,1 0-1 16,3 1 1-16,3 2-1 16,1 4 1-16,-1-4 0 15,4-3 1-15,1 0 0 0,2 1 0 16,1-4 0-16,-1-3 0 15,1-3-1-15,7 6 1 16,-4-10-2-16,3 4 1 16,8 6-1-16,0-3 1 15,3 0-1-15,-3 0 0 16,-1 0 0-16,4 6 0 16,1 1 0-16,2-1 0 15,5 6-1-15,-5 1 1 16,-2 6 0-16,2 6 0 0,-2 6 0 15,-8-9 1-15,0 0-1 16,-3-6 0-16,-1-7 0 16,-3-6 1-16,-3-3-1 15,-4-9 0-15,0 2 0 16,0-5 0-16,-3-1 0 16,3-6 0-16,3 1 0 15,-3 2 0-15,4-9 0 16,0 0 1-16,-1-7-1 15,4 1 1-15,7 3-1 16,-3-10 1-16,-4 4 0 16,7-4 0-16,0 0 0 15,-6-25 0-15,9 26 0 16,-3-7 1-16,1-16-1 16,-1-2 0-16,-4-1-1 15,1-9 1-15,0-4-1 16,-4-2 0-16,0 0-1 0,-3-17 1 15,-1 14-1 1,-3-1 1-16,0-2 0 0,-3-10 0 16,-4 6-1-16,0-6 1 15,-4-4-1-15,1-2 1 16,-4 3-1-16,0 0 0 16,0 2-2-16,-1 1 0 15,-2-6-1-15,-1-4 0 16,1 1-4-16,-1-4 1 0,1-2-7 15,-1-8 1-15</inkml:trace>
  <inkml:trace contextRef="#ctx0" brushRef="#br0" timeOffset="3948.04">3080 4252 43 0,'0'0'21'0,"-7"-3"-16"16,7-4 22-16,0 7-27 15,0-3 0-15,-4 3 0 16,-3 3 0-16,-3 4 0 16,-8-4 0-16,-7 3-1 15,1 3 1-15,-1-2-1 16,-10 8 0-16,10-2-1 15,-10 6 0-15,10-13 0 16,7 13 1-16,-3-7-1 16,10 4 0-16,1-7 1 0,3 1 0 15,7-4 1-15,0 4 0 16,7-1 0-16,-4 3 0 16,4 4 0-16,4 6 1 15,-11 0-1-15,0-3 1 16,0 6-1-16,0 9 1 15,-7 4-1-15,3-7 1 16,4 10-1-16,-10 3 1 16,10 0-2-16,-7 0 1 15,3 3 0-15,-3-3 0 16,0 3 1-16,4-3 0 31,6 15 2-31,4-5 0 0,4-10 0 16,6-1 1-16,8-5 0 15,10-3 0-15,-3-7-1 16,7-6 0-16,-7-3-3 16,0 3 1-16,3-13-6 15,-7 4 1-15,-3-10-10 16,-4-3 1-16,-7-10-2 16,-3-2 1-16</inkml:trace>
  <inkml:trace contextRef="#ctx0" brushRef="#br0" timeOffset="4172.96">2671 5051 41 0,'0'19'20'0,"21"-13"-21"0,-11-6 40 16,1 0-37-16,7 0 1 15,6 0-1-15,11-3 1 16,-3 0-8-16,7-3 1 16,0 3-6-16,0-7 1 31</inkml:trace>
  <inkml:trace contextRef="#ctx0" brushRef="#br0" timeOffset="4414.81">3387 4891 39 0,'-7'19'19'0,"7"25"-12"15,-7-38 23-15,3 10-30 16,-7 6 1-16,-10 6-1 15,4 7 0-15,-12 6-2 16,8-7 0-16,0 7-4 16,0-13 0-16,10-3-6 15,-3-9 0-15</inkml:trace>
  <inkml:trace contextRef="#ctx0" brushRef="#br0" timeOffset="4622.81">3101 4873 19 0,'11'28'9'0,"20"16"7"0,-20-35 7 15,6 10-20-15,5 9 0 16,2 4 3-16,1 11 0 16,3 8-8-16,0 2 1 0,4 7 3 15,0-7 0-15,3-9-7 16,-3 0 1-16,-11-16-7 15,0-19 0-15</inkml:trace>
  <inkml:trace contextRef="#ctx0" brushRef="#br0" timeOffset="4968.42">3651 4305 45 0,'7'41'22'0,"-14"34"-28"15,14-50 40-15,-7 19-34 0,0 9 0 16,7 10 2-16,4 19 1 16,0 5-3-16,-8 1 0 15,4-6 0-15,4-10 0 16,-11-16-4-16,3-15 0 16,4-10-9-16,-7-12 1 15,-7-6-1-15,7-26 0 16</inkml:trace>
  <inkml:trace contextRef="#ctx0" brushRef="#br0" timeOffset="5343.1">3602 4920 4 0,'7'0'2'0,"11"-3"6"16,-15-1-4-16,4 1-3 15,4 0 0 1,-11-3 0 0,0 6 0-16,0 0-3 0,0 0 1 15,0 0 0-15,-7 0 1 16,7 0 0-16,0 3 0 15,0-3 3-15,0 0 0 16,7 0 1-16,3 3 0 16,1 0 1-16,7 4 0 15,-4-4 1-15,10 3 1 16,-2-3-3-16,2 0 1 16,1 0-3-16,-4 0 1 15,0-9-10-15,-3-3 1 16</inkml:trace>
  <inkml:trace contextRef="#ctx0" brushRef="#br0" timeOffset="5839.99">3926 5240 48 0,'4'0'24'0,"14"0"-22"16,-11-7 42-16,3 1-43 15,4 0 1-15,4-7 0 0,3 4 1 16,0-1-4-16,4-2 0 16,-11-10 2-16,4 0 0 15,-4-3-2-15,-7 0 1 16,0 6-2-16,-14-3 0 16,-4 9-3-16,1 4 1 15,-11 6-1-15,-4-3 0 0,0 15-1 16,4 10 1-1,7 34 2 1,10 0 0-16,4-6 3 16,4 1 0-16,14-14 1 15,3 1 0-15,7-10-1 16,-7-3 0-16,0-13-9 16,8-6 1-16,-1-6-3 15,0-13 0-15</inkml:trace>
  <inkml:trace contextRef="#ctx0" brushRef="#br0" timeOffset="6531.8">4329 5196 41 0,'10'47'20'0,"-3"6"-16"15,0-44 39-15,-3 4-42 0,3-4 0 16,3 4 1-16,-6-4 1 15,7 1-4-15,3-10 1 16,-11 0 1-16,4-3 0 16,4-7-2-16,-8-2 1 15,8-1-3-15,0-6 1 16,-4-3-3-16,3 0 1 16,-3 4-4-16,4-4 1 15,-1 3-1-15,1 6 0 16,0-2-2-16,-1 5 1 15,1 4 0-15,-1 3 1 0,1 6 2 16,3 0 1-16,-3 3 1 16,-1 10 0-1,1 3 3-15,-1 0 1 0,-3 3 1 16,4-7 0-16,0 1 0 16,3-4 0-16,3-2 2 15,-6-1 0-15,7-2 0 16,3-1 1-16,0-3 0 15,11-6 1-15,6-10-1 16,8-12 1-16,4-6-2 16,-4-13 0-16,3-9-2 15,-3-10 0-15,-14-16-1 16,-1-15 0-16,-6-9-1 16,-14-4 1-16,-11 4 0 15,-7-1 0-15,-4 4 2 16,0 9 0-16,-10 6 0 15,0 7 1-15,-4 15 0 0,4 19 0 16,0 26 0-16,3 18 1 16,4 22-3-16,4 21 1 15,3 26-2-15,7 29 0 16,10 11 0-16,11 23 0 16,8-10 0-16,2-2 0 15,-2 2 0-15,-1-22 1 16,-7-18-1-16,7-7 0 15,-10-22-2-15,3-9 0 16,-10-9-4-16,-1-13 1 0,1-13-5 16,-11-9 0-16</inkml:trace>
  <inkml:trace contextRef="#ctx0" brushRef="#br0" timeOffset="7071.46">5034 4989 44 0,'7'-3'22'0,"-7"-4"-26"0,0 1 42 0,-7 3-38 15,-3 0 0-15,-1 0-1 16,-7 3 1-16,-6 3 0 16,-5 6 0-16,-2 7 0 15,-8 9 1-15,7 3 0 16,7 10 1-16,11 6 0 15,-3 6 0-15,17-13 1 16,3 1 0-16,11-7-1 16,18-2 0-16,7-14-3 15,10-8 1-15,1-11-12 16,-4-2 1-16,-11-9-4 16,-7 8 0-16</inkml:trace>
  <inkml:trace contextRef="#ctx0" brushRef="#br0" timeOffset="8226.15">7031 4553 51 0,'-4'31'25'0,"11"22"-30"16,-7-31 48 0,0 54-43-1,0 11 0-15,4-5-1 16,-1 0 0-16,-6-7-2 16,3-22 0-16,0-12-9 15,3-7 1-15,-3-34-3 16,4-9 0-16</inkml:trace>
  <inkml:trace contextRef="#ctx0" brushRef="#br0" timeOffset="8737.44">6784 4713 40 0,'11'12'20'0,"17"-5"-20"0,-18-7 36 16,4 0-34-16,1-7 0 16,6-5 2-16,10-10 0 15,1 0-5-15,3 6 0 16,-3 0 3-16,-4 4 1 0,-3 6-2 16,-7 3 0-16,-4-1-1 15,0 8 0-15,-10 8-2 16,-4 4 0-16,-4-1-2 15,-7 1 1-15,1 0-1 16,-1 6 0-16,4-7 0 16,-3 4 1-16,-1 0 1 15,4 0 1-15,3-10 0 16,1 7 1-16,3-7 0 16,3 4 1-16,5-4 0 15,-1 1 0-15,0-4-1 16,3 0 1-16,1 1 0 15,3-1 1-15,0 9 0 16,-3-2 1-16,3 6 0 16,0-10 0-16,0 7 1 0,4 9 0 15,-8 9-1 1,4-5 0-16,4-1-2 0,0-6 1 16,-1 0-4-16,4-3 0 15,4-7-7-15,-7-2 0 16,10-17-6-16,-14-2 0 15</inkml:trace>
  <inkml:trace contextRef="#ctx0" brushRef="#br0" timeOffset="8946.6">7532 5039 46 0,'3'47'23'0,"-3"-6"-23"16,0-35 41-16,4 3-42 16,-4-6 1-16,0 7-3 15,3-4 0-15,4-9-2 16,-7 3 0-16,0-9-9 16,-3-10 1-16</inkml:trace>
  <inkml:trace contextRef="#ctx0" brushRef="#br0" timeOffset="9083.78">7430 4810 19 0,'3'6'9'0,"18"26"-4"0,-14-29 5 16,4 6-21-1,-4 1 1-15</inkml:trace>
  <inkml:trace contextRef="#ctx0" brushRef="#br0" timeOffset="9458.84">7715 5105 49 0,'18'31'24'0,"21"-15"-27"0,-22-16 49 0,1-3-46 16,3-4 0-16,0-2 0 15,0 0 0-15,-3-10-1 16,3 0 1-16,-10-3-1 16,-11 3 0-16,0 7-2 15,-11 2 1-15,-3 4-2 16,0-4 0-16,-4 4-1 15,4 6 0-15,-7 10-1 16,7 5 1-16,3 7 1 16,8 6 1-16,3-6 1 15,0 4 0-15,11-5 0 16,-1 1 1-16,4-3-5 0,4-3 1 16,3-10-3-1,-3-3 0-15</inkml:trace>
  <inkml:trace contextRef="#ctx0" brushRef="#br0" timeOffset="9954.17">8061 5136 38 0,'11'28'19'0,"6"19"-19"0,-17-37 37 0,7-4-37 15,-3 0 0-15,3 1 0 16,-4-4 0-16,1-6 0 15,3-4 0-15,0-2 1 16,-7 3 0-16,11-1 0 16,-8-2 0-16,4-4 0 15,0 10 1-15,0-6-1 16,4 9 0-16,-4-10-1 16,0 7 0-16,4 0-1 15,-4 0 0-15,0 3 0 16,0 3 1-16,0 3-2 15,0-2 0-15,0 2-1 16,-7-6 1-16,7-6-2 16,0 2 1-16,0 4-2 15,0-6 1-15,0-3-1 16,0-4 1-16,0 1-1 0,4-1 1 16,-4 1 1-16,4 2 1 15,-1 1 2 1,1 6 0-16,-1 6 1 0,8 6 1 15,-8 4 2-15,5-1 0 16,2 10-1-16,-3 3 0 16,0 0-1-16,-3 0 0 15,0-6-3-15,-1-3 1 16,4-4-7-16,0-5 0 16,1-7-2-16,-1-10 0 15</inkml:trace>
  <inkml:trace contextRef="#ctx0" brushRef="#br0" timeOffset="10342.65">8788 5036 26 0,'17'-3'13'0,"-17"6"-10"16,0-3 23-16,4 3-26 16,-4 3 0-16,-4 0-1 15,-6 7 0-15,-8 3 1 16,-3-1 1-16,0-2-1 15,0 12 1-15,3 0-1 16,0 6 1-16,8-2 0 16,3-4 1-16,3-7-1 15,1 1 0-15,3-6-1 16,3-4 1-16,4-9 0 16,4 0 0-16,-1-6-1 0,1 3 0 15,0-13 0-15,-1 4 1 16,4-1-1-16,-3 1 1 15,3-1-1-15,-3-3 1 16,-1 10-1-16,1 6 0 16,-1 3 0-16,1 3 1 15,-1 4-1-15,1-1 0 16,0 4-1-16,-1-1 0 16,4 4-7-16,-7-7 1 0,4 1-3 15,0-10 0 1</inkml:trace>
  <inkml:trace contextRef="#ctx0" brushRef="#br0" timeOffset="10703.91">9028 5240 27 0,'7'28'13'0,"0"-13"-9"15,-7-15 21-15,3 4-25 16,1-14 1-16,-1-2 0 16,1-7 0-16,-1 0-1 15,1 3 1-15,-1-3 0 16,4 4 1-16,1-10-1 16,-1 3 0-16,0 3 0 0,3 3 1 15,-3 4-1-15,-3 2 0 16,6 7-1-16,1 6 1 15,3 7-1-15,0 5 1 16,0 11-1-16,0-1 1 16,1 12-2-16,-1-5 1 15,-4-1-1-15,1-3 1 16,-1-3-6-16,1-9 1 16,-4-4-6-16,0-2 1 15</inkml:trace>
  <inkml:trace contextRef="#ctx0" brushRef="#br0" timeOffset="11109.04">9433 5214 34 0,'0'32'17'0,"4"-1"-17"16,-1-28 27-16,-3 4-27 16,0-1 1-16,0-6 1 15,0 0 0-15,0-6-3 16,4-1 1-16,-1-8 1 16,1-1 0-16,-1-3-1 15,1 0 0-15,0-3-1 16,-1 0 1-16,1 0-1 0,3 7 1 15,3 9 0-15,4-1 1 16,4 14 1-16,7 2 0 16,-8 10 1-16,8 15 1 15,-4-2-1-15,0 15 0 16,4-3-1-16,0 3 1 16,-4-13-4-16,-3-6 1 15,-1-9-9-15,-3 0 0 0,-3-19-5 16,-1-13 1-1</inkml:trace>
  <inkml:trace contextRef="#ctx0" brushRef="#br0" timeOffset="11678.53">11853 4352 41 0,'-14'22'20'0,"-32"-3"-12"0,29-19 35 16,-8 6-42-16,-10 0 0 15,-1 7 1-15,-6-1 1 16,0 7-4-16,-1 6 1 15,1 0 1-15,7-3 1 16,3 0-1-16,11 3 0 0,0-3-1 16,7 0 1-16,7 7-1 15,10-1 0-15,11-9 0 16,14 6 1-16,4-3 0 16,4 9 0-16,-1 4-1 15,0 2 1-15,-3-12-1 16,-7 7 1-16,-11 5-2 15,-11 7 1-15,-10-3-2 16,-7 3 0-16,-11-7-3 16,-3-2 1-16,-4-4-6 15,1-9 0-15,6-6-5 16,4-10 0-16</inkml:trace>
  <inkml:trace contextRef="#ctx0" brushRef="#br0" timeOffset="11950.2">11875 5086 40 0,'-8'41'20'0,"8"-10"-25"0,4-12 32 15,-4-4-27 1,0 11 1-16,0 2 0 0,0-6 1 15,4-7-1-15,3-2 0 16,3-7 2-16,4-6 1 0,4-9-1 16,0-7 0-16,-1-6-2 15,1 0 1-15,-1-3-8 16,5-3 1-16,-1-7-9 16,-4 4 1-16</inkml:trace>
  <inkml:trace contextRef="#ctx0" brushRef="#br0" timeOffset="12490.94">12294 5312 52 0,'11'25'26'0,"-1"-19"-29"0,-6-6 46 15,3-6-43 1,0-4 0-16,0-2 0 0,4-7 0 16,-4 6 0-16,3-2 0 15,-3 2 0-15,4 1 0 16,-4 9-1-16,0-4 1 16,0 14-1-16,4-7 1 15,-1 6-3-15,1 6 0 16,0-2 0-16,3-4 0 15,0 3 0-15,-4 1 1 16,1-10 0-16,0 0 0 0,-1-6 1 16,4 2 1-1,-3-5-2-15,3 0 1 0,0-1-1 16,0-2 0-16,0-7-1 16,-3 6 1-16,3-2-1 15,-3-4 0-15,3-3 1 16,-4 0 1-16,4 3 0 15,0 3 0-15,4 4 1 16,0 6 0-16,3 9 1 16,-3 9 1-16,3 1 0 15,0 12 0-15,0 6 0 16,0 10 1-16,0-6-1 16,4 5 0-16,-7-8-2 15,6 2 1-15,-2-2-9 16,-5-11 0-16,1-11-3 15,3-7 0-15</inkml:trace>
  <inkml:trace contextRef="#ctx0" brushRef="#br0" timeOffset="13077.15">14041 4045 43 0,'21'-3'21'0,"-14"-4"-15"0,-7 7 40 15,0 0-44-15,0 0 1 16,-7 7 0-16,-11 8 0 16,-10 10-4-16,-7 10 0 15,-8 12 2-15,-6 9 1 16,-4 17-1-16,0 21 0 15,11 18 0-15,3 17 0 16,14 6 0-16,4-3 0 16,10-10-1-16,11-15 0 0,8-26-4 15,9-12 1-15,4-19-9 16,8-25 0-16,2-9-5 16,5-16 1-16</inkml:trace>
  <inkml:trace contextRef="#ctx0" brushRef="#br0" timeOffset="13408">14309 4838 48 0,'-11'53'24'0,"4"29"-25"0,7-54 42 15,0 13-42-15,0 12 1 16,0-6-1-16,4 0 1 15,-1-12-3-15,1-7 0 16,-1-12-5-16,4-13 1 16,-3-9-7-16,3-13 1 15</inkml:trace>
  <inkml:trace contextRef="#ctx0" brushRef="#br0" timeOffset="13752.09">14101 4452 34 0,'14'19'17'0,"7"0"-11"16,-11-16 25-16,8 3-30 15,3 4 1-15,4 2 1 16,7 1 1-16,6 0-3 15,12 2 0-15,6 7 4 16,1 3 1-16,3 0-1 16,3 0 0-16,1 4-2 15,-11-1 1-15,-11 3-3 0,-14 19 1 16,-10-6-3 0,-22 10 0-16,-17-1-1 0,-7 10 0 15,-11 2-1-15,-14-11 0 16,0-7-5-16,0-13 1 15,7 1-8-15,1-10 0 16</inkml:trace>
  <inkml:trace contextRef="#ctx0" brushRef="#br0" timeOffset="14263.58">14990 5233 52 0,'3'38'26'0,"1"-32"-21"0,-4-6 43 0,3 0-49 15,-3 0 1-15,4 0-3 16,-1-3 1-16,1-3-4 15,-4-4 1-15,0 1-11 16,-4 0 0-16</inkml:trace>
  <inkml:trace contextRef="#ctx0" brushRef="#br0" timeOffset="14624.17">15388 4688 38 0,'7'34'19'0,"-14"-6"-12"0,11-12 23 16,-1 3-30-16,1-3 1 15,-4 12 2-15,0-3 0 16,3 3-4-16,-3 7 1 0,4 5 1 16,-4-2 1-16,0-4-2 15,0-12 0 1,0 3-7-16,0-9 1 0,0-10-7 15,0-12 0-15</inkml:trace>
  <inkml:trace contextRef="#ctx0" brushRef="#br0" timeOffset="14893.02">15127 4747 40 0,'14'22'20'0,"7"-6"-17"16,-14-13 31-16,4 0-30 15,7-6 0-15,6 3 2 16,8-3 0-16,7-7-8 16,7 1 1-16,7-10 4 15,14 0 1-15,-7-3-3 16,-7 0 1-16,-8 1-6 0,-2 8 1 15,-8 0-8-15,-10 7 1 16,-11 6-6-16,-11 3 1 16</inkml:trace>
  <inkml:trace contextRef="#ctx0" brushRef="#br0" timeOffset="15133.77">15215 5334 60 0,'32'6'30'16,"46"-28"-40"-16,-54 13 58 0,8-4-49 15,0-3 0-15,3 1-3 16,-7 2 1-16,-3 1-4 15,-4-4 1-15,-7 6-10 16,-3-2 1-16</inkml:trace>
  <inkml:trace contextRef="#ctx0" brushRef="#br0" timeOffset="15401.78">15875 5133 49 0,'7'19'24'0,"4"-19"-24"0,-4-3 40 0,-4 9-42 15,4 0 0-15,0-6-9 16,4 3 1-16,-8-3 2 16,1 0 1-16</inkml:trace>
  <inkml:trace contextRef="#ctx0" brushRef="#br0" timeOffset="15732.06">15879 4380 44 0,'24'57'22'0,"29"-48"-16"0,-35 13 33 16,3 6-37-16,7 13 0 16,7 9 3-16,4 13 1 15,-3 3-6-15,-5 15 0 16,-6 4 3-16,-7 6 1 16,-8 0-3-16,-6-6 1 15,-8-4-6-15,-10-18 0 0,-11-10-14 16,-10-6 0-1</inkml:trace>
  <inkml:trace contextRef="#ctx0" brushRef="#br0" timeOffset="17053.54">3905 6055 34 0,'-7'-6'17'0,"7"12"-2"16,0 0 18-16,0 0-28 15,-3 1 0-15,-4 8 1 16,7 14 1-16,-7 14-10 15,3 11 1-15,4 15 4 16,0 9 1-16,0 16-6 16,0 7 1-16,4-10-6 15,3-19 1-15,-7-16-9 16,-7-28 1-16</inkml:trace>
  <inkml:trace contextRef="#ctx0" brushRef="#br0" timeOffset="17475.22">3588 6666 22 0,'21'22'11'0,"7"16"2"0,-7-29 8 16,8 1-17-16,2 2 0 15,8-2 2-15,10-1 1 16,11-3-9-16,0-3 0 15,0-6 5-15,0-6 1 0,0-7-3 16,-10-6 1-16,-1 3-2 16,-17-6 1-16,-11-6-1 15,-3-3 1-15,-15-1 0 16,-3 4 0-16,-3-1 0 16,-15 10 1-16,4 7-1 15,-11 8 0-15,4 11-3 16,0 14 1-16,0 11-1 15,3 11 0-15,8 7-1 16,6 0 1-16,4 0 0 16,11-6 1-16,-1-3 1 15,11-16 1-15,8-10-1 16,2-15 1 0,8-25-8-1,-11-3 1-15,-7-1-5 16,-10-5 0-16</inkml:trace>
  <inkml:trace contextRef="#ctx0" brushRef="#br0" timeOffset="18361.41">5831 5958 43 0,'-14'22'21'0,"14"43"-17"15,0-55 39-15,0 12-41 16,0 15 0-16,-7 1 0 16,0 15 1-16,0 13-4 15,4 16 0-15,-1-1 2 16,4 4 1-16,0-13-3 15,-7-9 1-15,4-10-6 0,-5-15 0 16,5-19-4-16,-8-4 1 16,-6-12-3-16,-4-9 1 15,-4-6 1-15,0-7 1 16,4 0 4-16,-4 3 0 16,11 1 1-16,-3 5 1 15,13 4-1-15,4-4 1 16,4 7 5-1,-86-28-2 1,206 75 4-16,-78-32 0 0,-7-5 5 16,10-4 0-16,11-6 2 15,-11-4 1-15,4-2-6 16,-10 3 1-16,-5-4-4 16,-9-2 0-16,-8-4-2 15,-11 4 0-15,-6-1-1 16,-8 4 0-16,1 5 0 15,-15 11 1-15,1 5-2 16,-1-5 0-16,0 8-2 16,-6 4 0-16,9 0-2 15,5 0 1-15,-1-1-1 16,1-2 0-16,-1-3 0 16,11-4 1-16,11-3 1 15,-1-6 0-15,11-3 1 16,-3-6 0-16,3-4-1 0,-10 1 1 15,3-4 0-15,-3 4 0 16,3-1 0-16,-4 4 0 16,1 9 2-1,-4 3 0-15,0 9 1 0,0 7 0 16,0 3 0-16,4-3 1 16,-8 6 0-16,4 0 0 15,4 3-4-15,-4-6 0 16,3-12-4-16,5-10 1 15</inkml:trace>
  <inkml:trace contextRef="#ctx0" brushRef="#br0" timeOffset="18675.88">6287 5876 45 0,'0'53'22'0,"10"41"-26"16,-10-72 47-16,4 25-44 15,-1 13 1-15,1 12 0 16,3 25 0-16,-4-9-1 16,4 6 0-16,-7-9-4 15,0-22 0-15,0-10-8 0,0-19 0 16</inkml:trace>
  <inkml:trace contextRef="#ctx0" brushRef="#br0" timeOffset="20116.24">6625 6080 41 0,'14'-9'20'0,"4"9"-15"0,-11 3 32 16,-3 0-34-16,-4 6 1 15,-4 7 0-15,-7 6 1 16,-3 6-8-16,-10-3 1 15,-8 10 4-15,-3-4 1 16,3 7-3-16,-3-7 0 16,3-6-1-16,0 0 1 15,0-3 0-15,11-9 0 0,3-4-2 16,8 0 1-16,-1-5-1 16,11-4 0-16,0 0-1 15,11-4 0-15,-1-2 0 16,-2 9 1-16,6 0 0 15,3 4 0-15,4 5 1 16,1 1 0-16,-1 2 0 16,0 11 1-16,4 2-1 15,-4-3 1-15,-11 6 0 16,5 1 0-16,-1-1-1 16,-4 0 1-16,1-2-2 15,-4-4 1-15,3-3-5 16,1-7 1-16,0-5-7 15,-1-13 1-15</inkml:trace>
  <inkml:trace contextRef="#ctx0" brushRef="#br0" timeOffset="20567.71">6872 6064 43 0,'7'19'21'0,"-3"-19"-25"16,-4 6 38-1,-4 38-33 1,-3 13 0-16,0 9-1 16,4 6 1-16,-1 0-2 0,4 3 0 15,-4-6-3 1,4-6 1-16,0-19-9 0,0-10 0 16</inkml:trace>
  <inkml:trace contextRef="#ctx0" brushRef="#br0" timeOffset="20957.41">7017 6701 48 0,'21'22'24'0,"21"-22"-25"15,-28-7 40-15,4-2-40 16,-4 0 1-16,4-7-1 16,-1-3 0-16,-2-6 0 15,-5 0 0-15,-3 3-1 16,-3 0 1-16,-4 6-1 16,-4 1 0-16,-3 18 0 15,4 9 0-15,-15 7 0 16,7-3 0-16,4 9 1 15,4 6 0-15,3 4 0 16,3-4 1-16,8 1 2 16,3-7 1-16,7-3 0 15,7-10 0-15,4-2-3 16,7-10 1-16,-7 3-11 16,-1-13 0-16,-6-9-4 0,7 1 1 15</inkml:trace>
  <inkml:trace contextRef="#ctx0" brushRef="#br0" timeOffset="21558.96">8329 6782 42 0,'0'22'21'0,"7"-9"-27"16,-7-13 41-16,0 0-35 15,0 0 1-15,4 3 0 0,-4-3 1 16,0 0-2-16,0 0 1 15,3-9 1-15,4-7 1 16,0-3-1-16,4-6 0 16,3-3-1-16,0 15 1 15,7-9-1-15,-3 0 0 16,0 4-1-16,-4 2 1 16,0 3-1-16,3 10 0 0,-2 6 0 15,-1-3 0-15,-4 7 0 16,-6 5 0-16,3 10 0 15,0 6 0-15,0 0-1 16,0 7 1-16,0 3-2 16,4-1 0-16,-4-5-4 15,0-7 1-15,3-10-9 16,1-11 1-16</inkml:trace>
  <inkml:trace contextRef="#ctx0" brushRef="#br0" timeOffset="21963.6">8805 6829 48 0,'11'7'24'0,"14"5"-25"0,-11-12 40 15,3-6-39-15,1 3 0 16,7-10 0-16,-8-2 1 16,1-7-2-16,-4-7 0 15,-3 4 0-15,-11 3 1 16,0-9-2-16,-11 3 0 16,1 3-1-16,-1 6 0 15,0 6 0-15,4 10 0 16,-3 9 0-16,-1 1 0 0,8 5 1 15,3 7 1-15,3 6 0 16,8 7 1-16,-1-7 0 16,4 6 0-16,4 0 0 15,3 1 1-15,0-4-3 16,1 0 0-16,-5-6-7 16,4-9 1-16,-3-13-2 15,3-13 0-15</inkml:trace>
  <inkml:trace contextRef="#ctx0" brushRef="#br0" timeOffset="22400.1">9384 6757 40 0,'7'19'20'0,"4"9"-24"0,-8-25 40 15,4 4-33 1,-3 2 1-16,-1 7 0 0,4 3 1 16,-3-4-7-16,3-2 1 15,0-4 4-15,0-2 0 16,0 2-2-16,0-6 0 16,4 0-1-16,-1-3 0 15,1 0 0-15,-1 6 0 0,1 4-1 16,0-1 1-1,3 4 0-15,-7 2 0 0,3 4-1 16,1-3 1-16,3-3-1 16,0-1 1-1,0-6-1-15,0-3 1 0,0-3 0 16,4-6 0-16,0 0 0 16,3-3 0-16,0-4-1 15,0-3 1-15,0 1-1 16,-3-10 1-16,0-1-2 15,-4 1 0-15,0-3-7 16,-4-3 0-16,-10-4-4 16,-3 10 0-16</inkml:trace>
  <inkml:trace contextRef="#ctx0" brushRef="#br0" timeOffset="22939.79">8153 6049 30 0,'0'12'15'0,"0"1"-12"15,3-7 21-15,4-6-24 0,-7 3 0 16,0 6-3-16,4 1 0 16,-4 2 0-16,3-2 1 15,1-1-7-15,-1 1 1 16,8-7-1-16,0-3 0 16</inkml:trace>
  <inkml:trace contextRef="#ctx0" brushRef="#br0" timeOffset="23072.81">8266 5986 33 0,'0'25'16'0,"7"22"-22"15,-4-44 35-15,-3 7-33 16,4 8 0-16,-4 7-14 16,-4 7 1-16</inkml:trace>
  <inkml:trace contextRef="#ctx0" brushRef="#br0" timeOffset="23720.49">9955 6036 39 0,'4'9'19'0,"3"29"-20"0,-3-44 33 16,-1 9-32-16,1 3 0 15,-4 7-2-15,3 2 1 16,1 1-2-16,3 0 0 16,-7-1-8-16,3-5 1 15,-3-10-1-15,7-10 1 16</inkml:trace>
  <inkml:trace contextRef="#ctx0" brushRef="#br0" timeOffset="23854.59">10047 5973 36 0,'14'44'18'0,"0"16"-26"0,-10-41 37 0,-1 9-40 15,1 0 1-15,-8 3-8 16,4-2 0-16</inkml:trace>
  <inkml:trace contextRef="#ctx0" brushRef="#br0" timeOffset="24890.33">11490 6826 55 0,'-11'50'27'0,"-3"19"-35"0,14-59 55 15,0 5-48-15,-3-5 1 16,3-4 0-16,3-6 0 16,4-6 0-16,4-13 0 15,3-3 0-15,0-3 0 0,4-6-1 16,-1-4 1-16,5-2-2 16,-5 5 1-16,4 7-3 15,-3 3 1-15,0 6-3 16,-4 7 1-16,0 6-2 15,0 3 1-15,0 3 0 16,-7 6 0-16,4 4 2 16,-8 3 0-16,4-1 1 15,-7-2 1-15,4-1 1 16,-4-2 1-16,3-1-1 16,-3-2 1-16,0-7-1 15,4 3 0-15,3-6 0 16,0-7 1-16,0-6 0 15,4-2 0-15,-1-4 0 16,1 3 1-16,-1 6-1 16,1 1 1-16,0 2-2 0,-1-5 0 15,-3 8-1-15,0 1 1 16,0 6-1-16,0 6 1 16,-3 4 0-16,-1 6 1 15,1 2 1-15,0 1 0 16,-1 0 0-16,4 0 1 15,0 3-3-15,0-7 0 16,0-2-6-16,4-10 1 16</inkml:trace>
  <inkml:trace contextRef="#ctx0" brushRef="#br0" timeOffset="25312.16">12231 6644 33 0,'3'-6'16'15,"-6"12"-15"-15,-1-6 30 0,-3 4-31 16,-3-1 0-16,-4 3 0 16,-1 0 1-16,1 4-1 15,4 2 0-15,-4 4 0 16,3-4 0-16,-3 7 0 15,3 0 0-15,4-3-1 16,4-4 0-16,6-2 0 16,4-1 0-16,0-6-1 15,4 0 1-15,0-6 0 0,3-3 0 16,-4-4 1-16,4-2 0 16,0-4-3-16,1 1 1 15,-5 2-1-15,1 0 0 16,-1 7-1-16,1 6 1 15,0 10-1-15,-1 5 0 16,-3 1 0-16,0 3 0 16,4 6 0-16,-1 0 0 15,1-3-1-15,0 6 0 16,3-12 0-16,-4-4 1 0</inkml:trace>
  <inkml:trace contextRef="#ctx0" brushRef="#br0" timeOffset="25626.19">12679 5810 45 0,'3'25'22'0,"1"7"-28"15,-4-17 54-15,0 4-49 16,-4 16 1-16,1-1 0 0,-4 16 0 16,-4 10 0-16,-3 18 0 15,0 16-2-15,0 0 1 16,0-3-3-16,-4-9 0 15,4-13-10-15,-4-19 1 16</inkml:trace>
  <inkml:trace contextRef="#ctx0" brushRef="#br0" timeOffset="26152.68">12086 6823 39 0,'21'3'19'0,"18"-3"-14"16,-21-3 27-16,10-13-31 16,11-12 0-16,3-6 2 15,11-20 0-15,11-11-4 16,3-11 1-16,-4-12 1 15,-3 4 1-15,-11 18-2 16,-6 10 1-16,-4 2-1 16,-8 20 0-16,1 6-3 15,-7 15 0-15,-1 7-2 0,-2 18 1 16,-5 13-2-16,-3 0 1 16,-3 4 0-16,-4-1 1 15,0-3 2-15,0-3 0 16,4-6 2-16,-4-4 0 15,0-6 0-15,0 1 1 16,0-7-2-16,0-3 1 16,-3 6-1-16,3-3 0 15,-7 6 0-15,3 10 0 16,4 2 1-16,4 4 0 16,3 0 1-16,7 3 1 15,4-3 1-15,6 3 1 0,5-6 0 16,3-6 0-16,3-4-1 15,0-3 0-15,1-9-6 16,-1-3 1-16,-7-3-9 16,-10-7 0-16</inkml:trace>
  <inkml:trace contextRef="#ctx0" brushRef="#br0" timeOffset="26469.51">13712 6613 58 0,'0'44'29'0,"-7"-41"-33"0,7-9 55 0,0 6-55 16,0 0 1-16,0 0-30 15,-7-6 0-15</inkml:trace>
  <inkml:trace contextRef="#ctx0" brushRef="#br0" timeOffset="38416.75">17995 4584 28 0,'-3'0'14'0,"3"0"-4"0,3 3 14 16,-3 0-21-16,0 4 1 16,-3 2 2-16,3 4 0 0,-4 2-7 15,1 10 0-15,-1 10 4 16,1 6 1-16,-1 12-4 15,-3 0 1-15,3 10-4 16,1-3 0-16,3-1-6 16,0-2 0-16,0-13-4 15,-4-26 0-15</inkml:trace>
  <inkml:trace contextRef="#ctx0" brushRef="#br0" timeOffset="38959.22">17868 4606 40 0,'7'10'20'0,"7"8"-20"0,-7-15 37 16,0 1-34 0,4-1 0-16,3 6 2 0,7-12 0 15,8 3-6-15,6-6 0 16,4-1 4-16,7-2 1 16,3 3-2-16,0 0 0 15,-6 2-1-15,-8 1 1 16,-7 0-2-16,-10 3 0 0,-11 13-1 15,-7 2 1-15,-7 4-2 16,-7 3 0-16,-4-3-2 16,0 3 0-16,1 0-1 15,-1 6 0-15,4-3 0 16,3 0 0-16,4 0 1 16,4-3 0-16,6 0 3 15,8-3 1-15,7-3 2 16,6-10 0-16,4 0 1 15,1 7 0-15,-5-4 0 16,-6 7 1-16,-7 3-2 16,-11 9 1-16,-14-3-3 15,-11 9 1-15,-7 1-2 16,-14 3 1-16,-3-1-4 16,3-5 0-16,0-7-9 15,4-3 0-15</inkml:trace>
  <inkml:trace contextRef="#ctx0" brushRef="#br0" timeOffset="39604.85">18503 5337 45 0,'7'19'22'0,"18"-45"-21"0,-14 23 34 16,3-6-34-16,3-7 1 15,1-3 0-15,0-6 1 16,-1 7-4-16,-3-4 0 16,-3 0 2-16,-4 3 0 15,-4-6-1-15,-3-3 1 16,-7 2-2-16,-3 4 1 0,-4 7-1 15,-4-7 1-15,0 12-2 16,-3 7 0-16,7 10 0 16,0 8 1-16,0 10 0 15,3 4 1-15,4 11 0 16,4 4 0-16,3-3 0 16,7 3 0-16,7 0-3 15,7-13 0-15,7 4-10 16,4-26 1-16</inkml:trace>
  <inkml:trace contextRef="#ctx0" brushRef="#br0" timeOffset="39980.9">18898 5312 44 0,'-3'62'22'0,"-4"-18"-25"0,7-34 34 15,0 5-32-15,-4-5 1 16,4-4-1-16,0-3 1 16,0-3 0-16,0-6 0 15,4-7-2-15,-1-2 1 16,4-7-3-16,4-3 0 16,-1 0-1-16,8-7 0 15,-4 10-2-15,0 3 1 16,0 7 1-16,-3 2 1 15,0 4 2-15,-1 9 0 0,1 0 1 16,-1 4 1-16,4 5 1 16,-3 4 1-1,0 3 0-15,3 6 0 0,-4 3 0 16,4-6 1-16,1 6-1 16,2-6 0-16,1-6-3 15,-1 0 0-15,5-4-7 16,-1 1 1-16</inkml:trace>
  <inkml:trace contextRef="#ctx0" brushRef="#br0" timeOffset="40446.06">19738 4766 51 0,'11'56'25'0,"-11"39"-35"0,0-77 51 16,3 20-41-16,1 12 1 16,-8 13 1-16,8-7 0 15,-4 4-2-15,3-13 0 16,1-9 1-16,-1-4 1 15,-3-9-1-15,0-9 1 0,-3-7-2 16,-4-6 0-16,-4-9 0 16,-7-6 0-16,1-7-1 15,-8 6 0-15,4-2-1 16,-4-1 1-16,0 10-2 16,-3 2 1-16,0 14 1 15,7 6 0-15,3 12 0 16,8 16 1-16,10-4 0 15,7 11 1-15,3-8 1 16,4-5 0-16,8-3-1 16,9-17 0-16,12-5-2 15,-1-10 0-15,4-6-9 16,0-6 1-16,0-7-5 16,-1 3 0-16</inkml:trace>
  <inkml:trace contextRef="#ctx0" brushRef="#br0" timeOffset="41063.08">21745 5026 37 0,'0'38'18'0,"0"25"-13"0,0-41 30 15,-3 9-33-15,-1 7 0 16,1 5 0-16,3 8 1 0,-4-4-6 16,4-10 0-1,0-5-5-15,0-10 1 0,0-10-6 16,-7-9 0-16</inkml:trace>
  <inkml:trace contextRef="#ctx0" brushRef="#br0" timeOffset="41554.39">21424 5001 46 0,'0'10'23'0,"0"2"-22"15,4-9 43-15,-1 0-42 16,4-3 1-16,7-3 1 15,4-6 1-15,10 3-6 16,11-7 1-16,10-9 5 16,-3 0 0-16,4-6-1 15,3 3 0-15,-4 3-2 0,-7 3 1 16,-6 7-1-16,-8 8 0 16,-10 14-3-16,-8 15 0 15,-13-3-4-15,-15 9 1 16,-3 4-2-16,0 5 0 15,-8-11-3-15,-2 5 0 16,-5-2 1-16,5-4 1 16,2-3 2-16,8-13 0 15,7 7 2-15,7-9 0 16,7-1 3-16,7-3 1 0,4 7 0 16,6 3 0-16,1-4 1 15,0 4 1-15,3 9 0 16,0 3 1-16,4 7-1 15,3 5 0-15,-3-8 0 16,-1-1 0-16,1-3-3 16,-4 0 0-16,0-2-5 15,7-8 0-15,-6-5-9 16,-1-13 1-16</inkml:trace>
  <inkml:trace contextRef="#ctx0" brushRef="#br0" timeOffset="41768.54">22253 5519 48 0,'4'34'24'0,"3"-21"-20"0,-7-7 38 15,3 0-43-15,-3 4 1 16,4-7-2-16,-1 0 0 15,1-3-5-15,3-6 1 16,0-7-9-16,-7-3 1 16</inkml:trace>
  <inkml:trace contextRef="#ctx0" brushRef="#br0" timeOffset="42170.59">22828 4938 65 0,'0'54'32'0,"-24"-70"-43"16,13 22 61-16,-7 10-50 15,-6 3 0-15,-8 3-1 16,0 9 1-16,4-15-1 15,3 3 1-15,1 3-1 16,2 3 0-16,8-10-1 16,4 4 1-16,6-9 0 15,8-1 0-15,6 4 0 16,11-4 1-16,8 4 0 0,2-4 1 16,1 3-1-16,-7 4 1 15,-4 9-1-15,-7-9 0 16,-7 6-1-16,-10 16 1 15,-8-7-1-15,-10-6 0 16,-4 3-2-16,1-3 1 16,-1 0-5-16,4-3 0 15,7-3-8-15,6-6 0 16</inkml:trace>
  <inkml:trace contextRef="#ctx0" brushRef="#br0" timeOffset="42383.9">23079 5550 73 0,'10'0'36'0,"-3"50"-49"15,0-37 68-15,0 2-57 16,4 1 0-16,0 3-18 15,-4-10 0-15,0-6 12 16,3-3 0-16</inkml:trace>
  <inkml:trace contextRef="#ctx0" brushRef="#br0" timeOffset="45805.6">25090 4804 56 0,'3'25'28'0,"1"47"-30"15,-4-60 44-15,0 20-43 16,-4 15 1-16,-3 6-1 15,-7 16 0-15,0 9 0 16,0 1 0-16,-4 9-4 16,0-13 0-16,1-12-7 15,3-19 1-15,3-10-4 16,1-15 0-16</inkml:trace>
  <inkml:trace contextRef="#ctx0" brushRef="#br0" timeOffset="46269.65">24694 5409 47 0,'29'19'23'0,"27"-1"-29"0,-35-14 45 16,11-1-39-16,10 0 0 15,4 0 0-15,-3-3 0 16,2 0-1-16,5 0 1 0,-1 0-1 16,-6 0 1-16,-5-9-1 15,1 2 0-15,-7-5 0 16,-4-1 0-16,-7-6 2 16,-3 1 0-16,-7-1 0 15,-4-3 1-15,-7 6 0 16,-4 1 0-16,-3 8-1 15,-7 1 1-15,-4 6-4 16,-6 9 0-16,2 7-3 16,1 6 1-16,0 16-3 15,7 6 0-15,7 3 0 16,7-4 1-16,7-5 3 16,11-3 1-16,-1-13 5 15,8-10 0-15,3-9 3 16,0-9 0-16,-3-7-2 15,-4 1 1-15,-7 6-8 16,-7-10 0-16,-7-6-9 0,0 0 0 16</inkml:trace>
  <inkml:trace contextRef="#ctx0" brushRef="#br0" timeOffset="46766.14">27047 5421 46 0,'-21'-3'23'0,"-14"35"-25"15,28-26 41-15,-7 3-39 0,-7 4 0 16,3-1 1-16,-3 1 0 16,0 9-1-16,3 6 0 15,0 7 0-15,8-1 1 16,6 16 0-16,11-6 0 16,8-3-1-16,9-7 0 15,11-12-3-15,15-9 1 16,-1-13-12-16,4-25 1 15,-10-7-2-15,6-2 1 32</inkml:trace>
  <inkml:trace contextRef="#ctx0" brushRef="#br0" timeOffset="47186.67">27506 5503 46 0,'4'22'23'0,"-4"-10"-24"0,-4-12 46 16,-3 0-45-16,-7-3 0 15,-11-3 0-15,-7 3 0 16,4 3 0-16,0 3 0 16,-4 3 0-16,-3 4 0 15,0 12 0-15,3 6 1 16,4 0-3-16,7 0 0 15,6 10-1-15,8-10 0 16,11-3-1-16,10-6 1 0,7-6-1 16,7-7 1-16,4-9-2 15,3-7 0-15,4 1-6 16,0-13 0-16</inkml:trace>
  <inkml:trace contextRef="#ctx0" brushRef="#br0" timeOffset="47563.75">27534 5726 34 0,'4'28'17'0,"3"-16"-14"16,-4-12 25-16,4 0-28 15,1-9 0-15,-1-4 0 16,3 4 0-16,1-7 0 15,3 1 0-15,0-7 0 16,0 0 0-16,0 0 1 0,0 6 0 16,4 7-1-16,-4 2 1 15,4 4 0-15,-1 3 0 16,-3 3-1-16,4 4 1 16,-4 2-1-16,0 4 1 15,0 2-1-15,-3 1 1 16,-4 3-1-16,0 9 1 15,-3 0 0-15,3 4 0 16,3-4-1-16,1-3 0 16,-1-6-2-16,5-4 0 15,2-5-9-15,1-7 0 0,-1-9-1 16,12-7 1-16</inkml:trace>
  <inkml:trace contextRef="#ctx0" brushRef="#br0" timeOffset="48041.65">28377 4841 47 0,'4'10'23'0,"0"34"-33"0,-4-29 49 0,-4 1-38 16,-3 15 1-16,-7 10 0 15,-7 25 0-15,-4 19-3 16,-3 15 1-16,-4 13 1 15,7 0 0-15,4-13-1 16,3-18 1-16,4-17-5 16,4-21 0-16,3-15-10 15,3-26 1-15</inkml:trace>
  <inkml:trace contextRef="#ctx0" brushRef="#br0" timeOffset="48254.06">27940 5550 53 0,'0'13'26'0,"25"15"-24"0,-15-22 43 16,4 3-45-16,4 4 1 16,7 3-1-16,10-1 1 15,7 4-2-15,4-9 0 16,0-1-5-16,-4-3 1 15,-10 4-11-15,-4-10 1 16</inkml:trace>
  <inkml:trace contextRef="#ctx0" brushRef="#br0" timeOffset="48567.5">28381 5691 44 0,'14'25'22'15,"-3"-28"-15"-15,-1 0 29 0,4 3-36 16,0-3 0-16,4 0-1 16,-4-10 1-16,-3 4 0 15,-1-1 0-15,-6 1 0 16,-4-4 0-16,-4 7-1 16,-3 6 1-16,-3 6-1 15,-4 10 0-15,-4 0-1 16,7 6 1-16,4 6 0 15,0 6 0-15,0-5 1 16,4 8 0-16,10-5 1 16,3-4 0-16,8 0-3 15,7-12 1-15,3-4-7 16,0-2 1-16,7-26-6 16,4-3 0-16</inkml:trace>
  <inkml:trace contextRef="#ctx0" brushRef="#br0" timeOffset="48749.05">28942 5616 34 0,'-11'53'17'0,"-17"-12"-22"0,18-29 27 0,-8 7-24 16,-3 6 1-16,0 0-1 15,-1 4 1-15,1-11-1 16,4 1 0-16,6-9-7 15,0-4 1-15</inkml:trace>
  <inkml:trace contextRef="#ctx0" brushRef="#br0" timeOffset="48956.52">28847 5707 19 0,'10'0'9'0,"4"12"6"15,-10-12 11-15,3 10-23 16,-4 2 1-16,1 13 0 16,0 0 1-16,-1 4-7 15,4-4 1-15,0 6 3 16,0-3 0-16,0-3-3 0,0-6 0 16,-3-3-10-16,3-16 1 15</inkml:trace>
  <inkml:trace contextRef="#ctx0" brushRef="#br0" timeOffset="49226.75">29298 4841 42 0,'0'38'21'0,"-10"53"-26"0,6-63 33 0,-3 10-28 16,-4 24 1-16,-3 17-1 16,0 9 1-16,4 15-1 15,3-12 0-15,0-6 0 16,-1-16 1-16,1-13-3 16,0-18 0-16,0-16-5 15,0-13 0-15,0-15-4 16,0-10 0-16</inkml:trace>
  <inkml:trace contextRef="#ctx0" brushRef="#br0" timeOffset="49407.95">29012 5525 48 0,'36'9'24'0,"13"4"-28"0,-35-13 47 16,7 0-43-16,11-3 0 15,10 0-1-15,8-1 1 16,-1-5-5-16,-6 0 1 16,-5-13-10-16,-2-3 1 15</inkml:trace>
  <inkml:trace contextRef="#ctx0" brushRef="#br0" timeOffset="49857.12">30840 5726 31 0,'-4'-4'15'0,"4"1"-6"15,0 3 16-15,-3-3-24 16,-8 0 0-16,-3 0 0 0,-7-3 1 15,-4 6-2-15,1 0 0 16,2 0 1-16,1 6 0 16,4 10-2-16,2 9 0 15,12 6-4-15,6 0 1 32,29 20-2-32,0-17 0 0,0-15-1 15,3-13 1 1,-3-9-3-16,-1-13 0 0</inkml:trace>
  <inkml:trace contextRef="#ctx0" brushRef="#br0" timeOffset="50157.46">31175 5864 36 0,'-7'-4'18'0,"-7"-55"-18"16,14 31 36-16,-4-19-31 15,-6-16 1-15,-8-19 2 16,-7-12 1-16,-3-22-11 16,0-3 0-16,7 3 7 15,14-3 0-15,10 19-2 0,15 12 0 16,7 3-2-16,-1 25 0 15,15 20-4-15,3 21 0 16,1 13-8-16,-4 24 1 16,-8 14-7-16,-2 5 1 15</inkml:trace>
  <inkml:trace contextRef="#ctx0" brushRef="#br0" timeOffset="50326.23">30935 5418 61 0,'53'13'30'0,"46"-13"-42"0,-75-6 57 0,19 2-53 16,3 1 0-16,-4-9-23 16,-3 2 1-16</inkml:trace>
  <inkml:trace contextRef="#ctx0" brushRef="#br0" timeOffset="51256.23">19424 6892 38 0,'-4'-6'19'0,"8"-26"-13"16,-4 26 20-16,0-13-22 16,3-3 0-16,1-6 3 15,3-3 1-15,-3 6-10 16,3 3 1-16,3-6 6 16,4 3 0-16,4-1-2 15,0 8 0-15,-1 2-4 16,1 10 1-16,3-1-8 0,0 7 0 15,-3-6-8-15,0 6 0 16</inkml:trace>
  <inkml:trace contextRef="#ctx0" brushRef="#br0" timeOffset="51615.12">19618 6839 49 0,'11'28'24'0,"20"-3"-20"0,-17-22 39 0,4 0-43 16,3-3 0-16,4-12 0 16,0-1 0-16,-1 1-1 15,-3-7 1-15,-3-3-1 16,-4-6 0-16,-7 0-1 15,-3 6 1-15,-8 3-3 16,-3 3 0-16,0 4-2 16,0 2 0-16,-3 10-1 15,-1 10 1-15,0 5 0 16,4 10 1-16,0 0 1 16,4 10 1-16,3 3 1 15,7 2 1-15,3-5-5 16,4-7 1-16,8-6-3 0,-1-10 1 15</inkml:trace>
  <inkml:trace contextRef="#ctx0" brushRef="#br0" timeOffset="52229.21">20175 6811 28 0,'0'-4'14'0,"11"4"-7"0,-11 0 26 16,0 0-34-16,-4 4 1 15,-3-1 0-15,0 0 0 0,0 3 0 16,-3 4 0-16,-1 8 0 16,-3 4 0-16,3 3 0 15,1-3 1-15,3-3-1 16,3 0 0-16,4-3 0 16,4-4 0-16,3-2 0 15,3-4 0-15,5-3-1 16,-1-6 1-16,3-3 0 15,1 2 0-15,3-2 0 16,0 0 0-16,0-7-3 16,-3 4 0-16,0 0-2 15,-4-1 1-15,0 7-2 16,0-3 1-16,-3 3-1 16,-1 6 0-16,1 3 3 15,-4 0 0-15,0 4 1 16,3-1 1-16,-2 0 1 15,2 1 1-15,1-4 1 16,3-3 1-16,7-9 1 0,4-7 1 16,6-8 0-16,5-11 1 15,-5-15 0-15,-2-9 0 16,-8-13-2-16,-4-13 1 16,-2-6-3-16,-5-9 1 15,1 13-2-15,-8-7 0 16,-6 6-1-16,-1 7 0 15,-3 15 0-15,-3 9 0 16,-1 20 0-16,-3 21 1 0,3 23-1 16,1 15 1-16,3 28-2 15,3 29 1-15,11 28-1 16,7 12 1-16,4-3-1 16,-4-6 1-16,4-25-5 15,3-13 0-15,7-22-6 16,4-12 1-16</inkml:trace>
  <inkml:trace contextRef="#ctx0" brushRef="#br0" timeOffset="52891.71">22430 7137 50 0,'24'50'25'0,"5"-13"-28"15,-19-24 45-15,1 0-42 16,-1-1 0-16,1 1-1 16,3-7 0-16,0-3 1 15,-3-3 0-15,3-6-1 16,-4 3 1-16,1-4-1 16,0 4 1-16,-1 3 0 15,1 3 0-15,-1 4-1 16,4-1 1-16,1 3-1 15,2-2 0-15,1-1 0 0,3-3 1 16,4-3-1-16,-1 0 1 16,-2-6 0-16,-1-4 1 15,-4-2-1-15,-3-1 1 16,1-2-1-16,-1 5 0 16,0 1 1-16,0-7 0 15,-4-3-2-15,1 0 1 31,0-9-12-31,-1-3 1 16,-3 3-3-16,0-4 1 16</inkml:trace>
  <inkml:trace contextRef="#ctx0" brushRef="#br0" timeOffset="53280.88">23297 7118 47 0,'15'6'23'0,"-12"0"-25"16,-3-6 43-16,0-6-41 15,-3 0 0-15,-8 0-1 16,-7-1 0-16,-6-2 1 16,-5 0 0-16,1 2-1 15,-4 4 1-15,-3 3-2 0,7 6 0 16,3 7 0-16,4 6 1 16,11-4-3-16,6 4 1 15,8 0-1-15,6 0 0 16,4 0 2-16,7-7 0 15,4-2-1-15,7-4 1 16,0-6-6-16,-1-3 1 16,-2 0-2-16,-5-7 0 15</inkml:trace>
  <inkml:trace contextRef="#ctx0" brushRef="#br0" timeOffset="53552.42">23428 7212 29 0,'0'-13'14'0,"0"20"-10"16,0-7 25-16,0-7-28 15,-4-5 1-15,1-4 5 16,-1-3 1-16,1 1-8 16,-1 2 1-16,4 3 5 15,7 4 1-15,0 0-2 16,4 2 1-16,14 1-3 15,-1 0 0-15,5-1-2 16,2 1 0-16,-2-3-4 16,-1-4 1-16,-3-2-7 0,-1-7 1 15,1-10-8 1,-4-2 0-16</inkml:trace>
  <inkml:trace contextRef="#ctx0" brushRef="#br0" timeOffset="53776.96">23904 6384 55 0,'0'94'27'0,"-3"16"-30"0,3-72 48 0,-4 15-45 15,1 22 0-15,3 13 1 16,3 0 0-16,4-4-2 15,0-8 0-15,0-14-4 16,0-15 0-16,4-9-10 16,7-13 0-16</inkml:trace>
  <inkml:trace contextRef="#ctx0" brushRef="#br0" timeOffset="54394.54">24493 6437 47 0,'4'54'23'0,"10"27"-22"0,-10-65 34 0,-4 12-34 16,3 10 1-16,-3-1 2 15,4 7 1-15,-1 3-5 16,1-3 1-16,-1 0 3 16,-3-12 0-16,4-7-1 15,-1-10 0-15,1-2-2 16,-4-7 1-16,-4-6-3 15,-3-6 1-15,-7-4-2 16,-11-5 0-16,-6-4-1 16,-12 3 1-16,1 7-1 15,0 9 0-15,3 9 0 0,0 7 1 16,7 9 1-16,15 9 0 16,10 4 0-16,7 3 1 15,10-10 0-15,11-3 0 16,15-6-2-16,9-3 0 15,5-6-10-15,-1-7 1 16,4-12-3 0,0 0 0-16</inkml:trace>
  <inkml:trace contextRef="#ctx0" brushRef="#br0" timeOffset="55053.25">26405 7030 34 0,'-3'6'17'0,"-15"7"-17"0,15-10 28 15,-4 3-28-15,-4 7 0 16,-3 3 0-16,-4 9 1 16,4 0 0-16,-3 6 1 15,6 4-1-15,0-1 1 16,4-3 0-16,7 1 0 0,7-4-1 16,4-6 1-1,3-6-2-15,4-13 1 16,-1-3-2-16,1-3 1 0,-4-10-2 15,0-6 1-15,-3-6-2 16,-1 3 1-16,-3 3-4 16,1-3 1-16,-1 0-4 15,-4 7 0-15,4 2-1 16,0 7 0-16,0 9 1 16,4-3 0-16,-4 6 4 15,4 7 1-15,-1 6 5 16,1 6 1-16,-1 3 3 15,4-6 0-15,0 3 0 16,1 0 1-16,2 0-3 16,-3-3 1-16,4 0-6 15,0 0 1-15,3-16-4 16,-4-6 0-16</inkml:trace>
  <inkml:trace contextRef="#ctx0" brushRef="#br0" timeOffset="55460.28">26889 7610 47 0,'0'91'23'0,"-4"6"-22"0,8-68 51 0,-4-7-50 15,0-4 1-15,0-5 0 16,3-1 1-16,-3-12-6 16,0-15 0-16,0-7 3 15,0-16 0-15,-7-12-1 16,4-6 0-16,-1-7-1 16,1 3 0-16,-1-2-1 15,4-4 0-15,0 9-1 16,7 7 1-16,4 3 0 15,3 16 0-15,3 2 0 16,5 17 1-16,2 2 0 16,-2 7 1-16,-5 10 0 15,-3 8 0-15,-10 10-3 16,-4-3 1-16,-7 10-6 16,-4-4 1-16,1 0-7 0,-5-12 0 15</inkml:trace>
  <inkml:trace contextRef="#ctx0" brushRef="#br0" timeOffset="55894.35">27287 7711 49 0,'7'75'24'0,"-7"-3"-23"0,0-63 42 0,0 1-44 15,0-7 1-15,0-6-1 16,-3-13 1-16,-1-6 0 16,1-9 1-16,-4-16-1 15,0-7 0-15,3-2 0 16,1-4 0-16,3-5-1 15,0-1 1-15,3 6-2 16,4 10 0-16,4 0 0 16,14 9 1-16,10 10 0 15,4 9 0-15,-1 15 0 16,5 1 1-16,-8 12 1 16,-7 13 0-16,-10 9-2 15,-15 4 1-15,-10 2-2 0,-10 4 1 16,-8-7-7-16,-7-2 1 15,-3-11-6-15,3-8 0 16</inkml:trace>
  <inkml:trace contextRef="#ctx0" brushRef="#br0" timeOffset="56133">27757 6688 53 0,'7'57'26'0,"-4"56"-33"16,-3-79 48-16,0 19-41 15,4 1 0-15,-1 12 0 16,-3 3 0-16,0-13-4 15,0-9 1-15,0-9-11 16,4-16 0-16</inkml:trace>
  <inkml:trace contextRef="#ctx0" brushRef="#br0" timeOffset="56364.58">27929 7243 54 0,'15'47'27'0,"-8"10"-26"0,-4-45 43 15,-3 4-44-15,7 0 0 16,-7-1-2-16,0-2 1 16,0-4-3-16,0-9 1 15,-7-9-8-15,4-7 0 16,-1-15-5-16,-3-4 1 0</inkml:trace>
  <inkml:trace contextRef="#ctx0" brushRef="#br0" timeOffset="56481.18">27986 7039 5 0,'32'32'2'16,"10"2"1"-16,-31-27-10 0</inkml:trace>
  <inkml:trace contextRef="#ctx0" brushRef="#br0" timeOffset="56734.68">28367 7152 31 0,'25'4'15'0,"-8"30"-13"0,-10-34 30 15,4-3-31-15,-1 3 1 16,5 3-1-16,-5 0 1 15,-3 3-3-15,-7 1 0 16,-7 2 1-16,-7 0 1 16,3 4-2-16,1 6 1 15,-4 3 0-15,0-3 0 16,3 3 0-16,0 3 0 16,4 3-2-16,4 0 1 15,3 0-6-15,3 1 1 16,4-11-4-16,4-8 0 15</inkml:trace>
  <inkml:trace contextRef="#ctx0" brushRef="#br0" timeOffset="57333.7">28811 7278 28 0,'11'-3'14'0,"-11"3"-16"16,0 0 23-16,-4 0-21 15,-6 0 0-15,-1 0-1 16,-3 3 1-16,-3 3 0 16,-1 7 1-16,0 2-1 15,4-2 0-15,0 6 0 16,3 3 0-16,8 6 0 16,3-3 0-16,7-6-1 15,4 3 1-15,3-7-1 0,0-2 0 16,0-7-1-1,0 0 1-15,4-2-1 0,-4-4 0 16,0 0-2-16,-4-4 1 16,1-2 0-16,3 0 1 15,0-4 0-15,0 7 1 16,4 0 1-16,-4 3 0 16,4-6 1-16,3-3 0 15,7-1-1-15,0-9 1 16,1 1-1-16,-1-8 0 15,-4-8 0-15,1-1 0 16,0-8-1-16,0-11 1 0,-4-12-1 16,-4-12 1-16,-6-13 2 15,-4 16 0-15,-7-19 1 16,-11 0 1-16,-3 0 0 16,-7 12 1-16,-7 7 0 15,-4 12 0-15,0 16-2 16,8 22 0-16,3 22-2 15,-1 31 1-15,5 22-1 16,6 7 0-16,8 27 0 16,-4 23 0-16,7 12 1 15,10-3 0-15,1-9-1 16,-1-13 0-16,1-13-5 16,-4-21 1-16,0-22-8 15,-3-20 1-15</inkml:trace>
  <inkml:trace contextRef="#ctx0" brushRef="#br0" timeOffset="57546.2">28945 7162 34 0,'4'15'17'0,"31"-2"-24"0,-21-16 26 0,8-3-24 16,6-1 1-16,3-2-9 16,1 0 1-16,0-1 12 15,-4-2 1-15</inkml:trace>
  <inkml:trace contextRef="#ctx0" brushRef="#br0" timeOffset="57711.27">29383 7193 26 0,'7'28'13'0,"4"29"-9"16,-8-42 26-16,1 4-29 15,-1-6 0-15,1-1 0 16,-1-2 1-16,-3-1-5 16,0-6 0-16,0 0-6 15,-3-6 0-15</inkml:trace>
  <inkml:trace contextRef="#ctx0" brushRef="#br0" timeOffset="58057.07">29528 7240 18 0,'24'-12'9'0,"1"-20"1"0,-18 32 6 0,0 0-11 15,0-3 0-15,0-3 3 16,0 6 0-16,-3-6-11 16,-4 6 0-16,-4 0 6 15,-3 3 1-15,-3 0-3 16,-1-6 1-16,0 9-3 15,-3 7 1-15,4 5-2 16,3 7 1-16,3 1-3 16,1-1 0-16,6 0-3 15,4-3 0-15,7-7-3 16,4-8 1-16</inkml:trace>
  <inkml:trace contextRef="#ctx0" brushRef="#br0" timeOffset="58416.4">29916 7234 28 0,'14'63'14'0,"-7"2"-10"0,-4-58 26 16,1-4-30-16,-4 0 1 15,0-3 1-15,0 0 1 16,3-6-3-16,1-7 0 15,-1-6 2-15,1-6 0 16,6 0-1-16,-2-3 1 0,2 15-1 16,1 4 0-16,-1-4-1 15,1 13 1-15,-4-12-1 16,4 6 1-16,3 9-1 16,0 6 1-16,7 7-1 15,-3 3 1-15,-1 0-1 16,1-1 0-16,-1-2-1 15,1-3 0-15,0-4-5 16,-4-6 1-16,0-9-6 16,0-13 0-16,0-9-1 15,4 9 0-15</inkml:trace>
  <inkml:trace contextRef="#ctx0" brushRef="#br0" timeOffset="58763.31">30607 6851 37 0,'4'25'18'0,"-8"19"-23"0,4-31 39 15,-4-1-35-15,-3 4 1 16,-7 0-1-16,-3-4 1 16,-4-2 0-16,-4 2 1 15,4-5-1-15,3-4 0 16,0 3 2-16,8 3 0 15,3 1 0-15,7-1 0 16,7 4 0-16,3 2 0 16,12-2-1-16,-1 6 1 0,0-4-2 15,-3-11 1-15,-8-1-1 16,4 6 0-16,-3 1 0 16,-4 5 0-16,-7 7 0 15,-4 3 1-15,-3 3-2 16,-3 1 0-16,-8-7-4 15,0-4 0-15,4-5-7 16,0 0 0-16</inkml:trace>
  <inkml:trace contextRef="#ctx0" brushRef="#br0" timeOffset="58958.36">30988 7541 41 0,'7'10'20'0,"-7"-1"-31"0,-3-9 32 31</inkml:trace>
  <inkml:trace contextRef="#ctx0" brushRef="#br0" timeOffset="61643.88">8587 7516 9 0,'24'-3'4'0,"26"-16"7"0,-33 13 4 16,8 0-13-16,3-1 0 0,4 1 3 15,10 0 0-15,1 0-6 16,6 6 0-16,4-7 4 15,0 4 1-15,10 0-2 16,4-6 1-16,8 5-1 16,6-2 1-16,3 6-1 15,1-6 1-15,10 6-1 16,4 0 1-16,10 0-1 16,-3-3 0-16,7 3-1 15,7-3 1-15,7 0-2 16,0-4 1-16,4 4-1 15,-4 0 1-15,3 0-1 16,1 3 0-16,-8-3 0 16,4 0 0-16,-3-1 0 15,3 1 0-15,-11 0-1 16,-3 0 0-16,3 3 1 16,-3 0 0-16,0-3-1 15,-11 3 0-15,-13 0 0 16,-1 0 0-16,-7 0-4 0,-7 0 1 15,-11 3-6-15,-13-3 1 16,-11-3-1-16,-8-3 0 16</inkml:trace>
  <inkml:trace contextRef="#ctx0" brushRef="#br0" timeOffset="62529.53">8544 7786 19 0,'4'9'9'0,"-1"-3"-5"15,-3-6 16-15,0 0-19 16,0 0 1-16,0 0 3 15,7-3 0-15,-3-3-6 16,3 3 1-16,4 0 3 16,-1 3 1-16,8-3 0 15,3-4 0-15,11 4-2 16,3 0 1-16,4 3 0 16,10-6 0-16,11 0-2 15,0-1 1-15,14-2-1 16,11-1 1-16,7 4-1 0,17-3 1 15,0-1-1-15,11-2 0 16,11 2 0-16,6 1 0 16,8 6-1-16,14 3 1 15,7 3-1-15,6 3 0 16,8 4 1-16,-3 5 0 16,13-2 0-16,1-4 1 15,-4 4-1-15,7-10 0 16,0-3 0-16,-7 0 1 0,-7-13-2 15,-11 7 1-15,-3-3-4 16,-25-1 0-16,-14 7-11 16,0 0 0-16</inkml:trace>
  <inkml:trace contextRef="#ctx0" brushRef="#br0" timeOffset="66236.59">19597 7692 27 0,'25'3'13'0,"27"-22"-5"0,-30 19 13 15,6 0-20-15,7 3 1 16,11 0 1-16,7 0 0 0,3 7-4 16,4-4 1-16,4 4 2 15,6 2 1-15,11-3-2 16,15-5 1-16,-8-8-1 15,14 1 1-15,1-6-1 16,9 0 0-16,5-4-1 16,-1-3 1-16,11 7 0 15,4 0 1-15,3-1-1 16,0 4 1-16,3-4 0 16,8 1 1-16,0 0-1 15,6-4 0-15,1 4-1 16,7-1 1-16,-7 1-1 15,3 3 0-15,4-1 0 16,-8 1 0-16,1 6 0 16,-4 0 0-16,-3 0 0 15,-8 0 0-15,-24-6-1 0,-3-1 0 16,-12 4-1-16,-6-3 1 16,-18-3-4-16,-10 2 1 15,-15-2-6-15,-10 6 0 16,-11-3-6-16,-14 2 1 15</inkml:trace>
  <inkml:trace contextRef="#ctx0" brushRef="#br0" timeOffset="66986.7">19533 7852 19 0,'0'12'9'0,"18"-2"-6"0,-11-10 7 0,0 3-11 16,7-3 1-16,11 0 0 15,10 3 1-15,4 3 0 16,7 4 1-16,10 2 1 16,11-9 1-1,0 4 1-15,18 2 1 0,0 0-1 16,17-2 1-16,7-1-1 16,1-3 1-16,13 6-1 15,4-2 1-15,4 2-2 16,3 0 1-16,7 1-1 15,14-10 0-15,0-3-1 16,15-10 1-16,13 4-2 16,1-1 1-16,6-2-2 15,4-7 0-15,-3 0 0 16,-12 0 0-16,-2 1-1 0,-15-1 0 16,-10 3-1-16,-4-3 0 15,-7 7-8-15,-10-1 1 16,-26 1-8-16,-13 5 0 15</inkml:trace>
  <inkml:trace contextRef="#ctx0" brushRef="#br0" timeOffset="71569.52">3517 9329 44 0,'11'15'22'0,"-1"4"-17"16,-6-13 23-16,3 4-26 15,-7 2 0-15,0 4 0 16,0 6 1-16,0 6-4 16,0 0 0-16,-11 4 0 15,4-1 1-15,-3-6-7 16,-1-3 1-16,8 3-8 0,-11-12 1 16</inkml:trace>
  <inkml:trace contextRef="#ctx0" brushRef="#br0" timeOffset="72168.19">3725 9228 39 0,'11'-9'19'0,"0"-13"-16"16,-11 13 30-16,3-7-30 15,4-3 1-15,-7 0 2 16,0 0 0-16,0 7-8 15,0-4 0-15,-10 0 5 16,-8 4 0-16,-3 3-2 16,0 5 0-16,-18 4-1 0,-7 7 0 15,-7 5-3 1,-7 7 1-16,-11 6-2 0,4 3 0 16,7 4-2-16,11 8 1 15,7 14-2-15,10 5 0 16,4 10-1-16,7 10 1 15,10 2-2-15,11-2 1 16,4-7 1-16,13-6 0 16,8-4 3-16,10-11 1 15,15-14 6-15,2-9 1 16,15-12 4-16,4-13 1 16,7-12 0-16,3-13 1 0,-11-10-1 15,-10-8 0-15,-10-20-4 16,-19-3 0-16,-9-12-3 15,-15-3 1-15,-14-7-4 16,-8 4 1-16,-13-1-12 16,-3 0 0-16,-5 7-1 15,4 9 0-15</inkml:trace>
  <inkml:trace contextRef="#ctx0" brushRef="#br0" timeOffset="73173.75">4173 10608 54 0,'11'-6'27'0,"31"-44"-35"0,-24 21 55 0,7-18-46 16,10-22 0-16,4-15 0 15,7-17 1-15,3-12-3 16,0-3 1-16,-3-3 0 16,-7 9 0-16,-7 7-3 15,-11 9 1-15,0 6-3 16,7 13 0-16,-10 15-2 15,3 16 0-15,-7 10-2 16,0 18 1-16,0 16 0 16,-3 16 1-16,0 18 0 15,-4 17 0-15,-7 14 6 16,0 20 0-16,0 19 5 16,0 2 1-16,0 1 1 15,0 6 1-15,-7-10 0 0,7 1 1 16,0-17-4-16,0-14 0 15,7-14-5-15,-7-12 1 16,3-9-4-16,1-13 1 16,-1-9-5-16,4-7 0 15,-7-9-4-15,-7-13 1 16</inkml:trace>
  <inkml:trace contextRef="#ctx0" brushRef="#br0" timeOffset="73401.32">4434 10225 56 0,'11'19'28'0,"38"-31"-37"0,-34 9 58 0,13-4-49 16,7 1 0-16,-3 0-4 15,0-4 0-15,-1 4-3 16,5 0 0-16,-8-7-9 16,4 1 1-16</inkml:trace>
  <inkml:trace contextRef="#ctx0" brushRef="#br0" timeOffset="73699.98">4974 10288 35 0,'7'28'17'0,"-7"-18"-14"0,0-10 24 31,0-19-24-31,-7-3 0 16,4-3 4-16,3 6 0 15,0-3-8-15,0 0 0 16,3 0 5-16,4 0 1 0,4 4-1 15,6-1 0-15,5 6-2 16,-1 7 0-16,-4 6-1 16,5 6 0-16,2 4-4 15,1 5 0-15,-11-5-12 16,4-4 0-16,-11 0-1 16,-4 0 1-16</inkml:trace>
  <inkml:trace contextRef="#ctx0" brushRef="#br0" timeOffset="74151.07">5669 10078 55 0,'-17'13'27'0,"-8"-4"-38"0,18-6 56 0,-11 3-46 16,4 4 1-16,-35 18 1 15,24-3-1 1,0 3 1-16,4 10 1 16,3 9 0-16,18 3 1 15,0-9 1-15,11-3-2 16,10-1 1-16,7-9-4 15,11-9 1-15,0-6-7 16,0-7 1-16,-4-6-12 16,-3-16 1-16</inkml:trace>
  <inkml:trace contextRef="#ctx0" brushRef="#br0" timeOffset="74585.42">7084 9467 45 0,'-18'25'22'0,"-10"22"-16"0,24-35 32 0,-3 4-35 15,-3 12 0-15,-4 13 1 16,3 12 1-16,0 10-6 15,1 22 0-15,3-1 4 16,0 10 0-16,3-9-2 16,4 6 0-16,0-13-3 15,4-21 0-15,3-10-5 16,-4-13 1-16,4-9-10 16,4-15 0-16,7-16 0 15,-4-10 0-15</inkml:trace>
  <inkml:trace contextRef="#ctx0" brushRef="#br0" timeOffset="74959.89">7232 10385 53 0,'11'19'26'0,"6"-28"-34"0,-6 3 55 16,3-1-46-16,4-5 0 0,3-1 0 16,0-6 0-16,-4-6-2 15,1 0 0-15,-4 3 1 16,4 0 0-16,-18 0-2 16,0 7 1-16,-18 2-3 15,4 7 1-15,-4 3-1 16,1 9 1-16,-1 7 0 15,1 5 0-15,2 4 1 16,5 3 0-16,6 4 2 16,-3 5 0-16,7 4 0 15,7-4 1-15,7-2-3 16,4-14 0-16,3-8-5 16,4-7 1-16,-4-12-6 15,0-7 1-15</inkml:trace>
  <inkml:trace contextRef="#ctx0" brushRef="#br0" timeOffset="75393.9">7553 10392 38 0,'4'22'19'0,"3"-4"-21"0,0-14 32 16,-7-4-31-16,0 3 0 15,0-10 0-15,0-5 0 0,0-1 1 16,10 4 0 0,-3-7-1-16,7 1 0 0,4-4 0 15,-4 3 0-15,4 4-2 16,-4 2 1-16,4 4-1 16,-4 6 0-16,3 3-1 15,-3 3 1-15,8 4-1 16,-8-1 1-16,3 7 0 15,1-4 1-15,-4 4 0 16,7 6 0-16,4 0 1 16,0 6 0-16,3-6 1 15,-7-9 1-15,7-1-1 16,7-6 1-16,1-6 2 16,10-9 0-16,-8 0 0 15,1-10 1-15,-3 0-1 16,-5-6 0-16,-6 3-2 15,-7-3 0-15,-8 3-4 16,-3-3 1-16,-7 9-7 16,-3 4 1-16</inkml:trace>
  <inkml:trace contextRef="#ctx0" brushRef="#br0" timeOffset="75620.8">8248 10686 24 0,'3'123'12'0,"8"46"-15"0,-7-122 18 16,-4 6-17-16,-4 10 1 15,-10 3 0-15,-11-6 0 16,4-13-1-16,-4-7 1 16,1-18-3-16,-1-9 1 0,0-13 1 15,1-19 1-15,2-3 0 16,1-16 0-16,4-5 2 16,-1-8 1-16,4-5-2 15,7-4 1-15,10 1-4 16,8-4 0-16,14-3-2 15,10 3 1-15</inkml:trace>
  <inkml:trace contextRef="#ctx0" brushRef="#br0" timeOffset="75907.45">8590 9467 45 0,'-14'69'22'0,"11"78"-33"0,3-94 52 16,3 19-41-16,-3 22 0 15,0 4 0-15,0-1 0 16,0 3-1-16,0-25 0 15,0-12-3-15,-3-13 0 16,-5-9-8-16,1-16 0 16,-7-15 0-16,-3-10 1 15</inkml:trace>
  <inkml:trace contextRef="#ctx0" brushRef="#br0" timeOffset="76313.22">8266 9990 43 0,'14'7'21'0,"39"-17"-26"15,-29 7 45-15,15-3-38 16,3-1 1-16,8 7-1 16,3 0 1-16,7 0-5 15,-4 0 1-15,-3 0 2 16,0-3 1-16,0 3-2 15,-11 3 0-15,-3 7 0 16,0 2 0-16,-11 1-1 16,-3 3 0-16,-8-4 0 0,-2 1 1 15,-1-4-1-15,-7 1 1 16,3-1 1-16,1 0 0 16,-1-2 2-16,5-1 0 15,-1 0 1-15,7 0 0 16,14 4-1-16,15 2 1 15,20-2-2-15,15-1 1 16,3 13-3-16,11-6 0 16,3-7-6-16,-14 1 0 15,-7-7-10-15,-24 0 0 0,-22-3-1 16,-14 6 0-16</inkml:trace>
  <inkml:trace contextRef="#ctx0" brushRef="#br0" timeOffset="82765.87">11292 11502 27 0,'15'-19'13'0,"-1"-6"-8"15,-7 12 13-15,-4-2-17 16,8-10 0-16,-4-1 1 16,3 1 0-16,1-3-2 15,0-3 1-15,3-1 1 16,0-2 1-16,3-4 0 0,1-6 0 15,0 0 0-15,3-3 1 16,0-3-2-16,4 0 1 16,-1 3-1-16,5-3 0 15,-1-7-2-15,0 1 1 16,0-7-1-16,1-3 0 16,-1 1 0-16,0-4 0 15,0-4 0-15,-3 8 0 16,0-1-1-16,-1 3 1 15,1-3 1-15,3-6 0 16,4 3-1-16,0 0 0 0,3 0 1 16,-3 10 0-16,0 2-1 15,3 1 1-15,4 2 0 16,-1 4 0-16,1 16 0 16,4-7 1-16,-8 0-1 15,7 4 1-15,1-1-1 16,6 0 0-16,0 7 0 15,1 0 0-15,3-1-1 16,3 4 1-16,4 3-1 16,0 9 1-16,-11 7-1 15,1-1 1-15,3 7-1 16,3-3 1-16,-3 3-1 16,-4 3 1-16,-3 3-1 15,-3 3 0-15,-1 1 0 16,-3 5 1-16,-4 4-1 15,0 3 1-15,1 2 0 0,-5 8 0 16,-2-1-1-16,-1-3 1 16,-7 3-1-16,-3 4 0 15,-4 2 0-15,-4 1 0 16,1-7-1-16,-1 9 1 16,1 4 0-16,3 0 0 15,0 0-1-15,-3 0 1 16,3-4 0-16,4 10 1 31,13 16-1-31,-2-4 0 16,-1-2 0-16,0-13 1 0,0 3-1 15,4 0 1-15,0 3-1 16,-1-6 1-16,5 0-1 16,3 3 0-16,-1-3 0 15,-6 3 0-15,3-6 0 16,4-1 1-16,7-2-1 15,0-4 1-15,3 1-1 16,4-4 1-16,4-2-1 16,6-4 0-16,-3-10 0 15,-3-2 0-15,3-1 0 16,3-5 0-16,1 2-1 16,-1-3 1-16,1 1 0 15,-1-7 0-15,1-7-1 16,-8-11 1-16,-10-8-1 15,-4-2 1-15,-3-9-1 16,-7-10 1-16,-8 0-1 0,-2-4 0 16,-5-8 0-16,-3 15 1 15,-10-22-1-15,-4 3 1 16,-4-6 0-16,-3-3 0 16,-3 6-1-16,-4-3 1 15,-4-3 0-15,-7 10 0 16,-6 2-1-16,-8-3 1 15,-4 7-1-15,1 12 1 16,-4 0 0-16,-3 0 0 16,3 13-1-16,0-1 1 0,4 7 0 15,-1 6 0-15,-2 4 0 16,-1 5 0-16,0 4 0 16,0 3 0-1,0 6 0-15,0 3 0 0,0 7 0 16,1-4 0-16,-1 4 0 15,7 6 1-15,4 6-1 16,6 3 0-16,5 3 0 16,3-2 1-16,-1 5-1 15,1 1 1-15,0 2-1 16,3-9 1-16,-3 7-1 16,4 9 1-16,-1 3-1 15,4-3 0-15,3 3 0 16,1 9 1-16,-1-2-1 15,4-4 0-15,0 6 0 16,0-3 1-16,3-2-1 0,1 5 0 16,3-3 0-16,3 1 1 15,1 8-1-15,-1-2 0 16,1-7 0-16,-4 7 0 16,0-4 0-16,3 7 1 15,1-3-1-15,0 2 0 16,-1-5 0-16,1 2 0 15,-4 4 0-15,3-6 0 16,-3-7 0-16,-3 0 0 16,-1 0 0-16,1-3 0 15,-1 0 0-15,0 0 0 0,-3 0 0 16,0 0 0-16,-3-3-1 16,-4 0 1-16,-4 3 0 15,0 6 0-15,1-15-1 16,-4 3 1-16,-1 0-1 15,1-1 1-15,-3-5 0 16,-5-1 0-16,1 4-1 16,-4-7 1-16,4 1-1 15,0-4 1-15,0 0-1 16,-4 0 1-16,-3 1 0 16,-4-4 0-16,-7-10 0 15,-3 1 0-15,3-3-1 16,0-1 1-16,-3-3 0 15,-1-2 0-15,1-4-1 16,10 0 1-16,0 0 0 16,0-3 0-16,1-6 0 0,-1-4 1 15,0-5-1 1,0-1 0-16,7 0 0 0,8 4 1 16,-1-10-1-16,0-3 1 15,4 0-2-15,3-3 1 16,1-4-1-16,3-2 1 15,3-1-1-15,4-9 1 16,0 0-1-16,3 7 1 16,1-10 0-16,-1-3 0 0,4 3 0 15,4-4 0 1,-1 7 0-16,5 4 1 0,2-1-1 16,4 3 0-16,4 7 0 15,3 0 0-15,7-1 0 16,4 1 0-16,0-4 0 15,-8 7 0-15,5 3 0 16,6 3 0-16,-3 3 0 16,7 7 1-16,-1 5-1 15,-2 4 1-15,2 3-1 16,8 3 1-16,4 1-1 16,3 2 1-16,-1 0-1 15,-9 0 1-15,6 4-1 16,-3-1 1-16,-4 4-1 15,4-1 0-15,-3 7 0 16,-1 3 1-16,0 3-1 16,1 3 1-16,-1 1-1 15,0-1 1-15,1 0-1 0,-1 3 1 16,0 4-1-16,-10-1 0 16,0 1 0-16,0 3 0 15,-1 5 0-15,1 1 0 16,0-3 0-16,3 6 0 15,0-3 0-15,-3 0 1 16,0-3-1-16,0 6 0 16,-1-3 0-16,1 3 0 15,0-7 1-15,7 4 0 16,-4 3-1-16,-3 4 1 16,-1-8 0-16,-6-5 0 0,0 3-1 15,3-4 0-15,0 4 0 16,4-3 0-16,3-4 0 15,1 4 0-15,2-7 0 16,5 1 1-16,3-4 0 16,3 3 1-16,7-9-1 15,-6 0 1-15,-4-6-1 16,-1-4 0-16,1-8 0 16,0-1 0-16,0-6-1 15,-4-4 0-15,-3-2-1 16,-4-4 0-16,-3 1 0 15,0-4 0-15,-4 0 0 16,-3 1 0-16,-4-1 0 16,-3-3 0-16,-1 7 1 15,-3-1 0-15,-3 4 0 0,0-1 0 16,-4 4 0-16,0 0 0 16,-7 6-1-16,0 0 1 15,0 0-1-15,-4-3 0 16,1 3-3-16,-4 0 0 15,-4 0-9-15,0 0 1 16,1 3-5-16,10 3 1 16</inkml:trace>
  <inkml:trace contextRef="#ctx0" brushRef="#br0" timeOffset="86504.43">2720 13665 42 0,'3'7'21'0,"26"12"-14"0,-26-16 21 15,11 0-26-15,-3 0 1 0,10 3 2 16,0-6 0-16,0 3-6 16,8 0 0-16,-1 1 3 15,-7 2 1-15,-3-3-3 16,-8 0 1-16,1 3-2 16,-11 4 1-16,-7-1-1 15,-4 7 0-15,-6 0-1 16,-5 2 1-16,-2 1-1 15,-5 0 1-15,12 3 0 16,-1 3 0-16,4 0 0 16,3-3 1-16,4 0 0 15,4-3 1-15,3 0 0 16,10-4 0-16,1-5 0 16,10-1 1-16,0-3-2 15,8 1 1-15,-1-4-3 16,-3 0 0-16,-1 0-10 15,-10-3 0-15,-7-6-3 16,-7-4 1-16</inkml:trace>
  <inkml:trace contextRef="#ctx0" brushRef="#br0" timeOffset="87105.3">3210 13869 40 0,'29'-37'20'0,"9"-23"-24"16,-27 44 37-16,-1-2-31 15,1-4 0-15,-11-10 3 16,0 4 1-16,0 0-7 16,-7 0 1-16,-7-1 3 15,-14 1 1-15,-4 3-1 16,-7 6 0-16,-7 4-2 15,-7 5 0-15,-14 4-1 16,4 6 1-16,-15 3-1 16,11 3 1-16,4 4-2 0,13 5 1 15,1 7-3-15,-4 3 1 16,7 7-1-16,4 12 0 16,7 9-2-16,10 16 1 15,4 0 1-15,7-3 0 16,14 3 2-16,14 0 0 15,7-7 2-15,0-8 1 16,21-10 1-16,25-7 0 16,14-12-1-16,11-18 1 15,7-7-2-15,7-10 1 0,-14-9-3 16,-11-9 1-16,-14-3-2 16,-18-4 0-16,-17-5-6 15,-15-4 1-15,-13-13-7 16,-8-2 1-16</inkml:trace>
  <inkml:trace contextRef="#ctx0" brushRef="#br0" timeOffset="88427.26">4124 13584 44 0,'0'9'22'0,"-11"4"-26"0,8-7 38 16,-32 44-35 0,-11 0 0-16,-4 4-3 15,-3 2 0-15,4-2 2 16,0-4 1-16,6-3-4 15,5 0 1-15,9-6 0 16,8-4 0-16,3-5 1 16,15-7 0-16,3-3 4 15,3-4 0-15,15-2 3 16,3 0 1-16,11-1 1 16,3-2 1-16,-10 0-1 15,3-1 1-15,-7 4-2 16,-3 6 0-16,-7 3-4 15,-4-6 1-15,-14 6-3 16,-4 3 1-16,-7 3-5 16,-6-3 1-16,-1 1-9 15,0-7 1-15,-3-4-2 0,10-5 1 16</inkml:trace>
  <inkml:trace contextRef="#ctx0" brushRef="#br0" timeOffset="88729.49">4050 14431 28 0,'0'12'14'0,"0"38"-11"0,7-34 25 0,-7 3-26 15,7 0 1-15,4-4 2 16,-8 1 1-16,8-4-6 16,6 1 0-16,-10-7 5 15,8-6 0-15,2-6-1 16,-6-13 0-16,3 0-2 16,0-6 1-16,0 3-6 15,4-6 0-15,-8-6-11 16,-3-4 0-16</inkml:trace>
  <inkml:trace contextRef="#ctx0" brushRef="#br0" timeOffset="89042.95">4385 14528 46 0,'-7'19'23'0,"14"-19"-21"0,-7 0 33 15,0-7-34-15,0-2 0 16,0-7 1-16,4 1 0 16,-4-1-3-16,7 0 1 0,0 1 2 15,-7-1 0-15,10 0-1 16,-10 4 0-16,11-7 0 15,10 6 0-15,-3 1-4 16,-4 2 0-16,3 4-6 16,-2 0 1-16,-1 3-7 15,-4-4 0-15</inkml:trace>
  <inkml:trace contextRef="#ctx0" brushRef="#br0" timeOffset="89387.6">4801 14634 46 0,'0'4'23'0,"-7"-11"-23"0,4-5 40 15,-4-17-37-15,-4-5 0 16,1-22 3-16,-8-13 1 16,0-10-9-16,-3-21 1 15,0-1 4-15,0-5 1 16,10-4-2-16,11 16 0 16,0 13-2-16,11 2 1 15,3 16-2-15,3 16 0 16,12 16-3-16,-1 18 0 0,4 10-6 15,-1 13 0-15,-6 9-7 16,-14 15 1-16</inkml:trace>
  <inkml:trace contextRef="#ctx0" brushRef="#br0" timeOffset="89570.38">4664 14349 39 0,'42'13'19'0,"18"-4"-28"15,-39-9 29-15,14 0-35 16,-6 3 0-16,2-6-2 16,1-3 1-16</inkml:trace>
  <inkml:trace contextRef="#ctx0" brushRef="#br0" timeOffset="89930.48">5101 14280 39 0,'0'16'19'0,"0"-10"-19"0,0-3 38 15,0 3-38-15,0 1 0 16,-10 2 0-16,-1 0 1 16,0 7-1-16,-3 0 0 15,0-7 0-15,4 4 0 0,-4 2-1 16,3 4 0-16,7 0-1 15,-3 0 0-15,7-3-1 16,7-4 0-16,-3-2 0 16,10-4 0-16,0-6 2 15,4-3 0-15,-1-4 0 16,-2 1 1-16,2 0 0 16,-6 0 0-16,3 2 0 15,0 1 0-15,-3 0 0 16,-1 3 0-16,1 3 0 15,-4 7 1-15,3 2-1 16,1 4 1-16,0 3-2 16,-1 0 1-16,1-4-4 15,-4-2 1-15,3-1-7 16,-6 4 1-16</inkml:trace>
  <inkml:trace contextRef="#ctx0" brushRef="#br0" timeOffset="90245.66">5369 14465 34 0,'-17'-12'17'0,"-5"-4"-15"0,15 10 27 0,4 2-27 15,3-2 1-15,-7 0 4 16,3 0 0-16,4-1-7 16,0-2 0-16,4 0 5 15,3-1 0-15,3 4-2 16,5 0 1-16,-1-1-3 16,7 1 1-16,-7 0-2 15,11-1 0-15,-15 1-5 16,4 0 0-16,-3 3-10 15,-4-7 0-15</inkml:trace>
  <inkml:trace contextRef="#ctx0" brushRef="#br0" timeOffset="91430.09">5443 14255 31 0,'11'6'15'0,"-11"-6"-5"0,7 3 13 16,-3 4-19-1,-1 2 1 1,1-3 3-16,3 4 1 0,-7 5-11 16,0 1 0-16,0 0 7 15,-7 3 0-15,0-4-2 16,-4 1 0-16,0 3-3 16,8 3 1-16,-8 6 0 15,4 0 0-15,4 0-1 16,3-3 1-16,0 1 0 15,10-1 0-15,11 0 0 16,-3-13 0-16,7-2-3 16,-1-4 1-16,1 0-9 15,-4-3 1-15,-3-9-7 16,0-3 1-16</inkml:trace>
  <inkml:trace contextRef="#ctx0" brushRef="#br0" timeOffset="91865.28">5747 14453 59 0,'10'0'29'0,"15"-13"-36"0,-18 10 54 0,4-7-46 15,6-2 1-15,-6-4-1 16,3-3 1-16,-7-3-3 16,-3 0 0-16,-8 4 2 15,-3 2 0-15,-4-3-3 16,-3 10 0-16,-10 9-1 15,-1 6 1-15,-7 16-1 16,4 3 1-16,3 6 0 16,4 7 0-16,11 6 2 15,6 0 0-15,15-13 1 16,10 1 1-16,7-1-1 16,7-3 0-16,11-9-5 15,-7-6 1-15,10-10-11 16,1-6 0-16,-12-10-1 15,5-3 0-15</inkml:trace>
  <inkml:trace contextRef="#ctx0" brushRef="#br0" timeOffset="92451.73">7451 14377 48 0,'-14'32'24'0,"-39"-14"-30"15,35-18 49-15,-7 4-44 16,-13 2 1-16,6 3 0 16,-7 4 0-16,-7 2 0 15,11 4 1-15,7 0-1 16,-1 3 1-16,8-3-1 0,4 3 1 15,6 3-2-15,7 0 1 16,8 0-1-16,14-6 1 16,-1-7 0-16,8-2 0 15,3-4-1-15,0-3 1 16,-3-3 0-16,-4-6 1 16,4 0-1-16,-11-1 0 15,0 1-1-15,0-3 0 16,4 6-1-16,-7-1 0 15,-1 8 1-15,1-1 0 0,-4 6 0 16,3 4 1-16,-6 6-1 16,3-1 1-1,0 1-1-15,4 0 0 0,-1-3-5 16,1-4 0-16,3-6-7 16,-4-12 0-16</inkml:trace>
  <inkml:trace contextRef="#ctx0" brushRef="#br0" timeOffset="92750.63">7571 14659 40 0,'-18'-12'20'0,"18"-10"-21"16,0 9 33-16,0-5-28 15,-4-4 0-15,4 0 2 16,0-3 1-16,0 6-8 16,0 0 1-16,8 6 6 0,6 7 0 15,7-3-2-15,0 3 1 16,7 2-2-16,4 4 1 16,0 0-4-16,3 4 1 15,-7-1-5-15,-3 0 1 16,-4 3-12-16,-7 0 0 15,-3 1-3-15,-1-1 0 16</inkml:trace>
  <inkml:trace contextRef="#ctx0" brushRef="#br0" timeOffset="93096.65">7909 14669 59 0,'25'22'29'0,"24"-25"-35"15,-38-7 58-15,7 1-52 16,3-1 1-16,0 1-1 16,4-3 1-16,-11-4-2 15,3-3 1-15,-6-3-1 16,-4 0 1-16,-3-3-1 16,-8 3 1-16,-7 3-3 15,-3 4 1-15,0 5-1 16,4 10 0-16,-8 10-2 15,4 8 1-15,0 8 0 16,0-5 0-16,3 11 1 0,0 5 1 16,8 1 0-1,3 3 1-15,0-4-1 0,7-2 0 16,0-7-4-16,4-9 0 16,3-13-4-16,3-3 1 15,5-6-3-15,-5 0 0 16</inkml:trace>
  <inkml:trace contextRef="#ctx0" brushRef="#br0" timeOffset="93457.72">8308 14688 34 0,'28'-35'17'0,"7"26"-18"0,-28 6 35 0,1 0-31 15,-1-1 0-15,-7 4 2 16,0 0 1-16,-7 0-8 16,-8 0 0-16,1 4 5 15,-7 2 0-15,0 3-4 16,3 7 1-16,-6 0-2 15,2 2 1-15,5-2-2 16,6 0 1-16,4-1-1 16,4-2 0-16,10-4 1 15,3-2 1-15,8-4 0 16,-4-3 1-16,7-3 1 16,-3-4 1-16,3 1-1 15,0-3 1-15,4-4-1 16,-11 1 1-16,4-1-2 15,3 4 1-15,-4 2-1 16,1 4 1-16,3 6-1 0,-10 7 0 16,3 5 0-1,0 1 0-15,0 6-2 0,0 6 1 16,4 4-6-16,7-1 1 16,-1-9-6-16,5 0 1 15</inkml:trace>
  <inkml:trace contextRef="#ctx0" brushRef="#br0" timeOffset="94387.72">14224 13888 29 0,'42'-3'14'0,"4"-6"-5"16,-32 2 20-16,0 4-26 15,4-9 0-15,0-7 1 16,-1 0 1-16,-6 0-6 15,-8-6 1-15,-13 0 4 16,-18 3 0-16,-25-3-2 16,-11 3 0-16,-27 3-1 0,-26 3 1 15,-3 7-2 1,-10 3 1-16,3 6-2 16,3 6 1-16,11 7-1 15,11 2 1-15,24 7-2 0,15 19 1 16,17 9-1-16,14 13 1 15,11 3 1-15,21 3 0 16,25-3 3-16,24-4 0 31,113-2 1-31,15-22 1 16,-11-23-1-16,-1-9 1 0,-9-12-3 16,-12-6 1-16,-31-17-4 15,-21 7 1-15,-22 1-6 16,-17-1 0-16,-21 3-6 15,-25 3 0-15,-32 4-5 16,-20-1 1-16</inkml:trace>
  <inkml:trace contextRef="#ctx0" brushRef="#br0" timeOffset="95498.66">13081 13998 31 0,'4'9'15'0,"-8"-9"-5"0,4 0 23 16,0 0-29-16,0 0 0 16,0 0 1-16,0 3 0 15,-7 4-7-15,-7 5 0 16,0 1 5-16,0 2 0 16,-8 4-3-16,-6 6 1 0,-4 7-1 15,-6-1 0-15,2 4-1 16,-2 2 1-16,2 4-1 15,8-3 0-15,3-4 0 16,8 4 1-16,3-1-2 16,3 1 1-16,8-4 0 15,3-2 1-15,7 2 0 16,3 4 0-16,1-4-1 16,-1 1 1-16,1-1 1 15,-4 4 0-15,-3 3 0 16,-1 0 0-16,-6-4-1 15,-1 4 1-15,-3-3 0 16,-4-1 0-16,-3 4-1 16,-3-7 1-16,-1 1 0 15,-7-1 0-15,-3 4-1 16,-4 0 0-16,1-4 0 16,-1-2 0-16,-3-1-1 0,3 0 1 15,-4 1 0-15,-2 5 0 16,2-5 0-16,5 2 1 15,-1 10-1-15,4 3 1 16,-1-6 0-16,5 0 1 16,3 2-1-16,3-2 0 15,0 0 0-15,8-3 0 16,3-4 0-16,3-3 0 16,1-2-1-16,-1-4 0 15,1-6-2-15,3-4 0 16,-4-5-8-16,1-4 1 0,-8-9-6 15,7-3 0-15</inkml:trace>
  <inkml:trace contextRef="#ctx0" brushRef="#br0" timeOffset="97000.64">12203 15889 19 0,'-4'19'9'0,"11"-4"0"0,-7-15 5 0,7 3-12 16,0 0 0-16,0 1 4 16,4 2 0-16,-4 0-6 15,4-3 0-15,3 4 5 16,0 2 1-16,3 0-2 16,1 4 1-16,3-1-1 15,0 1 1-15,1 0-2 16,6 2 1-16,7-2-1 15,4-4 1-15,0 1-1 16,3-1 1-16,7 0-2 16,4 1 1-16,4-1-1 15,-4 1 0-15,-8 2-1 16,5-2 1-16,10-4 0 16,-4 0 0-16,1-3 0 15,3 0 0-15,3 1 0 0,4-1 1 16,-7 0-1-16,-7 0 0 15,4 0-1-15,6-3 1 16,1 3-2 0,-4-3 1-16,3 3-1 0,4-3 0 15,0 0-1-15,-3-3 1 16,-11 0 0-16,-1 3 0 16,-6 0 0-16,0-3 0 15,-4 0 0-15,1 0 0 16,-8-4-1-16,-3 1 1 0,0-3-1 15,-1-1 1-15,1 4-1 16,0-3 1-16,-7 2-1 16,-1-2 1-16,-3 0-1 15,-3-4 1-15,3 4-1 16,-7-1 0-16,-3 1 0 16,-4-1 0-16,-7 1 0 15,-4 3 0-15,-6-1 0 16,-1-2 0-16,-6 3 0 15,-5-1 0-15,-2-2 1 16,-8 3 0-16,-7-4-1 16,-3 4 0-16,0 0 1 15,-4 0 0-15,-11-1 0 16,-3 1 0-16,0 0-1 16,-14-4 1-16,-3 1 0 15,-1 0 0-15,-7-1 0 16,-10-6 0-16,0 1-1 0,-7-1 1 15,10-3 0-15,11 0 0 16,0 4-1-16,-4-1 1 16,0 7-1-16,4 2 0 15,3 1-2-15,1 3 0 16,6 9-1-16,4 4 0 16,4 2 0-16,6 4 0 15,4 0 0-15,8-1 0 16,9 1-4-16,8-4 1 15,7-5-5-15,10-7 0 16</inkml:trace>
  <inkml:trace contextRef="#ctx0" brushRef="#br0" timeOffset="98035.88">14591 15967 13 0,'0'3'6'0,"3"-3"9"16,-3 0-1-16,0 0-11 16,7-6 0-16,1 0 3 15,-5-4 0-15,1 4-7 16,3-7 0-16,0 1 5 16,0-4 1-16,3-6-2 15,1-3 1-15,0 3-2 16,-4-3 1-16,0-9-2 0,-4 2 0 15,-3-2-1-15,-3-1 1 16,-1 1-1-16,-3 6 1 16,0-4-1-16,3 4 1 15,-3-3 0-15,-3-1 0 16,-4 4 0-16,-4 0 1 16,-3 0-1-16,-4-1 0 15,1-2 0-15,-1 3 0 16,0 3 0-16,4 6 1 15,3 3-1-15,1-3 1 16,-4 1-1-16,3-1 1 16,4-6-1-16,0 0 0 0,3 0-1 15,0-1 1-15,1 1-1 16,-1 7 1-16,4-7-1 16,4-4 1-16,-1-2 0 15,4 3 0-15,0-4-1 16,4-2 1-16,-1 6 0 15,1-1 0-15,-1-2-1 16,4 0 1-16,0 2-1 16,0 1 0-16,4-3 0 15,0-4 0-15,-1-5 0 16,-3 5 1-16,0 4-1 16,0-1 1-16,-3-2-1 15,-4-1 0-15,-4-2 0 16,1 2 1-16,-4-2-1 15,-4-1 0-15,-3 0-4 16,-7 1 1-16,-11 5-10 0,0 4 1 16,-6 0-3-16,-1 3 0 15</inkml:trace>
  <inkml:trace contextRef="#ctx0" brushRef="#br0" timeOffset="106727.03">6583 4465 21 0,'-4'9'10'0,"8"13"6"0,-4-15 10 0,0 5-23 16,0 7 0-16,0 3 2 15,-4 19 0-15,4 3-7 16,4 28 1-16,3 0 3 16,-4 6 1-16,8 23-2 15,-11 11 1-15,4-2-1 16,3-3 0-16,-7-13-2 16,0-3 0-16,0-13-4 15,0-12 1-15,-7-13-8 16,7-21 0-16</inkml:trace>
  <inkml:trace contextRef="#ctx0" brushRef="#br0" timeOffset="108230.05">6604 4349 27 0,'21'9'13'0,"7"20"-6"16,-13-23 15-16,6 3-21 15,14-9 1-15,-3 3 1 16,7-3 1-16,10 4-5 16,14-1 1-16,4-3 3 15,15 0 0-15,9 6-1 16,5-15 1-16,13 2-1 16,4 10 0-16,7-6 0 15,0 0 1-15,7 6-2 0,10 4 1 16,-6-4-1-16,-1 3 1 15,8-12-1-15,7-1 1 16,-8 1-1-16,1-3 0 16,3-1-1-16,0 4 1 15,-7 0-1-15,4 6 1 16,6 0-1-16,1 0 1 16,-8 0-1-16,8 0 0 15,0-3-1-15,-1-10 1 16,-10-3 0-16,4 1 0 0,-4-1-1 15,-3 0 1-15,-8-2 0 16,-7-1 1-16,1-3-1 16,-1-3 1-16,8 0-1 15,-1-4 0-15,-13 11 0 16,-1-7 0-16,4 6-1 16,0 3 1-16,0 0 0 15,-11 1 0-15,0 2 0 16,-7 1 0-16,-6 2 0 15,-1 4 0-15,-11 6 0 16,-9 0 0-16,-9 6 0 16,-6-3 1-16,-10 4-1 15,-4-4 0-15,-8 6-1 16,-2 7 1-16,-12 3 0 16,4 6 0-16,-7 0-1 15,-3 6 0-15,3 13 1 16,-3 3 0-16,-1-6 0 15,1 6 0-15,-4 3 0 0,-4 6 0 16,5 17 0-16,-5 2 0 16,1 6 0-16,3-12 0 15,0 4-1-15,0-8 1 16,7-5 0-16,0-7 1 16,4-3-1-16,-1 4 0 15,4-7 0-15,1 0 1 0,-1-10-1 16,-4 4 0-1,-3-3-1-15,-3-1 1 0,0 1 0 16,-8-3 0-16,-6-7-2 16,-4-3 1-16,-15 0-1 15,-6 0 1-15,-11 3 0 16,4-6 0-16,-11 10-1 16,-7-10 1-16,-7-4 0 15,-7-2 1-15,-3 6 0 16,-8-9 0-16,1-4-1 15,-5 0 1-15,-6 1 0 16,-11 2 1-16,-3-2-1 16,7 2 0-16,-4-2-1 15,-3-4 1-15,-8-3 0 16,1 3 1-16,7-12-2 16,-8-3 1-16,-6-4 0 15,-11 4 0-15,7-1 0 0,-3 4 0 16,-11-3 0-16,-4-1 0 15,4 4 0-15,0-3 0 16,-7-1 0-16,-4-2 0 16,8-4-1-16,-1 3 1 15,0 4 0-15,-10 3 0 16,11 6 0-16,-8 3 0 16,4 6 0-16,-7 4 0 15,10 6 0-15,-3-7 0 16,14 4 0-16,-11 3 1 15,15-13 0-15,-4 3 1 0,7-2-1 16,4-7 1-16,3 0-1 16,3-7 1-16,4 4-1 15,4 0 1-15,0-3-2 16,3 3 1-16,0-10-3 16,8 7 1-16,6 3-5 15,0 3 0-15,-3 0-8 16,18 3 1-16</inkml:trace>
  <inkml:trace contextRef="#ctx0" brushRef="#br0" timeOffset="113880.89">19216 8959 29 0,'-7'6'14'0,"14"6"-2"0,-7-8 14 16,0 2-23-16,0 0 0 16,0 0 3-16,0 7 0 15,0-4-7-15,0 7 0 16,-4 12 4-16,4 4 1 16,0 2-3-16,-3 1 1 15,3-4-4-15,0 0 0 16,-4 1-5-16,4-7 1 15,0-10-8-15,0-8 1 0</inkml:trace>
  <inkml:trace contextRef="#ctx0" brushRef="#br0" timeOffset="114417.81">19576 8886 39 0,'28'-12'19'0,"4"6"-17"15,-22-1 31-15,1-2-30 16,-1-10 0-16,-3-6 1 0,-3-3 1 15,-4 0-6-15,-7-1 0 16,-4-2 3-16,-3 3 1 16,-14 3-2-16,-11 0 1 15,-10 9-2-15,-8 3 1 16,1 10-2-16,-4 6 0 16,0 10-1-16,4 6 0 15,6 12-1-15,8 13 0 16,-1 12-1-16,8 10 1 0,3 19 1 15,11 9 0 1,11 0 1-16,10-12 1 0,7-1 0 16,0-12 1-16,14-9 1 15,11-10 1-15,14-12 0 16,17-10 0-16,18-16-1 16,0-15 0-16,4-9-1 15,3-4 0-15,-10-12-1 16,-15-10 0-16,-17-3-1 15,-18-6 0-15,-17-3 0 16,-22 0 0-16,-17 3-3 16,-4 3 0-16,-17 3-9 15,-14-6 1-15</inkml:trace>
  <inkml:trace contextRef="#ctx0" brushRef="#br0" timeOffset="115375.13">19057 10564 41 0,'-7'10'20'0,"7"-1"-12"15,0-6 28-15,7 0-33 16,4 3 0-16,-1 1 3 16,4 2 1-16,4-3-8 15,3 1 0-15,4 2 5 16,3-3 0-16,4 1-2 16,-4-1 0-16,-3 0-2 15,-4 0 0-15,-3 1-1 16,-8 2 0-16,-10 1-1 15,-3-4 0-15,-8 3-1 0,-3 13 1 16,-4 0-2-16,-6 3 1 16,2 0 0-16,5-3 1 15,3 3 1-15,3 0 0 16,11 4 1 0,7-11 1-16,4 4 1 0,-4-6 1 15,10-3-3-15,5-4 1 16,-1-3-5-16,3-3 1 15,5 1-12-15,-8-8 0 16</inkml:trace>
  <inkml:trace contextRef="#ctx0" brushRef="#br0" timeOffset="115974.35">19558 10824 40 0,'42'-37'20'0,"1"-23"-14"15,-33 38 27-15,1-3-30 0,-4-3 1 16,0-3 1 0,-4 12 0-16,-6-13-7 0,-8 1 1 15,-6 0 4-15,-4 6 1 16,-11 3-3-16,-14 6 0 15,-7 7-1-15,-14 9 0 16,-4 6-1-16,4 13 0 16,0-4-1-16,0 7 0 15,0 6-2-15,0 10 0 16,4 0 0-16,6 9 1 16,12 9-1-16,9 19 1 0,12 1 0 15,9 8 1-15,12-2 0 16,10-7 1-16,14-3 0 15,7-12 0 1,53-13 1 0,15-19 1-16,10-18 0 15,-1-17 0-15,-16-12 0 16,-8-12 0-16,-11-6 0 16,-13-4 0-16,-18-6-7 15,-11-10 1-15,-11-12-7 16,-13 3 1-16</inkml:trace>
  <inkml:trace contextRef="#ctx0" brushRef="#br0" timeOffset="118005.72">18955 12493 56 0,'14'28'28'0,"7"-9"-34"0,-14-13 54 15,0 0-47-15,4 0 1 16,6-2 1-16,1 5 0 16,3-6-4-16,4-3 0 0,0-6 2 15,-1 0 1-15,-3 2-2 16,-3 1 1-16,-4 3-1 15,-7 3 0-15,-7 1-1 16,-7 5 1-16,-3 0-2 16,-5 1 0-16,-2 2-1 15,-1 1 0-15,1 3 0 16,2-4 0-16,1 1 0 16,4 6 0-16,3-4 1 15,3-9 0-15,4 4 1 16,4 2 1-16,6 1 0 15,8 3 1-15,0 2-1 16,6 4 1-16,1 7-1 16,3-1 1-16,0-6-1 15,4 0 1-15,-7 6-1 16,-4-3 1-16,-10 3-2 16,-11 1 1-16,-7-4-1 0,-18-3 1 15,-10-4-3-15,-8-2 1 16,1-3-8-16,-7-4 1 15,-4-9-5-15,10 0 1 16</inkml:trace>
  <inkml:trace contextRef="#ctx0" brushRef="#br0" timeOffset="118542.93">19579 12637 45 0,'11'-38'22'0,"10"-31"-21"0,-14 50 39 0,-3-9-37 16,-4 3 0-16,-4-6 1 16,0-7 0-16,-3 4-6 15,-10-1 1-15,-19 7 3 16,-16 9 0-16,-8 13-2 16,-14 12 0-16,-1 10-3 0,-2 9 1 15,-8 3-4-15,0 7 0 16,1 5-5-16,-1 11 0 15,11 14-1-15,7 4 1 16,14 13 3-16,11 3 1 16,10 6 5-16,18-1 0 15,14-8 6-15,21-4 1 16,14-12 3-16,22-9 0 16,13-17-1-16,19-18 0 15,20-15-3-15,14-23 1 16,-6-15-2-16,-11-10 0 0,-15-9-3 15,-13 3 1-15,-25-10-2 16,-25 1 1-16,-21 2-2 16,-7 4 0-16,-17-9-10 15,-15-10 0-15</inkml:trace>
  <inkml:trace contextRef="#ctx0" brushRef="#br0" timeOffset="119161.46">18856 14418 47 0,'14'-9'23'15,"11"9"-22"-15,-18 0 36 0,0 3-36 16,0 3 0-16,-4-6 0 16,-3 6 0-16,-3 10-2 15,-8 6 0-15,-3 3 1 16,-3 3 1-16,-1-3-2 16,4 4 1-16,3 5 0 0,4-6 0 15,4 0 0-15,3-2 1 16,10-8-1-16,8 1 0 15,3-6-2-15,7-4 0 16,4-3-7-16,3-6 1 16,4-9-6-16,0-13 0 15</inkml:trace>
  <inkml:trace contextRef="#ctx0" brushRef="#br0" timeOffset="119354.39">19114 14305 40 0,'-22'47'20'0,"-6"22"-23"0,25-47 34 0,-4 13-31 15,-4 9 0-15,-3 15-2 16,0 16 1-16,0 4 0 16,-4 5 0-16,4-2-9 15,-4-19 1-15,-3-16-2 16,7-13 1-16</inkml:trace>
  <inkml:trace contextRef="#ctx0" brushRef="#br0" timeOffset="119893.75">19526 14462 46 0,'18'-38'23'0,"-15"-43"-23"0,-3 59 47 16,-3-10-45-16,-4-5 0 15,-4-1 0-15,-6 4 0 16,-12-4-3-16,-9 0 0 0,-8 10 1 16,-11 6 1-16,-6 10-3 15,3 9 1-15,-7 12-2 16,-11-3 0-16,1 13-3 16,-8 3 1-16,7 9-1 15,4 13 1-15,11 13-1 16,6 21 1-16,4 4 2 15,7 12 0-15,15 0 3 16,13 0 0-16,11-6 1 16,11-7 1-16,20-2 1 15,15-23 0-15,25-6 1 16,24-15 1-16,11-20-2 16,13-18 0-16,15-19 0 15,-10-9 0-15,-22-16-2 0,-17-6 1 16,-18-13-4-1,-11 0 1-15,-14-6-11 0,-17 0 1 16,-22-10-3-16,-10 7 1 16</inkml:trace>
  <inkml:trace contextRef="#ctx0" brushRef="#br0" timeOffset="121729.87">18902 17485 35 0,'0'19'17'0,"7"-13"-26"15,-7-3 23-15,3 3-28 16,-3-6 0-16</inkml:trace>
  <inkml:trace contextRef="#ctx0" brushRef="#br0" timeOffset="121980.65">18888 17770 39 0,'0'3'19'0,"0"-15"-28"0,0 12 39 16,0 0-35-16,-4 0 1 0,4 0-16 15,0 0 1 1</inkml:trace>
  <inkml:trace contextRef="#ctx0" brushRef="#br0" timeOffset="122162.36">18785 18040 10 0,'0'6'5'0,"11"-3"-9"15,-11 0-4-15</inkml:trace>
  <inkml:trace contextRef="#ctx0" brushRef="#br0" timeOffset="122403.33">18796 18197 39 0,'0'12'19'0,"-7"10"-19"0,7-19 38 0,0 4-35 15,-4-4 1-15,1 6 0 16,-1 1 1-16,1 2-8 15,-1-3 1-15,1-2 0 16,-1-4 0-16,1-3-12 16,3-13 1-16</inkml:trace>
  <inkml:trace contextRef="#ctx0" brushRef="#br0" timeOffset="131004.54">20976 8733 54 0,'11'-6'27'16,"-1"9"-20"-16,-10-3 28 0,0 0-33 16,0 0 0-16,-3 0-1 15,-8 0 1-15,-3 3-3 16,-7 3 0-16,-14 7 2 15,-4 5 0-15,0 8-1 16,4 5 1-16,-4 13-1 16,0 0 0-16,0 15 0 15,8 4 1-15,2 6 0 16,12 0 1-16,10-6 0 16,14-7 0-16,7-3-1 15,4-12 1-15,10-6-3 16,14-7 0-16,0-9-6 0,4-4 0 15,4-8-11-15,-1-7 0 16</inkml:trace>
  <inkml:trace contextRef="#ctx0" brushRef="#br0" timeOffset="131260.04">21195 9341 41 0,'7'-25'20'0,"-4"6"-11"0,-3 19 25 15,0 0-32-15,0-3 0 16,-3-3 0-16,-8 6 1 0,-3 3-4 15,-3 6 1-15,-5 4 1 16,1 6 1 0,0 3-1-16,0-7 0 0,3 4-1 15,4 0 1-15,4 0-2 16,6 0 1-16,11-4-3 16,7-5 1-16,7-7-2 15,4-6 0-15,-4-4-2 16,0-2 1-16,1 0-4 15,-5-7 0-15,-3 0-3 16,0-3 0-16</inkml:trace>
  <inkml:trace contextRef="#ctx0" brushRef="#br0" timeOffset="131816.34">21318 9376 31 0,'-7'31'15'0,"18"-3"-8"0,-11-25 24 31,3 7-29-31,1-4 1 16,-4-3 0-16,3-3 1 15,1 0-5-15,3-3 0 16,-3 0 2-16,3-3 1 16,0 3-2-16,3-1 0 15,1-8-1-15,-1 2 0 16,1 1 0-16,-4 3 0 15,0-1-2-15,0 4 1 16,0 6-3-16,0 4 0 0,7-1 0 16,-7 7 0-16,4 2-1 15,0 4 1-15,-4 0 2 16,3 0 0-16,1-4 4 16,3-2 1-16,4-7 3 15,3-6 0-15,7-12 1 16,4-7 0-16,0-3 1 15,-4-22 1-15,0-6-3 16,0-19 0-16,-3-3-1 16,-4-10 1-16,-7-6-2 15,-7-9 0-15,-7-6-2 16,0 18 1-16,-3 0-2 16,-4 7 1-16,-4 18-2 15,-7 16 0-15,1 22-1 16,-4 26 1-16,-4 11-2 0,0 23 0 15,4 28 1-15,7 22 0 16,3 15 1-16,11 4 1 16,4 6-1-16,3-22 1 15,0-13-4-15,0-15 0 16,0-19-9-16,-7-16 1 16</inkml:trace>
  <inkml:trace contextRef="#ctx0" brushRef="#br0" timeOffset="132027.84">21459 9194 53 0,'25'19'26'0,"14"-4"-26"0,-21-8 45 0,6-1-45 16,8 3 1-16,3-3-2 15,-3 1 1-15,-4-1-5 16,-3-3 1-16,3 0-12 16,-3-6 1-16</inkml:trace>
  <inkml:trace contextRef="#ctx0" brushRef="#br0" timeOffset="132206.1">21950 9382 45 0,'3'44'22'0,"-3"-22"-24"0,0-16 31 15,0 3-31-15,0-2 0 16,0-4-11-16,0-3 1 16,0-6 7-16,-3-4 1 15</inkml:trace>
  <inkml:trace contextRef="#ctx0" brushRef="#br0" timeOffset="132718.12">22094 9460 29 0,'0'16'14'0,"0"-13"-11"0,0-3 21 16,0 0-23-1,4-6 1-15,-4-4 0 0,4 1 0 16,-1 0-3-16,4 6 1 16,0 3 1-16,0-10 0 15,4 1-1-15,3-1 1 16,4-2-1-16,-1 2 1 15,1 1 0-15,3 6 0 16,-3 3 0-16,-1 6 0 16,-3 0 0-16,1 1 0 15,-5 5-2-15,1 4 1 16,-4 6-3-16,0 3 1 0,0 0-5 16,-4-3 0-16,-3-3-4 15,4-10 1-15</inkml:trace>
  <inkml:trace contextRef="#ctx0" brushRef="#br0" timeOffset="132987.04">22423 9347 26 0,'14'16'13'0,"14"28"-8"15,-25-44 22-15,4 9-26 16,1 7 1-16,-1 3 2 15,3 3 1-15,-3 0-4 0,0 0 0 16,0-3 4 0,4-7 1-16,0-6-2 15,3-6 1-15,0-6-2 0,3-3 0 16,1-10-2-16,0-3 1 16,-1 9-5-16,1-9 0 15,0-9-5-15,-1 3 0 16,-3 3-6-16,0 0 0 15</inkml:trace>
  <inkml:trace contextRef="#ctx0" brushRef="#br0" timeOffset="133302.66">22952 9416 40 0,'28'19'20'0,"-10"-22"-13"16,-11 3 33-16,0 0-39 15,-7 0 0-15,0 0 1 16,0-6 0-16,-11 0-3 16,-3 2 1-16,-4 4 1 15,8 0 1-15,-8 4-1 16,4 2 0-16,0 6-1 16,0 7 0-16,3 3-2 15,4 3 0-15,4-3-2 16,3-3 1-16,3-6-2 15,1 2 1-15,3-9-1 16,3-2 1-16,8-11-1 16,0-2 1-16,-1-7-5 15,-3-3 0-15,0-9-1 0,-3 13 0 16</inkml:trace>
  <inkml:trace contextRef="#ctx0" brushRef="#br0" timeOffset="133544.53">23125 9492 39 0,'3'44'19'0,"8"-7"-25"0,-8-31 39 16,4 1-32-16,4-4 1 0,-1 0 1 15,5-9 0-15,-1-4-4 16,7-5 1-16,4-4 1 15,3-6 1-15,0 0-3 16,0 9 0-16,-3-9-8 16,-7-6 0-16,-1-1-3 15,-3 1 0-15</inkml:trace>
  <inkml:trace contextRef="#ctx0" brushRef="#br0" timeOffset="133797.94">23495 9253 23 0,'-11'19'11'0,"-10"25"-7"16,18-41 15-16,-1 3-18 0,-3 7 0 16,-7 3 3-16,7-4 1 15,0-2-4 1,0-4 0-16,3 0 4 0,4 4 1 16,4 2 1-16,3 4 0 15,0 3-1-15,7 3 1 16,7 3-3-16,-3 0 1 15,0 0-3-15,-4-9 1 16,-7 2-4-16,-7 4 0 16,-7 0-9-16,-7-3 1 15,-11-6-7-15,-10-4 1 16</inkml:trace>
  <inkml:trace contextRef="#ctx0" brushRef="#br0" timeOffset="134428.81">24850 9692 51 0,'7'79'25'0,"-7"2"-27"0,0-65 45 16,0 3-43-16,0-7 0 0,0-9-1 16,0-12 0-16,0-10 1 15,0-12 0-15,-4-16-1 16,4 6 1-16,-3-12-2 15,-1-7 1-15,1 4-1 16,-1-10 0-16,1 3-2 16,3 4 1-16,7 8 0 15,7 14 1-15,7 12 1 16,4 12 1-16,6 10 2 16,5 6 1-16,-8 10 0 15,-7 12 1-15,-3-3-2 16,-4 6 1-16,-11 10-3 15,-6 6 1-15,-8-10-5 16,-6-6 1-16,-5-9-7 16,1 0 1-16,4 0-5 0,-1-10 0 15</inkml:trace>
  <inkml:trace contextRef="#ctx0" brushRef="#br0" timeOffset="134729.46">25227 9589 34 0,'0'25'17'0,"-3"-25"-15"0,3-6 27 0,0-4-26 15,0-5 0-15,0-4 2 16,0 0 1-16,3-3-7 15,-3 3 0-15,0 0 4 16,4 4 1-16,3 2-2 16,0 4 1-16,3 6-3 15,1 3 1-15,3 0-3 16,0 3 1-16,4 0-3 16,3-3 1-16,-3 3-5 15,-1 0 0-15,1 3-6 16,-4 1 1-16</inkml:trace>
  <inkml:trace contextRef="#ctx0" brushRef="#br0" timeOffset="135058.12">25714 9554 44 0,'18'0'22'0,"-15"-6"-20"0,-3 6 40 16,-3-6-42-16,-4 0 1 15,-8-4-1-15,5 7 1 16,-8 3-1-16,-6 3 0 16,-5 10 0-16,1 2 1 0,0-2-1 15,0 3 1-15,3 6-2 16,7 0 1-16,8-1-3 15,10-2 1-15,7-6-1 16,10-7 1-16,8-6-2 16,0-9 1-16,0-7-5 15,-1 3 0-15,4-8-4 16,-3-11 0-16</inkml:trace>
  <inkml:trace contextRef="#ctx0" brushRef="#br0" timeOffset="135342.91">25883 8557 39 0,'0'22'19'0,"7"35"-16"0,-7-32 32 16,0 19-33-16,0-7 0 15,0 20 1-15,-3 5 0 16,-1 26-4-16,1 16 1 15,-1-13 2-15,1 15 0 16,-1-21-1-16,1-10 0 16,3-18-5-16,-4-20 0 15,4-9-5-15,0-15 0 16,0-13-4-16,0-19 1 16,-3-6-2-16,-1 6 1 15,-3-9 3-15,-7-6 1 0</inkml:trace>
  <inkml:trace contextRef="#ctx0" brushRef="#br0" timeOffset="135509.62">25862 9398 42 0,'25'28'21'0,"24"35"-28"16,-35-48 50-16,8 4-42 16,-5 3 1-16,-3-6-1 15,-3-1 1-15,-4 4-4 16,-11 3 0-16,-3 0-1 15,-7 0 0-15,-3-6-10 16,-1-4 0-16</inkml:trace>
  <inkml:trace contextRef="#ctx0" brushRef="#br0" timeOffset="136065.1">26317 9586 43 0,'18'22'21'0,"-15"-13"-21"0,-3-9 33 16,-3 0-34-16,-8 0 1 0,-3 0 2 15,-3-3 0 1,-1 9-2-16,4 1 1 0,0 2 1 15,0 3 0-15,3 4 0 16,0 0 0-16,4-4-1 16,4-2 1-16,-1-1-2 15,4 1 0-15,4-1-1 16,3-3 1-16,0-3-2 16,4 1 1-16,-1-4-2 15,1-4 0-15,-1-2-1 16,4-3 0-16,-3 2-1 15,-4-2 1-15,0 3-1 16,0 3 1-16,-3 6 0 16,-1 6 0-16,1-3 1 15,-1 1 1-15,-3 2 0 16,4 1 1-16,-4-4 0 16,3 3 0-16,-3 1 0 15,4 2 0-15,-1 4-1 0,1-4 1 16,-4 4-1-1,3-3 1-15,1-4 1 0,3-3 0 16,4-3 1-16,3 1 1 16,0-1 0-16,7-3 1 15,4 0-4-15,3 0 1 16,-7-7-6-16,0-2 0 16</inkml:trace>
  <inkml:trace contextRef="#ctx0" brushRef="#br0" timeOffset="142910.19">26726 8886 18 0,'0'-9'9'0,"0"0"-6"16,0 9 10-16,0 0-7 16,0 0 0-16,0 0 4 15,0 0 1-15,0 0-12 16,0 6 0-16,0 10 10 16,0 9 0-16,0 12-3 15,0 13 1-15,0 13-3 0,0 12 0 16,4 1-2-16,-4 12 0 15,0-13-3-15,-4-3 1 16,1-6-8-16,-4-10 1 16,0-15-8-16,3-13 1 15</inkml:trace>
  <inkml:trace contextRef="#ctx0" brushRef="#br0" timeOffset="143193.97">26666 9438 27 0,'18'25'13'0,"7"7"-2"0,-18-26 13 0,0 0-22 16,-4 1 1-16,5-1 4 16,-1-3 1-16,7 0-8 15,3 7 1-15,1-1 5 16,-4 0 0-16,0 4-1 15,-3-1 0-15,-8 4-3 16,-3 3 0-16,-7 6-2 16,-3 0 1-16,-4-3-5 15,-1-3 1-15,1-7-7 16,0-2 1-16,0-1-6 16,0-9 0-16</inkml:trace>
  <inkml:trace contextRef="#ctx0" brushRef="#br0" timeOffset="143422.38">27037 9576 53 0,'3'47'26'0,"-6"13"-36"0,3-44 48 15,0 2-39-15,0 1 1 16,3 0-7-16,1-6 0 0,-4-4 2 16,0-6 1-16,0-9-10 15,0-13 1-15</inkml:trace>
  <inkml:trace contextRef="#ctx0" brushRef="#br0" timeOffset="143586.37">26991 9423 20 0,'14'28'10'0,"11"13"-6"15,-15-32 11-15,1 0-16 16,-4 1 1-16,7 2-10 16,0-2 0-16,0-4 9 15,4-9 0-15</inkml:trace>
  <inkml:trace contextRef="#ctx0" brushRef="#br0" timeOffset="143992.19">27259 9755 41 0,'0'35'20'0,"7"-20"-19"0,-7-15 44 16,4 3-43-16,3-6 0 15,-4-6 1-15,4-10 1 16,0-15-5-16,8-4 0 16,2-12 2-16,-3-4 1 0,0-15-1 15,1-15 0-15,-5-4-1 16,-3-6 0-16,-3 0-1 16,-4 19 1-16,-4-1 0 15,1 10 0-15,-4 13-2 16,0 16 1-16,-1 21-2 15,1 16 1-15,-3 3-3 16,3 0 0-16,0 38-1 16,3 22 0-16,-3 12 2 15,4 3 0-15,3 10 2 16,3 9 1-16,4-12 1 16,0-4 0-16,0-18-2 15,4-10 0-15,-4-18-6 16,7-13 1-16,0-10-3 15,0-8 0-15</inkml:trace>
  <inkml:trace contextRef="#ctx0" brushRef="#br0" timeOffset="144203.47">27510 9473 37 0,'10'25'18'0,"-3"41"-17"0,-3-54 37 16,-4-2-38-16,0 5 1 15,0 7 0-15,0-3 0 16,0 0-2-16,0-6 1 16,0 2-1-16,0-8 1 15,0-7-5-15,0-7 1 0,0-8-6 16,-4 2 0-16,1-9-2 16,-1-9 0-16</inkml:trace>
  <inkml:trace contextRef="#ctx0" brushRef="#br0" timeOffset="144607.24">27573 9159 21 0,'25'3'10'0,"21"-31"-20"15,-32 13 16-15,3-1-12 16,8-12 1-16,-4-10-2 15,4 7 1-15,-4-20 13 16,53 45-7 0,-120-104-3-1,71 10 1-15,-4 15 4 0,-7 7 1 16,-3 22 2-16,0 15 1 16,-4 22 0-16,-7 19 1 15,0 19 0-15,-4 22 0 16,1 18-1-16,-1 10 0 15,0 19-1-15,-3 19 0 16,0 21 0-16,4-2 0 16,-4 2 0-16,0 1 0 15,3-20-2-15,4-8 0 16,0-26-6-16,-3-22 1 0,-1-21-5 16,4-17 0-16,-3-15-3 15,-1-12 0-15,-3-13-2 16,-7 0 1-16</inkml:trace>
  <inkml:trace contextRef="#ctx0" brushRef="#br0" timeOffset="144953.14">27675 9501 37 0,'46'47'18'0,"18"-25"-18"16,-50-19 37-16,11-3-37 15,13-6 0-15,5-3-3 16,20-10 1-16,4-3 0 16,-3 3 0-16,-8 0-2 0,-3 3 1 15,-14 1-1-15,-7 2 0 16,-4 4 2-16,-10 3 0 16,-1 9 2-16,-6 3 1 15,-1 10-1-15,-6 9 0 16,-8 3 1-16,-6 16 0 15,-15 12 0-15,-7 10 1 16,-10 3-1-16,-4 16 1 16,-3 9 0-16,-1 0 1 15,4-6-3-15,8-7 1 16,6-21-9-16,7-16 0 16,4-25-2-16,10-16 0 0</inkml:trace>
  <inkml:trace contextRef="#ctx0" brushRef="#br0" timeOffset="145117.76">27954 9410 31 0,'18'6'15'0,"3"16"-10"16,-10-6 28-16,-1 15-34 15,1 4 1-15,3 18-6 16,0 7 0-16,0 9-1 15,0-16 0-15</inkml:trace>
  <inkml:trace contextRef="#ctx0" brushRef="#br0" timeOffset="152370.01">20429 10599 35 0,'4'31'17'0,"6"22"-9"0,-6-46 18 0,-4 11-22 16,4 17 1-16,-4 2 3 16,3 7 0-16,-3 13-10 15,0-4 0-15,0 7 6 16,0-13 1-16,0 6-3 16,4-3 0-16,-1-6-5 15,1-9 1-15,-1-10-5 16,4-13 1-16,0-9-9 15,4-12 1-15</inkml:trace>
  <inkml:trace contextRef="#ctx0" brushRef="#br0" timeOffset="152788.22">20341 10649 42 0,'-3'6'21'0,"6"-6"-20"0,-3 0 32 15,7 0-31-15,0 0 0 16,4 0 2-16,3 0 0 0,4-3-5 15,6-3 0-15,8-1 4 16,3-2 0-16,4 0 0 16,-4 2 0-16,8 1 0 15,-4 3 0-15,-1 3-1 16,-6 6 1-16,-7 4-1 16,-8 5 0-16,-9 4-2 15,-12 3 1-15,-7 9-3 16,-3 7 1-16,-7 3-2 15,-7-4 0-15,0 1-4 16,-4 0 1-16,0-7-5 16,7-3 0-16,8-9-4 15,3-6 0-15</inkml:trace>
  <inkml:trace contextRef="#ctx0" brushRef="#br0" timeOffset="153224.78">20892 10608 41 0,'7'22'20'0,"-4"31"-18"0,-3-43 34 0,4 12-34 15,-4 12 1-15,-4 1 0 16,1 2 0-16,-1 4-4 16,1-3 0-16,-1-7 3 15,0 0 0-15,4-6-2 16,0-6 1-16,0 3-1 16,0-12 1-16,0-1-1 15,0-6 0-15,0-3-1 16,4 3 1-16,-4-3-1 15,7 0 0-15,0 3 1 16,4 4 0-16,-1-1-1 16,11 0 0-16,-3 7 1 15,0 2 0-15,-4 7 0 16,0 0 1-16,0 0-2 16,0 0 0-16,4-6-4 0,-1-7 1 15,1-5-10 1,0-11 1-16</inkml:trace>
  <inkml:trace contextRef="#ctx0" brushRef="#br0" timeOffset="153511.57">21449 11022 56 0,'-11'41'28'0,"1"-7"-34"16,3-21 48-16,-4 9-41 15,-7 6 1-15,-3 6 0 16,-7 13 0-16,3 10-3 16,4 2 0-16,0 1 1 15,3-13 0-15,4-9-5 16,4-10 1-16,-1-9-11 15,4-13 0-15,0-22-1 16,0-6 1-16</inkml:trace>
  <inkml:trace contextRef="#ctx0" brushRef="#br0" timeOffset="153704.81">21213 10991 36 0,'14'31'18'0,"-4"19"-17"0,-3-40 34 16,0 8-34-16,0 11 0 16,0 2-1-16,1 0 1 15,-1 7-3-15,0-7 1 16,0-3-4-16,-4-12 0 16,4 0-7-16,0-16 1 15</inkml:trace>
  <inkml:trace contextRef="#ctx0" brushRef="#br0" timeOffset="154154.84">21844 11066 48 0,'0'3'24'0,"-11"22"-30"16,8-19 44-16,-1 4-39 16,1-1 1-16,-4 4 0 15,0-1 0-15,-4 4 0 16,-3 0 0-16,0-1-1 0,0 1 1 15,0-7 0 1,3 1 0-16,4-4-1 0,4-3 1 16,3 0 0-16,7 0 0 15,3 4 0-15,4-1 1 16,-3-3-1-16,-1 7 0 16,1-1 1-16,0 3 0 15,-4 4-1-15,-7 6 0 16,0-3-1-16,0 0 0 15,-4 0-3-15,-3-4 1 16,0 1-7-16,0-4 0 16,0-2-3-16,-4-10 0 0</inkml:trace>
  <inkml:trace contextRef="#ctx0" brushRef="#br0" timeOffset="154398.2">22045 11329 56 0,'0'47'28'0,"7"13"-41"16,-3-48 59-16,-4 7-47 15,3 3 1-15,1-3-1 16,-1 0 0-16,1-7-3 15,-1-9 0-15,1-12-10 16,-1-10 0-16,1-15-1 0,-1-10 1 16</inkml:trace>
  <inkml:trace contextRef="#ctx0" brushRef="#br0" timeOffset="154546.37">22080 11063 26 0,'25'6'13'0,"14"32"-10"0,-29-29 22 16,5 7-25-16,2 3 0 0,1-1-4 16,-1 1 0-1,1-6-2-15,0-4 0 0</inkml:trace>
  <inkml:trace contextRef="#ctx0" brushRef="#br0" timeOffset="154802.43">22500 11122 27 0,'46'-12'13'0,"-7"27"-9"15,-25-8 18-15,4 2-22 16,3 4 1-16,0-1 2 16,-3 4 0-16,-1 0-3 15,-6-1 0-15,-8-2 2 16,-10-1 0-16,-7 7 0 16,-3 6 0-1,-19 19-1 1,8-3 0-16,7-3-1 15,3-4 0-15,8 1 1 0,6-4 0 16,8-3-1 0,3-3 0-16,7-9-4 0,7-10 0 15,7-9-7-15,0-13 1 16</inkml:trace>
  <inkml:trace contextRef="#ctx0" brushRef="#br0" timeOffset="155131.75">23089 11179 34 0,'25'-7'17'0,"-11"7"-13"0,-10 0 27 0,3 0-30 15,-7 7 0-15,0 2 1 16,-7 4 1-16,-7-1-4 16,-8 4 1-16,-2-7 1 15,-5 4 0-15,1-1-1 16,4 1 1-16,6 3 1 15,4-1 0-15,3 4 1 16,-3-3 1-16,7 3 0 16,7-1 1-16,11 1 1 15,13 3 1-15,1-3-3 16,3 3 1-16,-7-3-3 16,-3 3 1-16,-7 6-3 15,-11-9 1-15,-14 3-4 16,-18 6 0-16,0 3-5 15,-17-2 0-15,-11-8-10 0,-7-2 0 16</inkml:trace>
  <inkml:trace contextRef="#ctx0" brushRef="#br0" timeOffset="159559.29">21008 4499 37 0,'7'38'18'0,"4"3"-14"0,-8-22 19 16,-3 6-23-16,4 12 1 16,-1 10 2-16,1 10 1 15,-1 18-3-15,1 0 1 16,-4 19 1-16,-4-6 1 15,-3 9-1-15,0-18 0 0,-3-10-3 16,-1-13 0-16,0-15-5 16,1-13 1-16,3-12-6 15,3-10 1-15,11-28-5 16,4-9 1-16</inkml:trace>
  <inkml:trace contextRef="#ctx0" brushRef="#br0" timeOffset="160265.69">20892 4437 18 0,'7'3'9'0,"14"-6"2"0,-11 3 9 16,15-7-17-16,7 7 1 16,10-3 3-16,4 3 1 15,17 0-9-15,15 0 0 16,21 0 6-16,10-6 0 15,15 3-2-15,10 3 1 0,17-9-2 16,5 2 0-16,-1-2-1 16,4-7 0-16,-22 4 0 15,8-4 0-15,-8 7-1 16,-6-7 0-16,-8 3-1 16,-17-5 0-16,-21 5 0 15,-4 4 0-15,-7 2 0 16,-10 1 0-16,-8-3 0 15,-3 2 1-15,-14 4-1 16,-7 3 1-16,-8 3-1 16,-6 7 0-16,-11 5 0 15,-11 20 0-15,-3-10 0 16,-10 22 1-16,-8 0-1 16,0 22 1-16,-3 0-1 15,3 22 1-15,1 0 0 16,-1 9 0-16,7 13 0 0,11 13 0 15,7-14 0-15,4 5 1 16,-1-8-1-16,4-12 0 16,-3-9 0-16,0-16 1 15,-1-18-2-15,-3-10 1 16,-3-4-1-16,-15-11 1 16,-17-1 0-16,-22-9 0 15,-31-4 0-15,-14-8 1 16,-39-4 0-16,-29-6 0 15,-20-7-2-15,-11-5 0 16,-8-4-10-16,-6-3 0 16</inkml:trace>
  <inkml:trace contextRef="#ctx0" brushRef="#br0" timeOffset="169633.01">20955 12069 25 0,'4'-6'12'0,"-12"-19"-6"15,5 22 13-15,-4-3-16 16,-11 2 1-16,-3 1 0 16,-7 3 1-16,-4 0-7 15,0 0 0-15,4 0 4 0,0 0 1 16,-4 0-3 0,4 3 1-16,0 4-1 0,0-1 0 15,-1 3-1-15,5 4 1 16,2 3-1-16,5 6 0 15,3-1 0-15,0 1 0 16,3 7-1-16,0 5 1 16,4 4 0-16,-3-7 0 15,-1 10 0-15,1 3 0 16,-1 0 0-16,-3 3 1 16,0 3 0-16,0 9 0 15,0-8-1-15,-1 2 1 0,5 0 1 16,-1-3 1-16,4 1-1 15,0-1 0-15,0 0 0 16,7-9 1-16,4-4 0 16,3-5 1-16,0-4 1 15,7-3 0-15,4-6 0 16,10 0 1-16,11-10-1 16,-1-3 0-16,1-6-1 15,-4 0 0-15,-3-3-6 16,-7-3 0-16,-4 0-10 15,-3-10 1-15,-8 3-2 16,-3-2 0-16</inkml:trace>
  <inkml:trace contextRef="#ctx0" brushRef="#br0" timeOffset="169861.81">20320 12812 59 0,'11'26'29'0,"3"-1"-41"0,-4-22 62 16,4 3-50-16,11-3 1 16,10 0-2-16,11-3 0 15,-7-3-4-15,-4 0 0 16,-6-3-11-16,-12-7 1 0</inkml:trace>
  <inkml:trace contextRef="#ctx0" brushRef="#br0" timeOffset="172231.7">21128 12769 40 0,'0'0'20'0,"3"-4"-7"0,-3 4 24 15,0 0-35-15,0 0 1 16,-3 4 0-16,-4 2 1 16,-4 3-6-16,-3 1 1 15,-7 2 3-15,-4 10 0 16,-3-3-2-16,0 3 0 15,-4-3-1-15,-3 9 1 16,3 3-1-16,7 1 0 16,4 2 0-16,11 1 1 15,6-1 0-15,11-6 0 0,11-6-1 16,6-6 0-16,5-7-4 16,6-2 1-16,-3-7-9 15,-4-3 0-15,-7-7-2 16,-7 7 0-16</inkml:trace>
  <inkml:trace contextRef="#ctx0" brushRef="#br0" timeOffset="172682.48">21474 12957 57 0,'14'-3'28'0,"-4"-1"-41"0,-10 4 60 15,0-6-47-15,-3 0 0 16,-4 0 0-16,-4-1 1 0,-3 7-2 16,-11 4 1-1,1 2-1-15,-5 0 1 0,1 7-3 16,3 9 1-16,1 6-2 16,6-3 1-16,8 6-2 15,3-9 1-15,10-3 0 16,8-3 1-16,10-13 3 15,7-9 0-15,4-13 1 16,-4-6 1-16,0 3-2 16,0 3 1-16,-6 0-8 15,-5 0 1-15,-3-6-6 16,0 0 0-16</inkml:trace>
  <inkml:trace contextRef="#ctx0" brushRef="#br0" timeOffset="173088.49">21752 13019 42 0,'-7'41'21'0,"0"-19"-23"0,7-19 37 15,0 0-33-15,0 1 0 16,0-1 0-16,4-10 1 16,3 1-4-16,0-3 1 15,0-7 1-15,0 0 1 0,0 1-3 16,4-1 0-16,3 4-1 16,0 2 0-16,0 1 0 15,4 2 0-15,-1 1 0 16,1 3 1-16,3 3 0 15,-3-3 0-15,-4 6 1 16,3 10 1-16,-6 5-1 16,0 4 0-16,-1 3-1 15,-3 0 1-15,0 1-1 16,0-1 1-16,0-10-5 16,0-2 0-16,0-7-7 15,4-6 1-15</inkml:trace>
  <inkml:trace contextRef="#ctx0" brushRef="#br0" timeOffset="173403">22338 12954 34 0,'0'6'17'0,"7"-9"-15"0,-7 3 25 15,0 0-27-15,0 0 1 16,3-7-1-16,-3 7 1 15,-7 0-1-15,-3 0 0 16,-4 0 0-16,-4 10 1 16,-7 6 0-16,4 6 0 0,-3-1-1 15,2 8 0 1,5-1 0-16,6 0 0 0,4 3-1 16,7-12 1-16,11-6-1 15,3-4 1-15,3-6 0 16,5-9 0-16,-5 0-2 15,1-7 0-15,0-2-7 16,-4-4 1-16,0-13-2 16,-4 4 0-16</inkml:trace>
  <inkml:trace contextRef="#ctx0" brushRef="#br0" timeOffset="173942.87">22543 13023 51 0,'0'37'25'0,"-15"-9"-37"0,19-24 54 15,-1-1-41-15,1-3 1 16,0 3 0-16,-4-3 1 16,3-3-4-16,1 0 0 15,3-4 2-15,0-5 1 16,3 2-2-16,1-2 0 15,-1 2-1-15,5 4 0 16,-1 9-1-16,0 0 0 16,-4 4-1-16,1-1 0 15,0 6 1-15,-1 1 0 16,1 0 0-16,-4-1 1 16,0 1 0-16,0-7 1 0,0 0 0 15,0-3 0-15,0 0 1 16,0 1 0-16,0-8-1 15,-7 4 0-15,7-3 0 16,-3 0 1-16,3 3 0 16,0-3 0-16,0 3-1 15,-4-3 1-15,4 3-1 16,-3 0 1-16,3 3 0 16,-3 0 1-16,3 0-2 15,-4 4 1-15,1-1-1 16,3 0 1-16,-4 0 0 15,1 1 0-15,-1 2-1 16,4 4 0-16,-3-4 0 16,-1 0 0-16,1 1-2 15,-1-4 0-15,5-3-5 16,-1-3 1-16,0-9-8 0,3-7 1 16</inkml:trace>
  <inkml:trace contextRef="#ctx0" brushRef="#br0" timeOffset="174137.43">23061 13098 46 0,'-3'53'23'0,"10"-12"-24"0,-7-25 40 16,0-1-39-16,-4 4 0 0,1-6-1 15,-1-1 1-15,1 1-3 16,-1-7 1-16,-3-12-7 15,0-10 1-15,3-12-6 16,1-4 1-16</inkml:trace>
  <inkml:trace contextRef="#ctx0" brushRef="#br0" timeOffset="174543.73">22924 12822 22 0,'10'19'11'0,"18"31"-5"16,-17-41 13-16,-1 4-19 15,5 3 1-15,-1 2-1 16,3 1 0-16,1 0-2 16,0-3 0-16,-1-7-5 0,4 0 1 15,1-9-2-15,2-9 1 16,5 0 6 0,13 43 1-1,-32-90 4-15,36 37 1 16,-7 3 5-16,-11 4 1 15,-7-1 1-15,4 4 0 16,-4 6-7-16,-3 3 0 16,-7 3-3-16,-1 3 0 15,-10 3-2-15,0-2 1 16,-7 8-2-16,0 10 1 16,-4 1 0-16,-3 2 0 0,0 0 1 15,4 6 0-15,3 4 1 16,3-3 0-16,1-10 0 15,6 3 0-15,4-9-2 16,4-4 0-16,-1-5-6 16,4-7 0-16,8-9-8 15,16-10 1-15</inkml:trace>
  <inkml:trace contextRef="#ctx0" brushRef="#br0" timeOffset="174872.12">24088 12875 39 0,'0'-6'19'0,"-29"3"-20"15,19 3 30-15,-1 3-29 0,-3 3 1 16,-3 4 0-16,-1 2 0 16,0 4 0-16,1-7 0 15,-1 1 2-15,4 2 1 16,3 4 0-16,8 3 0 15,3 6 1-15,7 0 1 16,7 6-1-16,0 1 1 16,18 5-3-16,3-2 0 15,-3-4-2-15,-4-9 1 16,-7-3-2-16,-7 0 0 16,-21-1-4-16,-14 4 1 15,-7-3-7-15,-32 3 1 16,-28-3-8-16,-11 0 1 15</inkml:trace>
  <inkml:trace contextRef="#ctx1" brushRef="#br0">15660 11078 0,'0'0'15,"0"0"1,0 0-1,0 0 1,0 0 0,0 0-1,0 0 1,0 0 0</inkml:trace>
  <inkml:trace contextRef="#ctx0" brushRef="#br0" timeOffset="176062.19">20475 14205 44 0,'-3'12'22'0,"-1"1"-17"0,4-7 22 15,-3 10-24-15,-1 6 0 16,-3 12 1-16,-4 7 1 15,-6 12-7-15,3 4 0 0,3 6 4 16,1-4 0-16,-1-2-4 16,4-14 0-16,0-8-8 15,0-10 0-15,7-16-4 16,7-12 0-16</inkml:trace>
  <inkml:trace contextRef="#ctx0" brushRef="#br0" timeOffset="176570.54">20302 14104 42 0,'7'22'21'0,"15"-22"-17"0,-15 0 37 16,7 0-38-16,7-3 1 15,7 0 3 1,14-3 0-16,4 0-7 0,-3-1 0 16,3 1 6-16,6 6 0 15,-2 0-2-15,-4-3 0 16,-7 3-2-16,-11 0 0 16,-7 3-3-16,-11 6 0 15,-10 4-3-15,-14 3 1 16,-7 2-3-16,4 8 1 15,-5-1-3-15,-2 6 0 16,3 0 0-16,3 7 1 0,4-10 2 16,3-3 1-16,8 0 3 15,6 4 1-15,8-1 3 16,-4-3 1-16,10 0 1 16,8 3 1-16,0-3-1 15,-4-6 0-15,-7 0-2 16,-7 9 0-16,-10 0-2 15,-8-3 1-15,-3 4-3 16,-4-1 1-16,-3 0-4 16,0-3 1-16,-4 0-4 15,4-9 1-15,4 0-8 16,6-7 0-16,4-6-2 16,7-9 1-16</inkml:trace>
  <inkml:trace contextRef="#ctx0" brushRef="#br0" timeOffset="176782.25">21068 14622 43 0,'-7'22'21'0,"-4"9"-30"0,8-21 43 0,-1-1-34 16,1 4 0-1,-1-1-1-15,1-6 0 0,-1 1-4 16,4-14 0-16,0-5-6 16,0-7 1-16</inkml:trace>
  <inkml:trace contextRef="#ctx0" brushRef="#br0" timeOffset="176952.08">21004 14268 20 0,'25'25'10'0,"14"12"-13"15,-25-27 9-15,4 2-14 16,3 1 1-16,4-1-1 16,3-2 1-16</inkml:trace>
  <inkml:trace contextRef="#ctx0" brushRef="#br0" timeOffset="177229.96">21551 14437 16 0,'39'-3'8'0,"-4"0"0"0,-28 3 16 16,4 0-20-16,0 0 1 15,-4 0 1-15,0 0 0 16,-7-4-9-16,-11 4 1 16,-7 0 5-16,-6 0 0 15,-5 4-3-15,-2 5 1 16,-1 7-1-16,-3 6 0 15,-1 6-2-15,1-3 1 16,7 6-1-16,7 1 0 16,7-4 0-16,10-3 1 0,11-6 0 15,11-10 1-15,3-6 2 16,4-12 0-16,3 3 0 16,-3-4 1-16,-1-5-5 15,1-7 1-15,-4-7-8 16,0-5 0-16</inkml:trace>
  <inkml:trace contextRef="#ctx0" brushRef="#br0" timeOffset="177500.45">21784 13785 44 0,'0'37'22'0,"11"26"-20"0,-11-41 38 16,-4 12-39-16,1 10 0 15,-4 13 0-15,-1 12 1 16,1 3-3-16,-3 9 0 16,-4 1 1-16,0-7 1 15,-1-6-4-15,1-12 1 16,0-10-6-16,7-10 0 15,4-9-6-15,3-15 0 16</inkml:trace>
  <inkml:trace contextRef="#ctx0" brushRef="#br0" timeOffset="177831.56">22020 14590 40 0,'18'4'20'0,"-7"2"-20"16,-11-6 32-16,0 0-33 16,0 0 0-16,-7 0 1 15,-4 6 1-15,-3 0-1 16,-7-2 1-16,0 8-1 16,-1 4 1-16,-2-1 0 15,6 1 0-15,4 3 0 16,3-3 1-16,8-1-1 15,6 1 0-15,11-7-1 16,4-2 1-16,3-7-1 0,0-10 0 16,-3-2-1-16,-4-7 1 15,0 3-4-15,0-6 1 16,1-3-10-16,-1-3 1 16,0-7 0-16,0 10 0 15</inkml:trace>
  <inkml:trace contextRef="#ctx0" brushRef="#br0" timeOffset="178566.39">22475 14619 36 0,'29'6'18'0,"-1"-9"-10"0,-21 0 35 16,7 0-40-16,4-1 1 15,-1 1 2-15,5 3 1 16,-5-3-9-16,-3 3 1 16,-3 0 4-16,-11 3 0 15,-11 4-3-15,-6-1 1 16,-8-3-3-16,0 0 1 15,-6-3-4-15,-5 3 0 16,4 7-1-16,8-1 1 16,-1 0-1-16,7 4 0 15,4 6 0-15,4 6 0 0,3 9 2 16,0 7 1-16,3 3 2 16,4 6 0-16,4 7 1 15,3-4 1-15,7-9 0 16,0-3 0-16,0 3 0 15,-3-10 1-15,-4 4 0 16,-7-7 0-16,-7 0-1 16,-7 1 0-16,-4-4 0 15,4 0 0-15,-7-6 0 16,-4-6 0-16,-3-7-1 16,-1-2 0-16,1-11 0 15,0-2 0-15,3 0 0 16,8-10 1-16,3 0 1 15,7 1 0-15,10-1 1 16,11-3 0-16,11 4 0 16,7-7 0-16,-1 3-3 0,8 6 0 15,3-5-7-15,1-8 0 16,-1-8-7-16,4-1 1 16</inkml:trace>
  <inkml:trace contextRef="#ctx0" brushRef="#br0" timeOffset="178853.55">23287 14415 42 0,'3'16'21'0,"-17"-13"-22"0,7 6 36 0,-7 10-32 15,-7 9 1-15,-4 4 1 16,-6 11 1-16,-8 14-8 16,0 6 1-16,-3 6 4 15,6 9 1-15,8 0-3 16,3-18 0-16,4-7-5 16,0-6 0-16,7-12-8 15,3-13 0-15,8-13-4 16,-4-15 1-16</inkml:trace>
  <inkml:trace contextRef="#ctx0" brushRef="#br0" timeOffset="179033.91">22892 14431 28 0,'0'0'14'0,"0"31"-7"0,0-15 21 15,3 9-25-15,4 9 0 16,0 13 4-16,4 10 0 15,0-1-10-15,-1 1 1 16,1-10-2-16,-4-10 1 16,-7-12-8-16,0-15 0 15</inkml:trace>
  <inkml:trace contextRef="#ctx0" brushRef="#br0" timeOffset="186599.76">18888 16629 19 0,'0'9'9'16,"7"1"-11"-16,-4-10 9 0,4 0-10 15,0 0 1-15,4 0-1 16,3 0 1-16,-7 0 3 15,0 3 0-15,-3 3-2 16,-1 0 0-16,1 1 2 16,-1-1 1-16,1-3 2 15,-4-3 1-15,0-6 1 16,0-1 1-16,0 1-1 0,0 0 1 16,-4-7-8-16,4 4 1 15,-3-4-7-15,-1 7 0 16</inkml:trace>
  <inkml:trace contextRef="#ctx0" brushRef="#br0" timeOffset="186855.53">19001 16328 28 0,'0'9'14'0,"-7"-28"-17"0,7 16 21 0,-4 0-22 16,1 3 1-16,-1-3-10 15,0-3 1-15,4-7 13 16,0-3 0-16</inkml:trace>
  <inkml:trace contextRef="#ctx0" brushRef="#br0" timeOffset="187049.68">19036 15820 42 0,'-4'9'21'0,"8"-3"-32"0,-4-6 46 16,3 0-43-16,4-3 1 15,1-3-14-15,-1-3 0 16</inkml:trace>
  <inkml:trace contextRef="#ctx0" brushRef="#br0" timeOffset="187243.11">19043 15553 43 0,'7'3'21'0,"-7"-3"-15"16,0 0 35-16,0 0-39 16,0 0 0-16,0 0 1 15,0 0 0-15,0 0-6 16,4 0 0-16,3 3-11 15,-7 4 1-15</inkml:trace>
  <inkml:trace contextRef="#ctx0" brushRef="#br0" timeOffset="189888.25">17604 12963 20 0,'0'0'10'0,"0"3"-2"15,0-3 10-15,-4 0-14 16,-3 3 0-16,0 13 3 15,0 0 0-15,-4 6-8 0,1 0 0 16,3 3 6-16,3 3 0 16,1 0-2-16,-1-3 0 15,4-6 0-15,0-3 1 16,7-4-2-16,4-12 1 16,6-9-1-16,5-10 1 15,2-9-1-15,12-13 1 16,2-9-3-16,5-10 1 15,-5 10-2-15,-6-3 1 16,-7 3-1-16,-4-1 1 16,-7 20-3-16,0 3 1 15,-3 9-2-15,-4 13 1 16,0 15-4-16,0 4 1 0,0 21-3 16,-7 19 0-16,-3 16-2 15,3 19 1-15,3 6 6 16,1 7 1-16,6-4 4 15,-3-12 0-15,4-10 4 16,-1-9 1-16,1-16 3 16,7-13 0-16,-4-15-5 15,0-12 0-15,-7-16-2 16,-7-13 0-16,-7-3-1 16,-7-10 0-16,-7-2-1 15,-15 3 0-15,-17 2-1 16,-3 7 1-16,-8 7-2 15,-3 12 1-15,0 6-2 16,11 3 0-16,3 10-1 0,7-4 1 16,4 1 0-16,3-1 0 15,11 1 2-15,10-1 1 16,8-5 1-16,6 2 1 16,8-6-1-16,6-6 1 15,11-13 0-15,18-6 0 16,18-9 0-16,20-10 0 15,8-3 1-15,7-6 0 16,6 0 1-16,-6 0 0 16,-11 3 0-16,-17 3 0 0,-18 16-1 15,-15 6 0-15,-9 3-1 16,-15 10 0-16,-18 12-1 16,-14 16 0-16,-17 15-2 15,-4 22 1-15,-24 13-4 16,-19 7 0-16,-13 15-5 15,7 12 0-15,0-3-5 16,-4-9 1-16</inkml:trace>
  <inkml:trace contextRef="#ctx0" brushRef="#br0" timeOffset="190472.42">18133 13126 38 0,'84'-50'19'0,"8"-10"-21"0,-67 45 34 16,0-14-32-16,-8-5 1 16,-6-4 4-16,-8 7 0 15,-10 3-5-15,-17-13 0 16,-15 0 2-16,-18 7 1 0,-10 9-1 16,-7 12 1-16,-10 13-5 15,-8 16 1-15,-7 3-3 16,-3 12 1-16,10 13-4 15,-7 9 1-15,0 7-6 16,8 15 1-16,6 6 0 16,11 17 0-16,10-1 5 31,64-59 6-31,-45 71 3 16,20 10 0-16,25-21 6 15,21-17 0-15,32-21 3 16,14-19 0-16,32-16-8 15,38-16 1-15,5-22-3 16,9-18 0-16,-3-13-1 16,-10-12 0-16,-29-4 0 15,-28-15 0-15,-17-7 0 16,-22-15 0-16,-17 3-2 0,-29-9 1 16,-20-1-11-16,-19-2 0 15,-20-1-2-15,6 10 0 16</inkml:trace>
  <inkml:trace contextRef="#ctx0" brushRef="#br0" timeOffset="198761.84">26254 1966 26 0,'3'34'13'0,"15"-15"-3"16,-11-13 13-16,0 4-21 16,0 2 1-16,7 7 2 0,4 12 0 15,3-9-6-15,4-9 1 16,3 6 5-16,7 0 0 15,8-4-1-15,-1 4 0 16,0-6-1-16,-3-4 0 16,-7-3-1-16,-8-15 1 15,1 3-2-15,-4-7 0 16,0-21-1-16,-3-10 0 16,-4-25 0-16,-7-7 1 15,-10-5 0-15,-4-4 0 16,-4-6 0-16,-3-9 1 15,-4-4 0-15,1 4 0 0,-1 28-1 16,0-6 1-16,4 5-1 16,7 4 1-16,4 13-1 15,3 3 0-15,7-4-1 16,0 4 1-16,3 9-2 16,1 19 1-16,0-3-3 15,-1 3 0-15,1 9-3 16,-1 13 0-16,-3 12-11 15,-3 7 1-15,-11 6 0 16,0 9 0-16</inkml:trace>
  <inkml:trace contextRef="#ctx0" brushRef="#br0" timeOffset="199388.22">26935 2552 33 0,'3'-9'16'0,"-24"-1"-17"0,14 13 30 0,-4 1-29 15,-10-1 1-15,4 0 1 16,-1 3 0-16,-3 4-3 16,7-1 1-16,-1 0 1 15,5 4 0-15,-1 9 0 16,4-3 0-16,0-4-1 16,4 4 1-16,-1 0-1 15,4-6 0-15,4-1 0 16,6-3 0-16,4-9 0 0,4 0 0 15,0-9 0-15,3 9 0 16,-4-3 0-16,1 3 0 16,-4-3 0-16,0 0 1 15,-3 6-1-15,-1 0 1 16,1 0 0-16,0 6 0 16,-1 1 0-16,4-10 1 15,-3 9-1-15,0 4 0 16,-1-4-1-16,-3 1 1 15,0-4-13-15,0-12 1 16,0 6-1-16,4-13 0 0</inkml:trace>
  <inkml:trace contextRef="#ctx0" brushRef="#br0" timeOffset="199811.75">26889 555 39 0,'17'6'19'0,"1"-12"-18"0,-14 6 36 15,-1 6-35-15,4-3 1 16,0 13 0-16,0 6 0 15,4 9-4-15,-1-9 0 16,1 22 2-16,3 9 1 0,0 1-3 16,-3-1 0-16,-1-3-6 15,-3-12 1-15,-7-13-8 16,-3-6 1-16</inkml:trace>
  <inkml:trace contextRef="#ctx0" brushRef="#br0" timeOffset="200069.23">26924 708 16 0,'4'7'8'0,"13"8"5"15,-3-15 1-15,0 3-10 16,1 7 1-16,2-1 4 16,8 1 0-16,3 5-10 15,4 4 0-15,3-3 8 0,0 6 0 16,-6 0-2-1,-1-4 1-15,-3 11-3 16,-4-4 1-16,-7-3-3 0,-7 9 0 16,-4-12-2-16,-3-10 1 15,-10 1-4-15,-15-1 0 16,-10-3-10-16,-4-6 0 16</inkml:trace>
  <inkml:trace contextRef="#ctx0" brushRef="#br0" timeOffset="200590.99">27538 2204 46 0,'0'0'23'0,"10"-44"-18"0,-6 13 35 16,-1-10-38-16,-3-28 1 16,4-12 1-16,3-7 1 15,4-9-7-15,3-13 1 16,3 3 4-16,-2 7 0 15,2 21-2-15,1 10 1 16,-1 13-2-16,1 12 1 16,0-3-1-16,-1 25 0 15,1 13-3-15,0 6 1 0,-4 12-5 16,-4 0 1-16,-3 26-11 16,-7 21 1-16,-14 4-1 15,0 6 1-15</inkml:trace>
  <inkml:trace contextRef="#ctx0" brushRef="#br0" timeOffset="200803.45">27316 1975 42 0,'10'32'21'0,"8"-4"-20"16,-8-19 42-16,5-9-42 0,-1 10 0 15,7-10 1 1,3 3 0-16,1 3-3 16,7-6 0-16,0 0-4 0,3-6 1 15,7 3-10-15,1-16 1 16</inkml:trace>
  <inkml:trace contextRef="#ctx0" brushRef="#br0" timeOffset="201026.59">28053 1731 40 0,'0'12'20'0,"-7"19"-24"0,3-21 28 0,-6 9-24 16,-4 0 0-16,-8 6 0 16,5 6 0-16,-8 3 0 15,7 7 1-15,1 0-1 16,6 0 1-16,4-13-1 15,7 10 1-15,7-4-2 16,7 1 0-16,4-17-9 16,7-2 0-16</inkml:trace>
  <inkml:trace contextRef="#ctx0" brushRef="#br0" timeOffset="201238.05">28339 1869 41 0,'10'15'20'0,"-6"29"-19"0,-8-34 32 16,-3 8-33-1,-3 7 0-15,-8 7 0 0,-3 9 0 16,-4-23 0-16,4 17 0 16,0-7-1-16,0 7 0 15,3-10-5-15,4-3 0 16,3-7-6-16,1-15 1 15</inkml:trace>
  <inkml:trace contextRef="#ctx0" brushRef="#br0" timeOffset="201446.95">28120 2135 36 0,'28'19'18'0,"29"40"-18"15,-40-40 29-15,4 6-29 16,4 4 0-16,-4-14 0 16,-3 4 0-16,0-9-4 15,-4-1 1-15,-4-18-7 16,-3-10 1-16,-3-16-1 16,-8 1 0-16</inkml:trace>
  <inkml:trace contextRef="#ctx0" brushRef="#br0" timeOffset="201655.74">28353 1831 43 0,'39'53'21'0,"3"29"-18"0,-28-57 45 16,11 9-47-16,-1-5 0 15,-2-11-1-15,-8 7 1 16,-4 4-2-16,-10-1 0 15,-7 0-2-15,-3 3 1 16,-8-9-7-16,4-6 1 16,-4 0-6-16,-3-16 0 15</inkml:trace>
  <inkml:trace contextRef="#ctx0" brushRef="#br0" timeOffset="202123.13">28967 1197 42 0,'21'-3'21'0,"0"41"-17"16,-10-35 35-16,-4 22-38 15,-4 19 0-15,1 13 0 16,6 2 0-16,-3 20-1 15,4 5 0-15,-1 10 2 16,-3-12 0-16,1-16-1 16,-5-16 1-16,-3-6-1 15,0-16 1-15,0-12-1 16,0-7 0-16,-7-9-1 0,3 0 0 16,-17-9 0-16,0-7 0 15,-4-3-1-15,-3 3 1 16,-7-2-1-16,-4 11 0 15,0 10 0-15,1 10 0 16,6 6 0-16,7 12 1 16,7 7-1-16,8 6 1 15,10-22 0-15,7 9 1 16,11-3 0-16,6-3 0 16,4-6-1-16,1 0 0 0,-5-3-3 15,5-13 0-15,2-3-6 16,5-3 0-16,-5-4-6 15,-2 1 1-15</inkml:trace>
  <inkml:trace contextRef="#ctx0" brushRef="#br0" timeOffset="202500.28">29542 1894 34 0,'14'-10'17'0,"-11"20"-13"0,1-4 25 16,-4 13-28-16,-7 0 0 15,-4 6 0-15,1 15 1 16,-5-8-3-16,-6 2 1 16,-3 26 0-16,-8-7 1 0,4 10-3 15,6-4 1-15,1-8-6 16,4-4 0-16,-1-32-4 15,4-15 0-15</inkml:trace>
  <inkml:trace contextRef="#ctx0" brushRef="#br0" timeOffset="202664.54">29369 2163 42 0,'60'60'21'0,"-11"50"-29"16,-38-66 39-16,6 9-41 16,8 16 0-16,-4-13-12 15,-3 4 1-15</inkml:trace>
  <inkml:trace contextRef="#ctx0" brushRef="#br0" timeOffset="203637.77">25936 3314 41 0,'0'10'20'0,"28"-10"-11"16,-13-4 21-16,13-2-26 16,11 3 1-16,14-13 2 0,21 10 0 15,31-6-9-15,19-7 1 16,35-13 5-16,28 1 1 15,35-4-4-15,11-5 1 16,14-1-2-16,7-3 1 16,17 3-1-16,-3 1 0 15,25 5-1-15,-18 4 0 16,8 9 0-16,-36 12 0 16,-15 10 0-16,-23 3 0 15,-30 10 0-15,-27-4 0 0,-39 4-3 16,-28 12 0-16,-25-6-7 15,-18 0 0-15,-31-1-4 16,-15-5 0-16</inkml:trace>
  <inkml:trace contextRef="#ctx1" brushRef="#br0" timeOffset="28783.64">26233 492 0,'0'0'0,"0"0"15,0 0 1,0 0-16,0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8:58:44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30427 1213 29 0,'-3'10'14'0,"6"-17"-4"15,-3 7 14-15,4-9-22 16,-1-7 0-16,4-6 2 0,0-6 0 16,0 6-5-16,0-9 1 15,7-10 2-15,1-6 0 16,2-6-1-16,1-1 1 15,0-5-1-15,-4 2 0 16,0 10-1-16,3 3 0 16,1 10 0-16,0-1 1 15,-4 17-1-15,0-1 0 16,0 19-1-16,-3 9 1 16,-4 4-1-16,-4 9 0 0,-3 9 0 15,-3 19 0-15,-4 7 0 16,3 12 1-16,4-22-1 15,4 12 1-15,-1-2 0 16,4 2 0-16,-3-15 0 16,-1-6 0-16,-3-4-2 15,0-12 0-15,0-6-5 16,0-7 1-16,-3 1-5 16,-4-4 0-16</inkml:trace>
  <inkml:trace contextRef="#ctx0" brushRef="#br0" timeOffset="212.43">30455 1044 35 0,'0'9'17'0,"7"-9"-15"0,-7 0 29 15,11 0-30-15,0-9 0 16,-1 18 1-16,8 1 0 15,-1-10-3-15,1 0 0 16,7-10-2-16,3 4 1 16,4-7-9-16,-1-9 0 15</inkml:trace>
  <inkml:trace contextRef="#ctx0" brushRef="#br0" timeOffset="675.06">30974 530 20 0,'21'31'10'0,"-3"10"2"0,-15-29 6 0,1 7-17 16,-1 0 1-16,1 15 1 15,-1-2 1-15,-3 8-4 16,4 4 0-16,-1-6 4 15,1-4 0-15,-1 4-2 16,1-3 1-16,-4-10-1 16,0-6 0-16,-4-10-2 15,-3 0 1-15,-3-9-1 16,-1-6 0-16,-3 3-1 16,-4-6 1-16,-3 2-1 15,0 4 1-15,0-6-1 16,0 2 0-16,0 7-1 0,-4 10 1 15,0 6-1-15,4-7 1 16,3 0-1-16,4 7 1 16,4 6 1-16,3 3 0 15,7 0 0-15,3 3 1 16,4-3 0-16,4-6 0 16,7 0-1-16,6 0 1 15,4-10-3-15,4-2 0 16,0-14-6-16,0-5 0 0,-1-13-2 15,-9-4 0-15</inkml:trace>
  <inkml:trace contextRef="#ctx0" brushRef="#br0" timeOffset="1080.96">31217 652 29 0,'11'53'14'0,"-4"-15"-16"16,-7-23 28-16,-4 7-24 15,8 10 0-15,-4-4 2 16,7 10 0-16,0 2-5 16,0-2 1-16,0-19 3 15,0 6 0-15,0-6-2 16,-3-10 1-16,-4-3-1 15,-4-12 0-15,-3-3-1 0,-3-1 1 16,-4-8-1-16,-4 8 0 16,0-9 0-16,-3 7 0 15,0 9-1-15,0 3 1 16,3 3-1-16,0 19 1 16,8-3 0-16,6-10 1 15,4 10-1-15,7-4 1 16,4 7 0-16,0-3 0 0,-1-3-2 15,8 0 0-15,7-7-8 16,-1-9 1-16,-3 0-4 16,-3 0 1-16</inkml:trace>
  <inkml:trace contextRef="#ctx0" brushRef="#br0" timeOffset="1666.45">32166 918 32 0,'11'10'16'0,"-4"-10"-10"16,-7 0 28-16,0 0-35 15,-4-6 1-15,-3 6 0 16,-7 6 0-16,-3-6 0 16,-5 9 0-16,1 1-1 15,0 15 1-15,0-6 0 16,3-10 1-16,4 3-1 16,4 10 0-16,3 0 0 15,7 10 1-15,3-4-4 16,8-3 0-16,3-3-8 15,3 3 0-15</inkml:trace>
  <inkml:trace contextRef="#ctx0" brushRef="#br0" timeOffset="1907.89">32283 1056 18 0,'3'-22'9'0,"-3"54"4"0,0-32 5 16,0-3-16-16,0-7 1 0,-3 4 0 15,-1 3 0 1,1 3-4-16,-4 0 0 16,0 9 2-16,-1-9 1 0,1-6-2 15,4 6 1-15,-1 6-1 16,1 4 0-16,3 5-2 16,0 4 1-16,3-6-4 15,1 2 1-15,-1 1-5 16,1-13 0-16</inkml:trace>
  <inkml:trace contextRef="#ctx0" brushRef="#br0" timeOffset="2475.94">32367 1100 20 0,'7'10'10'0,"0"5"-11"0,-3-15 14 16,-4 3-13-16,4 4 0 15,-4-7 0-15,0 0 0 16,0 0 1-16,0-10 0 16,0 1 1-16,0-7 0 15,0 4-1-15,0-4 1 16,0 19-1-16,3-6 1 15,4-6-2-15,0 2 0 16,4 7 0-16,-1 7 0 16,4 18-1-1,1-6 1-15,2-10 0 16,1 0 0-16,-1-9 0 16,1-9 0-16,0-7 0 15,-1 4 1-15,-2-10 0 16,-1-16 0-16,0-18 0 15,-4 2 0-15,-3-24-1 16,-7 6 1-16,-3 19 0 16,-8-10 0-16,1 0-2 15,-1 0 1-15,-3 20-1 16,3 14 1-16,1 14-1 16,-1 8 1-16,1 29-1 15,3-12 0 1,3 52 1-16,4 26-1 15,7 6 0-15,4-22 0 16,-1 4 1-16,1-14-1 16,-4-8 0-16,0-7-5 0,-3-19 1 15,-4-12-1-15,-4-7 0 16</inkml:trace>
  <inkml:trace contextRef="#ctx0" brushRef="#br0" timeOffset="2688.37">32410 1019 28 0,'28'6'14'0,"7"-6"-23"0,-21 0 29 0,4 0-27 15,3-6 0-15,0-4-6 16,0 1 1-16</inkml:trace>
  <inkml:trace contextRef="#ctx0" brushRef="#br0" timeOffset="2867">32706 1056 25 0,'11'32'12'0,"3"-67"-14"0,-14 35 22 16,3 0-21-1,-3 10 0-15,0-10-3 16,0 0 1-16,-3 0-2 0,-1-7 1 16</inkml:trace>
  <inkml:trace contextRef="#ctx0" brushRef="#br0" timeOffset="3067.42">32727 856 22 0,'7'12'11'0,"4"-12"-16"15,-8 0 17-15,-3 0-22 16,7 0 1-16</inkml:trace>
  <inkml:trace contextRef="#ctx0" brushRef="#br0" timeOffset="3377.03">32794 1034 16 0,'0'54'8'0,"4"-86"-6"16,-4 32 15-16,7 0-16 0,-4 0 0 16,-3 0 0-16,4 0 1 15,-4 0-3-15,0 0 1 16,3-3 1-16,1-3 1 16,-4 12-2-16,0-6 1 15,0-6-2-15,0 3 0 16,3-13 0-16,1 13 0 15,3-10-1-15,0 10 1 16,0 6 0-16,4 10 1 16,-1-4 0-16,1 1 0 15,-1-10 0-15,1 0 1 0,-4 3-3 16,0 3 1-16,0-6-4 16,-3 3 0-16</inkml:trace>
  <inkml:trace contextRef="#ctx0" brushRef="#br0" timeOffset="3693.42">33016 1003 18 0,'4'31'9'0,"0"-2"-6"15,-4-29 14-15,3 9-17 16,1-18 1-16,-4 9 1 0,0 0 0 16,7 0-2-1,0 9 0-15,0-6 1 0,0 3 1 16,0 1-1-16,0 2 1 16,0-9-2-16,0-6 1 15,0 3-1-15,4-13 0 16,-4 19 0-16,3-15 0 15,-3-4-2-15,0-6 0 16,-3 0-5-16,3-9 0 16</inkml:trace>
  <inkml:trace contextRef="#ctx0" brushRef="#br0" timeOffset="4007.62">33320 981 37 0,'7'0'18'0,"-4"19"-23"0,-3-19 33 0,-3 0-29 16,-4 3 1-16,-4 6-1 15,1 4 1-15,-1-4 0 16,1-9 0-16,-1 10-3 16,4-1 1-16,3 10-1 15,4 0 1-15,4-3-2 16,3 2 1-16,0-15-3 0,4-3 0 16,-4-3-1-16,0-15 0 15</inkml:trace>
  <inkml:trace contextRef="#ctx0" brushRef="#br0" timeOffset="4293.53">33440 947 22 0,'3'12'11'0,"1"1"-13"0,-1-13 19 0,-3 9-17 16,0 1 1-16,0-1-1 15,0 10 1-15,4-4-1 16,-1-5 0-16,1-1 0 16,0 1 0-16,-1-10-1 15,8 0 0-15,-4-16-5 16,0 3 1-16,0-9-1 15,7 1 0-15</inkml:trace>
  <inkml:trace contextRef="#ctx0" brushRef="#br0" timeOffset="4594.22">33715 874 26 0,'0'29'13'0,"0"-10"-16"0,0-13 26 16,-4-3-23-16,-3 6 1 15,-3 7-1-15,-4 0 1 16,-4-7-1-16,0 10 1 0,4-10 1 16,4 7 1-16,-1-7 1 15,4-5 0-15,7 11 0 16,4-15 1-16,3 0-2 15,-4-6 1 1,1 12-3-16,-4-3 1 0,-7 13-5 16,-7 0 1-16,-8 3-10 15,-20-7 0-15</inkml:trace>
  <inkml:trace contextRef="#ctx0" brushRef="#br0" timeOffset="5299.46">31687 1941 44 0,'21'-3'22'0,"-25"-13"-13"0,4 13 34 0,0-13-43 16,4 0 1-16,-4 4-1 16,-4 2 1-16,-10 1-1 15,-7 0 0-15,-7 9 0 16,-8 9 0-16,1 10-2 16,0 6 1-16,3-3-1 15,4 3 0-15,3 0 0 16,8-6 0-16,6 3-1 15,7 0 1-15,8-3 0 16,7-4 1-16,6 4 0 16,8-10 0-16,0 1 0 15,-4-10 0-15,-4 0 1 16,1 3 0-16,-4-3 0 16,-3 0 0-16,-4 0-1 15,0 6 1-15,-4-6 0 16,1 7 0-16,-4-1 0 0,0 6 0 15,0 1 0-15,-4-4 0 16,1 7 2-16,-1 9 0 16,-3 3 0-16,0 1 1 15,0-1 0-15,0 3 0 16,4-3-1-16,-1 7 0 16,8-7-2-1,-1-3 0-15,4-6-6 16,0-3 1-16,4-4-9 15,3-12 0-15</inkml:trace>
  <inkml:trace contextRef="#ctx0" brushRef="#br0" timeOffset="5567.83">31768 2182 28 0,'7'13'14'0,"-4"-13"-3"16,1 3 12-16,-1 3-22 15,1 3 0-15,-1-5 2 16,1 2 0-16,3 3-4 16,0-9 1-16,4 3 2 0,3-6 0 15,0-3-2-15,3 3 0 16,5-7-4-16,2 1 0 15,1 3-6-15,0-7 1 16,6-2-2-16,-6-11 0 16</inkml:trace>
  <inkml:trace contextRef="#ctx0" brushRef="#br0" timeOffset="5944.46">32237 2044 25 0,'-4'-6'12'0,"-6"22"-14"0,6-7 23 0,-6 0-20 16,-1 7 0-16,-3 3 0 16,-4 3 1-16,1-10-2 15,3 1 1-15,-1 3 0 16,1 2 1-16,4 1-2 16,3-3 0-16,7-4-2 15,3-2 1-15,4-7-2 16,4-9 0-16,3-1 0 15,0-2 1-15,0-4 0 16,0 13 1-16,-3 0 0 16,-1-9 0-16,-2 9 0 15,-1 0 0-15,0-6 1 16,0 3 0-16,0-4 1 16,0 4 0-16,0 6 1 15,-4 7 1-15,1 5 0 16,-1-2 1-16,1 6-1 0,-4 3 0 15,0-10-3-15,3 4 0 16,-3-10-8-16,0-6 1 16</inkml:trace>
  <inkml:trace contextRef="#ctx0" brushRef="#br0" timeOffset="6501.58">32371 2276 9 0,'7'0'4'0,"7"3"5"16,-7-3-5-16,-3 0-4 16,-1 7 0-16,4-7-1 15,0 9 0-15,0-6-1 16,0 3 1-16,4 1 0 16,0-4 1-16,6-3 0 0,-3 0 0 15,4-3 2-15,0-13 0 16,3 0 1-16,3-6 1 15,5-3-1-15,-5-12 0 16,5-14-1-16,2-14 0 16,-6-14-2-16,-4-2 1 15,-7-4-1-15,-3-6 1 16,-4 3-2-16,-7 4 1 16,-7 2 1-16,-7 4 0 15,-4 15 0-15,-7 19 0 16,1 16 0-16,-4 18 1 15,-1 20-1-15,5 18 1 16,-1 16-4-16,4 12 1 0,3 39-2 16,8 5 0-16,6 6-1 15,4 1 1-15,0-29-2 16,4-15 1-16,-1-16-1 16,1-9 0-16</inkml:trace>
  <inkml:trace contextRef="#ctx0" brushRef="#br0" timeOffset="6680.42">32332 2019 23 0,'32'28'11'0,"24"-18"-6"15,-31-10 24-15,14-3-29 0,7-7 0 16,3 1-5-1,-3-1 1-15,-4 4-2 0,-3-6 0 16</inkml:trace>
  <inkml:trace contextRef="#ctx0" brushRef="#br0" timeOffset="6816.68">32840 2144 35 0,'11'26'17'0,"-4"-17"-21"0,-7-9 30 16,0-9-44-16,0-1 0 0</inkml:trace>
  <inkml:trace contextRef="#ctx0" brushRef="#br0" timeOffset="147580.54">30607 12176 19 0,'14'-19'9'0,"0"29"-5"16,-10-10 10-16,3 3-13 16,0 3 1-16,3 0 0 0,1 4 1 15,3 5-3-15,4 10 1 16,3 7 2-16,0 8 0 15,4 8-1-15,3 5 1 16,0 3-1-16,4 4 0 16,0-7-1-16,0-3 1 15,-4-3-1-15,3-6 0 16,-6-9 1-16,0-7 1 0,0-10 0 16,3-12 1-16,14-12 0 15,11-13 0-15,14-19-1 16,14-31 0-16,4-19-4 15,3-25 1-15,7-16-6 16,1-18 1-16,-1 3-8 16,-3-13 0-16</inkml:trace>
  <inkml:trace contextRef="#ctx0" brushRef="#br0" timeOffset="-135478.43">24994 1467 28 0,'7'-19'14'0,"4"26"-8"0,-4-7 14 0,0 0-20 16,4 0 0-16,6 0 0 16,4 0 1-16,1 3-1 15,2 3 0-15,5 3 0 16,-1 1 0-16,0-1 0 15,-3 1 0-15,-4 5 0 16,0-5 0-16,-3-1 0 16,-4 1 1-16,-4 5 0 0,1-5 0 15,-4 2 0-15,0 4 1 16,0-10-1-16,0 4 1 16,0-1-1-16,-3-6 1 15,3 3-1-15,0-6 0 16,0 0 0-16,3 0 1 15,1 0 0-15,7-15 0 16,3-14 1-16,11-21 0 16,3-16-1-16,4-15 1 15,10-26-1-15,11-28 0 0,14-6-3 32,4-12 1-32,3-7-7 0,-7 0 1 0,-7 9-7 15,-3 16 0-15</inkml:trace>
  <inkml:trace contextRef="#ctx0" brushRef="#br0" timeOffset="-134294.06">13032 2204 29 0,'38'-97'14'0,"-69"-57"-6"0,17 110 14 15,-8-9-22-15,-20-16 0 16,-21-3-1-16,-19 0 1 0,-16-10-2 16,-29 10 1-1,-22 9-3-15,-16 19 0 0,-15 10-2 16,-21 6 0-16,-15 22 0 15,-20 21 0-15,-18 13 2 16,-7 7 0-16,-11 28 3 16,4 18 1-16,7 26 1 15,4 12 1-15,24 19-1 16,14 25 1-16,18 13-1 16,28 15 1-16,22 13-2 15,27-7 0-15,32 7 0 16,36-19 1-16,31-9-1 15,32-4 0-15,36-9 0 16,34-12 0-16,29-26-1 16,39-21 1-16,17-10-1 15,32-25 1-15,32-16 2 16,24-25 0 15,22-9 2-31,10-28 0 0,7-23 1 0,8-24 0 16,3-16 0-16,6-19 0 0,-6-13-2 0,-14-5 1 15,-25-17-3-15,-21 4 1 16,-32-10-2-16,-31-3 1 16,-36-3-2-16,-39 7 0 15,-42-4 0-15,-42-19 0 16,-57 13-1-16,-49-16 1 16,-61-9-1-16,-66-3 1 15,-49 9 0-15,-43 19 1 0,-21 15-1 16,-22 26 0-16,-13 25 0 15,0 24 0-15,3 26-2 16,11 25 0-16,13 29-6 16,22 40 1-16</inkml:trace>
  <inkml:trace contextRef="#ctx0" brushRef="#br0" timeOffset="-131172.09">3380 8683 16 0,'7'3'8'0,"14"-6"-3"0,-18 3 8 16,4 0-12-16,-3 0 1 15,3 0 1-15,4 0 1 16,-4 3-4-16,-4 0 0 16,4 3 3-16,4 0 0 15,-1 4 0-15,1-1 0 16,0-2-1-16,-1-1 0 15,8 3 0-15,-8 1 1 0,1-4-2 16,0 0 1 0,-1-3-1-16,1-3 1 0,-4 0-1 15,3-3 0-15,-6 0-1 16,10-6 1-16,-3-7-1 31,10-3 1-31,7-15-1 0,7-20 0 0,11-12 0 16,-4-28 1-16,15-28-3 15,-4-19 1-15,-4-19-8 16,-10-3 1-16,-11 9-2 16,-17 29 0-1</inkml:trace>
  <inkml:trace contextRef="#ctx0" brushRef="#br0" timeOffset="-130179.3">2865 13007 20 0,'49'22'10'0,"-3"-10"-7"16,-36-8 11-16,5-1-13 16,2-3 0-16,1 6 1 15,-8-3 1-15,8 0-2 16,-7 0 1-16,3 0 1 15,3 1 1-15,-6-4-1 16,-4-4 0-16,4 1-1 16,-1 0 1-16,4-9-2 15,4-1 1-15,0-3-1 0,3 1 0 16,0-10 0-16,-3-7 0 16,3-5-1-1,-4-1 1-15,4-9-1 0,-6-9 0 16,9-10-2-16,-3-16 1 15,8-24-7-15,2-36 1 16,-2-27-3-16,-26-6 0 16</inkml:trace>
  <inkml:trace contextRef="#ctx0" brushRef="#br0" timeOffset="-127868.77">27496 8642 37 0,'109'-16'18'0,"25"4"-13"0,-99-1 19 15,22-3-24-15,6-2 0 16,15-7-1-16,-1-1 1 16,-3-2 0-16,-3 6 0 15,0 0-1-15,6 0 1 0,4 4-1 16,8 8 1-16,-8 10-1 15,-4 6 1-15,-10 7-1 16,-3 3 0-16,-1 6 1 16,-3 9 0-16,-3 0-1 15,-11 7 1-15,-8 3 0 16,-2 15 0-16,-5 1-1 16,1 8 1 15,-4 4-1-16,-6 10 1-15,-1 12-1 0,-4 3 1 0,-6 22-1 0,-8 16 1 0,-3 18-1 16,-3 23 1-16,-4 24-2 16,-4 10 1-16,1 19-2 15,-1 18 1-15,4 4 0 16,4 9 0-16,3-9-1 16,3 12 1-16,1-3 1 15,-1 7 1-15,1-4 0 0,-4 0 0 16,0-9 0-16,0 10 0 15,0-23 0-15,-4-3 0 16,1-9 0-16,-1-22 1 16,4-10-1-16,0-6 1 15,7-6-1-15,0-16 1 16,-3-6 0-16,3-16 1 16,0-9 0-16,3-6 0 0,-3-19-1 15,-3-10 1-15,0-19-1 16,-1-12 0-16,-3-6-1 15,0 0 0-15,-3-10-1 16,-5-3 0-16,-2-6-1 16,-4-3 1-16,-4 0 0 15,-7 0 0-15,-10-1 1 16,-7-2 0-16,-4-4 1 16,-10 1 1-16,-22-4 0 15,-10 7 0-15,-15-4 0 16,-2 1 0-16,-19 3-1 15,-21 5 0-15,4 8-1 16,-14-7 1-16,-7-1-1 16,14 1 0-16,0-3 0 15,-1 0 1-15,12-7 0 16,6-5 0-16,25-1 0 16,11-9 0-16,3-1 0 15,11 4 0-15,7 0 0 16,11 0 1-16,10 0-1 0,7-3 0 15,11-3 0-15,3-4 0 16,4 4 0-16,7 0 0 16,6-7-2-16,-2-3 1 15,6 4-2-15,4-4 0 16,4 0-5-16,3-6 0 16,7-9-5-16,10-19 1 15</inkml:trace>
  <inkml:trace contextRef="#ctx0" brushRef="#br0" timeOffset="-126920.02">29154 11577 35 0,'0'6'17'15,"-4"-3"-12"-15,4-3 17 0,0 0-19 16,0 0 0-16,7-9 3 16,11 0 0-16,17-7-7 15,14-9 0-15,15-7 3 16,28-18 1-16,31-22-4 15,8-22 0-15,10-13-5 16,7-9 0-16,0-12-7 16,-17 2 0-16</inkml:trace>
  <inkml:trace contextRef="#ctx0" brushRef="#br0" timeOffset="-125481.77">30723 10031 38 0,'0'-3'19'0,"-7"3"-17"15,0-3 20-15,-3 3-22 16,-8-7 0-16,-3 1-2 0,-7 0 0 16,-8 6 0-16,-9-3 1 15,-5 0-3-15,1 6 0 16,6 3-1-16,8 7 1 16,7 5 1-16,7 8 1 15,7 2 1-15,10 13 0 16,15 2 2-16,10 4 1 15,14-3 1-15,8 0 1 16,9-9-1-16,1-10 1 0,0-13-1 16,-3-15 0-16,-8-9-1 15,-7-10 1-15,-7-13-3 16,-10-2 1-16,-7-7-7 16,-4-3 1 15,-14 3-5-31,-4 0 0 0</inkml:trace>
  <inkml:trace contextRef="#ctx0" brushRef="#br0" timeOffset="-124939.15">30907 10360 27 0,'-4'35'13'0,"-10"37"-12"0,14-56 21 16,-3 9-23 0,-1 9 1-16,1 7-1 0,3-7 1 15,0 1 0-15,-4-4 0 16,1-6-1-16,-1-3 1 15,1-12 0-15,-1-10 0 16,-3-3 1-16,0-16 0 16,0-13-1-16,0-11 1 15,0-14-2-15,3 1 1 16,1-1-2-16,-1 13 0 0,4-15-1 16,4 5 1-16,6 7-1 15,8 3 1-15,7 7 2 16,3 2 0-16,7 10 1 15,7 3 1-15,-3 16 0 16,-3 12 1-16,2 4 0 16,-9 12 1-16,-5 6-2 15,-6 3 1-15,-8 4-2 16,-10 2 1-16,-3 1-4 16,-4-4 1-16,-7-2-2 15,-4-4 0-15,-7-3-1 16,-3-3 1-16,-4-12-2 15,1-10 0-15,-1-7-2 16,0-5 0-16</inkml:trace>
  <inkml:trace contextRef="#ctx0" brushRef="#br0" timeOffset="-124623.45">31454 9278 42 0,'10'10'21'0,"4"-1"-28"0,-14-2 45 0,0 5-38 16,-7 10 0-16,-7 16-3 15,0 12 0-15,0 6-1 16,-4 13 1-16,1 19-4 15,-4 6 1-15,3 6-1 16,4 4 1-16,3-1 1 16,8-5 1-16,-1-20 3 15,1-18 1-15,-1-20-2 16,-3-21 0-16,0-16-3 16,-7-12 1-16</inkml:trace>
  <inkml:trace contextRef="#ctx0" brushRef="#br0" timeOffset="-124426.71">31073 9802 52 0,'3'19'26'0,"8"-10"-36"0,-4-2 57 15,0 2-48-15,3 7 1 16,1 3-4-16,3-4 0 15,11 4 0-15,3-3 0 16,7-7-10-16,-3 1 0 16</inkml:trace>
  <inkml:trace contextRef="#ctx0" brushRef="#br0" timeOffset="-124235.7">31450 10188 49 0,'-10'19'24'0,"-5"28"-29"0,15-38 41 0,-3 7-40 16,-1-1 1-16,4 1-15 16,0 0 1-16,-3 3 14 15,3-13 1-15</inkml:trace>
  <inkml:trace contextRef="#ctx0" brushRef="#br0" timeOffset="-124034.77">31313 10003 24 0,'0'6'12'0,"17"3"-11"16,-13-5 15-16,3 2-18 0,3 3 1 15,1 1-2-15,0-1 0 16,6 4-1 0,1-1 0-16,3 1-3 0,0-1 1 15</inkml:trace>
  <inkml:trace contextRef="#ctx0" brushRef="#br0" timeOffset="-123785.09">31955 10282 33 0,'10'-6'16'0,"-3"-1"-19"15,-14 4 35-15,4 0-32 16,-8 0 1-16,-3 3-1 16,-7 3 1-16,-7 0-2 15,3-3 1-15,-3 6-2 16,3 1 1-16,0-1-2 15,8 3 0-15,-1 1-1 16,7-4 0-16,1 4-3 16,6-1 1-16,4 0-3 15,7 1 1-15</inkml:trace>
  <inkml:trace contextRef="#ctx0" brushRef="#br0" timeOffset="-123349.47">32000 10404 39 0,'15'50'19'0,"-8"13"-30"15,-4-54 40-15,4 4-29 16,0 3 0-16,0-4-6 16,4-2 1-16,0-7 3 15,-1-6 0 1,4-4-6-16,0-2 1 0,0-7-2 16,1-9 1-16,-5-3 3 15,4 0 0-15,0-4 4 16,0 1 0-16,1 3 3 15,2 6 1 17,-3 6 1-32,4 7 0 15,-4 3-1-15,0 6 1 0,0 3-2 0,-3 3 1 0,-1 6-2 16,-2 14 1-16,-5 2-2 16,-3 9 1-16,-3 4-6 0,-1 3 0 15,-10 0-1-15,-4 3 0 16</inkml:trace>
  <inkml:trace contextRef="#ctx0" brushRef="#br0" timeOffset="-122086.2">32724 10633 39 0,'-4'-25'19'0,"-21"-13"-30"0,15 23 43 15,-4-7-33 1,-4-3 1-16,-3 3-4 0,0 0 0 16,0 0 2-16,3 9 0 15,4-2-5-15,3 11 1 16,4 11-1-16,4 12 0 16,3 6 5-16,7 3 0 0,7 6 3 15,4 4 0 1,17 6 4-1,-3-10 1-15,-8-5 0 16,1-4 0-16,-4-6-3 16,-3-4 0-16,-4-9-1 15,-4-6 0-15,-3-3-4 16,-3-9 1-16,-4-1-1 16,0-2 0-16,-4-1-1 15,-3 3 1-15,0 7-1 16,0 6 1-16,0 3 1 15,-3 7 0-15,3 2 1 16,0 1 1-16,3-7 0 16,1 7 0-16,3 8 0 15,3-5 1-15,4 0 0 16,4-4 1-16,3-2-1 0,3-7 1 16,8-3-1-1,3-13 1-15,4 1-1 0,3-13 0 16,1-16-1-16,-1-3 0 15,0-16 0-15,-10 13 0 16,3-34-1-16,0-1 1 16,-3-2 0-16,-4-1 0 15,-3 0-1-15,-8 1 0 16,1 12 0-16,-4 3 1 16,-3 6-1-16,-4 16 1 15,-4 9-1 16,-7 10 1-31,1 15 0 0,-4 20 0 0,-4 15-1 0,-3 22 0 0,0 12 0 16,-7 13 0-16,-4 16-1 16,-3 12 1-16,6 13-1 15,8 3 0-15,7 3 0 16,3-10 1-16,11-5 0 16,8-4 1-16,6-19-1 15,7-18 1-15,4-13 0 16,17-16 0-16,7-28-1 15,4-18 0-15,4-17-1 16,3-12 0-16,0-22 0 16,-15 16 1-16,8-56-1 15,-10-1 0-15,-8-15 0 16,-3 6 0-16,-8-3 0 16,-10 6 1-16,-6 12-1 15,-8 23 0-15,-4 12 0 16,-10 22 1-16,-4 19 0 0,-3 28 0 15,-7 29-1-15,3 24 1 16,0 22-1-16,1 29 1 16,6 31 0-16,4 16 0 15,7 24 0-15,7 7 1 16,0-6-1-16,7 132-1 16,-3-180-1-1,6-15-5-15,4-25 0 0,-3-22-3 16,-1-12 1-16</inkml:trace>
  <inkml:trace contextRef="#ctx0" brushRef="#br0" timeOffset="-121830.73">33764 10875 41 0,'-17'40'20'0,"-11"76"-29"15,24-103 41-15,-28 31-32 16,-10 9 0-16,-7 16 0 16,-1 19 0-16,8 6-2 0,-1 0 0 15,8-16-5 1,3-12 0-16,4-12-3 15,7-17 0-15</inkml:trace>
  <inkml:trace contextRef="#ctx0" brushRef="#br0" timeOffset="-121677.38">33330 11179 18 0,'8'-132'9'16,"-8"-31"3"-16,3 135 11 0,-3-7-17 0,4 4 0 0,-4 6 3 15,3 12 1-15,-3 13-14 16,7 22 0-16,4 19 3 15,6 25 1-15,5 19-11 16,-12 15 1-16</inkml:trace>
  <inkml:trace contextRef="#ctx0" brushRef="#br0" timeOffset="-115932.45">19745 8366 27 0,'11'-13'13'0,"-43"-12"-9"0,14 19 13 0,-7-7-15 16,-6-2 0-16,-15-7 0 15,-11-3 1-15,-6 0-4 16,-15 0 0-16,1 3 2 16,3 0 0-16,0 3-1 15,-1 0 1-15,5 0-1 16,3 0 1-16,3 1-1 16,8 5 0-16,-1-6 0 15,8 7 1-15,0 2-1 16,6 4 0-16,5 0 0 15,2 9 0-15,-3 0 0 16,1 3 0-16,-5 7-1 16,1 3 1-16,3 5-1 15,4 1 1-15,3 10 0 16,0 5 0-16,4 4-1 16,4 9 1-16,-1 7-1 15,4 24 0-15,7 4-1 0,6 22 1 31,5 18-1-31,3 13 1 0,3 9 1 0,-3 1 1 16,0 15 0-16,0 3 0 16,-10 10 0-16,-8 6 1 15,-10 9-1-15,-7-3 0 16,-4 3-1-16,0 1 0 16,-7-4 0-16,-7-3 0 15,0 6 0-15,1 13 0 16,-1 9 0-16,0 0 1 0,7 1-1 15,4-1 0-15,3-9 0 16,7-1 1-16,0-8 0 16,8-4 0-16,-1-6-1 15,0-3 1-15,7-3 0 16,-3-4 0-16,4-5 0 16,3-1 0-16,-1-12 0 15,5-13 1-15,3-15-1 16,3-13 0-16,1-13 0 15,3-21 0-15,0-13-1 16,0-7 1-16,3-15-1 16,1-6 1-16,-1-6-1 15,4-4 0-15,0-3 0 16,4-9 0-16,0 0 0 16,-4-3 0-16,3-4 0 15,1 1 0-15,3-4-1 16,0-3 1-16,0 7-1 0,7-4 1 15,-3 7-1-15,3 0 0 16,7 9 0-16,1 9 1 16,2 7-1-16,8 3 1 15,7 0 0-15,7-3 0 16,0-1 0-16,14-8 1 16,14-4-1-16,25-6 1 15,3-3-1-15,-28-4 0 0,75 4-1 16,6-3 0-16,-3-1-4 15,-8 1 1-15,-13 9-6 16,-36 13 0-16</inkml:trace>
  <inkml:trace contextRef="#ctx0" brushRef="#br0" timeOffset="-104444.59">25471 12649 5 0,'77'98'2'0,"33"2"-1"16,-72-78 2-16,19 12-3 16,20 1 1-16,8 3 1 15,17-13 0-15,11-3-3 16,14-4 1-16,-3 1 1 15,10-9 1-15,0-10 2 16,0-10 0-16,-18-12 0 16,1-12 1-16,-11-20 0 15,-11-11 1-15,-11-26-2 16,-13-13 1-16,-18-9-2 0,-14-18 0 16,-22-4-2-16,-17 0 0 15,-17 19-1-15,-19 3 1 16,1 3-1-16,-14 13 0 15,-18 12-2-15,-18 10 1 16,-14 9 0-16,1 16 0 16,-29 16 0-16,-11 18 1 15,0 16-1-15,-20 19 1 0,2 15 0 16,5 20 0-16,3 21 0 16,-1 19 1-16,22 9-1 15,7 10 1-15,22 19-1 16,9 3 0-16,30 6 1 15,23-3 1-15,15 0-1 16,21-6 1-16,14 6-2 16,21-13 0-16,18-6 0 15,7-12 0-15,18-16-2 16,14-7 1-16,17-8-1 16,11-11 0-16,21-11 0 15,11-7 1-15,-1-16 0 16,8-12 0-16,4-16 1 15,-8-15 0-15,-14-23 1 16,0-15 1-16,-21-13 1 16,-18-12 0-16,-21-22-1 15,-21-4 1-15,-21-5-1 16,-18-20 0-16,-35 7-2 16,-18-3 0-16,-6 3-1 0,-26 15 1 15,-17 1-2-15,-28 21 1 16,-1 16-1-16,-20 16 1 31,-11 25-1-31,3 16 1 16,-14 15-1-16,-3 25 0 0,0 19-1 0,10 16 1 15,4 22-1-15,18 19 1 16,20 12 0-16,15 19 1 16,21 3 0-16,14 13 1 0,21-1 1 15,18-5 0-15,14-4 0 16,22-6 0-16,16-6 0 15,19-13 0-15,24-9 0 16,18-23 0-16,17-11-1 16,18-17 0-16,18-15 1 15,3-19 0-15,11-9-1 16,7-22 1-16,-7-16 0 16,-11-22 0-16,-4-13 1 15,-16-18 0-15,-23-13-1 16,-20-15 1-16,-18-4-1 15,-24-18 1-15,-26-7-2 16,-24-3 0-16,-17 0-1 16,-29 4 0-16,-7-4-1 15,-18 19 1-15,-13 12 0 16,-15 13 0-16,4 22 0 16,-11 16 0-16,-18 22 0 0,-10 21 1 15,4 13-1-15,-11 22 1 16,3 13 0-16,0 22 0 15,15 15-1-15,0 16 0 16,10 9-1-16,14 7 1 16,14 9-1-16,22 9 1 15,10 13-1-15,18 7 1 16,10 11-1-16,25-5 1 0,17 6 0 16,15-16 0-16,7-10 1 15,17-18 1-15,19-9 0 16,20-7 0-16,11-25 2 15,21-15 0-15,17-17 0 16,1-8 1-16,10-17-2 16,7-21 0-16,-6-13-2 15,-22-18 1-15,0-17-1 16,-21-18 0-16,-18-12-1 16,-18-14 1-16,-20-5 0 15,-22-16 1-15,-17 3-1 16,-25 0 1-16,-18 3-1 15,-7 9 0-15,-28 7 0 16,-17 6 0-16,-18 19-1 16,-1 16 1-16,-20 15-1 15,-8 19 1-15,-6 22-1 16,-4 16 1-16,-11 18-1 16,4 13 1-16,11 19 0 15,17 15 0-15,7 10-1 0,11 16 0 16,17 15 0-16,18 1 0 15,11 2 0-15,20 4 1 16,19-7-1-16,17-6 0 16,10-3 1-16,12-13 0 15,24-3 0-15,14-15 0 16,21-13 0-16,7-16 1 16,29-12 0-16,13-22 0 0,4-19 0 15,14-16 1-15,1-28-1 16,-12-6 1-16,-24-13-1 15,-17-6 1-15,-19-12-1 16,-20-10 0-16,-22 0 0 16,-17-13 0-16,-8-5-1 15,-17-1 1-15,-21-9-1 16,-25 12 1-16,-17 10-2 16,-15 12 1-16,-17 19-1 15,-14 19 0-15,-15 19 0 16,1 22 1-16,-15 18-2 15,1 26 1 17,2 9 0-32,8 22 0 0,8 16 0 0,9 6 0 0,11 15 0 15,15 17 0-15,10 8 0 16,17 23 0-16,4 0 0 16,22-10 1-16,9-9 0 15,8 0 0-15,14-13 1 0,11-6 0 16,14-16 0-16,13-6 0 15,8-9-1-15,11-7 1 16,17-15-1-16,14-3 1 16,14-10-2-16,-3-13 0 15,17-5 0-15,8-17 0 16,3-11-1-16,-14-8 0 16,14-14 0-16,-7-17 1 15,-7-9 0-15,-11-9 1 16,-14-3 1-16,-14-13 0 0,-21-7 0 15,-18 1 1-15,-13-10-1 16,-22 1 0-16,-18 2 0 16,-14 1 1-16,-17 9-2 15,-8 9 0-15,-13 6 0 16,-15 20 0-16,-7 8 0 16,-6 20 0-16,6 18-1 15,-3 13 1-15,-1 19 0 16,1 13 0-16,3 8 0 15,4 10 0-15,11 13 0 16,-1 12 0-16,18-3 0 16,18 0 0-16,6-3 1 15,12-3 0-15,17-6 1 16,7-10 0-16,14-3 0 16,10-7 0-16,15-8-1 15,14-7 0-15,14-13-2 0,11-12 1 16,14-19 0-16,13-15 0 31,37-73-2-31,-30 4 1 16,-27-7 2-16,-25 3 0 15,-18 4-1-15,-20 2 1 16,-19 1-2-16,-24 6 1 16,-18 9 1-16,-17 10 0 15,-15 9-2-15,-10 6 0 0,-7 19 0 16,-15 16 0-16,1 19 0 15,0 15 1-15,0 19-2 16,3 13 0-16,7 16 1 16,11 12 1-16,14-4-1 15,10 7 0-15,12 4 1 16,9-1 0-16,15-9 0 16,11-4 0-16,13-2 1 15,18-7 0-15,18-6 1 16,3-6 0-16,22-13-2 15,10-6 1-15,14-10-1 16,4-12 1-16,-7-9-2 16,6-13 0-16,-3-16-1 15,-10-12 0-15,-7-10 1 16,-15-15 0-16,-10-3 0 16,-11-7 1-16,-10-9-1 15,-11-13 1-15,-14 7 0 0,-11-1 0 16,-20 7 0-1,-12 0 0-15,-13 3 0 0,-25 9 0 16,-11 13 0-16,-7 10 1 16,-14 18-1-16,-3 22 1 15,0 19 0-15,3 19 0 16,7 12 0-16,25 19 0 16,10 13 0-16,15 6 0 15,17 6 0-15,14 3 0 0,8-6-4 16,13-18 1-1,11-14-6 17,14-24 1-32</inkml:trace>
  <inkml:trace contextRef="#ctx0" brushRef="#br0" timeOffset="-100678.8">3690 9002 16 0,'18'7'8'0,"-1"-1"-5"15,-13-3 9-15,6 0-11 16,8 0 0-16,-7 4 2 16,6-4 0-16,-6 3-4 15,3 0 1-15,-3 4 2 16,-1-1 0-16,4 1-1 15,-3 2 1-15,-8-2-2 16,8-1 1-16,-4 4-1 16,4-1 1-16,-1 1-1 15,-3-7 1-15,4-3-1 0,-8-9 1 16,8-7 1-16,3-2 0 16,0-11 0-16,4-14 0 15,3-14 0-15,7-18 0 16,-3-9 0-16,3-20 1 15,18-21-7-15,14-25 0 16,0-23-6-16,10-12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Bend Riemann sum idea to beyond areas</a:t>
            </a:r>
          </a:p>
          <a:p>
            <a:r>
              <a:rPr lang="en-US">
                <a:cs typeface="Calibri"/>
              </a:rPr>
              <a:t>- arc length, surface areas (similar to volumes of revolution)</a:t>
            </a:r>
          </a:p>
          <a:p>
            <a:r>
              <a:rPr lang="en-US">
                <a:cs typeface="Calibri"/>
              </a:rPr>
              <a:t>- Applications: physics, biology, probability (not covered, read if interested)</a:t>
            </a:r>
          </a:p>
          <a:p>
            <a:endParaRPr lang="en-US">
              <a:cs typeface="Calibri"/>
            </a:endParaRPr>
          </a:p>
          <a:p>
            <a:r>
              <a:rPr lang="en-US"/>
              <a:t>Already did volumes of revolution. (Section 6.2) </a:t>
            </a:r>
          </a:p>
          <a:p>
            <a:r>
              <a:rPr lang="en-US"/>
              <a:t>1. Archimedes and the volume of the sphere. http://math.gmu.edu/~rsachs/math400/History%20Method%20of%20Archimedes%20Gould.pdf </a:t>
            </a:r>
          </a:p>
          <a:p>
            <a:r>
              <a:rPr lang="en-US"/>
              <a:t>2. Cavaleri and volume of sphere http://www.matematicasvisuales.com/english/html/history/cavalieri/cavalierisphere. html </a:t>
            </a:r>
          </a:p>
          <a:p>
            <a:endParaRPr lang="en-US"/>
          </a:p>
          <a:p>
            <a:r>
              <a:rPr lang="en-US"/>
              <a:t>Physics and engineering (pressure, force, center of mass): Sum of pressure, low dim moments) https: //en.wikipedia.org/wiki/Work_(physics)  </a:t>
            </a:r>
          </a:p>
          <a:p>
            <a:r>
              <a:rPr lang="en-US"/>
              <a:t>Economics (surplus): Sum of demand https://en.wikipedia.org/wiki/Economic_surplus </a:t>
            </a:r>
          </a:p>
          <a:p>
            <a:r>
              <a:rPr lang="en-US"/>
              <a:t>Biology (Blood flow): Sum cylinder (circle) https://en.wikipedia.org/wiki/Cardiac_output </a:t>
            </a:r>
          </a:p>
          <a:p>
            <a:r>
              <a:rPr lang="en-US"/>
              <a:t>Probability: Sum of individual probabilities Key for each is to compute via summation of continuous values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Chapter 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Further Applications of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9810F0-17F6-4C2A-A144-8378929DF0D4}"/>
                  </a:ext>
                </a:extLst>
              </p14:cNvPr>
              <p14:cNvContentPartPr/>
              <p14:nvPr/>
            </p14:nvContentPartPr>
            <p14:xfrm>
              <a:off x="2329200" y="2095200"/>
              <a:ext cx="5306400" cy="130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9810F0-17F6-4C2A-A144-8378929DF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40" y="2085840"/>
                <a:ext cx="5325120" cy="13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DDBC-AEE4-47D6-A2A4-57E5A172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than Area Under the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90F3-FB47-4679-8F80-A8B8844A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4DFCB5-4225-4D96-90C9-175D8EE92379}"/>
                  </a:ext>
                </a:extLst>
              </p14:cNvPr>
              <p14:cNvContentPartPr/>
              <p14:nvPr/>
            </p14:nvContentPartPr>
            <p14:xfrm>
              <a:off x="870120" y="177120"/>
              <a:ext cx="10400400" cy="64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4DFCB5-4225-4D96-90C9-175D8EE92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167760"/>
                <a:ext cx="10419120" cy="64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38FE06-E350-457B-951F-637672D1C767}"/>
                  </a:ext>
                </a:extLst>
              </p14:cNvPr>
              <p14:cNvContentPartPr/>
              <p14:nvPr/>
            </p14:nvContentPartPr>
            <p14:xfrm>
              <a:off x="1031400" y="90000"/>
              <a:ext cx="11124000" cy="604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38FE06-E350-457B-951F-637672D1C7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040" y="80640"/>
                <a:ext cx="11142720" cy="60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9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Chapter 8 Further Applications of Integration</vt:lpstr>
      <vt:lpstr>More than Area Under the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2020-09-28T19:04:42Z</dcterms:modified>
</cp:coreProperties>
</file>