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3.xml" ContentType="application/vnd.openxmlformats-officedocument.presentationml.notesSlide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notesSlides/notesSlide5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76" r:id="rId3"/>
    <p:sldId id="272" r:id="rId4"/>
    <p:sldId id="270" r:id="rId5"/>
    <p:sldId id="271" r:id="rId6"/>
    <p:sldId id="273" r:id="rId7"/>
    <p:sldId id="274" r:id="rId8"/>
    <p:sldId id="275" r:id="rId9"/>
    <p:sldId id="26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F15F36-4A0D-4647-92B6-DF4164E62923}" v="1" dt="2020-09-29T00:44:49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3B3C591C-B7A4-F7CE-2E39-F63B3B03B34C}"/>
    <pc:docChg chg="addSld modSld">
      <pc:chgData name="Chad Vidden" userId="S::cvidden@uwlax.edu::fa919fd6-03f8-48d0-9b95-10ac8c9672df" providerId="AD" clId="Web-{3B3C591C-B7A4-F7CE-2E39-F63B3B03B34C}" dt="2020-09-14T02:20:01.160" v="428" actId="20577"/>
      <pc:docMkLst>
        <pc:docMk/>
      </pc:docMkLst>
      <pc:sldChg chg="modSp">
        <pc:chgData name="Chad Vidden" userId="S::cvidden@uwlax.edu::fa919fd6-03f8-48d0-9b95-10ac8c9672df" providerId="AD" clId="Web-{3B3C591C-B7A4-F7CE-2E39-F63B3B03B34C}" dt="2020-09-14T02:20:01.160" v="427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3B3C591C-B7A4-F7CE-2E39-F63B3B03B34C}" dt="2020-09-14T02:20:01.160" v="427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3B3C591C-B7A4-F7CE-2E39-F63B3B03B34C}" dt="2020-09-14T02:09:29.078" v="113"/>
        <pc:sldMkLst>
          <pc:docMk/>
          <pc:sldMk cId="2013346728" sldId="271"/>
        </pc:sldMkLst>
        <pc:spChg chg="mod">
          <ac:chgData name="Chad Vidden" userId="S::cvidden@uwlax.edu::fa919fd6-03f8-48d0-9b95-10ac8c9672df" providerId="AD" clId="Web-{3B3C591C-B7A4-F7CE-2E39-F63B3B03B34C}" dt="2020-09-14T02:08:24.368" v="26" actId="20577"/>
          <ac:spMkLst>
            <pc:docMk/>
            <pc:sldMk cId="2013346728" sldId="271"/>
            <ac:spMk id="2" creationId="{6CD056C2-8DEC-4243-9D94-8E0494908BEC}"/>
          </ac:spMkLst>
        </pc:spChg>
      </pc:sldChg>
      <pc:sldChg chg="modSp new modNotes">
        <pc:chgData name="Chad Vidden" userId="S::cvidden@uwlax.edu::fa919fd6-03f8-48d0-9b95-10ac8c9672df" providerId="AD" clId="Web-{3B3C591C-B7A4-F7CE-2E39-F63B3B03B34C}" dt="2020-09-14T02:10:35.381" v="162"/>
        <pc:sldMkLst>
          <pc:docMk/>
          <pc:sldMk cId="1054420837" sldId="272"/>
        </pc:sldMkLst>
        <pc:spChg chg="mod">
          <ac:chgData name="Chad Vidden" userId="S::cvidden@uwlax.edu::fa919fd6-03f8-48d0-9b95-10ac8c9672df" providerId="AD" clId="Web-{3B3C591C-B7A4-F7CE-2E39-F63B3B03B34C}" dt="2020-09-14T02:09:41.966" v="151" actId="20577"/>
          <ac:spMkLst>
            <pc:docMk/>
            <pc:sldMk cId="1054420837" sldId="272"/>
            <ac:spMk id="2" creationId="{37D28016-8176-48A9-B3E5-DA934FEFE776}"/>
          </ac:spMkLst>
        </pc:spChg>
      </pc:sldChg>
      <pc:sldChg chg="modSp new modNotes">
        <pc:chgData name="Chad Vidden" userId="S::cvidden@uwlax.edu::fa919fd6-03f8-48d0-9b95-10ac8c9672df" providerId="AD" clId="Web-{3B3C591C-B7A4-F7CE-2E39-F63B3B03B34C}" dt="2020-09-14T02:12:18.054" v="212" actId="20577"/>
        <pc:sldMkLst>
          <pc:docMk/>
          <pc:sldMk cId="2464242284" sldId="273"/>
        </pc:sldMkLst>
        <pc:spChg chg="mod">
          <ac:chgData name="Chad Vidden" userId="S::cvidden@uwlax.edu::fa919fd6-03f8-48d0-9b95-10ac8c9672df" providerId="AD" clId="Web-{3B3C591C-B7A4-F7CE-2E39-F63B3B03B34C}" dt="2020-09-14T02:12:18.054" v="212" actId="20577"/>
          <ac:spMkLst>
            <pc:docMk/>
            <pc:sldMk cId="2464242284" sldId="273"/>
            <ac:spMk id="2" creationId="{F836B973-BE8B-41F2-9CB4-DBF2089BEDBF}"/>
          </ac:spMkLst>
        </pc:spChg>
      </pc:sldChg>
      <pc:sldChg chg="modSp new modNotes">
        <pc:chgData name="Chad Vidden" userId="S::cvidden@uwlax.edu::fa919fd6-03f8-48d0-9b95-10ac8c9672df" providerId="AD" clId="Web-{3B3C591C-B7A4-F7CE-2E39-F63B3B03B34C}" dt="2020-09-14T02:17:20.370" v="332"/>
        <pc:sldMkLst>
          <pc:docMk/>
          <pc:sldMk cId="229801104" sldId="274"/>
        </pc:sldMkLst>
        <pc:spChg chg="mod">
          <ac:chgData name="Chad Vidden" userId="S::cvidden@uwlax.edu::fa919fd6-03f8-48d0-9b95-10ac8c9672df" providerId="AD" clId="Web-{3B3C591C-B7A4-F7CE-2E39-F63B3B03B34C}" dt="2020-09-14T02:16:21.441" v="300" actId="20577"/>
          <ac:spMkLst>
            <pc:docMk/>
            <pc:sldMk cId="229801104" sldId="274"/>
            <ac:spMk id="2" creationId="{66248AD0-C657-4A08-B35A-963E092E09C6}"/>
          </ac:spMkLst>
        </pc:spChg>
      </pc:sldChg>
      <pc:sldChg chg="modSp new modNotes">
        <pc:chgData name="Chad Vidden" userId="S::cvidden@uwlax.edu::fa919fd6-03f8-48d0-9b95-10ac8c9672df" providerId="AD" clId="Web-{3B3C591C-B7A4-F7CE-2E39-F63B3B03B34C}" dt="2020-09-14T02:14:34.722" v="283"/>
        <pc:sldMkLst>
          <pc:docMk/>
          <pc:sldMk cId="1017030030" sldId="275"/>
        </pc:sldMkLst>
        <pc:spChg chg="mod">
          <ac:chgData name="Chad Vidden" userId="S::cvidden@uwlax.edu::fa919fd6-03f8-48d0-9b95-10ac8c9672df" providerId="AD" clId="Web-{3B3C591C-B7A4-F7CE-2E39-F63B3B03B34C}" dt="2020-09-14T02:14:17.631" v="264" actId="20577"/>
          <ac:spMkLst>
            <pc:docMk/>
            <pc:sldMk cId="1017030030" sldId="275"/>
            <ac:spMk id="2" creationId="{F8C4B4E8-5D12-46B3-9BFD-10304E8E3FFE}"/>
          </ac:spMkLst>
        </pc:spChg>
      </pc:sldChg>
    </pc:docChg>
  </pc:docChgLst>
  <pc:docChgLst>
    <pc:chgData name="Chad Vidden" userId="S::cvidden@uwlax.edu::fa919fd6-03f8-48d0-9b95-10ac8c9672df" providerId="AD" clId="Web-{F787A102-E54D-7E18-9FD4-D7D27EF37FFD}"/>
    <pc:docChg chg="addSld delSld modSld">
      <pc:chgData name="Chad Vidden" userId="S::cvidden@uwlax.edu::fa919fd6-03f8-48d0-9b95-10ac8c9672df" providerId="AD" clId="Web-{F787A102-E54D-7E18-9FD4-D7D27EF37FFD}" dt="2020-09-14T03:01:18.488" v="372"/>
      <pc:docMkLst>
        <pc:docMk/>
      </pc:docMkLst>
      <pc:sldChg chg="modSp">
        <pc:chgData name="Chad Vidden" userId="S::cvidden@uwlax.edu::fa919fd6-03f8-48d0-9b95-10ac8c9672df" providerId="AD" clId="Web-{F787A102-E54D-7E18-9FD4-D7D27EF37FFD}" dt="2020-09-14T02:57:43.143" v="60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F787A102-E54D-7E18-9FD4-D7D27EF37FFD}" dt="2020-09-14T02:56:56.783" v="4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F787A102-E54D-7E18-9FD4-D7D27EF37FFD}" dt="2020-09-14T02:57:43.143" v="60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F787A102-E54D-7E18-9FD4-D7D27EF37FFD}" dt="2020-09-14T02:59:16.862" v="105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F787A102-E54D-7E18-9FD4-D7D27EF37FFD}" dt="2020-09-14T02:59:16.862" v="105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">
        <pc:chgData name="Chad Vidden" userId="S::cvidden@uwlax.edu::fa919fd6-03f8-48d0-9b95-10ac8c9672df" providerId="AD" clId="Web-{F787A102-E54D-7E18-9FD4-D7D27EF37FFD}" dt="2020-09-14T02:59:12.268" v="103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F787A102-E54D-7E18-9FD4-D7D27EF37FFD}" dt="2020-09-14T02:57:59.221" v="68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F787A102-E54D-7E18-9FD4-D7D27EF37FFD}" dt="2020-09-14T02:59:12.268" v="103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del">
        <pc:chgData name="Chad Vidden" userId="S::cvidden@uwlax.edu::fa919fd6-03f8-48d0-9b95-10ac8c9672df" providerId="AD" clId="Web-{F787A102-E54D-7E18-9FD4-D7D27EF37FFD}" dt="2020-09-14T02:57:54.690" v="67"/>
        <pc:sldMkLst>
          <pc:docMk/>
          <pc:sldMk cId="3899634241" sldId="270"/>
        </pc:sldMkLst>
      </pc:sldChg>
      <pc:sldChg chg="modSp new modNotes">
        <pc:chgData name="Chad Vidden" userId="S::cvidden@uwlax.edu::fa919fd6-03f8-48d0-9b95-10ac8c9672df" providerId="AD" clId="Web-{F787A102-E54D-7E18-9FD4-D7D27EF37FFD}" dt="2020-09-14T03:00:19.050" v="262"/>
        <pc:sldMkLst>
          <pc:docMk/>
          <pc:sldMk cId="4148535795" sldId="270"/>
        </pc:sldMkLst>
        <pc:spChg chg="mod">
          <ac:chgData name="Chad Vidden" userId="S::cvidden@uwlax.edu::fa919fd6-03f8-48d0-9b95-10ac8c9672df" providerId="AD" clId="Web-{F787A102-E54D-7E18-9FD4-D7D27EF37FFD}" dt="2020-09-14T02:59:33.878" v="160" actId="20577"/>
          <ac:spMkLst>
            <pc:docMk/>
            <pc:sldMk cId="4148535795" sldId="270"/>
            <ac:spMk id="2" creationId="{59043D9F-73CF-4E11-98EF-176F7355B012}"/>
          </ac:spMkLst>
        </pc:spChg>
      </pc:sldChg>
      <pc:sldChg chg="modSp new modNotes">
        <pc:chgData name="Chad Vidden" userId="S::cvidden@uwlax.edu::fa919fd6-03f8-48d0-9b95-10ac8c9672df" providerId="AD" clId="Web-{F787A102-E54D-7E18-9FD4-D7D27EF37FFD}" dt="2020-09-14T03:01:18.488" v="372"/>
        <pc:sldMkLst>
          <pc:docMk/>
          <pc:sldMk cId="1219562122" sldId="271"/>
        </pc:sldMkLst>
        <pc:spChg chg="mod">
          <ac:chgData name="Chad Vidden" userId="S::cvidden@uwlax.edu::fa919fd6-03f8-48d0-9b95-10ac8c9672df" providerId="AD" clId="Web-{F787A102-E54D-7E18-9FD4-D7D27EF37FFD}" dt="2020-09-14T03:00:32.909" v="304" actId="20577"/>
          <ac:spMkLst>
            <pc:docMk/>
            <pc:sldMk cId="1219562122" sldId="271"/>
            <ac:spMk id="2" creationId="{41E944D4-AB30-48D7-867E-A0E8B0586884}"/>
          </ac:spMkLst>
        </pc:spChg>
      </pc:sldChg>
      <pc:sldChg chg="del">
        <pc:chgData name="Chad Vidden" userId="S::cvidden@uwlax.edu::fa919fd6-03f8-48d0-9b95-10ac8c9672df" providerId="AD" clId="Web-{F787A102-E54D-7E18-9FD4-D7D27EF37FFD}" dt="2020-09-14T02:57:54.690" v="66"/>
        <pc:sldMkLst>
          <pc:docMk/>
          <pc:sldMk cId="2013346728" sldId="271"/>
        </pc:sldMkLst>
      </pc:sldChg>
      <pc:sldChg chg="del">
        <pc:chgData name="Chad Vidden" userId="S::cvidden@uwlax.edu::fa919fd6-03f8-48d0-9b95-10ac8c9672df" providerId="AD" clId="Web-{F787A102-E54D-7E18-9FD4-D7D27EF37FFD}" dt="2020-09-14T02:57:54.690" v="65"/>
        <pc:sldMkLst>
          <pc:docMk/>
          <pc:sldMk cId="1054420837" sldId="272"/>
        </pc:sldMkLst>
      </pc:sldChg>
      <pc:sldChg chg="del">
        <pc:chgData name="Chad Vidden" userId="S::cvidden@uwlax.edu::fa919fd6-03f8-48d0-9b95-10ac8c9672df" providerId="AD" clId="Web-{F787A102-E54D-7E18-9FD4-D7D27EF37FFD}" dt="2020-09-14T02:57:54.690" v="64"/>
        <pc:sldMkLst>
          <pc:docMk/>
          <pc:sldMk cId="2464242284" sldId="273"/>
        </pc:sldMkLst>
      </pc:sldChg>
      <pc:sldChg chg="del">
        <pc:chgData name="Chad Vidden" userId="S::cvidden@uwlax.edu::fa919fd6-03f8-48d0-9b95-10ac8c9672df" providerId="AD" clId="Web-{F787A102-E54D-7E18-9FD4-D7D27EF37FFD}" dt="2020-09-14T02:57:54.690" v="62"/>
        <pc:sldMkLst>
          <pc:docMk/>
          <pc:sldMk cId="229801104" sldId="274"/>
        </pc:sldMkLst>
      </pc:sldChg>
      <pc:sldChg chg="del">
        <pc:chgData name="Chad Vidden" userId="S::cvidden@uwlax.edu::fa919fd6-03f8-48d0-9b95-10ac8c9672df" providerId="AD" clId="Web-{F787A102-E54D-7E18-9FD4-D7D27EF37FFD}" dt="2020-09-14T02:57:54.690" v="63"/>
        <pc:sldMkLst>
          <pc:docMk/>
          <pc:sldMk cId="1017030030" sldId="275"/>
        </pc:sldMkLst>
      </pc:sldChg>
    </pc:docChg>
  </pc:docChgLst>
  <pc:docChgLst>
    <pc:chgData name="Chad Vidden" userId="S::cvidden@uwlax.edu::fa919fd6-03f8-48d0-9b95-10ac8c9672df" providerId="AD" clId="Web-{1AB3FC10-435C-C839-8A91-F69BE23E97DE}"/>
    <pc:docChg chg="addSld delSld modSld">
      <pc:chgData name="Chad Vidden" userId="S::cvidden@uwlax.edu::fa919fd6-03f8-48d0-9b95-10ac8c9672df" providerId="AD" clId="Web-{1AB3FC10-435C-C839-8A91-F69BE23E97DE}" dt="2020-09-03T14:14:32.488" v="536" actId="20577"/>
      <pc:docMkLst>
        <pc:docMk/>
      </pc:docMkLst>
      <pc:sldChg chg="modSp">
        <pc:chgData name="Chad Vidden" userId="S::cvidden@uwlax.edu::fa919fd6-03f8-48d0-9b95-10ac8c9672df" providerId="AD" clId="Web-{1AB3FC10-435C-C839-8A91-F69BE23E97DE}" dt="2020-09-03T12:57:07.640" v="2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1AB3FC10-435C-C839-8A91-F69BE23E97DE}" dt="2020-09-03T12:57:07.640" v="28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1AB3FC10-435C-C839-8A91-F69BE23E97DE}" dt="2020-09-03T14:01:59.424" v="34"/>
        <pc:sldMkLst>
          <pc:docMk/>
          <pc:sldMk cId="2599349530" sldId="258"/>
        </pc:sldMkLst>
      </pc:sldChg>
      <pc:sldChg chg="modSp">
        <pc:chgData name="Chad Vidden" userId="S::cvidden@uwlax.edu::fa919fd6-03f8-48d0-9b95-10ac8c9672df" providerId="AD" clId="Web-{1AB3FC10-435C-C839-8A91-F69BE23E97DE}" dt="2020-09-03T14:02:07.908" v="3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1AB3FC10-435C-C839-8A91-F69BE23E97DE}" dt="2020-09-03T14:02:07.908" v="39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1AB3FC10-435C-C839-8A91-F69BE23E97DE}" dt="2020-09-03T14:01:59.424" v="35"/>
        <pc:sldMkLst>
          <pc:docMk/>
          <pc:sldMk cId="2848187770" sldId="264"/>
        </pc:sldMkLst>
      </pc:sldChg>
      <pc:sldChg chg="del">
        <pc:chgData name="Chad Vidden" userId="S::cvidden@uwlax.edu::fa919fd6-03f8-48d0-9b95-10ac8c9672df" providerId="AD" clId="Web-{1AB3FC10-435C-C839-8A91-F69BE23E97DE}" dt="2020-09-03T14:01:59.424" v="33"/>
        <pc:sldMkLst>
          <pc:docMk/>
          <pc:sldMk cId="2769012713" sldId="265"/>
        </pc:sldMkLst>
      </pc:sldChg>
      <pc:sldChg chg="del">
        <pc:chgData name="Chad Vidden" userId="S::cvidden@uwlax.edu::fa919fd6-03f8-48d0-9b95-10ac8c9672df" providerId="AD" clId="Web-{1AB3FC10-435C-C839-8A91-F69BE23E97DE}" dt="2020-09-03T14:01:59.424" v="32"/>
        <pc:sldMkLst>
          <pc:docMk/>
          <pc:sldMk cId="1472210608" sldId="266"/>
        </pc:sldMkLst>
      </pc:sldChg>
      <pc:sldChg chg="del">
        <pc:chgData name="Chad Vidden" userId="S::cvidden@uwlax.edu::fa919fd6-03f8-48d0-9b95-10ac8c9672df" providerId="AD" clId="Web-{1AB3FC10-435C-C839-8A91-F69BE23E97DE}" dt="2020-09-03T14:01:59.424" v="31"/>
        <pc:sldMkLst>
          <pc:docMk/>
          <pc:sldMk cId="2295418815" sldId="267"/>
        </pc:sldMkLst>
      </pc:sldChg>
      <pc:sldChg chg="del">
        <pc:chgData name="Chad Vidden" userId="S::cvidden@uwlax.edu::fa919fd6-03f8-48d0-9b95-10ac8c9672df" providerId="AD" clId="Web-{1AB3FC10-435C-C839-8A91-F69BE23E97DE}" dt="2020-09-03T14:01:59.424" v="30"/>
        <pc:sldMkLst>
          <pc:docMk/>
          <pc:sldMk cId="866278667" sldId="268"/>
        </pc:sldMkLst>
      </pc:sldChg>
      <pc:sldChg chg="modSp">
        <pc:chgData name="Chad Vidden" userId="S::cvidden@uwlax.edu::fa919fd6-03f8-48d0-9b95-10ac8c9672df" providerId="AD" clId="Web-{1AB3FC10-435C-C839-8A91-F69BE23E97DE}" dt="2020-09-03T14:14:29.801" v="534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1AB3FC10-435C-C839-8A91-F69BE23E97DE}" dt="2020-09-03T14:02:02.752" v="36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1AB3FC10-435C-C839-8A91-F69BE23E97DE}" dt="2020-09-03T14:14:29.801" v="534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modSp add modNotes">
        <pc:chgData name="Chad Vidden" userId="S::cvidden@uwlax.edu::fa919fd6-03f8-48d0-9b95-10ac8c9672df" providerId="AD" clId="Web-{1AB3FC10-435C-C839-8A91-F69BE23E97DE}" dt="2020-09-03T14:12:27.128" v="499"/>
        <pc:sldMkLst>
          <pc:docMk/>
          <pc:sldMk cId="2087707102" sldId="270"/>
        </pc:sldMkLst>
        <pc:spChg chg="mod">
          <ac:chgData name="Chad Vidden" userId="S::cvidden@uwlax.edu::fa919fd6-03f8-48d0-9b95-10ac8c9672df" providerId="AD" clId="Web-{1AB3FC10-435C-C839-8A91-F69BE23E97DE}" dt="2020-09-03T14:11:03.847" v="431" actId="20577"/>
          <ac:spMkLst>
            <pc:docMk/>
            <pc:sldMk cId="2087707102" sldId="270"/>
            <ac:spMk id="2" creationId="{8B336500-F4E9-4BAF-81C0-01958B6A52A5}"/>
          </ac:spMkLst>
        </pc:spChg>
      </pc:sldChg>
      <pc:sldChg chg="add del">
        <pc:chgData name="Chad Vidden" userId="S::cvidden@uwlax.edu::fa919fd6-03f8-48d0-9b95-10ac8c9672df" providerId="AD" clId="Web-{1AB3FC10-435C-C839-8A91-F69BE23E97DE}" dt="2020-09-03T14:10:55.737" v="430"/>
        <pc:sldMkLst>
          <pc:docMk/>
          <pc:sldMk cId="2526636857" sldId="271"/>
        </pc:sldMkLst>
      </pc:sldChg>
      <pc:sldChg chg="add modNotes">
        <pc:chgData name="Chad Vidden" userId="S::cvidden@uwlax.edu::fa919fd6-03f8-48d0-9b95-10ac8c9672df" providerId="AD" clId="Web-{1AB3FC10-435C-C839-8A91-F69BE23E97DE}" dt="2020-09-03T14:10:50.175" v="429"/>
        <pc:sldMkLst>
          <pc:docMk/>
          <pc:sldMk cId="944026893" sldId="272"/>
        </pc:sldMkLst>
      </pc:sldChg>
      <pc:sldChg chg="add modNotes">
        <pc:chgData name="Chad Vidden" userId="S::cvidden@uwlax.edu::fa919fd6-03f8-48d0-9b95-10ac8c9672df" providerId="AD" clId="Web-{1AB3FC10-435C-C839-8A91-F69BE23E97DE}" dt="2020-09-03T14:10:09.347" v="404"/>
        <pc:sldMkLst>
          <pc:docMk/>
          <pc:sldMk cId="1023278711" sldId="273"/>
        </pc:sldMkLst>
      </pc:sldChg>
      <pc:sldChg chg="modSp add modNotes">
        <pc:chgData name="Chad Vidden" userId="S::cvidden@uwlax.edu::fa919fd6-03f8-48d0-9b95-10ac8c9672df" providerId="AD" clId="Web-{1AB3FC10-435C-C839-8A91-F69BE23E97DE}" dt="2020-09-03T14:06:02.237" v="223"/>
        <pc:sldMkLst>
          <pc:docMk/>
          <pc:sldMk cId="37119729" sldId="274"/>
        </pc:sldMkLst>
        <pc:spChg chg="mod">
          <ac:chgData name="Chad Vidden" userId="S::cvidden@uwlax.edu::fa919fd6-03f8-48d0-9b95-10ac8c9672df" providerId="AD" clId="Web-{1AB3FC10-435C-C839-8A91-F69BE23E97DE}" dt="2020-09-03T14:03:51.939" v="99" actId="20577"/>
          <ac:spMkLst>
            <pc:docMk/>
            <pc:sldMk cId="37119729" sldId="274"/>
            <ac:spMk id="2" creationId="{6203EB89-C66C-4F6B-B61A-8F4BFA236CF2}"/>
          </ac:spMkLst>
        </pc:spChg>
      </pc:sldChg>
      <pc:sldChg chg="modSp add modNotes">
        <pc:chgData name="Chad Vidden" userId="S::cvidden@uwlax.edu::fa919fd6-03f8-48d0-9b95-10ac8c9672df" providerId="AD" clId="Web-{1AB3FC10-435C-C839-8A91-F69BE23E97DE}" dt="2020-09-03T14:02:57.674" v="92"/>
        <pc:sldMkLst>
          <pc:docMk/>
          <pc:sldMk cId="896318671" sldId="275"/>
        </pc:sldMkLst>
        <pc:spChg chg="mod">
          <ac:chgData name="Chad Vidden" userId="S::cvidden@uwlax.edu::fa919fd6-03f8-48d0-9b95-10ac8c9672df" providerId="AD" clId="Web-{1AB3FC10-435C-C839-8A91-F69BE23E97DE}" dt="2020-09-03T14:02:40.674" v="56" actId="20577"/>
          <ac:spMkLst>
            <pc:docMk/>
            <pc:sldMk cId="896318671" sldId="275"/>
            <ac:spMk id="2" creationId="{C43AAB4F-DC90-42DC-A019-AE489EAE93A0}"/>
          </ac:spMkLst>
        </pc:spChg>
      </pc:sldChg>
      <pc:sldChg chg="modSp new">
        <pc:chgData name="Chad Vidden" userId="S::cvidden@uwlax.edu::fa919fd6-03f8-48d0-9b95-10ac8c9672df" providerId="AD" clId="Web-{1AB3FC10-435C-C839-8A91-F69BE23E97DE}" dt="2020-09-03T14:09:07.909" v="367" actId="20577"/>
        <pc:sldMkLst>
          <pc:docMk/>
          <pc:sldMk cId="3316075825" sldId="276"/>
        </pc:sldMkLst>
        <pc:spChg chg="mod">
          <ac:chgData name="Chad Vidden" userId="S::cvidden@uwlax.edu::fa919fd6-03f8-48d0-9b95-10ac8c9672df" providerId="AD" clId="Web-{1AB3FC10-435C-C839-8A91-F69BE23E97DE}" dt="2020-09-03T14:09:07.909" v="367" actId="20577"/>
          <ac:spMkLst>
            <pc:docMk/>
            <pc:sldMk cId="3316075825" sldId="276"/>
            <ac:spMk id="2" creationId="{1C633372-26A0-4C65-97C5-6F6B4CB5B35F}"/>
          </ac:spMkLst>
        </pc:spChg>
        <pc:spChg chg="mod">
          <ac:chgData name="Chad Vidden" userId="S::cvidden@uwlax.edu::fa919fd6-03f8-48d0-9b95-10ac8c9672df" providerId="AD" clId="Web-{1AB3FC10-435C-C839-8A91-F69BE23E97DE}" dt="2020-09-03T14:08:55.518" v="346" actId="20577"/>
          <ac:spMkLst>
            <pc:docMk/>
            <pc:sldMk cId="3316075825" sldId="276"/>
            <ac:spMk id="3" creationId="{FC2EABE8-3B42-41A2-8ACD-6FA338AE6951}"/>
          </ac:spMkLst>
        </pc:sp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23C74636-6FEA-1241-3AB2-AF4A9A683C83}"/>
    <pc:docChg chg="addSld delSld modSld">
      <pc:chgData name="Chad Vidden" userId="S::cvidden@uwlax.edu::fa919fd6-03f8-48d0-9b95-10ac8c9672df" providerId="AD" clId="Web-{23C74636-6FEA-1241-3AB2-AF4A9A683C83}" dt="2020-09-12T18:38:59.117" v="179"/>
      <pc:docMkLst>
        <pc:docMk/>
      </pc:docMkLst>
      <pc:sldChg chg="modSp">
        <pc:chgData name="Chad Vidden" userId="S::cvidden@uwlax.edu::fa919fd6-03f8-48d0-9b95-10ac8c9672df" providerId="AD" clId="Web-{23C74636-6FEA-1241-3AB2-AF4A9A683C83}" dt="2020-09-12T18:38:23.336" v="9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23C74636-6FEA-1241-3AB2-AF4A9A683C83}" dt="2020-09-12T18:37:08.852" v="54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23C74636-6FEA-1241-3AB2-AF4A9A683C83}" dt="2020-09-12T18:38:23.336" v="9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Sp modSp">
        <pc:chgData name="Chad Vidden" userId="S::cvidden@uwlax.edu::fa919fd6-03f8-48d0-9b95-10ac8c9672df" providerId="AD" clId="Web-{23C74636-6FEA-1241-3AB2-AF4A9A683C83}" dt="2020-09-12T18:37:51.946" v="7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23C74636-6FEA-1241-3AB2-AF4A9A683C83}" dt="2020-09-12T18:37:51.946" v="79" actId="20577"/>
          <ac:spMkLst>
            <pc:docMk/>
            <pc:sldMk cId="541778303" sldId="263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23C74636-6FEA-1241-3AB2-AF4A9A683C83}" dt="2020-09-12T18:37:49.399" v="78"/>
          <ac:inkMkLst>
            <pc:docMk/>
            <pc:sldMk cId="541778303" sldId="263"/>
            <ac:inkMk id="4" creationId="{C2B91A57-7870-4379-BB78-84D44E9F4008}"/>
          </ac:inkMkLst>
        </pc:inkChg>
      </pc:sldChg>
      <pc:sldChg chg="delSp modSp">
        <pc:chgData name="Chad Vidden" userId="S::cvidden@uwlax.edu::fa919fd6-03f8-48d0-9b95-10ac8c9672df" providerId="AD" clId="Web-{23C74636-6FEA-1241-3AB2-AF4A9A683C83}" dt="2020-09-12T18:37:40.977" v="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23C74636-6FEA-1241-3AB2-AF4A9A683C83}" dt="2020-09-12T18:37:31.321" v="74" actId="20577"/>
          <ac:spMkLst>
            <pc:docMk/>
            <pc:sldMk cId="2349933283" sldId="269"/>
            <ac:spMk id="2" creationId="{48B2C0D7-B8F7-4D2E-8918-DF67C9DF9340}"/>
          </ac:spMkLst>
        </pc:spChg>
        <pc:inkChg chg="del">
          <ac:chgData name="Chad Vidden" userId="S::cvidden@uwlax.edu::fa919fd6-03f8-48d0-9b95-10ac8c9672df" providerId="AD" clId="Web-{23C74636-6FEA-1241-3AB2-AF4A9A683C83}" dt="2020-09-12T18:37:40.977" v="77"/>
          <ac:inkMkLst>
            <pc:docMk/>
            <pc:sldMk cId="2349933283" sldId="269"/>
            <ac:inkMk id="4" creationId="{6E617CFD-E452-4836-803F-E6B14D50CE4F}"/>
          </ac:inkMkLst>
        </pc:inkChg>
      </pc:sldChg>
      <pc:sldChg chg="modSp new modNotes">
        <pc:chgData name="Chad Vidden" userId="S::cvidden@uwlax.edu::fa919fd6-03f8-48d0-9b95-10ac8c9672df" providerId="AD" clId="Web-{23C74636-6FEA-1241-3AB2-AF4A9A683C83}" dt="2020-09-12T18:38:59.117" v="179"/>
        <pc:sldMkLst>
          <pc:docMk/>
          <pc:sldMk cId="3899634241" sldId="270"/>
        </pc:sldMkLst>
        <pc:spChg chg="mod">
          <ac:chgData name="Chad Vidden" userId="S::cvidden@uwlax.edu::fa919fd6-03f8-48d0-9b95-10ac8c9672df" providerId="AD" clId="Web-{23C74636-6FEA-1241-3AB2-AF4A9A683C83}" dt="2020-09-12T18:38:40.367" v="135" actId="20577"/>
          <ac:spMkLst>
            <pc:docMk/>
            <pc:sldMk cId="3899634241" sldId="270"/>
            <ac:spMk id="2" creationId="{8E3726E6-B1FD-487C-B842-CB8B8DEEF6A9}"/>
          </ac:spMkLst>
        </pc:spChg>
      </pc:sldChg>
      <pc:sldChg chg="del">
        <pc:chgData name="Chad Vidden" userId="S::cvidden@uwlax.edu::fa919fd6-03f8-48d0-9b95-10ac8c9672df" providerId="AD" clId="Web-{23C74636-6FEA-1241-3AB2-AF4A9A683C83}" dt="2020-09-12T18:37:26.415" v="73"/>
        <pc:sldMkLst>
          <pc:docMk/>
          <pc:sldMk cId="495129795" sldId="277"/>
        </pc:sldMkLst>
      </pc:sldChg>
      <pc:sldChg chg="del">
        <pc:chgData name="Chad Vidden" userId="S::cvidden@uwlax.edu::fa919fd6-03f8-48d0-9b95-10ac8c9672df" providerId="AD" clId="Web-{23C74636-6FEA-1241-3AB2-AF4A9A683C83}" dt="2020-09-12T18:37:26.383" v="72"/>
        <pc:sldMkLst>
          <pc:docMk/>
          <pc:sldMk cId="1361676934" sldId="278"/>
        </pc:sldMkLst>
      </pc:sldChg>
      <pc:sldChg chg="del">
        <pc:chgData name="Chad Vidden" userId="S::cvidden@uwlax.edu::fa919fd6-03f8-48d0-9b95-10ac8c9672df" providerId="AD" clId="Web-{23C74636-6FEA-1241-3AB2-AF4A9A683C83}" dt="2020-09-12T18:37:26.368" v="71"/>
        <pc:sldMkLst>
          <pc:docMk/>
          <pc:sldMk cId="1268571163" sldId="279"/>
        </pc:sldMkLst>
      </pc:sldChg>
    </pc:docChg>
  </pc:docChgLst>
  <pc:docChgLst>
    <pc:chgData name="Chad Vidden" userId="S::cvidden@uwlax.edu::fa919fd6-03f8-48d0-9b95-10ac8c9672df" providerId="AD" clId="Web-{0D1FEB55-FA8A-758F-32F4-03D6F9918D8B}"/>
    <pc:docChg chg="addSld">
      <pc:chgData name="Chad Vidden" userId="S::cvidden@uwlax.edu::fa919fd6-03f8-48d0-9b95-10ac8c9672df" providerId="AD" clId="Web-{0D1FEB55-FA8A-758F-32F4-03D6F9918D8B}" dt="2020-09-11T19:48:35.226" v="0"/>
      <pc:docMkLst>
        <pc:docMk/>
      </pc:docMkLst>
      <pc:sldChg chg="add replId">
        <pc:chgData name="Chad Vidden" userId="S::cvidden@uwlax.edu::fa919fd6-03f8-48d0-9b95-10ac8c9672df" providerId="AD" clId="Web-{0D1FEB55-FA8A-758F-32F4-03D6F9918D8B}" dt="2020-09-11T19:48:35.226" v="0"/>
        <pc:sldMkLst>
          <pc:docMk/>
          <pc:sldMk cId="1268571163" sldId="279"/>
        </pc:sldMkLst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fa919fd6-03f8-48d0-9b95-10ac8c9672df" providerId="ADAL" clId="{4AF15F36-4A0D-4647-92B6-DF4164E62923}"/>
    <pc:docChg chg="modSld">
      <pc:chgData name="Chad Vidden" userId="fa919fd6-03f8-48d0-9b95-10ac8c9672df" providerId="ADAL" clId="{4AF15F36-4A0D-4647-92B6-DF4164E62923}" dt="2020-09-29T00:44:49.136" v="0"/>
      <pc:docMkLst>
        <pc:docMk/>
      </pc:docMkLst>
      <pc:sldChg chg="addSp">
        <pc:chgData name="Chad Vidden" userId="fa919fd6-03f8-48d0-9b95-10ac8c9672df" providerId="ADAL" clId="{4AF15F36-4A0D-4647-92B6-DF4164E62923}" dt="2020-09-29T00:44:49.136" v="0"/>
        <pc:sldMkLst>
          <pc:docMk/>
          <pc:sldMk cId="3637318454" sldId="257"/>
        </pc:sldMkLst>
        <pc:inkChg chg="add">
          <ac:chgData name="Chad Vidden" userId="fa919fd6-03f8-48d0-9b95-10ac8c9672df" providerId="ADAL" clId="{4AF15F36-4A0D-4647-92B6-DF4164E62923}" dt="2020-09-29T00:44:49.136" v="0"/>
          <ac:inkMkLst>
            <pc:docMk/>
            <pc:sldMk cId="3637318454" sldId="257"/>
            <ac:inkMk id="5" creationId="{DBC6954C-BA79-4B31-8140-B7FA4CE65E9A}"/>
          </ac:inkMkLst>
        </pc:inkChg>
      </pc:sldChg>
      <pc:sldChg chg="addSp">
        <pc:chgData name="Chad Vidden" userId="fa919fd6-03f8-48d0-9b95-10ac8c9672df" providerId="ADAL" clId="{4AF15F36-4A0D-4647-92B6-DF4164E62923}" dt="2020-09-29T00:44:49.136" v="0"/>
        <pc:sldMkLst>
          <pc:docMk/>
          <pc:sldMk cId="541778303" sldId="263"/>
        </pc:sldMkLst>
        <pc:inkChg chg="add">
          <ac:chgData name="Chad Vidden" userId="fa919fd6-03f8-48d0-9b95-10ac8c9672df" providerId="ADAL" clId="{4AF15F36-4A0D-4647-92B6-DF4164E62923}" dt="2020-09-29T00:44:49.136" v="0"/>
          <ac:inkMkLst>
            <pc:docMk/>
            <pc:sldMk cId="541778303" sldId="263"/>
            <ac:inkMk id="4" creationId="{A25E0675-D7C7-4A0E-BE5A-0B762D37E08F}"/>
          </ac:inkMkLst>
        </pc:inkChg>
      </pc:sldChg>
      <pc:sldChg chg="addSp">
        <pc:chgData name="Chad Vidden" userId="fa919fd6-03f8-48d0-9b95-10ac8c9672df" providerId="ADAL" clId="{4AF15F36-4A0D-4647-92B6-DF4164E62923}" dt="2020-09-29T00:44:49.136" v="0"/>
        <pc:sldMkLst>
          <pc:docMk/>
          <pc:sldMk cId="2349933283" sldId="269"/>
        </pc:sldMkLst>
        <pc:inkChg chg="add">
          <ac:chgData name="Chad Vidden" userId="fa919fd6-03f8-48d0-9b95-10ac8c9672df" providerId="ADAL" clId="{4AF15F36-4A0D-4647-92B6-DF4164E62923}" dt="2020-09-29T00:44:49.136" v="0"/>
          <ac:inkMkLst>
            <pc:docMk/>
            <pc:sldMk cId="2349933283" sldId="269"/>
            <ac:inkMk id="4" creationId="{B0BCB6F7-A654-4DCF-8BF7-F8EBB91FCBBF}"/>
          </ac:inkMkLst>
        </pc:inkChg>
      </pc:sldChg>
      <pc:sldChg chg="addSp">
        <pc:chgData name="Chad Vidden" userId="fa919fd6-03f8-48d0-9b95-10ac8c9672df" providerId="ADAL" clId="{4AF15F36-4A0D-4647-92B6-DF4164E62923}" dt="2020-09-29T00:44:49.136" v="0"/>
        <pc:sldMkLst>
          <pc:docMk/>
          <pc:sldMk cId="1465372884" sldId="270"/>
        </pc:sldMkLst>
        <pc:inkChg chg="add">
          <ac:chgData name="Chad Vidden" userId="fa919fd6-03f8-48d0-9b95-10ac8c9672df" providerId="ADAL" clId="{4AF15F36-4A0D-4647-92B6-DF4164E62923}" dt="2020-09-29T00:44:49.136" v="0"/>
          <ac:inkMkLst>
            <pc:docMk/>
            <pc:sldMk cId="1465372884" sldId="270"/>
            <ac:inkMk id="4" creationId="{6B7881F7-2680-49F1-A3E1-A561B737C98D}"/>
          </ac:inkMkLst>
        </pc:inkChg>
      </pc:sldChg>
      <pc:sldChg chg="addSp">
        <pc:chgData name="Chad Vidden" userId="fa919fd6-03f8-48d0-9b95-10ac8c9672df" providerId="ADAL" clId="{4AF15F36-4A0D-4647-92B6-DF4164E62923}" dt="2020-09-29T00:44:49.136" v="0"/>
        <pc:sldMkLst>
          <pc:docMk/>
          <pc:sldMk cId="1301453957" sldId="271"/>
        </pc:sldMkLst>
        <pc:inkChg chg="add">
          <ac:chgData name="Chad Vidden" userId="fa919fd6-03f8-48d0-9b95-10ac8c9672df" providerId="ADAL" clId="{4AF15F36-4A0D-4647-92B6-DF4164E62923}" dt="2020-09-29T00:44:49.136" v="0"/>
          <ac:inkMkLst>
            <pc:docMk/>
            <pc:sldMk cId="1301453957" sldId="271"/>
            <ac:inkMk id="4" creationId="{140ED294-5271-41B1-B761-69E54F98B1B1}"/>
          </ac:inkMkLst>
        </pc:inkChg>
      </pc:sldChg>
      <pc:sldChg chg="addSp">
        <pc:chgData name="Chad Vidden" userId="fa919fd6-03f8-48d0-9b95-10ac8c9672df" providerId="ADAL" clId="{4AF15F36-4A0D-4647-92B6-DF4164E62923}" dt="2020-09-29T00:44:49.136" v="0"/>
        <pc:sldMkLst>
          <pc:docMk/>
          <pc:sldMk cId="1138616970" sldId="272"/>
        </pc:sldMkLst>
        <pc:inkChg chg="add">
          <ac:chgData name="Chad Vidden" userId="fa919fd6-03f8-48d0-9b95-10ac8c9672df" providerId="ADAL" clId="{4AF15F36-4A0D-4647-92B6-DF4164E62923}" dt="2020-09-29T00:44:49.136" v="0"/>
          <ac:inkMkLst>
            <pc:docMk/>
            <pc:sldMk cId="1138616970" sldId="272"/>
            <ac:inkMk id="4" creationId="{07CA6D7B-70E8-4518-A011-221BB13E0813}"/>
          </ac:inkMkLst>
        </pc:inkChg>
      </pc:sldChg>
      <pc:sldChg chg="addSp">
        <pc:chgData name="Chad Vidden" userId="fa919fd6-03f8-48d0-9b95-10ac8c9672df" providerId="ADAL" clId="{4AF15F36-4A0D-4647-92B6-DF4164E62923}" dt="2020-09-29T00:44:49.136" v="0"/>
        <pc:sldMkLst>
          <pc:docMk/>
          <pc:sldMk cId="3626852132" sldId="273"/>
        </pc:sldMkLst>
        <pc:inkChg chg="add">
          <ac:chgData name="Chad Vidden" userId="fa919fd6-03f8-48d0-9b95-10ac8c9672df" providerId="ADAL" clId="{4AF15F36-4A0D-4647-92B6-DF4164E62923}" dt="2020-09-29T00:44:49.136" v="0"/>
          <ac:inkMkLst>
            <pc:docMk/>
            <pc:sldMk cId="3626852132" sldId="273"/>
            <ac:inkMk id="4" creationId="{F3ED0C9B-0B86-4140-86FA-C3437131A9AE}"/>
          </ac:inkMkLst>
        </pc:inkChg>
      </pc:sldChg>
      <pc:sldChg chg="addSp">
        <pc:chgData name="Chad Vidden" userId="fa919fd6-03f8-48d0-9b95-10ac8c9672df" providerId="ADAL" clId="{4AF15F36-4A0D-4647-92B6-DF4164E62923}" dt="2020-09-29T00:44:49.136" v="0"/>
        <pc:sldMkLst>
          <pc:docMk/>
          <pc:sldMk cId="266850971" sldId="274"/>
        </pc:sldMkLst>
        <pc:inkChg chg="add">
          <ac:chgData name="Chad Vidden" userId="fa919fd6-03f8-48d0-9b95-10ac8c9672df" providerId="ADAL" clId="{4AF15F36-4A0D-4647-92B6-DF4164E62923}" dt="2020-09-29T00:44:49.136" v="0"/>
          <ac:inkMkLst>
            <pc:docMk/>
            <pc:sldMk cId="266850971" sldId="274"/>
            <ac:inkMk id="4" creationId="{85801513-E744-4D9C-BC62-D4CC7ED5F3AF}"/>
          </ac:inkMkLst>
        </pc:inkChg>
      </pc:sldChg>
      <pc:sldChg chg="addSp">
        <pc:chgData name="Chad Vidden" userId="fa919fd6-03f8-48d0-9b95-10ac8c9672df" providerId="ADAL" clId="{4AF15F36-4A0D-4647-92B6-DF4164E62923}" dt="2020-09-29T00:44:49.136" v="0"/>
        <pc:sldMkLst>
          <pc:docMk/>
          <pc:sldMk cId="668018774" sldId="275"/>
        </pc:sldMkLst>
        <pc:inkChg chg="add">
          <ac:chgData name="Chad Vidden" userId="fa919fd6-03f8-48d0-9b95-10ac8c9672df" providerId="ADAL" clId="{4AF15F36-4A0D-4647-92B6-DF4164E62923}" dt="2020-09-29T00:44:49.136" v="0"/>
          <ac:inkMkLst>
            <pc:docMk/>
            <pc:sldMk cId="668018774" sldId="275"/>
            <ac:inkMk id="4" creationId="{1A51178A-9697-442B-965E-5E35890FA4B3}"/>
          </ac:inkMkLst>
        </pc:inkChg>
      </pc:sldChg>
      <pc:sldChg chg="addSp">
        <pc:chgData name="Chad Vidden" userId="fa919fd6-03f8-48d0-9b95-10ac8c9672df" providerId="ADAL" clId="{4AF15F36-4A0D-4647-92B6-DF4164E62923}" dt="2020-09-29T00:44:49.136" v="0"/>
        <pc:sldMkLst>
          <pc:docMk/>
          <pc:sldMk cId="3535841255" sldId="276"/>
        </pc:sldMkLst>
        <pc:inkChg chg="add">
          <ac:chgData name="Chad Vidden" userId="fa919fd6-03f8-48d0-9b95-10ac8c9672df" providerId="ADAL" clId="{4AF15F36-4A0D-4647-92B6-DF4164E62923}" dt="2020-09-29T00:44:49.136" v="0"/>
          <ac:inkMkLst>
            <pc:docMk/>
            <pc:sldMk cId="3535841255" sldId="276"/>
            <ac:inkMk id="4" creationId="{DCC7121F-7B35-43E2-ABA4-EFA116925C24}"/>
          </ac:inkMkLst>
        </pc:inkChg>
      </pc:sldChg>
    </pc:docChg>
  </pc:docChgLst>
  <pc:docChgLst>
    <pc:chgData name="Chad Vidden" userId="S::cvidden@uwlax.edu::fa919fd6-03f8-48d0-9b95-10ac8c9672df" providerId="AD" clId="Web-{4A6EB21C-0521-C026-F545-F27FD77444A2}"/>
    <pc:docChg chg="addSld delSld modSld">
      <pc:chgData name="Chad Vidden" userId="S::cvidden@uwlax.edu::fa919fd6-03f8-48d0-9b95-10ac8c9672df" providerId="AD" clId="Web-{4A6EB21C-0521-C026-F545-F27FD77444A2}" dt="2020-09-08T18:10:06.607" v="269"/>
      <pc:docMkLst>
        <pc:docMk/>
      </pc:docMkLst>
      <pc:sldChg chg="modSp">
        <pc:chgData name="Chad Vidden" userId="S::cvidden@uwlax.edu::fa919fd6-03f8-48d0-9b95-10ac8c9672df" providerId="AD" clId="Web-{4A6EB21C-0521-C026-F545-F27FD77444A2}" dt="2020-09-08T18:04:06.160" v="20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4A6EB21C-0521-C026-F545-F27FD77444A2}" dt="2020-09-08T18:03:29.988" v="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4A6EB21C-0521-C026-F545-F27FD77444A2}" dt="2020-09-08T18:04:06.160" v="20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4A6EB21C-0521-C026-F545-F27FD77444A2}" dt="2020-09-08T18:09:59.154" v="266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4A6EB21C-0521-C026-F545-F27FD77444A2}" dt="2020-09-08T18:09:59.154" v="266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">
        <pc:chgData name="Chad Vidden" userId="S::cvidden@uwlax.edu::fa919fd6-03f8-48d0-9b95-10ac8c9672df" providerId="AD" clId="Web-{4A6EB21C-0521-C026-F545-F27FD77444A2}" dt="2020-09-08T18:09:53.905" v="264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4A6EB21C-0521-C026-F545-F27FD77444A2}" dt="2020-09-08T18:08:05.203" v="190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4A6EB21C-0521-C026-F545-F27FD77444A2}" dt="2020-09-08T18:09:53.905" v="264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del">
        <pc:chgData name="Chad Vidden" userId="S::cvidden@uwlax.edu::fa919fd6-03f8-48d0-9b95-10ac8c9672df" providerId="AD" clId="Web-{4A6EB21C-0521-C026-F545-F27FD77444A2}" dt="2020-09-08T18:04:30.081" v="22"/>
        <pc:sldMkLst>
          <pc:docMk/>
          <pc:sldMk cId="2087707102" sldId="270"/>
        </pc:sldMkLst>
      </pc:sldChg>
      <pc:sldChg chg="del">
        <pc:chgData name="Chad Vidden" userId="S::cvidden@uwlax.edu::fa919fd6-03f8-48d0-9b95-10ac8c9672df" providerId="AD" clId="Web-{4A6EB21C-0521-C026-F545-F27FD77444A2}" dt="2020-09-08T18:04:30.097" v="23"/>
        <pc:sldMkLst>
          <pc:docMk/>
          <pc:sldMk cId="944026893" sldId="272"/>
        </pc:sldMkLst>
      </pc:sldChg>
      <pc:sldChg chg="del">
        <pc:chgData name="Chad Vidden" userId="S::cvidden@uwlax.edu::fa919fd6-03f8-48d0-9b95-10ac8c9672df" providerId="AD" clId="Web-{4A6EB21C-0521-C026-F545-F27FD77444A2}" dt="2020-09-08T18:04:30.097" v="24"/>
        <pc:sldMkLst>
          <pc:docMk/>
          <pc:sldMk cId="1023278711" sldId="273"/>
        </pc:sldMkLst>
      </pc:sldChg>
      <pc:sldChg chg="del">
        <pc:chgData name="Chad Vidden" userId="S::cvidden@uwlax.edu::fa919fd6-03f8-48d0-9b95-10ac8c9672df" providerId="AD" clId="Web-{4A6EB21C-0521-C026-F545-F27FD77444A2}" dt="2020-09-08T18:04:30.097" v="25"/>
        <pc:sldMkLst>
          <pc:docMk/>
          <pc:sldMk cId="37119729" sldId="274"/>
        </pc:sldMkLst>
      </pc:sldChg>
      <pc:sldChg chg="del">
        <pc:chgData name="Chad Vidden" userId="S::cvidden@uwlax.edu::fa919fd6-03f8-48d0-9b95-10ac8c9672df" providerId="AD" clId="Web-{4A6EB21C-0521-C026-F545-F27FD77444A2}" dt="2020-09-08T18:04:30.097" v="26"/>
        <pc:sldMkLst>
          <pc:docMk/>
          <pc:sldMk cId="896318671" sldId="275"/>
        </pc:sldMkLst>
      </pc:sldChg>
      <pc:sldChg chg="del">
        <pc:chgData name="Chad Vidden" userId="S::cvidden@uwlax.edu::fa919fd6-03f8-48d0-9b95-10ac8c9672df" providerId="AD" clId="Web-{4A6EB21C-0521-C026-F545-F27FD77444A2}" dt="2020-09-08T18:10:06.607" v="269"/>
        <pc:sldMkLst>
          <pc:docMk/>
          <pc:sldMk cId="3316075825" sldId="276"/>
        </pc:sldMkLst>
      </pc:sldChg>
      <pc:sldChg chg="modSp new modNotes">
        <pc:chgData name="Chad Vidden" userId="S::cvidden@uwlax.edu::fa919fd6-03f8-48d0-9b95-10ac8c9672df" providerId="AD" clId="Web-{4A6EB21C-0521-C026-F545-F27FD77444A2}" dt="2020-09-08T18:06:48.313" v="126"/>
        <pc:sldMkLst>
          <pc:docMk/>
          <pc:sldMk cId="495129795" sldId="277"/>
        </pc:sldMkLst>
        <pc:spChg chg="mod">
          <ac:chgData name="Chad Vidden" userId="S::cvidden@uwlax.edu::fa919fd6-03f8-48d0-9b95-10ac8c9672df" providerId="AD" clId="Web-{4A6EB21C-0521-C026-F545-F27FD77444A2}" dt="2020-09-08T18:05:28.768" v="45" actId="20577"/>
          <ac:spMkLst>
            <pc:docMk/>
            <pc:sldMk cId="495129795" sldId="277"/>
            <ac:spMk id="2" creationId="{140AD5D2-70C9-4015-A72C-71ECC5C0AC12}"/>
          </ac:spMkLst>
        </pc:spChg>
      </pc:sldChg>
      <pc:sldChg chg="modSp new modNotes">
        <pc:chgData name="Chad Vidden" userId="S::cvidden@uwlax.edu::fa919fd6-03f8-48d0-9b95-10ac8c9672df" providerId="AD" clId="Web-{4A6EB21C-0521-C026-F545-F27FD77444A2}" dt="2020-09-08T18:08:01.875" v="189"/>
        <pc:sldMkLst>
          <pc:docMk/>
          <pc:sldMk cId="1361676934" sldId="278"/>
        </pc:sldMkLst>
        <pc:spChg chg="mod">
          <ac:chgData name="Chad Vidden" userId="S::cvidden@uwlax.edu::fa919fd6-03f8-48d0-9b95-10ac8c9672df" providerId="AD" clId="Web-{4A6EB21C-0521-C026-F545-F27FD77444A2}" dt="2020-09-08T18:05:47.002" v="78" actId="20577"/>
          <ac:spMkLst>
            <pc:docMk/>
            <pc:sldMk cId="1361676934" sldId="278"/>
            <ac:spMk id="2" creationId="{5A936558-4730-489E-9339-6E314ED6C9D0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D1E59A6D-4350-2D1C-C2AB-07444EA922FA}"/>
    <pc:docChg chg="modSld">
      <pc:chgData name="Chad Vidden" userId="S::cvidden@uwlax.edu::fa919fd6-03f8-48d0-9b95-10ac8c9672df" providerId="AD" clId="Web-{D1E59A6D-4350-2D1C-C2AB-07444EA922FA}" dt="2020-09-11T18:50:32.986" v="2" actId="20577"/>
      <pc:docMkLst>
        <pc:docMk/>
      </pc:docMkLst>
      <pc:sldChg chg="modSp">
        <pc:chgData name="Chad Vidden" userId="S::cvidden@uwlax.edu::fa919fd6-03f8-48d0-9b95-10ac8c9672df" providerId="AD" clId="Web-{D1E59A6D-4350-2D1C-C2AB-07444EA922FA}" dt="2020-09-11T18:50:32.095" v="0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D1E59A6D-4350-2D1C-C2AB-07444EA922FA}" dt="2020-09-11T18:50:32.095" v="0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52B5C5A1-F255-D2D8-B81F-E0AAD3046CE1}"/>
    <pc:docChg chg="modSld">
      <pc:chgData name="Chad Vidden" userId="S::cvidden@uwlax.edu::fa919fd6-03f8-48d0-9b95-10ac8c9672df" providerId="AD" clId="Web-{52B5C5A1-F255-D2D8-B81F-E0AAD3046CE1}" dt="2020-09-03T12:54:22.685" v="19" actId="20577"/>
      <pc:docMkLst>
        <pc:docMk/>
      </pc:docMkLst>
      <pc:sldChg chg="modSp">
        <pc:chgData name="Chad Vidden" userId="S::cvidden@uwlax.edu::fa919fd6-03f8-48d0-9b95-10ac8c9672df" providerId="AD" clId="Web-{52B5C5A1-F255-D2D8-B81F-E0AAD3046CE1}" dt="2020-09-03T12:54:22.685" v="1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52B5C5A1-F255-D2D8-B81F-E0AAD3046CE1}" dt="2020-09-03T12:54:13.857" v="1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52B5C5A1-F255-D2D8-B81F-E0AAD3046CE1}" dt="2020-09-03T12:54:22.685" v="18" actId="20577"/>
          <ac:spMkLst>
            <pc:docMk/>
            <pc:sldMk cId="3637318454" sldId="257"/>
            <ac:spMk id="3" creationId="{E1A1EB2E-E81E-49DE-9DE5-B6326661C598}"/>
          </ac:spMkLst>
        </pc:spChg>
      </pc:sldChg>
    </pc:docChg>
  </pc:docChgLst>
  <pc:docChgLst>
    <pc:chgData name="Chad Vidden" userId="fa919fd6-03f8-48d0-9b95-10ac8c9672df" providerId="ADAL" clId="{E5BC7791-8DEA-4ADB-B691-942DC4DA40D9}"/>
    <pc:docChg chg="modSld">
      <pc:chgData name="Chad Vidden" userId="fa919fd6-03f8-48d0-9b95-10ac8c9672df" providerId="ADAL" clId="{E5BC7791-8DEA-4ADB-B691-942DC4DA40D9}" dt="2020-09-20T23:32:41.063" v="0"/>
      <pc:docMkLst>
        <pc:docMk/>
      </pc:docMkLst>
      <pc:sldChg chg="addSp">
        <pc:chgData name="Chad Vidden" userId="fa919fd6-03f8-48d0-9b95-10ac8c9672df" providerId="ADAL" clId="{E5BC7791-8DEA-4ADB-B691-942DC4DA40D9}" dt="2020-09-20T23:32:41.063" v="0"/>
        <pc:sldMkLst>
          <pc:docMk/>
          <pc:sldMk cId="3637318454" sldId="257"/>
        </pc:sldMkLst>
        <pc:inkChg chg="add">
          <ac:chgData name="Chad Vidden" userId="fa919fd6-03f8-48d0-9b95-10ac8c9672df" providerId="ADAL" clId="{E5BC7791-8DEA-4ADB-B691-942DC4DA40D9}" dt="2020-09-20T23:32:41.063" v="0"/>
          <ac:inkMkLst>
            <pc:docMk/>
            <pc:sldMk cId="3637318454" sldId="257"/>
            <ac:inkMk id="5" creationId="{F0EEB0CE-F876-4323-86FE-993DB9C0814F}"/>
          </ac:inkMkLst>
        </pc:inkChg>
      </pc:sldChg>
      <pc:sldChg chg="addSp">
        <pc:chgData name="Chad Vidden" userId="fa919fd6-03f8-48d0-9b95-10ac8c9672df" providerId="ADAL" clId="{E5BC7791-8DEA-4ADB-B691-942DC4DA40D9}" dt="2020-09-20T23:32:41.063" v="0"/>
        <pc:sldMkLst>
          <pc:docMk/>
          <pc:sldMk cId="541778303" sldId="263"/>
        </pc:sldMkLst>
        <pc:inkChg chg="add">
          <ac:chgData name="Chad Vidden" userId="fa919fd6-03f8-48d0-9b95-10ac8c9672df" providerId="ADAL" clId="{E5BC7791-8DEA-4ADB-B691-942DC4DA40D9}" dt="2020-09-20T23:32:41.063" v="0"/>
          <ac:inkMkLst>
            <pc:docMk/>
            <pc:sldMk cId="541778303" sldId="263"/>
            <ac:inkMk id="4" creationId="{4BFAF3E3-F33E-43A2-91D8-BA62A8FE5EED}"/>
          </ac:inkMkLst>
        </pc:inkChg>
      </pc:sldChg>
      <pc:sldChg chg="addSp">
        <pc:chgData name="Chad Vidden" userId="fa919fd6-03f8-48d0-9b95-10ac8c9672df" providerId="ADAL" clId="{E5BC7791-8DEA-4ADB-B691-942DC4DA40D9}" dt="2020-09-20T23:32:41.063" v="0"/>
        <pc:sldMkLst>
          <pc:docMk/>
          <pc:sldMk cId="2349933283" sldId="269"/>
        </pc:sldMkLst>
        <pc:inkChg chg="add">
          <ac:chgData name="Chad Vidden" userId="fa919fd6-03f8-48d0-9b95-10ac8c9672df" providerId="ADAL" clId="{E5BC7791-8DEA-4ADB-B691-942DC4DA40D9}" dt="2020-09-20T23:32:41.063" v="0"/>
          <ac:inkMkLst>
            <pc:docMk/>
            <pc:sldMk cId="2349933283" sldId="269"/>
            <ac:inkMk id="4" creationId="{06E5A99A-9DF8-4222-95D2-6DAD6A6EF4B4}"/>
          </ac:inkMkLst>
        </pc:inkChg>
      </pc:sldChg>
      <pc:sldChg chg="addSp">
        <pc:chgData name="Chad Vidden" userId="fa919fd6-03f8-48d0-9b95-10ac8c9672df" providerId="ADAL" clId="{E5BC7791-8DEA-4ADB-B691-942DC4DA40D9}" dt="2020-09-20T23:32:41.063" v="0"/>
        <pc:sldMkLst>
          <pc:docMk/>
          <pc:sldMk cId="4148535795" sldId="270"/>
        </pc:sldMkLst>
        <pc:inkChg chg="add">
          <ac:chgData name="Chad Vidden" userId="fa919fd6-03f8-48d0-9b95-10ac8c9672df" providerId="ADAL" clId="{E5BC7791-8DEA-4ADB-B691-942DC4DA40D9}" dt="2020-09-20T23:32:41.063" v="0"/>
          <ac:inkMkLst>
            <pc:docMk/>
            <pc:sldMk cId="4148535795" sldId="270"/>
            <ac:inkMk id="4" creationId="{8C0EFAAF-3D9E-4016-9EC5-3D17EA862EDD}"/>
          </ac:inkMkLst>
        </pc:inkChg>
      </pc:sldChg>
      <pc:sldChg chg="addSp">
        <pc:chgData name="Chad Vidden" userId="fa919fd6-03f8-48d0-9b95-10ac8c9672df" providerId="ADAL" clId="{E5BC7791-8DEA-4ADB-B691-942DC4DA40D9}" dt="2020-09-20T23:32:41.063" v="0"/>
        <pc:sldMkLst>
          <pc:docMk/>
          <pc:sldMk cId="1219562122" sldId="271"/>
        </pc:sldMkLst>
        <pc:inkChg chg="add">
          <ac:chgData name="Chad Vidden" userId="fa919fd6-03f8-48d0-9b95-10ac8c9672df" providerId="ADAL" clId="{E5BC7791-8DEA-4ADB-B691-942DC4DA40D9}" dt="2020-09-20T23:32:41.063" v="0"/>
          <ac:inkMkLst>
            <pc:docMk/>
            <pc:sldMk cId="1219562122" sldId="271"/>
            <ac:inkMk id="4" creationId="{92B52609-EBB3-4E39-9450-F4E0BBD4BC86}"/>
          </ac:inkMkLst>
        </pc:inkChg>
      </pc:sldChg>
    </pc:docChg>
  </pc:docChgLst>
  <pc:docChgLst>
    <pc:chgData name="Chad Vidden" userId="S::cvidden@uwlax.edu::fa919fd6-03f8-48d0-9b95-10ac8c9672df" providerId="AD" clId="Web-{E3FC4354-3A78-D38D-EB2F-5A6D741E7FA4}"/>
    <pc:docChg chg="addSld delSld modSld sldOrd">
      <pc:chgData name="Chad Vidden" userId="S::cvidden@uwlax.edu::fa919fd6-03f8-48d0-9b95-10ac8c9672df" providerId="AD" clId="Web-{E3FC4354-3A78-D38D-EB2F-5A6D741E7FA4}" dt="2020-09-03T01:44:21.929" v="890" actId="20577"/>
      <pc:docMkLst>
        <pc:docMk/>
      </pc:docMkLst>
      <pc:sldChg chg="modSp ord">
        <pc:chgData name="Chad Vidden" userId="S::cvidden@uwlax.edu::fa919fd6-03f8-48d0-9b95-10ac8c9672df" providerId="AD" clId="Web-{E3FC4354-3A78-D38D-EB2F-5A6D741E7FA4}" dt="2020-09-03T01:25:28.151" v="41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3FC4354-3A78-D38D-EB2F-5A6D741E7FA4}" dt="2020-09-03T01:25:06.777" v="37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E3FC4354-3A78-D38D-EB2F-5A6D741E7FA4}" dt="2020-09-03T01:34:23.596" v="214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E3FC4354-3A78-D38D-EB2F-5A6D741E7FA4}" dt="2020-09-03T01:31:09.193" v="144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ord">
        <pc:chgData name="Chad Vidden" userId="S::cvidden@uwlax.edu::fa919fd6-03f8-48d0-9b95-10ac8c9672df" providerId="AD" clId="Web-{E3FC4354-3A78-D38D-EB2F-5A6D741E7FA4}" dt="2020-09-03T01:25:19.636" v="39"/>
        <pc:sldMkLst>
          <pc:docMk/>
          <pc:sldMk cId="541778303" sldId="263"/>
        </pc:sldMkLst>
      </pc:sldChg>
      <pc:sldChg chg="del">
        <pc:chgData name="Chad Vidden" userId="S::cvidden@uwlax.edu::fa919fd6-03f8-48d0-9b95-10ac8c9672df" providerId="AD" clId="Web-{E3FC4354-3A78-D38D-EB2F-5A6D741E7FA4}" dt="2020-09-03T01:25:37.183" v="44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E3FC4354-3A78-D38D-EB2F-5A6D741E7FA4}" dt="2020-09-03T01:33:25.660" v="177"/>
        <pc:sldMkLst>
          <pc:docMk/>
          <pc:sldMk cId="2848187770" sldId="264"/>
        </pc:sldMkLst>
        <pc:spChg chg="mod">
          <ac:chgData name="Chad Vidden" userId="S::cvidden@uwlax.edu::fa919fd6-03f8-48d0-9b95-10ac8c9672df" providerId="AD" clId="Web-{E3FC4354-3A78-D38D-EB2F-5A6D741E7FA4}" dt="2020-09-03T01:32:59.175" v="147" actId="20577"/>
          <ac:spMkLst>
            <pc:docMk/>
            <pc:sldMk cId="2848187770" sldId="264"/>
            <ac:spMk id="2" creationId="{87BFB716-30A2-4068-8BB4-A8FBBFA73F43}"/>
          </ac:spMkLst>
        </pc:spChg>
      </pc:sldChg>
      <pc:sldChg chg="del">
        <pc:chgData name="Chad Vidden" userId="S::cvidden@uwlax.edu::fa919fd6-03f8-48d0-9b95-10ac8c9672df" providerId="AD" clId="Web-{E3FC4354-3A78-D38D-EB2F-5A6D741E7FA4}" dt="2020-09-03T01:25:37.183" v="43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E3FC4354-3A78-D38D-EB2F-5A6D741E7FA4}" dt="2020-09-03T01:34:45.345" v="219"/>
        <pc:sldMkLst>
          <pc:docMk/>
          <pc:sldMk cId="2769012713" sldId="265"/>
        </pc:sldMkLst>
        <pc:spChg chg="mod">
          <ac:chgData name="Chad Vidden" userId="S::cvidden@uwlax.edu::fa919fd6-03f8-48d0-9b95-10ac8c9672df" providerId="AD" clId="Web-{E3FC4354-3A78-D38D-EB2F-5A6D741E7FA4}" dt="2020-09-03T01:33:40.706" v="184" actId="20577"/>
          <ac:spMkLst>
            <pc:docMk/>
            <pc:sldMk cId="2769012713" sldId="265"/>
            <ac:spMk id="2" creationId="{85E18F61-EC99-44AA-9F8A-9954A40879A0}"/>
          </ac:spMkLst>
        </pc:spChg>
      </pc:sldChg>
      <pc:sldChg chg="add replId modNotes">
        <pc:chgData name="Chad Vidden" userId="S::cvidden@uwlax.edu::fa919fd6-03f8-48d0-9b95-10ac8c9672df" providerId="AD" clId="Web-{E3FC4354-3A78-D38D-EB2F-5A6D741E7FA4}" dt="2020-09-03T01:35:05.470" v="223"/>
        <pc:sldMkLst>
          <pc:docMk/>
          <pc:sldMk cId="1472210608" sldId="266"/>
        </pc:sldMkLst>
      </pc:sldChg>
      <pc:sldChg chg="del">
        <pc:chgData name="Chad Vidden" userId="S::cvidden@uwlax.edu::fa919fd6-03f8-48d0-9b95-10ac8c9672df" providerId="AD" clId="Web-{E3FC4354-3A78-D38D-EB2F-5A6D741E7FA4}" dt="2020-09-03T01:25:37.183" v="42"/>
        <pc:sldMkLst>
          <pc:docMk/>
          <pc:sldMk cId="2256143147" sldId="266"/>
        </pc:sldMkLst>
      </pc:sldChg>
      <pc:sldChg chg="add replId modNotes">
        <pc:chgData name="Chad Vidden" userId="S::cvidden@uwlax.edu::fa919fd6-03f8-48d0-9b95-10ac8c9672df" providerId="AD" clId="Web-{E3FC4354-3A78-D38D-EB2F-5A6D741E7FA4}" dt="2020-09-03T01:35:24.610" v="246"/>
        <pc:sldMkLst>
          <pc:docMk/>
          <pc:sldMk cId="2295418815" sldId="267"/>
        </pc:sldMkLst>
      </pc:sldChg>
      <pc:sldChg chg="modSp new">
        <pc:chgData name="Chad Vidden" userId="S::cvidden@uwlax.edu::fa919fd6-03f8-48d0-9b95-10ac8c9672df" providerId="AD" clId="Web-{E3FC4354-3A78-D38D-EB2F-5A6D741E7FA4}" dt="2020-09-03T01:36:00.875" v="263" actId="20577"/>
        <pc:sldMkLst>
          <pc:docMk/>
          <pc:sldMk cId="866278667" sldId="268"/>
        </pc:sldMkLst>
        <pc:spChg chg="mod">
          <ac:chgData name="Chad Vidden" userId="S::cvidden@uwlax.edu::fa919fd6-03f8-48d0-9b95-10ac8c9672df" providerId="AD" clId="Web-{E3FC4354-3A78-D38D-EB2F-5A6D741E7FA4}" dt="2020-09-03T01:36:00.875" v="263" actId="20577"/>
          <ac:spMkLst>
            <pc:docMk/>
            <pc:sldMk cId="866278667" sldId="268"/>
            <ac:spMk id="2" creationId="{566B6060-F981-44E8-AE7B-A4A80174BC22}"/>
          </ac:spMkLst>
        </pc:spChg>
      </pc:sldChg>
      <pc:sldChg chg="modSp new">
        <pc:chgData name="Chad Vidden" userId="S::cvidden@uwlax.edu::fa919fd6-03f8-48d0-9b95-10ac8c9672df" providerId="AD" clId="Web-{E3FC4354-3A78-D38D-EB2F-5A6D741E7FA4}" dt="2020-09-03T01:44:21.929" v="889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E3FC4354-3A78-D38D-EB2F-5A6D741E7FA4}" dt="2020-09-03T01:36:40.187" v="313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E3FC4354-3A78-D38D-EB2F-5A6D741E7FA4}" dt="2020-09-03T01:44:21.929" v="889" actId="20577"/>
          <ac:spMkLst>
            <pc:docMk/>
            <pc:sldMk cId="2349933283" sldId="269"/>
            <ac:spMk id="3" creationId="{9BBBB11B-49A7-4A14-AC67-AC50FA0F861E}"/>
          </ac:spMkLst>
        </pc:spChg>
      </pc:sldChg>
    </pc:docChg>
  </pc:docChgLst>
  <pc:docChgLst>
    <pc:chgData name="Chad Vidden" userId="fa919fd6-03f8-48d0-9b95-10ac8c9672df" providerId="ADAL" clId="{19594227-B7F2-446E-8041-A759644E41BA}"/>
    <pc:docChg chg="modSld">
      <pc:chgData name="Chad Vidden" userId="fa919fd6-03f8-48d0-9b95-10ac8c9672df" providerId="ADAL" clId="{19594227-B7F2-446E-8041-A759644E41BA}" dt="2020-09-11T20:06:20.733" v="0"/>
      <pc:docMkLst>
        <pc:docMk/>
      </pc:docMkLst>
      <pc:sldChg chg="addSp">
        <pc:chgData name="Chad Vidden" userId="fa919fd6-03f8-48d0-9b95-10ac8c9672df" providerId="ADAL" clId="{19594227-B7F2-446E-8041-A759644E41BA}" dt="2020-09-11T20:06:20.733" v="0"/>
        <pc:sldMkLst>
          <pc:docMk/>
          <pc:sldMk cId="541778303" sldId="263"/>
        </pc:sldMkLst>
        <pc:inkChg chg="add">
          <ac:chgData name="Chad Vidden" userId="fa919fd6-03f8-48d0-9b95-10ac8c9672df" providerId="ADAL" clId="{19594227-B7F2-446E-8041-A759644E41BA}" dt="2020-09-11T20:06:20.733" v="0"/>
          <ac:inkMkLst>
            <pc:docMk/>
            <pc:sldMk cId="541778303" sldId="263"/>
            <ac:inkMk id="4" creationId="{C2B91A57-7870-4379-BB78-84D44E9F4008}"/>
          </ac:inkMkLst>
        </pc:inkChg>
      </pc:sldChg>
      <pc:sldChg chg="addSp">
        <pc:chgData name="Chad Vidden" userId="fa919fd6-03f8-48d0-9b95-10ac8c9672df" providerId="ADAL" clId="{19594227-B7F2-446E-8041-A759644E41BA}" dt="2020-09-11T20:06:20.733" v="0"/>
        <pc:sldMkLst>
          <pc:docMk/>
          <pc:sldMk cId="2349933283" sldId="269"/>
        </pc:sldMkLst>
        <pc:inkChg chg="add">
          <ac:chgData name="Chad Vidden" userId="fa919fd6-03f8-48d0-9b95-10ac8c9672df" providerId="ADAL" clId="{19594227-B7F2-446E-8041-A759644E41BA}" dt="2020-09-11T20:06:20.733" v="0"/>
          <ac:inkMkLst>
            <pc:docMk/>
            <pc:sldMk cId="2349933283" sldId="269"/>
            <ac:inkMk id="4" creationId="{6E617CFD-E452-4836-803F-E6B14D50CE4F}"/>
          </ac:inkMkLst>
        </pc:inkChg>
      </pc:sldChg>
      <pc:sldChg chg="addSp">
        <pc:chgData name="Chad Vidden" userId="fa919fd6-03f8-48d0-9b95-10ac8c9672df" providerId="ADAL" clId="{19594227-B7F2-446E-8041-A759644E41BA}" dt="2020-09-11T20:06:20.733" v="0"/>
        <pc:sldMkLst>
          <pc:docMk/>
          <pc:sldMk cId="495129795" sldId="277"/>
        </pc:sldMkLst>
        <pc:inkChg chg="add">
          <ac:chgData name="Chad Vidden" userId="fa919fd6-03f8-48d0-9b95-10ac8c9672df" providerId="ADAL" clId="{19594227-B7F2-446E-8041-A759644E41BA}" dt="2020-09-11T20:06:20.733" v="0"/>
          <ac:inkMkLst>
            <pc:docMk/>
            <pc:sldMk cId="495129795" sldId="277"/>
            <ac:inkMk id="4" creationId="{698E764E-8DC1-48A2-803B-1DBE69FC5916}"/>
          </ac:inkMkLst>
        </pc:inkChg>
      </pc:sldChg>
      <pc:sldChg chg="addSp">
        <pc:chgData name="Chad Vidden" userId="fa919fd6-03f8-48d0-9b95-10ac8c9672df" providerId="ADAL" clId="{19594227-B7F2-446E-8041-A759644E41BA}" dt="2020-09-11T20:06:20.733" v="0"/>
        <pc:sldMkLst>
          <pc:docMk/>
          <pc:sldMk cId="1361676934" sldId="278"/>
        </pc:sldMkLst>
        <pc:inkChg chg="add">
          <ac:chgData name="Chad Vidden" userId="fa919fd6-03f8-48d0-9b95-10ac8c9672df" providerId="ADAL" clId="{19594227-B7F2-446E-8041-A759644E41BA}" dt="2020-09-11T20:06:20.733" v="0"/>
          <ac:inkMkLst>
            <pc:docMk/>
            <pc:sldMk cId="1361676934" sldId="278"/>
            <ac:inkMk id="4" creationId="{0A8DC23D-AF72-4E2C-81E2-8A952B08012F}"/>
          </ac:inkMkLst>
        </pc:inkChg>
      </pc:sldChg>
      <pc:sldChg chg="addSp">
        <pc:chgData name="Chad Vidden" userId="fa919fd6-03f8-48d0-9b95-10ac8c9672df" providerId="ADAL" clId="{19594227-B7F2-446E-8041-A759644E41BA}" dt="2020-09-11T20:06:20.733" v="0"/>
        <pc:sldMkLst>
          <pc:docMk/>
          <pc:sldMk cId="1268571163" sldId="279"/>
        </pc:sldMkLst>
        <pc:inkChg chg="add">
          <ac:chgData name="Chad Vidden" userId="fa919fd6-03f8-48d0-9b95-10ac8c9672df" providerId="ADAL" clId="{19594227-B7F2-446E-8041-A759644E41BA}" dt="2020-09-11T20:06:20.733" v="0"/>
          <ac:inkMkLst>
            <pc:docMk/>
            <pc:sldMk cId="1268571163" sldId="279"/>
            <ac:inkMk id="4" creationId="{F536D799-6C2C-4820-8173-825B4501F41A}"/>
          </ac:inkMkLst>
        </pc:inkChg>
      </pc:sldChg>
    </pc:docChg>
  </pc:docChgLst>
  <pc:docChgLst>
    <pc:chgData name="Chad Vidden" userId="S::cvidden@uwlax.edu::fa919fd6-03f8-48d0-9b95-10ac8c9672df" providerId="AD" clId="Web-{1BB16A53-D591-E7BF-FABF-5CB162D6ECEA}"/>
    <pc:docChg chg="addSld delSld modSld">
      <pc:chgData name="Chad Vidden" userId="S::cvidden@uwlax.edu::fa919fd6-03f8-48d0-9b95-10ac8c9672df" providerId="AD" clId="Web-{1BB16A53-D591-E7BF-FABF-5CB162D6ECEA}" dt="2020-09-27T01:51:01.798" v="366"/>
      <pc:docMkLst>
        <pc:docMk/>
      </pc:docMkLst>
      <pc:sldChg chg="delSp modSp">
        <pc:chgData name="Chad Vidden" userId="S::cvidden@uwlax.edu::fa919fd6-03f8-48d0-9b95-10ac8c9672df" providerId="AD" clId="Web-{1BB16A53-D591-E7BF-FABF-5CB162D6ECEA}" dt="2020-09-27T01:24:04.416" v="3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1BB16A53-D591-E7BF-FABF-5CB162D6ECEA}" dt="2020-09-27T01:23:46.446" v="1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1BB16A53-D591-E7BF-FABF-5CB162D6ECEA}" dt="2020-09-27T01:24:04.416" v="34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1BB16A53-D591-E7BF-FABF-5CB162D6ECEA}" dt="2020-09-27T01:23:09.134" v="0"/>
          <ac:inkMkLst>
            <pc:docMk/>
            <pc:sldMk cId="3637318454" sldId="257"/>
            <ac:inkMk id="5" creationId="{F0EEB0CE-F876-4323-86FE-993DB9C0814F}"/>
          </ac:inkMkLst>
        </pc:inkChg>
      </pc:sldChg>
      <pc:sldChg chg="delSp modSp add del">
        <pc:chgData name="Chad Vidden" userId="S::cvidden@uwlax.edu::fa919fd6-03f8-48d0-9b95-10ac8c9672df" providerId="AD" clId="Web-{1BB16A53-D591-E7BF-FABF-5CB162D6ECEA}" dt="2020-09-27T01:50:47.876" v="363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1BB16A53-D591-E7BF-FABF-5CB162D6ECEA}" dt="2020-09-27T01:50:47.876" v="363" actId="20577"/>
          <ac:spMkLst>
            <pc:docMk/>
            <pc:sldMk cId="541778303" sldId="263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1BB16A53-D591-E7BF-FABF-5CB162D6ECEA}" dt="2020-09-27T01:23:27.259" v="5"/>
          <ac:inkMkLst>
            <pc:docMk/>
            <pc:sldMk cId="541778303" sldId="263"/>
            <ac:inkMk id="4" creationId="{4BFAF3E3-F33E-43A2-91D8-BA62A8FE5EED}"/>
          </ac:inkMkLst>
        </pc:inkChg>
      </pc:sldChg>
      <pc:sldChg chg="delSp modSp">
        <pc:chgData name="Chad Vidden" userId="S::cvidden@uwlax.edu::fa919fd6-03f8-48d0-9b95-10ac8c9672df" providerId="AD" clId="Web-{1BB16A53-D591-E7BF-FABF-5CB162D6ECEA}" dt="2020-09-27T01:50:42.580" v="359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1BB16A53-D591-E7BF-FABF-5CB162D6ECEA}" dt="2020-09-27T01:32:56.289" v="306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1BB16A53-D591-E7BF-FABF-5CB162D6ECEA}" dt="2020-09-27T01:50:42.580" v="359" actId="20577"/>
          <ac:spMkLst>
            <pc:docMk/>
            <pc:sldMk cId="2349933283" sldId="269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1BB16A53-D591-E7BF-FABF-5CB162D6ECEA}" dt="2020-09-27T01:23:31.102" v="6"/>
          <ac:inkMkLst>
            <pc:docMk/>
            <pc:sldMk cId="2349933283" sldId="269"/>
            <ac:inkMk id="4" creationId="{06E5A99A-9DF8-4222-95D2-6DAD6A6EF4B4}"/>
          </ac:inkMkLst>
        </pc:inkChg>
      </pc:sldChg>
      <pc:sldChg chg="modSp new modNotes">
        <pc:chgData name="Chad Vidden" userId="S::cvidden@uwlax.edu::fa919fd6-03f8-48d0-9b95-10ac8c9672df" providerId="AD" clId="Web-{1BB16A53-D591-E7BF-FABF-5CB162D6ECEA}" dt="2020-09-27T01:30:55.446" v="214" actId="20577"/>
        <pc:sldMkLst>
          <pc:docMk/>
          <pc:sldMk cId="1465372884" sldId="270"/>
        </pc:sldMkLst>
        <pc:spChg chg="mod">
          <ac:chgData name="Chad Vidden" userId="S::cvidden@uwlax.edu::fa919fd6-03f8-48d0-9b95-10ac8c9672df" providerId="AD" clId="Web-{1BB16A53-D591-E7BF-FABF-5CB162D6ECEA}" dt="2020-09-27T01:30:55.446" v="214" actId="20577"/>
          <ac:spMkLst>
            <pc:docMk/>
            <pc:sldMk cId="1465372884" sldId="270"/>
            <ac:spMk id="2" creationId="{FC9D5E15-E1E8-462B-8E1D-E31527CBCD98}"/>
          </ac:spMkLst>
        </pc:spChg>
      </pc:sldChg>
      <pc:sldChg chg="del">
        <pc:chgData name="Chad Vidden" userId="S::cvidden@uwlax.edu::fa919fd6-03f8-48d0-9b95-10ac8c9672df" providerId="AD" clId="Web-{1BB16A53-D591-E7BF-FABF-5CB162D6ECEA}" dt="2020-09-27T01:23:12.759" v="2"/>
        <pc:sldMkLst>
          <pc:docMk/>
          <pc:sldMk cId="4148535795" sldId="270"/>
        </pc:sldMkLst>
      </pc:sldChg>
      <pc:sldChg chg="del">
        <pc:chgData name="Chad Vidden" userId="S::cvidden@uwlax.edu::fa919fd6-03f8-48d0-9b95-10ac8c9672df" providerId="AD" clId="Web-{1BB16A53-D591-E7BF-FABF-5CB162D6ECEA}" dt="2020-09-27T01:23:12.743" v="1"/>
        <pc:sldMkLst>
          <pc:docMk/>
          <pc:sldMk cId="1219562122" sldId="271"/>
        </pc:sldMkLst>
      </pc:sldChg>
      <pc:sldChg chg="modSp new">
        <pc:chgData name="Chad Vidden" userId="S::cvidden@uwlax.edu::fa919fd6-03f8-48d0-9b95-10ac8c9672df" providerId="AD" clId="Web-{1BB16A53-D591-E7BF-FABF-5CB162D6ECEA}" dt="2020-09-27T01:28:58.180" v="114" actId="20577"/>
        <pc:sldMkLst>
          <pc:docMk/>
          <pc:sldMk cId="1301453957" sldId="271"/>
        </pc:sldMkLst>
        <pc:spChg chg="mod">
          <ac:chgData name="Chad Vidden" userId="S::cvidden@uwlax.edu::fa919fd6-03f8-48d0-9b95-10ac8c9672df" providerId="AD" clId="Web-{1BB16A53-D591-E7BF-FABF-5CB162D6ECEA}" dt="2020-09-27T01:28:58.180" v="114" actId="20577"/>
          <ac:spMkLst>
            <pc:docMk/>
            <pc:sldMk cId="1301453957" sldId="271"/>
            <ac:spMk id="2" creationId="{EB00077D-2DC3-4FEF-8474-4A4380ABF36D}"/>
          </ac:spMkLst>
        </pc:spChg>
      </pc:sldChg>
      <pc:sldChg chg="modSp new modNotes">
        <pc:chgData name="Chad Vidden" userId="S::cvidden@uwlax.edu::fa919fd6-03f8-48d0-9b95-10ac8c9672df" providerId="AD" clId="Web-{1BB16A53-D591-E7BF-FABF-5CB162D6ECEA}" dt="2020-09-27T01:30:49.696" v="213"/>
        <pc:sldMkLst>
          <pc:docMk/>
          <pc:sldMk cId="1138616970" sldId="272"/>
        </pc:sldMkLst>
        <pc:spChg chg="mod">
          <ac:chgData name="Chad Vidden" userId="S::cvidden@uwlax.edu::fa919fd6-03f8-48d0-9b95-10ac8c9672df" providerId="AD" clId="Web-{1BB16A53-D591-E7BF-FABF-5CB162D6ECEA}" dt="2020-09-27T01:30:33.649" v="190" actId="20577"/>
          <ac:spMkLst>
            <pc:docMk/>
            <pc:sldMk cId="1138616970" sldId="272"/>
            <ac:spMk id="2" creationId="{0A25F21C-C10E-4D03-80B1-712C60EF038F}"/>
          </ac:spMkLst>
        </pc:spChg>
      </pc:sldChg>
      <pc:sldChg chg="modSp new modNotes">
        <pc:chgData name="Chad Vidden" userId="S::cvidden@uwlax.edu::fa919fd6-03f8-48d0-9b95-10ac8c9672df" providerId="AD" clId="Web-{1BB16A53-D591-E7BF-FABF-5CB162D6ECEA}" dt="2020-09-27T01:31:26.118" v="238"/>
        <pc:sldMkLst>
          <pc:docMk/>
          <pc:sldMk cId="3626852132" sldId="273"/>
        </pc:sldMkLst>
        <pc:spChg chg="mod">
          <ac:chgData name="Chad Vidden" userId="S::cvidden@uwlax.edu::fa919fd6-03f8-48d0-9b95-10ac8c9672df" providerId="AD" clId="Web-{1BB16A53-D591-E7BF-FABF-5CB162D6ECEA}" dt="2020-09-27T01:31:08.696" v="222" actId="20577"/>
          <ac:spMkLst>
            <pc:docMk/>
            <pc:sldMk cId="3626852132" sldId="273"/>
            <ac:spMk id="2" creationId="{E1D10E2F-0ED6-4EAD-809B-61AB16B5975F}"/>
          </ac:spMkLst>
        </pc:spChg>
      </pc:sldChg>
      <pc:sldChg chg="modSp new modNotes">
        <pc:chgData name="Chad Vidden" userId="S::cvidden@uwlax.edu::fa919fd6-03f8-48d0-9b95-10ac8c9672df" providerId="AD" clId="Web-{1BB16A53-D591-E7BF-FABF-5CB162D6ECEA}" dt="2020-09-27T01:32:01.586" v="267"/>
        <pc:sldMkLst>
          <pc:docMk/>
          <pc:sldMk cId="266850971" sldId="274"/>
        </pc:sldMkLst>
        <pc:spChg chg="mod">
          <ac:chgData name="Chad Vidden" userId="S::cvidden@uwlax.edu::fa919fd6-03f8-48d0-9b95-10ac8c9672df" providerId="AD" clId="Web-{1BB16A53-D591-E7BF-FABF-5CB162D6ECEA}" dt="2020-09-27T01:31:33.071" v="254" actId="20577"/>
          <ac:spMkLst>
            <pc:docMk/>
            <pc:sldMk cId="266850971" sldId="274"/>
            <ac:spMk id="2" creationId="{4BB9A6D6-DAD6-4369-83AF-F8F1F0DE05D5}"/>
          </ac:spMkLst>
        </pc:spChg>
      </pc:sldChg>
      <pc:sldChg chg="modSp new modNotes">
        <pc:chgData name="Chad Vidden" userId="S::cvidden@uwlax.edu::fa919fd6-03f8-48d0-9b95-10ac8c9672df" providerId="AD" clId="Web-{1BB16A53-D591-E7BF-FABF-5CB162D6ECEA}" dt="2020-09-27T01:32:52.414" v="301"/>
        <pc:sldMkLst>
          <pc:docMk/>
          <pc:sldMk cId="668018774" sldId="275"/>
        </pc:sldMkLst>
        <pc:spChg chg="mod">
          <ac:chgData name="Chad Vidden" userId="S::cvidden@uwlax.edu::fa919fd6-03f8-48d0-9b95-10ac8c9672df" providerId="AD" clId="Web-{1BB16A53-D591-E7BF-FABF-5CB162D6ECEA}" dt="2020-09-27T01:32:30.696" v="275" actId="20577"/>
          <ac:spMkLst>
            <pc:docMk/>
            <pc:sldMk cId="668018774" sldId="275"/>
            <ac:spMk id="2" creationId="{DD1DA7B4-EC25-4FE5-A483-F11A98CE6B93}"/>
          </ac:spMkLst>
        </pc:spChg>
      </pc:sldChg>
      <pc:sldChg chg="add replId">
        <pc:chgData name="Chad Vidden" userId="S::cvidden@uwlax.edu::fa919fd6-03f8-48d0-9b95-10ac8c9672df" providerId="AD" clId="Web-{1BB16A53-D591-E7BF-FABF-5CB162D6ECEA}" dt="2020-09-27T01:51:01.798" v="366"/>
        <pc:sldMkLst>
          <pc:docMk/>
          <pc:sldMk cId="3535841255" sldId="276"/>
        </pc:sldMkLst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8T19:16:18.0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21918 5810 36 0,'64'-53'18'0,"-22"-60"-19"0,-39 82 19 16,-3-13-19-16,-7-6 1 15,-10-7-1-15,-11-9 1 16,-15-3-1-16,-10-3 1 16,-28 3-1-16,-14-6 0 15,-14 0-1-15,-15 6 1 16,-24 3-1-16,3-6 1 16,-6 18 0-16,-12 7 0 15,-6 25 0-15,10 13 0 16,-10 18 1-16,0 7 1 0,10 9 0 15,0 13 0-15,7 9-1 16,-3 6 1-16,21 7-1 16,4 18 0-16,13 13 0 15,18 13 0-15,18 18 1 16,25 13 1-16,20 6 0 16,29 9 0-16,22 1 0 15,20 3 1-15,28-7-1 16,29-3 0-16,21-3-2 15,35-6 1-15,36-13-1 16,10-12 0-16,31-25-1 16,5-22 1-16,20-16 0 15,-6-10 0-15,-5-24 2 16,-27-20 0-16,-14-18 0 16,-15-19 1-16,-17-15 1 15,-21-16 1-15,-29-29 0 16,-24-12 0-16,-25-6-2 15,-25-10 1-15,-35-3-2 16,-35-3 0-16,-36-3-2 0,-17 0 0 16,-39 9-3-16,-17 10 0 15,-4 19-1-15,-15 15 0 16,-6 6-1-16,17 13 0 16,-10 7-2-16,0 8 1 15,10 7 1-15,18 3 1 16,4 7-6-16,6 2 1 15,15 1 0-15,28 2 0 0</inkml:trace>
  <inkml:trace contextRef="#ctx0" brushRef="#br0" timeOffset="1334.66">12287 9805 38 0,'-7'-6'19'0,"11"3"-16"0,-1 0 20 16,4-4-22-16,4-2 0 0,3 3 1 15,7-4 1-15,7 4-2 16,11 0 0-16,18 3 2 16,6-4 1-16,18 4 0 15,7-6 1-15,22-1 0 16,20 1 0-16,8 3-1 15,21-4 0-15,17 10-3 16,-3 4 1-16,14 2-3 16,7-3 1-16,-11-6-3 15,4-3 1-15,-3-1-4 16,-29 1 1-16,-21 3-4 16,-14 3 1-16,-28 6-7 15,-22 13 0-15</inkml:trace>
  <inkml:trace contextRef="#ctx0" brushRef="#br0" timeOffset="2746.79">14972 10260 39 0,'3'31'19'0,"1"16"-20"0,-1-28 30 15,1 9-30-15,0 7 1 16,-4 12-1-16,0 6 1 0,0 4-1 16,0 5 1-16,0 1-4 15,0 3 0-15,0 0-5 16,3-3 1-16,4-1-2 15,0 1 0-15</inkml:trace>
  <inkml:trace contextRef="#ctx0" brushRef="#br0" timeOffset="3886.65">14803 10348 39 0,'24'12'19'0,"12"10"-25"0,-26-15 40 16,1-1-35-16,3 0 0 16,3 0-4-16,5 1 1 15,-1-4 2-15,0 0 1 0,7 3-4 16,0-6 0-16,1 0 1 16,-1 3 1-16,7 0 4 15,4 1 0-15,14 2 3 16,3-3 1-16,11-3 0 15,4 0 0-15,-1-3 0 16,1 0 0-16,3-4-3 16,7 1 0-16,4 0-1 15,7 3 0-15,-4-4 0 16,-4 1 0-16,8 3 1 16,7-3 0-16,7-7-1 15,3-2 1-15,-7-4-2 16,8 3 1-16,-1 0-1 15,1 1 1-15,-1 5-2 16,-10 7 1-16,3 6-1 16,4 4 1-16,0-1-1 15,-1 3 1-15,-13 4-1 16,-7-4 0-16,-4 1 1 0,4-7 0 16,-8-3 0-16,-6-3 0 15,-4 3 0-15,-7-4 0 16,-4 1 0-16,-3 0 0 15,-7-3-1-15,-7 6 1 16,-7-3 0-16,-4 3 0 16,-3-6 1-16,3-1 0 15,-7 1-1-15,0-3 0 16,0-4 0-16,-3 0 1 16,0 4-2-16,-1 0 1 0,-3 2-1 15,0 1 1-15,4 6-1 16,0 6 1-16,-1 10-1 15,1 6 1-15,-4 3-1 16,-3 10 1-16,-1 2-1 16,-3-5 1-16,0 5-1 15,-3 1 1-15,-1 3 0 16,1-1 0-16,-1 1 0 16,5 3 0-16,-1 3 0 15,0 3 0-15,7-3 0 16,0 7 1-16,3-4-1 15,1-6 0-15,-4-4 0 16,-3-2 1-16,-1-10-2 16,-6-3 1-16,-4-6-1 15,-7-3 1-15,-11 0 0 16,-6-4 0-16,-12 1-1 16,-13-4 1-16,-4 0-1 15,-14-2 1-15,-18-4 0 0,-14-3 0 16,-3-3-1-16,-11-7 1 15,-17-2 0-15,-22-1 0 16,11 1 0-16,-21-4 0 16,-8 0 0-16,8 7 0 15,-4 0 0-15,-7 9 0 16,8-4 0-16,-1 8 1 16,-7-8-1-16,4-2 0 15,-1-6 1-15,-10-4 0 0,4-6 0 16,3-3 1-16,-7 3-4 15,7 3 0-15,11 7-10 16,7 2 1-16</inkml:trace>
  <inkml:trace contextRef="#ctx0" brushRef="#br0" timeOffset="6546">13427 12424 26 0,'3'6'13'0,"-3"-15"-4"15,0 9 14-15,4-7-22 16,-1-2 1-16,4-4 0 16,0-6 0-16,0-2-4 15,1-8 0-15,-1 1 0 16,0-10 1-16,0-12-2 15,0-3 1-15,3-3-1 16,1-4 0-16,0-3 0 16,-1-3 0-16,4 10 1 15,-7 6 0-15,4 12 0 16,-1 10 0-16,1 9 0 16,3 7 0-16,0 5 0 15,4 10 1-15,0 13 0 16,-1 6 1-16,1 13-2 0,-1 8 1 15,1 11-2 1,0 12 1-16,6-1 0 0,1 11 0 16,3-1 2-16,4 10 1 15,3-4 2-15,-3-6 0 16,0-9 1-16,-4-6 0 16,-7-10 0-16,-3-9 0 15,-8-16-2-15,-2-13 1 16,-12-12-2-16,-7-15 1 15,-6-13 0-15,-8-7 1 16,-7-3-1-16,-10-12 0 0,-4-3 0 16,-7 6 1-16,-3-3 0 15,3 0 0-15,-7 9-2 16,-7 3 1-16,0 10-1 16,3 9 0-16,-3 10 0 15,4 9 0-15,6 9-1 16,4 4 1-16,8-4-1 15,9 4 1-15,8 2 0 16,10 4 1-16,1-3 0 16,6-4 0-16,11-2 1 15,11-7 0-15,13-6-1 16,12-10 0-16,17-12-2 16,14-13 1-16,10-2-3 15,8-10 0-15,7-4-2 16,-1 7 1-16,1 3-2 15,-7 7 1-15,-15 5 1 0,-6 10 1 16,-4 4 0 0,-14 5 0-16,-7 10 1 0,-15 6 1 15,-13 13 0-15,-11 9 0 16,-21 6 0-16,-29 19 1 16,-20 7 1-16,-22 12 0 15,-14 6 1-15,-10 22 0 16,-4-3 0-16,-4 3 1 15,18 7-1-15,4-10 0 16,7 3-3-16,10 4 1 0,11-14-5 16,14 1 0-16,11-9-9 15,10 2 0-15</inkml:trace>
  <inkml:trace contextRef="#ctx0" brushRef="#br0" timeOffset="11110.97">3150 4465 44 0,'18'9'22'0,"-4"13"-11"15,-7-12 22-15,4 5-31 0,-1 1 0 16,1 15 0-16,-1 10 1 15,-2 13-4-15,2 15 0 16,-10 28 2-16,0 0 0 16,-7 19-2-16,7 13 1 15,7-7-1-15,-3-9 1 16,-4-16-1-16,7-12 0 16,-7-23-3-16,0-8 1 15,3-23-7-15,4 0 0 16,4-28-5-16,6-6 1 15</inkml:trace>
  <inkml:trace contextRef="#ctx0" brushRef="#br0" timeOffset="11650.46">3916 4525 52 0,'21'3'26'0,"-3"22"-35"16,-15-16 51-16,4 7-42 15,-7 12 0-15,0 3 0 16,0 10 0-16,4 19 0 0,3 12 0 15,3 9 1-15,5 4 1 16,-1 3-1-16,7-7 0 16,-7-8 0-16,0-4 1 15,-3-19-2-15,-1-9 1 16,-10-16-1-16,0-10 0 16,-10-12-1-16,-8 1 0 15,-3-11-1 1,-14-8 1-16,-8-1-2 0,1-3 1 15,-8 7-1-15,1-7 0 0,3 9 0 16,4 4 0-16,0 6 2 16,3 0 0-16,7 9 1 15,-3 7 0-15,10 9 2 16,7 10 0-16,11-7-1 16,14 3 1-16,4 1 0 15,7-4 1-15,13-6 0 16,8-6 0-16,11-7-2 15,-1-6 0-15,0-3-4 16,-6-6 0-16,-1 0-12 16,-3-4 1-16</inkml:trace>
  <inkml:trace contextRef="#ctx0" brushRef="#br0" timeOffset="12116.72">4209 5487 47 0,'28'10'23'0,"14"-29"-19"0,-24 16 33 0,10 0-36 15,0-7 0-15,-3-2 1 16,3-4 0-16,-7 0-4 16,1-6 1-16,-5 0 1 15,-6 4 1-15,-4-1-2 16,-7 0 0-16,0 3-1 16,-11 7 1-16,-6 9-2 15,-5 3 1-15,-9 6-1 16,2 7 1-16,8 6 0 15,4 9 1-15,-1 4 0 16,7-1 0-16,8 4 2 16,6 3 1-16,8 0-2 15,7-10 1-15,3 3-2 16,7 1 1-16,11-19-4 16,0-10 1-16,-4 0-9 15,11-12 1-15,-14-13-2 0,6-9 1 16</inkml:trace>
  <inkml:trace contextRef="#ctx0" brushRef="#br0" timeOffset="12551.34">4995 5302 36 0,'22'-9'18'0,"2"-4"-16"0,-13 10 35 31,-11 9-38-31,-11 4 1 16,1 2 0-16,-15 1 0 15,0 6 0-15,-3 15 1 16,0 4-1-16,3-7 0 0,0 1 0 16,11-1 1-16,-3 0-1 15,6-9 1-15,4-3-1 16,7-3 1-16,11-7-1 16,13-6 0-16,-3-6 0 15,18-6 1-15,-7-1-1 16,0 4 0-16,0-10-1 15,-4 1 0-15,-4-7-2 16,-2 0 1-16,-1 0-2 16,-7 6 1-16,0-3 0 15,-3 7 1-15,-1 2 0 16,1 7 1-16,-1 3 2 16,1 7 0-16,7 8 2 15,-4 7 0-15,-4 0 1 16,8 6 0-16,10 7 0 15,11 6 0-15,3-19-2 16,4 3 0-16,-4-3-3 0,-10-7 0 16,-4 1-7-16,-10-7 1 15,-14-2-6-15,-15-7 0 16</inkml:trace>
  <inkml:trace contextRef="#ctx0" brushRef="#br0" timeOffset="12925.26">2741 6114 54 0,'-10'26'27'0,"31"-14"-31"16,-11-9 51-16,18-3-45 15,25 0 0-15,18 0 1 16,28 0 1-16,38-3-4 16,33-3 0-16,38 0 3 15,25-4 0-15,14-2-1 16,10-1 0-16,1-6-2 15,-18-3 1-15,-22 10-4 0,-20 2 1 16,-36 10-3-16,-14 0 1 16,-24 7-7-16,-18-1 0 15,-22 3-7-15,-17-6 0 16</inkml:trace>
  <inkml:trace contextRef="#ctx0" brushRef="#br0" timeOffset="14384.5">2413 7212 39 0,'4'3'19'0,"3"28"-12"16,0-21 28-16,-4 6-32 15,-3 9 1-15,7 0 0 16,-7 15 1-16,-7 8-7 16,7 14 0-16,7 4 4 15,-7 6 0-15,4-3-5 16,-4-6 1-16,0-10-6 15,0-6 1-15,0-9-8 16,0-22 1-16</inkml:trace>
  <inkml:trace contextRef="#ctx0" brushRef="#br0" timeOffset="14968.58">2212 7206 54 0,'-7'15'27'0,"17"-5"-34"0,-2-4 50 16,2 0-43-16,4 1 1 16,4 2 2-16,10-3 0 0,0 1-3 15,8-7 1-15,9-4 2 16,-13-2 1-16,0-3-1 15,7-1 0-15,0 4-2 16,-11 0 0-16,-7-1-1 16,-3 4 0-16,-8 0-2 15,-10 3 1-15,-7 3-2 16,-3 4 0-16,-1 2-2 16,-7 4 1-16,8 2-1 15,-4 4 0-15,3 0 0 16,-3 0 1-16,3 6 1 15,8-3 0-15,-8 6 2 16,11-3 0-16,0-3 2 16,0-3 0-16,0-4-1 15,4-2 1-15,6 0 0 16,8-4 1-16,0 4 0 16,3-4 1-16,0 0-1 0,-3-2 1 15,6 11 0-15,1 1 1 16,-14 13-2-16,-1 2 1 15,1 7-2-15,-18 6 1 16,3-6-2-16,-14-1 0 16,1-5-2-16,-8-1 0 15,4-5-2-15,7-1 1 16,0-9-3-16,-7-1 0 0,3-5-8 16,7-4 0-16,-6-5 0 15,6-4 1-15</inkml:trace>
  <inkml:trace contextRef="#ctx0" brushRef="#br0" timeOffset="15327.38">2741 7855 46 0,'21'9'23'0,"7"4"-24"16,-17-13 46-16,10-3-42 15,7-4 0-15,4-2 1 16,7-4 0-16,-11 1-6 16,4-4 0-16,-14 4 3 15,3 2 1-15,-11 1-3 16,-6-1 0-16,-4 1-1 16,-4 0 0-16,-6 2-2 15,-11 7 0-15,3 0 0 0,-10 3 1 16,7 4-1-16,-1 5 1 15,5 10 1-15,3 3 0 16,7 0 2-16,0 4 0 31,31 5-1-31,-3-3 1 32,11-18-11-32,-4-10 0 0</inkml:trace>
  <inkml:trace contextRef="#ctx0" brushRef="#br0" timeOffset="15719.11">3133 7852 42 0,'0'31'21'0,"7"4"-20"15,-7-32 29-15,0 9-30 16,0-2 1-16,0-1 2 15,3 0 0-15,-3-2-4 16,0-7 1-16,7-7 0 16,-7 1 0-16,4-3-1 15,3-7 0-15,3-3-2 0,1 0 0 16,0-3-1-16,-1 4 1 16,4-4 0-16,0 3 1 15,4 3 0-15,-4 7 0 16,0 3 1-16,-3 6 0 15,3 3 0-15,-3 6 1 16,-1 4-1-16,-3 5 1 16,0 4 0-16,4-3 1 15,-8 6-1-15,4-3 0 16,4 0-3-16,-7-6 1 16,3 0-3-16,10-4 1 15,-6-6-5-15,3-9 0 0</inkml:trace>
  <inkml:trace contextRef="#ctx0" brushRef="#br0" timeOffset="16170.74">3768 7039 52 0,'10'22'26'0,"29"22"-38"16,-35-28 54-16,3 9-43 16,0 10 0-16,-4 5 0 15,4 14 1-15,-3 2 0 16,3 1 1-16,3 5-1 0,-6-8 1 16,3-4 0-16,4-6 1 15,-4-10 0-15,3-9 0 16,-10-6-1-16,0-10 1 15,0-5-2-15,-10-11 1 16,-8 1-3-16,-14-3 0 16,4-1-1-16,-11 4 0 15,8 3 0-15,2 6 0 16,-2 10 1-16,9 8 1 16,5 8 1-16,6 11 1 15,11-2 1-15,0 3 1 16,0-7-1-16,4-2 1 0,13-7-2 15,4-10 1-15,18-5-5 16,-7-7 0-16,3-9-9 16,-3 3 0-16,-4-13-2 15,4-6 0-15</inkml:trace>
  <inkml:trace contextRef="#ctx0" brushRef="#br0" timeOffset="16592.41">4766 7758 43 0,'0'25'21'0,"7"34"-27"0,-3-46 40 0,3-1-34 15,-4 4 0-15,1 0-4 16,-1-1 1-16,4-2-2 16,-7-7 1-16,0-6-8 15,0-12 1-15</inkml:trace>
  <inkml:trace contextRef="#ctx0" brushRef="#br0" timeOffset="16783.34">4706 7551 30 0,'0'15'15'0,"18"-5"-13"16,-18-10 24-16,3 3-27 15,4 0 0-15,0 0-3 0,4 0 0 16,0-3 0-16,3 0 1 16,0-3-6-16,-4-6 0 15</inkml:trace>
  <inkml:trace contextRef="#ctx0" brushRef="#br0" timeOffset="17670.27">5154 6986 44 0,'18'44'22'0,"-4"31"-30"16,-7-59 45-16,0 3-37 15,-4 25 1-15,5 3 2 16,-8 22 1-16,3 0-4 16,4 0 0-16,4 3 3 0,-8-25 0 15,4-9-1-15,0-10 1 16,-3-3-2-16,3-6 0 15,-7-7-1-15,3-6 0 16,5 10 0-16,-8-13 0 16,0-3-1-16,0-6 0 15,0-7 0-15,-8 1 0 16,5 3-1-16,-8-4 0 16,-6 4-1-16,-1 2 0 15,4 4 0-15,-11 6 0 16,4 4 0-16,-4 5 1 15,1 4 1-15,3 3 0 0,3-10 0 16,4 4 1-16,-4 5 0 16,8 7 0-16,6 4 1 15,4 2 0-15,11-3 1 16,-1-6 0-16,4 3 1 16,11-6 1-16,7-6-1 15,-4-7 0-15,4-6-1 16,-11 3 1-16,11-6-1 15,3-6 0-15,-10-7-2 16,10-3 1-16,-10-3-2 16,3-3 1-16,-7 9-1 15,4-3 0-15,-4-6-1 16,-11 3 1-16,5-3 0 16,-1 10 0-16,-4 2 0 15,-6 4 0-15,3-1 1 0,-4 4 1 16,-3 6-1-1,0 0 0-15,0 0 0 0,0 3 0 16,-3-6 0-16,3 12 0 16,-11 1-1-16,4-1 1 15,4-6 0-15,-8 7 0 16,8 2 0-16,-1 10 1 16,4 0-1-16,7 3 1 15,4-3 0-15,-1 0 0 16,4-3-1-16,0-6 1 15,8-7-3-15,-1-3 1 16,7-9-4-16,-7-4 1 0,-3-2-6 16,3-4 1-16,0 0-5 15,-7-2 1-15</inkml:trace>
  <inkml:trace contextRef="#ctx0" brushRef="#br0" timeOffset="17986.34">5828 7711 36 0,'10'-13'18'0,"15"-3"-16"16,-21 10 31-16,-1 6-31 16,4 0 1-16,-3 0 0 15,3 0 1-15,-7 0-5 16,0 0 0-16,0 0 3 16,-11 6 0-16,1 1-1 0,3 5 0 15,-4-12-1-15,4 6 1 16,-4 7-1-1,8 9 1-15,-8 0-2 16,11 3 0-16,-7 0-1 0,7 0 0 16,7-3 0-16,-7-6 0 15,11-7 0-15,3-6 1 16,4-6 0-16,-1-6 0 16,-6-7-1-16,-1-6 1 15,-6 3-6-15,-15 0 1 16,1-15-6-16,-8-4 1 15</inkml:trace>
  <inkml:trace contextRef="#ctx0" brushRef="#br0" timeOffset="18751.98">7557 7171 24 0,'-4'25'12'0,"11"-12"-9"0,-7-7 15 16,-3 3-21-16,-1 4 1 31,-7 6-2-31,1-3 1 0,-1-4 6 16,4 1 0-16,4-4-3 15,-8 0 1-15,4-2 1 16,7-1 0-16,-4-3 1 16,4 0 0-16,-3 0-1 15,3 1 1-15,-4-1 0 16,4 0 1-16,-3-3 0 15,3 0 0-15,-4 0-1 16,4 0 1-16,-3 0 0 16,3 0 0-16,0 0-1 15,0 0 1-15,-7 0-2 16,3 0 1-16,-3 3-1 16,4 0 0-16,-15 0-2 15,0 0 1-15,-3 4-2 16,0-4 0-16,0 0-2 15,-7 9 1-15,7 10-2 16,-1 3 0-16,5 13 0 0,6-3 0 16,8 5 0-16,10-2 1 15,7-7 1-15,7-6 1 16,4-12 2-16,3-7 1 16,-3-12 1-16,-4-10 1 15,7-9-2-15,-10 0 0 16,-4-3-4-16,-11-10 0 15,4 4-10-15,-14-4 1 16</inkml:trace>
  <inkml:trace contextRef="#ctx0" brushRef="#br0" timeOffset="19096.84">7860 7729 44 0,'0'29'22'0,"-11"-51"-17"16,11 3 34-16,-7-9-37 15,0-19 1-15,-7-13 1 16,-7-22 0-16,-4-2-6 15,-7-10 1-15,8-7 2 16,3 1 0-16,14 3-1 16,-4 9 1-16,11 22-1 0,11 7 0 15,6 8 0-15,8 11 1 16,3 11-3-16,0 14 1 16,1 2-7-16,-8 1 1 15,0 9-9-15,-21 12 1 16</inkml:trace>
  <inkml:trace contextRef="#ctx0" brushRef="#br0" timeOffset="19278.75">7486 7181 58 0,'3'28'29'0,"29"-28"-23"0,-21 0 51 0,14 0-56 15,10-6 0-15,14 9-3 16,8-10 1-16,6-11-4 15,-6-1 0-15,-8-3-10 16,-7 6 1-16,-28 0-5 16,-7 4 0-16</inkml:trace>
  <inkml:trace contextRef="#ctx0" brushRef="#br0" timeOffset="19878.03">2745 8921 54 0,'7'72'27'0,"3"28"-36"0,-10-68 51 16,0 15-45-16,-7 19 1 15,4 12-8 1,-15 4 1-16,4-7 3 0,-4-3 0 15,-3-19-8-15,3-15 0 16</inkml:trace>
  <inkml:trace contextRef="#ctx0" brushRef="#br0" timeOffset="20431.49">2505 9156 42 0,'0'16'21'0,"7"-19"-20"15,-7 3 42-15,3-7-40 16,8 1 0-16,7-3 2 16,3-7 1-16,7-3-7 15,11-9 1-15,0-3 5 16,13-7 0-16,8-6-1 15,-3-3 1-15,-4 9-2 16,-7 7 1-16,-11 9-2 16,0 10 1-16,-3 8-3 0,-11 11 0 15,-3 15-2-15,-15 3 1 16,-3 16-3-16,-3 2 1 16,-8 1-1-16,-10 0 0 15,3-3 0-15,-10-3 1 16,7-1 0-16,-7-5 1 15,7-7 0-15,3 0 1 16,4-3-1-16,3-3 1 16,4-4 0-16,4 1 0 15,6-4 1-15,8 1 0 0,6 0 0 16,-2-1 0 0,2 1 0-16,1 2 1 0,-4 1-1 15,4 3 0-15,-8 6 0 16,1 3 0-1,-1 19 0 1,-3-3 0-16,4-9-3 16,-4-10 1-16,-3-3-7 15,3-10 1-15,3-9-6 16,-10-9 0-16</inkml:trace>
  <inkml:trace contextRef="#ctx0" brushRef="#br0" timeOffset="20659.37">3260 9492 51 0,'0'40'25'0,"-21"-5"-31"0,21-26 45 15,0-2-40 1,3-1 0-16,4-3-7 0,-7 3 1 15,0-6-2-15,4-9 0 16,3-13-4 0,-7-6 0-16</inkml:trace>
  <inkml:trace contextRef="#ctx0" brushRef="#br0" timeOffset="20796.32">3179 9213 29 0,'10'28'14'0,"11"-13"-11"0,-10-8 25 0,-1-1-27 16,1 0 0-16,7 1-4 16,-8-1 0-16,8-3-5 15,-4-3 0-15</inkml:trace>
  <inkml:trace contextRef="#ctx0" brushRef="#br0" timeOffset="21138.03">3478 9470 41 0,'18'25'20'0,"7"-10"-19"0,-15-15 34 16,8-3-32-16,-7-3 1 15,6-3 0 1,-6-4 1-16,-1-6-7 0,1 1 0 15,-4-1 4-15,-3 0 0 16,3 0-3-16,-7 0 1 16,-7 4-4-16,3 2 1 15,4 7-2-15,-7 6 1 16,-4 3-2-16,1 9 1 0,-1 10 0 16,4 3 0-1,4 4 2-15,3-1 1 0,0 0 1 16,10-3 1-16,-6 3-2 15,3-9 1-15,3-3-7 16,8-13 0-16</inkml:trace>
  <inkml:trace contextRef="#ctx0" brushRef="#br0" timeOffset="21724.78">3817 9517 48 0,'11'25'24'0,"-4"-13"-29"16,-4-8 45-16,-3-1-41 15,0 0 1-15,7 0 0 16,-7-3 0-16,0 3 0 0,0-3 0 16,0 0 0-16,0 0 0 15,0 0-1-15,11-3 1 16,-8 0-2-16,4-3 1 15,4-4 0-15,7-2 0 16,-4-4 0-16,3 0 0 16,-6 4-1-16,7 2 1 15,-8 1-1-15,4 3 1 16,-3 2-1-16,0 1 0 31,3 6-1-31,-4 1 1 0,-6-1 1 16,3 0 0-16,3 0 0 15,-6-3 1-15,3 0 0 16,0 0 0-16,4-3 0 16,-8 0 0-16,4 0 0 15,-3-1 0-15,3 1 0 16,3-3 0-16,-6 0 0 16,3-4 0-16,0 1-1 15,4-4 1-15,-11-2 0 16,10 2 0-16,-6 1 0 15,3 5 1-15,-7 4-1 16,3 10 1-16,4-1 0 16,4 9 1-16,-1 7-1 15,1 4 1 1,7 5-3 0,-1-6 0-16,-6-6-8 0,3-4 1 15,7-8-3-15,-3-7 1 16</inkml:trace>
  <inkml:trace contextRef="#ctx0" brushRef="#br0" timeOffset="22129.1">4583 9363 27 0,'14'-9'13'0,"3"12"-8"0,-17-3 21 15,0 0-27-15,-7 3 1 0,4 0 0 16,-8 7 1-16,-10 2-1 15,3 1 0-15,-3 2 0 16,0 4 1-16,3 3-1 16,8 3 1-16,-1 0-1 15,1-6 1-15,10 6-1 16,0-9 1-16,0-4 0 16,10 1 0-16,1-10 0 15,3 0 0-15,-3-6-1 16,3-3 1-16,-4-4-1 15,1-2 1 1,-1-4-2 0,1 4 1-16,7-1-1 15,-8 10 1-15,1 3 0 16,-1 6 0-16,-3 7-1 0,4-1 1 16,0-2 0-16,-8-1 0 15,4 4-1-15,4-1 1 16,-11 1-4-16,3-7 0 15,4 0-6-15,-7-6 1 16</inkml:trace>
  <inkml:trace contextRef="#ctx0" brushRef="#br0" timeOffset="22504.37">4766 9573 19 0,'-3'13'9'0,"3"-1"2"0,0-12 9 0,0 0-13 16,0 0-2 0,0-3 1-16,0-3-8 15,0-7 1-15,3-2 4 16,4-1 0-16,4-6-3 15,-1 3 1-15,1 0-2 16,-1 1 0-16,1-1 0 16,3 6 0-16,0 1 0 15,4 9 1-15,-4 3 0 16,4 3 0-16,-1 3 0 16,-6 3 1-16,-1 7-1 15,5 3 1-15,-1 3-1 16,-11 0 0-16,4 0-3 0,-7-3 0 15,4 2-7-15,-4-2 1 16</inkml:trace>
  <inkml:trace contextRef="#ctx0" brushRef="#br0" timeOffset="22971.26">5129 9501 44 0,'4'50'22'0,"3"-6"-21"16,-3-31 40-16,-4 2-40 15,0 1 0-15,0 0 0 16,0-7 0-16,0 1-2 16,0-4 0-16,0-6 1 15,7-6 0-15,-7-7-2 16,3 0 0-16,4-5-1 16,-3-7 0-16,3-7-2 15,3-2 1-15,1 2 0 16,7-2 0-16,-8 3 2 15,1 2 0-15,10 1 2 0,0 12 0 16,-3 7 1-16,-1 12 1 16,4 7-1-16,-10 2 1 15,0 10-1-15,-1 6 0 16,-3 4-3-16,-3 5 1 16,3 1-4-16,-7-4 0 15,0-9-6-15,0-9 0 16</inkml:trace>
  <inkml:trace contextRef="#ctx0" brushRef="#br0" timeOffset="23601.26">6541 8858 57 0,'-4'-6'28'0,"8"6"-36"0,-4 0 56 15,-4 6-49-15,-7 4 1 0,-6 5-1 16,-4 4 0-16,-4 6 1 16,7 3 0-16,1-2-1 15,-1 2 0-15,-3 0-1 16,7 3 1-16,3-2 0 16,8-4 1-16,3 0-1 15,3-3 1-15,8 0 1 16,10-4 0-16,11-2 1 15,-1 3 0-15,5-10-1 16,-5 4 1-16,-2-1-1 16,-8 4 0-16,-7 9-2 15,-11-3 1-15,-10 10-3 16,-3 5 0-16,-18 1-4 16,-1-7 0-16,5-3-7 15,-1 4 0-15,11-10-1 16,-4-7 0-16</inkml:trace>
  <inkml:trace contextRef="#ctx0" brushRef="#br0" timeOffset="23899.9">6876 9360 41 0,'7'38'20'0,"-11"-23"-26"0,4-12 40 0,-3 10-33 16,-4 6 1 0,3 6 3-16,1 3 1 15,3-3-6-15,3 7 0 0,4-4 4 16,4-6 0-16,3-7-1 16,7-11 1-16,4-8-3 15,-4-8 1-15,-4-13-2 16,5-7 1-16,-12 1-5 15,1 3 1-15,-4-7-10 16,0-2 1-16,-4-1-3 16,5 4 0-16</inkml:trace>
  <inkml:trace contextRef="#ctx0" brushRef="#br0" timeOffset="24530.88">7253 9432 55 0,'7'13'27'0,"0"31"-35"0,-3-32 55 15,-1 4-46-15,4 3 0 16,-7-4 1-16,4-5 1 15,-4-1-4-15,7-6 0 16,-7-6 2-16,3-9 1 0,5-7-2 16,-5-6 1-16,4 0-2 15,0 3 0-15,0 12-1 16,0 4 1-16,4 3-1 16,-1 0 0-16,1 0-1 15,0-10 0-15,-1 7 0 16,4 3 0-16,-3-1 0 15,-8 4 0-15,4 0 0 16,1 0 1-16,-8 0 1 16,0 0 0-16,3 0 0 15,1 0 1-15,-1 0 0 16,8 0 0-16,-8 0 0 16,4-3 0-16,-3-3 0 15,3 12 0-15,-4-12-1 16,4-7 1-16,4-2 0 15,-4-1 0-15,4 0 0 16,-1 1 0-16,1-1 0 0,-1 7 0 16,5-1 0-1,-1 7 1-15,-4 6-1 0,4 10 1 16,0 6-1-16,8-7 1 16,-8 7-1-16,-4 3 1 15,4 3-1-15,-3-3 0 16,0 0 0-16,-4 0 1 15,3 0-2-15,1-3 1 16,3-1-5-16,4-8 1 16</inkml:trace>
  <inkml:trace contextRef="#ctx0" brushRef="#br0" timeOffset="24714.42">8259 9432 61 0,'7'22'30'0,"0"9"-37"16,-7-24 44-16,0-1-48 16,-4-3 1-16,-6-6-20 15,-8-3 1-15</inkml:trace>
  <inkml:trace contextRef="#ctx0" brushRef="#br0" timeOffset="29919.52">1418 7664 27 0,'0'3'13'0,"7"0"-6"15,-7-3 14-15,0 0-20 16,4 3 0-16,-4-3 0 16,0 0 1-16,7-3-3 15,-7-3 1-15,10-7 1 16,-6-3 1-16,3-6-2 16,4 0 1-16,-1-6 0 15,1-13 1-15,6 1-1 16,-6-14 1-16,7 4-1 15,-4-13 0-15,3 1 0 16,5 2 1-16,-15 1-2 0,3 5 0 16,1 7 0-16,-11 6 0 15,0 13-1-15,0 9 1 16,-7 16 0-16,3 10 0 16,4 8-1-16,0 13 0 15,0 13 0-15,0 9 0 16,11 16 0-16,-1 19 0 15,11 6 0-15,-3 6 0 16,10-12 0-16,-6-13 1 16,2-13 0-16,1-12 0 0,-4-12 0 15,-7-7 0-15,4-15 0 16,-8-7 0-16,-3-6 0 16,-7-3 0-16,-10-10-1 15,-8-9 1-15,-3 0-1 16,-18-3 1-16,0 0-1 15,-10 3 1-15,0 0 0 16,6 7 0-16,5-1 0 16,-12 13 1-16,8 3-1 15,-8 3 0-15,1 3 0 16,10 4 1-16,0-1-1 16,11 0 1-16,7 1 0 15,10-1 0-15,1 4 0 16,17-4 0-16,4-6 0 15,10-9 0-15,7-3 0 16,4-10 0-16,17-6-1 16,15-19 0-16,13-3-1 0,1-19 0 15,10-3 0-15,-17 6 0 16,-19 4-1-16,-6 9 1 16,-14 12 0-16,-11 7 0 15,-14 15 1-15,-7 16 0 16,-10 12 0-16,-19 14 0 15,-16 14 1-15,-19 10 0 16,-6 16-1-16,3 16 1 16,-11 12-5-16,-3 9 1 15,0-5-7-15,-1-1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9T00:44:39.53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3069 13154 19 0,'4'7'9'0,"3"-14"-2"15,-7 10 10-15,0 1-15 16,10 2 0-16,-6 0 3 16,3 7 0-16,0 2-6 15,4 7 0-15,-8-3 4 16,4 0 0-16,4 0-1 16,-8-4 1-16,4 1-1 15,4 0 0-15,-4-1-1 16,-4-2 1-16,5-4 0 15,6 1 0-15,3-4 0 16,1-6 0-16,-4-9 1 16,14-7 0-16,0-22-1 15,15-18 1-15,17-19-2 16,-4-32 0-16,15-25-10 16,31-24 0-16,4-20-4 0,-14 3 0 15</inkml:trace>
  <inkml:trace contextRef="#ctx0" brushRef="#br0" timeOffset="719.93">3112 10705 28 0,'7'0'14'0,"3"19"-12"0,-6-3 20 0,3 6-21 15,-7 9 0-15,10 7 0 16,-6 2 1-16,10 4-3 16,-3-6 1-16,3-4 2 15,3-5 0-15,1-4 0 16,3-10 0-16,0-5 0 15,7-10 1-15,4-22 0 16,7-28 1-16,10-22-2 16,1-29 1-16,10-37-4 15,28-22 1-15,-7-12-12 16,-10-4 1-16</inkml:trace>
  <inkml:trace contextRef="#ctx0" brushRef="#br0" timeOffset="1289.98">3577 7839 25 0,'11'53'12'0,"10"4"-1"0,-21-48 8 16,7 4-17-16,-7 2 1 16,4-2 2-16,3-4 1 15,-4-2-7-15,8-10 1 16,6-13 4-16,1-3 1 16,3-19-1-16,11-12 0 15,7-19-2-15,10-22 0 16,4-6-6-16,3-3 1 15,-13-4-10-15,-8 13 1 0</inkml:trace>
  <inkml:trace contextRef="#ctx0" brushRef="#br0" timeOffset="1845.32">3140 5233 22 0,'39'-22'11'0,"3"16"4"0,-24 3 7 15,-4 3-20-15,3 9 1 16,-6 1 0-16,6 9 0 16,-6 2-4-16,0 20 0 0,-1 6 3 15,8 7 0-15,-4 8-1 16,11-8 0-16,-1-1-1 16,5-6 1-16,-8-6 1 15,7-10 0-15,0-15 1 16,-7-16 0-16,8-19 0 15,-5-31 1-15,12-22 0 16,6-22 0-16,14-29-2 16,-3-15 0-16,7-3-7 15,7-16 1-15,-17 19-11 16,-15 13 1-16</inkml:trace>
  <inkml:trace contextRef="#ctx0" brushRef="#br0" timeOffset="2717.71">1986 16318 18 0,'67'32'9'0,"103"-48"-7"0,-121 10 10 16,21-16-10-16,29-19 1 16,25-12 3-16,3-23 1 15,14-14-7-15,11 2 0 16,-4-13 5-16,-21-15 0 15,-14 7-1-15,-8 5 0 16,-16-6-3-16,-26 13 1 16,-24 9-2-16,-21 1 1 0,-29 11-1 15,-17 14 0-15,-29 15 0 16,-38 12 0-16,-14 16 1 16,-18 19 0-16,-32 22 0 15,0 19 1-15,-14 15-2 16,4 4 0 15,14 9-3-31,7 28 0 0,17 16-4 0,22 3 1 0,28 25-4 16,31 3 0-16,47-2 2 15,24-11 1-15,49 7 7 16,40-15 1-16,27-14 5 16,54-24 1-16,17-32 5 15,32-37 1-15,0-41 0 16,-18-32 0-16,-35-30-4 15,-67-36 1-15,-53-15-3 16,-67-31 0-16,-49-19-4 16,-71-16 1-16,-39-12-11 15,-49 2 0-15,0-8-10 0,10 12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8T19:16:51.6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2762 5026 24 0,'7'19'12'0,"4"0"-1"0,-11-13 12 0,3-6-21 16,4 3 0-16,-3 4 1 15,3-1 1-15,4 3-5 16,-1 1 1 0,1 9 3-1,-1-4 0-15,1 4 0 16,-4 0 1-16,4-4-1 15,-4-2 0-15,-4 3 0 16,4-7 0-16,4 1 0 16,-8-10 0-16,8-16 0 15,7-6 1-15,3-22-1 16,7-12 1-16,-7-23-1 16,18-18 0-16,21-19-5 15,10-10 1-15,12 7-14 16,2-6 1-16,-13 18-3 15,-11 23 1-15</inkml:trace>
  <inkml:trace contextRef="#ctx0" brushRef="#br0" timeOffset="810.08">3179 7905 45 0,'112'-35'22'0,"-2"-27"-22"0,-82 30 41 16,4-12-41-16,0-3 1 0,-4-6-1 15,-7 0 1-15,-7-4-2 16,-21 1 1-16,-14-4 0 16,-29 16 0-16,-20-3-1 15,-15 10 1-15,-10 9 0 16,-14 12 1-16,-18 13-2 16,0 18 0-16,3 23-2 15,4 25 1-15,11 21-1 16,10 36 1-16,21 8-1 15,29 26 0-15,28-10 3 16,17-9 0-16,18-16 2 16,32-28 1-16,7-19 1 15,39-31 0-15,35-29-1 16,21-37 1-16,14-28-2 16,4-25 1-16,-18-16-2 15,-28-4 1-15,-28-5-2 16,-28 6 0-16,-26 9-1 15,-13-6 1-15,-25 12-1 0,-28-2 1 16,-22 8-3-16,-20 7 1 16,-8 19-5-16,8 19 1 15,-19 12-8-15,1 19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8T19:16:58.3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2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8T19:17:24.469"/>
    </inkml:context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22313 2242 43 0,'14'-19'21'0,"-7"0"-12"0,-7 19 22 16,0-6-31-16,-7 3 1 15,-7 3 0-15,-10 9 0 16,-15 0-2-16,-7 1 0 16,-4 2 0-16,-10 10 1 15,-3-3-3-15,10 9 1 16,-3 10-3-16,-1 12 1 16,4 7-1-16,7 2 1 15,11 17 4-15,7-1 0 16,10 6 2-16,8-9 1 15,10-9 2-15,10-10 0 16,11 1-3-16,1-17 1 0,9-5-6 16,8-13 1-16,11-7-8 15,-1-6 1-15,7-12-4 16,1-10 0-16</inkml:trace>
  <inkml:trace contextRef="#ctx0" brushRef="#br0" timeOffset="418.95">22345 2900 35 0,'-7'0'17'0,"10"0"-13"15,-3 0 31-15,-3 0-35 16,-1-6 1-16,-6 3 0 16,-8 3 0-16,-7 9-1 15,-3-6 0-15,-4 7 1 0,1 5 0 16,-1 11 0-16,7 2 0 15,4-3 0-15,3-3 0 16,8 3 0-16,3-6 1 16,7-4-2-16,7-2 1 15,7-7-2-15,7 0 1 16,4-6-1-16,0-3 0 16,-1-3-1-16,-3 0 0 15,-3-4-1-15,0 1 1 16,-4 3 0-16,-4-7 0 15,1 7 0-15,-4 0 1 0,-7 6 1 16,4 0 0 0,-1 6 0-16,1 3 0 0,-1 1 0 15,1 5 1-15,3 1-1 16,0 3 0-16,0 3-3 16,-4-3 0-16,8-4-8 15,3 1 1-15,0-16-1 16,0-9 0-16</inkml:trace>
  <inkml:trace contextRef="#ctx0" brushRef="#br0" timeOffset="660.53">22613 2054 47 0,'4'15'23'0,"-11"45"-30"0,7-48 52 16,-4 17-45-16,-3 18 1 15,3 25-1-15,-3 22 0 16,4-3-1-16,-1 15 1 16,1 1-4-16,3-10 0 15,0-15-10-15,0-10 1 16</inkml:trace>
  <inkml:trace contextRef="#ctx0" brushRef="#br0" timeOffset="1200.74">23012 3060 42 0,'7'3'21'0,"-4"-12"-16"0,-3 6 30 15,-3-4-34-15,-8 1 0 32,-14 3 0-32,1 6 1 0,-4 3-2 15,3 4 0-15,4 6 2 16,3 6 0-16,7 6 0 16,8 12 0-16,6-11 0 15,5 2 1-15,-1-3-3 16,10 1 0-16,11-14-5 15,11-2 0-15,-3-7-10 16,-1-6 0-16</inkml:trace>
  <inkml:trace contextRef="#ctx0" brushRef="#br0" timeOffset="1620.16">24754 2213 54 0,'0'4'27'0,"-10"21"-30"15,10-10 43-15,-7 14-38 16,-4 5 0-16,-6 10 1 15,-5 19 1-15,5 12-6 16,-1 19 1-16,8 16 0 16,2-4 0-16,1-5-11 15,4-4 1-15,-4-9-6 16,3-10 1-16</inkml:trace>
  <inkml:trace contextRef="#ctx0" brushRef="#br0" timeOffset="2898.24">23160 5271 38 0,'10'53'19'0,"8"10"-15"0,-14-38 20 16,-1 3-24-16,-3 22 0 16,-3 10 0-16,-1 22 1 15,-6 15-2-15,-5 0 1 16,1 19 0-16,-3 16 0 15,-1 12 1-15,-3 25 0 16,0 19 1-16,3 1 0 16,-3 17 1-16,3 8 1 15,-3 5-1-15,3 4 1 16,1 6-2-16,6 12 1 16,-3-6-2-16,4 16 0 0,2 6-1 15,-2-6 0-15,3 10 0 16,-4-4 0-16,8 0-1 15,-4-6 1-15,3-7 0 16,-3-2 0-16,0-4 0 16,3 0 0-16,-3-12 0 15,4 0 1-15,-1 3-1 16,1-3 1-16,3 3-1 16,-4-13 1-16,8 10-1 15,3 3 0-15,3 0 0 16,1 6 0-16,3-6 0 15,7 0 0-15,4-16-1 16,7-6 0-16,-4-7 0 16,-7-8 0-16,-3-7-1 15,-4 0 1-15,-11-10-3 0,-13-12 0 16,-4-21-7-16,-4-8 0 16,-7-30-2-16,1-19 0 15</inkml:trace>
  <inkml:trace contextRef="#ctx0" brushRef="#br0" timeOffset="3963.53">20581 12653 34 0,'0'12'17'0,"28"-9"-14"16,-17-3 31-16,7-6-33 15,-1 0 0-15,11-4 2 16,11 1 0-16,11-1-4 15,10 1 1-15,14 0 2 16,7-1 1-16,10 1-1 16,12 3 0-16,13-1-1 15,1 1 1-15,20 3-1 16,8 0 0-16,3 3 0 16,14 0 0-16,11 3 0 0,-46-3 1 15,74 0-1-15,4 3 1 16,-1-3 0-16,12 3 0 15,-8 0-1-15,14 0 1 16,7 4-1-16,8-1 0 16,3 3-1-16,3 1 1 15,4 2-1-15,3 4 1 16,8 6-1-16,-4 0 1 16,7 0 0-16,4-6 0 0,6-7 0 15,-6 4 0-15,10 2 0 16,0 4 0-16,-3 0-1 15,-1 6 1-15,5-3-1 16,-8-3 1-16,7-1 0 16,-18-5 0-16,8 0-1 15,-4-4 1-15,-14-3-1 16,0 7 0-16,-18-10 0 16,-14 6 0-16,-3 4 0 15,-21 6 0-15,-15 3-1 16,-10 0 1-16,-11-4-4 15,-21-2 0-15,-21 3-7 16,-14-3 0-16,-8-10-7 16,-13-3 1-16</inkml:trace>
  <inkml:trace contextRef="#ctx0" brushRef="#br0" timeOffset="4607.68">31365 12574 38 0,'-3'3'19'0,"3"7"-18"16,0-10 29-16,3 3-28 15,5 3 0-15,2 4 2 16,4 5 1-16,7 17-5 15,8-4 0-15,9 9 4 16,1 4 1-16,0 0-2 16,-4-7 1-16,8 1-2 15,-5-4 0-15,-2-6-1 16,-8-3 0-16,-7 0-2 16,-7-3 1-16,-7 6-1 15,-10 0 1-15,-4 0-1 0,-7 7 0 16,3 5 0-16,-3 1 0 15,-7-4 0-15,-4 4 1 16,-3 0-1-16,0-4 1 16,3-2-1-16,0-4 0 15,1-3 0-15,2-3 1 16,5-6-1-16,3-7 0 16,-1-9 0-16,5-9 1 15,3-10 0-15,3-6 1 16,4-16 0-16,4-9 1 0,3-10-1 15,-4 4 1-15,-3-7-1 16,-3-3 0-16,-8 7-5 16,-6 8 1-16,-1 4-12 15,0-3 1-15</inkml:trace>
  <inkml:trace contextRef="#ctx0" brushRef="#br0" timeOffset="5016.26">32427 13352 43 0,'0'-10'21'0,"0"4"-21"0,0 6 29 16,0 3-28-16,-7 7 0 0,-10 5 2 15,-8 10 1-15,0 7-4 16,-3 2 0-16,-4 10 0 16,1 6 1-16,-1 10-3 15,4-4 1-15,3-5-7 16,7-14 1-16,4-9-6 16,7-12 0-16</inkml:trace>
  <inkml:trace contextRef="#ctx0" brushRef="#br0" timeOffset="5196.85">32177 13057 31 0,'7'-9'15'0,"11"31"-1"16,-11-10 21-16,3 10-31 16,1 25 0-16,-4 3 2 15,10 16 0-15,5 6-8 16,-1 4 0-16,7-7 2 0,-3-4 0 15,-1-8-14 1,-2-23 1-16</inkml:trace>
  <inkml:trace contextRef="#ctx0" brushRef="#br0" timeOffset="6396.96">22772 5572 40 0,'-14'-16'20'0,"-11"-6"-14"15,21 22 20-15,-3 0-23 0,0 0 1 16,4 0 1-16,-1 0 1 16,1 0-7-16,3 0 0 15,3-9 4-15,8-7 1 16,3-3-2-16,4 1 1 16,-1-8-2-16,8-8 1 15,-4-7-1-15,0-9 0 16,4 9-1-16,7 4 1 15,-4 5-1-15,4 1 1 16,-4 6-2-16,-3 6 1 16,-4 10-2-16,0 6 1 15,-3 3-1-15,-4 3 0 0,-4 6-1 16,-3 7 1-16,0 12 0 16,0 3 0-16,1 7 0 15,-1 6 1-15,0 6 1 16,0-3 0-16,3 3 0 15,1 7 1-15,-1-7 0 16,1 6 0-16,0-2 0 16,-1-7 0-16,1-7 0 15,-1-11 0-15,4-4 0 16,1-10 1-16,-1-2 0 16,0-10 0-16,-4 0-1 15,1-6 1-15,-7 0-1 16,-8-10 0-16,-10 1-1 15,-14-4 1-15,-15 4-2 16,-10 8 1-16,-3 1-1 16,0-6 0-16,-4 9-2 0,-4 3 1 15,1 3-3-15,6-3 1 16,4 1-5-16,11 5 0 16,7 4-6-16,3-7 0 15</inkml:trace>
  <inkml:trace contextRef="#ctx0" brushRef="#br0" timeOffset="6889.4">23051 4302 45 0,'3'3'22'0,"8"-3"-19"0,-8 6 39 16,-3-6-41-16,0 10 1 15,-10 5-1-15,-8-2 1 16,-10 15-3-16,3 16 0 16,-3 6 1-16,-11 16 0 0,0 3-4 15,7 9 0-15,8-18-3 16,3-3 0-16,3-10-8 16,4-19 1-16</inkml:trace>
  <inkml:trace contextRef="#ctx0" brushRef="#br0" timeOffset="7073.27">22602 4277 62 0,'22'16'31'0,"34"46"-40"16,-35-52 59-16,4 2-51 15,0 10 0-15,-1 6-7 16,-2-6 1-16,-5 10-2 15,-3-7 1-15,-17-10-9 0,-8-2 1 16</inkml:trace>
  <inkml:trace contextRef="#ctx0" brushRef="#br1" timeOffset="19307.64">20341 10947 26 0,'0'9'13'0,"4"-9"-4"16,-4 0 13-16,0 0-20 16,0 0 1-16,0 0 1 15,7-3 0-15,-4 0-5 16,4 0 1-16,0-4 3 16,4 1 0-16,3-6 0 15,4-1 1-15,3-3-1 16,7-6 1-16,0-3-1 0,1 0 0 15,2-6-1-15,1-7 1 16,-7-9-2-16,3 6 1 16,4-6-2-16,3-6 0 15,7 0 0-15,1-4 1 16,3-5-1-16,6 8 0 16,8-2 0-16,-3-1 1 15,-4 4-1-15,3-10 1 16,1 4-1-16,6-1 1 15,1 1 0-15,6-7 0 16,4 6-1-16,7 1 0 16,-14-1 1-16,4 4 0 15,3-1 0-15,4-6 0 0,6 4-1 16,8 6 1-16,-11-7 0 16,7-3 1-16,4 4-2 15,7-1 1-15,7-3-1 16,-4 13 0-16,-3-6 1 15,7-4 0-15,3 10-1 16,11 0 1-16,-11 3-1 16,8 3 0-16,-1 0 2 15,18 0 0-15,-10 3-1 16,-1 7 0-16,1 3 0 16,13 2 1-16,-6 1-1 15,-1 6 1-15,1 0-2 16,13 7 1-16,-6 2-1 15,-4 4 1-15,4 2-1 16,13 4 1-16,-17 3-1 16,11 6 1-16,3 4 0 15,7 6 0-15,-10-1 0 0,0 1 0 16,14 3-1-16,-8-1 1 16,-3 8-1-16,8-8 0 15,2 4 0-15,-9-3 1 16,13 0-1-16,4 0 0 15,-11 0 0-15,14-1 0 16,-3-2 0-16,3-3 1 16,-3-1-1-16,0-2 0 15,7-4 0-15,-7-3 1 0,-1-9-1 16,12-4 0 0,-11-5 0-16,6-14 0 0,12-11 0 15,-15 5 0-15,4-15 0 16,3 0 1-16,-6-16-1 15,-8-9 0-15,0-13 0 16,8 3 1-16,-29-9-1 16,0-9 0-16,-4-7 0 15,-2-3 0-15,-8-12-1 16,-18-1 1-16,-24 4-1 16,3 0 1-16,-11 6-4 15,-10 6 1-15,-7 19-8 16,-7 6 0-16,-7 1-9 15,4 18 1-15</inkml:trace>
  <inkml:trace contextRef="#ctx0" brushRef="#br1" timeOffset="19981.46">31729 5898 38 0,'17'-22'19'0,"1"19"-11"0,-18 3 23 15,0 0-28-15,4 0 1 16,-4 0 0-16,-4 3 0 16,-3 7-6-16,-4 5 1 0,1 4 3 15,-8 15 0-15,-6-5-2 16,-15 11 1-16,-7 14-1 15,0 2 1-15,0 4-2 16,4-7 0-16,3 0-4 16,4-12 1-16,14-6-10 15,-1-10 0-15</inkml:trace>
  <inkml:trace contextRef="#ctx0" brushRef="#br1" timeOffset="20209.16">31418 5870 44 0,'7'12'22'0,"-3"-8"-18"0,0-4 32 16,-1 9-35-1,1 0 1-15,3 7 0 0,0 6 0 16,0 6-3-16,7 0 0 15,0-9-3-15,0-3 1 16,4-7-11-16,-4 1 1 16</inkml:trace>
  <inkml:trace contextRef="#ctx0" brushRef="#br1" timeOffset="20551.98">31743 6092 52 0,'-4'7'26'0,"19"-7"-25"16,-15 0 41-16,10 0-41 15,4 0 1-15,4-3 0 16,3-1 1-16,0 1-4 0,4 3 0 16,3 0-2-16,0 3 0 15,-3 4-9-15,-7-1 0 16,-4-3-4-16,-7 3 0 15</inkml:trace>
  <inkml:trace contextRef="#ctx0" brushRef="#br1" timeOffset="20736.68">31687 6328 36 0,'0'34'18'0,"10"-24"-12"0,-10-10 29 0,7 0-35 15,7-4 1 1,7-2-2-16,8-3 1 16,2 2-6-16,1-11 1 0,3 8-7 15,-3-5 0-15</inkml:trace>
  <inkml:trace contextRef="#ctx0" brushRef="#br1" timeOffset="21080.83">32131 6544 47 0,'0'0'23'0,"-4"-9"-20"16,4-1 40-16,0-9-40 15,4-12 1-15,0-10 2 0,-1-15 0 16,1-7-8-16,-1-22 0 16,1 1 4-16,6-1 1 15,4 7-2-15,4 6 0 16,-4 9-1-16,7 10 1 16,7 12 0-16,4 9 1 0,0 17-4 15,0 15 0 1,-4 0-5-16,-7 15 1 15,-3 11-10-15,-8 8 1 0,-10-3-3 16,-7 4 0-16</inkml:trace>
  <inkml:trace contextRef="#ctx0" brushRef="#br1" timeOffset="21260.01">32060 6281 43 0,'8'-4'21'0,"23"1"-25"16,-20 0 40-16,3 3-36 16,7 0 0-16,-3 0 0 15,3 0 1 1,0 0-13 0,-3-6 0-16</inkml:trace>
  <inkml:trace contextRef="#ctx0" brushRef="#br1" timeOffset="21547.16">32572 6208 36 0,'-4'13'18'0,"-17"6"-17"0,11-16 22 0,-4 6-23 16,-4-2 1-16,0-1 1 16,-6 3 1-16,-1 10-3 15,0 9 0-15,1 4 1 16,6 2 1-16,0 4-2 16,8 6 1-16,6-10-8 15,8-6 0-15,3-2-4 16,7-8 0-16</inkml:trace>
  <inkml:trace contextRef="#ctx0" brushRef="#br1" timeOffset="21769.85">32791 6328 39 0,'0'44'19'0,"-18"-4"-22"0,11-30 34 15,-11 2-31-15,-6 4 0 16,-8 0 1-16,-7 2 0 16,-3 8-1-16,3 2 0 15,0-3 0-15,4-9 0 16,0-4-9-16,13 4 1 16,5-7-3-16,10-9 0 0</inkml:trace>
  <inkml:trace contextRef="#ctx0" brushRef="#br1" timeOffset="21996.12">32653 6415 30 0,'-3'41'15'0,"6"16"-11"0,-3-35 25 0,4 0-28 15,-1 3 0-15,1 3 1 16,3-3 0-16,0-3-3 16,0-6 0-16,3-4-2 15,1-6 1-15,0-6-8 16,-1-12 0-16</inkml:trace>
  <inkml:trace contextRef="#ctx0" brushRef="#br1" timeOffset="22206.6">32844 6271 54 0,'17'54'27'0,"-3"43"-33"0,-7-75 51 15,4 12-46-15,-4 1 1 16,-3 9-2-16,-11 3 0 15,-11-3-8-15,-3-4 1 16,-22 1-6-16,-2 0 0 0</inkml:trace>
  <inkml:trace contextRef="#ctx0" brushRef="#br1" timeOffset="23528.09">24282 12292 42 0,'0'6'21'0,"3"-9"-14"16,1 6 21-16,-1 3-24 15,1 7 1-15,-1 3 1 16,-3-1 0-16,0 10-7 16,0 13 0-16,0 6 5 15,0 12 0-15,-3-2-4 16,3 5 0-16,0-2-8 16,0-4 1-16,0-9-9 15,0-6 0-15</inkml:trace>
  <inkml:trace contextRef="#ctx0" brushRef="#br1" timeOffset="24113.33">24271 13437 39 0,'11'-10'19'0,"-4"-28"-19"16,-7 26 26-16,-4-1-26 15,-3 4 0-15,-3 0 1 16,-1 2 0-16,-3 4-1 16,-4-3 0-16,-6 9 0 15,-1 3 1-15,0 10 0 16,0 3 0-16,4 3-1 16,4 3 1-16,3-3 0 15,3 0 0-15,4-3-1 16,7-4 1-16,3 4-1 15,5-6 0-15,2-4 0 16,4-6 1-16,0-9-2 0,4 0 1 16,-4-7-1-16,0-3 1 15,0-2-1-15,0-1 1 16,-3 3-1-16,0 0 1 16,-1 4 0-16,1 6 1 15,-1 6-1-15,1 6 1 16,-1 6 0-16,1 4 0 15,0 0 0-15,3 6 0 16,-4 6-1-16,1-3 1 16,0 3-4-16,3-3 1 15,0-6-10-15,-4-6 0 0</inkml:trace>
  <inkml:trace contextRef="#ctx0" brushRef="#br1" timeOffset="25043.08">29358 12681 23 0,'4'-19'11'0,"-4"0"4"0,0 13 8 0,0 0-19 15,0 6 1-15,0 0 3 16,0 0 1-16,0 3-11 15,0 6 1-15,-4 10 6 16,1-3 1-16,-1 9-3 16,1 9 1-16,-4 13-3 15,-1 0 1-15,1 10-2 16,0 5 1-16,4 1-2 16,-1 0 0-16,1-10-6 15,-1-15 0-15,4-7-8 16,-3-6 1-16</inkml:trace>
  <inkml:trace contextRef="#ctx0" brushRef="#br1" timeOffset="25344.76">29199 13578 40 0,'0'40'20'0,"0"-2"-19"0,0-29 29 16,0 7-29-16,0 9 0 0,-3 0 0 15,3 4 0-15,0-4-2 16,-4 0 0-16,1-3 0 15,-1-4 0-15,1-2-8 16,-1-6 0-16,4-10-3 16,4-7 0-16</inkml:trace>
  <inkml:trace contextRef="#ctx0" brushRef="#br1" timeOffset="25598.85">29238 13716 31 0,'18'6'15'0,"24"10"-7"0,-28-10 26 16,4 10-34-16,0-1 1 15,-4 7 1-15,-7-3 0 16,-11 6-3-16,-6 6 1 15,-15 4 0-15,-7-4 1 16,-3-6-8-16,-4-3 0 16,-3-15-5-16,3-7 1 15</inkml:trace>
  <inkml:trace contextRef="#ctx1" brushRef="#br1">17819 9169 0,'0'0'16,"0"0"-1</inkml:trace>
  <inkml:trace contextRef="#ctx0" brushRef="#br1" timeOffset="26722.15">24479 12057 22 0,'7'6'11'0,"-3"-9"-7"0,-4 3 11 0,3 0-14 16,1-6 1-16,-1 2 0 15,1-2 0-15,-1-3-3 16,-3-7 1-16,4-3 1 16,-4-9 0-16,4 0 1 15,-1-10 0-15,-3-9 0 16,4 3 0-16,-1-81 4 15,1 46-3 1,3-5 1-16,-4-13-1 16,-3-4 0-16,0-15-1 15,0-3 0-15,4-9-1 16,-1 5 0-16,1-5-1 0,3-10 1 16,0 3 0-16,-4-19 0 15,5-15-1-15,-5 3 1 16,-3-13-1-16,-7-6 1 15,3 3-1-15,-6-12 1 16,-4 12-4-16,-4 6 0 16,-10-3-9-16,0 13 0 15</inkml:trace>
  <inkml:trace contextRef="#ctx0" brushRef="#br1" timeOffset="27819.66">29612 8711 27 0,'32'19'13'0,"-4"-7"-4"0,-17-9 14 0,-1 0-21 16,-3 4 0-16,0 2 0 16,-3 7 0-16,-4 3-3 15,0 12 0-15,0 16 2 16,-7 16 1-16,-4 12-2 16,1 16 1-16,-1 0-1 15,1 3 1-15,-5 13-1 16,5-4 1-16,-1 7 0 15,8 6 0-15,-1 12-1 16,4 10 1-16,7 13-1 16,0 6 1-16,0 18 0 15,4 7 0-15,-7 6-1 16,-1 7 1-16,-3-7 0 16,-11 0 0-16,1 0-2 0,-4 0 1 15,0-3-2 1,0-3 0-16,-1 0-3 0,1-6 1 15,0-10-7-15,4-16 0 16</inkml:trace>
  <inkml:trace contextRef="#ctx0" brushRef="#br1" timeOffset="28689.07">25573 8636 25 0,'14'22'12'0,"-7"9"-9"15,-3-22 12-15,-1 10-12 16,-3 12 0-16,-3 1 3 15,-8 12 0-15,-10 6-7 0,-11 22 1 16,-7 10 4-16,-10 18 1 16,-11 16-2-16,-7 16 1 15,3 12-2-15,-6 10 0 16,-8 12-1-16,1-3 1 16,6-6-3-16,-7-16 1 15,11-3-3-15,7-16 0 16,11-9-7-16,10-13 1 15,7-21-3-15,4-14 1 16</inkml:trace>
  <inkml:trace contextRef="#ctx0" brushRef="#br1" timeOffset="29200.6">26441 8645 38 0,'0'38'19'0,"-29"40"-23"0,15-53 36 16,-14 19-31-16,-7 19 1 15,-11 21 1-15,-10 17 1 16,-19 24-5-16,-9 13 1 15,-8 13 2-15,4 12 1 16,-4-6-1-16,-7 9 0 0,1-3-1 16,-8-10 0-16,3-2-1 15,15-1 0-15,4-8 0 16,2-14 0-16,8-6-1 16,11-6 0-16,3-15-1 15,11-4 0-15,6-15-2 16,4-13 0-16,8-10-7 15,6-12 0-15,7-12-1 16,15-17 0-16</inkml:trace>
  <inkml:trace contextRef="#ctx0" brushRef="#br1" timeOffset="29710.55">27270 8501 23 0,'10'-7'11'0,"1"36"-1"0,-8-20 18 0,-3 7-25 16,0 9 0-16,4 9 2 16,-4 20 1-16,-4 5-7 15,-13 13 1-15,-15 22 5 16,-14 22 0-16,-10 7-2 15,-22 8 0-15,-3 4-1 16,-14 16 0-16,-15 6-1 16,-10 6 0-16,8 3 0 15,-5 3 0-15,1 7 0 16,3-1 0-16,7 4-1 16,0-6 1-16,7-1-1 15,1-6 1-15,-1 1-3 16,4-14 1-16,-4 10-3 15,4-9 0-15,17-10-5 16,7-18 1-16,11-14-6 0,11-24 0 16</inkml:trace>
  <inkml:trace contextRef="#ctx0" brushRef="#br1" timeOffset="30191.06">28049 8745 27 0,'4'32'13'16,"-25"40"-5"-16,10-53 16 0,-10 15-22 15,-11 16 0-15,-7 16 3 16,-6 16 0-16,-15 12-6 15,-11 12 1-15,-14 14 4 16,1 14 0-16,-15 14-1 16,-25 12 0-16,-6 9-2 15,6 4 0-15,-6 5-1 0,-11 7 0 16,7 0-1-16,7-3 0 16,3 3-2-16,8-6 1 15,10-10-2-15,14-12 0 16,8-19-6-16,17-22 0 15,10-28-2-15,25-29 0 16</inkml:trace>
  <inkml:trace contextRef="#ctx0" brushRef="#br1" timeOffset="30657.27">28709 8971 31 0,'25'13'15'0,"-4"2"-10"0,-18-8 28 16,-3 2-28-16,-3 13 0 15,-11 12 3-15,-7 10 0 16,-11 16-10-16,-17 12 1 16,-4 10 6-16,-14 15 0 31,-110 135-3-31,15 0 1 15,-4-6-2-15,-3 6 1 16,21 3-2-16,-1-3 0 16,1-9-1-16,11-20 0 15,6-14-1-15,25-20 1 16,4-15-5-16,10-20 1 16,11-18-5-16,14-21 0 15,18-17-5-15,17-18 0 0</inkml:trace>
  <inkml:trace contextRef="#ctx0" brushRef="#br1" timeOffset="31075.55">29062 9467 20 0,'3'28'10'0,"-41"35"-1"0,23-51 9 16,5 16-13-16,-8 13 1 15,-10 16 3-15,-7 8 1 16,-15 23-13-16,-13 3 1 16,-11 13 7-16,-4 12 0 15,-14 15-3-15,-17 7 0 0,-4 16-1 16,-7 6 0 0,7 0-1-16,-3 6 0 0,-4-9-1 15,4 0 1-15,6-10-2 16,18-12 1-16,8-10-4 15,3-18 0-15,10-10-7 16,11-22 0-16</inkml:trace>
  <inkml:trace contextRef="#ctx0" brushRef="#br1" timeOffset="31482.82">29087 10733 30 0,'24'7'15'0,"-31"15"-8"0,4-10 20 16,-11 10-26-16,-11 13 1 15,-3 18 0-15,-11 7 1 16,-21 18-4-16,-11 10 1 0,-13 9 2 16,-8 22 0-16,-10 7-1 15,-15 15 0-15,-6 15-1 16,3-2 0-16,7 3 0 15,4-10 0-15,3-9-1 16,17-15 0-16,19-14-5 16,10-24 1-16,18-22-7 15,20-23 1-15</inkml:trace>
  <inkml:trace contextRef="#ctx0" brushRef="#br1" timeOffset="31844.92">29446 11640 22 0,'4'25'11'0,"-36"31"-3"0,15-37 12 15,-8 3-16-15,-7 9 1 16,-7 10 0-16,-7 6 1 16,-10 19-9-16,-4 12 1 15,-11 7 5-15,-10 19 0 0,-10 2-4 16,2 4 1-16,1 3-4 15,14-16 1-15,14-9-7 16,7-19 1-16,14-13-1 16,8-18 0-16</inkml:trace>
  <inkml:trace contextRef="#ctx0" brushRef="#br1" timeOffset="32490.08">29238 11238 31 0,'-3'10'15'0,"-11"18"-10"16,7-19 32-16,-8 16-35 0,-6 13 1 15,-14 9 3-15,-4 13 0 16,-10 18-8-16,-22 16 1 15,-17 13 4-15,-14 18 1 16,-1 10-3-16,-6 3 1 16,3-6-7-16,4-16 1 15,21-25-10-15,3-19 1 16</inkml:trace>
  <inkml:trace contextRef="#ctx0" brushRef="#br1" timeOffset="33313.33">25195 8626 36 0,'-7'35'18'0,"-21"31"-17"0,18-41 22 16,-1 6-24-16,-10 10 1 16,-18 6-1-16,-14 19 1 15,-7 12-1-15,-10 16 1 16,-8 13-9-16,11-1 1 15,3-2-2-15,8-7 1 0</inkml:trace>
  <inkml:trace contextRef="#ctx0" brushRef="#br1" timeOffset="33869.71">26197 8833 23 0,'0'35'11'0,"-14"5"0"0,7-21 18 0,-7 9-27 15,-11 10 1-15,-13 12 0 16,-12 16 0-16,-6 13-4 15,-25 18 0-15,-4 16 2 16,-14 28 1-16,-7 0-3 16,-14 12 1-16,11 1-9 15,0 15 1-15,-1-9-3 16,11 7 1-16</inkml:trace>
  <inkml:trace contextRef="#ctx0" brushRef="#br1" timeOffset="36887.37">1401 5798 38 0,'0'31'19'0,"7"-12"-10"15,-7-19 19-15,0 0-27 16,0 0 1-16,0-6 2 16,0-1 1-16,10-8-6 15,-3-7 1-15,7-3 3 16,4-10 1-16,3-6-2 0,7-15 1 31,25-44-2-31,4 9 0 16,-8 6-1-16,-7 0 1 15,4 16-2-15,-10 7 0 16,-1 5-1-16,-10 4 1 16,-1 12-2-16,-3 13 0 15,-10 12-1-15,7 7 1 16,-8 9 0-16,-6 9 0 16,3 1 0-16,-7 12 1 0,-7 12 1 15,3 10 0-15,-13 6 1 16,6 13 1-16,0 3 0 15,1 6 0-15,-1 6 0 16,4-12 0-16,4-10-1 16,-4-2 0-16,0-10-2 15,3-13 1-15,4-3-6 16,0-15 0-16,4-10-5 16,-4-3 0-16</inkml:trace>
  <inkml:trace contextRef="#ctx0" brushRef="#br1" timeOffset="37129.65">1528 5534 46 0,'10'19'23'0,"18"-16"-24"0,-17-3 44 15,10 0-43-15,7-3 1 16,11 0-1-16,3 0 1 16,-3 0-5-16,0 3 1 15,-7 0-9-15,-4-10 0 16,-10-2-2-16,-8-1 0 0</inkml:trace>
  <inkml:trace contextRef="#ctx0" brushRef="#br1" timeOffset="37412.71">2078 5663 38 0,'0'28'19'0,"7"-28"-20"15,-7 0 35-15,0 0-33 16,0-6 1-16,0-4 2 15,0-2 0-15,0-7-4 16,0 3 0-16,0 1 3 16,0-1 0-16,11-6-1 15,-4 3 1-15,3-3-2 16,11 10 1-16,-3-4-3 16,-4 10 0-16,4 0-6 15,3 2 0-15,-3 8-7 0,-4-4 0 16</inkml:trace>
  <inkml:trace contextRef="#ctx0" brushRef="#br1" timeOffset="37730.18">2381 5597 62 0,'60'28'31'0,"-10"-31"-43"0,-40 0 57 0,1-3-45 15,-1-7 0-15,8 1-1 16,-7 2 0-16,-1-2 0 16,1-7 1-16,-11 0-1 15,-7 3 0-15,3 1-1 16,-6 5 0-16,3 1 0 16,-4 9 0-16,0 9 0 15,-6 1 0-15,3 8 0 16,7 8 1-16,-4 2 1 15,11-3 0-15,0 0-2 16,11 0 1-16,-4 3-5 16,3-6 1-16,1-6-8 15,3-7 0-15</inkml:trace>
  <inkml:trace contextRef="#ctx0" brushRef="#br1" timeOffset="38132.46">2840 5534 35 0,'10'10'17'0,"-6"-1"-13"0,-4-6 25 15,0 0-29-15,-4 4 0 16,-6-1 1-16,-8 3 0 16,8 1 0-16,-8 2 0 0,4 4 1 15,-4 0 1-15,1-1 0 16,3-5 0-16,3 2-1 15,4 1 1-15,3 6-2 16,4-13 1-16,0 3-3 16,11-6 1-16,0-6-1 15,-1 0 1-15,1 0-2 16,6 0 1-16,-6-3-2 16,3-7 1-16,4 1-1 15,-8-1 1-15,-3 4 0 16,4-4 0-16,-1 10 1 15,1 3 0-15,7 9 1 16,-4 1 1-16,3 2 1 16,-2 4 0-16,2 6-1 15,1 0 0-15,3-3-5 16,-3-4 0-16,-4-12-8 0,3-6 0 16</inkml:trace>
  <inkml:trace contextRef="#ctx0" brushRef="#br1" timeOffset="38674.61">3997 5575 33 0,'0'25'16'0,"-11"7"-10"0,11-23 23 16,-7 0-27-16,4 4 1 15,3-1 3-15,0-2 0 16,0 9-7-16,10-10 1 16,1 4 4-16,0-4 1 15,10-3-2-15,0-3 0 16,4-3-2-16,-4-9 0 16,-11-4-4-16,8-5 0 15,-7-11-6-15,-1-2 0 0,4-3-6 16,-3-1 1-1</inkml:trace>
  <inkml:trace contextRef="#ctx0" brushRef="#br1" timeOffset="39032.98">4297 5597 39 0,'7'41'19'0,"-7"-4"-14"16,3-30 31-16,4-1-34 15,-7 0 0-15,0-3 0 16,0-3 0-16,4 7-3 16,-4-4 0-16,0-3 2 15,7-3 1-15,4-10-3 16,-8 1 1-16,4-4-2 16,0-6 0-16,4 3-2 15,-8 0 1-15,8 7-1 0,-4-1 1 16,11 4 0-16,-8 3 1 15,1-1 1-15,3 7 1 16,0 3 0-16,0 4 1 16,4 5-1-1,-4 1 1-15,0 2-1 0,0 1 1 16,4 0-5-16,-8-4 1 16,8 4-6-16,-7-10 0 15,10-12-2-15,-11-10 1 16</inkml:trace>
  <inkml:trace contextRef="#ctx0" brushRef="#br1" timeOffset="39678.9">4921 4932 36 0,'4'41'18'0,"3"-7"-18"15,-7-18 37-15,-7 9-34 16,3 7 0-16,-3 2 4 16,4 4 0-16,-4-1-8 15,7 1 0-15,0 0 6 16,7-1 1-16,-7-15-3 16,0 0 1-16,0-3-2 15,0-3 0-15,0-7-2 0,-11-3 1 16,-3-3-2-1,0-3 1-15,-4 0-2 0,1-6 0 16,-5 3 0-16,8 3 0 16,-3 3 1-16,-4 3 0 15,3 7-1-15,0 9 1 16,4 3 1-16,4-3 0 16,-1 3 1-16,11 6 0 15,0 1 0-15,11-4 0 16,-11-3 0-16,10-3 0 15,8 0 0-15,6-6 0 16,8-7 0-16,3-6 1 0,4 0-2 16,11-12 1-16,-4-10-1 15,-1-9 0-15,-6 6 0 16,0-3 0-16,-7-6-1 16,-11-4 1-16,-3 4-1 15,-4-1 1-15,-7 1-2 16,-7 9 1-16,0 6-1 15,-11 7 1-15,1 6-1 16,-1 6 1-16,-3 13-1 16,0 9 1-16,3-3 1 15,4 6 0-15,7 6 0 16,7 1 0-16,-3-1-1 16,13-9 1-16,1-6-5 15,3-3 1-15,-3 0-11 16,3-16 1-16</inkml:trace>
  <inkml:trace contextRef="#ctx0" brushRef="#br1" timeOffset="39980.37">5369 5563 26 0,'11'25'13'0,"-22"-25"0"0,11-10 10 0,-7 4-22 15,4-7 1 1,-1-2 2-16,-3-7 0 16,0-6-3-16,7 6 1 0,0 0 4 15,4 3 0-15,6 6 0 16,4-6 1-16,11 1 0 16,14-1 0-16,7 0-2 15,7 0 0-15,3 0-2 16,-7 1 1-16,-6 2-4 15,-4 3 1-15,-15 4-6 16,1 3 0-16,-14 3-7 16,-1 3 0-16,-20 0-7 15,-8 0 1-15</inkml:trace>
  <inkml:trace contextRef="#ctx0" brushRef="#br1" timeOffset="40534.67">2861 6444 49 0,'11'0'24'0,"-11"-3"-21"16,0 3 41-16,0 0-43 15,0 6 1-15,-11 6 1 0,0 10 0 16,-10 13-3-16,-14 12 0 16,-7 6 2-16,3 10 0 15,-3 6-3-15,3 6 1 16,11-3-5-16,6-9 0 16,5-10-11-16,3-21 0 15,7-20-1-15,-4-12 1 16</inkml:trace>
  <inkml:trace contextRef="#ctx0" brushRef="#br1" timeOffset="40748.53">2501 6525 39 0,'11'41'19'0,"-1"15"-20"0,-10-40 37 0,11 3-34 15,-4 6 1-15,-3 0 0 16,3 0 0-16,3-6-8 16,-6-3 0-16,3-7-6 15,3-9 0-15,-10-12-2 16,11-4 0-16</inkml:trace>
  <inkml:trace contextRef="#ctx0" brushRef="#br1" timeOffset="41047.97">2932 6538 48 0,'7'25'24'0,"3"-16"-22"0,1-9 50 16,-1 0-49-16,5 0 0 0,2-3 1 15,4-6 0-15,4 2-6 16,-4-5 0-16,0 6-1 16,-3-1 0-16,-4 4-10 15,-3 3 1-15,-4-3-6 16,-14 3 1-16</inkml:trace>
  <inkml:trace contextRef="#ctx0" brushRef="#br1" timeOffset="41195.68">2960 6770 39 0,'10'50'19'0,"12"-47"-17"15,-12-6 31-15,8-3-34 16,-4-4 1-16,11-2-8 15,6-1 0-15,1 1 1 16,7-7 0-16</inkml:trace>
  <inkml:trace contextRef="#ctx0" brushRef="#br1" timeOffset="41541.18">3581 6964 48 0,'0'-12'24'0,"10"-60"-23"0,-3 46 42 0,-7-17-42 15,-10-17 1-15,-1-9-1 16,1-16 1-1,-1-31-3 1,11 16 1-16,0 12 1 16,4 10 1-16,6 18-1 15,1 19 0-15,6 7-1 16,1 18 0-16,-7 7-3 16,3 9 0-16,-4 9-7 15,-3 4 1-15,-3 2-7 16,-8 1 0-16</inkml:trace>
  <inkml:trace contextRef="#ctx0" brushRef="#br1" timeOffset="41736.24">3433 6550 47 0,'7'19'23'0,"31"-9"-22"0,-27-7 40 16,7-3-40-16,3 0 1 15,0 0-1-15,-10 0 1 16,10-3-6-16,0-1 1 16,4 1-9-16,-4-6 1 15,-4-10-4-15,5 6 1 16</inkml:trace>
  <inkml:trace contextRef="#ctx0" brushRef="#br1" timeOffset="41994.12">4025 6431 39 0,'-21'10'19'16,"-14"8"-19"-16,31-11 35 0,-13 5-34 15,6 10 1-15,-7 0 2 16,4 9 0-16,4 4-5 15,3 6 1-15,-4-4 2 16,11 4 0-16,0-3-4 16,11-7 1-16,-4-3-9 0,7-9 0 15,7-16-4-15,4-6 1 16</inkml:trace>
  <inkml:trace contextRef="#ctx0" brushRef="#br1" timeOffset="42200.77">4389 6466 46 0,'-15'25'23'0,"-23"12"-25"0,27-27 44 0,-10 9-42 16,-4-1 1-16,4 7 0 15,0 10 1-15,0 6-3 16,0-7 0-16,3 1-2 15,0-7 0-15,8-6-11 16,6-16 1-16</inkml:trace>
  <inkml:trace contextRef="#ctx0" brushRef="#br1" timeOffset="42414.51">4237 6569 39 0,'32'66'19'0,"-8"-13"-16"16,-13-37 24-16,-1 3-27 15,1 3 0-15,0-7-1 0,-1-2 1 16,8-4-4-16,-8 1 0 16,1-10-3-16,7-13 1 15,-8-9-5-15,1-6 0 16</inkml:trace>
  <inkml:trace contextRef="#ctx0" brushRef="#br1" timeOffset="42621.95">4473 6415 43 0,'21'47'21'0,"18"-12"-20"16,-25-22 42-16,11 2-42 15,-4 4 0-15,-7 6-2 16,0-9 1-16,-3 3-3 16,-11-1 0-16,-11 4-10 15,-13 3 0-15,-8 1-1 16,-10 5 0-16</inkml:trace>
  <inkml:trace contextRef="#ctx0" brushRef="#br1" timeOffset="43236.18">1937 7585 45 0,'0'10'22'16,"7"-20"-21"-16,-7 10 45 0,0-6-45 16,0-4 1-16,-11 1 0 15,1-4 0-15,-8 7-3 0,-10 3 1 16,7 6 1-16,-11 7 0 16,7 8-2-16,0 8 1 15,8 2-2-15,-4 3 1 16,3-3 0-16,15-3 0 15,3-6-2-15,14-3 1 16,14-10-4-16,0-6 1 16,4-19-9-16,0-3 1 15,-8-6-1-15,8 0 0 16</inkml:trace>
  <inkml:trace contextRef="#ctx0" brushRef="#br1" timeOffset="43598.92">2064 7720 56 0,'-7'53'28'16,"3"-34"-39"-16,4-16 62 0,0 0-51 15,0-3 0-15,0 0 0 16,4-6 0-16,3-3-1 15,3-7 0-15,1-6-2 16,0-6 1-16,6 0-3 16,-6 3 1-16,3 3-2 15,3 0 1-15,1 3 1 16,-7 3 0-16,6 7 1 0,-6 2 1 16,3 7 2-16,4 4 0 15,-1 5 3-15,-3 7 1 16,4 2-2-16,3 14 1 15,-10-1-1-15,6 1 1 16,5-1-6-16,-5-9 0 16,4-6-10-16,1-13 0 15</inkml:trace>
  <inkml:trace contextRef="#ctx0" brushRef="#br1" timeOffset="44215.25">3679 7215 49 0,'-3'-6'24'0,"-11"21"-18"15,10-11 40-15,-6-1-44 0,3 3 0 16,-7 0 0-1,3 1 1-15,-14-1-4 0,4 0 0 16,0 0 2-16,0 4 1 16,0-1-2-16,-8 4 0 15,8-1-2-15,4 1 0 16,-5 3-1-16,5-1 0 16,3 1 0-16,7 0 0 0,-4 2 0 15,11 1 0-15,-7 9 0 16,3-6 0-16,4 3 0 15,-10 1 1-15,3 2-1 16,3 0 1-16,-3 3 0 16,-3 1 0-16,3-1 2 15,3 0 0-15,-3-2 2 16,7 2 1-16,0-3 0 16,7 0 0-16,-7-9 0 15,11 0 1-15,-1-6-1 16,11-4 0-16,8-3-2 15,9-6 1-15,-9-3-7 16,2-3 0-16,1-7-10 16,-11-2 0-16</inkml:trace>
  <inkml:trace contextRef="#ctx0" brushRef="#br1" timeOffset="44618.02">3796 7626 40 0,'3'22'20'0,"8"-25"-11"0,-15 3 25 16,4-3-32-1,-7-1 0-15,-3 1 2 0,-8 0 0 16,-3 0-5-16,-4 3 1 16,8 3 2-16,-1 3 1 15,4 7-2-15,3-4 1 16,4 7-1-16,-3 0 0 15,10-1-1-15,0-2 1 0,-7-1-1 16,14 1 1-16,3-7-2 16,-3-3 1-16,7-3-1 15,4-6 1-15,-4-6-1 16,0 5 1-16,8 1-1 16,-8 3 0-16,-4 0 1 15,4 6 0-15,-3 3 0 16,-1 0 0-16,1 10 0 15,-7 0 1-15,3 3-1 16,0-1 0-16,3 1-4 16,-6-3 1-16,3-3-7 15,3-7 1-15,12-12-7 16,-5-4 1-16</inkml:trace>
  <inkml:trace contextRef="#ctx0" brushRef="#br1" timeOffset="44831.35">4149 7704 46 0,'7'25'23'0,"-14"10"-20"0,7-29 41 16,-4 7-42-16,4 5 1 16,-10 4 1-16,3 4 0 15,3-8-6-15,-7-2 1 0,8 3-1 16,-1-10 1-16,4-2-7 15,4-4 1-15,3-10-9 16,4-15 0-16</inkml:trace>
  <inkml:trace contextRef="#ctx0" brushRef="#br1" timeOffset="45055.91">4434 7300 41 0,'0'53'20'0,"0"-9"-15"16,0-28 29-16,-7 9-32 15,4 6 0-15,-4-3 0 16,3 4 0-16,-6 2-4 16,3-6 1-16,-4-3-2 0,4-6 0 15,-4-6-7-15,8-10 1 16,-8-3-5-1,-3-6 1-15</inkml:trace>
  <inkml:trace contextRef="#ctx0" brushRef="#br1" timeOffset="45296.86">4445 7573 37 0,'18'9'18'0,"24"4"-16"0,-24-10 32 15,-4 0-33-15,3 3 1 16,1 0 2-16,-7 1 0 16,-11 2-5-16,0 0 0 0,-11 7 2 15,-7 6 1-15,1-3-2 16,3-3 0-16,-4-4-4 16,0-3 1-16,4 1-7 15,4-7 0-15,10-16-3 16,3-2 1-16</inkml:trace>
  <inkml:trace contextRef="#ctx0" brushRef="#br1" timeOffset="45745.28">4653 7181 44 0,'-10'6'22'0,"10"-9"-24"0,3 6 43 16,4-3-39-16,4 3 0 16,-1 0 2-16,1-3 1 15,-4 3-5-15,7-3 0 16,7 3 3-16,7-3 0 0,4-3-1 15,3-3 1-15,-10 3-3 16,0-3 1-16,-11-1-2 16,4 7 1-16,-8 3-2 15,-3 1 1-15,4 5-1 16,-11 7 0-16,3 9 0 16,4 3 1-16,-7 10 0 15,4 12 1-15,3 3 0 16,4 16 1-16,-1-3-1 15,1 9 1-15,-4-3-1 16,-7 0 1-16,-11-3-2 16,1-6 0-16,-19-6-3 15,1-10 1-15,-11-10-12 16,1-12 0-16</inkml:trace>
  <inkml:trace contextRef="#ctx0" brushRef="#br1" timeOffset="46378.75">6583 6193 54 0,'3'12'27'0,"15"13"-25"0,-14-21 43 15,13 2-45-15,1-3 0 16,14 0 0-16,-4-3 1 0,7-6-3 16,0-4 1-1,-3 4-6-15,-4 0 1 0,-14 3-10 16,-3 0 0-16</inkml:trace>
  <inkml:trace contextRef="#ctx0" brushRef="#br1" timeOffset="46555.58">6445 6638 61 0,'0'31'30'0,"32"-15"-34"16,-14-13 53-16,6-3-49 16,15-3 0-16,11-3-3 15,6 0 1-15,-10-1-5 16,0 1 1-16,-7-13-11 15,-18 10 0-15</inkml:trace>
  <inkml:trace contextRef="#ctx0" brushRef="#br1" timeOffset="48028.78">8008 7554 44 0,'11'25'22'0,"3"-13"-15"16,-4 1 31-16,8 6-37 16,0 6 1-16,10 0 2 15,4 3 1-15,-4 3-5 0,14 7 0 16,8-7 4-16,2-5 0 16,5-8-1-16,-8-5 1 15,1-13-3-15,10-16 1 16,-7-18-2-16,3-16 0 15,-17-23-2-15,-4-11 1 16,-7-13-2-16,-10-19 1 16,-15-13 1-16,-6-9 0 15,-22-3 0-15,-3-16 1 16,-4 3-1-16,8 1 0 0,-15-4 1 16,7 3 1-1,4 10-1-15,7 16 0 0,-4-1-1 16,11 10 0-16,7 3-1 15,7 19 1-15,7 6-2 16,10 3 1-16,8 19-1 16,14 12 1-16,3 14-1 15,1 11 1-15,-1 16-2 16,-7 13 0-16,-7 13-7 16,-6 5 0-16,-8 11-3 15,-4-1 0-15</inkml:trace>
  <inkml:trace contextRef="#ctx0" brushRef="#br1" timeOffset="48868.85">9144 8034 47 0,'0'12'23'0,"14"-28"-23"0,-14 16 47 16,4-6-45-16,-4 0 1 15,0 3 0-15,-7-7 0 16,0 7-5-16,-4-6 1 0,-7 6 2 16,-6 3 1-16,-1 3-2 15,-3-3 1-15,3 6-1 16,0 3 1-16,8 4-1 15,-1 6 0-15,7-4 0 16,8 1 0-16,10 0 0 16,7-7 0-16,7-2-1 15,0-4 1-15,1 0-1 16,-5-6 0-16,-3-4-1 16,0 1 1-16,1 0-1 15,-5 3 0-15,1 3 0 16,-4 3 1-16,3 9 0 15,1 7 0-15,0 9 1 16,-1 4 0-16,1-4 0 16,-4-3 1-16,3-3-8 15,1-6 0-15,0-10-8 16,3-9 1-16</inkml:trace>
  <inkml:trace contextRef="#ctx0" brushRef="#br1" timeOffset="49680.18">9116 4622 40 0,'3'19'20'0,"4"-1"-10"0,-3-8 29 16,-1-1-36-16,-3 13 0 15,4 3 0-15,3 19 0 16,0-3-5-16,0 6 1 16,0 3 2-16,0-3 0 15,-3 0-1-15,-4-12 0 0,3-1-3 16,-3-12 0-16,0-3-3 15,4-13 1-15,-4-12-5 16,0-7 1-16,-4-2-2 16,1-4 1-16,-1-3 3 15,1 9 0-15,3 4 2 16,-4 0 0-16,4-1 4 16,0 4 0-16,0 6 2 15,0 0 1-15,0 0 2 16,7-3 1-16,0 3 1 15,4-3 1-15,3 6 2 16,4 3 1-16,6 7 1 16,1 2 0-16,3 7-2 15,-3 3 0-15,-4-12-2 16,-3 3 1-16,-4-1-4 16,-7-2 0-16,-7 2-5 15,-7-2 1-15,-14 0-8 16,-8 2 0-16,-13-15-11 0,-7-6 1 15</inkml:trace>
  <inkml:trace contextRef="#ctx0" brushRef="#br1" timeOffset="51751.31">10365 7055 44 0,'-4'-63'22'0,"4"-56"-19"0,-3 72 23 15,-4-9-26-15,-4-16 1 16,-3-10-1-16,0-3 1 16,3 1-1-16,4 5 1 15,11 17 0-15,3-1 0 16,0 3-1-16,10 10 0 15,8 3 0-15,3 13 1 16,4 5-2-16,0 8 0 16,-4 11-2-16,-3 16 0 0,-4 4-5 15,-4 5 1-15,-6 4-5 16,-7 16 0-16</inkml:trace>
  <inkml:trace contextRef="#ctx0" brushRef="#br1" timeOffset="51977.34">10111 6870 60 0,'24'22'30'0,"15"-16"-39"16,-21-6 60-16,14-3-52 15,10-3 1-15,4 0-6 0,0-1 1 16,-4 1-4-16,4 0 0 16,-7-4-8-16,-4-2 1 15</inkml:trace>
  <inkml:trace contextRef="#ctx0" brushRef="#br1" timeOffset="52236.58">10834 6691 54 0,'-4'32'27'0,"-20"-17"-38"0,20-11 50 0,1 5-39 16,-5 4 1-16,-2-1 0 15,-4 7 1-15,0 12-2 16,0 4 0-16,7 6 1 15,7-1 0-15,7 7-3 16,3-6 1-16,1-6-7 16,3-10 1-16,3-10-8 15,8-12 1-15</inkml:trace>
  <inkml:trace contextRef="#ctx0" brushRef="#br1" timeOffset="52441.07">11289 6707 42 0,'0'31'21'0,"-14"23"-22"0,7-48 34 15,-7 13-31-15,-8 6 1 16,-2 6 0-16,-1-2 1 16,0 2-5-16,1 6 0 15,3 4 1-15,3-3 0 16,7-4-6-16,4-12 1 15,7 0-9-15,4-19 1 16</inkml:trace>
  <inkml:trace contextRef="#ctx0" brushRef="#br1" timeOffset="52683.55">11113 6939 28 0,'10'41'14'0,"1"-19"-13"0,-4-19 16 0,0 6-18 15,3 1 1-15,1 2 0 16,0 1 0-16,3 3 1 16,0-4 0-16,3 1-1 15,-2-1 0-15,-1-9-2 16,0-3 1-16,-4-3-6 15,-3-3 0-15</inkml:trace>
  <inkml:trace contextRef="#ctx0" brushRef="#br1" timeOffset="52954.63">11317 6541 46 0,'11'41'23'0,"28"3"-18"0,-25-32 45 0,7 10-47 16,11 13 1-16,-4 2 3 16,4 10 1-16,-1 3-10 15,-3 4 0-15,-3 2 4 16,-11-3 1-16,-10-6-6 15,-8 1 0-15,-6-1-16 16,-11-13 0-16</inkml:trace>
  <inkml:trace contextRef="#ctx0" brushRef="#br1" timeOffset="53626">12668 6020 53 0,'0'19'26'0,"-7"9"-21"16,7-28 35-16,0 13-38 15,0 12 0-15,0 10 4 16,0 8 0-16,4 14-6 16,-1 6 0-16,1-4 4 15,3 1 1-15,0-13-1 16,0-6 0-16,0-10-2 15,0-3 1-15,-3-9-2 16,-4-7 0-16,-4-2-2 16,-7-4 1-16,-3-3-2 15,-10-6 0-15,-5-3-2 16,-6-4 0-16,0 4 0 16,0 6 1-16,3 10 0 0,0-4 0 15,4 13 1-15,0 9 1 16,10 6 1-16,11-2 0 15,7-1 0-15,11 7 1 16,6-4-2-16,18 1 1 16,11-10-4-16,4-6 0 15,6-7-8-15,4-9 1 16,0-12-6-16,0-4 0 0</inkml:trace>
  <inkml:trace contextRef="#ctx0" brushRef="#br1" timeOffset="53884.2">13501 6522 38 0,'3'13'19'15,"-6"12"-8"-15,-1-22 29 0,-3 6-37 16,-14 4 1-16,-7-1 2 15,-14 13 1-15,3 10-9 16,0 3 1-16,-3 15 4 16,3 10 1-16,7-1-2 15,7-2 0-15,4-10-7 0,7-12 0 16,3-16-12-16,4-22 0 16</inkml:trace>
  <inkml:trace contextRef="#ctx0" brushRef="#br1" timeOffset="54061.75">13003 6441 53 0,'29'69'26'0,"48"47"-17"0,-52-79 37 16,10 7-44-16,15 13 1 0,6 5-5 15,4 7 1-15,14-3-8 16,7 12 1-1,-14 1-9-15,-3 6 1 0</inkml:trace>
  <inkml:trace contextRef="#ctx0" brushRef="#br0" timeOffset="63566.31">10298 4017 9 0,'-22'0'4'0,"5"0"1"16,13-7 4-16,1 4-7 16,-4-6 1-16,-4 2 1 15,-3 4 0 1,-18-6-4-16,4-4 0 15,-11 1 3-15,4-1 1 16,0 1-2-16,3-1 1 16,-3 7-1-16,-4-3 1 15,-4 9-1-15,5-7 0 16,-1 4-1-16,7-3 1 16,0 0-1-16,-3-1 1 15,-4 1-2-15,-7-3 0 16,1 9 0-16,-1-7 0 15,0 7 0-15,0 0 0 16,0 7 0-16,-3-7 0 16,3 9 1-16,7-6 0 0,4 0-1 15,0 0 0-15,-1 1 0 16,1-1 0-16,-4 6 0 16,0-6 1-16,1 4-1 15,2 2 0-15,-3 0 0 16,4 1 0-16,-4-1 0 15,4 1 0-15,-4-1 0 16,4 0 0-16,0 1 0 16,7 2 1-16,-1-2-1 15,5-1 0-15,-8 1 0 16,4 2 1-16,-1 1-1 16,1 2 0-16,3 7 0 15,1-6 0-15,3 3 0 16,-1 3 0-16,1 0 0 15,0 6 0-15,3-9 0 16,1 6 0-16,-1 3 0 16,4-3 0-16,0 3 0 0,0-9 0 15,3 0-1-15,-10 25 0 16,11-19 0 0,-1 0-1-16,0 3 1 15,1-6-3-15,-1 3 0 16,4 4-4-16,0 2 1 15,4 3-1-15,3-2 0 16</inkml:trace>
  <inkml:trace contextRef="#ctx0" brushRef="#br0" timeOffset="64300.13">7948 4691 23 0,'0'15'11'0,"11"1"-11"0,-1-13 23 15,-6 4-23-15,6 2 1 16,1 0 2-16,3 7 1 16,0-3-4-16,4 2 1 15,3 4 2-15,7 9 1 0,-3 1-1 16,3-4 0-16,-3 6-2 16,-4 3 1-16,-3 1-1 15,-4-4 0-15,0-6-1 16,0 4 1-16,-11-7-1 15,5 0 0-15,-1-13 0 16,-4-3 0-16,1-3 1 16,3-3 0-16,0-9 0 15,3-10 0-15,4-9 1 16,4 3 1-16,3-10 0 16,4-2 0-16,0 2 0 15,3 1 1-15,-7 5-1 16,-3 1 0-16,-4 6-2 15,-4 10 1-15,-3-7-2 16,-7 6 0-16,-3 1 0 16,-4 2 0-16,-4 4-1 15,-13 3 0-15,-5 3 0 16,-6 9 1-16,-11-5-1 16,-7 8 1-16,-3 4-4 0,-1 6 1 15,-3-10-8-15,4 4 1 16,0-10-4-16,13-6 0 15</inkml:trace>
  <inkml:trace contextRef="#ctx0" brushRef="#br0" timeOffset="69860.1">10978 3822 16 0,'4'16'8'0,"0"-22"-8"0,-4 6 8 0,3 6-7 15,-3-6 1-15,0 9 1 16,-3-9 1-16,-1 3-5 16,0 4 0-16,-3 2 3 15,0 4 0-15,0-1-1 16,-3 7 0-16,3-7-1 15,0 4 1-15,0 0-2 16,-1-4 1-16,5 1-4 16,-4-4 0-16,7-2-2 15,0-7 1-15</inkml:trace>
  <inkml:trace contextRef="#ctx0" brushRef="#br0" timeOffset="70140.45">11084 3785 21 0,'0'12'10'0,"0"4"-5"0,0-13 19 16,0 0-22-16,0 6 0 15,0 1 3-15,-3-7 0 16,-1 3-6-16,1 4 1 16,-1 5 2-16,1-5 1 15,-4 9-2-15,0-4 1 16,3 1-10-16,0-4 1 0,4-2-4 16,8-10 1-16</inkml:trace>
  <inkml:trace contextRef="#ctx0" brushRef="#br0" timeOffset="71163.95">11571 3929 39 0,'4'-7'19'0,"3"4"-18"16,-7 3 36-16,0 0-33 0,0 0 0 16,0 0 2-16,0 0 0 15,0 0-8 1,-4 0 0-16,-3 3 5 0,-3 1 0 16,-5 2-2-16,-2 0 0 15,-4 0-1-15,-4 4 1 16,4-1-2-16,-4 1 1 15,4-4-1-15,0 6 1 16,10-2-1-16,1-4 0 16,3 4-1-16,-1-10 0 15,5 3-2-15,-1 3 1 16,1-6-1-16,-4 6 1 16,7 1-1-16,-4 2 1 0,8 3 1 15,3 1 0 1,0 3 1-16,4-4 0 0,-1 4 1 15,4 0 0-15,4-4 0 16,3 7 1-16,0-7-1 16,4 1 1-16,-4 3 0 15,-3-7 0-15,-1 7 0 16,-6-4 0-16,-1 4 0 16,-6 0 0-16,-4 3-1 15,0-1 1-15,-11-5-2 16,-3 6 1-16,-3 3 0 15,-8-13 0-15,0 4-1 16,-3-10 1-16,7 3-1 16,-4-3 1-16,4-3 0 15,3 0 1-15,1 6-2 16,3-6 0-16,3 4-2 0,4-1 1 16,3 3-9-1,4-3 1-15,0-3-1 0,-3 6 0 16</inkml:trace>
  <inkml:trace contextRef="#ctx0" brushRef="#br0" timeOffset="71646.25">11755 3763 23 0,'0'-10'11'0,"0"4"-3"0,0 6 19 16,3 0-22 0,-3 0 0-16,0 0 4 15,4 3 0-15,-4-3-11 0,3 6 0 16,1 1 8-16,-1-1 0 15,1 3-4-15,-1 10 1 16,1-6-2-16,-4-7 0 16,3 3-2-16,-3 4 1 15,0-4-3-15,0 1 1 16,0-1-5-16,0-3 1 16,0-6-8-16,7-6 0 15</inkml:trace>
  <inkml:trace contextRef="#ctx0" brushRef="#br0" timeOffset="71883.12">11860 3672 27 0,'-3'0'13'0,"3"9"-2"0,0-6 14 0,0 3-23 15,3 7 1-15,1 6 1 16,-4 0 1-16,0-7-7 16,0 10 1-16,0-9 3 15,0-4 0-15,0 4-8 16,0-1 0-16,-7 4-6 16,-7 3 1-16</inkml:trace>
  <inkml:trace contextRef="#ctx0" brushRef="#br0" timeOffset="74601.57">12633 4374 29 0,'-4'25'14'0,"15"3"-4"16,-11-28 15-16,4-15-27 15,-1-1 1-15,1-12 1 16,-4-4 1-16,0-8 0 15,-4-17 1-15,1 7-1 16,-1-6 1-16,4-4 1 16,-3 13 0-16,3-3-1 15,3-4 1-15,4 7-1 16,0 4 0-16,4 11 0 16,-1 7 0-16,4 0 0 15,4 9 0-15,0 7-1 16,-1 9 1-16,1 6-2 0,3 4 0 15,-3-1-4-15,-4 10 1 16,-4-3-9-16,-6-1 0 16,-8-2-2-16,-6-1 1 15</inkml:trace>
  <inkml:trace contextRef="#ctx0" brushRef="#br0" timeOffset="75067.95">12474 4070 39 0,'0'19'19'0,"32"25"-18"0,-21-41 37 0,3 3-35 15,7 0 1-15,7 4 1 16,0-4 1-16,1 0-9 16,-1-3 1-16,0-3 2 15,0-3 1-15,-3-3-7 16,0-7 1-16,-4 4-6 15,0 0 1-15,-3-7-1 16,-1 10 0-16,-3-1 4 16,-3 4 1-16,-1 0 4 15,-2 3 1-15,-1-3 5 16,0 3 1-16,-4 0 2 16,8 0 0-16,-11 0 0 15,0 0 0-15,0 3-1 16,0 0 0-16,-7 4-2 0,0 2 0 15,0 7-1 1,-4-4 0-16,0 10-2 16,1-3 0-16,-1 0-2 0,4 0 1 15,0-4-1-15,4 4 1 16,3-6-1-16,3-1 0 16,8-6 0-16,-1-6 0 15,1-3 0-15,-1-6 0 16,1-1-2-16,3-5 1 15,4-4-10-15,-8-6 0 16</inkml:trace>
  <inkml:trace contextRef="#ctx0" brushRef="#br0" timeOffset="75354.5">13049 4264 34 0,'-3'-6'17'0,"-4"6"-11"16,10-9 20-16,-3 2-25 16,7-2 0-16,0 0 3 15,0-1 0-15,4 1-3 16,3-1 1-16,7 1 3 15,4-4 0-15,3 4-1 16,4-4 0-16,0 4-7 16,-1-7 0-16,-2 7-12 0,-5-7 1 15</inkml:trace>
  <inkml:trace contextRef="#ctx0" brushRef="#br0" timeOffset="75940.19">14429 4079 44 0,'3'25'22'0,"-3"-28"-15"16,0 6 31-16,-7 4-38 15,-7 5 0-15,0-2 1 0,-4 2 1 16,-6 1-2-16,-1 5 0 16,0-8 0-16,0 2 1 15,1 7-1-15,6 0 1 16,0-3-1-16,4-1 0 15,4 1-1-15,3-3 1 16,3-4-1-16,11 7 1 16,7-10 0-16,8 7 0 15,-1-4 0-15,-4 0 0 16,1 7 0-16,-4-10 0 0,-3 1-1 16,-4-1 1-16,-7 3-3 15,-4 7 0-15,-3 3-5 16,-3-7 1-16,-5 4-7 15,1-10 0-15</inkml:trace>
  <inkml:trace contextRef="#ctx0" brushRef="#br0" timeOffset="76252.34">14478 4267 40 0,'0'26'20'0,"0"2"-21"0,0-22 32 16,0 7-30-16,0 2 1 16,0-5 3-16,4-1 0 15,3 4-6-15,0 2 0 16,3 1 4-16,4-4 0 15,0-2-1-15,1-7 0 16,-1-6-2-16,0 0 1 16,-4-7-2-16,1-12 1 15,0-3-7-15,-1-3 1 16,4 0-8-16,0-10 0 16</inkml:trace>
  <inkml:trace contextRef="#ctx0" brushRef="#br0" timeOffset="76897.45">14757 4409 37 0,'3'21'18'0,"1"1"-13"15,-1-22 26-15,-3 0-30 16,7-6 0-16,0 0 1 0,0 3 0 16,-3-7-3-1,3-8 0-15,-3-4 2 16,3 3 0-16,0 3-1 0,-4 0 0 16,4 4 1-16,0 9 0 15,0 3-1-15,0 0 1 16,0 6 0-16,1 7 0 15,-1 2-1-15,0-5 1 16,0 2-1-16,0-2 0 16,-4-7-1-16,1 0 1 15,3 0-1-15,-4 0 0 16,1 0 1-16,-1 0 0 0,1 1-1 16,-4-4 0-16,7 3 1 15,-3-3 0-15,3 6 0 16,0-12 0-16,0-1 0 15,0-2 0-15,0 3 0 16,3-1 0-16,1 1 0 16,0 3 1-16,3 3-1 15,-4-6 0-15,1 6 0 16,-1-3 0-16,1 3 0 16,0-10 0-16,-1 7 1 15,-3 3 0-15,0-3 0 16,0 6 0-16,0 3 0 15,0 10 1-15,-3-10-1 16,0-3 0-16,-1 4-1 16,1-1 0-16,-1 0-4 15,1-3 1-15,-4-3-8 16,3 4 1-16,4-8-4 0,-7-2 1 16</inkml:trace>
  <inkml:trace contextRef="#ctx0" brushRef="#br0" timeOffset="77469.92">15229 4289 39 0,'4'44'19'0,"-1"-3"-18"0,1-35 36 0,0 4-35 15,-4-7 1-15,3 0 0 16,1 0 1-16,-4 3-6 15,0-2 1-15,0-1 3 16,0 3 0-16,0-6-2 16,0 0 0-16,0 0 0 15,0 0 0-15,0 0-1 16,3 3 1-16,-3-3-2 16,0 0 1-16,4-3 0 15,3 3 1-15,0-6-2 16,0 3 1-16,0-4 0 15,0 7 0-15,0-3 0 16,-3 0 1-16,-1-6-1 16,1 2 0-16,-1 1 0 15,1 0 1-15,-1-4 0 16,1 4 0-16,-1 0 0 0,1 0 0 16,3-1 0-16,0 4 0 15,0-3-1-15,0 3 1 16,0 3-1-16,0-10 1 15,0 4-1-15,0-3 1 16,0 2-1-16,0 1 1 16,0 3 0-16,0 3 1 15,4 0-1-15,0 3 1 16,-4 3-1-16,3 7 0 16,-3 6 0-16,0-10 0 0,0 7 0 15,0-4 1 1,0-5-1-16,1-4 0 15,-1 3-1-15,3 0 1 0,-3 1-4 16,0-4 1-16,0 3-9 16,4-3 1-16</inkml:trace>
  <inkml:trace contextRef="#ctx0" brushRef="#br0" timeOffset="77889.12">15737 4236 40 0,'4'13'20'0,"10"-4"-16"16,-14-9 30-16,0 0-35 15,-3 3 1-15,-5 0 0 16,5 4 0-16,-8 2 0 0,1 0 0 16,-1 13 0-16,1-9 1 15,-1 6-1-15,0-4 1 16,4-8-1-16,0 2 0 15,4 0-2-15,3 1 1 16,3-4-1-16,4-3 1 16,0-3-2-16,4 0 1 15,-4 3 0-15,0-3 1 16,0-3 0-16,0-3 0 16,-3-3-1-16,-1 2 1 0,4 4-1 15,0 0 1-15,0 9 0 16,1 7 1-16,-1-16 0 15,0 3 0-15,3 6 1 16,1 7 0-16,-1-1-1 16,5 4 1-16,-1 3-1 15,0 6 0-15,-4-13-7 16,4 4 1-16,1-13-4 16,-5-6 0-16</inkml:trace>
  <inkml:trace contextRef="#ctx0" brushRef="#br0" timeOffset="78549.75">16178 3672 36 0,'11'6'18'0,"-7"47"-19"0,-4-34 32 16,-4-3-32-16,0 12 1 16,-3 16 0-1,-3 12 1-15,-4 23-1 0,3 2 0 16,1-2 0-16,-1-4 1 16,4-6-1-16,0-13 0 15,0-15-7-15,0-16 0 16,0-15-4-16,0-14 1 15</inkml:trace>
  <inkml:trace contextRef="#ctx0" brushRef="#br0" timeOffset="78761.84">15903 4283 29 0,'32'28'14'0,"-11"-34"-5"16,-14 12 22-16,4-6-30 15,3 0 0-15,4 0 1 16,3-6 0-16,3 3-3 16,1-3 1-16,3-1 1 15,-3 4 0-15,0 0-5 16,-4 0 1-16,-3 0-8 16,-1 0 0-16</inkml:trace>
  <inkml:trace contextRef="#ctx0" brushRef="#br0" timeOffset="78910.38">16284 4365 35 0,'4'37'17'0,"-4"-30"-16"0,0-4 25 16,7 3-27-16,-4-3 0 16,1 3-9-16,-1-3 1 15,-3-3 4-15,0 0 1 16</inkml:trace>
  <inkml:trace contextRef="#ctx0" brushRef="#br0" timeOffset="79269.78">16372 4274 34 0,'15'19'17'0,"20"2"-20"0,-21-21 29 0,0 7-25 15,4-7 0-15,3-7 1 16,4 4 1-16,-4-6-4 16,0 9 1-16,0 0 1 15,-3-9 1-15,-4 5-1 16,-4 1 0-16,-3-6-1 16,-7 3 1-16,0-1-1 15,-3 4 1-15,-8 3-1 16,1 3 1-16,-4 0-1 15,-8 7 0-15,1 6 0 0,4 2 1 16,-5 4-1-16,5-12 0 16,3 2-1-16,3 7 0 15,4-6-1-15,7-1 0 16,7-2-3-16,4-1 1 16,3-9-7-16,0 0 0 15</inkml:trace>
  <inkml:trace contextRef="#ctx0" brushRef="#br0" timeOffset="79600.8">16750 4396 29 0,'3'25'14'0,"1"-37"-14"15,-4 12 20-15,0 0-19 16,0-7 0-16,0 10 1 15,0-3 1-15,0-12-4 16,3-7 0-16,1-3 3 16,3 3 0-16,4 0 0 15,3 1 0-15,0-1 1 16,4 3 0-16,3 7 1 16,10 6 1-16,5 3-1 15,3 9 1-15,-4 0-2 16,4 17 1-16,3-5-2 15,-3-5 0-15,-4 3-4 0,-3 0 0 16,-4 3-9-16,-7 6 0 16,-10-9-3-16,-8 9 0 15</inkml:trace>
  <inkml:trace contextRef="#ctx0" brushRef="#br1" timeOffset="92136.08">6241 10235 43 0,'14'34'21'0,"10"-18"-14"15,-13-16 21-15,3 3-26 16,0 0 1-16,14-3-1 15,1 0 1-15,13-6-4 16,0 0 1-16,4-1 1 16,-10 1 1-16,-1 3-5 15,-7 3 1-15,-7 3-8 16,-3 3 1-16,-11 1-5 16,-4 2 0-16</inkml:trace>
  <inkml:trace contextRef="#ctx0" brushRef="#br1" timeOffset="92347.42">6297 10486 51 0,'-21'31'25'0,"14"10"-25"0,7-29 48 16,0 4-44-16,7 0 1 16,-7-1 3-16,11-2 0 15,-1-4-9-15,1-2 0 16,6-7 6-16,4-3 1 15,11-1-3-15,11-2 0 16,-8 0-8-16,-3 3 1 0,-4 3-17 16,-7-7 1-1</inkml:trace>
  <inkml:trace contextRef="#ctx0" brushRef="#br2" timeOffset="98892.97">26924 12490 28 0,'0'6'14'0,"11"3"-6"0,-11-3 14 15,0-2-20-15,0 5 0 16,0 0 2-16,3 1 1 16,-3-1-5-16,0 4 1 15,0 2 4-15,0 7 1 16,0 3-1-16,0 1 1 15,0 5-2-15,-3 10 1 16,-1 6-3-16,4 0 1 16,-3 3-1-16,3 0 0 15,-4-3-2-15,4-9 1 16,0-7-5-16,0-6 1 16,-4-15-13-16,1-17 1 0</inkml:trace>
  <inkml:trace contextRef="#ctx0" brushRef="#br2" timeOffset="99823.81">25643 12399 30 0,'4'0'15'0,"-4"-10"-5"0,0 10 9 0,0 0-15 16,0 0 0-16,0 0 5 15,0 0 0-15,0 0-11 16,0 3 1-16,0 4 7 16,0 5 0-16,0 10-2 15,0 6 0-15,0 7-2 16,0 12 0-16,3 0-1 16,-3 12 0-16,0 7-1 15,0-9 1-15,0 2-3 16,-3-9 0-16,-1-9-6 15,-3-3 0-15,0-13-8 16,-3-6 1-16</inkml:trace>
  <inkml:trace contextRef="#ctx0" brushRef="#br2" timeOffset="100604.57">28325 12511 19 0,'0'-6'9'16,"3"6"6"-16,-3 0 4 0,0 0-13 16,0 6 0-16,0 1 3 15,4-1 0-15,-4 7-11 16,0 2 1-16,0 10 7 16,0 10 1-16,0-4-3 15,3 13 1-15,-3 13-2 16,0-4 0-16,0 13-2 15,0-4 1-15,0-2-2 16,0-10 1-16,0 0-6 16,0-12 1-16,0-7-11 15,-10-15 0-15</inkml:trace>
  <inkml:trace contextRef="#ctx0" brushRef="#br2" timeOffset="101475.52">24906 12311 44 0,'11'12'22'0,"-4"13"-16"16,-4-18 31-16,1 2-36 0,-4 7 0 16,0 9 1-16,3 9 1 15,1 7-4-15,-1 19 1 16,1-7 1-16,3 7 0 15,-3-1-2-15,-1-9 1 16,1-9-11-16,-1-6 1 16,1-13-5-16,3-7 1 15</inkml:trace>
  <inkml:trace contextRef="#ctx0" brushRef="#br2" timeOffset="102119.82">26254 12414 30 0,'7'10'15'0,"0"-13"-5"0,-7 3 19 0,0 0-26 16,0 0 0-16,3 6 4 16,-3 3 1-16,-3 1-9 15,3 5 1-15,-4 7 5 16,1 10 0-16,-1 5-1 15,1 7 0-15,-1 9-3 16,1 7 0-16,-1-7-3 16,4 7 1-16,0-7-7 15,4-9 1-15,3-16-9 16,3-6 1-16</inkml:trace>
  <inkml:trace contextRef="#ctx0" brushRef="#br2" timeOffset="102676.98">27552 12568 41 0,'-4'12'20'0,"-3"7"-17"16,4-9 29-16,-1 5-29 0,-3 10 1 16,4-3 1-16,-1 7 1 15,1 8-8-15,3 7 1 16,3 0 4-16,4 6 0 16,0-6-3-16,0-3 0 15,0-3-8-15,4-10 1 16,-4-3-8-16,4-6 1 15</inkml:trace>
  <inkml:trace contextRef="#ctx0" brushRef="#br2" timeOffset="103230.77">28945 12527 33 0,'4'22'16'0,"-8"3"-8"0,8-22 21 0,-1 10-26 15,-3 6 0-15,4 12 3 16,-4 0 1-16,0 13-8 15,0 6 0-15,0 4 4 16,0-1 1-16,-4-3-11 16,4-9 0-16,-10-3-7 15,-4-7 1-15</inkml:trace>
  <inkml:trace contextRef="#ctx0" brushRef="#br2" timeOffset="104206.79">26169 13320 31 0,'4'-6'15'0,"-1"9"-4"16,1 0 20-16,-4 10-27 0,0 6 0 16,0 6 0-16,0 6 1 15,-4 4-7-15,-3 2 1 16,0 10 4-16,3 0 0 16,4 16-2-16,0-6 0 15,-3-1-1-15,3-9 1 16,0-6-5-16,0-7 1 15,0-9-6-15,0-9 0 16,0-13-5-16,-7-3 0 16</inkml:trace>
  <inkml:trace contextRef="#ctx0" brushRef="#br2" timeOffset="104687.84">26176 13647 26 0,'-3'-4'13'0,"3"17"-3"15,0-13 18-15,0 6-25 0,3 1 1 16,-3-1 4-16,4-3 0 15,-1 3-9-15,1-3 0 16,-1 4 7-16,4-1 0 16,4 3-2-16,3-6 1 15,11 4-3-15,6-1 1 16,8-3-2-16,7 3 0 0,3-2-2 16,4-4 1-16,-7-7-4 15,-7 1 1-15,-7 3-7 16,-7 0 0-16,-8-7-6 15,-6-5 1-15</inkml:trace>
  <inkml:trace contextRef="#ctx0" brushRef="#br2" timeOffset="105062.76">26744 13490 38 0,'0'12'19'0,"0"-5"-16"0,0-7 30 15,0 6-30-15,4 3 1 16,-4 10 1-16,0 6 1 0,0 3-8 16,0 7 1-16,0 6 3 15,0 3 1-15,-4 0-6 16,1-4 1-16,-1 1-12 15,1-6 0-15</inkml:trace>
  <inkml:trace contextRef="#ctx0" brushRef="#br2" timeOffset="105962.74">25982 14600 38 0,'0'16'19'0,"4"2"-10"15,-4-18 22-15,-4 0-27 0,1 7 0 16,-4 5 2-16,-1 7 0 16,-6 3-8-16,0 3 0 15,-3 3 5-15,-1 4 0 16,0 2-3-16,1 1 1 15,-1-7-1-15,-3-3 0 16,0-3-1-16,3-6 1 16,4-4 0-16,3-2 0 15,4-4 0-15,11-3 1 16,6-3-1-16,1 0 1 16,3 3 0-16,4-3 0 0,6-3 0 15,5 3 0-15,2 0-1 16,1 0 0-16,7-3 0 15,0-3 0-15,-4-1-1 16,-3 4 1-16,-7 3-1 16,-4-3 0-16,-7 3 0 15,-4 3 0-15,-3-3 0 16,-3 3 0-16,-4-3 0 16,-4-6 0-16,-3-7 0 31,0-2 0-31,-3-7 0 0,-1-10 1 0,4-2-1 15,4-10 1-15,3 10-5 16,0-4 1-16,0 0-10 16,0 1 1-16</inkml:trace>
  <inkml:trace contextRef="#ctx0" brushRef="#br2" timeOffset="106424.9">26592 14600 43 0,'7'9'21'0,"-10"10"-19"0,-1-19 29 0,-3 0-30 0,-7 6 1 0,-7 10 1 0,-4 0 0 0,1 6-4 15,-5 3 1-15,-2 3 2 16,6 3 0-16,0 1-2 0,4-4 0 16,4 3-6-16,6-6 0 15,4-6-8-15,3-16 1 16</inkml:trace>
  <inkml:trace contextRef="#ctx0" brushRef="#br2" timeOffset="106698.76">26328 14562 30 0,'-4'22'15'0,"4"10"-7"0,0-29 17 0,4 6-23 15,-4 4 1-15,3-1 1 16,4 4 1-16,4 3-6 16,3 0 0-16,4 2 4 15,6-2 0-15,1 3-3 16,3 0 0-16,-6 0-9 15,-8 3 0-15,-4-6-4 16,-3 3 1-16</inkml:trace>
  <inkml:trace contextRef="#ctx0" brushRef="#br2" timeOffset="110935.43">27125 14732 25 0,'-3'-7'12'0,"-4"14"1"0,7-4 12 0,0-3-22 15,0 3 0-15,0 0 2 16,0 0 1-16,0-3-6 15,0 3 1-15,0 4 4 16,3-4 0-16,4 3-2 16,0-3 1-16,4 0-2 15,-1 0 1-15,4 1-2 16,4-1 0-16,0-3-1 16,-1 0 0-16,1 3-3 15,-4-3 1-15,-3 0-6 16,-1 0 0 15,-3 0-6-31,-7 0 0 0</inkml:trace>
  <inkml:trace contextRef="#ctx0" brushRef="#br2" timeOffset="111161.65">27019 14967 41 0,'-7'28'20'0,"14"-34"-12"0,0 9 33 16,0 0-38-16,4 3 0 16,7-3 0-16,3 1 1 15,3-1-5-15,5 0 0 16,-5 3 1-16,-2 0 1 0,-5 1-12 16,-3 2 1-16,-10 0-5 15,-8 1 0-15</inkml:trace>
  <inkml:trace contextRef="#ctx0" brushRef="#br2" timeOffset="112029.85">27944 14095 28 0,'0'-6'14'0,"10"-4"-3"0,-10 10 17 0,0 0-25 15,7 0 1-15,-7 0 3 16,0 7 1-16,-7 2-9 15,4 7 0-15,-4 6 5 16,-1 3 0-16,1 9-1 16,0 10 0-16,-3-3-4 15,-4 9 1-15,3-6-4 16,4-3 0-16,0-10-5 16,3-9 0-16,1-6-5 15,-1-10 0-15</inkml:trace>
  <inkml:trace contextRef="#ctx0" brushRef="#br2" timeOffset="112372.19">27859 14311 25 0,'10'16'12'0,"5"-13"-8"0,-8 0 15 16,0 0-14-16,3 4 0 16,1-1 2-16,6 7 1 15,1-1-9-15,3-2 1 16,-3 2 6-16,3 1 0 16,0 2-2-16,0 1 1 0,-3 0-1 15,-4-1 0-15,-7 1-2 16,-7 3 0-16,-7-3-1 15,-3-1 0-15,-5 1-1 16,-9-7 0-16,-11-2-2 16,3-4 0-16,4 0-9 15,6-3 1-15,-2-6-5 16,10 2 1-16</inkml:trace>
  <inkml:trace contextRef="#ctx0" brushRef="#br2" timeOffset="113099.52">28282 14427 35 0,'0'7'17'0,"7"-4"-13"0,0-3 26 16,0 0-28-16,0 0 1 15,4-3 3-15,0 6 0 16,6 0-8-1,4 0 1 1,1 0-1-16,-1 0 1 0,-4-3-11 16,-3 0 0-16</inkml:trace>
  <inkml:trace contextRef="#ctx0" brushRef="#br2" timeOffset="113666.79">28804 14427 39 0,'4'-6'19'0,"-4"16"-13"0,0-10 25 16,-4 0-29-16,-3 0 1 15,-3 0-1-15,-8 0 1 16,-3 0-4-16,0 0 0 16,0 3 3-16,-1 3 0 15,5 7-2-15,-1 2 1 16,4 1-1-16,0 0 0 0,7-1-1 15,0-2 0 1,3-1 0-16,1-2 0 0,6-4 0 16,4-3 0-16,7-3 0 15,1-3 0-15,2-3 1 16,1-4 0-16,-1 1-1 16,-2-4 1-16,-1 1-2 15,-4 2 1-15,1 4 0 16,-1 0 1-16,1 3-1 15,-4 3 1-15,0 6-1 16,-3 3 1-16,-1 4 0 16,-3 6 1-16,0 0-1 15,0-1 0-15,0 1 0 16,-3 6 0-16,3-3-3 16,-4-3 1-16,4-3-10 15,-3-4 1-15,3-2-1 0,0-10 1 16</inkml:trace>
  <inkml:trace contextRef="#ctx0" brushRef="#br2" timeOffset="114053.54">27728 14779 48 0,'7'3'24'0,"18"0"-28"0,-14-6 50 0,6 3-43 15,8-3 1-15,10 3 3 16,11 3 1-16,14 0-9 16,18 3 0-16,3 0 6 15,0 4 0-15,11-1-2 16,-4 1 0-16,4-4-2 16,-15 3 0-16,-6 1-4 15,-11 2 0-15,-7 1-5 16,-14-4 0-16,-8 4-11 15,-13-13 0-15</inkml:trace>
  <inkml:trace contextRef="#ctx0" brushRef="#br2" timeOffset="115000.75">28028 15211 41 0,'-3'22'20'0,"-4"16"-19"16,3-29 25-16,-3 4-25 16,0-1 0-16,-4 1 0 15,1 3 1-15,-1-4-3 16,4 4 1-16,-7-4 1 16,7-2 0-16,0-7-1 15,7 0 1-15,0-3 0 16,7-6 0-16,4-7-1 0,6-2 0 15,-3-4 0-15,0-3 0 16,4-3 0-16,0 6 0 16,3 0-1-16,4-3 0 15,-4 3 0-15,0 4 1 16,0-1 0-16,0 10 0 16,-3 6-1-16,0 3 1 15,-4 3 0-15,-4 13 1 16,-6 0 1-16,-1 3 0 15,-3 3-1-15,0 3 1 32,-7 3 0-32,0 4 0 0,0 3-1 0,0-10 1 15,-4 0-4-15,1-3 1 0,3 0-13 16,0-12 1-16</inkml:trace>
  <inkml:trace contextRef="#ctx0" brushRef="#br2" timeOffset="124219.84">26582 12533 8 0,'3'-3'4'0,"8"6"5"0,-11-3 4 15,3 4-11-15,1-1 0 16,0 0 1-16,-1 6 0 16,1 1-4-16,-1 2 1 15,1 1 2-15,-1 2 0 16,1 4-1-16,-1 0 1 16,1 3-1-16,-1-3 1 0,1 0-1 15,-4 3 0-15,0 0 0 16,0-1 0-16,0 1-1 15,-4-3 1-15,1 3-1 16,-1-6 0-16,4-4 0 16,0-2 0-16,0-4 0 15,0-3 1-15,0-3 0 16,0-6 0-16,4-7 0 16,-1-2 1-16,-3-4-1 15,4 9 1-15,-4-11-2 16,0-1 1-1,-4-16-1 1,1 3 1-16,-1 4-1 16,1 3 1-16,-1 0-1 15,1 6 0-15,-1 6 0 16,1 3 1-16,-1 4-1 0,1 3 1 16,-1 3-1-16,4 3 1 15,0 0-1-15,0 3 0 16,0 0 0-16,0 3 1 15,0 7-1-15,4-1 0 16,-1 4 0-16,1 9 0 16,-1-3 0-16,1 3 0 15,-1-3 0-15,1 0 0 16,-1 0 0-16,1-3 0 16,-4 0 0-16,0-7 0 15,0-2-1-15,0-4 1 16,0-6-1-16,0-3 1 15,0-4 0-15,0-2 0 0,0-7 0 16,-4 1 1-16,4-7-1 16,-3 3 1-16,-1-3-1 15,1 0 1-15,-4 0-1 16,3-3 0-16,-3 3 0 16,3 0 0-16,1 3 0 15,-1 0 0-15,1 4 0 16,-1 2 0-16,1 4 0 15,-1 3 0-15,4 2 0 16,0 8 1-16,0 2-1 16,0 0 1-16,0 10-1 15,0-4 1 17,0 4-1-32,4 0 1 0,-1 2-1 0,1 8 0 0,-1-1 0 15,-3 3 0-15,0-12 0 0,0-1 0 16,-3 1-1-16,-1 0 1 15,-3-4-1-15,4-2 1 16,-4-1-1-16,3-3 1 16,1-3-1-16,-1-3 1 15,1-3 0-15,3 3 0 16,0 0 0-16,3-6 0 16,1-7 0-16,-1 1 1 15,-3-4-1-15,0-3 1 16,0 1-1-16,0-1 0 15,0 0-1-15,0 0 1 0,-3 0-3 16,3 0 0-16,0 1-7 16,3 5 1-16</inkml:trace>
  <inkml:trace contextRef="#ctx0" brushRef="#br2" timeOffset="128847.25">26589 12972 21 0,'-4'4'10'0,"1"2"-3"0,3-12 10 16,-4-1-14-16,1 1 0 15,-4 9 2-15,0 3 0 16,-4 4-6-16,0-1 0 16,-3 4 3-16,0 2 1 0,0-2-2 15,0 6 1-15,0-4-2 16,-4-2 0-16,8 0-3 15,-1-4 1-15,1 0-7 16,-1-5 0-16,4-4-1 16,7-4 1-16</inkml:trace>
  <inkml:trace contextRef="#ctx0" brushRef="#br2" timeOffset="129129.17">26423 12963 25 0,'0'6'12'0,"11"1"-11"0,-8-1 24 15,-3-3-22-15,4 3 1 16,-1 4 0-16,1-1 1 15,-4 4-7-15,3 5 0 16,-3 1 4-16,7 0 1 16,-3 0-3-16,-1 6 0 15,1 0-5-15,-4 6 1 16,3-2-6-16,-3-7 1 16</inkml:trace>
  <inkml:trace contextRef="#ctx0" brushRef="#br2" timeOffset="129462.99">26582 13302 30 0,'-4'22'15'0,"1"-26"-12"0,3 8 23 0,-4 2-26 0,1 0 1 15,-4 4-1-15,0 2 0 16,0 1-1-16,3-4 0 15,0-3-3-15,4-3 1 16,0-3-6-16,8-9 0 16</inkml:trace>
  <inkml:trace contextRef="#ctx0" brushRef="#br2" timeOffset="129668.28">26635 13161 34 0,'0'12'17'0,"3"-9"-10"0,1 0 29 0,-4-3-34 15,3 4 0-15,-3-1 0 16,0-3 1-16,0 0-7 16,0 0 1-16,4-7-9 15,-4-2 1-15</inkml:trace>
  <inkml:trace contextRef="#ctx0" brushRef="#br2" timeOffset="130750.35">26691 12994 21 0,'0'0'10'0,"0"25"3"16,0-25 2-16,4 4-12 15,-4-4 1-15,3 0 2 16,-3 0 0-16,4-4-8 16,3-8 1-16,0 6 4 0,0-4 1 15,0 4-2 1,0-3 0-16,-3-7-2 0,-1-3 1 15,4 0-1-15,-3 0 1 16,-1 4-1-16,4-1 0 16,-7 7 0-16,4 2 0 15,-4 7-1-15,0 0 1 16,-4 4-2-16,1-1 1 16,-1 3 0-16,4 3 0 15,-3 1 0-15,3-1 0 16,0 1 0-16,0 2 1 0,0-2 0 15,0-4 0-15,3 3 0 16,1 1 0-16,-4 5 0 16,3-5 0-16,-3-1 0 15,0-3 0-15,0 1 0 16,-3-4 0-16,-1 0-1 16,4-3 1-16,-3-3 0 15,3-3 0-15,-4 2 0 16,1-5 1-16,-1 3-1 15,1-1 0-15,-1 4 1 16,1 0 0-16,-5 0-1 16,5-3 1-16,-4 3-1 15,3-1 0-15,1-2 0 16,-1 3 1-16,1-3-1 16,-1 3 0-16,1 0 0 15,3 3 0-15,0 0 0 0,0 0 1 16,0 0-1-16,3 0 1 15,1 0-1-15,3 3 1 16,0 0-1-16,0-3 1 16,4 0-1-16,3 0 0 15,0 0-1-15,0-3 1 16,-4 0 0-16,1 3 0 16,-4 0-1-16,0-4 1 15,-7 4-1-15,0 0 1 16,-3-6 0-16,-1 3 1 15,-3 0-1-15,-4 3 1 0,4 0-1 16,-7 3 1-16,-3 6-1 16,-12 1 1-16,-2-4-6 15,-5 7 0-15,1 2-6 16,10-2 1-16</inkml:trace>
  <inkml:trace contextRef="#ctx0" brushRef="#br2" timeOffset="133199.1">26621 12273 13 0,'0'6'6'0,"0"-9"3"0,0 3 7 0,0 0-13 16,0 0 0-16,0-6 4 16,0 0 1-16,0-1-9 15,0 1 0-15,0 0 6 16,0 0 0-16,0-1-2 16,0 4 0-16,-4-3-2 15,4-3 0-15,0-10-4 16,0 3 1-16,0-9-5 15,0 3 0-15,0-3-3 16,0 3 1-16</inkml:trace>
  <inkml:trace contextRef="#ctx0" brushRef="#br2" timeOffset="133437.5">26599 11931 28 0,'11'19'14'0,"-4"-13"-8"0,-7-6 25 16,7 0-30-16,-3-3 1 15,-1 0 0-15,1-3 1 16,-1 0-4-16,1-1 0 16,-1-2 2-16,-3-4 0 0,4 4-2 15,-4-4 1-15,0 4-5 16,0 3 0-16,0-4-6 15,0-8 0-15</inkml:trace>
  <inkml:trace contextRef="#ctx0" brushRef="#br2" timeOffset="133668.04">26649 11564 27 0,'0'4'13'0,"0"-8"0"15,0 4 17-15,0 0-29 16,0-6 1-16,0 6 3 16,0 0 1-16,3-6-7 15,-3 0 1-15,0 6 3 0,4-7 0 16,-1 1-4-16,-3-3 1 16,0-1-7-1,0-5 0-15,0-1-6 0,0-6 0 16</inkml:trace>
  <inkml:trace contextRef="#ctx0" brushRef="#br2" timeOffset="133860.9">26681 11169 33 0,'3'0'16'0,"-3"-9"-18"15,4 3 24-15,-1-1-22 16,1-2 0-16,-1 0-5 16,1 2 0-16,-4-2-1 15,3-10 0-15</inkml:trace>
  <inkml:trace contextRef="#ctx0" brushRef="#br2" timeOffset="134100.63">26705 10702 30 0,'0'-3'15'0,"7"-3"-14"0,-7 6 24 15,4-7-25-15,-1 1 0 16,1 0-5-16,-4-4 1 16,0 1-3-1,0-7 1-15</inkml:trace>
  <inkml:trace contextRef="#ctx0" brushRef="#br2" timeOffset="134322.93">26702 10360 27 0,'3'-6'13'0,"8"12"-13"16,-8-9 19-16,-3 3-20 15,4-6 1-15,-1 0-6 16,1-1 1-16,0 1 2 15,-1-3 0-15,1-4-4 16,-1-3 0-16</inkml:trace>
  <inkml:trace contextRef="#ctx0" brushRef="#br2" timeOffset="134549.54">26762 10040 18 0,'-4'0'9'0,"11"-12"-7"0,-3 6 18 16,-1-4-21-16,1 4 1 15,-1 0-7-15,-3-4 0 0,4-5 4 16,-4-1 1-16</inkml:trace>
  <inkml:trace contextRef="#ctx0" brushRef="#br2" timeOffset="134804.69">26818 9601 23 0,'4'-3'11'0,"-4"-9"-4"15,3 5 20-15,1-2-26 16,-1 0 1-16,-3-1-1 0,0 1 0 16,0-1-2-16,0-2 0 15,0 6-5-15,0-1 1 16,4 1-4-16,-4-6 0 15</inkml:trace>
  <inkml:trace contextRef="#ctx0" brushRef="#br2" timeOffset="135044.49">26815 9335 31 0,'3'-3'15'0,"-3"-10"-16"0,0 13 27 0,0 0-24 15,4-6 1-15,-4-3-1 32,-4-1 1-32,4 4-5 0,0-4 1 15,0 1-1-15,0 0 0 0,4-1-8 16,-4-12 1-16</inkml:trace>
  <inkml:trace contextRef="#ctx0" brushRef="#br2" timeOffset="135271.04">26783 8990 25 0,'-4'0'12'0,"15"-9"-2"0,-11 2 14 16,0 7-24-16,3-9 1 16,1 3 0-16,0-4 0 15,-1 4-2-15,-3-3 1 16,0-4-4-16,0 0 1 16,0 1-6-16,-3 6 0 15</inkml:trace>
  <inkml:trace contextRef="#ctx0" brushRef="#br2" timeOffset="135464.01">26783 8714 22 0,'3'3'11'0,"4"7"-13"15,-7-10 13-15,0 0-18 16,0 0 0-16,4-4-3 16,-4-2 0-16</inkml:trace>
  <inkml:trace contextRef="#ctx0" brushRef="#br2" timeOffset="136889.09">26811 8573 45 0,'-3'6'22'0,"6"-15"-28"0,-3 9 50 0,0 0-42 15,4-3 0-15,-4 3 0 16,3-7 1-16,1 1-4 16,3 6 0-16,-7 0 2 15,3-3 1-15,-3 3-2 16,0-3 0-1,-3 3 0 1,-1 0 0-16,4 3 0 16,-3 3 0-16,-1 0 0 15,-3 1 0-15,0-4 0 16,4 3 0-16,-5-3-1 16,5 4 1-16,-1 2-1 15,4 0 1-15,0 4-1 16,4 3 0-16,-4-7 0 0,3 0 1 15,1 1 0-15,0-7 0 16,-1-3 0-16,4-6 0 16,0-1 0-16,0-5 0 15,0-4 0-15,0 1 0 16,0-4-1-16,0 0 1 16,-3 3-1-16,0 4 1 15,-4-4 0-15,0 3 0 16,-4 1-1-16,0-1 1 15,-3-2 0-15,-3 2 0 16,-1 1 0-16,1 2 0 0,-1 4 0 16,0 3 0-16,1 3 0 15,3 9 1-15,0 1-1 16,3-1 1-16,1 7-1 16,-1 2 1-16,1 8-1 15,3-4 0-15,0-1 0 63,0-2 0-63,3-3 0 0,4 0 0 31,-3-4 0-31,3 1 0 0,0-7 0 31,3-3 1-31,1-3-1 0,0-3 0 0,-1-3 0 16,1-10 0-1,-4 4 0 1,0-4 0-16,-4-6 0 0,-3 3 0 0,0 7 0 0,-3 5 0 0,-1-5 0 0,-3 5 0 0,0 1 0 0,0 0 0 16,-3 0 0-16,-1 6 0 0,0 0 0 0,4 0 0 15,0 3 0-15,0-3 0 16,0 12-1-16,4 1 1 16,-1 3-1-16,4-4 1 15,0 1-1-15,0-1 1 16,0 4 0-16,0-4 0 47,4 1 0-32,3-4 0-15,-4 1 0 16,8-7 1-16,-1 0-1 0,5-9 0 0,-5-7 0 0,1-2 1 0,-4-1-1 0,0-6 1 0,-7 6-1 16,0 1 0-16,-4-1 0 15,-3 3 0-15,-3-2 0 16,-1 5 0-1,1 1 0 1,-1 3 0-16,4 2 0 0,3 4 0 0,1 0 0 16,-4 4 0-16,3-1 0 15,1 3 1-15,-1 0-1 16,1 7 0-16,3-1 0 31,0 4 1 0,-4 0-1-31,1-4 0 0,3 1 0 0,0-1 0 0,3 1 0 0,4-7 0 0,0 0 0 16,4-2 0-16,-1-1 0 0,1-6 0 16,-4-7 0-16,-3-6 0 15,-1 1 0-15,1 2 0 16,-4-2-1-16,-4-1 1 16,1 0-1-16,-1 0 1 15,1 1-1-15,-1 2 1 16,-3 1 0-16,0 2 0 15,0 1 0-15,3 6 0 16,1 6 0-16,3 6 1 16,-4 4-1-16,1-4 1 0,3 7-1 15,0-4 0-15,-4 4-3 16,1-3 1-16,3-4-12 16,0-6 0-16</inkml:trace>
  <inkml:trace contextRef="#ctx0" brushRef="#br2" timeOffset="138872.16">26300 12201 19 0,'0'0'9'0,"7"6"3"0,-7-6-2 0,0 0-8 16,0 0 0-16,0-6 0 16,0 0 1-16,0 3-3 15,0 3 1-15,0-10 2 16,0-2 0-16,0-4 0 16,0-3 0-16,0-3 0 15,-4 0 0-15,4 0-1 16,0-6 0-16,0 0 0 15,0-3 0-15,0 2-1 16,4 1 1-16,-1-6-1 0,-3 2 0 16,0-2 0-16,0-1 1 15,0 7-1-15,0 0 0 16,0-4 0-16,-3 4 1 16,-1-3-2-16,1-1 0 15,-1 7 0-15,1 0 1 16,-1 3-1-16,0 0 1 15,1 0-1-15,3-3 0 16,3 0 1-16,-3 0 0 16,4-3 0-16,-4 6 0 0,0 0-1 15,0 0 0-15,0-3 0 16,0 0 1-16,-4 0-1 16,1 0 1-16,3 0-1 46,-4 3 1-46,4-3 0 0,0 0 0 0,0-1-1 0,0 5 0 0,0-1 1 16,0 0 0-16,0 0-1 16,4 3 1-16,-1-3-1 15,-3 0 1-15,0 0-1 16,4 0 0-16,0-3 0 16,-1-3 0-16,1 0 0 15,-4 9 0-15,0 0 0 16,0-3 0-16,0 3 1 15,0-3 0-15,0-3-1 0,0 3 1 16,-4 0 0-16,1 0 0 16,-1 3-1-16,0 4 0 15,1-4 0-15,-1-6 0 16,1-3 0-16,-1 6 1 16,1 0-1-16,-1 0 0 15,1 0 0-15,-1-6 0 16,4 6 0-16,0-3 0 15,0 3 0-15,0-3 1 16,0-7-1-16,4 7 0 16,-1 3 0-16,1 0 0 15,-1 0 0-15,1 0 0 0,-1-3 0 16,-3-6 0-16,4 3 0 16,-4 6 0-16,0 3 0 15,0-3 0-15,0 0 0 16,0 3 1-16,0-6-1 15,0 0 0-15,-4-3-1 16,1 0 1-16,-1-1 0 16,1 7 0-16,-1-12 0 15,4 9 0-15,0-7 0 16,0 7 0-16,0 0 0 16,0 0 0-16,4-3 0 15,-4 0 0-15,0-1 0 16,3 1 0-16,1-3 0 15,-4 3 0-15,3 15 0 16,1-6 0-16,3-3 0 16,-3 4 0-16,-4-4 0 0,0-3 1 15,0-1-1-15,3-2 0 16,1 3 0-16,-1-3 0 16,1 3 0-16,-1-7 0 15,1 7 0-15,-4-3 0 16,3 6 0-16,1 3 0 15,-1 1 0-15,-3-4 0 16,0 0 0-16,0 0 0 16,4 3 0-16,-1 0 0 15,-3 0-1-15,4 0 1 0,-1 4 0 16,-3-7 0-16,0 6 0 16,0-3 0-16,0 13 0 15,0 0 0-15,-3-4 0 16,-1-2 0-16,4-1 0 15,0 1 1-15,4 2-1 16,-1 1 1-16,1-4-2 16,-1 7 0-16,5-3-7 15,2 2 1 1</inkml:trace>
  <inkml:trace contextRef="#ctx0" brushRef="#br2" timeOffset="140822.49">26402 8667 13 0,'3'6'6'0,"1"-12"13"0,-4 6-21 0,0 0 7 16,3 0 1-16,1 0 4 15,0 0 1-15,-1 3-13 16,1-3 1-16,-1 3 8 16,4 0 1-16,0 1-2 15,0-1 1-15,4-3-2 16,-1 3 0-16,-2 0-1 16,2 0 0-16,4 0 0 15,4-3 0-15,3 0-1 16,0 3 0-16,7-3-1 15,1 0 1-15,-5-3-1 16,5-3 1-16,2 0-1 16,1 3 0-16,0-4 0 0,0 7 1 15,-1 0-1 1,1-3 0-16,-4 6-1 0,0-3 0 16,1 7 0-16,2-7 0 15,-2 0-1-15,-1 3 1 16,0-3-1-16,0 0 1 15,-3 3-1-15,0 0 1 16,-4 0-1-16,-3-3 1 16,-4 3-1-16,0-3 0 15,-4 0 0-15,1 3 0 16,-4-3-1-16,0 0 1 16,-3 0-1-16,3 0 1 15,-7 0-1-15,3 0 1 0,1 3 0 16,-1 1 0-16,-3-4-1 15,4 3 1-15,-4 0-1 16,0 0 1-16,0 0 0 16,0 0 0-16,0 4-1 15,0 2 1-15,0 3 0 16,0 7 0-16,0 0 0 16,0-6 1-16,0 2-1 15,0 4 0 16,0 3-1-31,0 3 1 0,-4 3 0 0,1 7 1 0,-1-10-1 16,1 3 0-16,-1 0 0 16,1 4 0-16,-1 2 0 15,1 1 0-15,3-7 0 16,0 7 0-16,0-4 0 16,3 10 0-16,1-7 0 15,-1-6 0-15,-3 1 0 0,0-1 0 16,0 0 0-16,0 3 1 15,0 1-1-15,4-1 0 16,-4-6 0-16,0 3 0 16,0 4-1-16,-4-4 1 15,1 0 0-15,3 4 0 16,0-4 0-16,0 3 0 16,0 0 0-16,3 4 0 15,1 3 0-15,-4-10 0 16,0 0 0-16,0 7 1 0,0-1-2 15,0 4 1-15,0-4 0 16,0-6 0-16,0 7 0 16,0-4 0-16,-4 1 0 15,1-1 0-15,-1 0 0 16,1-2 0-16,-1-1-1 16,0 3 1-16,1-3 0 15,-1 4 0-15,1 2 0 16,3-2 0-16,0-4 0 15,0 0 0-15,-4 3 0 16,1 4 0-16,-1-1 0 16,1-5 0-16,-1-1 0 15,1-3 0-15,-4 6 0 16,0 1 0-16,0-1 0 16,3-3 0-16,0 0 0 0,1-3 1 15,3 7-1-15,0 2 0 16,0 1 0-16,-4-7 0 15,1 3 0-15,-1 4 0 16,1-1 0-16,-1-2 0 16,1-1-1-16,-4 0 1 15,0-9 0-15,0-3 0 16,0 6 0-16,0 0 0 16,-1 0 0-16,1 1 0 15,0 5 0-15,4 0 0 0,-1 1 0 16,1 5 0-16,-4 4 0 15,3-6 1-15,1 5-1 16,3 4 0-16,0 6 0 16,0-9 0-16,0 3 0 15,0 0 0-15,0 0-1 16,0 0 0-16,0 9-1 16,0 7 1-16,-4-7-1 15,-3 7 0-15,-4 5-1 16,-3-8 0-16,-7-4-3 15,-7-6 0-15,-7-9-11 16,-4-19 0-16</inkml:trace>
  <inkml:trace contextRef="#ctx0" brushRef="#br2" timeOffset="142175.71">27097 8861 12 0,'14'10'6'16,"-10"-26"3"-16,-4 16 7 0,3-9-16 16,1-1 1-16,-4 1 1 15,0 3 1-15,0-1-2 16,0 7 1-16,0 0 3 16,0 3 0-16,0 4 0 15,0 2 1-15,0-3-1 16,0 7 1-16,3 6-3 0,1 3 1 15,-1 6-1-15,4 0 0 16,0 7-1-16,0 5 0 16,4 4-1-16,3 3 0 15,0 4-1-15,0-4 0 16,-3 0-2-16,-4-16 1 16,0-3-4-16,-4-9 1 15,-3 0-5-15,-7-13 0 16,-3-18-3-16,-8-10 1 15</inkml:trace>
  <inkml:trace contextRef="#ctx0" brushRef="#br2" timeOffset="142459.18">26723 8783 30 0,'0'22'15'0,"14"16"-11"15,-14-35 24-15,4-3-28 16,3 3 0-16,3 6 0 16,1 10 0-16,3 9 1 15,4 4 0-15,3 15 2 16,3 6 0-16,5 7-1 16,-5 2 1-16,1-5-1 15,0-1 1-15,-1-6-4 16,-6-3 0-16,-4-9-5 0,-3-10 1 15,-4-9-6-15,-7-13 0 16,-4-12-1-16,-3-6 1 16</inkml:trace>
  <inkml:trace contextRef="#ctx0" brushRef="#br2" timeOffset="142716.73">26395 8767 21 0,'25'79'10'0,"31"12"-4"0,-35-60 18 0,7 19-20 16,11 19 0-16,4 10 3 16,6 21 0-16,7-3-9 15,4 3 0-15,-3 10 5 16,-4-16 1-16,-4-3-4 15,-7-3 0-15,-13-16-7 16,-8-19 1-16,-11-12-5 16,-10-19 0-16</inkml:trace>
  <inkml:trace contextRef="#ctx0" brushRef="#br2" timeOffset="143015.79">26374 9203 38 0,'35'60'19'0,"7"50"-21"0,-21-89 33 16,4 17-31-16,7 6 0 15,0 16 0-15,6 5 1 16,-2 14 0-16,3-7 0 15,3 13 1-15,4-10 0 16,0 13-1-16,-1-1 1 0,1 4-1 16,-3-9 0-16,-5-10-4 15,-9-6 0-15,-8-10-6 16,-7-15 1-16,-11-16-4 16,-6-19 0-16</inkml:trace>
  <inkml:trace contextRef="#ctx0" brushRef="#br2" timeOffset="143302.31">26377 9721 35 0,'32'50'17'0,"3"47"-19"16,-17-72 30-16,7 19-27 0,10 16 1 15,4 15 2-15,3 19 1 16,4 6-4-16,3 4 1 16,1 2 2-16,-1-8 1 15,-10-11-2-15,-7 1 1 16,-4-13-5-16,-7-15 1 16,-7-13-7-16,-3-12 1 15,-8-7-6-15,-6-19 1 16,-8-15-3-16,-3-13 1 15</inkml:trace>
  <inkml:trace contextRef="#ctx0" brushRef="#br2" timeOffset="143602.91">26384 10172 27 0,'-10'6'13'0,"20"35"-7"15,-3-22 22-15,7 12-27 16,8 23 1-16,9 8 2 15,8 14 0-15,3 18-3 16,8 9 1-16,-8 10 4 16,11 3 0-16,0 0-1 15,-4-3 0-15,-6-19-3 16,-8-9 0-16,-7-4-5 16,-7-21 1-16,-6-13-4 15,-8-16 1-15,-4-18-3 16,-6-23 0-16,-8-8 1 15,-10-23 1-15,-4-9 1 16,-3-16 0-16,-7-13-3 16,-8-5 1-16,-6-4 0 15,0 6 0-15</inkml:trace>
  <inkml:trace contextRef="#ctx0" brushRef="#br2" timeOffset="143992.24">26388 10630 37 0,'0'22'18'0,"24"59"-20"0,-9-46 39 0,6 15-36 0,14 19 1 15,4 19 1-15,0 9 1 16,-1 0-4-16,-2 1 0 16,-5-8 2-16,-2-8 0 0,-1-10-1 15,-3-9 1 1,-4-13-3-16,-7-12 0 0,-4-10-2 16,-10-12 0-16,-7-13-2 15,0-13 1-15,0-9-3 16,-3-12 1-16,-8-13 0 15,0-9 1-15,-6-4 1 16,-8-5 0-16,-7-4 1 16,-3 3 1-16,3 7 1 15,0 6 0-15,8 9 0 16,2 16 1-16,8 15 0 16,11 10 1-16,2 16 2 15,5 12 1-15,6 16 1 16,8 13 1-16,7 18 1 15,10 3 0-15,-3 10-1 16,-1-6 0-16,-3 2-3 16,-6-12 1-16,-8-12-6 15,-4-13 1-15,-6-13-12 16,-8-21 1-16</inkml:trace>
  <inkml:trace contextRef="#ctx0" brushRef="#br2" timeOffset="144696.79">27799 7253 33 0,'10'0'16'0,"1"22"-6"16,-11-13 17-16,0 10-25 15,-3 6 1-15,-12 9 1 16,-9 14 1-16,-4 14-6 16,-11 17 0-16,-4 15 3 15,-10 22 1-15,-3 12-4 16,0 10 1-16,3-3-5 15,14-16 1-15,7-15-10 16,4-13 1-16</inkml:trace>
  <inkml:trace contextRef="#ctx0" brushRef="#br2" timeOffset="145223.74">27160 8407 36 0,'-10'56'18'0,"-1"-12"-14"0,8-35 26 0,-4 7-30 16,0 0 1 0,0 3 4-1,-1-7 0-15,5 1-5 16,3-7 0-16,7-3 3 16,4 0 0-16,6-6 0 15,8-6 0-15,3-1-2 16,-3 1 0-16,-4-1 0 15,4 4 1-15,-4 6-1 16,0-3 1-16,-3 0-2 16,-4 3 1-16,-7-3-1 0,-4-3 1 15,-3 6-2-15,-3-7 0 16,-1 1 0-16,-3 0 1 16,0-4-1-16,0-2 0 15,4-10 1-15,-4 0 1 16,-4 0-1-16,-3 0 0 15,-7 3-1-15,-4-3 0 16,0-12-13-16,1-13 1 16,6 6-2-16,7 10 1 15</inkml:trace>
  <inkml:trace contextRef="#ctx0" brushRef="#br2" timeOffset="147009.15">28046 5089 38 0,'14'-6'19'0,"0"3"-10"16,-14 3 19-16,4 3-25 16,-4 3 0-16,0 3 1 15,-4 4 1-15,1 6-7 16,-8 6 1-16,-7 12 4 15,1 4 0-15,-1 9-3 16,0 4 1-16,-3 8-1 16,0-5 0-16,3-7-5 15,4-9 1-15,4-10-10 16,6-9 1-16,4-16-1 16,0-6 0-16</inkml:trace>
  <inkml:trace contextRef="#ctx0" brushRef="#br2" timeOffset="147520.81">27989 5061 34 0,'15'0'17'0,"6"-19"-16"0,-18 16 33 15,4 0-31-15,4-4 0 16,-1 1 3-16,5 0 1 0,-1 6-8 15,3-6 0-15,4 2 6 16,8 4 0-16,-1 10-2 16,0-4 1-16,-3 7-2 15,-4 12 0-15,-7-10-2 16,-10 1 1-16,-11 9-2 16,-8 3 1-16,-9 4-1 15,-4-7 0-15,-8-6 0 16,-3 0 0-16,-3-7 0 15,7-3 1-15,0-2-1 16,6-1 1-16,8-3-1 16,4 0 1-16,2 0-1 15,8 1 0-15,7 2 0 16,0-6 1-16,7 9-1 16,0-6 1-16,4 10 0 15,3 6 0-15,-3 6 0 16,-1 0 0-16,1 9 0 15,0-5 0-15,-4 5 0 0,0 4 0 16,-4-1 0-16,1-5 0 16,-4-4 0-16,0 3 0 15,0-6-2-15,0-3 1 16,0-3-6-16,0-6 0 16,3-4-8-16,8-9 1 15</inkml:trace>
  <inkml:trace contextRef="#ctx0" brushRef="#br2" timeOffset="147762.97">28205 5732 39 0,'-4'19'19'15,"-7"28"-15"-15,11-38 29 0,-3 4-33 16,-1-4 0-16,1 0-1 16,3 1 1-16,-4-7-3 15,4 0 1-15,0-3-9 16,7-6 0-16,0-16-1 16,4-3 1-16</inkml:trace>
  <inkml:trace contextRef="#ctx0" brushRef="#br2" timeOffset="147910.26">28219 5541 37 0,'10'3'18'0,"8"19"-24"0,-11-16 36 16,0 0-31-16,0 4 1 16,0-10-10-16,0 3 0 15,0-3 5-15,-7 0 1 16</inkml:trace>
  <inkml:trace contextRef="#ctx0" brushRef="#br2" timeOffset="148693.4">28547 5537 44 0,'28'4'22'0,"11"14"-27"0,-18-14 41 16,11 2-36-16,7 0 0 15,-1-3-3-15,-6 0 0 16,-4 4-5-16,-10-4 0 15,-11 3-4-15,-7 0 0 16</inkml:trace>
  <inkml:trace contextRef="#ctx0" brushRef="#br2" timeOffset="148873.31">28536 5810 45 0,'35'35'22'0,"29"-20"-31"16,-43-11 42-16,4-1-39 15,3 0 0-15,0 3-16 16,-7 0 0-16</inkml:trace>
  <inkml:trace contextRef="#ctx0" brushRef="#br2" timeOffset="149383.01">29069 5838 48 0,'-18'44'24'0,"8"0"-25"15,6-34 40-15,-3 2-39 16,0 16 0-16,-4-2 1 16,4-5 0-16,4-2-4 0,3-3 1 15,3-7-7-15,12-5 1 16,6-8-6-16,0-11 1 16</inkml:trace>
  <inkml:trace contextRef="#ctx0" brushRef="#br2" timeOffset="149564.16">29097 5537 47 0,'4'4'23'0,"-1"18"-20"0,4-16 42 0,-3 0-45 15,3 7 0-15,0-7-7 16,3 3 0-16,5 1-4 15,2-7 0-15</inkml:trace>
  <inkml:trace contextRef="#ctx0" brushRef="#br2" timeOffset="149833.41">29499 5409 30 0,'0'63'15'0,"-17"-7"-5"15,13-40 12-15,-3 9-23 0,-7 3 0 16,3-6-3-16,1-3 1 15,-1 3-1-15,-3-10 0 16,4-2-6-16,-5-4 1 0</inkml:trace>
  <inkml:trace contextRef="#ctx0" brushRef="#br2" timeOffset="150282.7">29210 5550 34 0,'4'3'17'0,"10"25"-12"16,-7-21 32-16,3-1-34 16,1 0 1-16,3 0 2 15,4-6 0-15,6-3-8 16,5-3 1-16,-1-3 5 16,0-1 0-16,-3 4-2 15,-1 0 0-15,1-1-2 16,-7 4 1-16,-4 6-2 15,-4 7 1-15,-3 2-1 16,-3 4 0-16,-4 0-1 16,-4 3 1-16,4-7-1 15,-3 1 1-15,-1 2-1 0,1-2 0 16,-1-4-1-16,4-6 0 16,0 4-1-16,0-7 1 15,0 0-1-15,0 0 1 16,0 0 0-16,7 3 0 15,0-3 1-15,4 0 1 16,0 0 1-16,-1 0 0 16,4 6 1-16,0 3 1 15,1 7 0-15,-1 3 0 16,0 3-1-16,-4 0 1 0,4 0-3 16,1-7 1-16,-1 1-11 15,3-10 0-15</inkml:trace>
  <inkml:trace contextRef="#ctx0" brushRef="#br2" timeOffset="150808.34">29743 6303 40 0,'7'25'20'0,"0"-13"-13"0,-4-6 29 0,1-6-36 16,-4 0 1-16,0 0 0 15,3-12 1-15,4-1-2 16,1 4 1-16,-1-4 1 16,0-2 1-16,3-4-1 15,4-3 0-15,4 3 0 16,0 7 0-16,3 2-1 16,0 4 0-16,0 6-3 15,-3 6 1-15,-4 4-7 16,3-1 0-16,-6 0-8 15,-7 1 1-15</inkml:trace>
  <inkml:trace contextRef="#ctx0" brushRef="#br2" timeOffset="151152.28">29993 6450 47 0,'14'19'23'0,"7"-7"-24"0,-13-9 38 16,6-3-36-16,0-3 1 15,3 0-2-15,-3-6 1 16,1-7-2-16,-5 0 1 16,-3-2-1-16,-7-1 1 15,-3 0-2-15,-8 3 1 0,1 4-1 16,-1 5 1-1,-10 26-1 1,3 0 0-16,4 6 1 16,7 3 0-16,3 4 0 15,4 9 1-15,0-13 0 16,4 0 1-16,0-6-4 16,3-3 0-16,-4-4-9 15,8-8 1-15</inkml:trace>
  <inkml:trace contextRef="#ctx0" brushRef="#br2" timeOffset="151455.31">30328 6481 25 0,'7'10'12'0,"-7"9"-8"0,0-16 10 15,-3 0-14-15,-4 3 0 16,-4 3 1-16,1-2 0 15,-4 5 0-15,-1 1 1 16,1-1 0-16,-3 1 0 16,3-1 0-16,3-2 1 15,-3-1-1-15,7-2 1 16,0 2-2-16,0 0 0 16,3 4-1-16,1-1 1 0,3 1-1 15,0 0 0-15,0-1-3 16,3 1 1-16,1-4-6 15,-1-3 1-15,4 1-3 16,0-7 1-16</inkml:trace>
  <inkml:trace contextRef="#ctx0" brushRef="#br2" timeOffset="151739.59">30621 5867 37 0,'-3'-16'18'0,"-8"25"-17"16,11 1 36-16,-4 9-36 15,1 12 0-15,-4 7 0 16,-7 15 0-16,-7 3-2 0,-8 20 1 15,-2 11 1-15,-5 1 1 16,5 0-2-16,-1-3 0 16,4-13-3-16,3-19 0 15,4-18-9-15,3-23 0 16</inkml:trace>
  <inkml:trace contextRef="#ctx0" brushRef="#br2" timeOffset="152130.91">30371 6644 5 0,'42'16'2'0,"14"-13"8"16,-41-6-15-16,-1 3 5 15,3 0 0-15,-3-3 3 16,1 3 1-16,-1 0-1 15,-4-3 0-15,1 6 3 16,-1-6 0-16,-3 3 2 16,0 3 1-16,1-6-2 15,-8 3 1-15,3 0-4 16,-3 0 0-16,0 3-2 16,0 0 1-16,-3 3-3 15,-5 4 0-15,1-1-2 0,0 1 0 16,0-4-3-16,0 0 1 15,0 0-3-15,4 1 0 16,3-1-1-16,3-3 1 16,1 3 0-16,3 1 1 15,0-4 1-15,0 0 0 16,-4 0 2-16,1 0 0 16</inkml:trace>
  <inkml:trace contextRef="#ctx0" brushRef="#br2" timeOffset="152550.19">30798 6833 10 0,'7'3'5'0,"10"0"0"16,-17-3 10-16,0 0-14 15,0 0 0-15,0 0 0 16,0 0 0-16,-3 3-2 15,-1 6 1-15,-6 7 0 16,-1 6 0-16,-7 0-1 16,4 12 1-16,-3 7 2 15,-1 6 0-15,0 0 1 16,-3 7 1-16,4-4 1 16,-1-6 0-16,-3 3-1 15,0-7 0-15,-4-5-2 16,0-10 0-16,0-6-1 0,4-10 0 15,4-9 0-15,3-3 1 16,3 0 0-16,0-6 1 16,11-4 0-16,11-3 0 15,0 1-1-15,3-1 0 16,3 3-1-16,4-2 0 16,-3-1-3-16,7 0 1 15,10-2-6-15,4-11 0 0,3-11-5 16,1-11 1-16</inkml:trace>
  <inkml:trace contextRef="#ctx0" brushRef="#br2" timeOffset="152796.53">31122 6252 25 0,'4'51'12'0,"-26"46"0"16,19-72 18-16,-1 19-30 16,-3 0 0-16,-3 9 1 15,-4 0 1-15,0-9-3 16,-1 3 1-16,1-9 0 16,4-4 0-16,-1-12-5 15,4-6 0-15,0-3-6 16,3-7 1-16</inkml:trace>
  <inkml:trace contextRef="#ctx0" brushRef="#br2" timeOffset="153089.99">31048 6977 23 0,'7'19'11'0,"14"12"-5"0,-14-28 14 16,4 3-15-16,3 4 1 15,0-4 1-15,4-3 1 16,3-3-11-16,0-3 1 0,0-3 6 15,-3-7 1-15,3-2-4 16,-10-4 1-16,-1-3-2 16,-6-3 0-16,-4 6-1 15,-7 3 1-15,-4 10-1 16,-3 12 1-16,0 7 1 16,0 6 0-16,3 9 1 15,4 6 1-15,0 7-1 16,0-6 1-16,7-4-1 31,4 0 1-31,3-3-7 0,7-6 1 0,3-6-11 16,-3-10 1-16</inkml:trace>
  <inkml:trace contextRef="#ctx0" brushRef="#br2" timeOffset="153720.34">27633 6331 46 0,'4'3'23'0,"-4"-12"-21"0,0 2 35 16,-4 4-37-16,-3-3 0 15,-7 6 1-15,-4 6 1 16,1 7-2-16,-5 5 0 16,1-2 0-16,0 3 1 15,4 3-1-15,2 6 0 16,5 0-3-16,6-3 1 15,4-3-3-15,7-3 0 0,4-9-4 16,3-7 0-16,0-10-5 16,4-5 1-16</inkml:trace>
  <inkml:trace contextRef="#ctx0" brushRef="#br2" timeOffset="154035.34">27644 6607 38 0,'7'37'19'0,"3"-27"-20"0,-6-13 35 0,3 3-34 16,0-3 1-16,0 3-1 16,4-7 1-16,-1-5-1 15,4-7 0-15,0-3-1 16,1-3 1-16,-1-3-1 0,0 6 1 15,0 0-1 1,0 3 1-16,-3 3 0 0,-4 7 0 16,3 6 0-1,-3 6 1-15,4 9 0 0,-1 7 1 16,-3 9-2-16,1 1 1 16,-1 5-3-16,0-3 0 15,0-2-10-15,0-7 1 16</inkml:trace>
  <inkml:trace contextRef="#ctx0" brushRef="#br2" timeOffset="154470.1">28529 6660 49 0,'0'0'24'0,"-3"13"-26"0,-1-10 41 16,-3 6-37-16,-4 4 0 16,1 2 1-16,-8 10 0 15,-3 1-4-15,7 8 0 16,0 4 2-16,3-1 1 15,4-5-7-15,4-7 1 16,-1-10-9-16,8-8 0 0,10-20-2 16,0-9 0-16</inkml:trace>
  <inkml:trace contextRef="#ctx0" brushRef="#br2" timeOffset="154651.21">28427 6431 36 0,'3'28'18'0,"11"-6"-14"15,-6-15 33-15,6-1-37 16,0 0 0-16,3 0-4 16,5 1 1-16,-1-4-7 15,3 0 0-15</inkml:trace>
  <inkml:trace contextRef="#ctx0" brushRef="#br2" timeOffset="154878.23">28857 6412 30 0,'-21'41'15'0,"-7"31"-6"0,21-44 16 16,-4-2-25-16,-3 5 0 15,0-3-7-15,3-6 0 16,1-9 1-16,3-10 0 0</inkml:trace>
  <inkml:trace contextRef="#ctx0" brushRef="#br2" timeOffset="155298.06">28639 6475 30 0,'10'22'15'0,"15"0"-4"16,-15-16 22-16,4 4-29 16,1-4 0-16,2 3 3 15,4-6 1-15,8-3-10 16,2-3 0-16,-2-6 5 15,-5 3 1-15,-6 2-3 16,-4 1 1-16,-3 6-2 16,-1 4 0-16,-3 5-1 0,-3 4 0 15,3-7-2-15,-4 4 1 16,1 3-1-16,-1-10 0 16,1 3 0-16,-4 1 1 15,0-1 0-15,0-3 0 16,0 1 1-16,3-1 1 15,1 0 1-15,-4-3 1 16,0 4-1-16,0-1 0 16,7 6 0-16,-3 7 0 15,3 6 0-15,3-3 1 0,1 6-2 16,-1 1 1-16,5 5-1 16,2-12 0-16,4-3-8 15,0-10 1-15,1-9-7 16,6-9 1-16</inkml:trace>
  <inkml:trace contextRef="#ctx0" brushRef="#br2" timeOffset="155912.47">29679 7394 55 0,'18'0'27'0,"-18"-3"-31"0,0 6 50 0,-7 6-46 16,-7-2 1-16,-7-1-1 16,-4 3 0-16,0 1-1 15,7-1 1-15,1-3-1 16,3 4 1-16,3-1-2 16,1-6 1-16,3 0 0 15,3 0 0-15,0 1-1 16,1-1 1-16,10 3 1 15,4 3 0-15,-1 1 1 16,1 2 0-16,3-2-1 16,-7 2 1-16,-4 1-1 15,-6 6 1-15,-8 0-2 16,1 6 1-16,-1-10-5 0,1 4 0 16,-1-3-8-16,4-4 0 15,-4-9-2-15,1 4 1 16</inkml:trace>
  <inkml:trace contextRef="#ctx0" brushRef="#br2" timeOffset="156194.26">29764 7598 31 0,'0'22'15'0,"-4"12"-16"0,4-28 26 0,0 7-23 15,-3-1 0-15,3 4 2 16,0-6 0-16,3-1-5 16,1-3 1-16,3 0 3 15,4-2 1-15,3-4-2 16,0-10 1-16,0-2-4 16,0-4 0-16,0 0-6 15,0 1 1-15,0-4-6 16,0 0 0-16</inkml:trace>
  <inkml:trace contextRef="#ctx0" brushRef="#br2" timeOffset="156468.75">30053 7328 43 0,'0'53'21'0,"-17"38"-24"0,9-66 39 0,1 10-37 15,-3 12 1-15,-1-3 0 16,1-3 0-1,3-7-2-15,0-9 1 0,3-6-6 16,4-13 0-16,0-3-5 16,4-9 0-16</inkml:trace>
  <inkml:trace contextRef="#ctx0" brushRef="#br2" timeOffset="156698.29">30046 7629 30 0,'7'28'15'0,"21"13"-7"16,-21-28 23-16,-3-4-30 15,-4 3 0-15,-4 4 1 16,-3 0 0-16,4 3-3 16,-4-1 1-16,-4 1 1 0,1 0 0 15,-4-3-2-15,-1-7 1 16,5-3-6-16,-1-2 0 15,4-4-5-15,7-7 0 16</inkml:trace>
  <inkml:trace contextRef="#ctx0" brushRef="#br2" timeOffset="156903.84">30198 7792 30 0,'-18'25'15'0,"4"-9"-12"16,11-13 21-16,-1 0-24 15,-3 3 1-15,3-2-3 16,1-4 0-16,3 0-4 16,0 0 0-16,3-10-3 15,1-2 1-15</inkml:trace>
  <inkml:trace contextRef="#ctx0" brushRef="#br2" timeOffset="157068.59">30215 7685 4 0,'7'10'2'0,"4"-13"-2"0,-11 3-5 0</inkml:trace>
  <inkml:trace contextRef="#ctx0" brushRef="#br2" timeOffset="157578.34">30314 7911 26 0,'0'28'13'0,"4"-24"-18"0,-4-4 27 0,0 0-23 0,0 0 1 0,0 0-1 0,7 3 1 0,0-3-1 0,0-7 1 0,0-2-2 0,4-3 1 0,-1-1-3 0,1 0 1 0,-1 4-1 16,1 3 1-16,-1 6 0 15,1 3 0-15,0 3 2 16,-1 4 1-16,4-1 2 16,4 0 1-16,0-2 1 15,-1-4 0 32,4-6 0-47,-3-10 0 0,10-9-2 0,4-3 1 0,3-9 0 31,1-13 0-31,-1-7 0 0,-7-8 0 16,0 2 0-16,-7-9 0 0,-6-3-1 0,-8 6 0 16,-4 13-1-16,-6 9 0 0,-4 9 0 0,-8 20 1 15,-6 5 0-15,-3 20 0 16,-5 15 0-16,8 19 1 16,0 12 0-16,3 19 0 15,4 4-1-15,4 5 0 16,-1-12-1-16,4 1 0 15,0-20-4-15,3-12 1 0,4-16-11 16,0-13 0-16</inkml:trace>
  <inkml:trace contextRef="#ctx0" brushRef="#br2" timeOffset="157804.96">30505 7764 44 0,'14'6'22'0,"7"10"-17"0,-14-13 32 0,4 3-37 16,3 0 1-16,-4 1 0 16,11-1 0-16,8 3-5 15,-1 1 1-15,-3-1-5 0,-4-2 1 16,-4-4-7-16,-2-3 1 15</inkml:trace>
  <inkml:trace contextRef="#ctx0" brushRef="#br2" timeOffset="158104.01">30745 7930 41 0,'10'16'20'0,"11"-10"-21"0,-14-12 34 0,4 6-32 16,7 0 0-16,-1 0 0 15,1-7 0-15,0-2-2 16,-4-3 1-16,-4-1 0 16,-3-3 0-16,-7 1 0 15,-3-1 0-15,-4 0 0 16,-4 7 0-16,1 6 0 16,-5 9 0-16,5 7 0 15,-1 5 1-15,4-5 0 16,0 9 0-16,4 9 0 15,-1 4 0 1,4-1 0-16,4 4 0 0,3-10-5 16,3 0 1-16,4-6-10 15,4-9 0-15</inkml:trace>
  <inkml:trace contextRef="#ctx0" brushRef="#br2" timeOffset="158395.94">30910 8081 37 0,'-7'-22'18'0,"11"-10"-14"0,-1 23 25 16,1-1-27-16,3-2 1 15,0 9 3-15,4-4 0 16,3 7-6-16,3 0 0 0,5 4 4 15,2 2 0-15,1 0-2 16,0-3 1-16,-4 4-6 16,-7-4 1-16,-4-3-10 15,1-3 0-15,-4-4-3 16,0-5 0-16</inkml:trace>
  <inkml:trace contextRef="#ctx0" brushRef="#br2" timeOffset="158632.14">31143 8087 35 0,'0'41'17'0,"14"-23"-16"16,-10-5 29-16,3 0-28 16,0-1 0-16,4 1 4 15,-4-4 1-15,3 0-8 16,4-5 0-16,0-8 5 15,1-2 0-15,2-3-4 0,1-4 1 16,-1 1-5-16,1-1 0 16,-4 1-10-16,4-1 1 15,-1-3-1-15,1 4 0 16</inkml:trace>
  <inkml:trace contextRef="#ctx0" brushRef="#br2" timeOffset="159263.64">31637 8193 34 0,'4'4'17'0,"-18"-8"-23"0,6 4 33 0,-2 4-27 15,-4-4 1-15,-4 3 0 16,1 3 0-16,-1-3-2 16,0 3 1-16,4 1-2 15,0 2 1-15,3 0-3 16,4 4 1-16,4-4-4 15,3 4 1-15,3-4-1 16,1-2 1-16,-1-1 1 16,4 3 0-16,1 4 2 15,-1 6 1-15,-4-4 2 16,4 7 0 31,0 0 0-47,0 0 1 0,7-3 0 0,1-6 1 15,2-4 1-15,4 0 1 32,0-2 0-32,1-1 1 0,6-9 0 15,14-7 1-15,1-12-2 0,-1-3 0 0,4-25-2 0,0-19 0 0,-4-9 0 16,0-23 1-16,-10-5-2 0,-11 2 0 16,-7 7 0-16,-3 3 1 15,-8 19-1-15,-6 18 1 16,-8 13-1-16,-3 19 0 15,-3 29 0-15,-8 21 1 16,-10 22-2-16,-4 19 0 16,-4 18 0-1,8 13 1 17,10 16-2-17,4 10 1 16,4-4-1-31,3-6 1 32,6 6-9-17,1-13 1 32,11-8-2-31,3-7 0-16</inkml:trace>
  <inkml:trace contextRef="#ctx0" brushRef="#br2" timeOffset="161391.26">25650 12000 18 0,'4'-25'9'0,"-4"16"-5"16,0 3 9-16,4-1-12 15,-4-2 1-15,0-4 1 16,0-2 0-16,3-4-4 16,-3 3 0-16,0-3 2 15,0-6 1-15,0-3-2 16,0 0 1-16,0 0-1 15,0 3 1-15,-3-10 0 0,-1-3 1 16,0 1-1 0,1-7 1-16,3 0-1 0,0-6 1 15,0 3 0-15,-4-7 0 16,1 1-1-16,-1 0 0 16,1 12-1-16,-1-3 1 15,1 0 0-15,-1 0 0 16,1 0-1-16,3-6 0 15,0 6 1-15,0 13 0 16,3-13 0-16,-3 0 1 16,0 0-1-16,0 0 1 15,0-3-1-15,0 7 1 0,0 11-2 16,0 1 1-16,0-3-1 16,0-4 1-16,0 4-1 15,0-7 0-15,0-2-1 16,0-14 1-16,0 10 0 15,0 4 0-15,0-4-2 16,0-3 1-16,0 0-1 16,0-4 0-16,-3 20-1 15,3-3 1-15,-4-7-1 16,4 0 0-16,0-3 1 16,0-6 1-16,4-3 0 15,-4 6 0-15,0-4 0 16,0-5 0-16,0 3 2 15,0 15 0-15,0-9-1 16,0 0 1-16,3 0 0 31,1 3 0-31,-1 0 0 0,4 0 0 0,-3-6-1 16,3 0 0-16,-7 3 0 0,0-6 1 16,0-1-1-16,0 17 0 15,0-7-1-15,0-3 1 16,0 0 0-16,0 9 1 15,0-3-1-15,0 7 0 16,0 2 0-16,0 1 0 16,0 3 0-16,0-7 0 15,0 13-3-15,0 10 1 0,0-7-3 16,0-3 1-16,0-6-5 16,3-4 1-16</inkml:trace>
  <inkml:trace contextRef="#ctx0" brushRef="#br2" timeOffset="162052.71">25626 8275 25 0,'7'3'12'0,"3"7"-14"0,-6-7 21 0,3 3-18 15,7 3 0-15,4 4 4 16,10-1 0-16,4 4-5 16,-1-3 1-16,8-7 2 15,7-3 1-15,4-3-1 16,2-6 1-16,-6 0-3 15,-3-1 1-15,-8 1-2 16,-3 0 0-16,-1-4 0 16,-2 1 0-16,-1 3 0 15,0-1 0-15,0 1 0 0,1 0 0 16,-1 3-1-16,-4 3 1 16,1 0-1-16,3 3 0 15,1-3-8-15,-5 6 1 16,-3 3-2-16,-6 1 0 15</inkml:trace>
  <inkml:trace contextRef="#ctx0" brushRef="#br2" timeOffset="163658.97">24941 12054 21 0,'4'-32'10'0,"7"-27"-5"15,-8 37 14-15,4 3-16 16,0-6 1-16,0-3 1 16,0-10 0-16,-3 0-7 15,-4-9 1-15,-4-6 4 16,1-7 0-16,-1-15-2 15,1 9 1-15,-1-9-2 16,1 0 1-16,-1 3-1 16,1 0 1-16,3-4-1 15,3-5 0-15,1 6 0 16,-1-4 0-16,1-2 0 16,-1 15 0-16,-3-10 0 15,4 7 0-15,-1 0 0 0,4-6 1 16,-3 6-1-16,-1 0 0 15,1-3-1-15,-1 6 1 16,1 10 0 0,-1-13 0-1,1-3 0-15,0-4 0 0,-1 4 0 16,1-6 0-16,-1 3 0 16,-3 15 0-16,0-6 0 15,0-3 0-15,4-3 0 16,-1-3-1-16,-3 9 1 15,0-25 0 1,0 6 0-16,-3 4 0 16,-1 9 0-16,4 3-1 15,0 6 1-15,0 13 0 16,0-7 1-16,0 14-1 16,0 11 0-16,0 4 0 15,0 0 0-15,-3 0 0 16,-1 2 0-16,1 4 0 15,-1 7 1-15,4-4-1 16,0 6 0-16,4 4 1 16,-1 3 0-16,1 0-1 15,3 6 1-15,0-4-1 16,0 8 1-16,0-4-1 16,0 3 1-16,0-3-1 0,0 0 1 15,-7 0-1 1,11 0 1-16,6 0-1 0,4 3 0 15,15 0 1-15,2 3 0 16,8-3-1-16,11 0 0 16,-1-3 0-16,-3 0 1 15,0-3-1-15,-11 0 0 16,-10 3-1-16,-7 0 1 16,-4 3-6-16,-7 4 0 15,-7-1-5-15,-10-3 0 0</inkml:trace>
  <inkml:trace contextRef="#ctx0" brushRef="#br2" timeOffset="164337.91">24289 8589 29 0,'7'0'14'0,"18"12"-2"0,-15-15 20 0,4 3-31 16,4 0 1-16,7-3 0 0,6 3 1 15,8 0-4 1,10-3 0-16,11-7 1 0,11 1 1 15,0-1-5-15,-8 7 0 16,-6 3-8-16,-15 7 0 16</inkml:trace>
  <inkml:trace contextRef="#ctx1" brushRef="#br2" timeOffset="138705.81">21791 8121 0,'0'0'16,"0"0"-16,0 0 15</inkml:trace>
  <inkml:trace contextRef="#ctx0" brushRef="#br2" timeOffset="165731.2">27665 12417 18 0,'3'13'9'0,"1"-7"-5"0,-4-6 9 0,0 0-13 16,0 0 0-16,0 0 1 16,0-6 1-16,0-3-2 15,0-1 0-15,3-9 1 16,-3-9 1-16,0-6-1 15,-3-1 1-15,-4-12-1 16,0-6 0-16,0-4 0 16,0-5 1-16,0 5-1 15,3-12 1-15,1-3-1 16,-1-6 1-16,4-1-1 16,0-5 0-16,4 5 0 15,-1 1 0-15,1-4 0 16,-1-2 0-16,1-1 0 15,-1 3 0-15,1-2-1 16,-1 5 1-16,1-2-1 0,-1-1 1 16,1 10-1-16,-4-9 1 15,0 5-1-15,0 1 0 16,3 3 1-16,1 3 0 16,-1 6-1-16,4-3 1 15,1 10-1-15,-1-4 0 16,3 1 0-16,-3 2 1 15,0 4-1-15,0-7 1 16,0-2-1-16,-3-1 1 16,-1 0 0-16,1-3 0 0,0 13-1 15,-4-3 1-15,3 2-1 16,1 4 1-16,-1 3-1 16,4-6 0-16,0 0 0 15,0 9 0-15,0-3 0 16,-3 0 0-16,-1 3 0 15,-3-3 0-15,0 6 0 16,0 3 0-16,-3 7-2 16,-1 15 1-16,1 1-10 15,-4 5 1-15</inkml:trace>
  <inkml:trace contextRef="#ctx0" brushRef="#br2" timeOffset="166196.09">27298 8852 28 0,'-4'0'14'0,"29"-6"-1"0,-14 3 16 0,6 3-26 0,12 0 0 0,2 3 1 0,12 3 0 0,10 3-6 0,7 1 0 0,0-1 3 0,-8-3 1 0,1 1-5 0,25-1-12 15,-64-3 4-15,-14 3-1 16,-14 4 0-16</inkml:trace>
  <inkml:trace contextRef="#ctx0" brushRef="#br2" timeOffset="167844.95">28339 12558 19 0,'7'4'9'0,"7"-23"-4"0,-7 13 14 16,0-1-17-16,-4-2 1 16,1 3 1-16,0-7 0 15,-1 4-5-15,1-4 0 16,-4-6 3-16,3-3 0 15,-3-9-1-15,0-13 1 16,-3-6-1-16,-8-10 0 16,0-2 1-16,1-11 0 15,-1 4 0-15,1-9 1 16,-1-7-1-16,0 1 0 0,4-4-1 16,4-3 0-16,3 3 0 15,0-3 0-15,3 10-1 16,-3-7 0-16,4 6 0 15,3 4 0-15,0 3 0 16,4 3 1 0,-1 0-1 15,-3-4 0-31,0 7 0 62,-3-6 1-46,-1 3-1-16,4 3 0 0,1-3 0 16,-1 6 0-1,-4 3 0-15,1 0 0 0,-1 1 0 0,1 12 0 0,-4-10-1 0,3 4 1 0,1-1 0 16,-1 1 0-16,1-7 0 0,-1 10 0 0,1-1 0 0,-1 1 0 0,-3 3 0 0,4 3 1 16,-4 3-1-16,0 16 0 0,0-10 0 0,0 4 0 15,0-4 0-15,0 3 0 16,3-5 0-16,1-1 0 15,-1-6 0-15,1 0 0 16,0 6 0-16,-1-3 0 31,8 3 0-15,-8-2 0 0,-3-1 0-16,0 15 0 0,-3-5 0 15,-1-4 0-15,4 4 0 0,-7-1 0 0,4 1 0 0,3 2 0 0,0-5-1 16,0-1 1-16,0 1 0 15,0 2 0-15,0 4-1 16,0 2 1-16,-4 8 0 16,0 2 0-16,1 3-1 15,-1 7 0-15,1-1 0 16,-4 4 0-16,3 3 0 16,1 3 0-16,-1 0-1 15,-3 3 1-15,0 0 0 16,-3 0 0-16,-8 0 0 15,-3-3 1-15,-4 3-1 16,-3 1 1-16,-7 5 0 16,-1-6 0-16,1 0-1 15,0-6 1-15,-4 3 0 16,-3-3 0-16,-4 3-4 31,7 3 1 16,-3 3-6-16,3 1 0-31</inkml:trace>
  <inkml:trace contextRef="#ctx0" brushRef="#br2" timeOffset="168381.6">27831 8460 36 0,'10'22'18'0,"-6"19"-17"0,-4-16 30 0,0 16-31 16,0 9 0-16,3 19-1 15,1 12 0-15,-4 13-9 16,-7 0 0-16</inkml:trace>
  <inkml:trace contextRef="#ctx0" brushRef="#br2" timeOffset="169948.36">28399 12518 23 0,'0'-3'11'0,"7"-29"-5"0,-4 23 7 15,1-7-12-15,-1 4 0 0,1-4 2 16,-1-6 1-16,1-6-4 16,3-7 0-16,-4-6 2 15,1-15 1-15,-4-13-1 16,0-6 1-16,0-13-3 16,0 0 1-16,-4-12-1 15,1 6 1-15,-1-7-1 16,1 7 1-16,-4 0-1 15,3 3 0-15,1-9 0 16,3 9 0-16,0-3-1 16,0 6 0-16,3 4 0 47,4 5 1 15,0 7-1-46,0-6 1-16,0 5-1 31,1 1 1-15,-5 0 0-16,8 3 0 0,-4 0 0 0,0 3 0 0,0 1 0 15,0 14 0-15,-4-8 0 0,4-1 1 0,1 4-1 0,-1-4 0 0,3 1 0 0,1-1 1 0,-1 0-1 0,1-2 0 0,-1 15-1 16,1-10 1-16,0-5-1 0,-4 2 1 0,0-6-1 0,-4 0 1 0,1 7-1 0,-1-7 0 15,1 9 0-15,-1 1 1 0,1 18-1 16,-4 4 0-16,0-4-1 16,0 1 1-16,3 5-1 15,1 1 0-15,-4 3 0 32,4 6 1-17,-4-3 0 16,0 3 1-15,3 0 0 0,1 0 1-16,-1 3-1 0,4 10 0 0,0 2 2 0,0 4 1 0,4-3 0 0,-1 3 0 15,1-4 0-15,0 4 0 0,3 0 0 16,0 3 0-16,3 0-1 0,5-3 0 16,2 0 0-1,5 3 0-15,-5 6 0 0,1-6 0 31,3 0 1-15,0 0 0-16,4-3-1 0,-4 3 1 16,1-6-1-16,-5 3 0 0,1-4-1 0,-4 4 0 15,0 0-1-15,-3 3 1 16,0 0-1-16,-1 3 0 16,-3 10 0-16,-3-7 0 15,-1 7-1-15,-2 5 0 16,-5 4-1-16,1 13 1 15,-8-10 0-15,-3 13 0 0,0 15 0 16,-7 16 0-16,-7 22 0 16,3-7 0-16,7 20 0 15,1 21 0 1,-1 13 0-16,4-6 0 16,-3 0-1-16,-8 15 1 15,0 7-3-15,1-4 1 0,-4 4-2 16,3 12 1-16,7 3-5 15,1 7 0-15,-4-3-1 16,-15-4 0-16</inkml:trace>
  <inkml:trace contextRef="#ctx0" brushRef="#br2" timeOffset="170999.46">29083 9971 19 0,'-18'-12'9'0,"4"-23"-10"0,11 20 14 0,-1-7-11 16,1-3 0-16,-1-13 1 16,4-9 0-16,0 0-4 15,4-9 0-15,-1-1 3 16,4 16 1-16,0-9 0 16,4 3 1-16,-1-3-1 15,8 6 0-15,0-9 0 16,-4-7 1-16,0 1-2 31,-3-4 1-31,-4-3-3 16,0 10 1-1,-4-4-1 17,1 0 0-32,-1 4 1 15,-3 6 0-15,4 3-1 0,-1 3 0 0,4 3 0 0,0 0 1 0,0 10-1 0,-3 3 0 0,0-4-1 16,-4 1 1-16,0 0 0 15,-4 6 0-15,4 3 0 16,0 3 0-16,0 3 0 16,4 7 1-16,3 2-1 0,0 7 1 15,3 0 0-15,1 4 1 16,3-1-1-16,4 3 1 16,3-3-1-16,3 3 1 15,5 1-1-15,-1-1 0 16,-3 0-1-16,6 1 1 15,22 2-1-15,0 7 1 16,11-7-1-16,13 0 0 16,-3-5-1-16,-14-1 1 0,-10 0-4 15,-11 0 1-15,-11-3-9 16,-14 0 1-16</inkml:trace>
  <inkml:trace contextRef="#ctx0" brushRef="#br3" timeOffset="179437.91">27450 3452 44 0,'-11'19'22'0,"15"-10"-12"16,-4-9 23-16,0 0-31 16,3 0 1-16,4 0 2 15,7-6 0-15,0-10-6 16,8-6 1-16,9-6 3 16,5-13 1-16,9-6-2 15,5-15 0-15,-4-1-1 16,10-6 0-16,4 0-2 15,-3 0 1-15,-5 19-1 16,5 3 0-16,-15 6-1 16,-3 3 1-16,-7 10-1 15,-4 3 0-15,-7 6 0 0,0 10 1 16,-7 3-2 0,-3 12 1-16,-7-6-1 0,-4 3 1 15,-4 16 0-15,1 12 0 31,-8-3 1-31,0 10 1 0,-6 12 1 0,-1 13 1 16,-3 9-1-16,0-9 0 16,-4 9 0-16,-3-6 1 15,3-7-2-15,0-8 1 16,4-4-2-16,0-13 1 0,3 1-2 16,4-7 0-1,4 0-3-15,3-3 0 16,3-6-6-16,-3-10 0 0,4-12-4 15,6-9 1-15</inkml:trace>
  <inkml:trace contextRef="#ctx0" brushRef="#br3" timeOffset="179753.34">27665 3229 53 0,'14'19'26'0,"11"-28"-30"0,-15 6 54 16,8 0-47-16,3-1 0 15,0 4 1-15,14-6 1 16,4 0-7-16,4 3 0 16,-8-3 1-16,-7 2 1 15,-3 4-10-15,-11 0 1 16,-7 0-9-16,-3 4 1 16</inkml:trace>
  <inkml:trace contextRef="#ctx0" brushRef="#br3" timeOffset="180550">27891 3822 38 0,'-7'47'19'0,"-8"-15"-17"0,12-20 25 16,-1 10-26-16,1 0 1 16,-4 6 0-16,-4 4 0 15,1-10-3-15,3-1 0 16,0-8 1-16,3-7 1 16,4-6-1-16,4-9 1 15,3-7-1-15,0-9 1 0,0-6-1 16,0-1 0-16,3-5-1 15,1-1 0-15,3-6-1 16,4 3 0-16,-1 4 0 16,4 9 0-16,8-1 0 15,-8 4 1-15,4 6 1 16,-1 4 0-16,4 2 2 16,4 4 0-16,-4 9 1 15,1 3 1-15,-8 0-1 31,-4 0 1-31,-9 7-2 16,-8 2 1-16,-11 4-1 0,-3-7 0 0,-11 7-3 16,0 3 1-16,-3-10-1 15,0 1 1-15,3-4 0 16,1 3 0-16,6 1 0 16,4-1 0-16,3-9 0 0,4 10 0 15,4-1 1-15,6-3 0 16,1 7-1-16,3-1 1 15,0-5-1-15,0 8 0 16,0-2 1-16,0 9 0 16,0 6 0-16,-3-3 1 15,-1-3-1-15,-3 6 1 16,0 4-1-16,0-1 0 16,-3 0-1-16,-4-6 0 15,0-3-5-15,3-3 1 16,0-9-11-16,12-10 0 0</inkml:trace>
  <inkml:trace contextRef="#ctx0" brushRef="#br3" timeOffset="180806.12">28120 4189 42 0,'-14'28'21'0,"3"-3"-12"15,8-18 29-15,-1 5-38 16,1 1 0-16,-1-1 0 16,4-2 1-16,7-4-4 0,7-6 0 15,0-13-11-15,4-2 1 16,3-10-1-16,-3-7 0 15</inkml:trace>
  <inkml:trace contextRef="#ctx0" brushRef="#br3" timeOffset="180986.7">28226 3910 48 0,'-4'31'24'0,"8"-15"-24"0,-4-16 49 0,0 0-50 15,7 0 1-15,3-3-2 16,5-10 0-16,-1 4-7 16,0-4 1-16,-7 4-7 15,-4-10 0-15</inkml:trace>
  <inkml:trace contextRef="#ctx0" brushRef="#br3" timeOffset="181346.05">28540 3402 55 0,'7'25'27'0,"3"-12"-29"0,-3-7 50 16,0-3-46-16,1 3 0 15,2 1 0-15,4-1 0 16,7-3-4-16,8 0 1 15,-1 3-1-15,-3-3 0 16,-4 4-12-16,-4-7 1 0,-10 0-4 16,-7 0 1-16</inkml:trace>
  <inkml:trace contextRef="#ctx0" brushRef="#br3" timeOffset="181509.19">28444 3687 64 0,'4'44'32'0,"21"-16"-38"16,-15-21 63-16,4-4-58 16,4 6 1-16,3 1-5 15,4-1 0-15,3-3-10 16,0-6 0-16,-3-3-3 16,-4 0 0-16</inkml:trace>
  <inkml:trace contextRef="#ctx1" brushRef="#br3" timeOffset="156643.01">24878 1135 0,'0'0'15,"0"0"1,-4-7-1,-13-24 1,-4-10 0,-1 4-1,5 12 1,3 3 0</inkml:trace>
  <inkml:trace contextRef="#ctx0" brushRef="#br3" timeOffset="183339.9">29118 3393 38 0,'0'12'19'0,"-10"23"-4"0,3-26 19 15,-4 0-32-15,-7 4 0 16,-3 9 0-16,4 6 1 16,-5 3-4-16,1 7 0 15,4-3 2-15,-5 8 1 16,5-5-1-16,-1-3 1 15,8-7 0-15,-1 6 1 16,4 1 1-16,3-7 0 0,4 0 0 16,4-3 1-16,3 0-1 15,4-6 1-15,-1-3-2 16,-3 0 0-16,4-4-1 16,-1-2 0-16,8-1-1 15,0 0 0-15,-4 1-2 16,3-1 0 15,1 7-5-31,0-7 1 0,-1 1-10 0,-3-10 1 0,-3 0-6 16,3 0 0-16</inkml:trace>
  <inkml:trace contextRef="#ctx0" brushRef="#br3" timeOffset="183643.94">29323 3828 44 0,'0'10'22'0,"0"-7"-14"0,0 3 35 16,0-6-43-16,0 3 0 16,0 4 0-16,0-7 0 15,0 3-2-15,0 3 1 0,0-6-12 16,0 0 1-16,0 3-2 16,0-12 0-16</inkml:trace>
  <inkml:trace contextRef="#ctx0" brushRef="#br3" timeOffset="188265.37">29587 3653 41 0,'25'0'20'0,"-14"15"-13"16,-4-11 21-16,-4 5-26 16,1 7 1-16,-4 9 0 15,-7 3 1-15,-4 0-5 16,1 0 0-16,-4 4 3 16,-4 2 0-16,4-5-2 15,3-4 1-15,4-3-1 16,0-7 0-16,4-2 0 15,-1-4 0-15,4-6 0 16,7-6 0-16,0-3 0 0,0 0 0 16,4 6-1-16,-4 0 0 15,0 12-1-15,-4-2 0 16,1 12 0-16,-4 3 0 16,0 12 0-16,3-5 0 15,1 2 0-15,3 7 0 16,4-13 1-16,3-6 1 15,7-9 0-15,4-10 1 0,6-6 2 16,1-19 0 0,7-10 2-16,0-12 0 0,-4-6-1 15,-3-6 0-15,-11 2-3 16,-7-2 1-16,-7 0-17 16,-7-1 1-16</inkml:trace>
  <inkml:trace contextRef="#ctx0" brushRef="#br3" timeOffset="188866.93">30131 4026 26 0,'-11'6'13'15,"4"1"7"-15,7-7 3 0,0 0-18 16,0 0 1-16,0 0 5 16,0 0 0-16,0 0-13 15,4 0 1-15,3 0 9 16,3-4 0-16,8 4-2 15,0 0 0-15,3 0-4 16,7 4 1-16,0-1-4 16,0 0 1-16,-3 6-8 15,-7-3 0-15,-4 4-11 0,-7-10 1 16</inkml:trace>
  <inkml:trace contextRef="#ctx0" brushRef="#br3" timeOffset="189061.86">30046 4271 49 0,'4'15'24'0,"20"4"-13"0,-13-13 35 0,7-3-42 16,6 4 0-16,4-1 0 16,4 3 1-16,-4-2-9 15,1 2 1-15,-8-3-4 16,-7 4 0-16,-7-1-11 15,0-6 0-15</inkml:trace>
  <inkml:trace contextRef="#ctx1" brushRef="#br3" timeOffset="163773.63">21982 5650 0,'0'0'16,"0"0"-1,0 0 1,0 0-1,0 0 1,0 0 0,0 0-1,0 0 1,0 0 0</inkml:trace>
  <inkml:trace contextRef="#ctx0" brushRef="#br3" timeOffset="191403.01">26818 8585 37 0,'-3'10'18'0,"6"-23"-12"0,-3 13 19 0,0-6-23 16,0 3 1-16,-3 0 1 15,-1 0 1 1,-6-4-6-16,-1 1 1 0,4 3 3 16,-4 0 0-16,1 0-1 15,-4 0 0-15,0 6-1 16,-1 0 0-16,1 6-1 16,0 4 1-16,4 2-1 15,-1 4 1-15,4 3 0 16,3 3 0-16,4 0-1 31,4 0 1-31,3-3-1 0,4 0 1 0,-1-6-1 16,4 0 0-16,-3-7 1 15,-1-6 0-15,5-6 0 16,-1-6 0-16,0-7-1 0,0-3 1 16,-4 0-1-16,-2 1 1 15,-1-4-1-15,-4-3 0 16,-10-7-1-16,0 7 1 15,0 3-1-15,0 3 0 16,-4 4 1-16,1 5 0 16,-4 1 0-16,3 3 0 15,-3-1 0-15,3 10 1 16,1 7-1-16,-1 6 1 0,4 2-1 16,4 4 1-16,3 0-1 15,3 0 0 1,8 6 0-1,3-6 0-15,-4-9 0 16,1-4 0-16,3-2 1 16,4-4 0-16,-4-6-1 15,0-4 1-15,-3-5-1 16,-1-7 0-16,-6 0 0 16,-1-12 0-16,-6 6 0 15,-1 3 0-15,-3 0 0 16,-4 3 0-16,4 3 0 15,0 4 0-15,0 2 0 16,-3 10 0-16,-1 0 0 16,1 0 1-16,-1 7-1 15,4 2 1-15,0 13 0 0,0-3 0 16,3 0-1-16,4-1 1 16,4 1 0-16,3 0 0 15,0 0 1-15,0-7 0 16,4 1 0-16,10-7 0 15,0-3 0-15,0-6 0 16,-3-3-1-16,-1-3 1 16,-3-10-2-16,-3-6 0 15,-4 3 0-15,-3 3 0 16,-8 0-1-16,1-3 1 16,-8 0 0-16,-3 6 0 0,-4 1-1 15,4 5 1-15,0 4 0 16,0 6 0-16,0 3 0 15,0 4 0-15,0-4 0 16,-1 6 1-16,5 7 0 16,3 3 0-16,3 6-1 15,1-7 0-15,3 1 1 16,7 0 0-16,0-3-1 16,0-4 1-16,4-2-1 15,3-4 0-15,3-6 0 16,1-6 0-16,-4-7-1 15,4 1 1-15,-8-4-1 16,1-3 0-16,-4 3 0 16,-4 1 0-16,-6-4-1 15,-4 0 1-15,-4 0 0 0,-3 4 1 16,4-1 0 0,-1 7 1-16,0-1-1 0,4 7 0 15,-3 3 1-15,-1 3 0 16,1 7-1-16,-1-1 1 15,4 4-1-15,0 2 1 16,-4 4 0-16,4 3 0 16,4 0-1-16,-1-3 0 15,4 0 0-15,4-4 1 16,3-2-1-16,3-1 0 16,-3 1 0-16,8-7 1 15,-1-3-1-15,3-3 0 16,-3-3 0-16,0-6 0 0,-3-4 0 15,0-6 0 17,-4 4-1-32,-4-4 1 0,-3 3 0 0,-3 4 0 0,-4 2-1 15,-4 4 1-15,0-3-3 16,4 5 1-16,-3 1-9 16,-1 10 0-16,-6-4-8 15,-5 0 1-15</inkml:trace>
  <inkml:trace contextRef="#ctx0" brushRef="#br3" timeOffset="193161.34">22853 8516 37 0,'0'4'18'0,"3"-4"-13"0,1-7 19 15,-4 7-22-15,4 0 1 16,-4 0 2-16,7-3 0 15,-4 3-6-15,1 0 1 16,-1 6 4-16,-3-6 0 16,4 4-1-16,-1-1 0 15,1 0-2-15,-1 0 1 16,-3-3-1-16,0 0 1 16,0 0-1-16,0 0 0 15,4-3 1-15,3 6 0 16,0-3 0-16,4 3 0 15,-1 0 0-15,8-3 0 0,-1 7 0 16,5-4 1-16,2-3-1 16,1 3 0-16,3 0-1 15,4 0 1-15,3 0-1 16,4 0 1-16,-4 4 0 16,1-1 0-16,-1 0 0 15,0-3 0-15,-7 0-1 16,4-3 1-16,3 4-1 15,8-4 1-15,-5-7-1 16,-2-5 1-16,-1 5-1 16,4-2 1-16,0 3 0 15,3 0 0-15,0 2-1 16,4-2 0-16,-3 0 0 16,-1 0 0-16,-10-1-1 15,3 7 1-15,7-3 0 16,4 3 0-16,-4-3 0 0,4 0 0 15,0 0 0-15,4 0 0 16,2-1-1-16,1 1 1 16,-3-3-2-16,-4 0 1 15,-8 0 0-15,8-1 0 16,4 1 0-16,-4 3 0 16,-1-3 0-16,1 2 0 15,4 1 0-15,-1 3 0 16,0-3 0-16,1 3 1 15,-4-3-1-15,0 3 1 0,-11-3-1 16,4 3 0-16,-1-3-1 16,5 3 1-16,-4-3-1 15,-1 3 1-15,1-3-1 16,3 3 1-16,1-4 0 16,-1 4 0-16,4-3-1 15,-4 3 1-15,4 0 0 16,-7 0 0-16,-7-3 0 15,3 3 1-15,4 0-2 16,3 3 1-16,-3 0 0 16,0 4 0-16,0-4 0 15,3 0 0-15,0 0-1 16,4 0 1-16,4-3 0 16,-1 0 0-16,-10 0-1 15,3 0 1-15,7 0 0 0,4 3 0 16,-3 0 0-16,-4 7 0 15,-4-1 0 1,0-2 0-16,-6-1-1 0,-5 0 1 16,1 3-3-16,-11-5 1 15,-3-1-3-15,-1-3 0 16,-2 0-4-16,-5 0 1 16,-3-3-8-16,-10-7 0 15,-4-9-4-15,0 1 0 16</inkml:trace>
  <inkml:trace contextRef="#ctx0" brushRef="#br3" timeOffset="194060.69">21004 8510 34 0,'0'13'17'0,"7"34"-8"15,-3-38 17-15,3 7-22 0,0 3 1 16,0 6 4-16,0-3 1 16,0 3-10-16,0 0 1 15,-3-3 7-15,-1 0 0 16,1-10-3-16,-1-5 1 16,-3-7-2-16,4-22 0 15,-1-16-4-15,1-9 1 16,-4-25-1-16,-4 3 1 15,-3-13-1-15,0-5 1 16,0-8-2-16,4 17 1 16,3 0-3-16,3 2 1 15,8 17-2-15,3 18 1 0,7 7-1 16,4 5 1-16,0 20-2 16,-4 12 1-16,-4 10-2 15,-3 2 1-15,1 4-5 16,-8 6 0-16,0 3-5 15,-7 1 0-15</inkml:trace>
  <inkml:trace contextRef="#ctx0" brushRef="#br3" timeOffset="194304.37">20786 8466 52 0,'-4'28'26'0,"22"1"-17"0,-11-26 49 16,3 3-53-16,8-3 0 16,3 4 2-16,11-1 1 15,10 0-11-15,8-3 1 16,-8 0 5-16,-3 0 0 16,-4 1-8-16,-7-1 1 15,-3 0-8-15,-7-3 0 16,-4 0-10-16,-11-10 1 15</inkml:trace>
  <inkml:trace contextRef="#ctx0" brushRef="#br3" timeOffset="194887.87">21470 8190 48 0,'0'10'24'0,"-3"-4"-18"0,3-3 34 16,0 10-39-16,-4 5 0 0,-3-5 1 16,0 6 0-16,-7 6-3 15,3 3 1 1,-6 7 1-16,-1-1 1 0,4 7-2 15,3 0 1-15,4-1-1 16,4-2 1-16,6-3-3 16,4-7 0-16,11-3-4 15,3-9 0-15,4-4-8 16,6-6 1-16,-6-9-3 16,0-9 1-16</inkml:trace>
  <inkml:trace contextRef="#ctx0" brushRef="#br3" timeOffset="195097.94">21717 8385 54 0,'4'25'27'0,"-1"12"-34"16,-6-27 55-16,-1-4-48 0,-7 4 1 15,-3 5 0-15,-3 7 0 16,-4 3-1-16,3 0 0 15,0-3-1-15,4 0 0 16,0-6-6-16,3 0 0 16,4-10-9-16,4-9 1 0</inkml:trace>
  <inkml:trace contextRef="#ctx0" brushRef="#br3" timeOffset="195326.7">21590 8382 42 0,'14'40'21'0,"11"14"-16"16,-18-51 31-16,0 6-35 15,0 1 1-15,0 5 1 16,0 4 0-16,4 3-4 16,-4-3 0-16,3 0 1 15,1 0 0-15,-1-7-5 16,1-6 0-16,0 1-9 15,-1-14 0-15,-3-5-1 16,4-4 1-16</inkml:trace>
  <inkml:trace contextRef="#ctx0" brushRef="#br3" timeOffset="195502.27">21837 8545 41 0,'7'34'20'0,"4"13"-18"0,-11-34 42 16,0 2-43-16,0 4 1 15,0 3 0-15,-4 6 1 16,4 1-4-16,-3-1 1 16,3-9-1-16,3-4 1 0,1-8-7 15,-1-14 1 1,-3-8-9-16,7-10 1 0</inkml:trace>
  <inkml:trace contextRef="#ctx0" brushRef="#br3" timeOffset="195682.37">21862 8410 48 0,'10'16'24'0,"1"-1"-22"16,-8-12 41-16,-3-3-43 16,7 3 1-16,0-3-1 15,1 4 0-15,-1-4-6 16,3 0 1-16,-3 0-10 15,0-7 1-15</inkml:trace>
  <inkml:trace contextRef="#ctx0" brushRef="#br3" timeOffset="196900">21795 8059 61 0,'7'12'30'0,"10"-6"-30"0,-10-2 52 0,4-1-51 15,3-3 1-15,-3 0-1 16,3-3 0-16,-4-7-2 16,4-2 0-16,1-7 1 15,-5-6 0-15,1 9-1 16,3 0 1-16,-7 1-2 15,0-1 1-15,-4 3-2 16,1 1 1-16,0 3-2 16,-1 2 1-16,-3 1-2 15,0 6 0-15,0 6 0 16,0-3 0-16,0 4 1 0,0 5 0 16,4 10 1-16,3 3 0 15,0 3 2-15,0 4 1 16,0-1 2-16,3 1 1 31,1 2 0-31,3-3 1 16,0-2 0-16,-3-7 1 0,-1-4-1 0,1-5 0 15,-4-7-2-15,-7-6 1 16,0-9-1-16,-7-1 0 31,-21-12-2-31,-4 0 0 31,-3 1 0-31,-4-1 0 0,4 0 0 0,6 3 0 0,5 3 0 16,3 4 0-16,3 2 0 16,7 4 1-16,1 3-1 15,6-7 1-15,1 7-1 16,3 3 1-16,10 0 0 16,8 0 1-16,10 0-1 15,4 3 0-15,0 0-1 16,3-6 0-16,-3 0 0 15,-8 0 0-15,-2 3-2 16,-5-3 1-16,-6 3-1 16,-4 3 0-16,-7 6 1 15,-4 4 0-15,-3 3-2 16,-3 3 1-16,-4-1-4 0,-8 4 1 16,1-6-11-1,0-3 0 1</inkml:trace>
  <inkml:trace contextRef="#ctx0" brushRef="#br3" timeOffset="197307.74">22352 7827 34 0,'-11'-22'17'0,"15"12"-8"0,-4 10 17 0,3 10-21 0,1 8 1 0,-4 8 4 16,0 8 1-16,7 19-12 16,7 13 1-16,7 9 8 15,1 16 0-15,-8 7-2 16,-4 8 0-16,-10 10-4 16,-17 0 1-16,-1-6-6 0,-10-10 1 15,-11-12-10-15,-7-16 1 31,4-25-8-31,10-18 1 16</inkml:trace>
  <inkml:trace contextRef="#ctx0" brushRef="#br3" timeOffset="198566.8">30603 4597 46 0,'0'9'23'0,"4"-9"-16"15,-4 0 24-15,4 0-31 16,-4 0 0-16,0-9 2 16,0-20 1-16,7 4-2 15,0-28 0-15,-4-7 2 16,4-12 0-16,0-3 0 15,4-10 0-15,-4 1-2 16,4-4 1-16,-1 10-2 31,4 2 1-31,4 7-1 0,3 10 0 47,4 12 0 16,3 9 0-48,4 19 0 1,3 7 1 0,-3 9-2-1,-4 3 1-15,-3 6-3 0,-8 3 1 31,1 10-8 1,-11-6 1-32,-7 9-8 0,-7 6 1 0</inkml:trace>
  <inkml:trace contextRef="#ctx0" brushRef="#br3" timeOffset="198693.49">30593 4089 47 0,'3'34'23'0,"8"-9"-15"0,0-22 38 0,3 4-44 0,7 2 0 0,0 0 1 0,0 1 0 16,0-1-5-16,-3-9 1 0,0 3-3 16,-4-3 0-16,-4 0-13 15,4-3 1-15</inkml:trace>
  <inkml:trace contextRef="#ctx0" brushRef="#br3" timeOffset="198970.23">31143 4123 47 0,'-3'13'23'0,"-4"-7"-20"0,3-6 31 16,-6 0-32-16,-8 6 0 15,-7 4 1-15,1 2 1 16,-5 4-4-16,-2 3 0 16,-5 3 2-16,5 12 1 15,6-2-1-15,4 5 0 16,3 10-1-16,4 3 1 15,3-15-4-15,8-7 1 16,3 0-7-16,3-9 1 0,8-3-9 16,3-16 0-16</inkml:trace>
  <inkml:trace contextRef="#ctx0" brushRef="#br3" timeOffset="199200.44">31207 4236 47 0,'0'22'23'0,"-21"3"-20"16,14-15 35-16,-1 2-38 16,-2 7 1-16,-4-3 0 15,-4 9 0-15,-3-3-1 16,3 9 0-16,1-9-4 15,3 0 0-15,3-10-10 16,4-12 0-16</inkml:trace>
  <inkml:trace contextRef="#ctx0" brushRef="#br3" timeOffset="199406.5">31097 4377 49 0,'14'60'24'0,"-3"-29"-24"0,-7-18 37 0,-1-1-38 16,1 4 1-16,-4 3 0 15,3-4 0-15,-3-5-3 16,4 2 0-16,-1-9-7 16,1 4 1-16,-4-4-5 15,0-3 1-15</inkml:trace>
  <inkml:trace contextRef="#ctx0" brushRef="#br3" timeOffset="199572.66">31267 4606 36 0,'-18'19'18'0,"4"28"-19"0,10-38 31 0,1 1-30 0,-4-1 0 0,7-6-7 15,0 0 1-15,0-3-1 0,7-15 0 16</inkml:trace>
  <inkml:trace contextRef="#ctx0" brushRef="#br3" timeOffset="199771.22">31246 4405 41 0,'24'35'20'0,"-13"-38"-27"0,-4 3 34 15,0-10-42-15,4 4 1 0,-4-6-6 16,3-1 1-16</inkml:trace>
  <inkml:trace contextRef="#ctx0" brushRef="#br3" timeOffset="200611.39">31348 4051 56 0,'7'6'28'0,"7"7"-36"0,-10-13 57 16,3 0-48-16,3-6 1 16,1-1 0-16,3 4 0 15,4 0-3-15,3-6 1 16,3-4 1-16,1 1 0 15,-4-7-1-15,-3 3 1 16,-4 7-2-16,-3-1 1 16,-4 1-2-16,-7 9 1 0,0 9-2 15,-4 1 0-15,1 2-2 16,-4 1 1-16,-1-1-1 16,-2 7 1-16,3 3 0 15,0 6 0 1,0-6 1-16,3 10 1 0,4-7 2 15,4 6 0-15,3-6 0 16,0-3 0-16,0-6 0 16,-4-1 1-16,-3-5 0 15,-3-10 1-15,-1-3 0 16,-3 0 0-16,-3-7 0 16,-4 1 0-16,-4-4 0 15,-7-2 0-15,1-4-1 16,-1 0 0-16,0-3-1 15,-3 0 1-15,3 3-1 16,8 4 1-16,6 2 0 16,4 7 0-16,7 6 0 15,7 0 0-15,4 0-1 16,6 9 1-16,8-3 0 31,7 1 0-31,3-4-1 63,0 0 0-63,4 3 0 31,-11-6 0-31,-7 3 0 0,-3-3 0 31,-7 7-1-31,-4-7 0 16,-7 3 0-16,-4 3 1 0,-3-3-1 31,-7 3 0-15,-7 1 0-1,-11 5 1 1,-14 4-2-16,-3-7 1 0,-8 1-6 0,12-4 0 16,-1 7-7-16,0-1 0 0</inkml:trace>
  <inkml:trace contextRef="#ctx0" brushRef="#br3" timeOffset="200906.54">31651 3919 55 0,'4'35'27'0,"10"37"-29"0,-11-50 49 16,1 19-47-16,3 12 1 16,-3 10 1-16,-8 9 1 15,-10 9-3-15,-14 7 0 16,-11 0 0-16,-7-10 1 16,0-9-11-16,0-15 0 0,4-14-7 15,10-18 1-15</inkml:trace>
  <inkml:trace contextRef="#ctx0" brushRef="#br3" timeOffset="201567.19">32060 4534 58 0,'15'47'29'0,"-15"-31"-32"0,-4-16 50 0,-3 9-46 16,-11 4 1-16,-6 9 1 15,-8 0 0-15,-7-1-4 16,0 1 1-16,4-3 2 15,7 0 0-15,3-3-1 16,4-1 1-16,7-2-1 16,7 0 0-16,10-4 0 15,11 3 1-15,8 4-1 16,6-6 0-16,11-1 0 16,10 0 0-1,4 1-1-15,-7 5 0 16,-7-11-1 31,-8 8 1-32,-10-2-1-15,-3 2 0 32,-7-6 0-32,-8 4 0 0,-3-10 0 0,-3 9 0 31,-4-9-1-31,0-9 1 0,0-10 1 0,-1-6 0 0,5-10 1 0,3-2 0 0,0-7-1 0,3 3 1 0,1 10-1 0,3-4 0 15,-3 7-8-15,-4 3 0 0,0 6-11 0,-4-6 0 16</inkml:trace>
  <inkml:trace contextRef="#ctx0" brushRef="#br3" timeOffset="201869.23">32590 4587 46 0,'7'10'23'0,"-14"-10"-16"0,0 0 30 0,-8 9-37 16,-6 10 1-16,-10 9 1 15,-5 0 0-15,1 13-2 16,3-3 0-16,4-1-2 16,3-5 0-16,4-7-10 15,7-9 0-15,7-13-3 16,7-3 0-16</inkml:trace>
  <inkml:trace contextRef="#ctx0" brushRef="#br3" timeOffset="202047.74">32293 4405 41 0,'21'47'20'0,"15"38"-11"0,-22-47 37 16,7 12-45-16,0 25 1 0,7 0-1 16,4 7 0-1,7 6-13-15,-11 3 1 0,-3 6-3 31,-7-6 0-31</inkml:trace>
  <inkml:trace contextRef="#ctx1" brushRef="#br1" timeOffset="183066.01">4692 7560 0,'0'0'15,"0"0"1,0 0 0,11-9-1,13-13 1,1-3-1,-4-1 1,-10-2 0,-8 0-1,4 6 1,0 13 0,-7 2-1,0 1 1,4 3-1</inkml:trace>
  <inkml:trace contextRef="#ctx0" brushRef="#br1" timeOffset="210500.8">10587 9369 42 0,'32'-12'21'0,"-18"6"-7"0,-14 6 22 0,0 0-34 0,0 0 0 0,-4-10 0 0,-6 7 0 0,-12-3-3 0,-6 6 1 15,-14 0 1-15,-7 6 1 16,-4-3-1-16,-7 3 0 16,-7 1 0-16,-11-1 0 15,-7 3-1-15,-6 4 1 16,9-1-1-16,1-5 0 16,4-4-2-16,3 3 1 15,10 0 0-15,4 4 0 16,11-1-1-16,10-2 1 15,4-1 0-15,6 0 0 0,8-3 1 16,7 0 0-16,7 0 0 16,7 1 1-16,11-1-1 15,6 3 1-15,15 3 0 16,7 7 0-16,-4 3 1 16,8 0 0-16,6-4-1 15,-3 4 0-15,-11 0-1 16,-10 3 1-16,-15 6-2 15,-10 4 1-15,-7 5 0 16,-7 10 0-16,-7-3 0 16,-25 13 0-16,-10 5 0 15,-4-5 1-15,-14 9-1 16,-4-7 1-16,15 1-1 16,3-4 0-16,3 7 0 15,1-4 1-15,-1 7-1 0,4 10 1 16,4-11 1-1,7 4 1-15,6-3 0 16,1 0 0-16,14-6 1 0,7-4 0 16,7-9 1-16,14-9 1 15,17-7-1-15,26-3 1 16,6-3-1-16,22-6 0 16,21-6-2-16,17-7 1 15,4-3-3-15,11-9 0 16,-1-10-2-16,-6-9 1 15,-19-3-4-15,-2 6 1 16,-19 0-4-16,-6 6 0 16,-18 4-4-16,-11 2 1 0,-20 10-10 15,-15 0 0-15,-14 4-1 16,-4-1 1-16</inkml:trace>
  <inkml:trace contextRef="#ctx0" brushRef="#br1" timeOffset="210743.54">10241 10385 66 0,'11'16'33'0,"-1"37"-39"16,-6-37 67-16,-1 3-61 0,-3 12 1 15,4 10-1-15,-8 0 0 16,1 6-4-16,-4-3 0 16,0 0-12-16,0-16 0 15,-7-6-3-15,-4-7 0 16</inkml:trace>
  <inkml:trace contextRef="#ctx0" brushRef="#br1" timeOffset="211462.52">8890 11489 58 0,'-7'10'29'0,"3"21"-34"15,1-15 54-15,-1 2-48 16,-3 1 1-16,-3 6-1 16,-1 10 1-16,4 2-2 15,0-2 1-15,0-1 0 16,3-2 1-16,4-7-4 15,0-9 0-15,8-13-5 16,2-3 0-16,8-16-11 0,-1-18 0 16</inkml:trace>
  <inkml:trace contextRef="#ctx0" brushRef="#br1" timeOffset="211660.61">8936 11122 72 0,'-4'19'36'0,"11"6"-41"0,-3-19 65 16,3 1-59-16,4-1 0 0,3 0 0 15,3-3 0-15,1 1-3 16,7-4 0-16,-11 0-5 16,3 0 0-16,1-4-14 15,0-2 1-15</inkml:trace>
  <inkml:trace contextRef="#ctx0" brushRef="#br1" timeOffset="211929.19">9229 11555 55 0,'-11'19'27'0,"8"-7"-18"16,3-8 35-16,3-4-40 0,4 3 0 15,4-3 1-15,3 3 0 16,3-3-8-16,5 0 1 16,2 0 1-16,5 3 1 15,2-3-11-15,-10 0 1 16,4-6-9-16,-14-1 1 15</inkml:trace>
  <inkml:trace contextRef="#ctx0" brushRef="#br1" timeOffset="212122.86">9133 11828 64 0,'0'22'32'0,"18"0"-31"0,-7-19 56 0,3 0-56 15,7 3 0-15,11 1 0 16,3-1 1-16,0-3-4 16,1 0 0-16,2-3-4 15,-9-3 0-15,-1-3-14 16,-7-7 1-16</inkml:trace>
  <inkml:trace contextRef="#ctx0" brushRef="#br1" timeOffset="213114.37">10100 11718 12 0,'0'3'6'0,"-7"-3"4"0,3-3-17 16,1 0 2-16,-4 0 0 15</inkml:trace>
  <inkml:trace contextRef="#ctx0" brushRef="#br1" timeOffset="213369.29">9994 11630 34 0,'-3'-6'17'0,"3"-10"-7"0,0 16 34 0,0 0-39 16,0 0 1-16,0 0 4 15,0-6 1-15,0 3-12 16,0 3 0-16,0 3 9 16,0 6 0-16,0 4-2 15,0 9 0-15,-11 12-2 16,4 7 0-16,0 13-2 15,0 8 1-15,0 7-3 16,0-3 0-16,0-6-5 16,0-7 0-16,3-12-8 0,1-16 0 15,10-22-10 1,10-12 1-16</inkml:trace>
  <inkml:trace contextRef="#ctx0" brushRef="#br1" timeOffset="-214626.37">9888 8852 47 0,'-7'25'23'0,"7"-9"-12"0,4-10 23 16,-4 10-32-16,0 9 0 15,-4 0 1-15,1-3 1 16,-1 0-5-16,1 0 0 16,-1 0 2-16,1-7 1 15,-1 1-2-15,1-10 1 0,-1-3-1 16,4-6 1-1,4-6-2-15,3-1 1 0,0-8 0 16,0-11 1-16,7-2-1 16,7 0 0-16,0-4 0 15,0 1 0-15,1 2 1 16,-1 10 0-16,-4 4-1 16,1 5 1-16,-4 7-1 15,-3 9 1-15,-1 6-1 16,1-2 1-16,-4 5 1 15,0 4 0-15,-3 12 0 16,-1 3 1-16,1 4-1 16,-4 6 1-16,0 6-5 15,0 0 1-15,0-3-17 16,0-7 0-16</inkml:trace>
  <inkml:trace contextRef="#ctx0" brushRef="#br1" timeOffset="-212809.42">11275 10787 49 0,'-4'0'24'0,"8"-35"-14"0,-1 29 24 15,-3-16-32-15,0-22 0 16,-3-9 2-16,-4-10 1 16,-4-9-6-16,1-3 0 15,-1-7 4-15,4 7 0 16,0-7-2-16,3-2 1 15,8 12-1-15,3 0 0 16,7 6 0-16,4 6 0 0,-4 13-1 16,0 13 0-16,11 5-1 15,3 14 1-15,4 12-2 16,-1 6 0-16,1 12-2 16,-7 7 0-16,-8 10-3 15,-6 5 1-15,-11 1-9 16,-7 3 1-16,-11-1-2 15,-3 1 0-15</inkml:trace>
  <inkml:trace contextRef="#ctx0" brushRef="#br1" timeOffset="-212594.27">11031 10326 64 0,'-3'15'32'0,"13"-15"-35"15,-6 4 68-15,7-1-62 0,6 0 1 16,8 0 0-16,10 3 1 16,4 1-8-16,-4 2 1 15,1-3 1-15,2 1 0 16,-2 2-9-16,-5 0 1 16,-6-2-13-16,-4-11 0 15</inkml:trace>
  <inkml:trace contextRef="#ctx0" brushRef="#br1" timeOffset="-212255.32">11836 10097 64 0,'0'-3'32'0,"0"9"-32"0,0 0 51 0,-7 4-51 16,-4 2 1-16,-3 4 0 16,-11 9 0-16,1 10-1 15,-5 2 0-15,1 10 1 16,0 3 0-16,3 10 0 15,4 12 0-15,7-16-1 16,7-2 1-16,10-4-6 0,8-9 1 16,3-13-10-16,7-9 0 31</inkml:trace>
  <inkml:trace contextRef="#ctx0" brushRef="#br1" timeOffset="-211979.16">12210 10404 58 0,'0'3'29'0,"-14"16"-23"0,6-13 33 0,-2 7-36 16,-4 3 0-16,-11-4 1 15,-3 10 1-15,-4 13-7 16,0 5 1-16,1-2 3 16,2 6 1-16,8-3-6 15,4-7 1-15,6-9-9 16,4-9 1-16,3-19-9 16,8-13 1-16</inkml:trace>
  <inkml:trace contextRef="#ctx0" brushRef="#br1" timeOffset="-211786.9">11934 10251 46 0,'15'31'23'0,"9"35"-16"0,-13-41 34 0,3 6-40 0,4 4 1 16,3 2 0-16,-4 10 0 15,1 0-3-15,-4-9 1 16,0 0 0-16,0-1 0 15,1-5-7-15,-1-4 1 16,0-6-9-16,0-16 0 16</inkml:trace>
  <inkml:trace contextRef="#ctx0" brushRef="#br1" timeOffset="-211579.46">12421 10793 45 0,'-3'41'22'0,"-4"9"-14"0,7-41 33 0,0 10-40 15,0 6 1-15,0 0-1 16,0 0 0-16,7-6-5 16,-7-3 1-16,0-16-7 15,3-6 0-15,4-16-5 16,0-13 0-16</inkml:trace>
  <inkml:trace contextRef="#ctx0" brushRef="#br1" timeOffset="-211412.59">12428 10501 57 0,'11'29'28'0,"10"-23"-38"0,-14-6 54 16,4 0-47-16,-1-3 1 15,1-4-13-15,0 4 0 16,-1-6 9-16,-10-7 0 16</inkml:trace>
  <inkml:trace contextRef="#ctx0" brushRef="#br1" timeOffset="-210647.91">12418 10109 58 0,'-7'10'29'0,"14"9"-29"16,-4-16 52-16,-3 0-49 15,4-3 1-15,-4 0-1 16,3-6 1-16,1-4-6 16,3-5 1-16,7-1 2 15,0-3 1-15,0 0-2 0,0 0 0 16,-3 7-1-16,0-7 0 16,-4-9-1-16,0 6 0 15,-4 0-2-15,1 6 1 16,3 4-1-16,3 5 0 15,-3 11-1-15,4 8 1 16,0-2 0-16,-1 2 1 16,4 10 1-16,-3 3 0 15,-1 3 1-15,5 4 1 32,2-4 1-32,4 0 0 0,1 7 1 0,-5-10 0 0,-3-6-1 15,-3-4 1-15,-4-5-1 16,-4-7 1-16,-6-3-1 15,-4-10 0-15,-7 4 0 16,0-6 1-16,-11-4-1 16,-7-6 0-16,-3-6 0 15,-4-1 1-15,4 1-2 16,3 6 0-16,4 3 1 16,3 7 1-16,0 6-1 15,8 3 1-15,-1 3-1 16,8 0 1-16,3 0-2 15,3 0 1-15,4 0-2 16,7 0 1-16,4 0 0 16,13-4 0-16,8 4 0 15,7-3 0-15,10 0 1 0,4 3 0 16,-3 0 0-16,-8 3 1 16,-7 4-3-16,-10 2 1 15,-7 7-1-15,-11 2 0 16,-11 4-1-16,-10 0 0 15,-11-6-1-15,-6-3 0 16,-12 2-4-16,-6-5 0 16,6-4-10-16,1-6 0 15</inkml:trace>
  <inkml:trace contextRef="#ctx0" brushRef="#br1" timeOffset="-210119.38">12855 9627 52 0,'-10'-4'26'0,"10"1"-20"0,3 6 39 16,8 10-41-16,3 9 0 15,4 16 2-15,3 18 1 16,10 4-9-16,5 18 1 0,-5 25 4 15,5 23 0-15,-15 24-2 16,-14 13 0-16,-18-3-4 16,-6 0 1-16,-15-28-7 15,-17-16 1-15,-8-19-12 16,15-28 1-16</inkml:trace>
  <inkml:trace contextRef="#ctx0" brushRef="#br1" timeOffset="-207375.91">13935 10182 59 0,'-4'3'29'0,"-13"37"-24"15,10-27 30-15,-4 12-35 16,-3 3 0-16,-4 4-1 15,-3 15 1-15,0-13 0 0,-4 7 0 16,-3 3 0-16,-7-3 0 16,-1-4-1-16,1-2 1 15,7-7 0-15,7-9 0 16,3-4 0-16,4 1 0 16,3-3-1-16,8-1 1 15,-1 1 0-15,11 2 0 16,7 4 1-16,18 0 0 15,7 3 0-15,7 0 0 16,10-3 1-16,8-4 0 0,-8-2-1 16,1-4 1-16,-8-5-2 15,-7-1 1-15,-3-3 0 16,-3-3 1-16,-8-4-1 16,-7-2 0-16,-7-4 0 15,-7-2 0-15,-3-4-1 16,-11-13 0-16,-11-18-2 15,-3 0 1-15,-18-13-1 16,-17-12 1-16,-12-6 0 16,-13 5 0-16,7 4-5 15,11 10 0-15,10 8-11 16,7 13 1-16</inkml:trace>
  <inkml:trace contextRef="#ctx0" brushRef="#br1" timeOffset="-206954.99">14732 10062 44 0,'11'-18'22'0,"-4"11"-11"0,-7 7 28 0,0 0-37 15,0 7 0-15,-4 5 0 16,-10 10 0-16,-7 6-3 16,-4 22 0-16,-14 13 2 15,-7 6 1-15,-6 28-3 16,-1 10 0-16,3-7-4 16,8-2 1-16,7-11-8 15,6-18 0-15,8-25-4 16,11-19 1-16</inkml:trace>
  <inkml:trace contextRef="#ctx0" brushRef="#br1" timeOffset="-206744.87">14161 9968 62 0,'42'25'31'0,"50"85"-45"0,-57-66 63 0,21 16-50 16,15 12 1-16,10 9-8 16,18 13 0-1,14 16-4-15,-11 19 1 0,0 15-5 16,-6 6 1-16</inkml:trace>
  <inkml:trace contextRef="#ctx0" brushRef="#br1" timeOffset="-201671.23">6872 10652 43 0,'0'9'21'0,"7"-2"-9"15,-7-7 22-15,0 0-31 16,7 0 0-16,0-7 1 16,-3-5 1-16,6-7-6 15,-3-3 0-15,4-16 4 0,7-9 0 16,3-6-2-16,4-16 1 15,10-6-2-15,-3-4 1 16,-1-12-1-16,-6-6 0 16,-4 0-1-16,-3 3 1 15,-4-3-2-15,-7 22 1 16,4 2-2-16,-11 8 1 16,0 5-4-16,-7 10 1 15,3 12-3-15,-7 13 0 16,4 13 0-16,-3 18 0 15,-1 0 1-15,1 16 1 16,-1 19 2-16,0 6 1 16,1 16 3-16,-1 2 0 15,4 14 3-15,0-10 0 0,4 12 1 16,3-9 0-16,3 7 1 16,4-7 0-16,4-6-2 15,3-3 1-15,0-7-3 16,-3-3 1-16,-1-9-7 15,-3-9 0-15,4-13-7 16,-1-7 0-16</inkml:trace>
  <inkml:trace contextRef="#ctx0" brushRef="#br1" timeOffset="-201411.36">7285 10341 66 0,'0'19'33'0,"0"-3"-40"0,7-10 65 16,-7 4-59-16,3-1 1 15,5 4-1-15,-1-1 0 16,-4-6-3-16,1-2 0 15,-4-4-7-15,0-10 0 16,0-9-8-16,-4-9 1 16</inkml:trace>
  <inkml:trace contextRef="#ctx0" brushRef="#br1" timeOffset="-201246.56">7260 10006 43 0,'7'6'21'0,"11"4"-21"0,-11-10 33 0,4 0-34 16,-1 0 0-16,4 0-5 16,0 0 0-16,0 0-2 15,1 0 1-15,-5-4-5 16,-3 4 0-16</inkml:trace>
  <inkml:trace contextRef="#ctx0" brushRef="#br1" timeOffset="-200664.86">7475 10276 38 0,'0'15'19'0,"-3"10"-20"0,3-21 37 16,0 2-36-16,0-6 0 16,0 3 0-16,0-3 0 15,3-6 0-15,1-4 1 16,-1-5-1-16,1-7 1 15,3 0-1-15,0 3 1 16,4 0 0-16,-1 3 1 0,1 4-1 16,6 6 0-16,-2 2 0 15,2 4 0 32,-3 10-1-47,0 6 1 0,-3-1-2 0,0 1 1 16,-1-4-1-16,-3-2 0 0,-3-1 0 0,-4-3 0 0,0-2 1 15,0-1 0-15,3 0 0 16,-3 3 0-16,4 0 0 16,-1-2 0-16,4-4 0 15,4-4 1-15,-7-5-2 16,3-4 1-16,0-2-1 16,0-4 1-16,3 3-1 15,1-2 0-15,3-1 0 16,-3 0 0-16,-4 0 0 15,3 0 0-15,1 4 1 16,-1 5 0-16,1 4 0 16,3 6 1-16,0 6 0 0,0 4 1 15,4 5-1-15,-4-5 1 16,4 2 0-16,10 4 1 16,-14 6-1-16,4-3 0 15,3-4 0-15,3 4 0 16,8-3-3-16,-14-4 0 15,-4 1-10-15,-3 3 1 16,-11-1-4-16,-4 4 0 16</inkml:trace>
  <inkml:trace contextRef="#ctx0" brushRef="#br1" timeOffset="-199825.87">6706 11113 39 0,'0'6'19'0,"-3"44"-7"0,3-34 33 0,0 6-42 16,0-3 1-16,0 9 0 15,-4 10 1-15,4 6-5 16,0 3 0-16,0-4 4 16,0 5 1-16,0-14-3 15,0-9 1-15,0 0-1 16,4-9 0-16,3-16-2 15,0-10 1-15,3-8-1 16,1-7 1-16,3-7-2 16,7-9 1-16,-7 4-2 15,4-4 0-15,0-3-1 0,-4 0 0 32,3 7 0-17,-6 5 0-15,3 7 0 0,0 3 1 0,-3 7 1 0,-1 8 1 16,1 7 0-16,0 10 0 15,-1 2 0-15,1 7 1 16,-1 0-1-16,-3 3 0 16,0 0 0-16,-3 9 0 15,-4 4-1-15,0 2 1 16,0-2-1-16,0-1 0 0,0 1-2 16,0-7 1-16,4-3-5 15,-1-9 0-15,8-10-9 16,-1-15 1-16</inkml:trace>
  <inkml:trace contextRef="#ctx0" brushRef="#br1" timeOffset="-199539.61">7161 11295 58 0,'-3'0'29'0,"3"-7"-29"15,0 7 51-15,0 0-47 0,7 0 1 16,4-3 1-16,6 3 1 16,-3 0-10-16,14 0 1 15,4 0 3-15,4 3 0 16,-5-6-7-16,-3 0 0 15,-3-3-11-15,0-7 0 16,-18-5-3-16,-4-4 0 16</inkml:trace>
  <inkml:trace contextRef="#ctx0" brushRef="#br1" timeOffset="-199270.72">7387 10991 46 0,'0'15'23'0,"7"26"-22"16,0-35 41-16,4 1-40 15,-8 2 1-15,8-3 3 16,3 4 1-16,-3 2-7 16,-1 4 1-16,11 0 4 15,8 2 0-15,-8 1-2 16,0 3 1-16,-3-3-3 15,-15 6 1-15,-6 6-7 16,-15 4 1-16,0-4-6 16,-6-6 0-16,-5-6-9 15,-2-9 1-15</inkml:trace>
  <inkml:trace contextRef="#ctx0" brushRef="#br1" timeOffset="-198639.76">7980 11304 55 0,'-11'35'27'0,"-20"-4"-31"0,23-25 45 0,-2 1-41 0,-1-1 1 0,-3 0 0 0,4-3 1 0,-1 0-2 16,0-3 0-16,8-6 1 15,-8-3 0-15,11-7-1 16,-7-3 1-16,7 4-3 16,7-7 1-16,-3 0-2 15,6-3 1-15,8-1-1 16,0 5 0-16,3 5 0 16,0 10 1-16,-3 9 1 0,-4 12 0 15,0 1 0-15,4 9 1 16,-1 0 0-16,-3 3 0 15,4 4 0-15,-4-10 0 16,7-7 0-16,-7 1 0 16,11-3 1-16,3-7 0 15,-3-3 0-15,0-6 0 16,-4-10 1-16,0 4 0 16,-10-13 0-16,3-3 1 15,-4-6 0-15,-3 2 0 16,-7-2-1-16,-7 0 0 0,-10 6-1 15,-12 3 0-15,-9 6-3 16,-8 10 0-16,-4 12-10 16,1 10 0-16,0 2-4 15,13 11 0-15</inkml:trace>
  <inkml:trace contextRef="#ctx0" brushRef="#br0" timeOffset="-187573.11">8357 12085 30 0,'-7'25'15'0,"14"19"-5"0,-7-35 15 0,4 1-23 15,3-4 1-15,-7 0 1 16,3 1 1-16,1 2-5 15,-1 7 1-15,-3-1 3 16,4 7 0-16,-4 7-1 16,-4-4 1-16,1 3-2 15,-1 3 0-15,1-3-2 16,3-2 1-16,-7-1-1 16,3-3 1-16,4-4-1 15,0-2 1-15,4 0 0 16,3-7 1-16,0 1 0 15,7-4 0-15,7 0-1 16,0-3 0-16,4-3 0 16,0 3 0-16,7-9-1 15,6 6 0-15,5 0 0 0,10 0 0 16,-4 0 0-16,11-3 1 16,3 0-1-16,1 0 1 15,7 3 0-15,-1 0 0 16,11 0 0-16,4 0 0 15,10 0 0-15,-3 0 0 16,14 0-1-16,3 3 1 16,11 0-1-16,-7 0 0 15,7 3 0-15,3 1 0 16,8-1 0-16,-1-3 0 0,1 0 0 31,3-6 0-15,4 3 0-16,-1-6 0 0,1-1 0 0,-1-2 0 0,4-3 0 15,0 2 0-15,-6-2 0 16,9-1 0-16,4 4 0 16,-7-1 0-16,1-5 0 15,-1 2 0-15,7 0 0 16,-14 4 1-16,7 3-2 16,0 0 1-16,11-1 0 15,-15 1 1-15,5 3-1 16,-1 0 1-16,7 0 0 15,-18-1 0-15,8 4 0 16,-4 0 0-16,0-3 0 16,-11 3 0-16,-6 3-1 15,3 1 0-15,-7-1 0 0,-4 0 0 16,-3-6 0-16,-14 3 1 16,-1 0-2-16,-6 0 1 15,-7 0 0-15,-11 3 1 16,-11-3-1-16,-6 0 1 15,-12 0-1-15,-9-3 0 16,-12-4 0-16,-6-2 0 16,-8-4-1-16,-6-5 1 15,-8-7 0-15,-6-4 0 16,-5-8 0-16,-2-10 1 16,-1-10-2-16,0-9 1 15,8 1-6-15,3-11 0 16,3 4-12-16,4-16 0 0</inkml:trace>
  <inkml:trace contextRef="#ctx0" brushRef="#br0" timeOffset="-186775.46">10167 13283 43 0,'0'-3'21'0,"4"18"-14"0,-1-11 21 15,-3-4-25-15,0 9 1 16,-3 13 0-16,-1 12 1 16,-3 10-7-16,0 6 1 15,3 7 3-15,1 9 1 0,-1-4-3 16,4-14 0-16,0-8-4 15,0-8 1-15,0-14-5 16,0-18 0 0,0-15-7-16,0-13 1 0</inkml:trace>
  <inkml:trace contextRef="#ctx0" brushRef="#br0" timeOffset="-186311.11">10213 13170 41 0,'11'25'20'0,"24"-19"-23"16,-25 1 34-16,4-4-28 15,1 0 1-15,2-3 1 16,4 0 1-16,1 0-6 0,2-3 0 16,1 0 6-16,7-1 0 15,-4 4-2-15,0 0 1 16,-3 4-2-16,-4 2 0 15,-10 3-1-15,-11 7 0 16,-7-3-3-16,-8 5 1 16,-6 1-1-16,-3 0 1 15,-8-3-1-15,0-1 1 16,-3-2-1-16,7-4 0 16,3-2 1-16,4-4 0 15,3 0 0-15,7-3 1 0,11 3 0 16,8 3 1-1,2 7-1-15,8 9 1 0,-1-3-1 16,8 2 0-16,-4 14 0 16,0 3 0-16,4 2-2 15,-7 7 1-15,-1 4-1 16,-2-8 1-16,-1-8-3 16,0-1 1-16,0-5-5 15,0-7 1-15,0-7-10 16,0-8 0-16,0-7-1 15,0-13 0-15</inkml:trace>
  <inkml:trace contextRef="#ctx0" brushRef="#br0" timeOffset="-186098.87">10746 13763 47 0,'7'44'23'0,"-7"3"-26"0,0-47 46 16,0 3-42-16,0 0 0 16,0 0 0-16,0 0 0 15,0-3-4-15,0 0 0 16,0 0-4-16,0-16 0 16,-4-9-7-16,1-12 0 15</inkml:trace>
  <inkml:trace contextRef="#ctx0" brushRef="#br0" timeOffset="-185952.75">10682 13396 38 0,'7'12'19'0,"11"7"-19"0,-11-13 29 0,0 1-28 16,4 2 1-16,-4 0-1 16,3 1 1-16,1-4-8 15,-1 4 0-15,4-7-5 16,-3 0 1-16</inkml:trace>
  <inkml:trace contextRef="#ctx0" brushRef="#br0" timeOffset="-185591.73">10922 13700 38 0,'21'19'19'0,"11"-4"-17"0,-21-15 31 15,3-3-31-15,7 3 1 16,0-6 1-16,0-7 0 16,-3 1-5-16,-1-1 0 15,-2 1 3-15,-5 2 1 16,-3-2-2-16,-7 2 0 16,-3 4-1-16,-1 0 0 15,-3 6 0-15,0 0 0 16,-4 6 0-16,1 7 0 15,3-1 0-15,3 4 1 16,1 6-1-16,3 9 0 0,0-9 0 16,7 0 0-16,3-6-1 15,1 0 0-15,0-4-3 16,-1-6 1-16,1 1-5 16,3-1 0-16,0 0-6 15,-4-12 1-15</inkml:trace>
  <inkml:trace contextRef="#ctx0" brushRef="#br0" timeOffset="-185064.14">11225 13731 21 0,'25'79'10'0,"-14"-48"-4"16,-8-28 10-16,1 3-15 0,-1 1 0 15,-3-1 5-15,4-3 0 16,-4-3-6-16,0 0 1 15,3-3 5-15,4 3 0 16,0-3 0-16,0-3 0 16,1-1-2-16,-5 1 0 15,1-3-1-15,-1-1 0 16,4 4-2-16,0 3 1 16,0 3-2-16,0 9 1 15,0 1-1-15,0-1 1 16,1-3-1-16,-5-3 0 15,1 4-1-15,-1-1 1 16,-3-6-1-16,4 3 1 0,3 0-1 16,-7-3 1-16,7-6-1 15,0 0 1-15,0-10-1 16,3-3 0-16,-3 0 1 16,4 1 0-16,0-1 0 15,-1 3 0-15,1 0 0 16,3 4 0-16,0 6 0 15,0 2 1-15,0 8-1 16,-3 2 1-16,-1 3-1 16,1 10 1-16,0 9-1 15,-1-15 1-15,1 3-1 16,-1-1 0-16,-3 1-2 16,4-4 1-16,0-2-4 15,-1-4 0-15,1-3-7 16,3-3 0-16,3 0-2 15,-2-6 1-15</inkml:trace>
  <inkml:trace contextRef="#ctx0" brushRef="#br0" timeOffset="-184691.81">11896 13756 35 0,'10'22'17'0,"-13"-15"-25"0,3-7 33 0,-4 3-26 0,1 3 1 0,-1 3-1 0,-3 4 1 0,0-4 0 16,0-2 1-16,-4 2-1 16,4 0 0-16,0 1 0 15,4 2 1-15,3-2 0 16,3-1 0-16,1-3-1 16,3-2 0-16,0-4 1 15,-4-4 0-15,1-2 0 16,0 0 0-16,-1 0-1 15,4-1 1-15,0-2 0 16,0 12 1-16,0-3-1 16,4-6 0-16,-4 6 0 15,0 3 0-15,4 3 0 16,-1 7 1-16,1-1-1 16,-1 4 0-16,-3 3-1 15,4 0 1-15,-4-1-5 16,0-2 0-16,0-3-7 0,4-13 0 15</inkml:trace>
  <inkml:trace contextRef="#ctx0" brushRef="#br0" timeOffset="-184343.55">12136 13860 21 0,'7'12'10'0,"0"29"1"0,-7-31 8 15,0 2-17-15,0 1 0 16,0-4 3-16,0 0 1 0,0-2-6 16,-4-4 1-16,4-3 5 15,0-3 0-15,0-4-1 16,0-2 0-16,4-3-2 16,3-4 1-16,3 0-2 15,1 0 0-15,-1 10-2 16,5 3 1-16,-1-3-1 15,0-4 1-15,0 4-1 16,0 6 0-16,0 3-1 16,-3 7 0-16,-4 2-2 15,0 4 1-15,-4 3-4 16,1 0 1-16,-1-4-7 16,-3 1 1-16,0-10-2 15,0-6 0-15</inkml:trace>
  <inkml:trace contextRef="#ctx0" brushRef="#br0" timeOffset="-183941.02">12418 13926 24 0,'0'31'12'0,"3"4"-6"0,1-23 20 15,-4-2-22-15,0-1 0 16,0 0 5-16,0-2 0 16,0-4-11-16,0 0 1 0,0-3 6 15,0 0 0-15,0-6-2 16,0-4 0-16,7-2-3 16,0-7 1-16,4 3-2 15,-1 0 1-15,1 1-1 16,-1-4 1-16,1 3 0 15,3 1 0-15,0 2 0 16,0 4 0-16,4-1 0 16,3 10 1-16,-3 7-1 15,-1 8 0-15,1 10 0 16,-4 7 1-16,0-4-1 16,-3 10 0-16,-1-1-2 31,-3-2 1-31,-3-7-6 0,-1-6 1 15,1-3-8-15,-4-19 1 0</inkml:trace>
  <inkml:trace contextRef="#ctx0" brushRef="#br0" timeOffset="-183394.09">14069 13549 56 0,'-7'25'28'0,"-21"23"-37"15,20-36 52-15,-6 1-44 16,0-1 1-16,-3 4 0 15,-1-4 0-15,0-2 0 16,4 5 0-16,0-8 0 0,4-1 0 16,6-3 1-16,4 0 0 15,7-3 0-15,7 0 1 16,4-6 0-16,3 6 1 16,0 6-1-16,-3 1 1 15,-1 5-1-15,-2 7 0 16,-8 0-2-16,-7 6 1 15,-7 6-4-15,-4 4 1 16,-3-1-6-16,-4-2 1 16,4-4-11-16,3-9 1 0</inkml:trace>
  <inkml:trace contextRef="#ctx0" brushRef="#br0" timeOffset="-183107.08">14175 13750 34 0,'21'10'17'0,"0"49"-10"0,-10-50 18 0,-1-2-24 0,-3 5 1 0,0 4-1 0,0 0 0 0,-3 2-2 0,-1 4 1 0,1 0 1 15,3 0 0-15,0-3-1 16,0-3 1-16,0 0 1 15,4-10 1-15,6-9 0 16,1-10 0-16,0-9 0 16,-4-3 1-16,0 6-3 0,0-9 1 15,-3-3-10 1,3-4 0 0,-7-6-7-16,3-2 1 0</inkml:trace>
  <inkml:trace contextRef="#ctx0" brushRef="#br0" timeOffset="-182408.65">14594 13841 47 0,'11'44'23'0,"0"-25"-22"0,-8-13 40 0,1 3-40 16,3 1 1-16,-7-4 0 15,0 0 1-15,3-2-4 16,-3-4 1-16,4-4 1 15,3-2 1-15,0-3-2 16,3-4 1-16,1 4 0 16,0 2 0-16,3-2-2 15,-4 3 0-15,1 0-1 0,-1 6 1 16,1-4-2-16,0-2 1 16,-1 6-1-16,-3 3 1 15,0 0-1-15,0 1 1 16,-3-1 0-16,3 0 1 15,-3-3 0-15,3 0 0 16,-4 0 0-16,4-3 1 16,0 0-1-16,0-4 0 15,0 7 1-15,0-3 0 16,0-6 0-16,0-4 0 16,1-3 0-16,2-2 0 15,1 2 0-15,3 0 0 0,0 4 1 16,4 6 0 15,-1 2 0-15,1 8 0-1,-4 2-1 1,0 9 1 0,0-2 0-16,0 0 0 15,0-7-1 1,1 6 0-1,-1 4 0-15,3 0 1 16,-3 3-1-16,0-1 0 16,4 1-13-1,3-9 0 1</inkml:trace>
  <inkml:trace contextRef="#ctx0" brushRef="#br0" timeOffset="-182253.75">15596 14064 58 0,'4'6'29'0,"-11"-3"-50"0,0-3 47 16,-4 0-49-16,-6-9 1 16</inkml:trace>
  <inkml:trace contextRef="#ctx0" brushRef="#br0" timeOffset="-178206.8">6735 1815 36 0,'14'7'18'0,"21"-4"-14"0,-24-6 19 0,3 12-23 16,0-9 1-16,0 16-1 15,3 2 1-15,-9 4 0 16,2 10 0-16,-3 21 0 15,0 3 1-15,0 23-1 16,-7 18 1-16,0 19-1 16,-7 13 0-16,0 2-1 15,-3 10 0-15,-1-6-1 16,0-9 0-16,1-16-2 16,6-26 1-16,-3-12-5 15,4-9 0-15,3-32-4 16,3-9 0-16</inkml:trace>
  <inkml:trace contextRef="#ctx0" brushRef="#br0" timeOffset="-176613.72">7123 1709 24 0,'42'0'12'0,"25"-10"-3"0,-42 7 17 0,13 3-23 0,8-6 0 0,14 6 1 16,18 0 1-16,24 6-6 16,-3-3 0-16,24 3 4 15,19-6 0-15,2 0-1 16,26-9 0-16,24 0-1 16,0-1 0-16,17-5 1 15,8-1 0-15,7 3-1 16,7 13 1-16,6-6-1 15,12 12 1-15,3-6-1 16,14 0 0-16,-10-6-1 16,17-6 0-16,-4-10-2 15,8-10 0 1,187-12 0-16,-75 0 1 16,-41 16 1-16,-22 3 1 15,-21 9-1-15,-11 4 1 16,-10-7 1-16,-4 3 0 15,-14-9 0-15,4 7 1 16,-8-11-2-16,-3 1 0 16,-17-6 0-16,3-1 0 15,-7 7-1-15,-1 9 0 0,8 6 0 16,-17 1 0-16,6 6 0 16,-17 3 0-16,-1 3 0 15,5 0 0-15,-15 0-1 16,-4 0 1-16,5 0 0 15,-15 0 0-15,-7 0 0 16,3 0 0-16,-28 0-1 16,1 9 1-16,-5 0 0 15,-2 1 1-15,-26-1-2 16,-10 7 1-16,0-7 0 16,-18 10 0-16,-6-3 0 15,-12 3 1-15,-6-10-2 16,-11 10 1-16,-11 6 0 15,-6 3 0-15,-8 7-1 16,-7 8 1-16,-3 11-1 16,-7-4 0-16,-8 6 1 0,-2 4 0 15,-1 15 0-15,-4 7 1 16,4 6-1-16,-3 6 1 16,-4 0-1-16,-7 22 0 15,0-6-1-15,0 12 1 16,-4-6-1-16,4-6 1 15,-3 2-1-15,3-11 1 16,3 5 0-16,1-15 0 16,-4-3 0-16,0 0 0 15,-4-16 0-15,4-3 0 0,-3-3 0 16,-1-10 0-16,-3-2-1 16,-3-4 1-16,-8-6-2 15,-7-13 1-15,-6 0-1 16,-8-15 1-16,-7-6-1 15,-10-7 1-15,-15-10-1 16,8-5 1-16,-12-7 0 16,-13-6 1-16,-11-3-1 15,-3 0 1-15,-14 2 0 16,-11 5 0-16,-7-1 0 16,0 3 0-16,-22-3 0 15,-2 0 0-15,6 3-1 16,-14-9 1-16,-3 12 0 15,3-3 1-15,-14 4-1 16,0 2 0-16,4 7 1 16,-15-4 1-16,-3 1-1 0,4 0 1 15,-4 5-1-15,-11 1 0 16,11-3 0-16,-7 3 0 16,-4-6-1-16,8 9 1 15,-11-7 0-15,10 4 0 31,-10 6-1-15,-7 10 1-16,14-7-1 0,-7 10 1 0,-1 9-1 0,1 0 0 16,-7 3 0-16,14-3 1 15,-18 3-1-15,1-2 0 16,13 2 1-16,-17 6 0 0,10 4-1 16,-7 0 1-16,-10-1-1 15,10 4 1-15,1-3-1 16,9-4 1-16,-13 1 0 15,-4-17 0-15,8 1-1 16,3 0 1-16,3-3 0 16,-7 6 0-16,-3 0 0 15,14-4 0-15,-4 1-1 16,4-3 1-16,0-4 0 16,-7-5 0-16,14-1-1 15,-4-3 1-15,4 0-1 16,17 0 1-16,-6 4-1 15,-1 5 0-15,22-2 0 16,0-7 0-16,10 6-1 16,0 4 1-16,8-10-2 15,13 0 1-15,-7-6-6 16,11-3 1-16,0-16-10 0,14-7 1 16</inkml:trace>
  <inkml:trace contextRef="#ctx0" brushRef="#br0" timeOffset="-174962.6">8467 1163 27 0,'-11'50'13'0,"4"-12"2"0,7-32 13 0,0-3-25 16,0 3 1-16,0 4 3 16,0-1 1-16,0-6-9 15,4 4 1-15,3-7 4 16,3-10 1-16,4 1-2 15,7-22 1-15,1-1-3 16,2-21 1-16,5-10-2 16,9-6 0-16,5 3-1 15,-1-3 1-15,0-3-2 16,-3 9 0-16,-4 20-2 16,-6-1 1-16,-5 15-2 15,-6 11 1-15,-4-4-1 16,0 9 0-16,-7 13 1 0,-7 10 1 15,0 8 1-15,-7 17 1 16,4 12 2-16,-1 3 0 16,4 7 2-16,0 2 0 15,4-6 1-15,6 1 0 16,-6-1-2-16,3-3 1 16,-4-9-5-16,1-16 0 15,-4-3-12-15,-4 3 1 16</inkml:trace>
  <inkml:trace contextRef="#ctx0" brushRef="#br0" timeOffset="-174750.3">8541 1097 40 0,'3'10'20'0,"15"-10"-8"15,-7 0 29-15,10-7-40 16,10 7 1-16,12-3 0 16,6-6 0-16,8-1-8 15,-1 4 1-15,-7 6-9 16,1-6 0-16</inkml:trace>
  <inkml:trace contextRef="#ctx0" brushRef="#br0" timeOffset="-174347.87">9155 1310 38 0,'0'57'19'0,"-11"12"-12"0,11-47 23 0,0 3-30 16,0-6 0-16,0-4 0 15,0-15 0 1,0-6 0-16,0-6 0 0,0-14 0 16,0-2 0-16,4-3 0 15,-1-1 1-15,1-2-2 16,3-10 1-16,0-3-1 16,0 13 1-16,3-1-1 15,8-3 1-15,-4 13 0 16,11 7 0-16,-1 2 2 15,1 13 0-15,-4-4 1 16,-3 14 0-16,-7 12-1 16,-8-1 0-16,-6 11-1 15,-8-4 1-15,-7 0-6 16,-10-6 1-16,0-7-6 16,3 4 0-16,4-16-5 15,7 0 1-15</inkml:trace>
  <inkml:trace contextRef="#ctx0" brushRef="#br0" timeOffset="-173910.53">9543 1367 36 0,'-18'53'18'0,"11"-28"-17"0,7-15 31 16,0-1-32-16,-4-9 0 15,4 0 1-15,0-9 1 0,0-7-2 16,0-12 0-16,0-7 1 16,0 7 1-16,0-13-1 15,4 0 0-15,-1-2-1 16,5 11 1-16,6 1-1 15,-7-4 0-15,7 7 1 16,0 6 0-16,4 3 1 16,-1 7 1-16,8 2 0 15,3 1 1-15,-3 12 0 16,-4 3 0-16,-3-2-2 16,-11 2 1-16,-7 3-3 15,-7 10 1-15,-4 9-3 16,-3 7 0-16,-7-10-3 31,-4-6 0-15,0-4-4-16,4 4 0 0,4-9-6 0,6-10 1 0</inkml:trace>
  <inkml:trace contextRef="#ctx0" brushRef="#br0" timeOffset="-173446.72">9892 1223 57 0,'3'37'28'0,"4"-18"-36"15,-7-19 53-15,4 6-46 16,3-6 1-16,-7-6-1 16,0 6 1-16,4-13 0 15,-1-12 0-15,1-3-1 16,-1-6 0-16,1 9 0 15,-1 12 1-15,4-3-1 16,0 7 0-16,4 0 0 0,3 9 1 16,7 0-1-16,4-16 0 15,3 6-2-15,0 1 1 16,4 3-3-16,-4 3 0 16,1 3-3-16,-5 0 0 15,1 3-5-15,-4-6 1 16,0 6 0-16,4 3 1 15</inkml:trace>
  <inkml:trace contextRef="#ctx0" brushRef="#br0" timeOffset="-173206.1">10393 1053 29 0,'0'3'14'0,"14"-6"-10"0,-14 3 30 0,-4 0-32 0,4 0 0 0,-3 10 0 16,-8-7 0-16,-3-3-3 15,0 6 0-15,0-6 2 16,-4 3 1-16,4 10-2 15,-3-1 1-15,2 7-1 16,5 3 0-16,3 0-1 16,3 3 0-16,4-16 0 15,7 1 0-15,11-4 0 16,0-6 1-16,6-6-2 16,-2-4 0-16,-1 1-7 15,0-10 0-15,7-6-2 16,-3 9 1-16</inkml:trace>
  <inkml:trace contextRef="#ctx0" brushRef="#br0" timeOffset="-172949.46">10700 1025 42 0,'0'47'21'0,"-14"-56"-25"0,7 12 43 15,-8 9-38-15,1 10 1 16,-7 6 0-16,0 4 0 0,3-4-3 16,4-12 0-16,0-4-1 15,4-5 0-15,3 2-9 16,3-15 0-16,4-16-2 16,4-10 0-16</inkml:trace>
  <inkml:trace contextRef="#ctx0" brushRef="#br0" timeOffset="-172782.67">10509 928 34 0,'4'19'17'0,"13"46"-10"0,-10-58 30 0,4 12-35 0,3 9 0 0,4 13 2 0,3-13 0 0,0-3-5 0,4 3 0 0,0-3 1 0,-4-6 0 0,-4 0-8 16,-3-10 0-16,-6-3-6 0,-8-6 1 15</inkml:trace>
  <inkml:trace contextRef="#ctx0" brushRef="#br0" timeOffset="-172094.41">10922 1088 48 0,'7'19'24'0,"11"15"-20"0,-15-25 44 0,1 10-47 16,3 0 0-16,-7-3-1 15,0-4 0-15,0 7-2 16,0-3 0-16,0-10-6 16,0-6 0-16,7 3-8 15,0-12 0-15</inkml:trace>
  <inkml:trace contextRef="#ctx0" brushRef="#br0" timeOffset="-171915.61">10799 868 46 0,'7'41'23'0,"28"-19"-22"0,-21-13 36 0,0 1-37 0,4 2 0 31,3-2-5-31,4-1 0 0,-4 1-5 16,3-10 1-16,5 0-4 31,-1-7 0-31</inkml:trace>
  <inkml:trace contextRef="#ctx0" brushRef="#br0" timeOffset="-171242.22">11137 1245 35 0,'14'12'17'0,"4"-12"-19"0,-11 0 32 0,0 0-31 16,4 0 1-16,-1-12-1 15,1-1 1-15,-1-3 0 16,-3 4 0-16,1-4-1 16,-5 0 1-16,1 7 0 15,3 0 0-15,0 5 0 16,0-5 1-16,0 9-1 15,3-6 0-15,1-1 0 16,0 4 1-16,-4-3-1 16,0 3 0-16,0-6 0 0,0 2 1 15,0 4-1-15,-4-6 1 16,4 2 0-16,0 4 0 16,1 3 0-16,-5 0 0 15,1 0-1-15,3 0 1 16,0 0-1 15,-7 0 0-31,7-3 1 0,0 0 0 16,0 3 0-16,3-6 0 62,1 3 1-62,0 3 0 0,3 0-1 63,0 9 1-63,3-3-2 31,-2 7 1-15,-5 3-2-16,1 2 1 31,-1-2-2-31,-3-7 0 0,4 1-6 0,0-1 0 62,3-18-4-46,3-1 0 15</inkml:trace>
  <inkml:trace contextRef="#ctx0" brushRef="#br0" timeOffset="-170802.42">11832 1019 38 0,'14'28'19'0,"4"0"-18"0,-15-28 33 0,-3 0-35 0,0 0 0 0,0 0 0 0,-3-3 0 0,-4-6 1 0,-4 9 1 0,1 0-2 0,-1 0 1 0,1 0 0 0,-1 3 0 0,0 3-1 0,1-6 1 0,3 0-2 0,3-6 0 0,4 3 0 0,0 6 1 0,4 3-1 0,3-6 1 0,0 3 0 0,0-3 0 0,0 3 1 0,4 0 0 0,-1 4 0 0,1-14 0 0,-4 7 0 0,3-6 0 0,-6 6-1 0,3 3 0 0,-4 7 1 0,5-1 0 0,2 1-1 16,4 8 1-16,4-2-1 15,-1-7 0 1,5 1 0-16,2-7 0 0,1-6 1 16,0-16 0-16,-4 3 1 15,4-21 0-15,-1-7 2 16,1-16 0 15,-4-2 1-31,-3-20 0 16,-8 13-2-16,-10-16 0 0,-3 7-1 15,-8-13 1 1,-6 6-2-16,-5 19 0 0,1 16 0 0,4 10 1 0,-1 24 1 16,0 22 0-16,1 13 0 15,3 25 1-15,7-3-1 16,3 34 0-16,1 16-1 16,10 9 1-16,7-6-3 0,3-9 1 15,-3-7-4-15,-3-24 1 16,0-20-8-16,-4-15 0 15,0-10-2-15,-7-18 0 16</inkml:trace>
  <inkml:trace contextRef="#ctx0" brushRef="#br0" timeOffset="-170603.46">11878 887 34 0,'14'22'17'0,"21"16"-20"0,-20-38 31 0,9 9-31 15,8-3 1-15,3 4-11 16,4-7 1-16,-4 3 10 16,1-6 0-16</inkml:trace>
  <inkml:trace contextRef="#ctx0" brushRef="#br0" timeOffset="-170322.61">12252 991 36 0,'7'9'18'0,"32"-9"-18"15,-25 0 35-15,4 0-33 16,-1-9 0-16,-3 2 0 0,0-2 1 16,-3 6-5-16,0-10 1 15,-4 1 2-15,-4 2 0 16,-3 1-2-16,-3-1 1 15,-8 10-1-15,1 4 0 16,-1 11 1-16,0 4 0 16,4 6 0-16,4-6 1 15,3 6 0-15,7 6 0 16,3 4 0-16,5-1 1 16,-1-9-2-16,7-6 0 15,0-9-5-15,0-7 0 16,0-13-8-16,0-2 1 0</inkml:trace>
  <inkml:trace contextRef="#ctx0" brushRef="#br0" timeOffset="-169601.36">12982 1169 61 0,'0'35'30'0,"0"21"-41"16,0-40 57-16,-3 12-47 15,-4 7 0-15,-4-1-7 16,-7 4 0-16,1-4 1 0,-1-12 0 15,4-3-9-15,7-6 1 16</inkml:trace>
  <inkml:trace contextRef="#ctx0" brushRef="#br0" timeOffset="-169372.15">14005 445 45 0,'11'28'22'0,"-11"0"-17"0,-4-18 40 0,-6 18-44 0,-4 6 0 0,-4 10 0 0,-7 10 0 0,-21 52-5 0,11 1 1 0,3-26-3 15,8-8 0-15,-1-14-9 16,4-31 0 0</inkml:trace>
  <inkml:trace contextRef="#ctx0" brushRef="#br0" timeOffset="-168763.29">13416 1260 56 0,'35'6'28'0,"18"-56"-36"0,-39 28 50 16,22-3-42-16,13-9 0 0,15-13 0 15,10-7 1-15,-4-15-2 16,-10 13 1-16,-14 3 0 16,-4 9 1-16,-6 3-1 15,-8 13 0-15,-7 9 0 16,-3 13 0-16,-4 3-1 16,-4 6 1-16,-3 12-1 15,-3 4 0-15,-4 6-1 16,0-6 1-16,0 6-1 15,-4-6 1-15,1 6 0 16,3-6 1-16,0 6-1 16,0-3 1-16,3 3 0 15,1 0 0-15,3-3 0 16,0-13 0-16,4 4-1 16,3-10 1-1,0 3 0-15,0-2 1 0,4-4 1 16,6 6 0-16,8 3 0 15,3-15 1-15,1-3-1 0,-1-4 1 16,0-3-2-16,-7-2 0 16,1-11-1-16,-8-2 0 15,-7-4-1-15,-7-5 0 16,-7 8 0-16,-7 10 1 16,-7 0-1-16,-4 13 1 15,-3 15-1-15,3 10 0 16,-3 12-1-1,4 0 1-15,6 16-1 16,4-6 1 0,3-13-2-16,8 0 0 15,7-3-3-15,3-6 0 0,3-10-8 0,1 13 1 0</inkml:trace>
  <inkml:trace contextRef="#ctx0" brushRef="#br0" timeOffset="-168387.06">14580 1044 34 0,'7'44'17'0,"0"-44"-17"16,-7 0 22-16,0 0-22 0,0 0 0 15,4-13 0 1,-1 4 1-16,-3-4-2 0,4-6 1 15,0-6 0 1,-1 7 1-16,1-11-1 0,-1 4 0 16,1 0 0-16,-1 6 1 15,8-6-1-15,-1 13 1 16,4-1 0-16,4 10 1 16,0 6 1-16,-1 10 0 15,1 5 1-15,3 11 0 47,-3 5-1-47,-1-12 1 0,-6 3-2 0,0 3 0 0,-4-2-5 0,0-8 0 0,0-8-10 16,0-10 0-16,0 6 0 15,7-15 0-15</inkml:trace>
  <inkml:trace contextRef="#ctx0" brushRef="#br0" timeOffset="-167800.75">15917 1034 52 0,'0'10'26'0,"32"-10"-27"0,-18 0 56 0,11-6-51 0,14-4 0 0,7-9 1 0,-1-9 1 0,-2-6-8 15,-4-10 0-15,-1-3 4 16,-6-7 1-16,-4-8-3 16,-10 8 0-16,-7-5-1 15,-11-4 0-15,-4 0-2 16,-3 16 1-16,0 3-2 47,-4 10 1-47,-3 15-1 0,-3 10 0 0,-1 18 0 15,-3 4 0 32,3 18 1-31,4-3 1-16,3 7 1 15,4 18 1-15,7 0 0 0,4 10 1 0,3 0 0 0,7 3 0 0,0 3-2 0,4-16 1 0,-8-9-8 0,5-13 1 16,2-9-8-16,1-22 0 0</inkml:trace>
  <inkml:trace contextRef="#ctx0" brushRef="#br0" timeOffset="-167524.98">16439 909 55 0,'-7'28'27'0,"7"7"-35"0,0-26 47 0,0 1-40 0,4-1 1 0,-4-9-9 16,0 0 0-16,3-9 0 16,1-10 0-16</inkml:trace>
  <inkml:trace contextRef="#ctx0" brushRef="#br0" timeOffset="-167418.99">16323 642 31 0,'7'38'15'0,"35"-22"-2"0,-27-16 16 0,2 9-29 0,8-9 0 0,-4 0-5 16,4 0 0 46,3 3-4-62,-3 4 1 0</inkml:trace>
  <inkml:trace contextRef="#ctx0" brushRef="#br0" timeOffset="-166975.49">16602 903 37 0,'7'25'18'0,"10"-31"-17"0,-10 2 26 0,4-2-28 0,0 3 0 0,3-10 0 0,0-5 0 0,0 8 1 0,-3 1 0 0,-1 6-2 0,-3 3 1 0,-3 0-1 0,-1 9 1 0,1 4-1 16,-1 2 1-16,1-5-1 16,-1-1 0-16,1 1 2 15,-1-1 0-15,1-3 0 16,3-3 1-16,0 4-1 15,0-7 1-15,0 0-1 16,0 0 1-16,0 0-1 16,-3-7 0-16,3 4 0 15,-4-6 0-15,1-7 0 16,3 7 0-16,4-10 0 16,3 3 0-16,0 4 1 15,0 2 0-15,0 10 0 16,0 3 1-16,0 4 0 15,4 2 1-15,-4 10-1 16,0 0 0-16,-3 6 0 0,3-6 0 16,0 6-2-16,-4-6 1 15,1-1-1-15,0-8 0 16,-1 5-4-16,1-5 0 16,-1-10-7-16,5-10 0 15</inkml:trace>
  <inkml:trace contextRef="#ctx0" brushRef="#br0" timeOffset="-166731.97">17159 937 42 0,'-7'22'21'0,"7"19"-24"0,0-32 36 0,0 1-33 16,0-4 0-16,0-3-5 16,0-3 0-16,0-9-1 15,4-1 0-15,-4-8-6 16,0-14 1-16</inkml:trace>
  <inkml:trace contextRef="#ctx0" brushRef="#br0" timeOffset="-166363.3">17198 539 30 0,'14'-3'15'0,"7"-13"-14"0,-14 13 26 15,4 3-28 1,3 0 1-16,0-16-1 0,4-2 1 16,-1-8-1-16,1 1 1 15,7 3-1-15,-1-12 0 16,1-13-1-16,3 12 1 15,-3-9 0-15,-7 1 0 16,-1-1 0-16,-3 6 1 16,0 4 0-16,-3 5 0 15,0 11 0-15,-4 8 0 16,0 13 0-16,0 13 0 16,-7 3 1-1,-4 25 1-15,-6 9 1 0,-1 10 0 0,1 3 1 16,2 18 0-16,5 7 0 15,-1 6 0-15,11 10-2 16,4-26 1-16,3-15-6 16,-3-16 1-16,-4-6-10 15,-4-25 1 1</inkml:trace>
  <inkml:trace contextRef="#ctx0" brushRef="#br0" timeOffset="-166171.66">17226 517 43 0,'-3'-31'21'0,"38"81"-15"0,-21-38 34 0,7 10-37 0,0 0 0 0,11 0 1 0,17-12 1 0,11-1-7 0,15-15 1 16,13 3 0-16,-4-13 1 15,8 0-9-15,14-6 1 16,-7 7-8-16,-22 5 1 15</inkml:trace>
  <inkml:trace contextRef="#ctx0" brushRef="#br0" timeOffset="-158673.35">15593 508 30 0,'32'3'15'0,"10"16"-6"0,-28-23 16 0,-3-14-25 15,3-4 0-15,3-7 0 16,-3 1 0-16,4 0-1 16,-4-3 1-16,-3 2 0 15,-1 11 0-15,-3-7 0 16,-3 3 0-16,-4 12-1 16,0 4 1-16,0 0 0 15,-4 12 0-15,1 0-1 16,-1 4 1-16,1 12 0 15,3-4 0-15,3 14 0 16,1 5 0-16,3-12 0 16,0 4 0-16,4 5 0 15,-4 1 1-15,0-4-1 16,0 0 0-16,0-12 0 16,0 0 0-16,-7-13 0 15,0-6 1-15,-4-12-1 0,-3-10 1 16,0 12-1-16,0-5 1 15,0-4-1 1,0 0 1-16,-4 3-1 0,1-2 0 16,-1 8 0-16,-3 1 0 15,-3 9 0-15,-5 3 0 16,-2 13-1-16,-5-7 1 16,1 0-1-16,0-9 1 15,0 7-2-15,3 2 1 0,7 0 0 16,8 1 0-16,10-1 0 15,7-9 1-15,11 0 1 16,10-9 0-16,4 3 2 16,6-7 0-16,8-6-1 15,7-6 1-15,-3-3-1 16,-5 3 1-16,-9 6-2 16,-12 0 0-16,-6 13-1 15,-22 6 1-15,-17 9-2 16,-14 16 1-16,-7-3-4 15,-25 22 0-15,-25 16-8 16,-3 28 1-16</inkml:trace>
  <inkml:trace contextRef="#ctx0" brushRef="#br0" timeOffset="-153447.99">15815 8548 55 0,'-11'15'27'0,"15"-27"-18"0,-4 12 28 16,0 3-35-16,0 0 1 16,0 3 1-16,0 1 1 15,0-1-6-15,-4 3 0 16,1-2 3-16,3-1 0 0,0 0-4 16,0-6 1-16,0 0-7 15,7-3 1-15,-7 3-11 16,4-6 0-16</inkml:trace>
  <inkml:trace contextRef="#ctx0" brushRef="#br0" timeOffset="-152995.65">16133 8585 52 0,'0'4'26'0,"0"2"-21"0,0-6 38 15,3-3-42-15,-3 3 1 0,7-3 1 16,0-1 0-16,0 4-3 15,0-3 0-15,-3 0 1 16,-4 3 1-16,3 3-5 16,-3 0 0-16,0 4-13 15,-3-4 1-15,-4 3-3 16,0-3 1-16</inkml:trace>
  <inkml:trace contextRef="#ctx0" brushRef="#br0" timeOffset="-152217.54">15727 9043 22 0,'-4'0'11'0,"4"-6"-3"15,0 6 12-15,0 0-16 16,0 0 1-16,0 0 3 16,0 3 0-16,-3-3-9 15,-1 3 0-15,1-3 7 16,3 3 0-16,0 1-1 16,0-1 0-16,0 0-1 0,0-3 1 15,0 0-2-15,7-3 0 16,-7 3-1-16,7-3 1 15,3-4-2-15,5-2 1 16,6-1-2-16,3-2 1 16,5-1 0-16,-1-2 0 15,0-1-1-15,0 0 1 47,4 1-1-47,-4-1 0 0,-3 7 0 0,-4 2 1 16,0 7-2-16,-3 10 0 15,0 15 1-15,-8 0 0 0,1 6 0 0,-8 7 0 0,-3 3-1 16,0-1 1-16,0 1-3 16,0-6 1 31,-3-7-10-47,-1-6 0 15,4-13-5 1,0-9 1-16</inkml:trace>
  <inkml:trace contextRef="#ctx0" brushRef="#br0" timeOffset="-151010.48">16362 8639 25 0,'21'-32'12'0,"39"-2"1"0,-46 21 12 0,0-2-21 0,0 8 0 0,0-2 3 0,1-4 1 0,-5-2-11 16,-6-4 1-16,-4-9 5 16,-4 0 1-16,-6 6-2 15,-12-7 0-15,-6-2-2 16,-4-4 0-16,-3 4 1 15,0 3 0-15,-4 6 0 0,-7 3 0 32,-3 0-1-32,-1 4 1 0,-3 2-1 15,-3 4 1-15,3 2-1 0,0 1 0 16,0 6-2-16,7 6 1 16,4 7-1-16,0 6 0 15,-1 6 0-15,5 0 0 16,-5 6 0-16,4 7 1 15,4 6 0-15,3-3 1 16,4 6 0-16,4 3 0 31,-1 6 2 16,7 7 0-16,1 3 0 1,6-3 0-32,-3-4-1 0,3-2 1 0,4-7 0 15,0 6 0-15,7-6-1 0,4 1 0 0,3-8 0 0,0 1 0 0,0 0 0 16,7 0 1-16,4 3-1 0,3-12 1 0,3-1-1 0,8 1 1 0,4-4 0 0,-1 0 0 16,0-2 0-16,4-1 0 0,7-3 0 0,3-3 0 0,1-6-1 15,2-1 1-15,1-5-1 16,4-4 0-16,-4-3-1 15,0-6 0-15,-8-7 0 16,1-5 0-16,0-1-2 0,4-9 1 16,-1 6-1-16,0-6 1 15,-3-6 0-15,0-7 0 32,3-40-1-32,-10 9 1 15,-10-6 0-15,-12 6 0 16,-10-10 0-16,-7 1 1 15,-3-1-1-15,-4 4 1 32,-4 12 0-17,-3 1 1 1,-4-1 0 15,-6 6 0-15,-8 7-1 15,-3 10 1-15,-4 5-2-1,3 4 0 1,-6-1-3-16,0 7 0 0,-1-9-8 0,1 6 1 0,7 2-5 0,10 1 1 16</inkml:trace>
  <inkml:trace contextRef="#ctx0" brushRef="#br0" timeOffset="-144516.98">15699 10392 26 0,'0'9'13'0,"3"-6"-2"0,-3 0 14 16,4 0-23-16,-1 4 1 15,1 5 4-15,-1 1 1 16,1 3-9-16,-1-4 0 0,1 1 6 16,-1-4 0-16,-3 0-2 15,4 4 1-15,-4-1-3 16,7 1 1-16,0 0 1 16,0-4 0-16,7-6 1 15,4-9 0-15,7 0 1 16,10-20 0-16,7-14-1 15,18-26 1-15,11-3-2 16,3-16 0-16,25 7-8 16,13-13 0-16,5-6-14 15,-15-4 0-15</inkml:trace>
  <inkml:trace contextRef="#ctx0" brushRef="#br0" timeOffset="-141903.34">17085 10235 13 0,'11'-13'6'0,"13"10"-1"0,-17 0 7 16,4 0-12-16,0 0 1 16,-1 0 1-16,4-4 0 15,4 1-2-15,0 0 0 16,3-7 1-16,0-6 1 15,4-6 0-15,-1-6 0 16,-3 3-1-16,4-13 0 16,3-3 0-16,4-3 1 15,7-3-2-15,0-7 1 16,3-2-1-16,0-7 0 16,1-3 0-16,-1-9 0 0,0-7-1 15,1 0 1-15,-1-2 0 16,-3-11 0-16,-7-5 0 15,-1-4 1-15,1-9-1 16,3 3 1-16,-6 10 0 16,-8-16 0-16,-7 6-1 15,0 0 1-15,-7 6-1 16,-7 7 0-16,-7-13 0 16,-4 6 0-16,-3-9 0 15,0 4 0-15,-3 5-1 16,-12-3 1-16,-10 7-1 15,-3 5 1-15,-7 4 0 16,-1 7 0-16,-6 2 0 16,-4 10 1-16,4-4 0 15,-1-2 0-15,-3 9 0 16,-7-4 1-16,0 1-1 16,0 9 1-16,-7 0-1 0,-4 1 0 15,11 11 0-15,-3-2 0 16,-8 9-1-16,1 3 1 15,-5 9-1-15,-6 1 0 16,7 2 0-16,0 7 1 16,-7-3-1-16,0 3 0 15,-4 6 0-15,-7 7 0 16,7 9 0-16,1 3 0 16,-5 3 0-16,12-3 1 15,-8 6-1-15,0-3 0 0,8 7 0 16,-1 2 1-16,0 10-1 15,-3 9 0-15,3-15-5 16,1 6 0-16,3 0-4 16,-1 0 0-16</inkml:trace>
  <inkml:trace contextRef="#ctx0" brushRef="#br0" timeOffset="-141259.72">14965 5450 30 0,'3'37'15'0,"-10"1"-11"0,4-29 25 16,-4 13-28-16,-7 10 0 16,-8 2 1-16,-2 13 0 0,-8 0-3 15,-3 3 1-15,-1-9 0 16,5 9 1-16,2-6 0 15,5 0 0-15,-1-13-1 16,4-5 0-16,3-5 0 16,4-2 1-16,4-3-1 15,-1-3 1-15,4-4-1 16,3 0 1-16,4-2-1 16,7 2 1-16,1 0-1 15,-1 1 0 16,7-1-1-15,7 4 1-16,7-4-1 0,4 1 0 0,0-1 0 0,-1 0 1 0,1 4-1 16,0 3 1-16,-4-7 0 15,-3 0 0-15,-8 7 0 16,1 0 0-16,-7-4-1 16,-4-2 0-16,-4-1 0 15,-3-6 1-15,-3-3 0 0,-1-3 0 16,1-13 2-16,3-15 0 15,0 0 1 1,0-16 0-16,3-7 0 0,1-11 1 16,3-1-4-16,-4 0 0 15,1 3-12-15,-1-6 0 16</inkml:trace>
  <inkml:trace contextRef="#ctx1" brushRef="#br0" timeOffset="-166410.85">12693 2922 0</inkml:trace>
  <inkml:trace contextRef="#ctx0" brushRef="#br0" timeOffset="-139695.83">17399 5462 24 0,'-14'0'12'0,"-4"-16"0"0,11 4 12 16,-7-1-23-16,-4-2 1 16,-3 2 1-16,0 1 1 0,-4-1-5 15,4 1 1-15,0-1 2 16,3 7 0-16,4 3-1 16,0-1 1-16,4-2-3 15,3 0 1-15,0 6-2 16,3 0 1-16,0-3-2 15,-3 6 1-15,-3 3-3 16,-1 10 1-16,-10 9-1 16,0 6 1-16,-4 1 0 15,-3-4 0-15,-7 3 1 16,7 7 0-16,-4-4 1 16,7 4 1-16,0 3 1 15,1 6 1-15,-1-3 1 16,4-7 0-16,7 4 2 15,3-6 0-15,4-4 1 0,7 19 5 16,7-34-4 0,7-1-1-16,0 1 0 15,8-6-1-15,6-1 1 16,3 0-2-16,12-5 0 16,-4 2-4-16,-1-3 1 15,1-3-10-15,-3 0 1 16,-8-9-5-16,-4-4 1 15</inkml:trace>
  <inkml:trace contextRef="#ctx0" brushRef="#br0" timeOffset="-139452.58">16824 5697 49 0,'7'16'24'0,"-3"-10"-31"15,3 1 46-15,3-1-41 16,4-3 1-16,4 6-6 16,3 1 0-16,4-4-1 15,0 0 0-15,-1-18-5 16,4 6 0-16</inkml:trace>
  <inkml:trace contextRef="#ctx0" brushRef="#br0" timeOffset="-138915.75">17417 5992 39 0,'7'0'19'0,"-11"10"-25"0,4-14 39 0,-3-5-33 16,-4-4 0-16,3 7 1 16,-7-3 0-16,-3 2-2 15,-3 1 1-15,-1 0 0 16,0 6 1-16,1 0-1 15,-1 0 1-15,4 12-1 16,-4-5 0-16,4 5-1 16,0 4 0-16,0 0-1 15,4-4 1-15,2 7-1 16,5-10 1-16,3-2 0 16,7-1 0-16,7-3 0 15,4 0 1-15,-1 4 0 16,5-7 0-16,-5 3 0 15,1 3 1-15,-4-6-1 0,0 3 1 16,-3-6-2 0,-1 3 1-16,-3 0 0 0,0 3 0 15,-3 0 0-15,-4 0 0 16,0 4-1-16,0 2 1 16,0 4 0-16,0 2 0 15,-4 1 0-15,4 3 0 16,0 0 0-16,0-4 0 15,0 1-4-15,4-4 0 16,-4-5-6-16,0-7 1 16</inkml:trace>
  <inkml:trace contextRef="#ctx0" brushRef="#br0" timeOffset="-138494.72">17678 6089 42 0,'14'3'21'0,"-7"1"-17"16,-7-4 37-1,-14 3-40 1,-4 0 0-16,0 0-1 0,-3 0 1 16,-3 3-2-1,2-6 0-15,1 4-1 16,4 2 1-16,3 0-1 0,3 0 1 16,7 4 0-16,4-1 0 15,7 4 1-15,4 2 0 16,0 1 1-16,-1 0 0 15,-3-7-1-15,-3 1 1 16,-4-1-2-16,-4 7 1 16,-3-1-2-16,-7-2 0 0,-4-1-3 15,1 1 1 1,-1 0-9-16,1-4 1 0</inkml:trace>
  <inkml:trace contextRef="#ctx0" brushRef="#br0" timeOffset="-138189.98">17724 6328 30 0,'-4'18'15'0,"-3"20"-10"0,3-32 17 16,1 7-23-16,-1-1 0 15,1 4-5-15,-1-3 0 16,4-7 0-16,0-3 1 15</inkml:trace>
  <inkml:trace contextRef="#ctx0" brushRef="#br0" timeOffset="-137977.78">17759 6271 18 0,'14'10'9'0,"4"12"-24"0,-11-19 8 0,0-3 6 16,0-7 0-16</inkml:trace>
  <inkml:trace contextRef="#ctx0" brushRef="#br0" timeOffset="-137703.86">17928 6510 43 0,'11'15'21'0,"38"-9"-28"0,-31-9 42 16,3-3-36-16,4-3 1 15,-4-1-1-15,-4-2 0 16,-2-1 1-16,-8 1 0 15,-11-1-1-15,-6 1 0 16,-5 2 0-16,-6 7 0 16,4 9-1-16,-5 4 1 15,5 2-1-15,3 7 0 16,3 9-1-16,4 0 0 0,0 1-3 16,3-4 1-16,4-3-5 15,8-7 1-15</inkml:trace>
  <inkml:trace contextRef="#ctx0" brushRef="#br0" timeOffset="-137440.25">18073 6748 20 0,'7'0'10'0,"0"-25"-3"15,0 15 13-15,-3-2-17 16,-1 2 1-16,1-5 5 16,6-1 1-16,1 0-9 15,6 4 0-15,12-4 8 0,6-3 0 16,4 4-3-16,-1 2 1 16,1 1-5-16,-7-4 0 15,-4 3-12-15,-7 4 1 16,-6-4-7-16,-12-2 1 15</inkml:trace>
  <inkml:trace contextRef="#ctx0" brushRef="#br0" timeOffset="-136752.78">18768 6535 45 0,'3'56'22'0,"-6"16"-26"0,3-47 38 16,-4 7-32-16,1 8 1 15,-1 7 0-15,1 0 1 16,-1-6-5-16,1-6 0 16,-1-4 3-16,4-6 0 15,0-6-2-15,4-6 1 16,3-10-1-16,0-6 0 0,0-1-1 16,0-2 0-16,3 3 0 15,-3 3 1-15,4 3-2 16,-4 3 1-16,4 7-1 15,-1 3 0-15,1 2-1 16,-1 1 0-16,5-3 0 16,2 0 0-16,1-1 1 15,-1-2 0-15,8 3 0 16,-7-4 1-16,-1-6 0 16,-2-6 0-16,-5-9 1 15,1-10 1-15,-1-9 2 16,-3-3 0-16,4-4 0 15,-4-9 0-15,4 3 0 16,-4 1 1-16,3-1-5 16,1 3 1-16,3 4-11 15,0 9 0-15,-3 6-2 16,3 13 0-16</inkml:trace>
  <inkml:trace contextRef="#ctx0" brushRef="#br0" timeOffset="-136332.05">19293 7156 40 0,'4'-4'20'0,"-8"1"-24"0,1 0 37 0,-1-6-33 16,-6-1 0-16,-4 4 0 15,-4 0 0-15,0-1 0 16,1 7 0-16,-1 4 0 16,0-1 0-16,4 0 0 15,4 3 1-15,3-3-1 16,3 0 0-16,4 1-2 16,7 2 1-16,0-6-2 15,4 12 0-15,-1 1-1 16,1-7 0-16,0 4 1 15,-1 2 0-15,1 1 1 16,-4-1 1-16,0 1 2 16,0-1 0-16,0 1 1 15,0-1 0-15,0 1-1 16,0 3 1-16,4-4-2 0,-1 1 0 16,4-4-8-1,1-3 1-15,-1-12-3 0,7-6 1 16</inkml:trace>
  <inkml:trace contextRef="#ctx0" brushRef="#br0" timeOffset="-136073.66">19618 7096 26 0,'-7'28'13'0,"-11"16"-7"0,18-38 23 0,-7 7-25 15,-7 9 1-15,-14 12 3 16,-7 1 0-16,-8 15-10 16,-3 13 0-16,1 9 6 15,2-6 1-15,4-13-4 16,8-9 1-16,2-13-6 16,15-12 1-16,7-13-10 15,7-15 1-15,7-16-2 16,11-16 1-16</inkml:trace>
  <inkml:trace contextRef="#ctx0" brushRef="#br0" timeOffset="-135898.31">19364 7162 26 0,'4'41'13'0,"-1"-23"-18"15,1-8 22-15,-4 2-18 0,3 1 0 16,1-1-8-16,-1-2 0 16,-3-10 7-16,7-6 1 15</inkml:trace>
  <inkml:trace contextRef="#ctx0" brushRef="#br0" timeOffset="-135355.58">19710 6635 26 0,'10'19'13'0,"11"-19"-3"16,-13-3 25-16,2 0-32 0,1 3 1 15,6-4 4-15,4-2 1 16,11-3-10-16,11 2 0 16,2-8 6-16,8 2 0 15,-7-2-2-15,7 15 1 16,4 3-3-16,-12 3 0 16,-6 3-2-16,-14 4 1 15,-7-7-1-15,-15 7 0 16,-13 6 0-16,-15 6 0 31,4 6 0-15,-4-6 1-16,-10 16-1 0,-8 6 1 0,5 6 0 0,-1 4 0 0,0-1-1 15,7-12 0-15,4-6-5 16,7-7 0-16,7-3-9 16,10-6 1-16</inkml:trace>
  <inkml:trace contextRef="#ctx0" brushRef="#br0" timeOffset="-134980.95">19865 7500 40 0,'3'22'20'0,"5"-18"-16"0,-5-1 28 16,-3-3-30-16,0 0 0 16,0 0 0-16,0 0 1 15,-3 0-4-15,-5 3 0 16,1 0 2-16,-3 0 1 16,-4 3-2-16,0 1 1 15,3 2-2-15,0 4 0 16,4-1-1-16,4 7 1 0,3 0-1 15,3 6 1-15,4-6-1 16,4-4 0-16,0-8 1 16,-1-7 1-16,1-10-1 15,-1-5 1-15,1-4-2 16,-4 0 0-16,-3-6-10 16,-4-10 0-16</inkml:trace>
  <inkml:trace contextRef="#ctx0" brushRef="#br2" timeOffset="-130642.43">1037 15845 55 0,'4'28'27'0,"3"28"-20"16,3-37 27-16,1 13-33 16,0 15 1-16,-4 15 0 15,-4 4 0-15,4 6-3 16,-3 13 0-16,3 0 1 15,-7-1 1-15,0-5-3 16,-11-17 1-16,4-11-7 16,4-7 1-16,-8-19-9 15,4-25 0-15</inkml:trace>
  <inkml:trace contextRef="#ctx0" brushRef="#br2" timeOffset="-130283.83">1041 15807 44 0,'-4'19'22'0,"4"-19"-13"0,0 0 33 0,0 0-38 15,4 3 0-15,3-3 3 16,7 0 1-16,4-3-10 16,13-6 1-16,15-4 6 15,14 1 0-15,0-10-3 16,11 3 0-16,-1 0-5 15,-10 3 0-15,-14 1-9 16,-14 5 1-16,-11 7-8 16,-10 3 0-16</inkml:trace>
  <inkml:trace contextRef="#ctx0" brushRef="#br2" timeOffset="-130039.42">1041 16328 67 0,'21'-3'33'0,"39"-7"-38"0,-35 7 60 0,17 3-55 15,7-9 0-15,4-1 0 16,4 1 0-16,-8 6-4 15,-7 0 0-15,-6 3-15 16,-15-7 1-16</inkml:trace>
  <inkml:trace contextRef="#ctx0" brushRef="#br2" timeOffset="-129576.52">2078 15917 49 0,'7'9'24'0,"4"13"-12"0,-4-12 28 0,-7 5-38 15,3 10 1-15,4 7 2 16,-7 12 1-16,0 12-8 16,0 7 1-16,4 6 4 15,3 12 0-15,-7 4-4 16,0-10 1-16,0-9-5 16,-7-16 0-16,3-15-6 15,4-19 0-15,-7-16-7 16,7-19 0-16</inkml:trace>
  <inkml:trace contextRef="#ctx0" brushRef="#br2" timeOffset="-129305.7">1757 15832 46 0,'0'28'23'0,"7"-21"-17"0,3-7 37 15,-6 0-40-15,14 0 1 16,3 0 4-16,7 0 0 16,0-7-8-16,25-2 0 31,78-19 5-31,-11-10 1 16,-11 1-3-16,-10-1 0 15,-18 3-7-15,-14 7 1 0,-18 9-16 16,-17 4 1-16,-14 5-2 15,-8 13 0-15</inkml:trace>
  <inkml:trace contextRef="#ctx0" brushRef="#br2" timeOffset="-128811.33">3231 16152 59 0,'57'-28'29'0,"-36"-25"-37"16,-21 34 56-16,0 0-48 16,-11-3 0-16,-6-3-1 0,-4 0 1 15,-18 0 0-15,7 6 1 16,-17 10-1-16,-11 2 0 16,-7 14 0-16,-4 2 1 15,1 13-3-15,10 12 0 16,3 13-4-16,15 13 1 15,10 9-2-15,11 3 1 16,21 10-1-16,21 2 1 0,18-5 3 16,10-13 1-16,11-19 5 15,11-22 1-15,-8-19 2 16,8-19 0-16,-4-21 0 16,-7-19 0-16,-11-10-2 15,-10-16 1-15,-11-11-8 16,-17-11 1-16,-1-9-14 15,-10 7 0-15</inkml:trace>
  <inkml:trace contextRef="#ctx0" brushRef="#br2" timeOffset="-128255.35">4156 15556 64 0,'3'3'32'0,"4"-9"-43"16,-7 6 53-16,-7 0-43 15,-3 0 1-15,-11 3 0 16,-11 7 1-16,-7 5-1 16,-3 7 0-16,-8 7 0 15,1 8 0-15,-11 7-1 16,14-9 1-16,4 37-1 16,10 3 1-16,7 10 0 15,22 6 0-15,3-4 2 16,28-11 1-16,4-10 1 15,21-16 0-15,14-19-1 16,21-15 1-16,11-19-2 0,-15-13 0 16,1-6-12-16,-15-9 1 15,-20-10-10-15,-1 0 0 16</inkml:trace>
  <inkml:trace contextRef="#ctx0" brushRef="#br2" timeOffset="-126200.79">6784 8877 24 0,'0'-3'12'0,"11"50"0"0,-8-25 13 16,1 0-23-16,-4 9 0 16,-4 16 1-16,1-3 0 15,-8 9-4-15,0-5 0 16,4 8 2-16,-3 13 1 0,-1-3-2 16,1 0 0-16,-1-4-4 15,0-5 0 1,1-13-7-16,-1-10 1 0</inkml:trace>
  <inkml:trace contextRef="#ctx0" brushRef="#br2" timeOffset="-125671.95">6558 9181 21 0,'-14'3'10'0,"11"29"-2"0,6-26 10 0,1 10-12 16,6-1 0-16,8 1 4 15,-8 9 0-15,12 3-11 16,6-12 0-16,11 6 8 16,10 3 0-16,-10 3-3 15,0 4 1-15,-4-1-4 16,-3-6 1-16,-8 6-7 15,-3-5 0-15,-10-8-9 16,-11-8 0-16</inkml:trace>
  <inkml:trace contextRef="#ctx0" brushRef="#br2" timeOffset="-124967.54">7024 9360 39 0,'42'-82'19'0,"4"-46"-16"0,-35 100 25 0,-8-10-27 15,-6-3 1-15,-15 4 2 16,-7-1 0-16,-6 16-5 15,-5 10 1-15,-13-4 2 16,-11-6 1-16,-7 12-2 16,3 7 1-16,-6 13-2 15,-1 5 1-15,15 14-3 16,-4-1 1-16,7 9-2 16,0 14 0-16,0 5-1 0,14 13 0 15,11-9 0-15,14 15 0 16,7 10 2-16,14 6 1 15,14-1 1-15,0 1 1 16,18-28 3-16,18-13 0 16,6-15 0-16,15-7 1 15,10-31 0-15,14-25 0 16,7-19-2-16,1-13 1 16,-18-9-3-16,-22 19 0 0,-13-22 0 15,-26-3 0 1,-13-10-1-16,-29 13 0 0,-17-4 0 15,-18 11 1-15,-3 8-4 16,-8 10 0-16,-3 16-2 16,1 6 0-16,-1 9-1 15,7 0 1-15,7 4-2 16,7-4 0-16,7 4 0 16,15 2 1-16,6 1-4 15,0-4 0-15</inkml:trace>
  <inkml:trace contextRef="#ctx0" brushRef="#br2" timeOffset="-123409.79">4745 15710 47 0,'7'13'23'0,"-7"-7"-13"0,0-6 24 0,3 0-32 16,5 0 0-16,2 0 0 16,1-3 0-16,-8 3-3 15,4-3 0-15,0 3 0 16,4 0 1-16,-1 3-10 15,-6 0 0-15,3-3-5 16,0-3 0-16</inkml:trace>
  <inkml:trace contextRef="#ctx0" brushRef="#br2" timeOffset="-123235.77">4741 16093 56 0,'0'18'28'0,"14"-30"-38"0,-14 12 52 31,8 3-58-31,-8-3 1 16,0 0-13-16,0-6 0 16</inkml:trace>
  <inkml:trace contextRef="#ctx0" brushRef="#br2" timeOffset="-121653.41">6357 16851 36 0,'7'19'18'0,"18"6"-14"0,-8-15 19 16,-2-1-19-16,2 1 0 0,4 2 4 15,1-6 0-15,2 1-9 16,4 2 0-16,-3-3 6 16,0 1 1-16,7-1-3 15,-8-3 0-15,5-3-3 16,2-3 1-16,5-10-1 15,-8-9 0-15,4 4 0 16,-4-17 1-16,-4-12 0 16,1-9 0-16,-4-10 1 15,-3-16 0-15,-7-2 0 16,-8-14 0-16,-3-11 1 16,-11-4 0-16,-6 0 0 15,-4-10 0-15,-1 14 0 16,-9-4 1-16,6 0-1 15,11 9 1-15,3 10-2 16,4 10 1-16,14 8-1 0,4 11 0 16,3 5-1-16,7 13 0 15,4 12-2-15,-11 7 1 16,4 9-3-16,-1 7 0 16,8 12-4-16,0 6 1 15,-11 13-6 16,0 6 0-15,0 6-8 15,-10 1 0-15</inkml:trace>
  <inkml:trace contextRef="#ctx0" brushRef="#br2" timeOffset="-120869.99">7197 17344 39 0,'10'-13'19'0,"1"-12"-9"0,-8 16 25 0,-3-4-32 0,0-3 1 0,-3 4 1 16,-4-1 1-16,-4 4-8 16,-6 0 1-16,-5 2 4 15,-2 4 0-15,-1 3-2 16,-3 6 1-16,0 4-1 16,3 6 0-16,0 2-1 15,11 7 0-15,0-3 0 16,3 0 0-16,8-6 0 15,-4-3 0-15,14 2-1 16,0-5 1-16,7-4-1 16,4-3 1-16,-4-6-1 15,7-10 0-15,4-2 0 0,-11-4 1 16,3 0-1-16,-6 3 0 16,0 4-1-16,-1 2 0 15,1 10 0 1,-4 7 1-16,0 2 0 0,3 10 0 15,1 0 1 1,0 3 0-16,-1 9 0 16,-3 4 1-16,4-1-2 0,3-3 1 15,4-6-8-15,-8-9 1 16,1-19-8-16,6-10 1 0</inkml:trace>
  <inkml:trace contextRef="#ctx0" brushRef="#br2" timeOffset="-120394.64">7426 14459 46 0,'0'22'23'0,"4"22"-18"0,-1-29 38 16,-3 1-42-16,4 15 1 15,-4 10 0-15,0 3 0 16,0 6-3-16,0-3 0 0,0-3 1 16,0-6 0-16,0-4-2 15,0-6 0-15,3-9-4 16,1-9 0-16,3-1-8 15,-7-9 1-15,0-12-2 16,0-10 0-16</inkml:trace>
  <inkml:trace contextRef="#ctx0" brushRef="#br2" timeOffset="-120164.7">7415 14747 22 0,'4'-6'11'0,"10"0"-6"0,-7 6 17 0,-3 6-19 15,3 3 1-15,3 4 3 16,-6 3 0-16,10-1-8 15,-4 1 0-15,1 0 7 16,0-4 0-16,3 4-1 0,3 3 1 16,12 0-1-16,-5-7 1 15,1 1-1-15,-4-4 0 16,-3 0-1-16,-8 4 1 31,-20 9-2-31,-8-3 1 16,-3-4-5-16,-11-5 1 15,15-1-9 1,-8-2 1-16,4-4-10 0,0 3 0 16</inkml:trace>
  <inkml:trace contextRef="#ctx0" brushRef="#br2" timeOffset="-119637.71">8089 16704 52 0,'-7'41'26'0,"14"-10"-26"0,-7-25 41 15,4 4-39-15,-1-4 0 16,-3-6 2-16,4-9 1 15,-1-13-5-15,1-13 1 16,-4-24 2-16,0-17 1 16,0-15-2-16,-4-9 1 15,1-16-2-15,-4-6 1 16,3-4-3-16,-6 7 1 16,10 0 0-16,0 6 0 15,0 13 0-15,10 12 0 31,1 16 0-31,6 22 1 47,5 6-2-47,2 19 0 16,1 15-3-16,-11 13 0 0,0 13-5 0,-3 9 0 0,-4 13-10 0,-11 3 1 0</inkml:trace>
  <inkml:trace contextRef="#ctx0" brushRef="#br2" timeOffset="-119435.33">7800 16205 57 0,'0'35'28'0,"32"-16"-31"15,-15-19 47-15,4 0-43 0,18-3 0 16,-10-4 0-16,13 1 0 16,0 0-4-16,4 0 0 15,0-1-10-15,0-5 0 16,0-1-3-16,-4-3 0 15</inkml:trace>
  <inkml:trace contextRef="#ctx0" brushRef="#br2" timeOffset="-119199.78">8647 16124 44 0,'0'6'22'0,"-25"7"-28"0,18-7 39 0,0 3-33 0,-4 7 1 0,1 6 3 16,-12 0 0-16,1 9-4 15,4 4 1-15,-8 6 1 16,11 6 1-16,7 6-1 16,7-9 1-16,10-3-7 15,4-7 0-15,1-9-10 16,9-12 0-16</inkml:trace>
  <inkml:trace contextRef="#ctx0" brushRef="#br2" timeOffset="-118946.09">8950 16224 42 0,'14'3'21'0,"-3"13"-14"0,-11-13 29 15,-7 7-35-15,0-1 0 16,-8 7 1-16,-2 6 1 15,-8 6-3-15,0 3 0 16,-6 10 2-16,-1 3 0 16,4-3-1-16,-1 3 0 15,5-1 0-15,3-5 0 16,7-3-2-16,3-10 1 16,4-3-2-16,0-10 0 0,7-9-6 15,0-9 0-15,0-7-7 16,3-8 1-16</inkml:trace>
  <inkml:trace contextRef="#ctx0" brushRef="#br2" timeOffset="-118659">8830 16481 23 0,'11'25'11'0,"-1"1"4"0,-6-20 9 0,6 0-20 15,-6 7 0-15,6-1 5 16,1 1 0-16,3-1-11 0,7-5 1 16,-7 2 5-16,4-3 1 15,0 0-3-15,-1 1 0 16,-3-4-7-16,1 0 1 15,-1-3-8-15,-7 3 1 16,0-12-3-16,-7-7 1 16</inkml:trace>
  <inkml:trace contextRef="#ctx0" brushRef="#br2" timeOffset="-118418.84">9017 16130 46 0,'18'22'23'0,"17"44"-22"15,-24-50 47-15,3 2-45 16,-4 17 1-16,8-4 0 16,-4 4 1-16,-3 6-7 15,-4-1 0-15,-7 4 3 16,-4-6 0-16,1 3-8 15,-8-4 0-15,-3-9-10 16,-7-9 1-16</inkml:trace>
  <inkml:trace contextRef="#ctx0" brushRef="#br2" timeOffset="-117866.23">10298 15688 40 0,'-4'22'20'0,"-14"-6"-5"0,15-10 24 0,-4 13-36 16,0 3 0-16,0 12 2 16,3 7 1-16,1 9-7 15,-1 7 1-15,1 12 4 16,3 6 1-16,-4 6-2 16,4 1 0-16,0-7 0 15,0-6 0-15,0-19-1 16,0-12 0-16,0-10-1 15,4-12 1-15,-8-10-1 16,-6-9 1-16,-12-10-2 16,-9-5 1-16,-8-1-1 15,-4-6 0-15,1 0-1 16,-4 3 0-16,0 9 0 16,8 1 0-1,-1 12 0-15,11 3 1 31,3 9-1-31,7 4 1 0,8 3 1 0,3 3 0 0,10 6-1 16,8 3 0-16,6-2-3 0,-3 2 1 16,8 0-4-16,2 1 0 15,12-7-10-15,-5-7 0 16,12-14-3-16,-12-8 0 16</inkml:trace>
  <inkml:trace contextRef="#ctx0" brushRef="#br2" timeOffset="-117620.33">10654 16328 44 0,'-14'34'22'0,"-25"41"-18"15,28-53 37-15,-6 13-39 16,-8-1 0-16,0 10-1 15,-10 6 1-15,0-2-3 16,3-1 0-16,0-10-1 16,8-5 1-16,6-10-11 15,7-13 0-15,11-18-3 16,4-17 1-16</inkml:trace>
  <inkml:trace contextRef="#ctx0" brushRef="#br2" timeOffset="-117448.18">10340 16268 40 0,'18'25'20'0,"24"38"-13"0,-24-41 36 0,3 19-39 0,0 3 0 15,4-4 0-15,3 4 0 16,4 3-6-16,3 0 0 16,-3 0 0-16,-1-9 1 15,-2-13-15-15,-8-9 1 0</inkml:trace>
  <inkml:trace contextRef="#ctx0" brushRef="#br2" timeOffset="-116958.35">11539 16093 64 0,'-7'15'32'0,"11"-18"-33"0,-1 3 52 16,8 0-48-16,10 0 0 0,18-3 0 15,10 3 1-15,1-6-6 16,3-7 0-16,3 4-2 16,-3-1 0-16,0 7-15 15,-14-3 0-15</inkml:trace>
  <inkml:trace contextRef="#ctx0" brushRef="#br2" timeOffset="-116753.58">11522 16494 64 0,'10'28'32'0,"22"7"-37"0,-14-29 46 15,13 0-42-15,12-6 1 16,3-6-2-16,-4 0 1 16,7-4-8-16,-6 1 0 15,-1-10-7-15,4 0 0 16</inkml:trace>
  <inkml:trace contextRef="#ctx0" brushRef="#br2" timeOffset="-116275.39">13102 15481 63 0,'-14'66'31'0,"-18"37"-38"0,25-74 57 15,-3 21-48-15,-1 25 1 16,1 7-1-16,6 9 1 16,-7 21-4-16,4 11 0 15,0-7 2-15,0-3 1 16,0-19-4-16,0-19 0 15,0-22-5-15,4-9 0 16,-1-22-9-16,4-19 1 16,0-18-4-16,7-26 1 15</inkml:trace>
  <inkml:trace contextRef="#ctx0" brushRef="#br2" timeOffset="-116006.66">13070 15519 55 0,'-7'9'27'0,"0"7"-30"0,7-16 54 0,11-6-46 15,7 6 1-15,10-4 2 16,18-5 0-16,21-4-11 0,3-2 0 15,18-10 7-15,15 3 0 16,-1 0-6-16,-14 3 0 16,-14 6-7-16,-17 4 0 15,-22 9-11-15,-21 3 0 16</inkml:trace>
  <inkml:trace contextRef="#ctx0" brushRef="#br2" timeOffset="-115791.5">12989 16146 77 0,'11'37'38'0,"38"1"-44"0,-21-28 69 15,8-4-62-15,17 0 1 0,14-3-2 16,-4-3 0-16,-10-3-7 15,-3 0 1-15,-5-3-15 16,-16-7 0-16</inkml:trace>
  <inkml:trace contextRef="#ctx0" brushRef="#br2" timeOffset="-115291.95">14280 15929 62 0,'4'22'31'0,"-18"-3"-28"0,14-12 40 0,-4 5-40 16,-6 1 1-16,-4 5-1 15,-11 4 1-15,0 3-5 16,1 16 0-16,-12 0 3 16,-6 9 1-16,-4 13-2 15,-3 15 0-15,-1 10 0 16,8 6 0-16,10-12 0 16,11-4 0-16,7-6-1 15,14-12 0-15,11-13-5 16,13-16 1-16,8-15-9 15,7-13 1-15,0-22-9 16,14-9 1 0</inkml:trace>
  <inkml:trace contextRef="#ctx0" brushRef="#br2" timeOffset="-115075.52">14598 16146 58 0,'0'37'29'0,"-28"42"-33"0,14-63 49 0,-8 9-44 0,-9 6 0 16,-8 10 1-16,-7 12 1 15,-3-3-4-15,-4 10 1 0,3-1-1 16,12-5 1-16,6-7-10 16,7-13 1-16,7-12-8 15,1-19 1-15</inkml:trace>
  <inkml:trace contextRef="#ctx0" brushRef="#br2" timeOffset="-114875.64">14224 16271 38 0,'39'57'19'0,"3"43"-15"0,-28-72 25 0,4 10-28 15,3 3 0-15,4 3 0 16,3 3 0-16,4 3-2 0,-4-9 0 16,-3-7-3-16,-4-9 0 15,-4-6-8-15,1-13 1 16</inkml:trace>
  <inkml:trace contextRef="#ctx0" brushRef="#br2" timeOffset="-114625.47">14552 15904 57 0,'18'57'28'0,"17"53"-25"0,-28-73 52 0,7 13-51 16,7 13 0-16,4 9 0 15,0 3 0-15,-4 1-6 16,-3 2 0-16,-15-6 3 47,-6-3 0-47,-12 0-8 0,-6-12 1 0,0-13-14 16,-11-10 0-16</inkml:trace>
  <inkml:trace contextRef="#ctx0" brushRef="#br2" timeOffset="-114030.45">15656 14804 48 0,'-17'15'24'0,"-5"29"-9"0,15-22 28 0,-3 3-37 0,-4 19 0 0,0 16 3 15,-4 24 1-15,4 23-13 16,3 25 0-16,1 34 8 31,-1 16 1-31,-3 6-4 0,-4-3 0 0,1 3-2 16,-4-22 0 0,-8-24-1-16,5-20 0 0,-1-12-5 62,4-29 1-62,3-12-10 47,4-25 0 0,11-25-6-32,10-10 0-15</inkml:trace>
  <inkml:trace contextRef="#ctx0" brushRef="#br2" timeOffset="-113557.84">15893 14628 46 0,'-7'6'23'0,"7"13"-23"0,0-13 36 16,0 7-34-16,0 9 1 16,0 9 0-16,0 13 1 15,3 6-5-15,1 13 0 16,-1 3 1-16,-3-13 1 16,-3-6-6-16,-1-12 0 15,1-4-4-15,3-9 1 16,0-12-6-16,0-7 0 0,0-13 0 15,-4-5 1-15</inkml:trace>
  <inkml:trace contextRef="#ctx0" brushRef="#br2" timeOffset="-113319.72">15886 14935 35 0,'14'0'17'0,"17"13"-14"0,-20-10 37 0,3 0-34 15,7 0 0-15,11 7 4 16,7-1 1-16,-4 1-13 16,-3 2 0-16,-7 7 8 15,-8 3 1-15,-10 3-4 16,-10 0 1-16,-8 3-4 16,-6-3 1-16,-8-3-7 0,-3-3 1 15,-8-6-13-15,1-20 0 16,-4 7-1-16,11-12 1 15</inkml:trace>
  <inkml:trace contextRef="#ctx0" brushRef="#br2" timeOffset="-112566.58">15783 17043 53 0,'7'3'26'0,"-14"-13"-32"0,7 10 53 16,-3-3-45-16,-4 0 0 16,-4 3 0-16,1 3 1 15,-8 0-4-15,-7 7 0 16,-3-1 2-16,-4 4 1 16,0 2-2-16,1 11 1 0,3-5-1 15,3 5 0 1,7-1-1-16,4 0 1 0,7-3-1 15,7-3 1-15,7-7-1 16,11-12 0-16,6-6 1 16,5-7 0-16,-1-9-1 15,-3-3 1-15,-1 0 0 16,-6 3 0 0,0 0 0-16,-4 10 0 0,0 2 0 15,0 13 1-15,-4 10-1 16,1 9 0-16,0 12 0 78,-4 7 0-16,3 0-2-62,4 6 0 16,0 0-8-16,4-6 0 0,-4-16-6 0,0-3 0 0</inkml:trace>
  <inkml:trace contextRef="#ctx0" brushRef="#br2" timeOffset="-111724.89">17780 17011 46 0,'-11'7'23'0,"-6"-20"-13"0,13 1 24 0,-3-14-30 0,-3-14 1 0,-1-20 2 0,-3-18 1 0,0-23-10 16,0-8 1-16,7-11 6 16,7-11 0-16,7-4-3 15,7 6 1-15,7 10-2 0,4 3 1 16,6 10-1-16,5 15 0 15,-1 9 0-15,4 19 0 16,7 19-1-16,3 19 0 16,-7 16-3-16,-6 15 0 15,-12 16-5-15,-10 6 1 16,-6 19-8-16,-16 0 0 16,-13 13-4-1,-10 9 0-15</inkml:trace>
  <inkml:trace contextRef="#ctx0" brushRef="#br2" timeOffset="-111306.91">17385 16350 51 0,'10'37'25'0,"43"-5"-31"0,-28-26 46 0,14 3-38 16,7 4 0-16,14-1 2 15,0-2 0-15,-4-1-5 16,-3-2 0-16,0-7 2 16,-7 0 1-16,-4 0-2 15,1-4 1-15,-5-2-2 16,-6 0 1-16,-4 0-1 16,-7-1 1-16,-3 1 0 15,-7 0 0-15,-4 3 0 16,-7 3 1-16,-7 0-1 15,-7 0 1-15,-4 6-1 0,-3 3 1 16,0 4-1-16,-1 9 1 16,5 9-2-16,3-3 0 15,3 7-1-15,4-1 1 16,0 1-1-16,3-1 0 16,8-9 0-16,10-9 1 15,7-13 0-15,4-9 1 16,0-7-3-16,-1-2 0 15,1-13-11-15,0-7 0 16</inkml:trace>
  <inkml:trace contextRef="#ctx0" brushRef="#br2" timeOffset="-111032">18334 16757 46 0,'0'0'23'0,"0"-31"-17"0,3 18 33 0,1-2-35 15,3 5 0-15,4-12 5 16,3 4 1-16,7-4-12 16,0 3 1-16,18-3 6 15,3 3 1 1,15 3-11-1,-8 7 0-15,-7 0-14 0,-10-1 1 16</inkml:trace>
  <inkml:trace contextRef="#ctx0" brushRef="#br2" timeOffset="-110443.6">20101 16804 60 0,'4'47'30'0,"-1"-25"-30"15,-3-22 44-15,0 0-44 16,4-6 1-16,-4-10 2 15,0-15 1-15,-4-10-4 16,-3-18 0-16,-3-20 1 0,-4-8 1 16,-4-14 0-16,-3-15 0 15,0-3-2-15,3 9 0 32,4 0 0-32,0 10 0 62,3 15 1-62,8 10 0 0,3 19 0 16,3 12 0-16,8 16 1 15,10 12 0 1,7 3 0-16,0 10 0 16,11 6-1 15,11 1 0-31,13-1 0 15,15 0 0-15,3-3-2 16,-7 3 1-16,4 0-5 0,-8 3 1 0,-10 4-10 0,-14 2 1 0,-18-5-8 16,-14 2 1-16</inkml:trace>
  <inkml:trace contextRef="#ctx0" brushRef="#br2" timeOffset="-110262">20024 16293 66 0,'24'28'33'0,"29"-24"-44"15,-35-4 59-15,17 3-49 0,8-3 1 16,-1 0-5-16,4-3 0 16,-7-4-9-16,-8 4 0 15</inkml:trace>
  <inkml:trace contextRef="#ctx0" brushRef="#br2" timeOffset="-109980.08">20920 15798 57 0,'-4'31'28'15,"11"-3"-27"-15,-7-15 40 0,0 6-42 0,-3 12 1 0,-1 7-1 0,-3-10 1 0,0 3-5 16,0 1 0-16,0-1-11 16,0-3 1-16</inkml:trace>
  <inkml:trace contextRef="#ctx0" brushRef="#br2" timeOffset="-109608.85">21188 16500 57 0,'3'-12'28'0,"4"15"-28"0,-7-3 46 0,0 0-45 16,-3 3 1 0,-4 6 1-16,-7 10 1 0,-7 6-5 15,-4-3 0-15,-7 6 3 16,0 10 0-16,1 6-1 15,2 0 1-15,1 6-2 16,7 3 1-16,0 1 0 16,14-1 0-16,3-12-5 15,8-7 1-15,13-18-7 16,1-13 0 0,10-16-9-1,4-12 1-15</inkml:trace>
  <inkml:trace contextRef="#ctx0" brushRef="#br2" timeOffset="-109381.74">21431 16522 47 0,'14'10'23'0,"-14"24"-19"0,-7-25 35 0,-3 4-38 0,-4-4 0 16,-8 4 0-16,-2 3 1 15,-1 9-2-15,0 6 0 16,1 10 2-16,-5-10 0 15,5 7 0-15,-1 3 0 16,4-7-4-16,7-3 1 16,3-9-10-16,11-12 1 15,7-16-6-15,0-10 1 0</inkml:trace>
  <inkml:trace contextRef="#ctx0" brushRef="#br2" timeOffset="-109163.71">21237 16651 34 0,'7'44'17'0,"-10"21"-10"15,3-49 25-15,3 3-31 16,1 0 1-16,6 3-1 16,1 3 1-16,0 0-3 15,-1-3 0-15,1 0 0 16,3-7 1-16,-4-5-9 15,1-10 0-15,3-13-3 16,0-5 1-16</inkml:trace>
  <inkml:trace contextRef="#ctx0" brushRef="#br2" timeOffset="-108950.66">21463 16362 58 0,'7'66'29'0,"7"28"-38"0,-7-69 59 15,4 13-50-15,3 12 1 0,-3-3-1 16,-1 16 1-16,-10 3-2 16,-7 3 0-16,-7 3-8 15,-7-13 1-15,-11-18-9 31,0-16 1-31</inkml:trace>
  <inkml:trace contextRef="#ctx0" brushRef="#br2" timeOffset="-108390.97">22331 16503 58 0,'0'10'29'0,"0"9"-29"0,0-16 51 0,0 0-48 16,3 3 0-16,-3 0 1 15,7-2 1-15,8-4-7 16,13 0 1-16,11 0 2 15,6 0 1-15,1-4-7 16,-3 1 1-16,-8-3-13 16,-7 0 0-16,-10-4-3 15,-8 4 1-15</inkml:trace>
  <inkml:trace contextRef="#ctx0" brushRef="#br2" timeOffset="-108242.38">22281 16861 42 0,'4'12'21'0,"21"23"-27"0,-15-32 37 15,8 0-36-15,14-3 1 16,10-6-18-16,14 0 1 16</inkml:trace>
  <inkml:trace contextRef="#ctx0" brushRef="#br2" timeOffset="-107853.09">23100 17225 67 0,'-4'-76'33'0,"8"-68"-41"0,-4 100 65 0,0-28-56 0,3-19 0 0,1-19 0 0,3-12 1 0,7 0-3 16,4-7 1-1,10 7 1-15,4 22 1 32,10 9 0-32,0 22 0 15,-6 18-1-15,2 20 1 16,1 22-3-16,-3 15 0 0,-5 16-4 0,-13 9 0 0,-7 7-7 0,-15 3 1 16,-7 3-10-16,-13 3 1 15</inkml:trace>
  <inkml:trace contextRef="#ctx0" brushRef="#br2" timeOffset="-107590.52">22849 16701 48 0,'15'28'24'0,"2"0"-22"15,-10-21 35-15,-3-1-36 16,6 3 0-16,8 1 0 15,14-1 0-15,3-3-4 16,11-2 0-16,10-8-8 16,8-8 1-16,-8-10-4 15,-10 3 0-15</inkml:trace>
  <inkml:trace contextRef="#ctx0" brushRef="#br2" timeOffset="-107370.58">23858 16488 55 0,'11'9'27'0,"-11"-9"-36"0,0 6 54 16,-7 4-44-16,-11 9 0 16,-6 3 1-16,-8-4 0 0,0 7-3 15,-7 7 1-15,-3 9 1 16,0 2 0-16,3 4 0 15,7 7 1-15,7-1-2 16,8 4 0-16,6-7-4 16,8-6 1-16,13-22-10 15,11-13 0-15,11-18-3 16,7-7 0-16</inkml:trace>
  <inkml:trace contextRef="#ctx0" brushRef="#br2" timeOffset="-107111.29">24186 16566 36 0,'22'31'18'0,"-26"10"-17"0,1-38 30 0,-12 7-30 0,-9 2 1 0,-8 7 1 0,0 6 0 16,-3 0-3-1,-7 3 1-15,-8-2 3 0,-6 8 0 16,10 4-2-16,4 6 1 15,6 9-1-15,5 3 0 16,9-12-4-16,8-9 0 16,7-10-6-16,14-10 0 78,7-15-7-78,4-18 1 0</inkml:trace>
  <inkml:trace contextRef="#ctx0" brushRef="#br2" timeOffset="-106904.86">23823 16582 31 0,'11'19'15'0,"17"24"-5"16,-18-24 21-16,1 13-26 15,0 5 1-15,-4-5 1 16,0 8 0-16,-4 1-10 16,1 0 0-16,-1 0 6 15,1-7 1-15,-1 1-4 16,4-10 1-16,4-6-5 15,3-13 1-15,-3-12-5 16,3-13 0-16,7-13-6 16,4-18 0-16</inkml:trace>
  <inkml:trace contextRef="#ctx0" brushRef="#br2" timeOffset="-106712.96">24134 16190 38 0,'10'15'19'0,"22"45"-7"0,-22-44 30 16,8 18-36-16,7 16 0 16,3 13 2-16,7 12 1 15,1 7-12-15,-5-1 1 16,-6 4 5-16,-11 9 0 16,-14-3-7-16,-21 6 0 15,-18-9-14-15,-17-10 0 16</inkml:trace>
  <inkml:trace contextRef="#ctx0" brushRef="#br2" timeOffset="-104069.68">1616 14631 37 0,'0'19'18'0,"-11"12"-1"0,11-27 19 15,0 2-33-15,0-3 1 16,0 3 2-16,0-3 1 16,0 1-9-16,0-4 1 0,11 3 4 15,-1-6 0 1,1-10-2-16,7 0 0 0,6-12-2 16,4-12 1-16,1-7-3 15,-1-6 0-15,-3-4 0 16,13-43-3-1,-20 53 3-15,-7 7-1 16,-4 8 0-16,-4 7 1 16,-3 13 0-16,0 12 0 15,0 10 1-15,0 15-1 16,0 13 1-16,7 3 1 16,-3 6 0-16,13-3 1 15,-6-10 1-15,0-2 0 16,-1-10 0-16,1-3 0 15,10-10 0 1,28-37 3 0,-3-12 0-16,-7-13 0 0,-7-7 0 15,-11 1 0-15,-3-7 0 32,-8-3-1-32,1 3 1 0,-11 1-4 15,0 5 0-15,-7 7-7 0,-4 6 1 16,8 10-10-16,-15 5 1 15</inkml:trace>
  <inkml:trace contextRef="#ctx0" brushRef="#br2" timeOffset="-103154.14">2455 14061 61 0,'11'12'30'0,"0"16"-33"0,-4-21 52 16,-7 2-48-16,7 7 1 15,-4 9-2 1,4 6 1-16,-7 10-3 0,0 9 1 15,-7 6 0-15,4 1 1 16,-4-7-1-16,-4-9 0 16,0-3 0-16,4-7 1 15,4-6 0-15,3 0 1 16,0-6 1-16,10-3 0 16,1-7 0-16,7-9 1 0,17 0-1 15,14-3 1 1,36-10-5-1,-14 4 1-15,-19 3-16 16,-6 6 1-16,-25 0-3 16,-10 3 0-16</inkml:trace>
  <inkml:trace contextRef="#ctx0" brushRef="#br2" timeOffset="-102046.63">3200 14264 24 0,'120'-56'12'0,"-32"-13"-7"0,-67 50 13 15,7-12-13-15,-3-13 0 0,-7-3 2 16,-11-6 1-16,-14-4-10 15,-15 1 0-15,-16-1 7 16,-33 1 0-16,0 9-3 16,-27 6 1-16,-22 0-1 15,-7 0 1-15,-11 7-1 16,-6 3 0-16,-12 5 0 16,5 14 1-1,-8 12-1-15,7 12 1 0,4 7-3 16,17 16 1-16,15 6-1 15,14 21 0-15,14 14 0 16,17 14 1-16,11 11-1 16,11 2 0-16,20 1 0 15,8-7 1-15,14-3-1 32,25-12 0-32,10-7-1 31,11-9 1-31,21-7 0 0,39-5 0 0,14-14-1 0,35-5 1 0,32-10 0 0,-4-9 1 15,14-7-1-15,1 0 1 16,-11-5-1-16,-4-11 1 16,-6-5-1-16,-29-10 0 15,-4-6 0-15,-6-13 0 16,-29-13-2 0,-14-8 1-1,-17-10-1-15,-22-10 1 0,-28-3-1 16,-24-2 1-16,-25-4-4 0,-22 3 0 0,-20 6-9 47,-18 7 1-47</inkml:trace>
  <inkml:trace contextRef="#ctx0" brushRef="#br2" timeOffset="-101554.3">2226 14493 56 0,'0'3'28'0,"-3"-6"-35"0,3 3 48 0,0 0-41 15,0 0 0-15,0 0-7 16,0 0 1-16,10 0-5 15,-10 0 0-15</inkml:trace>
  <inkml:trace contextRef="#ctx0" brushRef="#br2" timeOffset="-101304.59">2963 14412 61 0,'-3'6'30'0,"-18"-19"-40"0,21 13 49 0,-7-3-69 15,-4-6 1 1</inkml:trace>
  <inkml:trace contextRef="#ctx0" brushRef="#br2" timeOffset="-99085.46">13585 9526 35 0,'0'13'17'0,"0"-1"-7"16,4-9 17-16,0 1-26 16,-4-1 1-16,0 0 3 15,0 3 0-15,0 0-5 16,3 4 1-16,1-4 3 15,3 3 1-15,-4 4 1 16,4 0 0-16,0-1 0 0,0-3 0 16,0 1-1-16,0-13 1 15,8-10-1-15,2-18 1 16,8-13-3-16,10-38 1 16,22-18-6-16,10-19 1 15,28-32-19-15,28-43 0 16</inkml:trace>
  <inkml:trace contextRef="#ctx0" brushRef="#br2" timeOffset="-96532.02">21040 15120 33 0,'3'19'16'0,"4"-3"-11"0,-3-13 16 0,-1 3-20 16,-3 1 1-16,4-4 0 15,-1 3 1-15,1 3-3 16,-4 4 1-16,0 0 3 16,3-1 0-16,-3 4 0 15,4-4 0-15,-1-2 0 16,-3-4 0-16,4 0-1 16,0-3 1-16,3-9-1 15,3-6 1-15,4-7 0 16,7-19 1-16,1-12-1 15,9-22 0-15,22-16-3 16,14-9 0-16,14-16-18 16,1 6 0-16</inkml:trace>
  <inkml:trace contextRef="#ctx0" brushRef="#br2" timeOffset="-90018.03">6724 9065 4 0,'-7'6'2'0,"3"45"0"0,1-39 2 16,-1 10-4-16,1 6 0 15,-1 13 0-15,1 0 0 16,-4 6 0-16,3 16 0 16,-6 9 0-16,-1 19 0 15,-3 3 0-15,-4 22 0 16,-6 16-1-16,-8 9 1 16,4 9 0-16,-1-12 0 15,5 10 0-15,10-1 1 0,-1-12-1 16,5-10 0-16,-8-9 0 15,4 0 1-15,7-3-1 16,0 0 1-16,-7 3-2 16,7-13 1-16,-4 14-1 15,4 2 1-15,0-16-1 16,0 7 0-16,0-19 0 16,3-6 1-16,4-4 1 15,-7-12 1-15,7-16 1 16,7-9 1-16,-7-9 0 15,8-7 1-15,2-6-2 16,4-6 0 0,4-10-5-16,0-12 0 0,-4-7-3 15,-4-9 0-15</inkml:trace>
  <inkml:trace contextRef="#ctx0" brushRef="#br2" timeOffset="-87902.36">6368 12389 17 0,'17'0'8'0,"22"-3"-12"0,-28 3 17 0,10-3-12 15,-7 3 0-15,11 0 1 16,-1 0 1-16,1 0-3 15,7 0 0-15,-4-3 3 16,7-4 0-16,11 1-1 16,-7-6 1-16,3-4-1 15,-3-3 0-15,10 0 0 16,4-6 0-16,4 10-1 16,-8-4 1-16,4-3 0 15,4-10 0-15,-8 4-1 0,4 0 0 16,3-3-1-16,-10 2 1 15,7 1 0 1,4 3 0-16,-1 6-1 0,0 1 1 16,4 8-1-16,-3 4 1 15,-1 3-1-15,4 6 0 16,-7 6-1-16,0 4 0 16,7-4 0-16,11 4 1 15,-1-1-1-15,-3 1 1 16,7-1-1-16,-3 7 1 15,3 0 0-15,11-3 0 0,3-1 0 16,4 4 0-16,3-6 0 16,-7-10 1-16,4 3-1 15,6 0 0-15,1-2 0 16,4 2 1-16,-1 0-1 16,0 3 0-16,4-2 0 15,3-1 0-15,4-3 0 16,-7 0 0-16,3-3 0 15,4-3 0-15,0-3 0 16,4 3 0-16,-4 0 0 16,3-1 0-16,4 1 0 15,3 3 0-15,-3-3 0 16,-3 3 0-16,-1-3 0 16,4 0 0-16,0 0 0 15,-4 3 0-15,1-6 0 0,13 2 1 16,1 11-1-16,-1 2 1 15,-6-6 0-15,6 0 0 16,5-3 0-16,-1 0 1 16,-7-12-2-16,7 18 1 15,0-3-1-15,3-6 1 16,-17 3-1-16,14 0 0 16,0 3 0-16,0 0 0 15,-10 4 0-15,3-1 0 16,3 0 0-16,1 4 0 0,-8-1 0 15,4-3 0 1,7-3 0-16,4 1 0 31,-7 2-1-31,-1-3 1 0,11-3 0 16,-3 0 0-16,-4 0 0 0,-7-3 0 0,7 0-1 16,-4 0 1-16,1-1 0 15,-22 1 0-15,-3-3-1 16,-14 0 1-16,-11-7-1 15,-18 7 0-15,-17 0-1 16,-17 2 1-16,-15-2-1 16,-14 0 0-16,-11 9 0 15,1 0 1-15,-8-9 0 16,-7-3 0-16,0-10 1 16,1-6 1-16,-1 0 0 15,4-4 0-15,3-2 0 0,4-4 0 16,4 4 0-1,6-3 0-15,4-7 0 0,7 0 0 16,0 0 0-16,4 1 0 16,3 14-1-16,0-5 0 15,-3-10 0-15,-1 1 0 16,1-14-1-16,-4-12 0 16,-4-3 0-16,-6-12 1 15,-4-1-1-15,-7-9 0 16,0-6 0-16,-4-22 1 15,-7 0 0-15,-3-13 0 16,-4 4-1-16,-3-13 1 0,-7-1 0 16,-4-11 0-16,0 12 0 15,4 0 0-15,3-13 0 16,3 0 0-16,8 19 0 16,-4 7 1-16,1-10-2 15,3 16 1-15,3-1-2 16,4 32 0-16,3 3-1 15,4 7 1-15,3 6-1 16,8 15 0-16,-1 10 1 16,4 6 1-16,4 6 1 15,-1 10 0-15,1 3 0 16,-1 3 0-16,-3 3 0 16,0 7 0-16,0 6-1 15,-3-1 1-15,-4 7-1 16,-4 3 1-16,-6 4-1 15,-5-1 1-15,-2 3-1 0,-5 1 1 16,-9 2-1-16,-12 4 0 16,4-7 0-16,-3 1 1 15,-11-4-1-15,-14 0 1 16,-11 1-1-16,-13 2 1 16,-5 0 0-16,-10 7 0 15,-14 3 0-15,0 3 0 16,-3 3 0-16,-4 9 0 15,-11-2 0-15,8-4 0 16,-5-6-1-16,-2 0 1 16,-11-3-1-16,3-13 1 0,0 0 0 15,-10-3 0-15,3-3 0 16,11 0 1-16,0 7-1 16,0-4 0-16,7 6 0 15,10 1 0 16,-134 2 1-15,43 1 0-16,21-1-1 16,25 4 1-16,20 0-1 15,8 2 1-15,4-5 0 16,6 6 0-16,15-7 0 16,3 4 0-16,-4-7 0 15,1-2 1-15,-1 2-1 16,11-3 1-16,-7 4 0 15,0-4 0-15,-10 7-1 16,10-4 0-16,-7 0 0 16,-4 4 1-16,-3 3-1 0,7 2 0 47,0 4 0-32,4 7 0-15,-11 5 0 0,7 7 0 0,0 0-1 0,-4-4 0 0,1 1 0 0,-4 9 1 16,0-3-1-16,-4-7 0 15,-6 1-2-15,-1 0 1 16,-7-1-3-16,4 1 0 16,-21-4-4-16,3 4 0 0</inkml:trace>
  <inkml:trace contextRef="#ctx0" brushRef="#br2" timeOffset="-84010.54">16958 10533 18 0,'53'-3'9'0,"14"-4"-6"16,-46-2 9-16,7-10-12 16,4-6 1-16,0 0 0 15,3-6 1-15,0-1-3 16,-6 1 1-16,2-4 1 15,5 1 0-15,2-10-1 16,5-9 1-16,-8 3-1 16,0-19 1-16,1 0-1 15,-5-10 0-15,1 7 0 16,-4-10 0-16,-3 7 0 16,-4 13 0-16,-3-7 0 15,0-7 0-15,-1-12 0 0,-3 4 0 16,-7-7-1-16,-3 16 1 15,-4-7 0-15,0-3 0 16,-4 1 0-16,4-1 0 16,-3 7 0-16,-1-1 0 15,1 1 0-15,-1 21 0 16,-3-5 0-16,4-7 0 16,-4-3 0-16,0-13 0 15,-4 10 0-15,-7-7 0 16,-3 13 0-16,-7-12 0 0,-4 2 0 15,0-9 1-15,4 4-1 16,-4 5 1-16,4 1-1 16,7 3 0-16,0 18 1 15,-4-2 0-15,0-4-1 16,-3-3 1-16,-3-9-1 16,-5 15 1-16,-3-6-1 15,1-6 1-15,-5 16-1 16,1-7 1-16,0 0-1 15,-1 7 1-15,4 6-1 16,4 3 1-16,3 0 0 16,-3-7 0-16,3 7-1 15,-3 16 1-15,-4-3-1 16,-3-4 0-16,-4-3 0 16,-3-6 0-16,-4 13-1 15,-4 5 1-15,1 1 0 0,7 6 0 16,-4-3 0-16,0 3 1 15,0-3 0-15,0 0 1 16,0 3-1-16,0 0 0 16,-3 0 0-16,-1-6 1 15,4 3-2-15,0 6 1 16,4 3-1-16,-7-2 0 16,-1 5 0-16,-3 4 0 15,0 2 0-15,-7 7 0 16,0 7 0-16,0-7 1 15,4-7-1-15,6 4 0 0,1-3 0 16,3-7 0-16,-4 1-3 16,4-7 0 15,0 3-6-15,-3 10 1-16</inkml:trace>
  <inkml:trace contextRef="#ctx0" brushRef="#br2" timeOffset="-83275.22">14905 5171 18 0,'3'25'9'0,"1"-3"-5"0,-4 0 9 15,-4-1-12-15,-3 20 0 16,-3 3 2-16,-8 3 0 0,-7 0-3 16,-3 3 0-16,-4 1 2 15,1-14 0-15,-1 10-1 16,-3 10 1-16,-1-4-2 16,1-3 1-16,0 3-1 15,0 4 1-15,3-23-1 16,4 1 0-16,3-1 0 15,7-12 1-15,4 0 0 16,0-3 0-16,7-3 0 16,7-4 0-16,4 1 0 15,10-1 0-15,0 1-1 16,3 3 1-16,5-1-1 16,2 1 0-16,4 0-1 15,-3-1 1-15,7-2-1 16,7-1 0-16,3-2 0 15,0 6 0-15,1-4 0 16,3 4 0-16,-4-1 0 0,-3 1 0 16,-4 0 1-16,-3-10 0 15,-8-3 1-15,-2-12 1 16,-5-4-1-16,-3-9 0 16,-7-15 1-16,-7-4 0 15,-3-9-1-15,-8-13 1 16,-3-25-1-16,-7 7 0 15,-4-7-1-15,-3-3 1 16,-7-6-10-16,3 0 1 31,4 9-2-31,17 6 1 0</inkml:trace>
  <inkml:trace contextRef="#ctx0" brushRef="#br2" timeOffset="-81114.21">18200 14594 17 0,'10'6'8'0,"5"-16"-3"0,-12 7 9 0,4 0-11 16,0 3 0-16,0 0 3 15,0 0 0-15,0 3-7 16,4 0 0-16,-4 7 5 16,4-4 0-16,-4 0-1 15,0 1 0-15,0-1-2 16,0 3 1-16,-4 4-1 16,1 3 0-16,-4-1 0 15,3 1 1-15,1 0 0 16,-1-4 0-16,1-6 2 15,3 4 0-15,7-13 1 16,4-13 1-16,6-9-1 16,8-25 1-16,11-25-2 15,16-35 0-15,23-25-8 0,16-44 0 16,15-31-12-16,43-31 1 16</inkml:trace>
  <inkml:trace contextRef="#ctx0" brushRef="#br2" timeOffset="-69030.96">25015 16554 27 0,'39'43'13'0,"-3"11"-4"0,-22-42 13 16,0 7-22-16,7 9 1 16,4-3-1-16,-4 0 1 15,0-3-2-15,4 0 0 16,-4-3-1-16,0-3 1 0,0-10 1 16,7 0 1-16,11-18 3 15,11-23 1-15,3-27 1 16,6-36 0-16,19-27 0 15,7-41 0-15,17-29-12 16,11-43 0-16,46-41-8 16,28-31 1-16</inkml:trace>
  <inkml:trace contextRef="#ctx0" brushRef="#br0" timeOffset="-86681">15166 10000 8 0,'3'-22'4'0,"-3"25"0"16,0-9 4-16,-3-4-6 16,-1-2 1-16,-3-1 0 15,-3-3 1-15,-8 1-6 16,-3-1 1-16,-7 0 3 16,0 1 0-16,-1-4-2 15,1 0 1-15,-7 0-1 16,-8-3 1-16,8 3-1 15,-4-2 1-15,1 2-1 0,-1 3 1 16,0-3-1-16,0 7 1 16,-3 2-1-16,-4 1 0 15,0 3 0-15,0 2 0 16,0 4-1-16,-3-6 1 16,3 0 0-16,0 3 0 15,0 6 0-15,4 6 1 16,3 4 0-16,-3 6 1 15,3 0-1-15,0 2 1 16,4 1-1-16,3 3 1 16,1 4-1-16,-1-1 0 15,-3 0-1-15,6 0 1 0,1-3-1 16,0 1 1-16,0 2-1 16,-1 3 0-16,1 0 0 15,-4 1 1 1,4 5-1-16,0 4 0 0,3-3-1 15,4 0 1-15,0-4-2 16,3 0 1-16,1 4-2 16,6 3 1-16,1-3-2 15,-1-1 0-15,0 4 0 16,1 0 1-16,3 3-1 16,0-4 1-16,0 4 1 15,3 0 0-15,1 3 2 16,-1-3 0-16,4-6 1 15,4-1 0-15,-1 4 1 16,1 0 0-16,3-7 0 0,0 1 0 16,3 2-1-16,-3-2 0 15,7-4 0-15,4 1 1 16,0-7-1-16,6-3 0 16,8-3 0-16,0-4 1 15,-4-2-1-15,4 2 1 16,0 1-1-16,-1 0 0 15,5-1 0-15,-1 1 0 16,0 3-2-16,1-10 1 16,-1 1 0-16,-3-4 0 15,3-9-1-15,4 6 1 0,3-6 0 16,7-3 0-16,1-1 0 16,3-2 0-16,-4-4-2 15,4 7 0-15,-4-3-3 16,4-7 0-16,-10-3-1 15,-1-6 0-15</inkml:trace>
  <inkml:trace contextRef="#ctx0" brushRef="#br0" timeOffset="-86096.29">15018 10664 6 0,'21'-34'3'0,"4"-16"-1"16,-18 40 4-16,3-5-6 0,1-10 0 16,-1-7-1-16,1-2 1 15,0-1 0-15,-1-5 1 16,-3-4 0-16,0 6 0 16,-3-3 1-16,-1 0 0 15,-3-2 0-15,0-1 1 16,-3 9 0-16,-1-2 0 15,-3-7 0-15,-3 3 0 16,-4-3-1-16,-1 0 0 16,1-3-1-16,-3-3 1 0,-1 9-1 15,0 3 0-15,-3 4-1 16,-3-1 1-16,-1 7 0 16,0 0 0-16,-7 3-1 15,1 3 1-15,-1 0 0 16,-3 6 0-16,-1 1 0 15,5 2 0-15,-1 4 0 16,-3 2 0-16,-4 7-1 16,0 4 1-16,-3 2-1 15,-1 3 1-15,1 4-1 16,0 2 1-16,-11 1-1 16,3 3 1-16,4 3 0 15,4 3 0-15,3 6-1 16,-3 1 1-16,3 5-1 15,-3 7 1-15,0 3-2 16,3 0 1-16,0 7-1 16,-3 2 0-16,10 4 0 0,-7-4 1 15,7 4-2-15,-7-1 1 16,4 4-5-16,0 0 1 16,0-1-3-16,-1 7 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8T19:23:15.048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7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8T19:24:31.751"/>
    </inkml:context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22652 3465 27 0,'0'9'13'0,"7"-3"-6"15,-7-6 14-15,3 0-21 16,1 3 0-16,-4 4 2 16,0 2 1-16,0 1-2 0,-4 5 0 15,1 7 2-15,-1 3 1 16,4 0-1-16,0 4 1 16,0 5-2-16,0 7 1 15,0-7-2-15,4 7 1 16,-4 6 0-16,3 3 1 15,-3 0-1-15,0 7 0 16,0-1 1-16,0 1 0 16,4 2-1-16,0 1 1 15,-1 6-2-15,-3 3 1 0,4 12-2 16,-4 4 1-16,3 9-1 16,1-3 0-16,-1 9 0 15,-3 10 1-15,0 0-1 16,4 6 0-16,-4 9 0 15,0 7 0-15,0 0 0 16,-4 6 0-16,-3 0 0 31,0 9 1-31,-4 13 0 0,1 3 0 0,-1 3 0 16,-3 10 0-16,0-7 0 16,0 7 0-16,0 3-1 15,-4-1 0-15,-6-2 0 16,-1-4 1-16,0 7-1 15,0-3 1-15,-3-1-1 16,7 10 0-16,3-6 1 0,1 0 0 31,-1-7 0-31,0 1 0 0,-6-4 1 0,3 4 0 16,-1 2-1-16,-2-9 0 31,-15 95 0-31,4-29 0 16,3-16 0-16,0-22 0 15,4 1-1-15,3-4 0 16,1-9 0-16,-1-6 0 16,4-7 0-16,0 10 0 15,-1-7 0-15,1 4 1 16,7 6 0-16,-4-7 0 0,4 10 0 16,-3 3 1-16,-1-9-1 15,7 3 0-15,-3 0-1 31,7-10 1 16,-3 1-1-31,3-7 0 0,0-6 0-16,0-22 1 15,-4 0-1 1,4-9 0-16,0-7 0 0,0 3 0 0,0-15-2 0,-4-3 1 0,1-10-4 0,3-13 1 0,-1-8-10 0,1-14 0 0,-7-21-5 15,4-19 0-15</inkml:trace>
  <inkml:trace contextRef="#ctx0" brushRef="#br0" timeOffset="1521.95">19600 12236 40 0,'0'9'20'0,"22"0"-20"0,-15-9 30 0,3 3-29 16,8 1 0-16,3-4 1 15,0 0 1-15,4 0-3 16,3 0 0-16,7 0 1 16,8 0 1-16,6 0 0 15,0 0 0-15,1-4 0 16,6 1 1-16,8-3-1 15,3 0 0 1,10 0 1-16,8 2 0 0,-4 1-1 16,11 0 1-16,7 0-2 15,10 3 1-15,7-3-1 16,4 3 1-16,0 0-1 0,14 0 0 16,4-13 1-16,3 7 0 15,4-3 0-15,14 5 0 16,-8 4 0-16,11 4 0 15,15-4-1-15,-11 6 1 63,14 3-2-63,7 7 1 16,-4 0 0-16,0-1 0 15,11-2 0 1,-3-1 0-16,3 1 0 0,-3-1 0 0,6-2 0 0,8 2 0 0,-4-5 0 0,0 5 0 15,14-2 0-15,-10-1 0 0,-4 0 0 0,3-2 0 0,-3-1 0 16,15-3 0-16,-12-3 0 16,4 0 0-16,11 0 0 15,-11 3 0-15,14-3 0 16,-13-9 0-16,2 3-1 16,8-7 1-16,-7 1 0 15,-1-1 0 16,-6 0-1-15,-4 1 0 0,7 2 0 15,-17 1 1-15,3 0-1 30,3-1 0 33,-17 1-1-1,-3-1 1-16,-1 1 0-31,0-3 0-31,-24 5 0 0,-7 1 0 0,-4 0-1 0,3-4 1 16,-17 1 0-16,-21-1 0 0,-7 1-1 0,-7 0 0 0,-15 2-1 0,-10 1 1 16,-7 0-5-16,-7 0 0 0,-10-1-10 0,-8 4 1 0,-14-6-6 0,-3 2 1 0</inkml:trace>
  <inkml:trace contextRef="#ctx0" brushRef="#br0" timeOffset="1992.96">31411 11668 42 0,'4'9'21'0,"-8"-2"-19"0,4-4 31 0,0 0-31 0,-3 0 1 0,3 0 2 0,-4 0 1 0,4 0-7 0,0 1 0 0,4-1 5 16,3 0 0-16,7 0-1 0,4 3 0 15,10 4 0-15,7 5 1 16,4 4-1-16,-4-3 1 15,4 3-2 1,3 3 0-16,1 3 0 0,-5 0 1 16,-6 3-3-16,-7 0 0 15,-7 0-1-15,-11 7 0 16,-7 6-1-16,-7-4 1 0,-8 4-1 16,-6 3 0-1,4 3 0-15,-1-3 1 16,-7 3 0-16,-6 0 0 0,-1-3 0 15,0-6 0-15,0-7-1 16,8-6 1-16,2-3 0 16,8-3 0-16,4-7 0 15,3-5 1 1,7-7 0-16,7-7 1 0,3-5 0 16,4-16 1-16,1 6 0 15,-5-10 1-15,-10-9-1 16,-10-2 1-16,-19-11-1 15,-9-5 1-15,-22-13-1 16,-4-1 0-16,4-8-4 16,-7-10 1-16,-3-13-6 78,6-5 0-63,15-4-12-15,20 16 1 0</inkml:trace>
  <inkml:trace contextRef="#ctx0" brushRef="#br0" timeOffset="2972.62">32583 11844 43 0,'14'-4'21'0,"-11"-14"-11"0,-3 18 22 16,0 0-30-16,-3 0 0 15,-4 6 1-15,-7 0 0 0,-8 16-4 16,-2 13 0-1,-5 12 3-15,5-13 0 0,-15 29-2 16,4 3 1-16,3-7-5 16,7-5 0-16,8-17-11 15,2-15 1-15</inkml:trace>
  <inkml:trace contextRef="#ctx0" brushRef="#br0" timeOffset="3137.6">32226 11605 52 0,'11'57'26'0,"6"24"-25"0,-2-53 41 0,6 19-41 16,14 13 0-16,4 15 0 16,14-9 1-16,10 0-3 15,-3-6 0-15,-10-10-5 16,-12-6 1-16,-13-22-11 0,-18-13 1 15</inkml:trace>
  <inkml:trace contextRef="#ctx0" brushRef="#br0" timeOffset="4219.37">22109 3709 48 0,'7'25'24'0,"0"4"-13"16,-4-26 24-16,4-3-32 15,4 0 0-15,-1 0 2 16,5-3 0-16,2-7-6 15,8-9 0-15,3-6 4 0,-7-16 0 16,11-2-2-16,0-14 0 16,0 1-2-16,-4 6 1 15,-4 15-1-15,-2 10 0 16,-5 6-1-16,-3 3 0 16,-3 4-1-16,0-7 1 15,-1 13-2-15,-3 12 1 16,0 16-1 31,0 3 1-47,4 19 0 0,-1-3 0 15,5 3 2 1,6 6 0-16,7 3 1 16,11-9 1-16,3-3 1 0,4-10 1 0,-7-12-1 15,-7 0 1-15,-11-3-1 0,-4-7 0 0,-6-3-1 0,-15-3 1 0,-20 10-2 16,-19-7 1-16,-17-3-1 15,-14-3 1-15,4-9-1 16,-8-7 1-16,-7 1-1 16,4-4 0-16,0 0-1 15,0 6 1-15,10 1-5 16,8 6 1-16,14 6-12 16,-1-4 1-16</inkml:trace>
  <inkml:trace contextRef="#ctx0" brushRef="#br0" timeOffset="4581.72">22497 2402 41 0,'7'-7'20'0,"-11"-5"-13"0,4 12 24 0,-7 3-28 0,-7 6 1 0,-7 16 1 15,-4 10 1-15,0 12-8 16,-3-3 0-16,-4 19 3 15,1 6 1-15,3 12-5 16,6-9 1-16,5-9-6 16,6-13 0-16,8-12-7 15,3-38 1-15</inkml:trace>
  <inkml:trace contextRef="#ctx0" brushRef="#br0" timeOffset="4735.6">22232 2458 19 0,'4'-91'9'0,"6"54"13"15,-3 30 5-15,0 4-22 16,0 6 0-16,0 7 0 0,0 5 1 16,1 4-9-16,2 19 0 15,-3-4-2-15,0 7 0 16,-3-3-7 0,-8-4 0-16</inkml:trace>
  <inkml:trace contextRef="#ctx0" brushRef="#br1" timeOffset="12342.34">19138 9965 19 0,'-3'10'9'0,"6"-1"-1"0,4-6 10 15,-7-3-14-15,4 3 0 16,-1 4 2-16,1-1 0 15,3 3-7-15,0 1 0 16,0-1 5-16,0 4 0 0,4-1-1 16,-4 4 0-16,3-1-1 15,1 1 1-15,-1 0-2 16,1 6 1-16,0 0 0 16,-1 0 0-16,4 3 0 15,0 0 1-15,1 3-1 16,2-3 0-16,4 3 0 15,4 4 1-15,3-1-2 16,0 4 1-16,4-4-1 16,-4 0 0-16,-3 4 0 15,-4-1 0-15,4-2-1 16,-4-1 1-16,4-3-1 16,0 4 1-16,-1 2-1 15,1 1 1-15,3-4-1 16,0 0 0-16,1-2 0 15,-1-4 1-15,4 3-2 16,-1 0 1-16,1-3 0 16,0 0 0-16,3 0 0 15,-3-3 0-15,-4 0 0 0,0 0 0 16,-7 0 0-16,1-3 1 16,2 3-1-16,1 0 1 15,3 0-1-15,0 0 0 16,1-3 1-16,-5-1 0 15,5-5-1-15,-1-1 0 16,0 1 1-16,0 0 0 16,1 2-1-16,2 1 1 15,5 0-1-15,-8 6 1 16,0-4-1-16,-3-2 1 0,-4 0-1 16,4-1 1-16,-4-2-1 15,-4-1 0-15,1 1 0 16,0 0 0-16,3-4 0 15,0 4 0-15,-3 2 0 47,3 1 1-47,3 3-1 0,1 3 1 0,0 0-1 0,-4-10 1 0,0 1-1 16,-3 2 0-16,-1 4 0 16,5-3 1-16,-1 0-1 15,7-1 0-15,0 1 0 16,0-4 0-16,1 4 0 15,-1-3 0-15,0-1 0 16,-3 1 1-16,-4-1-1 16,0 4 0-16,-3-7 0 0,3 1 0 15,0 2 0-15,0 1 0 16,4-4 0-16,-4 1 0 16,4-1 0-16,3 0 0 15,0 1 0-15,-3-4 0 16,3 0 0-16,4 1 0 15,0-1 0-15,-1 0 0 16,1 4 1-16,0-7 0 16,0 3 0-16,-1 0 1 15,-2-3-1-15,-5 1 0 16,5 2 0-16,-1-6 0 0,4 6-1 16,-1-6 0-16,1 3 0 15,3-3 1-15,1 0-1 16,2-3 1-16,-2-3-1 15,3 3 1-15,-1-4-1 16,1 1 1-16,0 0-2 16,0-7 1-16,-8 7 0 15,1-6 0-15,4 2 0 16,-1 1 0-16,4 6 0 16,-1-4 0-16,1 1 0 15,7-3 0-15,-4-4 0 16,4-3 0-16,4 1 0 15,-1-1 1-15,-3-3-1 16,-7 0 0-16,3 1 0 16,4-1 0-16,3 0 0 15,4-6 0-15,-3 0-1 0,3-7 1 16,3 1 0-16,4-3 0 16,0-1 0-16,-4-2 0 15,4-4 0-15,4 9 0 16,6-5 0-16,1-1 0 15,7-6 0-15,-1 3 0 16,-10 1 0-16,7-10 0 16,4-4 0-16,3 4 0 15,0-6 0-15,4 2 0 16,-4 4-1-16,-7-3 1 0,7-4 0 16,4 7 0-16,-4-9-1 15,4-1 1-15,-1-3 0 16,-3 1 1-16,-3-7-1 15,10 12 1-15,-7-6 0 16,4-6 0-16,3 7-1 16,-3-10 1-16,-7-1-1 15,-1 1 1-15,4 3-1 16,-3 0 0-16,3 0 0 16,4 0 0-16,-4-6 0 15,-7-6 0-15,0-1 0 16,7 1 0-16,-3 8 0 15,3-11 0-15,0 5 0 16,0-5 0-16,-10 2 0 16,3-6 1-16,3 7-1 0,1-1 0 15,3-5 0-15,0 2 1 16,0-6 0-16,-10 3 0 16,0-3-1-1,3 3 1-15,0-3-1 0,3-3 1 16,1 3-1-16,3-3 1 15,-3-3-1-15,-11 6 0 32,3 3 0-32,4-6 0 15,-3 0 0-15,3 0 0 0,7 3 0 0,-3 0 0 16,-11 0 0-16,-4-3 1 0,8 0-1 16,-1 6 0-1,1-6 0-15,7 7 0 0,-4-4 0 16,-4 9 0-16,-6-15 0 15,-8 3 0-15,1 0 0 16,3 6 0-16,3-6 0 16,-3 9 0-16,0-6 0 15,0-3 0-15,0 0 0 16,0 9 0-16,-7-9 0 16,-11 10 0-16,1-10 0 15,2 6 0-15,8-9 0 16,-3 15 0-16,-1-3 0 15,0 1 0-15,-3 5 0 16,-3 4 1-16,-1 0-2 16,-3-10 1-16,-4 7-5 15,-3 15 1-15,-7 0-10 16,-8-6 1-16,-10 13-7 16,-3 3 0-16</inkml:trace>
  <inkml:trace contextRef="#ctx0" brushRef="#br1" timeOffset="13077.52">30092 3132 12 0,'35'-19'6'0,"-3"-21"16"0,-25 27-7 0,0 1-8 16,0-1 0-16,0 4 7 15,0-1 1-15,-3 4-17 16,-4 6 0-16,-4 6 11 16,-3 4 0-16,-7-1-4 15,-11 7 1-15,8 12-4 16,-8 13 0-16,-3 3-2 15,-11 12 1-15,-7 7-1 32,-3-4 0-32,10-2-2 0,4-10 0 0,6-10-5 15,8-8 0-15,7-14-9 16,11-21 1-16</inkml:trace>
  <inkml:trace contextRef="#ctx0" brushRef="#br1" timeOffset="13290.82">29891 2922 34 0,'18'0'17'0,"3"6"-8"0,-14-2 20 16,-4 8-25-16,1 7 1 16,-1 3 1-16,-3 9 0 15,4 1-9-15,3 8 1 16,3-2 5-16,-2 0 0 0,-1-7-6 15,0-3 0-15,0-9-11 16,0-3 1-16</inkml:trace>
  <inkml:trace contextRef="#ctx0" brushRef="#br1" timeOffset="13588.84">30187 3164 48 0,'-3'12'24'0,"17"-6"-17"0,-7 1 36 16,0-1-41-16,0-6 0 15,4 0 0 1,-1 0 1-16,8 0-4 0,6-6 0 16,5-1 1-16,-5 4 1 15,1 0-6-15,-4 0 0 16,-7 0-11-16,-7-3 0 16</inkml:trace>
  <inkml:trace contextRef="#ctx0" brushRef="#br1" timeOffset="13768.22">30170 3374 49 0,'14'28'24'0,"10"-16"-23"0,-17-12 35 0,4-3-36 16,3 0 0-16,7-3-3 15,4-3 0-15,3-1-9 16,0 1 1-16,-3-7-3 15,0 7 1-15</inkml:trace>
  <inkml:trace contextRef="#ctx0" brushRef="#br1" timeOffset="14030.84">30847 3173 34 0,'0'6'17'0,"-4"-3"-11"0,1 4 29 16,-8 8-31-16,-3 7 0 15,-11 0 1-15,-6 10 0 16,-1 2-7-16,0 1 1 16,0 2 3-16,1 7 1 15,2-6-8-15,5-7 0 16,10-15-9-16,0-13 0 15</inkml:trace>
  <inkml:trace contextRef="#ctx0" brushRef="#br1" timeOffset="14234.06">30618 3258 52 0,'14'66'26'0,"3"-7"-29"0,-13-43 44 0,-1 6-41 16,1 9 0-16,-1 0 0 16,5 7 0-16,-5-3-1 15,1-7 0-15,-1-6-3 16,1-13 1-16,-1-15-10 16,4-13 0-16,0-9-2 15,4-3 1-15</inkml:trace>
  <inkml:trace contextRef="#ctx0" brushRef="#br1" timeOffset="14654.11">31030 2869 60 0,'25'-3'30'0,"14"3"-40"0,-25-7 64 0,0 4-50 15,4 3 0-15,3 0 1 16,0 0 1-16,-7 0-9 16,-3 10 1-16,-8-1 4 15,-3 1 0-15,-10 5-2 16,3-5 0-16,-4 2-1 15,-3 7 0-15,0 3 0 16,-4 0 1-16,4 0 0 16,0 0 0-16,7 0 1 15,3 0 1-15,8-7 0 16,3-2 0-16,0-1 0 16,11-5 1-16,10-7-1 15,14-7 0-15,1 7-3 16,-5-3 1-16,-6 3-10 15,-11-3 0-15,-14-3-11 16,-10 3 0-16</inkml:trace>
  <inkml:trace contextRef="#ctx0" brushRef="#br0" timeOffset="24609.15">21886 11837 35 0,'-3'0'17'0,"6"22"-4"0,-3-19 18 16,0 7-26-16,-3 2 1 15,-4 7 2-15,0 9 1 16,3-3-11-16,-3 10 0 15,0 9 7-15,0 0 1 16,3 6-3-16,1 3 1 16,3 4-2-16,0-4 0 15,0-6-1-15,0-3 1 16,0-6-1-16,0-7 0 16,0-6-2-16,0-9 0 0,0-7 0 15,-4-6 0 1,4-9-1-16,-3-3 1 0,3-7 0 15,0 0 0-15,0-9 0 16,0-6 1-16,3-7 0 16,1 7 0-16,3-7-1 15,0 0 1-15,0 4 0 16,0-4 0-16,0 7 0 16,0 3 1-16,0 6-1 15,-3 3 1-15,-1 3-1 16,1 4 1-16,-1 2-1 15,-3 10 0-15,0 0-1 16,-3 0 1-16,-1 7-2 16,1 5 0-16,-4 7 0 15,0 3 1-15,0 6-1 16,0 7 0-16,0-1-3 16,3 4 1-16,1-7-12 15,3-9 0-15</inkml:trace>
  <inkml:trace contextRef="#ctx0" brushRef="#br0" timeOffset="26965.23">21400 13076 36 0,'17'3'18'0,"-3"-9"-10"0,-10-1 18 0,-4 7-22 15,3-6 0-15,-6 3 1 16,3-6 1-16,-4-1-8 16,-3-2 0-16,-3-1 5 15,-8 4 1-15,-7 6-3 16,1 0 0-16,-1-4-1 15,0 7 1-15,1 3-1 16,-5 4 0-16,5 2 0 16,-1 10 0-16,0 0 0 15,4 3 1-15,7 3-1 16,3 12 0-16,8 1 0 16,10-7 1-16,7-2-1 15,7-4 0-15,0-7 0 16,8-5 0-16,2-10-1 15,5-3 1-15,-5-12 0 16,-2-13 0-16,-1-7 0 0,-4-2 1 16,-2-10-1-16,-5 6 1 15,1 0-7-15,-8-2 0 16,-2-4-9-16,6 9 1 16</inkml:trace>
  <inkml:trace contextRef="#ctx0" brushRef="#br0" timeOffset="28225.33">28889 11982 33 0,'4'3'16'0,"-1"12"-10"16,1-12 17-16,-1 4-20 0,1 8 0 15,-1 14 1-15,1 2 1 16,-1 0-7-16,-3 10 1 16,0 9 4-16,0 4 1 15,-3 2-3-15,-1-3 0 16,1-6-2-16,-1-3 0 0,1-6-11 16,3-13 0-16</inkml:trace>
  <inkml:trace contextRef="#ctx0" brushRef="#br0" timeOffset="28780.6">28748 12982 29 0,'7'19'14'0,"4"3"-2"0,-8-19 12 16,4 3-22-16,0 0 0 15,4 1 1-15,-1-1 1 16,4 0-4-16,4 0 1 16,0 4 2-16,3-4 1 15,-3 3-2-15,-1-2 1 16,-3 2-2-16,-3-3 1 0,-4 4-4 16,-7-1 1-16,0-3-1 15,0 4 1-15,-4-1-1 16,-3 1 1-16,-3 2-1 15,-4 1 1-15,-4-1 1 16,-3 7 0-16,0 3 0 16,-1-3 0-16,5 3 0 15,-1 3 1-15,4 3-1 16,4 0 1-16,6 1 0 16,4-1 1-16,11-12 0 15,3-1 0-15,7 1 0 16,0-7 0-16,0 4-3 15,-3-4 1-15,-4-2-13 16,-11-4 0-16</inkml:trace>
  <inkml:trace contextRef="#ctx0" brushRef="#br0" timeOffset="30433.09">28889 6271 28 0,'11'6'14'0,"-1"-24"-4"15,-6 5 15-15,-1 4-22 16,1-4 0-16,-1-3 2 16,-3 1 0-16,0-1-6 15,-3 0 1-15,-4 1 4 16,0-1 1-16,0 4-2 16,0 2 0-16,-1 4-1 15,-2 6 1-15,-1-3-2 0,-3 0 0 16,0 3-1-16,-4 0 1 15,1-4-1-15,-4 1 1 16,-1 6-1-16,1 4 1 31,4 2-1-31,3 4 1 0,3 2-1 32,4 1 0-17,7 3 0-15,7-3 1 0,7-1-1 16,4 1 1-16,10-4-1 0,0-8 0 0,0-4 0 0,-3-4 1 0,-4-8 0 15,-3 2 0-15,-4-2-1 16,-3-4 1-16,-4-3-1 16,-7 1 1-16,-4 5-1 15,-3 4 0-15,-7 2 0 16,-4-2 0-16,-6 3 0 16,-1 6 0 15,0-3 0-31,1 6 0 0,2 6 0 0,5 7 0 0,3 3-1 15,3 3 1-15,4 0 0 16,7-7 0-16,7-2 0 16,4-4 0-16,3-3 0 15,3 4 0-15,5-7 0 16,-5 0 0-16,1-3 0 16,-1-6 1-16,-2-4-1 15,-1-8 1-15,-4-1-1 16,-3-3 0-16,0 3 0 0,-7 3 0 15,-7 1-1-15,-3-1 1 16,-4 0-1-16,-4 10 1 31,-3 0 0-31,-4 6 0 0,0 0 0 0,4 6 0 16,4-6-1-16,-1 6 1 47,4 7 0-47,3 3 0 15,4-1-1-15,4 4 1 16,6 0-1-16,4-3 1 0,7-4 0 16,4 1 1-1,3-4-1-15,0 0 0 0,1-9 1 0,-5 0 0 0,1 0 0 0,-4-12 0 0,0-1-1 16,-3-2 1-16,-4-1-1 16,-7-3 1-16,-4 0-1 15,-3 10 0-15,-4 0 0 16,-6-4 1-16,-1 10-2 15,-3 3 1-15,3 0 0 32,1-6 1-32,3 2 0 0,0 4 0 0,-1 7-1 15,5 2 1-15,3 4-1 16,0-1 1-16,3 4-1 16,1 0 1-16,6-4-1 15,4-2 1-15,4-4 1 16,3-3 0-16,4-3-1 0,-1-3 1 15,1-3-1-15,-4-1 0 16,-3-2-4-16,-4-1 0 16,-7-2-16-16,-4 3 1 15</inkml:trace>
  <inkml:trace contextRef="#ctx0" brushRef="#br0" timeOffset="31339.55">22430 5782 31 0,'-11'0'15'0,"8"-9"2"0,3 9 15 16,0 0-27-16,3 3 0 16,4 3 4-16,4 0 1 15,13 1-11-15,1-1 0 0,14 0 8 16,10-3 0-1,11-3-3-15,-3-3 1 0,3 3-3 16,-7-6 1-16,-11 3-7 16,-7 0 0-16,-17 3-13 15,-11-7 1-15,-18 1-3 16,-6-3 1-16</inkml:trace>
  <inkml:trace contextRef="#ctx0" brushRef="#br0" timeOffset="31965.48">21795 5534 44 0,'3'16'22'0,"1"-16"-22"0,-4 0 39 0,0 0-39 0,0 3 1 0,0 3 1 0,0 4 0 0,0 9-2 16,0-4 1-16,0 4 2 16,0 9 1-16,0-3-1 15,-4 4 0-15,4-4-1 16,4 0 0-16,6-6-1 16,4-4 0-16,8-2-4 15,2-4 1-15,1-9-6 16,0-9 1-1,-1-7-3-15,-6-3 1 0,-4-12-1 16,-3-7 1-16,-1 7 2 16,-3-3 0-16,0 2 4 15,-3 10 1-15,-4 3 4 16,0 13 1-16,-4 3 2 16,-3 6 0-16,-3 10 3 15,-8 12 1-15,-3 3 0 16,-7 19 1-16,-1 3-3 15,8 10 1-15,4 9-4 0,-1 0 1 32,0 6-5-32,4-12 0 31,4-19-12-31,3-7 1 16,-7-21-5-1,-1-10 0-15</inkml:trace>
  <inkml:trace contextRef="#ctx0" brushRef="#br2" timeOffset="36528">22031 11894 35 0,'7'0'17'16,"11"-35"-9"-16,-11 29 18 0,0 3-25 16,0-3 1-16,-7-1 1 15,-4 1 0-15,-3-3-4 16,-3 2 1-16,-4 1 2 16,-1 3 0-16,-2 3 0 15,-4 6 0-15,-4 4-1 16,-3 5 0-16,0 10 0 15,3 7 1-15,7 5-2 16,4 10 1-16,3 4-1 16,4-8 1-16,11-2 1 15,10-3 1-15,11-7 0 16,3-12 0-16,4-3 0 16,7-13 1-16,-8-3-1 15,1-6 0-15,0-16-2 0,-8-7 1 16,-2-5-2-16,-8-1 0 15,-7-2-1-15,-7-1 1 47,-4 7-1-47,-3 3 1 0,-7 6-1 0,-4 3 1 0,1 6-1 0,-1 7 1 16,-3 6-1-16,-4 6 1 16,4 10-1-16,0 3 0 15,3 3 1-15,4 3 0 0,7 3 0 16,7 3 0-16,7-2 0 15,7-11 0-15,4-2 0 16,7-10 1-16,3-6-1 16,4-6 1-16,-4-6-1 15,-3-7 1-15,-1-3-1 16,-3-3 1-16,-3-7-1 16,-4 1 0-16,-3 3 0 15,-4-7 0-15,-7 4 0 16,-4 3 0-16,-6 6 0 15,-8 6 0-15,-3 7 0 16,-4 9 1-16,1 6-1 16,-1 3 0-16,4-2 1 15,0 8 0-15,-1 10 0 16,12 7 0-16,3 5 0 16,7 1 0-16,3 0 0 15,4-7 0-15,4-6-3 16,-1-9 0-16,5-7-10 15,-1-12 1-15,0-13-7 0,3-3 0 16</inkml:trace>
  <inkml:trace contextRef="#ctx0" brushRef="#br2" timeOffset="38630.65">22239 11853 22 0,'-10'-3'11'0,"6"0"-2"0,4 3 7 0,-4 0-10 16,4 0 0-16,0 0 3 15,0 0 1-15,4-3-12 16,3 3 1-16,4 0 8 15,-1 0 0-15,4 0-3 16,0 0 1-16,1-4-2 16,-1-2 0-16,3-3 0 15,8-4 0-15,3-3-2 16,4 1 1-16,3-1-1 47,-3 0 1-47,3 4-1 0,4-1 0 0,3 1-1 0,1-1 0 15,-1 4 0-15,0-1 1 0,-3 1-1 0,-11 0 1 16,4-4 0-16,0-3 0 16,3 1 0-16,1-4 0 15,2 0 0-15,-2 3 1 16,2 1-1-16,1-1 1 16,4-3-1-16,2 0 0 15,1 1 0-15,-3-4 0 16,-5 6-1-16,-2-3 1 15,-1 0-1-15,4-6 0 16,0 6 0-16,3 4 1 16,-7-4-1-16,0-6 1 0,4 3 0 15,4-3 0-15,-1 0 0 16,0 0 0-16,-3 3 0 16,0 3 0-16,-4 0 0 15,-3 0 0-15,-4 0 0 16,-3 1 1-16,-4-1-2 15,7-3 1-15,-3 0-1 16,3 3 1-16,0 0-1 16,-6 4 1-16,6-4-1 15,0 3 0 1,11-12 0 0,0 0 1-16,-4 3-1 15,0 3 1-15,0 0-1 16,-3 9 1-16,0 1-1 0,0-1 1 15,-4-3-1-15,0-2 0 16,-7-7 0-16,0 3 0 16,1-4 0-16,2 1 1 15,1 7-1-15,3-1 1 16,0 3-1-16,-3 0 0 16,3-2 0-16,-3-1 1 15,3-3-1-15,0 0 1 16,4-3-1-16,0 0 0 15,0 0 0-15,-1 0 0 0,1-1-1 16,4 1 1 0,-8-3-1-16,0 3 1 0,-7 3 0 15,4 6 0-15,0 1 0 16,3-1 1-16,3-3-1 16,1-3 0-16,0-3 0 15,0-6 0-15,3 3 0 16,0 3 0-16,1-1-1 15,-1-2 1-15,0-3 0 16,0 3 0-16,1 3 0 16,-5-1 0-16,-2 5 0 15,-8-5 1-15,7 4-1 16,4-6 0-16,-4 3 0 16,7-6 0-16,1 3 0 15,-5 6 0-15,5-3 0 16,-1-7 1-16,4 1-1 15,-1-4 1-15,1 4-1 16,4 0 1-16,-5-4-1 0,-2-2 1 16,-5-1-1-16,-6 0 1 15,3 1-1-15,8-1 0 16,-1 0 0-16,4-6 0 16,-4 10 0-16,4 3 0 15,0-7 0-15,-1-3 0 16,5-3 0-16,3 7 0 15,-8-7 0-15,1-6 0 16,-3 6 0-16,-5 0 0 16,-3 3 0-1,4 0 0-15,4-6 0 0,2 10 0 16,-2-1 0-16,-1 3 0 0,4-5 0 16,-1-4 1-16,5 9-1 15,-1-5 0-15,0-4 0 16,1-3 0-16,-4 6 0 15,-1-3 1-15,-9 0-1 16,6-6 1-16,0 12-1 16,8 1 1-16,-5-7-1 15,1 0 1-15,0 0-1 16,7 6 1-16,-4-6 0 16,-3-3 1-16,0 3-1 15,0-3 0-15,-1 4 0 16,1-8 0-16,-7 1 0 15,-4 6 0-15,4 0-1 0,0-6 0 16,3 3 0 0,0 13 0-16,-3-10-1 0,3-3 0 15,-3 3 1-15,0 3 0 16,-4-3 0-16,0 3 0 16,-3 1 0-16,0-4 0 15,3 6 1-15,-4 7 0 16,1-4-1-16,0-2 0 15,0-4 0-15,-1 3 0 16,-3 10 0-16,1-3 0 16,-8-4 0-16,0 4 0 0,-4-4 0 15,5 1 0-15,2-1-2 16,1-2 1-16,3-1-4 16,7 4 0-16,-7 2-5 15,4 4 0-15,-4 3-14 16,4 3 1-16</inkml:trace>
  <inkml:trace contextRef="#ctx0" brushRef="#br2" timeOffset="39710.75">28709 6190 40 0,'57'-10'20'0,"6"-21"-9"0,-49 18 17 15,0 4-24-15,0 3 1 16,0-13 2-16,-3-3 0 16,-4 0-9-16,0 0 0 0,-3 0 6 15,-4 0 1-15,-7 0-4 16,-7 6 1-16,-1 1-2 16,-9 9 1-16,-5 9-1 15,-2 3 1-15,-1 10-2 16,0-1 1-16,0 10-1 15,4-9 1-15,0 9-1 16,7 3 0-16,3 7 0 16,8 3 0-16,3-10 0 15,7 0 1-15,7-3 0 16,7-6 1-16,10-3 0 16,8-10 0-16,7-6 1 15,0 3 1-15,0-9 0 16,-8-13 0-16,-2-3 0 15,-5-6 0-15,-3 9-1 16,-6-12 0-16,-8-1-2 16,-7 1 1-1,-7-1-1-15,-8 4 0 0,-6 3 0 16,-7 9 0-16,-7 4-1 0,-4 9 1 16,-7 6 0-16,0 9 0 15,0 14-1-15,4-11 0 16,7 10 0-16,7 7 0 15,6 2 0-15,8-2 0 16,7 2 0-16,11-3 1 16,13 4 0-16,12-7 0 15,6-9 1-15,11-7 1 16,3-8-1-16,1-14 0 0,-5 7 0 16,-6-10 0-16,-7-8 0 15,-4-11 0-15,-7 1-1 16,-7 12 0-16,-6-9 0 15,-8 0 0-15,-11-1-1 16,-7 4 0-16,-6 10 1 16,-5 5 0-16,-6 10-1 15,0 10 1-15,3-4-1 16,0 6 1-16,1 7-1 16,2 3 1-16,8 3-2 15,7 3 1-15,7-2 0 16,7-1 0-16,7-3 0 15,7 0 1-15,7-7 0 16,11-9 0-16,7-9 1 16,0 6 1-16,-4-6-1 15,-3-6 0-15,-8-4 0 16,-2-9 0-16,-5-3-1 0,-6-3 1 16,-8 9-2-16,-6-3 1 15,-8-6 0-15,-10 0 0 16,-4 6-1-16,-3 3 1 15,-4 7 0-15,1 2 0 16,-5 10 0-16,5 3 1 16,2 10-4-1,5-1 1 1,3 1-7-16,3 3 0 0,0-1-10 16,8 1 1-16</inkml:trace>
  <inkml:trace contextRef="#ctx0" brushRef="#br2" timeOffset="40923.25">28646 8096 45 0,'0'-3'22'0,"-4"6"-17"0,4-3 31 16,-7 0-36-16,-11 0 0 16,-6 0 0-16,-12 3 1 15,5 1-1-15,-5 2 0 16,-6 6 0-16,0 7 1 15,-8 13-1-15,4-1 1 16,4 3 0-16,3 13 0 16,11-3 1-16,7 3 0 15,14 4 0-15,10-8 0 16,11-5 0-16,15-7 0 16,2-2-2-16,1-7 0 0,0-10-9 15,3-2 1 16,4-7-8 16,0-10 0-31</inkml:trace>
  <inkml:trace contextRef="#ctx0" brushRef="#br2" timeOffset="41122.64">28741 8482 46 0,'3'3'23'16,"-3"3"-19"-16,-3-6 36 0,-8 0-39 15,-3 3 1-15,-4-3 0 16,-3 4 1-16,0-4-4 15,-4 0 1-15,-3 6 1 16,4 3 1-16,-1 4-2 16,4 3 1-16,3-1-2 15,7 1 0-15,8-4-1 16,14-2 0-16,10-7-3 16,0-3 1-16,4-3-6 0,-1-7 0 15,1 1-4-15,0-10 0 16</inkml:trace>
  <inkml:trace contextRef="#ctx0" brushRef="#br2" timeOffset="41692.53">28790 8611 42 0,'0'15'21'0,"4"-15"-25"0,-4 0 36 0,7-9-31 0,0-4 1 0,3-2 2 16,5-4 1-16,-1 3-6 15,0 4 1-15,0-1 3 16,0 4 0-16,-3 2 0 16,-1 4 0-16,-3 0-3 15,0 9 1-15,-3 4-1 16,-4-1 0-16,0 1 0 15,0-1 0-15,0 0-1 16,0-2 1-16,3-1-1 16,1-3 1-16,-1 0 0 15,-3-3 0-15,4 0 0 16,-1 3 0-16,-3 0-1 0,0 1 1 16,0-4 0-16,0 0 0 15,7 0-1-15,8-7 1 16,-5 1 0-16,4-3 0 15,22-10-1 1,-19 13 1 0,1-4 0-16,-1 4 0 0,-2 0 1 15,-1 2 0 17,0-2 1-17,-4 6-1-15,1 10 0 0,0-1 1 0,-4 7 0 16,0 2-1-16,0 4 0 31,-4 0 0-31,1 0 0 0,-1 0-1 0,1-6 1 0,-1-3-5 0,4-7 0 0,0-3-8 16,4-3 0-16,3-9-4 15,4-4 1 1</inkml:trace>
  <inkml:trace contextRef="#ctx0" brushRef="#br2" timeOffset="42098.51">29256 8974 52 0,'-32'91'26'0,"0"-22"-35"16,29-56 51-16,-4 2-42 0,3-5 0 15,-3-4 2 1,4-6 1-16,3-9-3 15,3-10 0-15,1 0 1 0,6-9 1 16,1-10-1-16,3-3 0 16,0-6-3-16,4-9 0 15,-1 3-1-15,5 2 0 16,2 8 0-16,4 8 1 16,1 10 1-16,-1 9 0 15,-7 7 2-15,-3 6 1 16,-4 6 0-1,-4 6 0-15,5 7-1 0,-8 6 1 0,-7 3-2 16,-7 0 1-16,-11-3-2 16,0 0 1-1,-3 0-4-15,-4-6 1 16,4-4-5-16,4-6 1 31,2-2-7-31,8-4 0 0</inkml:trace>
  <inkml:trace contextRef="#ctx0" brushRef="#br2" timeOffset="42386.11">29595 8780 34 0,'-8'31'17'0,"-2"-3"-14"0,6-18 24 0,1-1-24 0,-1-2 0 0,1 5 4 0,3 1 0 0,0 2-8 0,3 4 0 0,8 3 6 0,-1-9 0 0,8-4-2 0,3-9 0 16,4-6-2-16,0-10 0 16,3-6-4-16,0-6 1 15,0-10-12-15,1-6 1 16,-8 0-2 15,0-6 1-31</inkml:trace>
  <inkml:trace contextRef="#ctx0" brushRef="#br2" timeOffset="42649.38">30099 8131 41 0,'4'34'20'0,"-26"23"-20"0,15-39 38 0,4 4-36 16,-4 13 1-16,-4 9 1 0,-6 3 1 0,-5 16-6 0,1 9 0 0,0 0 3 0,0-9 1 0,3-16-6 16,8-13 1-16,3-9-10 15,3-19 1-15,4-18-4 31,0-10 1-31</inkml:trace>
  <inkml:trace contextRef="#ctx0" brushRef="#br2" timeOffset="42884.5">29859 8432 40 0,'7'34'20'0,"14"-9"-15"0,-14-25 36 0,8 7-38 0,-1-1 0 16,3-3 3-16,4 0 0 15,1 0-8-15,2-6 1 16,15 6 2-16,3-3 1 0,-3 7-7 16,-7-1 0-16,-7 0-10 15,-8 0 0-15,1-12-1 16,0 6 0-16</inkml:trace>
  <inkml:trace contextRef="#ctx0" brushRef="#br2" timeOffset="43364.99">30095 8777 44 0,'0'56'22'0,"11"-18"-24"0,-4-35 45 0,4 3-40 0,3-3 1 0,7-3 1 0,-3 0 1 0,3 0-8 15,0-3 1-15,0-6 4 16,-3-4 0-16,-1-6-3 15,-6 1 1-15,-4-7-1 0,-7-1 0 16,-3 4-1-16,-8 7 1 16,-3 5 0-16,0 10 0 15,0 10 0-15,-1 18 1 16,5 7-1-16,3 5 1 16,3 4-1-16,4-3 1 62,7 6-1-62,4-9 1 16,3-7-5 31,4-9 1-47,-1-10-9 15,1-15 1-15,-4-6-6 78,4-7 1-62</inkml:trace>
  <inkml:trace contextRef="#ctx0" brushRef="#br2" timeOffset="44456.39">31415 9015 57 0,'7'0'28'0,"-7"3"-35"0,0-3 53 0,-4 0-46 16,-6 0 1-16,-4-3-1 16,-4 0 0-16,-7 3 0 15,-6 0 0-15,-5 3 1 16,12 3 0-16,2 1-1 16,1-1 1-16,0 3-1 15,4 4 1-15,2 2-1 16,5 1 0-16,6 3 0 15,4-6 0-15,4-1-1 16,-1-3 1-16,4 1-1 16,4-7 0-16,3-3 0 0,0 0 1 15,0-6-1-15,0-4 0 16,1 1-1-16,-1 3 1 16,0 3 0-16,0-4 1 15,-4 7 0-15,1 0 0 16,0 7 0-1,-4 5 0-15,0 7 0 0,-7 0 1 63,3 0-1-47,-3-1 0-16,0 1-1 0,0 0 1 0,0 0-4 62,4-7 1-46,-4 1-4-1,0-1 0 1,3-5-8-16,1-7 0 31</inkml:trace>
  <inkml:trace contextRef="#ctx0" brushRef="#br2" timeOffset="44623.48">31461 9194 39 0,'10'-19'19'0,"1"-28"-18"0,-8 34 29 15,1 1-29-15,-1 6 1 0,1-4 3 0,0 7 1 0,-1-3-6 0,1 3 0 0,3-1 4 16,0 4 0-16,3 4-1 0,8-4 1 16,3 0-2-16,4 3 0 15,-1-3-2-15,-6-3 1 16,0 6-2-16,-4-3 0 31,0 3-5-31,-3-3 0 0,-1-3-10 0,1-4 1 47</inkml:trace>
  <inkml:trace contextRef="#ctx0" brushRef="#br2" timeOffset="44889.85">31845 9078 39 0,'28'19'19'0,"-17"-1"-15"0,-11-18 26 0,0 4-30 15,-3-1 0-15,-8 0 0 16,-7 0 0-16,-3 0 0 15,-4 3 0-15,4 4 0 16,4 2 1-16,-5 1-1 16,5 3 1-16,-1-1-1 15,4 10 1-15,4 7 0 32,6 2 0-32,4-9 0 0,7 0 0 0,0-6-3 15,11-6 0-15,3-7-6 16,4-6 0-16,6-13-4 15,5 1 0 1</inkml:trace>
  <inkml:trace contextRef="#ctx0" brushRef="#br2" timeOffset="45913.59">29171 9137 58 0,'-3'38'29'0,"-15"12"-40"0,15-34 59 16,-12 9-48-16,-2 9 0 15,-11 7 1 1,-1 9 0-16,5 4-1 0,-5 5 0 15,-2 4-2-15,-5-10 1 16,12-6-8-16,3-9 1 16,3-13-8-16,7-12 0 15</inkml:trace>
  <inkml:trace contextRef="#ctx0" brushRef="#br2" timeOffset="46197.28">28942 9805 44 0,'14'25'22'0,"25"-22"-18"0,-25 1 35 0,4 2-38 0,-1 0 0 0,4-6 0 0,-3 0 1 0,3-9-3 0,0-7 1 0,-3 0 1 0,0-2 0 0,-1-1-1 16,-3 0 0-16,-7-3-1 15,-3 3 1-15,-4 4-2 0,-4 2 1 16,-3 7-2-16,-3 9 1 16,-4 6 0-16,0 4 0 15,-4 2 1-15,4 7 1 16,0 7-1-16,0-1 1 15,3 6 1-15,7 1 0 16,8-10-2-16,3-3 0 16,4-6-7-16,-1-7 0 15,8-12-5-15,7-7 1 16</inkml:trace>
  <inkml:trace contextRef="#ctx0" brushRef="#br2" timeOffset="46691.38">29439 9837 23 0,'0'25'11'0,"4"-3"-2"0,-4-19 12 0,0-3-18 0,3 0 0 0,1 3 1 0,3-3 0 0,7-6-5 0,-7-4 1 0,4 1 3 15,6 3 1-15,5-1-2 16,-5 4 0-16,1 0-1 15,-4 3 1-15,-4-3-1 16,1 6 0-16,-4 0-1 16,-3 7 0-16,-8 5 0 15,-3 7 0-15,-7 0-1 16,0 3 0-16,0 13 0 47,-4 3 1-47,-3 12 0 0,-4 7 0 0,-10 5 0 0,0 11 0 0,-8-11 1 0,-3 1 0 15,4-6 0-15,7-13 1 16,0-9-1-16,-1-10 1 16,8-9-1-16,3-7 0 15,8-9 0-15,6-9 0 16,8-7 0-16,3-5 1 16,7-11-1-16,3-2 1 15,4 6-1-15,8 3 1 0,6 0 0 16,7 0 0-1,7-3-4-15,4 0 1 0,0-10-7 16,7-2 0-16,14-4-7 16,4-3 1-1</inkml:trace>
  <inkml:trace contextRef="#ctx0" brushRef="#br2" timeOffset="46920.04">30043 9291 29 0,'0'60'14'0,"-29"18"-4"0,19-56 18 0,-11 9-27 0,-11 7 1 0,-3 15 1 0,-4 10 1 0,3 6-5 0,5-3 0 0,3-7-1 0,6-15 1 0,5-12-10 0,6-17 1 0</inkml:trace>
  <inkml:trace contextRef="#ctx0" brushRef="#br2" timeOffset="47512.61">29644 9680 48 0,'25'16'24'0,"13"-26"-22"0,-20 4 39 0,10-7-41 16,15 1 1-16,10-10 0 0,-4-6 0 0,7-1-2 0,-3 4 1 0,-10 10 1 0,-8 5 0 0,-14 10-1 0,-7 16 0 0,-10-4-1 15,-11 7 1-15,3 6-1 16,-6 4 1-16,2 2 0 15,1 3 0 17,4-2 0-17,-1-1 0-15,4 4 0 0,0-1 0 0,7-6 0 47,0-3 0-47,4-3 0 78,3-3 0-78,0-3 0 0,0-4 0 63,1 4 0-32,-5-3 1-15,4 9 0-16,-3 3 0 47,-1 0-1-47,1-6 1 15,3-1 0 1,4-5 0-16,3-4-6 15,4-2 0 1,6-11-10-16,-2-2 0 0</inkml:trace>
  <inkml:trace contextRef="#ctx0" brushRef="#br2" timeOffset="47566.58">30663 10122 66 0,'15'34'33'0,"-12"-21"-46"0,-3-13 57 0,0 0-53 0,-7 0 1 0,-7-6-24 0,-4-16 0 0</inkml:trace>
  <inkml:trace contextRef="#ctx0" brushRef="#br2" timeOffset="49902.96">28773 6096 26 0,'21'-13'13'0,"0"7"0"0,-14 0 14 16,4 6-24-16,-4-7 1 16,3 1 1-16,-3-3 0 15,0-1-7-15,-3-6 1 16,-4 4 4-16,-4-1 0 16,-3 1-2-16,-7-1 1 15,0 4-2-15,-7 6 1 16,-4 3-1-16,0 6 1 15,1 3-1-15,-1 7 1 0,0 0 0 16,1 3 0-16,3-10-1 16,3 4 1-16,4 2 0 15,7 4 0-15,3 3-1 16,4 3 1 0,7 0 0-16,7 0 0 0,8-9-1 15,6 0 1-15,3-4-1 16,1-2 0-16,0-1 0 15,-4 0 0-15,-7-9-1 16,-3-9 1-16,-4 0 0 16,-7-7 1-16,-10-3-1 15,-8-3 0 1,-7 0 0 31,-10 3 0-32,-4 10 0 17,-3 0 0-17,-4 5 0 17,-3-5 0-32,3 9 0 15,0 0 0-15,8 3 0 0,6 3 0 0,4 7 0 0,7 3 1 0,3 2-2 0,-3 4 1 0,10-6 0 0,8 6 1 16,10-3-1-16,11 0 0 0,3-7 0 0,7-9 0 0,1-3-1 0,-1 3 1 15,0-3 0-15,-3-9 0 0,-4-7-1 0,-3-6 1 0,-4-9 0 0,-3 9 0 16,-8-9-1-16,-6-1 1 0,-8-2 0 16,-6 6 0-1,-4 3 0-15,-8 9 0 0,-2 7 0 16,-1 5 0-16,-3 4 0 16,0 7 1-16,-1 2-1 15,1 7 1-15,3-4-1 16,4-2 0-16,4 2 0 15,2 7 1-15,5 3 0 32,6 0 0-17,8-3-1 17,6 0 1-17,8-7-1-15,3-6 1 0,11-6-1 0,7-6 0 0,7-3-1 0,-4-4 1 16,-7-6 0-16,-6 10 0 0,-8-4 0 0,-7-9 1 0,-4-3-1 15,-10-3 0-15,-3 0 0 16,-8 3 0-16,1 6 0 16,-8 0 1-16,0 13-1 0,-3 3 0 15,0 6 0-15,-4 9 1 16,1 1-1-16,-1 6 1 16,4 3-1-16,0-3 1 15,7 3 0-15,-1 3 0 31,8 0-1-31,4 0 1 0,6 0 0 0,4-6 0 16,8-7 0-16,2-2 0 16,11-7 0-16,4-3 1 0,0-3-1 15,0-4 1-15,-4-2-1 16,-7-4 0 0,-3-2-1-16,-8-1 0 0,-6 4-1 15,-8-10 1-15,-6 0-1 16,-8 3 1-16,-3 6 0 15,0 7 0-15,-4 3 0 16,0 9 0-16,1 4 1 16,-1-4 0-16,4 3-1 15,3 4 1-15,4 2-1 16,0 7 1-16,7-6 0 16,7 6 0 46,7 0-1-62,3-3 1 0,5-4-1 16,2 1 1-1,8-3-1-15,3-7 1 0,0-3-2 0,-3-6 0 0,0-6 0 0,-4-7 1 0,-3-3-1 0,-4-3 0 16,-7 0-1-16,-7 10 1 0,-4-4 0 0,-3 3 0 16,-3-5 1-16,-5 5 0 15,-2 4-1-15,-1 6 1 16,-3-1 0-16,3 1 1 15,1 3-1-15,-1 3 1 16,0 1-1-16,1-4 1 16,3 3 0-16,0 6 0 0,3 4 0 15,7-1 0 1,4 7 0 46,4 0 0-46,7-4 0 47,3 1 0-32,7-6-3-16,0-7 1 1,-3-6-7-16,-8-7 1 16</inkml:trace>
  <inkml:trace contextRef="#ctx0" brushRef="#br2" timeOffset="51249.06">21978 11978 29 0,'39'0'14'0,"-14"-6"2"0,-18 6 14 0,0 0-26 0,0-3 1 16,0 0 1-16,-4 0 0 0,-3 3-8 16,0-7 1-16,0-2 4 15,-3 0 1-15,-4-4-2 16,-7-6 0-16,0 7-1 15,-4-1 0-15,-7 4-1 16,-3-1 0-16,-4 4 1 16,8 3 0-16,2 0-1 484,5 0 1-484,-1 9-1 0,0 10 1 0,4-1-1 0,4 7 1 0,3 0-1 0,7 0 1 0,3-3-1 0,15 0 1 0,7 3 0 0,3-3 0 0,0-4 0 0,-3-2 1 0,3-4-1 0,-7-6 0 16,0-9 0-16,0-3 0 0,-3-4-1 0,0-6 0 0,-8-6-1 0,-6-3 1 0,-8 0 0 0,-6 12 0 0,-4-3-1 0,-8 7 1 0,-6-1-1 0,0 4 1 0,-4 2 0 0,4 1 0 0,7 6 0 0,7 3 0 0,0 10-1 0,3 3 1 0,0 2-1 0,4 7 1 0,4-3-1 15,-1 7 1-15,4-1-1 0,7-3 1 0,11-3 0 0,10-10 1 0,4-5 0 0,10-10 0 0,-3-7 1 0,0-6 0 0,-4-5 0 0,0-5 0 0,-3-2 0 0,-7 3 0 0,-7-3-1 0,-8-10 1 0,-6 1-2 16,-8-1 0-16,-6 7 0 0,-8 2 0 0,-7 11-1 0,-3-1 1 0,-7 9-1 0,-4 10 1 0,0 4-1 16,4 5 1-16,0 7-1 0,13 2 0 0,1 1 0 0,7 3 0 0,0 10 0 0,3-1 1 0,8 3 0 0,3 4 1 0,14-7 1 0,7-2 0 0,7-11 0 0,1-5 1 15,6-7 0-15,-3-9 0 110,-4-3-2-79,-3-7 1-31,-4-2-2 0,-4-1 1 15,-6-3-8-15,-8-3 0 0,-6 0-13 0,3-3 1 0</inkml:trace>
  <inkml:trace contextRef="#ctx0" brushRef="#br2" timeOffset="52802.65">22207 11869 22 0,'0'6'11'0,"7"3"1"0,-7-9-4 16,4 3-7-16,-1 1 1 15,5-4 3-15,-1 0 0 16,3-4-5-16,1-2 0 16,3 3 4-16,0 0 1 15,-3 3-1-15,-1-6 0 16,4 2-1-16,0-2 0 16,4 3-1-16,0 3 0 15,3-3-1-15,4 0 1 0,-1-3-1 16,4-1 0-1,1 1 0-15,-1-3 1 0,4-4 0 16,-1 0 0-16,1 1 0 16,0-4 0-16,0 1 0 15,-1-1 0-15,-2 0-1 16,-1 4 0 0,0-1 0-16,-7 1 1 0,-3-4-1 15,3 0 0-15,0-3-1 16,0 4 1-16,4-4-1 15,7 6 1-15,-4-2 0 16,0-4 0-16,-3 3 0 16,0 1 0-16,3-4 0 15,0 0 1-15,0 0-1 16,4 0 1-16,0 0-1 16,0-2 0 15,-1-1 0-31,-2 3 0 0,-1 0 0 0,-4 6 1 15,-6-5 0-15,3 2 0 0,0 3-1 0,4 1 0 16,3-1 0-16,1 4 1 16,-1-4-2-16,-4 1 1 15,1-4-1-15,0 0 0 16,3 1 1-16,0-1 0 16,-3 0 0-16,0 4 0 15,3 6 0-15,-3-4 1 0,-1-2-1 16,1-1 1-16,0 1-1 15,-1-1 0-15,1 4 0 16,-4-1 0-16,0 1-1 16,-3-4 0-16,0-6 0 15,-4 4 0 1,3-4 0-16,1 0 0 0,3 3 0 16,4 1 0-16,0-4 0 15,3 3 1-15,-3 4-1 16,-1-1 0-16,1 4 0 15,0-4 1-15,3 1-1 16,0-7 0-16,7 6 0 16,-6 1 0 15,16-16-4-31,-6-7 0 78,4-3-6-15,-8 4 0-63,4-10-11 62,-8 3 1-62</inkml:trace>
  <inkml:trace contextRef="#ctx0" brushRef="#br2" timeOffset="61479.38">2353 6303 38 0,'-28'53'19'0,"7"6"-12"0,21-40 20 16,-11 6-23-16,0 4 1 16,1-4 1-16,3 3 0 15,3-3-8-15,-3-9 1 16,0-1 5-16,4-5 1 16,3-10-2-16,3-13 1 15,11-12 0-15,0-13 1 16,18-12-1-16,7-6 0 15,0-13 0-15,7-16 0 16,0-15-2-16,17 0 1 16,-3-13-2-16,3 0 0 0,-3 0-1 15,0 0 0-15,-3 9 0 16,-8 20 0 0,1-13-1-1,-19 21 1-15,1 17-1 16,-4 12 1-16,-10 9-3 15,3 13 1-15,-10 16-1 16,-1 15 0-16,-6 13-1 16,-8 9 1-16,4 25 0 15,-7 10 0-15,4 18 2 16,-15 10 0-16,4 13 1 16,-11 9 0-16,4 0 0 15,4-4 0-15,2-8 0 16,-2-20 1-16,6-5-1 0,1-11 0 15,3-11 0-15,7 2 0 16,7-15-1-16,0-3 0 16,-4-10-2-16,4-6 1 15,4-7-4-15,-1-5 0 16,-6-7-9-16,3-6 0 16,-7-7 0-16,0-5 0 15</inkml:trace>
  <inkml:trace contextRef="#ctx0" brushRef="#br2" timeOffset="61724.18">2477 6105 66 0,'-4'16'33'0,"15"-10"-36"0,-4-3 71 0,3 3-67 16,-6 4 1-16,17-4-1 16,18 0 1-16,7-6-4 15,6-6 1-15,5-3-5 16,-8-4 0-16,-3 4-15 16,-11-4 0-16</inkml:trace>
  <inkml:trace contextRef="#ctx0" brushRef="#br2" timeOffset="63222.02">3821 5679 45 0,'-22'18'22'0,"8"-11"-6"0,14-7 22 15,-7 0-34-15,7 0 0 0,-7 0 4 16,7 0 0-16,0 3-10 15,0-3 0-15,14 3 6 16,0-3 1-16,8-3-3 16,13 0 1-16,14-10-7 15,1 4 1-15,-8 2-9 16,-3 1 0-16,-11-6-8 16,-7 5 1-16</inkml:trace>
  <inkml:trace contextRef="#ctx0" brushRef="#br2" timeOffset="63407.61">3630 6020 61 0,'-14'66'30'0,"28"-47"-28"0,-7-16 54 16,7 3-55-16,14 1 0 15,11-4-1 1,11-3 0-16,3-3-6 0,3 0 1 15,4-1-14-15,-21 4 1 16</inkml:trace>
  <inkml:trace contextRef="#ctx0" brushRef="#br2" timeOffset="66088.45">4494 6387 45 0,'11'10'22'0,"28"-13"-13"0,-29-4 23 16,12-8-30-16,6-4 0 0,0-16 1 15,-7 7 0-15,18-41-4 16,10-9 1-16,1-16 2 16,-8-7 0-16,-3 4-2 15,3-13 1-15,-10 10-1 16,3 3 0-16,-14 12 0 15,1 4 0-15,-5 5-1 16,-13 14 1-16,3 14-1 16,-14 11 1-16,3 9-2 15,-6 15 1-15,-8 13-1 16,7 10 0-16,-10 5 0 16,0 17 1-16,3 8 0 15,-3 14 1-15,4 8 1 16,-1 17 0-16,4-1 1 15,3 13 0-15,1 0-1 0,3 0 1 16,3-16-1-16,4-9 0 16,4-10-3-16,-1-12 1 15,11-9-8-15,-3-10 1 16,10-12-7-16,0-4 0 16</inkml:trace>
  <inkml:trace contextRef="#ctx0" brushRef="#br2" timeOffset="66772.08">4971 6086 47 0,'10'16'23'0,"11"-19"-23"0,-14 3 38 16,8-3-38-16,2 6 0 15,-3-10 1-15,4-5 0 0,0-7-2 16,3-6 1-16,-11-3 0 16,1-4 0-16,0 1 0 15,-4 3 0-15,-4 3-1 16,-3 3 1-16,-3 6-1 15,-4 7 0-15,-4 9-1 16,0 3 0-16,-6 3 0 16,3 10 1-16,3 6-1 15,0 0 1-15,4 6 1 16,7 6 0-16,0-5 1 16,0-1 0-16,7 3-3 15,4-3 0-15,-7-2-7 16,3-8 1-16,3-8-4 15,4-10 0-15</inkml:trace>
  <inkml:trace contextRef="#ctx0" brushRef="#br2" timeOffset="67336.19">5260 6027 29 0,'3'12'14'0,"5"26"-7"0,-8-32 22 15,3-3-27-15,4 0 0 16,-7 0 1-16,4 1 1 15,-1-1-5-15,4 0 0 16,0 0 4-16,0 0 0 16,4 3 0-16,-1-6 1 15,5 0 0-15,2 0 0 0,11 0 1 16,1-9 0-16,9 3 0 16,5 6 1-1,-1-7-3-15,-3-2 1 0,0-3-1 16,-11-1 0-16,4 0-2 15,-11 4 1-15,0-4-3 16,-3 7 1-16,-1 0-1 16,-6 3 1-16,-11 9-3 15,0 7 1-15,0 12-1 16,-11 15 0-16,1 4 0 16,-4 13 1-16,0 6 0 15,3-1 0-15,-3 7 1 16,3-3 1-16,1 0 0 15,-4-3 1-15,-4-10-1 16,0-15 0-16,-3-1-1 16,0-9 1-16,-7-2-1 0,0-11 0 15,3-5 0 1,-10-4 0-16,3-6 0 0,0-6 0 16,4-7 0-16,10-6 0 15,4 0 0-15,3 1 1 16,1 5 0-16,-1 4 0 15,11-7 0-15,4 3 1 16,6-5 0-16,12-4 0 16,16-3-2-16,12-4 1 15,6-8-7-15,-3-4 0 0,7-9-8 16,-14-13 1 0</inkml:trace>
  <inkml:trace contextRef="#ctx0" brushRef="#br2" timeOffset="67603">6096 5020 39 0,'11'22'19'0,"-18"63"-10"16,7-60 27-16,-4 15-34 15,-3 14 0-15,-4 9 0 16,1 24 0-16,-11 7-3 15,-1 13 0-15,-2 6 2 16,10-19 0-16,-8-9-2 16,8-16 1-16,0-16-3 15,4-15 0-15,3-16-1 16,0-16 0-16,0-6-4 16,-1-10 1-16,-2-8-7 0,-1-14 1 15</inkml:trace>
  <inkml:trace contextRef="#ctx0" brushRef="#br2" timeOffset="68040.63">5768 5675 33 0,'0'13'16'0,"11"3"-13"0,-8-13 26 0,4-3-26 0,4 0 0 0,-1-3 1 0,8-4 1 0,10-5-6 0,18-7 1 0,0-6 3 15,-4 0 0 1,4 3-2-16,-7 6 1 0,-4 1-1 16,-3 5 1-16,-4 4-2 15,-7 6 0-15,-3 3 0 16,0 13 1-16,-8 12-1 16,1-3 1-16,-4 6-1 15,-4 4 0-15,-3-1-1 16,0-2 1-16,0-7-1 15,0 0 1-15,0-6-1 16,7-4 1-16,-3-5-1 16,3-7 0-16,4 0 0 0,-1-3 0 15,-3 0 1 1,7 0 1-16,-3 3 0 0,-1 3 0 16,5 7 1-16,2 0 1 15,8 2 0-15,-7-2 0 16,17 15-2-16,0-6 1 15,-3-3-6-15,7-4 1 16,-11-15-12-16,4-9 0 16</inkml:trace>
  <inkml:trace contextRef="#ctx0" brushRef="#br2" timeOffset="68539.53">7655 5782 54 0,'7'19'27'0,"-3"-13"-28"0,-4-6 43 15,0-9-42-15,-7-1 1 16,0-2-1-16,-4 2 1 16,1-5-1-16,-8 5 0 15,-3 4 0-15,3 6 1 16,1 9-2-16,2 1 1 0,1 5-2 16,7 4 1-16,-3-3-4 15,3 0 1-15,14-4-3 16,3-2 1-16,11-7-4 15,8-3 1-15,-1-13-5 16,4-9 1-16</inkml:trace>
  <inkml:trace contextRef="#ctx0" brushRef="#br2" timeOffset="68806.89">7895 5907 45 0,'0'22'22'0,"0"-28"-27"0,-3-3 42 0,-1-13-33 0,-3-16 0 0,-4-6 3 15,1-15 0-15,-11-7-9 32,0-16 1-17,3-6 5-15,-7 7 0 0,11-4-1 0,4 7 0 0,10 15-1 0,7 10 1 16,10 9-1-16,8 13 1 15,7 12-4-15,-1 0 0 16,-2 16-7-16,-1 6 1 16,-7 16-11-16,-14-10 0 15</inkml:trace>
  <inkml:trace contextRef="#ctx0" brushRef="#br2" timeOffset="68976.95">7652 5553 68 0,'0'22'34'0,"28"9"-32"16,-17-24 60-16,13-1-61 16,15-6 0-16,7-3-1 15,3 0 0 1,-13-4-7-16,2-2 1 0,-2 0-15 16,-26-1 1-16</inkml:trace>
  <inkml:trace contextRef="#ctx0" brushRef="#br2" timeOffset="69893.92">9599 5782 52 0,'-7'9'26'0,"0"-5"-16"0,3-11 26 15,1 4-35-15,-4-3 0 16,-4-4 0-16,-3 1 1 16,-3 3-3-16,-1 0 1 15,0 2 1-15,1 4 1 0,-1 4-1 16,0 2 0-16,4 6-1 15,4 1 0-15,-1 6-2 16,8-4 1-16,-1 4-1 16,8 0 1-16,6-3-1 15,1-1 1-15,-1-5 0 16,4-7 0-16,1 3 0 78,6-3 1-78,-7-3-1 47,3 0 1-47,-2-3 0 0,-1 3 0 31,-4 6 0 0,4 4 0-31,-3-1 0 0,0 4 1 16,-1 9-1-16,1-7 1 0,-4 7-1 0,0-3 1 0,0 0-5 0,3-10 1 0,1-2-13 0,-4-17 1 16</inkml:trace>
  <inkml:trace contextRef="#ctx0" brushRef="#br2" timeOffset="70128.33">9790 5920 41 0,'-7'25'20'0,"-1"-37"-10"0,8-1 24 0,0 0-33 15,-3-2 0-15,-1-4 2 16,1-3 0-16,-1 3-2 15,1 7 0 1,-1-10 4-16,1 6 0 0,6 10 0 16,4-4 0-1,7 1-1-15,11 0 1 0,3-1-3 16,4 7 1-16,3-3-5 16,4 6 0-16,-7-3-8 15,0-4 1-15,-4-2-10 16,-3-4 0-16</inkml:trace>
  <inkml:trace contextRef="#ctx0" brushRef="#br2" timeOffset="70415.73">10294 5744 58 0,'14'7'29'0,"-7"-4"-35"0,-7-3 48 0,0-6-42 0,-7-1 0 16,0 1 0-16,-7 0 1 16,0 6-1-16,0 6 0 15,-4 7 1-15,-7 5 0 16,1 1 0-16,3 6 1 16,3 7 0-16,7 8 0 15,11 1 0-15,7-3 0 16,8-10-1-16,2-6 0 15,8-3-5-15,3-13 1 0,0-6-14 16,-3-16 0 0</inkml:trace>
  <inkml:trace contextRef="#ctx0" brushRef="#br2" timeOffset="70968.33">11885 6055 47 0,'0'6'23'0,"-10"19"-15"0,6-25 27 0,-3 0-34 16,-4 0 0-16,-6-6 1 16,-1 0 0-16,0 3-2 15,-3 6 0-15,0 0 2 16,3 9 0-16,4 13 0 15,4 1 0-15,6-1-2 16,4-3 0-16,14-1-2 16,4-8 0-16,3-4-1 15,4-2 0-15,-8-14-5 16,5-5 1-16,6-7-8 16,0 0 0-16</inkml:trace>
  <inkml:trace contextRef="#ctx0" brushRef="#br2" timeOffset="71239.42">12104 6183 46 0,'-4'7'23'0,"1"-61"-17"0,-1 39 37 15,-6-23-41-15,-8-12 1 16,0-19 1-16,-3-6 1 15,0-4-6-15,0-15 0 0,3-6 4 16,4 3 1 31,11 15-2-47,6 10 0 0,8 9 0 0,6 13 0 16,8 19-4-16,0 15 1 15,-1 7-7-15,-2 15 1 0,-5 6-12 0,-3 4 1 0</inkml:trace>
  <inkml:trace contextRef="#ctx0" brushRef="#br2" timeOffset="71500.39">11882 5835 65 0,'63'29'32'0,"53"-58"-43"0,-84 17 55 0,4-4-57 0,2 4 0 0,1-7-19 16,-11 9 0-16</inkml:trace>
  <inkml:trace contextRef="#ctx0" brushRef="#br2" timeOffset="72148.27">14012 5791 47 0,'7'7'23'0,"0"-4"-11"0,-3 0 32 0,-4 3-41 15,-7 7 0-15,-7 6 3 16,-11 9 0-16,-10 16-7 15,-15 15 0-15,-6 7 4 16,-11 19 0-16,11 12-2 16,-1 10 1-16,4-4-5 15,4-18 0 95,10-16-6-110,11-19 1 0,14-9-11 0,14-32 1 0</inkml:trace>
  <inkml:trace contextRef="#ctx0" brushRef="#br2" timeOffset="72307.17">13526 5954 54 0,'3'57'27'0,"4"6"-28"0,-3-48 42 0,3 10-41 0,0-3 0 0,3 3-4 0,1-3 1 0,-1-6-7 0,5-7 0 16,2-12-5-16,-3-3 0 15</inkml:trace>
  <inkml:trace contextRef="#ctx0" brushRef="#br2" timeOffset="72619.53">14083 6027 68 0,'-4'9'34'0,"4"-6"-40"16,0 0 68-16,4-9-61 0,6 0 0 16,8 3-1-16,3-1 1 15,11-2-2-15,0 0 0 16,0 0-5-16,-4-1 0 16,-7-5-13-16,-7 2 0 15,-3 4-1-15,-8 0 0 16</inkml:trace>
  <inkml:trace contextRef="#ctx0" brushRef="#br2" timeOffset="72821.6">14037 6256 58 0,'4'25'29'0,"17"-3"-36"0,-14-26 58 0,7 4-52 0,11-6 0 0,6 3-10 0,1-6 0 0,3-7 0 0,-3-9 1 0</inkml:trace>
  <inkml:trace contextRef="#ctx0" brushRef="#br2" timeOffset="73872.14">14743 6350 57 0,'-11'78'28'0,"15"-15"-27"0,-1-54 45 0,-3 4-45 0,4-4 1 0,-4-6 0 16,-4-15 1-16,1-7-4 15,-1-16 1-15,0-9 1 16,4-15 0-16,-3-13-1 16,6-13 0-16,5 0-2 0,6-2 1 15,3-4-2-15,4 6 1 16,1 13-1 0,2 6 1-16,1 3 0 0,0 10 0 15,-4 12 1-15,4 22 0 16,-8 7-2-16,-3 15 0 15,-3-3-7-15,-8 9 0 32,-3 4-6-32,-7 6 1 93</inkml:trace>
  <inkml:trace contextRef="#ctx0" brushRef="#br2" timeOffset="74018.67">14594 6202 52 0,'11'10'26'0,"10"-7"-32"0,-17-3 49 15,10-7-43-15,14 1 1 0,11-3-1 0,0-4 0 0,7-2-4 0,-1 2 0 0,1 1-11 0,-3 2 1 0</inkml:trace>
  <inkml:trace contextRef="#ctx0" brushRef="#br2" timeOffset="74259">15314 6023 48 0,'4'22'24'0,"-11"16"-22"0,3-38 35 15,-3 3-37-15,-4 0 1 16,-6 0 0-16,-1 4 1 16,0 12-2-16,1 9 0 15,-4-3 2-15,0 9 0 16,-1 4-1-16,5 0 1 16,6-7-3-16,8-3 0 0,6-6-6 15,8-6 1-15,-1-10-10 16,11-18 1-16</inkml:trace>
  <inkml:trace contextRef="#ctx0" brushRef="#br2" timeOffset="74462.23">15498 5973 44 0,'0'44'22'0,"-18"25"-17"0,7-50 33 0,1 9-37 16,-11-3 1-1,-22 29 0 1,11-4 0-16,4-9-6 16,4-4 1-16,6-9-4 31,7-9 0-31,4-9-7 0,7-17 0 0</inkml:trace>
  <inkml:trace contextRef="#ctx0" brushRef="#br2" timeOffset="74753.13">15371 6130 30 0,'21'31'15'0,"-11"16"-1"0,-6-34 19 16,-1-4-29-16,-3 4 0 16,0 9 0-16,4 6 1 15,-1-3-7 1,8 3 0-16,-4-12 1 0,4 0 1 0,3-7-7 15,3-9 1-15,1-9-8 16,0-16 1-16</inkml:trace>
  <inkml:trace contextRef="#ctx0" brushRef="#br2" timeOffset="74947.38">15603 5882 36 0,'11'41'18'16,"17"28"-6"-16,-17-47 28 0,-1 3-37 0,1 7 1 0,0 5-1 15,-1-2 1 1,-6 9-6-16,-4-1 0 0,-7 8 2 16,0-7 1-16,-4-10-6 0,-3-6 0 15,0-12-10-15,10-13 1 16</inkml:trace>
  <inkml:trace contextRef="#ctx0" brushRef="#br2" timeOffset="75185.02">16023 6042 55 0,'-21'25'27'0,"7"-12"-23"0,14-13 45 0,0 3-44 0,3-3 0 0,8 0 1 16,7 3 0-16,6 0-9 15,8-3 0-15,3 0 4 16,1 0 0-16,-8-9-7 15,-7 0 0-15,-7 2-11 16,-7 7 0-16,-10-6-2 16,-8 3 0-16</inkml:trace>
  <inkml:trace contextRef="#ctx0" brushRef="#br2" timeOffset="75326.92">15864 6246 53 0,'-7'28'26'15,"39"23"-29"-15,-21-42 51 0,6 3-48 0,12-5 0 16,2-1-3-16,8-3 0 16,3-6-6-16,1-6 0 15,-8-10-7-15,0-3 1 16</inkml:trace>
  <inkml:trace contextRef="#ctx0" brushRef="#br2" timeOffset="75577.7">16813 6039 59 0,'-3'19'29'0,"-8"6"-35"0,4-22 55 0,-3 10-48 16,-12 9 0-16,-6 12 1 15,-7 4 0-15,-4 12-3 16,0 16 1-16,1 0-1 16,2-10 0-16,5-12-7 15,6-16 0-15,7-21-9 16,8-20 0-16</inkml:trace>
  <inkml:trace contextRef="#ctx0" brushRef="#br2" timeOffset="75801.72">16439 6067 40 0,'46'29'20'0,"4"33"-10"15,-33-40 27-15,5 0-33 0,2 6 0 16,4 10 0-16,1-7 1 16,-5-2-8-16,1-1 0 15,-4-6 1-15,-3 0 0 0,-4-3-7 16,-3-10 1-1,-4-6-7-15,0-12 0 0</inkml:trace>
  <inkml:trace contextRef="#ctx0" brushRef="#br2" timeOffset="76195.11">16955 5343 60 0,'7'-16'30'0,"21"26"-36"0,-18-10 58 0,8-3-49 0,3 3 0 0,4 0 1 0,3 3 0 0,0 0-6 0,-3-3 0 15,-4 3 3-15,-7 3 0 16,-10 13-2-16,-8-3 0 16,-10 9-1-16,-3 3 1 15,-1-12-1-15,-3 3 1 16,0 3 1-16,-1-1 0 16,8 1 2-16,7 4 0 31,7-1 1-31,7-7 1 0,11-2-1 0,10-3 1 62,14-7-2-62,-10 3 1 0,11-15-6 0,-5 0 1 0,-9 0-12 16,-5-1 0-16,-20 1-7 0,-8-3 1 0</inkml:trace>
  <inkml:trace contextRef="#ctx1" brushRef="#br2">1944 3643 0,'0'0'16,"0"0"0,0 0-1</inkml:trace>
  <inkml:trace contextRef="#ctx0" brushRef="#br2" timeOffset="77319.08">6287 6952 32 0,'3'18'16'0,"4"-14"-1"0,-7-4 16 0,0 0-26 0,0 0 1 0,-7 0 2 0,-4 3 1 0,-3 0-11 0,-7 0 0 0,-4 0 7 0,-3 0 0 0,4 4-2 16,-5 8 1-16,-2 10-4 0,2 10 1 15,8-4-3 1,-3 1 0-16,9 2-1 0,8-3 0 63,7-6-2-63,7-6 1 15,8-9 0-15,-1-7 0 47,7-9 0-47,7-7 1 0,-3 0-11 63,10-12 1-63</inkml:trace>
  <inkml:trace contextRef="#ctx0" brushRef="#br2" timeOffset="77575.82">6308 7206 37 0,'0'56'18'0,"-4"-18"-14"0,4-35 23 0,0 0-27 0,0-9 0 0,0-7-1 0,0-2 0 0,4-7 0 0,3-7 1 0,3-2-1 16,1-3 1-1,7-17 0 1,3 11 1-16,10 8 2 16,-9 7 0-16,6 13 1 15,-7 5 0-15,7 10 1 16,-7 7 0-16,-3 12-2 15,3 6 1-15,-10 3-3 16,3 1 0-16,0 5-3 0,-3-2 1 16,-1-4-7-16,-3-6 0 15,4-12-6-15,-1-7 0 16</inkml:trace>
  <inkml:trace contextRef="#ctx0" brushRef="#br2" timeOffset="78599.58">9084 6550 53 0,'-7'3'26'0,"-14"7"-29"0,10-7 47 0,-10 3-43 16,-7-3 1-16,-7 1 0 15,-1-1 0-15,-17 0-3 16,8 3 0-16,2 0 2 16,1 1 0-16,7-1-1 15,6 3 0-15,8-2-2 16,4-1 1-16,2 3 0 16,8 1 0-16,4 2 0 15,3 4 0-15,3 6 0 16,1 3 1-16,-1 3 0 344,-3 7 0-344,-3 5-1 0,-4 4 1 0,-4 3 0 0,4 7 0 0,-3-4-1 15,-1 3 1-15,-3 4 0 0,3-4 1 0,1-3-1 0,6-3 0 0,-3-6 1 0,7-4 0 0,7-8 0 0,4-4 1 0,6 3 0 0,8-9 0 0,7-7-1 0,3-2 0 0,4-4-3 0,-4-3 1 0,1-3-11 0,2-9 0 0,-9-10-4 16,2-3 0-16</inkml:trace>
  <inkml:trace contextRef="#ctx0" brushRef="#br2" timeOffset="78885.98">9162 7215 49 0,'3'-6'24'0,"-10"9"-21"0,4-12 43 0,-1-1-44 0,1 4 0 0,-1 0 1 0,-10-1 0 0,0 4-4 0,-4 3 0 0,1 6 3 16,-5-2 1-16,5 2-2 0,-1 3 1 16,0 4-2-16,8-1 1 15,-1 1-1-15,11-1 0 16,0 1-1-16,4-4 0 16,10-2-1-16,0-4 0 15,4-3 0-15,-8-3 1 16,1-7-1-16,3-2 1 15,-3 2 0-15,3 4 0 16,-7 0 1-16,0-4 0 16,3 7 1-16,1-3 0 0,3 9-1 15,-7 6 1 1,0 7 0-16,0 6 0 16,0 0-3-16,0 0 0 0,0-9-6 31,4-1 1-31,3-6-10 0,4-9 1 15</inkml:trace>
  <inkml:trace contextRef="#ctx0" brushRef="#br2" timeOffset="79215.25">9546 7262 58 0,'-14'41'29'0,"-7"9"-32"0,14-44 50 0,-7 13-46 0,0 3 0 0,0 6 0 0,3 10 1 0,4-7-4 0,0-6 0 0,3-6-3 0,8-6 0 0,3-10-7 0,7-13 1 0,11-21-6 0,-4-7 0 0</inkml:trace>
  <inkml:trace contextRef="#ctx0" brushRef="#br2" timeOffset="79409.16">9867 6776 46 0,'-10'57'23'0,"-4"12"-26"0,6-54 42 0,-2 10-39 0,-1 7 1 0,4 2-1 0,0 4 1 0,0-4-2 0,0-9 0 0,0-3-3 0,3-3 1 0,1-6-5 16,-1-7 1-16,1-12-5 15,-4-13 0-15,3 3-1 31,1-3 1-31</inkml:trace>
  <inkml:trace contextRef="#ctx0" brushRef="#br2" timeOffset="79595.82">9765 7021 20 0,'18'15'10'0,"13"-5"1"0,-20-7 19 0,7 3-25 0,3 4 1 0,7 2 4 0,7 7 0 0,-3 0-13 0,-7 0 1 0,-4-4 7 0,-7 1 0 0,-14 6-4 0,-7 3 1 16,-7 3-3-16,-7-3 1 16,-1-3-5-16,-2-6 0 15,-5-7-9 1,12-9 1-16</inkml:trace>
  <inkml:trace contextRef="#ctx0" brushRef="#br2" timeOffset="80308.47">10068 6651 54 0,'0'15'27'0,"7"-30"-28"15,0 15 45-15,0 3-43 0,4-9 1 16,3-1 3 0,7 7 0-16,4 0-6 15,0-3 1-15,17-6 3 0,4-1 0 16,0 1-1-16,-4 3 0 15,-10-1-2-15,-4 1 0 16,-7 3-2-16,-10 3 0 16,-4 0-2-16,-7 9 0 15,-4 1 0-15,1-4 0 16,-4 10 0-16,0 12 1 16,0 6 1-16,0 13 0 62,7 10 2-62,7 9 0 0,0 6 1 16,7-3 1-16,0 0-1 15,-3-3 0 48,-8-4-1-48,-6-2 0-15,-12 0-2 0,-13-7 0 63,-11-6-6-1,-3-9 0-62,-7-20-7 47,-1-15 0-31</inkml:trace>
  <inkml:trace contextRef="#ctx0" brushRef="#br2" timeOffset="81376.14">10989 7118 58 0,'-3'16'29'0,"6"-1"-30"16,1-12 53-16,3 1-50 15,3-1 1-15,8-10 0 16,10 4 0-16,7-6-6 16,8 3 0-16,-1-1-6 15,-7 10 1-15,-3-6-10 0,-7 3 0 16</inkml:trace>
  <inkml:trace contextRef="#ctx0" brushRef="#br2" timeOffset="81558.97">10978 7428 47 0,'-3'41'23'0,"35"-28"-22"0,-18-13 32 0,7 0-34 0,14-7 1 0,8 4-11 16,-1-6 1-16,4-7 2 16,-4-3 1-16</inkml:trace>
  <inkml:trace contextRef="#ctx0" brushRef="#br2" timeOffset="82131.73">12227 6870 63 0,'-17'28'31'0,"-5"-12"-35"0,12-13 59 16,-4 0-54-16,-11 4 0 15,-7-1 0-15,-3-3 0 16,-4 3-2-16,4-3 1 16,0 4 0-16,3-4 1 15,-3 3-2-15,6-3 0 16,8 0-2-16,4 0 0 16,6 4-1-16,4 2 1 15,7 4-1-15,7 6 1 16,0 2 0-16,4 11 0 0,-4-1 1 15,-4 13 1-15,-6 3 0 16,-4 6 0-16,-7 7 0 16,-4-4 0-16,0 4 0 15,1 3 1 1,-1-4 0-16,7-8 0 0,4-4 0 16,4-4 1-16,3-5 0 15,3-3 1-15,8-10-1 16,3-7 1-16,0-2-1 15,4-3 1-15,-1-7-3 16,1-6 1 78,3-3-7-94,4-3 0 0,7-7-9 15,3 4 1-15</inkml:trace>
  <inkml:trace contextRef="#ctx0" brushRef="#br2" timeOffset="82627.23">12418 7334 61 0,'3'3'30'0,"1"-9"-38"0,-4 0 54 0,-4-4-47 0,-10 1 1 0,-3 3 1 16,-12 3 1-16,-2 6-3 15,-5 9 1-15,1 4-1 16,3 3 0-16,4 6-3 16,3 6 0-16,4 4-3 15,4-1 1-15,13-6 0 16,8-2 0-16,6-11 3 15,11-5 1-15,8-7 4 0,2-6 0 16,1-7 2-16,0-9 0 47,-8 1-3-47,1-4 0 0,-4 0-13 16,-7-10 0-16</inkml:trace>
  <inkml:trace contextRef="#ctx0" brushRef="#br2" timeOffset="82809.98">12562 7607 52 0,'-10'44'26'0,"-11"12"-28"0,17-46 40 0,-3 2-40 0,-3 4 1 0,-1-3-9 0,7-4 0 0,1-3 2 16,3-3 1-16,3-6-7 16,8-9 0-16</inkml:trace>
  <inkml:trace contextRef="#ctx0" brushRef="#br2" timeOffset="83974.65">12922 7212 25 0,'-3'-3'12'0,"6"3"-4"0,-3 0 21 0,0 0-24 0,0 0 0 0,4 0 4 0,-4 0 1 0,0 0-11 0,0 0 0 15,0 3 8-15,3 0 0 0,-3 0-2 0,0 3 1 0,0-2-2 0,0-1 0 0,0 0-2 16,4 0 0-16,-4 0-1 16,0-3 0-16,0 0-1 15,0 0 0-15,0 0-1 16,0 0 0-16,0 0 1 0,0 0 0 15,0 0 0-15,0 0 0 16,0 0 0-16,3 0 1 16,-3 0-1-16,7 0 1 15,-3 0 0-15,3 0 1 16,0 0-1-16,4 0 1 16,-4 0-1-16,7 0 1 15,7 0-1-15,7-3 1 16,7 0-2 437,1-3 1-453,-1-1 0 0,4 4 0 0,-7 3-1 0,-8 0 0 0,-10 3-2 0,-10 7 1 0,-11 5-1 0,-4 4 0 0,-10 3-3 0,-11-3 1 0,1 0 0 0,-5 12 0 0,5 4 0 16,6 2 1-16,4 4 1 0,7 0 1 0,7-4 1 0,3 4 1 0,25-6 1 0,11-7 1 0,7-6-2 0,3-10 0 0,-3-5-2 0,0-10 0 0,-4-10-14 0,-3-9 0 0,-8-9-2 0,-2 3 1 15</inkml:trace>
  <inkml:trace contextRef="#ctx0" brushRef="#br2" timeOffset="84379.76">13508 6842 54 0,'0'6'27'0,"10"16"-34"0,-6-19 52 0,-4 0-44 0,0-3 1 0,7 4 1 0,7-1 1 0,7 0-4 0,11 3 0 0,7-3 3 0,3-6 1 0,11-3-2 16,0-4 1-16,0 1-2 0,-7 3 1 0,-4-1-2 0,-10 1 0 0,-7 0-2 0,-8 0 1 0,-6 9-1 359,-11 6 0-359,-11 4-1 0,-6 2 0 0,-5 4 0 0,-2 3 0 0,-4 6 1 0,6 4 0 0,1 2 0 16,7 4 1-16,3 9 0 0,8 9 1 0,6-2 0 0,12 12 1 0,2 3-1 0,1 0 1 0,-4 6-1 0,-7-16 0 0,-7-2-1 0,-7-1 1 0,-11-2-1 0,-10-1 0 0,-7-16 0 0,-15-5 0 0,-2-4-6 0,-1-9 1 0,-4-10-8 0,4-9 0 0</inkml:trace>
  <inkml:trace contextRef="#ctx0" brushRef="#br2" timeOffset="86597.37">2921 9601 57 0,'0'19'28'0,"21"-25"-22"0,-10 6 28 0,6 0-32 16,5-6 1-16,16-4 0 16,22-2 1-16,11-1-7 15,7-2 1-15,-4 2-3 16,-7 4 0 0</inkml:trace>
  <inkml:trace contextRef="#ctx0" brushRef="#br2" timeOffset="86807.8">2992 10000 67 0,'-11'22'33'0,"22"0"-22"0,-4-19 39 15,3 0-49-15,11 0 0 16,22-3 0-16,13-6 0 15,15-4-4-15,6-2 1 16,-13 5-8-16,3-5 0 16,-28-7-11-16,-18 10 1 15</inkml:trace>
  <inkml:trace contextRef="#ctx0" brushRef="#br1" timeOffset="92513.65">13515 1370 51 0,'0'16'25'0,"3"-7"-14"16,-3-9 26-16,0 9-36 16,-3 1 0-16,-4 2 0 15,-7 10 1-15,-7 13-3 16,-8-7 1-16,-9 13 1 16,-5 6 0-16,-6 12-1 15,-4 14 1-15,-7 11-1 16,7 13 0-16,-3 26-1 15,-4 21 0-15,3 10 0 16,4 21 0-16,4 4 0 16,14-7 1-16,10-12 0 15,11-12 0-15,7-13 0 0,10-10 1 16,8-31-2-16,3-9 1 16,4-23-5-1,-1-8 0-15,1-13-7 0,-4-10 0 16,-3-12-4-16,-8-10 1 15</inkml:trace>
  <inkml:trace contextRef="#ctx0" brushRef="#br1" timeOffset="94029.49">13871 2088 46 0,'-3'38'23'0,"-1"-4"-13"0,4-31 24 15,0 4-32-15,0-7 1 16,7-10 1-16,4-9 1 0,3-6-7 15,7-12 1-15,11-17 3 16,0 1 1-16,-4-10-2 16,7 4 0-16,0-17-1 15,1 7 1-15,-5 7-2 16,5 2 1-16,-8 13-1 16,-7 10 0-16,-3 2-1 15,-4 10 0-15,0 9-2 16,-3 13 1-16,-4 3-1 15,-4 6 1-15,-3 7-1 16,-3 15 1-16,-4 13 1 16,3-10 0-16,-3 13 2 15,0 6 1-15,0 13 1 16,0 9 1-16,0 7-2 16,0-4 1-16,0-16-2 15,0-12 0-15,3-6-5 16,-3-9 1-16,3-14-6 15,4-5 1-15,0-19-5 16,-3-4 0-16</inkml:trace>
  <inkml:trace contextRef="#ctx0" brushRef="#br1" timeOffset="94228.17">13974 2000 43 0,'14'16'21'0,"21"-32"-20"0,-21 16 39 0,4-9-40 0,6-1 1 0,5-5-6 0,-1 2 0 0,4 1-6 16,-1-7 0-16</inkml:trace>
  <inkml:trace contextRef="#ctx0" brushRef="#br1" timeOffset="94650.14">14482 2188 46 0,'-11'69'23'0,"-7"7"-20"0,15-61 34 16,-4 1-37 0,3 3 0-16,1-7 0 0,-1-15 0 15,1-6-1-15,3-13 1 16,0-9 0-16,3 5 0 16,-3-8-1-16,0-10 1 15,0 0-2-15,4-3 1 16,3 3-2-16,0-3 1 15,3 6 0-15,4 10 0 16,4 6 2-16,3 6 0 0,0 10 3 16,1 9 0-1,-5 0 1-15,-3 3 0 0,-3 6-1 16,-4 7 1-16,-3 0-3 16,-4 2 1-16,-8 4-4 15,-2 10 0-15,-8 2-5 16,-3-6 0-16,3-9-8 15,1-3 0-15</inkml:trace>
  <inkml:trace contextRef="#ctx0" brushRef="#br1" timeOffset="95064.38">14736 2261 36 0,'-11'53'18'0,"7"0"-12"0,4-43 25 16,-3-4-31-16,-1-6 1 15,1-6 1-15,-1-4 0 16,1-6-2-16,3-5 1 15,0-11 1-15,-4 10 0 16,4-15-1-16,4-4 1 0,3 3-2 16,3-6 0-16,5 7 0 15,2-4 0-15,4 13 0 16,4 3 0-16,3 12 1 16,0 4 0-16,1 2 1 15,-5 7 1-15,-2 10-2 16,-12 5 1-16,-6 4-1 15,-8 6 0-15,-6 4-4 16,-12 5 1-16,1-15-8 16,-3 0 1-16,2-10-6 15,-2 0 1-15</inkml:trace>
  <inkml:trace contextRef="#ctx0" brushRef="#br1" timeOffset="95470.4">15131 2079 40 0,'3'44'20'0,"4"12"-18"0,-3-53 34 16,-4-6-36-16,0 3 1 0,0 3 1 15,0-3 0-15,-4-12-2 16,1-4 0-16,-1-3 1 16,1 0 1-16,3 0-1 15,3 1 1-15,1-4-2 16,3 3 1-16,0 6-1 15,3 1 1-15,5 6-1 16,-1-1 0-16,7 7-1 16,3-9 1-16,5 9-4 15,-1-10 1-15,0 10-9 16,0-9 1-16,-3 0-3 16,3-7 1-16</inkml:trace>
  <inkml:trace contextRef="#ctx0" brushRef="#br1" timeOffset="95739.05">15575 1840 41 0,'11'10'20'0,"-4"-1"-22"0,-7-3 39 0,-4-6-38 16,-6 10 1-16,-8-1 0 16,-3 7 1-16,0 3-1 0,-8 9 0 15,5-3 0-15,-1 6 0 16,-3 4-2-16,10-4 1 15,4-3-3-15,7-9 1 16,4-3 0-16,10-7 0 16,3 1 0-16,4-1 1 15,11-9 1-15,-7-16 1 0,-1 1 1 16,1-4 0-16,-4-3-8 16,0-12 0-16,-3-7-3 15,3 3 1-15</inkml:trace>
  <inkml:trace contextRef="#ctx0" brushRef="#br1" timeOffset="95999.27">15840 1900 47 0,'3'19'23'0,"-10"15"-26"15,4-24 47-15,-4-1-42 16,-4 10 0-16,-3 6 0 0,0-3 1 31,-21 28-5-31,3-15 1 16,4-4-2-16,6-6 1 16,5-9-8-16,3-13 0 15,7-6-5-15,3-7 0 16</inkml:trace>
  <inkml:trace contextRef="#ctx0" brushRef="#br1" timeOffset="96196.96">15635 1884 41 0,'14'44'20'0,"4"19"-13"0,-11-51 35 0,0 20-40 0,0-1 1 0,0-9 0 0,4-3 0 0,-4 6-5 0,0 3 1 0,0 0 1 15,-4 7 1-15,4-10-7 16,-3 3 1-16,-1-15-10 16,-3-13 1-16</inkml:trace>
  <inkml:trace contextRef="#ctx0" brushRef="#br1" timeOffset="96702.42">16129 1991 58 0,'-18'53'29'0,"-3"10"-33"16,18-44 49-16,3-4-45 15,0-5 1 1,0-1-4-16,0 1 0 0,7-7-5 16,0 3 0-16,3-22-8 15,-3-3 1-15</inkml:trace>
  <inkml:trace contextRef="#ctx0" brushRef="#br1" timeOffset="96876.02">16062 1919 42 0,'11'28'21'0,"6"-12"-24"16,-10-23 32-16,7 7-37 0,4-6 1 0,3-3-15 16,-3-10 0-16</inkml:trace>
  <inkml:trace contextRef="#ctx0" brushRef="#br1" timeOffset="97377.14">16312 2232 29 0,'-3'13'14'0,"14"-13"-14"0,-11-6 18 0,0-1-18 15,3-2 0-15,1-7 3 16,-1 4 0-16,1-13-3 16,-1 9 1-16,8 3 1 15,-4-2 1-15,0 8 0 0,7 4 0 16,0-6-2-16,4 9 1 16,-4 3-1-1,3 3 0-15,-2-6-1 0,-1 0 0 16,0 0 0-16,-4 3 0 15,-3 1-1-15,0-4 1 16,-3 3-1-16,3 0 0 16,-7 0 0-16,4 6 0 15,-4-9 0-15,0 3 0 16,3 4 0-16,1 2 0 31,3-6 1-31,0 4 1 16,3-7 0-16,1 3 1 0,0 3-1 0,3-6 1 0,-4 3-1 15,1 3 0-15,-4 4-1 16,0 5 1-16,-4-2-1 16,4 3 0-16,-3-1 0 15,3-2 0-15,-3-4 0 16,3 1 0-16,3-4 0 16,1-6 0-16,3 0-4 15,0-9 1-15,-3-1-8 16,-4 1 0-16</inkml:trace>
  <inkml:trace contextRef="#ctx0" brushRef="#br1" timeOffset="98023.17">16930 2185 47 0,'10'3'23'0,"-6"-9"-24"0,-4 6 42 16,0 0-41-16,-4-3 0 16,-3 9 0-16,-10-3 1 15,3-3-2-15,3-3 1 16,0 0 0-16,4 3 1 16,0 3-1-16,0 0 0 0,0 4-2 15,4-7 0-15,-1 3-2 16,4 3 0-16,0 3-2 15,7-5 1-15,0 2-1 16,4 3 0-16,-1-6 1 16,-3 4 1-16,4-1 2 15,-4 3 1-15,0 1 1 16,0-1 1-16,4 1 2 16,-4 2 0-16,0 1 0 15,7-4 0-15,4-9-1 16,3 0 1-16,7 0-1 15,4-9 0-15,0-13-1 16,3 9 0-16,4-15-1 16,-4-16 1-16,0 0-1 15,0-28 0-15,-6-9 1 16,-8-4 0-16,-3-22 1 16,-4-3 1-16,-7 4-1 15,-7 6 0-15,-7 5 0 16,-4 20 1-16,-3 16-1 0,-4 21 1 15,1 29-2-15,-1 18 1 16,-3 10-1-16,0 25 1 16,3 28-1-16,0 0 0 15,8 25 0-15,-1-28 0 16,11 57-2-16,4-17 1 16,-1-11-3-16,1-17 0 15,-1-12-11-15,4-31 1 0,0-13-2 16,1-16 0-16</inkml:trace>
  <inkml:trace contextRef="#ctx0" brushRef="#br1" timeOffset="98239.27">17064 2097 38 0,'-4'44'19'0,"8"-22"-18"15,-4-22 35-15,7 0-36 16,0 0 1-16,4-3 0 16,6-3 0-16,8 3-2 15,3-7 0-15,4 10-1 16,0-9 1-16,-8 3-7 16,-3-1 0-16,-3-2-4 15,-4-4 0-15</inkml:trace>
  <inkml:trace contextRef="#ctx0" brushRef="#br1" timeOffset="98535.04">17378 2154 28 0,'7'41'14'0,"3"-48"-1"0,1 7 22 0,3 7-32 0,11-7 1 0,3 0 3 0,4 0 1 0,0 0-10 0,-4-7 0 15,-3-2 5-15,-4-10 1 0,-7 0-3 16,-7-3 1-1,-11 4-3-15,-6-1 1 0,-8 3-1 16,-3 13 1-16,-4 6 0 16,8 19 1-16,-1-3-1 15,4 3 1-15,7 9 0 16,3 4 1-16,11 2 0 16,7-12 0-16,8 4-1 15,6-11 1-15,14-2-2 16,15-6 0-16,-1-7-6 15,-10-6 0-15,-11-4-11 16,-10-5 1-16</inkml:trace>
  <inkml:trace contextRef="#ctx0" brushRef="#br1" timeOffset="100290.01">15169 2518 52 0,'4'3'26'0,"-4"12"-20"0,0-8 26 16,-4 12-33-16,1 6 1 16,-8 6-1-16,-6 19 1 15,-4 7-3-15,-8 12 1 16,5 3-3-16,2 0 0 15,1 0-8-15,7-19 0 0,7-18-1 16,4-20 1-16</inkml:trace>
  <inkml:trace contextRef="#ctx0" brushRef="#br1" timeOffset="100977.52">14806 3010 39 0,'-7'38'19'0,"11"-20"-17"0,-1-14 37 0,4-4-36 16,4 0 0-16,-1-7 0 16,4-2 0-16,8-7-5 15,6-3 1-15,14-6 2 16,4-15 1-16,-4-1-2 15,1 3 1-15,-1 1-1 16,-3-7 1-16,-7 9 0 0,-4 1 0 16,-7 12 0-16,0 9 0 15,-7 10-2 1,-3 12 1-16,-4 1-2 0,-4 9 0 16,-3 9-2-16,-3 3 1 15,-4 1-1-15,0-7 1 16,3 0 1-16,-3-3 0 15,4-7 1-15,3 1 1 16,0-7 0-16,3-5 1 16,4 2-1-16,4 0 1 15,-1-3-1-15,8-3 0 0,-4 0 0 16,4-3 1-16,-1 0 0 16,-2 0 0-16,2 0 0 15,1 0 1-15,3-1-1 16,-3 4 0-16,-1 4 0 15,1-1 0-15,0 0-1 16,-1-3 1-16,1-3-1 16,-4-4 0-16,-3 1 0 15,-1 3 0-15,-6-6-1 16,-1 2 1-16,-3 4-2 16,-3 3 1-16,-1 0-1 15,1 3 0-15,-4 4 0 16,-1 2 0-16,1-9 0 15,0 9 0-15,4 7 1 16,3-3 1-16,0 5 0 0,3 1 1 16,8-6-1-16,0-1 0 15,3-2-2-15,3-4 0 16,4-12-8-16,1-4 0 16,-5-8-1-16,-3-1 0 15</inkml:trace>
  <inkml:trace contextRef="#ctx0" brushRef="#br1" timeOffset="101341.11">15776 2982 46 0,'-3'28'23'0,"6"-12"-33"0,1-16 48 0,-4 0-38 15,0 0 0-15,3-10 0 16,1 4 0-16,3-7 0 15,0 1 0-15,4-1 0 16,3 4 1-16,0-7-1 16,7 1 0-16,-3 2 0 15,3-6 0-15,0-3 0 16,7 10 0-16,-3-7 0 16,-1 10 1-16,1-4 0 15,0 10 0-15,-4 6 1 16,0 10 0-16,0 5 0 15,1-5 1-15,-5 12-1 0,4 3 0 16,1 4-1-16,-1-1 1 16,3-6-5-16,5-6 1 15,-1-10-9-15,-3-3 0 16,-4-6-4-16,-4-6 0 16</inkml:trace>
  <inkml:trace contextRef="#ctx0" brushRef="#br1" timeOffset="102332.26">13984 4098 43 0,'-10'44'21'0,"13"-38"-8"16,1-3 22-16,-4-3-32 16,7 0 0-16,3-6 1 15,4 3 1-15,0-13-6 0,8-2 1 16,2-8 4-16,8-8 1 16,7-7-2-16,0-18 0 15,-1-7-1-15,-2-10 0 16,-1 4-2-16,-3-3 1 15,-8 0-2-15,-6 3 1 16,-7 9-2-16,-4 7 1 16,-4 5-2-16,-3 7 0 15,-3 13-3-15,-4 12 1 47,-4 7-1-31,-3 24 0-16,-4 7 1 0,-3 12 0 0,-3 7 2 0,-1 19 1 15,4 2 3-15,3 20 1 0,7 5 0 0,1 1 1 0,6-7-1 16,4 1 1-16,4-17-4 16,6-8 1-16,12-20-7 15,-1-21 1-15,7-7-9 16,4-6 1-16</inkml:trace>
  <inkml:trace contextRef="#ctx0" brushRef="#br1" timeOffset="102540.96">14577 3901 52 0,'-11'31'26'0,"-6"10"-25"0,13-35 46 15,1 3-47-15,-1 1 0 16,0-1-2-16,1 1 0 15,3-10-4-15,3-10 1 16,8-6-11-16,-7-2 1 16</inkml:trace>
  <inkml:trace contextRef="#ctx0" brushRef="#br1" timeOffset="102738.01">14559 3634 38 0,'11'19'19'0,"13"-19"-19"0,-17 0 23 0,4 0-28 15,0 0 0-15,-1-3-15 16,4 0 1-16</inkml:trace>
  <inkml:trace contextRef="#ctx0" brushRef="#br1" timeOffset="103263.97">14746 4020 38 0,'7'15'19'16,"-3"-33"-23"-16,3 8 30 0,0-6-27 0,3-2 1 15,1-1 0-15,0-9 0 16,3 3 0-1,0-7 0-15,-4 4 0 0,4 9 1 16,-3 3 0-16,0 10 0 16,-1 6 0-16,1 10 1 15,-4 2-1-15,0-2 0 16,0-4-1-16,4 3 1 0,-4 1-1 16,0-7 0-1,0 6-1-15,0-3 1 0,0-2-1 16,3-1 1-16,-3-3-1 15,4-3 1-15,0-1-1 16,-1 1 1-16,4-9-1 16,0-1 1-16,4-6 0 15,0-3 0-15,-1 4 0 16,1 5 0-16,-4 4 1 16,0 2 0-16,0 4 1 15,-3 6 0-15,3 7 1 16,-3 6 0-1,3 9-1 1,0 3 1-16,-4 3-1 16,1 1 0-16,0-11-2 15,-1-2 0-15,4-6-4 16,7-10 1 46,1-6-8-46,-1-13 1-16,3 4-3 0,1-4 0 0</inkml:trace>
  <inkml:trace contextRef="#ctx0" brushRef="#br1" timeOffset="103477.43">15526 3725 41 0,'-4'38'20'0,"1"21"-15"0,3-53 38 0,0 7-43 15,3 3 1-15,-3 2-1 16,4-2 0-16,-1-6-3 16,-3-1 1-16,4-6-4 15,-1 0 0-15,-3-3-8 16,7-6 1-16</inkml:trace>
  <inkml:trace contextRef="#ctx0" brushRef="#br1" timeOffset="103668.13">15575 3471 44 0,'4'3'22'0,"10"-19"-29"0,-7 7 37 16,3-4-33-16,5-9 0 15,-1 1-10-15,3-5 1 16,-3-2 9-16,1-6 0 16</inkml:trace>
  <inkml:trace contextRef="#ctx0" brushRef="#br1" timeOffset="103939.16">15991 2982 46 0,'4'53'23'0,"-1"25"-19"0,-3-49 44 0,-3 2-48 16,-4 13 1-16,0 16 0 15,0-1 1-15,-4 13-3 16,4 10 1-16,0-1 0 15,0-2 1-15,0-7-5 16,0-9 1-16,-4-26-6 16,8-12 1-16,-1-22-8 15,4-15 1-15</inkml:trace>
  <inkml:trace contextRef="#ctx0" brushRef="#br1" timeOffset="104158.93">15741 3521 46 0,'7'35'23'0,"21"15"-13"15,-21-50 39-15,7 9-45 0,11-9 0 16,10 0 0-16,15-9 0 16,20-1-9-16,1-12 0 15,-11 0-4-15,-4 7 0 16,-6-7-9-16,-12 6 0 0</inkml:trace>
  <inkml:trace contextRef="#ctx0" brushRef="#br1" timeOffset="104795.53">17896 1066 48 0,'11'-3'24'0,"3"100"-14"16,0-60 38-16,7 26-43 16,22 25 1-16,10 0 2 15,14 31 0-15,7 25-10 16,-4 16 0-16,-13 25 6 16,-15 28 1-16,-10 19-3 15,-7 22 0-15,-18 0-2 0,-18-3 1 16,-24-16-4-16,-18-15 0 15,-11-32-5-15,-10-28 0 16,7-31-13-16,-3-42 1 16</inkml:trace>
  <inkml:trace contextRef="#ctx0" brushRef="#br3" timeOffset="114866.24">25351 12022 38 0,'0'7'19'0,"7"2"-12"0,-4-6 19 16,-3 0-21-16,4 3 0 15,-4 1 3-15,-4 8 0 16,1 14-10-16,-1-1 1 16,1 19 6-16,-1 6 1 15,4 10-3-15,0 6 1 16,4 3-3-16,-1 0 1 16,1-15-6-16,-1-7 0 0,1-6-13 15,-1-10 0-15</inkml:trace>
  <inkml:trace contextRef="#ctx0" brushRef="#br3" timeOffset="115634">23887 11975 26 0,'0'0'13'0,"-4"10"9"0,4-4 5 15,-3 0-20-15,-1 10 0 16,0 3 2-16,-3 6 1 16,0 3-13-16,0 13 1 15,0 15 8-15,0 7 0 16,4 9-4-16,3 13 1 16,3-7-3-16,4-3 1 0,0-12-5 15,0-13 1 1,0-12-14-16,-3-22 1 15</inkml:trace>
  <inkml:trace contextRef="#ctx0" brushRef="#br3" timeOffset="116520.14">27309 12085 53 0,'-4'6'26'0,"4"-3"-25"0,0 4 36 0,0 8-35 16,0 4 0-16,0 13 3 15,0 18 1-15,0 3-7 16,0 13 0-16,0 3 3 16,0 6 1-16,0-3-3 15,0-3 1-15,0-3-12 16,0-9 1-16,-4-17-7 15,8 1 0-15</inkml:trace>
  <inkml:trace contextRef="#ctx0" brushRef="#br3" timeOffset="117674.03">22867 11966 35 0,'4'6'17'0,"6"13"-4"0,-6-13 18 0,-1 4-26 16,1-1 0-16,-1 4 3 16,4 12 0-16,-3 3-10 15,-4 3 0-15,0 13 7 16,0 3 0-16,-4 19-3 15,4 3 0-15,0 3-4 16,0-6 0-16,0-6-15 16,0-26 1-16</inkml:trace>
  <inkml:trace contextRef="#ctx0" brushRef="#br3" timeOffset="118254.97">24532 11991 49 0,'-10'44'24'0,"6"12"-18"16,4-34 31-16,0 10-36 15,0 15 1-15,0 9 0 0,-3 10 1 16,6 3-5-16,-3-16 1 16,7 16-7-16,-3-6 0 15,6-16-7-15,4-6 0 47</inkml:trace>
  <inkml:trace contextRef="#ctx0" brushRef="#br3" timeOffset="118843.54">26490 12129 52 0,'0'31'26'0,"-10"13"-26"0,6-22 44 0,0 13-44 16,1 5 1-16,-1 17 0 16,4 15 0-16,0 3-4 15,0 10 1-15,4-10-7 16,-1-12 0-16,5-19-7 16,6-19 1-16</inkml:trace>
  <inkml:trace contextRef="#ctx0" brushRef="#br3" timeOffset="119535.67">28219 11963 44 0,'-11'37'22'0,"4"-15"-15"0,7-9 36 16,0 2-39-16,0 14 1 0,0-1 0 16,4 16 1-16,-1 6-8 15,1 13 0-15,-4 3 3 16,3 3 1-16,-3 3-11 15,0-6 0-15,-7-10-8 16,4-6 0-16</inkml:trace>
  <inkml:trace contextRef="#ctx0" brushRef="#br3" timeOffset="121052.99">25322 13170 34 0,'0'9'17'0,"0"7"-8"0,0-13 17 16,0 7-21-16,0 2 0 16,0 1 3-16,-3-1 0 15,3 4-10-15,-4 9 1 16,1 3 6-16,-1 10 0 16,1-4-2-16,3 13 0 0,0 0-2 15,0 7 0-15,0 2-1 16,0-6 0-16,0-3-1 15,0-6 0-15,0-9-5 16,0-11 1-16,0-2-11 16,3-12 1-16</inkml:trace>
  <inkml:trace contextRef="#ctx0" brushRef="#br3" timeOffset="121682.93">25284 13524 25 0,'0'3'12'0,"3"-3"0"0,-3 0 6 16,0 0-16-16,4 0 1 16,3 0 2-16,-4 4 1 0,4-4-6 15,0 3 1-15,4-3 5 16,3 0 0-16,4 3-1 16,3 3 1-16,7 0-1 15,7 1 0-15,4-4-2 16,-4 3 0-16,1-6-1 15,6 0 0-15,4-3 0 16,0 3 0-16,0-6-2 16,3 3 1-16,7-1 0 15,4 1 0-15,0 3-1 16,-10 0 0-16,-8 3 0 16,-3 1 0-16,-4 2 0 15,-7-3 0-15,1 3-1 16,-8 4 1-16,-4-4-2 0,-2 0 0 15,-5-6-2 1,-3 6 0-16,-7-6-4 0,0 0 1 16,0 0-9-16,0-6 0 15</inkml:trace>
  <inkml:trace contextRef="#ctx0" brushRef="#br3" timeOffset="122119.54">26353 13289 27 0,'0'6'13'0,"3"13"0"0,-3-25 12 16,0 6-21-1,0 6 0-15,-3 7 4 0,-1 9 0 16,-3 6-10-16,3 3 1 16,-6 4 6-16,6 6 0 15,1-1-2-15,-1 7 0 16,4 0-3-16,0-3 1 16,-3 3-7-16,-1-15 0 15,1-7-9-15,-1-3 1 16</inkml:trace>
  <inkml:trace contextRef="#ctx0" brushRef="#br3" timeOffset="123048.89">25460 14487 52 0,'7'19'26'0,"-7"18"-26"0,0-27 42 0,0 6-39 16,-3-4 1-16,-1 1 0 15,-7 9 1 1,1 3-7-16,-4 3 1 0,-4 3 4 16,0-3 0-16,1 1-2 15,-4-4 1-15,3 3-2 16,0-3 0-16,1-6-1 0,3 0 1 15,3-7 0-15,4 1 0 16,3-10 0-16,8 0 0 16,3-9 1-16,4-4 0 15,-1 7-1-15,4 0 1 16,4 0-2-16,3 6 0 16,7-3 0-16,4 6 0 15,3 7-1-15,4-4 0 16,-7 4 0-16,-4-1 1 15,-7-2 0-15,-3 2 0 16,-4 1 0-16,-3-1 0 0,-4-2-1 16,0-4 1-16,-7-6 0 15,0 0 0-15,0-6 0 16,3-19 0-16,-3-10 1 16,0-12 1-16,0 0-1 15,-3 0 1-15,-1 0 0 16,1-3 0-16,-1 3-5 15,1 6 0-15,-1 4-11 16,4 8 0-16,-7 4-1 16,0 3 0-16</inkml:trace>
  <inkml:trace contextRef="#ctx0" brushRef="#br3" timeOffset="123433.07">26113 14628 42 0,'7'3'21'0,"-11"0"-25"0,1-3 42 0,-4 0-38 15,-8 4 0-15,-6 11 0 16,-3 4 1 0,-5 3-1-16,1 6 1 0,0 4-1 15,0 5 1-15,7-2-1 16,-1-4 0-16,5-6-7 15,3-3 1-15,7-13-7 16,7-12 0-16</inkml:trace>
  <inkml:trace contextRef="#ctx0" brushRef="#br3" timeOffset="123620.49">25904 14619 45 0,'18'34'22'0,"24"51"-22"0,-27-60 38 16,6 9-40-16,7 4 0 16,0 6-1-16,0 3 0 15,-6 0-8-15,-5-3 1 16</inkml:trace>
  <inkml:trace contextRef="#ctx0" brushRef="#br3" timeOffset="128151.98">20539 12916 38 0,'0'3'19'0,"0"-9"-10"16,0 6 19-16,0 0-25 15,0 0 0-15,-4 3 1 16,-3 3 0-16,-3 1-6 16,-1-1 1-16,-3 6 3 15,-4 7 1-15,1 6-3 16,-8 7 1-16,0 8-1 16,1 7 0-16,-5-3-1 15,1-6 0-15,7-4-2 16,0-5 0-16,3-7-4 0,8-7 0 15,2-5-7-15,8-10 1 16</inkml:trace>
  <inkml:trace contextRef="#ctx0" brushRef="#br3" timeOffset="128439.71">20207 12963 42 0,'0'3'21'0,"18"-3"-17"0,-11 3 36 0,0 10-37 16,7 9 0-16,7 9 1 15,4 7 1-15,3 9-7 16,4-6 1-16,0-4 1 15,-1 1 1-15,-2-1-5 16,-8-2 0-16,-7-7-9 16,-4-6 0-16,-6-9-2 15,-1-7 0-15</inkml:trace>
  <inkml:trace contextRef="#ctx0" brushRef="#br3" timeOffset="128830.47">20641 13311 35 0,'0'-9'17'0,"4"15"-16"0,-4-6 30 16,0 3-30-16,-4 0 0 0,-7-3-1 16,-3 0 0-16,-3 0 0 15,-4 6 0-15,-1 7 0 16,1 6 1-16,0 3-1 16,0 6 0-16,3-3 0 15,8-3 0-15,3 0-1 16,3-3 0-16,8-3 0 15,6-7 0-15,4-9 1 16,0 3 1-16,4-9-1 16,0-10 1-16,-1-6-3 15,-3-6 0-15,-3 0-8 16,-4-4 0-16</inkml:trace>
  <inkml:trace contextRef="#ctx0" brushRef="#br3" timeOffset="129190.99">20719 13048 40 0,'0'-7'20'0,"0"-2"-17"0,0 9 32 16,0 3-32-16,0 0 1 0,0 0 3 16,0 1 1-16,0-4-9 15,3 3 0-15,-3-3 5 16,7 0 1-16,4 3-3 15,3-3 1-15,4 0-5 16,-4 6 0-16,-4 0-8 16,-3 1 1-16,0 2-8 15,-7-6 0-15</inkml:trace>
  <inkml:trace contextRef="#ctx0" brushRef="#br3" timeOffset="129343.52">20687 13148 48 0,'-4'16'24'0,"11"9"-23"0,-3-19 40 0,-4 0-40 0,7 1 1 0,4-4-1 0,3 0 0 15,3 0-8-15,1 0 1 16,-4-6-8-16,-3 3 0 16</inkml:trace>
  <inkml:trace contextRef="#ctx0" brushRef="#br3" timeOffset="131083.57">29175 13167 29 0,'3'9'14'0,"1"-6"-5"0,-1-6 15 15,-3 3-22-15,7-3 1 0,0 0 2 16,8 0 0-16,-1 0-5 15,7 3 0-15,4 0 3 16,-1-3 1-16,1 3-2 16,0-4 1-16,-4 8-8 15,-4-1 1-15,-2 0-9 16,-12 3 0-16</inkml:trace>
  <inkml:trace contextRef="#ctx0" brushRef="#br3" timeOffset="131280.87">29118 13452 38 0,'7'10'19'0,"15"-4"-18"0,-12-6 28 15,8 3-30-15,3-3 1 16,0 0-8-16,4 0 0 15,-1-6 1-15,-2-4 1 16</inkml:trace>
  <inkml:trace contextRef="#ctx0" brushRef="#br3" timeOffset="131610.06">29909 13070 41 0,'-4'28'20'0,"-21"-6"-20"16,18-16 33-16,-7 7-31 15,-7 5 1-15,-4 1 1 16,-6 9 0-16,-8 1-5 16,-7 2 1-16,7 4 2 15,4 2 1-15,3-2-5 0,0-4 1 16,8-6-9-16,2-3 1 16,8-13-5-16,4-9 0 15</inkml:trace>
  <inkml:trace contextRef="#ctx0" brushRef="#br3" timeOffset="131833.47">29503 13098 43 0,'-4'44'21'0,"22"3"-23"0,-15-28 38 0,5 6-35 15,2 0 1-15,4 6 0 16,0 4 0-16,4 2-6 16,-4-9 1-16,0 7-7 15,-3-10 0-15,-4-6-3 16,10-7 0-16</inkml:trace>
  <inkml:trace contextRef="#ctx0" brushRef="#br3" timeOffset="132220.84">29753 13631 34 0,'-3'31'17'0,"6"-18"-19"0,-3-13 30 15,0 0-28-15,0 0 0 16,0-6 3-16,0-4 1 16,0 1-4-16,4-4 0 15,-1-2 2-15,1-4 0 16,3 3 0-16,0 3 0 16,4-2-2-16,-1-4 1 0,1 0-1 15,3 0 1 1,3 1-1-16,1 2 1 0,0 10-1 15,-4 6 1-15,0 9 0 16,-3 0 1-16,-4 10-1 16,-4 6 1-16,1 10-1 15,-1 6 0-15,1 2-5 16,-4 1 0-16,0-3-9 16,-4-16 0-16</inkml:trace>
  <inkml:trace contextRef="#ctx0" brushRef="#br3" timeOffset="133483.07">22567 12872 29 0,'4'6'14'0,"-4"7"-6"16,0-10 15-1,-7 6-20-15,-4 4 0 0,-7-4 2 16,-3 7 0-16,-3 3-7 16,-1 6 1-16,-3-6 3 15,7 3 0-15,3 0-4 16,4 0 0-16,3 0-8 16,4-10 0-16,0-6-2 15,0-12 0-15</inkml:trace>
  <inkml:trace contextRef="#ctx0" brushRef="#br3" timeOffset="133696.01">22398 12850 24 0,'18'25'12'0,"-4"19"-6"0,-11-38 21 15,-3 10-24-15,0 3 0 0,0 6 0 16,4 3 1-16,-1 0-6 15,8 4 1-15,-4-7 1 16,7 0 0-16,-3-6-8 16,3 0 1-16,0-10-3 15,3-6 0-15</inkml:trace>
  <inkml:trace contextRef="#ctx0" brushRef="#br3" timeOffset="133888.34">22670 13154 34 0,'0'57'17'0,"-4"9"-14"16,4-51 31-16,0 10-33 15,0 4 1-15,-4-1-3 0,1-3 1 16,-1-3-12-16,1-10 1 15</inkml:trace>
  <inkml:trace contextRef="#ctx0" brushRef="#br3" timeOffset="135047.46">23216 13286 37 0,'7'3'18'0,"18"10"-17"16,-18-13 18-16,4 0-22 15,-1 0 0-15,4-3-9 16,1 3 0-16,2-7 10 0,-6 1 0 16</inkml:trace>
  <inkml:trace contextRef="#ctx0" brushRef="#br3" timeOffset="135253.4">23523 13305 39 0,'0'25'19'0,"14"-25"-24"0,-14 0 37 0,4 3-33 16,-1 0 0-16,1-3-9 15,-4 0 1-15,11-3 3 16,3-10 1-16</inkml:trace>
  <inkml:trace contextRef="#ctx0" brushRef="#br3" timeOffset="135526.37">23781 13361 29 0,'0'22'14'0,"0"-3"-9"0,0-13 21 16,0-3-24-1,3 1 1-15,1-1 1 0,-1-3 1 16,4-3-5-16,4-4 1 16,0-5 2-16,3-1 1 15,0 1-4-15,0 2 1 16,-4 1-10-16,1 3 1 15,-4-1-5-15,-7 7 0 16</inkml:trace>
  <inkml:trace contextRef="#ctx0" brushRef="#br3" timeOffset="135800.16">24197 13437 52 0,'0'3'26'16,"7"0"-29"-16,-7-3 51 0,7 3-47 15,0 0 1-15,4 3 0 16,-1 4 0-16,1 2-7 15,-4-2 0-15,-3-7-10 16,-1 3 0-16,-3-6-1 16,7-6 0-16</inkml:trace>
  <inkml:trace contextRef="#ctx0" brushRef="#br3" timeOffset="136652.66">25467 11119 45 0,'-7'10'22'0,"-11"15"-12"0,15-16 22 15,-8 7-31-15,-3 6 1 16,-4-3-1-16,-3 9 1 16,0 9-3-16,-7 7 0 15,0 0-2-15,-1 0 1 16,8-3-9-16,0-7 0 15,4-18-3-15,6-3 0 16</inkml:trace>
  <inkml:trace contextRef="#ctx0" brushRef="#br3" timeOffset="136878.6">25181 11260 44 0,'11'22'22'0,"-4"44"-26"15,-4-47 41-15,5 3-36 16,2 9 1-16,1 7-3 16,-1-1 1-1,4-5-4-15,0-4 0 0,1-3-8 16,-1-12 0-16</inkml:trace>
  <inkml:trace contextRef="#ctx0" brushRef="#br3" timeOffset="137149.46">25456 11643 44 0,'-7'9'22'0,"0"26"-26"0,4-26 34 0,-1 4-31 15,1-1 0-15,3-2-12 16,0-4 1-1,7-12 7-15,0-4 1 0</inkml:trace>
  <inkml:trace contextRef="#ctx0" brushRef="#br3" timeOffset="137326.84">25442 11376 38 0,'4'19'19'0,"21"-16"-22"0,-15 0 32 0,4-3-43 15,4-3 0 1,-4-6-6-16,-7 3 0 16</inkml:trace>
  <inkml:trace contextRef="#ctx0" brushRef="#br3" timeOffset="138754.94">26458 11232 40 0,'14'16'20'0,"-6"-10"-7"0,-8-6 21 0,0 0-33 15,0 0 1-15,0 0 1 16,-4 3 1-16,-7 3-5 16,-6 7 0-16,-11 9 2 15,-8 9 1-15,1 4-2 16,7 6 0-16,0 2-4 16,-1-2 1-16,5-6-6 15,2-10 0-15,5-3-6 16,-1-7 0-16</inkml:trace>
  <inkml:trace contextRef="#ctx0" brushRef="#br3" timeOffset="138993.87">26190 11339 34 0,'4'40'17'0,"-4"-11"-12"0,0-23 25 16,3 3-28-16,4 1 0 16,4 2 1-16,3 7 0 15,0 6-4-15,-3 7 0 16,-4-4 0-16,0 3 1 16,0 0-7-16,-4 7 0 15,1-10-6-15,-4-6 1 16</inkml:trace>
  <inkml:trace contextRef="#ctx0" brushRef="#br3" timeOffset="139250.91">26480 11627 42 0,'-15'25'21'0,"-2"-22"-28"16,13 4 38-16,1 5-32 16,-1 4 1-16,-3 3-5 15,4 0 0 1</inkml:trace>
  <inkml:trace contextRef="#ctx0" brushRef="#br3" timeOffset="139591.87">26437 11430 45 0,'-3'6'22'0,"3"-12"-9"0,0 6 27 0,3 0-39 16,4 0 1-16,7 0-1 15,4 0 0-15,0 3-12 16,-1-3 0-16,-3-3-4 16,-3 9 1-16</inkml:trace>
  <inkml:trace contextRef="#ctx0" brushRef="#br3" timeOffset="140573.93">25481 11655 27 0,'0'7'13'0,"7"-4"0"0,-7-3 12 16,7 0-24-16,0 0 1 15,4 0-1-15,-1 0 1 16,1 0-3-16,0 0 1 0,-1 0-4 16,1 0 1-16,-1-3-7 15,-10 3 0-15</inkml:trace>
  <inkml:trace contextRef="#ctx0" brushRef="#br3" timeOffset="140842.12">25689 11474 47 0,'0'15'23'16,"-3"32"-26"-16,-1-34 41 0,1 9-39 0,-4 3 1 0,3 9-5 0,-3 7 0 0,-4 3-6 0,-6 0 1 0</inkml:trace>
  <inkml:trace contextRef="#ctx0" brushRef="#br3" timeOffset="145271.84">27541 11383 46 0,'0'12'23'0,"7"-9"-11"0,-7-3 24 0,7 3-34 15,1-3 1-15,-1 0 1 16,0 0 0-16,0-3-6 16,3 3 1-16,1 0 2 15,-4 0 0-15,4 0-9 16,-1 0 1-16,4 0-10 15,-3-9 1-15</inkml:trace>
  <inkml:trace contextRef="#ctx0" brushRef="#br3" timeOffset="145492.9">27859 11439 52 0,'10'28'26'0,"-6"-15"-27"0,0-10 41 16,-4-3-40-16,7 3 1 15,0 0-1-15,0-3 0 16,0 0-3-16,0 0 1 16,3-6-6-16,1 6 0 15,0-6-7-15,10-7 1 16</inkml:trace>
  <inkml:trace contextRef="#ctx0" brushRef="#br3" timeOffset="145781.31">28226 11477 24 0,'10'15'12'0,"4"-21"0"15,-14 6 11-15,8 0-19 16,-1-3 0-16,3 0 4 16,1 0 1-16,3-4-11 15,0 1 1-15,0 3 5 16,-3 0 1-16,-1 0-4 16,-3 0 1-16,0 3-12 15,-3-7 0-15,-8-2-4 16,1-1 1-16</inkml:trace>
  <inkml:trace contextRef="#ctx0" brushRef="#br0" timeOffset="158854.15">25418 9993 21 0,'3'7'10'0,"8"-10"-3"0,-8-1 10 0,1-2-15 16,-1 3 0-16,1 3 3 15,-1 0 0-15,8 0-5 16,-7 0 0-16,3-3 4 16,-4 3 1-16,-3 0-2 15,0 0 1-15,0 0-2 16,0 0 0-16,0 0-1 15,0 0 1-15,-3-6-2 16,-4 2 1-16,-1-2-1 16,-6-3 0-16,4-4 0 15,-1 4 0-15,1-1 0 16,-1 4 0-16,0 3 0 16,1 0 1-16,-1 3-1 15,1 3 1-15,-1 6-1 16,4-2 1-16,0 5-1 15,3-2 1-15,1-4-1 0,3 0 1 16,0 0-1-16,3 1 0 16,1 2 1-16,3-3 0 15,0 1-1-15,0-1 0 16,4 0 1-16,-1-6 0 16,1-3 0-16,-1-3 0 15,1 3-1-15,0-4 1 16,-1-2 0-16,-3-4 0 15,0 1-1-15,0-1 0 16,0-2 0-16,-7 5 0 31,-10 4 0-31,3-3 1 0,-4 2-1 16,1 7 1-16,-1 0-1 16,4 3 1-16,-4 1-1 15,4 2 1-15,-3 6-1 16,3 1 0-16,0-4 0 15,0 1 0-15,3-1 0 16,1 1 1-16,3-1-1 16,3 0 1-16,4 1-1 15,4-4 0-15,3-3 0 16,0 0 1-16,0-3-1 16,0 0 0 15,0-6 0-31,0 3 1 0,4-3 0 0,-7-4 0 0,-4-5-1 15,0-1 1-15,-4 0-1 16,-3 1 0-16,-3-1 0 16,-4 0 1-16,-4 7-1 0,-3-1 1 15,-7 4-1-15,3 3 1 16,-3 6-1-16,3-3 0 16,1 3 0-1,-1 7 0-15,-3-1 0 0,3 4 1 16,1-1-1-16,3 1 0 15,6 2 0-15,5 1 1 16,6-3-1-16,5-1 1 16,2 1-1-16,4-4 1 0,4-3-1 15,3-3 0-15,-3-3 0 16,3-6 1-16,-4 0 0 16,-2 3 0-16,-1-7-1 15,0 1 1-15,-4-7-1 16,1 1 1-16,-11-4-1 15,-4 3 1-15,-6 0-1 16,3 4 1-16,-4 3-1 16,-3-1 0-16,0 4 0 15,0 3 0-15,0 0 0 16,0 3 0-16,3 3 0 16,1 6 1-16,-1 1-1 15,4 5 0-15,3 1 1 16,1 0 0-16,3-1-1 15,3 1 0-15,4 0 0 16,4-4 0-16,3-2 0 16,4-4 0-16,-1-3-1 0,-3-3 1 15,1-6-1-15,-1 3 1 16,-4-4-5-16,-3-5 0 16,-3-7-11-16,-4-3 0 15</inkml:trace>
  <inkml:trace contextRef="#ctx0" brushRef="#br0" timeOffset="160762.41">26487 9009 16 0,'3'-3'8'0,"8"-1"12"16,-8 1-8-16,-3 3-7 15,7-3 0-15,0 0 3 16,0 0 1-16,-3 0-10 16,3 0 0-16,-4 0 8 15,1-4 0-15,0 1-2 0,-1 0 1 16,-3-1-3-16,-3-2 1 16,-5 0-2-16,-2-7 0 15,-1 7-1-15,1-1 0 16,-1 1-1-16,1 2 1 15,-1 1-1-15,4 0 0 16,-4 3 0-16,-3 0 1 16,7 3-1-16,0 3 1 15,0 0-1-15,0 0 1 16,0 0-1-16,3 3 1 16,1 4-1-16,3-1 1 15,3 4-1-15,4 6 1 0,4-1-1 16,3 1 0-16,0-3 0 15,7 0 0-15,-3-7 0 16,3 0 0 0,0-5 0-1,1-1 0 32,-1-3 0-16,-4-3 1-15,1-4-1 0,-4-2 0-1,-3-1 0-15,-1-5 1 0,-3 2-1 0,0-2 0 16,-7-1 0-16,0-3 0 0,-3 10 0 0,-4 2 1 0,-4 1-1 0,-3 0 0 0,0 3 0 0,-4 3 1 0,1 3-1 0,-1 3 0 16,0 0 0-16,4 4 1 0,0 6-1 0,4-4 1 0,-1 1-1 0,4 2 0 15,4 1 0-15,-1-4 1 16,4-2-1-16,4-1 1 31,-1-2-1-31,4-4 0 0,0 3 0 0,4 0 0 16,3-3 0-16,0-3 0 15,0-3 0-15,-3-6 0 16,-1 3 0-16,1-7 0 16,-4 0 0-16,-4 1 1 15,1-1-1-15,-4 1 0 0,-7 2 0 16,0-2 0-16,0 3 0 15,-4-1 0 1,1 7 0 31,-1 0 1-47,-3 6-1 16,3-3 1-16,1 6-1 0,-1 4 0 0,4-4 0 0,0 3 0 15,0 4 0-15,3-1 0 0,1 1 1 0,3-1 0 0,0-2 0 16,3-4 0-16,5 4-1 15,2-4 0-15,4-3 0 16,0 0 0-16,-3-3-1 16,-1 0 1-16,-2 0-2 15,-1-3 1-15,-4 0 1 16,1-3 0-16,-1-1-1 0,-3-2 1 16,0-1-1-16,-3-2 1 78,-4 3 0-78,0-4 0 0,-1 7 0 0,-2-1 0 0,-1 4 0 15,-3 0 1-15,4 3-1 0,-4 3 1 16,3 4-1-16,0-4 0 16,-3 3 1-16,7 0 0 0,0 4-1 0,4-4 1 0,-1 3 0 0,4 1 0 15,4-1 0-15,3 1 0 16,3-4-1-16,11 0 0 15,-3-3 0-15,3 0 1 0,0-3-1 16,1-3 1-16,-5-3 0 16,-3-3 0-16,-3-1-1 15,-1-2 0-15,-6-4 0 16,-4-3 1-16,-4 3-1 16,-3-2 0-16,-3 2 0 15,-4 7 0-15,0-4 0 16,-4 7 1-16,0-1-1 15,4 4 1-15,0 0-1 16,0 0 1-16,0 6-1 16,0 3 1-16,7 4-1 15,0 2 0-15,3 4 0 16,1 3 1-16,3-3-1 16,0-4 1-16,3-2-2 0,4-7 0 15,0 0-7-15,0-6 0 16,0-4-12-16,0-2 1 15</inkml:trace>
  <inkml:trace contextRef="#ctx0" brushRef="#br0" timeOffset="163434.94">25481 9849 17 0,'0'3'8'0,"0"0"7"0,0-3-8 16,0 0-6-16,0 0 0 15,0 0 1-15,0 0 1 16,0 0-3-16,0 0 0 0,4-3 2 15,-4 3 1-15,3-6 0 16,-3 6 1-16,0 0-1 16,4-6 0-16,-4 6-1 15,0 0 1-15,0 0-1 16,3-7 0-16,1-2-1 16,-4 9 1-16,3-6-1 15,1 0 1-15,-1-1 0 16,1 4 0-16,3-3 0 15,-4 0 0-15,1 2 0 16,0-2 1-16,-1 0-1 16,-3 6 0-16,4-3-1 15,-4 3 0-15,7-3 0 16,-7 3 0-16,3-7-1 16,1 4 1-16,3-3 0 15,-4 0 0-15,4-1 1 16,0 1 0-16,-3 3 0 0,-1 0 0 15,5-3-1-15,-5-1 1 16,4 7-1-16,-3-3 0 16,-1 0 0-1,4 0 0-15,0-3-1 0,0-1 1 16,-3 1 0-16,-1 0 0 16,-3-4 0-16,4 4 0 15,-4 6 0-15,3-9 0 16,-3 9-1 15,4-7 0-31,-1 1 0 0,5 0 1 0,-5 0-1 0,4 6 1 16,-3-7-1-16,-1 4 1 0,-3 3 0 15,7-3 0 1,0-3 0-16,-3 3 0 0,3-4-1 16,-4 4 1-16,4-3 0 15,-3 0 0-15,3-1-1 16,-3 1 1-16,3 0-1 15,0 0 0-15,0-1 0 16,0 1 1-16,0 0-1 16,0 0 0-16,-4-4 0 15,1 4 0-15,-1 0 1 16,5-1 0-16,-5 1-1 16,4 0 0-16,0 3 0 15,0-4 1-15,0 1-1 16,-3 0 1-16,-1 3-1 15,1-4 0-15,-1 1 0 0,1 0 1 16,-1 0 0-16,1 3 0 16,3-1 0-16,0 4 0 15,0-6 0-15,0 3 1 16,0-3-1-16,0 3 0 16,0-7-1-16,0 4 1 15,0 0-1-15,1-4 1 16,-1 1-1-16,0-1 1 15,0-2-1-15,0 2 0 0,-4 4 0 16,1 0 0-16,-1 0 0 16,8-1 0-16,-4 4-1 15,0-3 1-15,0 0 0 16,0-1 1-16,0 1-1 16,0 0 0-16,0 0 0 15,0-1 1-15,0 1 0 16,0 0 0-16,1-1 0 15,-1 1 0-15,0 0 0 16,0 0 0-16,0-4 0 16,0 4 0-16,0 0-1 15,0-1 1-15,0 4-1 16,0-3 1-16,0 3-1 16,0 0 0-16,-3 0 0 15,3 0 0-15,-4-4 0 16,4 1 1-16,0 0-1 0,0-4 0 15,0 7 0 1,1-3 1-16,-1 3-1 0,0-4 1 16,-4-2-1-16,1 3 1 15,-1-4-1-15,1 4 1 16,-1-3-1-16,1-4 1 16,3 7-1-16,-4 0 0 15,4-1 0-15,1 4 1 16,-1-3-1-16,0 6 0 15,0-3 0-15,3 3 1 16,1-3-1-16,-4 0 0 16,0-1 0-16,0 1 0 0,4 0 0 15,-1 0 0-15,-3-3 0 16,4-1 0-16,-4 1 0 16,3 0 1-16,1 0-1 15,-4-4 1-15,0 4 0 16,0-3 1-16,0 2-1 15,0 1 0-15,0 0 0 16,0-1 0-16,0 1-1 16,1 0 1-16,2 0-1 15,-3-7 0-15,4 4 0 16,3-1 0-16,-4 4 0 16,1 3 1-16,0-7-1 15,-1 4 0-15,-3-3 0 31,0 3 1-15,0 2-5-16,0-2 1 0,-7 6-6 0,0 0 0 0,0 0-12 16,-7-6 1-16,4-4-4 0,3 4 0 15</inkml:trace>
  <inkml:trace contextRef="#ctx0" brushRef="#br0" timeOffset="164544.13">25502 6626 27 0,'7'-113'13'0,"7"53"-5"0,-10 41 14 16,3-3-19-16,0-6 0 0,0 6 3 16,4 0 0-16,-1 0-5 15,1 3 0-15,0 4 6 16,-1 5 0-16,-3 10-2 15,4 0 0-15,-4 25-2 16,0 16 1-16,7 22-3 16,4 9 1-16,3 35-1 15,3 27 0-15,8 11 0 16,0 27 1-16,-4-2-1 16,-3 5 0-16,-4 4-1 15,0-10 0-15,-7-31-2 16,-3-12 1-16,-4-17-5 15,-4-21 0-15,1-22-9 16,-8-19 1-16,1-25-2 16,3-13 0-16</inkml:trace>
  <inkml:trace contextRef="#ctx0" brushRef="#br0" timeOffset="165058.96">25583 8269 42 0,'25'28'21'0,"-4"35"-29"0,-17-48 41 0,-1 4-33 15,1 3 0-15,-1 13 0 16,-3-1 1-16,4 1-1 16,-1-1 1-16,1-3 0 15,-4-2 0-15,0-4 0 16,4-6 0-16,-1-7 1 16,8-6 1-16,-1-2-1 15,8-14 0-15,10-6 0 16,7-12 1-16,4 0 0 15,11-7 0-15,-1-2-2 16,-3-4 1-16,0 0-2 16,-15 16 1-16,-6 0-1 15,-7-3 1-15,-4 9-1 0,-11 3 1 16,-6 7-1-16,-11 0 0 16,-11 9 0-16,-7 12 1 15,-3 13-1-15,-11 0 0 16,-3-3 0-16,-1 0 0 15,8-6 0-15,7 0 0 16,7-7-4-16,3-3 1 16,7-6-12-16,1-12 1 15</inkml:trace>
  <inkml:trace contextRef="#ctx0" brushRef="#br0" timeOffset="166108.54">24179 4581 41 0,'-10'16'20'0,"10"-16"-6"0,3 0 20 16,1-7-30-16,3-5 0 16,4-7 2-16,3-12 1 15,3-7-8-15,4-25 1 0,11-9 5 16,7-9 0-16,3-7-2 15,-3-16 0-15,-4 13-1 16,4 1 0-16,-4 2-2 16,1 19 0-16,-8 9 0 15,-7 10 0-15,0 12-1 16,-7 4 1-16,1 6-3 16,-8 15 0-16,-4 16-1 15,-3 10 1-15,-3 21-1 16,-4 20 1-16,-1-7 0 15,1 12 1-15,4 4 1 16,-1 9 0-16,4 0 1 16,0-3 0-16,0-12-1 0,7-4 0 15,-3-6-3 1,-1-13 0-16,-3-12-5 16,0-9 0-16,-3-10-6 15,-8-3 0-15</inkml:trace>
  <inkml:trace contextRef="#ctx0" brushRef="#br0" timeOffset="166305.29">24328 4123 54 0,'-4'3'27'0,"15"-6"-29"0,-4-6 51 15,7 6-49-15,7-4 0 0,7 4 1 16,0-3 1-16,15 6-3 15,3-3 0-15,3 0-5 16,-7-4 1-16,-6 4-11 16,-8-6 1-16</inkml:trace>
  <inkml:trace contextRef="#ctx0" brushRef="#br0" timeOffset="166678.44">24800 4321 40 0,'11'116'20'0,"-8"-6"-14"0,-3-89 24 0,0 8-30 16,0 2 0-16,-3-9 0 16,-1-3 0-16,1-16 0 15,-1-6 0-15,1-16 0 16,-1 3 1-16,1-9-2 0,-1-9 1 15,1 2 0-15,-1-12 1 16,4-9-2-16,0 6 1 16,0-3-1-1,7 3 1-15,4 3 0 0,10 6 0 16,4 13 0-16,6 3 1 16,1 16 0-16,0 6 1 15,-4 6 0-15,-7 7 0 16,-3 9-1-16,-8 0 1 0,-2 6-2 15,-8-3 1-15,-4 3-7 16,-7-6 1-16,1-6-9 16,-4 0 1-16</inkml:trace>
  <inkml:trace contextRef="#ctx0" brushRef="#br0" timeOffset="167112.15">25093 4637 38 0,'-3'44'19'0,"3"-3"-16"15,0-41 28-15,0 0-30 0,3-6 0 16,-3-7 2-16,4-9 0 16,-4 0-4-16,0-15 1 15,0-4 2-15,0 7 0 16,-4-10-1-16,4-10 1 16,0 10-2-16,4 4 1 15,3 2-1-15,7 7 1 16,7 9 0-16,0 0 0 0,7 9 0 15,-3 7 1 1,-4 6-1-16,-10 9 0 0,-4 10-1 16,-11 6 1-16,-3 3-2 15,-3-6 1-15,-4 7-6 16,-4-11 1-16,0-2-8 16,1-6 0-16,3-10-2 15,-1-4 1-15</inkml:trace>
  <inkml:trace contextRef="#ctx0" brushRef="#br0" timeOffset="167713.31">25643 4239 35 0,'7'10'17'0,"-10"-1"-19"0,3-6 33 0,0 0-31 16,-4-3 1-16,-6 0 0 16,-4 3 1-16,-4 1-2 15,-3 2 0-15,0 0 2 16,0 4 0-16,-1 8-1 16,5-2 1-16,3 6-1 15,3-6 0-15,4-4-1 16,4 4 1-16,3 0-1 15,7-7 0-15,7 0-1 0,7-9 1 16,0 0 0-16,0 0 0 16,-3-9-1-16,-4-10 0 15,0-6-4-15,-3 0 1 16,-4 0-8-16,0-6 1 16</inkml:trace>
  <inkml:trace contextRef="#ctx0" brushRef="#br0" timeOffset="168120.59">26042 4032 40 0,'0'19'20'0,"-11"0"-17"16,8-16 32-16,-8 13-34 0,1-1 1 15,-4 14 1 1,-4-11 0-16,0 17-4 0,-3-4 1 16,4 10 2-16,-1-10 1 15,7 1-2-15,1-4 0 16,-1-3-4-16,4-12 0 16,0-7-10-16,4 0 0 15,-1-15-1-15,1-13 0 16</inkml:trace>
  <inkml:trace contextRef="#ctx0" brushRef="#br0" timeOffset="168328.81">25862 4035 28 0,'4'10'14'0,"3"27"-5"16,-4-24 23-16,1 3-29 15,3 6 0-15,0 3 4 16,7 6 1-16,4 10-9 15,6-7 1-15,12 4 4 16,-5 6 1-16,-2 0-4 16,-5-7 1-16,-3-2-11 15,-6-13 1-15,-15-16-7 16,-7-6 0-16</inkml:trace>
  <inkml:trace contextRef="#ctx0" brushRef="#br0" timeOffset="168871.22">25354 4490 27 0,'4'0'13'0,"-8"-9"-7"16,4-1 16-16,0-5-20 15,0 5 0-15,0-9 0 16,0-9 1-16,0 3-4 16,4-6 1-16,-1 9 2 0,4-6 1 15,0 9-1-15,7 3 0 16,4 7-1-16,3-4 1 16,0 4-7-16,4 6 0 15,-11-7-6-15,-7 1 0 16</inkml:trace>
  <inkml:trace contextRef="#ctx0" brushRef="#br0" timeOffset="170581.22">26268 4167 33 0,'7'19'16'0,"3"0"-13"0,-10-16 24 0,4 0-26 15,-4 3 1-15,0 1 2 16,-4-4 1-16,1 3-5 16,-1 0 0-16,1 4 3 15,-4 5 1-15,3-2-1 16,1-1 0-16,-1 1-2 16,1-10 1-16,3-3-1 15,0 0 0-15,3-9-1 16,4-7 1-16,0 0-1 15,4 4 0-15,3-4 0 16,0 4 1-16,4 2-1 16,-1 1 0-16,-2 2 0 0,-1 4 0 15,0-3-1 1,-4 6 1-16,1 0-1 16,-4 0 1-16,-3 6-1 0,-1-3 1 15,1 4-1-15,-4-1 0 31,0 0 1-31,0 1 0 16,0-7-2 15,3-4 1-31,4-2 0 0,0-3 0 0,0-7 0 0,7 3 0 16,-3-5 1-16,3 2 0 16,0 0 1-16,-3 7 0 0,-1 6 0 15,4 12 0-15,-3-6 0 16,0 13 0-16,-1 6-1 15,1 3 1-15,-1-3-1 16,1 6 1-16,0 0-1 16,-1 1 0-16,1-4-8 15,-1-6 1-15,-6-13-6 16,-8-9 0-16</inkml:trace>
  <inkml:trace contextRef="#ctx0" brushRef="#br0" timeOffset="171047.5">26173 4186 39 0,'3'28'19'0,"-3"7"-18"15,4-32 29-15,-1 6-31 16,1-3 1-16,-4 1-3 15,0-4 1-15,0-3-6 16,0 0 1-16,-4-10-4 16,1-5 1-16</inkml:trace>
  <inkml:trace contextRef="#ctx0" brushRef="#br0" timeOffset="171227.26">26194 4035 45 0,'0'13'22'0,"0"-16"-29"0,0 3 44 16,0 0-35-16,0 0 0 15,7-3-3-15,0-4 1 16,3 1-8-16,1 3 0 16,-7-6-4-16,6-1 0 0</inkml:trace>
  <inkml:trace contextRef="#ctx0" brushRef="#br0" timeOffset="171931.7">26963 4089 54 0,'-4'15'27'0,"-17"-5"-34"15,14-7 52-15,-7 6-45 16,-7 1 1-16,-4 2-1 0,4 7 1 16,0 0-1-16,3-10 0 15,4 1 0-15,3-1 1 16,1-3-2-16,3 1 0 15,3-4-1-15,8-3 0 16,3-6-1-16,3-4 1 16,5 1-2-16,-1-1 1 15,0-9-1-15,0 1 0 16,0 2-1-16,0 7 1 16,-3-1-1-16,-1 1 0 15,1 12 1-15,-4 3 0 0,0 4 2 16,4-1 1-16,-4 0 0 15,3 7 1-15,-3 3 0 16,4 0 1-16,-1-7 0 16,1-2 0-16,3-1 0 15,4-6 0-15,3-9 2 16,7-7 0-16,7-12 0 16,4-12 1-16,-4-13 0 15,4-10 1-15,-3-22-1 16,-8-15 0-16,-4-6-1 15,-9-4 0-15,-15 0-1 16,-4 4 0-16,1 6-2 16,-5 6 1-16,-2 25-1 15,-1 6 1-15,-6 17-1 16,-1 30 1-16,0 22 0 16,1 20 0-16,3 14-1 0,3 26 1 15,0 32 0-15,8 18 0 16,6 16-1-16,5-19 0 15,-5-3-2-15,-3-22 1 16,0-22-7-16,0-22 0 16,0-16-7-16,-3-31 1 15</inkml:trace>
  <inkml:trace contextRef="#ctx0" brushRef="#br0" timeOffset="172442.91">27062 3879 47 0,'10'22'23'0,"4"12"-20"15,-7-28 38-15,4 1-39 16,7 2 0-16,3-3 0 16,7 4 0-16,0-10-4 15,-7 3 1-15,22-6 0 16,-1 3 0-16,-3-10-5 15,-4 1 1-15,-7-1-2 16,-3 4 1-16,-4 0 0 16,0 3 0-16,-3 0 3 15,-4 3 0-15,0 0 4 16,0 0 1-16,0 0 3 16,4 0 0-16,3 0 1 15,4 0 0-15,3-4-1 16,-3-2 1-16,0 0-2 0,-4-3 1 15,-4-7-4-15,-3 16 1 16,-3-13-1-16,-11 7 0 16,-3-10-2-16,-8 7 1 15,-3 6 0-15,-4 3 0 16,1 9 0-16,-1 1 1 16,4 8 0-16,3 11 0 15,8-1 0-15,6 6 1 0,8 7-1 16,3-13 1-16,7-3-1 15,4-6 1-15,-1-6-5 16,-2-13 1-16,-5-3-11 31,-6-13 0-31,-18 0-4 0,-4-2 0 16</inkml:trace>
  <inkml:trace contextRef="#ctx0" brushRef="#br0" timeOffset="173252.41">24504 5092 33 0,'3'3'16'0,"1"0"-8"0,-4-3 24 15,0 0-30-15,0 4 1 16,-4-4 0-16,-3 3 1 16,-3 3-5-16,-4 0 0 15,-4 4 3-15,-3-4 1 16,3 3-2-16,1 7 0 0,-1 6-1 15,4 0 1-15,3 6 0 16,4 0 0-16,7 7-1 16,7-10 0-1,7 3 0-15,4 7 1 0,3-23-1 16,0-2 0-16,1-7-2 16,-5-6 0-16,-3-4-12 15,-3 1 1-15,-8-3-1 16,8-7 1-16</inkml:trace>
  <inkml:trace contextRef="#ctx0" brushRef="#br0" timeOffset="174243.93">24126 5142 42 0,'0'0'21'0,"-10"10"-23"0,10-10 40 0,-7 0-37 16,0 0 1-16,-4-3-1 15,-6 3 1-15,-1 0-3 16,4 0 0-16,-4 3 2 16,1 3 0-16,-1 7-1 15,-3 2 0-15,-4-5 0 16,7 12 1-16,4 0-1 15,4-10 0-15,6 4 0 16,8-4 0-16,3 1 0 16,3-4 0-16,1-6-1 15,3 1 1-15,4-1-1 16,-4-6 1-16,0-4-1 16,0-2 1-16,0-7-1 15,0 4 0-15,-3-1 0 16,3 4 0-16,-7 6 0 0,0-4 0 15,0 7 0-15,-7 7 1 16,0-1 0-16,0 3 1 16,-3 4-1-16,-1-1 1 15,1 4-1-15,3 3 0 16,-4 3 0-16,4 9 0 16,0 0-4-16,7-12 1 15,0-3-9-15,4-10 0 16</inkml:trace>
  <inkml:trace contextRef="#ctx0" brushRef="#br0" timeOffset="174558.86">24183 5365 47 0,'-11'22'23'0,"11"-13"-18"0,0-9 38 0,0-6-40 16,-3-6 1-16,-1-1 1 15,1-6 0-15,-1 0-6 16,4-3 0-16,0 0 4 16,4-3 0-16,3 7-1 15,0-1 0-15,3 3-1 16,5 3 0-16,6 7-2 15,3-3 0-15,1-1-4 16,0 7 0-16,0 0-9 16,-4 0 0-16,-7-6-4 0,-4-1 0 15</inkml:trace>
  <inkml:trace contextRef="#ctx0" brushRef="#br0" timeOffset="174965.4">25273 4929 49 0,'0'28'24'0,"-7"4"-25"16,3-20 45-16,1 10-44 15,-4 3 0-15,0 7 0 16,0 2 1-16,3 1-1 0,-3 5 0 16,4-2-1-16,-1-10 1 15,8-6-7-15,-1-6 1 16,8-7-9-16,-4-9 1 16</inkml:trace>
  <inkml:trace contextRef="#ctx0" brushRef="#br0" timeOffset="175280.58">25404 5218 47 0,'24'28'23'0,"15"-9"-18"0,-28-19 36 0,6-4-41 16,4-2 1-16,1-3 0 15,-1 3 1-15,-4-13-3 16,-2 3 1-16,-5 3 0 15,1-2 1-15,-8-1-1 16,-3 0 0-16,-7 1 0 16,0 9 0-16,-3-1-1 15,-5 14 1-15,1-1-1 16,4 3 0-16,-1 13 0 16,4-3 0-16,4 3-1 15,3-3 0-15,7 0-3 16,3-7 0-16,1 1-6 15,3-4 0-15,-4-3-3 16,1-9 1-16</inkml:trace>
  <inkml:trace contextRef="#ctx0" brushRef="#br0" timeOffset="175777.17">25654 5246 29 0,'11'0'14'0,"10"6"-13"0,-14-6 23 15,3 0-22-15,5-6 0 16,2 3 1-16,-3 0 1 15,4 3-5-15,-4-7 0 16,0 7 3-16,0 0 0 16,0 0-2-16,4-3 1 0,3 3-1 15,0-6 0-15,8-4 1 16,6 1 0-16,7 0 0 16,-3 2 1-16,-4 4-1 15,-7-6 1-15,-6 3-1 16,-5 2 1-16,-3 8-3 15,-7 2 1-15,-7-6-3 16,-7 9 0-16,-3 1-1 16,-4 5 1-16,-4 7-1 15,-3 10 1-15,0-1 1 16,0 7 1-16,-1 6 1 16,1 3 1-16,4 3 1 15,-5 0 0-15,1-12 0 16,4-7 0-16,-1-3-1 15,-3-6 0-15,0-3 0 16,-1-10 0-16,-2-2-2 16,-1-4 1-16,7-3 0 0,-3-3 0 15,4-7 0-15,3-2 0 16,6-7-1-16,8 0 1 16,8 3 0-16,6-12 1 15,3-3-2-15,11-1 1 16,8-5-6-16,6-7 0 15,7-13-4-15,4-2 0 16</inkml:trace>
  <inkml:trace contextRef="#ctx0" brushRef="#br0" timeOffset="176018.08">26349 4581 34 0,'-11'56'17'0,"-24"39"-19"0,28-67 29 0,-4 13-27 15,-6 6 1-15,3 12-1 16,0-2 1-16,0-1-2 16,-1 0 0-16,1-8-1 15,0-11 0-15,0-6-7 16,3-12 0-16,-3-12-1 15,0-20 1-15</inkml:trace>
  <inkml:trace contextRef="#ctx0" brushRef="#br0" timeOffset="176390.83">26095 4986 33 0,'25'0'16'0,"10"0"-16"0,-24-7 33 16,6-5-32-1,11-7 1-15,11-6 0 0,4 3 1 16,-1-3-4-16,-3 6 0 16,-8 6 3-16,-2 10 0 0,-5 13-2 15,-6 5 1 1,-7 4-1-16,-8 0 0 0,-3-3 0 16,-3-7 0-16,-1 7-1 15,1-7 1 1,-1 1-1-16,4-1 0 0,0 0 0 15,0 1 0-15,0 5 0 16,4-2 1-16,-1 6 0 16,4 6 0-16,4-6 0 15,3-7 1-15,3 7 0 16,5 0 0-16,2 0 1 16,5-4 1-16,-1-2-1 15,0-7 0-15,0 0-5 16,0-2 1-16,-3-8-10 15,-11-8 1-15</inkml:trace>
  <inkml:trace contextRef="#ctx0" brushRef="#br0" timeOffset="176813.04">27273 4659 40 0,'7'69'20'0,"4"16"-20"16,-11-60 28-16,3 3-28 15,1 1 0-15,-4-4-1 16,0 0 0-16,0-16-4 16,0-3 0-16,0 1-6 15,0-7 1-15</inkml:trace>
  <inkml:trace contextRef="#ctx0" brushRef="#br0" timeOffset="177035.53">27312 4895 38 0,'25'40'19'0,"24"-2"-15"0,-28-38 31 15,4 3-31-15,3 7 0 16,-7 2 1-16,-3 1 0 16,-11 5-8-16,-7 4 1 0,-7 0 4 15,-7-3 0-15,-4-6-3 16,-10-4 0-16,3 1-5 15,4-10 0-15,4 3-8 16,2-6 1-16</inkml:trace>
  <inkml:trace contextRef="#ctx0" brushRef="#br0" timeOffset="177351.77">28004 4901 46 0,'7'37'23'0,"-32"7"-20"0,11-31 37 15,-11 9-40-15,0 3 1 16,-6 16 0-16,-8 3 1 16,-4 6-3-16,5 13 1 15,-1-7-2-15,7-9 0 16,7-3-8-16,8-13 1 16,3-31-5-16,7-15 0 15</inkml:trace>
  <inkml:trace contextRef="#ctx0" brushRef="#br0" timeOffset="177511.54">27591 4907 28 0,'14'22'14'0,"14"25"-6"0,-21-25 19 0,4 9-25 0,-1 10 1 0,1 0 0 16,-4-3 1-16,0-7-7 15,-3-6 0-15,-4-9-7 16,-8-19 1-16</inkml:trace>
  <inkml:trace contextRef="#ctx0" brushRef="#br0" timeOffset="178417.55">24702 5986 46 0,'-4'12'23'0,"-3"-12"-17"15,7 4 37 1,-4-1-43-16,-3 6 1 0,-7 0 0 16,-3 1 0-16,-1-1-2 15,4 1 1-15,0-1 0 16,0 1 1-16,3-1-2 15,0 0 0-15,4-2 0 16,0-1 0-16,4-3-1 16,3 0 1-16,0 3-1 15,7-6 1-15,3 7 0 16,5-1 1-16,-1 3 0 16,-4 4 1-16,-3-1-1 15,-10 4 1-15,-4 3-1 0,-7 0 0 16,0 6-4-1,-8 0 0-15,1-3-8 0,0-10 1 16,0-5-3-16,0-4 1 16</inkml:trace>
  <inkml:trace contextRef="#ctx0" brushRef="#br0" timeOffset="178914.94">25023 5766 50 0,'-8'19'25'0,"-9"16"-31"0,13-29 50 16,-3 10-44-16,-3 9 0 16,-4 6 1-16,-4 10 0 15,0 18-2-15,1-2 1 0,-1 12-1 16,4-6 0-16,3-10-7 15,4-9 0 1,-3-19-6-16,3-19 0 0</inkml:trace>
  <inkml:trace contextRef="#ctx0" brushRef="#br0" timeOffset="179125.2">24740 6143 52 0,'14'18'26'0,"18"-14"-30"15,-18-8 47-15,7 1-43 16,8 0 1-16,2 0-1 16,5-3 1-16,-1 3-7 0,-7 0 0 15,-3-1-8 1,-7-2 0-16</inkml:trace>
  <inkml:trace contextRef="#ctx0" brushRef="#br0" timeOffset="179378.57">25079 6205 39 0,'7'35'19'0,"0"-32"-15"0,-7-3 25 16,0-6-29-16,4-1 1 15,-4-8-1-15,0-1 1 0,0-3-2 16,3 4 1-16,1-4 0 16,-1 6 1-16,8-2-1 15,-1 2 1-15,4 4-1 16,8-1 0-16,2 4 0 16,1 3 1-16,-4 3-6 15,0 3 1-15,1-6-8 16,-5 9 1-16</inkml:trace>
  <inkml:trace contextRef="#ctx0" brushRef="#br0" timeOffset="179723.24">25460 5980 27 0,'4'-7'13'0,"-1"26"0"0,-3-19 15 0,0 0-27 0,-3 6 1 0,-5-2-1 0,-6 2 1 16,0 3-3-16,0 1 1 31,-4 2 1-31,4 1 0 16,0 2-2-16,4-2 1 15,3-1-2-15,7-5 0 16,3-4 0-16,4-3 0 16,0-3-1-16,4 3 1 15,-1-3 1-15,1-10 0 16,0 1 0-16,-1 2 1 15,1 1 0-15,-1 2 1 16,4 1-1-16,-3 6 1 16,0 3-1-16,-1 0 1 15,-3 4-1-15,0-1 1 0,0-3-5 16,0 3 1-16,0 1-6 16,-7-4 0-16</inkml:trace>
  <inkml:trace contextRef="#ctx0" brushRef="#br0" timeOffset="180294.16">25693 6114 34 0,'-7'7'17'0,"7"8"-19"0,0-11 28 16,0-1-27-16,0 0 1 16,0-3-1-16,0 0 0 15,0-6-1-15,0-4 1 16,0 4-2-16,-4-10 0 16,4-6-3-16,0-6 0 15,0 0 0-15,0-4 0 16,4 4 2-16,3 3 0 15,0 6 3-15,3 0 0 16,12 10 3-16,2 3 1 0,5 0 3 16,6 2 0-1,4 4 1-15,3-6 0 0,0 6-1 16,-3-3 0-16,-7 6-1 16,-11 3 0-16,-7-2-3 15,-7 2 0 1,-7 3-2-16,-7 1 0 0,-3 5-1 15,-5 4 0-15,1 0-3 16,0 0 1 0,4 0-1-16,-1-1 1 0,8-2 0 15,3 6 0-15,3 3 1 16,4 6 1-16,-3 4 2 16,-4-10 1-16,-4 6 0 15,-3 1 0-15,-4 5-1 16,-6-5 1-16,-1-4-4 15,-7-6 1-15,1-3-7 16,-1-7 0-16,0-5-1 0,4-14 1 16</inkml:trace>
  <inkml:trace contextRef="#ctx0" brushRef="#br0" timeOffset="181030.64">26215 5632 43 0,'11'62'21'0,"-8"-8"-31"16,-3-36 45-16,-3 4-35 16,-1 3 0-16,0 0-1 15,1 1 1-15,-1-1 0 16,1-10 0-16,-1 1-1 15,4-3 1-15,0-4-2 16,0-9 1-16,0-6 0 0,0-4 0 16,0 1-1-16,4-4 0 15,3 10-1-15,4 3 1 16,6 3-1-16,1 0 1 16,-1 1-1-16,1 2 1 15,-4 6 0-15,4 1 0 16,-4 6 1-16,0 6 1 15,-3 0-1-15,-1-6 1 16,1-7 0-16,-1-5 0 16,4-1 0-16,1-9 0 15,6-10 0-15,3-12 0 16,1-9 0-16,3-17 0 0,1 8 0 16,-1-11 1-1,-3-5-1-15,-8-1 1 0,-6-15-1 16,-4 6 0-16,0 0 0 15,-4 6 1-15,1 10-1 16,-4 9 0-16,-4 19 1 31,-3 15 0-31,-3 17 0 0,-1 15 1 0,-3 18-2 16,-4 4 1-16,1 19 0 16,3 6 0-1,0 6-1-15,6 13 0 0,5-6 0 16,3-23 0-16,0-9-4 15,0-12 0-15,-4-4-5 32,1-27 1-32</inkml:trace>
  <inkml:trace contextRef="#ctx0" brushRef="#br0" timeOffset="181227.41">26338 5820 49 0,'29'44'24'0,"38"-54"-28"0,-39 4 49 0,11 0-46 0,7-13 1 0,-4-3-6 0,7 3 0 0,-6 3-5 15,-15 1 0-15</inkml:trace>
  <inkml:trace contextRef="#ctx0" brushRef="#br0" timeOffset="181779.78">26885 6325 55 0,'25'25'27'0,"28"-47"-33"0,-32 9 44 15,11-6-38-15,7-12 1 0,-1-4 0 16,-2-15 0-16,-8-6-2 16,-7-4 1-16,-3 1 0 15,-8-4 0-15,-3 3 0 16,-7-2 0-16,-7-1-2 15,-3 19 1-15,-1 10-2 16,-3-1 1-16,0 13-1 31,3 10 0-31,1 15 0 0,3 12 0 0,0 7 1 16,0 13 1-16,3 6 0 16,8 2 1-16,3 14 0 15,3-7 1-15,4 0-1 16,0 4 0-16,0-11-6 15,1-8 1-15,-5-10-7 16,-6-12 1-16</inkml:trace>
  <inkml:trace contextRef="#ctx0" brushRef="#br0" timeOffset="181981.6">27305 6005 36 0,'7'66'18'0,"4"-16"-12"0,-11-38 28 0,0 4-34 0,0 3 0 16,-4-4-1-16,4-5 1 15,-3-4-2-15,3-6 0 16,0-6-7-16,0-7 0 0,-4-2-3 16,1-14 1-1</inkml:trace>
  <inkml:trace contextRef="#ctx0" brushRef="#br0" timeOffset="182132.77">27273 5848 22 0,'4'22'11'0,"10"-3"-10"0,-7-16 16 0,4 0-17 0,3 3 0 15,3-3-2-15,4 4 1 0,4-4-3 0,0 3 0 0,-4 0-3 16,-3 1 1-16</inkml:trace>
  <inkml:trace contextRef="#ctx0" brushRef="#br0" timeOffset="182516.53">27503 6083 25 0,'-4'13'12'0,"8"-13"-9"0,-4 0 24 0,3 3-26 0,1-3 0 16,-1 0 1-1,4 0 0-15,0 0-4 0,-3-3 1 16,-1 3 1-16,1 0 1 15,-4 0-1-15,7-4 0 16,0 4 0-16,4 0 0 16,3 0 1-16,3 0 0 15,4-3 0-15,4 0 1 16,7 3 0-16,0-3 0 31,-4-6 0-31,-3-4 0 0,-1 1-1 0,-3-4 0 0,-3 0-1 16,-4-3 1-16,-3-3-1 15,-4 0 0-15,-7-3-1 16,-4 13 0-16,-3 2 0 16,-3 10 0-1,-1 10 0-15,0 12 1 0,1 12 0 16,3-2 0-16,3 8 0 16,4 4 1-16,7-6-1 15,4 3 1-15,3-1-6 16,7-8 1-16,0-7-6 15,4-9 0-15</inkml:trace>
  <inkml:trace contextRef="#ctx1" brushRef="#br2" timeOffset="112556.19">20299 6422 0,'0'0'16,"0"0"-1,0 0 1,0 0 0,0 0-1,7 9 1,0 4 0,0-4-1,0 0 1,7 10-1,-3 0 1,-1 0 0,-3 0-16,4-4 15,-7-2 17,-1 0-32,4-1 15,-3-3 1,-1 1-1,1-1 1</inkml:trace>
  <inkml:trace contextRef="#ctx0" brushRef="#br2" timeOffset="189868.81">25449 9893 3 0,'0'3'1'0,"11"0"-2"0,-11-3 2 0</inkml:trace>
  <inkml:trace contextRef="#ctx0" brushRef="#br2" timeOffset="190745.04">25372 9928 23 0,'10'0'11'0,"4"-10"-2"16,-6 7 23-16,-1-3-30 0,0-1 0 0,0 4 2 0,0-3 0 47,-4 0-5-47,-3-7 0 0,0 1 5 0,-3-1 0 15,-4 4-1-15,-4-1 1 0,-3 1-1 0,0 6 0 0,-4 0-1 16,-3 3 1-16,0 0-2 0,0 3 1 0,3 3-2 15,0 10 1 1,4 3-1-16,0-1 1 0,4 4 0 16,6-6 0-16,4 6-1 15,4-3 1-15,6 3 0 16,4-3 0-16,4-4 0 16,3-5 1-16,4-7-1 15,3-3 1-15,-3-7 0 16,-1-2 0-1,-2 3 0-15,-5 0 1 0,4-1-2 16,-10-8 0 0,-14-14-1-1,-5 7 0-15,-9 4 0 16,-1 5 1-16,-3 10-3 16,0 3 1-16,-4 3 1 0,0 10 1 15,1 2-1-15,-1-5 0 16,4 2-1-16,3 4 1 31,4 3 0-15,7 0 0-16,4 2 0 15,6 1 0 1,4-3 0-16,11-3 0 0,3-7 1 16,11-2 1-16,3-11-1 0,0-5 0 15,-3-3 1-15,-7-4 0 0,-4 0-1 0,-3 0 0 16,-8-9-1-16,-6 0 1 15,-8 0-2-15,-6 3 1 16,-8 3 0-16,-3 7 0 16,0 6 0 15,-4 6 0-31,-3 6-1 0,3 3 1 16,0 4-1-1,4 3 0-15,3-4-1 31,4 1 1-15,7-1 0 0,7 4 1-16,4 0 0 47,6-4 0-32,4 1 1-15,4-1 0 16,3-6 0-16,4-2 0 15,0-4-1 1,-1-7 0-16,-2-5 0 0,-5-1 0 16,-3 10-1-16,-3-6 0 15,-8-10 0-15,-3 3 1 16,-3-6-1-16,-4 3 0 0,-4 4 0 0,-3 2 1 0,0 7 1 0,-4 9 0 0,1 3-3 16,3 7 1-16,0-1-5 0,3-5 1 0,0-1-12 31,4-9 0-16</inkml:trace>
  <inkml:trace contextRef="#ctx0" brushRef="#br2" timeOffset="191719.33">26515 8802 37 0,'14'3'18'0,"0"6"-12"0,-7-6 18 15,-3 1-21-15,3-1 0 16,-4 0 2-16,1 0 1 15,-4-3-7-15,0 0 1 16,0 0 4-16,-4 3 1 0,-6 0-3 16,-5 0 1-16,-6 1-2 15,0-1 1-15,-4 0-2 16,1 0 1-16,3-9-1 16,3 6 0-16,4 6 1 15,0 0 0-15,7 4 0 16,3 2 0-16,8 7 0 15,3 0 0-15,3 3-1 16,4-7 1-16,4 1-1 16,7-3 1-16,3-4-1 15,-3 0 0-15,-4-2 0 16,0-7 0 0,-3-3 0-1,-1-10 1-15,-3-3-1 16,-3-6 1-1,-4 1-1-15,-7-5 1 16,-3 17-1-16,-8 0 1 0,-7-7-1 16,-6 0 1-16,-1 4-1 0,0 9 0 0,-3 9 0 0,0-9 1 15,3 9 0 1,4 3 0-16,0 7-1 0,3 0 1 16,4-1-1-16,7 4 0 15,7 3-1 1,7-3 1 15,4-3-1 0,3-4 1 1,3-2-1-1,4-7 1-16,4-6 0 17,3-4 1-32,-6-5-1 15,-1-7 0 1,-7 0-1-16,-4-6 1 0,-6 9 0 0,-4 1 0 0,-7-7-1 0,-4 3 1 0,-3 0 0 0,0 7 0 0,0 2 0 16,0 7 0-16,-4 12 0 0,4-2 1 0,4 8-1 0,2 4 1 0,-2 6-2 0,3-3 1 0,0 0-4 0,0 0 1 0,3-6-11 0,-3-7 0 0,-3-9-3 0,-1-3 1 15</inkml:trace>
  <inkml:trace contextRef="#ctx0" brushRef="#br2" timeOffset="192391.71">24275 9150 40 0,'3'3'20'0,"8"13"-14"0,-8-10 34 0,-3 3-36 0,4 4 0 15,-4 3 3-15,0 6 0 16,0 3-9-16,-4 12 1 16,1-2 5-16,-4 12 0 15,0 6-2-15,0-6 0 16,0 0-3-16,3-6 1 0,0-10-6 16,1-12 1-16,3-9-7 15,3-17 0-15,5-2-6 16,-1-13 1-16</inkml:trace>
  <inkml:trace contextRef="#ctx0" brushRef="#br2" timeOffset="192680.09">24275 9162 31 0,'3'13'15'0,"8"-7"-5"0,-11-6 22 0,7 0-27 0,0 0 1 0,0 0 2 15,4-3 1-15,6 3-11 16,4-3 1-16,4 3 6 16,-4 0 1-16,0 3-2 0,-3 0 0 15,0 0-2-15,-4-3 1 16,-4 4-3-16,-3-1 1 16,0 3-1-16,-3 0 0 15,-8 4-1-15,1-4 0 16,-8 10-2-16,-3-1 0 15,-7 4-2-15,-7 3 0 16,0-6-5 15,-1-4 1-31,8-2-8 0,4-4 1 16</inkml:trace>
  <inkml:trace contextRef="#ctx0" brushRef="#br2" timeOffset="193040.29">24380 9664 37 0,'-7'35'18'0,"4"-7"-16"0,3-22 28 15,0 7-30-15,0-1 0 16,3-2 0-16,1-1 1 16,-1-3-2-16,1 1 0 15,3-7-5-15,0-7 1 16,4-5-6-16,-1-10 1 15</inkml:trace>
  <inkml:trace contextRef="#ctx0" brushRef="#br2" timeOffset="193227.78">24402 9454 33 0,'7'9'16'0,"7"-2"-9"0,-11-7 25 0,4 0-31 16,4 0 0-16,3 0-3 16,-3 3 0-16,-1 0-9 15,-3 0 1-15</inkml:trace>
  <inkml:trace contextRef="#ctx0" brushRef="#br2" timeOffset="193431.84">24546 9636 41 0,'0'9'20'0,"11"1"-18"0,-4-10 30 15,0 0-32-15,4-3 0 16,-1-1-5-16,4 1 1 16,0-3-6-16,4 0 1 15</inkml:trace>
  <inkml:trace contextRef="#ctx0" brushRef="#br2" timeOffset="193725.51">24783 9523 54 0,'-14'50'27'0,"-4"0"-33"0,11-28 47 0,-4 10-46 0,4 8 0 0,0 11-24 0,-3-4 1 0</inkml:trace>
  <inkml:trace contextRef="#ctx0" brushRef="#br2" timeOffset="194560.03">27086 8676 38 0,'-14'60'19'0,"4"31"-19"0,6-66 21 15,1 9-23-15,-1-2 0 16,-3 9-9-16,0-4 0 16,3-2 8-16,1-10 0 15</inkml:trace>
  <inkml:trace contextRef="#ctx0" brushRef="#br2" timeOffset="194901.92">27072 8598 36 0,'7'25'18'0,"11"3"-15"0,-11-25 33 0,0 1-33 15,4 2 1-15,3-3 1 16,0 0 0-16,3-6-6 15,5-3 0-15,-1 3 5 16,-4-1 1-16,5 1-2 16,-1 0 1-16,-4 6-1 15,-3 0 0-15,-6 4-1 16,-8 5 1-16,-8 1-3 16,-2 2 1-16,-8 4-3 0,-6 0 1 15,-5 0-4-15,1-7 0 16,0 4-6-16,7 3 0 15,7-7-6-15,3 1 1 32</inkml:trace>
  <inkml:trace contextRef="#ctx0" brushRef="#br2" timeOffset="195234.03">27291 9162 55 0,'-7'41'27'0,"3"-9"-33"0,8-26 50 0,-4 3-45 15,3 4 1-15,1-4-6 16,-4 1 1-16,3-7-3 16,-3-3 1-16,7-10-8 15,1-9 1-15</inkml:trace>
  <inkml:trace contextRef="#ctx0" brushRef="#br2" timeOffset="195397.94">27294 8908 46 0,'4'35'23'0,"-1"-7"-25"0,-3-25 41 0,0 4-44 16,4-4 1-16,-4-3-22 15,-4-10 0-15</inkml:trace>
  <inkml:trace contextRef="#ctx0" brushRef="#br0" timeOffset="211236.77">23615 6234 27 0,'0'0'13'0,"11"3"1"0,-11-3 11 0,0 0-22 16,3 0 0-16,4 0 2 15,0 0 0-15,4 0-6 16,3 0 1-16,4 0 3 16,6-3 1-16,8-1-2 15,7 4 1-15,3 0-2 16,-3 0 0-16,3 0-1 0,8 0 1 16,-8 7-1-1,-3-4 0-15,-7 0-1 0,-4 6 0 31,-7 4 0-31,-11 3 0 16,-2 2-1-16,-8 8 0 16,-8-1 0-1,1 0 0-15,0 6 0 0,0 4 0 0,0 2 0 0,4 1 1 16,-1-1 0-16,1-2 1 16,3-1 0-16,3 1 0 0,4-4 0 15,0-3 1 1,-3-9-1-16,-1-3 1 15,-3 0-1-15,-3-4 0 16,-8-6 1-16,-6-2 1 0,-1-8 0 16,-10-11 1-16,-15-10-1 15,-13-4 0-15,0-8 0 16,-4-13 0-16,3 0-8 16,8-1 1-16,6-5-9 15,22 12 1-15</inkml:trace>
  <inkml:trace contextRef="#ctx0" brushRef="#br0" timeOffset="211942.99">24225 5610 27 0,'11'6'13'0,"6"16"0"0,-13-10 13 0,0 1-24 0,-1 6 1 16,1 12 0-16,-4 10 1 16,0 9-5-16,0 10 0 15,-4 15 3-15,1 9 0 16,-1 7-2-16,-3 16 1 0,0 3-1 15,0-10 1-15,3-15-3 16,1-19 0-16,-1-16-5 16,1-9 0-16,3-19-5 15,-4-19 1-15</inkml:trace>
  <inkml:trace contextRef="#ctx0" brushRef="#br0" timeOffset="212845.22">24345 5628 23 0,'0'13'11'0,"7"-4"-3"0,-7-9 14 31,14 0-18-31,8-9 0 16,2 3 2-16,4-1 1 16,4 4-9-16,7 3 1 15,10 3 6-15,8-3 1 16,10-3-2-16,10-3 0 15,5 0-2-15,13-1 1 16,7 1-2-16,11 0 1 0,-4 3-2 16,8 0 0-16,6 3 0 15,8 3 0 1,-1 3 0 0,4 3 0-16,4 4 0 31,3 3 0-16,-7-1 0-15,7 1 1 16,4 0-1-16,3-4 0 0,-14 4 0 0,11 3 0 16,-8-4 0-16,4-5 0 0,-14-4-1 15,11 0 1-15,-11-12 0 16,0-3 0-16,-11-1-1 0,-10-2 1 0,-10-7-1 16,-1-3 0-16,-11-3 1 15,-9-3 0-15,-5 9-1 16,-10 3 1-16,-11 7-1 15,-6-1 1-15,-8 1-1 0,-7 3 1 16,-7 9-2 0,-13 6 1-16,-12 7-1 0,-10 9 1 15,-11 0-1-15,-14 13 1 16,-6 2 0-16,-1 4 1 16,0 13-1-16,-11 2 1 15,1-5 0-15,3 8 0 16,4-2 0-16,6-4 1 15,1-5-1-15,0-1 0 16,3 0 0-16,4-6 0 0,3 0 0 16,0 0 0-16,0-4 0 15,4 1 0 1,0-6 0-16,-4-4 1 0,-10-6-1 16,-11-6 0-16,-7-3 0 15,-14-4 1-15,-4-2-1 16,-10-4 0-16,-21-3 0 15,-11-6 0-15,-7-7 0 32,-21-5 0-32,-25-7-1 31,-4 0 1-15,-20-10 0-1,-18 7 0-15,-25 0-2 0,-21 6 0 16,-29 4-10-16,-13 2 1 0</inkml:trace>
  <inkml:trace contextRef="#ctx1" brushRef="#br2" timeOffset="149599.13">713 6516 0,'0'0'15,"0"0"-15,0 0 16,0 0-16,0 0 16,0 0-16,0 0 15,0 0-15,0 0 16,0 0-16,0 0 15,0 0-15,0 0 16,0 0-16,0 0 16,0 0-1,0 0 1</inkml:trace>
  <inkml:trace contextRef="#ctx0" brushRef="#br2" timeOffset="-202526.26">7243 8689 54 0,'38'16'27'0,"-24"2"-18"0,-6-14 27 0,-16 2-36 15,-6 3 0-15,-10 7 0 16,-26 3 1-16,-10 0-1 15,-14-7 0-15,-28 1 1 16,-15-1 0-16,8-2 0 16,-4-4 0-16,-3-3 0 15,6-3 0-15,1 3-1 16,10 3 1-16,18-6-1 16,21 0 1-16,0 7-1 15,14-1 0-15,11 6-1 16,7 4 0-16,10 3-1 15,11 3 1-15,7 0-1 16,18 0 1-16,28 6 1 0,3 7 0 16,22-1 1-16,-1 4 0 15,-17-4 2-15,-4 4 0 16,-10 6-1-16,-10-7 1 16,-19 10-2-16,-10 4 0 15,-32 5 0-15,-17-6 0 16,-18 7-2-16,-4-7 1 15,1-3 0-15,-8 3 1 16,1 3 0-16,13 1 1 16,4-1-1-16,4 3 1 0,13 1 1 15,15-10 0 1,7 0 1-16,14-3 0 0,14 0 1 16,21-7 1-16,15-5 0 46,13-4 0-46,25-3-1 0,0-3 1 0,11 0-3 0,-7-6 1 16,-11-4-3-16,-4 4 0 0,-3-7-3 16,-7 1 0-16,0-4-5 15,-3 0 1-15,-11 0-6 16,-4 1 0-16,0-4-14 16,-14-6 1-16</inkml:trace>
  <inkml:trace contextRef="#ctx0" brushRef="#br2" timeOffset="-202269.78">6854 9921 72 0,'0'41'36'0,"-7"-13"-44"0,7-15 58 16,-3 9-50-16,3 6 0 0,-11-3-3 15,4-3 0 1,-3 6-4-16,-1-3 1 16,1-12-13-16,-8-1 1 0</inkml:trace>
  <inkml:trace contextRef="#ctx0" brushRef="#br2" timeOffset="-201758.89">5532 11188 49 0,'-4'41'24'0,"1"-7"-15"0,3-27 33 0,0-1-37 16,0 0 1-16,0 7 3 15,0 2 0-15,0 11-12 16,0 2 0-16,3-3 7 16,1-6 1-16,3-4-6 15,-4-2 0-15,4-10-6 16,4-6 1-16,-1-13-12 16,1-12 1-16,0-3-3 15,-1-7 1-15</inkml:trace>
  <inkml:trace contextRef="#ctx0" brushRef="#br2" timeOffset="-201578.75">5599 10887 48 0,'0'16'24'0,"10"-1"-23"0,-10-11 44 16,4-1-43-16,3 0 1 15,-7 3 0-15,3-3 0 16,4 0-5-16,4 1 1 15,0-4-4-15,6 0 0 16,-6-4-11-16,-1-2 0 16</inkml:trace>
  <inkml:trace contextRef="#ctx0" brushRef="#br2" timeOffset="-201325.52">5768 11204 60 0,'0'25'30'0,"0"-6"-26"16,0-16 51-16,0 3-52 16,0 0 0-16,3 1 1 15,5-7 0-15,2 0-6 16,-6 3 1-16,6 0 1 15,4-3 1-15,7-3-7 16,-6-3 0-16,-1-1-15 16,-4-5 1-16</inkml:trace>
  <inkml:trace contextRef="#ctx0" brushRef="#br2" timeOffset="-201099.78">5708 11373 55 0,'28'57'27'0,"-14"-57"-20"0,-7 0 35 16,4 3-42-16,3 0 1 16,7-6 0-16,7 3 0 0,4 0-3 15,7 0 0-15,-4-3-10 16,-3-4 1-16,0-8-5 15,0-4 0-15</inkml:trace>
  <inkml:trace contextRef="#ctx0" brushRef="#br2" timeOffset="-200885.95">6350 11216 63 0,'-4'63'31'0,"-17"28"-39"16,21-66 59-16,-7 10-52 15,4 12 1-15,-1 0-7 16,-3 3 0-16,4 0-4 0,-1-15 0 16,-6-20-6-16,2-12 1 15</inkml:trace>
  <inkml:trace contextRef="#ctx0" brushRef="#br2" timeOffset="-200196.03">6311 8328 60 0,'-3'25'30'0,"-1"0"-32"0,8-18 60 16,-4 2-56-16,0 4 0 16,0-4 1-16,0 1 0 15,0-7-5-15,0 0 1 0,3-9 2 16,4-4 0-16,0-6-1 15,4 1 0-15,-1-10 0 16,5-10 0-16,9-2-1 16,1-4 1-16,0 0 0 15,-1 7 1-15,1 5 0 16,0 10 0-16,-4 7-1 16,4 12 1-16,-4 6 0 15,-4 7 0-15,5 12-1 16,-8 6 1-16,0-3-5 15,0 4 1-15,-3-1-8 16,-1-3 1-16,-3-12-10 16,4-7 0-16</inkml:trace>
  <inkml:trace contextRef="#ctx0" brushRef="#br2" timeOffset="-199441.56">7959 8764 45 0,'-21'-25'22'0,"13"-6"-12"0,5 21 29 16,-1 4-35-1,4-3 0-15,-3 2 4 16,3 1 1-16,-7 6-9 0,7 6 0 16,-4 10 7-16,4 12 1 15,0-3-2-15,0 16 1 16,0 16-2-16,0 27 1 16,-14 26-1-16,7-7 0 31,-3 26-1-31,-5 18 0 0,1 16-1 0,0 7 0 47,-3 15-2-47,-1 0 1 31,7-3-2-31,-6-4 0 0,6-27-1 0,1-13 0 0,2-22-3 47,5-25 0-47,3-19-5 0,0-19 1 47,11-28-11-47,6-25 0 31,4-22-6-31,1-15 1 0</inkml:trace>
  <inkml:trace contextRef="#ctx0" brushRef="#br2" timeOffset="-198772.88">8770 9354 59 0,'-3'40'29'0,"13"-2"-23"0,-6-22 49 0,-1 15-52 15,1 0 0-15,-4 23 0 16,3 9 1-16,1 12-5 15,-1 6 0-15,4 7 2 16,-3-6 1-16,3-7-2 16,-7-12 0-16,3-13-2 15,1-16 0-15,0-18-2 16,-4-16 0-16,0-19-2 16,-4-22 1-16,0-15-1 15,1-13 0-15,-8-13 1 16,-6-2 1-16,-1-7 1 15,-3 12 1-15,3 1 1 16,8 3 1-16,3 15 0 0,7 4 1 16,7 12 0-16,3 6 1 15,8 4-1-15,7 5 1 16,6 1-1-16,1 13 0 16,7 2 1-16,10 10 1 15,-13 6 1-15,6 6 1 16,-3 4 0-16,-4 12 1 15,-3 3-2-15,-15-3 1 16,-6 13-2-16,-11 12 1 16,-4 7-5-16,-17 5 0 0,-10 4-5 15,-12-12 1-15,1-11-6 16,3-8 0-16,7-16-9 16,4-4 0-16</inkml:trace>
  <inkml:trace contextRef="#ctx0" brushRef="#br2" timeOffset="-198455.84">9112 10291 61 0,'-3'41'30'0,"-1"3"-34"0,8-31 51 0,-4-1-47 0,3 4 1 16,1-1-2-16,-1-5 0 16,1-7-1-16,3-9 0 15,7-7-9-15,-10-12 1 16,6-3-7-16,4-16 0 15</inkml:trace>
  <inkml:trace contextRef="#ctx0" brushRef="#br2" timeOffset="-198261.63">9151 9837 44 0,'7'34'22'0,"7"23"-14"0,-14-45 35 0,0-6-42 0,0 4 0 0,4-4-1 0,-1 0 0 0,1 1-5 16,3-4 0-16,0 0-10 16,7-3 1-16</inkml:trace>
  <inkml:trace contextRef="#ctx0" brushRef="#br2" timeOffset="-198082.65">9335 10251 58 0,'0'31'29'0,"21"-19"-33"0,-11-12 48 15,4-3-45-15,4-3 0 16,3 0-5-16,0-1 1 15,1-2-7-15,2-7 0 0,-6 1-4 16,-4-1 1 0</inkml:trace>
  <inkml:trace contextRef="#ctx0" brushRef="#br2" timeOffset="-197885.68">9659 10153 55 0,'-7'41'27'0,"-4"37"-33"0,8-59 56 0,3 13-50 15,0 8 1-15,3-5-2 16,1 3 1-16,3-4-5 16,-3-6 0-16,-1-9-11 15,-3-10 1-15</inkml:trace>
  <inkml:trace contextRef="#ctx0" brushRef="#br2" timeOffset="-197211.11">10224 9247 49 0,'-11'22'24'0,"11"9"-11"0,3-12 35 0,-3 0-43 0,0 9 1 0,0 19 1 0,0 0 1 0,0 25-11 0,0 7 0 0,4 6 6 0,-4-23 1 0,0 32-4 0,4-25 1 15,-4-19-3-15,3-9 0 0,-3-16-1 0,4-22 0 0,-1-18-2 16,-3-26 0-16,0-15-1 31,0-10 1-31,0-16 0 0,-7 4 1 32,-4-13 1-32,1 0 1 15,3 6 1 32,3 4 0-47,4 15 1 31,7 6 1-15,0 10 0-16,0 9 1 16,11 13 0-16,3 6 0 0,11 10 2 0,3 5 0 0,4 4 1 15,7 0 1-15,3 3-1 0,-6-3 0 0,-5 0-1 0,-6 3 1 0,-7 12-4 0,-11 13 1 0,-10 10-3 0,-11 9 1 0,-11 3-5 0,-7 12 1 16,-3 4-4-16,-4-6 0 0,0-10-5 15,1-3 1-15,-1-10-8 16,11-6 1-16</inkml:trace>
  <inkml:trace contextRef="#ctx0" brushRef="#br2" timeOffset="-196954.01">10661 10225 55 0,'-7'47'27'0,"3"13"-34"0,4-47 49 0,4-1-43 0,-4 1 0 16,3-4-5-16,1-9 1 15,3-6-2-15,4-10 0 16,-1-15-8-16,-3-10 1 16</inkml:trace>
  <inkml:trace contextRef="#ctx0" brushRef="#br2" timeOffset="-196786.94">10735 9739 60 0,'0'22'30'0,"4"-15"-44"0,-1-4 59 0,-3-3-47 16,4 0 1-16,-4 0-15 15,7-7 1-15,-4-11 8 16,4-1 1-16</inkml:trace>
  <inkml:trace contextRef="#ctx0" brushRef="#br2" timeOffset="-196265.59">8696 8510 62 0,'4'16'31'0,"38"21"-28"0,-25-30 57 0,12-1-56 16,20-3 1-16,15 0 3 15,31-6 1-15,28-9-11 16,22-4 0-16,28-9 6 16,21-7 1-16,3-2-5 0,15 0 1 15,-25 5-8 1,-18 10 0-16,-28 13-9 0,-35 12 0 16,-32 1-8-16,-28 2 1 15</inkml:trace>
  <inkml:trace contextRef="#ctx0" brushRef="#br2" timeOffset="-195681.68">11755 8272 49 0,'3'-16'24'0,"-6"16"-16"0,3 0 35 16,0 0-38-16,-7 10 0 15,-4-4 3-15,-3 25 0 16,-4 26-9-16,1 21 0 16,2 26 7-16,5 34 1 15,3 31-2-15,7 16 0 16,7 37-2-16,3 7 1 0,5 22-3 15,-1 0 1-15,-4-25-4 16,1-13 1-16,-1-40-8 16,-3-23 0-16,-3-37-14 15,-11-31 1-15</inkml:trace>
  <inkml:trace contextRef="#ctx0" brushRef="#br2" timeOffset="-194117.81">3711 9956 45 0,'-3'41'22'0,"-4"-16"-11"16,14-22 23-16,-7 3-31 15,0 0 0-15,3 1 1 16,4-1 0-16,0-3-4 16,7-3 1-16,8-9 4 15,2-10 0-15,8-19-1 0,7-9 0 16,10-16-2-16,-6-9 1 15,-1-9-2-15,-7-10 0 16,-10-3-2-16,0-10 1 16,-15 7-1-16,1-3 1 15,-18 6-3-15,3 12 1 16,-13 13-1-16,6 13 0 16,-10 12-1-16,3 19 1 15,-3 15-1-15,0 17 0 0,0 18 2 16,3 19 1-1,-3 12 0-15,0 7 1 0,7 18 0 16,10 7 1-16,4 9 0 16,11 0 1-16,6 1-1 15,4 2 1-15,8-15-1 16,-8-10 0-16,0-9-2 16,-3-16 0-16,-4-12-6 15,3-20 0-15,1-8-10 16,3-20 1-16</inkml:trace>
  <inkml:trace contextRef="#ctx0" brushRef="#br2" timeOffset="-193891.19">4255 9786 63 0,'-8'32'31'0,"-6"2"-32"0,7-24 54 16,7-1-53-16,-7 4 1 16,4-1 1-16,3-2 0 15,0-4-7-15,0-9 1 16,10-10-9-16,-3-6 0 16,-3-9-5-16,3-9 0 15</inkml:trace>
  <inkml:trace contextRef="#ctx0" brushRef="#br2" timeOffset="-193724.04">4255 9517 53 0,'10'25'26'0,"4"-9"-31"16,-10-16 46-16,-1 0-42 0,4 0 0 0,4-4-4 15,-1 1 0-15,5 3-4 16,-1 3 1-16,0 1-6 15,3-1 0-15</inkml:trace>
  <inkml:trace contextRef="#ctx0" brushRef="#br2" timeOffset="-193292.6">4445 9739 44 0,'4'25'22'0,"3"-9"-22"0,-7-16 40 0,7 0-40 15,-4 0 1-15,4 0 0 0,4-6 0 16,-1 0-2-16,1-4 1 15,-4 1 0-15,4-1 1 16,-1 1-1-16,4 0 0 16,0 2 1-16,1 1 0 15,2 3-1-15,-6 3 1 16,-1 3-1-16,-6 0 1 16,3 0-1-16,0 0 1 15,4 1-1-15,-11-1 0 16,3 0-1-16,-3-3 1 0,7 0-1 15,-7 3 1-15,4 0-1 16,-4-3 0-16,7-3 0 16,-4-6 1-16,4-4-1 15,4-3 0-15,-4-2 0 16,4 2 1-16,-8 0-1 16,8-3 1-16,3 1 0 15,7-1 0-15,-7 3 2 16,7 4 1-16,4 5-1 15,0 7 1-15,-1 7-1 16,1 5 1-16,3 1-1 16,0 5 1-16,-6 4-5 15,-1-3 0-15,-4 0-14 16,-2-6 1-16</inkml:trace>
  <inkml:trace contextRef="#ctx0" brushRef="#br2" timeOffset="-192048.62">3457 10508 43 0,'0'18'21'0,"11"-5"-7"0,-8-10 22 16,4 0-32-16,-7 4 0 15,0 2 2-15,0 7 1 16,-7 2-9-16,4 1 1 16,-4 0 4-16,3 0 1 15,-6 0-3-15,3-4 0 0,0-2-2 16,3-7 1-16,4-6-2 16,0-3 1-16,0-9 0 15,11-7 0-15,-4-6 0 16,7-4 0-16,3 1-1 15,-2 3 1-15,2-3 0 16,1 3 0-16,3 3-1 16,-3 0 1-16,-8 9 0 15,1 4 1-15,-1 6 0 16,-6 3 0-16,3 6 0 16,0 7 1-16,-7 2-1 15,0 4 1-15,0 0-1 16,0 3 0-16,0 0 0 15,0 3 1-15,0 0-1 16,0 0 0-16,0-3-3 0,0-9 0 16,11-4-6-16,-8-9 1 15,15-9-8-15,-8-7 1 16</inkml:trace>
  <inkml:trace contextRef="#ctx0" brushRef="#br2" timeOffset="-191790.16">3806 10501 72 0,'4'19'36'0,"7"6"-46"0,-4-25 71 0,0 0-60 16,3 3 1-16,11 1-1 15,1-4 1-15,9 0-3 16,5 0 0-16,-5-4-3 16,-2-2 1-16,-8-3-7 15,0-4 0-15,-3-9-11 16,-8-3 1-16</inkml:trace>
  <inkml:trace contextRef="#ctx0" brushRef="#br2" timeOffset="-191488.51">3990 10363 52 0,'-4'19'26'0,"15"-28"-22"0,-7 9 39 16,3-3-41-16,10 0 0 15,-3 6 4-15,11-6 1 16,-4 9-8-16,4 3 1 16,0 1 4-16,-4 5 0 15,-7 14-2-15,-11 2 0 16,-3 7-5-16,-3 2 1 16,-8-2-6-16,-3-10 1 0,-3-6-11 15,2-3 1-15,1-10-2 16,11-9 1-16</inkml:trace>
  <inkml:trace contextRef="#ctx0" brushRef="#br2" timeOffset="-190943.11">4681 10592 57 0,'-14'47'28'0,"-17"4"-36"0,20-45 57 0,0 3-48 0,-6-6 0 15,3 1 0-15,-8-1 0 16,5 0-2-16,6-3 1 15,-6-10 1-15,6-8 0 16,4-11-2-16,7 1 0 16,7-6-1-16,0-1 0 15,7 7 0-15,7 3 0 16,4 6 0-16,7 6 1 16,-11 7 0-16,7 12 1 15,-7 7 1-15,8 0 0 0,-8-4-1 16,0 3 1-16,0-2-1 15,4 2 0-15,-1-2-1 16,5-1 1-16,-1-2 0 16,4-4 1-16,-4-3 0 15,0-3 1-15,4-4 0 16,-11 1 0-16,0 3 1 16,-3-3 0-16,-8-4-1 15,-10-6 0-15,0-2-2 16,-17-11 0-16,3 1-1 15,-15-6 0-15,-2-1-8 16,2 7 0-16,-13 0-8 16,-7 9 0-16</inkml:trace>
  <inkml:trace contextRef="#ctx0" brushRef="#br2" timeOffset="-179060.28">28547 16409 26 0,'0'-3'13'0,"7"-6"-4"16,-7 9 13-16,7 0-19 16,-7 0 0-16,0 0 3 15,3-3 0-15,1-1-8 16,-1 1 1-16,-3 3 4 16,0-9 1-16,0 3-2 15,-7-1 0-15,-3 1-2 16,-1-3 1-16,-3 2-1 15,-3-2 0-15,-5 3 0 16,5-1 0-16,-4 7-1 0,6 4 1 16,1 5-1-16,0 4 0 15,0-1-1-15,4 1 1 16,2 5-1 0,1-2 1-1,4 0 0 1,6 3 1-16,1-1-1 0,7-2 1 0,6-3 1 15,4-4 1-15,4-3 1 0,3-3 0 16,0-6-1-16,-3-3 1 16,-4-3 0-16,0-4 0 15,-3-3 0-15,-4-6 0 16,-3 1-1-16,-4-1 0 0,-4 0-2 16,-6 9 1-16,-4 1 0 15,-4 2 0 1,-3 4-2-1,-4 3 1-15,1 6 0 0,-4 0 0 16,0 10-1-16,3-1 1 0,0 1-1 16,4 5 0-1,-4 1 0 17,8 6 1-32,3-3-1 0,3 0 1 31,4-3 0-31,7 0 0 0,4-7 0 0,3-2 1 15,4-7-1-15,-1-9 1 0,1-4 0 0,0-5 0 16,-1-4 0-16,-3 0 0 0,0 0 0 16,-6 0 1-16,-1 4-1 15,-4-1 0-15,-3 0-1 16,-7 4 0-16,-4 5 0 0,-3 1 1 16,-3 3-1-16,-4 0 0 15,-1 3 0-15,5-3 0 16,-1 6 0-16,0 0 0 15,4 6-1-15,4 1 0 16,3 9 1-16,0-4 0 16,3-2-1-1,4-1 1-15,4-2-1 0,6-7 1 16,8 0 0-16,3-3 1 16,11 0-1-1,-7-6 1 1,-4-4 0-16,-4-2 1 0,1-4-1 31,-7-3 0-31,-1 1-1 16,-6 2 1-16,-1 0-1 0,-3 1 0 15,0 2 0-15,-7 1 0 16,-3 5 0-16,-8 4 0 0,-3 3 0 0,0 0 0 0,-1 3 0 16,1 0 1-16,7-3-1 15,-4 7 0-15,8 2-1 16,-1 7 1-16,1 3-1 15,3-1 1-15,7 4-5 16,0-6 1-16,7-7-10 16,3-5 1-1,4-14-3-15,4-6 0 16</inkml:trace>
  <inkml:trace contextRef="#ctx0" brushRef="#br2" timeOffset="-177452.81">31725 14311 34 0,'25'-15'17'0,"-7"2"-14"16,-11 10 29-16,0 3-26 15,0-3 0-15,-4-3 3 16,1-4 1-16,-4 4-13 15,0-3 1-15,-4-1 7 16,-3 1 1-16,-3 2-4 16,-1 1 1-16,1 3-3 15,-1 3 1-15,-3 3-1 16,0-3 1-16,0 3-1 16,3-3 1-16,0 3-1 15,1 1 1-15,3 2-1 0,0 6 1 16,3 1-1-16,4 6 1 15,4 3-1-15,-1 6 1 16,4-6-1-16,4-6 1 16,-4-4-1-16,4-2 1 15,6-1 0-15,1 0 1 16,-1-9-1 0,1-6 1-16,-4-6 0 0,0 2 0 15,-3-6-1-15,0-2 1 16,-4-1-2-16,-4-6 1 0,-3 3-2 15,-3 3 1-15,-4 3 0 16,-4 4 0-16,-3 5 0 16,0 4 0-16,0 6 0 15,3 1 0-15,0-1 0 16,1 3 0-16,-1 3-1 16,4 7 1-16,0 3-1 15,4 0 0-15,-1 3 0 16,4-4 1-16,0-2-1 15,4 0 1-15,-4-4 0 16,7-5 0 0,3-4 0-16,8-13 1 0,0-5-1 15,3-4 1-15,-7 0 0 16,3 3 0-16,-6-6-1 16,0 4 0-16,-8 2 0 15,-3-3 0-15,-3 0-1 16,-4 1 1-16,-8 2-1 0,-2 3 1 15,-1 4-1-15,4 6 1 16,0 6-1-16,0 3 0 16,0 0 0-16,-4 7 0 15,4 0-1-15,0-4 0 16,3 0 0 15,4 1 0-31,4 2 1 0,3 1 0 0,3-1 0 0,4 4 1 0,4-3 0 16,-1 2 0-1,8-8 1-15,3-7 0 0,0-7 1 16,4-8 0-16,-4 5 0 16,0-5 0-1,-10-11 0 1,-7 4 0 0,-8-3-1-16,-3 7 1 15,-4 2-2-15,-3 0 1 16,-3 4-1-1,6 9 1-15,-3 6-1 0,0 0 0 0,0 6-1 16,0 7 1 0,0 3-2-1,3 6 1 32,4 0-2-16,3 0 0-31,1 0-4 0,3-3 0 32,3-9-11-32,-6-13 0 0</inkml:trace>
  <inkml:trace contextRef="#ctx0" brushRef="#br2" timeOffset="-175471.98">26462 16397 38 0,'0'12'19'0,"3"4"-11"16,-3-10 19-16,0 4-24 15,0 5 1-15,0 7 3 16,0 6 0-16,-3 1-9 0,-1 8 0 16,-6 7 6-16,3 6 0 15,0 4-3-15,0-4 1 16,-8-3-2-16,5-6 0 16,-1-10-1-16,4-3 1 15,4-12-5-15,6-10 1 16,4-6-6-16,0-12 1 15,0-4-6-15,4-15 1 16</inkml:trace>
  <inkml:trace contextRef="#ctx0" brushRef="#br2" timeOffset="-175141.85">26444 16306 36 0,'-3'3'18'0,"10"6"-18"15,-7-9 29-15,10 0-27 16,-3 0 1-16,4-3 2 16,0 0 1-16,3 3-6 15,3 0 0-15,4 0 5 16,4-3 0-16,3 0-1 16,1 0 0-16,-5 0-1 15,-3 3 1-15,1 0-2 16,-1 6 1-16,-4 3-1 0,-2 7 0 15,-8 3-1-15,-7 6 0 16,-4 3-1-16,-3 3 0 16,-4 1-1-16,-13 5 1 15,-8-2-3-15,-7-1 1 16,-3-2-5-16,3-4 0 16,4-3-10-16,7-6 1 15</inkml:trace>
  <inkml:trace contextRef="#ctx0" brushRef="#br2" timeOffset="-174767.66">26635 16930 44 0,'0'6'22'0,"0"13"-16"16,0-16 30-16,0 0-34 15,0 0 0-15,-4 7 1 16,4 2 0-16,-3 1-5 0,-1 2 1 16,1 11 2-16,-1-4 0 15,1-4-5-15,3-2 1 16,0-3-8-16,3-10 1 16,4-10-5-16,-3-8 1 15</inkml:trace>
  <inkml:trace contextRef="#ctx0" brushRef="#br2" timeOffset="-174572.26">26723 16735 44 0,'0'22'22'0,"0"-6"-27"0,0-16 39 0,0 0-35 15,0 0 1-15,0 0-21 16,0 0 0-16,-4-6 20 16,-3-1 0-16</inkml:trace>
  <inkml:trace contextRef="#ctx0" brushRef="#br2" timeOffset="-174135.26">26758 17058 37 0,'4'16'18'0,"-15"-13"-18"0,11 0 33 0,0-3-29 16,0 0 1-16,7-6 1 15,0 3 0-15,4-3-9 16,-1-1 1-16,1 1 0 16,3 0 1-16,4-4-12 15,-4-8 0-15</inkml:trace>
  <inkml:trace contextRef="#ctx0" brushRef="#br2" timeOffset="-173851.93">27093 16789 42 0,'-3'15'21'0,"-8"17"-13"0,8-23 29 15,-1 1-35-15,-3 8 1 16,-3 7 2-16,-1 10 0 16,0 3-7-16,1 12 1 0,-1-6 3 15,1 6 1-15,3 3-10 16,0-3 1-16,-1-12-10 15,8-16 1-15</inkml:trace>
  <inkml:trace contextRef="#ctx0" brushRef="#br2" timeOffset="-172500.12">31380 13145 43 0,'0'3'21'0,"3"13"-11"0,-3-13 22 16,0 3-30-16,0 0 1 15,0 10 2-15,0 9 0 16,0 0-6-16,0 10 0 15,-3 12 3-15,-1-6 1 16,1 6-2-16,-1 0 1 16,-3-7-3-16,0-2 1 15,0-7-1-15,0-12 0 16,0-6 0-16,3-4 0 16,4-15-1-16,4-7 1 0,-4-2 0 15,3-7 0-15,-3-10 0 16,4-5 1-16,3-1 0 15,0 0 0-15,3-9-1 16,5 10 1-16,-1-1-1 16,3 7 1-16,1 3 0 15,3 2 1-15,7 8-1 16,-3-1 1-16,3 0 0 16,1-3 0-16,-1-3-1 15,0 3 1-15,-7 6 0 16,0 7 1-16,-3 6-1 15,-4 6 1-15,-7 6 0 16,-3 7 0-16,-4 0-1 16,0 9 1-16,-4-3-2 15,-3 3 0-15,-11 6-2 32,-6-6 1-32,-5 0-3 0,-2-3 0 0,-1-3-5 0,4 0 0 15,7-7-7-15,3-2 0 16</inkml:trace>
  <inkml:trace contextRef="#ctx0" brushRef="#br2" timeOffset="-172230.07">31651 13615 56 0,'-14'35'28'0,"0"2"-35"16,14-27 50-16,0 12-44 16,4 3 1-16,-1-6-1 15,4-7 1-15,0-2-5 16,0-4 0-16,0-12-10 15,-3-19 1-15</inkml:trace>
  <inkml:trace contextRef="#ctx0" brushRef="#br2" timeOffset="-172046.11">31732 13280 55 0,'4'9'27'0,"-4"16"-34"0,0-25 44 16,3 3-38-16,-3-3 0 16,4-3-26-16,3-3 1 15,-7-3 26-15,4-1 0 16</inkml:trace>
  <inkml:trace contextRef="#ctx0" brushRef="#br2" timeOffset="-169572.53">28713 16303 13 0,'-4'0'6'0,"4"3"8"0,0-3 3 16,0 0-13-16,0 0 1 15,0 0 1-15,7-3 1 16,0 0-9-16,0-4 1 16,4 1 5-16,-1 0 1 15,5-4-2-15,-1 1 0 16,3-4 1-16,1 1 0 15,0-4 0-15,3 0 1 0,-4 1-1 16,1-1 0-16,0 4 0 16,3-1 0-16,0-3-2 15,4 1 1-15,-4-4-2 16,4-6 1-16,-4 6-1 16,0 3 1-16,0 1-1 15,0-1 1-15,0 0 0 16,1 1 1-16,-1-1-1 15,0 0 0-15,4-3 0 16,-1 1 1-16,1-1-1 16,3 0 0-16,-3 0-1 15,0 0 1-15,-4 4-1 16,0-1 1-16,0 7-1 16,0-7 1-16,-3 3-2 15,-4 1 1-15,4-1-1 16,-4 1 1-16,3-4-1 15,1 0 1-15,0 1-1 16,-1 2 1-16,1 1-1 0,0-1 1 16,-1 0 0-16,1 4 0 15,-4 0-1-15,0-1 1 32,0-2 0-32,0-1 0 0,4 7 0 0,0-4 0 15,-1-2 0-15,1 3 0 16,-1-7 0-16,1 3 0 15,0 1-1-15,-1-1 1 16,-3 4-1-16,4-1 1 0,-4 1-1 16,0-4 1-16,0 1 0 15,1-1 0-15,-1 1 0 16,0-4 1-16,0 4-1 16,4 2 1-16,-8 1-1 15,1-1 1-15,-1 4-1 16,1 0 0-16,-4 0-1 15,4-1 1-15,-1 1-1 16,1-3 0-16,-1 2 0 16,1-5 0-16,3 2 0 15,0-2 0-15,0 2 0 16,0 1 1-16,0 0-1 16,1-1 1-16,-1 1-1 15,0 3 0-15,0-1 0 16,0 4 1-16,0 0-1 15,0 0 0-15,0-7 0 16,0 4 0-16,1 0 1 0,-1 0 0 16,0-4-1-16,0 1 1 15,0-1-1-15,0 1 1 16,0-4-1-16,4 1 1 16,-1-1-1-16,1 1 0 15,0-1 0-15,-1 1 1 16,1 2-1-16,-4-2 0 15,0 2 1-15,0 1 0 16,0 0-1-16,1-1 0 0,-5 7 0 16,4-3 0-16,-7-4 0 15,0 4 0-15,4-3 0 16,0-1 0-16,-1 1 0 16,1-1 0-16,-1 1 0 15,1 0 0-15,-1-1 0 16,1 1 0-16,3-4 0 15,0 4 0-15,0-1 0 16,0-2 1-16,1 2-1 16,-1 1 0-16,0 3 0 15,-4-4 1-15,1 1-1 16,0 3 1-16,3-1-1 16,0 1 1-16,0 0-1 15,0-3 0-15,0-1-1 16,4 1 1-16,-1-4 0 15,1 1 0-15,0-1 0 16,-1-3 1-16,4 4-1 0,-3-1 1 16,0 4-1-16,-1-1 1 15,1 4 0 1,0 6 0-16,-4-3-1 0,0-3 1 16,0 0-1-16,-3-1 0 15,-1-2 0-15,-3-1 0 47,7 1-1-47,4-7 1 0,0 4 0 47,6-1 0-47,-3 1 0 16,1-1 0-16,-1 1 0 0,0-4 0 15,0 0 0-15,0 1 0 16,0 5 0-16,4-2 0 0,0-1 0 15,-4 4 0-15,0-1 0 0,4 1 0 0,-7-4-1 16,-4 7 0-16,0 0-5 0,-4 0 1 16,-3 2-7-16,-7 1 1 0,-10-6-15 0,-4-4 1 0</inkml:trace>
  <inkml:trace contextRef="#ctx0" brushRef="#br2" timeOffset="-166494.08">25696 16494 43 0,'-3'6'21'0,"10"-15"-11"0,-7 9 22 15,7-3-30-15,0 0 1 0,4 3 2 16,3 3 0-16,3 0-6 16,4 0 0-16,1 3 4 15,2-3 0-15,-2 4-3 16,2-4 1-16,-3-3-5 16,-3 0 0-16,0-3-8 15,-4 3 1-15,-4 0-5 16,1-4 1-16</inkml:trace>
  <inkml:trace contextRef="#ctx0" brushRef="#br2" timeOffset="-166297.81">25795 16679 37 0,'-10'25'18'0,"6"-12"-11"0,4-10 31 15,0 0-33-15,7 0 1 16,-3 3 1-16,6-3 1 15,1 1-11-15,3-1 1 16,4 0 6-16,-1-3 0 16,1 3-12-16,3-3 1 15,-3-6-9-15,-4 3 0 16</inkml:trace>
  <inkml:trace contextRef="#ctx0" brushRef="#br2" timeOffset="-165382.99">23975 15926 40 0,'7'16'20'0,"7"0"-14"0,-11-13 26 16,-3 3-28-16,4 4 0 16,-4-1 2-16,0 3 0 15,0 4-8-15,0 0 1 16,-7 3 5-16,-4 6 0 16,-6 9-3-16,-8 4 1 15,0-4-1-15,-3 1 0 16,-4 2-2-16,4 1 1 15,0-3 0-15,3 2 0 16,1 10-1-16,2 3 1 0,5-3 0 16,3 4 0-16,3-1 0 15,4-3 1-15,0-3-3 16,3-10 0-16,4-9-5 16,4-3 1-16,3-6-10 15,7-3 1-15</inkml:trace>
  <inkml:trace contextRef="#ctx0" brushRef="#br2" timeOffset="-165050.58">24342 16368 48 0,'-7'10'24'0,"-7"-1"-19"0,6-6 37 16,-2 4-41-16,-4 2 0 15,-11 7 1-15,0 3 0 16,-6 3-3-16,-1 6 1 15,-3 6 0-15,3 4 1 0,7 6-5 16,0 3 0-16,4-3-8 16,4-10 1-16,3-15-5 15,3-16 0-15</inkml:trace>
  <inkml:trace contextRef="#ctx0" brushRef="#br2" timeOffset="-164812.72">24081 16321 31 0,'3'7'15'0,"11"12"-9"16,-10-13 24-16,-1 6-27 16,1 10 0-16,-1 0 3 15,1 6 1-15,3 4-8 16,-4 2 0-16,1 4 4 0,0 3 1 15,-4 3-3-15,3-4 0 16,-3 1-8-16,4-9 1 16,-1-11-8-16,4-5 1 15</inkml:trace>
  <inkml:trace contextRef="#ctx0" brushRef="#br2" timeOffset="-164546.15">24306 16729 25 0,'-10'28'12'0,"3"4"-3"0,3-23 12 15,-3 4-17 1,0-1 1-16,0 4-1 15,4 0 1-15,-1-4-8 16,4-6 0-16,-4 1 0 16,4-4 0-16,0-3-7 15,11-10 0-15</inkml:trace>
  <inkml:trace contextRef="#ctx0" brushRef="#br2" timeOffset="-164347.75">24356 16569 39 0,'-4'13'19'0,"4"2"-21"0,0-11 33 16,0-1-30-16,4 0 0 15,-4-3-1-15,7 3 0 16,3-3-7-16,1-3 0 15,0-7-4-15,-4 4 1 16</inkml:trace>
  <inkml:trace contextRef="#ctx0" brushRef="#br2" timeOffset="-164105.16">24398 16842 39 0,'11'3'19'0,"10"0"-26"15,-14-6 34-15,7 3-31 16,-3 0 0-16,-4-3-15 15,3-3 0-15</inkml:trace>
  <inkml:trace contextRef="#ctx0" brushRef="#br2" timeOffset="-163835.79">24567 16773 40 0,'-14'35'20'0,"4"2"-26"0,10-27 33 0,0 5-28 16,-4 4 0-16,1 6-9 15,-1 3 1-15,4 1 4 16,-7-4 1-16</inkml:trace>
  <inkml:trace contextRef="#ctx0" brushRef="#br2" timeOffset="-163382.66">24783 16833 35 0,'0'12'17'0,"0"10"-8"15,0-22 28-15,0 6-32 16,-4 7 0-16,1 6 0 16,-4 3 1-16,-8 3-9 15,-2 9 1-15,-1 1 2 16,-3 2 0-16,0-5-12 16,3-4 0-16,4-9-3 15,3-7 0-15</inkml:trace>
  <inkml:trace contextRef="#ctx0" brushRef="#br2" timeOffset="-163009.98">25164 16425 41 0,'-14'25'20'0,"-15"-3"-17"0,22-9 37 0,4 5-38 15,-8 11 1-15,-3 2 0 16,-7 10 1-16,-4 9-6 16,-3-3 1-16,0 9 3 15,0 4 0-15,-1-7-2 16,8-6 0-16,3-12-7 16,4-7 1-16,4-9-9 15,3-13 1-15</inkml:trace>
  <inkml:trace contextRef="#ctx0" brushRef="#br2" timeOffset="-162780.36">24888 16557 42 0,'-7'15'21'0,"14"-15"-19"0,-3 0 31 16,3 3-31-16,0 7 0 16,4 2 0-16,-1 1 0 15,1-4-9-15,3 1 0 16,-3-4-5-16,-4 0 0 0</inkml:trace>
  <inkml:trace contextRef="#ctx0" brushRef="#br2" timeOffset="-162500.48">25083 16855 44 0,'-8'6'22'0,"1"19"-21"16,4-16 36-16,-1 1-35 0,-3 2 0 15,0 4 0 1,0 0 1-16,0 2-4 0,4 4 0 31,-1-9-2-15,4 3 1-16,4-10-12 0,3-9 0 0</inkml:trace>
  <inkml:trace contextRef="#ctx0" brushRef="#br2" timeOffset="-162318.43">25135 16695 22 0,'4'6'11'0,"-1"-3"-28"16,5-6 3-16</inkml:trace>
  <inkml:trace contextRef="#ctx0" brushRef="#br2" timeOffset="-162081.12">25167 16914 44 0,'-3'16'22'0,"27"-13"-31"0,-17-9 45 15,4-1-40-15,7 7 0 16,-4-3-19-16,3-6 0 16</inkml:trace>
  <inkml:trace contextRef="#ctx0" brushRef="#br2" timeOffset="-161825.89">25329 16914 48 0,'-10'31'24'0,"-1"4"-23"15,11-26 39-15,0 1-39 16,0 9 0-16,4-4-3 15,-1 1 0-15,1-3-10 16,3-7 0-16,4-9-2 16,3-4 0-16</inkml:trace>
  <inkml:trace contextRef="#ctx0" brushRef="#br2" timeOffset="-161464.52">25534 15895 48 0,'7'72'24'0,"14"10"-27"0,-10-54 46 0,-1 22-40 16,5 10 1-16,-1 21 5 16,0 10 0-16,-4 16-11 15,-3-4 0 1,-7 4 5-16,-7 15 0 0,-17-9-13 15,-15-3 1-15,-11-22-9 16,-9-10 0-16</inkml:trace>
  <inkml:trace contextRef="#ctx0" brushRef="#br2" timeOffset="-159195.75">25541 10918 27 0,'7'13'13'0,"4"-7"-4"0,-8-3 14 0,4-3-20 16,-3 4 1-16,3 2 2 15,4 3 0-15,-1 4-7 16,-3 12 1-16,0-6 4 16,0-4 0-16,0-2-2 15,0-4 1-15,0-9-2 16,-3-9 1-16,7-10-2 15,3-12 0-15,7-13-3 16,7-3 0-16,7-25-10 16,4 9 1-16</inkml:trace>
  <inkml:trace contextRef="#ctx0" brushRef="#br2" timeOffset="-156839.25">31962 13355 33 0,'10'25'16'0,"1"-9"-4"16,-8-16 17-16,1 3-24 15,3-3 1-15,4-3 1 16,6-4 1-16,4 1-11 16,4 0 1-16,0 3 6 15,-1 0 0-15,-2 3-7 16,-5 3 0-16,1-3-10 15,-4-3 1-15,-7-4-3 16,-7 1 0-16</inkml:trace>
  <inkml:trace contextRef="#ctx0" brushRef="#br2" timeOffset="-156645.65">31948 13634 45 0,'3'16'22'0,"4"-23"-23"0,-3 7 43 16,6 0-42-16,1 0 0 15,3 0-1-15,4-3 1 0,3 0-8 16,0 0 0 0,0-9-5-16,-3-1 0 0</inkml:trace>
  <inkml:trace contextRef="#ctx0" brushRef="#br2" timeOffset="-156308.68">32660 13013 52 0,'-10'25'26'0,"-33"3"-32"16,29-15 46-16,-3 3-39 0,-5 9 0 16,-2 6 0-1,-5 7 1-15,-9 6-3 0,2 6 0 16,1 0 1-16,3 6 1 15,8 4-2-15,6 0 0 16,4 2-6-16,7-15 1 16,0-9-8-16,10-16 0 15</inkml:trace>
  <inkml:trace contextRef="#ctx0" brushRef="#br2" timeOffset="-156055.15">32734 13368 45 0,'-21'34'22'16,"-25"16"-24"-16,32-37 34 0,-7-4-32 15,-4 4 1-15,1 2-1 16,2 4 0-16,1 0-4 16,4-3 0-16,2-1-8 15,8-12 0-15</inkml:trace>
  <inkml:trace contextRef="#ctx0" brushRef="#br2" timeOffset="-155832.58">32537 13317 39 0,'3'13'19'0,"4"-1"-14"0,-7-2 29 16,0 6-32-16,4 5 0 16,-4 11 1-16,3-13 0 15,4 3-5-15,0 0 1 0,4 3 0 16,0-7 1-16,3 4-7 15,-4-9 0-15,4-10-6 16,-3-3 0-16</inkml:trace>
  <inkml:trace contextRef="#ctx0" brushRef="#br2" timeOffset="-155639.58">32755 13609 34 0,'-7'25'17'0,"-3"0"-14"16,6-19 26-16,1 4-28 15,-1 2 0-15,1 7 0 0,-1 0 0 16,1 3-4-16,-1-6 0 16,4-10-7-16,7-12 0 15</inkml:trace>
  <inkml:trace contextRef="#ctx0" brushRef="#br2" timeOffset="-155459.72">32787 13418 30 0,'0'28'15'0,"4"-6"-7"0,-4-19 18 15,0 3-24-15,0-3 0 31,0 1 1-31,0-1 0 0,0-3-6 0,3 3 0 0,1 0-7 16,-4-3 1-16</inkml:trace>
  <inkml:trace contextRef="#ctx0" brushRef="#br2" timeOffset="-155187.93">32858 13797 49 0,'-11'47'24'0,"-17"13"-25"0,24-41 41 16,1 9-40-16,-4-6 0 15,-7 12-1-15,-4-6 0 16,0 1-6-16,-3-11 1 16,7-8-8-16,4-10 0 15</inkml:trace>
  <inkml:trace contextRef="#ctx0" brushRef="#br2" timeOffset="-154842.31">33348 13270 41 0,'7'41'20'0,"-10"-35"-14"16,3-6 30-16,-4 7-33 15,-3 5 1-15,-4 7 1 16,-6 9 1-16,-8 0-7 16,-7 7 0-16,-3 9 4 0,-4 9 0 15,0 16-3 1,4-3 1-16,3 0-6 0,1-13 1 15,10-15-13-15,3-19 1 16</inkml:trace>
  <inkml:trace contextRef="#ctx0" brushRef="#br2" timeOffset="-154633.89">33101 13352 40 0,'11'37'20'0,"-8"14"-18"0,1-42 25 0,-1 7-27 15,1-4 1-15,-4-2-2 16,3 2 1-16,1 7-6 16,-1-3 0-16,1-4-5 15,-1-9 0-15</inkml:trace>
  <inkml:trace contextRef="#ctx0" brushRef="#br2" timeOffset="-154393.29">33306 13725 48 0,'-4'25'24'0,"-13"22"-27"0,13-31 45 16,1-4-42-16,-5 1 0 16,1 3 0-16,-3-1 1 15,3-2-4-15,0-4 0 16,3-6-10-16,8-6 0 16,3-12-1-16,-4-11 1 15</inkml:trace>
  <inkml:trace contextRef="#ctx0" brushRef="#br2" timeOffset="-154211.72">33316 13531 36 0,'4'-10'18'0,"-1"20"-24"15,-3-10 33-15,0 0-27 16,7-4 0-16,-3 1-5 15,3 3 0-15,-3-3-2 16,3-6 1-16</inkml:trace>
  <inkml:trace contextRef="#ctx0" brushRef="#br2" timeOffset="-153958.1">33546 13007 55 0,'0'28'27'0,"7"51"-31"0,-7-54 53 16,7 9-48-16,0 13 0 15,0 10 0-15,-4-4 0 16,1 13-2-16,-8 6 0 0,-6 9-4 15,-22 4 1-15,-3 6-12 16,-22-16 0-16</inkml:trace>
  <inkml:trace contextRef="#ctx0" brushRef="#br2" timeOffset="-148163.33">28910 16506 40 0,'0'0'20'0,"4"13"-14"0,-4-13 20 15,0 0-23-15,0 0 1 16,0 0 1-16,0 0 0 15,3 0-7-15,4-6 1 0,-3 6 3 16,3 0 0-16,3 0-5 16,1 0 0-16,7-3-11 15,-1-1 1-15,4-2-1 16,1 0 1-16</inkml:trace>
  <inkml:trace contextRef="#ctx0" brushRef="#br2" timeOffset="-147937.95">29295 16466 46 0,'14'12'23'0,"-4"-2"-26"16,-6-10 48-16,-1 3-45 15,4 0 1-15,1 0 0 16,-1 3 0-16,0-3-2 0,0 4 0 15,3-7 0 1,1 0 1-16,3-7-8 16,0 1 1-16,4-6-7 0,-1-4 0 15</inkml:trace>
  <inkml:trace contextRef="#ctx0" brushRef="#br2" timeOffset="-147713.36">29736 16372 31 0,'7'18'15'0,"7"-2"-3"0,-11-13 19 0,1 4-29 15,-1-1 1-15,1 0 1 16,-1 3 0-16,1 1-6 16,3-4 1-16,0 0 1 15,4-2 1-15,3-1-4 16,0 0 1-16,4-3-10 15,-1-6 1-15,4-4-2 16,-3-2 0-16</inkml:trace>
  <inkml:trace contextRef="#ctx0" brushRef="#br2" timeOffset="-147501.75">30201 16444 34 0,'14'12'17'0,"8"-2"-21"0,-22-10 32 16,7 0-26-16,0 3 0 16,0 0 1-16,0 0 1 15,0 0-5-15,3 0 0 16,1 1 1-16,3 2 1 16,0-3-7-16,4 0 0 15,3-3-5-15,0-9 1 16</inkml:trace>
  <inkml:trace contextRef="#ctx0" brushRef="#br2" timeOffset="-147273.78">30663 16397 8 0,'11'12'4'0,"3"-9"6"15,-10 1-4-15,-1-1-2 16,-3-3 1-16,7 3 3 15,0 0 0-15,0 0-9 16,7 3 5 0,-3-3 2-16,3 4-5 15,0-4 1-15,0 0-9 16,4-3 0-16,0-6-2 16,-1-7 0-16</inkml:trace>
  <inkml:trace contextRef="#ctx0" brushRef="#br2" timeOffset="-147067.58">31048 16334 21 0,'7'25'10'0,"0"-19"-6"0,-3-3 19 15,3 1-19-15,-4-1 1 16,4 0-1-16,0 6 0 15,0-2-7-15,4-4 1 16,-4 0-3-16,0 0 0 0,7-6-4 16,0-7 0-1</inkml:trace>
  <inkml:trace contextRef="#ctx0" brushRef="#br2" timeOffset="-146917.75">31302 16422 18 0,'7'12'9'0,"-14"-18"-24"15,3 6 11 1,4-3 2-16,-3-3 1 0</inkml:trace>
  <inkml:trace contextRef="#ctx0" brushRef="#br2" timeOffset="-146330.95">31376 16300 44 0,'4'21'22'0,"3"-27"-32"0,-4 3 45 15,1 3-36-15,3-3 0 16,0 3-1-16,0-6 0 15,0-7-1-15,-4-3 1 16,1-6-10-16,0-9 1 0</inkml:trace>
  <inkml:trace contextRef="#ctx0" brushRef="#br2" timeOffset="-146087.48">31443 15770 36 0,'18'37'18'0,"13"-5"-15"16,-23-26 28-16,2 3-29 15,-3-3 0-15,4 1 0 16,-4-4 1-16,0 0-5 16,-4-3 0-16,4-3 2 15,-3-7 1-15,0-2-3 16,-4-7 1-16,0 0-8 15,0 1 0-15,0-17-2 16,-4 4 0-16</inkml:trace>
  <inkml:trace contextRef="#ctx0" brushRef="#br2" timeOffset="-145897.54">31563 15472 46 0,'14'31'23'0,"-3"-28"-26"0,-4-3 45 16,-4-3-43-16,4 0 1 16,0 0-1-16,0 3 1 15,-3-3-2-15,0-7 0 16,-1 1-7-16,-3-7 1 16,0-3-5-16,-3-9 0 0</inkml:trace>
  <inkml:trace contextRef="#ctx0" brushRef="#br2" timeOffset="-145668.54">31623 15136 33 0,'11'22'16'0,"6"-6"-11"16,-13-13 26-16,-1 0-29 15,4-3 0-15,-3 0 1 16,-1 0 0-16,1 0-4 15,-1 3 0-15,-3-3 2 16,8-6 0-16,-5-4-3 16,1-2 0-16,-1-1-9 15,-3-2 1-15,0-7-2 16,-3 0 1-16</inkml:trace>
  <inkml:trace contextRef="#ctx0" brushRef="#br2" timeOffset="-145483.62">31694 14939 35 0,'3'15'17'0,"8"-5"-20"0,-11-17 33 16,0-2-30-16,0-4 1 0,0 1 0 16,0-4 1-16,0-6-4 15,3 3 0-15,1 1-8 16,-1-1 1 15</inkml:trace>
  <inkml:trace contextRef="#ctx0" brushRef="#br2" timeOffset="-145309.29">31708 14584 44 0,'7'6'22'0,"7"16"-54"16,-11-18 35-16,1-1-12 15,-4 0 1-15</inkml:trace>
  <inkml:trace contextRef="#ctx0" brushRef="#br2" timeOffset="-144634.78">31013 16287 46 0,'0'25'23'0,"3"-25"-27"16,-3 0 46-16,4 6-40 0,-1-3 0 16,1 1 2-16,3 2 0 15,-4-6-5-15,4-6 0 16,1 2 3-16,-1-2 0 15,0-6-1-15,0-7 0 16,-4-6-1-16,1-7 0 16,-4 4 0-16,0-6 0 15,-4-7-1-15,-3 0 1 16,0 10 0-16,-3 3 0 16,2 2 0-16,1 8 1 15,4 2-1-15,-1 3 1 0,4 7 0 16,0 0 1-16,7 6-1 15,0 0 0-15,4 3 1 16,3-3 1-16,4 3-1 16,-1 0 1-16,12-3-1 15,9 3 1-15,5-3-3 16,-4 4 0-16,-4-1-13 16,-7-6 0-16,-7-1-6 15,-3 1 1-15</inkml:trace>
  <inkml:trace contextRef="#ctx0" brushRef="#br2" timeOffset="-143359.68">29351 16776 44 0,'11'3'22'0,"6"0"-17"16,-13-3 34-16,-1 0-36 15,1 4 0-15,-1 2 1 16,-3 3 1-16,-7 4-7 16,-7-4 1-16,-7 4 3 15,-7 2 0-15,-4 10-2 16,-3 4 1-16,3-1-3 16,-3 6 0-16,3 1-4 0,4-4 0 15,3-6-5 1,8 0 0-16,9-15-5 15,5-7 1-15</inkml:trace>
  <inkml:trace contextRef="#ctx0" brushRef="#br2" timeOffset="-143116.65">29157 16786 37 0,'4'22'18'0,"3"3"-14"0,-4-19 31 0,1 0-32 16,3 0 1-16,0 10 1 16,0 0 1-16,0 6-8 15,0 3 0-15,-3 3 4 16,-1 10 0-16,1-4-6 16,-1 1 0-16,1-7-8 15,3-3 1-15,0-13-3 16,0-8 0-16</inkml:trace>
  <inkml:trace contextRef="#ctx0" brushRef="#br2" timeOffset="-142892.72">29429 17121 41 0,'-4'28'20'0,"-3"4"-22"0,7-26 39 16,-3-3-34-16,-1 3 0 16,1 4 0-16,3-1 1 15,-4 1-7-15,4-4 1 16,0-3-3-16,4-6 1 16,3-7-10-16,0-18 1 15</inkml:trace>
  <inkml:trace contextRef="#ctx0" brushRef="#br2" timeOffset="-142727.28">29429 16855 34 0,'7'6'17'0,"7"3"-12"0,-11-6 23 0,1-3-27 16,7 3 0-16,-8 1-1 15,4-4 1-15,-3 6-4 16,3-6 0-16,-4 3-8 15,-3-3 1-15</inkml:trace>
  <inkml:trace contextRef="#ctx0" brushRef="#br2" timeOffset="-141930.72">29767 16967 46 0,'-3'19'23'0,"3"-16"-16"16,0-3 39-16,0 0-40 16,0 0 0-16,3 4 3 15,4-1 0-15,1-3-12 16,2 0 0-16,8 0 8 15,3 0 0-15,7 3-6 16,4 0 0-16,-4-3-7 16,-3-3 1-16,-1-3-13 15,-9-16 0-15</inkml:trace>
  <inkml:trace contextRef="#ctx0" brushRef="#br2" timeOffset="-141615.62">30381 16604 49 0,'7'28'24'0,"-7"-16"-20"0,0-5 32 16,-7 8-35-16,-3 10 0 16,-4 4 1-16,-8 5 0 0,-2-2-3 15,-12 8 1-15,1 4 1 16,-4 3 0-16,8 3-4 16,6-6 1-16,4-6-13 15,3-13 1-15,0-16-1 16,11-9 1-16</inkml:trace>
  <inkml:trace contextRef="#ctx0" brushRef="#br2" timeOffset="-141392.02">30131 16742 37 0,'17'47'18'0,"-13"-3"-18"15,-1-38 33-15,5 10-32 0,-1 5 1 16,0 5 2 0,0-1 0-16,3 3-5 0,1 3 0 15,-4 1 2-15,0-4 0 16,0 0-5-16,-3-9 0 16,-1-7-9-16,8-8 0 15</inkml:trace>
  <inkml:trace contextRef="#ctx0" brushRef="#br2" timeOffset="-141163.66">30371 17083 34 0,'-4'35'17'0,"-10"6"-12"16,10-32 23-16,1 1-28 15,-1-1 1-15,1 0 0 16,-1-2 0-16,4-1-3 16,0-3 0-16,0-3-8 15,7-13 0-15,0-15-1 16,4-3 1-16</inkml:trace>
  <inkml:trace contextRef="#ctx0" brushRef="#br2" timeOffset="-141002">30381 16836 37 0,'11'22'18'0,"3"-7"-22"0,-14-15 36 16,7 3-31-16,0 4 1 15,0-1 0-15,0 0 0 16,0 1-4-16,4-4 1 16,6 0-2-16,-2-3 0 15,-1-3-8-15,3-7 1 16</inkml:trace>
  <inkml:trace contextRef="#ctx0" brushRef="#br2" timeOffset="-140627.43">30713 16924 39 0,'7'9'19'0,"-11"-3"-14"15,8-3 30-15,-4-3-31 16,0 7 1-16,0-1 2 16,0 3 1-16,0 7-10 15,0 6 0-15,0 3 6 0,-4 10 0 16,1 2-2-16,-1 7 0 16,-3 0-6-16,-3-3 0 15,-1-7-13-15,1-9 1 16</inkml:trace>
  <inkml:trace contextRef="#ctx0" brushRef="#br2" timeOffset="-139333.59">30533 17115 53 0,'0'3'26'0,"7"13"-16"0,-3-16 26 0,-1 3-35 15,4 0 1-15,0 3 0 16,4 0 0-16,-1-6-5 15,8-3 0-15,0-3-13 16,3-13 1-16</inkml:trace>
  <inkml:trace contextRef="#ctx0" brushRef="#br2" timeOffset="-138539.62">32244 15039 48 0,'0'12'24'0,"7"4"-13"0,-7-10 24 15,-4 7-32-15,-3 6 1 0,-7 0 2 16,-7 3 1-16,-4 9-9 15,-6 10 1-15,-1 6 4 16,-3 9 1-16,3-6-5 16,0 0 0-16,7-6-7 15,8-9 0-15,3-19-10 16,14-16 0-16</inkml:trace>
  <inkml:trace contextRef="#ctx0" brushRef="#br2" timeOffset="-138359.22">32057 15020 47 0,'7'41'23'0,"-7"22"-25"0,0-48 33 16,-4 1-32-16,1 9 1 15,-4 6-3-15,3 1 1 16,1-4-9-16,3-9 0 15</inkml:trace>
  <inkml:trace contextRef="#ctx0" brushRef="#br2" timeOffset="-138133.68">32212 15519 49 0,'-3'40'24'0,"-4"-11"-30"16,7-23 38-16,0-3-40 16,0-3 1-16,7-6-18 15,0-10 1-15</inkml:trace>
  <inkml:trace contextRef="#ctx0" brushRef="#br2" timeOffset="-137949.8">32297 15221 35 0,'0'19'17'0,"-4"-16"-16"0,4-3 22 16,4-3-23-16,3-4 0 15,0 1-6-15,0 0 0 16,4 0-1-16,-1-4 1 16</inkml:trace>
  <inkml:trace contextRef="#ctx0" brushRef="#br2" timeOffset="-137649.92">32466 15180 61 0,'0'6'30'0,"11"16"-41"16,-8-19 61-16,4 7-50 16,4-4 0-16,3 0-2 15,7-6 1-15,4-3-6 16,3-3 1-16,0 0-10 16,-7-10 0-16</inkml:trace>
  <inkml:trace contextRef="#ctx0" brushRef="#br2" timeOffset="-137325.4">33143 14929 56 0,'-3'22'28'0,"-18"16"-33"0,14-26 46 0,-4 13-39 16,-6 7 1-16,-5-1 1 16,-13 10 1-16,-4 12-6 15,-3 10 1-15,3 3 2 16,0 3 1-16,1 0-5 15,-1-7 0-15,10-11-10 16,5-17 0-16,10-21-6 16,7-13 1-16</inkml:trace>
  <inkml:trace contextRef="#ctx0" brushRef="#br2" timeOffset="-137111.47">32801 15061 46 0,'4'56'23'0,"-8"-9"-24"0,8-40 38 15,-4 5-36-15,0 10 1 16,0-3-1-16,-4 0 1 16,1 3-4-16,3-7 1 15,-4 1-9-15,4-7 0 16,0-9-4-16,7-9 0 15</inkml:trace>
  <inkml:trace contextRef="#ctx0" brushRef="#br2" timeOffset="-136873.65">32925 15478 40 0,'-14'41'20'0,"7"-19"-21"15,7-22 34-15,0 3-34 16,0 0 1-16,0 0-4 16,0 0 1-16,0-3-6 15,0-6 0-15,3-7-2 16,4-5 0-16</inkml:trace>
  <inkml:trace contextRef="#ctx0" brushRef="#br2" timeOffset="-136693.72">33006 15277 35 0,'3'10'17'0,"1"-4"-23"0,-1-9 34 15,-3 3-28-15,8-6 0 16,-1-1-6-16,0 1 1 0,0 0-2 16,3-7 1-16</inkml:trace>
  <inkml:trace contextRef="#ctx0" brushRef="#br2" timeOffset="-136436.34">33066 15447 45 0,'14'9'22'0,"18"-3"-30"0,-18-3 41 15,3 1-34-15,5 2 0 16,2-3-12-16,-2-9 0 16,-1-10 8-16,-11 0 1 15</inkml:trace>
  <inkml:trace contextRef="#ctx0" brushRef="#br2" timeOffset="-136153.68">33373 15246 56 0,'-11'53'28'0,"4"4"-36"16,7-32 54-16,0 6-46 15,-3 4 1-15,-4 5-4 16,0 14 1-16,-8-10-12 16,-2-4 0-16</inkml:trace>
  <inkml:trace contextRef="#ctx0" brushRef="#br2" timeOffset="-127879.7">27323 14782 43 0,'7'15'21'0,"7"7"-8"0,-7-12 22 15,-4-1-33-15,1 4 1 16,-1 2 1-16,1 4 1 15,-4 13-7-15,0 5 1 16,4 10 3-16,-4 3 1 16,0 10-2-16,0 0 0 15,0-1-2-15,3-12 0 16,-3-12-3-16,0-10 0 0,0-13-6 16,0-12 1-16,0-18-7 15,0-14 0-15</inkml:trace>
  <inkml:trace contextRef="#ctx0" brushRef="#br2" timeOffset="-127550.56">27312 14653 37 0,'4'-3'18'0,"13"9"-17"16,-13 4 27-16,3 2-27 15,3 1 0-15,1 3 2 16,3-1 1-16,-3-2-4 15,3-1 0-15,0-2 2 16,4-1 1-16,-1 1-1 16,4-4 0-16,1 0-1 15,2 0 0-15,8 1 1 0,3-1 0 16,4 0 0-16,-4 4 1 16,1-1 0-16,-8 10 0 15,-7 3-1-15,-7 3 0 16,-7 3-2-16,-10 10 0 15,-11 9-2-15,-8-7 0 16,-6 4-4-16,0 3 0 16,0 0-7-16,3-3 1 15,4-12-3-15,3-7 1 16</inkml:trace>
  <inkml:trace contextRef="#ctx0" brushRef="#br2" timeOffset="-127292.31">27841 15211 49 0,'4'19'24'0,"-4"6"-30"16,0-15 48-16,0-1-42 15,0 7 0-15,0-7-1 16,0 4 1-16,0-4-3 16,0-6 0-16,0-3-8 15,0-12 0-15,3-13-3 0,1-10 1 16</inkml:trace>
  <inkml:trace contextRef="#ctx0" brushRef="#br2" timeOffset="-126903">27877 14979 40 0,'14'0'20'0,"14"7"-21"0,-18-7 37 0,5 3-33 0,2 0 1 15,-3 0 1-15,4 0 1 16,0-3-7-16,3 0 0 16,3 0 4-16,5-3 0 15,-8 0-2-15,-4 0 1 0,-2 0-3 16,-5-1 1-16,-6 1-1 15,-4 6 0-15,-7 4 0 16,0 2 0-16,-4 1 0 16,0-1 0-16,1 0 0 15,-1 1 1-15,4-1-1 16,0-3 1-16,0 1 0 16,4-1 0-16,3 0 0 15,7 1 1-15,3-1 0 16,8 3 0-16,-4 4 0 15,4-1 0-15,-8 1-1 16,1-4 0-16,-8 10-1 16,-3 0 0-16,-7 9-1 15,-3-3 0-15,-1-3-5 16,-3-6 1-16,0-4-8 16,3-8 0-16</inkml:trace>
  <inkml:trace contextRef="#ctx0" brushRef="#br2" timeOffset="-126604.22">28392 14496 26 0,'0'-18'13'0,"7"8"0"0,-7 10 13 0,0 3-24 16,0 10 1-1,0 6 1-15,0 6 0 16,-4 3-4-16,1 10 0 16,-4 6 3-16,-1 3 1 0,1 6-2 15,0-3 1-15,4 3-1 16,-1 4 0-16,1-10-3 16,3-10 1-16,-4-8-5 15,4-10 1-15,0-13-5 16,-3-9 1-16,-4-10-6 15,-4 4 1-15</inkml:trace>
  <inkml:trace contextRef="#ctx0" brushRef="#br2" timeOffset="-126435.61">28141 14791 30 0,'-7'3'15'0,"21"13"-7"0,-7-10 25 0,4 4-28 15,-1-1 0-15,1-3 4 0,3 1 0 16,7-1-11-16,4-6 0 15,3-3 7-15,4-4 0 16,3 1-7-16,0 3 1 16,-6-3-14-16,-8 3 0 15</inkml:trace>
  <inkml:trace contextRef="#ctx0" brushRef="#br2" timeOffset="-126002.49">27735 15829 52 0,'0'28'26'0,"4"-12"-25"16,-4-16 37-16,3-6-36 16,1-10 0-16,0-6 1 15,-4 3 0-15,0-9-4 16,0-3 1-16,0-4 1 0,-4-2 1 15,4 2-1-15,-4 1 0 16,4-1-1-16,4 1 0 16,3 5 0-16,4 1 0 15,3 9-1-15,0 4 1 16,0 5-3-16,0 4 0 16,-3 3-6-16,-4 6 1 15,-4 6-8-15,-3 1 0 16</inkml:trace>
  <inkml:trace contextRef="#ctx0" brushRef="#br2" timeOffset="-125599.68">27573 15744 44 0,'-3'4'22'0,"20"11"-16"0,-10-15 34 0,4 0-39 15,7 3 0-15,3 1 0 16,3 2 1-16,1-3-3 15,0-3 0-15,-1 0-1 16,-2-3 0-16,-5 3-4 16,4-6 1-16,1-4 0 15,2-2 0-15,1-1 1 16,0-3 0-16,-8 4 4 16,1 2 1-16,-4 4 3 15,4 0 0-15,-8 3 0 16,1 3 1-16,-11 0-3 15,-4 3 1-15,-3 0-2 0,-3 0 0 32,-19 7-1-32,12 5 0 15,3 7-2-15,0-3 0 16,3-3-1-16,4 3 0 16,3-7-1-16,8-6 0 15,7-3-1-15,3-3 1 16,0-6-3-16,3-6 0 15,1-7-3-15,7-3 0 0</inkml:trace>
  <inkml:trace contextRef="#ctx0" brushRef="#br2" timeOffset="-125342.15">28063 15723 44 0,'0'9'22'0,"0"-15"-27"15,4-1 41-15,-4-2-33 16,4 0 0-16,-1-4 3 16,1 0 1-16,-1 4-8 15,4 0 1-15,4 2 5 16,6 4 0-16,1 0-2 16,3-3 0-16,4 0-2 15,0-1 0-15,-4 1-6 0,0 0 1 16,-7-1-10-16,0 1 0 15,-7-6-3-15,-3-1 1 16</inkml:trace>
  <inkml:trace contextRef="#ctx0" brushRef="#br2" timeOffset="-124818.09">28349 15625 49 0,'11'35'24'0,"-4"-1"-30"0,-4-27 47 15,-3-1-42-15,0 0 0 0,0 4-2 16,0-4 1-16,0-3 2 16,0-3 1-16,0-6-2 15,4-4 0-15,-1-5 0 16,1-4 0-16,0 0 1 16,3-3 1-16,7 3 0 15,0 0 0-15,3 7 0 16,1 2 0-16,0-2-1 15,-4 6 1-15,-4-1-2 16,1 4 1-16,-4-3-2 16,-3 3 1-16,-4-3-2 15,0 6 1-15,0 0 0 16,0 3 0-16,0-3 0 16,0 0 0-16,0 0 0 15,7 0 1-15,0 0 1 16,3 0 0-16,1-3 0 15,-1 3 0-15,5 0 0 16,-5-7 1-16,4-5-1 0,0-1 1 16,0 7-1-16,-3-7 0 15,3 10 1-15,0 3 0 16,0 3-1-16,0 10 1 16,4-7-1-16,-4 4 1 15,4 5 0-15,-4 1 1 16,0 3-2-16,0-4 1 15,0 1-1-15,-3-3 0 0,-1-7-11 16,-2-6 0 0,-8-6-1-16,-4-1 0 0</inkml:trace>
  <inkml:trace contextRef="#ctx0" brushRef="#br2" timeOffset="-124170.78">28741 15735 43 0,'152'-47'21'0,"-25"-100"-22"0,-89 100 42 15,15-22-38-15,0-19 0 16,-7-3 3-16,-11-13 1 16,-10-2-8-16,-11 12 1 15,-21-7 5-15,-18 7 0 16,-21 13-2-16,-10-1 1 15,-18 13-2-15,-18 13 1 16,-28 9-2-16,0 19 1 16,-21 24-3-16,-14 17 0 0,7 15 0 15,-7 13 0 17,3 0-1-32,-3-1 0 0,17 11 0 15,4 2 0-15,0 7 2 0,11 2 0 16,3 4 0-16,17 6 1 0,15-6 0 15,3 3 0-15,15 3 0 16,20 10 1-16,19 2 0 16,17 10 0-16,14-3-1 15,24 10 1-15,29-1-2 16,32 0 1-16,14-18-1 16,24-19 1-16,36-19-2 15,17-19 1-15,18-25-1 16,7-22 1-16,18-28-1 15,-7-16 1-15,3-25-1 16,-28-25 0-16,-25-13 0 16,-28-6 0-16,-49 0-3 15,-36-6 0-15,-38 19-14 0,-43-3 0 16</inkml:trace>
  <inkml:trace contextRef="#ctx0" brushRef="#br2" timeOffset="-122083.5">2709 12455 52 0,'-24'22'26'0,"24"-19"-17"0,0 0 27 16,0 0-31-16,7 1 1 16,-4-4 2-16,11 0 1 0,-3 0-12 15,14-10 0-15,13 4 6 16,8-4 0-16,-3 7-10 15,-1-3 1-15,-7 3-13 16,-14 0 0-16</inkml:trace>
  <inkml:trace contextRef="#ctx0" brushRef="#br2" timeOffset="-121888.4">2632 12831 53 0,'-7'44'26'0,"28"-25"-23"16,-4-16 36-16,12 0-39 15,13-3 0-15,14-6-3 16,4-3 0-16,11-1-8 0,-7 1 1 16,-1-1-5-16,-3 7 1 15</inkml:trace>
  <inkml:trace contextRef="#ctx0" brushRef="#br2" timeOffset="-121334.56">3362 13471 60 0,'-21'44'30'0,"21"-35"-32"15,0-9 59-15,7-3-54 16,3 0 0-16,5-3 2 15,20-13 1-15,7-16-7 16,4-21 0-16,14-16 4 16,11-16 1-16,3-19-3 15,-4-24 1-15,-10-10-2 16,-14-13 0-16,-18 7-1 16,-17-1 1-16,-18 17 0 0,-7 15 0 15,-11 15-2-15,0 13 1 16,-14 16-4-16,4 22 1 15,3 22-1-15,4 22 1 16,4 18-1-16,-12 19 1 16,5 29 1-16,2 22 1 15,8 12 3-15,7 19 0 32,14 3 0-32,11 3 1 15,-1-3-2-15,-6-13 1 0,6-12-3 0,8-16 0 16,0-6-4-16,3-18 0 0,-4-17-6 15,8-12 1-15,10-9-6 16,-3-23 0-16</inkml:trace>
  <inkml:trace contextRef="#ctx0" brushRef="#br2" timeOffset="-121139.52">4025 12856 49 0,'0'38'24'0,"-21"6"-25"15,18-35 43-15,-1 10-41 16,-7 3 1-16,1 3 1 16,-1 3 1-16,1-6-5 15,-1-3 0-15,8-3 0 16,3-13 0-16,3-6-9 0,8-7 0 16,-1-18-6-16,1-3 1 15</inkml:trace>
  <inkml:trace contextRef="#ctx0" brushRef="#br2" timeOffset="-120956.39">3979 12693 52 0,'-3'19'26'0,"6"-9"-34"0,4-7 47 15,-3-3-40-15,7 3 1 0,3-3-6 16,0 3 0-16,3 0-3 15,5 0 1-15,-5-3-6 16,4-6 1 0</inkml:trace>
  <inkml:trace contextRef="#ctx0" brushRef="#br2" timeOffset="-120508.64">4184 12947 35 0,'0'19'17'0,"11"0"-13"0,-11-19 32 0,3-3-36 15,4 0 1-15,4-4-1 16,-1 4 1-16,8-3-2 16,-7 0 1-16,3-4 0 15,3 1 1-15,1 3-1 16,3-1 1-16,-10 7-1 16,6 4 1-16,-6 2-1 15,-1 0 1-15,-6 3-1 0,3-2 0 16,4 5-1-16,-4-2 1 15,-4-4-2-15,4-3 1 16,4-3-2-16,-8-6 1 16,4 0-1-16,4 2 1 15,7-2 0-15,-4-3 1 16,3-4-1-16,1-2 1 16,7-4 1-16,-1 0 0 15,1 0 1-15,3 3 0 0,-10 4 1 16,3 2 1-1,4 4 1-15,0 6 1 16,3 6 0-16,4 7 0 0,-8 6-1 16,4 0 0-16,1-4-2 15,-1 1 1-15,-7-3-4 16,-3-1 1-16,-4-6-8 16,-7 1 0-16,-7-4-7 15,-11-3 0-15</inkml:trace>
  <inkml:trace contextRef="#ctx0" brushRef="#br2" timeOffset="-119891.68">3150 13622 43 0,'0'21'21'0,"0"-21"-14"0,0 0 33 15,0 0-37-15,4 0 1 16,-4 4 3-16,0 5 0 0,0 4-8 16,-4 5 0-16,-3 11 6 15,4-1 0-15,-8 3-2 16,1-3 0-16,-1-3-2 16,4-6 0-16,7-3-1 15,0-7 1-15,0-9-1 16,7-15 0-16,4-4 0 15,3-6 0-15,3-3 0 16,4-1 1-16,1 1-2 16,2-3 1-16,-2 6-2 15,-1 3 1-15,-11 6-1 16,8 4 1-16,-8 2-1 16,12 7 1-16,-5 9 0 15,-6 1 0-15,3 5 2 16,4 7 0-16,-1 6-1 15,-6 3 1-15,-1 0-1 0,5 4 1 16,-1-1-3-16,0 0 1 16,3-2-4-16,-2-7 0 15,2-10-3-15,1-6 0 16,3-9-9-16,-3-12 1 16,-4-17 0-16,7-2 0 15</inkml:trace>
  <inkml:trace contextRef="#ctx0" brushRef="#br2" timeOffset="-119664.4">3641 13709 55 0,'-21'29'27'0,"17"-7"-31"0,4-22 58 0,0 3-50 15,0 0 0-15,0 0 1 16,4-3 0-16,13 3-7 15,4-9 0-15,8 0 4 16,9-4 0-16,5-2-7 16,-5-1 1-16,-6-3-10 15,7-9 0-15,-7-3-5 16,-4 3 0-16</inkml:trace>
  <inkml:trace contextRef="#ctx0" brushRef="#br2" timeOffset="-119374.3">3870 13524 49 0,'-11'16'24'0,"8"0"-21"0,3-16 43 31,3 9-40-31,8 0 1 0,7 4 0 15,3 0 0-15,7-1-10 16,0 4 0-16,-3-1 7 16,0 1 0-16,-15 0-4 15,1 9 0-15,-11 3-3 16,-11 0 1-16,1-3-6 16,-8-3 0-16,-3-3-11 46,10-9 1-46</inkml:trace>
  <inkml:trace contextRef="#ctx0" brushRef="#br2" timeOffset="-118888.52">4509 13731 45 0,'-11'50'22'0,"-10"13"-15"16,10-53 29-16,1 2-33 0,-1 1 0 16,-10 2 2-16,0-2 1 15,-8-4-7-15,8 1 0 16,4-4 4-16,-1-6 0 16,4-6-2-16,7-7 1 15,7-6-3-15,7-6 0 16,3 0-1-16,5 3 1 15,2 3 0-15,4 13 0 0,1 3-1 16,13 3 1 0,-7 9 1-16,4 4 1 0,0-1-1 47,-1-2 1-32,-2-1-2-15,2 1 1 16,-6-4-1-1,7-6 1 1,-4 0-1-16,7-6 1 0,1-7-1 0,-12 1 1 0,1-4-1 0,-4 0 0 0,-3 4 0 0,-4-1 1 0,-4-2 0 16,-3-1 0-16,-17-3 0 15,-1 0 0-15,-10-3 0 16,-4 0 0-16,1 10-8 16,-1 2 0-16,-10 1-7 15,-1 9 1-15</inkml:trace>
  <inkml:trace contextRef="#ctx0" brushRef="#br2" timeOffset="-117852.02">6579 12333 42 0,'57'-32'21'0,"3"4"-13"0,-43 19 32 0,5-1-34 0,-1 1 1 0,0 3 5 0,-3-1 1 15,-4 1-15-15,0 3 0 0,-11 6 10 16,-10 7 0-16,-17 5-4 16,-22 7 1-16,-18 0-4 15,-13 6 1-15,-15-9-2 16,-28 3 0-1,0 3 0-15,4-3 0 0,3 3-1 16,-4-6 1-16,8 0-2 16,17-3 1-16,11 5-1 15,14-8 1-15,18 0-1 16,17-4 1-16,4 3 0 16,13-8 0-16,23 2 1 15,16 0 0-15,8-3 0 16,17 0 1-16,4 4-1 15,4-1 1-15,-1 3-1 16,1 7 1-16,-1 6-1 16,-17 6 0-16,3-3-1 15,-14 4 0-15,-6 2-2 0,-15 7 1 16,-25-1-2-16,-14 7 1 16,-7 3-1-16,-17-3 1 15,-7-3-1-15,-5 0 1 16,-2-7 2-1,6 1 0-15,8 2 1 0,3 1 0 16,14-10 1-16,11 0 1 16,7-6 1-16,21 0 1 15,21-3 0-15,11-3 1 0,17-4-1 16,18-6 0-16,-7-2-1 16,11-8 0-16,17-2-7 15,-7 0 1-15,11-7-11 16,-8-12 1-16,-13-12-8 15,0 8 0-15</inkml:trace>
  <inkml:trace contextRef="#ctx0" brushRef="#br2" timeOffset="-117609.59">6325 12925 57 0,'4'29'28'0,"-4"46"-29"15,0-63 47-15,0 7-44 16,0 9 0-16,7 7 0 16,-7-1 1-16,0 1-5 0,0 3 0 15,0-1-5-15,0-2 0 16,-11-13-10-16,1-7 0 16</inkml:trace>
  <inkml:trace contextRef="#ctx0" brushRef="#br2" timeOffset="-117216.38">5383 13872 57 0,'-10'22'28'0,"-4"0"-25"0,10-12 46 0,1 2-46 15,-1 4 1-15,1 0 0 0,-1 2 1 16,4 1-7-16,4-6 0 16,-1 2 2-16,4 1 1 15,7-6-8-15,-3-7 0 16,14-3-12-16,-1-16 1 15,1-12-1-15,0-10 0 16</inkml:trace>
  <inkml:trace contextRef="#ctx0" brushRef="#br2" timeOffset="-117032.79">5514 13634 38 0,'3'13'19'0,"1"-20"-16"0,-4 7 36 0,0 3-35 0,0-3 0 0,0 0 1 16,0 0 1-16,4 4-8 16,10-8 0-16,-4 1-1 15,11-3 1-15,-3 0-12 16,3-4 0 0</inkml:trace>
  <inkml:trace contextRef="#ctx0" brushRef="#br2" timeOffset="-116797.83">5652 13838 49 0,'-4'25'24'0,"4"-22"-15"0,4-3 36 16,3 0-43-16,7 3 0 15,7-3 0-15,4-3 1 16,3 3-5-16,7-9 0 16,0-1-5-16,-3 4 0 15,-4 0-10-15,1-10 1 16</inkml:trace>
  <inkml:trace contextRef="#ctx0" brushRef="#br2" timeOffset="-116589.15">5697 14101 52 0,'0'22'26'0,"22"0"-27"0,-12-16 41 0,-3 1-40 0,7-1 0 0,7-6-2 15,8-3 1-15,9-3-2 16,12-7 0-16,-1 1-7 15,1-4 1-15,-4-12-6 16,-1-4 1-16</inkml:trace>
  <inkml:trace contextRef="#ctx0" brushRef="#br2" timeOffset="-116353.68">6318 13788 57 0,'7'81'28'0,"-14"13"-34"0,4-72 56 16,-4 47-51-1,0-9 1-15,3-4-9 0,-6-15 0 16,10-10-2-16,-8-24 0 0</inkml:trace>
  <inkml:trace contextRef="#ctx0" brushRef="#br2" timeOffset="-115808.31">5817 12160 63 0,'0'28'31'0,"-7"-15"-28"0,14-13 52 16,-7 3-53-16,0 0 0 15,0 4 1-15,0-4 0 16,4 0-4-16,-4 0 0 16,0 0 2-16,7-3 1 15,3-3-3-15,-6 0 1 0,3-10-2 16,0 1 1-16,0-4-1 15,0 0 1-15,0 1 0 16,4-1 0-16,7-6 0 16,3 0 1-16,0 3 0 15,0 0 1-15,7 7-1 16,-10 3 1-16,3 5 0 16,0 4 0-16,4 10 0 15,0 12 0 1,-4 6-1-1,-4-3 1-15,5 6-1 0,-1 1 0 0,0-1-3 16,-3-3 0-16,-1-6-9 16,-3-9 0-16,-3-13-8 15,-4 0 0-15</inkml:trace>
  <inkml:trace contextRef="#ctx0" brushRef="#br2" timeOffset="-114774.15">7401 13509 56 0,'11'15'28'0,"-8"42"-24"0,1-38 45 0,-1 9-45 0,5 6 1 0,-1 13 1 0,0 0 1 16,0 4-9-16,3 2 0 15,-10-9 6-15,11 3 0 16,3-6-2-16,-3-7 0 16,3-3-2-16,-4-12 1 15,8-13-2-15,0-9 1 0,6-19-2 16,1-12 1-16,0-29-1 15,-11-9 0 32,0-6 0-47,-4-10 0 0,1-9-1 16,0-7 0-16,-11-2 0 0,0-4 1 16,-11-3-1-16,0-3 1 0,-3 3 0 0,0 6 1 0,4 4 1 15,-1 15 0-15,4 13 1 16,0 9 0-16,3 13 1 15,4 15 0-15,0 10 0 16,7 6 0-16,4 9 0 47,3 4 0-31,0 0-1-1,4 2 1 16,10 1-1-31,11 6 1 0,10 0-1 0,4 0 1 16,21 3 0-16,0 3 0 0,22 1 0 0,13-1 0 0,4-3 0 0,24-3 0 0,19-3 0 16,6-6 0-16,32-7-1 0,11 0 1 0,31-3-1 0,25 4 0 15,18-4 0-15,10 0 1 16,18 7 0-16,17-1 0 16,8-9 1-16,3-3 0 15,11 0-1-15,3-3 1 16,0-4-2-16,-6 7 1 15,-12 0-2-15,1 6 0 0,-36 4-2 16,-10-1 0 15,-32 3-2 1,-35 7 0-32,-29 0-5 0,-35 0 1 0,-42 2-11 0,-32 1 1 0,-42 3-6 15,-18 7 1-15</inkml:trace>
  <inkml:trace contextRef="#ctx0" brushRef="#br2" timeOffset="-113887.25">8308 12950 59 0,'0'0'29'15,"0"-9"-14"-15,0 9 30 0,-7 3-43 16,-4-3 1-16,4 6 0 16,-7 13 0-16,-7 6-4 15,-4 7 0-15,-6 8 2 16,-5 14 1-16,8 9-3 15,0 12 1-15,7 3-1 16,-1 7 0-16,12-7-1 16,6-3 1-16,8-12-2 15,14-9 0-15,6-14-3 16,8-11 0-16,0-14-9 16,7-21 0-16,3-10-4 15,0-6 1-15</inkml:trace>
  <inkml:trace contextRef="#ctx0" brushRef="#br2" timeOffset="-113677.58">8717 13255 47 0,'4'25'23'0,"3"-16"-20"0,-7-9 42 16,-4 6-42-16,-3 1 1 15,0 2 2-15,-7 7 0 16,-11 3-8-16,4 9 1 15,-4 6 4-15,-3 1 1 16,-4 6-6-16,4-1 1 0,4 1-8 16,2-10 1-16,8-12-10 15,7-19 1-15</inkml:trace>
  <inkml:trace contextRef="#ctx0" brushRef="#br2" timeOffset="-113468.06">8513 13267 39 0,'3'-12'19'0,"22"-10"-11"16,-18 28 25-16,0 0-31 16,3 10 1-16,1 0 2 15,0-4 1-15,-8 16-7 16,8 7 1-16,-4-1 3 16,0 4 1-1,3 0-2-15,1 6 1 0,3-1-6 16,4-5 0-16,3-7-8 15,4-6 1-15,-1-12-6 0,5-10 0 16</inkml:trace>
  <inkml:trace contextRef="#ctx0" brushRef="#br2" timeOffset="-112625.41">9024 13738 58 0,'-3'31'29'0,"3"7"-36"16,-4-26 56-16,0 1-48 16,-3 2 0-16,-3 7 0 0,-1 3 0 15,1 4-2-15,3-1 1 16,0-3-1-16,7-6 0 16,7-7-6-16,10-12 0 15,-3-15-10-15,8-14 1 16</inkml:trace>
  <inkml:trace contextRef="#ctx0" brushRef="#br2" timeOffset="-112440.42">9063 13527 47 0,'-11'19'23'0,"1"22"-15"0,6-38 34 0,1 0-42 16,3 4 1-16,0-4-1 15,0-3 0-15,3-7-4 16,8 1 0-16,3-3-11 16,-4-7 1-16</inkml:trace>
  <inkml:trace contextRef="#ctx0" brushRef="#br2" timeOffset="-112151.78">9356 13484 52 0,'17'6'26'0,"40"-16"-32"0,-36 4 40 0,11-3-39 0,6-4 0 15,-6 1-19-15,4-1 1 0,-5-3 24 16,5 1 0-16</inkml:trace>
  <inkml:trace contextRef="#ctx0" brushRef="#br2" timeOffset="-111886.31">10252 13079 60 0,'-18'38'30'0,"4"-32"-37"15,7 3 63-15,-7 10-52 16,-11 19 0-16,-7-7 0 16,-6 13 1-16,-1 6-8 0,3-6 1 15,1 13 0-15,14-4 1 16,3-3-8-16,4-9 1 16,11-13-12-16,10-22 1 15</inkml:trace>
  <inkml:trace contextRef="#ctx0" brushRef="#br2" timeOffset="-111670.45">9959 13126 52 0,'11'13'26'0,"20"34"-23"0,-20-32 40 0,3 10-40 16,0 1 0-16,0 5 0 15,4 10 1 1,-1-1-6-16,-2 4 1 0,-1 3 2 15,0-3 0-15,3-3-8 16,1-7 1-16,3-5-9 16,0-7 1-16,1-13-3 15,2-3 0-15</inkml:trace>
  <inkml:trace contextRef="#ctx0" brushRef="#br2" timeOffset="-111382.72">10456 13653 68 0,'-28'19'34'0,"21"18"-45"0,4-30 72 16,-1 5-61-16,-3 10 1 15,3 3 0-15,4-3 0 16,0 0-4-16,11-3 1 16,-4-3-6-16,4-10 1 15,3-9-11-15,3-19 1 16,1-10-3-16,0-5 1 16</inkml:trace>
  <inkml:trace contextRef="#ctx0" brushRef="#br2" timeOffset="-111186.72">10485 13449 53 0,'0'41'26'0,"-11"-22"-31"0,11-16 53 0,0-3-47 0,0 3 0 0,0-3 0 0,0 0 0 0,0 0-3 16,7-3 0-16,4-3-7 15,3-1 0 1,0-5-7-16,0-1 1 16</inkml:trace>
  <inkml:trace contextRef="#ctx0" brushRef="#br2" timeOffset="-110952.59">10679 13562 45 0,'-4'19'22'0,"15"-4"-16"0,-8-15 36 15,4 4-40 1,4-1 0-16,3 0 0 0,4 0 0 16,3-6-4-16,3-3 1 0,5-1 0 15,-1-5 0-15,0-4-8 16,0 7 0-16,4-13-6 15,0-3 0-15</inkml:trace>
  <inkml:trace contextRef="#ctx0" brushRef="#br2" timeOffset="-110754.92">11077 13509 62 0,'-3'40'31'0,"-18"-30"-38"0,17-1 59 0,-3 1-51 16,0 8 1-16,-7 11 0 15,7 5 1-15,0 13-7 0,3-6 1 16,4 0-3-16,0-7 0 16,4-12-12-16,6-16 0 15</inkml:trace>
  <inkml:trace contextRef="#ctx0" brushRef="#br2" timeOffset="-110435.96">11321 12803 50 0,'-11'16'25'0,"8"15"-20"0,-1-18 36 0,0 5-38 15,1 1 0-15,-1 13 4 16,1 2 0-16,3 13-6 16,7 13 0-16,0 15 6 15,0 3 0-15,-3 13-2 16,-1 19 1-16,1 3-4 15,-4 6 1-15,-11-9-8 16,-7-16 1-16,-6-12-17 16,-8-23 0-16,4-21-1 15,7-16 0-15</inkml:trace>
  <inkml:trace contextRef="#ctx0" brushRef="#br2" timeOffset="-109834.54">11578 12524 62 0,'0'9'31'0,"0"4"-27"0,4-10 60 0,-1 0-61 0,4 0 0 0,7 0 1 16,8 1 1-16,6-4-7 16,4 0 1-16,-1-4 4 0,-2 4 0 15,-8 0-3-15,-4 7 0 16,-6-1-2-16,-4 7 0 15,-7-1-1-15,-7 4 0 16,0 3-1-16,-4 3 0 16,4-4 1-16,0-2 1 15,4 3 1-15,-1 3 1 16,8 3 0 15,3 0 1-31,3-3 0 0,4 0 0 0,4-10-1 0,3-5 0 16,7-4-3-16,4-3 1 15,7-3-9-15,-4-4 1 0,-3-2-10 16,3 6 0-16</inkml:trace>
  <inkml:trace contextRef="#ctx0" brushRef="#br2" timeOffset="-109424.85">12033 13446 42 0,'-17'12'21'0,"20"4"-3"0,1-10 27 16,-1 1-36-16,8-1 1 16,3-3 5-16,7 3 1 15,18 1-20-15,17-4 0 0,4 0 10 16,7-3 1-1,7 0-12-15,-3 0 1 0,-18 3-17 16,-4-3 1-16,-6-6-4 16,-8 6 0-16</inkml:trace>
  <inkml:trace contextRef="#ctx0" brushRef="#br2" timeOffset="-108784.61">13402 12765 46 0,'35'0'23'0,"4"0"-19"0,-32-3 38 0,0 0-39 16,0 6 1-16,-7-3 2 16,-3 0 0-16,-4 7-7 15,-7 5 1-15,-4 7 4 16,-3 12 1-16,-11-2-2 16,-3 8 0-16,-1 10-1 15,-2 13 0-15,-1 9-1 0,0 15 1 16,0 1-2-16,8 6 1 15,6 6-1-15,11-12 1 16,10-4-3-16,11-12 0 16,11-12-3-16,3-16 0 15,4-10-5-15,6-12 0 16,8-10-10-16,0-18 1 16</inkml:trace>
  <inkml:trace contextRef="#ctx0" brushRef="#br2" timeOffset="-108482.85">13935 13098 63 0,'-18'28'31'0,"-24"13"-34"0,28-29 55 0,-8 13-50 16,-2 1 0-16,-11 8 0 15,-11 16 1-15,0 10-4 16,3 9 0-16,5 19-1 16,2-1 0-16,8 4-5 15,3-15 1 1,8-14-11-16,10-24 1 0,3-26-3 0,4-18 1 15</inkml:trace>
  <inkml:trace contextRef="#ctx0" brushRef="#br2" timeOffset="-108267.18">13473 13145 51 0,'10'22'25'0,"4"44"-23"0,-10-51 49 0,-1 7-50 0,4 10 0 16,-3 5-1-16,3-2 1 0,4 2-7 16,3-2 0-16,-4-10-10 15,-3-12 0-15</inkml:trace>
  <inkml:trace contextRef="#ctx0" brushRef="#br2" timeOffset="-107757.18">12315 13245 74 0,'4'60'37'0,"-11"-10"-45"0,3-25 65 0,1 10-58 15,-1 12 1-15,1 6-6 16,-1 10 1-16,4-1-4 16,0-11 1-16,0-20-12 15,0-15 1-15</inkml:trace>
  <inkml:trace contextRef="#ctx0" brushRef="#br2" timeOffset="-106456.23">13889 13521 62 0,'-7'10'31'0,"-4"15"-20"0,8-13 31 15,-1 7-40-15,-3 3 0 16,-3 6 0-16,-1 7 1 16,0 2-4-16,4-2 1 15,0-7 1-15,7-6 0 16,7-3-6-16,11-10 0 15,7-15-9-15,3-13 0 16,-3-15-6-16,-1-4 0 16</inkml:trace>
  <inkml:trace contextRef="#ctx0" brushRef="#br2" timeOffset="-106258.71">13981 13468 62 0,'-11'12'31'0,"-10"-18"-39"16,17 0 59-16,4-4-51 15,0 1 1-15,7 0-3 16,4-1 0-16,3 1-11 16,4-4 0-16,-8 1-4 15,1 2 0-15</inkml:trace>
  <inkml:trace contextRef="#ctx0" brushRef="#br2" timeOffset="-105944.8">14228 13368 78 0,'0'21'39'0,"3"5"-47"0,1-23 78 15,3 0-70-15,7 0 1 0,3-3-1 16,15-3 1-16,14-7-4 15,7-5 0-15,-4-1-6 16,-10 7 0-16,-7-4-13 16,-11 1 0-16</inkml:trace>
  <inkml:trace contextRef="#ctx0" brushRef="#br2" timeOffset="-105419.96">15102 13176 52 0,'4'3'26'0,"-4"-3"-19"15,0 0 32-15,-4 7-36 16,-3 5 0-16,-7 10 2 16,-7-3 0-16,-7 9-6 15,-7 13 0-15,-8 6 4 16,-6 9 1-16,-1 10-3 15,5 10 1-15,6 2-3 16,11 3 0-16,3-15-6 16,7-16 1-16,4-18-11 15,11-23 0-15,3-24-1 0,3-17 0 16</inkml:trace>
  <inkml:trace contextRef="#ctx0" brushRef="#br2" timeOffset="-105236.23">14679 13173 45 0,'7'16'22'0,"25"43"-19"0,-25-43 42 15,-4 0-44-15,-3 6 0 16,0 3 0-16,0-3 1 0,0 3-3 16,0-3 0-1,4 3-4-15,7-6 0 0,3-4-10 16,3-2 1-16</inkml:trace>
  <inkml:trace contextRef="#ctx0" brushRef="#br2" timeOffset="-104999">15131 13556 53 0,'-22'37'26'0,"-2"26"-30"0,20-44 42 0,1 6-37 0,-1 6 0 0,1-6-1 16,3-3 1-16,3-9-5 0,4-13 0 16,4-10-9-16,-1-8 0 15,-3-14-2-15,1-8 1 16</inkml:trace>
  <inkml:trace contextRef="#ctx0" brushRef="#br2" timeOffset="-104820.06">15159 13449 53 0,'0'22'26'0,"0"-13"-37"0,0-9 55 0,0 0-45 16,0 0 1-16,0 0-3 15,3-6 0-15,1 3-8 16,7-6 0-16,-1-4-3 16,1 4 0-16</inkml:trace>
  <inkml:trace contextRef="#ctx0" brushRef="#br2" timeOffset="-104517.13">15296 13606 62 0,'-7'25'31'0,"11"-19"-36"0,-1-6 64 16,5 6-58-16,2-2 0 16,4-4-1-16,4-4 1 15,3 4-2-15,7 0 1 16,4-6-7-16,0 3 1 16,-1-9-13-16,-6-10 1 15</inkml:trace>
  <inkml:trace contextRef="#ctx0" brushRef="#br2" timeOffset="-104279.73">15706 13502 64 0,'-18'25'32'0,"-3"19"-35"0,14-31 50 0,0 6-46 16,-4 6 1-16,4 6-1 16,4 4 1-16,6 5-7 15,1-5 0-15,3-4-9 16,3-9 1-16,-3-16-5 16,0-9 0-16</inkml:trace>
  <inkml:trace contextRef="#ctx0" brushRef="#br2" timeOffset="-103918.2">15977 12546 59 0,'-3'31'29'0,"3"26"-32"15,3-42 55-15,1 7-49 16,6 7 1-16,8 18 1 16,7 9 0-16,14 29-7 15,3 18 1-15,-3 16 3 16,-8 10 1-16,-6 12-3 15,-4 3 0-15,-10-18-1 16,-11-4 0-16,-7-25-6 16,-7-15 1-16,0-16-13 15,0-29 0-15,-1-21 0 16,5-13 0-16</inkml:trace>
  <inkml:trace contextRef="#ctx0" brushRef="#br2" timeOffset="-103468.33">16305 12609 65 0,'0'15'32'0,"11"-15"-41"0,-4 0 68 0,4-3-59 15,3-6 1-15,3 3 0 16,5-4 0-16,6 4-1 16,7-4 0-16,-7 7 0 15,-3 0 1-15,-4 3-1 16,-3 0 1-16,-8 3-2 15,-10 10 1-15,-7 6-1 16,-7 3 0-16,-3 3 0 16,-5-3 1-16,1 3-1 15,0 3 0-15,3 3 2 16,4 1 0-16,11-1-1 16,6-3 1-16,11-6-1 15,8-3 1-15,6-3-4 16,11-10 1-16,3-6-11 0,-10 0 0 15,-4-13-6-15,-7 4 0 16</inkml:trace>
  <inkml:trace contextRef="#ctx0" brushRef="#br2" timeOffset="-92477.55">2462 15393 42 0,'4'16'21'0,"14"-10"-14"0,-11-6 21 0,3 0-24 16,-10-3 1-16,14-3 0 16,4-4 0-16,3 1-8 15,7-4 1-15,-10 4-1 16,3 3 1-16,0 3-12 15,-10 3 0-15</inkml:trace>
  <inkml:trace contextRef="#ctx0" brushRef="#br2" timeOffset="-92284.18">2346 15710 62 0,'0'41'31'0,"35"-32"-37"0,-21-6 54 16,8 0-46-16,2-3 1 16,8 0-5-16,-4 0 0 15,4-3-5-15,7-3 0 16,-7 0-10-16,-4 3 1 16</inkml:trace>
  <inkml:trace contextRef="#ctx0" brushRef="#br2" timeOffset="-91563.45">3094 15980 55 0,'28'-19'27'0,"60"-53"-30"0,-59 43 42 0,9-14-37 15,15-20 0 1,-3-19 1-16,10-18 1 0,-22-7-5 16,-6-6 1-16,-4-6 2 15,-10-3 1-15,-4 19-2 16,4 2 1-16,-15 4-3 16,4 19 0-16,-14 15-1 15,4 13 1-15,-4 9-1 16,3 22 0-16,-6 19 0 15,-8 13 0 1,-10 46-1 0,3 13 1-16,0 10 0 15,4 9 0-15,4 15 0 16,2 7 1-16,8 3 0 16,7-3 1-16,7-12 1 15,8-4 0-15,2-13 0 16,4-8 0-16,8-7-4 15,-1-3 1-15,0-13-3 0,-7-9 1 16,11-10-5-16,7-9 0 16,-8-9-5-16,8-10 0 15</inkml:trace>
  <inkml:trace contextRef="#ctx0" brushRef="#br2" timeOffset="-91338.13">3895 15948 54 0,'-14'22'27'0,"-8"10"-32"0,19-23 53 16,3 0-47-16,-11 1 0 0,11-1 0 15,-7 4 0-15,4-4-4 16,-1-3 1-16,4-2-8 15,4-11 1-15,6-11-7 16,1-8 1-16</inkml:trace>
  <inkml:trace contextRef="#ctx0" brushRef="#br2" timeOffset="-91158.39">3828 15738 29 0,'7'3'14'0,"3"-3"-15"0,-10 0 16 16,4 0-21-16,3 0 0 15,7-6-8-15,4-3 0 16</inkml:trace>
  <inkml:trace contextRef="#ctx0" brushRef="#br2" timeOffset="-90662.25">4046 15901 36 0,'-7'35'18'0,"7"-7"-20"0,0-25 34 0,0-3-31 16,0 0 0-16,7-3 1 16,4-3 1-16,-4-4-4 15,4-2 1-15,3-4 1 16,3 4 0-16,-6-4 0 15,0 3 0-15,-1 4-1 16,1 3 1-16,-1-1 0 16,1 7 1-16,3 3-1 15,-11 4 1-15,5 2-3 16,-5-3 1-16,4 1-2 16,-7-1 1-16,0 0-2 15,0-6 0-15,0 3-1 16,0-3 1-16,0-3-3 15,4-3 1-15,3 0-2 0,3-4 1 16,1-2 1-16,7-1 0 16,-8 1 4-16,8-1 1 15,6 4 4-15,-2-4 1 16,2 1 3-16,8-1 0 16,-4 7 0-16,4 0 0 15,0-1-3-15,0 7 0 16,3-3-2-16,-7 6 1 15,-3 4-1-15,-4 2 1 0,4 10-3 16,-11-4 1 0,3 1-4-16,-10-3 0 15,4-1-9-15,0-2 1 0,-1-4-5 16,1-3 0-16</inkml:trace>
  <inkml:trace contextRef="#ctx0" brushRef="#br2" timeOffset="-90001.96">3069 16710 60 0,'4'19'30'0,"-8"19"-39"0,4-26 60 0,0 4-50 16,0-3 0-16,0 2 0 15,-7-5 1-15,4 2-3 16,-4-2 0-16,3-4 1 15,4-6 0-15,0 0-1 16,0 0 1-16,11-6-2 16,-8-10 1-16,4-6-1 15,-3-6 1 1,17-22-1 0,4 6 1-16,-4 9 0 15,0 13 1-15,7 3-1 16,-7 10 1-16,-3 9 0 15,3 6 1-15,-10 4 0 16,-1 2 0-16,-3 7-1 16,-3 6 1-16,3 6-1 0,-7 1 1 15,3-10-2-15,-3-3 1 16,0-1-5-16,0-8 1 16,7-1-3-16,4-3 0 15,0-6-9-15,10-12 1 16</inkml:trace>
  <inkml:trace contextRef="#ctx0" brushRef="#br2" timeOffset="-89723.27">3468 16723 63 0,'-11'9'31'0,"15"1"-38"16,3-7 58-16,3 0-49 16,5 0 0-16,9-3 0 15,-3-3 0-15,11-3-6 16,-4 3 0-16,1-7-5 16,2-2 1-16,8-10-10 15,-7-3 0-15</inkml:trace>
  <inkml:trace contextRef="#ctx0" brushRef="#br2" timeOffset="-89490.43">3718 16519 48 0,'-10'35'24'0,"3"-14"-19"0,7-17 36 0,0-4-38 0,7 3 1 16,-4-3 3-16,11 6 0 16,11 0-8-16,3 1 0 0,0-4 5 15,4 6 1-15,-4-6-3 16,-6 7 0-16,-5 2-7 16,-6 7 1-16,-18 6-13 15,3 3 0-15,-13-9-2 16,-5-3 0-16</inkml:trace>
  <inkml:trace contextRef="#ctx0" brushRef="#br2" timeOffset="-88903.3">4413 16682 44 0,'-10'31'22'0,"-15"20"-22"0,11-36 40 16,-7 4-37-16,-8-3 0 15,1 3 2-15,0-1 0 16,-4 1-7-16,1-3 1 15,2 0 4-15,8-7 0 16,0-6-2-16,3-3 0 16,8-9-2-16,10 2 1 15,3-5-3-15,11-7 1 16,1-9-1-16,6-3 1 0,7 2-1 16,0 7 1-1,4 10 1-15,7 6 0 0,-11 9 1 16,4 9 1-16,-4 7 0 15,-7 3 0-15,7-6-1 16,-7-4 0-16,-3 1-1 16,3-1 1-16,11 1-1 15,-4-10 1-15,4-3 0 16,7 0 0 46,-11 0-1-46,-3-6 1-16,3-4 1 0,0 1 0 31,0-4 1-31,-6 1 0 0,-12-4-1 0,1-3 0 32,-18-3 1-32,-4 0 0 0,-3 4-6 15,-14 2 1-15,-18-6-13 0,4 0 1 0</inkml:trace>
  <inkml:trace contextRef="#ctx0" brushRef="#br2" timeOffset="-88123.58">6417 15124 59 0,'46'-7'29'0,"28"-8"-29"0,-56 8 48 0,-8 1-44 0,1 3 0 0,-8 0 1 0,-3 3 1 0,-10 6-8 0,-15 3 0 16,-3 10 5-16,0-6 1 15,-50 3-3-15,-7 2 1 16,-10 7-1-16,3 4 0 16,1 2-1-16,2 0 1 15,-6 7 0-15,21-4 0 16,7 1-1-16,14-4 1 0,7-6 0 16,15-3 1-1,13-6-1-15,14 3 0 47,8-3 0-31,21-4 1-16,6 1-1 0,8-4 0 0,-7 0-1 0,-4 1 1 0,0-1-1 0,-6 7 0 0,-12 6-1 15,-6 3 0-15,-8 9-2 16,-14 14 0-16,-10 2-1 16,-7 12 1-1,-4-5-2 1,0 2 0-1,-3 4 1-15,-7 0 1 16,3-7 1-16,7-6 1 0,4-2 3 0,6-5 0 0,12-2 2 16,13-13 1-16,18 1 0 15,25 2 0-15,18-12-1 16,24-7 0-16,7-2-2 16,7-1 0-16,11-6-8 0,3 0 1 15,-17 1-18 1,-4-4 0-1</inkml:trace>
  <inkml:trace contextRef="#ctx0" brushRef="#br2" timeOffset="-87898.7">6466 16143 61 0,'-10'6'30'0,"10"7"-27"0,0-4 38 0,0 7-41 0,-7 9 1 0,3 3-2 0,-6 6 1 0,3 1-6 16,0-1 0-16,0-5-11 16,-11-1 1-16</inkml:trace>
  <inkml:trace contextRef="#ctx0" brushRef="#br2" timeOffset="-87446.93">5440 17005 58 0,'-11'28'29'0,"-13"7"-27"16,20-23 45-16,-3 4-45 16,3 9 1-16,-6 3 0 15,-1 4 0-15,4-1-5 16,4-3 1-16,3-3-2 15,3-3 1-15,8-9-7 16,6-13 0-16,1-10-10 16,3-12 1-16</inkml:trace>
  <inkml:trace contextRef="#ctx0" brushRef="#br2" timeOffset="-87221.98">5454 16858 42 0,'3'3'21'0,"8"-3"-14"0,-11 0 29 0,11-3-34 0,-8 0 1 0,4-1 0 0,4 4 0 16,-1 0-11-16,1 0 1 15,10-3-7-15,0-6 1 0</inkml:trace>
  <inkml:trace contextRef="#ctx0" brushRef="#br2" timeOffset="-87010.56">5539 17049 55 0,'-14'28'27'0,"17"-18"-29"16,8-10 46-16,-1 0-44 15,1 0 0-15,17-7-3 16,-3 1 0-16,3 0-4 0,0-4 1 16,-3 1-9-1,-11 3 0-15</inkml:trace>
  <inkml:trace contextRef="#ctx0" brushRef="#br2" timeOffset="-86816.11">5549 17228 39 0,'-7'15'19'0,"18"4"-14"0,-4-16 27 15,3 0-32-15,8 1 1 0,3-1-1 16,11-6 1-16,7-1-6 15,-11-5 0-15,11-7-7 16,3-2 0-16</inkml:trace>
  <inkml:trace contextRef="#ctx0" brushRef="#br2" timeOffset="-86615.18">6145 17046 52 0,'-17'50'26'0,"-4"19"-32"15,14-53 47-15,-4 6-41 16,4 9 0-16,0 3-5 16,0-2 0-16,0-4-1 0,3-6 1 15,-3-9-9-15,7-10 0 16</inkml:trace>
  <inkml:trace contextRef="#ctx0" brushRef="#br2" timeOffset="-85791.25">5927 14750 60 0,'-11'35'30'0,"-3"21"-34"15,3-34 57-15,-3 3-50 16,4 7 0-16,-8-4 1 0,-3 0 0 15,0-3-6-15,-4-3 1 16,4-3 3-16,3-10 1 16,4-5-3-16,4-8 1 15,-1-5-1-15,4-7 0 16,7-2-3-16,7-11 1 16,4-2-2-16,3-4 1 15,10 1 0-15,-2 3 0 16,-5 6 0-16,8 3 1 15,3 6 1-15,0 10 1 0,8 6 0 16,-1 3 1 0,-10 3-1-16,-1 3 1 0,1 4-1 15,0 0 0-15,-1 5 0 16,1 1 0-16,0-3 0 16,-1 0 0-16,1-7 0 15,3-3 1-15,1-12 1 16,-12-10 1-1,4-3 0-15,-10-6 1 0,0 0 0 16,-8-3 0-16,-6 6-1 16,-15-3 1 62,-14 0-4-78,-3 9 0 15,-7 1-6-15,-1 5 1 32,-6 4-14-32,6 6 1 15,5 9-3-15,9 1 1 0</inkml:trace>
  <inkml:trace contextRef="#ctx1" brushRef="#br1" timeOffset="-155949.46">3747 10966 0,'0'0'0,"0"0"16,0 0-16,0 0 16,-22 43-1,5 17 1,6-13 0,11-6-1,-7-16 1,14-6-1,-7-7 1,4-2 0,3-1-1,-7-3 1,0-3 0,0-3-1,0 7-15,0-7 31,0 9-15</inkml:trace>
  <inkml:trace contextRef="#ctx0" brushRef="#br1" timeOffset="-78726.83">8386 14082 37 0,'-4'10'18'0,"8"-1"-13"15,-1-6 19-15,-3-3-23 16,4 4 1-16,-4-4 2 16,0 3 0-16,0-3-4 15,7 0 1-15,3 0 3 16,1-7 1-16,3 7-1 15,7 0 0-15,0 0-1 16,4 0 1-16,0 4-3 0,-4-4 1 16,11-7-1-16,3 7 0 15,7 0 0 17,-3-3 0-32,7 0-1 0,10 0 1 0,11 0 0 0,-7 3 0 15,18-3 0-15,7 3 1 16,20 0-1-16,1 0 0 15,21-4 0-15,4 1 0 16,3 10 0-16,-11 5 0 16,-6 1 0-16,-4-1 0 15,-11 4 0-15,-3-4 0 16,-8 1-1-16,-2-4 0 0,-19 1-1 16,-10-7 1-16,-14 0-4 15,-7-3 0-15,-11-9-5 16,-7-1 0-16,-17 1-8 15,-15 3 0-15</inkml:trace>
  <inkml:trace contextRef="#ctx1" brushRef="#br1" timeOffset="-154596.45">21671 9946 0,'0'0'16,"0"0"0,0 0-1,0 0 1</inkml:trace>
  <inkml:trace contextRef="#ctx0" brushRef="#br1" timeOffset="-77332.5">26501 14409 30 0,'42'-10'15'0,"-21"-5"-10"0,-17 5 16 16,-8-2-20-16,-6-7 1 15,-15-3 1-15,-14-10 0 0,-24-2-3 16,-1-7 0-16,-17 10 3 15,-14 3 0-15,-11-1-1 16,0 7 1-16,-14 7-1 16,0 5 0-16,7 4-2 15,0 3 0-15,11 9-2 16,3 13 1-16,8 9-1 16,2 29 0-16,12 12 0 15,10 22 0-15,14 0 1 16,21 6 1-16,25 9 2 15,28-8 0-15,22-4 2 16,27-10 0-16,25-12 1 16,25-9 1-16,14-13-1 15,22-15 0-15,-1-23-1 16,14-2 0-16,7-20-3 0,-17-18 1 16,-28-6-2-16,-32-16 0 15,-18-1-1-15,-21-2 0 16,-22-3-2-16,-20 5 0 15,-28-5-8-15,-29-4 1 16,-28-9-5-16,-22 4 0 16</inkml:trace>
  <inkml:trace contextRef="#ctx0" brushRef="#br2" timeOffset="-70124.51">7027 16140 46 0,'4'15'23'0,"3"4"-15"0,-7-13 24 16,0 7-31-16,0 6 1 0,0 0 0 16,-4 2 0-16,1 1-3 15,-1 7 1-15,1 2 1 16,6 3 1-16,1 7-1 15,-1 0 1-15,1-3-1 16,3-4 1-16,4-9 0 16,-1-3 0-16,1-6-1 15,3-7 1-15,0-9-2 16,4-9 1-16,-8-10-1 16,4-9 0-16,0-10-1 15,-3 1 1-15,0-17-1 16,-8-15 0-16,4-6 1 15,-7-7 0-15,0-2-1 16,0 2 1-16,0 4 0 16,0-4 0-16,0 4 0 15,0 0 1-15,0 2-1 16,0 4 0-16,0-3 0 0,-7 18 0 16,7 7 0-16,0 3 0 15,7 0 0-15,-7 3 0 16,4-3 0-16,3 7 0 15,0 8 0-15,7 4 1 16,4 0-1-16,-1 0 1 16,8 2 0-16,7 4 0 15,3 4 0-15,-3 2 0 16,10 3 0-16,11 4 1 16,0 3-2-16,7-1 0 15,10-2 1-15,8-3 1 16,3 2-1-16,18 4 1 15,0 3-1-15,10 0 0 0,-7-4 1 16,11 4 0-16,11 3-1 16,6 0 1-16,-3-3-1 15,14-6 0-15,4 2-1 16,7-2 1-16,3 0-1 16,14 2 1-16,1 1-1 15,-5 6 1-15,12 3-1 16,3 7 1-16,-11 2-1 15,4 1 1-15,7 2-1 16,-18-8 1-16,7 2-1 16,1 0 0-16,-12 1 0 15,1-7 0-15,-7 0-1 16,-7 0 0-16,-8-3-4 16,-24-3 1-16,-14-3-5 0,-15-7 0 15,-13 7-11-15,-11-3 1 16</inkml:trace>
  <inkml:trace contextRef="#ctx0" brushRef="#br2" timeOffset="-69191.78">8156 15914 55 0,'0'9'27'0,"-7"4"-28"0,7-7 41 0,0 3-39 16,-7 7 1-16,4 6 0 16,-8 0 1-16,-3-3-3 15,-4 0 0-15,4 3 1 16,-3 3 1-16,-5 0-1 15,-2 3 1-15,2 0-1 16,1 0 1-16,4-9-2 16,3-3 0-16,7-4 0 15,3 1 0-15,11-4-1 16,11 1 1-16,-8-1-2 16,15-6 1-16,10-3 0 15,-3 4 0-15,3-4 0 16,-3 3 1-16,-4 0-1 0,-3-3 1 15,-7 0 0-15,-4 3 0 16,-4-3-1-16,-3 0 1 16,-3 3-1-16,-4-3 1 15,0 0-1-15,3 0 0 16,-3 0 0-16,0-9 0 16,0-7 1-16,0-3 0 15,4-3 0-15,-4 0 1 16,0 0-1-16,0 0 1 15,0 4-5-15,7 5 0 0,-7-6-9 16,3-6 1-16,5-9-4 16,2 2 0-16</inkml:trace>
  <inkml:trace contextRef="#ctx0" brushRef="#br2" timeOffset="-68862.08">8795 15851 57 0,'-11'31'28'0,"-3"4"-37"0,7-23 56 16,0 4-47 0,-14 6 1-16,0 3 0 0,-8 7 0 15,1 8-2-15,-7 10 1 16,-7-6-1-16,-1 3 1 16,4-6-4-16,8-6 0 15,6-7-8-15,4-9 1 16,17-16-5-16,4-9 1 15</inkml:trace>
  <inkml:trace contextRef="#ctx0" brushRef="#br2" timeOffset="-68637.92">8477 15911 40 0,'18'12'20'0,"14"26"-21"0,-22-29 35 0,-6 7-33 16,6 6 0-16,-3-6 2 15,0 6 1-15,4 3-4 16,0 6 0-16,6 3 2 16,4 1 1-16,8-7-1 15,2 0 0-15,-2-3-4 16,-1-6 0-16,-3-6-6 16,-4-4 0-16,-4-2-6 15,1-14 0-15</inkml:trace>
  <inkml:trace contextRef="#ctx0" brushRef="#br2" timeOffset="-68202.95">9063 15384 55 0,'3'9'27'0,"12"-6"-32"0,-12-3 52 0,8 4-44 16,-4-1 0-16,0 0 3 16,3 3 1-16,4-3-8 15,-3 3 1-15,3 4 4 16,-7-4 0-16,0 4-2 15,-10 2 0-15,-4 4-3 16,0-4 1-16,-4 10-3 16,-10 0 0-16,-4 3 0 15,0 0 0-15,1 4 0 16,3-4 1 0,14-3 2-1,10-7 0-15,11-2 2 16,4-1 1-16,10-8-4 15,11-4 0-15,3-7-7 16,-3-5 1-16,0-10-12 0,-4 6 1 16</inkml:trace>
  <inkml:trace contextRef="#ctx0" brushRef="#br1" timeOffset="-63037.87">13522 13992 31 0,'-4'15'15'0,"12"-8"-8"15,-8-7 15-15,3 3-19 16,4 0 1-16,4 0 3 16,-1 3 0-16,1 0-8 15,3 1 1-15,4-4 5 0,10 3 1 16,0-3-2-16,7 0 0 15,11 1-1-15,14 2 0 16,0 13-2-16,18-1 1 16,13 4 0-16,22-3 0 15,11-6 0-15,17-7 0 16,18-3 0-16,-1-6 0 16,8 0 0-16,-14 3 0 15,-22 0-2-15,-20 0 1 16,-26 3-1-16,-9-3 0 15,-19 0-1-15,-14 0 1 0,-10 3-4 16,-11 0 1-16,-14 4-3 16,-10 2 1-16,-11 0-4 15,-4 1 0-15,-7-1-8 16,1-6 1-16</inkml:trace>
  <inkml:trace contextRef="#ctx0" brushRef="#br1" timeOffset="-61521.1">22130 10285 25 0,'-4'-3'12'0,"8"3"3"0,-4 0 13 16,0 0-22-16,0 0 0 15,0 0 4-15,0 0 1 16,0 0-13-16,3 0 0 15,8 0 9-15,3 0 0 16,7 0-3-16,7-3 0 16,4-4-3-16,14 4 0 0,10 0-4 15,-3 0 0-15,0 6-9 16,-14-6 0-16,-7 0-5 16,-4 3 0-16</inkml:trace>
  <inkml:trace contextRef="#ctx0" brushRef="#br1" timeOffset="-60453.36">22317 8780 29 0,'0'9'14'0,"0"4"0"16,0-10 18-16,0 0-28 15,0 3 1-15,0 1 2 16,0-1 0-16,0 0-9 16,0 0 1-16,0-2 5 0,3-1 1 15,1 0-2-15,3 0 1 16,0 0-2-16,11 0 1 16,10 4-1-16,7-7 0 15,18 0-1-15,7 3 1 16,0 0-6-16,-11-3 0 15,-6-3-13-15,-12-10 0 16,-17 1 0-16,-10-1 0 16</inkml:trace>
  <inkml:trace contextRef="#ctx0" brushRef="#br1" timeOffset="-56582.61">21876 8579 38 0,'10'-3'19'0,"-13"3"-9"15,-1 3 20-15,1 7-27 0,-8 2 0 16,-3 1 1-16,0-1 1 16,-11 4-7-16,-3-4 0 15,-4-2 3-15,-3 2 1 16,-4-2-2-16,4-1 1 16,3 4-1-16,0-1 0 15,4 1 0-15,4-1 0 16,2-5 0-16,5 2 0 15,3-3-1-15,-1 1 1 16,5-7-2-16,-1 3 1 0,1 3-1 16,3 3 0-16,0 4 0 15,3-1 0-15,1-5 0 16,-1 2 1-16,1 4 0 16,6-1 0-16,-3 4 1 15,4 0 0-15,-4 6 0 16,0 6 1-16,0-3-1 47,-4 3 0-47,-3 7 0 0,0 5 0 0,0 7 0 0,0 7 0 0,-4-1 0 15,4 3 1-15,-3 4 0 16,-5 0 0-16,1-7 1 16,0 3 0-16,0 4 0 15,4 0 0-15,-1-4 0 16,4 0 1-16,0-5-2 15,0-8 1-15,3-5 1 16,1-7 0-16,3-2 1 0,0-4 1 16,7-6 0-16,10-1 1 15,15 1-1-15,7 0 1 16,17 0-2-16,19-3 1 16,-5-7-3-16,-6-3 1 15,-1 0-4-15,1-2 1 16,-11-1-6-16,-11 0 1 15,-7 3-15-15,-14 0 1 16,-14 7-2-16,-10 3 0 0</inkml:trace>
  <inkml:trace contextRef="#ctx0" brushRef="#br1" timeOffset="-55756.49">19893 9319 45 0,'-3'13'22'0,"6"-7"-19"0,-3-3 39 0,0 3-41 15,-3 1 1-15,-4 5 0 16,-4-2 1-16,-3 5-4 16,0 4 1-16,-7 3 1 15,-4 0 1-15,-3 0-2 16,3 0 1-16,0-3 0 16,1 3 0-16,6-7-1 15,4-2 0-15,3-4 0 16,4 1 1-16,7-4-1 0,7 0 0 15,4 1-1 1,3-4 1-16,4 3-1 16,3 0 1-16,3 4-1 0,1-4 1 15,7 0 0-15,0-3 0 16,3 4-1-16,-3-7 1 16,-4-4-1-16,4 4 1 15,-11-3 0-15,-4-3 0 16,-6 3-1-16,-4-3 1 15,-7 6 0 32,-3-10 0-47,-4-9 1 0,-4-6 1 0,0-6-1 16,-3 3 1-16,0-7-1 0,0 1 1 0,0-4-2 0,7 4 0 16,7 2-9-16,7 7 0 0,7-3-7 15,0 6 0-15</inkml:trace>
  <inkml:trace contextRef="#ctx0" brushRef="#br1" timeOffset="-54849.64">20440 9209 51 0,'3'7'25'0,"5"-4"-24"0,-8-3 42 15,3 3-41-15,1 0 0 16,-4 7 0-16,-4-1 1 0,1 3-4 15,-5 4 1-15,-9 9 3 16,-1-6 0-16,-6 6-1 16,-5 7 1-16,-6 8-1 15,3 1 0-15,1 9-1 16,2 10 1-16,1-1-4 16,3 1 0-16,4 3-3 15,4-13 0-15,-1-6-5 16,7-13 0-16,4-12-8 15,4-3 0-15</inkml:trace>
  <inkml:trace contextRef="#ctx0" brushRef="#br1" timeOffset="-54582.46">20108 9266 41 0,'4'3'20'0,"10"-3"-17"0,-10 3 29 0,-1 0-32 16,1 0 1 0,-4 1 0-16,3 2 0 0,-3 3-2 15,4 10 1-15,-4 3 0 16,0-6 1-16,0 6-4 15,0 3 1-15,3 0-11 16,4-3 1-16</inkml:trace>
  <inkml:trace contextRef="#ctx0" brushRef="#br1" timeOffset="-54221.58">20493 9623 56 0,'0'13'28'0,"0"12"-29"0,0-19 49 16,-4 7-47-16,1-1 0 16,-1 1 0-16,-3-1 1 15,0 4-2-15,0 6 1 16,4 0 0-16,-1 3 0 16,1-6-2-16,3 0 1 0,3-7-4 15,4-9 1-15,4-3-9 16,3-12 0-16,3-16-5 15,-2-7 0-15</inkml:trace>
  <inkml:trace contextRef="#ctx0" brushRef="#br1" timeOffset="-54061.47">20468 9420 62 0,'0'15'31'0,"4"-24"-39"15,-4 9 58-15,0 0-50 16,0 0 0-16,0 0-6 16,0 0 1-16,0 0-9 0,-4 3 0 15</inkml:trace>
  <inkml:trace contextRef="#ctx0" brushRef="#br2" timeOffset="-46837.71">9701 15939 37 0,'-10'19'18'0,"13"0"-10"0,-3-19 19 0,7-4-26 16,4 4 1-16,0-3 2 16,3 0 1-16,7 3-5 15,7-6 0-15,0 3 2 16,4 0 1-16,0-4-5 15,7 1 0-15,-8 0-11 16,5-10 0-16</inkml:trace>
  <inkml:trace contextRef="#ctx0" brushRef="#br2" timeOffset="-46567.67">9931 15848 54 0,'-14'28'27'0,"3"7"-28"0,7-26 44 15,1 4-42-15,-1 2 1 16,1 1 0-16,-1 6 0 15,1 0-4-15,-4-3 1 0,0 3-4 16,-4 0 1-16,4 3-12 16,-3-13 0-16</inkml:trace>
  <inkml:trace contextRef="#ctx0" brushRef="#br2" timeOffset="-45306.86">10735 15845 34 0,'4'6'17'0,"-8"-3"-4"16,4-3 16-16,0 3-24 16,-3 4 1-16,-1-1 3 15,0 3 1-15,-3 1-12 16,0 5 0-16,-3 1 7 16,-8 12 1-16,-3 1-4 15,-7-4 1-15,-4 3-3 16,0-3 1-16,0 0-2 15,1 0 1-15,3-3-1 0,3 0 1 16,0-3-1 0,4-7 0-16,3 1 0 0,8-1 0 15,3-2-1-15,10-1 1 16,4 1 0-16,7-4 0 16,8 0 0-16,-1 0 0 15,7-2 0-15,0-1 1 16,7-3 0-16,1 0 0 15,-5-3 0-15,1-1 0 16,-4 1-1-16,-3 3 1 16,-7 0 0-16,-1 0 0 0,-6 0-1 15,-4 0 1-15,-7 0-1 16,4-6 1-16,-4-3-1 16,-4-7 1-16,1-3 0 15,-1 0 1-15,0-6 0 16,1-3 1-16,-1-3-1 15,1-4 1-15,-1 4-3 16,4 3 1-16,4 3-13 16,6-7 1-16,-2 4-4 15,2 3 1-15</inkml:trace>
  <inkml:trace contextRef="#ctx0" brushRef="#br2" timeOffset="-44871.47">11437 15741 41 0,'0'10'20'0,"-21"-7"-12"0,10 0 34 15,1 13-39-15,-4 6 0 0,-4 3 2 16,-7 6 0-16,-3 13-6 15,-7-3 0-15,-8 9 4 16,-2 10 0-16,2 2-2 16,1 7 1-16,0 3-2 15,3 10 0-15,7-7-2 16,4-9 0-16,10-13-4 16,4-12 1-16,7-13-6 15,11-15 1-15,6-19-6 16,8-23 1-16</inkml:trace>
  <inkml:trace contextRef="#ctx0" brushRef="#br2" timeOffset="-44643.07">11060 15914 39 0,'0'31'19'0,"7"-25"-18"0,-7-2 30 16,0-1-28-16,0 6 1 15,-4-3 3-15,1 4 0 16,-1-4-9-16,1 7 1 16,-1-4 4-16,0 4 1 0,4-1-5 15,0-2 0-15,4 2-7 16,3-6 1-16,0 1-8 16,7-1 1-16</inkml:trace>
  <inkml:trace contextRef="#ctx0" brushRef="#br2" timeOffset="-44389.88">11388 16249 57 0,'-11'44'28'0,"-3"-9"-37"0,10-23 52 16,1 7-43-16,3-3 0 15,0 3-2-15,0-7 1 16,7-6-6-16,4-9 0 16,6-16-8-16,11-9 1 15</inkml:trace>
  <inkml:trace contextRef="#ctx0" brushRef="#br2" timeOffset="-44195.86">11476 16077 44 0,'-14'6'22'0,"10"-9"-26"0,4 3 35 0,0 0-31 15,7-6 0-15,4-4-12 16,3-2 1-16,0-7 5 16,4-6 1-16</inkml:trace>
  <inkml:trace contextRef="#ctx0" brushRef="#br2" timeOffset="-43730.66">11670 15368 64 0,'0'16'32'0,"10"0"-38"0,-2-13 63 16,2-3-54-16,4 0 0 15,4 0 2-15,0-3 1 0,-1-1-8 16,-3 1 0-16,-3 0 4 16,-1 0 0-16,-3 0-1 15,1 3 0-15,-8 0-3 16,0 9 1-16,0 4-1 15,-4 6 0-15,-3 3 0 16,0-7 0-16,0 4 0 16,0 3 1-16,3-3 1 31,4 0 0-31,4-4 0 0,3-2 1 16,3-4-1-16,5-2 0 0,-1-7-3 15,3-4 0-15,4-2-16 16,4-10 1-16,7 7-1 15,0-3 0-15</inkml:trace>
  <inkml:trace contextRef="#ctx0" brushRef="#br1" timeOffset="-29033.39">7592 16538 13 0,'3'19'6'0,"8"-10"1"16,-4-6 6-16,0 0-10 15,4 4 1-15,3-1 3 16,0 0 1-16,7 4-9 16,-3-1 0-16,6-3 6 15,8 0 1-15,7 1-2 16,7-4 1-16,3 0-2 16,22-3 1-16,-1 3-2 15,15-3 1-15,14 0-2 0,-1-3 1 16,15-3-2-16,-10-1 1 15,-19-2-1-15,-6 0 0 16,-11 2 0-16,-14 4 0 16,-7 3-3-16,-15 3 0 15,-13 4-8-15,-11-1 0 16,-24 0-1-16,-12-3 1 16</inkml:trace>
  <inkml:trace contextRef="#ctx0" brushRef="#br1" timeOffset="-28658.39">7839 16713 20 0,'21'0'10'0,"11"-3"-4"16,-15 0 15-16,-3-3-16 15,8 3 1-15,9 0 2 16,22 3 1-16,7 3-10 0,14 3 0 15,14 3 6-15,-3 4 1 16,10 0-4-16,-10 2 1 16,-7 1-5-16,-11-4 1 15,-11-2-12-15,-14-1 1 16,-10-9-1-16,-7-3 0 16</inkml:trace>
  <inkml:trace contextRef="#ctx0" brushRef="#br1" timeOffset="-27756.72">8050 15657 10 0,'7'-7'5'0,"-10"11"0"16,3-4 2-16,0 0-5 15,0 0 1-15,0 0 0 0,-4 0 1 16,4-4-5-16,-3-2 0 16,-1-3 4-16,1-4 1 15,-4 1-1-15,-4-4 0 16,-3 3 0-16,-11-2 1 16,-10 8-1-16,-4-5 0 15,-21-4-1-15,4-3 1 16,-8-6-1-16,1 3 0 15,-4 4-1-15,-7 2 1 16,0 3-1-16,-4-2 0 0,8 5-2 16,-8 4 1-1,11 9-1-15,3 3 0 16,1 4-4-16,-1 9 1 0,8-1-4 16,-1 1 1 30,12 3-2-46,9 0 0 0</inkml:trace>
  <inkml:trace contextRef="#ctx0" brushRef="#br1" timeOffset="-27202.24">6918 15252 40 0,'-4'25'20'0,"8"-3"-27"0,-4-12 42 16,0 2-36-16,-4 7 0 15,-3 9 0-15,-7 4 0 16,-7-4 1-16,-4-3 0 15,-3 0-1-15,4 3 0 32,-15-3-1-32,7-6 1 0,7-3 0 15,11-7 0-15,-3-3 0 16,6-2 0-16,4-4 1 16,3 0 0-16,4 0 0 15,11 0 1-15,7 0-1 16,-1 3 1-16,4 0 0 15,4 3 0-15,3 3-1 16,1 4 0-16,-5 0-2 16,1-1 1-16,-15 1-1 15,5-1 0-15,-5-6-1 16,-3 1 1-16,0-7 0 16,-3-7 0-16,-4-2 2 15,0-10 1-15,-4-3 0 16,4-6 1-16,-7-13 0 15,4-6 0-15,6-12-1 16,4 2 1-16,-7-5-11 0,0-7 0 16</inkml:trace>
  <inkml:trace contextRef="#ctx0" brushRef="#br2" timeOffset="-22517.18">12919 15606 41 0,'-25'26'20'0,"18"-11"-9"16,7-8 20-16,0-1-27 0,0 0 0 15,4 0 2 1,3-3 1-16,3 1-9 0,8-4 1 16,-1-4 4-16,12 1 1 15,9 0-4-15,1 0 1 16,0 0-7-16,-4 0 0 16,-6 0-10-16,-5-7 0 15</inkml:trace>
  <inkml:trace contextRef="#ctx0" brushRef="#br2" timeOffset="-22322.2">12929 16008 38 0,'14'34'19'0,"43"-46"-19"16,-36 12 22-16,7-6-22 15,4-1 1-15,3 1-7 16,-3 0 1-16,-4-7-3 16,0 1 1-16</inkml:trace>
  <inkml:trace contextRef="#ctx0" brushRef="#br2" timeOffset="-21630.97">13723 16174 52 0,'-3'25'26'0,"13"-15"-29"16,-10-10 48-16,7-10-43 15,7-6 1-15,7-2 3 16,11-26 1-16,11-19-8 16,6-3 1-16,4-18 4 15,-4-14 0-15,1-8-1 16,-5-7 0-16,-6 9-2 15,-7 4 0-15,-7 9-2 16,-8 3 1-16,-6 7-3 16,-8 12 1-16,-3 12-2 0,0 17 0 15,-7 8-2-15,-3 20 0 16,-8 15-1-16,1 12 0 16,-1 14 2-16,0 11 1 15,-3 7 0 16,3 7 1-31,1 8 2 0,3 23 0 16,0-6 1-16,3 8 0 0,4 4 0 0,3-6 1 16,8 0 0-16,3-7 0 15,0-6-1-15,0-12 1 0,4-16-2 16,-1-13 1-16,4-9-7 16,1-13 0-16,6-18-6 15,7-4 1-15</inkml:trace>
  <inkml:trace contextRef="#ctx0" brushRef="#br2" timeOffset="-21404.49">14485 15713 53 0,'-11'38'26'0,"-6"-4"-31"15,10-21 49-15,0-1-44 16,0 1 1-16,0-1-1 0,-4-2 1 16,8-4-6-16,-1-3 1 15,4-3-10-15,4-15 0 16,6-7-1-16,-6-10 1 16</inkml:trace>
  <inkml:trace contextRef="#ctx0" brushRef="#br2" timeOffset="-21242.06">14376 15425 28 0,'7'31'14'0,"10"-31"-9"0,-10 0 23 16,1 3-28-16,2 0 0 0,1 4-1 16,-1-4 0-16,4 0-2 15,0 6 0-15,4 4-6 16,0-4 0-16</inkml:trace>
  <inkml:trace contextRef="#ctx0" brushRef="#br2" timeOffset="-20744.5">14591 15917 30 0,'-7'38'15'0,"14"-45"-11"16,-7 1 22-16,3 0-25 15,4-4 1-15,1-2-1 16,2-7 1-16,1 0-3 0,6-3 1 16,1-3 1-16,0 6 0 15,-1 4-1-15,4-1 1 16,-3 7 0-16,3 2 0 16,-3 4-1-16,0 6 1 15,-4 4-1-15,0 2 1 16,-4 7-1-16,1-1 0 15,-4-5-1-15,0 2 1 16,-3-5-1-16,-1-1 1 16,1 0-1-16,-1-3 1 15,4 0 0-15,0-3 1 16,0-3-1-16,4-3 1 0,3-3-1 16,4-7 1-16,-1 0-1 15,4 4 0-15,1-7 0 16,-1 3 1-16,3 0 0 15,1 1 0-15,-4 2 0 16,-3 7 1-16,0 6 0 16,-1 6 0-16,1 4-1 15,-4 12 0-15,0 3-1 16,-3 3 0-16,-1-3-1 16,4-6 0-16,-3-7-5 15,3-2 0-15,-3-7-6 31,-1-9 0-15</inkml:trace>
  <inkml:trace contextRef="#ctx1" brushRef="#br2" timeOffset="-96540.63">9186 13913 0,'0'0'16,"0"0"-1</inkml:trace>
  <inkml:trace contextRef="#ctx0" brushRef="#br2" timeOffset="-19238.25">13458 16691 30 0,'-17'48'15'0,"-1"2"-5"0,11-41 16 0,0 1-24 16,0-1 1-16,0-3 2 0,3 0 1 15,1-2-7-15,-1-4 1 16,4 0 4-16,4-10 1 15,3-2-2-15,4-7 0 16,-1-6-2-16,8 0 0 16,-1 3 0-16,1-3 0 15,-4-4-1-15,0 11 1 16,0 5-1-16,-3 4 1 16,0 2-1-16,-1 4 1 0,1 3-1 46,-4 6 1-46,0 1-1 0,0 5 0 0,-4 4 0 0,1 6 0 16,-4 3 0-16,0 0 0 0,-4 0 0 16,4-3 0-16,0-6-1 15,0 0 1-15,4-4-5 16,7-3 1-16,3-2-11 16,7-7 1 46</inkml:trace>
  <inkml:trace contextRef="#ctx0" brushRef="#br2" timeOffset="-19019.93">13892 16676 45 0,'-14'22'22'0,"11"-7"-13"0,3-11 31 15,3 2-37-15,4 0 1 16,4 0 0-16,7 1 1 16,6-4-7-16,4-6 1 15,1-4 0-15,2-2 1 16,1-4-12-16,7 1 1 16,-4-23-6-16,4 4 1 15</inkml:trace>
  <inkml:trace contextRef="#ctx0" brushRef="#br2" timeOffset="-18704.01">14079 16463 42 0,'-3'25'21'0,"6"-16"-16"0,1-3 34 0,-1 4-35 16,4-1 1-16,8 4 3 16,2-1 1-16,8 4-11 15,7 3 1-15,-4-7 6 16,0-2 0-16,-3 2-2 0,-4 4 0 16,-3 3-5-16,-11 3 1 15,-7 6-4-15,-7 0 1 16,-15 0-6-16,-2-6 1 15,-8-3-9-15,4 0 1 16,3-10 1-16,0 1 0 16</inkml:trace>
  <inkml:trace contextRef="#ctx0" brushRef="#br2" timeOffset="-18174.47">14979 16644 30 0,'0'19'15'0,"-18"6"-16"15,8-15 28-15,-8 5-26 16,-10 7 0-16,-7 0 0 15,-8-3 1-15,1 0-3 16,0-3 1-16,-1-1 1 16,8-5 0-16,3-4-1 15,8 0 0-15,9-3-2 16,8-9 0-16,7-6-1 16,11-4 0-16,3-3 0 15,11 0 0-15,7 4 1 0,6 2 1 16,-6 4 3 15,0 2 0-31,-4 7 2 0,-3 4 1 31,-1 2-1-31,-2 6 0 0,-1 4-1 0,0 0 1 0,7-1-3 0,-3-2 1 16,3-4-2-16,4-2 1 31,0-11 3-31,-4-2 0 16,-7-3 0-16,-7-1 0 15,0-2 0-15,-7-1 1 32,-10-2-4-17,-11-7 1 1,-11 0-12 0,-10-7 0-16,-4-21-5 0,-4 0 0 0</inkml:trace>
  <inkml:trace contextRef="#ctx1" brushRef="#br2" timeOffset="-94197.64">11395 12922 0</inkml:trace>
  <inkml:trace contextRef="#ctx0" brushRef="#br2" timeOffset="-12698.92">15660 15766 46 0,'-11'4'23'0,"18"8"-16"0,-3 1 24 16,-1 2-29-16,1 1 1 15,-1 3 1-15,1 3 0 16,3 0-5-16,0 6 0 0,0 3 4 15,0 1 1-15,0-4-2 16,0 3 0-16,0 1-1 16,4 2 1-16,3-3-1 15,0-2 0-15,4-4-1 16,-1-10 0-16,1-5 0 16,0-10 0-16,-1-10-1 15,1-8 0-15,-4-4 0 16,-3-13 0-16,-1-6 0 15,1-15 1-15,-4-4-1 16,0-2 1-16,-7-10-1 16,-7-7 1-16,0 1 0 15,3-4 0-15,-3 4 0 16,4 6 0-16,-4 6 0 16,3 3 0-16,1 0 0 15,-1 4 1-15,1 6-1 16,-1 5 0-16,4 8 0 0,0 2 1 15,4 10-1-15,3 6 1 16,0 3-1-16,3 3 1 16,1 7 0-16,3 0 0 15,0 2 0-15,4 4 0 16,6 0 1-16,8 0 0 16,10 3 0-16,8-3 1 15,6 3 0-15,22 3 0 16,24 0 0-16,11 0 1 0,14-3-1 15,14 0 1-15,11-3-2 16,7-3 1-16,3-7-1 16,7 4 0-16,1 3-1 15,6-4 0-15,4 1-1 16,7-1 0-16,3 4-1 16,-3 3 1-16,-17 3-2 15,-12 3 0-15,-13 3-2 16,-14-3 1-16,-26 4-5 15,-20 2 0-15,-25-3-13 16,-28-2 1-16,-25 2 0 16,-11-3 0-16</inkml:trace>
  <inkml:trace contextRef="#ctx0" brushRef="#br2" timeOffset="-11964.6">16475 15215 51 0,'3'-13'25'0,"-3"10"-28"0,0 3 50 0,-3 6-44 16,3 7 0 0,-4 5 1-16,1 8 1 0,-4 8-6 15,0 13 1-15,3 3 3 16,-3 16 0-16,-4 9-3 16,1 7 1-1,10 46-4 1,-4-18 1-16,4-28-7 15,11-20 0-15,-1-18-9 16,8-22 0-16</inkml:trace>
  <inkml:trace contextRef="#ctx0" brushRef="#br2" timeOffset="-11703.47">16750 15751 44 0,'0'3'22'0,"7"3"-15"0,0-6 31 16,0 3-35-16,4-3 0 16,-1 3 1-16,4-6 0 15,4-3-5-15,10 3 0 16,4 3 2-16,0-3 0 15,-1 0-7-15,-2-1 0 16,-5-5-10-16,1-7 1 0</inkml:trace>
  <inkml:trace contextRef="#ctx0" brushRef="#br2" timeOffset="-11480.86">16923 15516 54 0,'-14'34'27'0,"-15"-43"-30"15,26 15 44-15,-1 6-40 16,1 7 0-16,-4 6 0 16,3 4 1-16,1-4-5 15,3 6 1-15,-4 4-11 16,-3-1 1-16,-3 4-3 0,-5-4 0 15</inkml:trace>
  <inkml:trace contextRef="#ctx0" brushRef="#br2" timeOffset="-10444.16">17840 15302 60 0,'7'19'30'0,"4"-9"-36"16,-11-4 60-16,0 3-52 16,-4 7 1-16,1 6-1 15,-8 6 0-15,-3-3-4 16,-4-3 1-16,-3 0 2 15,-4 3 1-15,-3 0-2 0,3-3 0 16,1 0-1-16,6 0 1 16,4-6-2-16,3-1 1 15,1-2-2-15,3-4 1 16,3 1-1-16,4-1 0 16,7 1 0-16,7-4 1 15,8 3 1-15,2-2 0 16,5-1 0-16,-1-3 0 15,0 0 0-15,0-3 1 16,-3-3-1-16,-4 0 1 16,-3-3 0 15,-4-4 0-31,0 1 0 0,-4-1 1 16,-2-2 0-16,-5-4 1 0,-3-3-1 0,-3-3 0 0,-5 4 0 15,-2-4 1-15,-1-3-1 16,1-1 0-16,-1-2-4 15,4 3 1-15,4 3-7 16,6 6 0-16,4 1-8 16,-3 2 1-16</inkml:trace>
  <inkml:trace contextRef="#ctx0" brushRef="#br2" timeOffset="-10127.25">18337 15240 55 0,'-7'12'27'0,"4"1"-28"0,-1-4 47 16,-3 4-46-16,-3-1 1 15,-4 10 0-15,-8 6 0 16,-2 7-2-16,-1-1 1 16,-3 10-1-16,-8 13 1 0,5-4-3 15,-1 3 1-15,7 1-4 16,1-10 0-16,6-13-9 16,7-8 0-16,8-17 0 15,3-15 0-15</inkml:trace>
  <inkml:trace contextRef="#ctx0" brushRef="#br2" timeOffset="-9918.86">18090 15299 42 0,'-10'25'21'0,"10"0"-30"16,0-18 41-16,-4 2-30 15,1 7 0-15,-1-1 1 16,4 7 0-16,-3 3-4 0,3-6 0 16,3 0-1-16,1 0 1 15,-1-3-11-15,1-7 1 16</inkml:trace>
  <inkml:trace contextRef="#ctx0" brushRef="#br2" timeOffset="-9539.93">17381 15995 53 0,'7'3'26'0,"50"-12"-21"0,-32 3 44 0,13-4-44 0,15-2 1 0,18-7 1 0,6 0 0 0,8 0-10 16,-4 7 0-16,-3-1 3 15,-11 4 1-15,-14 3-10 32,-11 6 0-32,-7 0-11 0,-13 3 0 15</inkml:trace>
  <inkml:trace contextRef="#ctx0" brushRef="#br2" timeOffset="-8944.82">17812 16331 61 0,'7'12'30'0,"-7"10"-34"0,0-15 49 0,-7 2-44 16,-4 4 0-16,-6-1 1 15,-5 4 0-15,-6-1-3 16,0 4 1-16,-4 3 1 16,-3 3 0-16,-4-6-1 15,0 9 1-15,4-6-2 16,7 0 0-16,3 0-1 15,4-3 1-15,-4 0 0 16,11-7 0-16,4 1 0 16,6-1 1-16,0-2 0 15,12-4 0-15,9 0 0 0,47-2-1 32,-26-8 1-32,5 1-1 0,-1-3 0 15,4-3 0-15,-4-7 1 16,-3 7-2-16,-7-1 1 15,-4-2 0-15,-7-1 0 32,-3 4 0-32,-7-4 0 47,-4 4 0-32,-7-4 0 1,-7-6 1-16,-4 1 0 0,-3-1 0 0,-4-3 0 15,1 0 0-15,2 0 1 0,5 3-1 0,3 0 0 0,3 0-4 0,8 1 0 0,10-1-11 0,11-3 0 0,-8-3-1 16,4 0 1 0</inkml:trace>
  <inkml:trace contextRef="#ctx0" brushRef="#br2" timeOffset="-8697.25">18186 16171 54 0,'-14'44'27'0,"-11"9"-38"0,18-43 57 16,-7 2-46-16,-4 7 0 15,-3 3 0-15,0 6 0 16,0 0-1-16,3-3 1 15,4-6-7-15,3-3 1 16,8-13-9-16,3-12 1 16</inkml:trace>
  <inkml:trace contextRef="#ctx0" brushRef="#br2" timeOffset="-8483.35">18094 16237 55 0,'4'50'27'0,"13"-6"-29"16,-10-28 46-16,0 5-43 15,4 11 1-15,3-1-1 16,0 4 0-16,4-1-5 16,-1-2 1-16,1-10-10 15,0-7 1-15,-8-5-4 16,1-10 0-16</inkml:trace>
  <inkml:trace contextRef="#ctx0" brushRef="#br2" timeOffset="-7954.72">17621 15164 52 0,'0'-6'26'0,"0"6"-28"0,0 0 49 0,0 0-45 16,-3 3 0-16,-1 3 0 15,-3 1 1-15,-10 5-4 16,-5 13 0-16,-6 4 3 16,-4 11 0-16,4 14-3 15,-4 2 1-15,-6 16-2 16,-1 10 1-16,0 15-2 0,4 13 1 16,3 15-1-16,7-9 1 31,8 3-1-31,10-3 0 0,7-15-1 0,14-4 1 15,14-16-7-15,4-15 1 16,24-19-5-16,8-15 0 16</inkml:trace>
  <inkml:trace contextRef="#ctx0" brushRef="#br2" timeOffset="-7454.6">18471 15167 44 0,'-14'32'22'0,"7"46"-19"0,7-59 39 16,4 3-40-1,-1 9 1-15,4 10 4 16,0 6 0-16,-3 16-7 0,3 3 1 15,11 12 4-15,6 22 0 16,5 7-2 0,-5-7 1-16,-6 10-5 0,-7 9 1 15,-11-6-5-15,-11 0 1 16,-7-16-5 15,1-21 1 32,-1-14-10-48,0-21 0-15</inkml:trace>
  <inkml:trace contextRef="#ctx0" brushRef="#br2" timeOffset="-7009.48">18683 15114 62 0,'0'6'31'0,"4"1"-32"0,-1-7 52 15,4 3-47-15,4 0 1 16,3 0 3-16,7 0 0 16,7 0-10-16,1 1 0 15,-5-4 6-15,-3 3 1 16,-3 0-4-16,-4 0 1 16,-3 3-5-16,-11 0 1 15,-7 1-2-15,-4 5 0 16,-7 10-1-16,-3-3 1 0,0 9 0 15,3-3 1 1,1 4 2-16,6-1 1 0,4 0 1 16,7 0 0-16,11-6 1 15,13-3 0 1,8-10-4-16,7-5 0 0,-4-8-13 16,-3-5 1-16,3 0-6 15,-3-1 1-15</inkml:trace>
  <inkml:trace contextRef="#ctx0" brushRef="#br2" timeOffset="-5912.06">20221 15675 48 0,'0'4'24'0,"0"2"-16"0,0-3 41 0,0 3-46 0,-3 4 1 0,-4 5 1 0,-4 10 0 0,0 4-7 0,1 5 0 0,-8 1 4 0,-3 5 0 0,-7 1-2 16,-7-6 1-16,-4-1-2 15,0-2 1-15,4-4-2 16,-1-3 1-16,12 0 0 16,3-6 0-16,10-4-1 46,7 1 0-46,15-3 0 0,14-4 0 47,17-3 1 16,0 1 0-63,-3-1 0 0,4 0 0 0,2 0 0 15,-2 1 1-15,-4 2-1 0,-11-3 0 0,-4 4 0 0,-6-4 1 0,0-3-1 0,-4-3 0 0,-4-3 0 16,-3-9 0-16,-3-7 1 0,-4-3 0 0,-7-6 0 0,-7-16 1 0,-7-10 0 0,0 4 1 0,3-3-3 0,0 6 1 16,4 0-7-16,4 3 0 15,-1 3-9-15,0 3 1 0</inkml:trace>
  <inkml:trace contextRef="#ctx0" brushRef="#br2" timeOffset="-5503.83">20955 15528 57 0,'-4'6'28'0,"1"26"-34"0,-1-20 48 15,-10 10-42-15,-3 10 0 16,-12-4 0-16,-6 9 0 0,3 4 0 16,1 13 1-16,-1 5-2 15,7-2 1-15,1 5-4 16,2 1 1-16,8-7-5 16,4-12 1-16,3-15-8 15,0-20 0-15</inkml:trace>
  <inkml:trace contextRef="#ctx0" brushRef="#br2" timeOffset="-5230.08">20560 15541 47 0,'10'18'23'0,"15"33"-21"0,-18-33 40 0,0 8-40 0,4 2 0 0,-1 16 2 16,5 9 1-16,-1 19-6 16,7 0 0-16,11 10 3 0,10-7 0 15,4 3-7 17,3-5 1-32,4-8-13 15,-7 1 1-15</inkml:trace>
  <inkml:trace contextRef="#ctx1" brushRef="#br2" timeOffset="-81446.8">13254 12734 0</inkml:trace>
  <inkml:trace contextRef="#ctx0" brushRef="#br2" timeOffset="-4063.11">18274 15632 40 0,'-4'12'20'0,"1"-2"-12"15,3-7 21-15,-4 0-26 0,4 0 0 16,-3 3 2-16,-1 4 0 16,-3 2-7-16,4-2 1 15,-4 2 3-15,0 4 1 16,0 3-2-16,3-1 0 15,0-2-2-15,4 0 0 16,4-4-5-16,3-5 0 16,4-7-9-16,3-13 1 15</inkml:trace>
  <inkml:trace contextRef="#ctx0" brushRef="#br2" timeOffset="-3837.17">18369 15550 22 0,'-3'0'11'0,"-1"3"-2"0,4-3 6 0,-3-3-15 0,-1 3 0 0,-3 0-6 15,0 0 1-15,-4 0 0 0,4 3 1 0</inkml:trace>
  <inkml:trace contextRef="#ctx0" brushRef="#br1" timeOffset="15707.89">17470 15337 27 0,'-15'22'13'0,"19"3"-9"0,-4-19 14 0,-4 4-16 15,1 5 1-15,3 7-1 16,-4 0 1-16,1 3-5 16,-1 3 1-16,1 4 0 15,-8 5 1-15,4 10-7 16,0 4 0-16,4 5-2 15,-1 22 1-15,1-2-1 16,-5 8 0-16,-2-11 2 16,-1 2 1-16,-3-6 4 15,4-7 0-15</inkml:trace>
  <inkml:trace contextRef="#ctx0" brushRef="#br1" timeOffset="16847.78">17452 15296 16 0,'7'3'8'0,"4"0"-6"0,-4-6 20 16,3 0-19 0,4-3 0-16,4 0 4 0,3-1 1 15,4-2-9-15,7-1 0 16,6-2 6-16,5-1 0 16,3 4-2-16,-1 0 0 15,5-4-2-15,3-3 1 16,3 1-2-16,1-1 0 15,-4 0 0-15,3 1 0 16,0-1 0-16,1 0 1 0,-4 4-1 16,-4-1 0-16,-6 4 0 15,-1-1 1-15,0 4-1 16,-3 0 1-16,-4 0-1 16,-3-1 0-16,-4 4-1 15,-3 0 1-15,-4 0-1 16,-7 3 0-16,0 3 0 15,-3 6 0-15,-4 4 0 16,-4 6 0-16,-3 6 0 16,-7 0 0-16,0 3 0 15,-3 7 1-15,-1 9-1 16,1 3 0-16,-1 9-2 16,-3 0 1-16,3 7-2 15,-3 6 1-15,0-3-1 16,0 9 0-16,0 1-1 15,7 2 1-15,0-6 2 16,3-3 0-16,1 0 0 0,3-6 1 16,-4-7 1-16,1-3 0 15,-1-2 0-15,1-1 1 16,3-3-1-16,0 9 0 16,0-2 0-16,0-4 1 15,0 0 0-15,0-3 0 16,-4 0 0-16,4 0 0 15,0-6 1-15,0-7 0 16,0 1-1-16,0-1 1 16,0-5 0-16,0 2 1 0,-3-3 0 15,-1-3 0-15,-3-3-1 16,-4-3 1-16,1 3-2 47,-8-6 1-47,-10-4-2 0,0-2 1 0,-8-4-2 0,-2-6 1 0,-12-3-1 15,-6-7 1-15,-4 4-1 16,-7-3 1-16,-4 2 0 16,-6-2 0-16,-4-4 0 15,3-2 0-15,4-1-1 16,7 3 1-16,10-2-9 16,11 2 1-16</inkml:trace>
  <inkml:trace contextRef="#ctx0" brushRef="#br1" timeOffset="18693.43">20239 1985 27 0,'-18'25'13'0,"22"-35"-4"15,-4 10 13-15,3-9-20 16,1 3 1-16,3-4 3 15,3-9 0-15,5 1-6 16,-1-11 1-16,7-15 4 16,4 1 1-16,6-26-3 15,8-4 1-15,7-8-2 16,0-1 1-16,-4-12-3 16,-7 3 1-16,-10 0-2 0,-4 0 1 15,-3 7-2-15,-4 9 1 16,-7 6-2-16,-3 12 0 15,-1 7-2-15,-3 15 1 16,-3 13-2-16,-4 7 0 16,-4 12 1-16,-3 6 0 15,0 16 2-15,-4 6 1 0,0 3 2 16,4 13 0-16,0 12 2 16,4-3 1-1,-1 16 0-15,4 6 1 0,4 3-1 16,3 10 1-16,3-10-2 15,4-6 1-15,4-15-3 16,3-17 0-16,3-2-6 16,5-20 0-16,-1-5-6 15,-7-10 0-15</inkml:trace>
  <inkml:trace contextRef="#ctx0" brushRef="#br1" timeOffset="18908.82">20754 1430 41 0,'-7'28'20'0,"7"22"-16"0,0-38 36 16,0 7-42-16,0-3 0 15,0 0-3-15,0-4 1 16,0-6 0-16,0-6 0 15,7-9-9-15,0-16 0 16</inkml:trace>
  <inkml:trace contextRef="#ctx0" brushRef="#br1" timeOffset="19099.24">20765 1276 29 0,'10'19'14'0,"15"-16"-8"0,-18-6 20 0,3 3-27 16,5 0 1-16,2 0-4 15,1 3 0-15,-1 3-1 16,1 0 1-16,0 4-5 16,-4-1 0-16</inkml:trace>
  <inkml:trace contextRef="#ctx0" brushRef="#br1" timeOffset="19550.38">20966 1436 12 0,'-4'12'6'0,"4"-15"6"0,0 3 6 0,4 0-17 0,-1 0 1 0,4-6 3 15,0 3 1-15,0-7-6 0,0 7 0 16,0 0 4 0,0-3 0-16,1 3-1 0,2 3 1 15,1 0-2-15,-1 0 1 16,1 0-2-16,-4 0 0 15,0 9 0-15,0-6 1 16,0 4-2-16,-3-1 1 16,-1-3-1-16,1 3 0 15,3-3 0-15,0-3 0 16,0 7 0-16,-4-7 0 0,4 9 0 16,-7-9 1-16,7 0-1 15,1-6 0-15,-1-4-1 16,3-2 1-16,1-4-1 15,-1-3 1-15,1-6 0 16,-1 0 0-16,1 6 0 16,0 7 0-16,-1-4 0 15,4 7 1-15,0-1-1 16,-3 4 1-16,0 12-1 16,3 4 0-16,-4-1 0 15,-3 7 1-15,0-4-1 16,-3 7 0-16,-1 0-1 15,5 3 1-15,-1 0-4 16,0 0 0-16,-4-10-7 16,1-5 0-16</inkml:trace>
  <inkml:trace contextRef="#ctx0" brushRef="#br1" timeOffset="20077.87">20345 2003 49 0,'-14'25'24'0,"-4"-6"-26"0,18-12 44 0,0-4-42 16,0 3 0-16,-4-6-1 15,4 3 1-15,4-6 0 16,3-6 0-16,4-1-1 15,-1-9 1-15,1-3 0 16,3 0 0-16,4-9 0 16,-1 3 0-16,1 6 0 15,-4 6 0-15,4 7-1 0,-4 3 1 16,0 6 0-16,0 6 0 16,-4-3 0-1,1 9 0-15,0 7 0 0,-1 0 0 16,1 3 0-16,-1 9 0 15,-3-5 0-15,4 2 1 16,-4 0-2-16,0 0 1 16,4-9-5-16,-1-10 0 15,1-2-9-15,-1-17 0 16</inkml:trace>
  <inkml:trace contextRef="#ctx0" brushRef="#br1" timeOffset="20311.59">20680 2019 39 0,'-4'19'19'0,"8"-13"-12"0,-4-6 27 0,0 0-31 15,0 0 1-15,7 0 0 16,3 0 0-16,8 0-7 15,0-6 1-15,3 3-1 16,0-7 0-16,-3 10-11 16,3-15 0-16</inkml:trace>
  <inkml:trace contextRef="#ctx0" brushRef="#br1" timeOffset="20584.08">20800 1909 47 0,'-7'22'23'0,"7"-15"-20"0,7-7 35 16,0 9-36-16,7-6 0 0,4 10 1 15,6-4 0-15,1-6-4 16,-4 7 1-16,0 5 1 15,-3-5 1 1,-7 5-2 0,-8 4 0-16,-10 0-3 0,-7 9 0 0,-7-3-6 15,-4-9 0-15,0 3-7 16,1-16 1-16</inkml:trace>
  <inkml:trace contextRef="#ctx0" brushRef="#br1" timeOffset="21068.91">21248 2066 33 0,'-11'50'16'0,"11"-15"-8"0,-3-26 23 0,-4 1-31 0,-4-7 0 16,-3 3 0-16,0-6 1 16,-4 0-1-16,1-9 0 15,-1-1 0-15,4-9 0 16,3 1 0-16,4 2 0 16,7-9-1-16,4 6 1 15,6 0-1-15,8 3 1 16,3 7-2-16,-3 9 0 0,6 6 0 15,-2 4 1-15,2 2 0 32,-3 7 0-32,4 12 0 0,0-12 1 15,0 0 0-15,-4-3 1 16,0-4-1-16,0-5 0 16,0 2 2-16,4-9 0 0,-7-9 1 31,-4-7 0 0,-7 3 0-31,-4-9 0 16,-6 4 0-1,-11-1 0-15,-11 0-7 0,-7 0 0 0,-3 10-9 0,-7-10 1 0</inkml:trace>
  <inkml:trace contextRef="#ctx0" brushRef="#br1" timeOffset="21771.85">22363 947 49 0,'3'18'24'0,"1"11"-20"16,-8-14 40-16,1 1-43 15,-1-7 1-15,-7 10 0 16,-3 0 0-16,-10 0-3 15,-8 6 0-15,0 0 2 0,0-3 1 16,4 3-2-16,4-9 0 16,2-4 0-16,5-2 0 15,6-4-1-15,8-6 1 16,10-6 0-16,10-7 0 16,12-3-1-16,2 1 1 15,1 2-1-15,0 4 1 16,3 9-1-16,0 3 0 15,-3 16-1-15,0-4 1 16,-4 11-1-16,0-4 0 16,-10-1 1-16,-4-2 0 0,-3-6-1 15,-4-13 1-15,-4-13 0 16,1 7 1-16,-4-7 0 16,-4-12 0-1,1-9-1-15,-1 6 1 16,1-10-4-16,3-6 0 0,7 3-10 15,-4 4 0-15</inkml:trace>
  <inkml:trace contextRef="#ctx0" brushRef="#br1" timeOffset="22102.85">23103 758 46 0,'-3'35'23'0,"-29"28"-18"0,18-45 35 16,-4 20-40-16,-10 0 0 15,0 15 0-15,-14 10 0 0,-8 15-1 16,1 13 1 0,-1 3-3-16,8-22 1 0,7-9-4 15,7-16 1-15,10-19-8 16,7-15 1 15,11-26-2-31,4-15 1 0</inkml:trace>
  <inkml:trace contextRef="#ctx0" brushRef="#br1" timeOffset="22293.25">22634 903 46 0,'25'44'23'0,"7"43"-21"16,-25-74 47-16,3 15-48 15,1 13 0-15,-1-7-1 16,1-5 0-16,-4 5-7 15,-3-15 0-15,-1-10-8 0,-6-9 1 16</inkml:trace>
  <inkml:trace contextRef="#ctx0" brushRef="#br1" timeOffset="22566.2">22013 1633 66 0,'36'10'33'0,"84"-10"-37"0,-82 0 60 0,19-7-56 16,17 4 1-16,18-12-1 15,6-4 0-15,-16 0-3 16,-12 10 0-16,-13-1-7 16,-15 10 0-16,-17 0-9 15,-15 3 0-15</inkml:trace>
  <inkml:trace contextRef="#ctx0" brushRef="#br1" timeOffset="23077.98">22317 2000 52 0,'-14'35'26'0,"-4"-1"-23"0,11-21 41 16,-7 2-42-16,-4-2 0 15,-7 6 0-15,-3-4 0 0,0 1-3 16,-4-3 0-16,4 2 2 16,3 1 1-16,4 3-2 15,4-10 1-15,2 4-1 16,5-1 1-16,3-8-1 16,7 2 0-16,10-6 0 15,8-6 1-15,7 2-1 16,6-5 0-16,5 9 0 15,-1 0 0 48,-3 3 0-63,0-3 0 0,-8 6 0 0,-3-6 1 0,-3 4-2 16,-4 2 1-16,0-6 0 15,-7 0 0-15,4 0-1 0,-4 0 1 47,-7 0-1-47,0-10 1 0,0-2 0 16,0-1 0-1,-7-15 0-15,-4-13 0 0,-6 7 0 0,3-4 0 0,-1 1-3 16,5-1 1-16,6 7-9 0,1 2 0 0,3 1-6 0,0 9 1 0</inkml:trace>
  <inkml:trace contextRef="#ctx0" brushRef="#br1" timeOffset="23354.72">22797 1887 46 0,'-22'51'23'0,"-27"-4"-22"15,35-32 37-15,-7 4-38 16,-4 16 1-16,4-10-1 16,0 3 0-16,3 0-4 15,4-3 0-15,0-6-8 16,3-13 0-16,8-3-2 16,3-18 1-16</inkml:trace>
  <inkml:trace contextRef="#ctx0" brushRef="#br1" timeOffset="23577.04">22564 1875 49 0,'17'63'24'0,"15"15"-25"0,-18-50 50 0,4 0-49 0,3 10 1 0,4 3-1 0,-1-7 0 16,1-2-6-16,-4-4 0 15,-3-12-9-15,-11-10 0 16</inkml:trace>
  <inkml:trace contextRef="#ctx0" brushRef="#br1" timeOffset="24056.58">23329 1445 56 0,'-7'-6'28'0,"4"12"-28"0,3-6 46 0,7-6-43 0,7 6 1 0,3 0 0 15,5 0 0-15,9 0-6 16,12 0 0-16,-1-3-1 15,0 3 1-15,-6 0-13 16,-8 0 1-16,-3 0-5 16,-4 0 1-16</inkml:trace>
  <inkml:trace contextRef="#ctx0" brushRef="#br1" timeOffset="24265.52">23290 1803 45 0,'22'28'22'0,"34"-37"-29"0,-38 9 40 15,10-10-42-15,11 4 1 16,3-7-15-16,4-9 1 16</inkml:trace>
  <inkml:trace contextRef="#ctx0" brushRef="#br1" timeOffset="24713.74">23883 2044 48 0,'4'10'24'0,"17"-29"-21"15,-11 9 42-15,8-15-43 16,3-12 0-16,4-7 1 16,14-19 0-16,3-25-5 15,0-12 1-15,1-7 2 16,-8-18 1-16,-7-1-2 15,-7 4 1-15,-7 6 0 16,-3 16 0-16,-7 12-1 16,-4 10 1-16,-4 21-1 0,-3 13 1 15,0 16-2 1,-4 22 1-16,1 12-2 0,-4 22 1 16,-4 16-1-16,0 22 1 15,1 12-1-15,-1 4 1 16,7 6 1-1,1-1 1 1,3 8 0-16,10-8 0 0,1-8-1 0,6-17 0 16,5 1-3-16,-5-16 1 15,1-12-8-15,3-10 1 16,0-13-8-16,4-9 1 16</inkml:trace>
  <inkml:trace contextRef="#ctx0" brushRef="#br1" timeOffset="24929.14">24440 1571 51 0,'-7'53'25'0,"-14"-34"-27"0,18-10 44 0,-1 1-43 15,-3 5 1-15,4-5-3 16,3-1 0-16,3-6-3 15,1-6 0 1</inkml:trace>
  <inkml:trace contextRef="#ctx0" brushRef="#br1" timeOffset="25154.57">24352 1373 24 0,'11'38'12'0,"14"-23"1"0,-18-11-3 0,7-4-14 0,3 0 1 0,1-7-11 0,7-2 0 16</inkml:trace>
  <inkml:trace contextRef="#ctx0" brushRef="#br1" timeOffset="25525.68">24536 1483 30 0,'3'19'15'0,"11"18"-8"0,-10-24 25 0,3-4-32 15,-4 1 0-15,1-1-1 16,0-9 1-16,-4 0 0 16,3-6 0-16,1-4-1 15,-1 1 1-15,1-4 0 16,-1 1 0-16,4 9 1 15,4-4 0-15,-1 4-1 16,4 6 1-16,-3 4 0 16,0 2 0-16,-1 1-1 0,1 5 1 15,-1-5-2 1,1-1 1-16,-4 0-1 0,-3 1 1 16,-1-10-1-16,4 0 0 15,-7-10-1-15,4 1 1 16,-1-10-3-16,4 0 1 15,4 4 0-15,-4-4 0 16,3-6 2-16,5 6 0 16,-1 10 2-16,3-1 1 15,5 1 2-15,2 9 1 16,4 9 0-16,1 10 1 16,2 9-1-16,5 0 0 15,-12-2-4-15,1-1 0 0,3-7-10 16,1 1 0-16,-5-12-4 15,-6 2 0-15</inkml:trace>
  <inkml:trace contextRef="#ctx0" brushRef="#br1" timeOffset="26971.31">23992 2088 44 0,'0'28'22'0,"7"-12"-9"0,-3-7 23 16,-4 1-34-16,0-1 0 15,0 1 0-15,-4-1 1 0,-3 7-4 16,-3-4 0-16,-4 4 2 16,0 0 1-1,-4 2-2-15,4-8 1 0,0-1-1 16,3 1 0-16,4-1 0 16,0-3 0-16,4 4-1 15,-1-7 1-15,8 3 0 16,6 4 0-16,1-7 0 15,6 3 0-15,1 3 0 16,0-6 0-16,-4 1 0 16,3-1 0-16,-3 3 0 15,1-3 0-15,-1 7 0 16,-4-4 0-16,-3 3 0 16,0-9 0-16,-3 0-1 15,3 0 1-15,-7-6-1 16,0 3 0-16,-7-16 0 0,0-3 1 15,0-6 0-15,0 9 0 16,0-9-1 0,-4-7 1-1,1 7-5-15,2-3 0 0,5-1-10 0,-8 1 0 16</inkml:trace>
  <inkml:trace contextRef="#ctx0" brushRef="#br1" timeOffset="27255.08">24321 2028 40 0,'-18'35'20'0,"4"12"-9"0,7-31 26 0,-4-1-37 16,-3 4 1-16,0 9 0 15,0 7 0-15,-4-7-2 16,1 0 1-16,-1-6-2 16,4-3 0-16,7-9-7 15,3-1 0-15,8-18-5 0,3-1 0 16</inkml:trace>
  <inkml:trace contextRef="#ctx0" brushRef="#br1" timeOffset="27452.97">24194 2035 29 0,'7'28'14'0,"10"53"-2"0,-10-71 19 0,4 15-28 0,-1 0 0 16,5 6 0-1,-1-5 1-15,3 8-6 0,1-6 0 0,3 4 1 16,-3-1 0-16,-1-6-12 16,1-9 1-16</inkml:trace>
  <inkml:trace contextRef="#ctx0" brushRef="#br1" timeOffset="27734.14">24476 2207 59 0,'0'19'29'0,"7"-10"-29"0,0-9 52 16,3 4-51-16,1-1 1 16,0 0 0-16,10-3 0 15,11 0-4-15,-1-3 0 16,-3 0-4-16,-3-4 1 16,-4 1-14-16,-3 3 1 15</inkml:trace>
  <inkml:trace contextRef="#ctx0" brushRef="#br1" timeOffset="28017.02">24642 2003 43 0,'-8'13'21'0,"8"6"-14"15,4-19 25-15,3 3-30 16,0 3 1-16,7-3 2 16,4 4 1-16,0 2-7 15,-1 10 1 1,-6 15 2 15,-8 1 0-15,-10 9-5-16,-3-7 0 0,-8-8-8 0,0-4 0 0,-3-13-5 0,7 1 0 15</inkml:trace>
  <inkml:trace contextRef="#ctx0" brushRef="#br1" timeOffset="28562.25">25128 2116 46 0,'4'13'23'0,"-1"-10"-20"0,-6 6 43 0,-1 1-46 16,-3-7 1-16,4 3-1 15,-4 4 0-15,0-1 0 16,-4-6 0-16,-3-3 0 0,-4 3 0 16,-3 7-1-16,0 8 1 15,0 1-2-15,3 10 1 16,4-4-3-16,7-10 1 16,7 14-1-16,11-11 1 15,6-8 0-15,8-4 1 16,3-6 2-16,-3-6 1 15,0-4 1-15,-1-15 0 16,-6-3-2-16,-8 3 0 0,-2-6-12 47,-12-4 1-47</inkml:trace>
  <inkml:trace contextRef="#ctx0" brushRef="#br1" timeOffset="29622.23">26151 733 39 0,'4'16'19'0,"-1"-7"-5"0,-3-5 23 15,0 2-34-15,0 3 0 16,-3 1 2-16,-8 5 1 0,-3 4-8 16,-7 6 1-16,-7 3 3 15,-4 7 1-15,0-7-2 16,4 0 0-16,3 1-1 15,1-11 0-15,6-5-2 16,4-4 1-16,3 1-1 16,8-1 0-16,10-6-1 15,11 4 1-15,6-4-1 16,12 3 1-16,-1-6 0 16,-3 3 1-16,-1 3 0 31,-6 4 1-16,-4 6-1-15,-3-7 1 0,-4 3 0 16,-3 1 0 0,-8-4-1-16,1-5 1 0,-4-8 0 0,-4-11 0 0,-3-10 1 0,0-19 1 15,0-3-1-15,3-7 1 16,4-2 0-16,4 12 0 16,3 3-7-16,0 10 0 15,-3-4-10-15,-8 10 1 16</inkml:trace>
  <inkml:trace contextRef="#ctx0" brushRef="#br1" timeOffset="29970.65">26723 705 55 0,'0'10'27'0,"-4"-17"-29"16,1 14 44-16,-8 8-41 15,-13 13 0-15,-8 7 0 16,-7 18 1-16,-7 10-2 15,0 12 0-15,-3 4 1 16,0 2 0-16,10 7-2 0,3-16 0 16,12-19-5-16,6-15 1 15,8-22-8 1,10-16 1-16,10-29-4 0,1-11 0 16</inkml:trace>
  <inkml:trace contextRef="#ctx0" brushRef="#br1" timeOffset="30222.71">26349 699 47 0,'14'25'23'0,"-17"57"-24"0,6-57 44 0,1 0-42 0,-1 12 1 0,1 1-2 0,3-4 1 0,0-8-5 16,-4-5 1-16,1-5-7 15,-4-6 1-15,0-4-6 16,-4-6 1-16</inkml:trace>
  <inkml:trace contextRef="#ctx0" brushRef="#br1" timeOffset="30491.57">25728 1464 64 0,'7'22'32'0,"50"-16"-37"0,-43 1 64 0,17-4-56 0,19-3 0 15,13-10-1-15,15-9 1 16,10 4-5-16,11-7 1 16,0 0-2-16,-15 9 1 15,-13-2-9-15,-22 11 1 16,-13-5-10-16,-22 3 0 16</inkml:trace>
  <inkml:trace contextRef="#ctx0" brushRef="#br1" timeOffset="31005.1">26056 1847 54 0,'4'28'27'0,"-11"6"-20"16,3-24 41-16,-3 2-46 15,-4 4 0-15,-3 0 1 16,0-4 0-16,-7 4-4 16,-4 6 0-16,-3 0 2 0,3 9 1 15,-6 0-1-15,3-5 0 16,-4 2-1-16,4-9 1 16,3-1-1-16,4-2 0 15,7-7 0-15,-1 1 0 16,8-1-1-16,4-2 1 15,3-1 0-15,10 0 0 16,8 4 0-16,3-1 1 16,4 0-1-16,7 1 1 15,7-4-1 1,6 0 0-16,1-3 0 0,-3 4 0 16,-12-7-1-1,-2 0 1-15,-8 0-2 16,-7 0 0-16,-7 0 0 0,-11-7 1 0,-3-2-1 15,-3-10 1-15,-4 0-1 16,-4-12 0-16,0-10 1 16,4-3 1-16,4 0 0 15,3-6 0-15,7 10-4 32,7 5 0-32,3 1-10 0,4 15 0 15,0-10-3-15,-3 8 1 16</inkml:trace>
  <inkml:trace contextRef="#ctx0" brushRef="#br1" timeOffset="31292.83">26480 1831 52 0,'-22'44'26'0,"-27"12"-30"0,35-40 49 15,-11 12-45-15,-3 7 1 16,0 2 0-16,7 7 0 16,3-6-4-16,0-7 1 0,8-9-6 15,6-9 0-15,8-13-7 16,3-13 0-16</inkml:trace>
  <inkml:trace contextRef="#ctx0" brushRef="#br1" timeOffset="31475.72">26240 1753 40 0,'31'53'20'0,"29"28"-9"0,-42-56 31 0,0 10-39 16,-1 9 1-16,1 0-1 15,0 0 0-15,-1 0-9 16,-3-4 1-16,0-8-9 16,1-23 0-16</inkml:trace>
  <inkml:trace contextRef="#ctx0" brushRef="#br1" timeOffset="32179.05">26928 1307 64 0,'-4'13'32'0,"8"-10"-30"0,-1-3 53 0,1 6-55 15,3-3 0-15,10 4-1 16,4-4 1-16,11-3-1 15,11-3 0-15,2 3-7 16,-2-10 0-16,-12 1-11 16,-2 9 1-16</inkml:trace>
  <inkml:trace contextRef="#ctx0" brushRef="#br1" timeOffset="32432.94">26935 1687 54 0,'14'47'27'0,"49"-10"-27"0,-42-24 38 0,15-13-39 0,6 0 1 0,-3 0-15 0,-7-13 1 0,-1 1 6 0,-2 2 1 15</inkml:trace>
  <inkml:trace contextRef="#ctx0" brushRef="#br1" timeOffset="33412.68">28155 1636 47 0,'7'22'23'0,"0"25"-16"0,-7-47 37 0,0 16-42 0,-3 3 1 0,-4-6 0 0,0 2 0 0,0-9-5 0,0 13 0 0,3-9-1 16,1-1 0-16,3-9-14 0,0 0 1 0</inkml:trace>
  <inkml:trace contextRef="#ctx0" brushRef="#br1" timeOffset="33621.57">28102 1561 36 0,'14'32'18'0,"11"-10"-14"0,-18-22 18 0,4-7-25 0,3 4 1 0,0-3-15 15,0 6 0-15,4-10 17 16,-8 4 0-16</inkml:trace>
  <inkml:trace contextRef="#ctx0" brushRef="#br1" timeOffset="33804.47">28339 1687 19 0,'7'-7'9'0,"3"-5"-4"0,-6 6 14 16,-1 2-16-16,4-2 1 15,0 6 0-15,-3 0 1 0,0 0-7 16,-1 6 1-16,1 4 3 16,-4-1 1-16,0 1-2 15,3-1 1-15,-3 0-1 16,0 1 1-16,4-10-1 16,-1 6 0-16,-3-3 0 15,0-3 0-15,0 0-1 16,0 0 0-16,0-6-1 15,0 3 1-15,4-7 0 16,-1 1 0-16,8 0 0 16,3 2 0-16,4-2 0 15,6-7 1-15,1 4 0 16,-4-4 0-16,4 7 2 16,-1 6 0-16,5 3 1 15,-1 9 0-15,4-6-1 16,-1 13 1-16,1-4-2 15,0 10 0-15,-4-9-7 0,-3 2 1 16,-8-5-10-16,-6-10 1 16</inkml:trace>
  <inkml:trace contextRef="#ctx0" brushRef="#br1" timeOffset="37146">27771 1812 29 0,'3'10'14'0,"8"-10"5"0,-11 0 14 16,7 0-28-16,0 0 0 16,0 0 4-16,0-10 0 15,4-15-10-15,-4-9 0 16,7-14 7-16,3-14 0 16,5-20-2-16,2-6 0 0,1-3-3 15,-11-12 1-15,0-4-2 16,-10 7 0-1,-8 19-1-15,-10 18 0 0,0 9-2 16,-4 20 1-16,4 25-2 16,0 18 1-16,-4 16-3 15,1 28 0-15,3-9-1 16,0 19 1-16,-1 28 0 16,12 16 1-1,17 31 0 1,7-13 1-16,7-28-8 15,1-22 1-15</inkml:trace>
  <inkml:trace contextRef="#ctx0" brushRef="#br1" timeOffset="38138.42">27785 2333 43 0,'7'15'21'0,"-4"10"-16"0,-6-25 33 0,-4 10-39 16,-7-1 1-16,-4 1 0 15,-7 2 1-15,-3 1-2 16,0-4 1-16,0-6-1 15,-1 4 1-15,5 2 0 16,3 0 0-16,3-2-1 16,4-1 1-16,3 0 0 15,8 0 0-15,6 4 0 16,8-1 0-16,6 4 0 16,8-1 1-16,3 1 0 15,4-4 0-15,0 1 0 16,0 5 0-16,-4-8 0 0,-7-1 0 15,-3-3-1-15,-4 0 1 16,-4-3-2-16,-3-3 1 16,-3-3 0-16,-8-4 0 15,-3 1 0-15,0-16 1 16,0-3 0-16,-3-7 0 16,3-2 0-16,0-7 1 15,7-3-5-15,3 12 0 0,4 1-12 16,0 5 1-1</inkml:trace>
  <inkml:trace contextRef="#ctx0" brushRef="#br1" timeOffset="38468.42">28190 2267 44 0,'-7'3'22'0,"-17"22"-16"0,13-16 30 16,-6 7-37-16,-5-6 0 15,-6 8 0-15,-4 11 1 16,-3 5-2-16,3-9 1 16,1 6-3-16,13 1 0 15,0-4-7-15,4-12 0 16,4-13-2-16,6-6 0 16</inkml:trace>
  <inkml:trace contextRef="#ctx0" brushRef="#br1" timeOffset="38676.08">27929 2339 40 0,'32'28'20'0,"-11"7"-17"16,-14-26 38-16,0 10-41 16,1 6 1-16,-1-3-1 15,0 9 1-15,-4-6-3 16,1 7 1-16,-1-4-3 15,1-6 1-15,3-3-4 16,3-10 0-16,1-9-6 16,0-6 0-16</inkml:trace>
  <inkml:trace contextRef="#ctx0" brushRef="#br1" timeOffset="38919.75">28215 2446 54 0,'7'9'27'0,"7"-9"-29"0,-7-6 52 16,4 6-48-16,7-3 0 15,3 3 0-15,3 0 1 16,1 0-5-16,0-7 0 15,0 4-3-15,-4-6 1 0,0-4-13 16,-7 1 0-16</inkml:trace>
  <inkml:trace contextRef="#ctx0" brushRef="#br1" timeOffset="39172.18">28395 2257 55 0,'-3'22'27'0,"27"-6"-27"15,-13-13 40-15,6-3-39 16,12 3 0-16,-5 0 1 16,-2 4 0-16,-5-4-3 15,-3 13 0-15,-7-7 1 16,-14 3 0-16,-10 14-4 15,-4 2 0-15,-4-6-8 0,4 0 0 16,-4-4-4-16,0-2 1 16</inkml:trace>
  <inkml:trace contextRef="#ctx0" brushRef="#br1" timeOffset="39488.25">28921 2392 40 0,'14'0'20'0,"-4"-6"-20"0,-10 6 34 0,0 0-34 16,-7 0 0-16,-7-3 0 16,-10 3 0-16,-12 0 0 15,-3 0 1-15,1 3-1 16,2 13 1-16,5 9-1 15,2 3 1-15,8 6-1 16,7-2 1-16,7 2-1 16,14-2 1-16,11-4-2 15,14-19 1-15,6-9 0 16,1-9 0-16,-7-7-3 16,-7-3 1-16,-8-9-10 15,-10-6 0-15</inkml:trace>
  <inkml:trace contextRef="#ctx0" brushRef="#br1" timeOffset="40281.9">29482 1386 43 0,'-4'34'21'0,"11"-6"-12"0,-3-21 32 0,-1 2-39 15,1-6 1-15,-4 3 1 16,3-15 0-16,-3-10-5 15,4-15 0-15,-4-4 3 16,-4-15 1 0,-17-54-3-1,7 4 1-15,0 18-2 47,10-3 0-47,4-3-1 0,4 16 0 16,3 28-2-16,7 0 1 15,-7 16-4-15,0 9 1 0,11 25-8 0,-4 12 1 0,-7-5-1 16,0 15 0-16</inkml:trace>
  <inkml:trace contextRef="#ctx0" brushRef="#br1" timeOffset="40496.35">29295 1285 53 0,'10'19'26'0,"29"-13"-29"0,-21-9 55 0,6 0-51 0,1-3 0 15,7 3 0-15,7-7 1 0,-1 4-6 16,-2 3 1-16,-5-3-9 16,-6 6 1-16,3-10-6 15,-3 1 1-15</inkml:trace>
  <inkml:trace contextRef="#ctx0" brushRef="#br1" timeOffset="41694.28">29831 937 34 0,'3'0'17'0,"1"10"-4"0,-4-10 17 16,0 0-27-16,0 0 1 16,0 0 1-16,-4 0 1 15,1 0-7-15,-4 9 0 16,-4-3 4-16,-3 13 1 16,0 0-3-16,0 0 1 0,0 9-1 15,0 13 0 1,3-13-1-16,1 19 0 15,2 3-1-15,5 3 0 0,3 1-2 16,3-7 0-16,5 0-5 16,6-3 0-16,0-3-7 15,3-20 1-15</inkml:trace>
  <inkml:trace contextRef="#ctx0" brushRef="#br1" timeOffset="42092.36">30233 1072 34 0,'-3'6'17'0,"-1"16"-10"0,0-15 24 0,1 5-30 0,-8 4 0 0,-3 3 1 0,-7 6 1 0,-4 3-3 0,1 10 0 0,-5 12 2 15,1 3 0-15,0 10-1 16,0-1 0-16,3 11-3 16,0-11 1-16,8-18-6 15,6-9 1-15,4-7-7 16,7-19 0-16</inkml:trace>
  <inkml:trace contextRef="#ctx0" brushRef="#br1" timeOffset="42302.25">29990 1266 43 0,'3'10'21'0,"1"9"-27"0,-1-16 36 15,1 6-30-15,-1 4 0 16,1 6-1-16,-1-7 0 15,1 7-4-15,-1-3 0 16,1-1-6-16,-4-2 0 16</inkml:trace>
  <inkml:trace contextRef="#ctx0" brushRef="#br1" timeOffset="42550.56">30205 1552 39 0,'3'31'19'0,"-10"22"-15"15,11-56 33-15,-4 3-38 16,0 0 1-16,0 0-4 15,0 0 1-15,0-9-2 16,0 9 0-16,3-6-7 16,-3-13 0-1</inkml:trace>
  <inkml:trace contextRef="#ctx0" brushRef="#br1" timeOffset="42741.45">30155 1320 39 0,'11'19'19'0,"3"12"-19"0,-7-31 33 16,0 3-35-16,0-6 0 15,4-6-11-15,-1-1 0 16,1-9 9-16,3 1 0 0</inkml:trace>
  <inkml:trace contextRef="#ctx0" brushRef="#br1" timeOffset="43347.34">30385 849 33 0,'-4'10'16'16,"11"15"-9"-16,-3-22 26 16,10 22-28-1,4 10 1-15,3-17 1 16,3 17 1-16,-6 9-11 15,-4 9 1-15,-7 4 6 16,-7 15 1-16,-3 6-5 16,-8-9 0-16,-3-6-6 15,-4-10 0-15,4-6-9 63,0-19 0-63</inkml:trace>
  <inkml:trace contextRef="#ctx0" brushRef="#br1" timeOffset="43646.71">30723 1232 57 0,'-10'0'28'0,"13"3"-26"0,-3-3 48 0,7 6-47 15,4-6 1-15,3 0 0 16,7 0 0-16,8 0-7 16,9-9 0-16,5 3-2 15,-1 3 1-15,-7-4-15 16,-3 4 1-16,-21 3-1 15,-8-6 1-15</inkml:trace>
  <inkml:trace contextRef="#ctx0" brushRef="#br1" timeOffset="44186.02">31203 1655 55 0,'4'3'27'0,"-1"-9"-34"0,4-3 56 0,0-29-49 16,4-12 1-16,0-6-1 15,-4-32 1-15,-7-3-1 16,0-6 0-16,0-19 0 16,0 3 1-16,0 6-2 15,-4 22 1-15,4 7-1 16,0 6 0-16,4 19-1 16,3-1 1-16,3 20-3 15,4 15 1-15,0 19-1 16,1 9 0-16,-1-9-2 15,-4 16 0-15,1 6-2 0,-4 12 0 16,0 1-1-16,-4 3 0 16,-3 5-2-1,4 1 0-15</inkml:trace>
  <inkml:trace contextRef="#ctx0" brushRef="#br1" timeOffset="44421.43">31140 1107 43 0,'0'34'21'0,"3"4"-19"0,1-29 43 0,-1-3-45 16,1 4 0-16,3-1 1 16,7-6 0-16,11 4-2 15,6-4 0-15,8-3-3 16,4-3 1-16,-1-4-10 15,-3-2 0-15,-4-7-1 16,-7 4 1-16</inkml:trace>
  <inkml:trace contextRef="#ctx0" brushRef="#br1" timeOffset="44667.36">31701 1047 43 0,'3'-9'21'0,"1"27"-19"0,-4-11 42 16,-4 2-42-16,-3 0 0 16,-7 7 1-16,-7 6 0 15,-4 9-4-15,-7-9 1 16,1 13 2-16,2 9 1 16,5 3-2-16,3 12 1 15,6 4-1-15,8-19 0 16,4 9-4-16,10-15 0 0,7-10-5 15,4-12 0 1,3-10-9-16,4 4 1 16</inkml:trace>
  <inkml:trace contextRef="#ctx0" brushRef="#br1" timeOffset="45090.9">31881 1116 56 0,'3'19'28'0,"1"15"-30"0,-4-24 50 16,-4 5-47-16,-7-5 0 16,-3 9 1-16,-10 15 0 15,-5 4-3-15,8 6 1 16,0 18 1-16,3-5 1 15,1 15-3-15,-1-9 1 16,4-10-5-16,0-12 0 0,3-10-4 16,4-9 1-16,4-13-8 15,3-18 0-15,-4-10 0 16,-3 3 0-16</inkml:trace>
  <inkml:trace contextRef="#ctx0" brushRef="#br1" timeOffset="45312.82">31612 1266 44 0,'7'-6'22'0,"15"34"-21"16,-15-12 44-16,0-6-43 15,-4 5 0-15,4 4 0 16,-3-6 0-16,3 2-3 16,0 1 0-16,0 3-1 15,-3-7 0-15,-1 1-7 16,1-1 1-16,-1-5-7 0,1-4 0 15</inkml:trace>
  <inkml:trace contextRef="#ctx0" brushRef="#br1" timeOffset="45497.71">31863 1546 46 0,'3'37'23'0,"-13"13"-23"0,10-50 40 0,-4 3-40 16,1 7 1-16,3-1-1 15,0-2 1-15,3-1-5 16,4-6 1-16,0-10-6 16,0 4 1-16,1-3-6 15,-5-7 0-15</inkml:trace>
  <inkml:trace contextRef="#ctx0" brushRef="#br1" timeOffset="45695.6">31852 1329 48 0,'4'19'24'0,"13"-10"-26"15,-9-15 44-15,-1 3-43 16,3-6 1-16,1-1-5 15,6-9 1-15,1 13-3 0,0-3 1 16,-1-10-8-16,-3 0 0 16</inkml:trace>
  <inkml:trace contextRef="#ctx0" brushRef="#br1" timeOffset="45927.52">32068 1012 41 0,'3'22'20'0,"18"10"-11"0,-10-32 34 0,3 9-40 16,4 13 1-16,-1 9 0 15,-3 1 1-15,-3 21-7 16,-8 4 0-16,-3 12 2 15,-3-7 1-15,-8 1-10 16,-3 0 1-16,-7-10-8 16,0-15 0-16</inkml:trace>
  <inkml:trace contextRef="#ctx0" brushRef="#br1" timeOffset="46512.92">31944 1589 44 0,'-3'16'22'0,"6"-13"-16"16,-3-3 34-16,0 0-37 15,0 0 1-15,4-3 1 0,3 3 1 16,3 0-8-16,4 3 1 16,0-3 3-16,1 0 1 15,-1-6-7-15,0-3 0 16,-4-4-13-16,-3 4 1 15</inkml:trace>
  <inkml:trace contextRef="#ctx0" brushRef="#br1" timeOffset="46750.78">32099 1483 57 0,'-10'53'28'0,"10"19"-35"0,0-65 43 0,0 11-43 0,0 1 1 0,0 6-22 0,-4-3 0 0</inkml:trace>
  <inkml:trace contextRef="#ctx0" brushRef="#br1" timeOffset="47444.37">29563 1991 46 0,'14'0'23'0,"64"0"-12"0,-47-6 33 0,22 2-38 0,18-5 1 16,28 0 1-16,42-16 0 0,7-4-12 15,25 4 0 1,14-12 7-16,-7 2 0 0,-8 7-6 15,-6 3 0-15,-28 9-3 16,-25 13 1-16,-25 3-5 16,-18 3 1-16,-17 7-9 15,-21-1 0-15</inkml:trace>
  <inkml:trace contextRef="#ctx0" brushRef="#br1" timeOffset="48319.81">30258 2079 54 0,'0'18'27'0,"-7"14"-25"0,3-26 45 0,-3 10-46 15,-3-7 0-15,-8 10 0 16,-14 9 0-16,4 4-2 16,0-1 0-16,-8 10 0 15,1-4 0-15,3 7-4 16,4-9 1-16,7-13-11 16,7 0 0-16,10-13-2 15,4-9 1-15</inkml:trace>
  <inkml:trace contextRef="#ctx0" brushRef="#br1" timeOffset="48483.71">30060 2204 49 0,'14'9'24'0,"-7"20"-30"0,-3-20 48 0,-1 7-42 0,4 3 0 15,1-4 0-15,2 14 0 16,1-4-3-16,6 12 1 16,1-9-7-16,0 1 0 15,3-11-5-15,3-5 1 16</inkml:trace>
  <inkml:trace contextRef="#ctx0" brushRef="#br1" timeOffset="48701.59">30473 2446 46 0,'0'31'23'0,"-21"-6"-25"15,14-19 42-15,-4 4-40 16,1 5 1-16,-5 4 0 16,5 0 1-16,-1 3-5 15,4 0 1-15,7-10-7 16,7-5 1-16,4-14-6 15,-1-5 1-15</inkml:trace>
  <inkml:trace contextRef="#ctx0" brushRef="#br1" timeOffset="48908.47">30388 2276 52 0,'-3'28'26'0,"-1"-12"-30"0,4-16 48 16,0 0-44-16,4 0 0 16,3-9-4-16,7-4 1 15,4 1-5-15,3 2 0 16,-4-5-7-16,1 5 0 16</inkml:trace>
  <inkml:trace contextRef="#ctx0" brushRef="#br1" timeOffset="49110.36">30621 2251 52 0,'7'16'26'0,"4"-7"-26"16,-4-9 48-16,3 0-48 15,5 0 1-15,9-6-1 16,1-3 1-16,7-4-5 16,6 0 1-16,1 10-8 15,-7-16 0-15,-4 1-5 16,-3-7 1-16</inkml:trace>
  <inkml:trace contextRef="#ctx0" brushRef="#br1" timeOffset="49330.23">31253 1859 57 0,'-11'50'28'0,"-14"-12"-31"0,15-22 53 15,-1 6-49-15,-3 6 1 16,-7 13-1-16,-11-4 1 0,-7 7-3 15,-3 9 0-15,3-9-1 16,7 0 0-16,4-9-9 16,11-16 1-1</inkml:trace>
  <inkml:trace contextRef="#ctx0" brushRef="#br1" timeOffset="49516.13">30939 2038 55 0,'31'59'27'0,"-9"14"-21"15,-15-64 30-15,0 7-36 16,0 2 0-16,0 11-4 16,3-1 0-16,4-3-3 15,1 0 0-15,-1-3-8 0,-4 3 0 16</inkml:trace>
  <inkml:trace contextRef="#ctx0" brushRef="#br1" timeOffset="49738.03">31291 2342 52 0,'11'31'26'0,"-15"-12"-28"0,1-9 46 15,-8 5-44-15,1 4 0 0,-1 0 0 16,-3-3 1-16,7 6-3 16,0-7 1-16,3-2-5 15,4-7 0-15,0-6-9 16,0-16 0-16,4-2 0 16,-1-11 1-16</inkml:trace>
  <inkml:trace contextRef="#ctx0" brushRef="#br1" timeOffset="49954.95">31210 2207 57 0,'0'10'28'0,"-3"5"-39"16,3-15 62-16,0 3-52 15,0-3 1-15,3 0-1 0,1 0 0 16,13-3-4-16,8-6 1 15,0-1-10-15,0 4 0 16,3 3-1-16,0-3 0 16</inkml:trace>
  <inkml:trace contextRef="#ctx0" brushRef="#br1" timeOffset="50198.35">31415 2383 58 0,'-4'3'29'0,"1"3"-30"16,3-6 61-16,3 10-58 15,1-7 0-15,3 6 0 16,4-3 0-16,3 1-4 15,10-7 1-15,1 0-3 16,3-7 0-16,0-2-10 16,1 3 1-16,-8-13-6 15,-7-6 0-15</inkml:trace>
  <inkml:trace contextRef="#ctx0" brushRef="#br1" timeOffset="50398.8">31739 2223 73 0,'-10'53'36'0,"-4"35"-51"0,14-50 71 0,0-1-61 0,0 23 1 0,0-4-19 0,0 13 0 15,-7-3 18-15,7 3 0 16</inkml:trace>
  <inkml:trace contextRef="#ctx0" brushRef="#br1" timeOffset="53704.38">19558 1436 43 0,'-11'12'21'0,"15"-2"-6"16,-4-10 22-16,3 0-35 15,5 0 0-15,2-3 1 16,8-4 0-16,6-2-4 15,12 6 0-15,6-7 1 16,4 4 1-16,0-3-6 16,-4 2 1-16,-3-2-9 0,-11 6 1 15,-7-7-4-15,-7 1 0 16</inkml:trace>
  <inkml:trace contextRef="#ctx0" brushRef="#br1" timeOffset="53902.06">19593 1677 48 0,'-7'22'24'0,"11"19"-16"0,-1-38 45 16,4 7-48-16,7-1 0 16,4-3 1-16,10-3 0 0,1-3-10 15,2-3 0-15,1-12-1 16,0 2 1-16,-8-6-15 15,-2 3 0-15</inkml:trace>
  <inkml:trace contextRef="#ctx0" brushRef="#br1" timeOffset="54562.89">18606 1615 30 0,'3'65'15'0,"11"23"2"0,-10-69 8 0,-1 6-21 16,4-6 1-16,-3 6 1 15,-1-6 1-15,-3-4-9 16,-3-5 0-16,-4-7 6 15,3 3 1-15,-10-28-2 16,-4-9 0-16,-3-13-1 16,4-25 1-16,-5-6 1 15,5-10 1-15,-1 1-2 0,8-14 1 16,-1 7-2 0,8 4 1-16,3-11-2 0,3 11 1 15,8 14-2-15,-1 17 0 16,4 6-3-16,4 22 1 15,3 12-6-15,0 16 1 16,0 9-11-16,-6 13 1 16,-8 6-1-16,-7 10 0 15</inkml:trace>
  <inkml:trace contextRef="#ctx0" brushRef="#br1" timeOffset="54755.51">18316 1464 44 0,'-14'28'22'0,"11"-12"-14"0,6-16 44 0,1 9-47 16,6-9 1-16,4 0-1 15,8 0 1-15,2-9-11 16,1 0 1-16,3-4 2 16,7 0 0-16,-3-2-11 15,-4 2 0-15,1-6-6 16,-5-6 1-16</inkml:trace>
  <inkml:trace contextRef="#ctx0" brushRef="#br1" timeOffset="54997.15">18782 887 46 0,'-4'22'23'0,"-3"9"-16"0,7-15 39 16,-3 0-45-16,-1 3 1 15,1-1-1-15,3-8 1 16,0 5-5-16,3-5 0 16,8 2-5-16,-1 4 1 15,1-10-9-15,3-3 1 0</inkml:trace>
  <inkml:trace contextRef="#ctx0" brushRef="#br1" timeOffset="55295.8">18909 1125 54 0,'0'35'27'0,"-7"9"-26"16,3-32 47-16,-3-5-47 16,-3 5 0-16,-4 10 0 15,-4 6 1-15,0 7-3 16,-3-4 1-16,0 13 1 16,0 16 0-16,0-16-1 15,7 3 1-15,3 0-3 0,4-4 1 16,3-8-4-16,8-10 0 15,10-16-6-15,7-9 0 16,7-9-6-16,-3-10 0 16</inkml:trace>
  <inkml:trace contextRef="#ctx0" brushRef="#br1" timeOffset="55600.06">19039 1295 65 0,'4'34'32'0,"-11"-2"-44"15,3-26 64-15,-3 9-52 16,-3-5 0-16,-4 9 2 15,-8 0 0-15,1 15-3 16,0 4 0-16,0-4 0 16,7-18 0-16,3 3-5 15,4-10 0-15,4 10-12 16,10-25 1-16,-4-7 0 16,1-6 0-16</inkml:trace>
  <inkml:trace contextRef="#ctx0" brushRef="#br1" timeOffset="55809.21">18944 1332 56 0,'7'41'28'0,"-7"-10"-36"0,4-24 59 16,-4 2-50-16,3 7 1 15,1-4 0-15,3 7 1 16,3 13-5-16,5-4 1 0,-1-3-2 15,-4 3 1-15,1 0-8 16,-1-3 1-16,-3-6-8 16,1-3 1-16</inkml:trace>
  <inkml:trace contextRef="#ctx0" brushRef="#br1" timeOffset="56637.14">19057 1759 59 0,'-7'25'29'0,"11"-6"-36"0,-4-16 53 15,0 13-47-15,0-4 1 0,0 10-2 16,3 6 0-16,-3-9-2 16,4 0 0-16,-1-3-11 15,4-7 1-15,7-15-1 16,0-7 0-16</inkml:trace>
  <inkml:trace contextRef="#ctx0" brushRef="#br1" timeOffset="56850.02">19131 1499 38 0,'4'37'19'0,"-4"1"-11"16,-4-23 35-16,1-5-41 15,-1-4 0-15,1 4 0 0,-1-7 1 16,4 3-5-16,0-6 0 16,7 0-2-16,0 0 1 15,7-16-10-15,0-3 1 16,4-9-3-16,0-6 1 16</inkml:trace>
  <inkml:trace contextRef="#ctx0" brushRef="#br1" timeOffset="57068.32">19283 981 57 0,'7'63'28'0,"0"0"-34"15,-4-35 59-15,5 6-49 16,-1 20 0-16,7 18 1 15,0 6 0-15,0 22-8 16,-3 16 0-16,-15 16-1 16,-17 6 0-16,-14-6-15 15,-32 6 1-15</inkml:trace>
  <inkml:trace contextRef="#ctx0" brushRef="#br2" timeOffset="69633.47">15752 14525 26 0,'24'-16'13'0,"19"-3"-1"16,-33 13 14-16,4 0-22 16,4 2 1-16,-4 8 5 0,0 2 0 15,-3 6-11-15,-4 4 1 16,-7 3 8-16,-11 6 1 16,-10-6-3-16,-7 12 0 15,-4 1-3-15,-10-1 1 16,-11 0-3-16,-4 1 1 15,1-1-3-15,-8 3 0 16,4-2 1-16,-3-4 0 16,14-3 0-16,3-3 0 15,7-13 0-15,4 1 0 0,6-1 1 16,5 1 1-16,6-4-1 16,7 3 0-16,8 1 0 15,6-1 0-15,1 1 0 16,10 2 1-16,11 4-2 15,7 3 1-15,3 3-1 16,7 3 0-16,4 0 0 16,-4-3 0-16,1 9 0 15,-12 0 0-15,-6 10-1 16,-4 3 1-16,-10 3-1 16,-8-9 1 15,-10 3-1-31,-10 2 0 0,-8 8 0 15,-3-7 0-15,-7-1 0 0,-8-8 0 0,8 3 1 16,0-1 0-16,6 1 0 16,8-1 1-16,0 1-1 0,7-7 1 15,3 1 0-15,4 2 0 16,7 7 0-16,11-10 0 16,10 1 0-16,11 2 0 15,3 4 1-15,11 6 0 16,3-3-1-16,4-10 1 15,-7 3-1-15,-7 4 0 16,-7 3 0-16,-4-4 0 16,-7 1-2-16,0 3 1 15,-7-4-1-15,0-2 0 0,-3-4 1 16,0-6 0-16,-4-3-3 16,0-3 1-16,0-6-6 15,7-4 1-15,4-12-13 16,-1-6 0-16</inkml:trace>
  <inkml:trace contextRef="#ctx0" brushRef="#br2" timeOffset="70700.17">15342 16757 47 0,'-10'32'23'0,"3"12"-23"0,7-38 29 15,-4 3-29-15,4 4 0 16,-3 6 0-16,-1-1 0 15,1-5 0-15,3 0 0 16,0-4-2-16,0-6 1 16,0-9-9-16,0-7 1 15,3-6-3-15,4-9 0 16</inkml:trace>
  <inkml:trace contextRef="#ctx0" brushRef="#br2" timeOffset="70882.39">15244 16444 42 0,'0'28'21'0,"10"0"-20"16,-3-28 40-16,0 6-39 15,-3-2 0-15,3-1 0 16,0-3 1-16,0 0-5 16,4 0 0-16,3-7-5 15,0 1 1-15,-4 0-8 16,8 3 0-16</inkml:trace>
  <inkml:trace contextRef="#ctx0" brushRef="#br2" timeOffset="71120.72">15466 16770 47 0,'10'12'23'0,"12"-12"-28"0,-12 0 38 16,4 0-34-16,4-3 1 16,0-3-4-16,-1 0 1 15,1-1-7-15,-4-2 0 16</inkml:trace>
  <inkml:trace contextRef="#ctx0" brushRef="#br2" timeOffset="71299.95">15420 17046 34 0,'28'3'17'0,"7"3"-29"16,-20-6 20-16,2-6-19 16,1-7 0-16</inkml:trace>
  <inkml:trace contextRef="#ctx0" brushRef="#br2" timeOffset="71515.82">15773 16754 46 0,'7'38'23'0,"3"15"-26"0,-6-37 47 15,-4 12-43-15,0 10 1 16,0 6 0-16,-4 6 1 0,1 3-5 16,-1 0 1-1,1-6-3-15,-4-12 0 0,0-16-10 16,-4-16 0-16</inkml:trace>
  <inkml:trace contextRef="#ctx0" brushRef="#br2" timeOffset="72126.53">15177 14431 53 0,'0'31'26'0,"7"25"-29"0,-4-37 42 0,-3 0-38 16,0 9 1-16,0 10 1 16,0-7 0-16,0-6-4 15,0-3 1-15,0-6 2 16,0-7 0-16,0-9-1 16,7-12 0-16,0-4-1 15,-3-12 0-15,3-10-1 16,0-9 0-16,3 3 0 15,1 10 1-15,3 6-1 16,0 6 1-16,4 6 1 16,0 10 0-16,3-7 0 15,-4 10 0-15,1 6-1 16,-4 10 1-16,4 12-1 16,-4 9 0-16,0 4-6 0,0 6 1 15,-3 6-11-15,-1-12 0 16</inkml:trace>
  <inkml:trace contextRef="#ctx0" brushRef="#br2" timeOffset="80083.81">18408 14440 19 0,'3'9'9'0,"1"-2"-7"15,-4-7 10-15,0 0-11 16,0-7 0-16,-4 4 1 16,1 3 1-16,-4-3-4 15,0-3 0-15,-4 0 3 16,1-1 1-16,-4 1-1 0,-1-7 1 15,-2-2-1 1,-4-4 1-16,-4 3-1 0,-3-6 1 16,-8 0-2-16,-2-3 1 15,-1 7-1-15,-3-1 1 16,3 6-1-16,-4-3 0 16,1 4 0-16,-7-4 0 15,-1 1-1-15,-3-4 1 16,0 0-1-16,-3 3 0 15,-4 1 0-15,7-1 1 16,0 0-1-16,0 1 0 16,-3 5 0-16,-4 1 1 0,0 2-1 15,3 7 1-15,-3 0 0 16,0 4 0-16,4-1-1 16,3 3 1-16,4-3-1 15,-1 0 1-15,-6 4-1 16,3-1 1-16,0 6-1 15,4 1 1-15,3 9-1 16,3 3 1-16,-2 0-1 16,6 0 1-16,4 3-1 15,-1 7 0-15,1-4 0 16,0 4 0-16,10-10 0 16,0 0 0-16,1 0-1 15,-1 0 1-15,-3 0 0 16,-1-3 0-16,5 0 0 15,-1 3 0-15,0-3 0 16,4-3 0-16,0-7 0 16,3 1 1-16,1-4-1 0,3 7 0 15,0-3 0-15,-1-1 0 16,1 7 0-16,4 0 0 16,-1 0 0-16,1-1 0 15,-1 1 0-15,0 0 0 16,4 3 0-16,-3-3 0 15,3-4 0-15,-4 7 1 16,4-3-1-16,0 3 0 16,-4 3-1-16,1-3 1 15,3 0 0-15,-4 0 0 0,1 3 0 16,-1 0 0-16,0 0-1 16,-3 0 1-16,0 1-1 15,0-5 1-15,0-2-1 16,0-3 1-16,3-7 0 15,1 4 0-15,-1-1-1 16,1-2 1-16,-1 9-1 16,0-10 0-16,1 4-8 15,-1-4 0-15,1-15-2 16,-1 3 1-16</inkml:trace>
  <inkml:trace contextRef="#ctx0" brushRef="#br1" timeOffset="84797.9">18436 14208 23 0,'11'6'11'0,"-11"-12"-3"0,0 6 12 15,0 0-18-15,0 3 0 16,-4 6 2-16,-3 1 1 16,-7-1-6-16,0 4 1 15,-7 3 3-15,-7-4 0 16,-4 1 0-16,-3-1 0 16,-8-2-1-16,-3-4 0 15,-3 0 0-15,0 0 0 16,-4 1 1 15,-4-1 0-31,-3-6-1 0,-7 0 0 0,0-6 0 0,-3-7 0 0,-4-3-1 16,3-6 0-16,-3 1 0 15,-4-5 0-15,-6 8-1 16,-5 2 1-16,1 0-1 16,7 4 1-16,0 2-1 15,-7 1 0-15,3 3 0 16,0-1 1-16,-3 1-1 15,11 6 1-15,6 3-1 16,8 3 1-16,-4 7 0 16,7 9 0-16,3 3-1 15,4 10 1-15,4 5 0 16,6-2 0-16,5 3-1 16,2 6 1-16,1 0-1 15,3 0 1-15,1 9-1 16,6 1 1-16,-3 5-1 0,10 7 0 15,0 0 0-15,4 0 1 16,4-3-1-16,-4-6 0 31,0 15-1-31,-4-12 0 16,4-4 0-16,3-5 1 16,1-4-1-16,-1-3 1 15,0-6 0-15,1-1 0 16,-1-2 0-16,4 0 0 15,-3-7 0-15,3-3 0 0,0 0 0 16,-1-2 0-16,1-1 0 16,4 3 0-16,-1 0 0 15,1 7 0-15,3 2-1 16,3 10 1-16,4 3-1 16,0 1 1-16,1-1-1 15,2 0 1-15,1 0-1 16,-1-3 0-16,8-3 1 15,3 3 0-15,0 0 0 16,4 3 0-16,3 4-1 16,0 5 1-16,-3-5 0 15,-4-1 0-15,4-3 0 16,-4-3 0-16,0-3-1 16,0-3 1-16,-3-10 0 15,0-6 0-15,3-9 0 16,0 0 0-16,0-4 0 0,4-3 1 15,3-2-1-15,0-4 1 16,4 0-1-16,3 0 1 16,8 0 0-16,6 0 0 15,4 1-1-15,11-1 1 16,-5 3-1-16,5 3 0 16,-4 1 0-16,11-1 1 15,6-6-1-15,1 0 0 16,10 1-1-16,0-8 1 15,0 1 0-15,-21 0 0 16,29-3 0-16,-1 3 0 0,4-4 0 16,-8 4 0-16,-10 3 0 15,1 0 0-15,-1 3 0 16,0-3 0-16,4-3 0 16,-4 0 0-16,-4 0 0 15,-6 3 0-15,-11 0 0 16,3 0 0-16,-3 3-1 15,7 0 0-15,-7 7 0 16,0 2 0-16,-3 4 0 16,-1 0 1-16,1-1-1 15,-4-5 0-15,-4-4 0 16,4 0 1-16,0-6 0 16,3 7 0-16,1-4 0 15,-4-3 0-15,3-3 0 16,4-4 1-16,0-2 0 31,0-10 0-31,-11-3-1 16,8-12 1-16,-4-13-1 0,0-7 1 0,0-15-1 0,-8-22 1 15,-6 13-1-15,-4-13 1 16,-3-12-1-16,-7-4 0 16,-4-3 0-16,-3-3 0 15,-8 4-1-15,-6-7 1 16,-4-1 0-16,-7 11 0 15,-4-4 0-15,-10 7 0 16,-7 2 0-16,-11 1 0 0,4 9 0 16,3 6 0-16,0 10 0 15,-3 0 0-15,0 0 0 16,-1 2 0-16,-2 1 0 16,2 3 0-16,-3 3 0 15,8 10 0 1,-33-4 0-1,8 13 1-15,3 4-1 16,-4 11 1-16,-6 1-1 16,-8-1 1-16,-3 10-1 15,-14 1 1-15,7 2-1 16,0 0 1-16,-11 0-1 16,0 7 0-16,8-1 0 15,-8 0 0-15,7 4 0 16,8 3 0-16,-1 3-3 0,-3 0 0 15,-7-4-12-15,-15-12 0 16,-9-6 0 0,9-3 0-16</inkml:trace>
  <inkml:trace contextRef="#ctx1" brushRef="#br2" timeOffset="11986.83">8262 14086 0,'0'0'15,"0"0"-15,4 9 16,-4-9-16</inkml:trace>
  <inkml:trace contextRef="#ctx0" brushRef="#br2" timeOffset="89427.93">12520 17817 48 0,'0'13'24'0,"-3"-4"-14"16,3-9 24-16,0 3-31 15,3 0 0-15,1 1 0 16,3-4 1-16,3 0-5 16,4 3 0-16,4-3 3 15,3 0 1-15,7-3-3 16,4-1 1-16,3 1-4 0,1-3 0 15,-5-3-10 1,-2-1 1-16,-8-2-5 0,-7 2 0 16</inkml:trace>
  <inkml:trace contextRef="#ctx0" brushRef="#br2" timeOffset="89631.87">12397 18093 48 0,'3'32'24'0,"29"-17"-24"0,-22-15 43 0,8 3-41 15,7-3 1-15,3 0-1 16,4-3 1-16,-4 0-5 16,0 0 1-16,-3 0-5 15,-4 0 0-15,-7-10-10 16,0 1 1-16</inkml:trace>
  <inkml:trace contextRef="#ctx0" brushRef="#br2" timeOffset="90490.85">13674 18451 44 0,'10'47'22'0,"1"-16"-22"16,-4-25 32-16,3 7-29 0,1-4 1 15,0 4 2-15,3-4 0 16,0 1-7-16,0-4 0 16,4 0 4-16,-1-3 1 15,4-6-2-15,4-9 0 16,0 2-2-16,3-9 1 16,0-9-1-16,-7-6 0 15,1-4 0-15,-5 4 0 16,-6-13 0-1,-1-7 1-15,-3-2 0 0,-3-1 0 16,-4-5 1-16,-4-4 0 0,-3-3 0 16,-7 6 1-1,0-3-1 1,0 7 1 0,0 5-1-1,3 4 0-15,4 6-1 0,0 7 0 0,4 2 0 0,3-2 0 0,3 5 0 16,4 7 0-16,4 6 0 15,3 4 0-15,0-1-1 16,4 6 0-16,-1 1-3 16,-2 3 1-1,-1 9-6-15,0 3 1 0,0 0-13 16,-7-6 1 46</inkml:trace>
  <inkml:trace contextRef="#ctx0" brushRef="#br2" timeOffset="91102.24">14228 18698 50 0,'0'-3'25'0,"-18"-3"-26"0,14 3 35 0,-6 6-34 15,-4 0 1-15,-4 0 0 16,0 4 1-16,-3 5-3 16,0 1 1-16,-4-1 1 15,4 4 0-15,0 3-1 16,3-1 0-16,4-2 0 15,4-3 1-15,6-4-2 16,4-3 1-16,7-6-1 0,7-6 1 16,0-6-1-16,4-7 1 15,3 0-1-15,-3-6 1 16,0 6 0-16,-1 0 0 16,1 0-1-16,-4 7 1 15,0-1 0-15,-3 7 1 16,3 6-1-1,0 0 1-15,-4 9-1 0,1 7 1 16,0 0 0-16,-1 6 0 0,1 3-1 16,-4 0 1-16,0-9-1 15,0-1 1-15,0-2-6 16,0-7 0-16,0-6-9 16,0-16 0-16</inkml:trace>
  <inkml:trace contextRef="#ctx0" brushRef="#br2" timeOffset="91716.42">14400 17256 54 0,'-3'12'27'0,"-1"10"-29"0,4-15 45 16,0 5-42-16,0 7 0 15,0 3 0-15,0 9 1 16,4 7-3-16,-1 3 1 15,1-4 1-15,-1-2 0 16,-3-1-2-16,0-5 0 16,0-11-4-16,0-5 1 15,4-7-4-15,-4-6 0 0,0-6-3 16,-4-7 0-16,1 1 0 16,-1-7 1-16,1 0 3 15,-1 0 1-15,1-3 4 16,-1 7 0-16,1 2 5 31,3 4 1-31,0 6 1 0,3 6 1 31,4 0 1-31,0 6 1 0,4 1-1 0,3 2 0 16,0 4-1 0,0-3 0-1,4-1 0-15,3-2 0 16,0 2-1-16,0-6 1 0,1 1-2 0,-5-4 1 31,-3 6-2-31,-3 1 1 0,-4 2-4 0,-3 7 1 0,-8 3-2 16,-10-6 1-16,-7-1-5 0,-7-2 1 15,-8-4-8-15,4-3 0 16,-3-6-5-16,0-9 0 16</inkml:trace>
  <inkml:trace contextRef="#ctx0" brushRef="#br2" timeOffset="92812.62">15039 18360 39 0,'3'37'19'0,"5"-5"-18"0,-5-26 29 16,1 3-26-16,3 4 0 15,0-1 2-15,-4 4 0 0,4 0-8 16,-3-7 1-16,-1-2 6 16,1-4 0-16,-4 3-3 15,3-3 1-15,1 0-1 16,-4-3 0-16,7-9-1 15,0-7 0-15,0-9-1 16,-3-9 1-16,-1-10-1 16,-3-13 0-1,0-6-1-15,4-2 1 0,-4 2 0 16,0 0 0-16,0 0 0 16,0 7 1-16,-4 3-1 15,1-1 0-15,-1 4 0 16,1 6 0-16,-1 7 0 15,4 5 1-15,0 4-2 16,0 6 1-16,4 6 0 16,3 1 0-16,0 2 0 15,0 1 1-15,0 5-1 32,0 1 0-32,3-3 0 31,5 3 0-31,-1-1 0 47,3 4 1-47,8 0 0 47,7-3 0-47,7 6 2 0,6-3 0 46,12-1 1-46,10 1 1 47,3 0-1-47,15 0 0 32,7-3 0-32,14-1 0 31,3 1-2 0,7-3 0-31,8-4-2 31,3 4 1-31,-7-4-1 0,0 4 1 0,-7 3-1 0,-8 2 0 0,-6 1-1 0,0 0 0 0,-14-3-3 0,-11 0 0 0,-18-1-4 16,-10 1 1-16,-11-3-8 0,-6 2 1 0,-12-2-6 0,-13 0 0 0</inkml:trace>
  <inkml:trace contextRef="#ctx0" brushRef="#br2" timeOffset="93295.12">15565 17770 42 0,'0'6'21'0,"3"1"-15"16,-3-4 34-16,4 0-37 0,-1 6 0 15,-3 4 3-15,0 6 1 16,-3 6-8-16,-1 0 0 16,-3 9 4-16,-4 10 1 15,1 3-3-15,-1 10 1 16,-3-4-3-16,4-3 0 15,-1 0-6-15,4-12 0 16,3-10-10-16,1-12 1 16</inkml:trace>
  <inkml:trace contextRef="#ctx0" brushRef="#br2" timeOffset="93581.99">15702 18106 47 0,'0'6'23'0,"7"-15"-20"16,-3 2 32-16,6 4-35 15,4 0 0-15,4 0 0 16,10-3 1-16,11-1-1 15,3-2 0-15,1 0-5 16,3-4 0-16,-11-3-9 16,-7-2 1-16</inkml:trace>
  <inkml:trace contextRef="#ctx0" brushRef="#br2" timeOffset="93785.87">15840 17874 41 0,'-4'37'20'0,"8"4"-19"0,-1-35 29 16,1 10-31-16,3 6 1 0,-4 3-3 15,4 10 0-15,0-4-2 16,4 0 0-16,-7-12-6 15,-1-13 0-15</inkml:trace>
  <inkml:trace contextRef="#ctx0" brushRef="#br2" timeOffset="94195.69">16260 18400 47 0,'0'19'23'0,"-4"-22"-30"0,4-3 44 16,-4-7-32-16,1-2 0 15,-1-14 2-15,-3-8 1 16,0-7-11-16,0-3 1 16,4-10 6-16,-1 10 1 15,4-3-3-15,0-3 0 16,4 3-1-16,3 6 0 16,3 9 0-16,1 4 1 15,3 6 0-15,0 9 0 0,4 4-2 16,-1-1 1 15,1 7-5-31,-4 3 0 0,-3 3-8 31,-4 3 0-31,-11 0-7 0,-3-3 1 32</inkml:trace>
  <inkml:trace contextRef="#ctx0" brushRef="#br2" timeOffset="94365.11">16118 18043 50 0,'-3'25'25'0,"13"10"-25"16,-2-32 44-16,2-3-43 16,4 0 0-16,4 0 0 15,3 0 1-15,-3-3-4 16,-1-1 1-16,-3-2-6 0,1-3 1 16,-1-7-9-16,0-6 0 15</inkml:trace>
  <inkml:trace contextRef="#ctx0" brushRef="#br2" timeOffset="94614.97">16619 17623 47 0,'4'25'23'0,"-8"6"-21"0,4-18 36 0,0 2-36 16,-3-2 0-16,-1 6 0 16,1 6 0-16,-1 3-5 15,1 0 1-15,3-3-6 16,0-6 0-16,0-3-7 16,3-13 0-16</inkml:trace>
  <inkml:trace contextRef="#ctx0" brushRef="#br2" timeOffset="94893.82">16849 17814 45 0,'0'13'22'0,"-11"9"-23"0,11-13 38 15,0 4-36-15,-3 8 1 16,-1-2 1-16,-3 3 0 16,-7 6-4-16,0 7 1 15,0 3 2-15,0 6 1 16,3 3-2-16,0-7 0 16,4-2-4-16,4-10 1 15,6-6-7-15,4-6 0 16,4-7-6-16,-4-15 1 0</inkml:trace>
  <inkml:trace contextRef="#ctx0" brushRef="#br2" timeOffset="95148.75">17138 17943 48 0,'3'37'24'0,"-10"-12"-24"0,4-21 43 0,-8 8-41 16,-10 10 0-16,-4 3 1 16,-3 3 0-16,0 7-4 15,0 2 0-15,0 1 2 16,3-7 1-16,0-5-5 16,11-5 0-16,3-8-7 15,1-7 1-15,3-9-7 16,7-19 0-16</inkml:trace>
  <inkml:trace contextRef="#ctx0" brushRef="#br2" timeOffset="95350.63">16909 17983 20 0,'21'16'10'0,"-18"34"1"0,4-40 8 15,4 2-17-15,0 7 0 16,3 3 3-16,0 0 1 0,0 3-7 15,0 0 0-15,0 0 3 16,-3-6 1-16,-1 0-5 16,1-3 1-16,-1-10-8 15,1-9 0-15,-4-4-1 16,0-15 0-16</inkml:trace>
  <inkml:trace contextRef="#ctx0" brushRef="#br2" timeOffset="95585.56">17103 17767 34 0,'7'-3'17'0,"17"44"-10"16,-13-29 35-16,3 10-37 15,4 10 0-15,3-1 3 0,0 3 0 16,0 10-11-16,-3 6 1 15,-8 7 5-15,-6-1 1 16,-11 10-5-16,-7-6 0 16,-7-10-9-16,-4-9 0 15,0-16-7-15,4-16 1 16</inkml:trace>
  <inkml:trace contextRef="#ctx0" brushRef="#br2" timeOffset="96299.49">17388 17497 51 0,'4'7'25'0,"3"8"-21"0,0-8 44 16,0 2-45-16,4 0 1 16,6 4 3-16,-3 0 0 15,18 5-9 1,-4-8 1-16,1-1 5 16,-8-3 0-16,-4 1-3 15,-2-4 1-15,-5 0-2 16,-6 3 0-16,-4 4-2 15,-7 2 1-15,-4 1 0 16,-3 2 0-16,0 1 0 16,0 0 1-16,0-4 0 15,-1 1 0 1,8-1 0-16,0 1 1 0,7 3-1 16,7-1 1-16,4-2-1 15,7-1 1-15,3-2-1 16,4-4 0 15,3-3-5-31,0-3 0 31,-3-6-14-31,-11-7 0 0,0 1-1 0,0-7 1 16</inkml:trace>
  <inkml:trace contextRef="#ctx0" brushRef="#br2" timeOffset="102721.58">19304 13860 19 0,'0'9'9'0,"4"1"1"0,-4-10 9 15,0 0-16-15,0-7 1 16,0-2 3-16,0 9 1 15,0 3-9-15,0-3 1 0,3 3 6 16,1 0 1-16,-1 4-2 16,-3-1 1-16,4 3-3 15,-1 4 1-15,1-1-2 16,-1 4 1-16,1 0-2 16,-1 3 1-16,1-1-1 15,-1 1 0-15,1-6 1 16,3-1 1-16,0-5 1 15,0 2 1-15,4-6-1 16,3-9 0-16,3-13 0 16,15-19 1-16,-4-12-3 15,15-16 1-15,20-12-9 16,15-19 1-16,14 6-15 16,-18 0 1-16</inkml:trace>
  <inkml:trace contextRef="#ctx0" brushRef="#br2" timeOffset="104013.8">21463 15926 24 0,'14'13'12'0,"0"-1"-5"16,-7-5 12-16,0 2-19 15,0 1 1-15,0 5-1 16,4 7 0-16,-4-3 0 16,-3 9 1-16,-4 16-1 15,-4 0 1-15,1 16 1 16,-1 12 0-16,-3 6 1 15,-4 13 1-15,1 0-1 16,-18 3 0-16,-15 13 0 16,-6-1 1-16,-25 10-3 15,-29 0 1-15,-20 0-5 0,-4-3 1 16,-4-16-1-16,19-12 0 16,6-19 0-16,14-6 0 15,7-13-5-15,22-10 1 16,13-15-2-16,12-16 1 15</inkml:trace>
  <inkml:trace contextRef="#ctx0" brushRef="#br2" timeOffset="104479.89">20313 17256 43 0,'14'31'21'0,"-7"-6"-29"16,-7-15 41-16,0 2-34 15,-7 4 1-15,-7 3 0 16,-4 6 0-16,-3 6 0 15,-4 1 1-15,1-1-1 16,-1 3 1-16,-3-2-1 16,-4-1 1-16,0 1-1 15,1-4 1-15,2-6-1 0,8-3 0 16,4-4 0 0,10-2 1-16,10-4-1 0,11 1 1 15,7-1 1-15,8 4 0 16,13-1 1-16,7-3 0 15,-3 1 0-15,-4-4 1 16,1-3-1-16,-4-3 0 16,-8-6-2-16,-2-3 1 15,-15-20-2-15,-7-15 1 16,-11-18-7-16,-10-17 1 16,-14-24-11-16,-11-13 1 15</inkml:trace>
  <inkml:trace contextRef="#ctx0" brushRef="#br2" timeOffset="108835.06">18313 17466 39 0,'10'6'19'0,"-3"-12"-10"16,-7 6 19-16,7 3-23 16,0-6 0-16,1 6 3 15,-1 0 0-15,0 4-11 16,-4 5 1-16,1 7 6 15,-4 9 0-15,0 7-3 0,0 5 1 16,-4 4-2-16,4 6 0 16,0 4 0-16,0-4 1 15,0-9-1-15,0-4 1 16,4-5-1-16,-1-4 1 16,1-6-1-16,-4-6 1 15,0-7-1-15,0-9 0 31,-4-3 0-31,-6 3 0 0,-4-6-1 0,-4-7 1 16,-7 0-1-16,0-2 1 16,-3-1 0-16,0 4 0 15,0 5-1-15,0 7 1 0,-1 7 0 16,1 5 0-16,3 1 0 16,4 9 0-16,4 6 0 15,6 6 0-15,8 4 0 16,6 3 1-16,8 3-1 15,6-7 1-15,4-5-1 16,4-10 0-16,3-7-2 16,4-5 0-16,3-4-9 15,4-15 0-15,-4-13-6 16,8 0 1-16</inkml:trace>
  <inkml:trace contextRef="#ctx0" brushRef="#br2" timeOffset="109096.23">18941 17761 58 0,'0'3'29'0,"-18"28"-39"0,11-15 54 15,-7 9-44-15,-7 6 0 16,-8 1 0-16,1 9 1 15,-7-1-1-15,3 4 0 16,0 0-1-16,4-9 0 16,7-7-5-16,3-13 1 15,4-11-9-15,7-14 0 16,7-18-1-16,4-10 0 16</inkml:trace>
  <inkml:trace contextRef="#ctx0" brushRef="#br2" timeOffset="109254.04">18591 17723 28 0,'-7'-28'14'0,"21"40"-4"0,-3-2 25 0,7 12-30 16,-1 19 1-16,12 3 1 16,6 21 1-16,14 7-11 15,8 10 0-15,-4 3 6 16,3 6 0-16,4-13-15 16,-11-6 1-16,-6-3-3 15,3 6 0-15</inkml:trace>
  <inkml:trace contextRef="#ctx0" brushRef="#br2" timeOffset="114810.18">23096 3512 25 0,'29'59'12'0,"13"29"-2"16,-28-50 12-16,0 15-20 15,4 19 0-15,-1 28 0 16,1 13 0-16,3 19-2 16,-3 22 0-16,3 6 2 0,-3-7 0 15,-11 7 0-15,3 0 0 16,-3-9-1-16,-3-4 1 16,-1 4-1-16,8 5 1 15,0-2-1-15,3-3 0 16,-4 2-2-16,4-5 1 15,4-17-3-15,7-21 0 16,-4-25-7-16,4-23 1 16,-1-36-3-16,-3-23 1 15</inkml:trace>
  <inkml:trace contextRef="#ctx0" brushRef="#br2" timeOffset="115829.83">23234 3305 20 0,'39'19'10'0,"10"-23"-5"0,-35 4 15 16,4 0-20-16,3 10 0 15,-7-7 0-15,7 0 1 16,8-3 0-16,9-6 1 16,1 6-1-16,7-10 1 15,18-8 0-15,13 5 1 0,4 1-1 16,25-7 1 0,32 9-3-16,3 4 1 0,28-3 0 15,15-4 0-15,6-3-1 16,11-6 0-16,-3 0 0 15,13-6 0-15,5-12 0 16,-8 2 1-16,3 10-1 16,-24 3 1-16,7 6-1 15,11 0 1-15,-25 10-1 16,3 2 0-16,-3 4 0 16,-10 3 0-16,-29 10-1 15,0 11 1-15,-7 1 0 16,-11 7 0-16,-10-4-1 15,-7 3 1-15,-21-3-1 16,-8 6 1-16,1 7-1 16,-4-7 1-16,-7 7-1 15,-7 9 1-15,-3-3-1 16,-8 9 1-16,-10 7-1 16,-8-7 1-16,-9 10-1 15,-8 3 1-15,-11 9-1 0,-6 0 1 16,-8 19-1-16,-6 0 1 15,-8 10-1-15,-3 12 0 16,-1-9 1-16,1 12 0 16,3 12 0-16,4 7 1 15,11 19-1-15,3 0 1 16,7 6 0-16,-4-6 1 16,4-7-1-16,0-5 0 0,0 2-1 15,4-9 1-15,-1 0 0 16,8 3 0-1,3 0 1 1,7-12 0-16,-7 2-1 0,0-8 1 0,-3-10 0 16,-8-16 1-1,-6-16-1-15,-18-15 0 0,-8-9-2 16,-6-7 1-16,-28-13 0 16,-22-8 0-16,-28-14 0 15,-35-12 0-15,-32-12-1 16,-28-10 1-16,-25-12 0 15,-21-4 0-15,-14-5-2 16,-25 2 1-16,-7 3-3 16,-17 10 1-16,-15 13-4 15,-17 6 1-15,-11 9-8 16,-17-3 1-16</inkml:trace>
  <inkml:trace contextRef="#ctx0" brushRef="#br0" timeOffset="199935.15">10255 15164 34 0,'4'16'17'0,"6"-10"-13"16,-6-3 18-16,-4-3-20 16,0 0 1-16,7 0 2 15,-7 0 1-15,3 7-6 16,-3-1 0-16,0 3 4 15,0 7 0-15,4 6-1 16,0 6 0-16,-1-3-2 16,4 4 1-16,0-4-2 15,0-3 0-15,-3-4 0 0,-1-8 1 16,1-10 1-16,6-16 0 16,5-15 1-16,6-16 0 15,3-25 0-15,19-1 1 16,6-24-3-16,11-16 1 15,-7-21-15-15,0-4 1 16,3 0-5-16,-13 28 1 16</inkml:trace>
  <inkml:trace contextRef="#ctx0" brushRef="#br0" timeOffset="205099.27">11631 15864 15 0,'0'3'7'0,"-7"-16"3"0,7 7 7 16,-3 3-16-16,-1-3 1 15,0 2 0-15,-3 4 0 16,0 0-2-16,0-3 0 16,-7 3 1-16,0 0 1 15,-4 0-2-15,-3 0 1 16,0-3 0-16,-4 0 0 0,1 9-1 16,-1 1 1-16,0 5 0 15,8 1 0-15,-1-1 0 16,0 4 0-16,1-4-1 15,-1 4 0-15,0 0 0 16,1-1 0-16,-1 4 0 16,1 0 0-16,-1 3 0 15,4-6 0-15,-4-7 0 16,4 4 1-16,0 2-1 16,3 1 0-16,1 6 0 15,-1-3 1-15,1 0-1 16,-1-1 0-16,0 1 0 15,4 0 0-15,0 0 0 16,4 0 1-16,-1-7-1 16,1 1 0-16,3 2 0 15,0 1 0-15,0 6 0 16,3-6 1-16,1 3-2 0,3-4 1 16,3 4 0-16,1 3 0 15,0-3 0-15,3 0 0 16,0-4 0-16,0 4 0 15,0-3-1-15,4-1 1 16,-1 1 0-16,5 0 0 16,-5 0 0-16,1-4 0 15,-1 1-1-15,5-4 1 16,2-3 0-16,-3-3 0 0,8-3 0 16,2-6 0-16,1 0 0 15,-4-10 0-15,1-3 1 16,2-6 0-16,1-6 0 15,0-7 0-15,0 1-1 16,-8-14 1-16,-3-5-1 16,-6 6 0-16,-8-10-1 15,-11-2 0-15,-10-4-8 16,-11-3 0-16</inkml:trace>
  <inkml:trace contextRef="#ctx1" brushRef="#br0" timeOffset="129538.55">2921 13904 0</inkml:trace>
  <inkml:trace contextRef="#ctx0" brushRef="#br0" timeOffset="207067.02">9105 16318 20 0,'4'-12'10'0,"3"12"-3"0,-7 0 11 0,3-6-17 0,1-1 1 16,-4 1 2-16,0 0 0 31,-11 9-5-31,-3 0 1 16,-3 3 2-16,-5-3 1 15,-2-3-2-15,-5 4 0 16,1 2-3-16,0 3 0 16,3 7-2-16,-6 3 0 15,2 9-1-15,5 6 1 16,6 1 0-16,4 3 1 0,3-7 1 15,8-3 1 1,6 0 1-16,4-3 0 0,4-3 2 16,3-6 0-16,4-7 0 15,3-5 0-15,4-4 1 47,-1-16 1-31,-3-12-1-1,-3-10 1 1,0-9-7-16,-4-3 0 16,-4-10-4-1,-6 1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8T19:32:29.09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2939 4929 60 0,'0'3'30'0,"-14"57"-26"0,10-41 30 0,-3 12-34 16,-7 13 0-16,-14 15 0 15,6 23 0-15,-16 6-2 16,-5 18 1-16,5 7-5 15,-1 10 1-15,0-11-5 16,11-14 0 0</inkml:trace>
  <inkml:trace contextRef="#ctx0" brushRef="#br0" timeOffset="721.09">1969 5804 37 0,'-4'28'18'0,"32"-15"-5"0,-17-16 15 16,3-13-23-16,14-3 0 15,11-12 4-15,3-16 0 16,25-22-11-16,11-16 0 15,7-6 7-15,20-9 0 16,5-4-1-16,-1 10 0 16,-21 13-2-16,-17 9 0 0,-1 18-1 15,-10 10 1-15,-17 16-1 16,-4 12 1-16,-8 16-5 16,-6 16 1-16,-11 12-2 15,-7 16 0-15,-7 22-1 16,0 16 0-16,-10 9 0 15,-1-7 1-15,4-2 2 16,0-16 0-16,3-13 1 16,4-12 1-16,0-7 0 15,-7-6 0-15,7-9 0 16,7-6 0-16,4-1-1 16,0-5 1-16,6-4-1 15,4 0 1-15,-3-3 0 16,3 3 0-16,0 0 0 15,0 3 0-15,8 4 1 16,-8-4 0-16,7 0 0 16,4 1 1-16,7-7 1 15,10 0 0-15,-10-7 0 0,0-5 0 16,-8-7 0-16,-2-3 0 16,-8 0-2-16,0 6 1 15,-3-2-2-15,-8-7 1 16,1 3-2-16,-11-7 1 15,-7 11-1-15,3 5 0 16,-3 10 0-16,-3 9 0 16,-1 7 0-16,-7 12 1 0,4 9 0 15,4-2 0-15,10 5 1 16,0 7 0-16,3-6 0 16,8-7 1-16,6-9-3 15,12-13 1-15,6-12-4 16,4-9 1-16,-4 2-14 15,-3-15 1-15</inkml:trace>
  <inkml:trace contextRef="#ctx0" brushRef="#br0" timeOffset="1507.36">5736 5575 67 0,'-14'25'33'0,"0"19"-29"0,14-31 54 0,-14-4-56 15,0 0 0-15,-4 1 1 16,-3-4 1-16,0-3-5 15,0 0 0-15,-8 4 3 16,8-7 1-16,-3 0-2 16,9 3 1-16,-6-3-1 15,11 0 1-15,-8 0-3 16,7 6 1-16,1 3-3 16,10 4 1-16,0 0-1 15,10-1 1-15,1 4-2 16,7-4 0-16,3-2 1 15,-4-7 1-15,5-3 0 16,-1-3 1-16,0-4-1 16,0-2 1-16,0 0-2 15,4-4 0-15,-4 4-2 16,-7-1 1-16,4 4-3 0,0-3 0 16,-4-1 0-16,0 4 1 15,-4 3 1-15,1 3 1 16,0 0 2-16,-1 0 1 15,-3 0 2-15,0 3 0 16,-3 3 0-16,6 0 0 16,-6 4 1-16,3-4 0 0,-4 4-2 15,4-1 1-15,-7 0-1 16,11-6 1-16,-7 4-1 16,3-1 0-16,-4-3-1 15,4-3 1-15,0 0-2 16,-7 0 0-16,0 0-2 15,4-6 0-15,3-4-9 16,3-5 0-16,-2 2 0 16,-1-2 0-16</inkml:trace>
  <inkml:trace contextRef="#ctx0" brushRef="#br0" timeOffset="2013.88">6050 5697 44 0,'-3'13'22'0,"6"25"-21"0,4-32 46 0,-7 6-45 15,0-9 0-15,0 4 1 16,-7-7 0-16,4 3-4 16,-11-9 0-16,3-7 2 15,0 1 1-15,-3-7-1 16,4-6 0-16,3-7 0 16,3 1 0-16,1 6-1 15,6-3 1-15,8-7 0 16,3 16 1-16,3-3-3 15,5 10 1-15,6 6-5 16,4-1 1-16,-1 10-13 16,5-12 1-16</inkml:trace>
  <inkml:trace contextRef="#ctx0" brushRef="#br0" timeOffset="2337.54">6473 5541 54 0,'8'3'27'0,"-8"-6"-27"0,0 3 41 0,0 0-40 0,0-4 0 0,-4 4 0 0,-7-3 0 0,1 6-1 0,-1 4 0 0,-6 2 1 16,6 7 0-16,0 3-1 15,-6 3 1-15,3-4-1 16,-4 4 1-16,0 3 0 16,4 7 0-16,0-4-1 15,11 3 1-15,6 1 0 16,11-4 0-16,7-3-1 16,4-9 0-16,10-7-4 15,4-9 1-15,0-6-14 16,0-10 1-16</inkml:trace>
  <inkml:trace contextRef="#ctx0" brushRef="#br0" timeOffset="2806.54">8340 4543 45 0,'-14'29'22'0,"-4"21"-8"0,11-31 26 0,-4 9-35 15,-3 25 1-15,-3 4 4 16,-8 18 0-16,4 16-13 15,7-29 1-15,-11 64 7 16,11-1 0-16,0-9-3 16,7-9 1-16,0-13-5 15,3-12 0-15,4-23-5 0,0-15 1 16,11-9-12-16,-1-23 1 16,8-9-3-16,14-12 0 15</inkml:trace>
  <inkml:trace contextRef="#ctx0" brushRef="#br0" timeOffset="3168.54">8315 5810 53 0,'18'32'26'0,"27"-26"-27"0,-30-6 49 0,13-10-48 16,0-5 0-16,0-7-1 15,-7 3 1-15,-3-3-1 16,-4-6 1-16,-7 0-1 16,0-7 1-16,-3 4-1 15,-4 9 1-15,-4 6 0 16,1 4 0-16,-1 2-1 16,-6 10 1-16,-1 10 0 15,4 5 0-15,0 4 0 16,3 3 0-16,4 0 0 15,0-3 1-15,4 3-1 16,3 0 1-16,0-3-1 16,4-1 0-16,-1 4-4 15,-3-6 1-15,4-10-7 47,3-6 0-47,4-9-6 0,-4-10 1 0</inkml:trace>
  <inkml:trace contextRef="#ctx0" brushRef="#br0" timeOffset="3831.52">8700 5795 35 0,'-4'28'17'0,"15"-22"-15"0,-4-3 26 15,-4 0-27-15,-3-3 0 16,7-3 0-16,0-3 0 16,0 0-2-16,4-10 0 0,-1 3 1 15,1-5 1 1,0 5-2-16,-1-3 1 0,4 4 0 15,-3-1 1-15,-4 1 0 16,4 2 0-16,3 1 0 16,3 3 1-16,-6 3-1 15,3 3 1-15,-3 3-1 16,3 3 1-16,-4-3-2 16,1 3 0-16,3 1 0 15,-3-1 1-15,3-3-1 16,0 3 0-16,3-6-1 15,1 0 1-15,3-3-1 16,-3 3 1-16,7-3-1 16,3-6 1-16,4-1 0 15,3 1 0-15,0-1 0 16,-7 1 0-16,1-7 0 0,-8 4 0 16,0-1-1-1,-3 4 1-15,-8-1-3 0,1 4 0 16,-8 9-1-16,-3 7 1 15,0 12 0-15,-7 3 0 16,0 19 1-16,-3 3 1 16,-1 22 3-16,0 3 1 15,1 12 1-15,-4-2 0 16,0 0 0-16,-4-7 1 16,-3-6-1-16,0-13 1 15,-1-2-2-15,-2-11 0 0,-1-8 0 16,-10-10 0-16,7-9-2 15,-1-10 1-15,1-9-1 16,3-7 0-16,11-5-1 16,4-4 0-16,-1 0 0 15,15-6 1-15,13-3-2 16,4 0 1-16,8-10-3 16,9-9 1-16,12-10-7 15,6-8 1-15,4-17-8 16,4-3 1-16</inkml:trace>
  <inkml:trace contextRef="#ctx0" brushRef="#br0" timeOffset="4070.07">9670 4427 39 0,'0'-9'19'0,"7"28"-11"16,-7-4 31-16,0 14-37 15,0 11 1-15,0 17 0 0,0 15 0 16,-4 10-5-16,-3 18 1 16,-7 16 1-16,3 19 1 15,-3-4-3-15,-3-15 0 16,-4-6-4-16,-1-16 1 16,1-25-7-16,0-9 1 15,3-26-3-15,4-21 1 16</inkml:trace>
  <inkml:trace contextRef="#ctx0" brushRef="#br0" timeOffset="4520.17">9296 5428 37 0,'0'12'18'0,"21"20"-17"15,-14-29 35-15,0-3-33 16,4-3 0-16,3-10 3 15,7-3 0-15,14-6-7 16,4-6 0-16,3 3 5 16,-3-3 0-16,-7 6-1 15,0 0 0-15,-4 9-2 16,0 4 1-16,-10 6-1 16,-1 6 0-16,1 10-1 15,-4 5 1-15,0 11-2 16,-3 2 0-16,-1-6-1 0,-3 3 1 15,0-9 0-15,-3 0 0 16,3-3 0-16,-3-4 0 16,3-2 0-16,0-4 0 15,3 3 1-15,4-3 0 16,-3-2 0-16,3-4 0 16,4 3 0-16,-4 0 1 15,14-3-1-15,7 0 1 16,8 3 0-16,2 6 0 0,-2 7-1 15,6 6 1-15,8 3-3 16,-1-3 1-16,-7-3-7 16,-3-3 1-16,-3-7-9 15,-8-9 1-15</inkml:trace>
  <inkml:trace contextRef="#ctx0" brushRef="#br0" timeOffset="4970.14">12129 5362 59 0,'-22'16'29'0,"-9"-1"-31"0,24-5 53 16,-8-1-49-16,1 4 0 15,0-1-1-15,0-3 1 16,-4 7-3-16,1-3 0 16,3 2 0-16,0 1 0 0,-1 3-3 15,5 0 0-15,3 0-1 16,-4-4 0-16,15-2-1 16,10-10 0-16,4-9 0 15,6-4 1-15,4-12-3 16,1 0 0-16,-5-9-5 15,5 0 1-15</inkml:trace>
  <inkml:trace contextRef="#ctx0" brushRef="#br0" timeOffset="5240.79">12411 5588 73 0,'-4'-41'36'0,"-38"-116"-50"0,31 110 74 16,-3-31-60-1,-3-20 0-15,-5-18 0 0,8 0 1 16,4 0-1 15,10 0 1-31,7 10-1 16,7-1 0-16,3 19-3 0,1 19 1 0,-4 22-6 0,0 25 1 15,-7 16-10-15,0 12 0 0,-10 4-2 16,-8 9 0-16</inkml:trace>
  <inkml:trace contextRef="#ctx0" brushRef="#br0" timeOffset="5420.96">11942 4970 76 0,'-8'31'38'0,"47"10"-47"0,-18-35 81 0,11 7-72 16,18-13 1-16,13 0-1 16,1 0 1-16,-1-10-5 15,-3 10 0-15,0 0-10 16,0 0 1-16,-11-3-10 16,1 0 1-16</inkml:trace>
  <inkml:trace contextRef="#ctx0" brushRef="#br0" timeOffset="5854.16">14347 5167 62 0,'-14'13'31'0,"-7"3"-27"0,14-1 50 0,-7 7-52 16,-4 16 0-16,-6 6 1 15,-8 12 0-15,4 13-4 16,-8 10 0-16,-6 12 3 16,0 12 0-16,7-15-4 15,6-13 1 1,8-15-5-16,11-16 1 0,6-26-7 15,4-24 1-15,7-25-10 0,0-26 1 16</inkml:trace>
  <inkml:trace contextRef="#ctx0" brushRef="#br0" timeOffset="6073.53">13910 5205 45 0,'28'-6'22'0,"8"40"-13"0,-26-15 33 16,4 3-39-16,0 6 0 15,0 4 0-15,1 2 1 16,-5 1-6-16,4-7 0 16,4-6 0-16,3-3 1 0,0-7-11 15,0-6 0-15,4-15-5 16,0-10 1-16</inkml:trace>
  <inkml:trace contextRef="#ctx0" brushRef="#br0" timeOffset="6310.41">14524 5371 66 0,'0'3'33'0,"7"-6"-36"16,-7 3 65-16,11-6-62 0,3 0 1 16,0-4 0-16,7 4 0 15,4 3-3 1,-1-3 0-16,-3 6-7 0,1-4 1 16,-8-2-12-16,-11 3 1 15</inkml:trace>
  <inkml:trace contextRef="#ctx0" brushRef="#br0" timeOffset="6472.72">14492 5625 55 0,'21'35'27'0,"11"-23"-31"0,-18-15 39 0,4-6-36 15,-1-7 0-15,12 0-16 16,2-6 1-16,8-9 10 15,7 6 1-15</inkml:trace>
  <inkml:trace contextRef="#ctx0" brushRef="#br0" timeOffset="6800.14">15222 5704 62 0,'-7'-7'31'0,"-10"-58"-31"15,17 43 58-15,-7-16-56 0,-4-25 0 16,-3-15 1 0,-4-16 1-16,4-3-5 0,0-7 0 15,11-3 3 1,10 16 1-16,7 1-2 0,0 2 1 15,3 9 0-15,5 17 0 16,-1 11-1-16,-4 17 1 16,-2 9-5-16,-5 12 1 31,-3 13-6-15,-7 13 0-16,-7 3-13 0,-3 12 0 0,-15-3-1 15,-3 16 0-15</inkml:trace>
  <inkml:trace contextRef="#ctx0" brushRef="#br0" timeOffset="6983.48">14799 5296 48 0,'-21'53'24'0,"28"-21"-17"0,0-29 45 0,7 3-48 16,7 0 0-16,11-3 1 16,10-3 1-16,11 0-8 15,-3 0 0-15,-4-3 4 16,-1 0 0-16,-2-3-8 15,-1 6 1-15,-3-6-14 16,3-13 1-16</inkml:trace>
  <inkml:trace contextRef="#ctx0" brushRef="#br0" timeOffset="7239.9">15713 5233 53 0,'7'16'26'0,"-4"-10"-23"0,-3-6 35 16,-3 3-37-16,-4 0 0 16,-7 4 2-16,-4-1 0 15,-3 13-3-15,0 0 1 16,-1 9 2-16,1 13 0 16,0-10-1-16,4 0 1 0,6 7-2 15,7 0 1-15,8-4-5 16,7 1 1-16,6-17-9 15,4-8 1-15,4-16-8 16,3-4 0-16</inkml:trace>
  <inkml:trace contextRef="#ctx0" brushRef="#br0" timeOffset="7508.67">16020 5324 58 0,'-4'41'29'0,"-28"12"-33"0,18-37 51 0,-7 9-46 16,-14-9 0-16,0 3 1 0,6 6 0 0,1 6-2 0,3 7 1 0,4-16 0 0,4 0 0 0,2-4-4 0,5-2 0 0,6-7-6 0,4-9 0 0,0-12-9 0,7-16 0 0</inkml:trace>
  <inkml:trace contextRef="#ctx0" brushRef="#br0" timeOffset="7686.99">15741 5327 36 0,'11'0'18'0,"-1"32"-8"0,-3-20 24 0,0 10-29 15,0 10 0-15,0-7 0 16,4 0 1-16,0 0-9 15,-1-3 1-15,4 0 4 16,0 0 0-16,4-7-5 16,0-2 0-16,-4-7-3 15,3-9 0-15,5-6-8 16,-1-1 0-16,3-18-1 16,-2-7 1-16</inkml:trace>
  <inkml:trace contextRef="#ctx0" brushRef="#br0" timeOffset="7882.8">15995 5051 48 0,'7'41'24'0,"21"16"-22"16,-17-35 51-16,6 12-52 0,12 7 1 16,2 15 0-16,1-9 0 15,-4 16-4-15,-6 3 1 16,-8-3 0-16,-14-1 1 15,-11 4-8-15,-14-9 0 16,-6-17-9-16,-5-15 0 16</inkml:trace>
  <inkml:trace contextRef="#ctx0" brushRef="#br0" timeOffset="8361.09">18133 5588 62 0,'-7'3'31'0,"-14"3"-37"0,14-3 55 0,-8 3-49 0,-2 1 1 0,-1 2 1 0,-3 4 1 0,3 2-4 0,4-2 1 0,4-1-1 0,3-2 0 0,0 2-3 0,10-2 0 15,8-4-9-15,10-6 1 16,11 0-6-16,6-6 1 16</inkml:trace>
  <inkml:trace contextRef="#ctx0" brushRef="#br0" timeOffset="8778.44">18404 5569 39 0,'15'19'19'0,"-5"18"-14"0,-3-27 29 0,-7 5-31 16,0 4 1-16,0-13-1 16,0 4 0-16,-7-4-5 15,4-3 0-15,3 0 3 16,0-6 0-16,0-9-2 15,3-7 1-15,8-6 0 16,-4 6 0-16,3-3 0 16,-3-3 0-16,4 3 0 15,3-3 1-15,4 3 0 16,3 16 0-16,4 9 0 16,-1 3 0-1,1 3 0-15,0 13 1 0,-1 7 0 0,1 2 0 78,0-3-1-46,-1 7 0 46,1-10-3-63,0-6 1-15,0-10-10 32,-4-9 1-17,-4-6-6-15,-3-4 1 0</inkml:trace>
  <inkml:trace contextRef="#ctx0" brushRef="#br0" timeOffset="9292.83">21685 4543 61 0,'25'13'30'0,"-18"-13"-30"0,-7 0 59 0,0 0-59 0,0-3 1 16,-11 3 0-16,-6 0 0 15,-15 0-1-15,-7 3 0 16,4 3 1-16,-4 4 0 16,-3-4-1-16,-1 6 1 15,1 4-2-15,7 9 1 0,7 3-1 16,6 4 0-16,5-1 0 15,3 13 0 1,3 0 0-16,1-6 1 31,3 9 0-31,-1 6 0 16,1 6 0 0,-3 4 1-1,-8 0-1 1,1 3 0-1,-5 0-1 1,-2-7 1-16,-1 4 0 16,4-4 0-16,7-5 0 0,7-7 1 0,7-16-1 0,10 1 1 0,8-4 1 0,7-3 0 0,10-6-1 0,11-4 0 15,3-2-2-15,0-7 0 0,4-6-7 16,0 0 0-16,4-12-12 16,-8-13 0-16</inkml:trace>
  <inkml:trace contextRef="#ctx0" brushRef="#br0" timeOffset="9702.98">21830 5258 53 0,'10'19'26'0,"-6"-3"-17"0,-4-16 37 0,0 0-44 0,-4-6 1 0,1 2 0 0,-8 1 0 16,1 0-4-16,-4 3 0 15,-4 3 3-15,-3 4 1 0,-4-1-2 16,0 3 0-16,1 4-1 16,3-1 1-16,3 4-1 15,4 3 0-15,7-7-2 16,3 4 0-16,11-3-1 16,7-4 0-16,8-3 0 15,-1-6 0-15,0 0 1 16,-3-6 0-16,-4-3 1 15,0-1 0-15,0 7 0 16,-3-3 1 93,-1 3 0-109,1 3 1 0,-1 3 0 16,1 9 0-16,-1 10-1 0,1 3 1 0,-4-3-3 0,4-3 1 0,-4 3-7 0,3-6 0 0,4-10-9 0,8 0 1 0</inkml:trace>
  <inkml:trace contextRef="#ctx0" brushRef="#br0" timeOffset="10004.84">22257 5434 59 0,'0'44'29'0,"-14"0"-34"0,7-38 51 16,-4 10-45-16,-3 6 0 0,-4 6 0 16,1-3 0-16,-1-3-2 15,4 3 0-15,0-6-3 16,7-7 0-16,3-2-10 16,11-7 1-16,7-16-4 15,4-12 1-15</inkml:trace>
  <inkml:trace contextRef="#ctx0" brushRef="#br0" timeOffset="10200.52">22627 4587 46 0,'-7'3'23'0,"-3"60"-22"0,6-41 43 0,0 6-44 0,-3 16 1 15,-3 6 0-15,-1 7 0 16,-3 9-2 0,-3 6 1-16,-1 6 0 0,4-15 1 15,0-4-3-15,0-11 0 16,6-11-3-16,-2-9 0 16,3-9-3-16,0-6 1 15,-4-10-8 1,4-6 1-16</inkml:trace>
  <inkml:trace contextRef="#ctx0" brushRef="#br0" timeOffset="10677.6">22461 5243 43 0,'39'15'21'0,"21"1"-15"0,-39-13 36 0,4 0-39 16,-4 0 0-16,0 7 0 15,-7-7 1-15,-6 6-6 16,-8 7 0-16,-11 3 3 15,-7 12 1-15,-10 1-4 16,-4-4 0-16,-3-3-4 16,3-6 1-16,1-4-11 15,6-2 1-15,7-13 0 16,11-6 0-16</inkml:trace>
  <inkml:trace contextRef="#ctx0" brushRef="#br0" timeOffset="10899.73">22814 4543 52 0,'-3'44'26'0,"10"-25"-31"0,-7-19 56 0,3 0-49 0,1 0 0 0,3 0 3 0,3 0 0 0,1 0-6 0,3-6 1 0,14 3 3 0,15 3 1 0,6 0-1 0,0 0 0 0,1 0-2 0,-8 0 0 0,-7 0-2 0,-3 0 1 0,-7 0-3 16,-8 3 1-16,-6 13-1 16,-7 5 0-16,-4 11 0 15,-7 12 0-15,-1 9 1 16,1 3 0-16,4 17 2 16,3 8 0-16,3 13 1 15,4 3 1-15,1-9-1 16,-1 0 0-16,-7-3 0 15,-7-10 0-15,-8-3-2 16,-9-3 1 15,-15-6-3-31,-10-13 0 0,3-6-5 0,-7-10 0 0,0-15-9 0,-7-16 0 16</inkml:trace>
  <inkml:trace contextRef="#ctx0" brushRef="#br0" timeOffset="11337.26">25135 5657 48 0,'-28'56'24'0,"21"16"-19"0,7-47 37 0,0 7-42 16,0-4 1-16,4 9-3 15,-1-5 0-15,11-4-2 16,0-12 0-16,4-19-6 0,0-7 0 16,-4-12-5-16,-4-12 1 15</inkml:trace>
  <inkml:trace contextRef="#ctx0" brushRef="#br0" timeOffset="11729.78">25160 5456 27 0,'4'-19'13'0,"31"32"-6"0,-21-7 18 0,4 0-22 15,6 4 1-15,8-4 2 16,14 0 1-16,10 7-7 16,1-4 1-16,10-3 5 15,3-3 0-15,5 4-1 16,-1-4 0-16,-11-6-2 15,-13 6 0 32,-12 0-3-47,-17 3 1 0,-21 1-1 16,-14 5 1-16,-7 4-2 0,-14 3 0 16,-4-4-1 30,7 1 1-30,4 0 0-16,7-1 1 0,3 1 0 31,8 0 0-15,3 6 2-16,17 0 0 47,19 9 2-47,6-6 0 31,4 0 1-31,3 3 0 0,-7 1-2 16,-10 2 0-16,-18 3-3 0,-18 4 1 0,-20 0-7 0,-15-4 0 0,-18-2-13 0,-20-14 0 15</inkml:trace>
  <inkml:trace contextRef="#ctx0" brushRef="#br0" timeOffset="13879.56">8590 10323 55 0,'-32'66'27'0,"15"-19"-19"0,17-41 27 0,-4 0-33 15,4 0 1-15,0-12 2 16,4-10 1-16,3-21-6 16,7-10 1-16,14-25 3 15,-7 15 1-15,39-75-1 16,14-15 0-16,8-19-2 15,-5-3 1-15,4-7-2 16,-7 16 0-16,-10 13-1 16,-8 18 0-16,-10 16 0 62,-4 19 1 1,-3 9 0-32,0 13 0 16,-4 19-2-47,8 19 1 0,-8 15-1 47,0 19 0-47,-7 25-2 0,1 28 1 0,-8 19-1 47,-11 19 0-32,-10 25 1 1,-7 13 0-1,-7 9 0 1,-3 12 0-16,-12 7-1 0,8-10 1 16,4-15-1-16,3-16 1 0,-1-15-1 15,5-17 0-15,3-18-1 0,3-10 1 0,4-18-2 0,4-13 1 0,3-19-11 0,7-18 1 0,0-13-2 16,4-7 1-16</inkml:trace>
  <inkml:trace contextRef="#ctx0" brushRef="#br0" timeOffset="14041.12">8858 9727 67 0,'-17'16'33'0,"17"-32"-38"0,3 6 70 0,11-2-62 0,18-7 1 0,21 3 2 0,10-6 0 0,19-6-8 0,16-3 0 0,5 0 2 0,-19 5 0 0,-10 8-10 16,-17 8 0-16,-18 1-13 109,-8 9 1-109</inkml:trace>
  <inkml:trace contextRef="#ctx0" brushRef="#br0" timeOffset="14463.73">10396 9498 59 0,'-14'6'29'0,"18"-12"-19"0,6 6 42 16,1-3-48-16,7 0 0 15,10-4 1-15,21-2 1 16,8 0-9-16,10 2 1 16,0 1 3-16,-4 0 1 15,-6 3-8-15,-11-4 1 16,-15 7-17-16,-6 4 1 0</inkml:trace>
  <inkml:trace contextRef="#ctx0" brushRef="#br0" timeOffset="14732.05">10283 9874 56 0,'8'35'28'0,"48"-23"-25"0,-31-9 36 0,17-6-39 0,14 3 1 0,8-6-2 0,7 0 1 0,-4-4-8 0,3-2 0 0,-3-4-8 0,-3 0 1 0</inkml:trace>
  <inkml:trace contextRef="#ctx0" brushRef="#br0" timeOffset="15199.33">11310 10545 47 0,'7'104'23'0,"14"-23"-19"0,-10-65 36 0,7 3-38 15,6-4 1 1,8-2 3-16,0-4 0 0,-1-2-6 16,5-7 0-16,3-10 4 15,3-5 0-15,4-17-1 16,-4-15 1-16,-3-25-2 16,-4-22 0-16,-7-13-2 15,-6-24 1 48,-8-17 1-63,-7-18 0 0,-14-9 1 78,-11-4 0-78,-10-9 0 15,-7-7 1 32,3 13 0-47,0 7 1 0,11 21-1 32,7 7 0-1,10 12-2-31,15 19 0 0,13 15-2 0,15 17 0 0,0 18-3 0,14 19 1 0,7 16-6 0,0 18 1 15,-7 7-10-15,-7 21 0 0,-11 7-6 0,-7 19 1 0</inkml:trace>
  <inkml:trace contextRef="#ctx0" brushRef="#br0" timeOffset="15727.99">12284 11351 53 0,'10'-12'26'0,"-6"-4"-24"15,-4 3 42-15,-7 7-43 0,-4 0 0 16,-6-4 1-1,-8 4 0-15,0 0-3 16,-7 6 0-16,-3 0 2 0,0 0 0 16,3 0-2-16,0 6 0 15,4 7-1-15,7 2 1 16,3 4-2-16,8-3 1 16,6-7 0-16,11-2 0 15,11-4 1-15,10-10 0 16,4-8 0-16,0-1 1 15,-1-6-1-15,-2-3 1 32,-5 0 0-32,-3 3 0 15,-3 3 0-15,-4 7 1 0,0 12 0 16,0 12 1-16,1 4-1 47,-5 15 0-47,1 13 0 31,6 9 0-15,1 4-1-16,3-10 1 0,-3-6-6 0,-1-13 1 0,1-6-11 0,0-25 0 0</inkml:trace>
  <inkml:trace contextRef="#ctx0" brushRef="#br0" timeOffset="16111.74">12573 7635 16 0,'0'-9'8'0,"0"3"17"16,0 9-5-16,0 3-14 0,0 10 0 16,0 3 7-16,4 9 0 0,-4 9-15 15,0 10 0-15,0-6 10 16,0 9 0-16,-4 1-4 16,4-1 1-16,0-3-4 15,0 0 0-15,0-13-6 16,-4-6 1-16,1-9-6 15,-1-16 1-15,1-9-7 16,-1-13 0-16</inkml:trace>
  <inkml:trace contextRef="#ctx0" brushRef="#br0" timeOffset="16359.53">12471 7896 37 0,'17'15'18'0,"19"4"-19"0,-22-16 28 0,3 3-27 0,1-2 0 15,0 2 2-15,-1 0 0 16,4 0 0 0,4 4 1-16,3 2 2 0,8 1 0 15,-1-1 1-15,-7 1 0 16,-3 12-1-16,-8 0 0 16,-9 3-3-16,-16 7 0 15,-16 3-2-15,-8-7 0 16,-10-6-5-16,-11-6 0 15,3-10-12 1,-3-18 1 0</inkml:trace>
  <inkml:trace contextRef="#ctx0" brushRef="#br0" timeOffset="17326.59">13148 10329 54 0,'21'66'27'0,"-7"37"-28"0,-10-84 42 0,3 9-38 0,0 1 1 0,0-1 2 0,0-3 1 0,0-6-9 16,4-7 1-16,-1-12 4 15,4-12 0-15,1-7-2 16,-1-22 1-16,3-12-3 0,1-13 1 15,-4-6-1-15,-3-13 0 32,-4-9 0-32,-4-13 1 47,-3-2-1-32,-7-7 0 32,-7-7 0-47,0 1 1 47,-7-10-1-16,0 10 0-31,3 9 0 16,0 7 0-16,4 8 1 0,7 20 0 0,7 12 0 15,4 13 0-15,6 9 0 0,8 3 0 0,7 0 1 0,10 7 0 16,4 6-1-16,7 3 1 0,17 6 0 0,11 0 0 0,21 6 0 0,8 4 0 16,27 3 0-16,25-1 1 0,11 1-2 0,28 3 1 0,21-3 0 0,29 6 0 15,17-7-1-15,25-8 1 0,6-1-1 0,12-6 1 16,13-6-1-16,4 0 1 0,11 0-1 0,-22 9 0 0,174 28-3 16,-114 10 1-16,-70-3-5 15,-50 15 0-15,-48 7-12 16,-51-1 1-16</inkml:trace>
  <inkml:trace contextRef="#ctx0" brushRef="#br0" timeOffset="17972.32">14340 9269 57 0,'7'0'28'16,"8"3"-12"-16,-8 3 28 0,0 7-40 0,0 15 0 15,-7 0 2-15,-4 26 0 0,-6 12-9 16,-8 25 1 0,-3 9 4-16,-7 13 1 0,-4 18-7 15,4 1 1 1,-1-10-6-16,5-24 0 0,6-23-12 15,11-28 1-15</inkml:trace>
  <inkml:trace contextRef="#ctx0" brushRef="#br0" timeOffset="18354.12">14972 9843 64 0,'7'22'32'0,"18"-3"-29"0,-15-13 52 0,8 3-54 15,3-2 1 1,7-1 0-16,11 6 0 0,7 1-3 16,3-4 0-16,1 1-2 15,-8-7 0-15,-3 3-10 16,-7-3 1-16,-11-15-8 15,0-7 0-15</inkml:trace>
  <inkml:trace contextRef="#ctx0" brushRef="#br0" timeOffset="18559.48">15138 9470 56 0,'7'31'28'0,"3"41"-27"0,-10-53 47 0,-3 16-46 16,3 12 1-16,0 18 0 16,0 14 0-16,-4 12-6 15,1 3 1-15,-1 3-3 0,1-3 1 63,-1-19-14-48,-3-24 1-15</inkml:trace>
  <inkml:trace contextRef="#ctx0" brushRef="#br0" timeOffset="19277.24">16298 8974 61 0,'7'3'30'0,"-3"7"-20"0,-4-4 48 0,0 3-56 0,-4 4 1 16,1 12-1-16,-8 10 1 0,-3 9-4 0,-7 21 0 0,-7 14 2 15,-11 9 1-15,-3 21-1 16,-4 23 0-16,3 3-1 78,8 9 0-78,3-6-1 0,18-9 0 0,7-20-2 0,7-15 0 0,18-18-7 0,14-17 1 0,10-24-13 0,-3-23 1 0</inkml:trace>
  <inkml:trace contextRef="#ctx0" brushRef="#br0" timeOffset="19622.38">16450 10511 59 0,'-11'53'29'0,"15"-34"-25"0,-4-19 44 0,0-6-45 0,0-1 1 0,0-18 2 0,7-19 0 0,4-12-7 0,-1-13 0 16,4-19 4-16,0-12 0 0,1-19-2 15,-5 6 1-15,1-3-2 47,-1 9 1-47,1 13-1 0,-4 9 0 0,0 16-2 0,4 19 1 0,3 19-4 16,3 18 1-16,1 13-5 15,0 10 1-15,-4 15-7 16,0-3 0 0,-14 25-4-16,-4 16 0 0</inkml:trace>
  <inkml:trace contextRef="#ctx0" brushRef="#br0" timeOffset="19865.39">16274 9990 60 0,'-4'7'30'0,"15"11"-32"0,-8-15 58 16,4 4-55-16,4-1 0 0,7 0 0 0,6 1 0 0,4-1-2 0,4 0 1 0,7 0-2 0,0-2 1 15,3-4-7-15,-3-7 0 0,0-8-11 16,-8-14 1-16</inkml:trace>
  <inkml:trace contextRef="#ctx0" brushRef="#br0" timeOffset="20165.24">16990 9410 55 0,'14'28'27'0,"-21"-18"-30"16,0-4 42-16,0 7-39 16,-4 2 0-16,4 7 0 15,4-3 1-15,-1 12-2 16,4-2 1-16,7-1-6 0,4-6 0 16,3-3-9-16,3-16 1 15</inkml:trace>
  <inkml:trace contextRef="#ctx0" brushRef="#br0" timeOffset="20529.9">17413 9489 37 0,'4'47'18'0,"-26"3"-11"0,19-38 24 0,-8 13-27 0,-10 7 1 0,-3 5 3 0,-5 17 0 0,-2-1-9 16,-5 19 0-16,5-3 7 16,-1 13 0-16,7 5-3 15,4 11 0 142,3-17-4-157,8-6 0 15,10-2-10-15,3-20 0 0,11-22-6 94,7-15 0-78</inkml:trace>
  <inkml:trace contextRef="#ctx0" brushRef="#br0" timeOffset="20673.2">17713 10012 49 0,'0'32'24'0,"-35"15"-24"0,21-35 41 0,-11 4-41 0,-10 9 0 0,-4 3 1 0,0 10 0 0,0 3-1 0,4 6 0 0,0 3 0 0,6-6 1 0,5-4-4 0,6-8 0 0,8-13-11 0,6-7 1 0,4-24-2 0,0-17 1 0</inkml:trace>
  <inkml:trace contextRef="#ctx0" brushRef="#br0" timeOffset="20821.48">17332 9990 26 0,'7'-6'13'0,"18"34"-9"0,-18-12 21 0,0 9-22 0,7 0 1 0,0 10 2 0,0 8 1 0,7-5-9 0,1 3 1 15,2-4 4-15,1 1 1 0,-4 0-3 0,-3-4 0 0,-1-2-2 16,-3-14 0-16,1-11-8 16,-1-10 0-16,0-23-3 15,3-5 1-15</inkml:trace>
  <inkml:trace contextRef="#ctx0" brushRef="#br0" timeOffset="21078.39">17632 9605 38 0,'7'15'19'0,"21"-2"-17"0,-17-1 35 0,6 7-31 0,8 3 0 0,7 9 5 0,3 10 0 0,-3 6-13 0,-4 7 1 0,-7 5 8 0,-3 4 0 0,-15 12-4 0,-6 13 1 0,-8 0-7 16,-13 9 1 93,-8-9-9-109,0-19 1 0,0-16-9 0,8-15 0 0</inkml:trace>
  <inkml:trace contextRef="#ctx0" brushRef="#br0" timeOffset="21375.49">17942 9015 29 0,'-14'31'14'0,"25"45"7"0,-8-45 12 0,8 19-26 0,10 7 0 0,7 21 5 0,8 13 1 0,-1 22-16 0,-3 12 1 109,-8 7 9-109,-10 12 0 0,-10-3-4 16,-11 4 1-16,-18-26-6 0,-3-6 0 0,-4-19-7 0,4-19 1 0,3-19-11 0,4-18 0 0</inkml:trace>
  <inkml:trace contextRef="#ctx0" brushRef="#br0" timeOffset="21814.85">18397 9159 35 0,'-3'10'17'0,"-1"-1"-3"16,4-6 16-16,0 0-25 15,0 1 1-15,4-1 4 0,3 0 1 16,0 0-13-16,4 0 1 15,6 0 9-15,1 0 1 16,3 0-3-16,0 1 0 16,4 2-3-16,-4 0 1 15,-3 4-3-15,-8-1 0 16,-3 0-2-16,-7 1 1 16,-3 2-2-16,-4 7 1 15,-4 3 0-15,1 0 0 16,2-6 1-16,1 6 0 15,0 6 0-15,4 3 1 32,6 4 0-32,4-7 0 0,4-3-1 15,3 0 1-15,0-9-1 0,4-7 0 16,3 1-2-16,4-10 0 0,-1-13-6 16,1-3 0-16,-4-2-12 15,-3-8 0 1</inkml:trace>
  <inkml:trace contextRef="#ctx0" brushRef="#br0" timeOffset="22565.12">20641 8507 55 0,'18'16'27'0,"-8"28"-20"0,-10-26 38 0,0 14-42 0,0 18 1 0,0 3-1 0,-3 19 1 0,-11 13-6 0,-4 12 1 0,-3 4 4 0,0 5 0 0,-4-5-1 0,0-4 0 0,4-3 1 0,7 3 1 0,7-12-1 0,3-16 0 0,4-16 0 78,4-12 0-78,3-4-1 47,0-11 0-16,0-17-1-31,-7-9 0 16,-7-9-1-16,-7-4 0 0,-11-6-1 16,-7-9 1-1,-17 3-1-15,-4 0 0 0,4 3 0 0,-8 6 1 0,-6 7 0 0,-1 12 0 0,8 9 0 16,7 10 0-16,6 10 0 0,4 12 0 0,18-10 1 16,14 10 0-16,18 6 0 0,17-6 0 0,18-3-1 0,10-13 1 0,15-3-3 0,13-12 1 15,12 2-6-15,-5-5 0 0,-6-7-16 0,0-19 0 0,10-3 1 16,-10-9 0-16</inkml:trace>
  <inkml:trace contextRef="#ctx0" brushRef="#br0" timeOffset="23106.22">21445 9451 61 0,'-7'25'30'0,"-21"25"-40"0,14-31 60 0,-11 3-50 0,-3 16 0 0,-11 2 0 0,-14 14 0 0,-10 2 0 0,-1 13 0 0,1 9-4 0,-1 1 0 0,11-10-7 0,8-13 1 62,13-15-6-62,11-28 0 0</inkml:trace>
  <inkml:trace contextRef="#ctx0" brushRef="#br0" timeOffset="23372.6">20673 9432 44 0,'10'-3'22'0,"29"56"-17"0,-11-25 37 0,18 16-39 0,18 13 1 0,24 21 0 0,7 16 1 0,11 19-9 0,3 16 0 0,4 28-10 63,-3 9 1-63</inkml:trace>
  <inkml:trace contextRef="#ctx0" brushRef="#br1" timeOffset="32549.87">12912 11241 17 0,'0'7'8'0,"10"-7"-3"0,-10 0 9 0,4 3-13 16,-4 0 1-16,3 3 2 15,-3-3 0-15,0 4-4 16,0-1 0-16,0 0 3 15,0 0 1-15,0 1-2 16,0 2 1-16,0 7-2 16,0-4 1-16,-3 7-2 15,-1 0 1-15,1 3-1 0,-4 0 1 16,3 0-1-16,1 3 0 16,-1 0 0-16,1-3 0 15,-1 0 0-15,1 0 0 16,-1-3-1-16,0-4 1 15,1 1 0-15,-1 6 0 16,1 0 0-16,3 3 1 16,0 0-1-16,0 0 0 15,0 0 0-15,0-6 0 16,0-3 0-16,0-1 0 16,0 1 0-16,0-3 0 0,3 2 0 15,1-2 0-15,-1-1-1 16,1-2 1-16,3-7 0 15,-3 3 0-15,3-3 0 16,0 1 1-16,3-1 0 16,-3-3 0-16,4 3 0 15,-1-3 0-15,5-3 0 16,2 0 1-16,4-7-1 16,8 1 0-16,2-1 0 15,1 4 0-15,7 0 0 16,3 0 0-16,4-4-1 15,7 1 1-15,0-1 0 16,-4 1 1-16,8-1-1 16,3 4 1-16,-4 3-1 15,1 0 1-15,6 0-1 16,1-3 1 15,-1-1-1-31,-3-2 0 0,-3-1 0 16,10 4 1-16,-4 0 0 0,1 3 0 0,-1 0-1 0,4 0 0 15,7-1 0-15,-7 4 1 16,11 0-2-16,7 0 1 16,-4 4-1-16,3-1 0 15,8 0 0-15,-4-3 1 16,15 0-1-16,-1 0 1 16,7 0-1-16,8-3 1 15,-1-4-1-15,4 4 1 0,7 0-1 16,7 0 1-16,-10 3-1 15,10-3 1-15,7 3-1 16,0-3 1-16,0 0-1 16,4-1 1-16,6 1-2 15,1 0 1-15,3 0 0 16,4 3 0-16,-4 0 0 16,7 0 0-16,4 0 0 15,4 0 0-15,-8 0 0 16,0-3 0-16,4-3 1 15,-11-4 0-15,-7 1 0 16,-10-1 1-16,-1-5-1 16,-13-1 1-1,6 0-1 1,-20 4 0-16,-22-1-1 16,-10 7 0-16,-18 3-1 15,-11 6 1-15,-7-6-1 0,-6 3 1 16,-8 3 0-16,-3 0 0 15,-4 3 0-15,-4 1 1 16,-6-1-2-16,-1-3 1 16,-2 3 0-16,-5 4 0 15,-3-4-1-15,0 0 1 16,-3 1-1-16,-1-4 1 16,-3 0 0-16,0 0 0 15,-4-6-1-15,1-7 1 16,-1-12-1-16,-3 1 1 0,0-8-1 15,3-8 1-15,-3-13 0 16,-3-10 0-16,-1-18 0 16,-3-29 0-16,0-15-11 15,-11-41 0-15,0-19-5 16,43-16 1-16</inkml:trace>
  <inkml:trace contextRef="#ctx0" brushRef="#br1" timeOffset="35118.57">13815 12665 35 0,'-7'-6'17'0,"3"15"2"0,4-6 17 16,0 1-32 0,-3 8 0-16,3 4 2 0,0-4 0 15,0 10-8-15,0 10 0 16,0 11 5-16,0 1 0 16,3 13-3-16,-3 9 1 15,0 6-4-15,0 12 1 16,0-5-4-16,0-16 0 15,0-16-6-15,0-7 0 16,-3-18-4-16,3-15 0 16</inkml:trace>
  <inkml:trace contextRef="#ctx0" brushRef="#br1" timeOffset="35506.37">13554 12731 38 0,'14'6'19'0,"-11"-21"-20"0,1 11 33 0,3 1-30 16,7 0 1-16,7-3 4 15,7-4 0-15,4 4-6 16,11-3 0-1,34 3 6 1,-6 2 1-16,-4-2-2 16,-11 9 1-16,-10 7-3 0,-11 5 0 15,-10 4-4-15,-14 13 0 16,-11 15-3-16,-7 12 1 16,-11 7-2-16,-7 6 0 15,-7 0 0-15,-6-12 0 16,-1-7-2-16,-3-3 1 15,10-6-2-15,4-6 1 16,3-4-3-16,7-9 1 16,8-6-6-16,3-13 0 15</inkml:trace>
  <inkml:trace contextRef="#ctx0" brushRef="#br1" timeOffset="35751.61">14305 13189 45 0,'7'47'22'16,"-7"3"-23"-16,0-41 41 0,-3 7-40 15,-1 6 1-15,1 0-1 16,-1-3 1-16,-3-4-4 15,4-5 0-15,-1-7-6 16,4-9 1-16,0-10-6 0,-4-9 1 16</inkml:trace>
  <inkml:trace contextRef="#ctx0" brushRef="#br1" timeOffset="36227.58">14277 13001 35 0,'18'22'17'0,"6"9"-17"0,-17-28 29 0,4 6-28 0,-1-2 0 16,1 2 1-16,0-6 0 16,3 0-2-16,0-3 0 15,4-3 2-15,3-3 0 16,0 0-1-16,4-1 0 0,-4 4-1 62,0-9 1-46,-7 6-1-16,0-4 0 16,-3 1-1-16,-4 2 1 15,-7 7-1-15,3-6 1 0,-3 9 0 0,-3 0 0 0,-1 1 0 0,1 5 1 0,-4 0-1 0,0 4 0 0,0-1 0 16,-1-2 0-16,1-1 0 16,4 4 0-16,-1-7 0 15,1 7 0-15,3-4 0 16,0-3 0-16,0 4 0 15,3-1 1-15,8 1-1 16,3-1 1 31,0 7 1-47,0 2 1 16,4-2 0-16,-4 0 1 15,0 0-1-15,-3-4 1 0,-4 1-2 0,-7 2 1 0,-4 7-3 0,-6 6 0 0,-8 1-3 0,-10-1 0 16,-4-3-7-16,0-9 1 15,-3-7-6 1,10-9 1-16</inkml:trace>
  <inkml:trace contextRef="#ctx0" brushRef="#br1" timeOffset="36513.98">14965 12414 36 0,'17'13'18'0,"-13"34"-14"0,-4-35 27 0,0 13-29 16,-4 7 0-16,-3 9 1 16,-3-1 1-16,-1 20-5 15,1 9 0-15,-1 22 3 16,-7 9 0-16,8-9-2 15,-1 0 1-15,4-16-3 16,0-15 0-16,0-16-7 16,4-19 1-16,-12-19-5 15,1-9 0-15</inkml:trace>
  <inkml:trace contextRef="#ctx0" brushRef="#br1" timeOffset="37080.83">14669 13139 34 0,'45'40'17'0,"15"-11"-14"0,-42-23 27 15,10-3-30-15,7 0 0 16,8 0 0-16,6 0 0 16,-6-9 0-16,-5 0 0 15,1 3-1-15,-7-4 1 0,-4-2-1 16,-3 3 1-16,0 0 0 15,-8 6 1-15,-3-7 0 16,0 4 1-16,-7 0 1 16,0 0 1-16,-7 9-1 15,-3 0 0-15,-4 7-1 16,-4-1 0-16,-3 4-1 16,0 3 0-16,-4-6-1 15,1-4 0-15,-1 0-1 16,1 4 1-16,2-1 0 15,5 1 0-15,3-4 0 16,3 1 0-16,4-1-1 16,7-3 1-16,4-2-1 15,3-4 0-15,0 0 1 16,0 0 0 15,4-4-1 16,0 1 1-47,-4 3 0 16,3 0 1-1,-3 0-1-15,-3 3 1 0,0 1-1 16,-1-1 0-16,1 3 0 47,-4 0 0-32,0 4-1-15,-4-1 0 16,1 0-2-16,-1 4 1 0,-3 3-4 0,0-4 0 0,0-2-5 0,-3-1 0 0,-4-3-1 0,0-6 0 0</inkml:trace>
  <inkml:trace contextRef="#ctx0" brushRef="#br1" timeOffset="37443.67">15367 13502 19 0,'11'-3'9'0,"-1"-6"-5"16,-10 9 15-16,0 0-17 15,0 0 1-15,4 0 1 16,3 0 1-16,0 0-6 15,0 0 1-15,-4 0 3 16,8-3 1-16,-4-7-2 16,0-2 1-16,0-4-2 15,4-6 1-15,-1-6-1 16,1 9 0-16,-1 3-1 16,1 4 1-16,0-4-1 0,-1 4 1 15,1-1-1-15,-1 10 1 16,1 3 0-16,3 0 0 15,0 0 0 1,0 6 1-16,4 7-1 0,-4 9 0 31,0 0 0-31,-3 3 0 32,-1 3-1-17,-3-9 0-15,0-4-1 0,1 1 1 0,-1-6-6 0,0-1 1 16,0-6-6-16,0-3 0 0</inkml:trace>
  <inkml:trace contextRef="#ctx0" brushRef="#br1" timeOffset="38032.75">15967 13320 34 0,'21'-6'17'0,"11"12"-16"0,-22-6 26 0,1 0-26 16,-1 0 1-16,-3 0-1 15,1-3 1-15,-5-3-3 16,-3 0 0-16,-3 6 2 16,-5 3 0-16,-2 0-1 15,-4-9 1-15,0 9-1 16,0 6 1-16,3 4-1 16,0 3 1-16,1 6-1 0,3-1 0 15,3 8 1-15,1-7 0 16,3-7-1-16,3 1 0 15,4-3 0-15,7-1 0 16,4-6 0-16,7-2 1 16,3-4-1-16,7-13 1 15,4-9 1-15,-7-6 0 16,-4-4 0-16,0 7 0 16,-7-3 0-16,-7 3 0 15,-3-3-2-15,-7 0 1 0,-4 6-1 16,0 3 0-1,-4 13-1 1,1 12 1 0,-1 6 0-1,0 4 0 1,1 15 0 15,-1 13 0 0,4 0 0-31,0 3 1 32,4-6-1-17,3 0 0 1,0-10-1 0,11-9 0-16,3-9-3 0,11-13 0 0,10-13-9 0,-7-6 0 0</inkml:trace>
  <inkml:trace contextRef="#ctx0" brushRef="#br1" timeOffset="38478.51">17794 13549 28 0,'0'-22'14'0,"-7"1"-4"0,4 2 14 0,-1-13-18 0,-7-5 0 0,-3-20 3 0,-3-9 1 0,-1-6-13 15,0-9 1-15,4-1 7 16,4-2 1-16,6-7-3 16,1 18 0-16,10-17-2 15,7 5 1 1,25 0 0 0,-1 23 0-16,-6 27-2 31,-4 19 1-31,-6 13-6 0,-8 16 1 15,-7 12-8-15,-7 16 1 0,-11 6-6 0,-14-3 1 16</inkml:trace>
  <inkml:trace contextRef="#ctx0" brushRef="#br1" timeOffset="38868.54">17395 13161 37 0,'22'15'18'0,"41"-2"-19"0,-35-13 31 0,8 3-30 16,10 3 1-16,3-3-1 16,0-3 1-16,-3 0-1 15,-4 0 1-15,-6 3 0 16,-1-6 1-16,-3 0 0 16,-4 3 1-16,0-3 0 15,-10-6 0-15,0 2 0 16,-8 1 1-16,1 0-1 15,-8 0 0-15,-6 2-2 16,-4 1 1-16,-4 3-2 16,-3 3 1-16,-4 4-1 15,-3 5 1-15,3 4-2 16,1 6 1-16,3-6-1 16,3 2 0-16,8 1-2 15,3-3 0-15,7-4-1 16,7-2 1-16,3-4-1 0,5-6 1 15,9 3-5-15,-2-6 0 16,-1-6-4-16,-4-10 1 16</inkml:trace>
  <inkml:trace contextRef="#ctx0" brushRef="#br1" timeOffset="39130.75">18189 13374 29 0,'4'12'14'0,"-18"-24"-6"0,10 2 19 0,1 1-27 0,-4-7 1 0,-8-6 2 0,5-3 1 0,-1 3-2 16,4-6 0-16,0 6 3 16,4 0 1-16,6 10-1 15,11-7 1-15,7 3-2 16,8 0 0-16,2 1-4 15,8-4 0-15,-4 10-7 16,-3-4 1-16,-4 7-9 16,-6-1 0-1</inkml:trace>
  <inkml:trace contextRef="#ctx0" brushRef="#br1" timeOffset="39634.87">18510 13320 44 0,'11'19'22'0,"3"3"-24"0,-11-22 33 0,5 0-32 0,-5-3 1 15,4-3-2-15,0 0 1 16,0-4 1-16,0-6 1 16,-3 1-2-16,3-4 1 15,0 3-1-15,4 4 1 16,-4-1-1-16,3 7 1 15,1-3-2-15,3 2 1 0,-4 4-1 16,5 3 1-16,-5 0-1 16,1 0 0-16,-1 3 1 15,1-3 0 1,-4 0 1-16,4 0 0 0,-4-3 0 31,0 0 0-31,3 3 0 16,1 0 0-16,-1-3 0 31,1 0 0-15,0 0 0-16,3-1 1 0,-4 4-1 15,1 7 1-15,3-4 0 0,-3 13 1 0,3-1-1 0,-4 1 1 0,4 3-1 16,-3 3 0-16,-1-4 0 16,1-2 0-16,3-3-2 15,-3-10 1-15,-1-3-1 16,1-10 1-16,0 1-1 0,-1 0 1 15,-3-13-1-15,0-3 0 16,7-4-7 15,-3-5 1-31,-1-1-4 0,-2-9 1 0</inkml:trace>
  <inkml:trace contextRef="#ctx0" brushRef="#br1" timeOffset="39891.32">19181 13139 40 0,'7'53'20'0,"-4"25"-23"0,-3-71 37 16,4 5-34-16,-4 4 1 0,3-1-1 15,4 4 1-15,0 0-1 16,0-3 1-16,4-4 1 16,3-5 0-16,4-11-1 15,3-5 1-15,0-7-1 16,4 4 1-16,-1-16-1 15,-2-7 0-15,-5-6-4 16,4-9 1-16,4 0-8 16,-7-13 1-1,-4-6-4-15,-11 10 0 16</inkml:trace>
  <inkml:trace contextRef="#ctx0" brushRef="#br1" timeOffset="40086.41">19565 12314 39 0,'18'100'19'0,"-15"16"-23"0,-3-78 34 15,0 0-30 1,0 18 0-16,0 10 0 0,-3 22 0 16,-1 6-1-16,1-6 1 15,-4-13-4-15,0-6 0 31,3-16-7-31,0-15 1 16</inkml:trace>
  <inkml:trace contextRef="#ctx0" brushRef="#br1" timeOffset="40507.18">19921 13223 38 0,'7'13'19'0,"-3"-19"-21"0,-8 12 31 0,-3 0-30 16,0 4 1-16,-3-1 0 15,-4 0 1-15,0 1-1 16,-4-7 0-16,-3-3 1 16,3 3 0-16,4 3 0 15,3 4 0-15,1-1-1 16,3 0 0-16,7 1-1 15,3-4 1-15,4-3-2 0,0-3 1 16,4-6-1 0,3-3 1-16,4 9 0 0,-1-4 0 15,1-5 0-15,-4 0 1 16,0-1 0 0,-3 4 0-1,-1 3 0-15,1 9 0 0,3-6 0 0,-3 6 1 16,-1 7 0-16,4 9 0 15,0 3-1-15,4 0 0 16,0-3-7-16,-1 0 1 16,-3-13-4-1,1-9 0-15</inkml:trace>
  <inkml:trace contextRef="#ctx0" brushRef="#br1" timeOffset="40686.54">20606 13408 53 0,'7'32'26'0,"-7"-23"-39"16,0-6 53-16,-7 3-47 16,-7 1 0-16,-8-4-19 15,-6-3 0-15</inkml:trace>
  <inkml:trace contextRef="#ctx0" brushRef="#br1" timeOffset="46421.48">7207 9699 22 0,'7'6'11'0,"0"-15"-6"16,-3 2 12-16,3-2-13 15,-4 6 1-15,5 0 3 16,-5-4 1-16,4 7-9 0,0 0 1 15,-3 3 6-15,-1-3 1 16,1 0-2-16,-4 0 0 16,10 0-2-16,-6-9 0 15,3 0-2-15,4-7 0 16,3-12-1-16,10-10 0 16,-6 4-1-16,7-23 0 15,6-2 0-15,5-17 1 16,-8 4-1-16,7-3 0 15,-3 6 0-15,-7 6 0 16,-4 22 0-16,0 13 0 0,-3 3-1 16,-8 0 1-16,-3 3-1 15,0 19 0 17,-7 22-2-32,-3 9 1 15,-1 22-2 1,-3 10 1-1,7 12 0 32,0-9 0-47,11 15 1 16,3-6 1-16,11 10 1 16,-8-4 0-16,8-9 2 46,0-3 0-46,-1-13-1 0,-3-15 1 32,-3-13-1-1,-4-13 1-15,-7-8-1-1,-7-14 1-15,-3-15-1 0,-8-3 1 0,-6-10-1 16,-5-3 1-16,-6 1-1 0,-14 2 1 0,3 10-1 0,-10 3 0 0,-1 12-1 0,-10 13 1 0,-7 10-1 15,-7 12 1-15,-3-4-1 0,-5 4 1 0,12 7-1 16,3 2 1-16,7-3-1 0,7-3 0 0,11 0 0 0,6-6 0 0,19-6 0 16,10-4 1-16,14-6-1 0,14-15 0 0,25-10 0 0,17-13 0 0,25-18 0 0,4 6 1 0,14-25-1 0,3-3 0 15,1-7 0-15,-19 10 0 16,-9 3 0-16,-15 12 0 0,-15 14-1 16,-13 8 1-16,-14 16-1 15,-18 16 1 1,-18 22-1-16,-20 22 1 0,-26 28-1 15,-6 0 1-15,-15 9 0 16,-14 19 0 0,-6 13-2-16,-5-7 1 0,8-2-4 15,10-4 0-15,8-6-6 16,6-13 0-16,4-6-5 16,14-12 0-16</inkml:trace>
  <inkml:trace contextRef="#ctx0" brushRef="#br1" timeOffset="46947.25">7426 10116 41 0,'120'-10'20'0,"46"-52"-20"0,-120 33 35 15,7-24-30 1,3-22 1-16,15-19 2 0,-1-7 1 16,-6-21-10-16,-8-16 1 15,-14 13 7-15,-13-10 0 0,-22 3-2 16,-11 7 1-16,-21 18-1 16,-10 13 0-16,-18 6-2 15,-28 19 0-15,-14 16-1 16,-7 18 0-16,-11 20-1 15,-4 27 0-15,-13 20-3 16,-4 27 0-16,10 26-3 16,4 15 0-1,11 29-2-15,14 21 1 0,28 13 0 16,21 26 1-16,25-11 1 16,13-12 1-16,30-15 1 15,16-22 1 1,22-26 2-16,22-25 1 15,16-40 2-15,8-41 1 16,25-32 0-16,17-52 0 0,-3-36 0 16,3-49 1-16,-14-10-2 15,-28 3 0-15,-32 0-3 16,-46 1 0-16,-32 21-5 16,-31 19 0-16,-46 19-9 0,-43 12 1 15,-45 13-8-15,-21 19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9T00:30:28.4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context xml:id="ctx1">
      <inkml:inkSource xml:id="inkSrc23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9T00:33:26.986"/>
    </inkml:context>
  </inkml:definitions>
  <inkml:trace contextRef="#ctx0" brushRef="#br0">2762 4145 29 0,'0'0'14'0,"7"6"-1"0,-3-2 14 16,3-1-23-16,-7 6 0 16,3 0 4-16,-3 4 0 15,0 3-9-15,0-1 0 16,0 4 6-16,7 6 0 15,-7 7-2-15,4-4 1 16,3 6-3-16,-7 10 0 16,4-3-2-16,-4 0 0 15,0-4-4-15,7-5 1 16,-7-7-6-16,0-3 1 0,0-10-7 16,0-8 1-16</inkml:trace>
  <inkml:trace contextRef="#ctx0" brushRef="#br0" timeOffset="287.83">2780 4158 38 0,'-7'-3'19'0,"14"-4"-19"16,-4 1 31-16,4 0-29 15,4 3 0-15,10-4 2 16,-3-5 1-16,14-1-6 0,6 1 1 16,-6 2 2-16,0 1 0 15,-4-4-4-15,0 7 1 16,1 3-12-16,-5 3 0 15</inkml:trace>
  <inkml:trace contextRef="#ctx0" brushRef="#br0" timeOffset="502.83">2769 4537 45 0,'0'10'22'0,"11"-4"-22"0,-1-6 32 16,22-16-31-1,7 7 1-15,0-1-9 16,-7 4 1-16,-4 3-4 16,-7-3 0-16</inkml:trace>
  <inkml:trace contextRef="#ctx0" brushRef="#br0" timeOffset="750.73">3291 4578 42 0,'0'34'21'0,"-3"-21"-20"0,3-1 31 16,-7 1-33-16,7 0 1 15,-4-4-6-15,4 0 1 16,4-2-4-16,3-14 0 16</inkml:trace>
  <inkml:trace contextRef="#ctx0" brushRef="#br0" timeOffset="930.63">3171 4390 33 0,'11'37'16'0,"35"-15"-15"0,-32-15 21 0,4 2-23 16,-8 0 1-16,8 1-8 15,-8 2 1-15,5-2 2 16,2-7 0-16</inkml:trace>
  <inkml:trace contextRef="#ctx0" brushRef="#br0" timeOffset="1351.06">3570 4703 44 0,'7'29'22'0,"-7"-23"-26"0,4-3 41 16,-4 0-38-16,0-3 1 15,0 0-1-15,7-6 0 16,-7 0 1-16,3-4 0 0,4 1 0 15,-7-1 0-15,11 1-1 16,-4-1 1-16,-7-2-1 16,0 3 1-16,0-4-1 15,0 4 1-15,11-1 0 16,-8 7 0-16,4 3 0 16,4 0 1-16,-1 6-1 15,8 4 0-15,-7 5 0 16,-1-2 1-16,1 3-1 15,-1-1 0-15,1 4 0 16,-1-3 0 0,8-4-1-16,-7 4 0 0,-1-7-5 15,8-9 0-15,3 0-6 16,-3-25 0-16</inkml:trace>
  <inkml:trace contextRef="#ctx0" brushRef="#br0" timeOffset="1787.48">4124 4180 43 0,'0'34'21'15,"4"1"-18"-15,-4-26 37 0,0 7-39 0,7 6 1 0,-7 3 0 0,0 3 0 16,3 6-3-16,4 4 1 0,-7-3 1 16,11 2 1-16,-11-2 0 15,0-7 0-15,0-3-1 16,0-6 1-16,0-7-1 16,3-5 0-16,-3-4-1 15,-3-13 0 1,-18 4-1-1,-8 6 1-15,-2 3-1 16,-5-3 1-16,12 10 0 31,-5 8 1-31,8 4 0 0,0 3 0 16,7 4 0 0,10-7 0-16,4 3 0 0,4 0 0 0,14-13-2 15,10-5 0-15,11-4-5 0,-8-6 0 16,8-7-10-16,-11-5 0 15</inkml:trace>
  <inkml:trace contextRef="#ctx0" brushRef="#br0" timeOffset="2311.08">5708 4032 52 0,'-11'13'26'0,"4"12"-25"0,4-13 40 0,-4 7-40 0,0 13 0 16,-4 8 0-16,1 14 1 16,-1 12-3-16,0 6 1 15,1 6 1-15,3-3 0 16,3-15-4-16,-6-10 1 15,10-9-6-15,-7-16 0 16,3-6-8-16,-7-19 1 16</inkml:trace>
  <inkml:trace contextRef="#ctx0" brushRef="#br0" timeOffset="3062.96">5211 4713 45 0,'0'28'22'0,"10"-19"-17"15,-10-6 35-15,11-3-38 16,-8-3 0-16,4 3 1 16,4-9 1-16,7-10-6 15,10-12 1-15,14 3 2 16,-3-10 1-16,3-6-2 0,1 6 1 15,2-15-1 1,-6 6 0-16,-11 3 0 0,4 10 0 16,-14 9 0-16,3 6 0 15,-7 9-1 1,4 10 1-16,-8 10-2 0,1 9 0 16,-4-1 0-16,-4 14 1 15,5 5-2-15,-8 1 1 16,0-10 0-16,0 0 1 15,0 4 1-15,0-10 1 16,0 0-1 15,0-7 1-31,10-2-1 0,-6-7 1 0,6-6-1 0,4-6 1 0,0-3-1 16,4-1 1-16,-7 1-1 16,6 2 1-1,-6 1 0-15,-1 3 0 0,1 3 0 16,-4 0 0-16,0 0-1 15,0 3 1-15,0-3-1 16,4 0 1-16,3 3-1 31,-3 0 0-15,3-3 0-16,-4 0 1 0,4 0-1 16,4 7 1-1,0-7-1-15,-4 0 0 0,-4-10 0 0,1 4 0 0,0-3-1 16,-4-1 0-16,0 1 0 15,-7-7 0-15,0 7 1 0,0 2 0 16,-11 1 0 0,4 12 0-16,3 10 1 15,1 3-1-15,-1 12 1 16,1 7 0-16,6 0 0 16,4-1 0-16,4-2 0 15,3-4-1-15,7-6 1 16,15-12-1-16,-5-4 0 15,8-9-7-15,0 0 1 16,-11-12-10-16,-7 2 1 16</inkml:trace>
  <inkml:trace contextRef="#ctx0" brushRef="#br0" timeOffset="3678.31">7521 4713 58 0,'4'28'29'0,"-15"-6"-36"0,11-22 48 15,-10 6-42-15,-1 0 1 16,-7 4 0-16,4-10 1 0,-7 6-1 16,0 0 0-16,-4 4 1 15,8 2 0-15,2 7 0 16,8-6 0-16,4 6-1 16,3-7 1-16,7 1-1 15,7-1 0-15,0-6 0 16,11-2 0-16,-15-8-1 15,1-2 1-15,7 3-1 16,-8 0 1-16,1-3 0 16,-1 6 0-16,5 0 0 15,-1-4 1-15,-4 8-1 16,-6 2 0 15,3-3 0-31,3 10 0 0,-3-1-1 16,4-3 1-16,0 1-3 0,-8-1 1 0,4-2-6 15,0-4 0-15,4-10-8 16,-1-8 1-16</inkml:trace>
  <inkml:trace contextRef="#ctx0" brushRef="#br0" timeOffset="3963.78">7775 4879 44 0,'-3'3'22'0,"6"-12"-26"0,-3-1 35 16,0-2-29-16,-3-1 1 16,-1-9 0-16,1 7 1 15,-1-1-4-15,1 0 0 0,3-3 3 16,0 7 1-16,7 2-1 16,3 4 0-16,4 6-1 15,-3 0 1-15,7 0-3 16,3 0 1-16,3 0-5 15,1 0 0-15,7 0-5 16,-14 3 1-16,3-3-5 16,-7 0 0-16,7 0-2 15,-3-3 0-15</inkml:trace>
  <inkml:trace contextRef="#ctx0" brushRef="#br0" timeOffset="4218.57">8149 4684 25 0,'18'-3'12'0,"3"6"-6"0,-17-3 21 0,3-3-23 15,0 3 1-15,0 0 4 16,-7 3 0-16,-4 1-12 16,-3 2 1-16,-7 3 6 0,-4 4 1 15,1 3-3-15,-4 2 1 16,-1 1-2-16,5 6 1 16,3 10 0-16,7-7 1 15,0 6-1-15,3 1 1 16,11-4-1-16,7-2 1 15,4-8-2-15,14-8 0 16,-1-10-6 15,5-9 1 1,-1 0-12-32,-3-10 0 0</inkml:trace>
  <inkml:trace contextRef="#ctx0" brushRef="#br0" timeOffset="4682.7">9331 3901 50 0,'-11'9'25'0,"4"57"-19"0,0-51 36 16,0 20-39-16,0 9 0 16,-3 12 2-16,6 13 0 15,1 10-7-15,3 12 1 0,0 9 3 16,3 3 1 0,4-2-3-16,0-20 0 0,-3-12-5 15,-1-18 1-15,4-20-9 16,4-15 0 15,-1-13-5-15,1-10 1-16</inkml:trace>
  <inkml:trace contextRef="#ctx0" brushRef="#br0" timeOffset="5028.75">9444 4920 40 0,'10'34'20'0,"22"-12"-18"0,-21-25 32 0,3-3-32 15,4-7 1-15,-1-6-1 16,-3-3 1-16,-3 0-6 0,-1-6 1 16,-2 3 2-16,-5 0 0 15,-3 0-2-15,-3 6 1 16,-5 0 0-16,1 13 0 15,-3 9 1-15,-1 3 0 16,4 7 0-16,4 6 0 16,-4 0 0-16,7 9 0 15,7 0 1-15,-4-6 0 32,8 0-1-32,3 0 0 0,-4-3 0 0,5-4 0 15,-5 1-3-15,1-6 0 0,-1-4-10 16,1-6 0-16</inkml:trace>
  <inkml:trace contextRef="#ctx0" brushRef="#br0" timeOffset="5714.64">9712 4882 35 0,'0'28'17'0,"14"19"-14"0,-10-40 23 0,-1-1-25 15,1 0 1-15,-1 0 0 16,1 1 0-16,-1-1-3 15,-3-3 0-15,0 0 2 16,0 3 0-16,4-6-1 16,-4 0 0-16,7-6-1 15,3 3 0-15,1-3 0 0,7 0 0 16,6-1 0-16,1 1 1 16,7-3 0-16,3-1 0 15,0 4 1-15,1 3 0 16,-5-10 0-1,-2 10 1-15,-1 0-2 0,-7-3 1 16,0 6-1-16,-3-7 0 16,-4 7 0-16,0 0 1 15,0 4-2-15,-3-1 1 16,-1 0-1-16,-3 6 0 16,-3 4 0-16,-1-4 0 0,1 4 0 15,-1 6 0-15,5 6 0 16,2 0 0-16,4 15 3 15,0 8 0-15,0-1 2 16,8 3 0-16,-5-3-1 16,1 6 1-16,-8-3-1 15,-2-3 1-15,-16-9-2 16,-2 0 0-16,-11-4-3 16,0-3 1-16,-8-2 0 15,-9-11 0-15,-5-5-1 16,-3-10 1-16,4-3-2 15,3-6 0-15,7 0 2 16,8-1 0-16,6 1 0 16,8 0 0-16,10-4 0 15,14 1 1-15,10 0 0 16,15-10 1-16,0-13-4 16,3-2 0 15,4-4-6-31,4 1 0 62,2-20-6-46,-2-2 1-16</inkml:trace>
  <inkml:trace contextRef="#ctx0" brushRef="#br0" timeOffset="5886.21">10580 4214 42 0,'17'-28'21'0,"5"37"-24"0,-15-6 36 0,0 13-33 0,-4 6 0 0,-3 9 1 16,-3 4 0-16,-4 18 0 15,-4 10 0-15,-3 12 0 16,-4 16 1-16,-3 3 0 16,0 13 0-16,3-22-1 15,1-1 0-15,-1-21-4 16,0-7 1-16,8-18-4 16,-1-13 1-16,4-12-9 15,7-10 1-15</inkml:trace>
  <inkml:trace contextRef="#ctx0" brushRef="#br0" timeOffset="6429.01">10340 4788 22 0,'11'13'11'0,"17"-10"2"0,-18-3 10 16,4 3-21-16,8-3 0 16,-1-3 2-16,7-4 1 15,0-5-6-15,0-13 0 16,1-7 3-16,-1 7 1 0,-3-3-1 16,-1 3 0-16,-3-6-2 15,1 9 1 1,-5-3 0-16,1 6 0 0,-8 9-1 15,1 10 1-15,0 10-1 16,-4 9 1-16,0 15-1 16,-4 1 0-16,1 5-1 15,-4 4 1-15,0 6 0 16,3-9 0-16,1-6 0 16,-4-10 0-16,0 0-1 15,0-13 1-15,0 4 0 16,0-7 0-16,0 1 0 15,0-10 0-15,3-3 0 16,4-4 1-16,8 1 1 16,2 0 0-16,4 6 0 15,8 6 1-15,-1 7 0 16,7-4 0-16,-3 4-1 16,0 6 0-16,-4 2-1 0,4-8 0 15,-4 0-4 32,-4-4 0-47,-2-6-11 0,-5-9 1 16,-6 0-1-1,-4-4 0-15</inkml:trace>
  <inkml:trace contextRef="#ctx0" brushRef="#br0" timeOffset="6919.91">12323 4854 46 0,'3'22'23'0,"-3"-16"-25"0,0-6 47 15,0-6-45 1,-7 0 1-16,-4-4 0 0,-3 1 0 15,-3 2-1-15,-1 1 0 16,0 6 0-16,1 0 1 16,3 3-2-16,3 10 0 15,4 6 0-15,3 3 0 16,4-4-2-16,8 1 1 16,6 3-2-16,3-12 1 15,8-1 0-15,3-6 0 16,-3-3-5-16,0-12 0 0,-4-17-4 15,3-2 1-15</inkml:trace>
  <inkml:trace contextRef="#ctx0" brushRef="#br0" timeOffset="7204.74">12629 4995 51 0,'4'12'25'0,"-8"-27"-30"16,1 2 48-16,-4-18-42 15,0-13 1-15,-7-12 1 16,0-7 0-16,-4-22-4 16,0-9 1-16,4-13 2 15,-3-2 0-15,10 2-1 16,3 10 0-16,8 0 0 15,6 25 0 1,4 12-2-16,7 22 0 0,-3 23-6 0,0 12 1 16,-1 3-11-16,1 18 1 15</inkml:trace>
  <inkml:trace contextRef="#ctx0" brushRef="#br0" timeOffset="7423.52">12375 4584 61 0,'0'22'30'0,"29"-28"-27"0,-22 6 52 0,17 0-55 15,8-3 1-15,7 3-1 16,3 0 0-16,1 0-9 16,-1 0 0-16,-7 0-10 15,-3 0 1-15</inkml:trace>
  <inkml:trace contextRef="#ctx0" brushRef="#br0" timeOffset="7924.96">14884 4597 57 0,'3'0'28'0,"-13"28"-25"0,3-16 42 0,-11 14-42 0,-3 2 1 0,-7 13 0 16,-4 15 1-16,-7 16-7 16,-7 13 0-16,-7 6 3 15,0 18 1-15,4-11-5 16,7-7 1-16,6-13-6 0,8-18 0 15,7-32-11-15,17-16 1 16</inkml:trace>
  <inkml:trace contextRef="#ctx0" brushRef="#br0" timeOffset="8184.89">14577 4848 48 0,'17'56'24'0,"5"10"-16"0,-15-50 34 0,-4 5-42 0,4-2 0 0,0 0-1 16,-3 0 1-16,-1-7-6 15,1-8 1-15,-1-8-10 16,-3-8 0-16</inkml:trace>
  <inkml:trace contextRef="#ctx0" brushRef="#br0" timeOffset="8468.29">15088 4797 57 0,'4'13'28'0,"13"-22"-30"0,-9 9 47 0,2 0-45 15,4 0 1-15,4 0-1 16,0-4 0 0,-1 1-6-16,1 3 1 0,-4 0-11 15,-7 0 1-15</inkml:trace>
  <inkml:trace contextRef="#ctx0" brushRef="#br0" timeOffset="8698.17">14990 5114 62 0,'24'31'31'0,"29"-21"-35"0,-32-7 51 0,0-6-48 16,8-3 0-16,2-1-23 16,5-2 1-16,-8 0 18 15,0 12 1-15</inkml:trace>
  <inkml:trace contextRef="#ctx0" brushRef="#br0" timeOffset="10974.74">15759 4405 34 0,'-7'7'17'0,"7"-1"-3"15,0-3 18-15,0-3-28 0,0 6 0 16,3-6 2-16,8 3 1 16,3 4-8-16,3-7 0 15,5 0 6-15,6 3 0 16,4 0-2-16,-1 0 0 15,5 0-2-15,-8 0 1 16,-7 7-2-16,-3-1 0 16,-8 1-1-16,-10 2 0 15,-3 4-1-15,-8 0 0 16,0 2-1-16,1-8 0 0,-4-4 0 16,-4 7 0-1,4-1 1-15,0 4 0 0,-4 3 0 16,4-1 0-16,4 4 1 15,3-6 0 1,7 9 1 0,3-3 0-1,8-6 0-15,6-4 1 0,8 7 1 16,3 0 0-16,4 0 0 16,3 3 0-16,-7 0 0 15,-3-3 1-15,-7 6-2 16,-15-7 1-16,-10 14-2 31,-14-1 1-31,-7 4-2 16,-14-7 1-16,-1 3-3 0,-3-9 0 0,8 0-5 15,9-6 0-15,5 3-7 0,6-13 0 16</inkml:trace>
  <inkml:trace contextRef="#ctx0" brushRef="#br0" timeOffset="11268.58">16602 4735 46 0,'0'15'23'0,"-11"10"-18"0,4-15 37 0,-3 9-40 15,-12 6 1-15,-9 6 0 16,-5 10 0-16,-2 3-4 16,2 0 0-16,4 6 2 15,4 3 0-15,4-6-2 16,2-9 0-16,5-10-6 16,6-9 0-16,8-13-9 15,3-18 0-15</inkml:trace>
  <inkml:trace contextRef="#ctx0" brushRef="#br0" timeOffset="11493.44">16344 4785 41 0,'25'34'20'0,"-7"17"-7"0,-11-36 28 16,3 4-40-16,1 3 0 15,6 6 1-15,-2-3 0 16,-1 7-3-16,0-4 0 16,3 3 0-16,1-9 1 15,-4 3-6-15,-3-3 1 16,-1-6-10-16,-3-10 0 16</inkml:trace>
  <inkml:trace contextRef="#ctx0" brushRef="#br0" timeOffset="11788.24">16820 4982 52 0,'4'10'26'0,"7"-7"-27"16,-1-3 43-16,4 3-43 16,4 0 1-16,10-3-3 0,7-3 0 15,-3 0-6-15,-4-3 1 16,1-1-7-16,-5-5 1 15</inkml:trace>
  <inkml:trace contextRef="#ctx0" brushRef="#br0" timeOffset="12024.34">16919 4866 61 0,'0'60'30'0,"14"-10"-39"0,-10-40 59 0,-1 5-50 15,4 4 0-15,-3 3-1 16,0 6 1-16,-1-3-3 16,-3 7 1-16,0-4-11 15,0-3 1-15,0-6-4 16,7-10 0-16</inkml:trace>
  <inkml:trace contextRef="#ctx0" brushRef="#br0" timeOffset="12309.18">17494 4355 60 0,'-3'25'30'0,"-15"51"-34"0,15-42 57 16,-4 1-52-16,-8 18 1 16,8 19 0-16,0 13 1 15,0 18-5-15,7-3 1 16,7 4-2-1,0 3 0-15,7-16-9 0,8-16 1 16,2-9-7-16,15-16 0 0</inkml:trace>
  <inkml:trace contextRef="#ctx0" brushRef="#br0" timeOffset="12910.57">19255 5330 53 0,'3'-3'26'0,"-3"6"-30"0,0-3 46 0,0-6-42 16,-3 0 1-16,-1 3-1 16,-3 0 1-16,-4-4-1 15,-3 7 0-15,0 4 0 16,-3 11 1-16,2-2-2 16,5 9 1-16,-1-7-3 15,8 7 1-15,3-6-5 16,3 0 1-16,8-7-4 15,-1-9 1-15,5 0-5 16,-1-6 1-16,3-13 1 16,5 0 0-16</inkml:trace>
  <inkml:trace contextRef="#ctx0" brushRef="#br0" timeOffset="13137.54">19449 5440 44 0,'10'-3'22'0,"-3"3"-30"0,-7 0 49 0,4-6-42 0,-1 0 1 0,1-7-1 0,-4-3 1 16,3-2 0-16,1-4 0 15,3-7 0-15,4 4 0 16,-1 0 0-16,4 0 1 15,0 6 0-15,-3 7 0 0,3 9 0 16,0 9 1-16,4 13-1 16,-4 3 0-1,4 6-1-15,-1 3 1 0,1 10-1 16,3-7 0-16,-3-2-5 16,-1-7 1-16,1-6-9 15,3-10 0-15</inkml:trace>
  <inkml:trace contextRef="#ctx0" brushRef="#br0" timeOffset="13857.76">22003 4321 49 0,'-18'-7'24'0,"-3"14"-17"0,14-7 39 0,-4 3-43 15,-13 6 0-15,-1 1 0 16,4 2 0-16,-4 1-5 15,-3-4 1-15,-4 7 2 16,0 3 1-16,1 6-2 16,2-6 1-16,5 6-1 15,3-7 1-15,3-2-2 16,4 3 1-16,3-10-2 16,4 1 1-16,0-4-2 15,4 0 0-15,-1 10 0 16,0 9 0-16,1 3-1 15,-4 10 1-15,-4 12-1 16,-3 7 1-16,0 5 0 0,0 4 0 16,0-6 1-1,3-4 0-15,4 7 2 16,4-7 1 0,3-9 2-16,0-6 1 0,3-3 1 0,4-4 0 15,4-2 1-15,7-1 1 16,3-3-3-16,7-3 1 15,4-12-3-15,3-1 1 16,-3-5-6 0,-4-4 1-16,-7 0-12 0,0 0 0 0,-7-3-5 15,4-9 1-15</inkml:trace>
  <inkml:trace contextRef="#ctx0" brushRef="#br0" timeOffset="14261.67">22253 4866 46 0,'-3'-3'23'0,"-11"-3"-22"0,10 3 40 0,-7-3-41 0,-6-1 1 15,-8 4-1-15,-7 3 0 16,-3 13 0-16,0 6 0 16,0 6 0-16,-4 9 1 15,3 10-3-15,5 0 0 16,10 12 0-16,6-5 0 0,12-11-1 15,10-8 1 1,7-10 0-16,14-13 0 0,4-9 5 16,3-16 0-16,1 4-1 15,-5-10 1-15,-2-10 0 16,-5 1 0-16,-3 3-5 16,-3 6 0-1,-4-9-13 1,-7-1 1-16</inkml:trace>
  <inkml:trace contextRef="#ctx0" brushRef="#br0" timeOffset="14505.63">22366 5271 61 0,'-14'41'30'0,"10"6"-40"16,4-35 52-16,0 1-42 0,0-1 0 15,-3 1-7-15,3-4 0 16,-4-2-4-16,4-14 1 16,-7 1-5-16,4-3 0 15</inkml:trace>
  <inkml:trace contextRef="#ctx0" brushRef="#br0" timeOffset="14858.75">22906 4597 39 0,'-7'25'19'15,"-4"22"-22"-15,8-41 36 0,-8 10-33 16,1 6 0-16,-5-10 1 16,5 7 0-16,-1 3 0 15,4 0 1-15,4 0 1 16,6 0 0-16,4-3-1 15,4-4 1-15,3 1-3 16,0-7 1-16,7 1-11 16,0-10 1-16,1-10-5 0,6 1 1 15</inkml:trace>
  <inkml:trace contextRef="#ctx0" brushRef="#br0" timeOffset="15061.62">23072 4663 37 0,'0'31'18'0,"-4"0"-13"0,1-18 31 0,-1-1-33 0,-3 13 1 0,-4 1 0 16,-3 11 1-16,-3-2-7 16,-1 9 1-16,0 3 4 15,4 9 0-15,0 7-3 16,-3-7 1-16,6-6-8 15,0-9 0-15,4-16-8 16,-3-15 1-16</inkml:trace>
  <inkml:trace contextRef="#ctx0" brushRef="#br0" timeOffset="15613.18">23237 4490 30 0,'-14'22'15'0,"11"-13"-2"0,3-5 17 0,0-1-26 0,3 3 1 0,4-6 1 0,4 3 1 16,3-3-9-16,0-3 0 16,7 3 6-16,4-9 1 15,0-1-3-15,-4 4 0 0,7-4-1 16,4 1 0-16,3 0-1 16,-10 2 0-16,-7 7-1 15,-1 7 1-15,-6-7-1 16,-4 9 0-16,-4 0-1 15,-3 4 0 1,0 0 0-16,-3-1 1 0,-4 13-1 16,0 3 0-16,0 4 0 15,0 5 0-15,0-5 1 16,3 12 1-16,4 12 0 16,7-9 0-16,7 6 1 15,4 1 0-15,3-7 0 16,0-3 1-16,-3 6-2 15,-1-6 0-15,-6 3 0 16,-4-6 0-16,-14 2-1 0,-7 8 0 16,-11-1-2-1,-3-6 0-15,-7-4-8 16,-4-2 1 0,-10-10-3-16,6-6 1 0</inkml:trace>
  <inkml:trace contextRef="#ctx0" brushRef="#br0" timeOffset="15873.37">23940 5610 63 0,'14'34'31'0,"-4"4"-48"0,-6-32 65 0,-4-3-62 16,-4 10 0-16,-6-7-17 15,-8 6 0-15</inkml:trace>
  <inkml:trace contextRef="#ctx0" brushRef="#br0" timeOffset="19396.12">24522 7394 14 0,'0'-10'7'0,"3"-24"-1"16,-3 21 8-16,4-2-11 15,-1-1 1-15,-3 0 3 16,4 1 1-16,-4 2-9 16,3 1 0-16,1 5 6 15,-1 1 1-15,-3 6-2 16,0 0 1-16,0 6-2 16,4 7 0-16,-4 3-1 15,0 2 1-15,0 7-1 0,-4 13 1 16,-3 0-1-1,0 2 0-15,0 11 0 0,0 5 0 16,0-3 0-16,3 7 0 16,1 3-1-16,-4 9 1 15,3 3-2-15,1 16 1 16,-1 3-1-16,4 6 1 16,0 16-1-16,4 13 1 15,-1 9-1-15,1 16 1 16,3 9-1-16,0 9 1 15,-3 4 0-15,6 15 0 0,-6-3-1 16,-4 0 1-16,3 13-1 16,1 9 0-16,-4 3 1 15,-4 10 0-15,-6-10 0 16,-1 0 0-16,-10-9 0 16,-4 3 0-16,-10 7-1 15,-4-8 1-15,-3-2-1 16,3 3 0-16,-10-12-1 15,3 2 0-15,0 1-1 16,7-10 0-16,7 13 1 16,8-4 0-1,-22 114-1 1,3-39 1-16,-2-33 0 16,-1-20 0-16,0-31-2 15,3-28 0-15,-2-19-12 16,-1-21 1-16</inkml:trace>
  <inkml:trace contextRef="#ctx0" brushRef="#br0" timeOffset="20763.89">22585 13029 31 0,'-4'16'15'0,"15"-23"-5"0,-8 10 13 0,4 1-21 16,4-1 0 0,3 0 3-16,7-3 0 0,4 3-6 15,7-3 1 1,0 3 3-16,3-3 0 0,11 0-1 16,10 0 0-16,4-3 0 15,14 3 0-15,7 3 0 16,0 3 1-16,11 4-1 15,10-7 0-15,18 3 0 16,-7-3 0-16,11 0-1 16,10 1 0-16,14-4-1 15,-3 0 0-15,10 0 0 16,18 0 1-16,-4 3 0 16,11 0 0-16,14-3 0 15,-3 3 1-15,6-3-1 31,4 0 1-31,7-9-1 16,15-4 1-16,-5-3-1 0,8-9 1 0,-14 3 0 0,10 0 0 16,11-3-1-16,-14-3 1 15,17-3 0-15,-7-1 0 16,8 7-1-16,-15-3 1 16,11-6-2-1,-1 2 1-15,-6 1-1 0,4 3 0 16,-15 3 0-16,0 3 0 15,-7 6-1-15,-21 3 1 16,-7 4-1-16,-11 3 1 16,-3-1 0-16,-28 1 0 0,-11-3-1 15,-11-1 1 17,-10 1-4-32,-18-4 1 0,-14-2-12 0,-10-4 1 0,-15-9-5 15,-10 9 1-15</inkml:trace>
  <inkml:trace contextRef="#ctx0" brushRef="#br0" timeOffset="21424.28">31171 12182 41 0,'-3'19'20'0,"-1"0"-20"0,4-19 32 15,7 6-31-15,-3 0 0 0,3 4 3 16,4-1 0 0,3 1-4-16,10 8 0 0,5 4 3 15,6-3 1-15,11 6 0 16,7 0 0-16,-4 7-3 15,4-1 1-15,-11 4-1 16,-6-4 0-16,-8 7-2 16,-7 2 1-16,-10-2-1 15,-8 3 0-15,-6 3-1 16,-4 0 1-16,-8-4 0 16,-2-2 0-16,-4-10 0 15,3-3 0-15,4-3 0 16,0-3 0-1,3-3 0 1,4-4 0 0,0-6 0-16,4-2 1 0,3-4 0 0,-4-10 0 0,0-12 0 0,1-12 0 15,-4-7 0-15,0-15 0 16,-7-4 0-16,3-12 1 16,4 6-1-16,0-6 1 15,4 0-4 1,3 9 0-1,3 0-9 1,4 7 0-16,0 9-2 0,-3 12 1 0</inkml:trace>
  <inkml:trace contextRef="#ctx0" brushRef="#br0" timeOffset="21848.96">32276 12464 42 0,'-4'16'21'0,"-10"15"-24"0,14-21 40 15,-4 6-34-15,-3 2 0 16,-10 7 0-16,-8 10 0 15,-7-1-4-15,-6 13 0 16,-1 4 2-16,3-11 1 16,8 1-6-16,4-9 0 15,6-11-10-15,11-11 1 16</inkml:trace>
  <inkml:trace contextRef="#ctx0" brushRef="#br0" timeOffset="22052.6">32103 12455 42 0,'21'63'21'0,"7"9"-15"15,-17-47 30-15,3 6-34 16,0 10 0-16,0 9 0 16,4-3 1-16,6 7-5 15,5-1 1-15,-1-6-6 16,-3-6 0-16,-4-13-7 15,-11-9 0-15</inkml:trace>
  <inkml:trace contextRef="#ctx0" brushRef="#br0" timeOffset="23110.68">24296 7209 46 0,'7'41'23'0,"0"6"-23"0,-4-38 38 0,-3 4-38 0,0-1 1 0,0-2 2 15,4 2 1-15,0-6-4 16,3 1 1-16,0-4 2 16,0 0 0-16,3-3-1 15,1-6 0-15,3-13-2 16,4-9 1-16,-1-1-1 15,-3-11 0-15,0-4-1 16,1 3 1-16,-5 0-1 16,1 4 1-16,-1 5-1 15,1 4 0-15,-4 9-1 16,0 7 1-16,0 12-2 16,0 3 1-16,0 6-2 0,0 4 1 15,0 9 0-15,4 9 1 31,-1-3 0-15,1 7 0-16,3 5 1 0,0 1 1 0,4-6 1 0,3-1 1 16,0 4-1-16,4-7 1 15,-4-6 0-15,0-9 0 16,-3-3 0-16,0-1 0 16,-8-6-1-16,-3-3 1 15,-7-3-2 16,-7 0 1-31,-14 7-1 63,-14 2 0-47,-8 1-1-1,-13-1 1-15,-15 0-1 0,-3-2 1 0,-7-4-3 0,4 0 1 0,9 3-4 0,12 0 1 0,10 4-10 0,11-4 1 0</inkml:trace>
  <inkml:trace contextRef="#ctx0" brushRef="#br0" timeOffset="23509.64">24783 6419 49 0,'0'6'24'0,"-4"16"-26"0,1-16 40 0,-4 3-38 16,-4 10 0-1,-7 13 1-15,-6-1 1 0,-8 13-2 16,4 6 0-16,-1 7 0 16,1 8 1-16,4-2-3 15,2 0 0-15,8-19-9 16,4-10 0-16,-1-21-3 16,4-13 0-16</inkml:trace>
  <inkml:trace contextRef="#ctx0" brushRef="#br0" timeOffset="23671.12">24465 6390 41 0,'11'13'20'0,"17"6"-15"0,-21-13 36 16,4 7-39 0,3 2 0-16,3 17 0 15,1-1 0-15,0-6-8 0,-1 3 1 16,-6-9-8-16,-4 0 0 15</inkml:trace>
  <inkml:trace contextRef="#ctx0" brushRef="#br1" timeOffset="30312.12">24151 11966 39 0,'-3'3'19'0,"6"10"-9"0,-3-13 19 15,4 0-25-15,-4 3 1 16,3 0 2 0,-3 0 1-16,7 0-10 0,0 0 0 15,0 0 7-15,4-3 0 16,0 0-1-16,3 0 0 16,3 0-2-16,8 3 1 15,7-3-1-15,7 0 1 16,-1 0-3-16,-2-3 0 15,-8 3-9-15,0 3 1 0,-10 1-11 16,-8 2 1-16</inkml:trace>
  <inkml:trace contextRef="#ctx0" brushRef="#br1" timeOffset="30815.43">23671 11351 45 0,'0'10'22'0,"7"-7"-14"0,-7 0 29 0,4 0-34 15,-4 6 0-15,0 4 2 16,0 6 0-16,-4 9-7 16,1 10 1-1,-1 15-3 1,1-9 0-16,3-16-12 15,10 0 1-15</inkml:trace>
  <inkml:trace contextRef="#ctx0" brushRef="#br1" timeOffset="33449.5">22567 14227 17 0,'4'-7'8'0,"10"-5"6"0,-14 12-5 16,7-9-7-16,0-1 1 15,0 1 3-15,0-4 0 16,0 1-7-16,4 2 1 0,-1-2 4 16,1-4 0-16,-1 7 0 15,1 2 0 1,3-2-3-16,0-1 1 0,0-5-1 16,0-4 1-16,1 0-2 15,2 0 1-15,1-6-1 16,-4 3 0-16,0 4 1 15,0-1 0-15,0-3-1 16,0-3 1-16,-3 3 0 16,-4-7 0-16,4 4 0 15,-1 0 0-15,1 0 1 16,-1 0 0-16,1 3 0 16,3-3 0-16,0 6 0 15,0 0 1-15,0-2-1 16,1 5 1-16,-1-3-1 15,0 3 0-15,0 4-1 16,-4-1 0-16,1 4 0 16,0-4 1-16,-1 1-1 0,1 2 1 15,-1-2-1-15,1-1 0 16,0 1 0-16,-1-1 0 16,1 1-1-16,-1-1 1 15,1-3-1-15,3-2 0 16,-3 2 1-16,3 3 0 15,-4-2-1-15,1-1 1 16,3-3-1-16,-3 7 1 16,3-4-1-16,-4 3 0 15,1 1 0-15,-1-4 1 0,1-3-1 16,0 4 1-16,3-1 0 16,0 0 0-16,-4 4-1 15,4-4 1-15,-3 4-1 16,3-1 1-16,-3 1-1 15,-1-7 1-15,1 6-1 16,0 1 1-16,6-4-1 16,-3 0 1-16,4 4 0 15,3-4 0-15,-3 0-1 16,3 1 0-16,0-1 0 16,-3-3 0-16,-1-3 0 15,1 0 1-15,3-3-1 16,0 0 0-16,0 6 0 15,1 0 1-15,2-9-1 16,1 0 1-16,0 3 0 16,-1-3 0-16,1 0-1 0,0 2 1 15,-1-5-1-15,1 0 1 16,-4-1-1-16,1-2 1 16,2 3-2-16,1-4 1 15,7 1 0-15,-1-7 0 16,1 3 0-16,0 0 0 15,3-5 0-15,0-1 0 16,4-3 0-16,0 0 1 16,7-10-1-16,0 10 0 15,-4-6 0-15,-7-7 0 0,8 7 0 16,-1 0 0 0,4-4-1-16,0 1 1 0,0 6 0 15,0-7 0-15,3 4 0 16,0 3 1-16,1 3-1 15,-4-7 0 1,-4-2 0-16,0 6 0 0,-3-7 0 16,0 1 0-16,7-1 0 15,0 7 0-15,-1-6 1 16,5-4 0-16,3 13-1 16,3-9 1-16,1-7-1 15,-4-3 1-15,3-6-1 16,4 3 1-16,3-13-1 15,4-2 0-15,8-7 0 16,6 3 0-16,-7-9 0 16,3 0 0-16,8 3 0 0,0-10 0 15,6 7 0-15,5-10 0 16,-8-6 0-16,4 4 0 16,3-4 0-16,4 0 0 15,3-3 0-15,0-3 1 16,-7-1-1-16,8 1 1 15,-8 0-1-15,4 3 1 16,7-6-1-16,-11 3 1 16,-3 6-2-16,3-10 1 15,-3 4 0-15,3 0 1 16,7-6-1-16,-14 12 1 0,-7-3-1 16,4 3 1-16,-4 6-1 15,4-9 1-15,7 10-1 16,-11-4 0-16,-7 10-1 15,-14 6 1-15,0 9-7 16,-4 13 1-16,-3 12-15 16,-14 7 1-16</inkml:trace>
  <inkml:trace contextRef="#ctx0" brushRef="#br1" timeOffset="34275.18">29129 5550 46 0,'0'0'23'0,"-4"3"-18"0,1 3 25 0,-8 7-28 15,-10 6 0-15,-4 3 1 16,1 3 0-16,-8 19-4 16,-3 0 0-16,-4 3 3 15,4 0 1-15,3 3-3 16,0-3 1-16,4-6-4 16,3-10 1-16,4-6-8 15,3-9 0-15,8-13-5 16,3-9 0-16</inkml:trace>
  <inkml:trace contextRef="#ctx0" brushRef="#br1" timeOffset="34531.51">28857 5509 54 0,'7'13'27'0,"7"6"-30"16,-14-19 52-16,0 0-48 0,7 3 1 16,1 0 0-16,-1 9 0 15,0 7-3-15,-4 6 1 16,1-6 1-16,-1 9 0 16,1 1-4-16,3-4 0 0,-4-10-11 15,1-2 0-15,-8-16-3 16,4-7 1-16</inkml:trace>
  <inkml:trace contextRef="#ctx0" brushRef="#br1" timeOffset="34922.31">29171 5707 47 0,'0'9'23'0,"7"1"-17"0,-3-10 42 15,3 0-45-15,0 0 0 16,3 0 2-16,1 0 0 16,3 0-7-16,4 0 1 0,3 3 1 15,7-6 1-15,-3-1-8 16,0 1 0-16,-8 3-11 15,-6-3 1-15</inkml:trace>
  <inkml:trace contextRef="#ctx0" brushRef="#br1" timeOffset="35134.37">29164 5907 60 0,'4'16'30'0,"6"-6"-30"0,-3-7 49 0,0-3-50 0,0 0 1 0,4 0-1 15,3-3 1-15,4-4-3 16,3 1 0-16,0 0-13 16,0-4 1-16,-3-2-2 15,-4-4 0-15</inkml:trace>
  <inkml:trace contextRef="#ctx0" brushRef="#br1" timeOffset="35687.37">29672 5556 48 0,'-10'7'24'0,"20"-4"-18"16,-10-3 45-16,4 0-47 15,-4 0 1-15,7 0 3 16,0 0 0-16,7 0-10 15,4 0 0-15,3 3 7 16,7 0 0-16,0 3-3 16,-7 4 0-16,-3-10-2 15,-4 6 0-15,-3 0-2 16,-8 4 1-16,-6 2-2 16,-8 1 0-16,0 2-1 0,-3-2 0 15,0-4 0 1,4 1 0-16,-1-4 0 0,4 3 1 15,4 4 1 1,-1-4 0-16,4-2 1 0,4 5 0 16,3-2 1-16,0-1 0 15,3 0 1-15,4-2 0 16,0 2-1-16,-3-3 1 16,-4-3-1-16,-3 4 0 15,-8 2-1-15,-7 7 1 0,-6-1-1 16,-8 4 1-16,-10-3-6 15,0 0 1-15,-1-1-11 16,5-5 1-16</inkml:trace>
  <inkml:trace contextRef="#ctx0" brushRef="#br1" timeOffset="35974.82">30138 5729 49 0,'-21'25'24'0,"-22"28"-20"16,36-37 35-16,-7-1-38 15,-3 7 0-15,-5 7 0 0,-2 2 0 16,-5 3-4-16,5-8 1 16,3-1-11-16,6-7 1 15,1-8-3-15,7-16 0 16</inkml:trace>
  <inkml:trace contextRef="#ctx0" brushRef="#br1" timeOffset="36197.37">29993 5848 58 0,'7'38'29'16,"4"-10"-39"-16,-8-22 59 0,4 10-49 15,0 12 0-15,-3-6-2 16,0 3 1-16,3-3-3 15,0-3 1-15,3-4-8 16,1-2 0-16,-4-7-5 16,7 0 1-16</inkml:trace>
  <inkml:trace contextRef="#ctx0" brushRef="#br1" timeOffset="36469.11">30286 5939 56 0,'14'41'28'0,"7"-76"-37"0,-10 26 54 15,3-1-45-15,4 1 1 0,3 3-4 16,3-1 0-16,1 1-8 16,0 0 1-16,-8-10-5 15,-6 7 0-15</inkml:trace>
  <inkml:trace contextRef="#ctx0" brushRef="#br1" timeOffset="36753.25">30399 5738 59 0,'0'19'29'0,"-4"28"-36"16,4-31 57-16,0-1-49 16,0 10 0-16,4 7-1 15,-4 5 0-15,3-5-3 0,1-4 0 16,-4-6-9-16,0-6 1 16,0-1-6-16,0-15 1 15</inkml:trace>
  <inkml:trace contextRef="#ctx0" brushRef="#br1" timeOffset="37037.11">30932 5578 59 0,'-11'25'29'0,"-10"47"-33"15,17-50 55-15,-3 13-49 16,4 12 1-16,-1 19 0 16,4 3 0-16,7 9-7 15,4-3 0-15,3 4-6 16,7-13 1-16,-3-7-9 15,-1-12 1-15</inkml:trace>
  <inkml:trace contextRef="#ctx0" brushRef="#br1" timeOffset="40548.9">24395 11953 38 0,'7'7'19'0,"3"-17"-10"16,-10 10 19-16,7 0-25 16,0 0 0-16,0 0 3 15,-3-3 0-15,3 0-7 16,-7 3 0-16,0-6 5 15,-4-1 0-15,-3 4-2 16,-3 0 0-16,-4-3-1 0,-4 3 0 16,-3-7-1-16,0 4 0 15,3 3 0-15,-3-3 0 16,3 2 0-16,4-2 0 16,0 6 0-16,0 0 0 15,3 6 0-15,1 4 0 16,3 2 0-16,0 4 0 15,0 0-1-15,7-1 1 16,0 1-1 0,3 3 1-16,4-3 0 0,4 2 0 15,3-2 1-15,0 0 0 0,4-4 0 16,-1-2 0 0,4-1-1-16,1-6 1 0,-1-3 0 15,0 0 0-15,-3-3-1 16,-1-6 1-16,-3-4 0 15,-3 1 0-15,3-4-1 16,-3 0 1-16,-4 1-1 16,0-4 1-16,-4 0-1 15,-3 3 0-15,-3 1-1 16,-8-1 1-16,-3 3-1 16,-7 4 1-16,-4 3 0 15,0 6 0-15,-3 3 0 16,4 0 0-16,-1 3-1 15,0 7 1-15,0-1-1 16,4 4 1-16,4 0-2 0,-4 3 1 16,6-1 0-1,8 7 0-15,4 0 1 0,6 4 0 16,4-4 0-16,4-3 1 16,3-3 0-16,7-7 0 15,7-6 1-15,1-2 0 16,2-11 0-16,1-8 0 15,-4-4 0-15,-3-3 1 16,-7 0-2-16,-1-6 1 16,1 3-1-16,-7-4 0 15,-8-2-1-15,-6 6 0 16,-8 0-1-16,-10 3 1 0,-4 6-1 16,-7 7 1-16,-3 2-2 15,3 4 1-15,-6 10-2 16,2 2 1-16,1 10-1 15,3 3 1-15,4 3-1 16,3 3 0-16,8 0 1 16,10 7 1-16,7-1 0 15,7-5 1-15,3-4 1 16,8-3 0-16,3-10 1 16,4-2 0-16,7-4 0 15,-1-3 0-15,1-9-1 16,-4-7 1-16,1-9-1 15,-8-3 1-15,-4 0-2 16,-3-3 1-16,-3-4-1 16,-7-2 0-16,-4 6-1 15,-4 3 1-15,-3 6 0 0,-7 0 0 16,-4 6 0-16,-3 7 0 16,0-3-1-16,-4 9 0 15,4 6 0-15,0 3 0 16,0 7-1-16,7 9 0 15,-4 0 0-15,7 0 1 16,4 4-1-16,4 5 1 16,6-3 1-16,4-5 0 15,4-5 1-15,3-5 0 16,4 0 0-16,3-10 1 0,4-9 0 16,-1-6 1-16,1-7-2 15,-4-3 1-15,-3-3 0 16,-1-3 0-16,-3-3-2 15,-3 0 1-15,-4-1-2 16,-3 4 1 0,-11 3-1-1,-4 0 1-15,-7 10-2 16,-3 6 1-16,-3 9-1 16,-1 3 1-16,0 3-2 15,0 10 1-15,1-3 0 16,3 3 0-16,6 0 0 15,5 6 1-15,3 0 0 16,3 3 1 31,8-3 0-47,3 0 1 16,3-6-1-16,5-3 1 0,6-7 0 0,3-9 1 0,1-6 0 0,0-7 0 0,0-3 0 0,-4-2 0 15,-4-4-1-15,-3-3 1 16,1 0-2-16,-8-7 1 15,0 4-1-15,-7 3 0 32,-4 6 0-17,-6 0 0-15,-5 7-1 0,-2-1 1 0,-4 7 0 0,-4 0 0 16,4-1-1-16,0 4 1 16,-1 9-1-16,5 4 0 15,-1 6 0-15,4 9 0 0,-4-3-1 16,11 3 1-1,4 0 0-15,6 3 1 0,4-3-1 16,0 0 1-16,4-9 1 16,7-4 0-16,3-5 0 15,4-10 1 1,3-7-1 15,-7-2 1-31,0-4-1 0,-3 0 1 0,-4-6-2 0,-4 0 1 0,-6-6-2 16,-4 0 1-16,-4 6 0 15,-3 0 0-15,-3 3-1 16,-4 7 1-16,-4 2-1 16,-3 7 1-16,0 0 0 15,3 9 0-15,-3 4-1 16,3 5 1-16,4 4 0 16,4 6 0-16,-1-3 0 0,7 0 0 15,1-6 0-15,3-1 0 16,3-2-2-16,5-7 0 15,-1 1-15-15,3-11 1 16</inkml:trace>
  <inkml:trace contextRef="#ctx0" brushRef="#br1" timeOffset="44395.2">28226 12540 27 0,'0'0'13'0,"7"-7"-3"16,-7 11 14-16,0-1-19 15,0 3 1-15,0 3 4 16,0 4 0-16,0 6-12 16,0 3 0-16,0 3 7 15,0 3 1-15,0 10-3 0,0 6 0 16,0-1-2-16,0 11 0 16,0-7-5-16,0-3 0 15,0-7-11-15,-4-8 1 16</inkml:trace>
  <inkml:trace contextRef="#ctx0" brushRef="#br1" timeOffset="44814.53">28116 13333 49 0,'0'9'24'0,"7"1"-22"16,-3-7 35-16,0 0-36 15,-1 3 1-15,-3 4-1 16,0 2 1-16,-3 4-3 16,-1 6 1-16,0-3 1 15,-3-4 0-15,4 1-1 0,-4 0 0 16,3 0 0-16,4-1 1 16,0-2-1-16,4 2 0 15,-1-2 0-15,8-1 0 16,3-2-2-16,0-7 0 15,4 3-5-15,3-6 1 16,4-3-9-16,-4-9 0 16</inkml:trace>
  <inkml:trace contextRef="#ctx0" brushRef="#br1" timeOffset="45084.93">28370 13411 54 0,'-14'38'27'0,"-7"6"-27"16,14-31 46-16,-4 8-45 15,1 11 1-15,-1 5 0 16,-3 14 0-16,0 2-3 15,-4 13 0-15,-3 0-1 16,4-10 1-16,-5-3-9 16,5-12 0-16,3-13-7 15,10-15 1-15</inkml:trace>
  <inkml:trace contextRef="#ctx0" brushRef="#br1" timeOffset="45583.37">28194 11941 52 0,'0'15'26'0,"7"-8"-29"0,0-7 45 15,0-3-44-15,0-4 0 16,4-2-6-16,-1-4 0 15,1-2 6-15,0-1 0 16,-4-3-9-16,-4-9 1 16,-3-3-4-16,-3-7 1 15</inkml:trace>
  <inkml:trace contextRef="#ctx0" brushRef="#br1" timeOffset="45806.27">28176 11110 43 0,'11'3'21'0,"0"-19"-29"16,-8 19 43-16,1-9-35 16,-1 6 1-16,1-3-3 15,-1 0 1-15,1-3-1 16,-1-4 1-16,1-6-5 15,-4 1 1-15,3-10-7 16,-3-4 1-16</inkml:trace>
  <inkml:trace contextRef="#ctx0" brushRef="#br1" timeOffset="46086.51">28194 10188 55 0,'4'0'27'0,"10"-10"-35"0,-7 10 54 0,0-3-45 15,0 3 0-15,3-3 0 16,1-3 0-16,0 0-6 15,3-4 0-15,-4-2-10 16,-3-13 0-16</inkml:trace>
  <inkml:trace contextRef="#ctx0" brushRef="#br1" timeOffset="46304.28">28152 9504 59 0,'14'16'29'0,"3"6"-34"0,-10-19 47 32,8 0-45-32,-1-3 0 15,-4-3-7-15,1-3 0 16,-4-10 4-16,-4-3 0 15,1-3-9-15,-8-6 0 16</inkml:trace>
  <inkml:trace contextRef="#ctx0" brushRef="#br1" timeOffset="46527.96">28226 8880 24 0,'3'0'12'0,"-6"-9"-9"15,3 6 17-15,0-10-20 16,0 1 0-16,0-4-1 16,0 0 1-16,0 1-4 15,0 2 0-15,0-3-3 16,0-6 0-16</inkml:trace>
  <inkml:trace contextRef="#ctx0" brushRef="#br1" timeOffset="46769.83">28113 8369 44 0,'7'13'22'0,"0"-7"-32"0,-7-6 46 15,0 0-36-15,4-6 0 16,-1-1-2-16,4 1 0 16,0 0-2-16,0-4 0 15,-3 1-7-15,-1-7 0 0</inkml:trace>
  <inkml:trace contextRef="#ctx0" brushRef="#br1" timeOffset="47019.85">28166 8074 42 0,'3'0'21'0,"4"-9"-18"16,-7 9 36-16,0-6-37 15,0-1 1-15,0-2-1 16,0-7 1-16,0 1-7 16,0-1 0-16,0 10-5 0,4-4 1 15,-4-5-6-15,0-4 0 16</inkml:trace>
  <inkml:trace contextRef="#ctx0" brushRef="#br1" timeOffset="47218.63">28078 7660 41 0,'7'22'20'0,"10"-19"-24"0,-13-3 35 0,3 4-32 16,-4-1 0-16,-3-3-18 16,0 0 1-16,0-10 17 15,4-2 0-15</inkml:trace>
  <inkml:trace contextRef="#ctx0" brushRef="#br1" timeOffset="48629.77">28120 7610 29 0,'0'-3'14'0,"0"-35"-8"0,0 29 23 16,-4-4-28-16,-3-5 1 16,0-1 1-16,-3-6 1 15,-1 3-5-15,-3 9 1 16,0-2 1-16,0 5 1 16,-4 1-1-16,1 3 1 15,2 9-2-15,1 3 1 16,4 10-1-16,-1 6 1 15,4-4-1-15,4 1 1 0,-1 0-1 16,8 3 1-16,-1-6 0 16,11 2 0-16,-3-2-1 15,3-3 0-15,0-4 1 16,4-3 0-16,-1-3 0 16,1-6 1-16,-4-3-1 15,4-3 1-15,-8-1 0 16,1-2 0-16,-4-4-1 15,-4 3 1-15,-3-2-2 16,-3 2 1-16,-4 1-1 16,0 2 0-16,-4 4-1 31,-3 0 1-15,-4 6 0-16,1 0 0 0,-1 0-1 0,-3 3 1 0,3 0 0 15,1 6 0-15,-1 7-1 16,7 0 1-16,4-1-1 0,7 11 1 15,4-1-1-15,7 0 1 16,6-3-1-16,-3-3 1 16,4-7 0-16,-4-6 0 15,4-9 0-15,-1-3 1 16,1-7 0-16,0-5 0 16,-1-1 0-16,-3 0 0 15,-3-6 0-15,-4 0 0 16,-3 0-1-16,-8 0 0 15,-3 3 0-15,-4 0 0 16,1 6 0-16,-4-3 0 16,0 13 0-16,-1 6 0 0,-2 9-1 15,-1 1 1-15,1 9 0 16,-1-4 0-16,4 4 0 16,3-3 0-16,1 3-1 15,6-1 0-15,4 1 0 16,7 0 1-16,7 0-1 15,0 0 0-15,0-4 1 16,1-5 0-16,2-7 0 16,1-6 0-16,-1-7 1 15,-2-2 0-15,-1-1 1 16,-4-6 0-16,-3 1-1 16,-3-1 1-16,-4 0-1 15,-7-9 1-15,0 3-2 16,-7 3 1-16,-4 6-2 15,-3 0 1-15,-4 4-1 16,4 2 1-16,0 7 0 0,3 10 1 16,1 11-1-16,9 4 0 15,5 3-1-15,3 0 0 16,7 4-6 0,4-4 1-16,6-6-9 0,-10-7 0 15</inkml:trace>
  <inkml:trace contextRef="#ctx0" brushRef="#br1" timeOffset="49684.96">24271 7811 42 0,'-7'6'21'0,"14"4"-8"16,-3-10 22-16,3 3-33 16,3 0 0-16,4 0 2 15,1-3 0-15,6-3-5 16,7 0 1-16,4-4 3 16,-1 1 1-16,19-3-2 15,3-4 0-15,-4 4-3 16,-3 3 0-16,-7 2-11 15,-7 8 1-15,-11 8-6 16,0 4 1-16</inkml:trace>
  <inkml:trace contextRef="#ctx0" brushRef="#br1" timeOffset="50105.94">23386 7582 47 0,'0'6'23'0,"3"7"-19"15,1-10 38-15,-1 6-41 16,1 7 1-16,-1 9 0 15,1 0 1-15,-1 10-5 16,1 9 1-16,-1-7-2 16,1-5 1-16,-4-1-10 0,3-3 1 15,-6-9-4-15,-1-10 0 16</inkml:trace>
  <inkml:trace contextRef="#ctx0" brushRef="#br1" timeOffset="50549.73">23604 7604 42 0,'7'19'21'0,"15"-10"-15"0,-19-9 37 0,4 0-40 16,0 0 1-16,0 3 1 15,0 0 0-15,4 1-6 16,3-1 0-16,0 3 4 16,4 0 0-16,-1-3-2 15,-6 4 0-15,0-1-1 16,-4 3 0-16,-7 4-1 16,0-1 1-16,-4-2-2 15,-3-4 1-15,0 0 0 16,0 1 0-16,0 2-1 15,3-3 1-15,1 1 0 16,3-1 0-16,0 3-1 0,7 1 1 16,3 2 1-1,5 4 0-15,6 0 0 0,0-4 1 16,0 1-1-16,-3-1 1 16,-4 4-1-1,-7-7 1-15,-7 10-2 0,-11 6 0 16,-10 7-4-16,-7-1 1 15,-4-3-12-15,-7-6 1 16</inkml:trace>
  <inkml:trace contextRef="#ctx0" brushRef="#br1" timeOffset="51081.98">25509 7805 46 0,'-3'0'23'0,"6"-4"-18"0,4 1 33 15,0 0-36-15,4 3 0 0,0 0 0 16,3 0 0-1,0 0-4-15,0 0 1 0,0 0-2 16,-3 0 0-16,6 0-12 16,4-3 0-16</inkml:trace>
  <inkml:trace contextRef="#ctx0" brushRef="#br1" timeOffset="51317.67">26060 7726 46 0,'17'10'23'0,"5"-1"-25"0,-15-9 32 0,0 0-30 15,3 3 0-15,1 0-1 16,-1-3 1-16,1 3-2 0,0-3 1 15,-1-3-8-15,4-3 0 16,0-10-3-16,4 4 0 16</inkml:trace>
  <inkml:trace contextRef="#ctx0" brushRef="#br1" timeOffset="51543.07">26525 7664 26 0,'14'9'13'0,"1"-6"-6"16,-8-3 19-16,-4 0-26 16,1 3 1-16,-1 0-1 15,1 0 1-15,3-3-1 16,0 0 0-16,0 4 0 16,4-1 0-16,-1-3-1 15,1 3 1-15,3-6-7 16,3 3 1-16,1-7-3 15,-4-5 0-15</inkml:trace>
  <inkml:trace contextRef="#ctx0" brushRef="#br1" timeOffset="51723.62">26980 7582 20 0,'11'0'10'0,"7"9"-13"0,-11-9 15 16,3 0-15-16,1-3 1 15,7 0-8-15,-4-3 1 16</inkml:trace>
  <inkml:trace contextRef="#ctx0" brushRef="#br1" timeOffset="51900.6">27340 7494 44 0,'14'13'22'0,"1"-35"-43"0,-15 22 48 0,0 0-45 16,-4-13 1-16</inkml:trace>
  <inkml:trace contextRef="#ctx0" brushRef="#br2" timeOffset="56855.92">24437 11847 43 0,'18'6'21'0,"-1"-15"-10"0,-10 5 22 0,0-2-32 16,0 0 0-16,-3-4 0 16,-1 1 1-16,-3 0-3 15,-7-4 0-15,-3 1 1 16,-8-1 1-16,-10 4-2 16,-4-1 1-16,-3 7-2 15,0 6 0-15,3 10-1 16,0 2 1-16,-3 4-1 15,7 9 0-15,3 1 0 32,7-1 1-32,8 0 2 0,6 0 0 0,11-3 2 15,7-3 1-15,8-6 0 0,2-7 1 16,4-2-1-16,4-4 1 16,0-6-1-16,-4-4 1 15,-3-8-3-15,-4-4 1 16,-3-6-1-16,-1 3 0 15,-6 0-1-15,-4 3 0 16,-7 0 0-16,0 4 0 16,-14 2 0-16,-4 4 0 15,-3 2-1-15,-4 7 0 16,1 4-1-16,-1 2 1 0,0 0-2 16,1 4 1-16,-1 5-1 15,4 7 0-15,3 3 1 16,4 7 0-16,7-1 0 15,10-3 1-15,4-3 2 16,4-3 0-16,10-3 2 16,7-10 0-16,8-5 1 15,-1-8 0-15,-3-5-1 16,-1-4 1-16,-2-5-2 16,-5-4 1-16,1-3-3 15,-7-4 1-15,-4 7-1 16,-4 4 0-16,-6-7 0 15,-8 6 0-15,-6 3-1 16,-8 4 1-16,-10 5-1 16,0 4 0-16,-4 6 0 0,0-3 0 15,1 7-1-15,2 2 1 16,5 13 0-16,2 3 0 16,5 3 1-16,3 0 0 15,10 1 0-15,4-4 0 16,7-6 0-16,7 2 1 15,11-11 1-15,7-10 0 16,3-6-1-16,-3-4 1 16,0-5 0-16,-4-11 0 15,-4-5 0-15,1 3 0 16,-11-7-2-16,-3 1 0 0,-8-1 0 16,-3 4 0-16,-10 6 0 15,-8 6 0-15,-10 10-1 16,-4 12 1-16,0 6 0 15,1 10 1-15,2 0-2 16,1 6 1-16,4 3-2 16,6-3 0-16,7 0-5 15,4 0 0-15,11-9-10 16,6-6 0-16</inkml:trace>
  <inkml:trace contextRef="#ctx0" brushRef="#br2" timeOffset="58775.8">24507 11778 29 0,'-3'-3'14'0,"3"-1"-3"0,0 4 13 16,3-6-21-16,5 0 1 15,-1 0 0-15,0-4 1 16,0 1-6-16,-4-4 1 15,4-2 4-15,4 2 0 16,-1-3-1-16,5 1 1 16,-1-7-2-16,3-7 1 15,1 1-1-15,3-3 0 16,0-4 0-16,0 1 0 16,4-1-1-16,0 4 0 15,3 0 1-15,0-1 0 0,1 1 0 16,-1-4 1-16,0 4-1 15,0 3 0-15,0 3 0 16,1 0 1-16,-5-3-2 16,-3-1 0-16,-3-2-1 15,0 0 1-15,-1 2-1 16,5 1 1-16,-1 3 0 16,0 3 0-16,4-3 0 15,-4 3 0-15,0-3 0 16,0 0 0-16,0 0-1 15,0 3 1-15,1 3-1 16,-1 0 1-16,0-3-1 16,0-3 0-16,-3-3 0 15,-1 3 0-15,1-3 0 16,0 6 0-16,3 0-1 16,0-3 1-16,-3-7 0 0,-1 1 0 15,-3 0 0-15,0 6 0 16,1-1 0-16,-1-2 0 15,0 3 0-15,0 0 1 16,0 3-1-16,0 3 0 16,-3 0 0-16,-4 1 0 15,0 2 0-15,3-3 1 16,1 3-2-16,0 4 1 16,-1-1 0-16,4 1 1 0,0-1-1 15,-3 1 0 1,3-4 0-16,-3 0 0 0,3-2 0 15,0 2 1-15,0 0-2 16,-3 1 1-16,-1 2 0 16,1-3 0-16,-1 1 0 15,1 5 1-15,0 1-1 16,-1-1 1-16,1-2 0 16,3 2 1-16,0-2-1 15,0-1 0-15,0 4 0 16,4-7 0-16,3-3 0 15,-3 1 0-15,-1-1-1 16,-3 0 1-16,4-3-1 16,0 3 1-16,-1 0-1 15,1 1 1-15,0-4-1 16,-1 0 0-16,1-3 0 16,-1 6 0-16,-6 0 0 0,0-3 0 15,3 0 0-15,0 0 0 16,3 0 0-16,1-3 0 15,0 0 0-15,-1 6 1 32,1 0-1-32,3 7 1 0,-3 2-1 0,-1 1 1 15,1-7-1-15,0 4 1 16,-1-4-1-16,1-3 0 16,0 1 0-16,-1-1 0 15,4-3 0-15,-3 3 1 0,0-3 0 16,-1 0 0-1,1 3 0-15,0-6 0 0,-1 0 0 16,1 0 0-16,0 9 0 16,3-3 0-16,-4 1-1 15,1 2 1-15,0 3-2 16,-4-2 1-16,-4-4 0 16,4-3 0-16,4-3-1 15,0-3 1-15,-1 6 0 16,5 0 0-16,-5-6 1 15,4 2 0-15,1 1-1 16,-1 0 1-16,3 0 0 16,1 0 1-16,3 0-1 15,-3 0 0-15,0 0-1 16,3-6 0-16,0-4 0 16,0 4 0-16,1-1 0 15,-1 1 0-15,0-4 0 0,-3 4 1 16,-1 0-1-16,-6 3 1 15,3 6-1-15,4 3 1 16,0-6-1-16,3-7 0 16,0-2-1-16,4-1 1 15,-4 1-1-15,4-1 1 16,-8-2 0-16,1-1 0 16,0 7 0-16,0-1 0 15,3 7 0-15,-4 10 1 0,1-1-1 16,-4 0 0-1,0-3 0-15,1-3 0 16,-5 1-1-16,-3-1 1 0,1 0-2 16,-5 3 1-16,1 0-3 15,-1 3 1-15,-3 1-3 16,0 5 1-16,0 1-3 16,0-4 0-16,1 1-4 15,-1-1 1-15,-4-6-9 16,-6 1 0-16</inkml:trace>
  <inkml:trace contextRef="#ctx0" brushRef="#br2" timeOffset="60157.39">27912 7585 41 0,'7'-6'20'0,"10"-4"-10"0,-9 4 25 0,-1-3-33 15,7-4 0-15,-4-2 3 16,4-1 1-16,-3 0-7 16,0-6 1-16,-1 3 3 15,-3 1 1-15,-3 5-2 16,-4 4 1-16,-7-1-3 15,-7 4 0-15,-4 6 0 16,-3 0 0-16,-7 9-1 16,10 7 1-16,0 0 0 15,1 6 0-15,-1-4-1 16,0-2 0-16,4 3 0 16,0 0 0-16,4-4-1 15,2 4 0-15,8 3 0 16,4 3 1-16,3 0 0 0,0 1 1 15,7-5 0-15,-3-5 0 16,21-6 1-16,6-4 0 16,5-9 1-16,-4-10 0 15,-4-3-1-15,-3-5 1 16,-4-8 0-16,-7 4 0 16,-7-3-1-16,-7-7 1 15,-10 1-2-15,-12 6 0 16,-6 0 0-16,-10-4 0 15,-8 10 0-15,3 7 0 0,5 5 0 16,-5 10 0 0,5 6-1-16,-1 13 0 0,0 9 0 15,7 7 0-15,4-1-1 16,7 4 1-16,7 3-1 16,7-4 1-16,7-8 0 15,4-4 1-15,3-3 0 16,-4-3 1-16,12-7 2 15,9-6 0-15,8-3 0 16,0-12 0-16,3-10 0 16,-10-3 1-16,-4-6-2 15,-3-3 1-15,-7-7-3 16,-8-3 1-16,-6 7-2 16,-11-1 0-16,-7-2-1 15,-8 9 1-15,-6 2 0 16,-7 11 1-16,7 5-1 0,-1 13 1 15,5 4 0-15,-1 5 0 16,0 13 0-16,1 7 0 16,3 2-1-16,6 1 0 15,8-1 1-15,4 4 0 16,6-4 0-16,4-2 0 16,4-10 1-16,-4-4 0 15,11-5 0-15,6-13 0 16,1-6-1-16,3-10 1 15,1-3-1-15,-1-3 0 16,-7-3 0-16,-7-3 0 0,-3-7 0 16,-4 1 0-16,-7 6 0 15,-7 6 0-15,-4 3 0 16,-7 3 0-16,-3 4-1 16,-7 6 1-16,10 2 0 15,1 8 0-15,-1 5-1 16,0 10 1-16,1 6-1 15,3 0 0-15,3 0 0 16,4 6 1-16,4-2-1 16,3 5 0-16,3-3 0 15,4-5 1-15,0-11 0 16,-3-2 0-16,3-4 0 16,7 4 0-16,0-10 1 15,4-3 0-15,-8-13 0 16,1-6 0-16,-4-2-1 15,0-1 1-15,-4 0 0 16,-6 0 0-16,-4 3-1 0,-4 0 0 16,1 10 0-16,-1 5 0 15,1 8 0-15,-1 5 0 16,0 7-1-16,1 9 1 16,3 3-2-16,0-3 0 15,0-3-3-15,3 0 1 16,-3-3-14-16,0-4 0 15</inkml:trace>
  <inkml:trace contextRef="#ctx0" brushRef="#br2" timeOffset="62378.31">8788 3399 24 0,'-4'28'12'0,"4"0"1"0,0-25 13 0,-3 1-24 16,-1 5 1-16,4 0 2 16,-3 1 1-16,-1-1-5 15,4 4 1-15,0-1 5 16,0-2 0-16,7-1-1 16,7 0 1-16,11 1 0 15,14-1 0-15,17-6-2 16,11-3 0-16,28-3-2 15,36-12 1-15,17 2-1 16,32-12 0-16,4-3-4 16,20-10 1-16,4 7-5 15,-7 12 0-15,-7 16-4 0,-3 18 0 16,-29 17-9-16,-14-4 0 16,-7 16-1-16,-24 0 1 15</inkml:trace>
  <inkml:trace contextRef="#ctx0" brushRef="#br2" timeOffset="68896.42">24800 11872 34 0,'0'6'17'0,"0"-12"-9"15,0 6 17-15,0 0-23 16,0 0 0-16,0 0 0 16,7-3 1-16,0 3-4 15,4-7 0-15,3 1 2 0,4 3 1 16,3 3-3-16,4-3 1 16,-1 3-7-16,8 0 1 15,-4-6-6-15,-7-10 1 16</inkml:trace>
  <inkml:trace contextRef="#ctx0" brushRef="#br2" timeOffset="69135.63">25435 11759 40 0,'14'16'20'0,"1"-7"-24"16,-12-6 34-16,4-3-30 16,-3 0 0-16,3 0-1 15,0 0 1-15,3-3 0 16,4-3 0-16,1-1-6 16,-1 4 0-16,3-3-5 15,-3-3 1-15</inkml:trace>
  <inkml:trace contextRef="#ctx0" brushRef="#br2" timeOffset="69348.8">25950 11706 37 0,'22'12'18'0,"-1"-2"-21"0,-14-10 32 16,3 0-29-16,1 0 0 15,3 0 0-15,0 3 0 16,0 0-1-16,0 0 1 16,0-3-5-16,-3 0 1 15,0 0-6-15,-1-6 1 16</inkml:trace>
  <inkml:trace contextRef="#ctx0" brushRef="#br2" timeOffset="69558.48">26494 11674 26 0,'17'6'13'0,"8"-9"-7"16,-18 3 17-16,4 0-23 15,-1 3 1-15,4 1-3 16,0-1 1-16,-3 0-5 15,3 0 1-15,0-3-3 16,-3-6 0-16</inkml:trace>
  <inkml:trace contextRef="#ctx0" brushRef="#br2" timeOffset="69750.73">26913 11662 36 0,'25'0'18'0,"-4"-10"-26"0,-21 10 36 15,7 0-29-15,0-3 0 16,0 0-5-16,1 3 1 16,-1 0-1-16,0-3 0 15</inkml:trace>
  <inkml:trace contextRef="#ctx0" brushRef="#br2" timeOffset="69964.42">27312 11637 42 0,'21'18'21'0,"-3"-18"-28"15,-11-6 37-15,-7 6-31 16,7 0 0-16,0 0-6 16,0 0 0-16,0-3 0 15,0-3 1-15</inkml:trace>
  <inkml:trace contextRef="#ctx0" brushRef="#br2" timeOffset="70267.73">27817 11571 37 0,'14'15'18'0,"-4"20"-17"0,-3-32 29 16,0 3-30-16,4-3 0 15,0 4 0-15,-4-7 1 0,0-3-2 16,3-4 1-16,-3-2-7 16,0-4 0-16,-3-5-4 15,-1-1 1-15</inkml:trace>
  <inkml:trace contextRef="#ctx0" brushRef="#br2" timeOffset="70352.16">28060 11558 26 0,'18'38'13'0,"-8"-4"-18"0,-10-31 19 0,0 1-26 16,0-11 0-16</inkml:trace>
  <inkml:trace contextRef="#ctx0" brushRef="#br2" timeOffset="70850.5">28180 11436 37 0,'7'-6'18'0,"0"-10"-24"0,-3 10 37 0,-1-4-31 0,1-5 0 16,-1-4-2-16,1 3 1 15,-4-3-8-15,0-9 0 16</inkml:trace>
  <inkml:trace contextRef="#ctx0" brushRef="#br2" timeOffset="71127.75">28071 10668 52 0,'7'9'26'0,"7"4"-31"0,-7-10 46 0,0 0-41 16,0 0 0-16,3 0 0 15,1 0 0-15,-4-3-1 16,4 0 1-16,-4-3-4 16,0-6 0-16,-7-7-4 15,0-9 1-15,-4 3-6 16,-3-9 1-16,0-13-2 16,-3-3 1-16</inkml:trace>
  <inkml:trace contextRef="#ctx0" brushRef="#br2" timeOffset="71317.64">28116 9959 45 0,'18'6'22'0,"3"0"-32"0,-14-6 47 0,0-3-37 0,4-3 0 0,-1 12-1 0,1-6 1 0,-4-6-5 0,0-6 1 16,-3-7-8-16,-4-10 1 0</inkml:trace>
  <inkml:trace contextRef="#ctx0" brushRef="#br2" timeOffset="71564.89">28092 9175 40 0,'3'6'20'0,"4"-37"-21"16,0 25 32-16,0-4-31 16,0-2 1-16,1-1 0 15,-1 4 0-15,0-1-4 16,0 1 1-16,0-7-7 15,-4-6 1-15,-3-3-3 16,-7-9 0-16</inkml:trace>
  <inkml:trace contextRef="#ctx0" brushRef="#br2" timeOffset="71768.45">28092 8360 23 0,'17'12'11'0,"-3"-9"-13"0,-6-3 17 0,-1-3-17 16,0-3 0-16,-4-3-1 16,-3-4 1-16,-3-6-2 15,-1 16 1-15</inkml:trace>
  <inkml:trace contextRef="#ctx0" brushRef="#br2" timeOffset="72027">28081 7764 38 0,'7'-28'19'0,"-10"28"-25"0,3-7 39 0,0-2-39 0,0-4 0 15,3 1-15-15,8 9 1 16</inkml:trace>
  <inkml:trace contextRef="#ctx0" brushRef="#br2" timeOffset="73054.97">27774 11448 24 0,'0'13'12'0,"0"-7"-1"0,4-3 13 15,-4-3-20-15,0 4 0 16,3-1 2-16,-3 0 0 15,4 0-8-15,-4 0 1 16,0-3 4-16,0 0 1 16,3-6-3-16,1-7 1 15,-1-2-2-15,1-7 1 16,-1-3-1-16,1-1 1 0,-4-2-1 16,0-3 0-16,-4-7 0 15,1 4 1-15,-1 2-1 16,-3 7 0-16,0 0 0 15,4 6 0-15,-1 1 1 16,1 5 1-16,3 4-2 16,3-1 1-16,1 4 0 15,3 3 1-15,0 3-1 16,0-6 0-16,0-1-1 16,4 1 0-16,-1 0 1 15,11 3 0-15,8-4 0 16,13-2 0-16,7-1-3 15,-3 4 0-15,-7 0-12 32,-11 6 1-32</inkml:trace>
  <inkml:trace contextRef="#ctx0" brushRef="#br2" timeOffset="83219.22">20659 16955 48 0,'10'-6'24'0,"18"-29"-16"16,-10 23 24-16,10-17-31 15,8-18 1-15,2-19 0 16,8-18 0-16,7-4-3 16,7-9 0-16,-7 0 2 15,-4-13 1-15,-3 13-2 16,0 6 1-16,-3 6-1 16,-1 13 1-16,-3 9-1 15,-8 7 1-15,-6 9 0 16,0 12 0-16,-4 13-1 0,-3 16 1 15,-4 12-1-15,-4 13 1 16,1 16-1-16,-8 12 1 16,-3 12-2-16,-3 13 1 15,-1 7 0-15,-6 15 1 16,6-6 0-16,1 3 0 16,-4-13 0-16,0 3 0 15,3-8 0-15,-3-11 0 16,4-8-2-16,-1-7 1 15,0-13-2-15,1-9 1 16,3-3-2-16,3-6 0 16,1-7-4-16,7-9 0 0,-4-9-10 15,7-16 1 1</inkml:trace>
  <inkml:trace contextRef="#ctx0" brushRef="#br2" timeOffset="83491.07">21089 16318 64 0,'4'10'32'0,"13"-20"-40"16,-6 10 58-16,3-3-48 15,4-3 1-15,3-3 0 16,10-1 0-16,12-2-5 0,6-1 1 16,8 0 0-16,-1 1 0 15,4 3-11-15,-7 5 1 16,-11-5-8-16,-10 3 1 16</inkml:trace>
  <inkml:trace contextRef="#ctx0" brushRef="#br2" timeOffset="83848.39">21837 16293 62 0,'0'3'31'0,"18"1"-38"16,-8-4 54-16,4 0-46 15,4 0 1-15,3-4-1 0,7 1 0 16,8-3-4 0,2-3 1-16,1-1-7 0,-4 1 0 15,-3-4-8-15,-11 4 0 16</inkml:trace>
  <inkml:trace contextRef="#ctx0" brushRef="#br2" timeOffset="84028.63">21833 16372 57 0,'-10'34'28'0,"17"-6"-28"0,-4-21 49 15,8-1-46-15,3-3 1 16,11 0 0-16,7 0 0 0,10 0-9 16,-3-3 1-16,0-3-6 15,-4 3 1-15,-11-6-10 16,-6 6 1-16</inkml:trace>
  <inkml:trace contextRef="#ctx0" brushRef="#br2" timeOffset="87392.7">22504 16713 45 0,'3'26'22'0,"4"-1"-19"0,-3-16 23 0,-1 4-24 16,1 2 0-16,-1-2 2 15,1 6 0-15,-1-1-5 16,1 7 1-16,0 1 3 15,-1-4 0-15,1-4-1 16,-1-2 0-16,4 0-1 16,0 3 0-16,0-10-1 15,0 0 1-15,0 1-1 16,4-7 0-16,0 0 0 16,-1-6 0-16,4-10-1 15,4-5 1-15,3-11-1 0,4 1 1 16,-1-13-1-16,1-9 1 15,-4-3-1-15,-3-7 0 16,-4-6 1-16,4-3 0 16,-4 7-1-16,-4-7 1 15,-3-3-1-15,0 3 1 16,-3 6 0-16,0 3 1 16,-1 7-1-16,1 12 0 15,-1 4 0-15,1 5 1 0,3 10-1 16,3 7 0-16,1 2 0 15,3 4 0-15,4-1-1 16,6 1 1-16,-3-4 0 16,8 1 0-16,-1 2 0 15,7 1 1-15,4 0 1 16,10-1 0-16,4 7 0 16,0-6 1-16,7-1 0 15,4 1 0-15,3-4 0 16,0 1 0-16,3-4-1 15,4 0 1-15,-3 1-1 16,0-1 1-16,6 13-1 16,4-3 1-16,7 6-1 15,8 0 1-15,2 3-1 16,12 3 0-16,17 10-1 16,7-7 0-16,-4 7-1 15,12-4 1-15,20 4-1 16,-10-4 1-16,13-2-1 0,15-1 0 15,-7-2 0-15,7-4 1 16,14 3-1 15,0 0 0-31,0 4-1 16,-3-1 1-16,-22 0 0 0,-3-5 0 0,-15-4-3 0,-13-4 1 16,-22-5-6-16,-17 3 0 15,-28-10-13-15,-25 13 1 16</inkml:trace>
  <inkml:trace contextRef="#ctx0" brushRef="#br2" timeOffset="90633.77">24691 12330 30 0,'-4'12'15'0,"8"4"-4"0,-4-13 15 0,0 0-24 16,-4 3 0-16,1 1 2 16,-4-4 0-16,0 0-5 15,-4 0 1-15,1 3 3 16,-5 7 1-16,1 3-2 15,0 5 0-15,0 5-1 16,4-1 0-16,3 9-1 16,3-3 1-16,0 10-1 15,1-6 1-15,3-10-2 16,3-3 0-16,5-3-5 16,2-4 0-16,1-5-8 15,-1-4 1-15</inkml:trace>
  <inkml:trace contextRef="#ctx0" brushRef="#br2" timeOffset="91029.26">24807 12499 29 0,'4'16'14'0,"-1"-10"-5"0,-3-6 16 16,0 0-24-16,0-6 0 16,-3 2 2-16,-4-5 0 15,0 6-4-15,-4 3 0 16,4 3 2-16,-3 6 1 16,-5 1-1-16,1 2 0 0,4 4-2 15,3 3 1-15,0 0-1 16,3-4 1-16,4 1-1 15,0-7 1-15,7-5-1 16,0-1 1-16,4 0 0 16,-1-3 1-16,1-3-1 15,0-4 0-15,-1-2-1 16,1 0 1-16,-4-4-1 16,0-3 1-16,-7 1-4 15,0-1 1-15,0 0-7 16,3-2 0-16</inkml:trace>
  <inkml:trace contextRef="#ctx0" brushRef="#br2" timeOffset="91294.83">24991 12609 38 0,'0'18'19'0,"-4"14"-20"0,4-23 30 16,0 4-29-16,-3 2 0 16,-1-5-1-16,1 2 1 0,-1 4-2 15,1 0 1-15,-1-1-8 16,1 1 1-16,-1-10-3 15,4-2 1-15</inkml:trace>
  <inkml:trace contextRef="#ctx0" brushRef="#br2" timeOffset="91599.74">25269 12421 39 0,'4'18'19'0,"-25"39"-25"0,17-42 38 16,1 1-31-16,-4 0 0 15,3 6 0-15,-3 6 0 16,4-3-2-16,-1-3 0 16,1-6-6-16,3-4 0 15,7-12-4-15,0-6 0 16</inkml:trace>
  <inkml:trace contextRef="#ctx0" brushRef="#br2" timeOffset="91837.22">25389 12254 43 0,'15'47'21'16,"16"16"-18"-16,-20-57 40 15,7 7-42-15,-4 6 1 0,0 3-2 16,-4 0 1-16,-3 6-4 16,-7 3 0-16,-10 10-11 15,-11 3 0-15</inkml:trace>
  <inkml:trace contextRef="#ctx0" brushRef="#br2" timeOffset="92782.9">28621 7272 48 0,'0'6'24'0,"-7"6"-22"0,3-9 35 16,1 4-37-16,-4 2 0 15,-7 4-1-15,-1-4 1 16,-2 4 0-16,-4 5 0 16,0 8-1-16,-1 5 1 15,5 7-1-15,-1-4 1 16,7 7-1-16,4 6 1 16,7-10-2-16,7-2 1 15,11-4-3-15,3-2 0 16,0-8-9-16,4-5 0 15</inkml:trace>
  <inkml:trace contextRef="#ctx0" brushRef="#br2" timeOffset="93052.96">28815 7372 30 0,'-7'12'15'0,"-7"17"-9"15,10-20 17-15,-3 4-22 16,0 2 0-16,0 4 1 16,-4-3 1-16,4 3-4 15,0-1 0-15,4 1 2 0,-1 3 0 16,4-9-5-16,0-1 1 15,7-9-7-15,7-9 0 16</inkml:trace>
  <inkml:trace contextRef="#ctx0" brushRef="#br2" timeOffset="93247.14">28907 7337 27 0,'0'44'13'0,"-11"6"-3"0,8-28 17 0,-5 3-26 16,1 7 0-16,-3 5 2 16,-1 4 0-1,1-6-4-15,-1-1 1 0,4 1-1 16,0-7 0-16,3-3-9 16,1-16 0-16</inkml:trace>
  <inkml:trace contextRef="#ctx0" brushRef="#br2" timeOffset="93503.63">28942 7748 42 0,'-4'3'21'0,"-10"41"-20"0,11-28 33 16,-8 6-33-16,-6 3 1 15,-5 0-1-15,-2 3 1 16,-1 0-7-16,4-2 1 16,3-8-8-16,4-8 0 15</inkml:trace>
  <inkml:trace contextRef="#ctx0" brushRef="#br2" timeOffset="93805.63">29252 7369 37 0,'0'15'18'0,"-7"29"-12"15,7-25 25-15,-7 3-30 16,0 3 0-16,0 0 0 16,0 3 1-16,-4 1-3 15,4 8 1-15,0-12-1 16,0 4 1-16,0 2-10 15,4-3 0-15,3-6-2 0,7-12 0 16</inkml:trace>
  <inkml:trace contextRef="#ctx0" brushRef="#br2" timeOffset="94236.96">29485 7378 58 0,'7'16'29'0,"-3"-13"-38"15,-4-3 60-15,0 0-50 16,7 3 0-16,7 0 0 16,0-3 0-16,4 0-2 15,-4 0 1-15,0 3 1 16,-4-3 0-16,-6 7-2 15,-8-1 1-15,-3 6-1 16,-3 7 0-16,-1-6-3 16,1-1 1-16,-1 4-1 15,8-3 0-15,-4-1 0 16,3 1 0-16,4-1 1 16,4 1 1-16,3-4 1 15,7 4 1-15,3-1 2 16,4-2 0-16,1 2 0 15,-1 1 1-15,-4-1-2 16,-2 1 1-16,-5 6-1 0,-10-1 0 16,-10-2-3-1,-15 6 1-15,0 3-6 0,-3-6 0 16,-4-3-8-16,-7-7 1 16</inkml:trace>
  <inkml:trace contextRef="#ctx0" brushRef="#br2" timeOffset="94538.57">29813 7215 36 0,'-3'22'18'0,"13"50"-8"16,-3-59 25-16,0 12-30 16,4 6 1-16,3 7 4 15,4 6 1-15,3-4-13 16,0 11 0-16,-3-11 8 16,-8-2 0-16,-10 9-6 15,-17 13 1-15,-22 9-16 16,-25 3 1-16,-20 6-5 15,-4 7 0-15</inkml:trace>
  <inkml:trace contextRef="#ctx0" brushRef="#br2" timeOffset="95738.2">23273 16240 49 0,'0'3'24'0,"-4"3"-13"16,4-3 25-16,-7 4-35 15,0 2 1-15,-3-3 0 16,-5 7 0-16,-2 9-3 16,-4 0 0-16,-4 9 2 15,0 4 0-15,1-1-2 16,-1 10 1-16,0 6 0 15,0 7 0-15,8-4 0 16,6-6 1-16,8-3-2 16,6-10 1-16,4-5-2 0,7-7 0 15,1-10-10-15,2-6 1 16,8-9-5-16,3-3 0 16</inkml:trace>
  <inkml:trace contextRef="#ctx0" brushRef="#br2" timeOffset="96072.47">23407 16312 38 0,'0'3'19'0,"-4"-9"-19"16,4 6 31-16,-3 0-27 15,-1 3 0-15,-3 6 2 16,-3 7 0-16,-5 3-8 16,1 3 1-16,0 12 4 15,4-2 0-15,-1 2-2 16,4 1 1-16,7-7-3 15,0-6 1-15,11-3-5 16,3-7 1-16,0-9-10 16,3-9 1-16</inkml:trace>
  <inkml:trace contextRef="#ctx0" brushRef="#br2" timeOffset="96311.54">23502 16328 23 0,'-3'19'11'0,"-22"34"4"0,21-44 5 15,1 7-17-15,-4 0 0 0,0 9 3 16,-4 6 1-16,4-3-8 16,-4 7 1-16,-3 9 4 15,-3 6 1-15,-4-3-5 16,-1-6 1-16,1-4-10 15,4-5 0-15,6-14-4 16,4-11 0-16</inkml:trace>
  <inkml:trace contextRef="#ctx0" brushRef="#br2" timeOffset="96596.96">23569 16535 43 0,'4'12'21'0,"20"-9"-19"0,-17-3 41 16,4-3-42-16,3 6 1 15,4-3 0-15,3 4 1 16,0-4-5-16,0 0 0 16,-3 0-5-16,-4 0 0 15,0-10-8-15,-3 1 1 16</inkml:trace>
  <inkml:trace contextRef="#ctx0" brushRef="#br2" timeOffset="96986.96">24088 16409 46 0,'-4'3'23'0,"15"-3"-20"15,-11 0 37-15,-7 0-40 16,0 0 1-16,-7 4 0 16,-1 2 0-16,-2 3-1 15,-1 4 0-15,0 9 0 16,1 6 1-16,-1 3-1 0,-3-6 0 16,10 4-2-16,1 2 1 15,6-3-1-15,8-3 1 16,3-6-1-16,7-3 0 15,0-10 1-15,4-6 0 16,10-9 0-16,4-4 1 16,-4-6-1-16,0-6 1 15,-3-6-7-15,-4-4 0 16,0-9-6-16,0 1 0 0</inkml:trace>
  <inkml:trace contextRef="#ctx0" brushRef="#br2" timeOffset="97307.92">24278 16215 46 0,'18'44'23'0,"14"-10"-19"16,-22-21 39-16,4 12-41 15,-3 6 0-15,-4 10 0 16,-7 12 0-16,-7-3-3 0,-7 10 0 16,-4 0-2-16,-3-10 1 15,0-3-5-15,3-13 1 16,4-9-9-16,7-9 0 15</inkml:trace>
  <inkml:trace contextRef="#ctx0" brushRef="#br2" timeOffset="97722.67">24532 16155 49 0,'4'7'24'15,"-1"-4"-26"-15,-3 0 41 0,7 0-36 16,4 0 0-16,7 0 1 15,-1 0 0-15,-3 0-6 16,-3 1 1-16,-1-1 2 16,1 0 1-16,-7 3-2 15,-8 4 0-15,-3 2-1 16,0 4 0-16,-4-4 0 16,-3 1 0-16,4 6 0 0,3 0 1 15,0-4 0-15,-1-2 0 16,5 6 0-16,3-10 1 15,7 0-1-15,7-2 1 16,4-4-2-16,6-3 0 16,1-7-11-16,3 1 1 15,1-3-4-15,-1-1 0 16</inkml:trace>
  <inkml:trace contextRef="#ctx0" brushRef="#br2" timeOffset="98156.16">24941 16616 49 0,'4'19'24'0,"10"-13"-25"0,-7-6 44 16,4 0-39-16,3 3 1 15,3 1 0-15,5-8 0 16,6-2-8-16,4 3 1 16,6-3 2-16,-6 3 1 15,0 3-11-15,-7-4 0 0,-4-5-7 16,0-3 1-16</inkml:trace>
  <inkml:trace contextRef="#ctx0" brushRef="#br2" timeOffset="98398.62">25114 16585 52 0,'-3'41'26'0,"-8"-19"-35"16,11-19 45-16,0 6-37 0,0 7 1 0,0 9-4 0,-3 3 0 0,-4 0-6 0,3 1 1 15,-7-7-4-15,1-4 0 16</inkml:trace>
  <inkml:trace contextRef="#ctx0" brushRef="#br2" timeOffset="98802.88">25802 16168 46 0,'-7'3'23'0,"11"3"-25"16,-8-3 46-16,-3 4-43 15,-7 5 0-15,-4 4 0 16,-3 3 0-16,0 3-1 16,-7 9 0-16,-4 7 1 15,-7 2 1-15,0 17-1 16,1-1 1-16,2 13 0 16,5 0 1-16,6 6-1 15,11-2 0-15,7-4-1 16,10-4 0-16,8-11-6 0,6-7 1 15,1-13-13-15,0-18 1 16</inkml:trace>
  <inkml:trace contextRef="#ctx0" brushRef="#br2" timeOffset="100038.26">25742 16525 47 0,'-3'29'23'0,"3"8"-17"0,-4-24 23 16,-3 2-28-16,4 4 0 15,-1 6 0-15,-3 10 0 16,0-1-2-16,0-6 0 16,3 7-1-16,1-7 0 15,-1-3-12-15,4-12 1 16,7-10 0-16,4-9 0 15</inkml:trace>
  <inkml:trace contextRef="#ctx0" brushRef="#br2" timeOffset="100529.01">25883 16469 45 0,'0'3'22'0,"7"0"-22"0,0-3 45 0,0-3-42 0,1-3 1 0,2-1 1 16,4 4 1-16,0 0-7 16,4 0 1-16,-4 0 4 15,0 0 1-15,0 0-3 16,-3-1 1-16,-4 4-2 15,0 4 1-15,-3-1-2 16,-8 3 0-16,0 3-1 0,-3 4 1 16,-3 0-2-16,-1-1 1 15,1 1-1-15,-1-1 0 16,4-2 0-16,0 2 1 16,3-2-1-16,1 2 1 46,3-6 0-46,0 4 1 0,3-1 0 0,5 1 0 0,-1-1 1 16,3-3 0-16,8 4-1 0,-1-1 1 16,1 4-1-1,-4-1 1-15,-3 4-1 0,-4 6 1 16,-7 0-1-16,-7 3 0 0,-7-3-1 16,-11 0 0-16,-3 3-5 15,-4-6 0-15,0-1-11 16,8-8 0-16</inkml:trace>
  <inkml:trace contextRef="#ctx0" brushRef="#br2" timeOffset="100813.07">26264 16541 57 0,'4'0'28'0,"-4"0"-27"0,0 0 45 16,7 3-45-16,0 3 1 15,7-2-1-15,4 2 1 16,-1 0-5-16,5-3 0 15,-1-3-6-15,0 0 0 16,-4-9-9-16,5-4 1 16</inkml:trace>
  <inkml:trace contextRef="#ctx0" brushRef="#br2" timeOffset="101083.92">26656 16390 54 0,'-11'44'27'0,"1"-3"-32"0,6-28 45 0,-3 12-40 16,0 3 1-16,-3 0 0 15,-1 10 1-15,-3 6-3 16,0 3 0-16,3-16-3 16,4-6 1-16,0 0-12 0,7-9 1 15</inkml:trace>
  <inkml:trace contextRef="#ctx0" brushRef="#br2" timeOffset="101401.84">26755 16209 48 0,'3'37'24'0,"-3"-2"-18"0,4-32 35 0,3 6-39 16,3 10 1-16,1 6 1 16,0 6 0-16,-1 7-6 15,1 3 0-15,-4 3 3 16,-4 3 1-16,-10 9-5 16,-3 1 0-16,-4-7-7 15,3-6 0-15,-3-13-6 16,-4-9 0-16</inkml:trace>
  <inkml:trace contextRef="#ctx0" brushRef="#br2" timeOffset="101818.93">26945 16249 48 0,'-3'10'24'0,"6"-7"-23"0,-3-3 40 0,7 0-40 0,4 0 1 15,14 0 1 1,-1 3 1-16,-3 0-5 15,-3 0 0-15,-4 0 2 16,-3 4 1-16,-4-1-2 16,-4-3 1-16,-6 3-2 15,-1 7 1-15,1 3 0 16,3 2 0-16,0 4 2 16,3-6 1-16,1 6 0 15,3-6 0-15,3-1-2 16,1-5 1-16,0-4-3 15,-1-3 1-15,1-3-14 16,-1-6 1-16,-10-7-5 16,0 1 0-16</inkml:trace>
  <inkml:trace contextRef="#ctx0" brushRef="#br2" timeOffset="102889.27">28000 16444 42 0,'11'3'21'0,"13"-22"-19"16,-17 16 22-16,4-3-24 15,3-1 1-15,7 1-3 16,0 0 0-16,1 3-9 16,-1-4 1-16</inkml:trace>
  <inkml:trace contextRef="#ctx0" brushRef="#br2" timeOffset="103065.17">27866 16676 43 0,'14'6'21'0,"32"-12"-25"0,-28 0 33 0,6-1-30 0,4 1 1 15,4 0-20-15,7-4 1 16,-4-2 18-16,-6-1 0 16</inkml:trace>
  <inkml:trace contextRef="#ctx0" brushRef="#br2" timeOffset="103800.67">28504 16657 53 0,'0'53'26'0,"11"4"-33"0,-4-45 55 0,0 4-45 0,0 0 0 0,0-4 1 0,0-2 1 0,0-1-6 0,0 4 1 15,0-7 3-15,-3 0 0 16,0-3-3-16,-4-3 1 16,7 0-2-16,0 0 1 15,3-9-2-15,1-10 1 16,3-6 0-16,0-10 0 15,7-2 0-15,-3-10 1 16,3-7-2-16,-3-2 1 0,-1-4-2 16,1 4 1-16,0-7-1 15,-8 1 0-15,1 5 0 16,-1 13 1-16,1 0 1 16,-1 4 0-16,5 2 1 15,-1-3 0 1,0 13 1-16,0 3 0 0,0 3 0 15,7 6 0-15,7 4 0 16,15 2 1-16,6 4 0 16,15 6 1-16,13 0 0 15,4-3 0 17,22 0 0-32,17-7 0 0,7-2-1 0,0 2 0 0,-4 1-3 15,-6 6 1-15,-15 3-4 16,-10 3 0-16,-18 6-5 0,-14 1 1 15,-11-1-10-15,-17-6 1 16</inkml:trace>
  <inkml:trace contextRef="#ctx0" brushRef="#br2" timeOffset="104273.54">29009 16365 45 0,'-11'35'22'0,"1"15"-24"0,6-34 32 15,1 12-30-15,-4 3 0 16,3 10-3-16,1 6 1 16,-1 3-3-16,-3-6 1 15,3-9-8-15,1-10 0 16</inkml:trace>
  <inkml:trace contextRef="#ctx0" brushRef="#br2" timeOffset="104687.85">29436 16394 43 0,'7'-7'21'0,"-7"1"-23"0,0 6 37 0,-7 0-34 0,-7 6 1 0,-7 1 0 15,-8 2 0-15,-2 7-3 16,-1-1 1-16,-3 10 1 16,3 10 1-16,0-1-2 15,4 4 0-15,3 9-1 16,7 0 0-16,4-3 0 0,7-9 0 15,7-4-1-15,4-6 1 16,6-6 1-16,8-10 1 16,3-3 0-16,0 1 1 15,1-7-1-15,-5-7 1 16,-3-2-1-16,-3-3 1 16,-8-1-2-16,-10 0 0 15,-7 4-3-15,-7 3 0 16,-4 9-5-16,-6 3 1 15,-5 0-7-15,5 1 1 32</inkml:trace>
  <inkml:trace contextRef="#ctx0" brushRef="#br2" timeOffset="104992.65">29517 16572 48 0,'0'10'24'0,"18"-7"-25"0,-15-3 43 0,8 0-40 15,3 3 0-15,7 0 1 16,0 0 0-16,7 0-4 0,4 1 0 16,3-1-2-16,-3 0 1 15,-4-6-13-15,-3-7 0 16</inkml:trace>
  <inkml:trace contextRef="#ctx0" brushRef="#br2" timeOffset="105181.86">29665 16428 58 0,'-21'50'29'0,"17"-3"-30"16,4-25 46-16,0 3-45 15,-3 10 1-15,-1 9-5 16,-3 3 0-16,-7-3-9 15,0-4 1-15,0-11-4 16,3-7 0-16</inkml:trace>
  <inkml:trace contextRef="#ctx0" brushRef="#br2" timeOffset="108022.3">29972 16416 20 0,'-4'6'10'0,"4"3"-2"16,0-9 11-16,0 3-14 15,0 4 1-15,0 2 3 16,0 7 1-16,-7 3-12 16,4 9 1-16,-4-3 7 15,-4 3 0-15,1 7-4 16,-1 5 0-16,1 1-3 0,2 0 0 16,1-13-10-16,0-6 1 15,0-3-3-15,0-10 1 16</inkml:trace>
  <inkml:trace contextRef="#ctx0" brushRef="#br2" timeOffset="108665.87">30148 16303 35 0,'4'18'17'0,"-1"-11"-15"0,1-1 30 15,-8 3-30-15,1 4 0 0,-1 3 0 16,-3 2 1-16,0-5-4 15,-3 3 0-15,-1-1 2 16,1 4 1-16,2 0-2 16,1 0 0-16,4 0 0 15,-1-4 1-15,1 1 0 16,3-3 1-16,7-4-1 16,0-3 0-16,7-3-2 15,4 0 0-15,3-6-7 16,-3-3 0-16,3-10-6 15,3 1 1-15</inkml:trace>
  <inkml:trace contextRef="#ctx0" brushRef="#br2" timeOffset="108936.15">30290 16300 44 0,'0'21'22'0,"-8"-11"-23"0,8-4 41 15,-3 7-39-15,-1 5 1 16,-3 4 0-16,-3 4 1 16,-4 2-4-16,-4 9 0 15,-3 4 1-15,0 3 1 0,3 3-3 16,-3-3 0-16,7 0-4 15,3-13 1-15,1-9-9 16,6-9 0-16</inkml:trace>
  <inkml:trace contextRef="#ctx0" brushRef="#br2" timeOffset="109267">30424 16400 30 0,'-4'9'15'0,"-3"1"-5"15,3-7 17-15,1 6-24 0,-1 1 0 16,1-1 0-1,-1 4 1-15,1 2-5 0,-1 1 0 16,1 3 3-16,-1 0 0 16,1-1-1-16,3 1 0 15,3-3-2-15,4 0 1 16,0-1-4-16,4-2 1 16,3-4-7-16,7-6 1 15,7-3-4-15,-10-12 1 0</inkml:trace>
  <inkml:trace contextRef="#ctx0" brushRef="#br2" timeOffset="109478.36">30582 16375 43 0,'-10'59'21'16,"-4"7"-21"-16,10-44 42 0,-6 3-40 15,-8 13 0-15,-7 12 0 16,-3 6 0-16,-7-2-4 16,3-1 1-16,4-6-3 15,3-3 1-15,7-19-11 16,8-9 0-16</inkml:trace>
  <inkml:trace contextRef="#ctx0" brushRef="#br2" timeOffset="110033.3">31143 16466 36 0,'-3'0'18'0,"-4"15"-4"16,3-15 23-16,1 7-33 0,3-1 1 16,-4-3 3-16,4 3 0 15,4-3-10-15,3 1 0 16,-4-4 6-16,4 3 0 16,11-6-4-16,10 3 1 15,7-4-6-15,1-2 0 16,-5-3-12-16,1-7 0 0</inkml:trace>
  <inkml:trace contextRef="#ctx0" brushRef="#br2" timeOffset="110247.88">30981 16842 49 0,'11'22'24'0,"34"-22"-23"0,-27-3 34 0,3 0-35 16,-3-4 0-16,10-2-7 15,4 0 0-15,0-1-3 16,-1-2 0-16</inkml:trace>
  <inkml:trace contextRef="#ctx0" brushRef="#br2" timeOffset="110977.51">31605 16980 41 0,'0'47'20'0,"7"-19"-16"16,-3-18 27-16,3-1-29 16,0-3 1-16,4 4 1 15,-1-4 1-15,1-3-6 16,-1-3 1-16,-3-3 3 15,4-3 1-15,0-4-3 16,6-2 1-16,-3-10-2 0,4-3 0 16,3-10-1-16,0-2 1 15,-3-7-1-15,0-10 0 16,-8 1 0-16,-3-6 1 16,-7-4-1-16,-3 0 1 15,-4 4 0-15,0 5 0 16,-4 4 0-16,4 3 0 31,14 0 0-31,4 12 1 16,-1 7-1-16,4 9 1 0,4 7 0 15,7 2 0-15,10 1 2 16,14 0 0-16,4-4 0 16,0 1 1-16,21-4-1 15,14 0 1-15,25 4-1 16,0-1 0-16,4 7-1 15,-1 3 0-15,-3 6-4 16,-4 3 1-16,-10 4-4 16,-25 2 0-16,-7 1-10 15,-10-1 1-15,-19-6-5 16,-9-2 1-16</inkml:trace>
  <inkml:trace contextRef="#ctx0" brushRef="#br2" timeOffset="111430.79">32262 16566 41 0,'-11'53'20'0,"4"4"-25"0,3-32 34 0,-3 9-30 15,-3-5 1-15,-4 8-3 16,0 1 0-16,3 3-1 15,0-7 0-15,4-9-7 16,4-12 1-16</inkml:trace>
  <inkml:trace contextRef="#ctx0" brushRef="#br2" timeOffset="111848.48">32727 16478 46 0,'14'16'23'0,"-14"-10"-33"0,-3-6 43 0,-4 6-33 15,-7 1 1-15,-11 2-1 16,-3 7 1-16,-8 6-1 16,1-3 0-16,0 3 0 15,3 9 1-15,0 7-1 16,-3 5 1-16,7 1-1 15,7 0 0-15,7 0 0 16,7-3 0-16,7-7 0 16,10-9 0-16,4-6 2 15,7-6 0-15,1-4 0 16,2-9 1-16,-3-6-1 16,-6 0 1-16,-5-1-1 15,-3 1 1-15,-3-3-3 16,-8 2 1-16,-6 1-2 15,-5 3 0-15,-6 3-3 16,-10 3 1-16,-1 3-3 31,-3 1 1-31,3 2-5 0,7-3 1 0,0 1-5 0,8-4 1 16</inkml:trace>
  <inkml:trace contextRef="#ctx0" brushRef="#br2" timeOffset="112223.23">33119 16626 44 0,'21'0'22'0,"-10"-19"-24"0,-11 19 43 0,0 0-41 15,-8-6 1-15,-9 2 0 16,-11 4 0-16,-8 4-2 16,-2 5 1-16,-8 3 0 15,7 10 0-15,7 10-3 16,0 12 1-16,4-7 0 16,7 1 0-16,7 3 0 15,7-10 0-15,7-6 0 16,10-9 1-16,15-13 3 15,14-12 1-15,7 2-1 16,3-8 1-16,-10-7-1 0,-7-10 1 16,-15-5-4-16,-13 2 0 15,-15-12-13-15,-17 3 1 16</inkml:trace>
  <inkml:trace contextRef="#ctx0" brushRef="#br2" timeOffset="118636.08">21396 17802 37 0,'-4'12'18'0,"15"-9"-8"0,-4-3 18 0,0 0-25 16,0 0 0-16,4-3 0 16,6 0 1-16,5 0-6 15,2 0 1-15,5 0 2 16,2-1 1-16,-3-2-7 16,-3 0 1-16,-4 3-9 15,-3-4 0-15</inkml:trace>
  <inkml:trace contextRef="#ctx0" brushRef="#br2" timeOffset="118845.8">21400 17946 53 0,'0'22'26'0,"17"-3"-28"0,-10-23 45 16,4 1-41-16,6 3 1 15,8 0 0-15,10-3 1 16,8 3-6-16,-1 0 1 16,-3 0-5-16,-7-3 0 15,-11-6-10-15,-11 2 0 0</inkml:trace>
  <inkml:trace contextRef="#ctx0" brushRef="#br2" timeOffset="122103.58">21855 17968 34 0,'3'12'17'0,"8"13"-13"16,-8-18 18-16,1 5-21 15,3 10 1-15,0-3 2 0,3 3 1 16,5 3-4-16,-5 0 0 15,1 0 4-15,3 0 0 16,-4-12-1-16,-3-1 1 16,1-5-2-16,-1-4 0 15,0-6-3-15,0-7 1 16,0-5-2-16,0-11 0 16,3-5 0-16,-3 0 0 15,1 3 0-15,-1-4 1 16,-4 1 0-16,1-4 0 0,-4 1-1 15,0 6 1-15,0 2 0 16,0 1 1-16,0 7-1 16,0 2 0-16,0 3 0 15,0 4 1-15,3 0 0 16,4 2 0-16,4 1-1 16,3 0 0-16,4-1 1 15,6-2 0-15,8-3 0 16,7 2 1-16,3 1 0 15,18 2 0-15,0-2 0 16,7 0 0-16,4-4-1 16,-8-3 0-16,-6-2-7 15,-8 2 1-15,-10 0-12 16,-15 1 1-16</inkml:trace>
  <inkml:trace contextRef="#ctx0" brushRef="#br2" timeOffset="122530.55">22204 17836 29 0,'7'13'14'0,"3"-1"2"16,-6-9 10-16,0 4-23 15,-1 5 0-15,1 1 3 16,-1-1 0-16,-3 4-8 16,0-7 1-16,0 10 3 15,-3 6 1-15,-1 7-2 16,1-1 1-16,-1 7-3 16,0-1 0-16,1-2-5 15,-1-7 0-15,1-16-7 16,3-12 0-16</inkml:trace>
  <inkml:trace contextRef="#ctx0" brushRef="#br2" timeOffset="122973.21">22553 17952 43 0,'7'6'21'0,"-7"-9"-23"0,0 3 34 16,0 0-31-16,0-3 0 0,-3 0 1 15,-1 0 1-15,-3 0-4 16,-4 0 1-16,-3 3 1 16,-3 3 1-16,-1 0-2 15,-3 3 1-15,3 3-1 16,-6 4 1-16,6 9-2 15,4 3 0-15,3 0 1 16,4 3 0-16,7-3-1 16,4-3 1-16,10-3 0 15,3-6 1-15,1-7 1 16,3-6 0-16,-3-3-1 16,0 0 0-16,-4-4 0 15,-4-5 0-15,-3 3-1 16,-3-1 1-16,-8 1-1 15,1 2 1-15,-8 1-1 16,-3 3 0-16,-7 6-1 0,-11 3 0 16,7 4-5-16,-3 6 1 15,0-1-9-15,0 1 0 16</inkml:trace>
  <inkml:trace contextRef="#ctx0" brushRef="#br2" timeOffset="123650.26">22786 18118 30 0,'-7'32'15'0,"7"5"-6"0,0-27 17 15,0 2-22-15,0 4 0 16,0 3 5-16,3-7 0 16,1 1-11-16,-1-4 1 15,1 1 5-15,0-4 1 16,3 0-3-16,0-6 1 15,0 0-3-15,0-3 1 16,0-10-2-16,0-5 0 16,0-4 0-16,0-7 1 0,0-8-1 15,0-4 1 1,0 7-1-16,-3-1 0 0,-1-3 0 16,-3 4 0-16,0 3-1 15,0 2 0-15,4 7 0 16,-4 7 1-16,3 5 0 15,4 4 1-15,4 3 0 16,3-3 0 0,7-1 1-1,7 1 1-15,4-3 0 0,7-4 1 0,10 1-1 16,8-1 0-16,3 1-1 16,-11 2 1-16,-7 4-6 15,-6 3 0-15,-5 0-11 16,-6-7 1-16</inkml:trace>
  <inkml:trace contextRef="#ctx0" brushRef="#br2" timeOffset="123952.13">22966 17999 42 0,'0'13'21'0,"7"-4"-18"0,-7-6 28 0,0 3-29 16,3 4 0-16,1 2 1 16,-4 4 0-1,3 6-5-15,-3 6 1 0,0 4 1 16,0 5 1-16,-3-9-6 15,-1-2 0-15,1-8-9 16,-1-5 1-16</inkml:trace>
  <inkml:trace contextRef="#ctx0" brushRef="#br2" timeOffset="124293.65">23315 18099 38 0,'18'-3'19'0,"-1"-6"-17"0,-13 6 27 15,-4 3-28 1,3-10 1-16,-3 1-1 0,-3 0 0 16,-8 2-2-16,-3 1 1 15,-3 3 2-15,-5 6 1 16,-2 10-2-16,-1-1 1 15,0 7-1-15,4 3 1 16,4 9-1-16,2 7 1 16,5-7-2-16,6-9 0 15,8-3 0-15,10-6 0 16,7-1-2-16,4-12 1 0,-1-9-1 16,-2-7 1-16,-5-9 0 15,-3-3 0-15,1-4-6 16,-5-2 0-16,-3-1-5 15,-7 1 0-15</inkml:trace>
  <inkml:trace contextRef="#ctx0" brushRef="#br2" timeOffset="124777.97">23742 18056 45 0,'-4'12'22'0,"8"-9"-19"0,-4-3 39 0,7 0-41 16,4 0 1-16,3-3-1 15,7 0 0-15,0 3-2 16,4-3 0-16,-1 6-1 16,-2-3 0-16,-5-3-12 15,1-3 1-15,-11-4-2 16,-7 1 1-16</inkml:trace>
  <inkml:trace contextRef="#ctx0" brushRef="#br2" timeOffset="124955.9">23650 18259 40 0,'11'19'20'0,"24"0"-25"0,-21-19 38 15,11-3-33-15,7-3 0 16,3-4-7-16,4-2 0 16,-8-4 0-16,1-9 0 15</inkml:trace>
  <inkml:trace contextRef="#ctx0" brushRef="#br2" timeOffset="125258.64">24278 17902 55 0,'-3'12'27'0,"-4"4"-36"16,3-10 51-16,-3 1-42 15,0-1 0-15,0 0 1 16,-4 7 0-16,1 2-2 16,-1 7 1-16,4-3 0 15,0 0 1-15,7-3-5 0,4-1 1 16,3-2-7-16,3-4 1 16,8-9-5-16,3-9 0 15</inkml:trace>
  <inkml:trace contextRef="#ctx0" brushRef="#br2" timeOffset="125480.26">24412 17852 30 0,'-3'47'15'0,"-8"12"-4"0,8-52 22 0,-4 15-31 15,-4 6 1-15,0 0 1 16,-3 7 1-16,0 5-6 15,0 1 0-15,0 9 3 16,0 0 1-16,0-3-5 16,3-6 1-16,4-6-11 15,0-10 1-15,7-16-3 16,7-12 1-16</inkml:trace>
  <inkml:trace contextRef="#ctx0" brushRef="#br2" timeOffset="125961.55">24564 18310 43 0,'-4'28'21'0,"15"-9"-24"15,-7-13 40-15,-4 6-34 0,3 4 1 16,1 0 0-16,-1-1 1 16,4 1-7-16,0-3 1 15,0-4 3-15,4-9 0 16,3-9-2-16,-3-7 1 16,3-3-2-16,-4 0 0 15,-3-9 0-15,-3-6 1 16,-4-7-1-16,0-3 1 15,-4 0-1-15,1-9 0 0,-1 15 0 16,1 4 0-16,-1-1 0 16,1 7 0-16,3 6 0 15,7 6 1-15,3 4 0 16,4 5 1-16,4 4 0 16,3-3 0-16,11 0 1 15,10-4 0-15,8 1-1 16,3-4 1-16,7-2-1 15,7 2 0-15,-7-2-2 16,0-1 0-16,-8 3-11 16,-6 1 1-16,-10 2-4 15,-8 4 0-15</inkml:trace>
  <inkml:trace contextRef="#ctx0" brushRef="#br2" timeOffset="126246.37">24874 18096 45 0,'-3'32'22'0,"6"-29"-21"0,1 0 40 0,-1 3-39 16,1 7 1-16,-1 6 1 15,1 9 1-15,-4-6-6 16,-4 9 0-16,1 7 3 16,-4 6 0-16,0-4-4 15,0-8 1-15,3-7-7 16,1 0 1-16,3-6-9 16,7-13 1-16</inkml:trace>
  <inkml:trace contextRef="#ctx0" brushRef="#br2" timeOffset="126591.56">25255 18215 41 0,'22'22'20'0,"-22"-18"-18"0,0-4 29 16,0-4-32-16,-8 4 1 15,-6-3 1-15,-10 3 0 16,-1 7 0-16,0 2 0 16,1 4 1-16,2-1 0 15,1 7-1-15,0 6 1 16,7 3-3-16,3 4 1 16,8-4-1-16,3-3 1 15,7-6-2-15,4-7 0 16,6-6 2-16,15-6 0 0,0-6 1 15,-1-6 0-15,-2-4-1 16,-8-6 0 15,-4-3-2-31,-6 6 1 0,-11-6-12 16,-14-6 0-16</inkml:trace>
  <inkml:trace contextRef="#ctx0" brushRef="#br2" timeOffset="130298.86">25023 17635 10 0,'7'10'5'0,"0"-20"0"15,-7 10 6-15,3-3-9 16,-3 3 1-16,0 0-1 16,0 0 1-16,0-3-4 15,-3 0 0-15,-4 0 3 16,-4-3 1-16,0-1-2 15,-3 4 1-15,-3 0 0 16,-4 0 0-16,-8 0 0 0,8 3 0 16,0 0 0-16,-4-3 1 15,4-1-1-15,-4 4 0 16,1-3-1-16,-1 0 0 16,0 0 0-16,-3 3 0 15,0 3-1-15,0 3 1 16,3 4-1-16,4-4 1 15,0 4-1-15,-1-1 0 16,1 3 0-16,-3-2 1 16,2 2-1-16,-2 1 0 0,-1 3 0 15,-3-4 0 1,3 1 0-16,0-4 1 16,1 1-1-16,-1 2 0 0,4 1 0 15,3-1 0-15,1 1 0 16,2-4 1-16,1 1-1 15,4 2 0-15,-1 1 0 16,1-1 1-16,-1 4-1 16,-3 0 0-16,0 2 0 15,0-5 0-15,0-1 0 16,-1-2 0-16,5-1 0 16,-1-2 0-16,1-1 1 15,-1 0 0-15,4-3 0 16,0 7 0-16,4-7 0 15,-5 0 1-15,5 6-1 16,-4 4 0-16,3-1-1 16,1 1 0-16,3-4 0 0,0 4 0 15,0-1 0-15,0 1 0 16,0 3 0-16,3-1 0 16,1 1 0-16,3 0 1 15,0 2-1-15,0 1 1 16,4 3-1-16,3-3 0 15,-4 3 0-15,4-3 1 16,-3-3-1-16,3-1 0 31,-3 1-1-31,-1-4 1 0,1 4 0 0,-1-3 0 16,5-1 0-16,-1 1 0 0,0-1 0 16,3 4 0-16,1-4 0 15,0 1 0-15,-1 0 0 16,1-1 0-16,0 1-1 15,-1-1 1-15,1 4-1 16,0-4 1-16,-1-5 0 16,4 2 0-16,4 1 0 15,-4-4 1-15,-7 3-1 16,4 4 1-16,0-1-1 16,-1 1 1-16,1-1-1 15,3 1 1-15,4-1-1 16,6 1 0-16,-2 3-1 15,-1-7 1-15,0 0 0 16,4 4 0-16,-4-4-1 0,0 4 1 16,1 3 0-16,-1-1 0 15,4-2 0-15,-1-1 0 16,1 1 0-16,-7-10 0 16,-4 3-1-16,0-9 1 15,0-3-1-15,0 0 1 16,1-4 0-16,-1-2 0 15,0-1-1-15,0 1 1 16,0-1 0-16,-3-3 0 16,3 1 0-16,0-4 0 15,0 0 0-15,1 0 0 16,-1 7-1-16,0-4 1 0,0 0 0 16,0-2 0-16,0-4 0 15,1 0 1-15,-5-7-1 16,1 4 1-16,3 0-1 15,-3 3 1-15,-4-6 0 16,0 3 0-16,0-3-1 16,0 0 1-16,-3-4 0 15,-1 4 0-15,1 3 0 16,-4-6 0-16,0-1 0 16,0-2 0-16,0 9 0 15,-3-4 0-15,-1 1 0 16,-3-3 0-16,-3-1-1 15,-1 1 0-15,-3 3 1 16,0 0 1-16,0 6-2 16,-4 3 1-16,1 6-1 15,-4 1 1-15,-8-4-1 16,1 0 1-16,-3 1-1 16,-8-1 0-16,4 4 0 15,-1-4 0-15,-6 0 0 0,0 4 1 16,0 2-5-16,-1 1 1 15,5-1-10-15,-1 1 0 16</inkml:trace>
  <inkml:trace contextRef="#ctx0" brushRef="#br2" timeOffset="135374.81">20218 6657 20 0,'10'16'10'0,"-6"34"-3"16,-1-35 10-16,1 7-16 16,-1 7 0-16,1 8 1 15,-4 7 0-15,0 0-2 16,0 9 1-16,0 1 1 16,-4 8 0-16,1 11 0 15,-1 8 0-15,1 4 0 16,3 9 0-16,0 6 0 15,3-3 0-15,1 16 0 16,6 6 1-16,1 1-1 16,0 2 0-16,-8 3 0 0,4 10 0 15,4 0-1-15,-4 0 1 16,0 12-2-16,3 7 0 16,5 9 0-16,2 3 1 15,1 7-1-15,3 12 0 31,18 103 0-31,-7-31 0 16,-8-25 0-16,-3-12 0 16,-6-16 0-16,-1-1 0 15,-4-5-1-15,-6-7 1 0,3 4-1 16,-7-1 0-16,0 10 0 16,0 3 0-16,0-3-1 15,0 6 1-15,0-6-1 16,0-13 1-16,0 0 1 15,0 0 0-15,-4-2 0 16,1-7 1-16,3-4 0 16,0-5 0-16,0-4 1 15,0 7 0-15,0-4 0 16,0-9 0-16,0 0 0 16,0-15 1-16,0 2-1 15,-4-15 0-15,1 0-1 16,-1-3 1-16,1-10-3 15,-4 0 1-15,-4-15-2 16,0 2 0-16,1-5 0 16,-4-4 1-16,0 1-2 0,0-4 1 15,-4-12 1-15,7 2 1 16,1-2 0-16,-1 6 0 16,1-3 0-16,-1 9 0 15,-3-9 0-15,3 0 0 16,1-1-1-16,-1 1 1 15,1-3-2-15,-5-4 1 16,-2 4-1-16,3-13 0 16,-7 0-1-16,3-3 0 15,4 0 1-15,-4 0 1 0,8-3-4 16,-1-9 0-16,0-4-4 16,-3-16 0-1</inkml:trace>
  <inkml:trace contextRef="#ctx0" brushRef="#br2" timeOffset="139907.22">1139 8319 34 0,'-21'22'17'0,"21"-6"-10"0,0-16 18 15,0 0-24-15,11-7 1 0,-1-5 1 16,8-20 1-16,3-5-3 16,11-10 0-16,7-13 2 15,0-3 1-15,10-12-1 16,0-13 0-16,11-6-2 16,0-12 1-16,0-1-2 15,0-3 1-15,-7-3-1 16,4 13 1-16,-8 3-1 15,-10 9 0-15,-7 13 0 16,6 9 1-16,-16 6-1 16,-1 10 1-16,-4 13-1 15,-6 11 0-15,0 14 0 16,-4 15 0-16,-14 13 0 16,7 18 1-16,-7 7-1 15,3 15 0-15,-7 13 0 16,-6 13 0-16,3 18 0 15,-4 1 0-15,-3 5 0 16,3 4 1-16,8-16-1 0,-1-3 1 16,0-6 0-16,1-19 0 15,10-10-1-15,-7-9 0 16,7-13-1-16,-4-2 1 16,4-1-5-16,-7-12 0 15,7-6-7-15,0-7 1 16,0-12-4-16,0-10 0 15</inkml:trace>
  <inkml:trace contextRef="#ctx0" brushRef="#br2" timeOffset="140140.84">1418 7776 48 0,'0'13'24'0,"18"-7"-20"16,-15-6 46-16,15-3-46 16,3 3 0-16,11-6 1 15,7 0 0-15,10 6-8 16,8-7 0-16,-8-2-1 16,-7 3 0-16,-10-1-14 15,-4-2 1-15</inkml:trace>
  <inkml:trace contextRef="#ctx0" brushRef="#br2" timeOffset="140602.26">2321 7582 61 0,'0'3'30'0,"11"-3"-33"0,-1 0 47 15,19 0-43 1,2 0 0-16,8-3-2 0,-3 0 1 16,2 0-6-16,-2 0 1 15,-15 3-12-15,0-4 1 16</inkml:trace>
  <inkml:trace contextRef="#ctx0" brushRef="#br2" timeOffset="140789.94">2297 7801 47 0,'-4'38'23'0,"25"-10"-15"0,-14-21 32 0,4-1-40 16,10 0 1-16,7 0-1 16,4-2 0-16,0-11-4 15,7-2 1-15,3-1-12 16,4-5 0-16</inkml:trace>
  <inkml:trace contextRef="#ctx0" brushRef="#br2" timeOffset="141439.71">2999 8366 48 0,'21'47'24'0,"0"16"-18"0,-14-48 34 0,-3 7-40 16,6 0 1-16,8 0 2 15,3-3 1-15,0-3-5 16,7-7 1-16,11 1 2 16,-7-10 1-16,7-7-2 15,3-12 1-15,7-6-2 16,1-6 1-16,-4-13-2 16,-4-15 1-16,-14-7 0 15,-7-13 0-15,-3-12 1 16,-4-15 0-16,-14-13 0 15,0-7 1-15,-3-9 0 16,-4 0 0-16,-4 4-1 0,4 8 1 16,3 7-2-1,4 4 1-15,4 8 0 16,3 10 0-16,0 6 0 0,7 19 1 16,-3 13-2-16,-1 15 1 15,8 13-5-15,0 18 1 16,3 13-6-16,-4 13 1 31,5 6-11-31,-12 3 0 16</inkml:trace>
  <inkml:trace contextRef="#ctx0" brushRef="#br2" timeOffset="141955.34">3828 8758 58 0,'10'-19'29'0,"-13"-12"-36"0,3 24 46 0,-7-2-39 0,-4 0 0 15,0 2 0-15,-10 4 0 16,-7 3 0-16,7 10 1 16,-7 8-1-16,7 11 0 15,3 5 0-15,0 4 0 16,8 3 0-16,6-7 0 0,-3-6-1 16,14-9 1-16,14-6 0 15,8-13 0-15,9-13 0 16,-6 1 1-1,-4-7-2-15,-3-6 1 0,0-7-13 16,-1-8 0-16,-2 5-2 16,2-9 0 15</inkml:trace>
  <inkml:trace contextRef="#ctx0" brushRef="#br2" timeOffset="142822.75">4075 6152 52 0,'3'6'26'0,"4"16"-32"0,-7-15 50 0,0 2-44 16,0 0 1-16,-7 4 0 16,4-1 0-16,3-5-2 15,-7 12 1-15,3-4 0 16,4 4 1-16,4 0-1 16,3-3 0-16,3-1-3 15,4-5 1-15,0-4-5 16,1-6 1-16,2-3-9 15,4-10 1-15</inkml:trace>
  <inkml:trace contextRef="#ctx0" brushRef="#br2" timeOffset="142970.79">4265 6114 34 0,'0'4'17'0,"-10"33"-6"0,2-24 22 16,5 9-27-16,-4 3 1 15,-4 3 2-15,1 16 1 16,-8 6-14-16,4 16 1 16,0-7 4-16,0 4 0 15,3 3-16-15,-6-19 0 16</inkml:trace>
  <inkml:trace contextRef="#ctx0" brushRef="#br2" timeOffset="144050.91">4494 8015 35 0,'0'47'17'0,"4"0"-3"0,3-32 14 0,-7 11-25 16,0 11 1-16,4-5 0 16,-1 2 1-16,1 1-6 15,3-1 1-15,-7-3 4 16,10-6 0-16,-10-6-1 16,11-3 0-16,-8-10-1 0,11-6 1 15,8-12-2 1,-8-7 1-16,3-19-2 0,1-15 0 15,3-4 0 1,-7-5 0-16,0-13-1 0,-3-7 1 16,-8-3-1-16,5-6 0 15,-8-3 0-15,0 0 0 16,0 0 0-16,-8 3 1 16,5 0-1-16,-8 10 1 15,8 9 0-15,3 3 0 16,3 3 0-16,1 9 1 15,3 4-1-15,4 9 1 0,-11 7-1 16,10 8 0-16,-6 7-1 16,10 7 1 15,7 5 0 16,0 1 0-32,7 3 0 1,4-1 0 0,7 1 2-16,14 0 0 0,14-1 1 0,7-2 0 0,32 3 0 0,31 3 1 15,26 3-1-15,24 3 1 0,7 0-3 0,24-3 1 0,1-6-2 0,17-1 0 0,-3-5-1 0,11-7 1 0,6-3-1 16,1 10 0-16,6-4-2 16,1 0 1-16,3 7-1 15,-21-1 0-15,-22 14-2 31,-13-4 0-31,-32 15-3 16,-39 17 0-16,-21 5-9 0,-36 4 1 0</inkml:trace>
  <inkml:trace contextRef="#ctx0" brushRef="#br2" timeOffset="144757.07">5465 7228 49 0,'0'9'24'0,"-15"44"-17"0,15-37 37 0,-10 6-44 15,-1 16 1-15,1 9 0 16,-8 15 1-16,7 10-3 16,1 7 1-16,-1-7 0 15,1 0 0-15,6-12-5 16,1-13 1 0,6-6-10-16,4-13 1 0,4-19-3 15,6-9 0-15</inkml:trace>
  <inkml:trace contextRef="#ctx0" brushRef="#br2" timeOffset="145003.44">5690 7736 49 0,'11'28'24'0,"17"-28"-22"0,-17-3 47 15,6 3-47-15,-6 0 0 16,10 3 0-16,11 0 0 0,14-3-4 16,0 0 0-16,-8 0-2 15,-2 0 1-15,-5-6-12 16,-2-7 0-16,-15-9-1 16,3 0 0-16</inkml:trace>
  <inkml:trace contextRef="#ctx0" brushRef="#br2" timeOffset="145163.29">5888 7369 39 0,'0'22'19'0,"0"62"-17"0,0-62 35 0,0 7-34 16,0 11 1-16,0 4 0 15,0 6 0-15,0 4-9 0,0-4 0 16,-7-9-7-16,3-10 1 15</inkml:trace>
  <inkml:trace contextRef="#ctx0" brushRef="#br2" timeOffset="145785.97">7091 8109 42 0,'-18'37'21'0,"18"-33"-17"0,0-4 28 0,0-10-29 16,4-12 1-16,-1-6 2 0,1-3 0 16,-4-13-6-16,0-6 0 15,-4-7 5-15,1-6 1 16,-1 1-2-16,4-17 0 15,0 4-1-15,7 0 1 16,4 3-3-16,-1 9 1 16,5 6-2-16,2 7 0 0,4 13-2 15,1 12 0-15,-1 12-3 16,0 0 1 0,-4 13-3-16,1 10 0 0,-7 9-6 15,-4 6 1-15,-7-3-4 16,-7 12 0-1</inkml:trace>
  <inkml:trace contextRef="#ctx0" brushRef="#br2" timeOffset="145985.49">6914 7783 47 0,'0'3'23'0,"29"-9"-23"16,-15 6 42-16,7 0-42 15,14-4 1-15,-7-5-1 0,8 3 1 16,-1-1-4-16,0-2 0 16,1 9-11-16,-12-19 1 15</inkml:trace>
  <inkml:trace contextRef="#ctx0" brushRef="#br2" timeOffset="146213.97">7571 7087 54 0,'0'28'27'0,"10"34"-26"15,-10-58 43-15,4 8-44 16,-4 7 0-16,0 6-2 15,3 3 1-15,-3 0-3 16,0 1 1-16,0-1-8 16,0-6 1-16,7-10-6 15,0-8 1-15</inkml:trace>
  <inkml:trace contextRef="#ctx0" brushRef="#br2" timeOffset="146484.25">7930 7237 47 0,'11'31'23'0,"-22"29"-17"0,4-51 42 0,-3 7-46 0,-11 6 1 15,3 6 1-15,-3 7 0 16,0 5-5-16,-4 11 1 15,7-1 3-15,-6 13 0 16,10 2-2-16,-4 11 1 16,7-4-4-16,8-6 0 15,3-10-5-15,3-9 0 0,4-9-12 16,7-23 1-16</inkml:trace>
  <inkml:trace contextRef="#ctx0" brushRef="#br2" timeOffset="146718.81">8206 7651 60 0,'-7'34'30'0,"-32"10"-34"15,28-25 50-15,-6 3-46 16,-5 6 0-16,1 1 0 15,0 5 1-15,0 10-3 16,3-3 1-16,-3-7-5 16,3-2 0-16,8-10-10 15,3-13 0-15</inkml:trace>
  <inkml:trace contextRef="#ctx0" brushRef="#br2" timeOffset="146931.79">7973 7692 20 0,'17'22'10'0,"12"18"7"0,-19-27-1 15,4 6-12-15,4 6 0 0,3 0 4 16,7 3 0-16,4 0-11 16,0 1 0-16,0 2 5 15,-4-6 0-15,0-3-7 16,-3-6 0-16,-4-7-7 15,0-12 1-15</inkml:trace>
  <inkml:trace contextRef="#ctx0" brushRef="#br2" timeOffset="147220.87">8428 7403 53 0,'7'32'26'0,"14"43"-33"0,-10-59 52 16,-1 5-43-16,4 11 1 16,4 5 2-16,0-5 1 15,-8 5-8-15,-3 7 1 16,0 0 3-16,0 0 0 15,-10 3-7-15,-11 0 0 16,-11 0-13-16,-14-6 1 16</inkml:trace>
  <inkml:trace contextRef="#ctx0" brushRef="#br2" timeOffset="147734.09">6844 7156 37 0,'3'-48'18'0,"-6"36"0"0,3 12 18 16,0 0-32-16,0 0 0 15,0 6 5-15,-11 4 1 16,1 5-11-16,-4 4 0 16,-8 6 7-16,-2 16 1 0,-1 9-2 15,0 16 0-15,1 25-4 16,3 9 1-16,3 7-3 15,4-1 1 17,10-2-4-32,1-7 0 0,10-12-3 0,7-10 1 0,11-18-9 15,-1-10 1-15,15-19-5 16,0-6 1 15</inkml:trace>
  <inkml:trace contextRef="#ctx0" brushRef="#br2" timeOffset="148271.04">8622 7168 48 0,'25'41'24'0,"24"-38"-24"0,-28 9 41 0,4 17-41 16,3 5 0-16,0 20-1 16,-3 5 1-16,-4 10-1 15,-7 16 1-15,-7 9-1 16,-7 9 1-16,-10-2-4 31,-1-4 1-31,-3-19-10 0,0-6 0 16,-11-15-1-16,11-10 1 0</inkml:trace>
  <inkml:trace contextRef="#ctx0" brushRef="#br2" timeOffset="148707.37">9024 7177 45 0,'14'16'22'0,"-3"-13"-19"0,-8-3 44 0,4-3-44 16,4 3 0-16,0-6 1 15,3 0 0-15,-7-1-5 16,7 7 0-16,3 0 4 15,1 0 1-15,0 3-2 16,-4 1 0-16,-4 2-1 16,-6-9 0-16,-4 3-1 15,-7 3 0-15,0 6-1 16,-4 7 0-16,4 6-1 16,0 6 1-16,-3 0 1 0,6 4 1 15,-3 2 0-15,7 1 1 16,-4-4-2-16,8-3 1 15,7-9-2-15,10-3 1 16,14-7-9-16,0-6 1 16,8-15-10-16,-5-7 0 15</inkml:trace>
  <inkml:trace contextRef="#ctx0" brushRef="#br2" timeOffset="149336.62">10862 6751 48 0,'-21'16'24'0,"7"21"-17"0,7-24 34 15,0 18-40-15,0 7 1 16,0 12 1-16,3 6 1 16,0 17-4-16,4 14 1 15,-3 7 3-15,3 4 0 16,3-7 0 0,1-16 0-16,0-12-1 15,-1-13 0 1,1-13-2-16,-4-12 0 0,0-9-2 0,-4-3 1 0,-3-7-1 15,0-6 0-15,-7-6-1 16,-11-1 0-16,-3-2 0 16,-7 0 0-16,-4 2 0 15,0 7 0 1,0 7 0 0,0 5 1-16,4 4 0 0,0 9 1 0,7 0 0 15,-1 3 1-15,12 0 0 16,10-6 1-16,10 0-1 15,11 0 0-15,15 3-4 16,6-6 1-16,11-3-9 16,7-4 0-16,0-18-7 15,7 0 0-15</inkml:trace>
  <inkml:trace contextRef="#ctx0" brushRef="#br2" timeOffset="149605.84">11314 7714 47 0,'-4'50'23'0,"-31"-9"-19"0,24-26 37 15,-6 10-40-15,-5-3 0 16,1 13 0-16,0-1 1 15,3-2-6-15,4-7 1 0,4-3-5 16,3-13 1-16,3-9-8 16,4-19 0-16</inkml:trace>
  <inkml:trace contextRef="#ctx0" brushRef="#br2" timeOffset="149741.03">11035 7604 53 0,'32'78'26'0,"49"38"-26"16,-53-84 47-16,4 18-47 15,7 6 0-15,3 13-8 16,11 10 0-16,0 5-4 16,3 4 0-1</inkml:trace>
  <inkml:trace contextRef="#ctx0" brushRef="#br2" timeOffset="151770.22">31376 5864 36 0,'14'6'18'0,"25"-19"-14"0,-25 7 18 15,7 0-22-15,11-4 0 16,-4 7-1-16,0-9 0 16,-6 5-4-16,-5-2 1 15,-6 9-6-15,-11 0 1 16</inkml:trace>
  <inkml:trace contextRef="#ctx0" brushRef="#br2" timeOffset="151954.97">31330 6083 53 0,'0'6'26'0,"7"1"-31"15,-3-7 51-15,6-4-47 16,4 4 1-16,4 0 0 15,10-6 0-15,4 6-5 16,3 0 0-16,-3-6-10 16,-11-3 1-1</inkml:trace>
  <inkml:trace contextRef="#ctx0" brushRef="#br2" timeOffset="152519.24">31941 6403 45 0,'3'-3'22'0,"25"-57"-17"16,-21 41 31-16,0-21-34 15,-3-7 0-15,-4-16 1 16,-4-9 1-16,-3-13-5 15,0 0 0-15,0 1 3 16,14 12 0-16,0 3-1 16,4-3 0-16,7 15-1 15,-1 16 1-15,4 4-1 16,4 15 1-16,0 19-3 0,-1 3 1 16,-2 15-6-16,-5-2 1 15,-3 6-10-15,-7 3 1 16</inkml:trace>
  <inkml:trace contextRef="#ctx0" brushRef="#br2" timeOffset="152714.1">31785 5989 41 0,'-3'16'20'0,"10"-1"-9"0,-4-12 28 0,4 1-37 16,8-4 0-16,-1 3 0 15,3 3 1-15,4-6-4 16,11 0 0-16,3-3-3 16,11 0 0-16,-3-4-11 15,-5-8 1-15</inkml:trace>
  <inkml:trace contextRef="#ctx0" brushRef="#br2" timeOffset="152970.28">32456 5826 42 0,'0'34'21'0,"-7"-5"-14"0,-1-23 27 16,-2 6-34-16,-4 1 1 15,-7 0 0-15,-4 18 0 16,0-6-1-16,8 3 0 15,-1 10 0-15,4 3 1 16,3-7-2-16,4 1 0 16,0-7-4-16,7-6 0 15,11-3-8-15,6-13 0 16</inkml:trace>
  <inkml:trace contextRef="#ctx0" brushRef="#br2" timeOffset="153179.81">32731 5976 45 0,'0'35'22'0,"-36"21"-19"0,22-49 36 0,-7 8-39 16,-7 10 1-16,-4 1 0 15,0-1 0-15,4 6-2 16,0 3 1-16,3 1-3 15,1-10 1-15,6-6-12 16,11-19 1-16</inkml:trace>
  <inkml:trace contextRef="#ctx0" brushRef="#br2" timeOffset="153407.64">32473 6064 41 0,'18'41'20'0,"7"3"-14"0,-18-32 26 16,3 4-30-16,1 3 0 15,3 0 0-15,0-4 1 16,0-2-7-16,4 6 1 16,-1-4 0-16,1 1 0 0,0-13-9 15,3-9 0-15,0-7-2 16,4-8 1-16</inkml:trace>
  <inkml:trace contextRef="#ctx0" brushRef="#br2" timeOffset="153602.07">32879 5807 62 0,'25'91'31'0,"20"9"-42"16,-34-84 67-16,7 15-57 16,-4 13 0-16,-7 0-7 15,-7 10 1-15,-14 11-6 16,-22 4 0-16</inkml:trace>
  <inkml:trace contextRef="#ctx0" brushRef="#br2" timeOffset="159154.65">2036 10169 27 0,'-29'19'13'0,"26"12"2"0,3-25 13 15,0 1-21-15,0-1 0 16,0-3 4-16,0 0 0 15,0 4-12-15,0-4 1 16,0 0 9-16,3-3 0 16,8 6-4-16,7-6 1 15,-1 3-3-15,15-3 1 0,0-6-7 16,6 0 1-16,12-1-6 16,-8 1 0-16,-3 3-9 15,-4 3 0-15,-10-6-2 16,-7-1 0-16</inkml:trace>
  <inkml:trace contextRef="#ctx0" brushRef="#br2" timeOffset="159350.37">2053 10552 47 0,'0'34'23'0,"14"-12"-20"16,-7-19 44-16,4 0-45 15,10 4 0-15,0-4-1 16,15 0 1-16,2-3-4 16,5 0 0-16,-1-3-8 0,4 0 0 15,-14-1-6-15,-1 4 1 16</inkml:trace>
  <inkml:trace contextRef="#ctx0" brushRef="#br2" timeOffset="159954.57">2900 11423 46 0,'25'47'23'16,"31"-18"-20"-16,-38-20 38 0,-4 0-41 15,14 1 0-15,-7-1 0 16,7-3 0-16,-10-2 0 16,7-4 0-16,-4-4 0 15,4-5 1-15,-11-3-1 16,3-10 1-16,4-7 0 0,-3-11 1 16,-7-11-1-16,-1-5 1 15,-3-16 0-15,4-7 0 16,-11-8-1-16,0-14 1 15,-11-5-1-15,-3-7 1 16,0 6-2-16,4-3 1 16,-8 13 1-16,7 6 1 15,4 13-1-15,4 12 0 16,3 0 0-16,3 7 1 16,4 12-1-16,4 9 0 15,7 10-5-15,-8 6 1 16,4 3-2-16,4 6 1 0,-1 1-2 15,5 6 1-15,-5-1-5 16,-6 10 1-16,3 4-8 16,4 2 1-16</inkml:trace>
  <inkml:trace contextRef="#ctx0" brushRef="#br2" timeOffset="160432.31">3687 11633 57 0,'14'19'28'0,"-4"-34"-31"0,-3 8 46 16,-7-2-42-16,0-10 0 0,0-15 0 31,-10 15-2-31,-8 3 1 0,4 7 1 15,-4 6 0-15,8 3-2 16,-8 12 0-16,4 4-1 16,0 3 1-16,3-1-2 15,8 1 1-15,3 6-1 16,3-3 1-16,4-3 1 16,11-3 0-16,-4-7 0 15,7-6 0-15,-3-3-1 16,3-6 0-1,-3-3-6-15,-8-10 1 0,8-9-6 16,-4-10 0 0</inkml:trace>
  <inkml:trace contextRef="#ctx0" brushRef="#br2" timeOffset="161264.31">3669 9727 54 0,'-4'12'27'0,"8"-5"-32"0,-4-7 50 0,7 3-44 16,-7 0 1-16,0 3-1 15,0 4 1-15,0 2-3 16,0 1 1-16,0 9 0 15,0 6 1-15,0-6-1 16,0 0 0-16,0-7 0 16,0 1 0-16,11 0-1 15,-8-7 1-15,15 1-5 16,-1-7 0-16,5-3-11 16,9-13 1-16</inkml:trace>
  <inkml:trace contextRef="#ctx0" brushRef="#br2" timeOffset="161423.84">3859 9705 47 0,'-3'25'23'0,"-4"100"-9"0,7-96 32 0,-4 8-46 0,-3 10 0 15,4 0-3-15,-1 4 0 16,4-1-5-1,0 0 0-15,-3-16-8 0,13-2 0 0</inkml:trace>
  <inkml:trace contextRef="#ctx0" brushRef="#br2" timeOffset="162280.78">4498 11310 45 0,'7'44'22'0,"4"-3"-14"0,-4-28 35 0,3 2-40 16,-6 4 1-16,3 0 3 15,3 0 1-15,-3-4-10 16,4 1 0-16,0-3 6 16,-1-1 0-16,1-9-3 15,-1-3 1-15,8-9-4 16,-7-7 1-16,-1-12-1 15,1-13 0-15,-1-9 0 16,-3-16 1-16,-3-6-1 16,-4-9 1-16,0-13 1 15,-4-4 0-15,-3-2 0 32,-3-4 0-1,-1 1-1-16,1 6 1 1,3 6 0-16,3 12 1 0,4 14-1 0,4 5 1 0,3 10 0 0,3 9 1 0,4 7-2 0,-3 5 1 0,3 7-1 0,7 10 0 16,0 6-1-16,11 2 1 15,7 8-2-15,3-1 1 16,15 3 1-16,10 0 0 16,-4-3 2-1,25-3 0-15,22-3 0 16,20-3 0-16,29-3 0 0,21-1 0 15,25 4 0-15,20 3 0 16,15 3-2-16,28 0 1 16,7 0-1-16,8 0 1 0,-5 3-2 15,1 3 1 1,-11 4-1 0,0 2 0-1,-21 1-4-15,-28-1 1 16,-14 16-4-16,-36 13 0 0,-28 3-10 0,-35 6 0 15</inkml:trace>
  <inkml:trace contextRef="#ctx0" brushRef="#br2" timeOffset="162952.54">5479 10520 48 0,'-11'19'24'0,"0"-10"-15"0,11 4 34 0,-3 6-40 0,-1 12 0 16,-6 10 0-16,10 12 0 15,-7 16-5-15,7 3 1 16,-4 4 2-16,4-4 0 15,0-6-6-15,0-23 0 16,0-2-10-16,11-9 1 16,-1-14-3-16,-3-5 0 15</inkml:trace>
  <inkml:trace contextRef="#ctx0" brushRef="#br2" timeOffset="163194.57">5740 10969 43 0,'17'6'21'0,"8"3"-19"16,-18-12 39-16,7 0-40 15,11 0 1-15,-4-6 0 16,18 2 1-16,0-2-5 15,3 3 1-15,-3-1-4 0,0 1 0 16,-15 0-9-16,1-7 0 16</inkml:trace>
  <inkml:trace contextRef="#ctx0" brushRef="#br2" timeOffset="163406.43">5867 10508 42 0,'-4'22'21'0,"11"40"-15"0,0-37 30 0,-7 7-33 15,0 9 0-15,-7 9 0 16,7 9 1-16,0 10-7 16,0 7 0-16,7-4-4 15,-7-6 0-15,-7-23-8 16,7-11 1-16</inkml:trace>
  <inkml:trace contextRef="#ctx0" brushRef="#br2" timeOffset="164094.1">6974 10693 56 0,'0'6'28'0,"4"-9"-28"0,3 3 50 0,11 0-46 0,-4 3 0 0,14 3 1 16,4-3 1-16,7 1-8 16,6-1 1-16,5 0 4 15,-4-3 1-15,-8 6-3 16,-6-3 1-16,-7-3-3 16,-15 0 1-16,-6 6-2 15,-8 1 1-15,-6 2-3 16,-1 1 1-16,-10-1-1 15,4 3 0-15,-1 1-1 16,4 0 0-16,3 2 0 16,1 1 1-16,3 3 1 15,7 0 1-15,7-1 1 0,7 1 0 16,7 9 2-16,7-2 0 16,0-1 1-16,1-7 0 62,-5-2-1-62,1-3 1 16,-11-1-2-16,-3 4 1 15,-4 6-1-15,-7 6 1 0,-21 3-3 0,-8-2 0 0,-13-7-6 0,3-4 1 0,4-5-9 16,0-4 1-16</inkml:trace>
  <inkml:trace contextRef="#ctx0" brushRef="#br2" timeOffset="164590.49">7521 10548 59 0,'-7'7'29'0,"21"-14"-32"0,-14 7 51 16,11-3-46-16,-1-3 1 31,22-3 3-31,-7 9 0 15,3 3-7-15,-3-3 0 16,-4 0 4-16,-3 3 0 16,-4-3-2-16,-4-6 1 15,-10 6-3-15,0 3 0 16,-3 6-1-16,-4 7 0 0,0 3 0 16,-4 6 1-16,1 0 0 15,6-3 1 1,4-3 1-16,11 3 0 0,-4-4 1 15,7 1 0-15,7-9-1 16,7-7 0 0,11-3-5-16,-7-3 1 15,-1 3-17-15,-6-7 1 0</inkml:trace>
  <inkml:trace contextRef="#ctx0" brushRef="#br2" timeOffset="165355.57">9959 10617 45 0,'18'10'22'0,"-4"9"-9"15,-14-16 21-15,3 3-33 16,1 0 1-16,-1 7 1 15,-3-1 0-15,0 10-3 16,-3 13 0-16,-1 2 2 16,1 17 0-16,3-4 0 15,-7 6 0-15,7 7-1 16,7-3 1-16,-4-13-1 0,1-13 1 16,-1-6 0-16,1-2 0 31,-1-8 0-31,-3-5 0 0,-3-7-1 0,-4-3 1 15,0-6-2-15,-11-3 1 16,-3-3-1-16,-7-4 1 16,-11-3-2-16,0 1 1 15,4 2-2 1,-1 4 0-16,1 6 0 0,0 3 0 16,0 6 0-16,3 6 1 15,4 7 0-15,7 3 0 16,6 0 2-16,8 6 1 15,7 4-1-15,11 5 1 0,7-2-2 16,3-4 0-16,14-3-3 16,-3 4 0-16,14-10-5 15,-1-10 1-15,1-9-11 16,7-12 1-16</inkml:trace>
  <inkml:trace contextRef="#ctx0" brushRef="#br2" timeOffset="165600.91">10657 11060 47 0,'-3'28'23'0,"-22"-19"-18"0,15 1 34 15,-8 8-37-15,-7 11 0 16,-3-1 1-16,-4 6 1 15,1 7-5-15,2 6 0 16,1 0 1-16,0-9 0 16,10-10-6-16,4-12 0 15,4-10-10-15,6-19 1 16</inkml:trace>
  <inkml:trace contextRef="#ctx0" brushRef="#br2" timeOffset="165789.57">10280 11047 23 0,'0'-25'11'0,"18"12"9"0,-8 26 4 0,11-1-18 0,8 4 1 16,6 19 3-16,11 5 1 0,7 14-15 15,0 8 1-15,-4 1 2 16,-7 9 1-16,-3-12-13 16,-7 3 0-16</inkml:trace>
  <inkml:trace contextRef="#ctx0" brushRef="#br2" timeOffset="167520.56">2074 12998 48 0,'-7'9'24'0,"7"7"-14"0,0-16 25 16,7 3-32-16,-7 0 0 16,11-3 0-16,7-3 1 31,17-13-6-31,4 4 0 16,-1-1-2-16,1 0 1 15,-7 4-13-15,-4-7 1 16</inkml:trace>
  <inkml:trace contextRef="#ctx0" brushRef="#br2" timeOffset="167697.84">2138 13283 44 0,'17'25'22'0,"15"-22"-24"15,-18-6 28-15,-3-6-29 16,10-4 0-16,0 0-19 16,-3-5 1-16</inkml:trace>
  <inkml:trace contextRef="#ctx0" brushRef="#br2" timeOffset="168253.89">2491 13760 39 0,'14'21'19'0,"7"11"-17"0,-3-23 27 0,-1 7-27 16,4 3 0-16,-3 3 4 15,14 3 0-15,-11 0-7 16,7 3 1-16,-7-6 3 16,0 3 1-16,8-6-2 15,-8-3 0-15,7-1-2 16,-7-5 0-16,-3-1-1 15,3-9 1-15,0-3 0 16,-3-6 0-16,3-13 0 16,-10-10 1-16,-1-21 0 31,-3-10 0-31,4-9 1 0,-11-3 0 0,-11-19 0 16,-6-13 1-16,-5-12-1 15,-6 0 1-15,7 0 0 16,0-1 0-16,3 8-1 15,8 11 1-15,-1 7-2 0,11 13 1 16,0 21-1-16,4 7 1 16,6 6-5-16,4 9 0 15,7 13-4-15,-6 9 0 16,2 7-5-16,-6 6 0 16,-4 3-7-16,-7 9 1 15</inkml:trace>
  <inkml:trace contextRef="#ctx0" brushRef="#br2" timeOffset="168778.74">3281 13988 53 0,'0'-3'26'0,"7"0"-32"0,-7 3 48 16,0-6-42-16,0 0 0 16,-7-1 0-16,3 4 0 15,-13 3-1-15,6 0 1 16,-7 6-2-16,4 4 0 15,0 2-3-15,0 7 1 16,4 3-1-16,-1 6 1 16,4-3-1-16,7 1 0 0,7-8 3 15,7-5 0-15,7-4 3 16,7-12 0-16,1-6-1 16,-1-7 1-16,-3-3-5 15,-8 4 1-15,1-26-7 16,-4-6 1-16</inkml:trace>
  <inkml:trace contextRef="#ctx0" brushRef="#br2" timeOffset="169378.23">3260 12298 46 0,'-11'10'23'0,"22"-10"-22"0,-11 0 42 0,0 3-42 0,0 3 1 0,3 3-1 16,-3 4 1-16,-3 0-3 15,3 2 1-15,0 7 1 16,0-3 0-16,0 3-2 15,0 0 1-15,10 0-4 16,8 0 0-16,-8 0-4 16,12-10 1-16,-5-5-6 15,8-7 1-15,0-7-2 16,-1-5 0-16,-6-10 2 31,-117 53 12-31,216-100-1 16,-107 41 1-16,-6 9 7 15,3 7 0-15,-7 12 4 16,0 3 0-16,0 6-4 0,0 10 0 16,-7 6-2-1,3 3 1-15,4 10-4 16,0 3 1-16,4 3-5 0,3-1 0 16,-4 1-10-16,4-9 0 15</inkml:trace>
  <inkml:trace contextRef="#ctx0" brushRef="#br2" timeOffset="169993.62">3736 13527 41 0,'11'73'20'0,"3"5"-16"15,-7-56 30-15,3 9-31 16,-3 1 1-16,4-7 0 16,-8-3 1-16,4-4-7 15,-7-2 0-15,4-3 5 0,3-4 1 16,-7-3-3-16,4-2 0 16,3-8 0-16,-7-14 0 15,3-11-1-15,4-5 1 16,0-16-2-16,-3-4 1 15,-4-11-1-15,0-14 1 16,-4-6-2-16,-10-9 0 16,0 0 0-16,-7-6 1 15,3-7-1-15,-3 10 0 0,3 9 0 16,8 10 1-16,6 18 0 16,4 13 1-16,11 16-1 15,3 9 1-15,14 13 0 16,11 5 0-16,0 8 2 15,14 2 0-15,3-3 1 16,4-3 1-16,11-6-1 16,6-7 1-16,15 1-3 15,-4-4 0-15,-7 0-6 16,-21 4 0-16,-7 2-11 16,-17 4 0-16</inkml:trace>
  <inkml:trace contextRef="#ctx0" brushRef="#br2" timeOffset="170344.69">4124 13098 48 0,'0'19'24'0,"4"3"-21"0,3-16 35 15,-7 6-38-15,3 14 0 0,4-1 1 16,-7 9 0-16,4 7-2 15,3 6 1-15,-7 0-3 16,0 0 1-16,0-3-5 16,3-6 0-16,4-13-8 15,4-16 1-15</inkml:trace>
  <inkml:trace contextRef="#ctx0" brushRef="#br2" timeOffset="170640.08">4547 13101 44 0,'11'-25'22'0,"-11"-3"-28"15,-4 15 37-15,-3 7-32 0,-7 0 1 16,-3 6 0-16,-5 6 1 16,-6 10-1-16,7 2 1 31,-7 39-7-31,14-7 1 15,7 0 0-15,7-6 0 16,7-6 3-16,14-10 0 16,0-12 5-16,11-13 0 15,7-13 6-15,-8-5 1 16,-2-4-1-16,-12-9 1 0,-3-4-6 16,-7-12 0-1,-14 0-18-15,-3 4 0 0</inkml:trace>
  <inkml:trace contextRef="#ctx0" brushRef="#br2" timeOffset="171257.78">5274 12496 42 0,'-3'41'21'0,"3"28"-11"0,0-48 24 0,0 5-32 15,3 8 0-15,4 13 1 16,-3 6 1-16,6 13-5 15,4 0 1-15,0-9 3 16,4-4 0-16,-11-12-1 16,4-10 1-16,-1-9-1 15,-10-13 0-15,0-6-1 16,-10-9 0-16,-8-3-1 16,0-10 0-16,-10-3 0 15,-7-3 0-15,-4 3-1 16,-10 6 0-1,6 4 0-15,8 6 0 0,3-4-1 16,4 4 1-16,3 9-1 16,8 10 1-16,6 5 0 15,11 4 0-15,11 3-1 16,14 7 0-16,13 2-4 0,8-2 0 16,4-4-9-1,-1-16 0-15</inkml:trace>
  <inkml:trace contextRef="#ctx0" brushRef="#br2" timeOffset="171558.34">5916 12910 60 0,'-18'34'30'0,"-13"4"-35"0,20-19 53 0,-3 6-46 15,-7 6 1-15,-7 13 0 16,-4 0 1-16,0 6-7 16,4 3 1-16,7-2-1 15,0-11 0-15,3-15-11 16,7-15 0-16,8-26-4 15,3-12 1-15</inkml:trace>
  <inkml:trace contextRef="#ctx0" brushRef="#br2" timeOffset="171716.47">5510 12816 27 0,'-10'-38'13'0,"27"35"6"0,-6 12 16 0,10 13-29 0,0 13 0 15,18 9 3 1,0 12 1-16,7 7-13 0,7 6 0 15,7-3 6-15,0-4 1 16,0 1-13-16,-18-10 1 16,-3 4-8-16,-11-1 0 15</inkml:trace>
  <inkml:trace contextRef="#ctx0" brushRef="#br2" timeOffset="174863.63">2036 15290 42 0,'0'6'21'0,"17"-12"-17"16,-6 3 21-16,-1-4-22 0,19-2 0 16,2-4-4-16,12 1 1 15,3 2-11-15,-4 4 1 0,-3-3-2 16,-11 3 1-16</inkml:trace>
  <inkml:trace contextRef="#ctx0" brushRef="#br2" timeOffset="175090.81">2025 15707 55 0,'49'12'27'0,"32"-24"-41"15,-63 6 55-15,14-7-65 0,7-6 1 16,-11 0-4 0,4 4 1-16</inkml:trace>
  <inkml:trace contextRef="#ctx0" brushRef="#br2" timeOffset="175746.28">2970 16224 52 0,'29'47'26'0,"6"-9"-34"16,-21-26 51-16,0 7-42 16,7 6 0-16,4 4 2 15,7 5 1-15,-4-3-4 0,-3 1 1 16,-1-4 2-16,-2-3 0 16,2-6-1-16,1-3 1 15,-4-10-2-15,-7-9 0 16,4-13-2-16,-1-12 1 15,-2-10-1-15,-1-9 0 16,-4-16-1-16,-10-15 1 16,-10-10 0-16,-8-9 0 15,7 0 1-15,-6-7 0 16,-4 1-1-16,-1-4 1 0,12 16 1 16,3 4 0-16,14 11 0 15,-4 17 0-15,15 12 0 16,3 12 0-16,7 13 1 15,22 7 1-15,-1 2-2 16,11 4 1-16,21 2-1 16,18-2 1-16,3-4-2 15,4 4 0-15,-14 3-7 16,-4-1 0-16,-7 4-11 16,-14-9 0-16</inkml:trace>
  <inkml:trace contextRef="#ctx0" brushRef="#br2" timeOffset="176104.99">3609 15741 62 0,'0'10'31'15,"0"18"-37"-15,0-9 49 0,0 3-43 16,0 6 1-16,0 10-1 15,0 9 0-15,0 6-3 16,0 7 1-16,0-4-5 16,0-6 0-16,0-9-9 15,7-16 0-15</inkml:trace>
  <inkml:trace contextRef="#ctx0" brushRef="#br2" timeOffset="176420.08">3986 15939 46 0,'29'-10'23'0,"-15"-8"-20"15,-7 8 35-15,-7 1-37 0,0-1 0 16,0 1 0-16,-11 3 0 16,-10 3-1-16,3 6 0 15,-10 6-1-15,0 7 0 16,-4 3-4-16,0 9 1 15,4 6-3-15,7 4 0 16,0 3-1-16,10 3 1 16,11-7 5-16,4-5 1 15,13-10 6-15,5-10 1 16,9-12 3-16,15-12 0 16,-3-7 0-16,-5-3 0 0,1-13-5 15,-18-2 1-15,1-1-11 16,-5 4 0-16,-6-1-10 15,-18-3 0-15</inkml:trace>
  <inkml:trace contextRef="#ctx0" brushRef="#br2" timeOffset="176902.01">5073 15870 39 0,'-11'25'19'0,"-20"0"-17"15,20-16 24-15,-3 7-23 16,-7 6 0-16,-7 3 2 16,-4 3 1-16,0 4-8 15,-7 5 1-15,11 1 3 16,7-3 0-16,0-7-4 16,10-3 1-16,-7-6-9 15,15-4 0-15,-4-15-4 16,3-12 1-16</inkml:trace>
  <inkml:trace contextRef="#ctx0" brushRef="#br2" timeOffset="177122.96">4713 15751 34 0,'0'3'17'0,"21"47"-14"0,-14-37 30 15,4 12-29-15,10 6 0 16,0 7 0-16,11 6 1 15,3-1-7-15,8 1 0 16,-5 3 1-16,1-6 0 16,-7-3-12-16,-4-13 1 15</inkml:trace>
  <inkml:trace contextRef="#ctx0" brushRef="#br2" timeOffset="177696.98">5570 14534 19 0,'-10'-31'9'0,"-1"18"20"0,11 13 0 0,0 6-22 16,-7 10 1-16,4 9 4 16,3 7 0-16,0 15-16 15,0 15 1-15,0 10 10 16,0 26 1-16,0 8-5 16,3 23 0-16,-3 9-2 15,0 6 0-15,-3 10-2 16,-4-1 1-16,3 1-5 15,1-10 1-15,3-12-8 16,0-13 1-16,3-19-7 16,8-9 1-16</inkml:trace>
  <inkml:trace contextRef="#ctx0" brushRef="#br2" timeOffset="178177.45">6167 16782 47 0,'0'-12'23'0,"3"-10"-20"15,-3 16 38-15,-3-4-41 16,3 1 1-16,-11 3 0 15,-7 2 0-15,-3 8-1 16,0 5 0-16,-7 13 1 16,-7 0 0-16,10 9-2 15,-3 7 0-15,6 3 0 16,12-1 0-16,-1 1-1 16,11-6 1-16,11-20 0 0,3-8 1 15,11-14 1-15,-4-15 0 16,4-6-1-16,-1-13 1 15,-6-15-14 1,3-16 0-16</inkml:trace>
  <inkml:trace contextRef="#ctx1" brushRef="#br2">780 11790 0,'3'6'16</inkml:trace>
  <inkml:trace contextRef="#ctx0" brushRef="#br2" timeOffset="179002.08">5962 14155 48 0,'3'9'24'0,"8"4"-15"15,-7-10 24-15,3 3-33 16,-7 3 1-16,-7 4 0 15,3 3 0-15,1 2-2 0,-5 11 1 16,1 2 0-16,7-3 1 16,-7 0-1-16,7 4 0 15,7-4-1-15,0-3 0 16,8-6-5-16,2-10 1 16,1-9-10-16,7-9 1 15</inkml:trace>
  <inkml:trace contextRef="#ctx0" brushRef="#br2" timeOffset="179183.5">6149 14026 34 0,'0'25'17'0,"7"32"-6"0,-7-39 21 0,0 14-27 16,-7 15 0-16,3 0 1 15,-3 12 0-15,-3 4-9 16,-1-10 1-16,1 7 0 15,-12-4 0-15,5-5-12 16,-11-11 0-16</inkml:trace>
  <inkml:trace contextRef="#ctx0" brushRef="#br2" timeOffset="180037.31">3112 14841 43 0,'10'0'21'0,"-3"-9"-11"0,-7 9 30 0,0 3-37 16,-7 3 0-16,4 7 4 15,-4 9 1-15,-4 9-9 16,-7 7 0-16,-13 9 5 15,-12 6 0-15,-6 10-2 16,-11 6 1-16,-7 16-3 16,3 9 0-16,8 9-2 15,14 4 0-15,3 2-1 16,7-2 1-16,14 0-4 16,8-16 0-16,13-4-1 15,15-8 0-15,10-10-3 16,14-6 1-16,15-13-6 15,-8-6 0-15</inkml:trace>
  <inkml:trace contextRef="#ctx0" brushRef="#br2" timeOffset="180623.79">5115 14744 33 0,'-21'13'16'0,"18"15"-9"0,3-19 24 0,10 10-27 0,-6 9 0 16,6 1 3-16,4 8 1 15,1 10-9-15,6 3 1 16,0 13 5-16,4 16 1 15,-1 15-3-15,4 9 1 16,-6 13-3 0,-8 19 0-16,-4 0-2 0,-17 0 0 15,-3-1-3-15,-11-11 0 16,-18-7-9-16,-18-19 1 0,4-9-4 16,-3-16 0-16</inkml:trace>
  <inkml:trace contextRef="#ctx0" brushRef="#br2" timeOffset="181198.46">6914 15585 55 0,'-3'3'27'0,"14"-10"-31"0,-4 4 53 0,7-3-47 15,7 0 0-15,18-4 0 16,-8 7 0-16,12-3-4 16,3-3 1-16,-4-1-4 15,-7 1 1-15,-10 2-13 16,-4-2 1-16</inkml:trace>
  <inkml:trace contextRef="#ctx0" brushRef="#br2" timeOffset="181351.07">6883 15854 56 0,'21'22'28'0,"39"-22"-36"0,-32-3 43 15,11-3-45-15,3 3 0 16,1-1-17-16,-1-8 0 16</inkml:trace>
  <inkml:trace contextRef="#ctx0" brushRef="#br2" timeOffset="181946.5">7662 16221 44 0,'11'75'22'0,"10"-24"-22"16,-10-36 32-16,-1 4-29 15,4 6 1-15,8-3 2 0,-12-6 0 16,8-1-7-16,-4 1 0 15,0-3 4-15,0-7 1 16,-3 0-3-16,6-6 0 16,-6-9-1-16,-1-10 0 15,5-16-1-15,-1-2 0 16,7-20-1-16,-14-8 1 31,0-20 0-31,0-12 1 0,-3-10-1 16,-4-3 1-16,-4-9 0 15,1 3 0-15,-1 13 0 0,0 2 1 0,4 13-1 16,8 16 1-16,2 16 0 16,4 12 1-16,7 19-1 15,8 12 1-15,9 10 0 16,5 6 0-16,3 4 2 16,14-4 1-16,14-6-2 15,0-7 1-15,25-2-1 16,3-4 0-16,0 3-4 15,-7 4 0-15,-17 6-9 16,-18 6 0-16,-14 0-9 16,-25 3 0-16</inkml:trace>
  <inkml:trace contextRef="#ctx0" brushRef="#br2" timeOffset="182756.73">8287 15657 64 0,'0'40'32'0,"10"-2"-40"15,-10-22 54-15,4 9-46 16,-4 9 1-16,0 7-1 16,-4 6 1-16,4 3-3 15,-10 4 1-15,3 2-5 16,0 4 1-16,3-16-10 16,1-7 0-16,6-15-2 15,11-12 0-15</inkml:trace>
  <inkml:trace contextRef="#ctx0" brushRef="#br2" timeOffset="183098.69">8682 15760 47 0,'14'-3'23'0,"-3"-10"-28"0,-11 13 46 16,-4-3-41-16,-3 3 1 0,-14 0 0 15,0 3 0-15,-4 10-2 16,-7 3 1-16,0 9-3 16,4 6 1-16,-4 7-6 15,8 9 1-15,10-6-2 16,0 2 1-16,14-2 4 16,7-6 1-16,10-4 6 15,4-18 0-15,11-10 6 16,11-10 1-16,-5-5-1 15,1-19 1-15,-4-1-5 16,-6-9 0-16,-8-2-10 16,-7 2 1 15,0-3-11-31,-3 0 0 31</inkml:trace>
  <inkml:trace contextRef="#ctx0" brushRef="#br2" timeOffset="183363.16">9105 15757 74 0,'-3'3'37'0,"10"13"-49"0,-4-13 69 0,1 0-58 15,-4 7 1-15,0-4-11 16,3-3 1-16,-3 6-4 16,-3-15 0-16</inkml:trace>
  <inkml:trace contextRef="#ctx0" brushRef="#br2" timeOffset="183851.95">9737 15346 42 0,'-7'10'21'0,"-4"-7"-7"0,8 0 19 0,-1 0-30 16,-7 3 1-16,4 4 2 15,0 9 1 1,0 6-8-16,-3 3 1 0,-1 6 5 16,4 10 0-16,-4 3-2 15,4-9 1-15,7 0-2 16,0-4 0-16,7-6-2 15,4 0 0-15,7-12-3 16,10-13 0-16,7-6-7 16,4-3 0-16,10-16-9 15,-10-9 0-15</inkml:trace>
  <inkml:trace contextRef="#ctx0" brushRef="#br2" timeOffset="184031.5">10026 15205 43 0,'-11'19'21'0,"-3"47"-7"0,7-44 29 16,-3 12-40-16,-8 7 1 15,0 12 2-15,-10 16 0 16,-4 3-8-16,4 7 1 16,0 18 3-16,3 6 0 15,4-5-8-15,3-4 1 0,8-10-13 16,3-27 1-16</inkml:trace>
  <inkml:trace contextRef="#ctx0" brushRef="#br2" timeOffset="184470.39">10478 15870 69 0,'-4'16'34'0,"15"-4"-35"0,-4-12 57 16,10 6-56-16,11-2 1 15,11-4-1-15,7 0 1 0,4 0-3 16,2-4 0-16,1 4-6 16,-3-3 0-16,-4-6-12 15,3-4 0-15</inkml:trace>
  <inkml:trace contextRef="#ctx0" brushRef="#br2" timeOffset="184903">11797 15538 57 0,'14'3'28'0,"-3"-3"-25"0,-11 0 41 0,0 0-43 0,-4-7 1 16,-7 4-1-16,-6 3 1 16,-15 0-2-16,-7 3 0 15,-7 7 1-15,-6 9 1 16,-5 9-3-16,8 6 1 16,-4 20-4-16,7 11 0 15,4 17-4-15,10 12 1 31,14-6-1-31,15-13 0 0,6-3 4 0,15-18 0 16,17-17 5-16,22-21 1 16,17-7 4-16,7-21 1 0,-11-20 1 15,-6-12 1-15,-11-15-2 16,-14-13 0 0,-15 6-3-16,-13 3 1 0,-11 0-11 15,-14 4 1-15,-11-1-14 16,-7 16 0-16</inkml:trace>
  <inkml:trace contextRef="#ctx0" brushRef="#br2" timeOffset="185470.42">12954 15785 56 0,'-4'22'28'0,"19"-22"-26"15,-12 0 40-15,15-6-40 16,10 0 1-16,11-4-1 15,10 1 1-15,4 3-6 0,-4-1 0 16,-3 1-3-16,-10 6 1 16,-12-6-12-16,-13 6 0 15</inkml:trace>
  <inkml:trace contextRef="#ctx0" brushRef="#br2" timeOffset="185640.84">12936 16252 40 0,'74'-6'20'0,"50"-9"-39"16,-89 5 25-16,15-12-18 15,3-6 1-15</inkml:trace>
  <inkml:trace contextRef="#ctx0" brushRef="#br2" timeOffset="186012.43">14125 15425 58 0,'-7'15'29'0,"-7"17"-38"0,11-20 59 15,-1 4-50-15,-3 6 0 16,-4 6 0-16,-6 7 1 15,-4-4-1-15,-4 10 0 16,0 9 1-16,4 0 0 16,7 3 0-16,7 1 1 0,10-4-2 15,8-9 1-15,10-13-4 16,0-13 1-16,11-11-6 16,7-14 0-16,10-9-10 31,1-15 1-31</inkml:trace>
  <inkml:trace contextRef="#ctx0" brushRef="#br2" timeOffset="186207.9">14404 15415 30 0,'0'-3'15'0,"-11"38"-3"0,8-17 15 0,-8 4-21 0,-3 16 1 0,-7 9 1 15,-11 6 1-15,-3 13-12 16,0 16 0-16,-1 12 7 15,8 3 1-15,0-3-6 16,0-3 1-16,3-22-13 0,4-9 1 16,3-26-3-16,4-12 0 15</inkml:trace>
  <inkml:trace contextRef="#ctx0" brushRef="#br2" timeOffset="186899.86">14781 16478 35 0,'18'50'17'0,"7"-15"-10"0,-18-26 29 16,0-2-34-16,3-4 1 15,1-3 1-15,3-10 0 16,4-5-6-16,-1-10 1 15,5-7 3-15,-5-5 0 16,-3-7-1-16,-3-16 0 16,-1 1 0-16,-2-17 0 15,-5 4 0-15,-3-6 0 16,-3 6-1-16,-1 6 1 16,-3 0-1-16,0 6 1 0,3 1 0 15,1 15 0-15,3 6 0 16,7 10 1-16,11 6 0 15,10 6 0-15,4 4 1 16,6 2 1-16,19-2-1 16,10-1 0-16,14-5-1 15,7 2 1 1,-3 3-4-16,-4 7 1 16,-11 6-8-16,-13 3 0 15,-15 0-11 1,-21 7 1-16</inkml:trace>
  <inkml:trace contextRef="#ctx0" brushRef="#br2" timeOffset="187151.05">15346 15951 54 0,'-4'63'27'0,"1"0"-33"0,3-41 41 15,-4 6-35-15,1 7 0 0,-4-1-4 16,0 10 1-16,-4 3-2 16,4-6 1-1,3-10-10-15,4-15 1 0</inkml:trace>
  <inkml:trace contextRef="#ctx0" brushRef="#br2" timeOffset="187485.56">15882 16005 53 0,'32'25'26'0,"-15"-28"-30"0,-17 3 47 0,0 0-44 15,-10-3 0-15,-8 6 0 16,-10 0 1-16,0 0 0 16,-7 6 0-16,-4 1-1 15,0 9 1-15,0 12-3 0,4 10 1 16,3-4-2-16,7 7 0 16,11 0 0-16,11-3 0 15,13-7 3 1,11-12 0-16,8-12 4 15,10-26 1-15,13 0 1 0,1-12 1 16,-7-9-1-16,-11-7 0 16,-13 0-3-16,-12 0 0 15,-17-6-15 1,-14-4 1 0,-14 10-4-16,-8 7 1 0</inkml:trace>
  <inkml:trace contextRef="#ctx0" brushRef="#br2" timeOffset="188206.57">16559 15870 37 0,'85'-53'18'0,"10"-63"-18"0,-77 78 29 0,-4-15-24 0,-7-10 0 16,-3-15 4-16,-11-1 0 16,-18-9-11-16,-21-3 0 15,-25-9 7-15,-6 9 1 16,-22 3-4-16,-24 4 0 16,-15 8-2-16,-7 17 0 15,-24 15-1-15,-7 19 1 16,-25 19-1-16,-15 6 1 0,1 21-2 15,-11 11 1-15,18 9 0 16,4 12 0 0,10 3 0-16,21 16 0 0,11 4 0 15,17 8 1-15,18 14 0 16,25 8 0-16,20-2-1 16,22 12 1-16,32 0-3 15,35 0 0-15,32 6-2 16,32-12 0-16,38 0 0 15,32-1 1-15,43 4 1 16,27-9 0-16,26-1 4 16,13-9 1-16,11 3 1 15,0-15 1-15,-3-13 0 16,-22-16 1-16,-10-15-1 16,-11-22 0-16,-24-32 0 0,-15-28 0 15,-17-37 0-15,-18-36 0 16,-32-24-1-16,-42-19 0 15,-35-15-4-15,-46-16 0 16,-32-7-14-16,-42-6 0 16,-43 10-2-16,-13 31 0 15</inkml:trace>
  <inkml:trace contextRef="#ctx0" brushRef="#br0" timeOffset="200323.18">3023 9407 26 0,'7'6'13'0,"4"-21"-10"16,-4 11 13-16,-7-5-14 15,11 0 0-15,-1-4 2 16,1-3 1-16,-1 1-6 16,8-1 1-16,-4 0 3 15,7 1 0-15,4-4-1 16,7 0 0-16,-1-3-1 15,8-3 1-15,11-3-1 16,-1 0 0-16,4-1-1 16,-7 4 1-16,-7 3-1 15,10 4 1-15,-7 5-1 0,-3 4 1 16,3 2-1-16,-3 4 1 16,0 3-1-16,3 0 1 15,4 0-1-15,-3 0 0 16,-1 0 0-16,4 0 0 15,-7 0 0-15,-4-3 0 16,4 9 0-16,0 4 0 16,-1-4-1-16,1 7 1 15,0 2-1-15,0 1 1 16,3-4-1-16,-3-2 1 0,10-1-1 16,-6-6 0-16,6-3 0 15,0-3 0-15,-6 3 0 16,13-3 1-16,-3-3-1 15,4 0 0-15,-5 2 1 16,5-2 0-16,3 3 0 16,-7-3 1-16,3 3-1 15,-6-4 0-15,3 1 0 16,3-3 0-16,4-4 0 16,3-3 0-16,4 1-1 15,4-4 1-15,-4 3 0 16,-7 1 0-16,-7 8 0 15,0 4 0-15,3 6 0 16,4 7 0-16,0 5 0 16,7 1 0-16,-7 3 0 15,0-3 1-15,0 2-1 16,-7-2 1-16,4-3-1 0,3-4 0 16,-1 0 0-16,5-2 0 15,-4-4 0-15,-4-3 0 16,4 0 0-16,0 0 0 15,-7-3 0-15,-3-4 0 16,3-2 0-16,-1 0 1 16,5-4-2-16,-1-3 1 15,1 1 0-15,3-4 1 16,3 3-1-16,1 1 0 16,-11 2 0-16,3 7 0 0,4 3 1 15,11 6 0-15,-8 3-1 16,8 3 0-16,3 1 0 15,0-1 1-15,-7 1-1 16,3-1 0-16,12 0-1 16,-12-5 1-16,4 2 0 15,0 0 0-15,4-3 0 16,-11 0 0-16,7-6 0 16,14-3 0-16,-10 0 0 15,7-10 0-15,3-3 0 16,0 0 0-16,-7 4 0 15,0-1 0-15,-3 4 0 16,-4 2 0-16,0 10 0 16,0 0 0-16,-3 10 0 15,-1-4 1-15,-6 0-1 16,-4 3 0-16,-4 4 0 0,11 0 0 16,-7 2 0-16,7-5 1 15,0 2-1-15,4 4 0 16,-8 0 0-16,-6-1 0 15,-1 1 1-15,8-7 0 16,-1 1-1-16,-3-10 1 16,4 3 0-16,6-3 0 15,-3 3 0-15,-3-3 0 16,-8 3 0-16,1-3 0 16,3 3 0-16,-1-3 0 15,1 0 0-15,7 0 1 16,-3-3-1-16,-1 0 0 0,-3 0-1 15,-10-7 1-15,3 1-1 16,0 0 0-16,3 5 0 16,-3-2 0-16,3 3-3 15,-6 0 1-15,-8 3-8 16,-7 0 0-16,-13 0-3 16,-8 12 1 77</inkml:trace>
  <inkml:trace contextRef="#ctx0" brushRef="#br0" timeOffset="203040.14">6989 11684 28 0,'17'-10'14'0,"4"-2"-7"16,-10 5 15-16,7 1-20 15,3 6 0-15,14 0 1 16,0-3 0-16,11 3-5 16,7 0 1-16,4-9 1 15,-1-7 1-15,4-3-4 16,-7 7 0-16,-4 2-8 15,-10 4 1-15</inkml:trace>
  <inkml:trace contextRef="#ctx0" brushRef="#br0" timeOffset="203356.49">7183 11925 30 0,'17'3'15'0,"15"-12"-12"16,-18-1 22-16,4 4-26 15,10-3 1-15,4 2-1 16,-1-2 1-16,8 3-5 15,7-4 0-15,0 4-4 16,3-6 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9T00:34:01.5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9T00:34:17.642"/>
    </inkml:context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2790 4346 38 0,'0'34'19'0,"4"4"-11"0,3-29 20 16,-7 7-28-16,0 12 0 16,0-3 0-16,0 13 1 15,0 12-2-15,0 7 1 16,-7 5 0-16,3 10 0 16,4-9-1-16,-10 0 1 15,-1-16-2-15,4-6 0 16,-3-7-8-16,-1-12 1 15,4-6-2-15,7-32 0 16</inkml:trace>
  <inkml:trace contextRef="#ctx0" brushRef="#br0" timeOffset="256.1">2713 4224 49 0,'28'-4'24'0,"21"-21"-30"0,-27 10 50 0,9-7-44 15,15 6 0-15,4-9 0 16,3 9 0-16,3 4-5 0,-3 2 1 15,-4 1-10-15,-10-1 1 16</inkml:trace>
  <inkml:trace contextRef="#ctx0" brushRef="#br0" timeOffset="494.72">2932 4779 49 0,'17'34'24'0,"15"-37"-18"0,-21 0 38 0,6 3-43 16,-6-3 1-16,10 0-1 16,7-4 1-16,-7 4-4 15,1 0 0-15,-1 0-6 16,-4 9 0-16,1-3-8 15,3 0 0-15</inkml:trace>
  <inkml:trace contextRef="#ctx0" brushRef="#br0" timeOffset="795.73">3489 5007 56 0,'-11'16'28'0,"4"25"-32"0,7-32 49 15,0 1-46-15,0 2 1 16,0 1-1-16,0-4 0 0,7-2-5 16,-3-7 1-16,3-10-10 15,0-9 0-15</inkml:trace>
  <inkml:trace contextRef="#ctx0" brushRef="#br0" timeOffset="992.28">3471 4700 40 0,'7'16'20'0,"4"-10"-16"16,-11-6 26-16,0 0-29 16,0 0 0-16,0 0 0 15,7 3 0-15,4 0-6 16,-1-3 0-16,1 4-7 15,-1-1 1-15</inkml:trace>
  <inkml:trace contextRef="#ctx0" brushRef="#br0" timeOffset="1336.47">3662 5007 28 0,'3'10'14'0,"8"6"-5"0,0-16 15 16,-8 0-24-16,4 0 0 16,4 0-1-16,-8-7 1 15,4-2-1-15,0 3 1 0,4 2-2 16,3-14 0-16,-3 2-1 16,-1 0 0-16,4 4 0 15,-3 2 0-15,-1 4 1 16,1 6 1-16,0 9 3 15,-8 1 1-15,4-4 1 16,0 4 0-16,4 2 0 16,-1 1 0-16,5 5-2 15,2-8 1-15,1 2-3 16,-4 1 1-16,0-4-5 16,7 4 1-16,-7-7-7 15,4-6 0-15</inkml:trace>
  <inkml:trace contextRef="#ctx0" brushRef="#br0" timeOffset="1846.06">4374 4437 41 0,'11'9'20'0,"0"35"-21"0,-4-38 34 16,-7 10-31-16,0 6 1 0,3-9 2 16,-3 2 1-16,7 10-7 15,-7-3 0-15,0 3 4 16,0 0 0-16,0-3-2 15,0-3 0-15,0-6-2 16,0-4 1-16,0 1-1 16,-10-7 0-16,3 0 0 15,-4-6 0-15,-7 3 0 16,4-3 1-16,-10-4-1 16,2 7 1-16,1-3-1 15,0 6 1-15,0 4 0 16,3 2 0-16,1 10 0 15,3 6 1-15,3 9 0 16,4 1 0-16,3-10 1 16,4-3 1-16,0 0 0 15,11-7 1-15,10-5-1 0,7-4 1 16,8-6-2-16,-1 6 1 16,-10-2-8-16,-1-4 0 15,-3-10-12-15,1 1 0 16</inkml:trace>
  <inkml:trace contextRef="#ctx0" brushRef="#br0" timeOffset="3107.07">6100 4343 48 0,'7'31'24'0,"-7"7"-17"0,0-29 24 16,-7 13-31-16,3 9 0 15,-3 16 0-15,0 13 1 16,-7 18-3-16,3-2 1 16,-6 11-3-16,-1-8 1 15,4-1-4-15,-4-15 1 0,4-3-8 16,-4-20 0-16</inkml:trace>
  <inkml:trace contextRef="#ctx0" brushRef="#br0" timeOffset="3841.47">5521 5145 47 0,'39'4'23'0,"49"-51"-23"15,-63 28 42-15,10-3-42 0,4-22 1 16,10-3-1-16,11-3 1 16,4-13-2-16,3 0 1 15,3-9 0-15,1 3 1 16,-15 13-2-1,-3 2 1-15,-14 14-1 0,-7 18 1 16,-4 6-3-16,-10 7 0 16,-11 24-1-16,-4 13 0 15,-6 7-1-15,-4 12 1 16,-1 3 0-16,-2 7 0 16,-8-1 2-16,8-3 1 15,3-12 1-15,3-6 1 0,-3-7 0 16,7-6 1-16,7 0-1 15,-3-13 0-15,3 1 0 16,3-4 0-16,1-3-1 16,-1 0 1-16,-3 0-1 15,4 0 0-15,3 1 0 16,4-1 0-16,3 0 1 16,-3 0 0-16,3 3 0 15,0 4 0-15,4-1 1 16,-4 4 0-16,0-4 1 15,0-3 0-15,0 7 0 16,4-13 1-16,-4 0-2 16,-3-13 1-16,3 7-2 15,-7 0 1-15,0-4-2 16,-3 1 0-16,-1-7 0 16,1 10 0-16,-11 3-1 0,0-3 0 15,0 2 0-15,-7 4 0 16,0-6 0-16,0 9 1 15,0 7 0-15,3 8 0 16,1 11 1-16,3-1 0 16,7 0 0-16,3-3 0 15,11 0-1-15,4-3 1 16,7-6-2-16,-4-10 0 16,4-3-5-16,0-6 0 15,6-6-9-15,-6-10 1 16</inkml:trace>
  <inkml:trace contextRef="#ctx0" brushRef="#br0" timeOffset="4412.6">8481 4851 43 0,'-14'15'21'0,"-7"1"-20"0,13-16 32 16,-2 3-33-16,-1 3 1 15,-6-6 0-15,3 10 1 16,-1 2-3-16,1 4 1 16,0 0 1-16,0-4 0 15,4 7 0-15,2-3 0 16,5-1-1-16,3-2 1 0,7-4-1 15,4-5 0-15,3-1 1 16,3-3 0-16,1-3 0 16,0-4 0-16,6 1 0 15,-6-3 0-15,0 5 0 16,-1-8 0-16,-3 6-1 16,0 3 1-16,-3 3-1 15,0 6 1-15,-1 3-1 16,-3 1 1-16,0-1-1 15,0 0 1-15,0 1-4 16,4-4 1-16,7 0-5 16,-11 4 0-16,7-7-8 15,-4-3 0-15</inkml:trace>
  <inkml:trace contextRef="#ctx0" brushRef="#br0" timeOffset="4683.72">8774 5064 39 0,'7'6'19'0,"-4"-12"-11"0,-3 3 29 16,4-13-36-16,-4 0 0 15,-4 7 1-15,4-13 1 16,-3 0-3-16,-1-6 0 16,1 3 2-16,3 3 0 15,-4 0 0-15,4 6 0 0,4 4-1 16,3 2 1-16,3 1-1 15,4-1 1 1,4 1-2-16,3 3 0 0,4 0-4 16,0-1 1-16,6 4-7 15,-10 3 0-15,1-3-6 16,2-6 1-16</inkml:trace>
  <inkml:trace contextRef="#ctx0" brushRef="#br0" timeOffset="4937.33">9193 4750 44 0,'11'-6'22'0,"-7"6"-19"16,-4 0 37-16,0 0-40 15,-4 0 1-15,-10 3 0 16,0 3 0-16,0 7-2 16,0-4 1-16,-1 7 1 15,-2 6 0-15,3 9 0 16,0-2 0-16,7-1 0 0,3-3 0 15,4 3 0-15,0-6 0 16,11-3-1-16,3-7 1 16,14-2-2-16,4-10 0 15,-1-10-8-15,5 10 0 16,-8-15-6-16,7-7 0 16</inkml:trace>
  <inkml:trace contextRef="#ctx0" brushRef="#br0" timeOffset="5343.4">10721 3841 52 0,'-18'44'26'0,"-3"53"-21"0,14-62 45 15,0 12-48 1,-4 25 1-16,1 9-1 0,-1 7 1 16,1-3-5-16,-1-1 1 15,1-5 1-15,-1-13 0 16,4-1-5-16,3-5 1 16,1-7-7-16,3-12 1 15,3-22-8-15,4-19 1 16</inkml:trace>
  <inkml:trace contextRef="#ctx0" brushRef="#br0" timeOffset="5705.17">10664 4797 37 0,'4'22'18'0,"10"-9"-5"0,-7-16 26 0,4 3-36 15,3-7 0-15,4 1 2 16,3-3 1 0,10-13-8-1,-6-16 0-15,0 7 4 16,-11 6 0-16,-3 3-2 16,-8-3 0-16,-6 6-2 15,-1 6 1-15,-3 7-1 16,-7 9 1-16,3 4-1 15,1 8 1-15,-1 7-1 16,4 3 1-16,0 10 1 0,3-4 0 16,4 10-1-16,11-10 1 15,0-9-3-15,3 3 1 16,3-15-6-16,1-4 0 16,3-15-6-16,0-10 1 15</inkml:trace>
  <inkml:trace contextRef="#ctx0" brushRef="#br0" timeOffset="6334.63">11053 4760 34 0,'-4'41'17'0,"11"6"-12"0,-7-38 25 0,0-3-30 16,0-3 0-16,0 1-1 15,4-4 1-15,-1 0-1 16,4-7 1-16,0-2 0 15,4-1 0-15,-1 4-1 16,1-10 1-16,3 7 0 16,0 0 0-16,4-1 0 15,-1 7 1-15,5 0 0 16,-1 3 0-16,0 0 0 16,0 0 1-16,0 0-1 15,0 0 1-15,4 0 0 16,-4 0 1-16,1-3-3 15,-1 3 1-15,0-6-1 0,4 2 1 16,-8-5-2 0,1-4 1-16,-4 7-1 0,0 0 0 15,-7 9-1-15,-3 0 1 16,-4 0-2 0,3 10 0-16,-3 3 0 0,4 9 0 15,-1 9 0-15,4-2 0 16,0 15 2-16,-3 6 0 15,3 10 3-15,0 6 1 16,-4-10-1-16,-3 4 1 0,0-7-1 16,0-6 1-16,-7-6-2 15,-7-9 1-15,-3-10-2 16,-4-6 1-16,-4 0-2 16,-3-10 1 15,3-6-1-16,-3-9 1-15,-1 0 0 0,5-13 0 0,-1-3 0 0,7 3 1 0,4 0-1 16,7 0 1-16,7 1 1 16,7-1 1-16,4 6-1 15,7-2 1-15,3-1-3 16,7-9 0-16,4 0-6 16,3-4 0-16,-3-8-7 15,3-16 0-15</inkml:trace>
  <inkml:trace contextRef="#ctx0" brushRef="#br0" timeOffset="6589.88">11832 3894 49 0,'7'32'24'0,"-7"59"-25"0,0-66 44 16,-7 15-43-16,4 20 0 16,-4 6 0-16,-4 12 0 0,0 1-1 15,-3-7 1-15,0-3-4 16,0-13 0-16,4-9-5 16,-1-6 1-16,0-13-6 15,1-9 0-15</inkml:trace>
  <inkml:trace contextRef="#ctx0" brushRef="#br0" timeOffset="7066.51">11550 4600 45 0,'7'6'22'0,"21"-3"-28"15,-14-6 40-15,4-13-31 16,7-2 0-16,6-7 1 16,5-4 0-16,-5 10-6 0,-2-9 1 15,-5-3 3-15,-2 3 0 16,-1 3-2-16,0 3 1 16,0 6-1-16,0 7 0 15,0 9 0-15,-7 18 0 16,-3-2-1-16,-4 9 0 15,0 13 0-15,-3-10 1 16,-1-3-1-16,1-6 0 16,-1 6 0-16,1-6 1 15,-1-10-1-15,4-3 0 0,-3-2-1 16,3 2 1-16,0-6 0 16,0-3 0-16,0 0 1 15,4-1 0-15,3 4 1 16,0 0 0-16,4 4 1 15,3 2 0-15,0-3-1 16,7 0 1-16,4 13-2 16,0-4 1-16,-1 1-5 15,-2-4 0-15,-1-2-10 47,-7-7 1-47</inkml:trace>
  <inkml:trace contextRef="#ctx0" brushRef="#br0" timeOffset="7536.01">13748 4402 46 0,'0'25'23'0,"3"-22"-15"0,-3 4 35 0,0-4-41 15,0 3 0-15,-3 0 0 16,-8 4 0-16,-3-4-3 16,-4 7 0-16,1-4 2 15,-4 4 0-15,-1 5-1 16,1-5 0-16,4 6-1 16,3 3 0-16,3 3-3 15,4-3 0-15,3 0 0 16,8-7 0-16,6-5-1 15,8-10 1-15,3-10 0 16,0-5 1-16,1-1 1 16,-1-6 0-16,0-3-10 15,0-3 1-15</inkml:trace>
  <inkml:trace contextRef="#ctx0" brushRef="#br0" timeOffset="7835.59">14019 4741 45 0,'7'-25'22'0,"4"-54"-15"0,-11 48 35 0,-3-22-41 15,-5-19 1-15,1-29 0 16,0 4 0-16,0 9-3 15,0-12 1-15,0 12 1 16,4 7 1-16,6 15-1 16,4 16 1-16,4 18-2 15,-4 7 0-15,7 25-5 16,-3 13 0-16,-1 9-11 16,-3-4 1-1,-10 14-2-15,-4-1 0 0</inkml:trace>
  <inkml:trace contextRef="#ctx0" brushRef="#br0" timeOffset="8003.64">13811 4396 63 0,'14'31'31'0,"32"-31"-38"0,-25 0 68 0,15-6-61 0,-5 6 0 15,12-3-3-15,-1-6 1 16,0 5-4-16,-6 1 0 15,-8-6-13-15,-7 3 1 16</inkml:trace>
  <inkml:trace contextRef="#ctx0" brushRef="#br0" timeOffset="8571.79">16245 4324 40 0,'4'-13'20'0,"-4"13"-4"0,0 0 22 16,-4 3-33-16,-3 7 0 0,-10 12 3 15,-8-3 1-15,-7 15-11 16,-10 7 0-16,-7 22 6 15,-4 9 1-15,-4 22-3 16,4 6 0-16,7 4-4 16,4-7 0-16,7-6-4 15,7-35 0 1,10-12-9-16,7-19 0 16</inkml:trace>
  <inkml:trace contextRef="#ctx0" brushRef="#br0" timeOffset="8793.84">15804 4377 39 0,'25'50'19'0,"7"32"-2"0,-22-63 15 16,1 9-30-16,-4 6 1 15,0 4 0-15,0-3 1 16,4-1-6-16,-4-6 1 15,3-9-2-15,-2-3 1 16,-1-10-6-16,0-9 0 16,0-10-7-16,0-12 0 15</inkml:trace>
  <inkml:trace contextRef="#ctx0" brushRef="#br0" timeOffset="9083.18">16288 4468 62 0,'0'13'31'0,"21"-10"-39"0,-14-3 60 0,7 0-52 15,7 0 0-15,7-3-1 0,1-4 1 16,2 1-5-16,-6 0 0 16,-4 0-12-16,-7-1 0 15</inkml:trace>
  <inkml:trace contextRef="#ctx0" brushRef="#br0" timeOffset="9268.34">16281 4750 53 0,'3'25'26'15,"33"-25"-21"-15,-22 0 37 0,3 0-43 0,8-9 1 0,3 6-1 0,4-7 1 0,0 1-7 16,-1-3 1-16,5-7-10 0,-1-3 1 31</inkml:trace>
  <inkml:trace contextRef="#ctx0" brushRef="#br0" timeOffset="9553.04">17279 4383 55 0,'4'7'27'0,"-11"15"-27"0,-1-25 44 0,-6 6-42 15,-7 12 0-15,-7 10 0 0,-4 13 1 16,-7-3-4-16,-6 15 0 15,2 3 3-15,4 7 1 16,4-4-4-16,10-3 0 16,1-12-6-16,6-13 0 15,11-12-10-15,0-19 0 16</inkml:trace>
  <inkml:trace contextRef="#ctx0" brushRef="#br0" timeOffset="9760.54">16909 4421 39 0,'21'-3'19'0,"4"53"-7"0,-18-34 22 0,3 9-32 15,-3 0 0-15,0 9 1 16,0 4 0-16,7 0-4 16,1 2 0-16,2 8 2 15,1 5 0-15,3-16-3 16,0-5 1-16,-3-7-5 15,-1-9 0-15,1-10-9 16,-7-16 1-16</inkml:trace>
  <inkml:trace contextRef="#ctx0" brushRef="#br0" timeOffset="10181.53">17346 3913 56 0,'4'13'28'0,"3"-10"-28"0,-4-3 49 15,4-7-46-15,0-2 1 16,4-3 0-16,3 2 1 15,7 1-7-15,7 2 1 0,-6 4 4 16,-8-9 0-16,-4 18-3 16,-3-6 0-16,-7 6 0 15,-7 4 0-15,-3 2-1 16,-1 4 1-16,-3 6-1 16,3 0 0-16,4 0 2 15,4 9 0 1,-1 4 0-16,8 2 0 0,6-15 0 15,5 0 0-15,9-3-1 16,4-10 1-16,4-2-2 16,0-7 0-16,-4-7-7 15,-3 4 0-15,-8 0-12 32,-6 0 1-32</inkml:trace>
  <inkml:trace contextRef="#ctx0" brushRef="#br0" timeOffset="10810.27">19375 5007 53 0,'21'13'26'0,"3"-10"-17"0,-20-3 37 16,-1-3-44-16,-3 0 1 16,-7-7 1-16,-3 1 0 15,-4 3-6-15,-4-4 1 16,-3 10 3-16,0 0 1 16,0 7-3-16,-1 5 0 15,5 7-3-15,3 0 1 16,3 3-2-16,8-7 1 15,3 1-1-15,3-6 1 16,8-7 0-16,6-3 0 0,4-3-2 16,4-4 0-16,3-2-10 15,1-4 0 17,-1 1-1-32,0-16 1 0</inkml:trace>
  <inkml:trace contextRef="#ctx0" brushRef="#br0" timeOffset="11123.33">19607 4992 44 0,'0'25'22'0,"0"0"-19"0,4-22 43 0,-1 0-46 16,1 0 1-16,0-3-1 16,-4 0 0-16,3-9-1 15,4-4 1-15,0 1 0 16,0-7 0-16,0-6-1 0,0-3 1 15,4-4 0-15,-1 10 0 16,8-3 0-16,3 13 1 16,0 6-1-16,4 12 1 15,0 10 0-15,0 5 1 16,-1 8-1-16,-3 11 1 16,1 1-2-16,-5-6 0 15,1-1-3-15,3-6 0 16,0-12-8-16,0-6 1 15,1-10-5-15,-5-16 0 16</inkml:trace>
  <inkml:trace contextRef="#ctx0" brushRef="#br0" timeOffset="11784.78">22320 4126 55 0,'-3'10'27'0,"-15"5"-32"0,11-11 51 16,-7 5-45-16,-7-3 0 15,-4 4 1-15,-3-4 0 16,0 3-3-16,3 1 1 0,0-1 1 16,1 4 0-16,2-1 0 15,5 7 0-15,3-3-1 16,3 3 1-16,4-1 0 16,3 7 0-16,4-6-1 15,4 6 1-15,3 7-1 16,0 5 1-1,-17 48-1 1,-1 0 0-16,-7-4-1 16,-6 4 0-16,2-16 0 15,-2-6 1-15,6-13 1 16,8 0 0-16,6-16 2 16,8-2 1-16,6-7 0 15,8-3 1-15,13-7-1 16,12-5 1-16,6-4-2 15,1 0 1-15,-1-6-5 16,-7-6 1-16,-3 3-8 0,-4-3 0 16,-3 3-13-16,-7-10 0 15</inkml:trace>
  <inkml:trace contextRef="#ctx0" brushRef="#br0" timeOffset="12159.16">22733 4681 49 0,'7'-28'24'0,"-25"6"-17"0,11 16 29 0,-7 0-36 15,-3-1 0-15,-8 4 0 16,0 3 1-16,-7-3-1 15,1 6 1-15,-1 10-1 16,-3 6 1-16,6 9-2 16,8 0 0-16,4 7-3 15,13 8 1-15,4-2-2 16,21-6 1-16,4-7-1 16,7-6 1-16,7-13 4 15,-1-12 0-15,-6-13 3 16,-4-9 0-16,-3 0 1 15,-4-3 0-15,-3 0-3 16,-4-13 1-16,0 13-15 0,0 3 1 16,-7 3-2-16,0 3 0 15</inkml:trace>
  <inkml:trace contextRef="#ctx0" brushRef="#br0" timeOffset="12456.99">22987 4976 62 0,'-11'31'31'0,"-17"32"-47"0,18-50 66 0,3-1-51 15,3 7 1-15,-3-3-4 16,3-4 0-16,1-2-3 15,-1-7 1-15,4-3-10 16,0-16 1-16</inkml:trace>
  <inkml:trace contextRef="#ctx0" brushRef="#br0" timeOffset="13660.94">23760 3901 58 0,'3'9'29'0,"22"-3"-40"0,-15-3 61 0,5 0-49 0,-1 4 1 16,7-1 0-16,3 0 1 15,1 7-4-15,-4-10 0 16,15 3 2-16,-1-6 0 16,4-6-1-16,-4 3 1 15,-7 3-2-15,-7 0 1 16,-3 3-2-16,-4 3 1 16,-3 4-1-16,-4 2 1 0,-7 1-1 15,-4-1 0-15,-3 17-1 16,-3 2 1-16,-1 3-2 31,-3 7 1-31,0 9 0 0,0-3 0 16,0-3 0-16,7 6 1 0,3 4 1 15,4 21 0 32,7 7 2-16,7 8 0-31,7-2 0 0,0 3 1 0,-6-16-1 0,-8-12 0 0,-14-6-1 16,-11-4 1-16,-7-6-1 0,-3-3 0 0,-14 0-1 0,-18-3 1 0,-11 2-14 16,-6-5 1-16,6 0 0 0,15-13 1 15</inkml:trace>
  <inkml:trace contextRef="#ctx1" brushRef="#br0">18814 2129 0,'0'0'16,"0"0"-16,0 0 16,0 0-16,3 41 15</inkml:trace>
  <inkml:trace contextRef="#ctx0" brushRef="#br0" timeOffset="16679.7">23491 4427 41 0,'-3'10'20'0,"6"-17"-8"0,-3 7 21 16,0 0-31-16,8-3 1 16,-1 3 1-16,0 0 1 15,3 3-6-15,1 4 1 16,3 2 3-16,0 1 1 16,0 2-2-16,0 1 0 15,4-10-1-15,3 3 0 0,4-6-1 16,3 3 1-16,-3-3-1 15,-4 3 1 1,-7 4-1-16,-7 5 0 0,-11 7 0 16,-6 0 0-16,-8 3-1 15,-3 9 1-15,-11-6-1 16,-3 3 1-16,0 1-1 16,3-4 1-16,7-3 0 15,8 6 0-15,3 0 2 16,3-3 1-16,4 0 0 15,10 0 0-15,8-12 0 16,17-7 1-16,4 0-4 16,7-6 1-16,7 0-10 15,-4 10 0-15,-10 2-10 16,-4 13 0-16</inkml:trace>
  <inkml:trace contextRef="#ctx0" brushRef="#br0" timeOffset="18120.68">24465 7823 40 0,'0'16'20'0,"-3"53"-12"0,-1-47 20 15,-3 19-24 1,-4 12 0-16,1 4 1 0,-8 21 1 16,-6 19-8-16,-1 25 0 15,-3 20 4 1,-1 33 1-16,1 32-3 0,0 28 0 16,3 26-1-16,8 30 0 15,-8 20-1-15,7 21 1 16,1 13 0-16,6 3 1 15,-3 13 1-15,7 6 1 0,0 9 1 16,3 0 0 0,1 26 2-1,-1 2 0-15,-3-18-1 0,-3-10 0 0,-4-22-1 16,-4-15 0-16,4-35-4 16,3-25 1-16,-3-37-3 15,0-29 0 1,0-44-4-16,3-28 1 0,4-28-12 15,7-34 0-15</inkml:trace>
  <inkml:trace contextRef="#ctx0" brushRef="#br0" timeOffset="19036.28">21844 14757 37 0,'42'-3'18'0,"32"-1"-12"0,-52 1 19 16,13-6-22-16,11-1 0 15,10-2 4-15,1-4 1 16,13 1-9-16,11 5 0 16,22-6 6-16,2-2 0 31,19-1-2-31,14 0 0 0,13-3-2 16,11 6 0-16,25 4-1 0,7 6 1 0,15 2-1 15,6 1 1-15,21 0-1 16,4-3 1-16,25 0-1 15,10-4 1-15,18 1-1 16,6 3 1 0,12 2-1-16,-1 4 1 15,-3 7-1-15,25 8 1 0,-4 4 0 16,4 3 0-16,-15-3 1 16,-3-3 0-16,-3-4-1 15,-5-6 1-15,5 4 0 16,-22 2 0-16,-3 4-2 15,-29 0 0-15,-6-1-3 32,-15-5 0-32,-24-7-6 0,-18 10 1 15,-18-7-10-15,-13-6 1 0</inkml:trace>
  <inkml:trace contextRef="#ctx0" brushRef="#br0" timeOffset="19741.06">31161 14358 38 0,'10'-6'19'0,"15"12"-16"15,-21 1 24-15,-1 2-23 16,-3 1 1-16,0-4 1 15,4 3 0-15,-4-9-9 16,0 6 1-16,3-2 6 16,-3-1 0-16,4 0-3 15,3 0 1-15,3 0 0 0,5 3 0 16,2 4-1-16,1 6 0 16,3 2 0-16,4 4 1 15,6-3-1-15,5 0 0 16,3 0-1-16,-1 0 1 15,-9-7-1-15,-5 1 0 16,-10 9-1-16,-7 3 1 16,-7 0-2-16,-7 0 1 15,-7 3-1-15,-3 0 1 16,-8 4-2 0,-7 2 1-16,-3 1-1 46,-4-1 0-46,-3 4 0 0,3-1 1 0,11-5 0 16,7-4 0-16,3-6 2 0,4-3 0 16,0-7 1-16,7-2 1 0,10-7 1 0,11-9 0 15,4-10 0-15,0 0 0 0,-4-12-1 16,-4-10 0-16,-6-9-1 16,-4-6 0-16,-4 0-4 15,-6-1 1-15,-4 1-10 16,-4 3 0-16,-3 3-3 15,-4 9 0-15</inkml:trace>
  <inkml:trace contextRef="#ctx0" brushRef="#br0" timeOffset="20180.09">32441 14716 55 0,'4'25'27'15,"-15"16"-37"-15,4-32 54 0,-10 13-45 0,-12 13 1 0,5 2-1 16,-8 13 1-16,-10 7-2 16,-8-1 1-16,1 1-4 15,7-10 1-15,6-13-10 16,12-15 0-16</inkml:trace>
  <inkml:trace contextRef="#ctx0" brushRef="#br0" timeOffset="20384.24">32237 14810 28 0,'3'97'14'0,"15"4"-2"0,-7-73 12 15,6 3-24-15,8 13 1 16,10 0-5-16,8 0 0 0,-1-10-4 15,-7-9 0-15</inkml:trace>
  <inkml:trace contextRef="#ctx0" brushRef="#br0" timeOffset="21497.74">24052 7936 54 0,'4'3'27'0,"17"13"-29"0,-10-16 51 0,-1 0-48 0,8-3 1 0,0 0 1 15,6 3 0-15,8-6-4 16,10-10 0-16,8-9 2 16,-1-7 0-16,-3 7-1 15,-11-6 0-15,-7-7-1 16,-3 4 1-16,-7-1-2 16,-4 7 0-16,-4 6-1 15,1 0 1-15,-4 10-1 16,0-1 0-16,-3 7-2 15,-4 6 1 1,3 9-1-16,1 10 0 0,-1 3 1 16,-3 6 1-16,0 7 1 15,0 6 0-15,7-4 2 16,0 1 1-16,0-1 0 16,1 4 0-16,2-3 0 0,1-7 1 31,-1-6-1-31,-3-6 0 15,4 0 0-15,-1-10 1 0,1-2 0 0,3-7 0 16,-7-4 0-16,0-5 0 31,-28-10-1-31,-4 7 1 16,-6-1-2-16,-15 1 1 16,-11 5-1-16,-6-2 1 15,-1 3-2-15,-3 3 0 0,4 3-4 16,10 3 1-16,0 6-10 15,0 7 0 1</inkml:trace>
  <inkml:trace contextRef="#ctx0" brushRef="#br0" timeOffset="21891.25">24592 6560 39 0,'7'9'19'0,"-3"10"-13"0,-8-7 26 15,-3 1-30-15,0-10 1 16,-3 10 1-16,-8 12 0 16,-10 12-5-16,-8 4 0 15,-6 16 3-15,-4 18 1 16,4 0-4-16,7 4 0 15,6-7-3-15,5-10 0 0,6-21-10 16,11-22 0-16</inkml:trace>
  <inkml:trace contextRef="#ctx0" brushRef="#br0" timeOffset="22082.45">24236 6528 41 0,'14'10'20'0,"21"40"-11"0,-24-34 30 0,-1 12-39 16,1 6 0-16,0-2-6 15,-4-7 1-15,-4-3-6 16,-3-3 1-16</inkml:trace>
  <inkml:trace contextRef="#ctx0" brushRef="#br0" timeOffset="22972.72">28508 14233 45 0,'4'22'22'0,"-8"41"-15"0,4-41 23 15,0 3-30-15,-4 9 0 16,1 10 0-16,-4 3 0 16,-4 3-3-16,1-3 0 15,3 0-9-15,3-9 1 16,4-16-2-16,4-6 1 16</inkml:trace>
  <inkml:trace contextRef="#ctx0" brushRef="#br0" timeOffset="23403.94">28402 15048 59 0,'-3'13'29'0,"13"-13"-41"16,-3 3 63-16,4 0-51 16,3 0 1-16,11 0 0 15,-1 1 1-15,-2-1-3 16,-1 0 1-16,0 0 0 15,-4 0 0-15,-2 0-1 16,-5 0 1-16,-6 0-2 0,-8 4 0 16,-3 2 0-16,-7 4 0 15,-7-1-1-15,-4-2 1 16,0-1 1-16,4 4 0 16,4 2 1-16,-1 7 0 15,7 0 2-15,8-3 0 16,6 0 0-16,8-3 0 15,10-4 0-15,4-3 0 16,3 1-6-16,-3-7 0 0,-1-3-12 16,-2-9 0-1</inkml:trace>
  <inkml:trace contextRef="#ctx0" brushRef="#br0" timeOffset="24260.87">23961 9012 39 0,'0'6'19'0,"7"4"-5"0,-4-7 23 16,1 0-32-16,3 0 0 16,0 0 4-16,-7-3 1 0,7 0-12 15,11 3 0 1,10 4 8-16,4-4 0 0,10-3-3 16,7 3 0-16,4-3-3 15,4 0 0-15,-4 0-4 16,-8 0 1-16,-9 0-8 15,-12 0 0-15,-17 3-9 16,-14 0 1-16</inkml:trace>
  <inkml:trace contextRef="#ctx1" brushRef="#br0" timeOffset="9201.98">18556 6230 0,'0'0'15,"0"0"-15,0 0 16,0 0-1,0 0-15,0 0 16,0 0 0,0 0-16,0 0 15,0 0-15,0 0 16,0 0 0,0 0-16,0 0 15,0 0 1,0 0-16,0 0 15,0 0 1,0 0-16</inkml:trace>
  <inkml:trace contextRef="#ctx0" brushRef="#br0" timeOffset="25507.4">23093 8501 48 0,'3'0'24'0,"4"0"-13"0,-3 0 25 16,-1 3-34-16,1 0 1 0,0 0 1 15,3 3 0-15,-4 1-4 16,1 2 0-16,-1 7 2 16,-3-1 0-16,0 7-1 15,-3 0 0-15,-1 7-2 16,1-4 1-16,3 0-2 16,0 3 0-16,3-3 0 15,8-3 1-15,3 0-3 16,7-6 1-16,4-7-6 15,3-6 0-15,0-12-7 16,-7-1 1-16</inkml:trace>
  <inkml:trace contextRef="#ctx0" brushRef="#br0" timeOffset="25757.62">23333 8479 57 0,'3'22'28'0,"-13"28"-30"0,6-31 49 16,-3 9-46-16,0 13 0 16,-7 9-1-16,-7 6 1 15,-7 10-4-15,-4 19 0 16,-7 9-13-16,-10 16 1 16</inkml:trace>
  <inkml:trace contextRef="#ctx0" brushRef="#br0" timeOffset="27111.89">24186 14161 52 0,'4'3'26'16,"-4"-16"-27"-16,-4 10 34 0,-3 0-33 16,-7-3 1-16,-3 6 0 0,-8 3 0 15,0 6-1-15,4 1 0 16,-4 9 1-16,4 3 0 15,0 9-2-15,0 10 1 16,3 3-1-16,4 6 1 16,7 3-1-16,11-6 1 15,6-9 0-15,1-7 1 16,6-9 1-16,8-6 1 16,0-7 0-16,3 1 0 15,-3-1 0-15,-1-12 0 16,-2-10-2-16,-1-5 1 0,-4-8-2 15,-6 1 1-15,-4 3-2 16,-7 0 1-16,-7-3 0 16,-4 0 0-1,-6 6 0-15,-4 7 0 0,-1 3 0 16,-2 5 1 0,6 8 0-16,4 8 0 15,0 1 0-15,3 5 0 0,1 4 0 16,3 3 1-16,3 1-1 15,1 2 0-15,3-6 0 16,7-3 0-16,7-7-1 16,10 1 1-16,5-4-1 15,2-6 1 17,1-9-1-32,-4-13 1 0,-3-3 0 15,-4-3 1-15,-3-9-2 63,-8-4 1-48,-2-6-1-15,-8 3 1 0,-8 4-1 16,-2 2 1 0,-4 7-1-16,-11 9 1 0,-7 10-1 0,-3 9 1 0,7 6-2 15,3 10 1-15,0 9-1 0,4 6 1 0,0-6-1 0,7 7 0 16,3-1 0-16,8 3 1 0,3 1 0 0,7-7 0 0,0-6 0 0,11-3 1 15,10-7-1-15,4-5 0 0,-4-7 0 16,0-10 0-16,-3-5 0 16,-1-7 0-1,-2 3 0 1,-1-6 0-16,-4-7 0 0,-2 1 0 0,-8 0 0 16,-4-1 0-16,-3 1 0 15,-3-4 0-15,-8 10-1 16,0 0 1-16,-6 6 0 15,-4 4 0-15,-4 5 0 16,0 7 0-16,1 3 1 16,-5 7 0-1,5 2 0-15,2 13 0 16,-2 9-2-16,-1 13 1 16,0 13-2-16,1 5 0 0,3-8-3 15,10-4 0-15,11-6-10 0,11-16 1 16,10-19-5-16,7-12 1 15</inkml:trace>
  <inkml:trace contextRef="#ctx0" brushRef="#br0" timeOffset="28599.82">28624 9978 41 0,'7'-13'20'0,"8"-28"-14"0,-12 29 32 0,4-1-34 15,0-2 1-15,0-1 3 16,-3 0 0-16,-1 4-10 15,-3-4 1-15,-3 4 6 16,-1 2 0-16,-3 1-3 16,-3-4 1-16,-1 4-2 15,-7-1 0-15,1 4-1 16,-1 0 0-16,0 3 0 16,1 3 0-16,3 0-1 15,0 0 1-15,3 0-2 16,0 0 1-16,4 6-1 0,4 3 1 15,3 4-1-15,7-7 1 16,4 0 0-16,6 1 1 16,8-4 1-16,3-3 0 15,0-6 0-15,1-4 0 16,-5 1 0-16,-3-7 1 16,-3-3-2-16,-4-3 1 15,-3 0-1-15,-4 7 0 16,-7-4-1-16,-4 0 1 15,-6 3-1 1,-4 1 0-16,-4 5 1 0,-3 4 0 16,-4 6 0 15,0 3 0-31,-3 0-1 0,3 0 0 0,1 10 0 0,3 3 1 0,6 6-1 16,1 0 1-16,7-4-1 15,4 4 1-15,6 3 0 16,8-3 1-16,3-3 0 31,7 0 0-31,7-6-1 0,4-4 1 0,0-6 0 16,-4-3 0-16,-3-6-1 15,-8-4 0-15,-2 1 0 16,-8-4 1-16,-4 1-1 16,-3-7 0-16,-7-3-1 15,-4-3 1-15,-3 6-1 16,-3 4 1-16,-4-1 0 15,-8 3 0-15,-6 4 0 0,0 6 0 16,7-3-1-16,3 12 0 16,0 6-1-16,0 4 0 15,8 3 0-15,6 6 1 16,4 3-1-16,7 7 0 31,25 9 3-31,10-10 0 31,4-6 2-15,3-9 0 0,1-6 0-16,-5-10 1 0,-6-10-1 15,-7-8 1-15,-7-4-2 0,-11-6 0 0,-4-6-2 0,-6-4 0 0,-8 4 0 16,-7 6 0-16,1 0-1 16,-8 3 1-16,-3 3 0 15,-4 6 0-15,-3 7 0 16,10 3 0-16,0 6 0 15,4 6 0-15,0 7-1 16,7 6 1-16,7 9 0 16,0 4 0-16,7 6 0 15,14-1 0-15,14-5 0 16,0-13 1-16,8-16-2 16,-1-9 1-16,-3-6-9 15,-15-7 0-15,-3-16-10 16,-3 1 1-16</inkml:trace>
  <inkml:trace contextRef="#ctx1" brushRef="#br1" timeOffset="16434.24">20034 9946 0,'0'0'16,"0"0"-1,-3-3 1,-4-3-1,-7-13 1,-1 10 0,5-1-1</inkml:trace>
  <inkml:trace contextRef="#ctx0" brushRef="#br1" timeOffset="35475.61">22197 13336 25 0,'7'3'12'0,"3"7"-1"0,-6-7 13 16,-1 0-21-16,5 3 0 15,-1 4 2-15,0-1 0 16,3 4-6-16,1 2 0 0,-1 1 5 15,1 0 0-15,0-1-1 16,-1-2 0-16,1 3-1 16,-4-1 1-16,3 4-1 15,1-3 1-15,0 3-1 16,-1-4 0-16,4 1-1 16,-3-7 0-16,3 4-1 15,-3-1 1-15,3 1-1 16,7-4 0-16,-4 4 0 15,-2-4 0-15,2 1 0 16,-3-1 1-16,4 1 0 16,0 5 0-16,3-5-1 15,0-1 1-15,0 0 0 16,0 4 0-16,0 0 0 16,4-1 0-16,0 1 0 15,-1-1 0-15,5 1 0 16,-1 2 0-16,-3-5 0 0,-8-1 0 15,4 4 0-15,1-1 0 16,-1 4 0-16,0 0 1 16,4-1-2-16,3 1 1 15,-3 3-1-15,-4-4 1 16,0 1 0-16,0 0 0 16,4 3 0-16,3-7 0 15,0-2 0-15,0-1 1 16,1 0-1-16,-1-2 0 15,0 5 0-15,0-2 0 16,1 2 0-16,-5 1 0 0,1 2-1 16,-7-2 0-16,3 3 0 15,3-4 1-15,8 4-1 16,0-4 1-16,-4 1-1 16,4 3 1-16,0 2-1 15,-1 1 1-15,1 0-1 16,0-3 0-16,0 3 0 15,-1-7 1-15,1 4-1 16,0-7 1 15,0 1-1-31,-1-4 1 0,1 0-1 0,-11-9 1 0,8 3-1 16,2 0 1-16,-3 0-1 16,1 0 0-16,-1-3 0 15,0 0 1-15,-3 0-2 16,0-4 1-16,-1 1 0 15,1-3 0-15,3-1 0 0,0 1 0 16,1-1 0-16,-5 1 1 16,1-4-1-16,0 4 1 15,-1 0-1-15,1-1 1 16,-4 1-1-16,0-4 0 16,4 4 1-16,-7-4 0 15,-1 1-1-15,5-4 0 16,-1 0 0-16,0 4 1 15,0-4 0-15,0 4 0 16,4-1-1-16,0 4 1 0,-4 2-1 16,0 1 0-16,4-6 0 15,-1-4 0-15,1-3 0 16,0 0 0-16,-1-3 0 16,1-3 0-16,0 3 0 15,-1 4 0-15,1 5 0 16,0 0 1-16,0-2-1 15,-4-4 0-15,0 0 0 16,-3 0 1-16,-1-3-1 16,-3 0 0-16,0 0 0 15,4-3 0-15,0 3-1 16,-1 0 1-16,4-6 0 16,4 3 0-16,0 6-1 15,-4-6 1-15,0 3 0 16,0 10 0-16,1-1 0 15,-1-2 0-15,3-1 0 16,5-3 0-16,-1-3 0 0,4 0 1 16,-1-3-1-16,5 0 0 15,-5 0 0-15,-2 9 0 32,-1-15 0-32,4 3 1 15,-4-4-2-15,4 4 1 16,-4 3-1-16,4 0 1 15,-1 0 0-15,-3 3 0 16,1 0 0-16,-1 0 0 16,0-3 0-16,0 3 0 15,-3-3 0-15,3 9 0 0,4-3 0 16,-4 1 0-16,0-4-1 16,1-4 1-16,-1 1 0 15,-3-3 0-15,-8 3 0 16,1 3 1-16,0 0-1 15,-1-6 1-15,1 3-1 16,3-3 0-16,4-4 0 16,-1 1 1-16,1 3-1 15,0-7 0-15,-1 1 0 16,5-4 1-16,-1 4-1 16,0 5 0-16,4 4 0 15,-4-3 0-15,0-3 0 16,4-4 1-16,0 4-2 15,0-4 1-15,-4-2 0 16,-7-1 1-16,0-6-1 0,4 7 0 16,-4-1 0-16,4-3 0 15,-1 7 0-15,5-4 0 16,-1 7 0-16,0 6 0 16,0-7 0-16,0-2 1 15,1-1-1-15,6-2 0 16,-3 2 0-16,-1 7 1 15,1-3-1-15,0-4 0 16,-4-3 0 15,0 1 0-31,-3 5 0 0,0-2 0 0,-4-1 0 0,0-2 0 16,4-1 0-16,7 7 0 0,-1-1 0 16,1-2 0-16,0-7 0 15,0 4 1-15,3 5-2 16,-3 1 1-16,3-10 0 15,-3 0 1-15,3 1-1 16,-3 2 0-16,-1-3-1 16,5 0 1-16,-5-2 0 15,-6 5 1-15,7 0-2 16,3-3 1-16,0-2 1 16,1-4 0-16,-1 0-1 15,4-1 1-15,-4-5 0 16,0 3 0-16,1 3 0 15,2-9 1-15,1 8-1 16,0 8 0-16,0-4 0 16,-4-3 0-16,-7-3-1 0,1-1 0 15,2-5 0-15,-2 3 0 16,2-4-1-16,12-5 1 16,-8 2 0-16,0-3 0 15,4-3 1-15,0 7 0 16,0-13-1-16,-1-10 1 15,5 1 0-15,3 2 0 16,-4-5-1-16,-7-4 1 0,4-13-1 16,3-2 1-16,11-4-1 15,-3-9 0 1,-1-3 0-16,0-3 0 0,4-4 0 16,0-15 1-16,-3-9-2 15,-1-13 1-15,-10 0 0 16,-4-7 0-16,4-8 0 15,3-4 1-15,-6 6-1 16,6 4 0-16,-3 5 0 16,-4 17 0-16,-3-4 0 15,3 1 0-15,-3 2-2 16,-4 26 1-16,-3-4-5 16,-4 10 1-16,0 3-11 15,-10 16 0-15,-4 18-8 16,3 41 0-16</inkml:trace>
  <inkml:trace contextRef="#ctx0" brushRef="#br1" timeOffset="36195.42">30505 6268 38 0,'-4'-3'19'0,"-17"50"-8"0,14-31 20 0,-11 9-29 16,-3 3 0-16,-7 6 1 15,-4 17 1-15,-3-4-5 16,-11 19 1-16,0 3 2 15,4 3 1-15,7 3-2 16,3 3 1-16,4-12-1 16,6-9 0-16,5-17-5 15,6-11 1-15,4-14-7 16,4-15 0-16,-1-15-5 16,4-11 0-16</inkml:trace>
  <inkml:trace contextRef="#ctx0" brushRef="#br1" timeOffset="36423.11">30127 6205 50 0,'7'7'25'0,"7"18"-25"0,-10-19 46 15,-1 3-45-15,1 10 1 16,0 16 1-16,3-4 0 15,0 7-4-15,3-4 0 16,-3 4 1-16,0 3 1 16,0-13-6-16,0-3 0 15,0-3-11-15,4-16 0 16</inkml:trace>
  <inkml:trace contextRef="#ctx0" brushRef="#br1" timeOffset="36752.21">30582 6459 52 0,'4'3'26'0,"10"1"-23"16,-14-4 39-16,7 0-41 16,4-4 1-16,3 4 0 15,3-3 0-15,5 0-3 0,2 3 0 16,1 0-4-16,-4 0 0 15,-3 3-11-15,-8 0 0 16</inkml:trace>
  <inkml:trace contextRef="#ctx0" brushRef="#br1" timeOffset="36915.04">30536 6660 48 0,'0'19'24'0,"15"-10"-12"0,-8-9 33 0,3 0-45 15,-3 0 1-15,11 0-1 16,7 0 0-16,6 0-4 16,1 0 0 15,-4 0-12-31,1 0 0 0</inkml:trace>
  <inkml:trace contextRef="#ctx0" brushRef="#br1" timeOffset="37396.83">31101 6936 43 0,'0'6'21'0,"18"-34"-11"0,-11 9 26 0,3-3-33 15,-6-18 1-15,3 2 2 16,-4-19 0-16,1-8-8 16,3-11 1-16,3 1 4 15,5 0 1-15,2 0-2 16,4 15 0-16,4 0-1 31,0 7 1-31,-1 9-1 0,1 10 0 0,3 12-2 16,1 19 1-16,-5-1-5 15,-3 1 1-15,-6 6-10 16,-8 7 0-16,-7 6-4 16,-4 2 0-16</inkml:trace>
  <inkml:trace contextRef="#ctx0" brushRef="#br1" timeOffset="37603.94">31115 6566 43 0,'0'25'21'0,"25"16"-3"0,-22-35 37 16,4-6-52-16,4 3 0 15,3-3 0-15,4 0 1 16,3 3-8-16,3-3 1 16,-2 0-4-16,-1-3 1 15,0 0-13-15,0-9 1 0</inkml:trace>
  <inkml:trace contextRef="#ctx0" brushRef="#br1" timeOffset="37952.49">31665 6412 55 0,'0'13'27'0,"-7"6"-27"16,4-10 42-16,-4 4-41 16,-4 9 0-16,-3 0 1 15,-4-1 0-15,-3 8-3 16,-3 5 1-16,-5 10 1 16,5-3 0-16,2 9-1 15,1 0 1-15,7-3-4 0,4-3 0 16,6-12-7-16,8-14 0 15,10-8-7-15,7-20 1 16</inkml:trace>
  <inkml:trace contextRef="#ctx0" brushRef="#br1" timeOffset="38096.33">31821 6522 39 0,'14'38'19'0,"-21"24"-9"0,0-58 28 0,-4 5-36 0,-3 4 0 0,-4 2 2 16,4 7 1-16,-4 6-6 16,-3-3 0-16,-7 7 4 15,-4 2 0-15,4 4-3 16,0 0 0-16,7-13-8 16,3-3 1-16,8-13-9 15,2-9 1-15</inkml:trace>
  <inkml:trace contextRef="#ctx0" brushRef="#br1" timeOffset="38317.75">31683 6676 55 0,'7'28'27'0,"0"13"-28"15,-3-29 46-15,-1 1-45 0,1 2 1 16,-4 11-1-16,0-1 1 16,3 6-2-16,1-6 0 15,3-3-4-15,3-3 1 16,4-7-12-16,1-8 0 16</inkml:trace>
  <inkml:trace contextRef="#ctx0" brushRef="#br1" timeOffset="38584.51">31912 6281 44 0,'4'-4'22'0,"10"20"-14"0,-7-3 29 0,4 12-35 15,3 12 1-15,3 14 0 16,-3-8 1-16,-3 11-6 16,-4 15 1-16,-7-6 2 15,-7 2 1-15,-4 1-5 16,-3-3 1-16,-10 3-5 16,2-4 1-16,-2-11-9 15,-1-14 0-15</inkml:trace>
  <inkml:trace contextRef="#ctx0" brushRef="#br1" timeOffset="38945">32244 6751 58 0,'3'6'29'0,"1"4"-31"0,-4-10 51 0,11 3-46 15,6 0 0-15,4 3 0 16,8 0 1-16,-5 1-6 15,4-1 0-15,-3-3-2 16,-4 0 1-16,-3-3-13 16,-11 3 0-16,0-3-2 15,-17 0 0-15</inkml:trace>
  <inkml:trace contextRef="#ctx0" brushRef="#br1" timeOffset="39083.05">32216 6989 39 0,'14'16'19'0,"3"-10"-15"0,-10-6 33 16,8 0-36-16,2 3 1 15,4 1-3-15,8-4 1 16,2 3-7-16,1 0 0 31,3-6-5-15,4-4 0-16</inkml:trace>
  <inkml:trace contextRef="#ctx0" brushRef="#br1" timeOffset="39353.75">32882 6710 45 0,'11'22'22'0,"-15"10"-19"0,1-23 39 0,-8 3-40 0,-3 7 0 0,0 13 0 15,-7 8 0-15,-7 1-3 16,7-9 0-16,-15 21 1 16,1-3 1-16,0-6-7 15,3-10 1-15,7-8-10 16,8-17 1-16</inkml:trace>
  <inkml:trace contextRef="#ctx0" brushRef="#br1" timeOffset="39567.96">32657 6776 38 0,'35'53'19'0,"0"20"-8"0,-28-48 24 16,4 3-34-16,-1 13 1 15,1-1 0-15,-4-5 1 16,4 6-4-16,-1 6 0 0,1-7 0 16,-4-5 1-16,0-10-6 15,-7-12 1-15,0-13-9 16,0-10 1-16</inkml:trace>
  <inkml:trace contextRef="#ctx0" brushRef="#br1" timeOffset="39979.11">33034 6375 43 0,'14'12'21'0,"18"-2"-13"0,-21-10 32 0,3 0-37 0,3 0 0 16,4 6 2 0,4-3 0-16,0 6-7 0,-4-2 1 15,0-1 3-15,-7 0 1 16,-3 7-3-16,-8 6 1 16,-10 3-2-16,-7 6 1 15,-3-6-1-15,-5-7 1 16,1 1 0-16,0 3 1 15,7 0 1-15,3 0 1 16,4-1 0-16,7-2 0 0,7 0 0 16,8-7 0-1,6-3-3 1,7 1 0-16,0-1-10 0,-3 3 0 0,-11 1-9 16,-14 2 0 46</inkml:trace>
  <inkml:trace contextRef="#ctx0" brushRef="#br1" timeOffset="62317.28">2621 8357 49 0,'-10'34'24'0,"20"-34"-15"0,1-6 25 16,-1-7-33-16,1-12 0 15,10-16 1-15,7-9 1 16,1-19-3-16,9-12 0 16,5-29 2-16,6-6 1 15,0-6-1-15,1-7 0 16,-1-3-1-16,1 10 1 16,10 9-1-16,-11 10 0 15,0-4-1-15,-6 16 0 16,-12 10 1-16,1 15 0 15,-7 19 0-15,-4 15 0 0,-3 17-1 16,3 21 0 0,-11 16-1-16,-10 19 1 0,0 12-2 15,0 19 1-15,-10 13-1 16,-1 12 0-16,1 6 1 16,-4 4 1-16,10 3 0 15,-7 6 0-15,11-10 0 16,0-2 1-16,0-19-1 15,11-13 1-15,0-10-1 16,6-5 0-16,-6-10-1 16,3-16 1-16,4-9-3 15,-1-6 0-15,-6-13-6 16,-1-6 1-16,1-10-8 16,-4-12 0-16</inkml:trace>
  <inkml:trace contextRef="#ctx0" brushRef="#br1" timeOffset="62545.91">2953 7745 56 0,'-11'13'28'0,"8"-7"-29"0,3-6 48 16,10-10-44-16,4 1 1 0,8-10 0 15,13 7 0 1,7-4-8-16,18 3 1 16,7 1-4-16,7-4 1 0,-7 1-12 15,-10-4 1-15</inkml:trace>
  <inkml:trace contextRef="#ctx0" brushRef="#br1" timeOffset="62876.74">4004 7698 64 0,'-3'19'32'0,"10"-13"-33"0,0 0 54 15,3-6-53-15,1 0 1 16,-1-3 0-16,12-3 1 16,-1-3-2-16,3-4 0 15,8 4-2-15,-7-1 1 16,0-2-5-16,-4 2 1 15,-11 1-14-15,-3 9 0 16</inkml:trace>
  <inkml:trace contextRef="#ctx0" brushRef="#br1" timeOffset="63043.92">3926 7918 48 0,'-10'25'24'0,"42"-13"-14"0,-25-12 30 0,14 0-39 15,4-3 0-15,10 0-1 63,-7-3 1-47,14-4-7-16,-3-2 0 0,11-4-9 0,-12 0 0 0</inkml:trace>
  <inkml:trace contextRef="#ctx0" brushRef="#br1" timeOffset="63549.46">4741 8557 57 0,'14'60'28'0,"15"-1"-31"0,-12-43 46 0,-3 3-42 16,11-3 1-16,7-1 1 16,0-9 1-16,-1-12-4 15,5-6 1-15,-1-7 3 16,0-12 0-16,-7-7-1 15,4-12 0-15,-11-10 0 16,-14-21 0-16,-7-23-2 16,-7-12 1-16,-21-6-1 15,-4-22 0-15,-13-7-1 16,-1 4 1-16,-11-13-1 16,15 0 1-16,3 19 0 15,18 6 0-15,10 34 0 16,11 11 0-16,21 11 0 15,8 23 0-15,2 15-2 16,8 16 0-16,-3 12-4 16,-1 1 1-16,-3 15-7 0,-4 19 0 15,-11 9-11-15,-6 16 1 16</inkml:trace>
  <inkml:trace contextRef="#ctx0" brushRef="#br1" timeOffset="64032.78">5659 9112 64 0,'-7'-28'32'0,"-15"9"-40"16,15 16 54-16,-7-3-46 15,-3-4 0-15,-15 4 3 16,0 0 0-16,-3 3-3 16,-1 6 1-16,8 3 1 15,-7 7 0-15,10 9-1 0,8 3 1 16,6 6-4-16,11 4 1 16,11-1-1-16,17 4 0 15,4-10 1-15,6-16 0 16,1-8 1-16,-3-17 0 15,-1-6 0-15,-7-15 1 47,-7-1-7-47,0 1 1 0,-3-10-13 0,-14 3 0 0</inkml:trace>
  <inkml:trace contextRef="#ctx0" brushRef="#br1" timeOffset="64542.06">5468 6566 54 0,'21'-9'27'0,"0"-10"-19"0,-14 16 39 16,1-7-42-16,6 4 1 16,-4 3 3-16,1 3 0 15,-1 0-11-15,1 3 0 16,7 3 7-16,-8 0 0 15,1 4-3-15,-8 6 1 16,-3 2-3-16,-3-8 1 16,-8 12-2-16,-6 9 1 15,-5 10-1-15,1-4 0 16,-11 7-1-16,8-3 1 0,3 0-1 16,6 0 1-16,8-13 0 15,7-9 0-15,15-4 0 16,9-11 0-16,4-11 0 15,15 1 1-15,-1-13-6 16,4 7 1-16,-14-1-14 16,-1 4 1-16,-2 9-2 15,-1 6 0-15</inkml:trace>
  <inkml:trace contextRef="#ctx0" brushRef="#br1" timeOffset="65517.55">6096 8284 60 0,'4'32'30'0,"13"46"-35"15,-13-56 58-15,6 6-50 16,4 7 0-16,8 6 0 16,-8 2 1-16,3 8-6 15,4 2 1-15,1-9 2 0,2-10 1 16,-10-5-3-16,4-11 1 16,-4-11-1-16,0-14 0 15,-3-8-1-15,3-14 1 16,0-5-1-16,-3-10 0 15,-1-15 0-15,-10-10 0 16,0-4 0-16,0-18 1 16,0-6 0-16,-7-6 1 15,4 9-1-15,-4-13 1 16,0 0 0-16,3-2 0 0,1 12 0 16,-1 2 0-16,0 11 0 15,4 18 0-15,-7 0 0 16,4 10 1-16,3 5-1 15,0 8 0-15,0 2 0 16,3 6 1-16,4 4-1 16,-3 6 1-16,7 6-1 15,6 3 1-15,11 4 0 16,11 6 1-16,0 6 0 16,7 3 0-16,10 3-1 15,8 3 1-15,-4-2-1 16,14 2 1-16,14 7-1 15,25-7 1-15,3 4 0 16,26-7 1-16,27-3 0 16,0 3 0-16,22-9 1 15,10-3 0-15,25-13-1 0,6-3 1 16,22-12-1 0,0-13 1-16,11 6-2 0,-4-9 0 15,-10-7-1-15,-5 10 0 16,-37 10-5-16,-8 11 0 15,-21 20-6-15,-25 16 1 16,-28 15-15-16,-39 3 1 16</inkml:trace>
  <inkml:trace contextRef="#ctx0" brushRef="#br1" timeOffset="66207.27">7253 7651 45 0,'4'-28'22'0,"3"18"-7"0,-4 13 22 0,4 4-33 15,0 12 0-15,-3 3 3 16,3-1 0-16,-7 17-10 15,0 15 1-15,0 1 6 16,-7 5 1-16,3 10-4 16,4 3 1-16,0 1-5 15,0-4 0-15,0-10-4 16,0-6 0-16,0-12-9 16,4-6 0-16,3-20-2 15,4-8 0-15</inkml:trace>
  <inkml:trace contextRef="#ctx0" brushRef="#br1" timeOffset="66630.66">7669 8175 56 0,'4'6'28'0,"14"-3"-35"16,-8-6 57-16,8 3-48 16,14-6 0-16,6-7 0 15,8 4 1-15,7-10-5 16,7 0 0-16,0 0-5 0,-3 0 0 15,-8 4-10-15,-7 2 1 16</inkml:trace>
  <inkml:trace contextRef="#ctx0" brushRef="#br1" timeOffset="66889.32">7948 7732 62 0,'11'-3'31'0,"3"72"-35"0,-11-44 53 0,-3 10-48 15,-3 12 0-15,-1 13-4 16,4 15 1-1,-7 44-14 1,-7-19 0-16</inkml:trace>
  <inkml:trace contextRef="#ctx0" brushRef="#br1" timeOffset="67543.42">9116 8460 44 0,'7'31'22'0,"-7"-6"-4"0,0-18 22 0,7-1-35 15,-4-3 1-15,8-6 0 16,-4-3 1-16,4-10-9 0,-1-12 0 16,-3-4 6-16,-3-27 1 15,-4-20-3-15,-4-2 1 16,1-10-2-16,-4 0 0 16,0 0 0-16,0 6 0 31,7 4-2-31,0-4 0 0,7 19-1 15,3 13 0-15,8 9-1 16,0 13 0-16,3 15-4 0,0 16 1 16,0 13-5-16,-3 12 1 0,-4 16-8 15,-14 2 0-15</inkml:trace>
  <inkml:trace contextRef="#ctx0" brushRef="#br1" timeOffset="67746.42">9021 8193 73 0,'24'4'36'0,"26"-23"-49"16,-40 13 68-16,15-4-55 16,7 1 0-16,10 2-10 15,-3-2 1-15,3 0-3 0,-3-4 0 16,-4 1-7-1,-7-4 1-15</inkml:trace>
  <inkml:trace contextRef="#ctx0" brushRef="#br1" timeOffset="67966.39">9673 7416 54 0,'-7'41'27'0,"11"28"-33"0,-1-48 51 0,-3 1-45 15,0 13 0-15,0-13-3 16,4 0 0-16,-4 0-1 16,0 0 0-16,10-3-11 15,-3-4 1-15</inkml:trace>
  <inkml:trace contextRef="#ctx0" brushRef="#br1" timeOffset="68428.72">10033 7833 53 0,'11'-13'26'0,"-15"20"-26"0,1-1 43 0,-8 10-42 0,-3 2 0 0,-4-5 1 16,1 12 0-16,-8 9-3 16,4 7 1-16,-8 9 2 15,8 7 0-15,0 2-2 16,4 4 1-16,2-3-1 15,8-1 1-15,7 4-3 16,7-16 1-16,11-9-6 16,3-20 1-16,11-11-10 15,7-4 1-15,0-19-2 16,-1-9 1-16</inkml:trace>
  <inkml:trace contextRef="#ctx0" brushRef="#br1" timeOffset="68629">10283 7980 45 0,'-14'19'22'0,"-14"53"-22"0,25-56 45 0,-4 9-44 0,-8 6 1 0,-6 4-1 0,-3-4 1 16,-5 4-3-16,1 9 1 15,3-1-2-15,4-5 0 16,4-7-6-16,6-5 1 15,4-11-8-15,7-9 1 16</inkml:trace>
  <inkml:trace contextRef="#ctx0" brushRef="#br1" timeOffset="68860.22">10065 8027 38 0,'24'7'19'0,"12"27"-13"0,-26-25 28 0,4 10-31 0,1 13 0 0,-1 8 0 16,0-15 1-16,7 7-6 15,-3 2 0-15,-1 1 1 16,1-1 0-16,-1-5-7 16,-2-14 1-16,2-12-7 15,-3-12 1-15</inkml:trace>
  <inkml:trace contextRef="#ctx0" brushRef="#br1" timeOffset="69077.92">10382 7773 40 0,'7'50'20'0,"18"38"-11"0,-18-72 33 15,4 12-38-15,3 13 1 16,3 22 1-16,5-16 1 16,-5 9-9-16,-3 7 0 0,-7-4 3 15,-10-12 1-15,-8 0-9 16,-10-6 0-16,-18-6-10 16,-14-10 0-16</inkml:trace>
  <inkml:trace contextRef="#ctx0" brushRef="#br1" timeOffset="69600.2">9116 7378 52 0,'7'-6'26'0,"0"-4"-23"0,-7 10 41 16,0 4-43-16,0-1 0 0,-7 12 1 16,-7 7 0-16,-11 7-3 15,-7 8 1-15,-7 7 1 16,1 3 1-16,-12 13-1 15,1 6 0-15,3 25 0 16,7 12 1-16,11 7-1 16,10 6 0-16,8 6-1 15,13 10 1-15,15-13-2 16,3-12 1-16,18-13-4 16,3-22 1-16,15-22-7 15,-8-22 1-15,8-12-9 16,3-13 1-16</inkml:trace>
  <inkml:trace contextRef="#ctx0" brushRef="#br1" timeOffset="70141.23">10791 7410 40 0,'-17'-4'20'0,"17"42"-15"16,0-25 27-16,0 8-27 15,0 5 0-15,0 8 2 16,0 10 1-16,3-10-10 0,8 10 1 16,7 16 7-1,6 15 1-15,15 16-3 16,7 0 1-16,-4 16-2 16,-3-13 0-16,-14 9-2 0,-8 4 0 15,-13-1-3 1,-11-18 0-16,-11 0-5 0,-6-13 1 15,-5-9-10-15,1-16 0 16,-7-12-2-16,10-13 0 16</inkml:trace>
  <inkml:trace contextRef="#ctx0" brushRef="#br1" timeOffset="70605.35">10975 7341 47 0,'18'28'23'0,"-1"-13"-17"16,-10-11 44-16,0 2-43 16,4-3 0-16,3 0 3 15,4 0 0-15,6-3-13 16,8-6 1-16,3 6 8 0,-3-3 1 16,-4 6-4-16,-6 0 0 15,-8 7-2-15,-4 5 1 16,-10 10-3-16,-7-3 1 15,-3 3-2-15,-5 4 1 16,1-4-1-16,4 6 1 16,3 0 0-16,7-12 0 15,10 0 1-15,4 0 0 16,8-7-1 0,-5-2 1-1,4-1-4 1,11 1 1-16,3-17-9 0,4-2 1 0,11-7-10 0,-8 4 0 0</inkml:trace>
  <inkml:trace contextRef="#ctx0" brushRef="#br1" timeOffset="71285.55">12679 7381 56 0,'10'7'28'0,"8"74"-29"0,-11-56 44 16,-3 10-41-16,-1 15 0 16,1-6 3-16,-4 18 1 0,3 7-7 15,1 13 0-15,3 9 4 16,3-6 1-16,1 2-2 31,0-8 1-31,-1-17-2 0,-3-11 0 0,0-17-1 16,0-12 1-16,-7-19-1 15,-3-12 1-15,-11-1-1 16,-7 1 0-16,-8-13 0 16,-13-3 1-16,-7 0-1 15,-1 6 1-15,-6 0-1 16,-1 7 0-16,1 5-1 15,-4 11 0 1,10 5 0-16,8 13 0 0,3-6 0 16,8 9 0-16,9 9 0 15,8 10 1-15,11-3 0 0,10 6 1 16,10 0-1 0,15-6 0-16,7-10-1 15,7-6 0 32,10-9-4-31,15-13 0-16,3-12-14 15,7-13 1-15,-10-7-1 16,6-2 1-16</inkml:trace>
  <inkml:trace contextRef="#ctx0" brushRef="#br1" timeOffset="71491.48">13522 7767 55 0,'0'38'27'0,"-21"46"-37"0,7-62 54 0,-15 19-44 15,-6 9 0-15,-11 19 0 16,4-16 1-16,-4 13-1 16,0 6 0-16,7-9-1 15,4-6 0-15,7-10-5 31,7-13 1-31,7-24-10 0,3-14 1 0</inkml:trace>
  <inkml:trace contextRef="#ctx0" brushRef="#br1" timeOffset="71717.36">12898 7986 9 0,'-36'-53'4'0,"19"-10"13"16,17 51-10-16,7 3-1 15,7 9 1-15,7 9 5 0,0 10 0 16,14 0-13-16,8 15 1 15,10 10 10-15,0 3 1 16,3 19-4-16,-3-22 1 16,0 9-4-16,-4 13 0 15,-6 0-4-15,-5 9 0 16,-6 0-7-16,0-6 1 16,-14-9-9-16,-11-7 0 15</inkml:trace>
  <inkml:trace contextRef="#ctx0" brushRef="#br1" timeOffset="72698.89">3627 10589 52 0,'-7'19'26'0,"14"-13"-20"15,-4-6 27-15,15 0-31 16,10 0 0-16,7-3 0 16,22-3 1-16,6-7-6 15,11 4 0-15,-21-4-9 16,-7 7 1-16,-14 3-5 16,-11 3 1-16</inkml:trace>
  <inkml:trace contextRef="#ctx0" brushRef="#br1" timeOffset="72875.39">3627 10997 58 0,'10'19'29'0,"15"-19"-39"0,-11 0 57 15,18-3-48-15,7-4 1 16,20-5-7-16,1-4 1 15,4 0-6-15,-8-6 0 0</inkml:trace>
  <inkml:trace contextRef="#ctx0" brushRef="#br1" timeOffset="73488.13">4427 11881 44 0,'11'53'22'0,"28"7"-13"0,-22-44 28 16,1 3-36-16,14 2 1 15,-4 1 1-15,4 0 0 16,-4-3-4-16,-7-6 1 15,7-4 2-15,4-6 0 16,-4-6-1-16,-3-6 0 0,10-4-1 16,-3-9 0-16,-4-12-1 15,4-13 0-15,-11 0 1 16,-3-22 0-16,-8-22 1 16,-17-16 0 30,-7-12 0-46,-14-22 1 16,-11-19 0-16,11 0 0 0,-7-9 0 16,-1 9 0-16,8 6-3 0,4 10 1 0,-5 18-2 0,12 10 1 15,6 25-1-15,1 13 1 0,6 22-2 16,4 12 1-16,11 9 0 16,-1 13 0-16,1 10-3 15,3 18 0-15,0 7-5 31,0 9 0-31,7 15-6 0,-3 10 1 0</inkml:trace>
  <inkml:trace contextRef="#ctx0" brushRef="#br1" timeOffset="74068.55">5271 12289 58 0,'-8'0'29'0,"16"-13"-37"16,-8 13 57-16,0-6-48 0,0 0 0 16,0-4 0-16,-8 4 0 15,-6 0-1-15,-3 6 0 16,-4 6 0-16,-4 3 1 16,0 10-3-16,4 3 0 15,7-3-1-15,3 6 1 16,11 10-1-16,11-4 0 15,7-3 1-15,10-6 0 16,-7-9 2-16,7-10 0 16,4-13 1-1,-4-2 0 1,-10-4-4-16,3-6 0 16,-11-6-11-16,-6-6 1 0</inkml:trace>
  <inkml:trace contextRef="#ctx0" brushRef="#br1" timeOffset="74718.6">5017 9620 57 0,'-4'-3'28'0,"11"0"-24"0,-7 3 45 16,11 0-45-16,-1 0 1 0,1-3 1 16,10 6 1-16,7-3-9 15,-3 0 0-15,3 3 5 16,-3 3 0-16,-4-2-2 16,-10 5 0-16,-1 7-2 15,-10 2 1-15,-7 8-2 16,4-1 0-16,-15 0-1 15,4 3 1-15,0 3 0 16,3 4 0-16,8-7 1 0,-4-9 0 16,14 0 1-16,3-7 1 15,1-2-1-15,10 2 1 16,-3-15-3-16,3-3 0 16,7-4-7-16,-7-2 0 15,7 2-10 1,-7 4 1-16</inkml:trace>
  <inkml:trace contextRef="#ctx0" brushRef="#br1" timeOffset="75890.42">6001 11872 58 0,'7'31'29'0,"25"26"-31"16,-22-45 47-16,1 4-42 15,3 3 0-15,0-4 1 16,4 1 0-16,-8-7-6 0,4-6 1 16,0-6 2-1,1-9 0-15,2-10-2 0,-10-13 1 16,0 1-1-16,-3-19 0 16,-4-7-1-16,-7-15 1 46,-4-10 1-46,1-3 0 0,-1-9 0 0,-10-3 0 16,7-13-1-16,0 12 1 0,3 4 0 16,4 13 1-1,0 8-1-15,3 7 0 16,4 7 1-16,0 8 0 16,0-2 0-16,4 6 0 0,3 3-1 0,0 0 1 0,4 6-1 15,-1 3 1-15,1 4-3 16,-1 2 1-1,8 7 0 1,-4 3 0 0,7 7 0-16,4 2 0 0,3 7 0 0,-3 0 0 0,3 2 1 15,11-2 1-15,0 3 0 16,21 0 0-16,0-3-1 16,10-1 0 15,8-2 1-31,17 0 1 15,21-7-1-15,19 0 1 0,9 7 0 0,15 3 1 0,14-4-1 16,17 1 1-16,22-7-2 16,14 3 1-16,14-2-1 15,3-4 0-15,18 3-1 0,0 4 1 16,14-1-1-16,-10 1 0 16,-1 2 0-16,-20 4 0 15,-11 0 0-15,-7 3 0 16,-40-1-3-16,-9 4 1 15,-29 0-11-15,-21 4 0 16,-25-1-7-16,-21 3 0 16</inkml:trace>
  <inkml:trace contextRef="#ctx0" brushRef="#br1" timeOffset="82421.42">6777 10897 26 0,'0'-7'13'0,"7"-18"0"15,-7 25 14-15,0 0-23 16,0 0 0-16,0 0 4 16,0 3 1-16,0 0-10 0,0 7 0 15,0 2 7-15,0 7 1 16,11 3-2-16,-11 6 1 16,7-3-2-16,0 16 0 15,-4 9-1-15,1 7 0 16,-4 12-1-16,3 6 1 15,4 3-5-15,0 1 1 16,-3-4-5-16,3-6 1 16,-7-9-7-16,10-20 0 15,-2-5-7-15,-1-19 1 16</inkml:trace>
  <inkml:trace contextRef="#ctx0" brushRef="#br1" timeOffset="82693.81">7176 11502 58 0,'7'9'29'0,"17"-3"-37"15,-13-2 54-15,6-4-46 16,5-4 0-16,6-2 0 16,4 0 0-16,3-7-2 15,4 1 0-15,7-1-9 16,-1-2 0-16,1-1-4 16,7 3 0-16</inkml:trace>
  <inkml:trace contextRef="#ctx0" brushRef="#br1" timeOffset="82933.47">7511 11386 63 0,'-18'31'31'0,"14"29"-43"0,4-45 60 0,-3 14-48 16,3-4 0-16,0 9-1 16,-4 7 0-16,4 0-4 15,0-1 0-15,7-11-11 16,1-11 0-16</inkml:trace>
  <inkml:trace contextRef="#ctx0" brushRef="#br1" timeOffset="83503.07">8498 10730 59 0,'0'0'29'0,"0"10"-29"0,0-10 48 0,-7 3-45 15,-3 3 1-15,-4 7 0 16,-15 5 0-16,1 11-5 16,-7 5 0-16,7 13 3 15,0 3 0-15,-4 16-4 16,4 6 0-16,3 10-3 16,7 21 1-16,11 1-3 0,11-1 1 15,3-21-3-15,7-10 0 16,7-19-7-16,4-15 0 15,3-13 1-15,0-12 1 16</inkml:trace>
  <inkml:trace contextRef="#ctx0" brushRef="#br1" timeOffset="83921.65">8565 11085 52 0,'4'9'26'0,"-4"-6"-31"0,7-6 55 0,4 3-47 16,-1 0 1-16,4-3 3 15,11 0 0-15,0 6-9 16,10-3 1-16,-7 3 5 15,4 0 0-15,-11 0-2 16,-3 4 1-16,-8 2-3 16,-6 7 0-16,-8 3-1 15,-3 2 0-15,-7 1 0 16,-3-3 0-16,-5 6 0 16,5 4 0-16,-1 2 0 0,4 3 1 15,7-2 0 1,7-4 1-16,7 0-1 0,0-9 1 15,14-3-1 1,0-7 0-16,8-3-4 0,2-2 1 16,8-8-13-16,3-2 0 15,-3 0-3-15,11-4 1 16</inkml:trace>
  <inkml:trace contextRef="#ctx0" brushRef="#br1" timeOffset="84184.8">9373 11232 56 0,'-14'22'28'0,"0"3"-33"0,7-16 53 0,-7 7-47 16,-7 12 1-16,0 1 0 15,-4-1 0-15,4 6-4 16,0 7 1-16,3 0-3 16,7-10 1-16,1-6-11 15,3-6 0-15,-7-6-3 16,10-13 0-16</inkml:trace>
  <inkml:trace contextRef="#ctx0" brushRef="#br1" timeOffset="84391.04">9130 11267 42 0,'14'18'21'0,"-3"29"-17"0,-8-34 38 16,4 3-40-16,-3 2 0 16,6 8 1-16,1 2 0 15,7 3-5-15,3 0 1 16,3-2-1-16,1-7 0 15,0 0-10-15,-1-4 0 16,-2 1-3-16,2-3 0 16</inkml:trace>
  <inkml:trace contextRef="#ctx0" brushRef="#br1" timeOffset="84749.06">9610 10718 41 0,'7'19'20'0,"3"-16"-18"0,-6-3 38 16,3 6-36-16,0-3 1 16,4 22 2-16,10 10 1 15,7 9-9-15,11 0 0 16,-4 12 6-16,-3 16 0 16,0 3-3-16,-8 13 0 15,-6 12-6-15,-8 4 1 16,-6-4-10-16,-4-24 1 15,-11-14-6-15,4-21 1 16</inkml:trace>
  <inkml:trace contextRef="#ctx0" brushRef="#br1" timeOffset="85190.04">10135 10599 58 0,'-3'25'29'0,"10"-6"-33"15,0-13 55-15,0 3-48 16,4 1 0-16,-1-1 1 0,4-3 0 15,-3-3-5-15,3-3 0 16,4-3 3-16,-1-3 1 16,-3 3-2-16,0 3 0 15,-3 3 0-15,-7 6 0 16,-4 1-1-16,-11 2 1 16,4 10-2-16,0 0 1 15,-4 0 0-15,4-6 0 16,0 3 0-16,4 3 0 15,-1-4 0-15,4 1 0 16,7-6 0-16,11-4 1 0,3-2-2 16,11-7 1-16,3-4-6 15,0-2 0 1,4-3-13-16,0-1 0 0</inkml:trace>
  <inkml:trace contextRef="#ctx0" brushRef="#br1" timeOffset="85801.12">12009 10514 55 0,'-7'25'27'0,"-8"13"-26"0,15-13 36 0,-7 3-36 16,0 22 0-16,0 19 2 15,-3 6 0-15,3 10-3 16,0-7 0-16,3 10 3 16,-3-12 1-16,3-11-2 15,4-14 1-15,0-14-1 16,0-9 0-16,4-12-3 15,-4-13 1-15,-4-18-2 16,-3 2 1-16,-3-15-1 16,-4 0 0-16,-11-4 0 15,-10 1 1-15,-8 9 1 16,-2 3 0-16,2 3 0 16,4 4 0-16,1 9 0 15,2 6 1-15,5 6 0 16,6 10 1-16,7 3-1 15,8 0 0-15,10 9-2 0,10 4 1 16,8 6-2-16,10 2 0 16,14-2-6-16,4-3 1 15,0-7-11-15,0-9 0 16</inkml:trace>
  <inkml:trace contextRef="#ctx0" brushRef="#br1" timeOffset="86042.39">12725 10997 46 0,'-36'66'23'0,"-16"-16"-21"15,30-28 33-15,-6 6-34 16,-4 10 0-16,-3 9 1 15,3 3 0-15,1 6-6 16,6-5 1-16,0-11-8 16,11-15 0-16,0-18-3 15,7-20 0-15</inkml:trace>
  <inkml:trace contextRef="#ctx0" brushRef="#br1" timeOffset="86204.19">12372 10884 54 0,'32'28'27'0,"49"69"-31"0,-46-68 54 0,11 15-48 0,10 9 0 15,1 13-1-15,3 6 1 16,-7 6-9-16,-11-9 1 16,-14 3-10-16,-14-3 1 15</inkml:trace>
  <inkml:trace contextRef="#ctx0" brushRef="#br1" timeOffset="87934.14">3309 13531 37 0,'0'9'18'0,"4"0"-9"0,3-12 18 0,3-6-24 15,8 6 0-15,3-4 1 16,18-5 1-16,0-4-7 16,-4 1 1-16,0 2-4 15,-3 0 1 1</inkml:trace>
  <inkml:trace contextRef="#ctx0" brushRef="#br1" timeOffset="88114.01">3168 13841 64 0,'0'53'32'0,"32"-37"-28"16,-11-10 47-16,7 4-50 0,11-4 0 16,21-3-3-16,0-3 1 15,10-3-8-15,1-3 0 16,7-1-10-16,-15-2 1 15</inkml:trace>
  <inkml:trace contextRef="#ctx0" brushRef="#br1" timeOffset="90335.73">4494 15218 24 0,'18'6'12'0,"7"-9"1"0,-18 3 12 16,3-3-22-16,1-4 1 15,0 1 2-15,6 0 0 16,-6 9-7-16,3-6 0 16,0-7 5-16,0-2 1 15,4-4-2-15,-8-3 0 16,8-6-1-16,-7-3 0 15,-8 0-1-15,4-13 0 16,-3-3 0-16,-4-9 0 0,0-10 0 16,7 7 1-16,-14-7 0 15,3-3 0-15,-17-6 0 16,-4-6 1-16,-10 2 1 16,-4-8 1-16,4 5-2 15,0-2 1-15,10 9-2 16,11-4 1-16,3 1-1 15,4 12 1-15,14 7-2 16,-3 0 0-16,13-4 0 16,1 10 0-16,14 12-2 15,-4 4 1-15,-3 2-4 16,3 7 1-16,-7 6-6 16,-3 4 1-16,-4 8-12 15,3 4 1-15</inkml:trace>
  <inkml:trace contextRef="#ctx0" brushRef="#br1" timeOffset="91173.2">5151 15550 53 0,'0'3'26'0,"-11"-3"-21"0,11-3 39 0,0 0-42 15,-7 0 1 1,0-3 1 0,-4-1 1-16,-3 7-7 15,-3 0 1-15,-1 0 1 16,-3 3 0-16,7 7-3 16,-8 5 1-16,8 4-3 15,0 6 1-15,4 0-1 16,10-3 1-16,-7-6 1 0,14-7 1 15,14-9 0-15,4-9 1 16,10-10 0-16,-7-6 1 16,4 0-5-16,-11-9 0 15,-3-4-8-15,-8-3 0 16</inkml:trace>
  <inkml:trace contextRef="#ctx0" brushRef="#br1" timeOffset="91714.77">5140 13311 40 0,'0'3'20'0,"0"16"-9"16,0-16 28-16,4 0-35 15,3-3 0-15,-4 0 2 16,8-3 1-16,3 0-8 0,7-3 1 16,-7-1 5-16,4 1 1 15,-1 0-2-15,-3 3 0 16,-3 3-2-16,-4 0 0 16,-7 6-2-16,0 7 1 15,0 2-4-15,0 7 1 16,-10 0-1-16,-1 6 1 15,0-6-1-15,1 0 1 16,3-9 0-16,7-1 1 16,0 4 2-16,3 0 1 15,11-7 0-15,-3 4 0 0,3-4-2 16,11-3 0-16,6 4-8 16,8-4 0-16,11 0-11 15,-15 1 1-15</inkml:trace>
  <inkml:trace contextRef="#ctx0" brushRef="#br1" timeOffset="92692.21">6100 15227 38 0,'-4'38'19'0,"4"-4"-9"16,0-21 21-16,4 2-26 15,3 4 0-15,-4 6 4 16,4 7 0-16,4-4-11 15,-1-3 1-15,1-3 7 0,0-3 0 16,-1-7-3 0,4-2 0-16,0-7-1 0,4-3 0 15,-7-16-2-15,-1-15 1 16,1-7-1-16,6-12 1 16,-6-6 0-16,3-20 0 15,-7-18 0-15,0-9 0 16,0-4 0-16,-7-12 0 15,-10-16 0-15,-4-12 0 16,-8 6 0-16,-6 0 1 16,0-4-1-16,-4 1 1 15,4 25-2-15,7 6 1 16,0 13-2-16,-1 21 0 0,8 13 0 16,11 16 0-16,3 16 0 15,3 9 1-15,8 9 0 16,7 3 0-16,10 1 1 15,11 2 0-15,-1 1-1 16,5 3 1 0,20 3 0-16,22-1 1 0,35 4-1 15,10 0 1-15,36-6-1 32,18-3 1-32,24 12-1 0,14-6 0 0,4-10-1 15,0-9 0-15,17 4 0 16,4 8 0-16,0-2 0 15,-7 5 0-15,-18 7-1 16,-10 3 0-16,-15 7-1 16,-20-1 0-16,-33 1-3 15,-6-1 1-15,-25 4-7 0,-25-10 0 16,-21-3-10-16,-28 9 1 16</inkml:trace>
  <inkml:trace contextRef="#ctx0" brushRef="#br1" timeOffset="93172.71">7027 13872 59 0,'7'25'29'0,"-17"48"-30"0,10-51 46 15,-11 12-45-15,1 13 1 16,-4 10-1-16,-1 8 1 15,5 14-3-15,-1 2 0 16,1 1-1-16,-1-4 0 16,4-9-5-16,0-6 1 15,3-19-10-15,1-19 1 16</inkml:trace>
  <inkml:trace contextRef="#ctx0" brushRef="#br1" timeOffset="93415.18">7317 14368 45 0,'14'9'22'0,"14"4"-16"15,-17-7 33-15,3-3-36 16,14 0 1-16,-10-3 0 15,17-3 0-15,11-3-6 16,0-7 0-16,3-2 0 16,-3 2 0-16,-4 1-14 15,-7-7 1-15</inkml:trace>
  <inkml:trace contextRef="#ctx0" brushRef="#br1" timeOffset="93623.67">7549 14095 53 0,'-7'38'26'0,"7"40"-25"0,-3-56 38 0,-1 19-39 0,-3 6 0 0,0 6-7 0,-3 0 1 0,3-2-5 16,0-4 1-16,-4-13-5 15,4-9 1-15</inkml:trace>
  <inkml:trace contextRef="#ctx0" brushRef="#br1" timeOffset="94132.64">8527 14092 55 0,'-7'6'27'0,"3"-12"-33"0,4 6 56 0,-3 0-48 16,-1 6 0-16,-3 7 1 16,-4 6 1-16,1 6-5 15,-4 9 1-15,3 7 3 16,1 0 0 0,10 21-2-1,10-15 1-15,4-12-4 16,11-16 0-16,0-13-5 15,10-6 0-15,7-19-11 16,8-18 0-16</inkml:trace>
  <inkml:trace contextRef="#ctx0" brushRef="#br1" timeOffset="94342.24">8788 13888 46 0,'-11'9'23'0,"-10"60"-13"0,14-50 32 15,-4 10-39-15,-6 2 0 16,-1 16 0-16,-7 9 1 16,1 7-6-16,6 12 1 15,-3 4 2-15,0-1 1 16,3 1-5-16,7-11 1 16,4-2-8-16,7-12 0 0,0-10-7 15,0-22 0-15</inkml:trace>
  <inkml:trace contextRef="#ctx0" brushRef="#br1" timeOffset="94599.46">9144 14139 46 0,'-7'50'23'15,"-14"-3"-19"-15,10-34 38 0,-10 12-40 16,-7 9 1-16,-11 1 1 16,-3 9 1-16,3 9-6 15,-7-6 0-15,4 3 2 16,10-3 1-16,0-3-7 16,11-16 0-16,7-12-10 0,10-13 1 15,15-12-3-15,-4-10 1 16</inkml:trace>
  <inkml:trace contextRef="#ctx0" brushRef="#br1" timeOffset="94792.8">8791 14224 42 0,'14'9'21'0,"8"16"-18"0,-15-12 39 16,3 12-40-16,1 0 0 15,-1 6 1-15,4 13 0 16,4 6-4-16,10-6 0 0,-7 6 2 15,8-6 1-15,-8 3-4 16,0-15 0-16,0-10-7 16,-3-10 1-16,-4-2-7 15,0-17 0-15</inkml:trace>
  <inkml:trace contextRef="#ctx0" brushRef="#br1" timeOffset="95197.88">9299 13706 63 0,'14'6'31'0,"0"4"-36"0,-10-10 60 15,3 0-53-15,4-3 0 16,3 0 3-16,3-1 1 16,1-2-7-16,0 0 1 15,-4 12 3-15,-4 4 1 16,-6-1-2-16,-8 7 0 16,-3 9-2-16,-3-10 1 15,-8 4-2-15,4 3 0 16,0 3 0-16,-4 4 1 0,4-1 0 15,4 0 0 1,2-3 0-16,8-3 1 0,8-3-1 16,6 0 1-16,10-10-2 15,8-3 0-15,10-6-6 16,-3-3 0-16,-4-3-14 16,-6-3 0-16</inkml:trace>
  <inkml:trace contextRef="#ctx0" brushRef="#br1" timeOffset="95873.43">11247 13562 57 0,'-7'25'28'0,"3"25"-26"0,4-34 37 0,0 0-37 16,0 21 1-16,0-2 2 15,0 9 1-15,-4 12-7 16,1 0 1-16,-1 7 4 15,1 6 1-15,3-6-2 16,0-4 0-16,3-8-2 16,-3-11 1-16,0-8-3 15,-3-10 1-15,-8-10-2 16,-6-12 1-16,-8-6-1 16,-7-10 1-16,-7 1-1 15,-10-4 1-15,0 0 0 16,3 0 1-16,-7 4 0 0,3 2 0 15,5 7 0-15,-1 9 0 16,3 3 0-16,8 4 1 16,7 8-1-16,7 4 1 15,10 7-1-15,11 5 1 16,11-9 0-16,13 0 0 16,1-3-1-16,10 0 0 15,15 0-5-15,3-6 0 16,7-7-11-16,7-6 0 0,-4-6-3 15,-3-6 0-15</inkml:trace>
  <inkml:trace contextRef="#ctx0" brushRef="#br1" timeOffset="96129.86">11850 14010 55 0,'-11'51'27'0,"-21"-14"-33"15,18-24 52-15,-10 9-45 16,-8 9 1-16,-7 13 0 16,-7 3 0-16,0 3-3 15,1-3 0-15,6 0-3 0,7-9 1 16,4-10-10-1,10-12 0-15,8-16-3 0,6-16 0 16</inkml:trace>
  <inkml:trace contextRef="#ctx0" brushRef="#br1" timeOffset="96308.95">11381 13850 42 0,'3'-12'21'0,"29"21"-17"0,-14 1 39 16,6 18-42-16,4 10 1 0,11 12-1 15,4 16 1-15,6 9-3 16,0-6 1 0,-3 3-2-16,-3 0 1 15,-1-9-11-15,-3-10 0 0,0-6-3 16,-4-9 1-16</inkml:trace>
  <inkml:trace contextRef="#ctx0" brushRef="#br1" timeOffset="201897.12">15233 12765 40 0,'-11'10'20'0,"22"-23"-8"16,-8 4 20-16,5-4-29 16,-1-5 0-16,3-1 1 15,-3 3 0-15,14-12-5 0,8-4 0 16,2 4 4-16,8-3 1 16,7 9-3-16,0 3 1 15,-4 13-1-15,-6 12 1 16,-12 13-2-16,-6 12 0 15,-11-2-2-15,-11 8 0 16,-13 16-3-16,-11 4 1 16,-4-4-2-16,-7 4 0 15,0-10 1-15,0-13 0 16,4 1 1-16,3-13 1 16,8-7 3-16,-1-12 0 15,7-6 1-15,4-9 1 0,7-1 0 16,0-2 0-16,7-4-1 15,4 0 1-15,3 3-1 16,3 4 1-16,4 2-1 16,4 4 1-16,0 6-1 15,-1 6 1-15,4 7-1 16,1-1 1-16,2 7-1 16,5 6 0-16,-1 0-1 15,0 0 1-15,0 4-1 16,4-4 0-16,0-6-4 15,-1 3 0-15,1-10-10 16,0-3 0-16,-4-2 0 16,0-4 0-16</inkml:trace>
  <inkml:trace contextRef="#ctx0" brushRef="#br1" timeOffset="202184.89">16087 12784 56 0,'-4'32'28'0,"-21"18"-41"0,15-35 60 0,-4 1-48 16,-4 3 1-16,-3 9 0 15,-7 4 0-15,0-1-2 16,-1 0 1-16,8 4-5 16,3 2 0-16,4-8-9 15,4-14 1-15</inkml:trace>
  <inkml:trace contextRef="#ctx0" brushRef="#br1" timeOffset="202379.51">15808 12853 27 0,'25'57'13'0,"13"12"-2"0,-23-50 12 16,2 9-22-16,11 6 1 16,1 4 2-1,6 9 0-15,0-22-6 0,-3-3 0 16,-4 0-5-16,-3-3 0 15,-11-4-3-15,-3-2 0 16</inkml:trace>
  <inkml:trace contextRef="#ctx0" brushRef="#br1" timeOffset="202843.44">16499 12869 53 0,'4'6'26'0,"7"0"-30"0,-4-6 54 16,3-3-46-16,4-3 1 15,7 0 0-15,8-4 1 16,-1 1-10-16,0 0 1 16,0 2-1-16,-3 4 1 15,-7 3-15-15,-4 3 0 16</inkml:trace>
  <inkml:trace contextRef="#ctx0" brushRef="#br1" timeOffset="203009.19">16422 13095 46 0,'32'15'23'0,"24"-8"-28"0,-31-14 29 0,14-2-44 15,6-4 0-15,-2-2-2 16,-1 2 1-16</inkml:trace>
  <inkml:trace contextRef="#ctx0" brushRef="#br1" timeOffset="203472.59">17385 12402 47 0,'-7'6'23'0,"10"38"-23"15,-3-32 46-15,0 10-45 16,0 7 0-16,0 11 0 16,0 1 1-16,0 19-3 15,-3 6 1-15,-4 24-1 16,3 5 0-16,1-4-4 16,-4-16 1-16,0-9-5 15,0-16 0-15,0-13-6 16,-1-15 0-16</inkml:trace>
  <inkml:trace contextRef="#ctx0" brushRef="#br1" timeOffset="204014.27">17110 13054 42 0,'21'28'21'0,"25"-12"-25"0,-29-10 36 16,8 4-32-16,3-7 0 0,4 3-2 16,3 3 0-16,1 1-1 15,6-4 1-15,4-3-3 16,-7-3 0-16,-4 0 1 16,0-6 1-16,-3 3 2 15,0-7 1-15,-4 4 4 16,-3-3 0-16,-4-4 3 15,-4 4 0-15,-2-1 0 16,-1 4 1-16,-7 0-3 16,-7 6 1-16,0 0-2 15,-4 6 0-15,-6 3-3 16,-5 4 0-16,1 6-2 16,0 0 1-16,0-1-3 15,0 4 1-15,3-3-1 16,1 0 0-16,3 0 0 0,3-13 1 15,1 7 0-15,3-7 0 16,7 0 0-16,3-3 1 16,8 4 0-16,0 2 1 15,-1-6-1-15,1-6 0 16,0-3 0-16,-1-1 1 16,-3 1-2-16,0 6 0 15,-3 6-1-15,0 1 1 16,-1-4-4-16,-3 6 0 15,0 1-5-15,0 2 1 0,0 4 0 16,0 0 0 0</inkml:trace>
  <inkml:trace contextRef="#ctx0" brushRef="#br1" timeOffset="204405.34">18027 13355 30 0,'0'16'15'0,"7"-10"-18"16,-7-6 32-16,0-3-26 15,0-3 0-15,0-1 2 16,0-2 1-16,0-4-8 15,4 1 1-15,-1 5 3 0,1 1 1 16,3-6-2-16,0-1 1 16,0 4-2-16,3-1 0 15,1 1 0-15,3 6 0 16,0 0 0-16,0 12 1 16,0-6-1-16,0 3 0 15,1 7 0-15,-5 6 1 16,1 3-2-16,-1 6 0 15,1 0-3-15,0 4 1 0,-1-10-5 16,4-7 1 0,0-2-5-16,0-7 1 0</inkml:trace>
  <inkml:trace contextRef="#ctx0" brushRef="#br1" timeOffset="204735.26">18778 12684 54 0,'4'12'27'0,"-15"29"-36"16,4-47 55-16,-3 6-47 15,-4 9 1-15,-8 10 0 16,-2 9 0-16,-8 10 0 0,0 12 0 16,4 16-1-16,7 16 0 15,0-7-1-15,7 13 1 16,3-13-2-16,7 0 0 16,8-12-4-16,7-7 1 15,3-18-5-15,10-13 1 16,8-19-3-16,3-9 0 15</inkml:trace>
  <inkml:trace contextRef="#ctx0" brushRef="#br1" timeOffset="205052.26">19050 13057 46 0,'4'-6'23'0,"-4"21"-32"16,0-15 46-16,-4 4-38 15,-3-1 1-15,-11 3 0 16,-3 3 0-16,-7 7 0 16,0 6 1-16,-8 13 0 15,8-10 0-15,4 3 0 16,2 10 1-16,5 9-1 16,10 0 1-16,3 0-1 15,11 0 1-15,7-7 0 16,7-5 0-16,8-13 1 15,2-10 0-15,1-15-1 16,-7-6 0-16,0-4-1 0,-1-9 0 16,-3-6-6-16,-6-6 0 15,-8 12-11-15,-11-16 0 16</inkml:trace>
  <inkml:trace contextRef="#ctx0" brushRef="#br1" timeOffset="205243.89">18704 13289 48 0,'21'10'24'0,"68"-1"-25"0,-61-9 35 0,11-3-37 16,3 0 0-16,18-4-6 15,0 7 1-15,0-9 1 16,-7-7 0-1</inkml:trace>
  <inkml:trace contextRef="#ctx0" brushRef="#br1" timeOffset="205500.15">19375 12706 39 0,'24'38'19'0,"29"2"-14"0,-35-12 27 15,3 1-27-15,0 15 1 16,7 6 2-16,4 6 1 16,3 7-12-16,-3-13 0 15,-4 10 7-15,-6 6 0 16,-15-7-6-16,-14 7 1 15,-18 6-15-15,-21-9 1 16</inkml:trace>
  <inkml:trace contextRef="#ctx0" brushRef="#br1" timeOffset="207060.37">14520 14082 46 0,'-3'13'23'0,"6"-19"-13"0,-3 6 24 0,0 0-31 15,7-7 0-15,4 7 2 16,3 0 1-16,4 0-8 15,-1-3 1-15,5 3 4 16,6 10 1-16,-4 2-3 16,-2 1 0-16,-8 9-1 15,-4 6 0-15,-10 7-3 16,-10 12 1-16,-4-4-2 16,-4 11 0-16,-10-1-2 15,-8 0 1-15,-6-15 0 16,0-10 0-16,3-3 1 15,4-6 1-15,3-3 1 16,7-4 0-16,4-5 1 16,3-7 0-16,4-7 1 15,7-2 0-15,4-4 0 0,-1-2 1 16,8-1 0-16,6 0 0 16,8 1 2-16,3-1 1 15,7 3-2-15,8 7 1 16,-5 6-1-16,1 6 1 15,-4 7-1-15,-3 9 0 16,0 3-3-16,-1 0 1 16,-6 3-4-16,0 7 1 15,-1-4-11-15,1-9 1 16,3-12-1-16,4-4 0 16</inkml:trace>
  <inkml:trace contextRef="#ctx0" brushRef="#br1" timeOffset="207573.13">15307 14014 49 0,'-7'28'24'0,"7"-6"-34"15,-4-16 51-15,1 13-41 0,-4 3 0 16,0 6 0-16,3 6 0 16,1 7 1-16,-1 6 0 15,4-12 0-15,0-1 1 16,0-6 0-16,0-2 0 15,0-8 1-15,0-5 0 16,0-4-2-16,0-2 1 16,-7-4-2-16,-3-3 1 15,-1-3-1-15,-3-4 0 16,-4 1-1-16,-6 0 1 16,-5 9-2-16,1-6 1 15,0 6 0-15,0 6 1 0,-1 7-1 16,8 6 0-16,7 3 1 15,4 3 0-15,6-6 0 16,11-3 1-16,7 3-1 16,4 3 1-16,3-9-4 15,4-1 1-15,-4-2-8 16,4-10 1-16,6-6-6 16,5-6 1-16</inkml:trace>
  <inkml:trace contextRef="#ctx0" brushRef="#br1" timeOffset="207844.14">15762 14271 53 0,'-7'6'26'0,"4"10"-31"0,3-7 48 16,-4 4-43-16,-3 8 0 16,-11-5 0-16,-6 9 1 15,-5 13-2-15,-2 6 0 16,-1-7-3-16,4 7 0 16,7-3-7-16,3-6 1 15,4-20-5-15,7-12 1 0</inkml:trace>
  <inkml:trace contextRef="#ctx0" brushRef="#br1" timeOffset="208040.03">15480 14208 37 0,'25'53'18'0,"24"51"-13"15,-31-89 32-15,6 17-35 16,5 9 1-16,-1-4 0 15,0-2 0-15,4 5-6 16,-1-2 0-16,-2-7-5 16,-5-6 1-16,-6-6-7 15,0-12 1-15</inkml:trace>
  <inkml:trace contextRef="#ctx0" brushRef="#br1" timeOffset="208491">16291 14148 55 0,'4'19'27'0,"-1"-6"-31"15,4-16 53-15,4 3-49 16,7 3 1-16,13-6-1 16,1-4 0-16,7 4-3 0,-4 0 1 15,-3-3-11-15,-4 6 1 16,-7-3-4-16,-7 3 0 15</inkml:trace>
  <inkml:trace contextRef="#ctx0" brushRef="#br1" timeOffset="208640.12">16288 14424 48 0,'7'22'24'0,"39"-9"-34"0,-22-13 44 0,8-3-38 15,7-4 0-15,3 4-20 16,4-3 1-16</inkml:trace>
  <inkml:trace contextRef="#ctx0" brushRef="#br1" timeOffset="209420.03">17551 14108 59 0,'-36'37'29'0,"-34"-2"-38"0,59-23 51 16,-10 1-42-16,0-1 0 15,-4 7-2-15,1 0 0 16,2 3 0-16,5 3 0 16,3-3-2-16,3-3 0 15,8-4-1-15,3 1 1 16,7-6 1-16,3-1 0 15,4-6 4-15,7 3 0 0,1-3 3 16,2-3 0-16,5 7 1 16,2-4 0-16,-10 0-2 15,-3 3 0-15,-11 7-3 16,-7 6 0-16,-10 6-4 16,-5 0 0-16,1 0-2 15,-7-6 1-15,0 0-3 16,0-7 0-16,3 1 1 15,4-4 0-15,4-3 3 16,2-3 1-16,8 1 4 16,4-1 0-16,7 0 4 15,-1 0 0-15,11-3 2 16,15-3 1-16,9-7 0 16,8-12 0-16,7-3-2 15,4-3 0-15,-4 0-2 0,-7 9 1 16,-11-6-3-1,-10 3 0-15,-4 0-2 0,-7 0 1 16,-7 0-1-16,0 3 0 16,-7 7-3-16,-7 6 1 15,-7 6-1-15,-3 9 1 16,-4 10-2-16,-7-7 1 16,-1 7-1-16,1 6 0 15,0 7 3-15,7 5 0 16,3-5 0-16,11-1 1 15,7-3-1-15,4 0 1 16,7-6-2-16,6-9 0 0,1-4-9 16,0-9 1-16,6-6-3 15,8-6 1-15</inkml:trace>
  <inkml:trace contextRef="#ctx0" brushRef="#br1" timeOffset="209689.34">18277 14365 47 0,'-3'19'23'0,"-1"12"-29"15,1-34 46-15,-4 3-40 16,-4 6 1-16,-3 3 0 16,-4 7 0-16,1 3-1 15,-1 6 0-15,-3 0 1 16,0 0 0-16,3 0 0 15,4 7 0-15,7 2 0 0,4-3 1 16,10-2-2-16,3-7 1 16,8-4-1-16,6-5 0 15,5-10-5-15,2-6 0 16,5-6-10-16,-5-10 1 16</inkml:trace>
  <inkml:trace contextRef="#ctx0" brushRef="#br1" timeOffset="210079.41">18507 13913 62 0,'17'10'31'0,"19"8"-36"16,-26-14 54-16,8-1-47 16,3 3 1-16,-3-3-1 15,-4 3 1-15,0 1-5 16,-7-1 1-16,0 3 1 16,-11 10 0-16,-6-3-2 15,-8-7 1-15,-3 10-1 16,-4 6 0-16,4 6 0 15,4 1 1-15,2-1 0 0,8 1 1 16,0-1 0-16,0 0 0 16,7-3 0-16,11-2 0 15,7-11-2-15,3-5 0 16,7-7-6-16,4-6 0 16,6-7-9-16,-2-2 1 15</inkml:trace>
  <inkml:trace contextRef="#ctx0" brushRef="#br1" timeOffset="210380.25">19092 14095 46 0,'-3'16'23'0,"-4"6"-19"16,3-16 35-16,-3 3-38 16,0 7 1-16,-3 3 0 15,-5 6 0-15,-6 9-2 16,-3-2 0-16,-5 12 2 16,-6 12 0-16,3 1-1 15,4 12 0-15,3 6-2 16,8 3 0-16,6-6-6 15,8-21 0-15,3-14-9 16,10-6 1-16</inkml:trace>
  <inkml:trace contextRef="#ctx0" brushRef="#br1" timeOffset="210693.33">19353 14412 52 0,'7'6'26'0,"-7"3"-30"0,-3-5 43 16,-8 2-39-16,-3 0 0 0,-3 7 0 15,-12 2 0-15,-2 4 0 16,-8 6 1-16,4 0-1 16,3 4 1-16,0 8-1 15,0 1 0-15,8 3 0 16,6-1 0-16,7 1 0 15,8-6 0-15,6-10-1 16,4-7 1-16,11-11-1 16,7-10 0-16,3-7-3 15,0-5 1-15,0-7-8 16,-3-10 1-16,-4 1-4 16,0-7 1-16</inkml:trace>
  <inkml:trace contextRef="#ctx0" brushRef="#br1" timeOffset="210892.76">19004 14612 45 0,'7'32'22'0,"14"-26"-21"0,-17-6 41 16,6 3-40-16,12-6 0 15,9-3 0-15,5 9 1 16,10-6-5-16,6-7 0 15,1-8-1-15,0-11 0 16,-7-2-12-16,-7 3 1 16</inkml:trace>
  <inkml:trace contextRef="#ctx0" brushRef="#br1" timeOffset="211115.18">19565 14089 52 0,'14'59'26'0,"0"29"-25"15,-3-56 40-15,7 2-38 16,6 7 0-16,1 12 0 16,-4-3 0-16,-7 10-5 15,-3-1 0-15,-11-5-1 16,-7 5 1-16,-7-5-15 15,-8-4 1-15</inkml:trace>
  <inkml:trace contextRef="#ctx0" brushRef="#br1" timeOffset="211715.27">20518 14130 52 0,'7'34'26'0,"3"32"-28"16,-6-47 37-16,3 12-35 15,0 0 1-15,0 4 1 16,-4 3 1-16,-3 2-3 15,0 1 0-15,0-6 2 16,-3-7 0-16,-1-6-1 0,1-7 0 16,-4-2-1-16,-4-10 0 15,-3-6-1-15,-4-3 1 16,-6-7-1-16,-4-6 0 16,-8 4 0-16,-3-1 1 15,-3 3-1-15,3 10 1 16,8 6-2-16,2 10 1 15,5 3 0-15,2 6 0 16,8-7 1-16,4 10 1 16,6 7 0-16,1-4 1 15,13 6 0-15,11 1 1 0,11-4-1 16,4-2 0-16,2-4-5 16,5-3 0-16,3-10-13 15,-1-12 0-15</inkml:trace>
  <inkml:trace contextRef="#ctx0" brushRef="#br1" timeOffset="212105.44">21131 14151 52 0,'-21'-6'26'0,"-14"3"-27"0,24 3 38 16,-6 9-37-16,-8 10 1 16,-7 6 0-16,1 7 0 15,-5 2-3-15,5 13 1 16,2 16-1-16,5 3 1 15,2 9-1-15,12-3 0 16,6 3 0-16,11-6 0 16,11-15 1-16,3-17 1 0,11-18 1 15,10-19 1 1,8-15 0-16,-4-14 0 0,-8 1-3 16,-6-6 1-16,-11-7-6 15,-10-3 0-15,-11 0-8 16,-14 6 0-16</inkml:trace>
  <inkml:trace contextRef="#ctx0" brushRef="#br1" timeOffset="212291.04">20676 14569 62 0,'18'15'31'0,"21"-18"-34"16,-11 0 58-16,14-3-54 15,18-7 0-15,11-6-1 16,3 1 1-16,-18-1-7 16,-6 0 0-16,-11 6-12 0,-18 7 0 15</inkml:trace>
  <inkml:trace contextRef="#ctx0" brushRef="#br1" timeOffset="214373.04">2985 16532 39 0,'-4'18'19'0,"15"-24"-9"0,-11 6 19 15,7 0-24-15,-4 0 0 16,4-3 3-16,4 3 0 16,-1-6-10-16,1-1 0 15,7 1 7-15,-4 3 0 16,7 0-3-16,7 0 1 16,11 0-5-16,0 3 1 15,0-4-9-15,-1 4 1 0,5-3-8 16,-15 6 0-1</inkml:trace>
  <inkml:trace contextRef="#ctx0" brushRef="#br1" timeOffset="214568.24">2882 16930 61 0,'28'3'30'0,"54"-28"-37"16,-61 15 55-16,14 1-48 16,18 0 0-16,-11-4-4 15,8-3 1-15,-4 4-10 16,3-4 0-16,-7 4-3 16,-14 2 0-16</inkml:trace>
  <inkml:trace contextRef="#ctx0" brushRef="#br1" timeOffset="-214132.4">4078 17620 38 0,'7'44'19'0,"18"-7"-18"0,-11-24 31 15,-3-4-27-15,-1 1 0 16,1-1 3-16,-1 0 1 16,8-2-11-16,-4-4 1 15,4 0 6-15,10-3 1 16,-3-6-3-16,-1-10 0 0,8-6-2 15,-4-9 0 1,4-4-2-16,0-9 1 0,-4-3 0 16,-10-9 0-16,-4-13 0 15,-7-19 0-15,-14-12 0 16,-4-1 1-16,-3-15-1 16,-4-6 1-16,-10 6-1 15,7 9 1-15,-7 4-1 16,7 9 1-16,-1 9 0 15,1 4 0-15,7 8 0 16,4 11 1-16,10 12 0 16,0 9 1-16,7 6-1 15,0 7 1-15,14 9-2 16,0 10 1-16,-7 6-2 16,4 9 1-16,3 10-6 15,4-1 1-15,-11 7-7 16,3 10 0-16,1-1-9 15,3 0 1-15</inkml:trace>
  <inkml:trace contextRef="#ctx0" brushRef="#br1" timeOffset="-212165.1">4434 17830 42 0,'-7'3'21'0,"4"6"-15"15,3-6 30-15,-7 1-33 16,3 2 1-16,4 3 1 15,-7 7 0-15,4 0-7 16,-15-1 0-16,7 1 4 16,-10 6 0-16,4 3-5 0,-5 6 0 15,1-2-4-15,-7-4 1 16,7-3-4-16,10-4 0 16,-3-5-5-16,11-4 0 15</inkml:trace>
  <inkml:trace contextRef="#ctx0" brushRef="#br1" timeOffset="-211880.16">4177 17792 38 0,'-4'6'19'0,"1"-2"-16"15,3-4 33-15,0 3-31 16,0 0 1-16,7 3 2 16,0 7 1-16,4 2-11 15,10 10 0-15,0-3 7 16,7 10 0-16,0 5-4 16,4 7 0-16,-11 3-6 15,7-3 1-15,-6 3-9 16,-5-6 1-16,4-10-5 15,-10-18 0-15</inkml:trace>
  <inkml:trace contextRef="#ctx0" brushRef="#br1" timeOffset="-211531.76">4614 17864 44 0,'-10'19'22'0,"10"-10"-21"0,3-5 39 0,4-1-37 16,-3 0 0-16,3 0 1 16,4 0 1-16,6 0-7 15,-3-3 1-15,-3 0 3 16,3-3 0-16,7 0-7 16,-7-3 1-16,0 3-12 15,8-4 1-15</inkml:trace>
  <inkml:trace contextRef="#ctx0" brushRef="#br1" timeOffset="-211326.73">4523 18125 30 0,'10'15'15'0,"22"-18"-6"0,-14 0 13 15,-4-3-22-15,7-1 0 16,4 1-2-16,6-6 0 16,-2 2-6-16,2-2 0 15,8-7-1-15,0 0 0 16</inkml:trace>
  <inkml:trace contextRef="#ctx0" brushRef="#br1" timeOffset="-211113.19">5122 17974 47 0,'0'0'23'0,"0"13"-29"15,0-13 49-15,0 0-43 16,0 0 1-16,-10 0-1 16,-1-4 1-16,1 8-4 15,-12-4 1-15,5 3-4 16,-1 0 0-16,1 6-5 15,2 7 0-15,-2 0-3 16,6-1 1-16</inkml:trace>
  <inkml:trace contextRef="#ctx0" brushRef="#br1" timeOffset="-209795.43">5225 17946 20 0,'10'-16'10'16,"4"0"-2"-16,-14 13 9 0,4 0-14 16,-4 3 1-16,0 0 5 15,7-3 1-15,-7 3-10 16,0-6 1-16,0 3 8 16,0-4 0-16,0 4-2 15,0 0 1-15,-11 0-4 16,4 3 1-16,-10 0-5 15,-5 3 1-15,-2 3-3 16,-1 4 1-16,0 5-1 16,1 1 0-16,3-3-2 15,-1-1 0-15,12 10 1 16,-1 0 1-16,1 3 0 0,10 0 0 16,0 0 2-16,10-3 1 15,4-6 2-15,11-3 1 16,-4-7 1-16,0-6 0 15,1-6-1-15,6-4 1 16,-11-9-2-16,5 1 0 16,-12-1-3-16,4-3 1 15,0-3-3-15,-10 0 0 16,3-1-9-16,-7 1 1 16,-7 3-7-16,-4 7 1 15</inkml:trace>
  <inkml:trace contextRef="#ctx0" brushRef="#br1" timeOffset="-208894.29">4826 15904 42 0,'-4'4'21'0,"-6"-4"-8"0,3 3 32 0,3 3-44 16,-6 3 1-16,3 7-1 15,-4 9 1-15,-7 3-3 16,4 7 0-16,-3 2-1 16,-4 4 1-16,-4-6-6 15,11-7 1-15,-4-6-10 16,15-6 0-16</inkml:trace>
  <inkml:trace contextRef="#ctx0" brushRef="#br1" timeOffset="-208651.54">4657 15879 24 0,'7'29'12'0,"7"-8"1"16,-7-14 7-16,0 5-15 0,4 4 1 16,-1 9 4-16,1-3 1 15,6-3-14-15,-3 0 0 16,4-1 6-16,-4 4 0 16,4-6-13-16,-1-3 1 15,-6-4-5-15,3-3 1 16</inkml:trace>
  <inkml:trace contextRef="#ctx0" brushRef="#br1" timeOffset="-208365.54">4981 15955 55 0,'14'3'27'0,"32"-3"-36"16,-32-3 55-16,11-1-46 15,7-2 1-15,-4 0-3 16,-7 0 0-16,0 2-5 15,-3-2 0-15,-7 0-8 0,-11 6 1 16</inkml:trace>
  <inkml:trace contextRef="#ctx0" brushRef="#br1" timeOffset="-208188.25">4992 16152 40 0,'3'10'20'0,"26"-20"-23"0,-12 4 30 16,-3 0-28-16,11-4 0 0,7 1-9 15,-4 2 1-15,-7-5 4 16,-7 3 0-16</inkml:trace>
  <inkml:trace contextRef="#ctx0" brushRef="#br1" timeOffset="-207709.02">5408 15829 55 0,'4'16'27'0,"13"-13"-33"0,-6-3 52 16,-1-3-44-16,1 0 0 15,7 6 1-15,-8-3 0 16,11 0-4-16,-10 0 0 15,0 0 2-15,-1 3 0 16,-3 3-3-16,-3 4 1 0,-8 2-2 16,-3 4 0-16,-3 6 0 15,-5 3 0-15,1 0 0 16,0 0 1-16,-3 0 1 16,2-3 0-16,8 3 1 15,-3-6 1-15,10 3 1 16,0-6 1-16,3-4-1 15,8-2 1-15,3-7 0 16,11-6 0-16,7-4-6 16,3-2 1-16,-3 3-14 15,-1-10 0-15</inkml:trace>
  <inkml:trace contextRef="#ctx0" brushRef="#br1" timeOffset="-206430.26">5779 17319 41 0,'3'53'20'0,"18"-9"-17"15,-17-32 23-15,6 13-25 16,-6 1 1-16,6-4 3 16,1 3 1-16,0 0-6 15,-1 0 0-15,4-6 3 16,-10 3 1-16,3-7-1 15,3-5 0-15,-2-1-2 16,-1-3 1-16,-4-3-1 0,8-6 0 16,-1-9 0-16,1-7 0 15,-1-9 0-15,1-10 0 16,7-12-1-16,-8-13 0 16,1-9-2-16,-1-6 1 15,-3-13-2-15,-3 12 1 16,0-5-1-16,-4-4 1 15,-4 6 1-15,-3 1 0 16,3 6 1-16,4-1 0 16,4 10 0-16,-1 10 1 15,1 9 0-15,3 16 0 16,4 2 0-16,-1 7 0 0,1-3-1 16,-1 10 1-16,12-1-1 15,6 3 1-15,0 1-1 16,0-1 0-16,7-2 1 15,-3-1 0-15,7 0 2 16,10 1 1-16,8 2 0 16,20-3 0-16,15 1 0 15,7-1 0-15,10-6-1 16,11 6 0-16,14-12-2 16,11-13 0-16,7 7 0 15,17-4 1-15,4 7-2 16,3 3 1-16,4 6 0 15,7 12 0-15,4 4-1 16,-11 3 1-16,-1 9-2 16,-9 7 1-16,-11 2-3 0,-22 1 1 15,-17 3-6-15,-14 3 1 16,-21-3-13-16,-25 0 1 16</inkml:trace>
  <inkml:trace contextRef="#ctx0" brushRef="#br1" timeOffset="-205456.11">6724 16554 66 0,'0'18'33'0,"11"26"-30"0,-8-34 33 0,4 8-34 16,-7 14 1-16,0 9-1 15,-7 6 0-15,-4 12-5 16,1 20 0-16,-8 8 1 15,4 4 0-15,-3-9-4 16,2-7 1-16,5-15-6 16,3-16 0-16,3-19-6 15,11-16 1-15</inkml:trace>
  <inkml:trace contextRef="#ctx0" brushRef="#br1" timeOffset="-205213.05">6967 16986 41 0,'7'16'20'0,"25"-16"-21"0,-14-3 32 15,3 3-28-15,11-10 1 16,14-2 0-16,3-4 0 15,0-3-9-15,1 1 1 16,-8 5-6-16,-10 4 1 16,-4-7-4-16,0-3 0 15</inkml:trace>
  <inkml:trace contextRef="#ctx0" brushRef="#br1" timeOffset="-205033.64">7197 16786 41 0,'-21'62'20'16,"6"-18"-27"-16,8-25 39 0,-3 12-38 16,-1 20 0-16,-6 2-15 15,2 0 0-15</inkml:trace>
  <inkml:trace contextRef="#ctx0" brushRef="#br1" timeOffset="-204405.4">7881 16450 57 0,'4'28'28'0,"-8"19"-37"0,4-28 53 16,-3 3-43-16,-5 16 0 16,-2 12 0-16,-11 6 0 15,3 7-3-15,0 9 1 16,4 7-3-16,-7-1 1 16,7-12-7-16,3-16 1 15,8-16-7-15,3-15 1 0</inkml:trace>
  <inkml:trace contextRef="#ctx0" brushRef="#br1" timeOffset="-204192.17">7535 16895 30 0,'18'25'15'0,"3"-6"-14"15,-7-16 21-15,7-3-21 16,11 0 0-16,7-3 0 16,7 0 0-16,7 0-6 15,-4-3 0-15,1 3-4 16,10-7 1-16</inkml:trace>
  <inkml:trace contextRef="#ctx0" brushRef="#br1" timeOffset="-203741.68">8192 16889 38 0,'14'-6'19'0,"10"3"-17"0,-24-4 34 15,4 7-32-15,-4 0 0 16,3 3 2-16,-3 1 0 16,-7 2-8-16,0-3 0 15,-10 6 5-15,-1-2 1 16,-7 2-3-16,1 4 1 16,-1-1-1-16,4 4 0 15,0 3-2-15,-1 9 1 0,5 6-1 16,3-2 1-16,3-4-2 15,4-6 1 1,3 0-1-16,8-6 1 0,3-4 0 16,-3-2 0-16,3-4 0 15,-4-6 0-15,8-6-1 16,-1-7 0-16,4-3-2 16,8-3 1-16,-8 1-2 15,0 2 1-15,0 7-2 16,-3 2 0-16,-1 4-4 15,-3 3 1-15,4 0 0 16,-4 6 1-16,0 1 5 16,-4-1 0-16,-3 3 5 15,11 1 1-15,-11-1 4 16,0 4 1-16,0-1-1 16,11 1 0-16,-11-1-6 15,0 1 0-15,0-1-5 0,7-2 1 16,0-4-7-16,-4-3 1 15,4-3-1-15,4 0 1 16</inkml:trace>
  <inkml:trace contextRef="#ctx0" brushRef="#br1" timeOffset="-203307.9">8357 17206 49 0,'-10'12'24'0,"6"-15"-32"0,4 3 54 0,0 0-44 16,0-6 1-16,0 6-1 15,4-10 1-15,6-2-5 16,-6-4 0-16,6-6 1 15,1-3 1-15,3-3-3 16,7 0 1-16,-7 0 0 16,4-4 0-16,0 4 0 15,-1 3 1-15,1 9 1 16,-4 1 0-16,-3 5 1 16,-1 7 1-16,-3 6-1 15,0 7 1-15,4 2 0 16,0 7 0-16,-4 12 0 0,0 7 0 15,-7 0-1-15,0-1 0 16,0 1-2-16,0-7 1 16,-7-3-4-16,7-9 0 15,0-3-4-15,7-10 0 16,-4-9-7-16,11-10 0 16</inkml:trace>
  <inkml:trace contextRef="#ctx0" brushRef="#br1" timeOffset="-202857.52">8728 16221 61 0,'7'22'30'0,"0"-13"-35"15,7-5 58-15,-7-1-50 16,4 0 1-16,3-3 1 16,7 0 0-16,0 3-7 15,0 0 0-15,-3 0 4 16,-4 0 0-16,-3 1-3 16,-1-1 1-16,1 3-3 15,-11 0 1-15,-4-3-2 16,-6 4 1-16,3 5-1 0,-4 4 1 15,0 6-1-15,-6 3 1 16,3 0 2-16,-4-3 0 16,4 0 2-16,3 0 0 15,4 3 0-15,7-3 0 16,0 0 0-16,7 0 1 16,11-3-3-16,-4-10 1 15,7 0-4-15,4-5 0 16,3-4-10-16,7-7 0 15,-6-5-3-15,-8 2 0 16</inkml:trace>
  <inkml:trace contextRef="#ctx0" brushRef="#br1" timeOffset="-202527.51">9190 16409 59 0,'-4'25'29'0,"-3"-12"-42"15,0-10 58-15,-3 6-44 16,-1 4 1-16,-3 9 0 15,-7 9 1-15,0-2-3 0,-11 8 0 16,4 10 2-16,-1 3 0 16,8 7-2-16,0 9 1 15,11 6-3-15,6-3 1 16,4-3-2-16,7-13 0 16,4-12-5-16,6-13 0 15,4-12-8-15,1-16 1 16</inkml:trace>
  <inkml:trace contextRef="#ctx0" brushRef="#br1" timeOffset="-202166.65">9391 16670 47 0,'0'6'23'0,"-7"0"-23"16,3-6 36-16,-3 6-34 16,-3-3 1-16,-8 4 0 15,-3 2 1-15,-4 1-6 16,-3 2 1-16,3 7 3 16,1 6 1-16,6-6-2 15,4 9 0-15,0 7 0 16,3-1 0-16,11-3 0 15,4 4 0-15,6 3 0 0,8-13 0 16,3-10 0-16,7-5 0 16,1-7-1-16,-1-9 0 15,-4-7-4-15,-2-6 0 16,-5-9-9-16,1 6 0 16,-4-12-3-16,0-1 0 15</inkml:trace>
  <inkml:trace contextRef="#ctx0" brushRef="#br1" timeOffset="-201956.1">9098 16792 44 0,'18'22'22'0,"10"-22"-27"15,-14 0 40-15,11 0-32 16,10-3 0-16,4-7 0 15,0-2 0-15,3-4-5 16,-3-3 0-16,3 0-1 16,-7-3 0-16,-3 4-11 15,-7-14 1-15</inkml:trace>
  <inkml:trace contextRef="#ctx0" brushRef="#br1" timeOffset="-201715.94">9458 16331 57 0,'4'56'28'0,"31"10"-29"0,-18-41 50 16,12 7-46-16,-8 8 1 15,0 11-1-15,-7 5 1 16,-7 0-10-16,-14 4 0 16,-14 6-11-16,-11 6 1 15</inkml:trace>
  <inkml:trace contextRef="#ctx0" brushRef="#br1" timeOffset="-194405.68">10470 15914 52 0,'-7'12'26'0,"-7"7"-22"0,7-6 27 16,-3 2-31-16,-4 10 1 16,-8 4-1-16,1 8 1 15,-7 13-1-15,0-2 0 16,-4 14 0-16,0 10 1 15,1 7-1-15,-1 12 0 16,4-3 0-16,-1-1 1 16,12-5 0-16,6-10 0 15,8-9 0-15,6-7 0 16,8-6-3-16,3-6 1 16,3-16-8-16,-2-9 1 15,6-22-8-15,3-6 1 0</inkml:trace>
  <inkml:trace contextRef="#ctx0" brushRef="#br1" timeOffset="-194087.54">10802 16096 54 0,'-7'3'27'0,"3"12"-32"0,1-8 49 16,3 8-43-16,-4 7 0 16,4 7 0-16,0-1 1 15,-3 6-3-15,-1 7 1 16,1 3 0-16,3 3 0 15,0-3-4-15,0-3 1 16,0-7-10-16,0-9 0 16,-4-9-3-16,1-10 1 15</inkml:trace>
  <inkml:trace contextRef="#ctx0" brushRef="#br1" timeOffset="-193834.23">10506 16764 61 0,'17'9'30'0,"29"-18"-38"0,-25-1 61 0,8-2-51 16,6-7 1-16,-3 3-1 15,-1 0 1-15,1 1-7 16,0-1 1-16,-4 4-5 16,-3 2 1-16,-4 7-11 15,-3-3 0-15</inkml:trace>
  <inkml:trace contextRef="#ctx0" brushRef="#br1" timeOffset="-193398.75">10541 17005 48 0,'0'13'24'0,"28"-13"-15"0,-17 0 35 0,6-4-39 16,5 1 0-16,6-3 3 15,4-3 0 1,-1 2-11-16,5-5 1 0,-1 6 6 16,-3-4 1-16,-4 4-3 15,-7 0 0-15,-3 6-2 16,-8 0 0-16,1 3-3 16,-4 3 1-16,-7 3-2 15,-7 1 0-15,0 6 0 16,-7 2 0-16,3 1 0 15,-3 6 1-15,0 3 2 16,3-2 0-16,4 2 1 16,0 0 0-16,4 0 0 15,3-3 0-15,3-3-1 16,8-6 1-16,3-4-5 0,11-8 1 16,3-11-9-16,11-5 0 15,-1-16-3-15,8-7 0 16</inkml:trace>
  <inkml:trace contextRef="#ctx0" brushRef="#br1" timeOffset="-193053.73">11289 15970 41 0,'0'72'20'16,"0"-25"-19"-16,0-31 36 0,0 15-33 15,3 4 1-15,1 15 4 16,3 7 0-16,0 8-10 15,7 4 1-15,4 7 6 16,3 5 0-16,-7 4-4 16,-3 6 1-16,-4 3-5 15,-4-9 0-15,-6-4-6 16,-11-9 0-16,3-9-10 16,0-10 0-16</inkml:trace>
  <inkml:trace contextRef="#ctx0" brushRef="#br1" timeOffset="-192244.03">12026 16648 49 0,'-10'-7'24'0,"3"23"-22"0,3-10 35 0,-7 4-36 16,-3 8 1-16,-3 1 0 15,3 3 1-15,-4 0-4 16,-7 3 0-16,4-6 2 15,0-3 0-15,3 3-2 16,4-4 1-16,0 1-2 16,3-4 0-16,4-2 0 15,7-1 0-15,4 1 1 16,3 2 1-16,4-2 1 16,-1-4 1-16,1 0 1 15,3 0 0-15,0 1-1 16,-3 2 1-16,-1 1-2 0,-6-1 1 15,-1 7-3-15,-6-1 1 16,-1-2-2-16,1 6 1 16,-4-4-1-16,0 4 0 15,-1 3-1-15,-2 0 1 16,3-3 0-16,0-7 1 16,0-2 0-16,3-1 0 15,4-2 2-15,4-1 0 16,3-3 1-16,3 0 1 0,-3-6 0 15,8-3 0-15,2-4 0 16,11-5 0-16,1-4-2 16,2-3 1-16,5-3-2 15,-1 0 1-15,0-7-1 16,-3 1 0-16,-4 0 0 16,0 9 0-16,-6 0 0 15,-5 3 0-15,-6 0 0 16,-4 3 0-16,-7 4-2 15,-7 6 1-15,-4 6-1 16,-3 3 0-16,0-3 0 16,-4 3 0-16,4 9 0 15,-7 10 1-15,3 3 1 16,4 4 0-16,4 8 0 16,10 4 1-16,0-6-1 15,3-4 0-15,4 0-2 0,4-6 1 16,7-9-5-16,6-7 1 15,4-2-10-15,8-17 0 16</inkml:trace>
  <inkml:trace contextRef="#ctx0" brushRef="#br1" timeOffset="-191945.22">12587 16795 28 0,'4'0'14'0,"-4"-3"-6"0,0 3 13 16,-14 6-17 0,-1 4 1-16,-2 2 2 15,-4-3 0-15,-1 7-8 16,5 6 0-16,-4 6 6 16,7 4 1-16,3 5-2 15,4 13 1-15,3-9-1 16,4 0 0-16,0-3 0 15,4-4 1-15,6-6-3 16,8-9 1-16,3-6-3 16,4-10 0-16,3-6-5 15,-7-7 0-15,1 4-13 16,-1-19 1-16</inkml:trace>
  <inkml:trace contextRef="#ctx0" brushRef="#br1" timeOffset="-191416.15">12876 16108 58 0,'0'13'29'0,"4"6"-22"0,-1-13 46 0,1 3-49 15,0 1 0-15,6 2 3 16,1 1 1-16,6-1-10 15,-3-2 0-15,-3-1 6 16,0 1 0-16,-1-4-2 16,-3 0 0-16,-3 0-3 15,-4 4 1-15,0-1-2 16,0 1 1-16,-4-1-2 16,1 0 1-16,-4 7-1 15,0 0 1-15,0 6 0 16,-4-4 1-16,4 8 0 15,0-4 1-15,7-1 0 0,0 1 1 16,7 0 0-16,3 3 0 16,-2-6-2-16,2-3 1 15,8-3-5-15,-1-7 1 16,5-3-8-16,-1-6 1 16,3-7-10-16,1-5 1 15</inkml:trace>
  <inkml:trace contextRef="#ctx0" brushRef="#br1" timeOffset="-191100.39">13279 16510 58 0,'-11'25'29'0,"-7"28"-33"16,11-50 48-16,0 10-43 16,-7 9 1-16,-4 9 0 15,-6 10 0-15,-1-7-2 16,0 10 1-16,1 3 1 16,-1 10 0-16,7 2-2 15,1 1 0-15,6-10-2 16,4-9 0-16,4-7-6 15,10-9 1-15,3-9-7 0,8-7 1 16,10-15-4-16,4-3 1 16</inkml:trace>
  <inkml:trace contextRef="#ctx0" brushRef="#br1" timeOffset="-190757.97">13508 16823 38 0,'7'-6'19'0,"-4"-10"-18"0,-3 13 34 0,-3-3-31 15,-1 3 0-15,-6 3 2 16,-8 3 0-16,-7 6-8 16,-3 4 0-16,-11-1 6 15,4 4 0-15,3 6-2 16,1 6 1-16,2 4-1 15,5 5 0-15,3 16-1 16,6-12 1-16,8-3 0 16,7-4 0-16,4-5-1 15,7-7 1-15,10-10-1 16,7-9 0-16,7 0-1 16,0-15 1-16,-6-10-3 15,-5-6 0-15,-2-4-7 16,-5-5 1-16,-6-1-9 0,-4 0 0 15</inkml:trace>
  <inkml:trace contextRef="#ctx0" brushRef="#br1" timeOffset="-190563.17">13197 16876 57 0,'4'13'28'0,"21"-26"-30"0,-15 13 46 15,8 4-44-15,3-8 1 16,11 8-1-16,7-8 1 0,3 1-3 16,0-9 1-16,1-7-4 15,-1-6 1-15,-3-6-12 16,0-1 0-16</inkml:trace>
  <inkml:trace contextRef="#ctx0" brushRef="#br1" timeOffset="-190291.17">13624 16488 61 0,'25'69'30'0,"24"0"-26"15,-38-54 50-15,0 14-52 16,-1 14 0-16,-3-5-1 0,-3 9 0 16,-8 6-3-16,-3 10 0 15,-7-3-3-15,0-1 0 16,0-9-12-16,-4-9 1 16,4-13-3-16,3-9 0 15</inkml:trace>
  <inkml:trace contextRef="#ctx0" brushRef="#br1" timeOffset="-189734.19">14626 16262 40 0,'-10'47'20'0,"-15"-3"-20"16,18-29 35-16,-4 14-31 15,1 8 1-15,-4 4 4 16,-1 9 0-16,5 16-11 15,-1-6 0-15,1 9 7 0,3-7 1 16,3-8-3-16,4-14 0 16,0-8-1-16,0-13 0 15,-3-7-1-15,3-2 1 16,-4-7-1-16,-7-10 0 16,-3 1-1-16,-7-3 1 15,-7-4-3-15,-7 1 1 16,-4 2-2-16,-3 4 1 15,3 3 0-15,7 3 0 16,0 9 0-16,4 4 0 16,3 9 2-16,8 0 1 15,6 6 0-15,8 10 1 16,-1-1-1-16,4-2 1 0,11-4-1 16,6-3 1-16,8-3-3 15,7-9 1-15,7-10-5 16,6-6 0-16,1-12-13 15,7-20 1-15,-10-5-1 16,13-4 1-16</inkml:trace>
  <inkml:trace contextRef="#ctx0" brushRef="#br1" timeOffset="-189390.34">15007 16428 51 0,'21'9'25'0,"-14"-2"-30"16,-7-7 51-16,0 0-45 16,-7-3 0-16,-7 3 1 0,-7 6 0 15,-4 6-2-15,-6 7 1 16,-8 6 1-16,0 0 0 16,4 7 0-16,-1 12 0 15,5 9-1-15,6 3 1 16,4 7-1-16,7 6 1 15,10-3-1-15,8-6 1 16,6-4-1-16,8-15 0 16,7-10-1-16,3-12 0 15,4-3-1-15,3-20 0 16,0-8-1-16,-3-13 0 0,0-6-4 16,-11-7 0-16,-7 7-7 15,-7-10 1-15,-11-3-5 16,-6 3 0-16</inkml:trace>
  <inkml:trace contextRef="#ctx0" brushRef="#br1" timeOffset="-189238.43">14552 16848 61 0,'0'13'30'0,"28"9"-29"16,-14-25 60-16,4-1-58 15,17 4 0-15,15-9 0 16,13-10 0-16,15-9-9 15,-4-6 0-15,-11 2-13 16,-17 4 0-16</inkml:trace>
  <inkml:trace contextRef="#ctx0" brushRef="#br1" timeOffset="-187468.68">16171 16851 40 0,'-14'13'20'0,"7"-4"-11"0,7-9 21 15,0 3-25-15,-3-6 0 16,3 6 4-16,0-3 1 16,0 0-12-16,7 4 0 0,3-4 7 15,8-4 0 1,3 4-4-16,0-3 1 0,7-3-6 15,4-3 1-15,0-4-10 16,-4 1 0-16,-10-4-4 16,-4 3 0-16</inkml:trace>
  <inkml:trace contextRef="#ctx0" brushRef="#br1" timeOffset="-187287.76">15960 17199 60 0,'7'16'30'0,"21"-19"-35"16,-10 3 58-16,10-3-53 15,14 3 0-15,0-6-3 16,4-7 0-16,4 1-8 0,-4-1 1 16,-4-3-7-16,-10 10 0 15</inkml:trace>
  <inkml:trace contextRef="#ctx1" brushRef="#br1" timeOffset="-202395.39">12009 14280 0,'0'0'16,"0"0"0</inkml:trace>
  <inkml:trace contextRef="#ctx0" brushRef="#br1" timeOffset="-185831.65">17053 16635 51 0,'-3'9'25'0,"6"4"-20"0,-3-4 26 0,4 13-29 15,-1 7 0-15,-3-1 0 16,4 3 0-16,-1 10-3 15,1 3 0-15,-4-3 0 16,0-1 0-16,0-8-6 16,0-4 1-16,0-12-9 15,0-10 0-15</inkml:trace>
  <inkml:trace contextRef="#ctx0" brushRef="#br1" timeOffset="-185547.7">16595 17225 44 0,'0'15'22'0,"14"-8"-12"0,-4-7 34 15,12-4-40-15,9-2 0 16,5 0 0-16,13-4 1 16,14-8-8-16,15-1 1 0,7 0 2 15,-4-3 0-15,-11 6-8 16,-13 10 0-16,-8 6-9 16,-17 6 0-16</inkml:trace>
  <inkml:trace contextRef="#ctx0" brushRef="#br1" timeOffset="-185111.19">16760 17573 59 0,'22'3'29'0,"31"-6"-30"0,-32 0 51 15,10-4-47-15,15 1 0 16,0 3 1-16,0 0 1 16,-4 0-7-16,-6-1 1 15,-8 4 3-15,-7 7 0 16,-7-1-4-16,-10 3 0 15,-8 7-2-15,-10 0 1 16,-7 3-1-16,0 6 0 0,-7 0 0 16,-4 0 1-16,4 3 2 15,-1 7 1-15,12-1 2 16,3 1 1-16,7-4 1 16,3-6 0-16,15-6 0 15,6-4 0-15,11-2-2 16,15 0 1-16,3-7-9 15,-1-6 0-15,-6-10-14 16,-14-5 1-16</inkml:trace>
  <inkml:trace contextRef="#ctx0" brushRef="#br0" timeOffset="-180534.76">6735 17516 26 0,'0'3'13'0,"3"-15"-9"0,-3 12 14 16,0 0-18-1,7 3 1-15,-7-3 3 0,0 3 1 16,0 0-5-16,0-3 1 15,0 0 2-15,7 0 1 16,0 0 0-16,7-3 0 16,-3 0-2-16,0 0 0 15,6 0-1-15,4-4 1 16,-7 1-2-16,4-6 1 16,3 2-1-16,7-2 0 15,1-1 0-15,-1 1 0 0,4-1 0 16,-4-3 0-16,4 4 0 15,-15-1 0-15,4 4 0 16,1 3 0-16,-5 2 0 16,1 4 0-16,0 4 0 15,-1 2 1-15,-3 3-1 16,0-3 0-16,-3 1 0 16,3 5 0-16,-3 1 0 15,-1-1 0-15,4 1 0 16,-3-1 0-16,0 4 0 15,-1-6 0 1,8 5 0 0,3-5 0-16,-7-1 0 15,4 0 0-15,3-2-1 16,-7-1 1-16,7-3 0 16,0 0 0-16,4-3 0 0,0-6 0 15,3 0-1-15,4-4 1 16,-8 1 0-16,5 3 0 15,-1-1-1-15,0 1 1 16,0 3 0-16,4 3 1 16,-7 3-1-16,3 0 0 15,-3 0 0-15,-1 1 0 16,1 2 0-16,0-3 1 16,3 3-1-16,-7 0 0 15,0 4 0-15,0-1 0 16,4 1 0-16,-4-1 0 15,0 4 0-15,1 2 0 0,-1-2 0 16,0-4 1-16,-3 1-2 16,-1-1 1-16,4-3 0 15,-3 1 0-15,0-4-1 16,-1-6 1-16,1 3-1 16,0-7 0-16,-1-2 0 15,4-4 1-15,-3 1-1 16,7-4 1-16,3-3 0 15,-7 1 0-15,7-4 0 16,-3 0 0-16,0 3 0 16,-8 6 0-16,4 1-1 15,-6 2 1-15,2 1 0 16,-10 3 1-16,7 3-1 16,1-1 1-16,-1 8-1 15,0 2 1-15,0 3-1 16,7 1 1-16,-7-1-1 15,4 4 0-15,-1-1 0 0,1-6 0 16,0 4-1-16,-1-4 1 16,1-3 0-16,0-3 0 15,-1 3-1-15,8-9 1 16,-7-3 0-16,6-4 0 16,4-3-1-16,4 7 1 15,0-4 0-15,3 1 0 16,-7-1 0-16,8 1 0 15,3-1 0-15,17 4 1 0,-3 3-1 16,7-1 1-16,3 4-1 16,1 6 1-16,-4 0-1 15,-11 4 0-15,-6-4-1 16,-12 3 1-16,-2 0-3 16,-12 4 1-16,-6-1-10 15,-4-2 0-15</inkml:trace>
  <inkml:trace contextRef="#ctx0" brushRef="#br1" timeOffset="-173867.43">17614 17940 38 0,'7'40'19'0,"7"-40"-17"0,-7 3 20 15,0 4-21-15,4 5 0 16,0-2 8-16,3 2 0 0,0-6-10 15,4 4 1-15,6-4 5 16,1 0 0-16,0-2-1 16,-1-8 0-16,1-8-3 15,-4-1 0-15,0-12-1 16,-3-12 0-16,0-7 1 16,-8-19 0-16,4-9 3 15,-10-10 1-15,-4-15-1 16,0-9 1-16,-7-11-1 15,-4-2 0-15,4 10 0 16,0-1 1-16,-4 9-5 16,4 7 1-16,4 10-1 15,3 12 0-15,3 3 0 16,4 6 1-16,1 13-2 16,2 6 1-16,8 12-4 15,-4 7 1-15,7 3-2 16,-3 13 0-16,3 6-5 0,-7 6 0 15,-3 13-9-15,-4-10 1 16</inkml:trace>
  <inkml:trace contextRef="#ctx0" brushRef="#br1" timeOffset="-172668.25">19022 16927 38 0,'3'3'19'0,"-3"0"-15"15,0-3 22-15,-3 3-19 16,-8 6 0-16,-3 4 1 16,-4 3 1-16,-6 9-13 15,-8 0 1-15,0 0 7 16,1 0 1-16,2 0-5 16,1-3 1-16,7 0-1 15,0-3 0-15,3-3 0 16,4-1 0-16,3-2 0 15,4-4 0-15,4-3 0 16,6 4 1-16,11 2-1 0,8 4 0 16,6 0 0-16,4 6 1 15,-1-3-1-15,-6-1 1 16,-7-2-1-16,-4-3 1 16,-11 8-2-16,-6 8 1 15,-8-4-1-15,-3 0 1 16,-7 0-1-16,3-3 1 15,1-3-1-15,-1-4 0 16,4-2 1-16,3 0 0 16,4-1 0-16,0-3 0 0,4 1 0 15,6-7 1-15,4 0-1 16,7-3 1-16,8 0-1 16,6-6 1-16,4 0-1 15,3-7 1-15,0-6-1 16,7-3 1-16,1 0-1 15,-4 0 0-15,-1-3 0 16,-2-3 0-16,-8-3 0 16,-3 2 0-16,-8 1-1 15,-6 0 1-15,-4 3-1 16,-4 0 1-16,-6 9-1 16,-4 4 1-16,-7 2-1 15,-4 10 0-15,-3 10-1 16,0 8 1-16,3 11 0 15,4-1 1-15,0 10 0 16,0 5 0-16,7 4 0 0,3 4 0 16,4-4 0-16,4 0 1 15,6-10-5-15,4-5 1 16,8-7-10-16,6-6 1 16,0-10-2-16,4-6 0 15</inkml:trace>
  <inkml:trace contextRef="#ctx0" brushRef="#br1" timeOffset="-172337.01">19597 17416 43 0,'7'3'21'16,"-4"-3"-15"-16,-3 0 40 0,-3 0-45 15,3 0 0-15,-4 0 1 16,-6 3 0-16,-4 7-3 16,-4 8 1-16,-3 4 1 15,3 3 0-15,-3 7 0 16,3 9 0-16,4-1 3 16,7-2 1-16,4 3-1 15,6-4 0-15,8-2 0 16,3-7 0-16,4-9-1 15,-1-7 0-15,1-5-8 16,3-7 1-16,4-7-10 16,-1-8 1-16,5-7-6 0,-1-10 1 15</inkml:trace>
  <inkml:trace contextRef="#ctx0" brushRef="#br1" timeOffset="-171794.47">19890 16867 45 0,'-4'-3'22'0,"8"9"-13"0,-4-6 34 0,3 6-42 16,1-6 0-16,3 4 1 15,0-4 1-15,0 0 0 16,3 0 0-16,8 0 2 16,0 0 0-16,3 0-1 15,7-4 1-15,0-2-1 16,-7 6 1-16,-3-3-5 16,0 3 1-16,-4-3-1 15,-4 6 0-15,-2 0-1 16,-5-3 1-16,1 10-1 15,-4 2 1-15,-4 1-1 16,1 2 0-16,-8-2-3 0,0-1 0 16,1 4 0-16,-1-3 1 15,4 6-1-15,0-4 1 16,4-2 3-16,3 2 0 16,0 1 3-16,7 3 1 15,0 3-1-15,3 3 0 16,1-6 0-16,-1-4 0 15,-3 1-3-15,1 0 1 16,-5-1-5-16,1 4 1 16,-4 3 0-16,-7 0 0 15,-8 3-5-15,-6-6 0 16,-3-6-11-16,-1-13 1 0</inkml:trace>
  <inkml:trace contextRef="#ctx0" brushRef="#br1" timeOffset="-171420.25">20634 17033 55 0,'-4'3'27'0,"-20"7"-30"0,17-7 41 16,-7 3-38-16,-8 10 0 16,-6 6 0-16,-7 3 1 15,3 13-1-15,-10 15 1 16,0 3 0-16,-1 16 1 15,4 7-1-15,4-4 1 16,7-6-1-16,10-3 0 16,8-10-3-16,3-5 1 15,7-11-5-15,7-5 0 16,7-7-7-16,3-9 0 0,8-13-3 16,3-9 1-1</inkml:trace>
  <inkml:trace contextRef="#ctx0" brushRef="#br1" timeOffset="-171074.17">20877 17328 43 0,'4'0'21'0,"-15"-6"-18"15,11 6 40-15,-3-3-42 16,-8 3 1-16,-6 3 0 15,-5 3 0-15,-2 7-3 16,-1 5 1-16,-7 1 1 16,-3 6 1-16,0 7-1 15,-1 2 1-15,5 4-1 0,2 3 0 16,8 9 0-16,7-16 1 16,7 1-1-16,7-7 0 15,7-3-1-15,11-6 1 16,7-7-1-16,3-8 0 15,0-4-1-15,7-7 0 16,-3-15-4-16,-4-6 1 16,-3 0-6-16,-11-4 1 15,-7-5-7-15,-7-4 1 16</inkml:trace>
  <inkml:trace contextRef="#ctx0" brushRef="#br1" timeOffset="-170879.2">20447 17475 52 0,'0'38'26'0,"18"-16"-30"16,-8-22 46-16,4 3-40 15,8-3 0-15,6-3 0 16,7 0 1-16,4-3-4 16,10-10 0-16,8-3 0 15,-4 7 1-15,-4-4-8 16,-3 0 0-16,-7-9-8 15,-4 0 1-15</inkml:trace>
  <inkml:trace contextRef="#ctx0" brushRef="#br1" timeOffset="-170565.55">21146 16905 39 0,'7'34'19'0,"0"29"-12"0,0-41 28 15,0 12-33-15,0 7 1 0,0 16 0 16,0-1 0-1,-4 16-4-15,1-3 0 0,-4 3 2 16,0-3 0-16,-11 0-4 16,-6 3 1-16,-8-6-7 15,-7-9 0-15,-3-13-5 16,7-16 0-16</inkml:trace>
  <inkml:trace contextRef="#ctx0" brushRef="#br1" timeOffset="-169995.03">21883 16861 59 0,'0'12'29'0,"10"35"-37"0,-10-31 57 0,4 6-48 16,3 16 1-16,0 6 0 15,0 9 1-15,-3 10-3 16,-1-4 0-16,-3 1 2 16,0-4 0-16,0-9-2 15,0-6 1-15,-3-13-2 16,-4-6 1-16,-4-3-1 16,-7-6 0-16,1-7-1 15,-1 0 1-15,-7-3 0 16,-3-3 1-16,-4 0 0 15,-3 0 0-15,-4 3-1 16,1-3 0-16,2 3 1 16,4 4 0-16,4 2 0 15,4 7 0-15,6 3 1 16,4 9 1-16,7 3-1 16,10-6 1-16,11 4-1 15,15-4 1-15,9-3-3 0,5-7 0 16,-4-5-7-16,-1-7 1 15,12-9-11-15,6-7 0 16</inkml:trace>
  <inkml:trace contextRef="#ctx0" brushRef="#br1" timeOffset="-169617.53">22521 16952 57 0,'18'19'28'0,"0"3"-28"0,-18-22 45 0,0 3-46 15,-7 0 1-15,-11 3-1 16,-7 0 1-16,-7 4 0 16,4 2 0-16,-7 10 0 15,3 10 1-15,-3 2-1 16,0 10 1-16,3 12 0 15,4 7 0-15,7 6 0 16,10 3 0-16,7 0-1 16,15-15 0-16,7-7 0 15,6-16 0-15,1-8-1 16,10-11 1-16,4-15-1 16,3-12 1-16,1-7-3 15,-11-6 1-15,-4-10-5 0,-7-2 0 16,-7-4-8-16,-10-6 0 15,-11-3-1-15,-15 9 0 16</inkml:trace>
  <inkml:trace contextRef="#ctx0" brushRef="#br1" timeOffset="-169435.55">22084 17413 64 0,'7'19'32'0,"25"-4"-41"0,-15-9 70 15,12 1-59-15,6-7 1 0,4-3-1 16,17-4 1-16,11-2-5 16,4-7 0-16,-8-3-3 15,-13 1 0-15,-15-1-15 16,-14 0 1-16</inkml:trace>
  <inkml:trace contextRef="#ctx1" brushRef="#br1" timeOffset="-184919.14">12799 15033 0,'0'0'16,"0"0"0,0 0-1,0 0 1</inkml:trace>
  <inkml:trace contextRef="#ctx0" brushRef="#br1" timeOffset="-168428.33">17579 18125 38 0,'-7'9'19'0,"3"13"-12"16,8-16 20-16,-8 10-23 15,1 3 0-15,-4 6 0 16,-4-3 1-16,-3 3-7 0,-4 0 0 15,-3 6 4-15,4 1 1 16,-1-4-5-16,0 0 1 16,1-6-4-16,3-3 1 15,3-7-9-15,4 1 0 16,0-13-1-16,0-13 1 16</inkml:trace>
  <inkml:trace contextRef="#ctx0" brushRef="#br1" timeOffset="-168190.62">17381 18153 27 0,'0'6'13'0,"7"19"-6"16,-3-22 23-16,-1 4-28 16,5-1 1-16,-1 3 4 15,3 4 0-15,8 2-7 16,-1 1 0-16,8 3 5 15,0 3 1-15,0 0-2 16,-4 3 0-16,-4 0-7 16,-3 0 1-16,-3 0-11 15,-4-3 0-15,0-9-2 16,4-7 1-16</inkml:trace>
  <inkml:trace contextRef="#ctx0" brushRef="#br1" timeOffset="-167862.52">17822 18190 40 0,'0'4'20'0,"4"-1"-16"0,-1-3 38 0,1 3-40 15,3-3 1-15,0 3 1 16,7 3 1-16,0 0-7 16,0-2 1-16,0-4 2 15,1 0 1-15,6 0-6 16,-11 0 1-16,1-4-9 15,-8 4 1-15,-3 4-4 16,-3-8 0-16</inkml:trace>
  <inkml:trace contextRef="#ctx0" brushRef="#br1" timeOffset="-167683.46">17734 18382 31 0,'-3'18'15'0,"20"-8"-9"0,-10-10 24 15,4 3-28-15,7-3 1 16,3 3-1-16,3-3 1 16,1 0-5-16,0-3 1 15,-1 0-3-15,8-3 1 16,-4-1-9-16,1 1 1 16</inkml:trace>
  <inkml:trace contextRef="#ctx0" brushRef="#br1" timeOffset="-167351.25">18383 18266 38 0,'4'-7'19'0,"-8"14"-19"15,1-10 31-15,-4-1-31 16,-4 4 0-16,-7 4 1 15,-3 2 0-15,-3 3-1 16,-1 1 0-16,0 2 0 16,1 7 1-16,-1 6 0 15,4 6 0-15,3 1 0 16,7-7 0-16,4-6-1 16,7-1 1-16,7-2 0 15,8-3 1-15,9-10-1 16,8-9 1-16,0-7-1 15,-1-12 0-15,-6-3-8 16,-4 3 1-16,-10-16-7 16,-4-3 0-16</inkml:trace>
  <inkml:trace contextRef="#ctx0" brushRef="#br1" timeOffset="-166793.89">18066 15864 48 0,'-11'37'24'0,"8"-21"-25"0,-1-7 42 15,-3 7-41-15,-7 6 1 16,-4 6-1-16,4-6 1 16,-7 6-2-16,0 1 0 15,-7 2-4-15,3-3 1 16,0-6-8-16,8-3 0 0,3-10-2 16,3-6 0-16</inkml:trace>
  <inkml:trace contextRef="#ctx0" brushRef="#br1" timeOffset="-166583.39">17840 15879 31 0,'14'29'15'0,"14"11"-6"16,-17-27 26-16,-1-1-31 15,-2 4 0-15,-1 3 4 16,10-3 1-16,-3-1-11 15,4 1 0-15,0 3 6 16,-1 3 0-16,4-7-7 16,-3-2 0-16,-4-1-12 15,4-8 0-15</inkml:trace>
  <inkml:trace contextRef="#ctx0" brushRef="#br1" timeOffset="-166313.37">18217 15939 55 0,'0'6'27'0,"4"-9"-28"0,0 0 44 0,3 3-43 15,3 0 0-15,4-3 0 16,4 6 1-16,0-3-3 16,-1 3 0-16,1-3-7 15,-4 3 0-15,-3-3-7 16,-11 0 1-16</inkml:trace>
  <inkml:trace contextRef="#ctx0" brushRef="#br1" timeOffset="-166135.84">18161 16099 35 0,'7'9'17'0,"14"-18"-12"0,-10 9 24 16,3 0-29-16,7-3 1 16,4 0-2-16,3 3 1 15,0 0-8-15,0-10 1 16,-6 1-4-16,-8-7 1 15</inkml:trace>
  <inkml:trace contextRef="#ctx0" brushRef="#br1" timeOffset="-161510.89">18641 15666 42 0,'3'13'21'0,"4"-17"-8"15,-7 4 21-15,7 0-31 16,0 0 0-16,1 4 3 15,-1 2 1-15,0 0-8 16,3 0 1-16,8 1 5 16,7-1 0-16,3 0-2 15,4 1 0-15,-1-4-2 16,-2 0 0-16,-8 0-2 16,-4 0 0-16,-6 0-1 15,-11-3 0-15,-4 6-1 16,-6 4 1-16,-8 2 0 15,-3 7 0-15,0 3 1 16,0 0 0-16,-1 0 1 0,1 3 0 16,4 7 0-16,3 5 1 15,3-12 1-15,4 0 0 16,7 0 0-16,7-3 1 16,4-6-1-16,6-3 0 15,11-7-7-15,4-3 1 16,-4 0-14-16,-6-3 0 15</inkml:trace>
  <inkml:trace contextRef="#ctx0" brushRef="#br0" timeOffset="-153120">18990 18112 11 0,'0'-3'5'0,"4"12"5"16,-4-9 5-16,0 0-12 0,0 0 0 15,3 3 2-15,4 1 0 16,0-1-7-16,0 0 1 16,0 3 5-16,0-3 0 15,4 3-1-15,0 1 0 16,3-4-1-16,0 3 1 15,3 0 0-15,1 4 0 16,3-4-1-16,0-3 0 16,1 4-1-16,-1-1 1 15,0-3-1-15,0 0 0 16,0 0-1-16,4 3 1 0,0-2-1 16,-1-4 1-16,5 0-1 15,-1 0 1-15,-4-7-1 16,5 1 1-16,-5-3 0 15,1 2 0-15,-4 4 1 16,0 3 0-16,1-3 0 16,2 6 0-16,-3 0-1 15,4 4 0-15,0-4 0 16,-4 0 0-16,0-3-1 16,4 3 1-16,-4 0 0 15,0-3 0-15,0 0-1 16,0 3 1-16,1 0 0 15,2 1 0-15,-2-1 0 16,-1 3 0-16,0-3-1 16,4 3 1-16,-4-2-1 15,0-4 0-15,0 0 0 16,0 0 1-16,-3-4-1 0,3 4 0 16,-3 4 0-16,-4-1 1 15,3 0-1-15,5 0 1 16,-1 0-1-16,7 3 1 15,0-2-1-15,-7-1 1 16,8 0-1-16,-5 0 0 16,4 0 0-16,1-3 1 15,-1 0-1-15,0 0 1 16,0 3 0-16,8-6 0 16,-5 0-1-16,5 3 0 0,-1-6 0 15,-7 9 0-15,0-9 0 16,8 6 1-16,6 0-1 15,0 0 0-15,-3-4 1 16,0 4 0-16,0 0 0 16,-4 0 0-16,0 0-1 15,4 0 1-15,-4-3-1 16,-3 6 0-16,0-3 0 16,0 0 1-16,-4-3-1 15,-3 3 0-15,-1 0 0 16,1 0 1-16,0 3-1 15,3-3 0-15,-3 4 0 16,3-1 0-16,0 0 0 16,-3 0 1-16,-1 0-1 15,1-3 1-15,0 3-1 16,3 0 1-16,-3 0-1 0,3 1 1 16,-3 2-1-16,3-3 1 15,0 0-1-15,-3 0 1 16,-1 0-1-16,-2 1 1 15,-1-1-2-15,-4-3 1 16,1 0 0-16,0 0 0 16,-4 0-1-16,-7 0 1 15,3 0-1-15,-2 0 1 16,-1 0 0-16,3 3 0 16,1-3 0-16,-1 0 0 15,4 3 0-15,-3-3 0 16,3 0 0-16,0 0 1 0,0 0-1 15,4 0 0-15,0 0 0 16,-4 0 0-16,3-3 0 16,-3 3 0-16,1 0 0 15,-5 0 1-15,1 0-1 16,3-3 0-16,0 0 0 16,0-1 0-16,0 1 0 15,0 0 0-15,-3 0-1 16,3 0 1-16,-3-3 0 15,-1 2 0-15,1 4 0 16,-1 0 0-16,1-3 0 16,0 3 1-16,-1-3-1 15,1 0 0-15,-1 3 0 16,1 0 0-16,-1 0 0 16,1 0 0-16,0-3 0 15,-1 3 0-15,-3-3 0 0,4 3 0 16,-4 0 0-16,0-3 0 15,0 0 0-15,0 3 0 16,0 0 0-16,0 3 0 16,0-3 0-16,0 0 0 15,-3-3 0-15,-1 6 1 16,1 0-1-16,-1-3 0 16,1 3 0-16,-4-3 1 15,0 3-1-15,3 0 0 16,-3 0-1-16,0-3 0 0,0 0 1 15,0 0 0-15,0 0 0 16,0 0 0-16,0 0 0 16,0 0 0-16,0 0 0 15,0 0 0-15,0 0 0 16,4 3 0-16,-4 1 0 16,0-4 0-16,0 0 0 15,0 0 0-15,0 3 0 16,0 0 0-16,0-3 0 15,0 3 0-15,0-3 0 16,0 3 0-16,0 0 0 16,0 0 0-16,0-3 0 15,0 4 0-15,0-4 0 16,0 0 0-16,0 3-1 0,0-3 1 16,0 3 0-16,0-3 0 15,0 0-1-15,0 0 0 16,0 0-4-16,0 0 0 15,0 0-12-15,-4-10 1 16</inkml:trace>
  <inkml:trace contextRef="#ctx1" brushRef="#br0" timeOffset="-168372.5">19858 12549 0,'0'0'16,"0"0"-1,0 0 1,0 0 0,14 9-1,7-5 1,7-1-1,11-3 1,-11 0 0,-6-3-1</inkml:trace>
  <inkml:trace contextRef="#ctx0" brushRef="#br0" timeOffset="-151633.25">24070 16829 46 0,'28'13'23'0,"-14"-10"-16"0,-14-3 23 16,0 0-27-16,0 0 1 16,-3 3-1-16,-8 0 1 0,-6 1-6 15,-1-1 0-15,-3 0 3 16,-7 0 1-16,-4 0-2 16,-7 0 0-16,0-3-1 15,4 0 0-15,3 0 0 16,8 0 1-16,2 3-1 15,8 0 1-15,11 7 0 16,6 2 0-16,8 4 0 16,6 0 1-16,8 3-1 15,0-1 1-15,-4 1-1 16,0-6 1-16,-7-1-2 16,-14 7 0 15,-17 3-2-31,-22 6 0 0,-11-3-6 0,-10-6 0 0,-3-9-6 31,7-10 1-31</inkml:trace>
  <inkml:trace contextRef="#ctx0" brushRef="#br0" timeOffset="-151228.86">23880 16858 44 0,'7'6'22'0,"-7"6"-19"0,0-8 39 0,0 2-41 16,-4 0 0-16,1 4 1 15,-5-1 1-15,-2 0-4 16,-4 1 1-16,-4-1 1 16,-7 1 0-16,1 2 0 15,-4-2 0-15,-1-1-3 16,1 4 1-16,0-4-3 15,3-3 1-15,0 0-1 16,8 1 1-16,3 2-1 16,7 4 1-16,7 2 0 15,3 4 1-15,8 3 2 16,-1 0 1 15,4 0 1-31,1-3 0 0,2-3-1 0,-3-1 1 0,-7 1-2 16,-7 0 1-16,-7-1-2 15,-7 1 1-15,-14 0-7 16,-7-1 1-16,-1-5-7 0,-2-4 0 16</inkml:trace>
  <inkml:trace contextRef="#ctx0" brushRef="#br0" timeOffset="-150702.39">24201 16911 49 0,'-4'3'24'0,"8"-12"-24"16,-1 9 43-16,4 0-40 15,4 0 0-15,3 3 2 16,3-3 1-16,8 3-8 15,7 0 1-15,7 3 4 0,0-2 0 16,-8 2-2 0,1 0 1-16,-11 0-2 0,-7 4 0 15,-3-1-1-15,-4 7 0 16,-7 3 0-16,-7-1 0 16,-7 8-1-16,-11 5 1 15,-10 0 0-15,-4 10 0 16,-3 6 0-16,6 0 0 15,-6 0-2-15,3-9 1 16,8-7-4-16,6-6 1 16,4-3-6-16,7-9 1 0,3-7-5 15,7-6 0 1</inkml:trace>
  <inkml:trace contextRef="#ctx0" brushRef="#br0" timeOffset="-150471.39">24077 17187 38 0,'-7'12'19'0,"18"-8"-12"16,-4-1 32-16,0 0-34 16,7 0 0-16,3 3 3 15,1 4 0-15,7 2-11 16,3 1 1-16,4-1 5 15,0-2 1-15,-4 2-8 0,-4-2 1 16,-2-4-14-16,-5-3 1 16</inkml:trace>
  <inkml:trace contextRef="#ctx0" brushRef="#br0" timeOffset="-150231.54">24539 17469 45 0,'-3'38'22'0,"-1"-16"-15"0,4-16 29 0,-3 3-36 16,-4 4 1-16,0 0-1 15,-1 2 1-15,1-5-5 16,4-1 0-16,-1-6-7 15,4-3 1-15,0-9-4 16,4-4 1-16</inkml:trace>
  <inkml:trace contextRef="#ctx0" brushRef="#br0" timeOffset="-149960.02">25068 17046 47 0,'-3'31'23'0,"-8"16"-24"16,8-31 46-16,-8 6-44 0,-6 9 1 15,-8 7 0-15,-7 3 0 16,-3 9-3-16,0 6 0 15,3 4 0-15,-3 3 0 16,3-7-8-16,4-9 0 16,6-13-6-16,8-15 0 15</inkml:trace>
  <inkml:trace contextRef="#ctx0" brushRef="#br0" timeOffset="-149440.28">23647 16466 44 0,'-4'19'22'0,"-3"-4"-18"0,4-9 36 0,-4 7-37 16,-4 9 1-16,-7 0 0 15,-3 3 1-15,-4 6-7 16,-3 13 1-16,-11 3 2 15,-13 7 1-15,-1 11-3 16,-4 11 1-16,4-4-4 16,7 0 0-16,4-9-4 15,7-10 1-15,7-9-9 32,13-13 1-32</inkml:trace>
  <inkml:trace contextRef="#ctx0" brushRef="#br0" timeOffset="-148629.18">23555 16412 25 0,'11'10'12'0,"-1"-10"1"0,-3 3 11 31,14 0-19-31,11 3 0 16,14 1 5-16,14 2 0 0,7 0-13 15,18 13 1-15,13 7 8 16,12 2 1-16,-11-6-3 15,10-6 0-15,-3 0-3 16,10-4 1-16,-3-2-1 16,-11-4 0-16,4 1-1 15,0-1 1-15,-4 4-1 16,8 9 0 0,-4 0-1-16,-18-4 1 0,-11 4 0 15,-3-3 0-15,-14-3 0 16,-10 0 0-16,-11-7 0 15,-8 0 0-15,-6-2-1 16,-14 2 0-16,-18 0 0 16,-8 7 0-16,-13-3-1 15,-14 2 1-15,-15 1 0 16,-3 6 0-16,-7 9 0 16,-10 19 1-16,17 7-1 0,3 12 1 15,5 0 0-15,6 12 1 16,7 4-2-16,11 0 1 15,10 3 0 1,7 2 1-16,4-17-1 0,4-8 0 31,-1 1 0-31,-3-6 0 16,0-10-1-16,-3-9 1 16,-8-7-1-16,-3-5 1 15,-7-7 0-15,-11-4 0 0,0-8 1 16,-10-10 0-16,-8-13 1 15,1-9 0-15,-11 0 0 0,-11 0 0 0,-7-9-1 16,-6-10 0-16,2 0 0 16,5 7 0-16,-11-1 0 15,-4 10 0-15,0 0 0 16,0 6 0-16,7 4-2 16,4 2 1-16,0 4-3 15,0 3 1-15,3-1-6 16,11-5 0-16,4-1-9 15,6-2 1-15</inkml:trace>
  <inkml:trace contextRef="#ctx0" brushRef="#br0" timeOffset="-142595.65">26391 16118 37 0,'4'3'18'0,"-1"0"-7"0,-3-3 19 15,0 0-26-15,4 3 0 16,-1 0 2-16,1 3 1 16,-1 7-8-16,1 6 0 15,0 3 5-15,-4 3 1 16,0 3-1-16,0 13 1 0,0 3-1 16,-4 3 0-16,0 9-2 15,-3-9 1-15,0 7-3 16,0-1 0-16,0-6-4 15,0-3 0-15,0-7-6 16,0-11 0-16,4-8-9 16,6-15 1-16</inkml:trace>
  <inkml:trace contextRef="#ctx0" brushRef="#br0" timeOffset="-142107.28">26748 16089 39 0,'-4'13'19'0,"1"18"-14"0,3-21 26 0,0 9-29 15,0 6 1 1,-4 0 0-16,-3 9 0 0,0 10-4 16,0 9 0-16,0 7 3 15,0-7 0-15,0-3-2 16,-4-6 1-16,4-6-2 16,0-10 0-16,0-6-3 15,0-9 0-15,3-7-3 16,4-6 1-16,0-9-6 15,7-7 1-15,0-12-1 16,1-10 0-16</inkml:trace>
  <inkml:trace contextRef="#ctx0" brushRef="#br0" timeOffset="-141557.29">26716 16005 37 0,'0'9'18'0,"3"-6"-20"0,-3-3 38 16,4 3-32-16,-1 1 0 15,5-4 3-15,-5 0 1 16,-3 0-9-16,11 3 0 16,-1-3 7-1,4 3 0-15,4-6-2 0,7 0 0 16,3-4-1-16,0 7 0 0,-3-3-1 15,-1 6 1-15,-2 0-2 16,-1 4 1-16,-11 2-2 16,-6 4 1-16,-4-4-2 15,-4 4 1-15,1-1-2 16,-4 7 0-16,-7-3 0 16,0-1 1-16,-1 1-1 15,1 0 0 1,0-1 1-16,0 1 0 0,4 0 0 15,3-1 0 17,-1 1 1-32,1-7 0 0,4 4 0 0,3-4 1 0,0 1-1 15,7-1 1-15,4 1-1 16,3 5 1-16,0 1-1 16,0 0 1-16,0-1-1 0,0 7 1 15,-7-3-1-15,-3 3 1 16,-8 6-2-16,-6 7 1 15,-12-4-1-15,-9 1 1 16,2-4-2-16,-2-3 0 16,-5-3-4-16,1-7 0 15,3-2-9-15,8-7 1 32,6-6-2-32,7-3 0 0</inkml:trace>
  <inkml:trace contextRef="#ctx0" brushRef="#br0" timeOffset="-140959.28">27252 16102 29 0,'4'12'14'0,"-1"17"-2"0,-3-20 23 0,-3 10-31 0,-4 6 0 0,-4 0 2 16,-3 0 1-16,-4 10-9 16,1 5 1-16,-1 4 5 15,0 10 1-15,1-7-3 16,3-3 0-16,-1-4-2 16,5-5 1-16,-1-10-3 15,8-9 1-15,3-13-3 0,0-3 1 16,7-19-2-16,3-9 1 15,1-10-1-15,3-3 0 16,0 4 1-16,0-7 1 16,-3-10 0-16,-1 1 1 15,-2 6 1-15,-1 6 0 16,3 4 1-16,1 5 1 16,-1 4 1-16,4 3 1 15,1 9 1-15,-5-2 0 16,1 5 0-16,3 1 0 15,0-1 0-15,4 4 0 16,3-4-1-16,7 4 0 16,7-1-1-16,1 4 1 15,6 3 0-15,-3 6 0 32,-8 0-1-32,-6 10 1 0,-4-1-2 0,-10 1 1 0,-15 6-2 31,-10 2 1-16,-3 8-2-15,-12-4 0 0,-6 0-2 32,0 0 1-32,-4 0-3 15,11-3 1-15,3-3-7 0,0-4 0 0,4-2-5 0,-3 6 0 16</inkml:trace>
  <inkml:trace contextRef="#ctx0" brushRef="#br0" timeOffset="-140551.62">27682 16325 46 0,'18'3'23'0,"-7"6"-23"0,-11-6 40 16,0 0-40-16,-11 7 0 15,-7 5 0-15,1-2 1 16,-8 6-1-16,0-7 0 0,1 1 0 16,-4-1 0-16,3-2 0 15,0-1 1-15,8-2-1 16,2-1 1-16,5-3-1 16,6 3 1-16,11 4 1 15,4 2 1-15,7 1 0 16,6 2 0-16,8 4 0 15,-4 0 0-15,-3-6-1 16,-7-1 0-16,-11-2-2 16,-14 2 0-16,-18 7-4 15,-17 3 1-15,-11 0-9 16,-14 6 0-16,-11-12-5 16,4-7 1-16</inkml:trace>
  <inkml:trace contextRef="#ctx0" brushRef="#br0" timeOffset="-136558.04">16736 15757 26 0,'-4'0'13'0,"8"-3"0"16,-4 3 14-16,0 0-24 16,0 0 1-16,0 0 2 15,0 0 1-15,0 6-9 16,0 7 1-16,-4 12 5 15,1 3 1-15,-1 13-3 16,1 6 1-16,-4 16-2 16,-4 9 0-16,-3 12 0 15,0 10 0-15,0 7-2 16,0 18 1-16,-4-3 0 16,0 9 0-16,1-2-1 0,-1 5 1 15,4-5-1-15,0-1 1 16,0 3-1-16,3-6 1 15,1-3-1-15,-5-18 0 16,1-11-1-16,0-8 0 16,4-16-3-16,-1-10 0 15,4-16-5-15,3-8 1 16,4-10-4-16,8-19 0 16</inkml:trace>
  <inkml:trace contextRef="#ctx0" brushRef="#br0" timeOffset="-135598.72">17011 15362 9 0,'28'9'4'0,"0"-12"7"0,-17 3-2 0,3 0-5 16,7 0 0-16,4 0 3 15,3 0 1-15,4 0-10 16,0 0 1-16,-1 0 6 15,1 0 0-15,3-3-2 16,1 3 0-16,3 0-1 16,10 0 1-16,0 0-1 15,8-3 1-15,6 0-1 16,1-4 1-16,-4 4-1 16,3-3 1-16,4 6 0 15,7 0 0-15,0-3-2 0,8 3 1 16,-5-3-1-16,-3 3 0 15,7 0-1-15,8 0 1 16,2 3-1-16,1-3 1 16,-4 3 0-16,-3 0 0 15,3 0 1-15,7 4 0 16,4-1-1-16,3 0 1 16,-6 4 0-16,2-4 0 15,12 0-1-15,-4 0 0 16,7 1 0-16,-11-1 0 15,11 3-1-15,10-2 1 0,11 2-1 16,-10-3 0-16,13 1 0 16,11 2 1-16,4-6-1 15,0 0 1-15,7 4 0 16,6-4 0-16,-16 3-1 16,6 3 1-16,-11 4-1 15,1-4 1 1,35 7-3-1,-39 0 0-15,-21-1-4 16,-25-2 0-16,-21-1-10 16,-17-5 1-16</inkml:trace>
  <inkml:trace contextRef="#ctx0" brushRef="#br0" timeOffset="-134292.6">16521 18633 13 0,'10'-7'6'0,"22"4"7"16,-21 0-7 0,3 0-5-16,3 0 1 0,4 0 3 15,1 3 1-15,2 0-5 16,1 0 0-16,3 0 4 16,-3-4 0-16,3 1 0 15,4-3 0-15,3 3-2 16,7 3 0-16,4-3-2 0,-3 0 1 15,6 3 0 1,0 0 0-16,4 0 0 0,0 0 0 16,-7-3-1-16,7-1 1 15,4 1-1-15,2-3 0 16,5 0 0-16,3-4 1 16,4 10 0-16,3-3 0 15,-7-3 0-15,7 0 0 16,0-1 0-16,7 4 1 15,4 0-2-15,3 0 0 0,-11 0-1 16,1-3 1-16,7 2-1 16,3 1 0-16,4 0 0 15,3 0 0-15,-10 0 0 16,6 3 1-16,1 0-1 16,3 0 1-16,4 0-1 15,0-3 0-15,-11-4 0 16,7 4 1-16,4 3 0 15,0 0 0-15,3 3-1 16,-3 1 1-16,-11-1-1 16,11 6 0-16,-11-6 0 15,7 4 1-15,1 5-1 16,-1 4 0-16,-7 3 0 16,0-1 0-1,4 1 0-15,0 0 0 0,3-3 0 16,0 2 0-16,0-2 0 0,1 0 0 15,-8 0 0-15,-3-1 1 16,-8 4-1-16,-6-6 1 16,-4-1-1-16,-14 1 0 15,-11-4-1-15,-7 0 0 16,-7-2-10-16,-10-4 0 16,-11-3-5-16,-7 0 1 15</inkml:trace>
  <inkml:trace contextRef="#ctx1" brushRef="#br0" timeOffset="-149590.53">17152 13364 0,'0'0'16,"0"0"0,0 0-1,0 0 1,0 0-16,14-9 15</inkml:trace>
  <inkml:trace contextRef="#ctx0" brushRef="#br0" timeOffset="-133046.09">22740 15650 36 0,'21'25'18'0,"4"-3"-9"15,-18-15 19-15,0-1-25 0,0 0 0 16,-3 10 2 0,-4 6 0-16,-4 6-6 0,1 16 1 15,-4 12 3-15,-4 13 1 16,-3 7-2-16,0 21 0 16,0 19-1-16,-4 9 1 15,0 7-2-15,1 12 1 16,-4 16-1-16,-1-6 0 15,5 15 0-15,-4 7 0 16,3-16 0-16,-3 3 0 16,3-3-1-16,-3-13 0 15,0-12-3-15,-4-22 1 0,4-10-6 16,-4-15 1-16,8-13-7 16,10-12 0-16</inkml:trace>
  <inkml:trace contextRef="#ctx0" brushRef="#br0" timeOffset="-131679.04">29249 15741 35 0,'3'7'17'0,"8"-4"-7"0,-8-3 17 0,-3 9-23 16,0 1 0-16,-3-1 1 16,-1 7 1-16,-3 2-8 15,0 4 0-15,-3 7 5 16,-4 15 0-16,3 3-2 16,0 9 0-16,8 4 0 15,-1-7 0-15,8-9-1 16,6-3 0-16,5-7-1 15,6-12 1-15,11-13 0 16,-1-5 0-16,1-17-1 16,0-15 1-16,-4-7-1 15,-7-9 1-15,0-3-5 16,-3-9 0-16,0-1-9 0,-1 1 0 16</inkml:trace>
  <inkml:trace contextRef="#ctx0" brushRef="#br0" timeOffset="-130937.75">29714 15904 38 0,'-3'32'19'0,"-4"15"-18"0,3-35 25 0,1 7-27 16,-4 0 1-16,-4-3 0 16,-3 2 0-16,0 4 0 15,-4-6 0-15,-3 0-1 16,0 3 1-16,3-4-1 16,8 1 1-16,-1-4-1 15,1-2 1-15,3-1-1 16,0 1 1-16,7-1 1 15,7 1 1-15,7-1 1 16,7 0 0-16,4 1 1 16,-1-1 0-16,1 1 0 15,-4-4 0 32,-7 3-3-47,-3-6 0 0,-11 10-4 16,-7 3 1-16,-7 2-3 15,-4-2 1-15,0 0-2 0,-3 3 1 0,7-7 0 0,0 1 1 16,0-4 2 0,3-3 1-16,8 1 4 0,3-1 0 15,7 0 1 1,3 0 1-16,4-2 0 0,8-1 1 0,-1 0-2 16,4-9 1-16,3-4-2 0,3 1 0 0,8-7-2 15,0-9 0 1,0 3-1-16,-4 0 1 15,-3-3-1-15,-4-6 0 16,-3-1-1-16,-4 4 0 0,-10 3 0 16,-4 3 1-16,-4 6-1 15,-3 7 0 1,-7 9 0-16,-3 9 1 0,-8 10-1 47,0 3 1-47,4 6-1 0,4 7 1 15,6-1 0-15,4 1 0 63,11 2-2-63,6-5 1 0,4-4-6 0,4-6 0 16,7-13-6-16,0-5 0 15</inkml:trace>
  <inkml:trace contextRef="#ctx0" brushRef="#br0" timeOffset="-130509.14">30995 16541 41 0,'-7'25'20'0,"3"-41"-14"0,4 4 34 0,4-7-37 15,0-12 0-15,3-7 2 16,0-18 0-16,0-17-7 15,0-17 1-15,3-1 4 16,4 0 0-16,-3 3-2 16,3 0 1-16,0 13-2 15,0 6 1-15,0 12 0 16,-3 17 0-16,0 8-2 16,3 17 0-16,3 11-3 0,-2 14 1 15,-5 5-9 1,-6 11 1-16,-11-4-6 0,-4 12 1 15</inkml:trace>
  <inkml:trace contextRef="#ctx0" brushRef="#br0" timeOffset="-130314.16">30812 16246 59 0,'28'25'29'0,"28"-3"-38"0,-35-19 55 0,11 1-47 16,7-1 1-16,-4-3-3 16,-6 0 0-16,-8 3-5 15,0-6 1-15,-4 3-9 16,-2 3 1-16</inkml:trace>
  <inkml:trace contextRef="#ctx0" brushRef="#br0" timeOffset="-129984.31">31433 16416 42 0,'10'9'21'0,"-6"-9"-20"0,-4 0 32 15,0 0-33-15,-4 0 1 16,-3 3-1-1,-4-3 1-15,-3 3-1 0,0 0 1 16,-3 7 0-16,-1 2 0 16,0 4-3-16,1 3 0 15,3 6-1-15,7 0 1 16,7-3-1-16,3-6 0 16,4-4 2-16,7-2 0 15,4-10 2-15,3-10 1 16,0-9 0-16,0-3 0 15,1 0-7-15,-5-3 1 0,8-9-8 16,-8 6 1-16</inkml:trace>
  <inkml:trace contextRef="#ctx0" brushRef="#br0" timeOffset="-129669.53">31658 16532 26 0,'0'18'13'0,"0"-24"-9"15,0 6 16-15,0 0-16 16,0-9 0-16,0-1 3 16,0 1 0-16,0-7-7 15,0-3 0-15,0 1 5 16,0-4 1-16,0 0-1 0,0 3 0 15,0 0-1 1,4 3 0-16,3 4-2 0,0 2 1 16,4 7-1-16,-4 0 0 15,7 6-1-15,3 0 0 16,1 1-6-16,3-1 0 16,-3 0-11-16,-1-9 1 15</inkml:trace>
  <inkml:trace contextRef="#ctx0" brushRef="#br0" timeOffset="-128887.1">31972 16506 38 0,'4'29'19'0,"6"-20"-15"0,-6-3 23 16,-4 4-27-16,0 9 0 16,0-7 0-16,-4 7 0 15,1 3 0-15,-1 3 0 16,1-3 1-16,-1 0 0 16,-3-3-1-16,4-7 1 15,-1-2 1-15,4-4 1 16,4-9-1-16,10-3 0 15,-4-7-1-15,4-3 1 0,1 4-1 16,-1-4 1-16,0 4-2 16,-4-4 0-16,5 3 0 15,-5 4 0-15,1-1 0 16,-1 4 1-16,1 6-3 16,-4 3 1-16,0 0-1 15,0 1 1-15,0-1-1 16,0 0 1-16,-3 3-1 15,-1 0 0-15,1 1 2 16,-1-1 0-16,1 0 0 16,3-3 0-16,0 1-1 15,0-4 1-15,0 0 0 16,0-4 0-16,0 1-1 16,0 0 1-16,0-3-1 15,0 0 1-15,0-4 0 16,-3-2 0-16,-1 2 0 15,4 4 0-15,4 0 0 16,-4 6 1-16,4 0 0 0,-4 9 0 16,0 0 0-16,0 1 1 15,-4 6-1-15,-3-1 1 16,0 4-1-16,0 6 1 16,0-3-4-16,0 0 1 15,0-3-5-15,4-3 0 16,3-7-7-16,7-3 1 15</inkml:trace>
  <inkml:trace contextRef="#ctx0" brushRef="#br0" timeOffset="-128601.41">32540 16594 26 0,'-3'38'13'0,"-8"-10"-3"0,8-15 14 0,-1 9-22 16,1 0 1-16,-1 0 2 16,0-1 1-16,1 5-5 15,3-4 0-15,3-10 4 16,1 4 1-16,3-1-1 16,4-5 0-16,-1-4-1 15,8-6 0-15,3 3-3 16,0-12 1-16,7-10-3 15,1-12 0-15,-1-4-6 16,0-9 1-16,-3-12-10 0,7-7 1 16</inkml:trace>
  <inkml:trace contextRef="#ctx0" brushRef="#br0" timeOffset="-128375.65">32992 16020 42 0,'-7'76'21'0,"-4"8"-21"0,1-55 30 0,-1 5-30 16,-3 13 1-16,3 10-1 16,-3 12 1-16,4 3-4 15,3 0 1-15,-1-10-4 16,5-8 0-1,3-13-6-15,3-10 1 16</inkml:trace>
  <inkml:trace contextRef="#ctx0" brushRef="#br0" timeOffset="-127956.08">33168 16673 41 0,'28'0'20'0,"-13"9"-23"0,-15-9 36 15,3 0-34-15,-6 6 0 16,-5-6 0 0,-2 3 0-16,-4 4 1 0,-7 2 1 15,-1 4-2-15,-2 6 0 16,3 2-1-16,-1-2 0 16,8 0-2-16,0-3 0 15,4-7-1-15,3-3 0 16,10 1 0-16,4-4 1 15,7-3 2-15,4-3 1 16,3-7 1-16,0-2 1 16,0-4 0-16,1-3 0 15,-5 0-2-15,1 1 1 0,-4 2-1 16,0 7 0-16,-3 5 1 16,-4 8 0-16,0 8 2 15,-4 10 0-15,-3 6 1 16,-3-3 1-16,-1 10-1 15,4 2 1-15,0 4-2 16,4 0 1-16,3 3-3 16,3-10 1-16,-3-12-11 15,-7-9 1-15</inkml:trace>
  <inkml:trace contextRef="#ctx0" brushRef="#br0" timeOffset="-126934.59">29411 16651 47 0,'18'6'23'0,"-8"-6"-20"0,-6 3 40 16,-4 3-41-16,0 7 0 15,0 9 1-15,-4 0 0 16,-3 3-4-16,-3 0 0 16,-8 6 2-16,0 7 1 15,4 3-2-15,4 0 1 16,-1-1-1-16,4-5 0 15,0-10-1-15,0-9 0 16,0-7 0-16,-4-9 0 16,-3-9 0-16,0-4 0 0,-4-3-1 15,-3-6 1-15,-3-3 0 16,-1 3 1 0,-3 4-3-16,-1 5 0 0,-2 4 0 15,-1 9 0-15,7 6 0 16,8 6 0-16,-1 1 0 15,7 3 1-15,4 2 2 16,4 8 1-16,6-1 0 16,8 3 1-16,7 3 0 15,3-3 0-15,0 1 0 16,7-4 1-16,7-3-1 16,8-4 0-16,6-5-1 15,1-7 1-15,-1-6-1 16,-10-6 1-16,3-13-1 15,-3-9 0-15,3 3 0 16,-7-3 0-16,-6 3-1 16,-5-4 0-16,-10 11 0 15,-6-1 0-15,-8 3-1 16,-4 4 0-16,-3-1-1 0,-4 13 1 16,1 9 0-16,-1 1 0 15,1 5 0-15,3 4 0 16,0 6 0-16,-1 7 1 15,5-4 0-15,3 3 1 16,-4 1-1-16,4-1 0 16,4-6-3-16,3-6 0 15,7-10-4-15,7-6 0 0,7-12-7 16,8-7 0-16</inkml:trace>
  <inkml:trace contextRef="#ctx0" brushRef="#br0" timeOffset="-126635.59">29764 17143 44 0,'0'35'22'0,"0"-39"-26"16,0 4 38-16,0-6-32 15,-4 0 0-15,1-4 2 16,-1-2 0-16,1-1-5 15,-1 1 1-15,1-1 2 16,-1 1 1-16,1 2-1 16,-1 1 1-16,4 3-1 0,4-1 0 15,3 1 0-15,3 0 1 16,8 3-2-16,3 0 1 16,0-4-4-16,4 1 1 15,0 3-6-15,-4-3 0 16,0 2-10-16,0-2 1 15</inkml:trace>
  <inkml:trace contextRef="#ctx0" brushRef="#br0" timeOffset="-126380.88">30071 17052 45 0,'0'31'22'0,"-11"13"-18"16,11-28 34-16,0 0-37 16,0 3 0-16,0 2 0 15,0 5 1-15,-3-4-3 16,3-4 0-16,0 1-2 16,0-13 0-16,0-6-7 15,0-12 0-15,7-7-4 16,3-9 0-16</inkml:trace>
  <inkml:trace contextRef="#ctx0" brushRef="#br0" timeOffset="-126003.86">30148 16839 38 0,'0'16'19'0,"0"-4"-24"0,0-12 34 15,4 3-29-15,-1 0 0 16,1 4 0-16,0 2 0 16,3 4-2-16,0-1 1 15,0 1-3-15,0-1 0 16,3 1-1-16,1 2 0 0,-1 4 0 16,-2-3 0-16,-1 9 2 15,0 0 0-15,3 3 4 16,1-3 1-16,-1-3 3 15,1 3 0-15,0-3 3 16,-1-3 0-16,1 0 1 16,-4-6 0-16,3-4-1 15,1-6 0-15,3-6-3 16,0-3 0-16,0-4-3 16,4 1 0-16,-4-7-1 15,4-3 0-15,-4 1-6 16,3-1 0-16,-6 0-10 15,3 3 0-15</inkml:trace>
  <inkml:trace contextRef="#ctx0" brushRef="#br0" timeOffset="-125674.33">30568 17115 36 0,'14'37'18'0,"-3"-11"-9"0,-8-20 20 15,8-3-25-15,3 0 0 16,4-3 1-16,3-3 0 16,0-6-7-16,-3-4 0 15,-4 0 5-15,-4-2 0 16,-3-1-3-16,-3-3 1 16,-8 4-2-16,-3-1 1 15,0 7-2-15,-3 2 0 0,-4 7-1 16,0 7 1-16,-1 5 0 15,5 7 0-15,3 6 0 16,0 0 1-16,3 6 1 16,4 1 0-16,4 2-2 15,6 1 1-15,4-4-6 16,4-6 0-16,3-9-5 16,7-13 1-16</inkml:trace>
  <inkml:trace contextRef="#ctx0" brushRef="#br0" timeOffset="-125223.75">31249 16792 21 0,'14'9'10'0,"-14"19"-2"0,0-21 10 16,0-1-14-16,-3 0 0 15,-1 10 3-15,-3 3 0 16,-4 3-9-16,-3 3 1 15,4 6 6-15,-1 7 0 16,4 3-2-16,0-4 1 16,0 1-1-16,4-4 0 15,-1-2-1-15,4-4 0 16,-4-3-1-16,1-6 1 16,-1-4-1-16,4-5 0 15,0-1 0-15,0-9 0 31,0-9-1-31,0-1 1 0,-3-2-1 16,3-1 1-16,-4-2-2 0,-6-1 1 0,-4 3 0 16,0 7 1-16,-4 3-1 15,0 6 1-15,1 3 0 16,-1 4 0-16,4 6 0 16,0 6 0-16,7-1 0 15,3 5 0-15,4-8-2 16,7-2 1-16,7-3-3 15,4-4 0-15,3-3-5 16,-3-3 1-16,-1-3-8 16,5-6 0-16</inkml:trace>
  <inkml:trace contextRef="#ctx0" brushRef="#br0" timeOffset="-125044.08">31556 17287 54 0,'7'25'27'0,"0"-12"-23"0,-3-10 49 16,-4 0-51-16,0 3 0 15,-4 1-1-15,-3-1 1 16,-7 0-10-16,-4 1 1 16,-3-4-10-16,11-3 0 15</inkml:trace>
  <inkml:trace contextRef="#ctx0" brushRef="#br0" timeOffset="-118709.92">19039 15603 12 0,'-10'0'6'0,"-1"-3"1"0,4 0 6 0,-3 0-12 0,-4 0 0 16,-4 0 1-16,-3 0 1 16,-8-1-3-16,5 1 0 15,-4 3 1-15,-1-3 0 16,1 0 0-16,0 0 0 16,-4 3-1-16,0-3 0 15,-3 0 0-15,-4-1 0 0,8 1 0 16,-1 0 0-16,-3-3-1 15,-4 0 1-15,0 6 0 16,-7 0 0-16,0 0-2 16,4 0 1-16,3 3-1 15,0 0 1-15,4 3 0 16,-4 4 0-16,0 2 0 16,1 1 0-16,6 2 1 15,7 4 1-15,0 3-1 16,1-3 1-16,-1 0-2 15,0 6 1-15,-3 3-2 16,7 3 0-16,0 1 0 16,3-4 0-16,4-3 0 15,0 0 0-15,0 0 1 16,3 0 0-16,1 0 1 0,-1 1 0 16,0-1-1-16,1-3 0 15,3 0 0 1,3 3 1-16,1 6-2 0,3-3 1 15,3 0 0-15,4-3 1 16,0-3 0-16,4 0 1 16,3-3-1-16,0-6 1 15,0 2-1-15,4 1 0 16,0 0-1-16,-1-1 0 16,4 1 3-16,8-3 0 15,9-4 2-15,1 4 0 16,4-4 3-16,6-3 0 0,11-6 1 15,7-6 1-15,-4 0-4 16,5-10 1-16,6 4-3 16,0-1 1-16,-4-3-3 15,1-6 1-15,-1-6-2 16,-6-6 0-16,-8-1-1 16,-10-2 0-16,-4-7 0 15,-6 0 1-15,-8 3-1 16,-3 3 0-16,-8 1 0 15,-6-1 1-15,-4 0 0 16,-7 10 0-16,0-3-4 16,-4 3 1-16,-10 3-7 15,-10 6 1-15</inkml:trace>
  <inkml:trace contextRef="#ctx0" brushRef="#br0" timeOffset="-117612.54">18471 18222 25 0,'0'-7'12'0,"4"-14"-7"0,-4 14 15 0,0 1-18 16,0-7 1-16,-4 4 1 16,-3 3 0-16,-3-1-5 15,-8-2 1-15,-10 3 2 16,-4 0 1-16,-3-1-2 16,-7-2 1-16,-11-4-2 15,-4 1 1-15,4-1 0 16,-3 1 0-16,-4 2-1 15,-4-2 1-15,-3 2 0 16,4 1 1-16,3 6-1 16,-4 0 1-16,1 3-1 15,3 6 0-15,0 3-1 16,-4 4 0-16,-3 3-1 16,7-1 1-16,4 1-1 15,3 0 1-15,7 2-1 0,4 4 0 16,7 3 0-16,6 7 0 15,1-4-1-15,3-3 1 16,8 3-2-16,3 4 0 16,7 2 0-16,7 1 1 15,7-7-1-15,7 6 1 16,7 4 1-16,11-7 1 16,17 1 1-16,8-4 1 15,6-6 0-15,8 0 0 16,3-3 0-16,7-1 1 15,-4-2-2-15,-2-3 1 16,-8-4-1-16,-7-3 0 0,-8 1 0 16,1-10 1-16,4-4 0 15,3-5 0-15,-4-7 0 16,1-9 1-16,-4 3-3 16,0-7 1-16,-4-5-1 15,-7-7 1-15,-3 3-2 16,-7-3 0-16,-7-3-6 15,-4 3 1-15,-7-3-6 16,-11 9 0-16</inkml:trace>
  <inkml:trace contextRef="#ctx0" brushRef="#br0" timeOffset="-111994.81">31715 15751 21 0,'-4'15'10'0,"8"-5"-6"16,-1-4 11-16,1 4-14 16,-4-4 1-16,7 0 2 15,-7 3 1-15,0 1-5 16,0-1 0-16,0 1 3 16,0-1 1-16,0 4-2 15,0-4 1-15,0 0-2 0,0 1 1 16,0-4-1-1,0 4 0-15,3-7 1 0,-3 3 0 16,7-6 0-16,0-3 1 16,4-3 0-16,0-1 1 15,3-5-1-15,3-4 1 16,5-6-1-16,-1 3 0 16,7-3-1-1,7-9 0-15,4-4-2 0,10-2 1 16,1 2-8-1,-4-2 0-15,-15-4-7 0,5 6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9T00:39:33.9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2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9T00:39:58.142"/>
    </inkml:context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22472 12903 29 0,'0'13'14'0,"21"-4"-9"0,-10-9 17 0,-1 4-21 15,1-1 1-15,-1 0 2 16,5 0 0-16,2 0-5 15,4 0 1-15,4 0 3 16,3-3 0-16,4 0 0 16,3 0 0-16,4 0-1 15,-7 0 1-15,7 0-1 16,7 0 1-16,3 0-1 16,4 0 1-16,0-3-1 15,7-3 1-15,3 0-2 16,4-4 1-16,-3 1-1 15,3-4 1-15,3 4-1 16,8-1 0-16,3-2-1 16,7-1 1-16,-7 1 0 0,11-4 0 15,0 4-1-15,10-4 1 16,4-6 0 0,-7 0 0-16,7 3-1 0,3 0 1 15,11 4-1-15,-4-4 1 16,1 6-1-16,3 1 1 15,7-1-1-15,0 1 0 16,-4-1 0-16,4 1 1 16,4 2-1-16,3 1 0 15,-4-1 0-15,11 1 1 16,1 3-1-16,2-4 0 16,-3 1 0-16,7 0 0 15,4-1 0-15,-7 4 1 0,10 0 0 16,-3-7 0-16,3 10-1 15,-3-3 1-15,6 3-1 16,1-4 1-16,-4 4-1 16,8 0 1-16,-1 3-1 31,0-6 1-31,-3 3-1 0,0-1 0 0,3 4 0 16,-10-3 0-16,3 0 1 15,0-3 0-15,4 3-1 16,-15 0 1-16,-2-4-1 15,-1-2 0-15,0 6 0 16,-18-3 0-16,1-1 0 16,-15 4 0-16,4 0-1 15,-7 3 1-15,-7-3 0 16,-11-3 0-16,-14-1 0 0,0-2 0 16,-7 3-1-16,-7-1 0 15,-7 1 0-15,-7 0 1 16,-7 0-2-16,-4 2 0 15,-3 4-4-15,-4-3 0 16,-7 0-10-16,0-6 0 16,-3-1-1-16,-1 1 0 15</inkml:trace>
  <inkml:trace contextRef="#ctx0" brushRef="#br0" timeOffset="632.02">31189 11941 31 0,'-18'19'15'0,"4"-4"-12"16,14-12 27-1,-3 7-23 1,-1-1 0-16,4 1 1 0,0 2 1 16,4-2-13-16,3 2 1 15,7 4 8-15,4 3 0 16,6 6-3-16,5-7 0 15,6 4-1-15,4 0 0 16,3 3 0-16,-3 4 0 16,0-7-1-16,-4 0 0 15,-7 0-1-15,-3-1 1 16,-8 5-1-16,-2-11 1 16,-8 4-1-16,-7 6 1 15,-4 0-1-15,-7 3 0 16,-3-2 0-16,0 2 1 15,-3 3-2-15,-1 0 1 0,0-2 0 16,1-1 0-16,3-3 0 16,3-6 0-16,4-7 0 15,3-8 0-15,4-11 1 16,0-5 1-16,0-4 0 16,0-6 0-16,-3-9 1 15,-8-7 0-15,-3 0 0 16,-3-12 1-16,-12 0-1 15,1 3 0-15,0 0-1 16,0 0 0-16,3 3-6 16,7 3 1-16,4 13-11 15,4-3 0-15</inkml:trace>
  <inkml:trace contextRef="#ctx0" brushRef="#br0" timeOffset="1083.23">32230 12226 40 0,'0'16'20'0,"-11"18"-17"16,4-18 24-16,-7 6-27 16,-11-3 1-16,-6 9-1 15,-5 6 0-15,1 4 0 16,0 3 0-16,3 6 0 0,4-3 0 16,-4-3-3-16,14-10 0 15,4-6-8 1,11-16 0-16,3-21 0 0,10-16 0 15</inkml:trace>
  <inkml:trace contextRef="#ctx0" brushRef="#br0" timeOffset="1264.83">31923 12163 19 0,'0'-40'9'0,"3"24"3"0,1 19 15 16,3 6-23-16,0 10 0 15,4 13 4-15,10 18 0 16,0 3-9-16,4 4 1 0,3 2 5 15,4 7 1-15,-1 3-3 16,-2-13 0-16,-5-5-7 16,-3-7 0-16,-6-10-10 15,-15-12 1-15</inkml:trace>
  <inkml:trace contextRef="#ctx0" brushRef="#br0" timeOffset="2328.52">24197 5045 42 0,'0'25'21'0,"0"-25"-15"0,0 0 22 15,0 0-26-15,4-6 1 16,3 3 1-16,3-13 0 0,4 4-5 16,7-1 1-16,4 0 3 15,3-21 0-15,4-4-2 16,-4-2 0-16,1-7 0 16,-5-4 0-16,-3 4-2 15,1 13 1-15,-8 2-1 16,-4 7 1-16,-3 3 0 15,0 7 0-15,0 9-1 16,1-1 1-16,-5 17-2 16,1 5 1-16,-1 10-1 15,1 4 1-15,-1 8 0 16,1 13 0-16,3-9 0 16,3 3 1-16,8 0 0 15,3 6 1-15,7-12-1 16,-3-7 1-16,0-6 0 15,-1 0 0-15,-6-9-1 0,-4-7 1 16,0-2-1-16,-7-1 0 16,-7-3 0-16,-14 7 1 15,-17-7-2-15,-5 3 1 16,-17-3 0-16,-17 0 0 16,-8 0-3-16,-10 0 1 15,3 1-8-15,15-4 1 16,3-4-5-16,14-2 1 15</inkml:trace>
  <inkml:trace contextRef="#ctx0" brushRef="#br0" timeOffset="2781.05">24469 3625 28 0,'7'0'14'0,"-7"28"-6"0,0-22 19 16,-4 3-24-16,1 7 1 15,-8 6 3-15,-10 3 0 16,-4 10-9-16,-7 12 1 15,1 6 5-15,-1 10 0 0,-3 3-5 16,10 9 0-16,4-9-5 16,3 3 1-1,4-25-7-15,4-16 1 0,2-19-3 16,1-18 1-16</inkml:trace>
  <inkml:trace contextRef="#ctx0" brushRef="#br0" timeOffset="2946.22">24109 3647 41 0,'3'3'20'0,"8"9"-18"15,-4-2 43-15,4 12-44 16,3 15 0-16,0-5-1 16,3 18 1-16,1-3-7 15,0 3 0-15,-4-6-8 16,-4-19 1-16</inkml:trace>
  <inkml:trace contextRef="#ctx0" brushRef="#br1" timeOffset="12475.6">22892 11618 18 0,'-4'6'9'0,"11"13"-5"15,-3-22 9-15,3 3-12 16,0-7 0-16,4-2 2 16,-1-7 1-16,4 4-3 15,0-7 1-15,0-3 3 16,8-3 0-16,2-3 1 0,1-4 0 16,3-2-1-16,4 3 0 15,7-7-2-15,3-9 1 16,4-3-1-16,0-7 0 15,0-9-1-15,7 1 0 16,3-8-1-16,4 8 0 16,0-4-1-16,3-4 1 15,5 8-1-15,-5-11 1 16,-10 10-1-16,7 4 0 16,3 5 0-16,8-5 1 15,-4 8-1-15,7 1 1 0,4-3-1 16,-4-1 1-16,0 10-1 15,7-6 0-15,4 6 0 16,3 3 1-16,7 3-1 16,-10 3 1-16,3 4-1 15,14 6 1-15,1-1-1 16,2 1 1-16,-2 3-1 16,6-3 0-16,4 3 0 15,3 0 0-15,4 6 0 16,-10-6 0-16,13 0-1 15,4-7 1-15,7-5 0 16,-7-4 0-16,11-6-1 16,-1 0 1-16,4-6 0 15,-3-10 0-15,7 3-1 16,6-5 1-16,-6-8 0 16,10-8 0-16,-3-7 0 15,7-9 1-15,-11 0 0 0,4-7 0 16,3-6 0-16,-4-2 0 15,-6-5 0-15,-4-2 1 16,4-3-1-16,-4-7 1 16,-14-5 0-16,4-4 0 15,-1 0 0-15,1-13 1 16,-8 4-2-16,-14-7 0 16,1-3 0-16,-8 1 0 15,-10-1-1-15,-8-13 1 16,-2 1-1-16,-5 0 0 0,-13 6 1 15,-8 9 0 1,-6 0 0-16,-1 7 0 0,0 6-1 16,4 6 1-16,0 10 0 15,7 12 0-15,4 6-1 16,3 7 1-16,-4 9 0 16,-3 6 0-16,7 7-2 15,7 2 1-15,4 11-5 16,-4-11 0-16,-4 20-11 15,-2-4 0-15,-19 10-3 16,4 6 1-16</inkml:trace>
  <inkml:trace contextRef="#ctx0" brushRef="#br1" timeOffset="13271.71">32163 3408 29 0,'0'13'14'0,"-4"2"-2"16,4-15 20-16,-3 10-30 16,-4-4 1-16,-7 16 2 15,-4 3 0-15,-7 10-6 16,-3 5 0-16,-7 11 3 15,-8-8 1-15,-6 14-2 16,3 3 0-16,7-7-4 16,8 3 0-16,6-9-4 15,4-9 1-15,3-10-8 16,4-18 1-16</inkml:trace>
  <inkml:trace contextRef="#ctx0" brushRef="#br1" timeOffset="13500.09">31743 3311 46 0,'25'19'23'0,"-1"28"-21"0,-13-31 41 15,0 2-43-15,-1 11 0 16,4 2 0-16,0 0 0 15,0-2-3-15,-3-4 1 16,0 0-7-16,-4-10 0 0,3-5-5 16,4-20 0-16</inkml:trace>
  <inkml:trace contextRef="#ctx0" brushRef="#br1" timeOffset="13815.23">32124 3647 48 0,'11'12'24'0,"6"-18"-24"16,-10 3 43-16,4 0-43 0,3-1 1 15,0-5 0-15,0 0 0 16,0-1-5-16,4 1 1 16,-4 3-7-16,0 2 1 15,-7-2-6-15,0 3 1 16</inkml:trace>
  <inkml:trace contextRef="#ctx0" brushRef="#br1" timeOffset="13977.07">32085 3850 34 0,'14'10'17'0,"14"2"-13"0,-17-12 26 0,3 0-30 16,4-3 0-16,-1 3-2 15,-2-3 0-15,6-6-8 16,3-7 1-16</inkml:trace>
  <inkml:trace contextRef="#ctx0" brushRef="#br1" timeOffset="14339.45">32477 4142 41 0,'0'-9'20'0,"7"-64"-19"0,-4 42 31 16,-3-10-31-16,0-21 0 15,0-7 2-15,0-13 1 16,4 4-5-16,-1-1 1 16,4 13 2-16,8 7 1 0,2 2-1 15,8 14 1-15,7 8-2 16,-1 10 1-16,1 12-1 16,0 13 1-16,-7 0-4 15,-4 13 0-15,-7 9-6 16,-4 6 0-16,-6-6-7 15,-11 3 0-15</inkml:trace>
  <inkml:trace contextRef="#ctx0" brushRef="#br1" timeOffset="14536.1">32378 3891 38 0,'0'13'19'0,"18"5"-12"15,-11-14 28-15,0-1-32 16,3-3 1-16,4 0-1 16,1-3 1-16,9-4-6 15,1-2 1-15,7 0-1 0,-1-1 0 16,-2 1-12-16,-5 2 1 16</inkml:trace>
  <inkml:trace contextRef="#ctx0" brushRef="#br1" timeOffset="14909.34">33045 3668 49 0,'0'-6'24'0,"-11"28"-25"0,4-12 37 0,-7 2-35 0,-4 4 0 0,-3 15 2 0,-11-9 0 0,4 9-4 0,7 10 1 0,3 3 1 0,4-16 1 0,0 19-2 0,4 4 1 0,3-8-5 0,-1-8 0 0,8-7-9 0,8-18 1 0,6-1-3 0,7-18 1 0</inkml:trace>
  <inkml:trace contextRef="#ctx0" brushRef="#br1" timeOffset="15028.24">33161 3825 40 0,'4'25'20'0,"-15"38"-22"0,4-44 37 0,-7 3-34 15,-7 0 1-15,-4 9 0 0,-7-3 1 16,-3 7-4-16,0-10 1 16,3 13-3-16,4-13 1 15,3 3-10-15,7-16 1 16,4-5-2-16,11-7 1 16</inkml:trace>
  <inkml:trace contextRef="#ctx0" brushRef="#br1" timeOffset="15273.62">33009 3973 37 0,'15'59'18'0,"9"-12"-19"16,-17-31 37-16,4 12-36 15,-1 4 1-15,5 8-1 16,2-5 1-16,4 2-2 15,1-2 1-15,2-13-5 16,1-13 1-16,0-15-8 16,-4-10 1-16</inkml:trace>
  <inkml:trace contextRef="#ctx0" brushRef="#br1" timeOffset="15474.08">33327 3759 36 0,'21'47'18'0,"-14"13"-9"0,0-35 27 16,7 3-33-16,4 16 1 0,-4 13-1 15,0 2 0-15,-7 7-6 16,-10-3 1 0,-11-4-7-16,-4-5 0 0,-21-10-5 15,-7-10 0-15</inkml:trace>
  <inkml:trace contextRef="#ctx0" brushRef="#br1" timeOffset="16725.5">25785 12330 47 0,'3'0'23'0,"-3"-7"-13"15,0 7 23-15,0 0-31 16,4 3 0-16,-4 7 0 16,0 6 1-16,-4 2-4 15,1 11 0-15,-1 5 1 16,4 10 1-16,-4 16-7 15,1-4 0-15,3 0-9 16,-7-9 0-16</inkml:trace>
  <inkml:trace contextRef="#ctx0" brushRef="#br1" timeOffset="17535.64">25894 13493 40 0,'3'6'20'0,"1"-6"-14"0,-4 0 27 16,0 0-29-16,0 0 0 16,-4 0 0-16,-3 0 1 15,-3 0-7-15,-1 0 0 16,-3 0 4-16,-4 3 1 16,-6 1-3-16,-4-1 1 15,3 3-1-15,4 6 0 0,3 1-1 16,0 3 0-16,4-1-2 15,0 1 1-15,4 0-2 16,6-1 0-16,1 1 0 16,6-10 1-16,15 1 0 15,3-11 1-15,11-2 1 16,-1-9 0-16,1-4 0 16,-4 0 1-16,1 6-1 15,-8 4 1-15,-4 0-1 16,-3 2 1-16,1 1 0 15,-5 0 0-15,-3 9 0 16,-3 9 1-16,-4 10-1 16,3 7 1-16,-3 5 0 15,4 7 0-15,6 3-2 16,1-7 0-16,3-2-10 16,7-10 0-16</inkml:trace>
  <inkml:trace contextRef="#ctx0" brushRef="#br1" timeOffset="18045.59">29605 12082 40 0,'-3'22'20'0,"-8"28"-19"0,7-37 28 15,-3 12-29-15,-3 19 1 16,-1-7 1 0,1 16 1-16,-1 4-4 0,4 6 1 15,0 6-1-15,3-13 1 16,1 0-6-16,-1-5 1 16,1-7-7-16,-1-13 0 15</inkml:trace>
  <inkml:trace contextRef="#ctx0" brushRef="#br1" timeOffset="18331.89">29379 13396 36 0,'-7'75'18'0,"-10"-3"-18"16,13-50 29-16,-3 6-28 15,0 13 1-15,0 6-1 16,0 3 1-16,-4-3-3 16,4-3 0-16,0-3-1 15,0-3 1-15,0-7-7 0,4-6 1 16,-1-3-4-16,8-13 0 15</inkml:trace>
  <inkml:trace contextRef="#ctx0" brushRef="#br1" timeOffset="18574.73">29333 13816 23 0,'18'22'11'0,"14"3"-5"0,-22-22 16 16,8 3-17-16,3 4 0 0,-3 2 6 16,10 4 1-16,-3 3-14 15,-4 3 1-15,-3 0 7 16,-11-3 0-16,-11 3-3 16,-3 6 1-16,-14 3-8 15,-18-9 0-15,-21-3-11 16,4-16 1-16</inkml:trace>
  <inkml:trace contextRef="#ctx0" brushRef="#br1" timeOffset="19682.34">25869 9642 31 0,'11'6'15'0,"6"-31"0"0,-17 25 15 16,4-3-24-16,-4 3 1 15,3-6 2-15,-3-3 1 16,-3-4-13-16,-8-6 0 16,1 0 8-16,-8-3 0 15,-7 0-3-15,-3 7 0 16,4 5-2-16,-5 4 1 15,12 6-1-15,-1 10 0 16,4 8-1-16,3 1 1 16,1 13-2-16,3-1 1 0,0 3-1 15,10-5 1-15,11 5 0 16,7-9 1-16,8-9-1 16,2-7 1-16,-2-6 0 15,2-9 1-15,-2-10 0 16,-1-2 1-16,-3-11-2 15,-8-5 1-15,-6-7 0 16,-4 10 0-16,-11-7-1 16,-3 7 0-16,-7 3 0 15,-4 6 0-15,-3 9-1 16,-3 10 1-16,-1 6-1 16,0 10 0-16,4 5 0 15,0 8 0 1,10 24 0-1,4-10 0-15,11-2 0 0,6-7 1 16,8-9 0-16,0-9 0 16,-1-7 0-16,1-12 1 15,0-3-1-15,-1-4 0 16,1-6 0-16,-8-9 1 16,1-3-1-16,-7-1 1 15,-4-5-1-15,0 2 0 16,-4 4 0-16,-3 6 0 15,-4 6 0-15,-3 13 1 16,-7 9-1-16,0 3 0 0,-4 13 0 16,4 9 1-16,0 7 0 15,7 12 0-15,7 0-2 16,7-3 1-16,10-1-4 16,8-8 0-16,10-10-12 15,4-19 0-15</inkml:trace>
  <inkml:trace contextRef="#ctx0" brushRef="#br1" timeOffset="20854.66">29782 7008 40 0,'31'0'20'0,"-10"-9"-12"15,-14 2 22-15,1 1-25 16,-1 0 0-16,0-4 2 16,-4 4 1-16,1 0-11 0,-4-3 0 15,-4-1 7-15,-3 1 0 16,-3-1-3-16,-8 4 0 16,0 3-1-16,1 6 0 15,-5 6 0-15,-2 4 1 16,6 0 0-16,0 5 0 15,8 1-1-15,3 3 1 16,7 3 0-16,3 0 0 16,8 0-1-16,7-3 1 15,10-6-1-15,4-7 0 0,3-9 0 16,-3-6 1-16,-4-6-1 16,-3-4 1-16,-4-3-1 15,-4-3 0-15,-3-3 0 16,-3-6 0-16,-7 2 0 15,-8 1 0-15,-10 6-1 16,-4 4 0-16,-6 11 1 16,-5 7 1-16,-2 7-1 15,-1 8 1-15,-3 4-1 16,3 3 0-16,7 6 0 16,7 4 1-16,8-4-2 15,6 0 1-15,8-3-1 16,6-9 1-16,12-7 0 15,9-9 0-15,5-9 0 16,-1-10 0-16,0 0 0 16,-7 0 1-16,-3-3-2 15,-4-6 1-15,-7 0-1 0,1-3 1 16,-12 5 0-16,-6 8 0 16,-5 2-1-16,-6 0 1 15,-3 10-1-15,-8-3 0 16,-3 12 0-1,0 6 0-15,-1 4 0 0,1 6 1 16,0-1-1-16,7 7 1 16,10 0 0-16,4 1 1 15,7 5-1-15,4-6 1 0,10 0 0 16,10-9 0-16,12-10 1 16,3-12 1-16,3-10-1 15,-10-3 0-15,-4-3 0 16,-3-6 0 15,-8 0-4-31,-6-3 0 0,-15 9-16 16,-17-7 1-16</inkml:trace>
  <inkml:trace contextRef="#ctx1" brushRef="#br2">21357 5515 0,'0'0'15</inkml:trace>
  <inkml:trace contextRef="#ctx0" brushRef="#br2" timeOffset="25237.72">25827 9617 27 0,'3'10'13'0,"8"-23"-5"0,-11 13 14 15,7 0-19-15,0 0 1 16,0 3 2-16,-3-3 1 0,3 0-8 16,-7 0 1-16,7 0 6 15,0-3 0-15,0 3-2 16,3 3 0-16,1-3 0 16,3-6 0-16,4-4-1 15,7-5 0-15,-1-4 0 16,4-6 0-16,4 0 0 15,0 6 0-15,-7-6 0 16,6 0 0-16,8 0-1 16,7 0 1-16,0 0-2 15,3-1 1-15,4 4-1 16,7 1 0-16,4-1 0 16,-11 0 0-16,3 0 0 15,8-7 0-15,-4 4 0 16,3-3 0-16,1 6 0 15,3 7 0 1,3-1 0-16,-6-3 0 16,-11 0-1-16,-1 0 1 0,1 4-1 0,4-4 1 15,-4 3-1-15,0 1 1 16,3 2-1-16,1-3 0 16,2 4 0-16,-2-4 0 15,-8 7 0-15,-6-1 1 16,6-2-1-16,0-4 0 15,1 0 0-15,-1-2 1 16,1-8-1-16,6-2 1 0,-3 0-1 16,7-3 1-16,-4-1-1 15,-6-8 1-15,3 2 0 16,7 7 0-16,-4-10 0 16,4-6 1-1,4 3-1-15,-1-9 1 0,1-4-1 16,-4-2 0-16,-8 2-1 15,5-6 1 1,3 7 0 31,0-10 1 0,3 0-1-32,1 0 0-15,-1-9 0 0,1 6 1 0,-1-6 0 16,-6 9 0-16,-8 0-2 0,8 0 1 0,-1 0-1 0,1 13 1 0,-5-6-1 0,-2-4 0 0,-4-3-2 0,-4-3 0 16,-7 3-6-16,-6 16 1 0,-8 3-18 0,-14-3 1 0</inkml:trace>
  <inkml:trace contextRef="#ctx0" brushRef="#br2" timeOffset="26425.24">25890 9608 35 0,'22'-10'17'0,"13"-40"-9"0,-21 38 18 0,-3-7-20 16,-1 0 0-16,-3 6 3 16,-3 1 1-16,-8-1-13 15,-6 1 1-15,-8-1 7 16,-10 4 1-16,-1 3-4 16,-2-1 1-16,-8 7-2 15,0 3 0-15,7 4-1 16,1 5 1-16,-1 10-1 15,0 6 0-15,7 1-1 0,4 2 1 16,7 3 0-16,11-2 0 63,6 2-1-63,8-5 1 0,13-7 1 0,12-4 0 0,3-5 1 0,-1-10 0 0,-2-12 0 0,2-10 0 15,-2 0 0-15,-5-6 0 16,-6-6-1-16,-4-4 1 15,-3 1-2-15,-11-7 1 16,-7 3-2-16,-7 7 1 16,-7-1 0-16,-4 7 1 15,1 7-1-15,-8 8 0 0,-3 10 0 16,-1 10 1-16,1 2-1 16,0 7 0-16,3 9-1 15,4 3 1-15,3 1-1 16,11-7 1-16,11 3 0 15,3-3 1-15,7-6 0 16,7-6 0-16,4-10 0 16,0 0 1-16,3-6-1 15,-3-10 0-15,-4-6 0 16,-4-6 0-16,-6-3-1 16,-4 6 0-16,-7-3 0 15,-7 3 0-15,0-3-1 16,-4 9 1-16,-3 7-1 15,-7 3 1-15,-4 9-1 16,1 6 0-16,-1 10-2 16,4 9 1-16,3 4-1 15,1 2 0-15,9 7-4 0,12-7 0 16,3-5-11-16,14-17 1 16,11-12 0-16,3-3 0 15</inkml:trace>
  <inkml:trace contextRef="#ctx0" brushRef="#br2" timeOffset="27294.37">25982 9605 43 0,'0'12'21'0,"0"-9"-19"0,0-3 41 0,0 0-41 16,4-3 1-16,-1-3 1 16,4-4 1-16,4-2-6 15,3-4 0-15,4-3 4 16,3 1 1-16,3-8-1 16,1 11 1-16,-7-1 0 15,6-3 1-15,8 1-1 16,11-1 1-16,-1 0-1 15,0 0 1-15,4 0-2 32,0 4 1-1,3-1-2-31,1 0 1 47,-4 4 0-47,-4-1 0 78,-3 1-1-31,-1 2 1-16,5 1-1-15,3-1 0-16,3 4 0 0,0 0 0 15,1 3-1-15,6-10 0 0,-3 4 0 16,0-4 0 0,-3-2 0-16,-8-7 0 0,0 6 0 15,1-3 0-15,2 13-1 0,1-4 1 0,0 1-1 0,-4-4 1 0,11 7-1 0,-3 0 0 16,-1 0 0-16,1-4 1 0,-1 1-1 0,-10-4 0 0,3 1 0 0,4-4 0 0,0 3 0 0,0-5 0 0,-1-1 0 15,8-3 1-15,-3 0-1 0,3 0 0 0,0-6 0 0,-4-10 0 0,-7 7 0 0,1-4 1 0,6 1-1 16,8-7 1-16,-5 3-1 16,8 1 1-16,-3-4-1 0,3-3 1 0,0-3-1 0,-4 6 1 0,-6-6-1 0,-5-6 1 0,8-3-1 0,4 2 1 0,3 1-1 15,-4 6 1-15,4-3-1 16,0-10 1-16,0 4-1 31,-7-4 0-15,-7-6 0 15,-11 4 0-31,1-4 0 0,-5-6 0 16,5 9 0-16,-5-3 0 0,1 0 0 0,0 10 0 0,3-4 0 0,-3 1 0 0,0 2-3 0,-4 4 1 15,4-4-5-15,-1 4 0 16,-2 6-10-16,-5 9 1 16,-6-2-11-16,-4 8 1 15</inkml:trace>
  <inkml:trace contextRef="#ctx0" brushRef="#br2" timeOffset="28256.15">29817 7190 45 0,'24'-13'22'0,"-2"-40"-11"0,-15 37 27 16,0-2-34-1,0-1 1-15,0 0 2 0,0 0 1 16,-4-3-10-16,-3 0 0 16,-7 3 6-16,-7-2 0 15,-3 2-3-15,-8 0 1 16,0 6-2-16,1 4 1 16,-5 12 0-16,5 3 0 0,-1 13 0 15,0 0 0-15,4 3-1 16,3 3 0-16,8 0-1 15,6 6 0-15,11 1-2 16,8-10 1-16,9 0 0 16,11-3 1-16,11-4 1 15,4-5 0-15,-1-1 1 16,-7-9 1-16,-6-9 0 16,-5-13 1-16,-6-3-1 15,-7-4 0 1,-4-8-1-16,-7-7 1 0,-7 9-1 15,-7 1 0 48,-7 3-1-63,-14 5 0 47,-11 11 0-16,-4 8 0-15,-2 4 0-16,-5 13 1 0,1 15-1 15,3 3 0-15,7 0-1 16,7 4 1 0,11 2-1-16,7 4 1 15,14-10-1-15,14 0 0 0,7-3 1 0,15 0 0 16,10-12 0-16,3-10 1 0,4-3 0 0,-11-9 0 0,-3-16 0 0,-11-4 0 0,-3-5-1 0,-4-4 1 15,-7-6-1-15,-7 10 1 0,-10-4-1 0,-11 1 0 0,-15-4-1 0,-6 9 1 0,-4 7-1 0,0 13 1 0,-3 12-1 0,-4 12 1 0,4 4-1 16,3 9 1-16,4 10-1 16,7-1 1-16,6 4 0 15,8-1 0 32,11-2 0-47,-1-7 1 16,18 7 0 15,15-7 0-15,6-6-1-1,7-13 1-15,4-9-1 0,-4-12 1 0,-3-7-3 0,-7-6 1 0,-7-4-9 0,-11-2 1 16,-7-7-12-16,-7 13 1 0</inkml:trace>
  <inkml:trace contextRef="#ctx0" brushRef="#br2" timeOffset="29651.71">3771 6657 44 0,'-24'66'22'0,"16"-13"-10"16,8-44 23-16,-3 4-31 15,3 0 0-15,-7-1 4 16,7-9 0-16,0 4-9 15,0-7 0-15,7-10 7 16,14-12 1-16,0-19-2 16,11-15 1-16,14-16-3 15,14-25 1-15,0-10-2 16,3-15 0-16,4-7-2 16,4 4 1-16,-11 2-2 0,-11 23 0 15,-6 3-1-15,-8 15 1 16,-10 20-1-16,-1 8 0 15,-3 17 0-15,-10 12 0 16,0 12 0-16,-4 26 0 16,-4 5-1-16,-3 26 0 15,-3 19-1-15,-4 25 1 16,-4 3 0-16,4 15 1 16,-4 17 1-16,1-4 0 15,-4 0 1-15,0-6 0 16,-1-13 0-16,5-18 0 15,-1-10-1-15,11-19 1 0,-7-12-2 16,7-19 0 0,7-6-3-16,-3-10 0 0,3-12-7 15,-4-10 0 1,-6-9-4-16,3-10 0 0</inkml:trace>
  <inkml:trace contextRef="#ctx0" brushRef="#br2" timeOffset="29866.1">3856 6431 69 0,'0'13'34'0,"14"-16"-37"16,-3-1 69-16,13-2-64 15,8-3 0-15,7-7 0 16,10-3 0-16,11 0-6 0,0 1 0 15,-7 5-6-15,-7 1 1 16,-7 2-13-16,-8-2 1 16</inkml:trace>
  <inkml:trace contextRef="#ctx0" brushRef="#br2" timeOffset="30364.73">5031 6099 54 0,'-11'3'27'0,"11"-3"-19"0,0 0 38 15,0 0-41-15,0 0 0 16,11-3 2-16,-1 0 0 16,11-4-10-16,11 7 1 15,3-9 4-15,8 0 1 16,-4-10-8-16,3 0 1 15,-7 3-12-15,-3 4 0 16,-18 5-5-16,0-2 1 16</inkml:trace>
  <inkml:trace contextRef="#ctx0" brushRef="#br2" timeOffset="30534.77">5080 6312 68 0,'0'41'34'0,"21"-7"-39"0,-10-31 67 0,6-3-62 16,15-6 1-16,-7-6-3 16,21-14 1-16,3 8-11 15,0-1 1-15,-6 0-9 16,6 6 0-16</inkml:trace>
  <inkml:trace contextRef="#ctx0" brushRef="#br2" timeOffset="35901.53">27831 12314 34 0,'0'3'17'0,"3"10"-8"16,-3-7 17-16,0 3-25 15,0 4 1-15,0-4 0 16,0 10 1-16,-3 9-4 15,-1 7 0-15,4 6 2 16,0 12 1-16,-3-3-2 16,-1 10 1-16,-3 5-3 15,0-11 0-15,-4 2-10 16,1-18 0-16</inkml:trace>
  <inkml:trace contextRef="#ctx0" brushRef="#br2" timeOffset="36441.4">26734 12226 36 0,'3'10'18'0,"4"2"-11"0,-3-9 23 16,-4 3-27-16,0 4 0 16,0 2 1-16,0 4 1 15,0 3-7-15,0 9 1 16,-4 16 3-16,1 6 1 16,-1 13-5-16,1 6 1 15,-1 0-13 1,0-6 1-16</inkml:trace>
  <inkml:trace contextRef="#ctx0" brushRef="#br2" timeOffset="37054.43">28924 12298 27 0,'0'-3'13'0,"0"-6"-1"0,0 9 9 0,-3 0-19 15,-1 3 0-15,-3 6 1 16,-3 7 0-16,-1 6-3 15,-3-3 0-15,3 6 3 16,-3 6 1-16,7 4-2 16,0 5 0-16,4 14-1 15,3-7 0-15,3-7-2 16,-3-2 1-16,0-3-7 16,0-4 0-16,-7-6-5 15,0-6 0-15</inkml:trace>
  <inkml:trace contextRef="#ctx0" brushRef="#br2" timeOffset="37640.6">26282 12257 42 0,'11'22'21'0,"-11"10"-21"0,3-23 37 15,-3 4-34-15,-3 6 0 16,-1 9 0-16,-3 9 1 15,3 4-6-15,1 16 0 16,-4-1 0-16,0-3 1 16,0 1-10-16,3-7 1 0,4-10-4 15,0-8 0-15</inkml:trace>
  <inkml:trace contextRef="#ctx0" brushRef="#br2" timeOffset="38042.96">27291 12220 35 0,'0'-6'17'0,"3"-4"-17"0,-3 10 29 15,0 3-28-15,0 10 1 16,4 3 5-16,-4 2 0 15,3 11-7-15,-3-4 1 16,0 9 4-16,0 7 0 16,0 6-1-16,0 9 1 15,0 7-7-15,4-10 1 16,-4 1-10-16,0-4 0 0,-4-9-4 16,-3-13 1-16</inkml:trace>
  <inkml:trace contextRef="#ctx0" brushRef="#br2" timeOffset="38525.71">28395 12242 26 0,'-3'9'13'0,"17"-9"-11"0,-14-3 17 0,0 3-15 15,0-3 1-15,0 3 3 16,0 3 1-16,-4 6-10 15,4 13 0-15,0 3 7 16,-3 16 0-16,-1 6-3 16,1 7 1-16,3 5-8 15,0-2 0-15,0-7-9 16,0-9 0-16</inkml:trace>
  <inkml:trace contextRef="#ctx0" brushRef="#br2" timeOffset="38914.25">29178 12223 30 0,'4'-22'15'0,"3"25"-7"0,-7-3 18 0,3-6-23 16,4 6 1-16,0 0 0 15,1 9 1-15,-5 13-7 16,1 6 1-16,-4 4 4 16,0 12 0-16,-4 9-3 15,-3 16 1-15,-4 9-8 16,-6 13 1-16,-11 0-6 16,3 13 0-16</inkml:trace>
  <inkml:trace contextRef="#ctx0" brushRef="#br3" timeOffset="49017.36">23827 9438 58 0,'-7'0'29'0,"-4"-12"-36"0,7 9 57 0,-3 3-49 16,-3 0 0-16,-4 3 0 15,-4 0 1-15,-3 3-3 16,0 7 1-16,-7 6 1 16,-4 3 0-16,-7 3-1 15,4 0 1-15,6 3-1 16,1 6 0-16,0 7 1 16,7-3 0-16,7 6 1 15,10-4 0-15,4-2 1 16,14 0 0-16,15-10 1 15,6-9 0-15,11-13-2 16,7-3 1 15,0-6-4-31,-4-3 1 0,-3 0-10 16,-7-4 1-16,-11-6-12 0,-7 10 0 0</inkml:trace>
  <inkml:trace contextRef="#ctx0" brushRef="#br0" timeOffset="55458.48">24518 4973 13 0,'7'-9'6'0,"-3"24"4"0,-4-12 6 0,0-3-12 16,0-3 0-16,-4 3 3 16,1 0 0-16,-1-3-9 15,1 0 1-15,-5-6 6 16,5 5 0-16,-1 8-1 15,1 8 1-15,-1 7-2 16,1 12 0-16,-1 7 0 16,1 3 1-16,-1 9-2 15,1 3 1-15,-1 7-1 0,1-1 0 16,-1 23 0-16,1 6 0 16,-4 15 0-1,3 7 0 1,-3 15-1-1,0 23 0-15,3 5 0 16,-3 23 1-16,4 18-2 0,-1 20 1 0,1 21-1 0,-1 13 1 16,1 12-1-16,-1 6 0 15,1 23 0-15,-8 18 0 16,4 19-1-16,-4 0 1 16,-3 4 0-16,0 2 1 0,-3 10-1 15,-1 6 0 16,4 6 0-15,0 10 0-16,-4-3 1 0,0 2 0 0,-3-15-1 0,0 1 1 16,-7-20 0-16,0 9 0 0,3-8-1 15,4-26 1-15,3-3-1 16,8-9 1-16,-1-20-1 16,7-14 0-16,1-20-1 15,3-25 0-15,-7-22-7 16,-4-28 1-16,-6-28-9 15,-12-25 1-15</inkml:trace>
  <inkml:trace contextRef="#ctx0" brushRef="#br3" timeOffset="59241.86">24215 9611 22 0,'-7'3'11'0,"3"-6"-4"0,4 3 11 16,0 0-13-16,0 0 0 15,0 0 4-15,-3 0 1 16,-1-3-10-16,1 3 0 0,-1 3 8 16,0 0 1-16,1-3-1 15,3 0 0-15,0 0-1 16,0 0 1-16,0 0-2 16,11 3 1-16,6-3-2 15,11 3 0-15,15-3-2 16,6 0 1-16,-3 3-5 15,0-6 1-15,3 0-10 16,-10 3 1-16,-7-3-12 16,-8 3 0-16</inkml:trace>
  <inkml:trace contextRef="#ctx0" brushRef="#br3" timeOffset="60249.15">24201 6108 42 0,'-15'0'21'0,"15"19"-5"0,4-16 22 15,0 0-34-15,3 0 0 16,3 4 3-16,4-4 0 16,11-3-8-16,14-6 0 15,10-4 6-15,1 4 0 16,17-4-3-16,0-8 1 15,0 5-6-15,-7 7 0 16,-7 3-16-16,-11 3 0 16,-14-3-1-16,-7 12 1 15</inkml:trace>
  <inkml:trace contextRef="#ctx0" brushRef="#br3" timeOffset="60925.63">23682 5625 48 0,'0'16'24'0,"0"9"-26"0,0-19 46 16,0 7-43-16,0-10 0 16,-4 13 0-16,4 9 1 15,-3 3-3-15,-1 6 1 16,1 4 0-16,-1 0 1 0,1 2-1 16,-1-2 1-16,4-7-1 15,-3-5 1-15,3-11-1 16,-4-2 1-16,4-10-1 15,-3-6 1-15,3-7 0 16,-4-5 0-16,-6-4-1 16,-1-3 1-16,-3 0-1 15,0 3 1-15,-4 0-1 16,-3 7 1-16,0 2-1 16,3 10 0-16,1 0 0 15,-1 4 0-15,-3 8 0 16,0 4 0-16,3 6 0 15,0 9 0-15,8-6 0 16,3 0 1-16,3 0 1 16,8 0 0-16,3-6 0 15,3-6 1-15,15-10-3 0,17-3 1 16,1-13-7-16,-1 1 1 16,4-7-13-16,-7 3 1 15</inkml:trace>
  <inkml:trace contextRef="#ctx0" brushRef="#br3" timeOffset="61795.46">24215 7541 35 0,'-11'10'17'0,"8"5"-2"0,3-12 17 15,0 1-26-15,0-1 0 16,3 0 4-16,4-3 0 15,4 3-12-15,6-3 1 16,12-3 9-16,9 3 0 16,8-3-4-16,0 0 1 15,0-4-4-15,7 4 0 16,-11 3-6-16,-3 0 0 16,-11 0-15-16,-14-3 0 15</inkml:trace>
  <inkml:trace contextRef="#ctx0" brushRef="#br3" timeOffset="62311.5">24162 6707 42 0,'-7'16'21'0,"24"-4"-5"0,-13-9 21 0,3 4-33 15,4-1 1-15,6 0 4 16,8 4 1-16,10-4-12 16,7-3 1-16,4-6 7 15,-7-3 0-15,0-1-4 16,7 1 0-16,-7 0-9 16,-11 6 0-16,-7 3-13 15,-14 6 0-15</inkml:trace>
  <inkml:trace contextRef="#ctx0" brushRef="#br3" timeOffset="62979.54">24172 8457 48 0,'-7'16'24'0,"7"-10"-12"0,4-3 30 16,-1-3-38-16,4 0 1 15,4-3 3-15,7 0 0 16,17-7-9-16,14 1 0 31,25-1 2-31,-3 4 1 16,-4 6-10-16,-18 6 1 0,-10 1-13 15,-18-4 1-15</inkml:trace>
  <inkml:trace contextRef="#ctx0" brushRef="#br3" timeOffset="63612.84">24169 6447 56 0,'-11'6'28'0,"15"-3"-27"16,-1-6 43-16,8 3-40 16,-1-6 0-16,5 0 1 15,6-4 1-15,10-2-8 0,12-1 0 16,6 4 4-16,-3-1 1 15,3 7-8-15,4 3 1 16,-10 6-15-16,-15 1 1 16</inkml:trace>
  <inkml:trace contextRef="#ctx0" brushRef="#br3" timeOffset="64078.36">24215 7130 34 0,'-7'19'17'0,"3"-19"7"0,4 3 11 16,-3 1-30-16,3 2 0 16,0 0 5-16,0 3 1 15,3-5-13-15,8-1 0 16,6 0 8-16,12 3 0 16,9-3-4-16,8 0 0 15,-3-6-7-15,-1 3 0 16,0 0-15-16,-10 0 1 15</inkml:trace>
  <inkml:trace contextRef="#ctx0" brushRef="#br3" timeOffset="64635.53">24232 7974 49 0,'0'9'24'0,"7"-2"-11"0,-3-11 29 0,6 8-38 15,5-4 0-15,6 0 2 16,7 0 1-16,11-4-9 15,3-2 0-15,-3 0 3 16,3 0 1-16,-6-1-10 16,-8 7 0-16,-7-6-11 15,-7 12 0-15</inkml:trace>
  <inkml:trace contextRef="#ctx0" brushRef="#br3" timeOffset="65206.18">24119 9090 41 0,'-3'-9'20'0,"-1"12"-9"16,4-3 24-16,0 0-30 0,7 0 0 16,-3 0 2-16,7 0 1 15,3 0-10-15,3-3 1 16,12 3 6-16,9-3 1 16,12 3-5-16,3 3 0 15,-11-3-7-15,-3 0 0 16,-4 3-12-16,-14-3 0 15</inkml:trace>
  <inkml:trace contextRef="#ctx0" brushRef="#br3" timeOffset="66404.7">23731 7438 38 0,'-7'9'19'0,"4"10"-9"16,-1-13 19-16,-3 0-25 0,-3 4 0 15,-4-1 2-15,-8-2 0 16,-6-1-8-16,-4 0 0 16,1 0 5-16,2-2 1 15,1-1-3-15,-4 0 1 16,1 3-2-16,-5 0 1 15,5 1-1-15,-1-1 1 16,4 0-2-16,-1-3 0 16,5-3-4-16,-1 0 1 15,7 0-9-15,4-3 0 16,7-3-3-16,11-4 1 0</inkml:trace>
  <inkml:trace contextRef="#ctx0" brushRef="#br3" timeOffset="66883.62">23421 7491 24 0,'3'3'12'0,"1"7"-3"0,-4-10 17 15,4 6-22-15,-4 0 0 16,0-3 3-16,0 7 0 16,0-1-8-16,0 4 0 15,0-4 7-15,0 4 0 16,0 5-2-16,0 1 0 16,0 9-1-16,0 1 0 0,0-4-1 15,0 3 0-15,-4 3-1 16,0 1 1-16,4-4-2 15,0-6 0-15,0-6-4 16,0-7 1-16,0-9-11 16,4-9 0-16,-4-4-2 15,7 4 1-15</inkml:trace>
  <inkml:trace contextRef="#ctx0" brushRef="#br3" timeOffset="67260.37">23118 7939 52 0,'3'7'26'0,"4"-4"-33"0,0-3 53 15,0 0-44-15,7-3 1 16,4 0 2-16,7-4 0 16,6 4-5-16,8-3 1 0,0 0 4 15,3-4 0-15,8 1-2 16,3 3 1-16,-4-1-2 15,0 7 1-15,-6 0-7 16,-4 3 0-16,-8-3-11 16,-9 4 0-16,-8-8-5 15,-4 4 1-15</inkml:trace>
  <inkml:trace contextRef="#ctx0" brushRef="#br3" timeOffset="68026.39">22345 7754 39 0,'-4'22'19'0,"4"10"-15"0,0-23 29 0,-3 4-33 15,-1-1 1-15,-6 1 2 16,-1-1 0-16,-6 1-3 16,-1-1 0-16,-3 1 2 15,3-7 0-15,0-3-1 16,1 4 1-16,3-4-2 16,3 3 0-16,1-3 0 0,3-3 0 15,3 0 0-15,8 0 0 16,10 3 0-16,7-3 1 15,3 7-1-15,1-1 1 16,-4 3-1-16,1 1 1 16,-5-1 0-16,1 0 0 15,-1 4-1-15,-2-4 1 16,-1-2-1-16,0-1 0 16,-4-3-1-16,-3 0 1 15,0 0-1-15,-3-6 1 0,0-3 0 16,-1-7 0-16,-6-2 1 15,-1-4 0-15,0-6 0 16,-6-3 1-16,-1-1-2 16,4 4 1 15,0 3-8-31,0 7 1 0,0 2-9 0,-4 4 0 16</inkml:trace>
  <inkml:trace contextRef="#ctx1" brushRef="#br3" timeOffset="45174.18">18239 5086 0,'0'0'0</inkml:trace>
  <inkml:trace contextRef="#ctx0" brushRef="#br3" timeOffset="70487.92">22811 7801 41 0,'17'-21'20'0,"1"8"-12"15,-15 13 32-15,-3 0-37 16,0 0 0-16,0 0 1 15,0 3 1-15,-3 3-7 16,-8 7 1-16,-3 6 3 16,-7 6 1-16,-7 0-2 15,-4 6 0-15,-3 4-1 16,0 6 0-16,-4 6 0 16,0 9 0-16,4-3 0 15,-1-6 0-15,5-3-1 16,2-6 1-16,5-7-5 15,6-6 1-15,4-9-5 0,3-7 1 16,8-2-8-16,3-7 0 16</inkml:trace>
  <inkml:trace contextRef="#ctx0" brushRef="#br3" timeOffset="70701.28">22486 7773 38 0,'0'0'19'0,"0"0"-15"0,0 0 29 0,0 0-29 15,7 0 0-15,0 0 1 16,0 7 1-16,4 8-9 16,-1 10 0-16,5-3-2 15,6 10 1-15,0 2-10 16,-4-3 1-16</inkml:trace>
  <inkml:trace contextRef="#ctx0" brushRef="#br3" timeOffset="74016.11">24920 7958 27 0,'0'3'13'0,"11"-6"-3"16,-4 3 13-16,0 3-23 16,7-3 1-16,0 0 0 0,0 0 0 15,0 0-1-15,0 0 1 16,4 4 0-16,-4-4 1 15,7-4-2-15,4 4 0 16,7-3-3-16,3 3 1 16,0 0-6-16,4-3 1 15,0 3-3-15,3 0 0 16</inkml:trace>
  <inkml:trace contextRef="#ctx0" brushRef="#br3" timeOffset="74257.2">25686 7939 29 0,'7'-3'14'0,"7"6"-10"16,-7-3 27-16,0 0-31 15,4 0 0-15,-1 4 1 16,-3-1 0-16,4 0-2 15,3 3 1-15,0-3-3 16,0-3 1-16,4 3-5 16,3-9 1-16,0 6-4 15,7 0 0-15</inkml:trace>
  <inkml:trace contextRef="#ctx0" brushRef="#br3" timeOffset="74467.83">26374 8005 28 0,'10'13'14'0,"4"-13"-19"0,-7-6 25 16,0 2-28-16,4 4 1 0,3 0-7 15,7-6 0-15</inkml:trace>
  <inkml:trace contextRef="#ctx0" brushRef="#br3" timeOffset="74792.87">27009 7958 3 0,'24'-3'1'0,"19"-3"1"16,-33 3-6-16</inkml:trace>
  <inkml:trace contextRef="#ctx0" brushRef="#br3" timeOffset="74933.28">27633 7980 34 0,'25'6'17'0,"3"-9"-19"0,-17 3 34 16,-1-3-32-16,4 3 1 0,0 0-1 16,1 0 1-16,-1 3-2 15,0-3 0-15,0 0-1 16,0-3 1-16,-3 3-8 16,3-3 0-16,3-6-2 15,4 2 1-15</inkml:trace>
  <inkml:trace contextRef="#ctx0" brushRef="#br3" timeOffset="75354.23">28698 7990 42 0,'25'22'21'0,"0"-10"-33"0,-18-15 43 0,0 0-51 16,-3-3 0-16</inkml:trace>
  <inkml:trace contextRef="#ctx0" brushRef="#br3" timeOffset="76269.89">25075 7394 26 0,'8'19'13'0,"2"-10"-17"0,-3-9 27 16,4-3-29-16,3-3 1 15,11-4-9-15,3 7 0 16</inkml:trace>
  <inkml:trace contextRef="#ctx0" brushRef="#br3" timeOffset="76522.69">25834 7369 45 0,'21'34'22'0,"7"-40"-34"0,-17 0 45 0,3 3-33 16,4 6 0-16,3-3-3 16,11-3 1-16,-4-4-6 15,4 1 1-15,-1-7-4 16,-2 4 1-16</inkml:trace>
  <inkml:trace contextRef="#ctx0" brushRef="#br3" timeOffset="76751.14">26899 7347 21 0,'39'9'10'0,"14"-6"-9"0,-35-3 14 16,3 0-16-16,4 0 1 15,3 3-1-15,0 1 1 16,0-1-3-16,0 0 1 0,1-3-4 16,-8 0 1-1</inkml:trace>
  <inkml:trace contextRef="#ctx0" brushRef="#br3" timeOffset="76993.88">27735 7431 36 0,'22'26'18'0,"6"-23"-19"16,-21-6 37-16,3-1-36 15,1 1 1-15,0-3-1 16,3 0 1-16,3 3-2 15,5 6 0-15,-1 3-3 0,7-3 0 16,-3 3-7-16,3-2 0 16</inkml:trace>
  <inkml:trace contextRef="#ctx0" brushRef="#br3" timeOffset="77258.7">28596 7529 21 0,'32'6'10'0,"0"-6"-1"0,-25-3 8 0,3 3-13 15,4 0 0-15,1 0 1 16,-1 0 1-16,3-3-9 15,1 0 1-15,0-1 4 16,3 4 0-16,-4 0-6 16,1 0 1-16,0 0-7 15,-1 4 1-15</inkml:trace>
  <inkml:trace contextRef="#ctx0" brushRef="#br3" timeOffset="77501.23">29171 7616 42 0,'14'26'21'0,"7"-26"-23"0,-13 0 39 16,-1 0-38-16,0-4 1 15,0-2-2-15,0 0 0 16,-4 0-7-16,-3-1 1 16,0 1-4-16,0 6 0 15</inkml:trace>
  <inkml:trace contextRef="#ctx0" brushRef="#br3" timeOffset="78206.08">28734 8341 45 0,'3'25'22'0,"4"38"-31"0,-3-48 43 16,-1-2-35-16,1 3 1 16,-1-1-2-16,1 1 0 15,0 0-2-15,-4-1 0 16,0 4-8-16,0 0 1 15</inkml:trace>
  <inkml:trace contextRef="#ctx0" brushRef="#br3" timeOffset="78405.36">28607 8902 10 0,'3'32'5'0,"4"8"2"0,-3-30-3 0,-1 2-5 16,1-2 1-16,-1 2-1 16,1 7 0-16,0 0-1 15,-1 0 0-15,-3 3-1 16,0 0 0-16</inkml:trace>
  <inkml:trace contextRef="#ctx0" brushRef="#br3" timeOffset="78584.2">28628 9501 10 0,'11'41'5'0,"6"0"-6"0,-13-32 10 15,3-6-9-15,-4 3 0 16,1 4-6-16,-1 6 1 15</inkml:trace>
  <inkml:trace contextRef="#ctx0" brushRef="#br3" timeOffset="79421.33">28540 11969 22 0,'7'25'11'0,"0"-6"-10"0,-7-10 22 16,0 1-23-16,-4 2 0 15,1 7 0-15,-4 0 1 16,0 3-3-16,0 0 0 16,0-3-5-16,3-7 0 0</inkml:trace>
  <inkml:trace contextRef="#ctx0" brushRef="#br3" timeOffset="80041.92">29214 8074 3 0,'-4'44'1'0,"0"16"10"0,1-41-8 0,-1 6 3 16,1-3 0-16,-1 3 4 15,-3 6 0-15,0 0-12 16,0 7 1-16,0-7 7 16,-3 1 1-16,-1 5-5 15,4-2 1-15,0-4-10 16,0 1 1-16,0-1-3 16,0 7 1-16</inkml:trace>
  <inkml:trace contextRef="#ctx0" brushRef="#br3" timeOffset="80233.19">29005 9658 9 0,'4'44'4'0,"-11"-10"-6"0,7-27 3 0,0 8-4 16,3 1 1-16</inkml:trace>
  <inkml:trace contextRef="#ctx0" brushRef="#br3" timeOffset="80924.32">28942 12123 5 0,'7'62'2'0,"0"-15"-7"0,-11-37 5 15</inkml:trace>
  <inkml:trace contextRef="#ctx0" brushRef="#br3" timeOffset="82424.75">28222 13336 44 0,'4'25'22'0,"-1"7"-28"0,-3-23 45 16,-3 7-38-16,-1-1 1 0,-6 1-1 15,-1 0 1-15,-7 6-3 16,1 0 0-16,-4 0 1 16,3 0 1-16,0-4-1 15,1 1 0-15,3-3 0 16,3-4 0-16,0 1 0 15,4-4 0-15,4 1 0 16,6-4 1-16,8 0 0 16,3 1 0-16,7-1-1 15,4 0 1-15,3 4 0 16,-3-1 1-16,-4 3-2 16,-3-5 1-16,-1-1-2 15,-6-3 1-15,-1 0-1 16,-2-3 0-16,-5 0-1 15,1-6 1-15,-4-3-1 0,-4-10 1 16,1-3 1-16,-1-10 0 16,-3 4 0-16,0-9 1 15,-4-10-2-15,4 0 1 16,0 9-11-16,4 7 1 16,3-7-4-16,3 13 1 15</inkml:trace>
  <inkml:trace contextRef="#ctx0" brushRef="#br3" timeOffset="82740.69">28564 13361 39 0,'7'16'19'0,"-17"15"-19"16,6-21 34-16,-3 2-34 16,-7 4 1-16,-3 0 0 15,-1-4 0-15,-3 10-2 16,7 0 1-16,-8 3-1 15,8 0 1-15,0 3-8 16,4-2 1-16,-1-11-5 0,-3-5 1 16</inkml:trace>
  <inkml:trace contextRef="#ctx0" brushRef="#br3" timeOffset="82966.23">28392 13408 37 0,'3'44'18'0,"1"6"-19"0,-4-43 32 16,0 5-31-16,0 4 1 0,7 3 0 16,0 3 1-16,3 3-3 15,-3 3 1-15,4-6-1 16,0 6 0-16,3-3-10 15,-4-9 0-15</inkml:trace>
  <inkml:trace contextRef="#ctx0" brushRef="#br3" timeOffset="83191.89">28624 13791 37 0,'-7'34'18'0,"0"10"-18"15,4-34 26-15,3 5-26 0,-4 4 0 16,1 3-1 0,-1-3 1-16,4-3-5 0,0-4 1 15,4-6-6-15,6-15 1 16</inkml:trace>
  <inkml:trace contextRef="#ctx0" brushRef="#br3" timeOffset="83355.88">28670 13531 37 0,'0'3'18'0,"0"22"-18"0,4-19 31 0,-4 0-32 16,0-3 1-16,0 1-8 15,0-4 0-15,0 0 1 16,3-7 1-16</inkml:trace>
  <inkml:trace contextRef="#ctx0" brushRef="#br2" timeOffset="93894.08">5810 6826 44 0,'7'-3'22'0,"36"-28"-14"0,-22 3 22 16,11-20-26-16,6-17 0 0,12-26 1 16,6-25 1-1,4-22-8-15,-7-16 1 16,-7 0 4-16,-14 13 1 0,-4 10-3 16,-14-4 1-16,-3 19-2 15,-8 15 1-15,-3 14-1 16,-3 18 0-16,-1 15-1 15,-6 20 1-15,-1 21-1 16,-7 26 0-16,1 18-1 16,3 19 1-16,3 13-1 15,-7 25 1-15,4 12 0 16,7 10 1-16,-3 6 0 16,10 6 0-16,0-9-1 15,0 0 1-15,10-16-2 16,-3-15 1-16,7-13-3 15,4-16 1-15,3-15-1 16,-7-10 0-16,4-12-1 0,0-10 1 16,-1-6-4-1,4-10 0-15,4-8-4 0,0-11 1 16</inkml:trace>
  <inkml:trace contextRef="#ctx0" brushRef="#br2" timeOffset="94103.74">6555 6127 72 0,'0'38'36'0,"21"27"-45"0,-21-55 74 16,0 12-64-16,0 6 0 0,0 0-1 16,0 0 0-16,0-2-2 15,3 2 0-15,1-9-5 16,-1-7 0-16,-3-6-8 15,4-12 0-15,-4-13-5 16,-4-12 0-16</inkml:trace>
  <inkml:trace contextRef="#ctx0" brushRef="#br2" timeOffset="94301.16">6498 6080 43 0,'18'22'21'0,"7"-47"-16"15,-11 28 35-15,-11 0-38 16,8 3 1-16,-1 4-1 16,-3-4 0-16,0 3-4 15,4-9 0-15,0 4-2 0,-1-4 1 16,8-4-9-16,3 4 1 16,0-9-4-16,0 0 1 15</inkml:trace>
  <inkml:trace contextRef="#ctx0" brushRef="#br2" timeOffset="94751.83">6826 6212 43 0,'0'34'21'0,"7"-12"-20"0,-7-22 41 16,0 9-39-16,4-2 1 16,3-1 0-16,-7 0 1 0,3 1-7 15,-3-7 0 1,7 0 3-16,-7 0 1 0,0-4-3 15,8-5 1-15,-1 6-2 16,0-3 1-16,0 2-1 16,3 1 1-16,-6 6 0 15,6-3 0-15,-6 4 0 16,-1-1 0-16,1 0 0 16,3-3 0-16,0 0-1 15,4 0 0 1,-8-3 0-16,4 0 0 0,-3-1 0 15,3 1 1-15,-4-3-1 16,1 0 1-16,3 0 0 16,0-4 1-16,0 7-1 15,4 0 1-15,-1 0-1 0,4 3 1 16,0-3 0-16,8 3 0 16,-8 0 1-16,3 3 1 15,5 6 0-15,-1-3 0 16,3 7 0-16,8 3 1 15,-7 9-1-15,3-6 0 16,0 2-4-16,1-8 1 16,-8 0-12-16,0-7 0 15</inkml:trace>
  <inkml:trace contextRef="#ctx0" brushRef="#br2" timeOffset="100952.02">6417 7334 50 0,'0'7'25'0,"7"5"-14"0,-3-9 26 16,3 0-35-16,3 4 1 15,8-4 1-15,14 0 0 16,-4-3-6-16,14-3 1 0,1 0 0 16,-8-1 1-16,14 1-8 15,-6 0 0-15,-12-3-9 16,-10-3 0-16</inkml:trace>
  <inkml:trace contextRef="#ctx0" brushRef="#br2" timeOffset="101250.67">6738 7137 49 0,'7'40'24'0,"4"-14"-21"16,-4-39 37-16,3 7-38 16,4 3 0-16,4 3 1 0,0 3 0 15,3 3-3 1,0 7 0-16,0 2 3 0,0 1 0 16,-3 6-2-16,-7 3 1 15,-4 3-2-15,-7 10 1 16,-11 3-4-16,1-1 1 15,-8-5-4-15,-3-7 0 16,7-3-4-16,3-9 1 16,7-4-8-16,-3-12 1 15</inkml:trace>
  <inkml:trace contextRef="#ctx0" brushRef="#br2" timeOffset="101765.56">7366 7287 42 0,'0'50'21'0,"-11"4"-18"15,1-39 34-15,-4 7-36 16,-7 3 1-16,-4-3 0 15,4-6 1-15,0-7-4 16,-4-2 0-16,7-7 3 16,1-7 0-16,6-2-2 15,-3-7 1-15,7-2-1 16,7-4 0-16,0 0 0 0,7-7 0 16,7 1 0-16,7 3 0 15,-3 6 0-15,14 10 1 16,-4 9 0-16,4 9 0 15,-4 4-2-15,0 9 1 16,-7 9-3-16,4 1 1 16,-8 2-2-16,5-6 1 15,6-3-1-15,-7-6 1 16,7 0 2-16,4-13 0 0,3-6 3 16,-3-6 0-1,-11-10 2-15,0-6 0 0,-3-3 0 16,-7 3 0-16,-11-6-1 15,0 3 0-15,-11 3-3 16,-21 3 1-16,-3 10-9 16,-7 9 1-16,-18 3-9 15,0 0 1-15</inkml:trace>
  <inkml:trace contextRef="#ctx0" brushRef="#br2" timeOffset="102616.4">9296 5199 62 0,'35'-13'31'15,"-7"-12"-31"-15,-14 22 55 0,-7 0-53 16,0 3 0-16,0 0-1 15,-10 0 1-15,-11 3-4 16,-21 16 1-16,-11-4 1 16,-14 11 1-16,-11-1-2 15,-6 0 1-15,-8 0-3 16,7 0 1-16,8-6-2 16,10 6 0-16,14-3 0 15,11 3 0-15,10-6 1 0,11-4 0 16,14-5 3-16,10 2 0 15,12 1 3-15,6-4 0 16,7 1-1-16,0-1 1 16,-3-3 0-16,-4-6 0 15,-21 16-3-15,-10 25 1 16,-11 9-2-16,-18 16 0 16,-7 15 0-16,0-21 0 15,1 0 0-15,6-1 0 16,4 4 1-16,3-10 0 15,4-9 2-15,7-13 0 0,-4 1 1 16,7-7 1-16,4-3 1 16,7-7 1-16,4 1-1 15,3 0 1-15,7-1-3 16,7-5 1-16,7-1-2 16,11 1 0-16,4-7-2 15,6-3 0-15,11 0-3 16,-21 0 1-16,24-3-5 15,-13 0 1-15,-5-7-7 16,-2 4 0-16,-1-13-10 16,-3-3 1-16</inkml:trace>
  <inkml:trace contextRef="#ctx0" brushRef="#br2" timeOffset="102828.9">9169 5980 63 0,'3'28'31'0,"8"9"-32"0,-11-27 54 16,3 12-53-16,1 9 1 31,-1 22-18-31,1 1 1 16,-4-13 6-16,-4-13 0 15</inkml:trace>
  <inkml:trace contextRef="#ctx0" brushRef="#br2" timeOffset="103189.61">8407 7118 67 0,'-7'19'33'0,"-4"21"-35"0,11-40 56 16,0 7-54-16,0 2 0 15,0 4-2-15,0 2 0 16,4-2-3-16,3-4 1 16,10-6-7-16,1-9 0 15,3 0-8-15,-7-13 0 16</inkml:trace>
  <inkml:trace contextRef="#ctx0" brushRef="#br2" timeOffset="103375.03">8527 6798 39 0,'10'28'19'0,"4"-25"-14"15,-7 1 28-15,-3-1-30 16,-1 0 0-16,1 0 0 15,-4 6 0-15,7-9-8 16,4 3 1-16,-1 1-8 16,4-8 0-16</inkml:trace>
  <inkml:trace contextRef="#ctx0" brushRef="#br2" timeOffset="103622.83">8601 7080 56 0,'-7'22'28'0,"10"-6"-25"0,1-13 47 15,-1 0-47-15,4 3 1 16,7-6-1-16,8 4 1 15,-1-4-9-15,7-4 0 16,0 1-5-16,4-6 1 0,-7-7-10 16,-1 7 0-16</inkml:trace>
  <inkml:trace contextRef="#ctx0" brushRef="#br2" timeOffset="103819.4">8675 7366 56 0,'21'9'28'0,"11"0"-40"16,-18-5 48-16,3-4-42 16,5-7 1-16,6-2-18 15,7-7 1-15,4-6 22 16,3 3 1-16</inkml:trace>
  <inkml:trace contextRef="#ctx0" brushRef="#br2" timeOffset="104012.93">9239 6992 55 0,'4'51'27'0,"-8"27"-31"0,1-62 56 15,-1 12-52-15,-3 10 1 0,0 2-2 16,-3 7 0 0,6 0-4-16,-3-3 0 0,3-9-11 15,8-20 0-15</inkml:trace>
  <inkml:trace contextRef="#ctx0" brushRef="#br2" timeOffset="104568.71">8844 4995 64 0,'-3'25'32'0,"6"-19"-35"0,1-9 53 16,3-3-50-16,3-4 0 15,4-2-1-15,1 9 0 16,2-10 0-16,-3-12 0 0,0-6-1 16,1-1 0-16,-1-5-1 15,3-4 1-15,-6 3 0 16,3 1 0-16,0 5 1 15,-3 10 0-15,-1 7 1 16,1 5 0-16,-1 1 0 16,1 12 1-16,0 7 0 15,-1 5 0-15,-3 4-1 16,0 9 1-16,4 0-4 16,-1 20 0-16,5-20-12 15,-1-6 0-15,-4 6-1 16,4 3 0-16</inkml:trace>
  <inkml:trace contextRef="#ctx0" brushRef="#br2" timeOffset="105619.81">9948 6315 42 0,'-10'31'21'0,"13"13"-20"0,-3-31 40 0,0 9-38 16,0 9 0-16,0 10 4 15,0-10 0-15,0 7-8 16,0 3 1-16,0 0 5 15,-3-4 1-15,3-9-3 16,-4-6 1-16,4-3-2 16,0 0 0-16,0-10-2 15,4-9 0-15,3-18-1 16,3-8 1-16,5-24 0 16,-1-12 0-16,3-14-1 15,-3-15 1-15,0 4 0 16,-3-17 0-16,-7-12-1 31,-1 6 0-31,-3-6 0 16,-3 13 1-1,-4-1-2 17,3 7 1-32,4 9-1 15,0 7 0-15,7 18 1 0,0 10 1 0,0 18-2 0,4 4 1 0,-1 9 1 0,4 3 1 0,4 3 0 0,3 1 0 16,0-4 0-16,8 3 1 15,13 4 1-15,14 2 0 16,26 1 1-16,16 3 1 16,26-4 0-1,28 4 1-15,13-3-1 0,29-4 0 0,11-3-2 16,35 4 0 0,3-13-1-1,22 0 0 1,-11 6-4-16,10 3 1 15,-17 4-3-15,0 2 0 0,-10 10-4 0,-33 3 0 0,-17 10-8 16,-24 6 0-16,-26 9-6 16,-31 0 1-16</inkml:trace>
  <inkml:trace contextRef="#ctx0" brushRef="#br2" timeOffset="108563.11">10809 6158 44 0,'21'3'22'0,"-10"-6"-17"0,-11 3 33 0,0 0-33 16,0 0 1 0,0 0 3-16,0 0 0 0,0 3-11 15,-4 10 0-15,-3 6 7 16,-3 9 1-16,-8 10-4 16,-3 2 0-16,0-2-3 15,-4 0 0-15,-3-1-1 16,3 1 0-16,0-4 0 15,8-2 0-15,3-7 0 16,7-6 0-16,7-7 1 16,10-2 1-16,8-4 0 15,7 0 1-15,-4 0 0 16,7-2 0-16,4-1 0 16,3 0 1-16,0-3-1 15,1 0 0-15,-5 0-1 0,-6-3 0 16,-4 9 0-1,-3-12 1-15,-4-10-1 0,-4-6 1 16,-6-12-1-16,-4-7 1 16,-7-6 0-16,-11 3 0 15,-3 0-3-15,-11 3 0 16,8 4-6-16,3-1 1 16,-1 10-9-16,8 6 0 15,-3 3-2-15,2 3 0 16</inkml:trace>
  <inkml:trace contextRef="#ctx0" brushRef="#br2" timeOffset="108981.86">11455 6077 45 0,'-4'0'22'0,"-6"0"-17"0,10 0 43 16,-4 0-45-16,1 3 0 16,-5 6 1-16,-13 10 0 15,4 13-6-15,3-1 0 16,-8 13 2-16,1 9 1 16,0-3-4-16,3-3 0 15,4 0-4-15,7-6 1 16,0-13-10-16,4-12 0 15,3-16 1-15,0-16 0 16</inkml:trace>
  <inkml:trace contextRef="#ctx0" brushRef="#br2" timeOffset="109162.64">11130 6064 28 0,'0'16'14'0,"32"-32"-9"0,-18 16 25 16,4 10-25-16,-1 8 0 0,1 11 6 15,0 5 0-15,-1 1-14 16,-3 5 1-16,-3 4 8 16,-1-3 0-16,5 0-5 15,-1-3 1-15,3-1-7 16,-3-6 1-16,4 1-11 16,3-13 0-16</inkml:trace>
  <inkml:trace contextRef="#ctx0" brushRef="#br2" timeOffset="109392.27">11673 6544 52 0,'0'78'26'0,"-3"-71"-24"0,3 5 40 16,0 7-42-16,0 3 1 15,0 0-4-15,0-6 0 16,3-7-2-16,4-9 0 0,1-13-10 16,-5-8 1-16,1-1-2 15,-4-10 1-15</inkml:trace>
  <inkml:trace contextRef="#ctx0" brushRef="#br2" timeOffset="109554.48">11546 6183 34 0,'4'-3'17'0,"-1"10"-12"0,1-4 34 0,0 3-36 16,-1 0 1-16,1-3-1 15,-1 0 0-15,4-6-8 16,0 0 0-16,4-6-6 16,3-7 1-16,0-3-4 15,0 1 1-15</inkml:trace>
  <inkml:trace contextRef="#ctx0" brushRef="#br2" timeOffset="110078.93">11666 5509 42 0,'0'-12'21'0,"4"12"-14"0,-4 0 41 0,0 0-44 15,7 0 1-15,0 0 4 16,4-3 0-16,6 6-11 16,8 3 0-16,3-3 7 15,-3 0 0-15,0 0-3 16,-4-3 1-16,0 7-3 16,-7-11 0-16,-3-2-3 15,-11 6 1-15,0 3-2 16,3 4 1-16,-6 2-2 15,-1 4 0-15,-3 5 1 0,0 11 0 16,0-4 3-16,3-3 0 16,4 9 2-16,0-6 1 15,4 0 1-15,3 0 1 16,-4-9-1-16,5-7 0 16,9-6-2-16,8-15 0 15,3 3-8-15,4-1 0 16,0-6-12-16,-1 4 1 15</inkml:trace>
  <inkml:trace contextRef="#ctx0" brushRef="#br2" timeOffset="110532.51">12326 6102 46 0,'0'31'23'0,"4"-3"-9"0,-1-21 31 15,1-1-40-15,3 0 1 16,0-3 3-16,7 1 0 15,0-4-12-15,14-4 1 16,18-2 5-16,3-6 1 16,11-1-8-16,-3 4 0 0,-4 6-16 15,-14 3 1-15,-15 9-2 16,-6 0 1-16</inkml:trace>
  <inkml:trace contextRef="#ctx0" brushRef="#br2" timeOffset="110907.31">12464 5876 58 0,'-14'28'29'0,"-1"-3"-33"0,15-12 58 16,0 6-54-16,4 3 1 16,-4 0-3-16,3 18 1 0,5 11-4 15,-1 21 1-15,3 0-13 16,-3-3 0-16</inkml:trace>
  <inkml:trace contextRef="#ctx0" brushRef="#br2" timeOffset="111774.22">13349 5854 49 0,'-10'10'24'0,"-1"24"-18"15,7-25 33-15,1 1-38 16,-8 12 0-16,-6 12 1 0,-4-15 1 16,-8 9-4-1,-2 7 1-15,-5-1 1 16,5 4 0-16,2-7-1 0,1-2 1 16,7-8-2-16,7 1 1 15,3 4-1-15,1-17 0 16,10 3 0-16,3-2 0 15,8-1 1-15,10-9 0 16,7 0 0-16,4-3 1 16,0 0 0-16,3 3 0 15,0 6-1-15,-3 1 1 16,-4 5-2-16,-7 1 1 16,-3-1-1-16,-7-2 0 0,-4-4 0 15,-4-3 0-15,-3-12 2 16,-3-4 0-16,-4-18 1 15,-4-16 1-15,0 6 0 16,4-9 0-16,4-4 0 16,3-2 0-16,3 0-8 15,4 2 1-15,0 10-14 16,4 4 1-16</inkml:trace>
  <inkml:trace contextRef="#ctx0" brushRef="#br2" timeOffset="112180.12">14005 5948 55 0,'-28'50'27'0,"-11"-15"-29"0,18-23 39 0,-7 17-36 16,-7 18 0-16,-11 6 0 16,-4 16 1-16,1 25-5 15,14-12 1-15,-1 9-2 16,5 6 0-16,6-19-5 16,4-15 1-16,3-16-7 15,8-22 0-15</inkml:trace>
  <inkml:trace contextRef="#ctx0" brushRef="#br2" timeOffset="112391.65">13540 5945 52 0,'17'38'26'0,"8"24"-31"0,-14-55 48 15,3 15-43-15,0 18 0 16,3-2-3-16,1 9 0 16,0 10-1-16,-4-10 0 15,-4-10-10-15,1-12 0 16</inkml:trace>
  <inkml:trace contextRef="#ctx0" brushRef="#br2" timeOffset="113516.25">14143 5515 46 0,'0'4'23'0,"-7"-4"-16"15,7 0 36-15,0 0-39 16,3 0 0-16,4 0 4 16,0 0 0-16,1 3-9 15,6-3 0-15,3 3 7 16,4 0 0-16,4 3-2 15,3-6 1-15,1 0-3 16,-1 3 0-16,-7 1-3 16,-7-1 1-16,-10 6-2 15,-8 7 1-15,-7 6-1 16,-6 3 1-16,-4-6-1 16,0 9 0-16,-1 3 1 0,5-3 1 15,3 4 0-15,7-13 1 16,3 3 0-16,4-13 1 15,7 0 0-15,7-2 1 16,7-14-3-16,11-11 1 16,7 5-7-16,3-3 1 15,-3 1-16-15,-11-4 0 16</inkml:trace>
  <inkml:trace contextRef="#ctx1" brushRef="#br0" timeOffset="111013.18">9638 3483 0,'0'0'16,"0"0"-16,-11 16 15,-3-6 1,4 5-1,6-8 1,4-7 0,0 0-1,-3-4 1,3-5 0,0 0-1,0-1 1</inkml:trace>
  <inkml:trace contextRef="#ctx0" brushRef="#br0" timeOffset="135645.84">12555 6597 30 0,'7'29'15'0,"8"-4"-2"0,-8-25 15 0,0 3-27 16,3-3 0-16,1 0 1 16,-1 0 1-16,8-3-2 15,7 3 0-15,6 0 3 16,12-7 0-16,6-2 0 16,4 0 0-16,11-1 0 15,13-2 0-15,11 2-2 16,15-5 1-16,3-1-2 15,6-3 0-15,1 6-1 16,-10 1 1-16,-15 3-4 16,-14 2 1-16,-14 1-6 15,-14 3 0-15,-18 6-8 16,-7 6 0-16</inkml:trace>
  <inkml:trace contextRef="#ctx0" brushRef="#br0" timeOffset="135966.74">12862 6945 53 0,'50'-6'26'0,"34"-13"-23"0,-45 13 45 0,25-6-48 0,24-7 1 0,4 6 0 16,10 1 1-16,-3-4-3 16,-11 7 0-1,-11 2 0-15,-13 7 0 0,-15 3-9 16,-13-6 0 15,-15 6-7-31,-7 7 1 0</inkml:trace>
  <inkml:trace contextRef="#ctx0" brushRef="#br0" timeOffset="140148.12">12626 7921 38 0,'0'34'19'0,"7"-9"-10"0,-7-22 19 16,0-3-25-16,4-9 0 15,-1 3 2-15,-3-16 1 16,4-16-7-16,-1-6 1 16,1-12 3-16,-1-1 1 15,-3-2-2-15,-3-7 0 16,-1 9-1-16,4 1 0 16,-3 0-1-16,-1 5 1 0,4 11 0 15,0 8 0-15,4 10 0 16,3 7 0-16,7 8-1 15,3 10 1-15,8 7-2 16,0 2 0-16,3 1-4 16,-3-4 0-16,-4 7-7 15,-7 6 1-15,-7 6-5 16,-7-3 0-16</inkml:trace>
  <inkml:trace contextRef="#ctx0" brushRef="#br0" timeOffset="140688.63">12397 7836 56 0,'3'16'28'0,"25"-13"-32"0,-17-3 54 16,10 0-49-16,7 3 0 16,4-3 0-16,-4 3 0 15,8-3-4-15,2 0 1 16,1-3-3-16,0 0 1 15,0-3-3-15,0-4 1 16,-8 1 0-16,1-4 0 16,-7 1 2-16,-4 5 0 15,-3 1 5-15,-1 0 0 16,-10 0 2-16,0 2 0 0,-7 4-1 16,-3 4 1-16,-4 2-3 15,-11 0 1-15,4 7-2 16,-4 2 1-16,-3 7-2 15,0 0 0-15,0-9 0 16,3 2 1-16,4 1 0 16,4-3 1-16,3-4-1 15,7-3 1-15,3-6 0 16,8 3 0-16,3 1 0 16,3-8 1-16,1-2-1 15,0-3 1-15,-4-4-1 16,0 4 1-16,0-1-3 15,-3 4 0-15,-4 3 0 16,0 0 1-16,0 9 0 16,-4 4 0-16,1-1 0 15,-1 4 1-15,1 2 1 0,-1 4 0 16,1 0-2-16,-1 0 1 16,4-4-9-16,1 1 1 15,-1-10-3-15,7 1 1 16</inkml:trace>
  <inkml:trace contextRef="#ctx0" brushRef="#br0" timeOffset="141230.53">13328 7902 38 0,'0'19'19'0,"-11"-13"-25"16,8-6 36-16,-8 3-31 15,-6 0 1-15,-1 0 1 16,4 0 0-16,-4 4-1 16,1 5 1-16,-5 1 0 15,8 6 0-15,0-1 1 16,7 1 0-16,4 3-1 16,6 0 0-16,4-3-1 15,4 0 1-15,3 0-2 16,4-7 1-16,3-6-2 15,7-6 1-15,4-9-1 16,6-7 0-16,5-12-1 16,-1-3 1-16,11-19 0 15,7-4 1-15,-4-18 1 16,-3-9 0-16,-3-13 2 0,-8 12 0 16,-10 0 1-16,-7 7 1 15,-11 3-1-15,-7 9 0 16,-7 10 0-16,-4 12 0 15,-6 19-2-15,-8 19 1 16,-3 9-1-16,-4 23 1 16,-3 15-2-16,-4 15 1 15,0 23-1-15,8 18 0 16,3 0 0-16,-1-2 1 0,8-11-1 16,7-18 0 15,0-15-2-31,4-20 0 0,3-12-2 0,0-12 0 0,3-14-5 15,-3-5 0-15,0-4-5 16,-3-2 1-16</inkml:trace>
  <inkml:trace contextRef="#ctx0" brushRef="#br0" timeOffset="141607.5">13402 7780 31 0,'-14'21'15'0,"14"17"-7"15,3-28 25-15,1-1-29 16,7 3 1-16,-1 1 3 15,11 0 0-15,0-4-10 16,4 0 1-16,7-5 6 16,10-1 1-16,1 3-3 15,2 0 0-15,1-3-2 16,0-3 0-16,-3-3-1 16,-8-3 0-16,-3-3-1 0,-8-1 1 15,-6 1 0-15,-4-1 0 16,-7 4 0-16,-7 6 0 15,-3 0 0-15,-8 3 1 16,-7 7-2-16,-3 2 1 16,0-2-1-16,3 2 0 15,-3 10-1-15,4-3 1 16,-1 3-1-16,7 0 0 16,4 3 0-16,11-10 1 15,3-2 0-15,7-7 0 16,0-3-1-16,4-6 0 15,3-3-5-15,4-3 1 0,3-4-8 16,-4-9 0-16</inkml:trace>
  <inkml:trace contextRef="#ctx0" brushRef="#br0" timeOffset="141834.15">14076 8099 41 0,'0'-6'20'0,"3"-22"-13"16,1 15 31-16,-1-5-35 16,4-1 1-16,4 0 3 15,7 0 1-15,13-3-8 16,8-6 0-16,18-7 5 0,17 7 1 16,-7-6-5-16,7-1 0 15,-14 4-8-15,-7 3 0 16,-11-7-12-16,-14 13 1 15</inkml:trace>
  <inkml:trace contextRef="#ctx0" brushRef="#br2" timeOffset="146005.78">5958 7300 44 0,'0'19'22'0,"0"-1"-13"0,-7-11 23 16,7-1-30-16,0-3 1 15,-3 10 2-15,-4 9 0 0,3 3-6 16,-6 9 0-16,-1 1 4 16,4-1 0-16,0-3-1 15,3 1 0-15,-3-4-2 16,4-6 1-16,3-9-1 15,0-13 0-15,0-10 0 16,0-6 0-16,10-9 0 16,1-15 0-16,7 2-1 15,-4-3 1 1,7-3 0-16,-3 4 0 0,-1 5 0 16,-3 7 0-16,0 9 0 15,-3 6 0 1,0 17 0-16,-1 11 0 0,1 7-1 15,-1 13 0-15,-3 9-4 16,4 6 1-16,-7 3-7 16,-4-12 1-1,0-3-6-15,-4-1 0 0</inkml:trace>
  <inkml:trace contextRef="#ctx0" brushRef="#br2" timeOffset="146552.47">4643 9056 55 0,'0'6'27'0,"0"3"-29"0,10-12 50 16,-6 3-44-16,6 0 0 0,1-3 1 0,3-3 1 16,11-3-8-16,3-1 1 15,11 1 1-15,-8 2 1 16,-2 1-8-16,-1 6 0 0,-7 6-12 16,-3 1 1-16</inkml:trace>
  <inkml:trace contextRef="#ctx0" brushRef="#br2" timeOffset="146806.37">4632 9432 57 0,'0'-3'28'0,"21"3"-30"0,-10 0 44 0,3-3-42 15,11-10 1-15,3 1-5 16,18-7 1-16,-1 0-11 15,5 0 1-15,3 10-3 16,-7 3 1-16</inkml:trace>
  <inkml:trace contextRef="#ctx0" brushRef="#br2" timeOffset="147303.81">5101 10298 53 0,'-10'6'26'0,"52"-50"-29"0,-24 28 51 0,6-9-45 15,1-19 0-15,14-18 2 16,17-20 0-16,11-12-8 16,11-22 1-16,-15-16 5 15,4-9 0-15,-17 6-2 16,-18 7 1-16,-15 15-1 15,-6 12 0 1,-11 17 0-16,-7 9 1 0,3 15-3 16,-3 16 1-16,4 16-3 15,-8 12 1-15,-3 19-2 16,0 19 0-16,3-3-1 16,-10 16 1-16,3 8 1 15,-3 20 1-15,11 6 1 0,-4 6 0 16,3 1 1-16,7 5 0 15,4-2 0 1,0-17 0-16,7 4-1 0,4-13 0 16,3-2-4-16,4-17 1 62,3-9-5-62,7-15 1 16,-7-7-7-16,8-3 1 0</inkml:trace>
  <inkml:trace contextRef="#ctx0" brushRef="#br2" timeOffset="147492.81">5828 9576 54 0,'0'44'27'0,"-11"13"-30"0,11-38 52 0,0-1-48 16,0 1 1-16,0 0-1 15,0-3 1-15,0-4-4 16,0-9 0-16,0-3-3 15,0-6 0-15,0-10-12 16,11-12 1-16</inkml:trace>
  <inkml:trace contextRef="#ctx0" brushRef="#br2" timeOffset="148060.73">5810 9385 31 0,'7'35'15'0,"-7"-32"-4"0,11 0 13 0,-8 0-26 0,8 3 1 0,3-3-4 0,7 1 1 15,0-1 1-15,8 0 1 16,2 0-6 0,-9-3 1-16,-1 3-2 0,-4 6 0 15,-2 4 2-15,-1 6 1 16,-11 6 4-16,4-3 1 0,-3-3 3 15,3 3 0 1,-7 0 3-16,3 0 1 0,1-4-1 16,-1-8 1-16,4-1-1 15,4-9 0-15,0-6-1 47,3-4 0-16,3 7-1-31,1-3 0 32,-4 0-4-17,0 0 0-15,4 2-1 0,-4-2 0 16,0 6-1 0,0 0 1-16,0 0 0 0,4 0 1 15,-7 3 0-15,-1 0 1 0,1 4 0 0,-1-1 0 0,-3-3-1 0,4 0 1 16,-8-9-1-16,4 3 1 0,1-3 0 0,-1-7 1 0,0-3 2 0,3 1 0 0,1-1 1 0,6 0 1 15,1 4 1-15,3-1 0 16,-3 10 1-16,7 12 1 16,3 4-3-16,-3 3 1 15,3-1-3-15,0-2 1 16,0-1-3-16,-3 7 1 16,0-3-8-16,-8-4 1 15,1-5-10-15,-11-4 1 16</inkml:trace>
  <inkml:trace contextRef="#ctx0" brushRef="#br2" timeOffset="148594.26">5320 10492 44 0,'0'38'22'0,"0"-35"-28"0,3 0 34 16,-3-3-28-16,7-6 1 15,-3-4 2-15,3-2 0 16,4-7-3-16,-1 0 1 16,1-3 1-16,6 0 1 15,1 0-1-15,-4-3 1 16,4 6-2-16,-8 0 0 15,5 4 0-15,-1 2 0 0,-4 7 0 16,-6 6 1-16,6 6-1 16,-3 7 1-16,0 6-1 15,1 6 1-15,-1 3-1 16,3 0 0-16,1-3-1 16,6 0 1-16,-6-3-3 15,7 0 1 16,3-3-6-31,-4-3 1 16,5-7-9 0,-1-9 0-16</inkml:trace>
  <inkml:trace contextRef="#ctx0" brushRef="#br2" timeOffset="148850.64">5849 10545 64 0,'0'22'32'0,"11"-25"-41"0,-1 3 58 0,8 0-49 0,0-3 1 0,13-3-2 0,-6-1 0 16,10 4-4-16,-3 0 0 15,7-6-12-15,0-10 0 16,-15 0 0-16,1-6 1 0</inkml:trace>
  <inkml:trace contextRef="#ctx0" brushRef="#br2" timeOffset="149085.24">6100 10354 42 0,'-4'19'21'0,"15"-3"-16"0,-8-10 42 0,4-3-43 16,4 3 1-16,6 4 3 16,5 2 1-16,2-2-11 15,1 2 0-15,-4 4 6 16,-7-1 1-16,0-5-6 16,-3 6 1-16,-22 5-8 15,-6 8 0-15,-4-1-9 16,-15 0 0-16,12-12-2 0,2-7 1 15</inkml:trace>
  <inkml:trace contextRef="#ctx0" brushRef="#br2" timeOffset="149548.04">6706 10533 43 0,'-14'41'21'0,"-3"15"-21"0,6-43 41 0,0 2-39 0,1-2 1 0,-4-1 0 0,0-2 1 0,-4-7-5 0,-3 3 1 0,3-6 3 0,1-3 0 0,2-6-2 16,5-4 1-16,-1-3-3 15,4-2 1-15,7-1-2 16,11 0 1-16,6 6-1 16,1 1 0-16,3 2-1 15,-3 4 1-15,3 6-1 16,0 13 0-16,0 9-1 16,-3-7 1 30,3 10-2-46,0 4 1 0,8 2-1 0,-8 0 1 0,10-6 1 47,-2-6 1-47,2-9 3 0,5-7 0 16,3-13 4 0,-8 1 1-16,-6-4 0 0,0-2 1 0,-15-10-1 0,1-4 0 0,-18 1-4 0,-4 3 0 0,-6 6-16 15,-19 0 0-15</inkml:trace>
  <inkml:trace contextRef="#ctx0" brushRef="#br2" timeOffset="150365.76">8738 8868 64 0,'18'-7'32'0,"-18"7"-29"0,0 4 51 16,-7-8-53-16,-4-2 1 15,-13 6 0-15,-5 0 0 16,-9 6-3-16,-29 7 0 15,-8 6 2-15,-9 0 0 16,-4 6-1-16,3-3 1 16,-14-4-4-16,11-2 0 15,10-3-2-15,15-1 1 16,3-6-1-16,18 1 1 0,6-4-1 16,15-3 0-16,11 0 3 15,10 0 1-15,17-3 2 16,15 0 0-16,3 3 1 15,4 3 0-15,-4 3-1 32,-6 7 1-32,-5 15-1 0,-10 13 0 0,-7 18-3 15,-10 10 1-15,-18 16-2 16,-18 3 0-16,-14-4 0 16,0 1 0-16,0-16 1 15,7-6 0-15,0-10 3 16,11-12 0-16,7-1 3 15,10-14 0-15,11-5 2 16,7-2 1-16,11-6-1 16,10-4 1-16,18-2-2 0,21-1 1 15,10-6-4-15,8-6 0 16,-4 2-7-16,-3-2 1 16,-4-3-9-16,-7 2 1 15,0-5-9-15,-11 2 0 63</inkml:trace>
  <inkml:trace contextRef="#ctx0" brushRef="#br2" timeOffset="150495.17">8417 9601 74 0,'-7'16'37'0,"-3"59"-49"0,10-56 69 0,0 6-58 15,0 13 0-15,0 3-9 16,-4-1 1-16,1-2-5 16,-8-7 0-16</inkml:trace>
  <inkml:trace contextRef="#ctx0" brushRef="#br2" timeOffset="150963.31">7684 10950 63 0,'-22'41'31'0,"12"21"-33"0,6-52 45 0,-3 5-43 15,7 4 1-15,-7 3-3 16,7-3 1-16,7-6-4 16,-3-7 1-16,6-9-12 15,4-7 1-15,8-15-2 16,-1-9 0-16</inkml:trace>
  <inkml:trace contextRef="#ctx0" brushRef="#br2" timeOffset="151128.87">7705 10533 41 0,'0'9'20'0,"-7"10"-14"0,7-16 38 0,0 0-42 0,0 0 1 0,0 1 0 0,0-4 1 15,7-4-6-15,3-2 1 16,8 0-1-16,10 0 0 0,11 2-13 16,-4-5 0-16</inkml:trace>
  <inkml:trace contextRef="#ctx0" brushRef="#br2" timeOffset="151362.97">7962 10740 64 0,'0'9'32'0,"21"-3"-37"0,-10-9 53 0,0 3-48 0,13-3 0 0,1 0-3 0,10 3 0 0,-7-6-3 0,1 6 1 0,-8 0-12 0,0-7 0 0</inkml:trace>
  <inkml:trace contextRef="#ctx0" brushRef="#br2" timeOffset="151591.37">7997 10991 52 0,'11'18'26'0,"3"-14"-30"0,-7-4 40 15,7-4-37-15,4 4 0 16,3-6-4-16,7-3 0 0,4-1-4 16,0-2 1-1,3-10-6-15,4 3 1 0</inkml:trace>
  <inkml:trace contextRef="#ctx0" brushRef="#br2" timeOffset="151769.31">8569 10730 56 0,'-7'47'28'0,"-7"19"-32"0,10-44 57 0,-3 10-52 15,0 8 1-15,-3 1-2 16,3 9 1-16,-1-6-7 16,1-6 1-16,4-13-12 0,3-25 1 31</inkml:trace>
  <inkml:trace contextRef="#ctx0" brushRef="#br2" timeOffset="152460.67">8093 8435 57 0,'-4'41'28'0,"8"9"-25"0,-1-34 42 16,1 2-45-16,-4 1 0 15,3-3 0-15,1-4 1 16,-4 1-2-16,0-10 0 16,0-3 0-16,7-9 0 0,0-4-1 15,4-9 0-15,3-3-1 16,3-6 0-16,1-7-1 15,0-6 0-15,-8 19 1 16,4-6 1-16,0 3 1 16,0-1 1-16,1 10 2 15,-1 10 1 1,3 6 1-16,1-3 0 0,3 9-1 16,0 19 0-16,4 19-4 15,0 2 1-15,-4 4-8 16,-3 0 1-16,3-3-9 15,-11-12 0-15</inkml:trace>
  <inkml:trace contextRef="#ctx0" brushRef="#br2" timeOffset="153284.01">9366 9940 53 0,'-3'66'26'0,"13"37"-27"0,-6-81 44 0,-1 7-40 16,1 2 0-16,-1 0 4 15,4 4 0 1,1-4-7-16,2 1 0 0,-3-7 5 15,0 0 0-15,0-10-2 16,4-5 1-16,3-7-3 16,0-12 0-16,4-10-2 15,3-16 1-15,0-6-1 16,0-21 1-16,-3-14-1 16,0-14 0-16,-1-11 0 0,1 1 1 15,-4-1 0-15,-7 1 0 16,-7 6-1-1,0 0 1-15,0 0-1 0,-4 16 1 16,1-1-1-16,3 4 1 16,0 15-1-16,3 13 0 15,1 6 1-15,3 7 0 16,0 6 0-16,0 3 0 16,7 6 0-16,4 3 1 15,3 1 0-15,11-1 1 0,3 0-1 16,11 4 1-1,21 5 0-15,7 4 1 0,18 3 0 16,17 10 0 0,25 2 1-16,14-9 0 0,18 0 0 15,14-6 0-15,35 10-1 16,11-11 1-16,46 4-2 16,6 0 1-16,26 0-2 15,-8-6 0-15,4 3-1 16,3 9 0-16,-27 4-1 15,-15-10 0 17,-25 0-5-17,-24-3 1 17,-47 12-11-17,-27 13 1-15,-39 9-9 0,-25 16 0 0</inkml:trace>
  <inkml:trace contextRef="#ctx0" brushRef="#br2" timeOffset="154460.46">10358 9294 60 0,'-4'13'30'0,"15"-4"-17"0,-8-6 30 15,-3 0-41-15,0 10 0 16,-7 3 0-16,-3-1 0 15,-5 10-3-15,-6 7 0 0,4-1 0 16,-1 0 1-16,-3-2-2 16,3-7 0-16,1-4-2 15,2-8 1-15,5-1-1 16,3 1 1-16,7-1 0 16,10-6 1-16,4-6 0 15,15-3 1-15,6-1 1 16,0-2 0-16,4 0 1 62,-4-1 1-62,-3 4 0 0,-11 0 0 16,-3-1-2 0,-4 1 1-16,-3 0-1 15,-8-4 1-15,-3-2-1 0,-3-7 0 16,-1 3-1-1,1-9 1-15,-1-3 0 0,0-6 0 0,4-1-5 0,0 7 0 0,4 0-12 0,0 9 1 0</inkml:trace>
  <inkml:trace contextRef="#ctx0" brushRef="#br2" timeOffset="154822.78">10943 9253 54 0,'-3'-6'27'0,"-4"22"-27"16,0-13 41-16,-4 3-41 0,-7 7 1 0,-3 12 0 0,4-3 0 0,-5-3-2 15,1 6 0-15,0 6-3 16,3 0 1-16,4 1-7 16,4-7 0-16,3-13-6 15,0-9 0-15</inkml:trace>
  <inkml:trace contextRef="#ctx0" brushRef="#br2" timeOffset="155021.2">10749 9222 45 0,'7'44'22'0,"14"0"-22"0,-14-29 40 16,8 1-38-16,2 6 0 15,8 6 1-15,3 7 0 16,0 2-6-16,1-5 1 0,-8 5-6 16,0-2 0-16,-7-4-6 15,0-2 0-15</inkml:trace>
  <inkml:trace contextRef="#ctx0" brushRef="#br2" timeOffset="155378.41">10195 9902 56 0,'7'22'28'0,"7"-12"-27"0,-3-10 51 16,10 0-47-16,14-10 0 15,11-5 1-15,21-1 1 16,22-3-10-16,2-3 0 15,8 0 3-15,-11 4 0 16,-14 8-11-16,-10 7 1 47,-15-3-10-47,-17 9 1 16</inkml:trace>
  <inkml:trace contextRef="#ctx0" brushRef="#br2" timeOffset="155920.57">10400 10169 59 0,'-7'6'29'0,"-7"29"-31"15,14-23 47-15,-7 4-44 0,0 0 1 16,-4-1-1-16,-3 1 1 16,-4 3-3-16,-3 3 0 15,7 0 2-15,3 3 0 16,-3 3-1-16,4 3 0 16,-4-9 0-16,3-3 0 15,0-3 0-15,4-4 0 16,4 1-1-16,3-4 1 15,3-2 0-15,4-4 0 16,8 0 1-16,6-3 0 16,7 3 0-16,7 0 1 15,-7 0-1-15,1 4 0 16,-1-1 0-16,0 3 0 16,-7 1-2-16,-3-1 0 15,-4 0-1-15,-3-2 1 0,-8-1-1 16,-3-6 0-16,-3-6 2 15,-4-10 1-15,0-6 0 16,-1-12 1-16,-2-7-1 16,3-6 1-16,3-13 0 15,4 16 0-15,0 0-7 16,0 4 0-16,0 2-13 16,7 0 0-1</inkml:trace>
  <inkml:trace contextRef="#ctx0" brushRef="#br2" timeOffset="156241.23">11021 10128 56 0,'-7'22'28'0,"-4"-6"-25"0,11-13 39 0,-10 10-40 0,-8 2 0 16,-3 7 0-16,-7 10 1 0,-4 5-4 16,4 13 1-16,-4 13 1 15,-3 15 0-15,-4-9-3 16,0-3 0-16,7-9-7 15,7-13 1-15,8-10-10 16,10-18 1-16</inkml:trace>
  <inkml:trace contextRef="#ctx0" brushRef="#br2" timeOffset="156434.31">10707 10160 41 0,'7'12'20'0,"0"48"-10"0,-4-45 27 0,1 7-37 0,3 3 0 0,0 7-4 0,0 2 0 16,-3 4-2-16,-1-10 0 16,-3-3-8-16,-3-9 1 15</inkml:trace>
  <inkml:trace contextRef="#ctx0" brushRef="#br2" timeOffset="157019.6">10379 9093 56 0,'-14'35'28'0,"-4"-10"-34"0,14-19 54 16,-6 4-46-16,-4-1 0 16,-4 7 0-16,0 6 1 15,-3 9-4-15,-7 7 0 0,-4 12 2 16,-6 13 1-16,-5 9-4 16,-3 19 1-16,8 6-1 15,-5 16 0 1,4 6-1-16,8 0 1 0,6 10-2 15,18-4 0-15,7-15-2 16,10-10 1-16,15-15-4 16,7-19 0-16,14-13-5 15,-4-18 0 1</inkml:trace>
  <inkml:trace contextRef="#ctx0" brushRef="#br2" timeOffset="157460.31">11437 9031 38 0,'-14'25'19'0,"14"34"-14"0,-4-40 32 0,1 6-33 15,3 7 0-15,3 12 3 16,8-7 1-16,0 20-9 16,6 8 0-16,1 20 5 15,0 28 1-15,-1 0-3 16,-3 0 1-16,-3 9-5 16,-8 4 1-16,-10-14-5 15,-7-5 1-15,-7-13-5 16,-4-15 1-16,1-17-8 15,-1-18 1-15</inkml:trace>
  <inkml:trace contextRef="#ctx0" brushRef="#br2" timeOffset="158000.29">11790 9131 58 0,'3'13'29'0,"1"9"-31"0,-4-19 53 0,3 0-46 16,1 0 0-16,-1 0 2 16,8-6 1-16,3 0-10 15,-3 0 0-15,3-7 6 16,0 7 0-16,0 3-3 15,-7 0 1-15,0 3-4 16,-7-3 0-16,-3 7-2 16,-1-1 0-1,-6 6-1-15,-1 4 0 16,0 0 0-16,4 3 1 16,4 6 2-16,3 3 0 31,3-3 3-16,4 0 1-15,-3-9 1 32,7-4 0-32,6-2-1 0,1-10 0 0,3 12-5 15,-7-9 0-15,-3 7-16 0,-4-7 1 0</inkml:trace>
  <inkml:trace contextRef="#ctx0" brushRef="#br2" timeOffset="158473.79">11236 9717 58 0,'-14'26'29'0,"3"5"-30"0,11-22 41 16,0 4-40-16,4 3 0 16,-1 2 0-16,1-2 0 15,-1-3-4-15,1-4 1 16,-1-6-6-16,5-12 0 16,-1-10-7-16,0-9 1 0</inkml:trace>
  <inkml:trace contextRef="#ctx0" brushRef="#br2" timeOffset="158582.79">11261 9423 29 0,'10'12'14'0,"4"-24"-43"0,-10 15 18 0</inkml:trace>
  <inkml:trace contextRef="#ctx0" brushRef="#br2" timeOffset="159083.87">12287 10144 46 0,'18'19'23'0,"24"-13"-20"16,-28-3 45-16,0-3-45 16,4 0 0-16,14-3 0 15,0-3 0-15,-1-1-9 16,1-2 0-16,-4 3-9 16,-7-7 0-16</inkml:trace>
  <inkml:trace contextRef="#ctx0" brushRef="#br2" timeOffset="159267.49">12411 9871 56 0,'0'50'28'0,"14"-6"-29"0,-11-34 42 0,-3 8-42 15,0 14 1-15,0-4-5 16,0 13 1-16,0 0-3 16,0-7 0-16,-3-6-9 15,6-12 1-15</inkml:trace>
  <inkml:trace contextRef="#ctx0" brushRef="#br2" timeOffset="159546.12">13317 9435 63 0,'4'13'31'0,"-11"97"-34"15,3-85 60-15,-3 22-55 16,0 19 1-16,-3-1-1 0,-1 26 1 16,0 7-5-16,4 11 0 15,4-2-1-15,3-4 0 16,3-12-10-16,4-12 1 16,8-29-8-16,2-19 1 15</inkml:trace>
  <inkml:trace contextRef="#ctx0" brushRef="#br2" timeOffset="161770.84">15307 9899 59 0,'11'16'29'0,"-8"-10"-21"0,4 1 30 15,-3 2-35-15,-1-6 1 16,-3 3 0-16,-3 7 1 15,-8 9-7-15,-6 9 0 16,-8 4 4-16,-3 12 0 16,-8 9-2-16,-2 1 1 15,-8-1-2-15,0 7 1 0,3-19-1 16,8-4 0-16,3-2 0 31,8-7 0-31,6-5-1 0,11-8 1 0,14-8 1 16,18-7 0-16,14-3 1 15,10 0 1-15,14 0-1 16,8 0 1-16,7 0 0 16,-1 3 0-16,-6-3-1 15,-4-3 0-15,-14 6-1 16,-11 3 0-16,-14 7-2 16,-7 6 1-16,-10-1-1 15,-7-2 0-15,-8-6-1 16,-3-10 0-16,-7-16 2 15,-4-9 0-15,-6-25 1 16,-1-13 1-16,0-9 0 0,0-13 1 16,4 7-5-16,0-4 1 15,4 1-16-15,13 2 0 16</inkml:trace>
  <inkml:trace contextRef="#ctx0" brushRef="#br2" timeOffset="162173.4">16432 9965 49 0,'-3'-9'24'0,"-8"9"-16"15,8 3 29-15,-8 9-35 16,-6 10 0-16,-1 13 0 15,-7 9 1-15,-17 25-4 16,-11 15 1-16,-11 17 1 16,-6 18 1-16,-4 19-3 0,3-3 0 15,15 0-4-15,3-10 1 16,11-12-5-16,10-25 0 16,7-22-8-16,18-32 1 15</inkml:trace>
  <inkml:trace contextRef="#ctx0" brushRef="#br2" timeOffset="162339.19">15843 10156 37 0,'-21'-106'18'0,"14"31"-7"0,7 65 27 16,0-2-32-16,7 15 0 0,4 3 1 16,3 19 1-16,3 13-12 15,5 9 0-15,2 19 2 16,12 18 1-16,-5 1-15 15,1 6 1-15</inkml:trace>
  <inkml:trace contextRef="#ctx0" brushRef="#br0" timeOffset="170446.01">18052 8789 29 0,'7'10'14'0,"-7"-10"-2"0,3 3 14 15,-3-3-22-15,0 0 0 16,0 0 6-16,0 0 0 15,0-6-11-15,4 2 1 16,-4 4 8-16,3 0 1 16,1 7-2-16,-1 5 0 15,1 4-3-15,-8 9 0 16,-6 13-2-16,-4 6 0 16,-8 6-2-16,-2 6 0 15,-1 1-1-15,-3 2 1 16,-7 1-2-16,6-13 0 0,5-10 1 15,3-2 1-15,6-7 0 16,8-6 0-16,14-3 0 16,11-3 1-16,3-7 1 15,11-3 1-15,14-3-2 16,0-3 0-16,3 0-4 16,-3 0 1-16,-4 4-12 15,-3-4 0-15,-14 3-6 16,-4 0 1-16</inkml:trace>
  <inkml:trace contextRef="#ctx0" brushRef="#br0" timeOffset="170747.46">18496 9244 41 0,'4'28'20'0,"-8"25"-18"0,4-31 31 16,0-3-33-16,-3 6 1 0,-1 0-1 15,1-3 0-15,-1-3-3 16,4-9 1-16,0-10-10 16,4-10 1-16</inkml:trace>
  <inkml:trace contextRef="#ctx0" brushRef="#br0" timeOffset="170942.56">18489 9068 46 0,'0'22'23'0,"7"-6"-20"15,-3-16 35-15,3 0-39 16,0 6 1-16,0-3-4 16,3-3 0-16,1 4-2 15,3-4 0-15,0 3-8 0,0-10 1 16</inkml:trace>
  <inkml:trace contextRef="#ctx0" brushRef="#br0" timeOffset="171497.6">18704 9363 29 0,'0'28'14'0,"7"-6"-8"0,-7-19 19 15,0 1-26-15,0-4 0 16,0 0 0-16,0-10 1 16,4 1 0-16,-1-7 1 0,1 4-1 15,-1-1 1-15,1 4 0 16,0-1 0-16,3 7 0 16,0 0 1-16,3 0-2 15,1 3 1-15,-1 0-1 16,1 3 1-16,0 0 0 15,-1 3 0-15,1 4 0 16,-4 2 0-16,0 1 0 16,0-7 1-16,0 3-2 15,-4 1 0-15,1-4 0 16,0 4 0-16,3-4-1 16,0-3 1-16,0-3 0 15,3-3 0-15,1 0 0 16,-1 6 1-16,1-6 0 0,3 3 1 15,-3 0-1-15,-1 0 0 16,-3 0 1-16,0 0 0 16,0 0-2-16,4-3 1 15,-4 6-1-15,4-3 1 16,-4 0 0-16,0 0 0 16,0 0 0-16,0 0 1 15,0 6-1-15,4 0 0 16,-1 1 0-16,1 2 0 15,-4 0-3-15,3 1 0 0,4-7-6 16,1 0 1-16,6-9-6 16,3-1 0-16</inkml:trace>
  <inkml:trace contextRef="#ctx0" brushRef="#br0" timeOffset="171710.52">19375 9470 50 0,'3'34'25'0,"-10"16"-28"15,7-40 45-15,-3-1-43 16,-1 1 1-16,0-4-2 16,4-3 1-16,-3 0-3 15,3 3 1-15,0-6-11 0,7-9 1 16,0-13-1-16,0-3 1 15</inkml:trace>
  <inkml:trace contextRef="#ctx0" brushRef="#br0" timeOffset="172068.2">19357 9050 22 0,'14'6'11'0,"14"0"-6"0,-21-6 18 16,4-3-22-16,3-3 1 0,4-4-1 15,-1-9 1-15,1-3-7 16,3-9 0-16,-3 6-2 16,6-22 1-16,1 3-3 15,3-3 1-15,-3 3 9 32,-7 35-1-32,-11-16 6 15,14 3 0-15,-3 12 3 16,-4 13 1-16,-4 7 0 15,1 18 1-15,-8 3-8 16,-6 16 1-16,-8 16-2 16,-3 19 1-16,0 12-1 15,0 0 0-15,0 0-1 16,0-16 0-16,3-15-3 16,4-16 1-16,0-12-6 15,3-20 0-15,4-15-6 16,-3-9 1-16</inkml:trace>
  <inkml:trace contextRef="#ctx0" brushRef="#br0" timeOffset="172220">19590 9304 34 0,'14'3'17'0,"32"3"-18"0,-29-6 28 16,12-3-29-16,2 3 0 15,5 6-17-15,6 0 0 16</inkml:trace>
  <inkml:trace contextRef="#ctx0" brushRef="#br0" timeOffset="172534.18">20676 9507 31 0,'11'10'15'0,"-1"-13"-7"15,-10 3 21-15,-3 0-27 16,3-7 1-16,-4 1 0 16,-3-3 1-16,-7 2-5 15,-3 4 1-15,-8 6 2 16,0 4 1-16,-3 5-2 16,3 4 1-16,1 6-4 15,2-6 1-15,8-4-2 16,4 1 0-16,6-4-2 15,11-6 1-15,7 3-1 0,8-6 0 16,2-3-5 0,4-3 0-16,-6-3 1 0,-1-1 0 15</inkml:trace>
  <inkml:trace contextRef="#ctx0" brushRef="#br0" timeOffset="172775.31">20899 9627 36 0,'7'9'18'0,"7"-25"-17"0,-11 1 37 0,-3-20-34 15,-3-12 1-15,-8-16 3 16,-3-21 0-16,-4-7-9 16,1-10 0-16,-1 23 6 15,8 3 1-15,6 3-2 16,8 12 1-16,13 16-2 15,4 10 1-15,8 12-4 16,2 15 1-16,8 11-4 16,-7 14 0-16,-4-8-6 15,-3-4 1-15,-8 3-11 16,-10 4 0-16</inkml:trace>
  <inkml:trace contextRef="#ctx0" brushRef="#br0" timeOffset="172955.94">20740 9272 68 0,'32'28'34'0,"35"-24"-44"0,-43-8 61 16,8-2-52-16,7 0 0 16,3-4-6-16,-10 4 1 15,-7 3-6-15,-11 6 1 16,-14 7-7-16,-4 8 0 15</inkml:trace>
  <inkml:trace contextRef="#ctx0" brushRef="#br0" timeOffset="173809.97">17942 10363 58 0,'0'35'29'0,"0"50"-38"0,4-67 57 16,-4 14-48-16,-4 9 0 15,-3 2 0-15,-7 4 0 0,4-3-2 16,-5-6 1-16,5-10-3 16,3-18 1-1,7-20-2-15,7-9 1 0,0-21-1 16,0-11 0-16,0-8 0 15,-3-1 1-15,-1-2 2 16,1 15 1-16,3-13 0 16,-4 4 0-16,4 5 2 15,0 4 0-15,4 10 3 16,3 8 1-16,4 8 1 16,6 2 1-16,8 9 1 15,3 10 1-15,11 7-1 16,4 8 1-16,-1-5-4 15,-7-1 1-15,-10 0-4 16,-14 4 1-16,-11 9-3 16,-14 3 1-16,-14 0-3 0,-11 3 1 15,-11-3-2-15,1 1 0 16,-7-8-1-16,13 4 1 16,5-3-1-16,2 0 0 15,8-7 0-15,7-5 1 16,4-4 1-16,3 3 1 15,7-6 2-15,14 10 0 16,3-1 1-16,8 13 1 16,0-3 0-16,-1 6 0 15,1 6-1-15,-4 4 1 16,-3-1-4-16,0 4 0 0,-4 3-7 16,0-1 0-16,-4-5-10 15,4-13 0-15</inkml:trace>
  <inkml:trace contextRef="#ctx0" brushRef="#br0" timeOffset="174186.91">18990 10015 63 0,'4'13'31'0,"-15"6"-32"16,4-10 54-16,-7 7-52 16,-11 3 0-16,-10-4 1 0,0 1 0 15,-1 9-3-15,-3-3 1 16,1 3 1-16,2 0 0 16,5 3-1-16,2-3 0 15,8 1-1-15,7-1 1 16,11-3-1-16,10 3 1 15,10 0-1-15,12 9 1 16,13-9 0-16,4 0 0 16,-4 4 0-16,-7 2 0 0,-13 7-2 15,-15-4 1 1,-18 1-4-16,-14-1 1 0,-6-2-8 16,-15-1 0-16,-4-22-7 15,15-2 1-15</inkml:trace>
  <inkml:trace contextRef="#ctx0" brushRef="#br0" timeOffset="174608.34">19749 10737 60 0,'3'28'30'0,"1"19"-40"0,-4-35 54 16,3 1-45-16,1-1 1 15,-4-2-3-15,3-4 1 0,-3-6-1 16,4-6 1-16,-1-7-9 15,1-5 1-15,-1-1-5 16,1-10 0-16</inkml:trace>
  <inkml:trace contextRef="#ctx0" brushRef="#br0" timeOffset="174771.26">19717 10379 43 0,'-4'-6'21'0,"1"9"-15"0,3-3 38 0,3 3-42 15,1 0 0-15,-1 0 0 16,4 1 0-16,0-4-4 16,8-4 0-16,2 1-6 15,4-3 0-15,4-3-7 16,3 2 0-16</inkml:trace>
  <inkml:trace contextRef="#ctx0" brushRef="#br0" timeOffset="175101.73">20031 10780 44 0,'0'41'22'0,"0"-25"-19"0,0-16 36 16,0 0-39-16,0 0 1 0,3-9 0 15,4-4 1-15,0-3-3 16,0 1 1-16,4-4 0 15,0-3 1-15,-1-3-1 16,1 3 1-16,-4 3-1 16,0 3 1-16,0 4 0 15,0 6 0-15,0 9 0 16,-3 6 0-16,6 7-1 16,4-7 1-16,0 13-1 15,0 3 1-15,1 0-2 16,2 0 0-16,8-3-5 15,28 13-14 1,-21-29 6-16</inkml:trace>
  <inkml:trace contextRef="#ctx0" brushRef="#br0" timeOffset="175399.97">21431 10335 57 0,'21'16'28'0,"-21"9"-26"0,0-16 47 16,-7 10-47-16,-14 9 1 0,-3 1 2 15,-8 8 0 1,-7 13-6-16,-14 4 0 15,-10 12 4-15,-4 25 1 0,3-1-3 16,1 11 1-16,6-10-5 16,8-16 0-16,13-19-7 15,8-18 1-15,14-22-11 16,14-19 0-16</inkml:trace>
  <inkml:trace contextRef="#ctx0" brushRef="#br0" timeOffset="175608.3">20814 10784 34 0,'-21'-88'17'0,"10"-6"-4"0,11 78 16 0,7-3-24 16,4 4 0-16,3 5 2 16,4 7 1-16,3 3-10 15,0 9 0-15,4 10 6 0,-4 6 1 16,3 4-5 0,-6-4 1-16,0 3-7 0,-1 3 1 15,1 4-11-15,0-10 0 16</inkml:trace>
  <inkml:trace contextRef="#ctx0" brushRef="#br0" timeOffset="175947.47">21795 10784 63 0,'-7'40'31'0,"14"-15"-32"0,-7-21 54 0,0-1-54 16,0 3 1-16,0 0-9 15,0 1 0-15,-7-1-5 0,-11 0 1 16</inkml:trace>
  <inkml:trace contextRef="#ctx1" brushRef="#br2" timeOffset="155408.91">741 9592 0,'0'0'15,"0"0"-15,-60 56 16,-60 39 0,-78 121 30,110-116-46,88-100 0</inkml:trace>
  <inkml:trace contextRef="#ctx0" brushRef="#br2" timeOffset="179921.66">4068 12659 55 0,'-4'12'27'0,"4"-15"-19"0,4 3 28 16,3-3-31-16,3-3 0 31,18-10 4-31,15 0 1 16,6 1-13-16,1-1 1 15,2 0 4-15,5 1 1 16,-8 2-13-16,-10 4 1 16,-7-1-11-16,-7 7 0 0</inkml:trace>
  <inkml:trace contextRef="#ctx0" brushRef="#br2" timeOffset="180116.42">3937 12957 57 0,'4'-3'28'0,"31"9"-26"15,-14-6 44-15,7 0-43 16,4-6 1-16,17-7-1 15,11-6 1-15,0 0-10 16,-7 1 1-16,4 2-12 16,-8-3 1-16</inkml:trace>
  <inkml:trace contextRef="#ctx0" brushRef="#br2" timeOffset="180895.83">4865 13769 44 0,'-4'56'22'0,"15"1"-18"0,-8-42 22 0,15 11-23 0,0 5 1 0,-4 0 0 0,14 10 0 16,0 0-5-16,11 3 0 15,10-4 4-15,4 1 0 16,7-13-2-16,11-2 0 16,10-14 0-16,7-12 0 0,0-9-2 15,-21-10 1-15,4-12-1 16,-18-10 1-16,3-19 1 15,-24-18 0-15,-4-16 1 16,-17-10 0-16,-11-12 0 16,0-25 1-16,-11-3-1 15,-3-16 1-15,-10 13-1 16,-5-13 1-16,-2 9-2 16,2 7 1-16,8 12-1 15,0 7 1-15,10 9 0 16,11 12 0-16,11 10 0 15,0 13 0-15,10 15-1 16,7 16 1-16,-7 21-5 16,-3 17 0-16,3 9-5 15,-10 12 0-15,-1 22-12 16,-10 13 1-16</inkml:trace>
  <inkml:trace contextRef="#ctx0" brushRef="#br2" timeOffset="183274.21">5838 15155 114 0,'0'22'-4'0,"4"-3"0"16,3-13-10-16,0-12 1 15,0-16-1-15,7-3 1 16</inkml:trace>
  <inkml:trace contextRef="#ctx0" brushRef="#br2" timeOffset="183972.43">6149 14427 55 0,'7'0'27'0,"-7"0"-31"0,0 4 57 0,0-4-50 16,-7-7 1-16,3 7 0 15,-6 0 0-15,-4 3-6 16,0 4 1-16,-18 2 3 15,4 7 0-15,-11 3-2 16,0 6 0-16,11 0-2 16,0 6 1-16,3 13-1 15,0-3 1-15,11 0 1 16,14 6 0-16,-7-3 1 16,14-7 1-16,11-6 1 15,17-12 1-15,4-9-1 16,7-10 0-16,0-7-7 0,-1-5 0 15,-2-1-16 1,-8-5 1-16</inkml:trace>
  <inkml:trace contextRef="#ctx0" brushRef="#br2" timeOffset="185023.06">6509 11499 57 0,'-11'18'28'0,"18"39"-27"0,-7-45 37 16,0 4-38 0,-7 12 1-16,7 7 0 0,-3-1 1 15,3 7-3-15,0 0 1 16,0 0 0-16,-7-10 1 16,7-3-1-16,0-6 0 15,0 0 0-15,-4-9 1 16,1-7-1-16,-1-6 1 15,-3-10-1-15,-4-5 1 16,-3-4-1-16,4 6 1 16,-8-2-2-16,7-1 0 15,-10 0-1-15,-3 1 1 16,-1 5-1-16,0 7 1 0,1 6 0 16,2 4 0-16,5-4 3 15,6 6 0-15,1 10 2 16,10 0 1-16,10 3 0 15,1 0 1-15,6-7-2 16,5-2 1-16,-1-4-5 16,7-6 1-16,-7-3-13 15,7-3 0-15,1-6-9 16,2 9 1-16</inkml:trace>
  <inkml:trace contextRef="#ctx0" brushRef="#br2" timeOffset="186632.49">6615 13681 44 0,'0'35'22'0,"14"40"-24"16,-7-59 31-16,0 9-28 15,3 9 1-15,1 4 3 16,-7-4 0-16,3-6-5 16,3-9 0-16,-6 3 4 15,3-6 0-15,3 3 0 16,-3-10 0-16,4 1-3 15,0-10 1-15,3 3-1 16,3-10 0-16,1-15-1 16,3-15 0-16,0-10-1 15,-3-16 1-15,0-6-1 16,-4-3 1-16,3-16-1 16,1 10 0-16,-4-4-2 0,-7-6 0 15,-3 4 0-15,-4 2 1 16,-4 7-1-16,4 0 1 15,0 6 1-15,4 6 1 16,3 22 1-16,3 4 0 16,4 2 0-16,4 1 1 15,3 5-1-15,7 4 1 16,1 0-1-16,2 6 1 16,1-3 0-16,7 4 0 15,7-1 0-15,3 0 0 0,4 3 0 16,7 7 1-16,21 9 0 15,11-3 0-15,14 3 0 16,10 0 0-16,25-6 0 16,11-4 1-16,14 1-1 15,31-10 1-15,1-6-2 16,24-7 1-16,4 4-2 16,3 6 1-16,1 0-1 15,-8 0 0-15,11 0-1 16,-18 4 0-16,0 2-1 31,-3 7 0-15,-29 2-3-16,-10 4 0 0,-32 3-5 0,-21 6 0 0,-21 4-12 15,-32-4 1-15</inkml:trace>
  <inkml:trace contextRef="#ctx0" brushRef="#br2" timeOffset="188644.29">10241 11013 23 0,'4'3'11'0,"13"-3"-5"16,-10-7 11-16,4 4-15 15,10 0 0-15,7-6 4 16,11 6 1-16,14-4-8 15,7-2 0-15,0 0 4 0,0-4 0 16,-4 4-2-16,-6 2 1 16,-8 4-7-16,-10-3 1 15,-11 6-6-15,-7 6 0 16</inkml:trace>
  <inkml:trace contextRef="#ctx0" brushRef="#br2" timeOffset="188928.57">10322 11154 41 0,'60'3'20'0,"21"-9"-26"16,-52-1 36-16,6-2-30 16,0-1 0-16,-3 1 0 15,-4 3 0-15,-3-1-3 16,-8 1 1-16,-6 6-8 16,-4 6 0-16,-10 4-1 15,-8 6 1-15</inkml:trace>
  <inkml:trace contextRef="#ctx0" brushRef="#br2" timeOffset="189110.13">10283 11423 43 0,'46'16'21'0,"64"-35"-30"0,-75 4 46 15,11-4-42-15,0 3 1 16,-4 3-19-16,-10 1 1 0</inkml:trace>
  <inkml:trace contextRef="#ctx0" brushRef="#br0" timeOffset="199527.51">31567 4057 22 0,'-7'3'11'0,"-1"-21"-5"16,5 24 12-16,-1-9-14 16,4 3 0-16,0 0 3 0,0 0 0 15,7 0-8 1,1 3 0-16,2 0 6 0,4 0 0 15,4 3 0-15,3 4 0 16,-3-1-2-16,3 1 1 16,7-4-1-16,11 0 0 15,3 4 0-15,15-4 1 16,10 10-2-16,10-7 0 16,4 4 0-16,18 5 0 15,14 4-1-15,11 0 0 16,3 0-1-16,3 3 1 15,8 0-2-15,-8 0 1 0,-20 1-1 16,-5-1 0-16,-16-7-2 16,-19 4 0-16,-13 0-5 15,-15-6 1-15,-10 3-9 16,-25-10 1-16</inkml:trace>
  <inkml:trace contextRef="#ctx0" brushRef="#br0" timeOffset="200007.09">31704 4302 35 0,'0'9'17'0,"0"-9"-9"0,0-9 23 15,0 9-30-15,0 0 1 16,0 0 2-16,0-6 0 15,0 6-4-15,0 0 1 0,0 0 2 16,0 0 1-16,4 6-1 16,3-6 0-16,3 9 0 15,8 4 0-15,7 6-1 16,6-4 0-16,15 7 0 16,21 7 1-16,11-1-1 15,14 6 1-15,13-2-2 16,15-10 0-16,-7-4-1 15,-3-5 0-15,-8-4-1 16,-10-2 1-16,-8-1-7 16,-13 3 1-16,-11 1-11 15,-18-1 0-15</inkml:trace>
  <inkml:trace contextRef="#ctx0" brushRef="#br0" timeOffset="202292.04">31507 5095 40 0,'0'13'20'0,"3"12"-14"0,-3-19 23 0,-3-3-26 15,-1-3 0-15,-7 7 1 16,-3 5 1-16,-7 4-7 15,-3 6 1-15,-8 0 3 16,-7 0 1-16,-3 12-2 16,6 10 0-16,1 3-2 15,3-9 0-15,1-4-4 16,6-2 0-16,4-14-10 16,7-2 1-16</inkml:trace>
  <inkml:trace contextRef="#ctx0" brushRef="#br0" timeOffset="202563.37">31147 5080 36 0,'3'22'18'0,"-3"-13"-13"0,4-6 24 15,-4 7-28-15,3-7 0 16,1 6 1-16,3 7 1 16,0 9-3-16,0 3 1 15,7 7 1-15,7 8 1 16,4-2-2-16,-4 6 1 0,0-12-5 16,-3-10 1-16,0-3-11 15,-4-3 0-15</inkml:trace>
  <inkml:trace contextRef="#ctx0" brushRef="#br0" timeOffset="202893.12">31588 5214 58 0,'3'16'29'0,"4"-19"-33"0,0 0 50 15,0 3-45-15,4-6 0 16,3 2 1-16,4-2 0 15,-4 3-3-15,7 0 0 16,4 3-1-16,-1 3 0 16,-2 0-9-16,-8 0 1 15,-11 4-7-15,-6-1 0 0</inkml:trace>
  <inkml:trace contextRef="#ctx0" brushRef="#br0" timeOffset="203058.12">31528 5440 48 0,'14'10'24'0,"21"-4"-27"15,-24-6 41-15,3 0-38 16,3-3 1-16,1 0-6 16,3-1 1-16,4 4-8 15,0-6 1-15</inkml:trace>
  <inkml:trace contextRef="#ctx0" brushRef="#br0" timeOffset="204722.05">32191 5528 48 0,'4'0'24'0,"6"-3"-19"16,-6 6 35-16,-4-3-40 15,0 0 0-15,0-3-1 16,-4-3 1-16,-3-1 0 16,-7-2 0-16,-4 9 0 15,-3 0 0-15,-4 6 0 16,1-3 0-16,-1 7-2 16,4 2 1-16,3 4-3 15,4 3 0-15,7 0-1 16,7 3 0-16,7-4 1 0,7-5 0 15,7-4 3 1,8-2 1-16,-5-14 2 0,-3-2 1 16,-3-7-1-16,0-3 1 15,-4 1-2-15,-4 8 1 16,-2-5-5-16,-1 2 0 16,0 0-3-16,-4 4 0 15,-3 15 0-15,0-6 1 16,-3 3-1-16,-4 13 1 0,-4 9 3 15,-3 3 0-15,0-2 2 16,0 11 0-16,0 4 1 16,-1 3 1-16,5 6 2 15,6 6 1-15,1-9 0 16,-1 0 1-16,-3-3-1 16,0-3 1-16,-3-6-3 15,-8-7 0-15,0-3-3 16,-3-9 1-16,-4-7-2 15,-3-9 1-15,4-6-1 16,-5-7 1-16,1-2 0 31,3-11 0-31,8-2 0 0,3 0 1 0,3 6 0 16,8 6 0-16,6-6 0 16,11 13 0-16,4-4 0 15,6 4 0-15,5 3-3 16,6 0 0-16,4-1-9 0,-4 1 0 15,-7 0-2-15,-3-7 0 16</inkml:trace>
  <inkml:trace contextRef="#ctx0" brushRef="#br0" timeOffset="205112.44">32621 5337 47 0,'7'6'23'0,"-3"0"-25"15,-4-6 48-15,0 7-46 16,-4-1 1-16,-6 3 0 16,-1 4 1-16,-3 6-3 15,-3-1 1-15,-5 7 1 16,1 1 0-16,0 5-1 16,0 7 1-16,-4-4-1 15,8 10 0-15,-5 9-3 16,5-3 1-16,6-3-4 15,4-6 1-15,0-3-10 0,3-4 1 16,1-18 0-16,3 0 0 16</inkml:trace>
  <inkml:trace contextRef="#ctx0" brushRef="#br0" timeOffset="205435.83">32953 5685 41 0,'-11'25'20'0,"-17"-19"-26"0,18-6 40 0,-5 6-33 16,-2 10 0-16,-8 3 0 16,-7 9 1-16,-3 7-3 15,-4 12 1-15,1 3 0 16,-1-3 1-16,3 0-5 16,5-3 0-16,6-7-8 15,7-11 1-15</inkml:trace>
  <inkml:trace contextRef="#ctx0" brushRef="#br0" timeOffset="205655.86">32674 5641 38 0,'14'44'19'0,"-7"-22"-13"0,-3-16 29 15,-4 7-33-15,4 5 0 0,-1 4 0 16,1 0 0-16,-1-3-4 16,4-3 1-16,0-1-2 15,0-2 0-15,0-4-10 16,0-5 0-16</inkml:trace>
  <inkml:trace contextRef="#ctx0" brushRef="#br0" timeOffset="205930.12">33059 5396 41 0,'3'35'20'0,"8"37"-18"16,-8-60 29-16,5 14-31 16,-1 11 1-16,0 4 0 15,-7 12 1-15,-7 1-3 0,-8 5 0 16,-6 7-3-16,-7-16 0 16,-14-6-8-16,-11-3 1 15</inkml:trace>
  <inkml:trace contextRef="#ctx0" brushRef="#br0" timeOffset="206511.03">31066 6629 49 0,'-18'22'24'0,"18"-16"-21"0,0-6 41 0,7 0-43 16,4-3 0-16,-1 0 2 15,8 0 0-15,-1-1-3 16,12-2 1-16,10 3 1 15,-4-3 0-15,0 6-5 16,-7 3 1-16,-3 3-13 16,-7-3 1-16,-4 4-3 15,-7 5 0-15</inkml:trace>
  <inkml:trace contextRef="#ctx0" brushRef="#br0" timeOffset="206692.93">31048 6898 47 0,'28'4'23'0,"22"-14"-26"0,-40 4 43 16,11-4-40-16,4 4 0 16,7 0-12-16,-4 0 1 15,0-4 3-15,0 1 1 16</inkml:trace>
  <inkml:trace contextRef="#ctx0" brushRef="#br0" timeOffset="207079.11">31447 7425 46 0,'-4'10'23'0,"15"-35"-23"16,-4 15 38-16,7-15-35 16,0-9 0-16,0-20 2 15,0-15 0-15,4-12-7 16,-1 2 1-16,1-9 3 15,-4 1 1-15,0-4-2 16,0 9 1-16,1 13-2 16,2 10 1-16,-3 5 0 0,-3 17 0 15,3 15-1-15,4 12 1 16,-4 10-3-16,0 10 1 16,-4 9-6-16,-6 9 1 15,-4 0-11-15,-7 7 0 16,0 2 0-16,-7 1 1 15</inkml:trace>
  <inkml:trace contextRef="#ctx0" brushRef="#br0" timeOffset="207265.72">31390 7018 44 0,'-7'3'22'0,"11"-6"-19"0,-4 3 46 0,7-4-45 15,3 4 0-15,8-3 2 16,3 3 1-16,11-3-10 15,-4 0 1-15,-3 0 3 16,-1-3 1-16,-2 2-10 16,-5-2 1-16,-3 0-11 15,-7-7 0-15</inkml:trace>
  <inkml:trace contextRef="#ctx0" brushRef="#br0" timeOffset="207531.8">31888 6779 52 0,'3'19'26'0,"8"-16"-31"0,-11-3 41 16,7-3-36-16,3-3 0 16,4-1-3-16,8-2 0 15,6 0-9-15,0-4 1 16,-3 1-3-16,-4 2 1 0</inkml:trace>
  <inkml:trace contextRef="#ctx0" brushRef="#br0" timeOffset="207726.72">32226 6691 51 0,'-7'32'25'0,"-3"2"-36"0,6-24 51 0,1 2-45 0,3 1 1 0,-4-7-20 16,1 3 1-16,-8 4 24 16,0 0 0-16</inkml:trace>
  <inkml:trace contextRef="#ctx0" brushRef="#br0" timeOffset="208401.86">32501 6833 56 0,'7'6'28'0,"-7"-12"-36"0,0 6 59 16,0 0-51-16,-7 3 1 15,-3 12 0-15,-4 1 0 16,-11 6-1-16,-3 3 0 0,-4 3 0 16,4 16 1-16,-4 6-1 15,-3 16 1-15,-4 0-2 16,0 6 1-16,4-3-2 15,10-3 1-15,4-3-5 16,7-7 1 0,7-12-10 31,3-9 0-47,1-10-1 15,-1-10 0-15</inkml:trace>
  <inkml:trace contextRef="#ctx0" brushRef="#br0" timeOffset="208776.64">32794 7215 42 0,'0'6'21'0,"-14"16"-21"0,7-12 41 0,-7 5-40 15,-11 4 1-15,-6 0 0 16,-8 6 0-1,-4 10-3-15,-2-1 1 0,-5 16 1 16,-3 7 1-16,4 2-3 16,10 7 1-16,4-3-5 15,3-7 1-15,11-15-11 16,3-19 1-16</inkml:trace>
  <inkml:trace contextRef="#ctx0" brushRef="#br0" timeOffset="209009.26">32473 7234 37 0,'7'31'18'0,"-3"13"-18"0,-1-31 24 16,1-1-24-16,-1 7 1 15,4 3-4-15,0 0 1 16,1 0-4-16,2-3 0 16,1-4-4-16,3-11 1 15</inkml:trace>
  <inkml:trace contextRef="#ctx0" brushRef="#br0" timeOffset="209279.45">32953 7115 58 0,'14'69'29'15,"0"-19"-39"-15,-7-25 61 0,0 3-51 16,-3 16 1-16,-8 3-2 16,-13 13 1-16,-22 12-5 15,0-3 1-15,-24 6-12 16,-12-12 0-16</inkml:trace>
  <inkml:trace contextRef="#ctx0" brushRef="#br0" timeOffset="-212222.26">21724 1615 28 0,'0'18'14'0,"4"-18"-4"0,-4 0 15 16,0-6-23-16,0-3 0 16,0-7 0-16,-4 3 1 15,1 4-4-15,-1 0 1 16,-3-1 2-16,0 4 0 16,-4 3-1-16,-3-3 0 15,-3 6-1-15,-8 0 1 16,-3 6-1-16,-4 13 1 0,-7-16-1 15,-7 12 0 1,-7 1-2-16,7 12 1 0,-3 10-2 16,-7 9 0-16,-8 19-2 15,1-3 0-15,3 9-1 16,-4-10 1-16,1 11 0 16,-1-1 1-16,18 9 1 15,4 1 1-15,10 12 2 16,4-13 1-16,3 10 0 15,4-3 1-15,3 0 0 16,4-7 1-16,4-2 0 16,3 15 0-16,3-16-1 15,1 4 0-15,3-10 0 16,0 6 0-16,3 1-1 16,4-1 0-16,4 4 0 15,6-7 1-15,8-3-1 16,7-3 0-16,0-6 0 15,3-1 0-15,4-8 0 0,3-10 0 16,4 0-1-16,-4-16 1 16,1-3 0-16,-1-6 1 15,-7-16-2-15,8-3 1 16,-1-3-1-16,7-7 1 16,-3-9-1-16,4-2 1 15,-1-11-2-15,7 4 1 16,-3-13-1-16,-3-12 0 15,-1-10 0-15,-3-12 1 0,-11 6-1 16,0-9 1-16,1-1 1 16,-8-2 0-16,-3-7 1 15,-8-6 1-15,1-13 0 16,-7 4 0-16,-1-10 1 16,-3-10 0-16,-3 7-1 15,-8-6 0-15,-6 25-2 16,-1 3 1-16,0-19-2 15,4 13 1-15,0-4-2 16,-3 10 0-16,-11 22-3 16,-8 12 1-16,-6 7-7 15,-4 6 0-15,0 22-4 16,4 6 0-16</inkml:trace>
  <inkml:trace contextRef="#ctx0" brushRef="#br0" timeOffset="-210449.39">21361 724 43 0,'-7'16'21'0,"10"31"-24"0,-3-32 39 16,0 4-35-16,0 9 1 15,-3 16 0-15,-1-15 0 16,1 8-4-16,-1 7 1 16,-3 6-1-16,3-3 1 15,1-6-4-15,-1 0 1 0,1-10-7 16,-1-21 1-16,4-1-3 16,-3-9 1-16</inkml:trace>
  <inkml:trace contextRef="#ctx0" brushRef="#br0" timeOffset="-210138.88">21244 715 25 0,'7'-16'12'0,"11"22"-7"15,-11-6 21-15,4 3-23 16,-1-3 1-16,1 10 1 15,3-4 1-15,7-12-8 16,0 12 1-16,4-6 6 16,7 0 1-16,10 0-2 15,7 6 0-15,1 13 0 0,-4 0 0 16,-8 0-2-16,-2 6 1 16,-12 3-3-16,-6 6 1 15,-7 10-2-15,-11-15 1 16,-14 5-2-16,-15 10 1 15,-17 3-4-15,-6-12 1 16,-12-7-10-16,1-9 0 16</inkml:trace>
  <inkml:trace contextRef="#ctx0" brushRef="#br0" timeOffset="-209609.2">21255 2731 40 0,'-4'-28'20'0,"1"50"-15"0,6-16 27 0,-6 3-30 15,-1 10 0-15,-6 6 0 16,-1 7 1-16,-7-1-4 15,1 0 0-15,-1 4-1 16,1-1 0-16,2 1-7 16,1-16 0-16,4-4-4 15,3-15 0-15</inkml:trace>
  <inkml:trace contextRef="#ctx0" brushRef="#br0" timeOffset="-209429.53">21019 2725 32 0,'17'44'16'0,"18"-19"-11"15,-24-7 26-15,7 1-29 0,3 9 1 16,4 13 0-16,-4-3 1 16,7 6-7-1,0-10 0-15,0-2-8 0,-6-14 1 16</inkml:trace>
  <inkml:trace contextRef="#ctx0" brushRef="#br0" timeOffset="-208572.88">21544 2483 19 0,'0'10'9'0,"0"-10"4"0,0 0 1 16,0 0-11-16,7-4 1 16,-3 4 2-16,3-6 0 15,3-6-7-15,1 5 0 0,0-2 5 16,3 0 0-16,3-10-1 15,1 6 1-15,0 1 0 16,3 2 0-16,0-9-1 16,0-3 1-16,-3 4-1 15,-1-4 1-15,5 0-1 16,2 0 1-16,8 3-2 16,0 6 0 15,7-5 0-31,6-1 0 0,1 0 0 0,4 0 0 0,3-6 0 15,-1 6 0-15,-2 0-1 16,10-12 1-16,7 9 0 16,10-9 0-16,15 9-1 15,-4-3 1-15,-3 12-1 16,14-2 1-16,7-4-1 16,14 0 1-16,-15 6-2 0,12 1 0 15,3-7 0-15,17 10 0 16,-17 9 0-16,0 3 0 15,0 12 0-15,7 4 0 16,-7 6 0-16,-18-6 0 16,1 0-2-16,-1-3 0 15,-7 6-2-15,-10-4 0 16,-11 4-5-16,-7 7 0 16,-10-1-10-16,-19 0 1 0</inkml:trace>
  <inkml:trace contextRef="#ctx0" brushRef="#br0" timeOffset="-208108.72">24694 1731 25 0,'-10'18'12'0,"-4"4"1"0,14-9 8 15,0-10-19-15,3 6 0 16,1-2 1-16,3 2 0 16,7 10-3-16,4 0 0 15,3 6 5-15,7 3 0 16,7-3-1-16,4 0 1 16,0 3-1-16,-7-2 0 15,-8 5-2-15,-6-6 0 0,-18 3-2 16,-14 10 0-1,-7 3-2-15,-11 2 0 0,-3-8-3 16,-4-7 0-16,0-9-8 16,4-3 0-16,3-7-1 15,11-9 1-15</inkml:trace>
  <inkml:trace contextRef="#ctx0" brushRef="#br0" timeOffset="-207897.59">24659 1900 44 0,'0'41'22'0,"-7"18"-30"15,7-40 45-15,4 16-37 0,3-1 0 16,0 4-4-1,-4 9 0-15,1-3-6 0,-4-10 0 16</inkml:trace>
  <inkml:trace contextRef="#ctx0" brushRef="#br0" timeOffset="-206502.45">25305 1072 26 0,'10'3'13'0,"-3"0"-3"0,-7-3 11 16,4-6-17-16,-1 9 1 16,-3 0 1-16,-3-15 1 15,-1 9-8-15,-3-4 0 16,0 7 5-16,-7 7 1 15,-3 2-3-15,-8 10 0 0,-7 6-1 16,4 3 0-16,-11 19-1 16,-7 7 0-16,-7 11 0 15,-3 1 1-15,-1 16-1 16,4 6 1-16,1 9-1 16,2 9 0-16,1-5 0 15,6-4 1-15,8 0-1 16,0 10 0-16,3-16 0 15,7 9 0-15,4-3 0 16,4 0 0-16,6-6 0 16,4 7 0-16,11-7-1 15,6 12 0-15,-3-12 0 16,4 3 0-16,6-9-1 16,-2 9 1-16,-1-3-1 31,0-10 1-31,3-2 0 0,1-4 1 0,3-16-1 0,0-11 1 15,8-8 0 1,6-8 0-16,7-7 1 0,8-10 1 16,-1-5 0-16,-3-7 0 15,7-12 0-15,7-10 1 16,3-6-1-16,4-13 0 16,7-9-1-16,4-3 0 15,-4-19-1-15,-7-6 0 16,4-23-1-16,3-11 1 15,0-14 0-15,-4 1 0 16,-10-7 0-16,-7-5 1 16,-14-17 0-16,-14 7 0 0,-11-16 1 15,-14-6 0-15,-11 12 0 16,-6 4 0-16,-5 5-1 16,-9 23 0-16,-12 12-2 15,8 13 1-15,-11 22-3 16,-10 15 0-16,-11 16-3 15,-4 25 1-15,-3 26-6 16,-4 12 0-16,8 18-4 16,6 10 0-16</inkml:trace>
  <inkml:trace contextRef="#ctx0" brushRef="#br0" timeOffset="-205693.25">25301 526 44 0,'4'10'22'16,"-1"62"-29"-16,1-53 41 0,-4 0-34 15,0 12 0-15,0 0 0 16,0 10 0-16,0-3 0 16,0-4 0-16,0-15-1 15,-7 0 0-15,7-10-2 16,0-9 1-16,0-12-4 15,0-13 1-15,0-4-1 0,-4-15 1 16,4 1 0-16,0-11 1 16,0 26 2-16,0-13 0 31,7-6 4-31,4 10 0 16,-1 12 2-16,5 6 0 15,2 0 0-15,4 13 1 16,1-4-1-16,2 4 1 15,8 6-2-15,0 6 1 16,-4-6 0-16,0 10 0 16,-7 5-2-16,-3-5 1 0,-7-1-2 15,-8 1 1-15,-6 8-1 16,-12 7 0-16,-2-6-2 16,-8-3 0-16,-3-7-1 46,0 1 1-46,-1-10-1 0,1 9 1 0,11-9 1 0,2 3 1 0,8 7 0 16,7 5 0-16,7 4 1 16,8-9 0-16,6 8-1 15,11 7 1-15,-4 10-4 16,3-1 1-16,-6 10-7 16,0-6 0-16,-4 0-6 15,0 6 1-15</inkml:trace>
  <inkml:trace contextRef="#ctx0" brushRef="#br0" timeOffset="-205163.72">25347 2135 41 0,'4'-6'20'0,"-1"9"-18"16,-3 6 33-16,0-9-33 0,-3 10 0 16,-4 18 1-16,-4 10 1 15,-3 6-5-15,-4 9 0 16,1 0 1-16,-5 16 0 16,1-6-4-16,4-10 1 15,6-18-6-15,0-4 1 16,4-6-6-16,0-19 1 15</inkml:trace>
  <inkml:trace contextRef="#ctx0" brushRef="#br0" timeOffset="-204984.48">25153 2213 52 0,'25'13'26'0,"3"47"-36"0,-17-45 50 0,3 4-40 16,0 3 0-16,0 0-12 16,0 6 1-16,0-18 3 15,0-10 1-15</inkml:trace>
  <inkml:trace contextRef="#ctx0" brushRef="#br0" timeOffset="-204252.06">22871 1574 34 0,'7'28'17'0,"-4"-15"-11"0,-3-13 21 16,4-16-25-16,-4 0 0 15,0-6 2-15,0-12 1 16,0-1-6-16,0-12 1 16,0 6 3-16,0-6 0 15,0-3-1-15,3 0 0 16,-3 16-1-16,4 5 0 16,-4-2 0-16,7 3 0 15,3-7-1-15,1 7 1 0,3 3-2 16,4 12 1-16,-1-2-3 15,1 15 0-15,-4 15-5 16,-3-11 1-16,-4 11-7 16,-7 10 0-16</inkml:trace>
  <inkml:trace contextRef="#ctx0" brushRef="#br0" timeOffset="-204049.98">22775 1382 26 0,'0'10'13'0,"14"-20"-1"0,-6 10 15 16,2 0-24-1,1-6 0-15,3 3 1 16,3-3 1-16,-2 0-7 0,6-4 1 16,-4 1-2-16,5-1 1 15,-5 1-9-15,1 15 0 16</inkml:trace>
  <inkml:trace contextRef="#ctx0" brushRef="#br0" timeOffset="-203389.25">22338 1448 44 0,'0'16'22'0,"-4"28"-26"0,8-35 36 0,-4 10-32 0,0 0 1 0,-7 6-3 16,0 3 1-16,-7 16-2 16,-4-9 1-16,-3 18-4 15,0-6 1-15,3-3-7 16,0-10 0-16</inkml:trace>
  <inkml:trace contextRef="#ctx0" brushRef="#br0" timeOffset="-203185.84">22193 1436 43 0,'4'3'21'0,"3"13"-24"0,-4-16 39 16,4 9-36-16,0 10 1 15,1 0-1-15,-5 6 0 16,1-10-2-16,-1 4 0 16,1 0-4-16,-1-10 0 15,1 1-7-15,-4-10 1 0</inkml:trace>
  <inkml:trace contextRef="#ctx0" brushRef="#br0" timeOffset="-202900.37">22423 1520 46 0,'3'10'23'0,"25"-4"-25"0,-21-12 42 16,4 3-40-1,3-7 0-15,4 1-2 0,-1 3 0 31,1-4-10-31,-4 4 0 16</inkml:trace>
  <inkml:trace contextRef="#ctx0" brushRef="#br0" timeOffset="-202659.46">22490 1677 29 0,'14'10'14'0,"3"-20"-11"0,-10 10 10 0,4-9-15 0,3 3 0 0,4-4-12 0,3 10 0 0</inkml:trace>
  <inkml:trace contextRef="#ctx0" brushRef="#br0" timeOffset="-202289.82">23273 1135 45 0,'-11'34'22'0,"-10"1"-29"0,14-26 43 0,-4 4-36 0,-3-7 0 0,-3 13 0 0,-5 9 1 0,-2 3-1 16,3 7 0-16,-1 6 1 16,5 9 0-16,6-12-1 15,8 0 0-15,3 3-1 16,3-13 1-16,8 0-4 16,3-12 1-16,7-13-10 15,4-9 0-15</inkml:trace>
  <inkml:trace contextRef="#ctx0" brushRef="#br0" timeOffset="-202039.78">23439 1251 41 0,'0'6'20'0,"3"3"-13"0,-3-9 31 16,-3 10-37-16,-8 9 0 16,-3 6 0-16,-7-3 1 15,0 3-3-15,3 0 0 16,4 3 0-16,3 0 0 16,4-3-7-16,0 4 1 15,4-14-7-15,-1-12 1 0</inkml:trace>
  <inkml:trace contextRef="#ctx0" brushRef="#br0" timeOffset="-201792.49">23312 1279 30 0,'21'25'15'0,"3"41"-5"0,-17-54 20 0,1 1-29 16,2 3 0-16,1-1 1 15,-1 4 1-15,1-9-4 16,-1 8 1-16,5-5 0 16,-1 9 0-16,0-13-6 15,0 1 0-15,0-7-6 16,0-3 1-16</inkml:trace>
  <inkml:trace contextRef="#ctx0" brushRef="#br0" timeOffset="-201611.96">23654 1135 46 0,'17'47'23'0,"12"12"-25"0,-19-49 43 0,1 18-42 0,-4 13 0 0,-4 6-4 16,-10 6 1-16,-10 0-7 16,-15 10 1-16</inkml:trace>
  <inkml:trace contextRef="#ctx1" brushRef="#br2" timeOffset="208394.53">17988 420 0,'0'0'0,"0"0"15</inkml:trace>
  <inkml:trace contextRef="#ctx0" brushRef="#br2" timeOffset="-195963.65">24807 2574 24 0,'-3'10'12'0,"3"-20"-6"0,0 10 12 15,0 0-15-15,0 0 0 16,0 0 1-16,0 0 0 16,0 0-5-16,0 6 1 15,0-2 3-15,-4 2 0 16,1 3-2-16,-4-3 1 15,3 4 0-15,-3 2 0 0,-3 4-2 16,-5-7 1-16,-2 7-1 16,-1 3 0-16,-3-10 0 15,-7 4 0-15,3-1-1 16,0 7 1-16,-3 0 0 16,-7 0 0-16,-7 6 0 15,-8-3 0-15,-6 0 0 16,-4 0 0-16,-7 0 0 15,3 6 0-15,-3-3 0 16,-7 3 0-16,-7-6 0 16,-7 0 1-16,-7-3-1 15,6-6 1-15,-6 5 0 16,-7 4 0-16,-11 0-1 16,4 10 0-16,10-4 0 0,0 6 0 15,-7-12 0 1,0 3 0-16,0 4 0 0,11-7 0 15,3-4 0-15,-3 1 0 16,-4-3 0-16,8-7 0 16,6-6 0-16,4-6 0 15,3-3-9-15,22-3 0 16,-1-10-2-16,12-9 1 16</inkml:trace>
  <inkml:trace contextRef="#ctx0" brushRef="#br2" timeOffset="-195168.57">21745 2991 39 0,'7'10'19'0,"4"-4"-21"0,-8-3 35 0,1 3-32 16,-4 4 0-16,0 2 0 15,0 4 0-15,-4 9-2 16,-3-6 1-16,-3 3 1 16,-1 3 0-16,-6-3 0 15,-5 0 0-15,1-3-1 16,0-1 1-16,0 4-1 15,3-9 0-15,4 3 0 16,4-10 1-16,2 0 0 16,5-6 0-16,6-3 0 15,8-3 0-15,3-4 0 16,4 7 1-16,3 3-1 16,0 3 0-16,0 7-1 15,0-7 0-15,-3 6-2 16,-4 4 1-16,-3 2 0 15,-4 1 0-15,-4 0-1 16,1-4 1-16,-1-2-1 0,1-7 1 16,-4-6 1-16,4-16 1 15,-4 0 0-15,0-12 1 16,0-4-1-16,0-12 1 16,3-3 0-16,1 0 0 15,-1-10-9-15,-3-2 1 16,-10 2-8-16,-5 10 1 15</inkml:trace>
  <inkml:trace contextRef="#ctx0" brushRef="#br2" timeOffset="-188111.81">22694 2637 39 0,'7'31'19'0,"-7"10"-13"0,0-41 19 0,-3 6-24 16,-4 10 0-16,-4 3 1 15,-3 3 0-15,-4 9-3 16,1-9 1-16,-1 9 0 15,0 1 1-15,1-7-2 16,-1-3 0-16,4-3-5 16,7-16 0-16,0-6-6 15,3 3 1-15</inkml:trace>
  <inkml:trace contextRef="#ctx0" brushRef="#br2" timeOffset="-187886.54">22634 2721 37 0,'18'19'18'0,"3"-25"-20"0,-14 12 29 16,0 4-26-16,4-1 1 16,3 10 1-16,3 6 0 15,1-3-4-15,0 3 0 16,-1-9 1-16,-2-4 1 15,-1-2-6-15,-4 2 0 16,-3-12-6-16,-7-6 0 16</inkml:trace>
  <inkml:trace contextRef="#ctx0" brushRef="#br2" timeOffset="-187602.61">22892 2678 41 0,'-4'18'20'0,"18"-14"-20"16,-10-8 35-16,3 4-35 15,0 0 0-15,4-9-1 16,-1 0 1-16,8-1-1 16,-4-2 1-16,0 2-6 15,-3 7 0-15,-1-3-6 0,-6 12 1 16</inkml:trace>
  <inkml:trace contextRef="#ctx0" brushRef="#br2" timeOffset="-187419.94">22899 2819 39 0,'-4'31'19'0,"4"-22"-20"0,7-9 32 16,4 0-31-16,3-3 0 0,0-6 0 16,11-7 0-16,-4 4-6 15,0-1 1-15,0 4-6 16,4-1 0-16</inkml:trace>
  <inkml:trace contextRef="#ctx0" brushRef="#br2" timeOffset="-187044.64">23315 2903 37 0,'-3'7'18'0,"-1"-23"-18"0,4 7 29 16,-3-10-28-16,-1-6 0 15,-3 3 1-15,0-3 0 16,-4-19-3-16,1 0 1 15,3-10 1-15,3 7 1 16,1 4-2-16,3-1 1 16,3 6 1-16,4 7 0 15,4 2-1-15,-1 11 1 16,4 8-1-16,1 1 1 16,-1 9-3-16,0-6 1 0,0 6-8 15,-4 6 1-15,-2 3-6 16,-8 10 0-16</inkml:trace>
  <inkml:trace contextRef="#ctx0" brushRef="#br2" timeOffset="-186863.38">23206 2759 41 0,'17'0'20'0,"1"0"-22"15,-11 0 34-15,4-6-33 16,-1 3 1-16,4-4-8 0,-3 4 0 16,3-3 1-1,-7-7 0-15</inkml:trace>
  <inkml:trace contextRef="#ctx0" brushRef="#br2" timeOffset="-186596.03">23463 2464 42 0,'11'7'21'0,"3"-7"-21"0,-11 0 34 0,5 3-35 15,-1-6 1-15,0-1-1 16,3 1 1-16,1-6-2 16,-4 0 0-1,3-1-9-15,1 1 1 0,-4-4-2 16,0 1 0-16</inkml:trace>
  <inkml:trace contextRef="#ctx0" brushRef="#br2" timeOffset="-186383.08">23696 2333 40 0,'0'31'20'0,"-3"-12"-26"0,3-19 40 15,0 9-34-15,0 1 0 16,0 2-1-16,0 1 0 15,3-1-4-15,-3-2 0 16,4-4-6-16,3 3 1 16</inkml:trace>
  <inkml:trace contextRef="#ctx0" brushRef="#br2" timeOffset="-186084.86">23876 2361 35 0,'0'3'17'0,"-7"35"-12"15,3-29 27-15,1 7-31 16,-4 3 0-16,-4-1 0 15,-3 1 1-15,0 6-2 16,0 3 0-16,0 7 1 16,0-1 0-16,0-15-3 15,-1 6 1-15,5 7-4 16,-1-4 0-16,4 3-7 16,4-2 0-16</inkml:trace>
  <inkml:trace contextRef="#ctx0" brushRef="#br2" timeOffset="-185707.04">24052 2643 41 0,'-7'25'20'0,"-7"16"-22"16,11-41 33-16,-1 12-30 15,-3 7 0-15,-3 13 0 16,-1 2 1-16,-3 7-3 16,0 6 1-16,0-3-1 15,-4 0 1-15,7-16-6 16,1-3 0 0</inkml:trace>
  <inkml:trace contextRef="#ctx0" brushRef="#br2" timeOffset="-185514.8">23883 2725 35 0,'25'28'17'0,"-4"-38"-10"0,-14 17 16 0,0 2-23 15,0-3 1-15,0 4-2 16,0 2 1-16,-3-2-3 15,-1-4 0-15,1 3-7 16,3-9 1-16</inkml:trace>
  <inkml:trace contextRef="#ctx0" brushRef="#br2" timeOffset="-185243.11">24186 2402 39 0,'8'25'19'0,"6"41"-16"15,-11-51 32-15,4 4-33 0,-3 6 0 16,-1 3 0-16,-6-3 0 15,-4 4-5-15,-4 5 1 16,-14 13-9-16,-10 0 0 16,-11 3-2-16,0 4 1 15</inkml:trace>
  <inkml:trace contextRef="#ctx0" brushRef="#br2" timeOffset="-183548.69">31711 6212 25 0,'0'0'12'0,"0"0"-1"0,0 0 13 0,7-4-21 0,0-2 1 16,4 3 2-16,-1 0 0 16,5 3-8-16,2 0 1 15,4 3 5-15,4 0 1 16,3 0-1-16,8 0 0 15,6 1-2-15,18-4 1 16,-4-4-1-16,8-2 0 16,10-3-2-16,4-1 1 0,3-2-2 15,3-1 1-15,-3 4-2 16,-17 0 1-16,-15 2-3 16,-10 1 0-16,-7 0-6 15,-11 3 1-15,-10 3-5 16,-15 3 1-16</inkml:trace>
  <inkml:trace contextRef="#ctx0" brushRef="#br2" timeOffset="-182963.52">31926 5152 33 0,'0'3'16'0,"-3"3"-17"16,3-3 25-16,-4 10-22 16,1-1 0-16,-8 13 1 15,-3 7 0-15,-4 5-5 16,-3 20 1-16,0-4 2 15,-4 13 1-15,4 19-2 16,4 9 0-16,-1 9 0 0,4-6 0 16,-4-6-2-1,4-15 0-15,0-23-4 0,7-9 0 16,3-10-5-16,4-18 1 16</inkml:trace>
  <inkml:trace contextRef="#ctx0" brushRef="#br2" timeOffset="-182316.79">31983 5161 20 0,'17'6'10'0,"19"-12"-4"15,-22 6 13-15,7-3-15 16,7 3 0 0,36-13 3-16,3-2 0 15,3-1-9-15,8-3 0 16,3 0 6-16,-3 4 0 16,-11-10-3-16,7 9 1 15,0-3-2-15,-4 4 0 16,-10 5-1-16,-3 4 1 15,-1 3-1-15,-6 3 1 16,-8 3-1-16,-3 0 1 16,-7 3-1-16,-8 1 0 15,-3-1 0-15,-6 3 1 0,-1 1-1 16,-4 5 1-16,-3 4-1 16,-3 6 1-16,-1-3 0 15,-3 16 0-15,-3 9 0 16,-1 19 0-16,1-7 0 15,-1 23 0-15,-3-1 0 16,-3 13 1-16,3 7-1 16,0-13 0-16,3-1 0 15,-3-2 0-15,-4-7-1 16,-6-21 0-16,-8-7-6 16,-7-3 0-16,-14-3-3 15,-7-10 1-15</inkml:trace>
  <inkml:trace contextRef="#ctx0" brushRef="#br2" timeOffset="-175487.63">7938 13480 46 0,'0'-3'23'0,"0"3"-12"0,0 0 23 15,0-3-32-15,-8 0 0 16,-2 0 0-16,-1-3 1 15,-20-1-4-15,2 4 0 16,-6 3 2-16,3 3 0 16,-7 0-1-16,1 7 0 15,-1-1-1-15,4-2 0 16,3 8-1-16,7 4 0 0,4 3-2 16,7-3 0-16,10 0 1 15,8-4 0-15,10-2 2 16,14-1 1-16,4-5 1 15,7-10 0-15,3-7 1 16,-3-9 1-16,-4 7 0 16,-3-10 0-16,-4-3-2 15,-7-3 0-15,-3-1-1 16,-7 4 1-16,-4 6-2 16,-4 7 0-16,-3 6-3 15,-7 12 0-15,0 10-1 16,-7-1 1-16,3 7-1 15,-6 6 0-15,3 4 2 16,3 12 0-16,4 15 3 16,7 1 1-16,0 15 2 15,7-6 0-15,0 6 2 32,0-6 0-32,0 3-1 0,0-6 1 0,-3-9-2 0,-4-4 0 15,-4-12-3-15,-3-4 1 16,-3-8-2-16,-5-7 0 15,1-7 0-15,-7-2 1 16,-4-4-1-16,-6-12 1 16,-1-13 0-16,-3-9 0 15,10-3 0-15,-7-6 0 16,15-4 0-16,6 0 0 16,8 7 1-16,3 6 0 0,7 0 1 15,10 3 0-15,8 3 1 16,0 0 0-16,-8 4-1 15,4 2 1-15,4 0-3 16,-4 4 1-16,4 0-7 16,-11-1 0-16,4-5-11 15,-1 2 1-15</inkml:trace>
  <inkml:trace contextRef="#ctx0" brushRef="#br2" timeOffset="-175182.93">8202 13010 55 0,'11'25'27'0,"-8"-9"-25"0,-6-16 43 16,-1 3-45-16,1 0 1 16,-4 3-1-16,7-3 1 15,-7 1-2-15,3 2 1 16,4 3-2-16,0 1 1 16,0-1-6-16,0 10 0 15,0 0-9-15,0 0 0 0</inkml:trace>
  <inkml:trace contextRef="#ctx0" brushRef="#br2" timeOffset="-174546">8551 13098 52 0,'4'-13'26'0,"3"23"-25"0,-7-10 41 16,0 3-42-16,0 13 1 15,-4-4-1-15,-3 7 1 16,-3 6-2-16,-4 6 1 16,-11 1 0-16,0 8 1 15,-3 4-1-15,0 3 1 16,-4-9-1-16,11 3 1 0,-4 0 0 15,11-1 0-15,0 1-2 172,7 3 0-172,-4-3-3 63,11 3 0-63,0-4-6 15,0-11 0-15,11-4-6 0,3-6 1 0</inkml:trace>
  <inkml:trace contextRef="#ctx0" brushRef="#br2" timeOffset="-174376.15">8851 13374 54 0,'4'3'27'0,"-4"3"-31"0,0-3 51 0,-4 7-45 0,-3 9 0 15,0 3 1-15,-11-1 1 16,-6 11-5 0,-4 9 0-16,-1 12 3 0,-6 10 1 15,7 12-2-15,3 0 1 0,-3-9-4 16,3-3 1-16,1-13-5 15,6-3 0-15,4-16-7 16,10-15 0-16,-3-10-5 16,7-6 1-16</inkml:trace>
  <inkml:trace contextRef="#ctx0" brushRef="#br2" timeOffset="-174145.2">8573 13443 46 0,'0'19'23'0,"3"12"-23"15,1-25 42-15,3 4-42 0,-7 2 1 16,3 10-1-16,1 3 1 16,3 0-2-1,0 4 1-15,3-4 0 0,1-3 0 16,-4 0-5-16,4-7 1 15,3-9-10-15,-4-9 0 16</inkml:trace>
  <inkml:trace contextRef="#ctx0" brushRef="#br2" timeOffset="-173744.97">9148 13041 53 0,'0'47'26'0,"14"-3"-28"0,-11-31 44 0,4 12-39 0,4 0 0 0,-1 10 1 16,5 12 1-16,2 9-7 0,1 0 1 15,-4 4 3-15,-7 0 0 16,-4 9-4-16,-6-7 1 15,-15 4-7 17,-3-3 0-32,0-7-9 0,-14-15 0 0</inkml:trace>
  <inkml:trace contextRef="#ctx0" brushRef="#br2" timeOffset="-173103.44">7680 12869 40 0,'11'3'20'0,"-11"3"-8"0,0-3 26 0,0 4-35 0,-11-1 0 15,4 3 0-15,-7 1 1 0,-4-1-6 16,-14 7 1-1,4 6 3-15,-7 12 1 0,-7 7-3 16,-1 16 1-16,-13 8-3 16,3 14 1-16,4 5 0 15,3 17 0 1,10 9-1-16,12 6 1 0,13-7-1 16,11-8 0 15,14-10-3-16,18-10 1 1,7-9-9 0,3-18 1-16,7-10-3 15,11-13 1 1</inkml:trace>
  <inkml:trace contextRef="#ctx0" brushRef="#br2" timeOffset="-172604.79">9500 12941 31 0,'7'0'15'0,"4"-6"-9"0,-11 6 28 0,7-3-29 16,0 3 0-16,4 3 4 16,-8 0 1-16,8 0-12 15,-1 3 0-15,1 10 8 16,0 12 0-16,3 13-3 16,3 15 1-16,-3 13-3 15,-3 13 1-15,-4 3-2 16,0 15 1-16,-7 3-2 0,-7 7 1 15,-11-9-2-15,-3-11 0 16,-3-14-4-16,-5-14 1 31,1-11-5-31,3-14 1 0,4-9-7 0,4-9 0 16</inkml:trace>
  <inkml:trace contextRef="#ctx0" brushRef="#br2" timeOffset="-172063.36">9821 12969 45 0,'-10'7'22'0,"6"8"-17"16,4-15 37-16,0 3-39 15,4 4 1-15,6-4 2 16,-6-3 0-16,3 0-7 0,7-3 0 15,4 6 6-15,-1 0 0 16,1 0-2 0,3 0 0-16,-3 0-2 0,-4 0 0 15,-4 1-1-15,-6-1 0 16,-4 3-2-16,-4 3 0 16,-3 4 0-16,0 3 1 15,0-1-1-15,-3 1 1 16,-1 3 1-16,4 0 0 15,-4-1 1 1,11 4 1-16,0-3-1 0,4 3 1 0,7-6-1 16,3 0 0-1,3-7-1-15,5-3 1 0,2-6-4 16,-3 6 1-16,-3-6-6 16,-4 4 0-16,-3 5-10 15,-11 0 0-15</inkml:trace>
  <inkml:trace contextRef="#ctx0" brushRef="#br2" timeOffset="-171286.04">10534 13609 44 0,'-11'3'22'0,"4"19"-13"0,7-19 23 16,0 3-28-16,4 1 0 0,-1 2 2 0,4 4 1 0,4-4-9 15,7 1 1-15,3-10 4 16,4 3 0-16,-1-3-3 16,1 0 1-16,-4-7-8 15,0 1 0-15,-3-3-10 16,-8-10 0-16</inkml:trace>
  <inkml:trace contextRef="#ctx0" brushRef="#br2" timeOffset="-171072.85">10679 13342 46 0,'0'22'23'0,"-7"38"-19"16,3-44 32-16,-3-1-36 16,0 14 1-16,-4 8-1 0,1 7 0 15,-4 13-2 1,3-1 0-16,0 0-4 16,1-5 1-16,3-14-9 0,0-12 0 15</inkml:trace>
  <inkml:trace contextRef="#ctx0" brushRef="#br2" timeOffset="-170801.85">11225 12866 58 0,'7'41'29'0,"-14"21"-34"15,0-33 53-15,0 18-47 0,-3 9 1 0,-8 29 0 0,0 6 0 0,1 12-3 16,-4 13 0-16,7-3-1 16,-1-6 0-16,8-29-11 15,4-9 1-15,10-19-6 16,3-12 1-16</inkml:trace>
  <inkml:trace contextRef="#ctx0" brushRef="#br2" timeOffset="-170035.39">12813 12612 44 0,'18'12'22'0,"3"13"-19"16,-14-18 37-16,0 5-38 16,0 7 0-16,0-6 2 15,-4 9 1-15,-3 15-6 16,-3 4 0-16,-8 25 4 0,1 9 0 16,-1 7-2-16,1 15 1 15,-1-9-1-15,0-7 0 16,4-6 0-16,4-9 0 15,-1-12-1-15,4-11 1 16,0-8 0-16,0-10 0 16,-3-6-1-16,-4-3 0 15,-7-7 0-15,-4-9 0 16,-3-6-1 0,-11-4 1-16,-7-5-1 0,-10-4 0 0,3 6 1 15,-3 4 0-15,-8 3 0 16,1 9 0-16,3 9 1 15,7 7 1 1,7 6 0-16,4 10 1 0,10 9-1 16,11-1 0-1,14 1 0-15,11 0 1 0,17-3-2 16,11-7 1-16,14-12-2 16,17-6 0-16,1-6-3 15,-4-10 1-15,-7-7-8 16,-4-2 1-16,-6-4-10 15,-15-2 0-15</inkml:trace>
  <inkml:trace contextRef="#ctx0" brushRef="#br2" timeOffset="-169601.55">13751 13302 47 0,'18'-3'23'0,"-15"-1"-14"0,-3 11 32 0,0-7-39 16,-3 12 0-16,-15 16 1 15,-10 10 1-15,-11 22-4 16,-3 9 0-16,-11 15 3 16,-18 23 1-16,-10 12-2 15,-7 19 1-15,7 0-1 16,17-13 1-16,5 1-2 15,9-16 0-15,11-10-1 16,11-15 0-16,7-23-5 16,10-15 1-16,8-28-5 15,-1-19 0-15,4-19-10 0,11-12 0 16</inkml:trace>
  <inkml:trace contextRef="#ctx0" brushRef="#br2" timeOffset="-169385.58">13109 13471 44 0,'0'-47'22'0,"4"0"-8"15,-1 41 32-15,1 3-39 0,3 3 1 16,-4 15 1-16,4 13 1 0,-3 13-14 16,3 19 1-1,7 15 7-15,0 19 1 0,0-3-8 16,0-3 1-16,4-10-9 15,-4-12 0-15,-3-19-10 16,-1-6 1-16</inkml:trace>
  <inkml:trace contextRef="#ctx1" brushRef="#br1" timeOffset="-183384.95">27316 348 0,'0'0'16,"0"0"-1</inkml:trace>
  <inkml:trace contextRef="#ctx0" brushRef="#br1" timeOffset="-158789.84">32374 2571 57 0,'-3'13'28'0,"3"-23"-22"16,0 10 29-16,0 0-34 15,0 0 1-15,3-3-1 16,-3 3 0-16,0 0-2 0,4-6 0 16,-4 3-3-16,0 3 0 15,3-10-10-15,1-6 1 16,3-9-3-16,-3 7 0 15</inkml:trace>
  <inkml:trace contextRef="#ctx0" brushRef="#br1" timeOffset="-158520.78">32646 2420 49 0,'7'26'24'0,"-3"-17"-24"0,-1-9 46 0,1 3-44 16,-1-3 0-16,1 6 0 16,-1-6 0-16,1 3-3 15,-4 1 0-15,0-4 0 16,-4 0 0-16,1 0-10 15,-4 0 0-15,-4-7-5 16,4 1 0-16</inkml:trace>
  <inkml:trace contextRef="#ctx0" brushRef="#br1" timeOffset="-157920.58">32244 2838 45 0,'-4'18'22'0,"11"-8"-20"16,-7-7 38-16,4 0-38 15,-1 0 0-15,5-3 1 16,-1 0 1-16,-4 0-5 16,4 0 1-16,0-3 3 15,0-3 0-15,4-1-1 16,3-2 0-16,0-3-1 16,0-4 1-16,0-3-1 15,4 0 0-15,0 19-1 0,-1-12 1 16,1 5-1-16,-4 1 1 15,0-3-1-15,0 9 1 16,-3 0-1-16,-1 0 0 16,-3 9-1-16,0 4 1 15,1 9-1-15,-1 0 0 16,0 0-2-16,0-4 1 16,0 7-3-16,3-6 0 15,1 0-5-15,0-10 0 16,-4-9-6-16,-4-6 0 0</inkml:trace>
  <inkml:trace contextRef="#ctx0" brushRef="#br1" timeOffset="-157261.36">32819 2543 36 0,'46'-54'18'0,"24"-21"-14"0,-56 56 27 16,1-12-27-16,2 0 0 16,-6-4 3-16,-4 16 0 15,-7-12-9-15,-11-4 1 16,-13 7 5-16,-5 3 0 0,-2 0-2 15,-12 6 0-15,-10 10-1 16,-10 9 0-16,-4 12-1 16,-7-2 0-16,0 12-1 15,3-3 0-15,8 9-3 47,-1 9 0-47,1-2-1 0,6 9 1 0,4 6-2 0,7 16 1 0,4 6 1 16,7 0 0-16,10 3 3 15,7-9 0-15,8-3 1 16,10 0 0-16,14-13 2 16,14-6 0-16,11-13 2 15,7-9 0-15,21-13-1 16,21-12 1-16,14-9-1 16,-6-16 1-16,2-16-2 15,-13 6 1-15,-18-15-3 0,-18-4 0 16,-13-5 0-16,-19-11 0 15,-17 11-6-15,-7 5 0 16,-17-5-9-16,-19 2 1 16</inkml:trace>
  <inkml:trace contextRef="#ctx0" brushRef="#br1" timeOffset="-152110.15">31126 4794 10 0,'7'3'5'0,"3"-9"5"16,-6 0 5-16,-1 0-13 15,-3 6 1-15,7-4 0 0,-7 4 0 16,4 4-4-16,-4 2 0 15,-4 10 3-15,1 21 1 16,-8-12-2-16,-10 22 1 16,-11 3 0-16,-10 26 0 15,-11 21-1-15,-10 3 1 16,-4 16 0-16,0 19 0 16,-1 9-1-16,1 13 0 15,7 12-1-15,11 1 1 0,7 12-1 16,6 3 1-16,5-3-1 15,6-16 1-15,0-13-1 16,4-24 0-16,0-22-3 16,-4-23 0-16,1-24-6 15,-1-16 0-15</inkml:trace>
  <inkml:trace contextRef="#ctx0" brushRef="#br1" timeOffset="-151598.52">31126 4819 13 0,'10'-9'6'0,"4"-4"5"0,-3 10 0 0,-1 0-8 15,8 3 1-15,3-3 2 16,11 3 1-16,7 3-8 16,7 0 0-16,10 0 5 15,8-3 1-15,6 4-3 16,22-4 1-16,10-7-2 15,11 4 1-15,14 0-2 16,21 0 1-16,7 3-1 16,-3 0 1-16,14 6-1 15,-4 10 0-15,-21 6 1 16,0 3 0-16,-10-3 0 16,-4 3 0-16,-21-6-1 0,377 81 0 15</inkml:trace>
  <inkml:trace contextRef="#ctx0" brushRef="#br1" timeOffset="-151179.39">33863 5359 75 0,'-317'442'0'0,"271"-351"-2"0,-18 31 0 15,-3 25-3-15,-7 29 0 0,-3 18 5 16,2 10 1-16,1-9-4 16,11-10 0-16,3-16-1 15,0-9 0-15,-4-22 0 16,-6-6 1-16,-1 3 0 16,1-16 1-16,-4-13 0 15,3-15 1-15,8-19 4 16,-4-15 0-16,0-10 1 15,0-16 0-15,0-3 0 16,-8-9 0-16,-2-3-1 16,6-7 0-16,-3-9-1 15,-7-12 0-15,-7-13 1 16,-18-29 0-16,-3-15 0 16,-8-12 0-16,-6-23-6 15,-15-30 1-15,1-11-7 0,13 17 0 16</inkml:trace>
  <inkml:trace contextRef="#ctx0" brushRef="#br1" timeOffset="-150607.35">30565 8482 27 0,'0'38'13'0,"-18"21"-13"0,11-43 18 15,-4 6-18-15,1 3 0 0,-1 0 0 16,1 0 0-16,-1-6-3 16,0-10 0-16,4-9-5 15,0-19 1-15</inkml:trace>
  <inkml:trace contextRef="#ctx0" brushRef="#br1" timeOffset="-150411.78">30600 8150 20 0,'18'28'10'0,"10"-34"-5"16,-21 6 15-16,3-4-19 16,1 4 1-16,-4-3-1 15,0 6 1-15,0 1-4 16,0-1 1-16,0 0-6 15,-7 0 1-15</inkml:trace>
  <inkml:trace contextRef="#ctx0" brushRef="#br1" timeOffset="-150039.98">30611 8661 20 0,'10'19'10'0,"-6"-26"-6"0,-4 7 10 0,0 0-14 15,3-6 0-15,4-3 1 16,-3-7 0-16,6-6-2 16,4-3 1-16,-3 3 0 15,0 0 1-15,3-3 0 16,0 3 0-16,0 3 0 15,0 7 0-15,0 2 0 16,-3 10 0-16,-1 3 0 16,1 4 1-16,0 5-1 15,-4 10 1-15,0 3-1 16,0 3 1-16,0 7-2 16,0 6 1-16,0-4-1 15,-4 1 1-15,1-7-2 16,3-6 1-16,0-9-9 15,0-13 1-15</inkml:trace>
  <inkml:trace contextRef="#ctx0" brushRef="#br1" timeOffset="-149738.66">31020 8623 22 0,'17'53'11'0,"1"-6"-9"0,-11-34 11 0,0 3-12 15,0 6 1 1,0 0 5 0,0-7 0-16,0 1-7 15,4-10 0-15,0-9 4 16,-4-10 1-16,3-8-1 15,4-8 0-15,4-8-3 16,3-1 1-16,0-3-6 16,0 7 1-16,-3 9-7 15,-4 9 0-15</inkml:trace>
  <inkml:trace contextRef="#ctx0" brushRef="#br1" timeOffset="-149376.25">31288 8874 27 0,'28'6'13'0,"18"-3"-5"0,-28-6 15 15,10-6-22-15,4-1 0 16,3-8-1-16,-3-4 1 15,-4-3-2-15,-7-1 1 16,-3 1 0-16,-8-3 0 16,-3 6 0-16,-7 3 0 0,-3 1 0 15,-8 5 0-15,1 7 0 16,-5 6 1-16,1 6-1 16,0 10 1-16,4 6 0 15,3 9 0-15,3 3-1 16,4 1 1-16,0 6-2 15,4 0 0-15,3-1-3 16,0-8 0-16,3-7-6 16,1-3 1-16</inkml:trace>
  <inkml:trace contextRef="#ctx0" brushRef="#br1" timeOffset="-149062.54">31715 9015 28 0,'14'13'14'0,"14"-17"-9"0,-17-2 21 16,3-6-26-16,0-7 1 16,0-3 1-16,0-3 1 15,0-7-4-15,0 1 1 16,0-3 1-16,-3 2 1 15,0 1-1-15,-1 6 1 16,1 3-1-16,-1 6 0 0,4 4 0 16,1 2 0-16,2 4-3 15,8 6 1-15,0 0-4 16,6 3 1 0,1 3-5-16,3 1 1 0,8-4-3 15,6 3 0-15</inkml:trace>
  <inkml:trace contextRef="#ctx0" brushRef="#br1" timeOffset="-147818.65">32653 9062 35 0,'32'0'17'0,"-7"6"-17"0,-22-9 35 16,-3 3-35-16,0 3 0 15,-7 7 0-15,-11 2 0 0,-6 1-1 16,-8-1 1-16,-3 1 0 16,-8-1 0-16,-3-2 0 15,-3-1 0-15,7-2 0 16,6-1 0-16,8 0 0 15,4-3 1-15,6 0-1 16,4 1 1-16,3-1-1 16,8-3 0-16,6 6-1 15,8 0 0-15,3 7-1 16,4-1 1-16,-4 10-1 16,0-3 0-16,-11 3 1 15,-3 6 0-15,-7-3 0 16,0 0 0-16,-3-3 0 15,-1 0 0-15,-3-3 0 16,3-3 1-16,4-1 0 0,0-2 0 16,0-4 0-1,0 1 0-15,4-1 0 0,-1-3 1 16,8-2-1-16,3-1 1 16,7-6 1-16,10-4 0 15,8-2 0-15,3-4 0 16,11-2 0-16,11-4 1 15,-1-6-1-15,1-3 0 16,-8-4-2-16,4 1 1 16,-7 0-1-16,0-1 1 15,-7 1-2-15,-4-7 1 16,-7 7-1-16,-7 6 0 0,-3 3 0 16,-8 6 1-16,-10 7 0 15,-7 6 0-15,-3 6 0 16,-4 9 0-16,-4 4 0 15,-3 12 1-15,3 4-1 16,4 8 0-16,0 7 0 16,0 3 1-16,0 7-1 15,3-10 0-15,4 0-3 16,4-6 1-16,3-4-6 16,3-8 1-16,4-11-5 15,4-11 1-15</inkml:trace>
  <inkml:trace contextRef="#ctx0" brushRef="#br1" timeOffset="-147172.29">31108 9871 41 0,'14'16'20'0,"-3"-22"-26"0,-8 2 39 16,-3-2-32-16,7 6 0 15,-7 0 0-15,0 0 1 16,0 0-3-16,0 0 0 16,0 0 0-16,0 0 0 0,4-3-8 15,-1-3 0-15,-3-4-3 16,7-5 1-16</inkml:trace>
  <inkml:trace contextRef="#ctx0" brushRef="#br1" timeOffset="-146946.3">31302 9786 37 0,'14'22'18'0,"-3"-15"-19"16,-11-7 33-16,-4 3-33 16,1 3 1-16,-1 3 0 15,-3 1 0-15,0-4-1 16,-4-3 0-16,1-3-10 16,-1-3 1-16,-3-13-1 0,4 7 1 15</inkml:trace>
  <inkml:trace contextRef="#ctx0" brushRef="#br1" timeOffset="-145938.93">31510 10279 27 0,'18'0'13'0,"-11"3"-7"0,-7-3 24 0,0 0-28 16,0 3 0-16,-4-3 2 15,-3 0 1-15,-7 0-7 16,-11 3 1-16,-13 0 3 16,-8 0 1-16,-7 13-2 15,0 6 1-15,-7 9-2 16,-7 7 0-16,-4 6-4 16,4-3 0-16,0-7-8 15,14-9 1-15</inkml:trace>
  <inkml:trace contextRef="#ctx0" brushRef="#br1" timeOffset="-145234.81">32060 10084 34 0,'64'-72'17'0,"-43"19"-14"0,-21 34 23 0,-7-12-25 16,-11-4 1-16,-13-6 1 15,-19-9 1-15,-17 6-5 16,-3 7 1-16,-11 9 2 16,-11 9 1-16,-7 6-1 15,-7 19 0-15,4 20-2 16,0 8 1-16,-1 13-2 16,8 6 0-1,7 16-2-15,0 0 0 16,10 10-3-16,15-1 1 0,6 4 0 0,11-4 1 15,7-3 0-15,15-3 1 16,10-3 2-16,10-18 0 16,8-1 2-16,20-3 1 15,19-10 1-15,20-5 0 16,18-4 0-16,22-9 0 16,24-10-1-16,14-12 0 15,-4-6-1-15,1-19 1 16,-15-10-2-16,-13-9 1 0,-19-16-2 15,-16-3 1-15,-23-3-1 16,-23 0 1-16,-19-3-6 16,-27 0 1-16,-19-13-6 15,-2 4 1-15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9T00:44:34.62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10051 6337 28 0,'-4'9'14'0,"4"-9"-3"15,0 0 14-15,0-6-24 16,0-6 1-16,4-1-1 16,-1-3 1-16,8-9-3 15,-1-6 1-15,8 6 1 16,7 0 1-16,-1 6-2 15,19 10 1-15,13 9 0 16,25 12 1-16,22 10 1 16,9 13 0-16,15 5 1 15,18-2 1-15,10-4 0 16,11-2 0-16,11-7 1 16,20-3 1-16,8-6-2 15,6-1 0-15,5-12-1 16,-12-3 0-16,8-6-2 0,-11-6 1 15,-18-4-3-15,-20 0 0 16,-19 4-4-16,-17-7 1 16,-17 9-5-16,-22 1 0 15,-18 6-11-15,-17 19 0 16</inkml:trace>
  <inkml:trace contextRef="#ctx0" brushRef="#br0" timeOffset="1231.44">10777 12116 25 0,'22'-3'12'0,"16"-6"-9"16,-20 3 12-16,14-1-14 15,10 1 0-15,7 0 4 16,18-4 0-16,8 1-4 15,23 3 0-15,22 2 4 16,18 4 0-16,24-3 1 0,22 3 0 16,31 0-1-16,14 0 1 15,18 0-2-15,7-3 0 16,14-6-1-16,-3 6 1 16,10-10-2-16,-3-9 0 15,-1-6-1-15,-6 0 0 16,-11-7-1-16,-14 4 0 15,-18 0-4-15,-10 2 1 16,-1 7-7-16,-24 10 1 0,18 15-7 16,-4 13 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Refresh definite integral, abandoned this idea for FTOC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98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Find arc length of y=x^2 for x on [0,2]</a:t>
            </a:r>
          </a:p>
          <a:p>
            <a:r>
              <a:rPr lang="en-US">
                <a:cs typeface="Calibri"/>
              </a:rPr>
              <a:t>Approach: Approximate by line segments, take limit of number of segments to infinity</a:t>
            </a:r>
          </a:p>
          <a:p>
            <a:r>
              <a:rPr lang="en-US">
                <a:cs typeface="Calibri"/>
              </a:rPr>
              <a:t>General points P_I and P_{I+1}, distance formula, rewrite as \Delta x, \Delta y and factor out \Delta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94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Y = 3x+1 on [0,4], double check with Pythagoras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86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Finish what started, y=x^2 on [0,2]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87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Rewrite as an integral in y.</a:t>
            </a:r>
          </a:p>
          <a:p>
            <a:r>
              <a:rPr lang="en-US">
                <a:cs typeface="Calibri"/>
              </a:rPr>
              <a:t>Choice of direction is good if one way is hard.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08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Section 8.1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Arc Length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Lecture 1</a:t>
            </a:r>
          </a:p>
          <a:p>
            <a:r>
              <a:rPr lang="en-US">
                <a:ea typeface="+mn-lt"/>
                <a:cs typeface="+mn-lt"/>
              </a:rPr>
              <a:t>Formula Derived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BC6954C-BA79-4B31-8140-B7FA4CE65E9A}"/>
                  </a:ext>
                </a:extLst>
              </p14:cNvPr>
              <p14:cNvContentPartPr/>
              <p14:nvPr/>
            </p14:nvContentPartPr>
            <p14:xfrm>
              <a:off x="428040" y="1607400"/>
              <a:ext cx="7554240" cy="3135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BC6954C-BA79-4B31-8140-B7FA4CE65E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680" y="1598040"/>
                <a:ext cx="7572960" cy="315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Section 8.1 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5E0675-D7C7-4A0E-BE5A-0B762D37E08F}"/>
                  </a:ext>
                </a:extLst>
              </p14:cNvPr>
              <p14:cNvContentPartPr/>
              <p14:nvPr/>
            </p14:nvContentPartPr>
            <p14:xfrm>
              <a:off x="692280" y="1674000"/>
              <a:ext cx="749520" cy="428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5E0675-D7C7-4A0E-BE5A-0B762D37E0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2920" y="1664640"/>
                <a:ext cx="768240" cy="430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Section 8.1 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C7121F-7B35-43E2-ABA4-EFA116925C24}"/>
                  </a:ext>
                </a:extLst>
              </p14:cNvPr>
              <p14:cNvContentPartPr/>
              <p14:nvPr/>
            </p14:nvContentPartPr>
            <p14:xfrm>
              <a:off x="813960" y="1529640"/>
              <a:ext cx="466560" cy="151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C7121F-7B35-43E2-ABA4-EFA116925C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4600" y="1520280"/>
                <a:ext cx="485280" cy="153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584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F21C-C10E-4D03-80B1-712C60EF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Recall: Riemann and his Sum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33EEE-E0A8-4209-9AD0-83E11069C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CA6D7B-70E8-4518-A011-221BB13E0813}"/>
                  </a:ext>
                </a:extLst>
              </p14:cNvPr>
              <p14:cNvContentPartPr/>
              <p14:nvPr/>
            </p14:nvContentPartPr>
            <p14:xfrm>
              <a:off x="373320" y="12240"/>
              <a:ext cx="11472480" cy="630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CA6D7B-70E8-4518-A011-221BB13E08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960" y="2880"/>
                <a:ext cx="11491200" cy="632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861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D5E15-E1E8-462B-8E1D-E31527CBC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Arc Length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F6BCB-EECF-4144-A722-FF269F204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7881F7-2680-49F1-A3E1-A561B737C98D}"/>
                  </a:ext>
                </a:extLst>
              </p14:cNvPr>
              <p14:cNvContentPartPr/>
              <p14:nvPr/>
            </p14:nvContentPartPr>
            <p14:xfrm>
              <a:off x="256680" y="177120"/>
              <a:ext cx="11832840" cy="660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7881F7-2680-49F1-A3E1-A561B737C9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320" y="167760"/>
                <a:ext cx="11851560" cy="662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5372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077D-2DC3-4FEF-8474-4A4380AB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Arc Length Formula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122C8-55D1-4190-873B-37DE9959C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0ED294-5271-41B1-B761-69E54F98B1B1}"/>
                  </a:ext>
                </a:extLst>
              </p14:cNvPr>
              <p14:cNvContentPartPr/>
              <p14:nvPr/>
            </p14:nvContentPartPr>
            <p14:xfrm>
              <a:off x="707400" y="1532880"/>
              <a:ext cx="8618400" cy="3355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0ED294-5271-41B1-B761-69E54F98B1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8040" y="1523520"/>
                <a:ext cx="8637120" cy="337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145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0E2F-0ED6-4EAD-809B-61AB16B59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Basic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9CCE3-A292-4C7F-87C5-83EDEF858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ED0C9B-0B86-4140-86FA-C3437131A9AE}"/>
                  </a:ext>
                </a:extLst>
              </p14:cNvPr>
              <p14:cNvContentPartPr/>
              <p14:nvPr/>
            </p14:nvContentPartPr>
            <p14:xfrm>
              <a:off x="280800" y="1223640"/>
              <a:ext cx="11704680" cy="5532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ED0C9B-0B86-4140-86FA-C3437131A9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1440" y="1214280"/>
                <a:ext cx="11723400" cy="555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685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A6D6-DAD6-4369-83AF-F8F1F0DE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4FCDA-2CB2-464F-912E-33221E4F1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801513-E744-4D9C-BC62-D4CC7ED5F3AF}"/>
                  </a:ext>
                </a:extLst>
              </p14:cNvPr>
              <p14:cNvContentPartPr/>
              <p14:nvPr/>
            </p14:nvContentPartPr>
            <p14:xfrm>
              <a:off x="939960" y="766440"/>
              <a:ext cx="11036520" cy="600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801513-E744-4D9C-BC62-D4CC7ED5F3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0600" y="757080"/>
                <a:ext cx="11055240" cy="602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85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A7B4-EC25-4FE5-A483-F11A98CE6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Arc Length in 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196DA-076C-4459-85D3-AE6E4FF8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51178A-9697-442B-965E-5E35890FA4B3}"/>
                  </a:ext>
                </a:extLst>
              </p14:cNvPr>
              <p14:cNvContentPartPr/>
              <p14:nvPr/>
            </p14:nvContentPartPr>
            <p14:xfrm>
              <a:off x="99000" y="125280"/>
              <a:ext cx="12092040" cy="561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51178A-9697-442B-965E-5E35890FA4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640" y="115920"/>
                <a:ext cx="12110760" cy="563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801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8.1: Textbook Examples and Exercises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Rework examples 1, 2, 4 in the text. Steps:</a:t>
            </a:r>
          </a:p>
          <a:p>
            <a:pPr lvl="1"/>
            <a:r>
              <a:rPr lang="en-US">
                <a:cs typeface="Calibri"/>
              </a:rPr>
              <a:t>Write down a problem.</a:t>
            </a:r>
          </a:p>
          <a:p>
            <a:pPr lvl="1"/>
            <a:r>
              <a:rPr lang="en-US">
                <a:cs typeface="Calibri"/>
              </a:rPr>
              <a:t>Close the book and attempt on own. </a:t>
            </a:r>
          </a:p>
          <a:p>
            <a:pPr lvl="1"/>
            <a:r>
              <a:rPr lang="en-US">
                <a:cs typeface="Calibri"/>
              </a:rPr>
              <a:t>Check / correct your solution against the text solution.</a:t>
            </a:r>
          </a:p>
          <a:p>
            <a:pPr lvl="1"/>
            <a:r>
              <a:rPr lang="en-US">
                <a:cs typeface="Calibri"/>
              </a:rPr>
              <a:t>If needed, rewrite the problem to be of the quality of the text solution.</a:t>
            </a:r>
          </a:p>
          <a:p>
            <a:r>
              <a:rPr lang="en-US">
                <a:cs typeface="Calibri"/>
              </a:rPr>
              <a:t>Complete exercises: 11, 13, 19</a:t>
            </a:r>
          </a:p>
          <a:p>
            <a:pPr lvl="1"/>
            <a:r>
              <a:rPr lang="en-US">
                <a:cs typeface="Calibri"/>
              </a:rPr>
              <a:t>Write solutions of the same quality as in lecture and text solutions.</a:t>
            </a:r>
            <a:endParaRPr lang="en-US"/>
          </a:p>
          <a:p>
            <a:pPr lvl="1"/>
            <a:r>
              <a:rPr lang="en-US">
                <a:cs typeface="Calibri"/>
              </a:rPr>
              <a:t>Check your solution against the answer in the back of the book.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BCB6F7-A654-4DCF-8BF7-F8EBB91FCBBF}"/>
                  </a:ext>
                </a:extLst>
              </p14:cNvPr>
              <p14:cNvContentPartPr/>
              <p14:nvPr/>
            </p14:nvContentPartPr>
            <p14:xfrm>
              <a:off x="3616920" y="2219400"/>
              <a:ext cx="2184840" cy="214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BCB6F7-A654-4DCF-8BF7-F8EBB91FCB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7560" y="2210040"/>
                <a:ext cx="2203560" cy="216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9933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Section 8.1 Arc Length</vt:lpstr>
      <vt:lpstr>Section 8.1 Homework Submission to Canvas</vt:lpstr>
      <vt:lpstr>Recall: Riemann and his Sum</vt:lpstr>
      <vt:lpstr>Arc Length Idea</vt:lpstr>
      <vt:lpstr>Arc Length Formula</vt:lpstr>
      <vt:lpstr>Example: Basic</vt:lpstr>
      <vt:lpstr>Example: Try on Own</vt:lpstr>
      <vt:lpstr>Arc Length in Y</vt:lpstr>
      <vt:lpstr>Section 8.1: Textbook Examples and Exercises</vt:lpstr>
      <vt:lpstr>Section 8.1 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2020-09-29T00:45:08Z</dcterms:modified>
</cp:coreProperties>
</file>