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76" r:id="rId3"/>
    <p:sldId id="277" r:id="rId4"/>
    <p:sldId id="278" r:id="rId5"/>
    <p:sldId id="279" r:id="rId6"/>
    <p:sldId id="280" r:id="rId7"/>
    <p:sldId id="281" r:id="rId8"/>
    <p:sldId id="269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0A1A97-9DAB-42FA-8C3A-A0FF6FC6B8FC}" v="47" dt="2020-10-01T18:59:26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3B3C591C-B7A4-F7CE-2E39-F63B3B03B34C}"/>
    <pc:docChg chg="addSld modSld">
      <pc:chgData name="Chad Vidden" userId="S::cvidden@uwlax.edu::fa919fd6-03f8-48d0-9b95-10ac8c9672df" providerId="AD" clId="Web-{3B3C591C-B7A4-F7CE-2E39-F63B3B03B34C}" dt="2020-09-14T02:20:01.160" v="428" actId="20577"/>
      <pc:docMkLst>
        <pc:docMk/>
      </pc:docMkLst>
      <pc:sldChg chg="modSp">
        <pc:chgData name="Chad Vidden" userId="S::cvidden@uwlax.edu::fa919fd6-03f8-48d0-9b95-10ac8c9672df" providerId="AD" clId="Web-{3B3C591C-B7A4-F7CE-2E39-F63B3B03B34C}" dt="2020-09-14T02:20:01.160" v="427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3B3C591C-B7A4-F7CE-2E39-F63B3B03B34C}" dt="2020-09-14T02:20:01.160" v="427" actId="20577"/>
          <ac:spMkLst>
            <pc:docMk/>
            <pc:sldMk cId="2349933283" sldId="269"/>
            <ac:spMk id="3" creationId="{9BBBB11B-49A7-4A14-AC67-AC50FA0F861E}"/>
          </ac:spMkLst>
        </pc:spChg>
      </pc:sldChg>
      <pc:sldChg chg="modSp new modNotes">
        <pc:chgData name="Chad Vidden" userId="S::cvidden@uwlax.edu::fa919fd6-03f8-48d0-9b95-10ac8c9672df" providerId="AD" clId="Web-{3B3C591C-B7A4-F7CE-2E39-F63B3B03B34C}" dt="2020-09-14T02:09:29.078" v="113"/>
        <pc:sldMkLst>
          <pc:docMk/>
          <pc:sldMk cId="2013346728" sldId="271"/>
        </pc:sldMkLst>
        <pc:spChg chg="mod">
          <ac:chgData name="Chad Vidden" userId="S::cvidden@uwlax.edu::fa919fd6-03f8-48d0-9b95-10ac8c9672df" providerId="AD" clId="Web-{3B3C591C-B7A4-F7CE-2E39-F63B3B03B34C}" dt="2020-09-14T02:08:24.368" v="26" actId="20577"/>
          <ac:spMkLst>
            <pc:docMk/>
            <pc:sldMk cId="2013346728" sldId="271"/>
            <ac:spMk id="2" creationId="{6CD056C2-8DEC-4243-9D94-8E0494908BEC}"/>
          </ac:spMkLst>
        </pc:spChg>
      </pc:sldChg>
      <pc:sldChg chg="modSp new modNotes">
        <pc:chgData name="Chad Vidden" userId="S::cvidden@uwlax.edu::fa919fd6-03f8-48d0-9b95-10ac8c9672df" providerId="AD" clId="Web-{3B3C591C-B7A4-F7CE-2E39-F63B3B03B34C}" dt="2020-09-14T02:10:35.381" v="162"/>
        <pc:sldMkLst>
          <pc:docMk/>
          <pc:sldMk cId="1054420837" sldId="272"/>
        </pc:sldMkLst>
        <pc:spChg chg="mod">
          <ac:chgData name="Chad Vidden" userId="S::cvidden@uwlax.edu::fa919fd6-03f8-48d0-9b95-10ac8c9672df" providerId="AD" clId="Web-{3B3C591C-B7A4-F7CE-2E39-F63B3B03B34C}" dt="2020-09-14T02:09:41.966" v="151" actId="20577"/>
          <ac:spMkLst>
            <pc:docMk/>
            <pc:sldMk cId="1054420837" sldId="272"/>
            <ac:spMk id="2" creationId="{37D28016-8176-48A9-B3E5-DA934FEFE776}"/>
          </ac:spMkLst>
        </pc:spChg>
      </pc:sldChg>
      <pc:sldChg chg="modSp new modNotes">
        <pc:chgData name="Chad Vidden" userId="S::cvidden@uwlax.edu::fa919fd6-03f8-48d0-9b95-10ac8c9672df" providerId="AD" clId="Web-{3B3C591C-B7A4-F7CE-2E39-F63B3B03B34C}" dt="2020-09-14T02:12:18.054" v="212" actId="20577"/>
        <pc:sldMkLst>
          <pc:docMk/>
          <pc:sldMk cId="2464242284" sldId="273"/>
        </pc:sldMkLst>
        <pc:spChg chg="mod">
          <ac:chgData name="Chad Vidden" userId="S::cvidden@uwlax.edu::fa919fd6-03f8-48d0-9b95-10ac8c9672df" providerId="AD" clId="Web-{3B3C591C-B7A4-F7CE-2E39-F63B3B03B34C}" dt="2020-09-14T02:12:18.054" v="212" actId="20577"/>
          <ac:spMkLst>
            <pc:docMk/>
            <pc:sldMk cId="2464242284" sldId="273"/>
            <ac:spMk id="2" creationId="{F836B973-BE8B-41F2-9CB4-DBF2089BEDBF}"/>
          </ac:spMkLst>
        </pc:spChg>
      </pc:sldChg>
      <pc:sldChg chg="modSp new modNotes">
        <pc:chgData name="Chad Vidden" userId="S::cvidden@uwlax.edu::fa919fd6-03f8-48d0-9b95-10ac8c9672df" providerId="AD" clId="Web-{3B3C591C-B7A4-F7CE-2E39-F63B3B03B34C}" dt="2020-09-14T02:17:20.370" v="332"/>
        <pc:sldMkLst>
          <pc:docMk/>
          <pc:sldMk cId="229801104" sldId="274"/>
        </pc:sldMkLst>
        <pc:spChg chg="mod">
          <ac:chgData name="Chad Vidden" userId="S::cvidden@uwlax.edu::fa919fd6-03f8-48d0-9b95-10ac8c9672df" providerId="AD" clId="Web-{3B3C591C-B7A4-F7CE-2E39-F63B3B03B34C}" dt="2020-09-14T02:16:21.441" v="300" actId="20577"/>
          <ac:spMkLst>
            <pc:docMk/>
            <pc:sldMk cId="229801104" sldId="274"/>
            <ac:spMk id="2" creationId="{66248AD0-C657-4A08-B35A-963E092E09C6}"/>
          </ac:spMkLst>
        </pc:spChg>
      </pc:sldChg>
      <pc:sldChg chg="modSp new modNotes">
        <pc:chgData name="Chad Vidden" userId="S::cvidden@uwlax.edu::fa919fd6-03f8-48d0-9b95-10ac8c9672df" providerId="AD" clId="Web-{3B3C591C-B7A4-F7CE-2E39-F63B3B03B34C}" dt="2020-09-14T02:14:34.722" v="283"/>
        <pc:sldMkLst>
          <pc:docMk/>
          <pc:sldMk cId="1017030030" sldId="275"/>
        </pc:sldMkLst>
        <pc:spChg chg="mod">
          <ac:chgData name="Chad Vidden" userId="S::cvidden@uwlax.edu::fa919fd6-03f8-48d0-9b95-10ac8c9672df" providerId="AD" clId="Web-{3B3C591C-B7A4-F7CE-2E39-F63B3B03B34C}" dt="2020-09-14T02:14:17.631" v="264" actId="20577"/>
          <ac:spMkLst>
            <pc:docMk/>
            <pc:sldMk cId="1017030030" sldId="275"/>
            <ac:spMk id="2" creationId="{F8C4B4E8-5D12-46B3-9BFD-10304E8E3FFE}"/>
          </ac:spMkLst>
        </pc:spChg>
      </pc:sldChg>
    </pc:docChg>
  </pc:docChgLst>
  <pc:docChgLst>
    <pc:chgData name="Chad Vidden" userId="S::cvidden@uwlax.edu::fa919fd6-03f8-48d0-9b95-10ac8c9672df" providerId="AD" clId="Web-{F787A102-E54D-7E18-9FD4-D7D27EF37FFD}"/>
    <pc:docChg chg="addSld delSld modSld">
      <pc:chgData name="Chad Vidden" userId="S::cvidden@uwlax.edu::fa919fd6-03f8-48d0-9b95-10ac8c9672df" providerId="AD" clId="Web-{F787A102-E54D-7E18-9FD4-D7D27EF37FFD}" dt="2020-09-14T03:01:18.488" v="372"/>
      <pc:docMkLst>
        <pc:docMk/>
      </pc:docMkLst>
      <pc:sldChg chg="modSp">
        <pc:chgData name="Chad Vidden" userId="S::cvidden@uwlax.edu::fa919fd6-03f8-48d0-9b95-10ac8c9672df" providerId="AD" clId="Web-{F787A102-E54D-7E18-9FD4-D7D27EF37FFD}" dt="2020-09-14T02:57:43.143" v="60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F787A102-E54D-7E18-9FD4-D7D27EF37FFD}" dt="2020-09-14T02:56:56.783" v="4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F787A102-E54D-7E18-9FD4-D7D27EF37FFD}" dt="2020-09-14T02:57:43.143" v="60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F787A102-E54D-7E18-9FD4-D7D27EF37FFD}" dt="2020-09-14T02:59:16.862" v="105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F787A102-E54D-7E18-9FD4-D7D27EF37FFD}" dt="2020-09-14T02:59:16.862" v="105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">
        <pc:chgData name="Chad Vidden" userId="S::cvidden@uwlax.edu::fa919fd6-03f8-48d0-9b95-10ac8c9672df" providerId="AD" clId="Web-{F787A102-E54D-7E18-9FD4-D7D27EF37FFD}" dt="2020-09-14T02:59:12.268" v="103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F787A102-E54D-7E18-9FD4-D7D27EF37FFD}" dt="2020-09-14T02:57:59.221" v="68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F787A102-E54D-7E18-9FD4-D7D27EF37FFD}" dt="2020-09-14T02:59:12.268" v="103" actId="20577"/>
          <ac:spMkLst>
            <pc:docMk/>
            <pc:sldMk cId="2349933283" sldId="269"/>
            <ac:spMk id="3" creationId="{9BBBB11B-49A7-4A14-AC67-AC50FA0F861E}"/>
          </ac:spMkLst>
        </pc:spChg>
      </pc:sldChg>
      <pc:sldChg chg="del">
        <pc:chgData name="Chad Vidden" userId="S::cvidden@uwlax.edu::fa919fd6-03f8-48d0-9b95-10ac8c9672df" providerId="AD" clId="Web-{F787A102-E54D-7E18-9FD4-D7D27EF37FFD}" dt="2020-09-14T02:57:54.690" v="67"/>
        <pc:sldMkLst>
          <pc:docMk/>
          <pc:sldMk cId="3899634241" sldId="270"/>
        </pc:sldMkLst>
      </pc:sldChg>
      <pc:sldChg chg="modSp new modNotes">
        <pc:chgData name="Chad Vidden" userId="S::cvidden@uwlax.edu::fa919fd6-03f8-48d0-9b95-10ac8c9672df" providerId="AD" clId="Web-{F787A102-E54D-7E18-9FD4-D7D27EF37FFD}" dt="2020-09-14T03:00:19.050" v="262"/>
        <pc:sldMkLst>
          <pc:docMk/>
          <pc:sldMk cId="4148535795" sldId="270"/>
        </pc:sldMkLst>
        <pc:spChg chg="mod">
          <ac:chgData name="Chad Vidden" userId="S::cvidden@uwlax.edu::fa919fd6-03f8-48d0-9b95-10ac8c9672df" providerId="AD" clId="Web-{F787A102-E54D-7E18-9FD4-D7D27EF37FFD}" dt="2020-09-14T02:59:33.878" v="160" actId="20577"/>
          <ac:spMkLst>
            <pc:docMk/>
            <pc:sldMk cId="4148535795" sldId="270"/>
            <ac:spMk id="2" creationId="{59043D9F-73CF-4E11-98EF-176F7355B012}"/>
          </ac:spMkLst>
        </pc:spChg>
      </pc:sldChg>
      <pc:sldChg chg="modSp new modNotes">
        <pc:chgData name="Chad Vidden" userId="S::cvidden@uwlax.edu::fa919fd6-03f8-48d0-9b95-10ac8c9672df" providerId="AD" clId="Web-{F787A102-E54D-7E18-9FD4-D7D27EF37FFD}" dt="2020-09-14T03:01:18.488" v="372"/>
        <pc:sldMkLst>
          <pc:docMk/>
          <pc:sldMk cId="1219562122" sldId="271"/>
        </pc:sldMkLst>
        <pc:spChg chg="mod">
          <ac:chgData name="Chad Vidden" userId="S::cvidden@uwlax.edu::fa919fd6-03f8-48d0-9b95-10ac8c9672df" providerId="AD" clId="Web-{F787A102-E54D-7E18-9FD4-D7D27EF37FFD}" dt="2020-09-14T03:00:32.909" v="304" actId="20577"/>
          <ac:spMkLst>
            <pc:docMk/>
            <pc:sldMk cId="1219562122" sldId="271"/>
            <ac:spMk id="2" creationId="{41E944D4-AB30-48D7-867E-A0E8B0586884}"/>
          </ac:spMkLst>
        </pc:spChg>
      </pc:sldChg>
      <pc:sldChg chg="del">
        <pc:chgData name="Chad Vidden" userId="S::cvidden@uwlax.edu::fa919fd6-03f8-48d0-9b95-10ac8c9672df" providerId="AD" clId="Web-{F787A102-E54D-7E18-9FD4-D7D27EF37FFD}" dt="2020-09-14T02:57:54.690" v="66"/>
        <pc:sldMkLst>
          <pc:docMk/>
          <pc:sldMk cId="2013346728" sldId="271"/>
        </pc:sldMkLst>
      </pc:sldChg>
      <pc:sldChg chg="del">
        <pc:chgData name="Chad Vidden" userId="S::cvidden@uwlax.edu::fa919fd6-03f8-48d0-9b95-10ac8c9672df" providerId="AD" clId="Web-{F787A102-E54D-7E18-9FD4-D7D27EF37FFD}" dt="2020-09-14T02:57:54.690" v="65"/>
        <pc:sldMkLst>
          <pc:docMk/>
          <pc:sldMk cId="1054420837" sldId="272"/>
        </pc:sldMkLst>
      </pc:sldChg>
      <pc:sldChg chg="del">
        <pc:chgData name="Chad Vidden" userId="S::cvidden@uwlax.edu::fa919fd6-03f8-48d0-9b95-10ac8c9672df" providerId="AD" clId="Web-{F787A102-E54D-7E18-9FD4-D7D27EF37FFD}" dt="2020-09-14T02:57:54.690" v="64"/>
        <pc:sldMkLst>
          <pc:docMk/>
          <pc:sldMk cId="2464242284" sldId="273"/>
        </pc:sldMkLst>
      </pc:sldChg>
      <pc:sldChg chg="del">
        <pc:chgData name="Chad Vidden" userId="S::cvidden@uwlax.edu::fa919fd6-03f8-48d0-9b95-10ac8c9672df" providerId="AD" clId="Web-{F787A102-E54D-7E18-9FD4-D7D27EF37FFD}" dt="2020-09-14T02:57:54.690" v="62"/>
        <pc:sldMkLst>
          <pc:docMk/>
          <pc:sldMk cId="229801104" sldId="274"/>
        </pc:sldMkLst>
      </pc:sldChg>
      <pc:sldChg chg="del">
        <pc:chgData name="Chad Vidden" userId="S::cvidden@uwlax.edu::fa919fd6-03f8-48d0-9b95-10ac8c9672df" providerId="AD" clId="Web-{F787A102-E54D-7E18-9FD4-D7D27EF37FFD}" dt="2020-09-14T02:57:54.690" v="63"/>
        <pc:sldMkLst>
          <pc:docMk/>
          <pc:sldMk cId="1017030030" sldId="275"/>
        </pc:sldMkLst>
      </pc:sldChg>
    </pc:docChg>
  </pc:docChgLst>
  <pc:docChgLst>
    <pc:chgData name="Chad Vidden" userId="S::cvidden@uwlax.edu::fa919fd6-03f8-48d0-9b95-10ac8c9672df" providerId="AD" clId="Web-{1AB3FC10-435C-C839-8A91-F69BE23E97DE}"/>
    <pc:docChg chg="addSld delSld modSld">
      <pc:chgData name="Chad Vidden" userId="S::cvidden@uwlax.edu::fa919fd6-03f8-48d0-9b95-10ac8c9672df" providerId="AD" clId="Web-{1AB3FC10-435C-C839-8A91-F69BE23E97DE}" dt="2020-09-03T14:14:32.488" v="536" actId="20577"/>
      <pc:docMkLst>
        <pc:docMk/>
      </pc:docMkLst>
      <pc:sldChg chg="modSp">
        <pc:chgData name="Chad Vidden" userId="S::cvidden@uwlax.edu::fa919fd6-03f8-48d0-9b95-10ac8c9672df" providerId="AD" clId="Web-{1AB3FC10-435C-C839-8A91-F69BE23E97DE}" dt="2020-09-03T12:57:07.640" v="2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1AB3FC10-435C-C839-8A91-F69BE23E97DE}" dt="2020-09-03T12:57:07.640" v="28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1AB3FC10-435C-C839-8A91-F69BE23E97DE}" dt="2020-09-03T14:01:59.424" v="34"/>
        <pc:sldMkLst>
          <pc:docMk/>
          <pc:sldMk cId="2599349530" sldId="258"/>
        </pc:sldMkLst>
      </pc:sldChg>
      <pc:sldChg chg="modSp">
        <pc:chgData name="Chad Vidden" userId="S::cvidden@uwlax.edu::fa919fd6-03f8-48d0-9b95-10ac8c9672df" providerId="AD" clId="Web-{1AB3FC10-435C-C839-8A91-F69BE23E97DE}" dt="2020-09-03T14:02:07.908" v="3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1AB3FC10-435C-C839-8A91-F69BE23E97DE}" dt="2020-09-03T14:02:07.908" v="39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1AB3FC10-435C-C839-8A91-F69BE23E97DE}" dt="2020-09-03T14:01:59.424" v="35"/>
        <pc:sldMkLst>
          <pc:docMk/>
          <pc:sldMk cId="2848187770" sldId="264"/>
        </pc:sldMkLst>
      </pc:sldChg>
      <pc:sldChg chg="del">
        <pc:chgData name="Chad Vidden" userId="S::cvidden@uwlax.edu::fa919fd6-03f8-48d0-9b95-10ac8c9672df" providerId="AD" clId="Web-{1AB3FC10-435C-C839-8A91-F69BE23E97DE}" dt="2020-09-03T14:01:59.424" v="33"/>
        <pc:sldMkLst>
          <pc:docMk/>
          <pc:sldMk cId="2769012713" sldId="265"/>
        </pc:sldMkLst>
      </pc:sldChg>
      <pc:sldChg chg="del">
        <pc:chgData name="Chad Vidden" userId="S::cvidden@uwlax.edu::fa919fd6-03f8-48d0-9b95-10ac8c9672df" providerId="AD" clId="Web-{1AB3FC10-435C-C839-8A91-F69BE23E97DE}" dt="2020-09-03T14:01:59.424" v="32"/>
        <pc:sldMkLst>
          <pc:docMk/>
          <pc:sldMk cId="1472210608" sldId="266"/>
        </pc:sldMkLst>
      </pc:sldChg>
      <pc:sldChg chg="del">
        <pc:chgData name="Chad Vidden" userId="S::cvidden@uwlax.edu::fa919fd6-03f8-48d0-9b95-10ac8c9672df" providerId="AD" clId="Web-{1AB3FC10-435C-C839-8A91-F69BE23E97DE}" dt="2020-09-03T14:01:59.424" v="31"/>
        <pc:sldMkLst>
          <pc:docMk/>
          <pc:sldMk cId="2295418815" sldId="267"/>
        </pc:sldMkLst>
      </pc:sldChg>
      <pc:sldChg chg="del">
        <pc:chgData name="Chad Vidden" userId="S::cvidden@uwlax.edu::fa919fd6-03f8-48d0-9b95-10ac8c9672df" providerId="AD" clId="Web-{1AB3FC10-435C-C839-8A91-F69BE23E97DE}" dt="2020-09-03T14:01:59.424" v="30"/>
        <pc:sldMkLst>
          <pc:docMk/>
          <pc:sldMk cId="866278667" sldId="268"/>
        </pc:sldMkLst>
      </pc:sldChg>
      <pc:sldChg chg="modSp">
        <pc:chgData name="Chad Vidden" userId="S::cvidden@uwlax.edu::fa919fd6-03f8-48d0-9b95-10ac8c9672df" providerId="AD" clId="Web-{1AB3FC10-435C-C839-8A91-F69BE23E97DE}" dt="2020-09-03T14:14:29.801" v="534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1AB3FC10-435C-C839-8A91-F69BE23E97DE}" dt="2020-09-03T14:02:02.752" v="36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1AB3FC10-435C-C839-8A91-F69BE23E97DE}" dt="2020-09-03T14:14:29.801" v="534" actId="20577"/>
          <ac:spMkLst>
            <pc:docMk/>
            <pc:sldMk cId="2349933283" sldId="269"/>
            <ac:spMk id="3" creationId="{9BBBB11B-49A7-4A14-AC67-AC50FA0F861E}"/>
          </ac:spMkLst>
        </pc:spChg>
      </pc:sldChg>
      <pc:sldChg chg="modSp add modNotes">
        <pc:chgData name="Chad Vidden" userId="S::cvidden@uwlax.edu::fa919fd6-03f8-48d0-9b95-10ac8c9672df" providerId="AD" clId="Web-{1AB3FC10-435C-C839-8A91-F69BE23E97DE}" dt="2020-09-03T14:12:27.128" v="499"/>
        <pc:sldMkLst>
          <pc:docMk/>
          <pc:sldMk cId="2087707102" sldId="270"/>
        </pc:sldMkLst>
        <pc:spChg chg="mod">
          <ac:chgData name="Chad Vidden" userId="S::cvidden@uwlax.edu::fa919fd6-03f8-48d0-9b95-10ac8c9672df" providerId="AD" clId="Web-{1AB3FC10-435C-C839-8A91-F69BE23E97DE}" dt="2020-09-03T14:11:03.847" v="431" actId="20577"/>
          <ac:spMkLst>
            <pc:docMk/>
            <pc:sldMk cId="2087707102" sldId="270"/>
            <ac:spMk id="2" creationId="{8B336500-F4E9-4BAF-81C0-01958B6A52A5}"/>
          </ac:spMkLst>
        </pc:spChg>
      </pc:sldChg>
      <pc:sldChg chg="add del">
        <pc:chgData name="Chad Vidden" userId="S::cvidden@uwlax.edu::fa919fd6-03f8-48d0-9b95-10ac8c9672df" providerId="AD" clId="Web-{1AB3FC10-435C-C839-8A91-F69BE23E97DE}" dt="2020-09-03T14:10:55.737" v="430"/>
        <pc:sldMkLst>
          <pc:docMk/>
          <pc:sldMk cId="2526636857" sldId="271"/>
        </pc:sldMkLst>
      </pc:sldChg>
      <pc:sldChg chg="add modNotes">
        <pc:chgData name="Chad Vidden" userId="S::cvidden@uwlax.edu::fa919fd6-03f8-48d0-9b95-10ac8c9672df" providerId="AD" clId="Web-{1AB3FC10-435C-C839-8A91-F69BE23E97DE}" dt="2020-09-03T14:10:50.175" v="429"/>
        <pc:sldMkLst>
          <pc:docMk/>
          <pc:sldMk cId="944026893" sldId="272"/>
        </pc:sldMkLst>
      </pc:sldChg>
      <pc:sldChg chg="add modNotes">
        <pc:chgData name="Chad Vidden" userId="S::cvidden@uwlax.edu::fa919fd6-03f8-48d0-9b95-10ac8c9672df" providerId="AD" clId="Web-{1AB3FC10-435C-C839-8A91-F69BE23E97DE}" dt="2020-09-03T14:10:09.347" v="404"/>
        <pc:sldMkLst>
          <pc:docMk/>
          <pc:sldMk cId="1023278711" sldId="273"/>
        </pc:sldMkLst>
      </pc:sldChg>
      <pc:sldChg chg="modSp add modNotes">
        <pc:chgData name="Chad Vidden" userId="S::cvidden@uwlax.edu::fa919fd6-03f8-48d0-9b95-10ac8c9672df" providerId="AD" clId="Web-{1AB3FC10-435C-C839-8A91-F69BE23E97DE}" dt="2020-09-03T14:06:02.237" v="223"/>
        <pc:sldMkLst>
          <pc:docMk/>
          <pc:sldMk cId="37119729" sldId="274"/>
        </pc:sldMkLst>
        <pc:spChg chg="mod">
          <ac:chgData name="Chad Vidden" userId="S::cvidden@uwlax.edu::fa919fd6-03f8-48d0-9b95-10ac8c9672df" providerId="AD" clId="Web-{1AB3FC10-435C-C839-8A91-F69BE23E97DE}" dt="2020-09-03T14:03:51.939" v="99" actId="20577"/>
          <ac:spMkLst>
            <pc:docMk/>
            <pc:sldMk cId="37119729" sldId="274"/>
            <ac:spMk id="2" creationId="{6203EB89-C66C-4F6B-B61A-8F4BFA236CF2}"/>
          </ac:spMkLst>
        </pc:spChg>
      </pc:sldChg>
      <pc:sldChg chg="modSp add modNotes">
        <pc:chgData name="Chad Vidden" userId="S::cvidden@uwlax.edu::fa919fd6-03f8-48d0-9b95-10ac8c9672df" providerId="AD" clId="Web-{1AB3FC10-435C-C839-8A91-F69BE23E97DE}" dt="2020-09-03T14:02:57.674" v="92"/>
        <pc:sldMkLst>
          <pc:docMk/>
          <pc:sldMk cId="896318671" sldId="275"/>
        </pc:sldMkLst>
        <pc:spChg chg="mod">
          <ac:chgData name="Chad Vidden" userId="S::cvidden@uwlax.edu::fa919fd6-03f8-48d0-9b95-10ac8c9672df" providerId="AD" clId="Web-{1AB3FC10-435C-C839-8A91-F69BE23E97DE}" dt="2020-09-03T14:02:40.674" v="56" actId="20577"/>
          <ac:spMkLst>
            <pc:docMk/>
            <pc:sldMk cId="896318671" sldId="275"/>
            <ac:spMk id="2" creationId="{C43AAB4F-DC90-42DC-A019-AE489EAE93A0}"/>
          </ac:spMkLst>
        </pc:spChg>
      </pc:sldChg>
      <pc:sldChg chg="modSp new">
        <pc:chgData name="Chad Vidden" userId="S::cvidden@uwlax.edu::fa919fd6-03f8-48d0-9b95-10ac8c9672df" providerId="AD" clId="Web-{1AB3FC10-435C-C839-8A91-F69BE23E97DE}" dt="2020-09-03T14:09:07.909" v="367" actId="20577"/>
        <pc:sldMkLst>
          <pc:docMk/>
          <pc:sldMk cId="3316075825" sldId="276"/>
        </pc:sldMkLst>
        <pc:spChg chg="mod">
          <ac:chgData name="Chad Vidden" userId="S::cvidden@uwlax.edu::fa919fd6-03f8-48d0-9b95-10ac8c9672df" providerId="AD" clId="Web-{1AB3FC10-435C-C839-8A91-F69BE23E97DE}" dt="2020-09-03T14:09:07.909" v="367" actId="20577"/>
          <ac:spMkLst>
            <pc:docMk/>
            <pc:sldMk cId="3316075825" sldId="276"/>
            <ac:spMk id="2" creationId="{1C633372-26A0-4C65-97C5-6F6B4CB5B35F}"/>
          </ac:spMkLst>
        </pc:spChg>
        <pc:spChg chg="mod">
          <ac:chgData name="Chad Vidden" userId="S::cvidden@uwlax.edu::fa919fd6-03f8-48d0-9b95-10ac8c9672df" providerId="AD" clId="Web-{1AB3FC10-435C-C839-8A91-F69BE23E97DE}" dt="2020-09-03T14:08:55.518" v="346" actId="20577"/>
          <ac:spMkLst>
            <pc:docMk/>
            <pc:sldMk cId="3316075825" sldId="276"/>
            <ac:spMk id="3" creationId="{FC2EABE8-3B42-41A2-8ACD-6FA338AE6951}"/>
          </ac:spMkLst>
        </pc:sp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23C74636-6FEA-1241-3AB2-AF4A9A683C83}"/>
    <pc:docChg chg="addSld delSld modSld">
      <pc:chgData name="Chad Vidden" userId="S::cvidden@uwlax.edu::fa919fd6-03f8-48d0-9b95-10ac8c9672df" providerId="AD" clId="Web-{23C74636-6FEA-1241-3AB2-AF4A9A683C83}" dt="2020-09-12T18:38:59.117" v="179"/>
      <pc:docMkLst>
        <pc:docMk/>
      </pc:docMkLst>
      <pc:sldChg chg="modSp">
        <pc:chgData name="Chad Vidden" userId="S::cvidden@uwlax.edu::fa919fd6-03f8-48d0-9b95-10ac8c9672df" providerId="AD" clId="Web-{23C74636-6FEA-1241-3AB2-AF4A9A683C83}" dt="2020-09-12T18:38:23.336" v="9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23C74636-6FEA-1241-3AB2-AF4A9A683C83}" dt="2020-09-12T18:37:08.852" v="54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23C74636-6FEA-1241-3AB2-AF4A9A683C83}" dt="2020-09-12T18:38:23.336" v="9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Sp modSp">
        <pc:chgData name="Chad Vidden" userId="S::cvidden@uwlax.edu::fa919fd6-03f8-48d0-9b95-10ac8c9672df" providerId="AD" clId="Web-{23C74636-6FEA-1241-3AB2-AF4A9A683C83}" dt="2020-09-12T18:37:51.946" v="7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23C74636-6FEA-1241-3AB2-AF4A9A683C83}" dt="2020-09-12T18:37:51.946" v="79" actId="20577"/>
          <ac:spMkLst>
            <pc:docMk/>
            <pc:sldMk cId="541778303" sldId="263"/>
            <ac:spMk id="2" creationId="{CA451731-004D-47EF-B477-97CEF7BB49D9}"/>
          </ac:spMkLst>
        </pc:spChg>
        <pc:inkChg chg="del">
          <ac:chgData name="Chad Vidden" userId="S::cvidden@uwlax.edu::fa919fd6-03f8-48d0-9b95-10ac8c9672df" providerId="AD" clId="Web-{23C74636-6FEA-1241-3AB2-AF4A9A683C83}" dt="2020-09-12T18:37:49.399" v="78"/>
          <ac:inkMkLst>
            <pc:docMk/>
            <pc:sldMk cId="541778303" sldId="263"/>
            <ac:inkMk id="4" creationId="{C2B91A57-7870-4379-BB78-84D44E9F4008}"/>
          </ac:inkMkLst>
        </pc:inkChg>
      </pc:sldChg>
      <pc:sldChg chg="delSp modSp">
        <pc:chgData name="Chad Vidden" userId="S::cvidden@uwlax.edu::fa919fd6-03f8-48d0-9b95-10ac8c9672df" providerId="AD" clId="Web-{23C74636-6FEA-1241-3AB2-AF4A9A683C83}" dt="2020-09-12T18:37:40.977" v="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23C74636-6FEA-1241-3AB2-AF4A9A683C83}" dt="2020-09-12T18:37:31.321" v="74" actId="20577"/>
          <ac:spMkLst>
            <pc:docMk/>
            <pc:sldMk cId="2349933283" sldId="269"/>
            <ac:spMk id="2" creationId="{48B2C0D7-B8F7-4D2E-8918-DF67C9DF9340}"/>
          </ac:spMkLst>
        </pc:spChg>
        <pc:inkChg chg="del">
          <ac:chgData name="Chad Vidden" userId="S::cvidden@uwlax.edu::fa919fd6-03f8-48d0-9b95-10ac8c9672df" providerId="AD" clId="Web-{23C74636-6FEA-1241-3AB2-AF4A9A683C83}" dt="2020-09-12T18:37:40.977" v="77"/>
          <ac:inkMkLst>
            <pc:docMk/>
            <pc:sldMk cId="2349933283" sldId="269"/>
            <ac:inkMk id="4" creationId="{6E617CFD-E452-4836-803F-E6B14D50CE4F}"/>
          </ac:inkMkLst>
        </pc:inkChg>
      </pc:sldChg>
      <pc:sldChg chg="modSp new modNotes">
        <pc:chgData name="Chad Vidden" userId="S::cvidden@uwlax.edu::fa919fd6-03f8-48d0-9b95-10ac8c9672df" providerId="AD" clId="Web-{23C74636-6FEA-1241-3AB2-AF4A9A683C83}" dt="2020-09-12T18:38:59.117" v="179"/>
        <pc:sldMkLst>
          <pc:docMk/>
          <pc:sldMk cId="3899634241" sldId="270"/>
        </pc:sldMkLst>
        <pc:spChg chg="mod">
          <ac:chgData name="Chad Vidden" userId="S::cvidden@uwlax.edu::fa919fd6-03f8-48d0-9b95-10ac8c9672df" providerId="AD" clId="Web-{23C74636-6FEA-1241-3AB2-AF4A9A683C83}" dt="2020-09-12T18:38:40.367" v="135" actId="20577"/>
          <ac:spMkLst>
            <pc:docMk/>
            <pc:sldMk cId="3899634241" sldId="270"/>
            <ac:spMk id="2" creationId="{8E3726E6-B1FD-487C-B842-CB8B8DEEF6A9}"/>
          </ac:spMkLst>
        </pc:spChg>
      </pc:sldChg>
      <pc:sldChg chg="del">
        <pc:chgData name="Chad Vidden" userId="S::cvidden@uwlax.edu::fa919fd6-03f8-48d0-9b95-10ac8c9672df" providerId="AD" clId="Web-{23C74636-6FEA-1241-3AB2-AF4A9A683C83}" dt="2020-09-12T18:37:26.415" v="73"/>
        <pc:sldMkLst>
          <pc:docMk/>
          <pc:sldMk cId="495129795" sldId="277"/>
        </pc:sldMkLst>
      </pc:sldChg>
      <pc:sldChg chg="del">
        <pc:chgData name="Chad Vidden" userId="S::cvidden@uwlax.edu::fa919fd6-03f8-48d0-9b95-10ac8c9672df" providerId="AD" clId="Web-{23C74636-6FEA-1241-3AB2-AF4A9A683C83}" dt="2020-09-12T18:37:26.383" v="72"/>
        <pc:sldMkLst>
          <pc:docMk/>
          <pc:sldMk cId="1361676934" sldId="278"/>
        </pc:sldMkLst>
      </pc:sldChg>
      <pc:sldChg chg="del">
        <pc:chgData name="Chad Vidden" userId="S::cvidden@uwlax.edu::fa919fd6-03f8-48d0-9b95-10ac8c9672df" providerId="AD" clId="Web-{23C74636-6FEA-1241-3AB2-AF4A9A683C83}" dt="2020-09-12T18:37:26.368" v="71"/>
        <pc:sldMkLst>
          <pc:docMk/>
          <pc:sldMk cId="1268571163" sldId="279"/>
        </pc:sldMkLst>
      </pc:sldChg>
    </pc:docChg>
  </pc:docChgLst>
  <pc:docChgLst>
    <pc:chgData name="Chad Vidden" userId="S::cvidden@uwlax.edu::fa919fd6-03f8-48d0-9b95-10ac8c9672df" providerId="AD" clId="Web-{1DCDB2A1-8688-21A4-DAFD-E1F58DDDA3C6}"/>
    <pc:docChg chg="modSld">
      <pc:chgData name="Chad Vidden" userId="S::cvidden@uwlax.edu::fa919fd6-03f8-48d0-9b95-10ac8c9672df" providerId="AD" clId="Web-{1DCDB2A1-8688-21A4-DAFD-E1F58DDDA3C6}" dt="2020-09-28T01:13:17.540" v="36" actId="20577"/>
      <pc:docMkLst>
        <pc:docMk/>
      </pc:docMkLst>
      <pc:sldChg chg="modSp">
        <pc:chgData name="Chad Vidden" userId="S::cvidden@uwlax.edu::fa919fd6-03f8-48d0-9b95-10ac8c9672df" providerId="AD" clId="Web-{1DCDB2A1-8688-21A4-DAFD-E1F58DDDA3C6}" dt="2020-09-28T01:13:17.540" v="35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1DCDB2A1-8688-21A4-DAFD-E1F58DDDA3C6}" dt="2020-09-28T01:13:17.540" v="35" actId="20577"/>
          <ac:spMkLst>
            <pc:docMk/>
            <pc:sldMk cId="2349933283" sldId="269"/>
            <ac:spMk id="3" creationId="{9BBBB11B-49A7-4A14-AC67-AC50FA0F861E}"/>
          </ac:spMkLst>
        </pc:spChg>
      </pc:sldChg>
    </pc:docChg>
  </pc:docChgLst>
  <pc:docChgLst>
    <pc:chgData name="Chad Vidden" userId="S::cvidden@uwlax.edu::fa919fd6-03f8-48d0-9b95-10ac8c9672df" providerId="AD" clId="Web-{0D1FEB55-FA8A-758F-32F4-03D6F9918D8B}"/>
    <pc:docChg chg="addSld">
      <pc:chgData name="Chad Vidden" userId="S::cvidden@uwlax.edu::fa919fd6-03f8-48d0-9b95-10ac8c9672df" providerId="AD" clId="Web-{0D1FEB55-FA8A-758F-32F4-03D6F9918D8B}" dt="2020-09-11T19:48:35.226" v="0"/>
      <pc:docMkLst>
        <pc:docMk/>
      </pc:docMkLst>
      <pc:sldChg chg="add replId">
        <pc:chgData name="Chad Vidden" userId="S::cvidden@uwlax.edu::fa919fd6-03f8-48d0-9b95-10ac8c9672df" providerId="AD" clId="Web-{0D1FEB55-FA8A-758F-32F4-03D6F9918D8B}" dt="2020-09-11T19:48:35.226" v="0"/>
        <pc:sldMkLst>
          <pc:docMk/>
          <pc:sldMk cId="1268571163" sldId="279"/>
        </pc:sldMkLst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4A6EB21C-0521-C026-F545-F27FD77444A2}"/>
    <pc:docChg chg="addSld delSld modSld">
      <pc:chgData name="Chad Vidden" userId="S::cvidden@uwlax.edu::fa919fd6-03f8-48d0-9b95-10ac8c9672df" providerId="AD" clId="Web-{4A6EB21C-0521-C026-F545-F27FD77444A2}" dt="2020-09-08T18:10:06.607" v="269"/>
      <pc:docMkLst>
        <pc:docMk/>
      </pc:docMkLst>
      <pc:sldChg chg="modSp">
        <pc:chgData name="Chad Vidden" userId="S::cvidden@uwlax.edu::fa919fd6-03f8-48d0-9b95-10ac8c9672df" providerId="AD" clId="Web-{4A6EB21C-0521-C026-F545-F27FD77444A2}" dt="2020-09-08T18:04:06.160" v="20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4A6EB21C-0521-C026-F545-F27FD77444A2}" dt="2020-09-08T18:03:29.988" v="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4A6EB21C-0521-C026-F545-F27FD77444A2}" dt="2020-09-08T18:04:06.160" v="20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4A6EB21C-0521-C026-F545-F27FD77444A2}" dt="2020-09-08T18:09:59.154" v="266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4A6EB21C-0521-C026-F545-F27FD77444A2}" dt="2020-09-08T18:09:59.154" v="266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">
        <pc:chgData name="Chad Vidden" userId="S::cvidden@uwlax.edu::fa919fd6-03f8-48d0-9b95-10ac8c9672df" providerId="AD" clId="Web-{4A6EB21C-0521-C026-F545-F27FD77444A2}" dt="2020-09-08T18:09:53.905" v="264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4A6EB21C-0521-C026-F545-F27FD77444A2}" dt="2020-09-08T18:08:05.203" v="190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4A6EB21C-0521-C026-F545-F27FD77444A2}" dt="2020-09-08T18:09:53.905" v="264" actId="20577"/>
          <ac:spMkLst>
            <pc:docMk/>
            <pc:sldMk cId="2349933283" sldId="269"/>
            <ac:spMk id="3" creationId="{9BBBB11B-49A7-4A14-AC67-AC50FA0F861E}"/>
          </ac:spMkLst>
        </pc:spChg>
      </pc:sldChg>
      <pc:sldChg chg="del">
        <pc:chgData name="Chad Vidden" userId="S::cvidden@uwlax.edu::fa919fd6-03f8-48d0-9b95-10ac8c9672df" providerId="AD" clId="Web-{4A6EB21C-0521-C026-F545-F27FD77444A2}" dt="2020-09-08T18:04:30.081" v="22"/>
        <pc:sldMkLst>
          <pc:docMk/>
          <pc:sldMk cId="2087707102" sldId="270"/>
        </pc:sldMkLst>
      </pc:sldChg>
      <pc:sldChg chg="del">
        <pc:chgData name="Chad Vidden" userId="S::cvidden@uwlax.edu::fa919fd6-03f8-48d0-9b95-10ac8c9672df" providerId="AD" clId="Web-{4A6EB21C-0521-C026-F545-F27FD77444A2}" dt="2020-09-08T18:04:30.097" v="23"/>
        <pc:sldMkLst>
          <pc:docMk/>
          <pc:sldMk cId="944026893" sldId="272"/>
        </pc:sldMkLst>
      </pc:sldChg>
      <pc:sldChg chg="del">
        <pc:chgData name="Chad Vidden" userId="S::cvidden@uwlax.edu::fa919fd6-03f8-48d0-9b95-10ac8c9672df" providerId="AD" clId="Web-{4A6EB21C-0521-C026-F545-F27FD77444A2}" dt="2020-09-08T18:04:30.097" v="24"/>
        <pc:sldMkLst>
          <pc:docMk/>
          <pc:sldMk cId="1023278711" sldId="273"/>
        </pc:sldMkLst>
      </pc:sldChg>
      <pc:sldChg chg="del">
        <pc:chgData name="Chad Vidden" userId="S::cvidden@uwlax.edu::fa919fd6-03f8-48d0-9b95-10ac8c9672df" providerId="AD" clId="Web-{4A6EB21C-0521-C026-F545-F27FD77444A2}" dt="2020-09-08T18:04:30.097" v="25"/>
        <pc:sldMkLst>
          <pc:docMk/>
          <pc:sldMk cId="37119729" sldId="274"/>
        </pc:sldMkLst>
      </pc:sldChg>
      <pc:sldChg chg="del">
        <pc:chgData name="Chad Vidden" userId="S::cvidden@uwlax.edu::fa919fd6-03f8-48d0-9b95-10ac8c9672df" providerId="AD" clId="Web-{4A6EB21C-0521-C026-F545-F27FD77444A2}" dt="2020-09-08T18:04:30.097" v="26"/>
        <pc:sldMkLst>
          <pc:docMk/>
          <pc:sldMk cId="896318671" sldId="275"/>
        </pc:sldMkLst>
      </pc:sldChg>
      <pc:sldChg chg="del">
        <pc:chgData name="Chad Vidden" userId="S::cvidden@uwlax.edu::fa919fd6-03f8-48d0-9b95-10ac8c9672df" providerId="AD" clId="Web-{4A6EB21C-0521-C026-F545-F27FD77444A2}" dt="2020-09-08T18:10:06.607" v="269"/>
        <pc:sldMkLst>
          <pc:docMk/>
          <pc:sldMk cId="3316075825" sldId="276"/>
        </pc:sldMkLst>
      </pc:sldChg>
      <pc:sldChg chg="modSp new modNotes">
        <pc:chgData name="Chad Vidden" userId="S::cvidden@uwlax.edu::fa919fd6-03f8-48d0-9b95-10ac8c9672df" providerId="AD" clId="Web-{4A6EB21C-0521-C026-F545-F27FD77444A2}" dt="2020-09-08T18:06:48.313" v="126"/>
        <pc:sldMkLst>
          <pc:docMk/>
          <pc:sldMk cId="495129795" sldId="277"/>
        </pc:sldMkLst>
        <pc:spChg chg="mod">
          <ac:chgData name="Chad Vidden" userId="S::cvidden@uwlax.edu::fa919fd6-03f8-48d0-9b95-10ac8c9672df" providerId="AD" clId="Web-{4A6EB21C-0521-C026-F545-F27FD77444A2}" dt="2020-09-08T18:05:28.768" v="45" actId="20577"/>
          <ac:spMkLst>
            <pc:docMk/>
            <pc:sldMk cId="495129795" sldId="277"/>
            <ac:spMk id="2" creationId="{140AD5D2-70C9-4015-A72C-71ECC5C0AC12}"/>
          </ac:spMkLst>
        </pc:spChg>
      </pc:sldChg>
      <pc:sldChg chg="modSp new modNotes">
        <pc:chgData name="Chad Vidden" userId="S::cvidden@uwlax.edu::fa919fd6-03f8-48d0-9b95-10ac8c9672df" providerId="AD" clId="Web-{4A6EB21C-0521-C026-F545-F27FD77444A2}" dt="2020-09-08T18:08:01.875" v="189"/>
        <pc:sldMkLst>
          <pc:docMk/>
          <pc:sldMk cId="1361676934" sldId="278"/>
        </pc:sldMkLst>
        <pc:spChg chg="mod">
          <ac:chgData name="Chad Vidden" userId="S::cvidden@uwlax.edu::fa919fd6-03f8-48d0-9b95-10ac8c9672df" providerId="AD" clId="Web-{4A6EB21C-0521-C026-F545-F27FD77444A2}" dt="2020-09-08T18:05:47.002" v="78" actId="20577"/>
          <ac:spMkLst>
            <pc:docMk/>
            <pc:sldMk cId="1361676934" sldId="278"/>
            <ac:spMk id="2" creationId="{5A936558-4730-489E-9339-6E314ED6C9D0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D1E59A6D-4350-2D1C-C2AB-07444EA922FA}"/>
    <pc:docChg chg="modSld">
      <pc:chgData name="Chad Vidden" userId="S::cvidden@uwlax.edu::fa919fd6-03f8-48d0-9b95-10ac8c9672df" providerId="AD" clId="Web-{D1E59A6D-4350-2D1C-C2AB-07444EA922FA}" dt="2020-09-11T18:50:32.986" v="2" actId="20577"/>
      <pc:docMkLst>
        <pc:docMk/>
      </pc:docMkLst>
      <pc:sldChg chg="modSp">
        <pc:chgData name="Chad Vidden" userId="S::cvidden@uwlax.edu::fa919fd6-03f8-48d0-9b95-10ac8c9672df" providerId="AD" clId="Web-{D1E59A6D-4350-2D1C-C2AB-07444EA922FA}" dt="2020-09-11T18:50:32.095" v="0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D1E59A6D-4350-2D1C-C2AB-07444EA922FA}" dt="2020-09-11T18:50:32.095" v="0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fa919fd6-03f8-48d0-9b95-10ac8c9672df" providerId="ADAL" clId="{7F0A1A97-9DAB-42FA-8C3A-A0FF6FC6B8FC}"/>
    <pc:docChg chg="undo modSld">
      <pc:chgData name="Chad Vidden" userId="fa919fd6-03f8-48d0-9b95-10ac8c9672df" providerId="ADAL" clId="{7F0A1A97-9DAB-42FA-8C3A-A0FF6FC6B8FC}" dt="2020-10-01T18:59:26.901" v="46"/>
      <pc:docMkLst>
        <pc:docMk/>
      </pc:docMkLst>
      <pc:sldChg chg="addSp">
        <pc:chgData name="Chad Vidden" userId="fa919fd6-03f8-48d0-9b95-10ac8c9672df" providerId="ADAL" clId="{7F0A1A97-9DAB-42FA-8C3A-A0FF6FC6B8FC}" dt="2020-10-01T18:48:41.319" v="0"/>
        <pc:sldMkLst>
          <pc:docMk/>
          <pc:sldMk cId="3637318454" sldId="257"/>
        </pc:sldMkLst>
        <pc:inkChg chg="add">
          <ac:chgData name="Chad Vidden" userId="fa919fd6-03f8-48d0-9b95-10ac8c9672df" providerId="ADAL" clId="{7F0A1A97-9DAB-42FA-8C3A-A0FF6FC6B8FC}" dt="2020-10-01T18:48:41.319" v="0"/>
          <ac:inkMkLst>
            <pc:docMk/>
            <pc:sldMk cId="3637318454" sldId="257"/>
            <ac:inkMk id="5" creationId="{D419AED2-8644-4BA1-9EFD-A591ECF3FD69}"/>
          </ac:inkMkLst>
        </pc:inkChg>
      </pc:sldChg>
      <pc:sldChg chg="addSp">
        <pc:chgData name="Chad Vidden" userId="fa919fd6-03f8-48d0-9b95-10ac8c9672df" providerId="ADAL" clId="{7F0A1A97-9DAB-42FA-8C3A-A0FF6FC6B8FC}" dt="2020-10-01T18:59:26.901" v="46"/>
        <pc:sldMkLst>
          <pc:docMk/>
          <pc:sldMk cId="541778303" sldId="263"/>
        </pc:sldMkLst>
        <pc:inkChg chg="add">
          <ac:chgData name="Chad Vidden" userId="fa919fd6-03f8-48d0-9b95-10ac8c9672df" providerId="ADAL" clId="{7F0A1A97-9DAB-42FA-8C3A-A0FF6FC6B8FC}" dt="2020-10-01T18:59:26.901" v="46"/>
          <ac:inkMkLst>
            <pc:docMk/>
            <pc:sldMk cId="541778303" sldId="263"/>
            <ac:inkMk id="4" creationId="{69D178AA-8632-4F8E-8EF5-6F64562588BE}"/>
          </ac:inkMkLst>
        </pc:inkChg>
      </pc:sldChg>
      <pc:sldChg chg="addSp">
        <pc:chgData name="Chad Vidden" userId="fa919fd6-03f8-48d0-9b95-10ac8c9672df" providerId="ADAL" clId="{7F0A1A97-9DAB-42FA-8C3A-A0FF6FC6B8FC}" dt="2020-10-01T18:59:26.901" v="46"/>
        <pc:sldMkLst>
          <pc:docMk/>
          <pc:sldMk cId="2349933283" sldId="269"/>
        </pc:sldMkLst>
        <pc:inkChg chg="add">
          <ac:chgData name="Chad Vidden" userId="fa919fd6-03f8-48d0-9b95-10ac8c9672df" providerId="ADAL" clId="{7F0A1A97-9DAB-42FA-8C3A-A0FF6FC6B8FC}" dt="2020-10-01T18:59:26.901" v="46"/>
          <ac:inkMkLst>
            <pc:docMk/>
            <pc:sldMk cId="2349933283" sldId="269"/>
            <ac:inkMk id="4" creationId="{46F5D062-3FD1-40AE-B095-722DB011118F}"/>
          </ac:inkMkLst>
        </pc:inkChg>
      </pc:sldChg>
      <pc:sldChg chg="addSp">
        <pc:chgData name="Chad Vidden" userId="fa919fd6-03f8-48d0-9b95-10ac8c9672df" providerId="ADAL" clId="{7F0A1A97-9DAB-42FA-8C3A-A0FF6FC6B8FC}" dt="2020-10-01T18:48:41.319" v="0"/>
        <pc:sldMkLst>
          <pc:docMk/>
          <pc:sldMk cId="3535841255" sldId="276"/>
        </pc:sldMkLst>
        <pc:inkChg chg="add">
          <ac:chgData name="Chad Vidden" userId="fa919fd6-03f8-48d0-9b95-10ac8c9672df" providerId="ADAL" clId="{7F0A1A97-9DAB-42FA-8C3A-A0FF6FC6B8FC}" dt="2020-10-01T18:48:41.319" v="0"/>
          <ac:inkMkLst>
            <pc:docMk/>
            <pc:sldMk cId="3535841255" sldId="276"/>
            <ac:inkMk id="4" creationId="{8DF467A5-3D8D-4224-8B37-B3C5058CE989}"/>
          </ac:inkMkLst>
        </pc:inkChg>
      </pc:sldChg>
      <pc:sldChg chg="addSp">
        <pc:chgData name="Chad Vidden" userId="fa919fd6-03f8-48d0-9b95-10ac8c9672df" providerId="ADAL" clId="{7F0A1A97-9DAB-42FA-8C3A-A0FF6FC6B8FC}" dt="2020-10-01T18:48:41.319" v="0"/>
        <pc:sldMkLst>
          <pc:docMk/>
          <pc:sldMk cId="2634695121" sldId="277"/>
        </pc:sldMkLst>
        <pc:inkChg chg="add">
          <ac:chgData name="Chad Vidden" userId="fa919fd6-03f8-48d0-9b95-10ac8c9672df" providerId="ADAL" clId="{7F0A1A97-9DAB-42FA-8C3A-A0FF6FC6B8FC}" dt="2020-10-01T18:48:41.319" v="0"/>
          <ac:inkMkLst>
            <pc:docMk/>
            <pc:sldMk cId="2634695121" sldId="277"/>
            <ac:inkMk id="4" creationId="{967662C3-19A1-4CC7-9A41-8DAE5B537393}"/>
          </ac:inkMkLst>
        </pc:inkChg>
      </pc:sldChg>
      <pc:sldChg chg="addSp">
        <pc:chgData name="Chad Vidden" userId="fa919fd6-03f8-48d0-9b95-10ac8c9672df" providerId="ADAL" clId="{7F0A1A97-9DAB-42FA-8C3A-A0FF6FC6B8FC}" dt="2020-10-01T18:48:41.319" v="0"/>
        <pc:sldMkLst>
          <pc:docMk/>
          <pc:sldMk cId="3183600883" sldId="278"/>
        </pc:sldMkLst>
        <pc:inkChg chg="add">
          <ac:chgData name="Chad Vidden" userId="fa919fd6-03f8-48d0-9b95-10ac8c9672df" providerId="ADAL" clId="{7F0A1A97-9DAB-42FA-8C3A-A0FF6FC6B8FC}" dt="2020-10-01T18:48:41.319" v="0"/>
          <ac:inkMkLst>
            <pc:docMk/>
            <pc:sldMk cId="3183600883" sldId="278"/>
            <ac:inkMk id="4" creationId="{1DBF945B-E979-4388-813F-5ABA4BD9F93B}"/>
          </ac:inkMkLst>
        </pc:inkChg>
      </pc:sldChg>
      <pc:sldChg chg="addSp">
        <pc:chgData name="Chad Vidden" userId="fa919fd6-03f8-48d0-9b95-10ac8c9672df" providerId="ADAL" clId="{7F0A1A97-9DAB-42FA-8C3A-A0FF6FC6B8FC}" dt="2020-10-01T18:48:41.319" v="0"/>
        <pc:sldMkLst>
          <pc:docMk/>
          <pc:sldMk cId="388290045" sldId="279"/>
        </pc:sldMkLst>
        <pc:inkChg chg="add">
          <ac:chgData name="Chad Vidden" userId="fa919fd6-03f8-48d0-9b95-10ac8c9672df" providerId="ADAL" clId="{7F0A1A97-9DAB-42FA-8C3A-A0FF6FC6B8FC}" dt="2020-10-01T18:48:41.319" v="0"/>
          <ac:inkMkLst>
            <pc:docMk/>
            <pc:sldMk cId="388290045" sldId="279"/>
            <ac:inkMk id="4" creationId="{741F7FAE-160C-4043-B1D3-D24A1B9BA696}"/>
          </ac:inkMkLst>
        </pc:inkChg>
      </pc:sldChg>
      <pc:sldChg chg="addSp">
        <pc:chgData name="Chad Vidden" userId="fa919fd6-03f8-48d0-9b95-10ac8c9672df" providerId="ADAL" clId="{7F0A1A97-9DAB-42FA-8C3A-A0FF6FC6B8FC}" dt="2020-10-01T18:48:41.319" v="0"/>
        <pc:sldMkLst>
          <pc:docMk/>
          <pc:sldMk cId="3564842478" sldId="280"/>
        </pc:sldMkLst>
        <pc:inkChg chg="add">
          <ac:chgData name="Chad Vidden" userId="fa919fd6-03f8-48d0-9b95-10ac8c9672df" providerId="ADAL" clId="{7F0A1A97-9DAB-42FA-8C3A-A0FF6FC6B8FC}" dt="2020-10-01T18:48:41.319" v="0"/>
          <ac:inkMkLst>
            <pc:docMk/>
            <pc:sldMk cId="3564842478" sldId="280"/>
            <ac:inkMk id="4" creationId="{80C03AB6-DDC7-49EE-88A8-3410185D84E9}"/>
          </ac:inkMkLst>
        </pc:inkChg>
      </pc:sldChg>
      <pc:sldChg chg="addSp delSp modSp">
        <pc:chgData name="Chad Vidden" userId="fa919fd6-03f8-48d0-9b95-10ac8c9672df" providerId="ADAL" clId="{7F0A1A97-9DAB-42FA-8C3A-A0FF6FC6B8FC}" dt="2020-10-01T18:57:37.229" v="45"/>
        <pc:sldMkLst>
          <pc:docMk/>
          <pc:sldMk cId="254579458" sldId="281"/>
        </pc:sldMkLst>
        <pc:spChg chg="mod">
          <ac:chgData name="Chad Vidden" userId="fa919fd6-03f8-48d0-9b95-10ac8c9672df" providerId="ADAL" clId="{7F0A1A97-9DAB-42FA-8C3A-A0FF6FC6B8FC}" dt="2020-10-01T18:57:09.960" v="3" actId="1076"/>
          <ac:spMkLst>
            <pc:docMk/>
            <pc:sldMk cId="254579458" sldId="281"/>
            <ac:spMk id="2" creationId="{8EC73BBC-7E55-4E7F-8F05-0A52A4E718E3}"/>
          </ac:spMkLst>
        </pc:spChg>
        <pc:grpChg chg="del mod">
          <ac:chgData name="Chad Vidden" userId="fa919fd6-03f8-48d0-9b95-10ac8c9672df" providerId="ADAL" clId="{7F0A1A97-9DAB-42FA-8C3A-A0FF6FC6B8FC}" dt="2020-10-01T18:57:21.365" v="8"/>
          <ac:grpSpMkLst>
            <pc:docMk/>
            <pc:sldMk cId="254579458" sldId="281"/>
            <ac:grpSpMk id="8" creationId="{6001106F-A1FD-4102-B3DB-B61FA21A39BE}"/>
          </ac:grpSpMkLst>
        </pc:grpChg>
        <pc:grpChg chg="mod">
          <ac:chgData name="Chad Vidden" userId="fa919fd6-03f8-48d0-9b95-10ac8c9672df" providerId="ADAL" clId="{7F0A1A97-9DAB-42FA-8C3A-A0FF6FC6B8FC}" dt="2020-10-01T18:57:21.365" v="8"/>
          <ac:grpSpMkLst>
            <pc:docMk/>
            <pc:sldMk cId="254579458" sldId="281"/>
            <ac:grpSpMk id="10" creationId="{AA8A5387-D8FB-4E14-9BF5-2B55A7D48C38}"/>
          </ac:grpSpMkLst>
        </pc:grpChg>
        <pc:grpChg chg="del mod">
          <ac:chgData name="Chad Vidden" userId="fa919fd6-03f8-48d0-9b95-10ac8c9672df" providerId="ADAL" clId="{7F0A1A97-9DAB-42FA-8C3A-A0FF6FC6B8FC}" dt="2020-10-01T18:57:37.229" v="45"/>
          <ac:grpSpMkLst>
            <pc:docMk/>
            <pc:sldMk cId="254579458" sldId="281"/>
            <ac:grpSpMk id="47" creationId="{F5114797-6D8D-4DAC-A50C-9C80FB0B9B71}"/>
          </ac:grpSpMkLst>
        </pc:grpChg>
        <pc:grpChg chg="mod">
          <ac:chgData name="Chad Vidden" userId="fa919fd6-03f8-48d0-9b95-10ac8c9672df" providerId="ADAL" clId="{7F0A1A97-9DAB-42FA-8C3A-A0FF6FC6B8FC}" dt="2020-10-01T18:57:37.229" v="45"/>
          <ac:grpSpMkLst>
            <pc:docMk/>
            <pc:sldMk cId="254579458" sldId="281"/>
            <ac:grpSpMk id="48" creationId="{B04C90CB-6192-4661-9A76-D306AED35476}"/>
          </ac:grpSpMkLst>
        </pc:grpChg>
        <pc:grpChg chg="mod">
          <ac:chgData name="Chad Vidden" userId="fa919fd6-03f8-48d0-9b95-10ac8c9672df" providerId="ADAL" clId="{7F0A1A97-9DAB-42FA-8C3A-A0FF6FC6B8FC}" dt="2020-10-01T18:57:37.229" v="45"/>
          <ac:grpSpMkLst>
            <pc:docMk/>
            <pc:sldMk cId="254579458" sldId="281"/>
            <ac:grpSpMk id="49" creationId="{0D95B611-D048-412F-A33E-24A3516597FA}"/>
          </ac:grpSpMkLst>
        </pc:grpChg>
        <pc:grpChg chg="mod">
          <ac:chgData name="Chad Vidden" userId="fa919fd6-03f8-48d0-9b95-10ac8c9672df" providerId="ADAL" clId="{7F0A1A97-9DAB-42FA-8C3A-A0FF6FC6B8FC}" dt="2020-10-01T18:57:37.229" v="45"/>
          <ac:grpSpMkLst>
            <pc:docMk/>
            <pc:sldMk cId="254579458" sldId="281"/>
            <ac:grpSpMk id="50" creationId="{6D8AAFD0-43C6-4DB9-9C60-73D5F14C58B1}"/>
          </ac:grpSpMkLst>
        </pc:grpChg>
        <pc:inkChg chg="add">
          <ac:chgData name="Chad Vidden" userId="fa919fd6-03f8-48d0-9b95-10ac8c9672df" providerId="ADAL" clId="{7F0A1A97-9DAB-42FA-8C3A-A0FF6FC6B8FC}" dt="2020-10-01T18:48:41.319" v="0"/>
          <ac:inkMkLst>
            <pc:docMk/>
            <pc:sldMk cId="254579458" sldId="281"/>
            <ac:inkMk id="4" creationId="{D3E3D5BD-7B72-4425-B3E5-FD0856DA04F3}"/>
          </ac:inkMkLst>
        </pc:inkChg>
        <pc:inkChg chg="add">
          <ac:chgData name="Chad Vidden" userId="fa919fd6-03f8-48d0-9b95-10ac8c9672df" providerId="ADAL" clId="{7F0A1A97-9DAB-42FA-8C3A-A0FF6FC6B8FC}" dt="2020-10-01T18:57:02.206" v="1"/>
          <ac:inkMkLst>
            <pc:docMk/>
            <pc:sldMk cId="254579458" sldId="281"/>
            <ac:inkMk id="5" creationId="{A903709C-3F1A-4378-9B1A-CB7F8FECCCA5}"/>
          </ac:inkMkLst>
        </pc:inkChg>
        <pc:inkChg chg="add mod">
          <ac:chgData name="Chad Vidden" userId="fa919fd6-03f8-48d0-9b95-10ac8c9672df" providerId="ADAL" clId="{7F0A1A97-9DAB-42FA-8C3A-A0FF6FC6B8FC}" dt="2020-10-01T18:57:21.365" v="8"/>
          <ac:inkMkLst>
            <pc:docMk/>
            <pc:sldMk cId="254579458" sldId="281"/>
            <ac:inkMk id="6" creationId="{D9E60BBD-815A-47FF-82C7-9D74D63BB40A}"/>
          </ac:inkMkLst>
        </pc:inkChg>
        <pc:inkChg chg="add mod">
          <ac:chgData name="Chad Vidden" userId="fa919fd6-03f8-48d0-9b95-10ac8c9672df" providerId="ADAL" clId="{7F0A1A97-9DAB-42FA-8C3A-A0FF6FC6B8FC}" dt="2020-10-01T18:57:21.365" v="8"/>
          <ac:inkMkLst>
            <pc:docMk/>
            <pc:sldMk cId="254579458" sldId="281"/>
            <ac:inkMk id="7" creationId="{2CD440B6-6E17-4123-A517-6A2DE75866D9}"/>
          </ac:inkMkLst>
        </pc:inkChg>
        <pc:inkChg chg="add mod">
          <ac:chgData name="Chad Vidden" userId="fa919fd6-03f8-48d0-9b95-10ac8c9672df" providerId="ADAL" clId="{7F0A1A97-9DAB-42FA-8C3A-A0FF6FC6B8FC}" dt="2020-10-01T18:57:21.365" v="8"/>
          <ac:inkMkLst>
            <pc:docMk/>
            <pc:sldMk cId="254579458" sldId="281"/>
            <ac:inkMk id="9" creationId="{B931C647-4366-47B4-975E-C459E3BB2B88}"/>
          </ac:inkMkLst>
        </pc:inkChg>
        <pc:inkChg chg="add mod">
          <ac:chgData name="Chad Vidden" userId="fa919fd6-03f8-48d0-9b95-10ac8c9672df" providerId="ADAL" clId="{7F0A1A97-9DAB-42FA-8C3A-A0FF6FC6B8FC}" dt="2020-10-01T18:57:37.229" v="45"/>
          <ac:inkMkLst>
            <pc:docMk/>
            <pc:sldMk cId="254579458" sldId="281"/>
            <ac:inkMk id="11" creationId="{93B25D2E-C150-40D4-8497-8A01719242F4}"/>
          </ac:inkMkLst>
        </pc:inkChg>
        <pc:inkChg chg="add mod">
          <ac:chgData name="Chad Vidden" userId="fa919fd6-03f8-48d0-9b95-10ac8c9672df" providerId="ADAL" clId="{7F0A1A97-9DAB-42FA-8C3A-A0FF6FC6B8FC}" dt="2020-10-01T18:57:37.229" v="45"/>
          <ac:inkMkLst>
            <pc:docMk/>
            <pc:sldMk cId="254579458" sldId="281"/>
            <ac:inkMk id="12" creationId="{732E36FF-67E9-4352-B7AD-851C226C3AF6}"/>
          </ac:inkMkLst>
        </pc:inkChg>
        <pc:inkChg chg="add mod">
          <ac:chgData name="Chad Vidden" userId="fa919fd6-03f8-48d0-9b95-10ac8c9672df" providerId="ADAL" clId="{7F0A1A97-9DAB-42FA-8C3A-A0FF6FC6B8FC}" dt="2020-10-01T18:57:37.229" v="45"/>
          <ac:inkMkLst>
            <pc:docMk/>
            <pc:sldMk cId="254579458" sldId="281"/>
            <ac:inkMk id="13" creationId="{D301B28B-8EE9-4E51-9F32-0B38C88B0D0B}"/>
          </ac:inkMkLst>
        </pc:inkChg>
        <pc:inkChg chg="add mod">
          <ac:chgData name="Chad Vidden" userId="fa919fd6-03f8-48d0-9b95-10ac8c9672df" providerId="ADAL" clId="{7F0A1A97-9DAB-42FA-8C3A-A0FF6FC6B8FC}" dt="2020-10-01T18:57:37.229" v="45"/>
          <ac:inkMkLst>
            <pc:docMk/>
            <pc:sldMk cId="254579458" sldId="281"/>
            <ac:inkMk id="14" creationId="{17C28956-B129-4CE0-BA82-1F5DC147AD81}"/>
          </ac:inkMkLst>
        </pc:inkChg>
        <pc:inkChg chg="add mod">
          <ac:chgData name="Chad Vidden" userId="fa919fd6-03f8-48d0-9b95-10ac8c9672df" providerId="ADAL" clId="{7F0A1A97-9DAB-42FA-8C3A-A0FF6FC6B8FC}" dt="2020-10-01T18:57:37.229" v="45"/>
          <ac:inkMkLst>
            <pc:docMk/>
            <pc:sldMk cId="254579458" sldId="281"/>
            <ac:inkMk id="15" creationId="{45E9B3DC-878F-4C89-B473-5B52D3D776BA}"/>
          </ac:inkMkLst>
        </pc:inkChg>
        <pc:inkChg chg="add mod">
          <ac:chgData name="Chad Vidden" userId="fa919fd6-03f8-48d0-9b95-10ac8c9672df" providerId="ADAL" clId="{7F0A1A97-9DAB-42FA-8C3A-A0FF6FC6B8FC}" dt="2020-10-01T18:57:37.229" v="45"/>
          <ac:inkMkLst>
            <pc:docMk/>
            <pc:sldMk cId="254579458" sldId="281"/>
            <ac:inkMk id="16" creationId="{872229EF-D8C6-44FD-8647-4DDE288F99F5}"/>
          </ac:inkMkLst>
        </pc:inkChg>
        <pc:inkChg chg="add mod">
          <ac:chgData name="Chad Vidden" userId="fa919fd6-03f8-48d0-9b95-10ac8c9672df" providerId="ADAL" clId="{7F0A1A97-9DAB-42FA-8C3A-A0FF6FC6B8FC}" dt="2020-10-01T18:57:37.229" v="45"/>
          <ac:inkMkLst>
            <pc:docMk/>
            <pc:sldMk cId="254579458" sldId="281"/>
            <ac:inkMk id="17" creationId="{1E9290BF-8F76-4CB9-867E-9E135EE30EEF}"/>
          </ac:inkMkLst>
        </pc:inkChg>
        <pc:inkChg chg="add mod">
          <ac:chgData name="Chad Vidden" userId="fa919fd6-03f8-48d0-9b95-10ac8c9672df" providerId="ADAL" clId="{7F0A1A97-9DAB-42FA-8C3A-A0FF6FC6B8FC}" dt="2020-10-01T18:57:37.229" v="45"/>
          <ac:inkMkLst>
            <pc:docMk/>
            <pc:sldMk cId="254579458" sldId="281"/>
            <ac:inkMk id="18" creationId="{9DD86DDB-F614-465F-921B-5CD89F1D1DB2}"/>
          </ac:inkMkLst>
        </pc:inkChg>
        <pc:inkChg chg="add mod">
          <ac:chgData name="Chad Vidden" userId="fa919fd6-03f8-48d0-9b95-10ac8c9672df" providerId="ADAL" clId="{7F0A1A97-9DAB-42FA-8C3A-A0FF6FC6B8FC}" dt="2020-10-01T18:57:37.229" v="45"/>
          <ac:inkMkLst>
            <pc:docMk/>
            <pc:sldMk cId="254579458" sldId="281"/>
            <ac:inkMk id="19" creationId="{AF5C41F4-CAA3-4F3B-9685-5600CBE3CF72}"/>
          </ac:inkMkLst>
        </pc:inkChg>
        <pc:inkChg chg="add mod">
          <ac:chgData name="Chad Vidden" userId="fa919fd6-03f8-48d0-9b95-10ac8c9672df" providerId="ADAL" clId="{7F0A1A97-9DAB-42FA-8C3A-A0FF6FC6B8FC}" dt="2020-10-01T18:57:37.229" v="45"/>
          <ac:inkMkLst>
            <pc:docMk/>
            <pc:sldMk cId="254579458" sldId="281"/>
            <ac:inkMk id="20" creationId="{81B33E0A-94F5-43B2-8B5C-FDC3001490C5}"/>
          </ac:inkMkLst>
        </pc:inkChg>
        <pc:inkChg chg="add mod">
          <ac:chgData name="Chad Vidden" userId="fa919fd6-03f8-48d0-9b95-10ac8c9672df" providerId="ADAL" clId="{7F0A1A97-9DAB-42FA-8C3A-A0FF6FC6B8FC}" dt="2020-10-01T18:57:37.229" v="45"/>
          <ac:inkMkLst>
            <pc:docMk/>
            <pc:sldMk cId="254579458" sldId="281"/>
            <ac:inkMk id="21" creationId="{CAB49E8F-A898-4E11-99CC-3EB7A1B6B755}"/>
          </ac:inkMkLst>
        </pc:inkChg>
        <pc:inkChg chg="add mod">
          <ac:chgData name="Chad Vidden" userId="fa919fd6-03f8-48d0-9b95-10ac8c9672df" providerId="ADAL" clId="{7F0A1A97-9DAB-42FA-8C3A-A0FF6FC6B8FC}" dt="2020-10-01T18:57:37.229" v="45"/>
          <ac:inkMkLst>
            <pc:docMk/>
            <pc:sldMk cId="254579458" sldId="281"/>
            <ac:inkMk id="22" creationId="{BC62BA5B-21CF-4306-9F2E-0232D5A5A447}"/>
          </ac:inkMkLst>
        </pc:inkChg>
        <pc:inkChg chg="add mod">
          <ac:chgData name="Chad Vidden" userId="fa919fd6-03f8-48d0-9b95-10ac8c9672df" providerId="ADAL" clId="{7F0A1A97-9DAB-42FA-8C3A-A0FF6FC6B8FC}" dt="2020-10-01T18:57:37.229" v="45"/>
          <ac:inkMkLst>
            <pc:docMk/>
            <pc:sldMk cId="254579458" sldId="281"/>
            <ac:inkMk id="23" creationId="{AEB2450C-3A40-4491-8DFA-ABCF6568D79B}"/>
          </ac:inkMkLst>
        </pc:inkChg>
        <pc:inkChg chg="add mod">
          <ac:chgData name="Chad Vidden" userId="fa919fd6-03f8-48d0-9b95-10ac8c9672df" providerId="ADAL" clId="{7F0A1A97-9DAB-42FA-8C3A-A0FF6FC6B8FC}" dt="2020-10-01T18:57:37.229" v="45"/>
          <ac:inkMkLst>
            <pc:docMk/>
            <pc:sldMk cId="254579458" sldId="281"/>
            <ac:inkMk id="24" creationId="{B6D73FF7-1BA6-49A1-9C4C-8156327FFAAC}"/>
          </ac:inkMkLst>
        </pc:inkChg>
        <pc:inkChg chg="add mod">
          <ac:chgData name="Chad Vidden" userId="fa919fd6-03f8-48d0-9b95-10ac8c9672df" providerId="ADAL" clId="{7F0A1A97-9DAB-42FA-8C3A-A0FF6FC6B8FC}" dt="2020-10-01T18:57:37.229" v="45"/>
          <ac:inkMkLst>
            <pc:docMk/>
            <pc:sldMk cId="254579458" sldId="281"/>
            <ac:inkMk id="25" creationId="{865FE391-B18B-4034-87BA-4F15332006E1}"/>
          </ac:inkMkLst>
        </pc:inkChg>
        <pc:inkChg chg="add mod">
          <ac:chgData name="Chad Vidden" userId="fa919fd6-03f8-48d0-9b95-10ac8c9672df" providerId="ADAL" clId="{7F0A1A97-9DAB-42FA-8C3A-A0FF6FC6B8FC}" dt="2020-10-01T18:57:37.229" v="45"/>
          <ac:inkMkLst>
            <pc:docMk/>
            <pc:sldMk cId="254579458" sldId="281"/>
            <ac:inkMk id="26" creationId="{AFA8C930-7990-40A3-A357-BFC94283D07B}"/>
          </ac:inkMkLst>
        </pc:inkChg>
        <pc:inkChg chg="add mod">
          <ac:chgData name="Chad Vidden" userId="fa919fd6-03f8-48d0-9b95-10ac8c9672df" providerId="ADAL" clId="{7F0A1A97-9DAB-42FA-8C3A-A0FF6FC6B8FC}" dt="2020-10-01T18:57:37.229" v="45"/>
          <ac:inkMkLst>
            <pc:docMk/>
            <pc:sldMk cId="254579458" sldId="281"/>
            <ac:inkMk id="27" creationId="{E2D5EBA1-68B4-4EC1-AFD9-7E057CAE71F6}"/>
          </ac:inkMkLst>
        </pc:inkChg>
        <pc:inkChg chg="add mod">
          <ac:chgData name="Chad Vidden" userId="fa919fd6-03f8-48d0-9b95-10ac8c9672df" providerId="ADAL" clId="{7F0A1A97-9DAB-42FA-8C3A-A0FF6FC6B8FC}" dt="2020-10-01T18:57:37.229" v="45"/>
          <ac:inkMkLst>
            <pc:docMk/>
            <pc:sldMk cId="254579458" sldId="281"/>
            <ac:inkMk id="28" creationId="{A444D2D8-BF8E-42C6-ADD1-53E40A819B96}"/>
          </ac:inkMkLst>
        </pc:inkChg>
        <pc:inkChg chg="add mod">
          <ac:chgData name="Chad Vidden" userId="fa919fd6-03f8-48d0-9b95-10ac8c9672df" providerId="ADAL" clId="{7F0A1A97-9DAB-42FA-8C3A-A0FF6FC6B8FC}" dt="2020-10-01T18:57:37.229" v="45"/>
          <ac:inkMkLst>
            <pc:docMk/>
            <pc:sldMk cId="254579458" sldId="281"/>
            <ac:inkMk id="29" creationId="{77C17585-4A01-4FF0-91F6-D45967F15E4B}"/>
          </ac:inkMkLst>
        </pc:inkChg>
        <pc:inkChg chg="add mod">
          <ac:chgData name="Chad Vidden" userId="fa919fd6-03f8-48d0-9b95-10ac8c9672df" providerId="ADAL" clId="{7F0A1A97-9DAB-42FA-8C3A-A0FF6FC6B8FC}" dt="2020-10-01T18:57:37.229" v="45"/>
          <ac:inkMkLst>
            <pc:docMk/>
            <pc:sldMk cId="254579458" sldId="281"/>
            <ac:inkMk id="30" creationId="{749251D3-9F25-4F55-A164-78A6A749FCA1}"/>
          </ac:inkMkLst>
        </pc:inkChg>
        <pc:inkChg chg="add mod">
          <ac:chgData name="Chad Vidden" userId="fa919fd6-03f8-48d0-9b95-10ac8c9672df" providerId="ADAL" clId="{7F0A1A97-9DAB-42FA-8C3A-A0FF6FC6B8FC}" dt="2020-10-01T18:57:37.229" v="45"/>
          <ac:inkMkLst>
            <pc:docMk/>
            <pc:sldMk cId="254579458" sldId="281"/>
            <ac:inkMk id="31" creationId="{8F3FEC82-06F4-457D-AA64-5466C9C5B8DD}"/>
          </ac:inkMkLst>
        </pc:inkChg>
        <pc:inkChg chg="add mod">
          <ac:chgData name="Chad Vidden" userId="fa919fd6-03f8-48d0-9b95-10ac8c9672df" providerId="ADAL" clId="{7F0A1A97-9DAB-42FA-8C3A-A0FF6FC6B8FC}" dt="2020-10-01T18:57:37.229" v="45"/>
          <ac:inkMkLst>
            <pc:docMk/>
            <pc:sldMk cId="254579458" sldId="281"/>
            <ac:inkMk id="32" creationId="{E32B4A62-FDD2-423A-913A-68A8E9E7ABCD}"/>
          </ac:inkMkLst>
        </pc:inkChg>
        <pc:inkChg chg="add mod">
          <ac:chgData name="Chad Vidden" userId="fa919fd6-03f8-48d0-9b95-10ac8c9672df" providerId="ADAL" clId="{7F0A1A97-9DAB-42FA-8C3A-A0FF6FC6B8FC}" dt="2020-10-01T18:57:37.229" v="45"/>
          <ac:inkMkLst>
            <pc:docMk/>
            <pc:sldMk cId="254579458" sldId="281"/>
            <ac:inkMk id="33" creationId="{64F252F2-B2EF-466F-B842-AF4FE7B90022}"/>
          </ac:inkMkLst>
        </pc:inkChg>
        <pc:inkChg chg="add mod">
          <ac:chgData name="Chad Vidden" userId="fa919fd6-03f8-48d0-9b95-10ac8c9672df" providerId="ADAL" clId="{7F0A1A97-9DAB-42FA-8C3A-A0FF6FC6B8FC}" dt="2020-10-01T18:57:37.229" v="45"/>
          <ac:inkMkLst>
            <pc:docMk/>
            <pc:sldMk cId="254579458" sldId="281"/>
            <ac:inkMk id="34" creationId="{70605FAE-0948-4E3F-97D9-E5EFA14D9162}"/>
          </ac:inkMkLst>
        </pc:inkChg>
        <pc:inkChg chg="add mod">
          <ac:chgData name="Chad Vidden" userId="fa919fd6-03f8-48d0-9b95-10ac8c9672df" providerId="ADAL" clId="{7F0A1A97-9DAB-42FA-8C3A-A0FF6FC6B8FC}" dt="2020-10-01T18:57:37.229" v="45"/>
          <ac:inkMkLst>
            <pc:docMk/>
            <pc:sldMk cId="254579458" sldId="281"/>
            <ac:inkMk id="35" creationId="{9CB4CBC9-A4B1-407B-BA97-EAC10699C7BD}"/>
          </ac:inkMkLst>
        </pc:inkChg>
        <pc:inkChg chg="add mod">
          <ac:chgData name="Chad Vidden" userId="fa919fd6-03f8-48d0-9b95-10ac8c9672df" providerId="ADAL" clId="{7F0A1A97-9DAB-42FA-8C3A-A0FF6FC6B8FC}" dt="2020-10-01T18:57:37.229" v="45"/>
          <ac:inkMkLst>
            <pc:docMk/>
            <pc:sldMk cId="254579458" sldId="281"/>
            <ac:inkMk id="36" creationId="{4A8A46D8-A833-4730-9DC1-F5002F2CC41C}"/>
          </ac:inkMkLst>
        </pc:inkChg>
        <pc:inkChg chg="add mod">
          <ac:chgData name="Chad Vidden" userId="fa919fd6-03f8-48d0-9b95-10ac8c9672df" providerId="ADAL" clId="{7F0A1A97-9DAB-42FA-8C3A-A0FF6FC6B8FC}" dt="2020-10-01T18:57:37.229" v="45"/>
          <ac:inkMkLst>
            <pc:docMk/>
            <pc:sldMk cId="254579458" sldId="281"/>
            <ac:inkMk id="37" creationId="{2E036C68-3D90-4CAD-892C-CBDCFAEB2B8A}"/>
          </ac:inkMkLst>
        </pc:inkChg>
        <pc:inkChg chg="add mod">
          <ac:chgData name="Chad Vidden" userId="fa919fd6-03f8-48d0-9b95-10ac8c9672df" providerId="ADAL" clId="{7F0A1A97-9DAB-42FA-8C3A-A0FF6FC6B8FC}" dt="2020-10-01T18:57:37.229" v="45"/>
          <ac:inkMkLst>
            <pc:docMk/>
            <pc:sldMk cId="254579458" sldId="281"/>
            <ac:inkMk id="38" creationId="{73083193-721D-4E1D-A19E-F896F61E7A5B}"/>
          </ac:inkMkLst>
        </pc:inkChg>
        <pc:inkChg chg="add mod">
          <ac:chgData name="Chad Vidden" userId="fa919fd6-03f8-48d0-9b95-10ac8c9672df" providerId="ADAL" clId="{7F0A1A97-9DAB-42FA-8C3A-A0FF6FC6B8FC}" dt="2020-10-01T18:57:37.229" v="45"/>
          <ac:inkMkLst>
            <pc:docMk/>
            <pc:sldMk cId="254579458" sldId="281"/>
            <ac:inkMk id="39" creationId="{EA9A8C69-5914-4FF6-BFA4-0CD1434D43E8}"/>
          </ac:inkMkLst>
        </pc:inkChg>
        <pc:inkChg chg="add mod">
          <ac:chgData name="Chad Vidden" userId="fa919fd6-03f8-48d0-9b95-10ac8c9672df" providerId="ADAL" clId="{7F0A1A97-9DAB-42FA-8C3A-A0FF6FC6B8FC}" dt="2020-10-01T18:57:37.229" v="45"/>
          <ac:inkMkLst>
            <pc:docMk/>
            <pc:sldMk cId="254579458" sldId="281"/>
            <ac:inkMk id="40" creationId="{F45E0341-6A2A-4362-849F-8D7064026942}"/>
          </ac:inkMkLst>
        </pc:inkChg>
        <pc:inkChg chg="add mod">
          <ac:chgData name="Chad Vidden" userId="fa919fd6-03f8-48d0-9b95-10ac8c9672df" providerId="ADAL" clId="{7F0A1A97-9DAB-42FA-8C3A-A0FF6FC6B8FC}" dt="2020-10-01T18:57:37.229" v="45"/>
          <ac:inkMkLst>
            <pc:docMk/>
            <pc:sldMk cId="254579458" sldId="281"/>
            <ac:inkMk id="41" creationId="{79AA7B9B-373F-4891-BC49-91EFEF3CC4F7}"/>
          </ac:inkMkLst>
        </pc:inkChg>
        <pc:inkChg chg="add mod">
          <ac:chgData name="Chad Vidden" userId="fa919fd6-03f8-48d0-9b95-10ac8c9672df" providerId="ADAL" clId="{7F0A1A97-9DAB-42FA-8C3A-A0FF6FC6B8FC}" dt="2020-10-01T18:57:37.229" v="45"/>
          <ac:inkMkLst>
            <pc:docMk/>
            <pc:sldMk cId="254579458" sldId="281"/>
            <ac:inkMk id="42" creationId="{37F27A6B-E362-4970-9117-41EEDE7885B1}"/>
          </ac:inkMkLst>
        </pc:inkChg>
        <pc:inkChg chg="add mod">
          <ac:chgData name="Chad Vidden" userId="fa919fd6-03f8-48d0-9b95-10ac8c9672df" providerId="ADAL" clId="{7F0A1A97-9DAB-42FA-8C3A-A0FF6FC6B8FC}" dt="2020-10-01T18:57:37.229" v="45"/>
          <ac:inkMkLst>
            <pc:docMk/>
            <pc:sldMk cId="254579458" sldId="281"/>
            <ac:inkMk id="43" creationId="{A492C931-E98C-4FDF-9897-E24617A15DE5}"/>
          </ac:inkMkLst>
        </pc:inkChg>
        <pc:inkChg chg="add mod">
          <ac:chgData name="Chad Vidden" userId="fa919fd6-03f8-48d0-9b95-10ac8c9672df" providerId="ADAL" clId="{7F0A1A97-9DAB-42FA-8C3A-A0FF6FC6B8FC}" dt="2020-10-01T18:57:37.229" v="45"/>
          <ac:inkMkLst>
            <pc:docMk/>
            <pc:sldMk cId="254579458" sldId="281"/>
            <ac:inkMk id="44" creationId="{F265FABE-0FB2-4B5C-BFCD-E2A4CEA38FA4}"/>
          </ac:inkMkLst>
        </pc:inkChg>
        <pc:inkChg chg="add mod">
          <ac:chgData name="Chad Vidden" userId="fa919fd6-03f8-48d0-9b95-10ac8c9672df" providerId="ADAL" clId="{7F0A1A97-9DAB-42FA-8C3A-A0FF6FC6B8FC}" dt="2020-10-01T18:57:37.229" v="45"/>
          <ac:inkMkLst>
            <pc:docMk/>
            <pc:sldMk cId="254579458" sldId="281"/>
            <ac:inkMk id="45" creationId="{CF752FF0-05C6-4578-BBF0-C72C0A3A9A89}"/>
          </ac:inkMkLst>
        </pc:inkChg>
        <pc:inkChg chg="add mod">
          <ac:chgData name="Chad Vidden" userId="fa919fd6-03f8-48d0-9b95-10ac8c9672df" providerId="ADAL" clId="{7F0A1A97-9DAB-42FA-8C3A-A0FF6FC6B8FC}" dt="2020-10-01T18:57:37.229" v="45"/>
          <ac:inkMkLst>
            <pc:docMk/>
            <pc:sldMk cId="254579458" sldId="281"/>
            <ac:inkMk id="46" creationId="{48D7AA88-33AD-48F0-A1D6-C0F0F64B1AF4}"/>
          </ac:inkMkLst>
        </pc:ink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52B5C5A1-F255-D2D8-B81F-E0AAD3046CE1}"/>
    <pc:docChg chg="modSld">
      <pc:chgData name="Chad Vidden" userId="S::cvidden@uwlax.edu::fa919fd6-03f8-48d0-9b95-10ac8c9672df" providerId="AD" clId="Web-{52B5C5A1-F255-D2D8-B81F-E0AAD3046CE1}" dt="2020-09-03T12:54:22.685" v="19" actId="20577"/>
      <pc:docMkLst>
        <pc:docMk/>
      </pc:docMkLst>
      <pc:sldChg chg="modSp">
        <pc:chgData name="Chad Vidden" userId="S::cvidden@uwlax.edu::fa919fd6-03f8-48d0-9b95-10ac8c9672df" providerId="AD" clId="Web-{52B5C5A1-F255-D2D8-B81F-E0AAD3046CE1}" dt="2020-09-03T12:54:22.685" v="1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52B5C5A1-F255-D2D8-B81F-E0AAD3046CE1}" dt="2020-09-03T12:54:13.857" v="1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52B5C5A1-F255-D2D8-B81F-E0AAD3046CE1}" dt="2020-09-03T12:54:22.685" v="18" actId="20577"/>
          <ac:spMkLst>
            <pc:docMk/>
            <pc:sldMk cId="3637318454" sldId="257"/>
            <ac:spMk id="3" creationId="{E1A1EB2E-E81E-49DE-9DE5-B6326661C598}"/>
          </ac:spMkLst>
        </pc:spChg>
      </pc:sldChg>
    </pc:docChg>
  </pc:docChgLst>
  <pc:docChgLst>
    <pc:chgData name="Chad Vidden" userId="fa919fd6-03f8-48d0-9b95-10ac8c9672df" providerId="ADAL" clId="{E5BC7791-8DEA-4ADB-B691-942DC4DA40D9}"/>
    <pc:docChg chg="modSld">
      <pc:chgData name="Chad Vidden" userId="fa919fd6-03f8-48d0-9b95-10ac8c9672df" providerId="ADAL" clId="{E5BC7791-8DEA-4ADB-B691-942DC4DA40D9}" dt="2020-09-20T23:32:41.063" v="0"/>
      <pc:docMkLst>
        <pc:docMk/>
      </pc:docMkLst>
      <pc:sldChg chg="addSp">
        <pc:chgData name="Chad Vidden" userId="fa919fd6-03f8-48d0-9b95-10ac8c9672df" providerId="ADAL" clId="{E5BC7791-8DEA-4ADB-B691-942DC4DA40D9}" dt="2020-09-20T23:32:41.063" v="0"/>
        <pc:sldMkLst>
          <pc:docMk/>
          <pc:sldMk cId="3637318454" sldId="257"/>
        </pc:sldMkLst>
        <pc:inkChg chg="add">
          <ac:chgData name="Chad Vidden" userId="fa919fd6-03f8-48d0-9b95-10ac8c9672df" providerId="ADAL" clId="{E5BC7791-8DEA-4ADB-B691-942DC4DA40D9}" dt="2020-09-20T23:32:41.063" v="0"/>
          <ac:inkMkLst>
            <pc:docMk/>
            <pc:sldMk cId="3637318454" sldId="257"/>
            <ac:inkMk id="5" creationId="{F0EEB0CE-F876-4323-86FE-993DB9C0814F}"/>
          </ac:inkMkLst>
        </pc:inkChg>
      </pc:sldChg>
      <pc:sldChg chg="addSp">
        <pc:chgData name="Chad Vidden" userId="fa919fd6-03f8-48d0-9b95-10ac8c9672df" providerId="ADAL" clId="{E5BC7791-8DEA-4ADB-B691-942DC4DA40D9}" dt="2020-09-20T23:32:41.063" v="0"/>
        <pc:sldMkLst>
          <pc:docMk/>
          <pc:sldMk cId="541778303" sldId="263"/>
        </pc:sldMkLst>
        <pc:inkChg chg="add">
          <ac:chgData name="Chad Vidden" userId="fa919fd6-03f8-48d0-9b95-10ac8c9672df" providerId="ADAL" clId="{E5BC7791-8DEA-4ADB-B691-942DC4DA40D9}" dt="2020-09-20T23:32:41.063" v="0"/>
          <ac:inkMkLst>
            <pc:docMk/>
            <pc:sldMk cId="541778303" sldId="263"/>
            <ac:inkMk id="4" creationId="{4BFAF3E3-F33E-43A2-91D8-BA62A8FE5EED}"/>
          </ac:inkMkLst>
        </pc:inkChg>
      </pc:sldChg>
      <pc:sldChg chg="addSp">
        <pc:chgData name="Chad Vidden" userId="fa919fd6-03f8-48d0-9b95-10ac8c9672df" providerId="ADAL" clId="{E5BC7791-8DEA-4ADB-B691-942DC4DA40D9}" dt="2020-09-20T23:32:41.063" v="0"/>
        <pc:sldMkLst>
          <pc:docMk/>
          <pc:sldMk cId="2349933283" sldId="269"/>
        </pc:sldMkLst>
        <pc:inkChg chg="add">
          <ac:chgData name="Chad Vidden" userId="fa919fd6-03f8-48d0-9b95-10ac8c9672df" providerId="ADAL" clId="{E5BC7791-8DEA-4ADB-B691-942DC4DA40D9}" dt="2020-09-20T23:32:41.063" v="0"/>
          <ac:inkMkLst>
            <pc:docMk/>
            <pc:sldMk cId="2349933283" sldId="269"/>
            <ac:inkMk id="4" creationId="{06E5A99A-9DF8-4222-95D2-6DAD6A6EF4B4}"/>
          </ac:inkMkLst>
        </pc:inkChg>
      </pc:sldChg>
      <pc:sldChg chg="addSp">
        <pc:chgData name="Chad Vidden" userId="fa919fd6-03f8-48d0-9b95-10ac8c9672df" providerId="ADAL" clId="{E5BC7791-8DEA-4ADB-B691-942DC4DA40D9}" dt="2020-09-20T23:32:41.063" v="0"/>
        <pc:sldMkLst>
          <pc:docMk/>
          <pc:sldMk cId="4148535795" sldId="270"/>
        </pc:sldMkLst>
        <pc:inkChg chg="add">
          <ac:chgData name="Chad Vidden" userId="fa919fd6-03f8-48d0-9b95-10ac8c9672df" providerId="ADAL" clId="{E5BC7791-8DEA-4ADB-B691-942DC4DA40D9}" dt="2020-09-20T23:32:41.063" v="0"/>
          <ac:inkMkLst>
            <pc:docMk/>
            <pc:sldMk cId="4148535795" sldId="270"/>
            <ac:inkMk id="4" creationId="{8C0EFAAF-3D9E-4016-9EC5-3D17EA862EDD}"/>
          </ac:inkMkLst>
        </pc:inkChg>
      </pc:sldChg>
      <pc:sldChg chg="addSp">
        <pc:chgData name="Chad Vidden" userId="fa919fd6-03f8-48d0-9b95-10ac8c9672df" providerId="ADAL" clId="{E5BC7791-8DEA-4ADB-B691-942DC4DA40D9}" dt="2020-09-20T23:32:41.063" v="0"/>
        <pc:sldMkLst>
          <pc:docMk/>
          <pc:sldMk cId="1219562122" sldId="271"/>
        </pc:sldMkLst>
        <pc:inkChg chg="add">
          <ac:chgData name="Chad Vidden" userId="fa919fd6-03f8-48d0-9b95-10ac8c9672df" providerId="ADAL" clId="{E5BC7791-8DEA-4ADB-B691-942DC4DA40D9}" dt="2020-09-20T23:32:41.063" v="0"/>
          <ac:inkMkLst>
            <pc:docMk/>
            <pc:sldMk cId="1219562122" sldId="271"/>
            <ac:inkMk id="4" creationId="{92B52609-EBB3-4E39-9450-F4E0BBD4BC86}"/>
          </ac:inkMkLst>
        </pc:inkChg>
      </pc:sldChg>
    </pc:docChg>
  </pc:docChgLst>
  <pc:docChgLst>
    <pc:chgData name="Chad Vidden" userId="S::cvidden@uwlax.edu::fa919fd6-03f8-48d0-9b95-10ac8c9672df" providerId="AD" clId="Web-{E3FC4354-3A78-D38D-EB2F-5A6D741E7FA4}"/>
    <pc:docChg chg="addSld delSld modSld sldOrd">
      <pc:chgData name="Chad Vidden" userId="S::cvidden@uwlax.edu::fa919fd6-03f8-48d0-9b95-10ac8c9672df" providerId="AD" clId="Web-{E3FC4354-3A78-D38D-EB2F-5A6D741E7FA4}" dt="2020-09-03T01:44:21.929" v="890" actId="20577"/>
      <pc:docMkLst>
        <pc:docMk/>
      </pc:docMkLst>
      <pc:sldChg chg="modSp ord">
        <pc:chgData name="Chad Vidden" userId="S::cvidden@uwlax.edu::fa919fd6-03f8-48d0-9b95-10ac8c9672df" providerId="AD" clId="Web-{E3FC4354-3A78-D38D-EB2F-5A6D741E7FA4}" dt="2020-09-03T01:25:28.151" v="41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3FC4354-3A78-D38D-EB2F-5A6D741E7FA4}" dt="2020-09-03T01:25:06.777" v="37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E3FC4354-3A78-D38D-EB2F-5A6D741E7FA4}" dt="2020-09-03T01:34:23.596" v="214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E3FC4354-3A78-D38D-EB2F-5A6D741E7FA4}" dt="2020-09-03T01:31:09.193" v="144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ord">
        <pc:chgData name="Chad Vidden" userId="S::cvidden@uwlax.edu::fa919fd6-03f8-48d0-9b95-10ac8c9672df" providerId="AD" clId="Web-{E3FC4354-3A78-D38D-EB2F-5A6D741E7FA4}" dt="2020-09-03T01:25:19.636" v="39"/>
        <pc:sldMkLst>
          <pc:docMk/>
          <pc:sldMk cId="541778303" sldId="263"/>
        </pc:sldMkLst>
      </pc:sldChg>
      <pc:sldChg chg="del">
        <pc:chgData name="Chad Vidden" userId="S::cvidden@uwlax.edu::fa919fd6-03f8-48d0-9b95-10ac8c9672df" providerId="AD" clId="Web-{E3FC4354-3A78-D38D-EB2F-5A6D741E7FA4}" dt="2020-09-03T01:25:37.183" v="44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E3FC4354-3A78-D38D-EB2F-5A6D741E7FA4}" dt="2020-09-03T01:33:25.660" v="177"/>
        <pc:sldMkLst>
          <pc:docMk/>
          <pc:sldMk cId="2848187770" sldId="264"/>
        </pc:sldMkLst>
        <pc:spChg chg="mod">
          <ac:chgData name="Chad Vidden" userId="S::cvidden@uwlax.edu::fa919fd6-03f8-48d0-9b95-10ac8c9672df" providerId="AD" clId="Web-{E3FC4354-3A78-D38D-EB2F-5A6D741E7FA4}" dt="2020-09-03T01:32:59.175" v="147" actId="20577"/>
          <ac:spMkLst>
            <pc:docMk/>
            <pc:sldMk cId="2848187770" sldId="264"/>
            <ac:spMk id="2" creationId="{87BFB716-30A2-4068-8BB4-A8FBBFA73F43}"/>
          </ac:spMkLst>
        </pc:spChg>
      </pc:sldChg>
      <pc:sldChg chg="del">
        <pc:chgData name="Chad Vidden" userId="S::cvidden@uwlax.edu::fa919fd6-03f8-48d0-9b95-10ac8c9672df" providerId="AD" clId="Web-{E3FC4354-3A78-D38D-EB2F-5A6D741E7FA4}" dt="2020-09-03T01:25:37.183" v="43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E3FC4354-3A78-D38D-EB2F-5A6D741E7FA4}" dt="2020-09-03T01:34:45.345" v="219"/>
        <pc:sldMkLst>
          <pc:docMk/>
          <pc:sldMk cId="2769012713" sldId="265"/>
        </pc:sldMkLst>
        <pc:spChg chg="mod">
          <ac:chgData name="Chad Vidden" userId="S::cvidden@uwlax.edu::fa919fd6-03f8-48d0-9b95-10ac8c9672df" providerId="AD" clId="Web-{E3FC4354-3A78-D38D-EB2F-5A6D741E7FA4}" dt="2020-09-03T01:33:40.706" v="184" actId="20577"/>
          <ac:spMkLst>
            <pc:docMk/>
            <pc:sldMk cId="2769012713" sldId="265"/>
            <ac:spMk id="2" creationId="{85E18F61-EC99-44AA-9F8A-9954A40879A0}"/>
          </ac:spMkLst>
        </pc:spChg>
      </pc:sldChg>
      <pc:sldChg chg="add replId modNotes">
        <pc:chgData name="Chad Vidden" userId="S::cvidden@uwlax.edu::fa919fd6-03f8-48d0-9b95-10ac8c9672df" providerId="AD" clId="Web-{E3FC4354-3A78-D38D-EB2F-5A6D741E7FA4}" dt="2020-09-03T01:35:05.470" v="223"/>
        <pc:sldMkLst>
          <pc:docMk/>
          <pc:sldMk cId="1472210608" sldId="266"/>
        </pc:sldMkLst>
      </pc:sldChg>
      <pc:sldChg chg="del">
        <pc:chgData name="Chad Vidden" userId="S::cvidden@uwlax.edu::fa919fd6-03f8-48d0-9b95-10ac8c9672df" providerId="AD" clId="Web-{E3FC4354-3A78-D38D-EB2F-5A6D741E7FA4}" dt="2020-09-03T01:25:37.183" v="42"/>
        <pc:sldMkLst>
          <pc:docMk/>
          <pc:sldMk cId="2256143147" sldId="266"/>
        </pc:sldMkLst>
      </pc:sldChg>
      <pc:sldChg chg="add replId modNotes">
        <pc:chgData name="Chad Vidden" userId="S::cvidden@uwlax.edu::fa919fd6-03f8-48d0-9b95-10ac8c9672df" providerId="AD" clId="Web-{E3FC4354-3A78-D38D-EB2F-5A6D741E7FA4}" dt="2020-09-03T01:35:24.610" v="246"/>
        <pc:sldMkLst>
          <pc:docMk/>
          <pc:sldMk cId="2295418815" sldId="267"/>
        </pc:sldMkLst>
      </pc:sldChg>
      <pc:sldChg chg="modSp new">
        <pc:chgData name="Chad Vidden" userId="S::cvidden@uwlax.edu::fa919fd6-03f8-48d0-9b95-10ac8c9672df" providerId="AD" clId="Web-{E3FC4354-3A78-D38D-EB2F-5A6D741E7FA4}" dt="2020-09-03T01:36:00.875" v="263" actId="20577"/>
        <pc:sldMkLst>
          <pc:docMk/>
          <pc:sldMk cId="866278667" sldId="268"/>
        </pc:sldMkLst>
        <pc:spChg chg="mod">
          <ac:chgData name="Chad Vidden" userId="S::cvidden@uwlax.edu::fa919fd6-03f8-48d0-9b95-10ac8c9672df" providerId="AD" clId="Web-{E3FC4354-3A78-D38D-EB2F-5A6D741E7FA4}" dt="2020-09-03T01:36:00.875" v="263" actId="20577"/>
          <ac:spMkLst>
            <pc:docMk/>
            <pc:sldMk cId="866278667" sldId="268"/>
            <ac:spMk id="2" creationId="{566B6060-F981-44E8-AE7B-A4A80174BC22}"/>
          </ac:spMkLst>
        </pc:spChg>
      </pc:sldChg>
      <pc:sldChg chg="modSp new">
        <pc:chgData name="Chad Vidden" userId="S::cvidden@uwlax.edu::fa919fd6-03f8-48d0-9b95-10ac8c9672df" providerId="AD" clId="Web-{E3FC4354-3A78-D38D-EB2F-5A6D741E7FA4}" dt="2020-09-03T01:44:21.929" v="889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E3FC4354-3A78-D38D-EB2F-5A6D741E7FA4}" dt="2020-09-03T01:36:40.187" v="313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E3FC4354-3A78-D38D-EB2F-5A6D741E7FA4}" dt="2020-09-03T01:44:21.929" v="889" actId="20577"/>
          <ac:spMkLst>
            <pc:docMk/>
            <pc:sldMk cId="2349933283" sldId="269"/>
            <ac:spMk id="3" creationId="{9BBBB11B-49A7-4A14-AC67-AC50FA0F861E}"/>
          </ac:spMkLst>
        </pc:spChg>
      </pc:sldChg>
    </pc:docChg>
  </pc:docChgLst>
  <pc:docChgLst>
    <pc:chgData name="Chad Vidden" userId="fa919fd6-03f8-48d0-9b95-10ac8c9672df" providerId="ADAL" clId="{19594227-B7F2-446E-8041-A759644E41BA}"/>
    <pc:docChg chg="modSld">
      <pc:chgData name="Chad Vidden" userId="fa919fd6-03f8-48d0-9b95-10ac8c9672df" providerId="ADAL" clId="{19594227-B7F2-446E-8041-A759644E41BA}" dt="2020-09-11T20:06:20.733" v="0"/>
      <pc:docMkLst>
        <pc:docMk/>
      </pc:docMkLst>
      <pc:sldChg chg="addSp">
        <pc:chgData name="Chad Vidden" userId="fa919fd6-03f8-48d0-9b95-10ac8c9672df" providerId="ADAL" clId="{19594227-B7F2-446E-8041-A759644E41BA}" dt="2020-09-11T20:06:20.733" v="0"/>
        <pc:sldMkLst>
          <pc:docMk/>
          <pc:sldMk cId="541778303" sldId="263"/>
        </pc:sldMkLst>
        <pc:inkChg chg="add">
          <ac:chgData name="Chad Vidden" userId="fa919fd6-03f8-48d0-9b95-10ac8c9672df" providerId="ADAL" clId="{19594227-B7F2-446E-8041-A759644E41BA}" dt="2020-09-11T20:06:20.733" v="0"/>
          <ac:inkMkLst>
            <pc:docMk/>
            <pc:sldMk cId="541778303" sldId="263"/>
            <ac:inkMk id="4" creationId="{C2B91A57-7870-4379-BB78-84D44E9F4008}"/>
          </ac:inkMkLst>
        </pc:inkChg>
      </pc:sldChg>
      <pc:sldChg chg="addSp">
        <pc:chgData name="Chad Vidden" userId="fa919fd6-03f8-48d0-9b95-10ac8c9672df" providerId="ADAL" clId="{19594227-B7F2-446E-8041-A759644E41BA}" dt="2020-09-11T20:06:20.733" v="0"/>
        <pc:sldMkLst>
          <pc:docMk/>
          <pc:sldMk cId="2349933283" sldId="269"/>
        </pc:sldMkLst>
        <pc:inkChg chg="add">
          <ac:chgData name="Chad Vidden" userId="fa919fd6-03f8-48d0-9b95-10ac8c9672df" providerId="ADAL" clId="{19594227-B7F2-446E-8041-A759644E41BA}" dt="2020-09-11T20:06:20.733" v="0"/>
          <ac:inkMkLst>
            <pc:docMk/>
            <pc:sldMk cId="2349933283" sldId="269"/>
            <ac:inkMk id="4" creationId="{6E617CFD-E452-4836-803F-E6B14D50CE4F}"/>
          </ac:inkMkLst>
        </pc:inkChg>
      </pc:sldChg>
      <pc:sldChg chg="addSp">
        <pc:chgData name="Chad Vidden" userId="fa919fd6-03f8-48d0-9b95-10ac8c9672df" providerId="ADAL" clId="{19594227-B7F2-446E-8041-A759644E41BA}" dt="2020-09-11T20:06:20.733" v="0"/>
        <pc:sldMkLst>
          <pc:docMk/>
          <pc:sldMk cId="495129795" sldId="277"/>
        </pc:sldMkLst>
        <pc:inkChg chg="add">
          <ac:chgData name="Chad Vidden" userId="fa919fd6-03f8-48d0-9b95-10ac8c9672df" providerId="ADAL" clId="{19594227-B7F2-446E-8041-A759644E41BA}" dt="2020-09-11T20:06:20.733" v="0"/>
          <ac:inkMkLst>
            <pc:docMk/>
            <pc:sldMk cId="495129795" sldId="277"/>
            <ac:inkMk id="4" creationId="{698E764E-8DC1-48A2-803B-1DBE69FC5916}"/>
          </ac:inkMkLst>
        </pc:inkChg>
      </pc:sldChg>
      <pc:sldChg chg="addSp">
        <pc:chgData name="Chad Vidden" userId="fa919fd6-03f8-48d0-9b95-10ac8c9672df" providerId="ADAL" clId="{19594227-B7F2-446E-8041-A759644E41BA}" dt="2020-09-11T20:06:20.733" v="0"/>
        <pc:sldMkLst>
          <pc:docMk/>
          <pc:sldMk cId="1361676934" sldId="278"/>
        </pc:sldMkLst>
        <pc:inkChg chg="add">
          <ac:chgData name="Chad Vidden" userId="fa919fd6-03f8-48d0-9b95-10ac8c9672df" providerId="ADAL" clId="{19594227-B7F2-446E-8041-A759644E41BA}" dt="2020-09-11T20:06:20.733" v="0"/>
          <ac:inkMkLst>
            <pc:docMk/>
            <pc:sldMk cId="1361676934" sldId="278"/>
            <ac:inkMk id="4" creationId="{0A8DC23D-AF72-4E2C-81E2-8A952B08012F}"/>
          </ac:inkMkLst>
        </pc:inkChg>
      </pc:sldChg>
      <pc:sldChg chg="addSp">
        <pc:chgData name="Chad Vidden" userId="fa919fd6-03f8-48d0-9b95-10ac8c9672df" providerId="ADAL" clId="{19594227-B7F2-446E-8041-A759644E41BA}" dt="2020-09-11T20:06:20.733" v="0"/>
        <pc:sldMkLst>
          <pc:docMk/>
          <pc:sldMk cId="1268571163" sldId="279"/>
        </pc:sldMkLst>
        <pc:inkChg chg="add">
          <ac:chgData name="Chad Vidden" userId="fa919fd6-03f8-48d0-9b95-10ac8c9672df" providerId="ADAL" clId="{19594227-B7F2-446E-8041-A759644E41BA}" dt="2020-09-11T20:06:20.733" v="0"/>
          <ac:inkMkLst>
            <pc:docMk/>
            <pc:sldMk cId="1268571163" sldId="279"/>
            <ac:inkMk id="4" creationId="{F536D799-6C2C-4820-8173-825B4501F41A}"/>
          </ac:inkMkLst>
        </pc:inkChg>
      </pc:sldChg>
    </pc:docChg>
  </pc:docChgLst>
  <pc:docChgLst>
    <pc:chgData name="Chad Vidden" userId="S::cvidden@uwlax.edu::fa919fd6-03f8-48d0-9b95-10ac8c9672df" providerId="AD" clId="Web-{8A0358CF-E1BE-527F-FC68-E9D0449414A9}"/>
    <pc:docChg chg="addSld delSld modSld">
      <pc:chgData name="Chad Vidden" userId="S::cvidden@uwlax.edu::fa919fd6-03f8-48d0-9b95-10ac8c9672df" providerId="AD" clId="Web-{8A0358CF-E1BE-527F-FC68-E9D0449414A9}" dt="2020-09-28T01:11:35.481" v="454"/>
      <pc:docMkLst>
        <pc:docMk/>
      </pc:docMkLst>
      <pc:sldChg chg="modSp">
        <pc:chgData name="Chad Vidden" userId="S::cvidden@uwlax.edu::fa919fd6-03f8-48d0-9b95-10ac8c9672df" providerId="AD" clId="Web-{8A0358CF-E1BE-527F-FC68-E9D0449414A9}" dt="2020-09-27T01:53:29.900" v="3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8A0358CF-E1BE-527F-FC68-E9D0449414A9}" dt="2020-09-27T01:53:29.900" v="31" actId="20577"/>
          <ac:spMkLst>
            <pc:docMk/>
            <pc:sldMk cId="3637318454" sldId="257"/>
            <ac:spMk id="2" creationId="{2E65DF66-721C-49F8-8A3B-ECA7E094359C}"/>
          </ac:spMkLst>
        </pc:spChg>
      </pc:sldChg>
      <pc:sldChg chg="modSp">
        <pc:chgData name="Chad Vidden" userId="S::cvidden@uwlax.edu::fa919fd6-03f8-48d0-9b95-10ac8c9672df" providerId="AD" clId="Web-{8A0358CF-E1BE-527F-FC68-E9D0449414A9}" dt="2020-09-28T01:03:37.871" v="47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8A0358CF-E1BE-527F-FC68-E9D0449414A9}" dt="2020-09-28T01:03:37.871" v="47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">
        <pc:chgData name="Chad Vidden" userId="S::cvidden@uwlax.edu::fa919fd6-03f8-48d0-9b95-10ac8c9672df" providerId="AD" clId="Web-{8A0358CF-E1BE-527F-FC68-E9D0449414A9}" dt="2020-09-28T01:03:33.856" v="44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8A0358CF-E1BE-527F-FC68-E9D0449414A9}" dt="2020-09-28T01:03:33.856" v="44" actId="20577"/>
          <ac:spMkLst>
            <pc:docMk/>
            <pc:sldMk cId="2349933283" sldId="269"/>
            <ac:spMk id="2" creationId="{48B2C0D7-B8F7-4D2E-8918-DF67C9DF9340}"/>
          </ac:spMkLst>
        </pc:spChg>
      </pc:sldChg>
      <pc:sldChg chg="del">
        <pc:chgData name="Chad Vidden" userId="S::cvidden@uwlax.edu::fa919fd6-03f8-48d0-9b95-10ac8c9672df" providerId="AD" clId="Web-{8A0358CF-E1BE-527F-FC68-E9D0449414A9}" dt="2020-09-28T01:03:29.918" v="42"/>
        <pc:sldMkLst>
          <pc:docMk/>
          <pc:sldMk cId="1465372884" sldId="270"/>
        </pc:sldMkLst>
      </pc:sldChg>
      <pc:sldChg chg="del">
        <pc:chgData name="Chad Vidden" userId="S::cvidden@uwlax.edu::fa919fd6-03f8-48d0-9b95-10ac8c9672df" providerId="AD" clId="Web-{8A0358CF-E1BE-527F-FC68-E9D0449414A9}" dt="2020-09-28T01:03:29.918" v="41"/>
        <pc:sldMkLst>
          <pc:docMk/>
          <pc:sldMk cId="1301453957" sldId="271"/>
        </pc:sldMkLst>
      </pc:sldChg>
      <pc:sldChg chg="del">
        <pc:chgData name="Chad Vidden" userId="S::cvidden@uwlax.edu::fa919fd6-03f8-48d0-9b95-10ac8c9672df" providerId="AD" clId="Web-{8A0358CF-E1BE-527F-FC68-E9D0449414A9}" dt="2020-09-28T01:03:29.918" v="43"/>
        <pc:sldMkLst>
          <pc:docMk/>
          <pc:sldMk cId="1138616970" sldId="272"/>
        </pc:sldMkLst>
      </pc:sldChg>
      <pc:sldChg chg="del">
        <pc:chgData name="Chad Vidden" userId="S::cvidden@uwlax.edu::fa919fd6-03f8-48d0-9b95-10ac8c9672df" providerId="AD" clId="Web-{8A0358CF-E1BE-527F-FC68-E9D0449414A9}" dt="2020-09-28T01:03:29.918" v="40"/>
        <pc:sldMkLst>
          <pc:docMk/>
          <pc:sldMk cId="3626852132" sldId="273"/>
        </pc:sldMkLst>
      </pc:sldChg>
      <pc:sldChg chg="del">
        <pc:chgData name="Chad Vidden" userId="S::cvidden@uwlax.edu::fa919fd6-03f8-48d0-9b95-10ac8c9672df" providerId="AD" clId="Web-{8A0358CF-E1BE-527F-FC68-E9D0449414A9}" dt="2020-09-28T01:03:29.918" v="39"/>
        <pc:sldMkLst>
          <pc:docMk/>
          <pc:sldMk cId="266850971" sldId="274"/>
        </pc:sldMkLst>
      </pc:sldChg>
      <pc:sldChg chg="del">
        <pc:chgData name="Chad Vidden" userId="S::cvidden@uwlax.edu::fa919fd6-03f8-48d0-9b95-10ac8c9672df" providerId="AD" clId="Web-{8A0358CF-E1BE-527F-FC68-E9D0449414A9}" dt="2020-09-28T01:03:29.918" v="38"/>
        <pc:sldMkLst>
          <pc:docMk/>
          <pc:sldMk cId="668018774" sldId="275"/>
        </pc:sldMkLst>
      </pc:sldChg>
      <pc:sldChg chg="modSp">
        <pc:chgData name="Chad Vidden" userId="S::cvidden@uwlax.edu::fa919fd6-03f8-48d0-9b95-10ac8c9672df" providerId="AD" clId="Web-{8A0358CF-E1BE-527F-FC68-E9D0449414A9}" dt="2020-09-28T01:03:21.449" v="35" actId="20577"/>
        <pc:sldMkLst>
          <pc:docMk/>
          <pc:sldMk cId="3535841255" sldId="276"/>
        </pc:sldMkLst>
        <pc:spChg chg="mod">
          <ac:chgData name="Chad Vidden" userId="S::cvidden@uwlax.edu::fa919fd6-03f8-48d0-9b95-10ac8c9672df" providerId="AD" clId="Web-{8A0358CF-E1BE-527F-FC68-E9D0449414A9}" dt="2020-09-28T01:03:21.449" v="35" actId="20577"/>
          <ac:spMkLst>
            <pc:docMk/>
            <pc:sldMk cId="3535841255" sldId="276"/>
            <ac:spMk id="2" creationId="{CA451731-004D-47EF-B477-97CEF7BB49D9}"/>
          </ac:spMkLst>
        </pc:spChg>
      </pc:sldChg>
      <pc:sldChg chg="modSp new modNotes">
        <pc:chgData name="Chad Vidden" userId="S::cvidden@uwlax.edu::fa919fd6-03f8-48d0-9b95-10ac8c9672df" providerId="AD" clId="Web-{8A0358CF-E1BE-527F-FC68-E9D0449414A9}" dt="2020-09-28T01:05:02.090" v="127"/>
        <pc:sldMkLst>
          <pc:docMk/>
          <pc:sldMk cId="2634695121" sldId="277"/>
        </pc:sldMkLst>
        <pc:spChg chg="mod">
          <ac:chgData name="Chad Vidden" userId="S::cvidden@uwlax.edu::fa919fd6-03f8-48d0-9b95-10ac8c9672df" providerId="AD" clId="Web-{8A0358CF-E1BE-527F-FC68-E9D0449414A9}" dt="2020-09-28T01:04:34.027" v="74" actId="20577"/>
          <ac:spMkLst>
            <pc:docMk/>
            <pc:sldMk cId="2634695121" sldId="277"/>
            <ac:spMk id="2" creationId="{CAE498EC-05B9-4D4B-98A2-A0109E43182A}"/>
          </ac:spMkLst>
        </pc:spChg>
      </pc:sldChg>
      <pc:sldChg chg="modSp new modNotes">
        <pc:chgData name="Chad Vidden" userId="S::cvidden@uwlax.edu::fa919fd6-03f8-48d0-9b95-10ac8c9672df" providerId="AD" clId="Web-{8A0358CF-E1BE-527F-FC68-E9D0449414A9}" dt="2020-09-28T01:05:31.886" v="175"/>
        <pc:sldMkLst>
          <pc:docMk/>
          <pc:sldMk cId="3183600883" sldId="278"/>
        </pc:sldMkLst>
        <pc:spChg chg="mod">
          <ac:chgData name="Chad Vidden" userId="S::cvidden@uwlax.edu::fa919fd6-03f8-48d0-9b95-10ac8c9672df" providerId="AD" clId="Web-{8A0358CF-E1BE-527F-FC68-E9D0449414A9}" dt="2020-09-28T01:05:22.293" v="141" actId="20577"/>
          <ac:spMkLst>
            <pc:docMk/>
            <pc:sldMk cId="3183600883" sldId="278"/>
            <ac:spMk id="2" creationId="{905969BB-1077-4475-A99E-7CCDC67BB37E}"/>
          </ac:spMkLst>
        </pc:spChg>
      </pc:sldChg>
      <pc:sldChg chg="modSp new modNotes">
        <pc:chgData name="Chad Vidden" userId="S::cvidden@uwlax.edu::fa919fd6-03f8-48d0-9b95-10ac8c9672df" providerId="AD" clId="Web-{8A0358CF-E1BE-527F-FC68-E9D0449414A9}" dt="2020-09-28T01:07:30.902" v="349"/>
        <pc:sldMkLst>
          <pc:docMk/>
          <pc:sldMk cId="388290045" sldId="279"/>
        </pc:sldMkLst>
        <pc:spChg chg="mod">
          <ac:chgData name="Chad Vidden" userId="S::cvidden@uwlax.edu::fa919fd6-03f8-48d0-9b95-10ac8c9672df" providerId="AD" clId="Web-{8A0358CF-E1BE-527F-FC68-E9D0449414A9}" dt="2020-09-28T01:05:44.246" v="197" actId="20577"/>
          <ac:spMkLst>
            <pc:docMk/>
            <pc:sldMk cId="388290045" sldId="279"/>
            <ac:spMk id="2" creationId="{62E3942B-AD06-4B07-9E79-0422402C4797}"/>
          </ac:spMkLst>
        </pc:spChg>
      </pc:sldChg>
      <pc:sldChg chg="modSp new modNotes">
        <pc:chgData name="Chad Vidden" userId="S::cvidden@uwlax.edu::fa919fd6-03f8-48d0-9b95-10ac8c9672df" providerId="AD" clId="Web-{8A0358CF-E1BE-527F-FC68-E9D0449414A9}" dt="2020-09-28T01:08:10.230" v="374"/>
        <pc:sldMkLst>
          <pc:docMk/>
          <pc:sldMk cId="3564842478" sldId="280"/>
        </pc:sldMkLst>
        <pc:spChg chg="mod">
          <ac:chgData name="Chad Vidden" userId="S::cvidden@uwlax.edu::fa919fd6-03f8-48d0-9b95-10ac8c9672df" providerId="AD" clId="Web-{8A0358CF-E1BE-527F-FC68-E9D0449414A9}" dt="2020-09-28T01:07:52.511" v="351" actId="20577"/>
          <ac:spMkLst>
            <pc:docMk/>
            <pc:sldMk cId="3564842478" sldId="280"/>
            <ac:spMk id="2" creationId="{1304C860-7FDE-4A9A-B460-C0532FB142F3}"/>
          </ac:spMkLst>
        </pc:spChg>
      </pc:sldChg>
      <pc:sldChg chg="modSp new modNotes">
        <pc:chgData name="Chad Vidden" userId="S::cvidden@uwlax.edu::fa919fd6-03f8-48d0-9b95-10ac8c9672df" providerId="AD" clId="Web-{8A0358CF-E1BE-527F-FC68-E9D0449414A9}" dt="2020-09-28T01:11:35.481" v="454"/>
        <pc:sldMkLst>
          <pc:docMk/>
          <pc:sldMk cId="254579458" sldId="281"/>
        </pc:sldMkLst>
        <pc:spChg chg="mod">
          <ac:chgData name="Chad Vidden" userId="S::cvidden@uwlax.edu::fa919fd6-03f8-48d0-9b95-10ac8c9672df" providerId="AD" clId="Web-{8A0358CF-E1BE-527F-FC68-E9D0449414A9}" dt="2020-09-28T01:08:41.184" v="392" actId="20577"/>
          <ac:spMkLst>
            <pc:docMk/>
            <pc:sldMk cId="254579458" sldId="281"/>
            <ac:spMk id="2" creationId="{8EC73BBC-7E55-4E7F-8F05-0A52A4E718E3}"/>
          </ac:spMkLst>
        </pc:spChg>
      </pc:sldChg>
    </pc:docChg>
  </pc:docChgLst>
  <pc:docChgLst>
    <pc:chgData name="Chad Vidden" userId="S::cvidden@uwlax.edu::fa919fd6-03f8-48d0-9b95-10ac8c9672df" providerId="AD" clId="Web-{1BB16A53-D591-E7BF-FABF-5CB162D6ECEA}"/>
    <pc:docChg chg="addSld delSld modSld">
      <pc:chgData name="Chad Vidden" userId="S::cvidden@uwlax.edu::fa919fd6-03f8-48d0-9b95-10ac8c9672df" providerId="AD" clId="Web-{1BB16A53-D591-E7BF-FABF-5CB162D6ECEA}" dt="2020-09-27T01:51:01.798" v="366"/>
      <pc:docMkLst>
        <pc:docMk/>
      </pc:docMkLst>
      <pc:sldChg chg="delSp modSp">
        <pc:chgData name="Chad Vidden" userId="S::cvidden@uwlax.edu::fa919fd6-03f8-48d0-9b95-10ac8c9672df" providerId="AD" clId="Web-{1BB16A53-D591-E7BF-FABF-5CB162D6ECEA}" dt="2020-09-27T01:24:04.416" v="3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1BB16A53-D591-E7BF-FABF-5CB162D6ECEA}" dt="2020-09-27T01:23:46.446" v="1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1BB16A53-D591-E7BF-FABF-5CB162D6ECEA}" dt="2020-09-27T01:24:04.416" v="34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1BB16A53-D591-E7BF-FABF-5CB162D6ECEA}" dt="2020-09-27T01:23:09.134" v="0"/>
          <ac:inkMkLst>
            <pc:docMk/>
            <pc:sldMk cId="3637318454" sldId="257"/>
            <ac:inkMk id="5" creationId="{F0EEB0CE-F876-4323-86FE-993DB9C0814F}"/>
          </ac:inkMkLst>
        </pc:inkChg>
      </pc:sldChg>
      <pc:sldChg chg="delSp modSp add del">
        <pc:chgData name="Chad Vidden" userId="S::cvidden@uwlax.edu::fa919fd6-03f8-48d0-9b95-10ac8c9672df" providerId="AD" clId="Web-{1BB16A53-D591-E7BF-FABF-5CB162D6ECEA}" dt="2020-09-27T01:50:47.876" v="363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1BB16A53-D591-E7BF-FABF-5CB162D6ECEA}" dt="2020-09-27T01:50:47.876" v="363" actId="20577"/>
          <ac:spMkLst>
            <pc:docMk/>
            <pc:sldMk cId="541778303" sldId="263"/>
            <ac:spMk id="2" creationId="{CA451731-004D-47EF-B477-97CEF7BB49D9}"/>
          </ac:spMkLst>
        </pc:spChg>
        <pc:inkChg chg="del">
          <ac:chgData name="Chad Vidden" userId="S::cvidden@uwlax.edu::fa919fd6-03f8-48d0-9b95-10ac8c9672df" providerId="AD" clId="Web-{1BB16A53-D591-E7BF-FABF-5CB162D6ECEA}" dt="2020-09-27T01:23:27.259" v="5"/>
          <ac:inkMkLst>
            <pc:docMk/>
            <pc:sldMk cId="541778303" sldId="263"/>
            <ac:inkMk id="4" creationId="{4BFAF3E3-F33E-43A2-91D8-BA62A8FE5EED}"/>
          </ac:inkMkLst>
        </pc:inkChg>
      </pc:sldChg>
      <pc:sldChg chg="delSp modSp">
        <pc:chgData name="Chad Vidden" userId="S::cvidden@uwlax.edu::fa919fd6-03f8-48d0-9b95-10ac8c9672df" providerId="AD" clId="Web-{1BB16A53-D591-E7BF-FABF-5CB162D6ECEA}" dt="2020-09-27T01:50:42.580" v="359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1BB16A53-D591-E7BF-FABF-5CB162D6ECEA}" dt="2020-09-27T01:32:56.289" v="306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1BB16A53-D591-E7BF-FABF-5CB162D6ECEA}" dt="2020-09-27T01:50:42.580" v="359" actId="20577"/>
          <ac:spMkLst>
            <pc:docMk/>
            <pc:sldMk cId="2349933283" sldId="269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1BB16A53-D591-E7BF-FABF-5CB162D6ECEA}" dt="2020-09-27T01:23:31.102" v="6"/>
          <ac:inkMkLst>
            <pc:docMk/>
            <pc:sldMk cId="2349933283" sldId="269"/>
            <ac:inkMk id="4" creationId="{06E5A99A-9DF8-4222-95D2-6DAD6A6EF4B4}"/>
          </ac:inkMkLst>
        </pc:inkChg>
      </pc:sldChg>
      <pc:sldChg chg="modSp new modNotes">
        <pc:chgData name="Chad Vidden" userId="S::cvidden@uwlax.edu::fa919fd6-03f8-48d0-9b95-10ac8c9672df" providerId="AD" clId="Web-{1BB16A53-D591-E7BF-FABF-5CB162D6ECEA}" dt="2020-09-27T01:30:55.446" v="214" actId="20577"/>
        <pc:sldMkLst>
          <pc:docMk/>
          <pc:sldMk cId="1465372884" sldId="270"/>
        </pc:sldMkLst>
        <pc:spChg chg="mod">
          <ac:chgData name="Chad Vidden" userId="S::cvidden@uwlax.edu::fa919fd6-03f8-48d0-9b95-10ac8c9672df" providerId="AD" clId="Web-{1BB16A53-D591-E7BF-FABF-5CB162D6ECEA}" dt="2020-09-27T01:30:55.446" v="214" actId="20577"/>
          <ac:spMkLst>
            <pc:docMk/>
            <pc:sldMk cId="1465372884" sldId="270"/>
            <ac:spMk id="2" creationId="{FC9D5E15-E1E8-462B-8E1D-E31527CBCD98}"/>
          </ac:spMkLst>
        </pc:spChg>
      </pc:sldChg>
      <pc:sldChg chg="del">
        <pc:chgData name="Chad Vidden" userId="S::cvidden@uwlax.edu::fa919fd6-03f8-48d0-9b95-10ac8c9672df" providerId="AD" clId="Web-{1BB16A53-D591-E7BF-FABF-5CB162D6ECEA}" dt="2020-09-27T01:23:12.759" v="2"/>
        <pc:sldMkLst>
          <pc:docMk/>
          <pc:sldMk cId="4148535795" sldId="270"/>
        </pc:sldMkLst>
      </pc:sldChg>
      <pc:sldChg chg="del">
        <pc:chgData name="Chad Vidden" userId="S::cvidden@uwlax.edu::fa919fd6-03f8-48d0-9b95-10ac8c9672df" providerId="AD" clId="Web-{1BB16A53-D591-E7BF-FABF-5CB162D6ECEA}" dt="2020-09-27T01:23:12.743" v="1"/>
        <pc:sldMkLst>
          <pc:docMk/>
          <pc:sldMk cId="1219562122" sldId="271"/>
        </pc:sldMkLst>
      </pc:sldChg>
      <pc:sldChg chg="modSp new">
        <pc:chgData name="Chad Vidden" userId="S::cvidden@uwlax.edu::fa919fd6-03f8-48d0-9b95-10ac8c9672df" providerId="AD" clId="Web-{1BB16A53-D591-E7BF-FABF-5CB162D6ECEA}" dt="2020-09-27T01:28:58.180" v="114" actId="20577"/>
        <pc:sldMkLst>
          <pc:docMk/>
          <pc:sldMk cId="1301453957" sldId="271"/>
        </pc:sldMkLst>
        <pc:spChg chg="mod">
          <ac:chgData name="Chad Vidden" userId="S::cvidden@uwlax.edu::fa919fd6-03f8-48d0-9b95-10ac8c9672df" providerId="AD" clId="Web-{1BB16A53-D591-E7BF-FABF-5CB162D6ECEA}" dt="2020-09-27T01:28:58.180" v="114" actId="20577"/>
          <ac:spMkLst>
            <pc:docMk/>
            <pc:sldMk cId="1301453957" sldId="271"/>
            <ac:spMk id="2" creationId="{EB00077D-2DC3-4FEF-8474-4A4380ABF36D}"/>
          </ac:spMkLst>
        </pc:spChg>
      </pc:sldChg>
      <pc:sldChg chg="modSp new modNotes">
        <pc:chgData name="Chad Vidden" userId="S::cvidden@uwlax.edu::fa919fd6-03f8-48d0-9b95-10ac8c9672df" providerId="AD" clId="Web-{1BB16A53-D591-E7BF-FABF-5CB162D6ECEA}" dt="2020-09-27T01:30:49.696" v="213"/>
        <pc:sldMkLst>
          <pc:docMk/>
          <pc:sldMk cId="1138616970" sldId="272"/>
        </pc:sldMkLst>
        <pc:spChg chg="mod">
          <ac:chgData name="Chad Vidden" userId="S::cvidden@uwlax.edu::fa919fd6-03f8-48d0-9b95-10ac8c9672df" providerId="AD" clId="Web-{1BB16A53-D591-E7BF-FABF-5CB162D6ECEA}" dt="2020-09-27T01:30:33.649" v="190" actId="20577"/>
          <ac:spMkLst>
            <pc:docMk/>
            <pc:sldMk cId="1138616970" sldId="272"/>
            <ac:spMk id="2" creationId="{0A25F21C-C10E-4D03-80B1-712C60EF038F}"/>
          </ac:spMkLst>
        </pc:spChg>
      </pc:sldChg>
      <pc:sldChg chg="modSp new modNotes">
        <pc:chgData name="Chad Vidden" userId="S::cvidden@uwlax.edu::fa919fd6-03f8-48d0-9b95-10ac8c9672df" providerId="AD" clId="Web-{1BB16A53-D591-E7BF-FABF-5CB162D6ECEA}" dt="2020-09-27T01:31:26.118" v="238"/>
        <pc:sldMkLst>
          <pc:docMk/>
          <pc:sldMk cId="3626852132" sldId="273"/>
        </pc:sldMkLst>
        <pc:spChg chg="mod">
          <ac:chgData name="Chad Vidden" userId="S::cvidden@uwlax.edu::fa919fd6-03f8-48d0-9b95-10ac8c9672df" providerId="AD" clId="Web-{1BB16A53-D591-E7BF-FABF-5CB162D6ECEA}" dt="2020-09-27T01:31:08.696" v="222" actId="20577"/>
          <ac:spMkLst>
            <pc:docMk/>
            <pc:sldMk cId="3626852132" sldId="273"/>
            <ac:spMk id="2" creationId="{E1D10E2F-0ED6-4EAD-809B-61AB16B5975F}"/>
          </ac:spMkLst>
        </pc:spChg>
      </pc:sldChg>
      <pc:sldChg chg="modSp new modNotes">
        <pc:chgData name="Chad Vidden" userId="S::cvidden@uwlax.edu::fa919fd6-03f8-48d0-9b95-10ac8c9672df" providerId="AD" clId="Web-{1BB16A53-D591-E7BF-FABF-5CB162D6ECEA}" dt="2020-09-27T01:32:01.586" v="267"/>
        <pc:sldMkLst>
          <pc:docMk/>
          <pc:sldMk cId="266850971" sldId="274"/>
        </pc:sldMkLst>
        <pc:spChg chg="mod">
          <ac:chgData name="Chad Vidden" userId="S::cvidden@uwlax.edu::fa919fd6-03f8-48d0-9b95-10ac8c9672df" providerId="AD" clId="Web-{1BB16A53-D591-E7BF-FABF-5CB162D6ECEA}" dt="2020-09-27T01:31:33.071" v="254" actId="20577"/>
          <ac:spMkLst>
            <pc:docMk/>
            <pc:sldMk cId="266850971" sldId="274"/>
            <ac:spMk id="2" creationId="{4BB9A6D6-DAD6-4369-83AF-F8F1F0DE05D5}"/>
          </ac:spMkLst>
        </pc:spChg>
      </pc:sldChg>
      <pc:sldChg chg="modSp new modNotes">
        <pc:chgData name="Chad Vidden" userId="S::cvidden@uwlax.edu::fa919fd6-03f8-48d0-9b95-10ac8c9672df" providerId="AD" clId="Web-{1BB16A53-D591-E7BF-FABF-5CB162D6ECEA}" dt="2020-09-27T01:32:52.414" v="301"/>
        <pc:sldMkLst>
          <pc:docMk/>
          <pc:sldMk cId="668018774" sldId="275"/>
        </pc:sldMkLst>
        <pc:spChg chg="mod">
          <ac:chgData name="Chad Vidden" userId="S::cvidden@uwlax.edu::fa919fd6-03f8-48d0-9b95-10ac8c9672df" providerId="AD" clId="Web-{1BB16A53-D591-E7BF-FABF-5CB162D6ECEA}" dt="2020-09-27T01:32:30.696" v="275" actId="20577"/>
          <ac:spMkLst>
            <pc:docMk/>
            <pc:sldMk cId="668018774" sldId="275"/>
            <ac:spMk id="2" creationId="{DD1DA7B4-EC25-4FE5-A483-F11A98CE6B93}"/>
          </ac:spMkLst>
        </pc:spChg>
      </pc:sldChg>
      <pc:sldChg chg="add replId">
        <pc:chgData name="Chad Vidden" userId="S::cvidden@uwlax.edu::fa919fd6-03f8-48d0-9b95-10ac8c9672df" providerId="AD" clId="Web-{1BB16A53-D591-E7BF-FABF-5CB162D6ECEA}" dt="2020-09-27T01:51:01.798" v="366"/>
        <pc:sldMkLst>
          <pc:docMk/>
          <pc:sldMk cId="3535841255" sldId="276"/>
        </pc:sldMkLst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1T14:00:53.6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13201 12264 12 0,'-4'3'6'0,"4"-6"-2"0,0 3 6 16,4-7-10-16,-4 1 1 15,0 0-1-15,0-3 0 16,3-1 0-16,1 4 0 15,0 0 1-15,3-13 1 16,3-3 0-16,4-6 1 0,4-4 0 16,3-2 0-16,4-4 0 15,3-3 0-15,0 7-2 16,0-4 1-16,-3-6-2 16,3 7 1-16,-10-1-1 15,-4 7 0-15,-3 2 0 16,-1 4 0-16,-3 0-1 15,0 3 1-15,-3 4-1 16,-1 5 0-16,-3 0 0 16,4 4 1-16,-4 9-1 15,0 3 1-15,4 3-1 16,-4 10 1-16,3 9 0 16,-3 7 0-16,4 5 0 15,-4 10 0-15,7 3 0 16,-4 4 0-16,1 8 0 15,-1-8 0-15,-3-1-1 16,-3 0 1-16,-1 1 0 0,4-7 0 16,-3-10 0-16,3-8 0 15,-4-8 0-15,1-2 0 16,-1-3 1-16,1-3 0 16,-1-7 0-16,-3-6 0 15,-4-10 0-15,-3-5 1 16,-3-4-2-16,-5-3 1 15,1 3-1-15,-7 0 1 16,3 1-2-16,-3 2 1 16,0-6 0-16,0 9 0 15,-4-2 0-15,0 5 0 0,0 1-1 16,4 3 1-16,4-1 0 16,2 4 1-16,5 3-1 15,-1 0 1-15,7-3-1 16,1 3 0-16,3 0 0 15,0 0 1-15,7 3 0 16,0-3 1-16,7-3-1 16,7-3 0-16,7-4 1 15,7-2 0-15,8-1-1 16,9-2 1-16,12-4-1 16,-1-3 0-16,1 3-1 15,6-6 0-15,-3-3-1 16,-3 6 1-16,-4 0-1 15,-4 3 0-15,-3 6 0 16,-7 1 1-16,-8 2-2 16,-2 1 1-16,-5 6 0 15,-6 0 0-15,-7 3 0 0,-8 9 0 16,-10 7-1 0,-7 3 1-16,-14 6 0 0,-11 0 0 15,-10-6 1-15,-4 0 0 16,-14-4 0-16,-11-2 0 15,-7-1 0-15,-10-2 1 16,10 2 0-16,1 7 1 16,3 3-2-16,-1 3 1 0,8-3 0 15,7 6 0-15,11 4 0 16,3 2 0-16,7-3-1 16,7-5 0-16,8-5 0 15,2-5 1-15,5-3-1 16,-1-1 0-16,7-5-8 15,-3-1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18:57:19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1 689 768,'30'0'507,"0"-1"1,0-2-1,-1 0 0,16-5-507,7-1 232,447-41 1232,-1 23-1308,70-4-944,-263 11 491,343-34-46,95-65 1239,-347 29 917,69-40-1813,-229 62 320,-229 66-313,101-28 44,15 3-51,-89 20-37,0 3 0,1 1 0,-1 1 0,1 2-1,28 3 38,-45 0-37,-1 1 0,0 0 0,0 1 0,0 1 0,-1 0 0,0 2 0,0 0 0,-1 0 0,0 1 0,0 1 0,-1 1 0,0 0 0,7 8 37,16 19-124,-2 1 0,-1 2 0,25 41 124,56 90 43,-8 5 0,57 135-43,-125-225 81,25 85-81,18 96 65,-67-215-62,36 142 405,11 39 625,-43-177-788,2-1 0,2 0 0,4 0-245,-24-50 110,0-1-1,0 1-1,0-1 0,-1 0 1,0 1-1,0-1 0,-1 1 1,1 2-109,-2-7 8,0 1 0,0-1 0,0 0 1,0 0-1,0 1 0,0-1 0,-1 0 0,1 0 1,0 1-1,-1-1 0,1 0 0,-1 0 1,1 0-1,-1 0 0,0 0 0,1 0 1,-1 0-1,0 0 0,0 0 0,0 0 0,0 0 1,0 0-1,0 0 0,0-1 0,0 1 1,0 0-1,0-1 0,0 1 0,0-1 0,-1 1 1,1-1-1,0 1 0,0-1 0,-1 0 1,1 0-1,0 0 0,-1 0-8,-60 9 47,-1-4 0,0-2 1,-21-3-48,72 0-14,-148-1-9,-134 1 3,-1068 64-194,1123-51 215,-398 14-321,-10-28 320,412-8-960,14 4-85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18:57:20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1664,'8'4'345,"-1"0"0,0 0 0,0 0 0,-1 0 0,6 6-345,-7-6 207,1 1 0,-1-1 0,1-1 1,0 1-1,0-1 0,0 0 0,0 0 1,1-1-1,-1 1 0,1-1-207,168 26-498,53 10-497,178 42-413,-282-59 2032,2-4 0,10-6-624,255 3 1568,96-31-165,-209 2-1036,228 11-68,154 34-192,-515-25 247,-1-6 0,1-6 0,-1-6 0,0-7 0,112-32-354,102-26 1294,-245 59-1216,1 6 1,20 4-79,-69 5-277,0-2 277,-64 6 6,0-1 1,0 1 0,0 0 0,1 0 0,-1 0-1,0 0 1,0 0 0,0 1 0,0-1 0,0 0-1,0 0 1,0 1 0,0-1 0,0 1-1,-1-1 1,1 0 0,0 1 0,0 0 0,0-1-1,0 1 1,-1 0 0,1 0-7,0-1 107,-18 1-1281,16 8-84,-2 12-150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18:57:23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2176,'2'2'1646,"-1"-1"-1422,1 0-1,-1 0 1,1 0 0,-1 0 0,1 0 0,-1 0 0,0 0 0,0 0-1,1 1 1,-1-1 0,0 1 0,0-1 0,0 1 0,-1-1 0,1 1-1,0-1 1,0 1 0,-1 0 0,1-1 0,-1 1 0,0 0 0,1 0 0,-1-1-1,0 1-223,2 18 361,3 15 38,-2 0 0,-1 0 0,-2 4-399,-6 356-1131,9-357-1045,0-29 875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18:57:23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41 3456,'0'-1'119,"-1"1"0,1-1-1,-1 0 1,1 0 0,-1 1 0,1-1 0,-1 0 0,1 0-1,0 0 1,0 0 0,-1 0 0,1 0 0,0 0 0,0 1-1,0-1 1,0 0 0,0 0 0,0 0 0,0 0 0,1 0-1,-1 0-118,1-11 4331,29 11-2837,36-4-257,-51 3-1077,-1 1 0,1 0 0,0 1 0,-1 1 0,1 0 0,12 3-160,-10 0 141,0-1-1,0 0 1,0-1 0,0-1 0,10 0-141,-5-2 44,-17 1-59,0 0-1,-1 0 1,1 0-1,-1-1 1,1 0-1,0 0 1,1 0 15,-6 1-4,0-1 1,0 1 0,1 0-1,-1 0 1,0 0-1,0 0 1,1 0-1,-1 0 1,0-1-1,0 1 1,1 0-1,-1 0 1,0 0 0,0 0-1,1 0 1,-1 0-1,0 0 1,1 0-1,-1 0 1,0 1-1,0-1 1,1 0-1,-1 0 1,0 0 0,0 0-1,1 0 1,-1 0-1,0 0 1,0 1-1,0-1 1,1 0-1,-1 0 1,0 0 0,0 0-1,0 1 1,1-1-1,-1 0 1,0 0-1,0 1 1,0-1-1,0 0 1,0 0-1,0 1 1,1-1 0,-1 0-1,0 0 1,0 1-1,0-1 1,0 0-1,0 0 1,0 1-1,0-1 1,0 0-1,0 1 1,0-1 0,0 0-1,0 0 1,-1 1-1,1-1 1,0 0-1,0 0 1,0 1-1,0-1 1,0 0 3,-8 21-373,7-19 327,-12 33-421,7-19 146,-1-1 1,0 1-1,-7 9 321,4-10-194,1 1 0,1 0 1,0 0-1,1 1 1,1 0-1,-2 6 194,7-18-21,0 0-1,0 0 0,1 0 1,0 0-1,-1 1 0,2-1 1,-1 0-1,1 0 1,-1 0-1,1 0 0,1 1 22,-1-3 1,1 1 0,-1-1 0,1 0-1,0 0 1,0 0 0,0 0 0,0 0 0,0 0-1,1 0 1,-1-1 0,1 1 0,0-1 0,0 0-1,0 0 1,0 0 0,3 2-1,30 9 122,-30-11-92,1 0-1,-1 0 0,0 1 1,0-1-1,0 1 0,4 3-29,-9-5 7,1 0-1,-1 1 1,0-1 0,0 0-1,1 1 1,-1-1-1,0 0 1,0 1 0,0-1-1,-1 1 1,1 0-1,0-1 1,0 1-1,-1 0 1,1 0 0,-1-1-1,0 1 1,0 0-1,1 0 1,-1-1-1,0 1 1,0 0 0,0 0-1,-1 0 1,1-1-1,-1 2-6,-1 6-4,-1 0-1,0-1 1,0 0-1,-1 1 1,0-1-1,0 0 1,-1-1-1,0 1 1,0-1-1,-1 0 1,0 0-1,-4 2 5,-2 3-453,0-2 0,0 1 0,-1-2-1,-1 0 1,0 0 0,-8 3 453,-9 0-1429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18:57:24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 2816,'13'-4'843,"-7"3"1054,-8 9-402,-2 2-1378,-26 82-32,29-88-63,0 0 1,0 0-1,1 0 0,-1 0 0,1 0 0,0 0 1,0 0-1,0-1 0,1 1 0,-1 0 1,1 0-1,0 0 0,0 0 0,1 0 0,-1-1 1,1 1-1,-1-1 0,1 1-22,-1-2 20,0-1-1,0 1 1,0 0 0,0-1-1,0 1 1,1-1 0,-1 1-1,0-1 1,1 0 0,-1 1-1,1-1 1,0 0 0,-1 0-1,1 0 1,0 0 0,-1-1-1,1 1 1,0 0 0,0-1-1,0 1 1,0-1 0,0 1-1,0-1 1,-1 0 0,1 0-1,0 0 1,0 0-1,0 0 1,0-1 0,0 1-1,0 0 1,0-1 0,0 1-1,-1-1 1,3-1-20,22-6 788,-23 8-700,-1-1-1,1 1 1,0-1 0,-1 0-1,0 1 1,1-1 0,-1 0-1,1-1 1,-1 1 0,0 0-1,0-1 1,0 1-1,0-1 1,0 0 0,0 0-1,0 1 1,0-1 0,-1 0-1,1-1-87,3-4-206,0-1 0,-1 0 0,0 0-1,-1 0 1,1 0 0,-2 0 0,1 0 0,-1-1-1,0 0 1,-1 1 0,0-1 0,0-1 206,-3-13-1408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18:57:24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 3328,'5'8'1664,"-5"-8"-768,0 0 2304,0 0-3072,0 0 128,-5 0 128,-3 0 128,-2 0-640,-6 5 0,-2 2 256,-4 4 128,-4 0-512,0 6 0,5-6-1152,-1 1 128,4-1-128,10 1 128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18:57:25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3584,'0'13'1086,"1"-1"0,0 1 0,1-1 0,3 10-1086,-4-16 71,1 0-1,0 0 1,0 0-1,1-1 1,-1 1-1,1-1 1,1 0-1,-1 0 1,1 0-1,0 0 1,0 0-71,3 2 24,14 12 426,-20-19-423,0 1 0,0-1 0,0 0 0,0 1 0,0-1 1,0 0-1,0 0 0,1 1 0,-1-1 0,0 0 0,0 0 0,0 0 0,0-1 0,0 1 1,1 0-1,-1 0 0,0-1 0,0 1 0,0 0 0,0-1 0,0 1 0,0-1 0,0 1 1,0-1-1,0 0-27,2-1 47,0-1 0,0 0 0,-1 0 0,1 0 0,-1 0 0,0 0 0,1 0 0,-1 0 0,-1-1 0,1 0-47,17-40 471,-12 25-388,9-22-3411,10-38 3328,-21 51-1408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18:57:25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4 108 5376,'-2'14'946,"1"28"121,8-13 2701,-7-29-3750,0 0 1,0 0-1,0 0 0,0 0 0,0 1 1,0-1-1,0 0 0,0 0 1,1 0-1,-1 0 0,0 0 1,0 0-1,0 1 0,0-1 1,0 0-1,0 0 0,0 0 0,1 0 1,-1 0-1,0 0 0,0 0 1,0 0-1,0 0 0,0 0 1,1 0-1,-1 0 0,0 0 0,0 0 1,0 0-1,0 0 0,1 0 1,-1 0-1,0 0 0,0 0 1,0 0-1,0 0 0,0 0 0,1 0 1,-1 0-1,0 0 0,0 0 1,0 0-1,0 0 0,0 0 1,0 0-1,1 0-18,7-9 171,3-10-288,11-31 59,5-11-223,-24 56 204,0 0-1,0-1 0,1 1 1,0 0-1,0 0 0,0 1 1,1-1-1,3-2 78,-7 6-37,1 0-1,-1 0 1,0 0 0,1 1 0,-1-1-1,1 0 1,-1 1 0,1-1 0,-1 1-1,1-1 1,0 1 0,-1 0-1,1 0 1,-1 0 0,1 0 0,0 0-1,-1 0 1,1 0 0,0 0 0,1 1 37,1 0-115,1 1 1,0 0-1,-1 1 1,1-1-1,3 4 115,10 4-282,-14-6 267,1-1-1,-1 1 1,0 0 0,0 0-1,0 0 1,0 0 0,-1 1-1,1 0 1,-1-1-1,-1 1 1,3 4 15,-2-2 21,1 0 0,0 0 0,1-1 0,0 0 0,0 0 0,4 4-21,12 16 119,-20-24-164,0 0 0,0 0 0,0 0 0,1 1-1,-1-1 1,1 0 0,-1-1 0,1 1 0,0 0 0,0 0-1,0-1 1,0 1 0,0-1 0,0 0 0,0 0 0,0 1 0,1-1-1,-1 0 1,0-1 0,1 1 0,-1 0 0,2-1 45,-3 0-52,0 0 0,-1 0 0,1 0 1,-1-1-1,1 1 0,0 0 0,-1 0 0,1-1 1,-1 1-1,1-1 0,-1 1 0,1 0 0,-1-1 1,1 1-1,-1-1 0,1 1 0,-1-1 0,0 0 1,1 1-1,-1-1 0,0 1 0,1-1 1,-1 0-1,0 1 0,0-1 0,0 0 0,1 1 1,-1-1-1,0 1 0,0-1 0,0 0 52,2-7-421,9-18-752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18:57:26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11 3840,'0'1'71,"1"-1"1,-1 1-1,0-1 1,1 1-1,-1-1 1,1 1-1,-1-1 1,1 1-1,-1-1 1,1 0-1,-1 1 1,1-1-1,-1 0 1,1 1-1,-1-1 1,1 0-1,0 0 1,-1 0-1,1 0 1,-1 1 0,1-1-1,0 0 1,-1 0-1,1 0 1,0 0-1,-1 0 1,1 0-72,17-9 386,1 0 2673,-18 9-3043,-1 0 1,0 0 0,1 0-1,-1 0 1,1 0 0,-1 0-1,0 0 1,1 0-1,-1 0 1,1 0 0,-1 0-1,0 0 1,1 0 0,-1 1-1,1-1 1,-1 0 0,0 0-1,1 0 1,-1 1-1,0-1 1,1 0 0,-1 1-1,0-1 1,0 0 0,1 1-1,-1-1 1,0 0 0,0 1-1,1-1 1,-1 0-1,0 1 1,0-1 0,0 1-1,0-1 1,0 1-17,5 18-28,-4-14 114,17 111 828,-4 14-914,5 39 963,-14-137-760,-2 0-1,-2 9-202,-1-40 4,0-1-1,0 0 1,0 1 0,0-1-1,0 1 1,0-1-1,0 1 1,0-1 0,-1 0-1,1 1 1,0-1-1,0 1 1,-1-1-1,1 0 1,0 1 0,0-1-1,-1 0 1,1 1-1,0-1 1,-1 0 0,1 0-1,0 1 1,-1-1-1,1 0 1,-1 0-1,1 1 1,0-1 0,-1 0-1,1 0 1,-1 0-1,1 0 1,-1 0 0,1 0-1,0 0 1,-1 0-1,1 0 1,-1 0-1,1 0 1,-1 0 0,1 0-1,-1 0 1,1 0-1,0 0 1,-1-1-4,-26-7-17,15 4 26,-32-11-8,27 9-2,-1 0 0,0 1 0,-7-1 1,20 6 1,1-1 1,0 0-1,-1 1 1,1 0-1,-1 0 0,1 1 1,0-1-1,-1 1 1,1 0-1,0 0 1,-1 0-1,1 1 1,0-1-1,0 1 1,0 0-1,-1 1-1,4-2 11,-1 0 0,1 0 0,-1 0 0,1 0 0,-1 1-1,1-1 1,0 1 0,0-1 0,0 1 0,0-1 0,0 1 0,0 0 0,0-1 0,0 1 0,1 0 0,-1 0 0,0-1-1,1 1 1,0 0 0,-1 0 0,1 0 0,0 0 0,0 0 0,0-1 0,0 1 0,1 0 0,-1 0 0,0 0 0,1 0-1,-1 0 1,1-1 0,0 2-11,0 0-33,1 0-1,-1 0 0,1 0 1,0 0-1,0-1 0,0 1 1,0 0-1,1-1 1,-1 0-1,1 1 0,-1-1 1,1 0-1,0-1 0,0 1 1,0 0-1,0-1 1,0 1-1,2-1 34,44 8-1418,-13-4-385,-10 4 139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18:57:26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 3968,'25'49'1706,"-25"-48"-1527,1 0-1,-1 0 1,1 0-1,0 0 0,-1 0 1,1 0-1,0 0 0,0 0 1,0 0-1,0-1 0,0 1 1,0 0-1,0-1 0,0 1 1,0 0-1,0-1 0,0 1 1,1-1-1,-1 0 0,0 1 1,0-1-1,0 0 0,1 0 1,-1 0-1,1 0-178,-1 0 235,-18-58 661,16 52-885,-1-1 75,1 0 0,-1 0 0,2-1 1,-1 1-1,1 0 0,0-1 0,0 0-86,0 6 7,1-1 1,0 1-1,-1 0 0,1 0 1,0 0-1,0-1 0,0 1 0,0 0 1,1 0-1,-1 1 0,0-1 1,1 0-1,-1 0 0,1 1 0,0-1 1,0 1-1,0-1 0,-1 1 1,1 0-1,0 0 0,1 0 0,-1 0 1,0 0-1,1 0-7,45-14-1392,-26 10 224,8-3-261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1T14:01:08.0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3020 5205 13 0,'10'3'6'0,"1"0"1"0,-11-3 6 0,7 3-11 16,-3 1 0-16,3 2 0 15,-7 0 1-15,3 7-4 16,4-7 0-16,-7 3 2 16,0 1 1-16,4-1-2 15,3 7 1-15,-7-7-1 16,3-2 0-16,4 8 0 16,4 1 1-16,-4 3 0 15,4 3 0-15,-8-7-1 16,8 7 0-16,-1-3 2 15,1-3 0-15,3-7 1 16,-3-9 1-16,-1 3 2 16,11-12 1-16,-3-13 0 15,3-19 1-15,7-25-2 16,8-15 0-16,9-26-2 16,15-21 1-16,0-4-8 15,11-19 1-15,7 4-13 16,-15 9 1-16</inkml:trace>
  <inkml:trace contextRef="#ctx0" brushRef="#br0" timeOffset="2103.46">3217 7817 26 0,'4'-22'13'0,"3"7"-10"15,-7 8 14-15,3-5-17 16,5-1 1-16,-8-6 0 16,0 4 0-16,0-1-2 0,-11 0 1 15,0 1 0-15,-6-1 0 16,-12 7-1-16,1-1 1 16,-7 4-1-16,-4 0 1 15,0 2 0-15,-10 1 0 16,7 3 0-16,-8 3 0 15,1 4 0-15,-1-1 0 16,1 3 0-16,3 1 1 16,11 6-1-16,0 5 0 0,3-2-1 15,0 6 1 1,-3 10 0-16,3 2 0 0,4-5-2 16,3 5 1-1,1 20 0 1,2-4 0-16,8 7 0 15,4-7 1-15,-4-6-1 16,10-3 1-16,-3 3 0 16,7 0 1-16,7-3-1 15,-7 3 1-15,11 0-1 16,-1 3 1-16,1 0 1 16,17 4 0-16,-7-4 0 15,-3 6 1-15,7-9 1 16,-1-6 0-16,8-3 0 15,7-7 1-15,0-3-2 16,3-3 0-16,0-3-1 16,4-6 1-16,3 0-1 0,4-10 1 15,-3-6-1 1,-4-12 1-16,7-14-2 0,3-8 1 16,4-10-1-16,0-6 1 15,0-10-2-15,3-2 1 16,-3-17-2-16,-3 4 1 31,-15-44-2-31,-14 18 1 16,-10 14-1-16,-7 8 1 15,-18 7-3-15,-4 6 1 16,-17 16-5-16,0 3 0 16,-18 0-4-16,-11-3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18:57:26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1 3200,'5'5'1536,"-36"55"-128,23-43 1536,-10 12-2688,-4 7 128,1 5 128,-5 10 128,0-1-896,0 16 128,4 3 384,1 4 128,0-1-640,3-10 128,1-8-1280,-1-16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18:57:27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5120,'8'31'2560,"41"85"-2304,-27-82 3840,4 9-4096,3-9 0,2 4-384,-4-4 128,-6-3-768,0-8 0,-3-11-512,-1-4 128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18:57:27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5888,'8'15'2944,"2"50"-3072,-7-42 5632,7-3-5504,-7 22 128,2 9-128,3 6 0,-3 1-128,3-8 128,-3-7-384,-1-9 128,5-19-768,-5-3 128,1-9-896,-5-10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18:57:27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2816,'3'7'419,"0"0"0,1 0 1,0 0-1,0-1 0,1 1 0,4 3-419,-7-7 315,1-1-1,0 1 1,0-1-1,0 0 0,1 0 1,-1 0-1,0-1 1,1 1-1,-1-1 1,1 0-1,-1 1 0,1-2 1,0 1-1,-1 0 1,4-1-315,8 2 585,5-1 16,1 2 0,10 3-601,-26-5 133,0 0 1,0 0-1,0 1 0,-1 0 0,1 0 1,-1 0-1,1 1 0,-1-1 0,0 1 1,0 0-1,0 0 0,0 0 1,0 2-134,-2-2 45,0 0 0,-1 0 0,1 0 0,-1 1 0,0-1 0,0 0 0,0 1 0,0-1 0,-1 1 0,0-1 0,1 1 0,-1-1 0,0 1 0,-1 0 0,1-1 0,-1 1 0,1-1 0,-2 2-45,0 6 139,-1 1 0,-1-1-1,1-1 1,-7 11-139,5-13-176,0 0 0,-1-1 1,0 0-1,0 0 0,-1 0 0,0-1 1,0 0-1,0-1 0,-1 1 0,1-2 1,-6 3 175,-35 27-1267,39-25-461,8-1-85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18:57:28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5376,'6'1'540,"1"0"-1,-1-1 1,1 1 0,-1-1 0,1-1-1,-1 1 1,1-1 0,-1 0 0,0-1-1,1 1 1,-1-1 0,0-1 0,0 1-1,0-1 1,0 0 0,1-2-540,1 0 67,-1 0 1,0-1 0,0 0-1,-1 0 1,0 0-1,0-1 1,3-5-68,-5 6 0,0 0 1,-1-1-1,0 1 1,0-1-1,0 0 0,-1 0 1,0-1-1,-1 6-1,-1 0 1,1-1 0,-1 1 0,0-1 0,0 1-1,0 0 1,0-1 0,0 1 0,-1-1-1,1 1 1,-1-1 0,1 2-12,0 0-1,-1 0 1,1 1-1,-1-1 1,1 0-1,-1 0 1,0 0-1,1 0 1,-1 0 0,0 1-1,0-1 1,1 0-1,-1 1 1,0-1-1,0 1 1,0-1-1,0 1 1,0-1-1,0 1 1,0-1 0,0 1-1,0 0 1,0 0-1,-1-1 13,0 1-41,-1 0-1,1 0 1,-1 0-1,1 1 0,-1-1 1,1 1-1,-1-1 1,1 1-1,0 0 1,-1 0-1,1 0 1,0 0-1,-1 0 0,1 0 1,0 1-1,0-1 1,0 1-1,0 0 1,0 0-1,-1 1 42,-3 4-139,-1 0 0,1 1 1,1 0-1,-3 4 139,5-7-35,0 0 1,0 1 0,1-1-1,-1 0 1,2 1 0,-1-1-1,0 1 1,1 0 0,0 0-1,1-1 1,-1 1 0,1 0-1,0 0 1,0 0 0,1 0 34,1 6 4,1 1 0,1-1 0,0 0 0,0 0 0,1 0 0,3 3-4,-7-11-4,1-1 1,0 1-1,0-1 0,0 1 1,1-1-1,-1 0 0,1 0 1,-1 0-1,1 0 0,0-1 1,0 1-1,1-1 0,-1 0 1,0 0-1,1 0 0,-1 0 1,1 0-1,0-1 0,0 1 1,-1-1-1,1 0 0,0-1 1,0 1-1,0 0 1,0-1-1,0 0 0,0 0 1,0 0-1,0-1 0,0 1 1,0-1-1,0 0 0,0 0 1,-1-1-1,4 0 4,5-2-256,0 0 0,0 0 0,0-2 0,-1 1 0,0-1 0,0-1 0,0 0 0,-1-1 0,0 0 0,0 0 0,-1-1 0,0 0 0,-1-1 0,0 0 0,0 0 0,-1-1 0,0 0 0,3-8 256,18-50-1557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18:57:28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13 3968,'0'0'40,"0"-1"0,0 1-1,0-1 1,0 1 0,0-1 0,0 1 0,0-1 0,0 1-1,-1-1 1,1 1 0,0-1 0,0 1 0,-1-1 0,1 1-1,0-1 1,0 1 0,-1 0 0,1-1 0,-1 1 0,1 0-1,0-1 1,-1 1 0,1 0 0,-1-1 0,1 1-1,-1 0 1,1 0 0,0-1 0,-1 1 0,1 0 0,-1 0-1,1 0 1,-1 0 0,0 0-40,0 0 153,0 0 1,0 1-1,0 0 0,0-1 1,0 1-1,0 0 0,0-1 0,0 1 1,1 0-1,-1 0 0,0 0 0,0 0 1,1-1-1,-1 1 0,0 1-153,-3 4 605,0 1 0,0 0 0,1 1-1,-1-1 1,0 6-605,-17 56 135,4 1 0,2 1 0,0 30-135,8 4 157,5 1-1,4-1 1,12 74-157,-14-165-1137,-8-28-1178,-2-5 1159,-7-4-380</inkml:trace>
  <inkml:trace contextRef="#ctx0" brushRef="#br0" timeOffset="1">0 660 3840,'0'26'1920,"23"10"-1280,-15-33 3712,5 5-3712,4-4 0,6 4 0,3-8 128,3 3-1152,11-3 0,-6-3 128,-3 3 128,-1-5-1280,-4 2 128,-5-1-384,-3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18:57:28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4736,'1'22'1540,"1"1"0,0-1 1,2 0-1,0 0 0,4 9-1540,-7-29 22,0 0 0,0 0 0,0 0 0,0 0 1,0 0-1,0-1 0,1 1 0,-1 0 0,0-1 0,1 1 0,0-1 1,-1 1-1,1-1 0,0 0 0,0 0 0,-1 0 0,1 0 0,1 1-22,43 13 391,-20-7-433,-22-6 49,1-1 0,-1 1 0,1-1 0,0 0 0,-1 0 0,1-1 0,0 0 0,0 0 1,-1 0-1,1 0 0,0 0 0,0-1 0,-1 0 0,1 0 0,2-2-7,16 0-6,-21 3-14,-1 0 0,1 0-1,0 0 1,-1 0 0,1 0 0,-1-1-1,1 1 1,-1 0 0,1-1 0,-1 0-1,1 1 1,-1-1 0,0 0 0,1 0 0,-1 1-1,0-1 1,1 0 0,-1 0 0,0 0-1,0-1 1,0 1 0,0 0 0,0 0-1,0-1 1,0 1 20,7-11-1180,0-1-1,-1 0 1,5-10 1180,0-4-1557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18:57:29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1 200 6912,'19'-6'1130,"0"0"1,0-1 0,1-2-1131,-17 7 437,0 1 0,0-1 0,-1 0 1,1 0-1,-1 0 0,0 0 1,1-1-1,-1 1 0,1-2-437,14-27 598,-15 24-663,0 1-1,-1 0 1,1-1 0,-1 1-1,-1-1 1,1 0 0,-1 1-1,0-7 66,-1 10-43,0 0 1,0-1-1,0 1 0,0 0 0,0 0 0,-1 0 1,1 0-1,-1 0 0,0 0 0,1 1 0,-1-1 1,-1 1-1,1-1 0,0 1 0,-2-2 43,3 3-34,0 1-1,0-1 1,0 1-1,0-1 1,0 0 0,0 1-1,0 0 1,0-1-1,0 1 1,0-1-1,0 1 1,0 0-1,0 0 1,0 0 0,0 0-1,0 0 1,0 0-1,0 0 1,0 0-1,0 0 1,0 0-1,0 0 1,-1 1-1,1-1 1,0 0 0,0 1-1,0-1 1,1 1-1,-1-1 1,0 1-1,0 0 1,0-1-1,0 1 1,0 0-1,1-1 1,-1 1 0,0 0-1,1 0 1,-1 0-1,0 0 1,1 0-1,-1 0 1,1 0-1,-1 0 1,1 0-1,0 0 1,-1 1 34,-2 6-79,1 0 1,0 0-1,0 1 1,1-1-1,0 1 1,0 0-1,1-1 1,0 1-1,0 0 1,1-1-1,0 1 1,1-1-1,0 1 1,0-1-1,1 0 1,0 0-1,0 0 1,1 0-1,0 0 1,0-1-1,1 0 1,0 1-1,0-2 1,1 1-1,0 0 79,-4-6-134,0 0-1,-1 1 0,1-1 0,0 0 0,0 0 0,0 0 1,0-1-1,0 1 0,0 0 0,0-1 0,0 1 0,0-1 0,0 0 1,0 0-1,1 0 0,-1 0 0,0 0 0,0 0 0,0 0 1,0-1-1,0 1 135,1 0-219,11-1-1061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18:57:29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0 270 3456,'0'2'123,"0"0"1,1 1 0,-1-1-1,1 0 1,-1 1-1,1-1 1,0 0-1,0 0 1,0 0-1,0 0 1,0 0-1,1 0 1,0 1-124,-2-3 75,1 1-1,-1-1 1,1 0 0,-1 0 0,1 0-1,-1 0 1,1 1 0,-1-1-1,1 0 1,-1 0 0,1 0-1,-1 0 1,1 0 0,0 0-1,-1 0 1,1-1 0,-1 1 0,1 0-1,-1 0 1,1 0 0,-1 0-1,1-1-74,19-12 3407,-17 10-3295,-1 0 0,1-1-1,-1 1 1,1 0 0,-1-1 0,-1 0 0,1 0 0,0 1 0,-1-1 0,1-1-112,10-21 182,-9 19-113,11-15 426,-1 0 0,-1-2 0,1-4-495,-11 22 41,0 1-1,0 0 0,0-1 1,-1 0-1,1 1 0,-1-1 1,-1 0-1,1 0 0,-1 1 1,0-1-1,-1 0 0,1 0 1,-1 1-1,0-1 0,0 0 1,-1 1-1,0-1-40,2 5-20,0 0-1,0 0 1,-1 0 0,1 1 0,0-1-1,-1 0 1,1 0 0,0 1-1,-1-1 1,1 0 0,-1 1 0,1-1-1,-1 0 1,0 1 0,1-1 0,-1 1-1,1-1 1,-1 1 0,0-1-1,0 1 1,1-1 0,-1 1 0,0 0-1,0-1 1,1 1 0,-1 0 0,0 0-1,0 0 1,0-1 0,1 1-1,-1 0 1,0 0 0,0 0 0,0 0-1,0 1 1,1-1 0,-1 0 0,0 0 20,-1 1-47,1 0 1,-1 0 0,1 1 0,0-1 0,0 0 0,-1 0 0,1 1 0,0-1 0,0 1 0,0-1 0,0 1-1,0 0 1,1-1 0,-1 1 0,1 0 0,-1 0 0,1-1 0,-1 3 46,-3 20-113,0 1 0,2 0 1,1 0-1,1 0 0,0 0 0,3 0 1,2 14 112,-4-33 24,1 1 1,0-1 0,0 0 0,0 0 0,1 0 0,0 0 0,0-1-1,1 1 1,-1-1 0,1 0 0,0 0 0,1 0 0,0 1-25,-2-3-48,1-1 1,-1 1 0,1-1 0,-1 1 0,1-1 0,0 0 0,0-1 0,0 1 0,0-1 0,0 0 0,0 0 0,0 0 0,1 0-1,-1-1 1,0 1 0,0-1 0,1 0 0,-1-1 0,0 1 0,2-1 47,5-1-608,1-2 0,-1 1 0,0-1 0,9-5 608,10-6-1429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18:57:3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6272,'0'4'423,"-1"-1"1,1 1-1,0-1 1,0 0-1,1 1 1,-1-1-1,1 0 0,-1 1 1,1-1-1,0 0 1,0 0-1,1 1 1,-1-1-1,1 0 1,0 0-1,-1-1 1,1 1-1,0 0 0,1-1 1,0 2-424,-1-1 40,-1-2-55,-1 0 0,1-1 0,0 1 0,-1 0 0,1 0 0,-1 0 0,1 0 0,-1 0 0,1 0 0,-1 0-1,0 0 1,1 0 0,-1 0 0,0 1 15,0-2-106,4-9-385,35-85-1557,-35 87 1943,0-1 1,0 1-1,0 0 0,1 0 0,0 1 1,0-1-1,1 1 0,0 0 0,0 0 1,0 1-1,4-2 105,-9 6-1,1 1 1,-1-1-1,1 1 1,-1 0-1,1 0 1,-1-1-1,1 1 1,-1 0-1,1 0 1,-1 0-1,1 1 1,-1-1-1,0 0 1,1 1-1,-1-1 1,1 0-1,-1 1 0,1 0 1,-1-1-1,0 1 1,0 0-1,1 0 1,-1 0-1,0 0 1,0 0-1,0 0 1,0 0-1,0 0 1,0 0-1,0 0 1,0 1 0,6 7 31,0 0 1,-1 1-1,5 8-31,-10-16 7,20 37 65,-7-11-748,1-1 1,1 0-1,1-2 0,2 0 1,2 1 675,11 2-1408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1T14:01:20.2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21738 5070 21 0,'4'0'10'0,"3"16"-3"15,-4-10 10-15,1 7-14 16,-4-1 0-16,0 13 1 16,0 4 1-16,-4 2-6 15,-3 0 0-15,4 4 4 16,-4 6 1-16,0-1-2 15,0 1 0-15,-1 6-1 16,1 10 1-16,0 5-1 16,0 10 1-16,0 10 0 15,4-13 0-15,-1 9 0 16,1 13 1-16,-1 6 0 16,-3 1 0-16,0 2-1 15,4-6 1-15,-5 13-2 16,1 6 1-16,0 6-2 15,4-3 1-15,3 15-1 0,0 1 1 16,0 6-1-16,0-6 1 16,0 9-1-16,0 3 0 15,3 10 0-15,4-4 0 16,4 10 0-16,0 6 0 16,3 4 0-16,0-4 1 15,-4 3-1-15,4-9 0 16,-3 10 0-16,-4-4 0 15,4 3 0-15,-1-6 0 0,-3-12-1 16,-3 2 1-16,3-5-1 16,-4-13 1-16,1-7-2 15,-4 1 0-15,0-1 0 16,4 1 1-16,-1 6-1 16,-3-10 1-16,0 1 0 15,0-7 0-15,0-13 1 16,0 4 1-16,0-10-1 15,0 1 0-15,0-1 0 16,0 4 0-16,4-4 0 16,-1 10 1-16,1-1-1 15,3 8 1-15,3-1 0 16,1-10 0-16,-1-6-3 16,1-15 0-16,-4-6-6 15,0-4 0-15,0-3-5 16,-7-9 0-16</inkml:trace>
  <inkml:trace contextRef="#ctx0" brushRef="#br0" timeOffset="1156.32">20814 12022 26 0,'18'3'13'0,"31"-3"-7"0,-35 0 18 0,4 0-22 16,3 0 0-16,11 0 2 16,3 0 0-16,4 0-5 15,3-3 0-15,7 0 4 16,1 0 0-16,10 0-1 16,3-3 0-16,8-4-1 15,10 1 0-15,-7 3 1 16,11-7 0-16,10-3-1 15,7 1 1-15,11 2 0 0,0-6 0 16,3 4 0-16,8 5 0 16,10 1-1-16,-7-1 0 15,7 4-1-15,14 3 1 16,0 0-1-16,8 3 1 16,6 0-1-16,7 3 1 15,-7 3 0-15,8 0 0 16,6 4 0-16,-6-1 0 15,2 1 0-15,12 5 1 16,-8 4-1-16,4-6 1 16,7-1 0-16,-7-2 0 15,3-4-1-15,4 0 0 0,-7 1-1 16,0-1 1 0,7-3-1-16,-10 3 1 0,6 4-1 15,1 2 0-15,-12 1 0 16,12 2 1-16,3 4-1 15,-11 0 0-15,1 3-1 16,6 3 1-16,-17-6 0 16,3-3 0-16,1 2 0 15,-8 1 0-15,-11 6-1 16,-6-3 1-16,0 0 0 16,-4-3 0-16,-21-7-1 15,-4-5 0-15,-10-1-1 16,-11-3 1-16,-3-3-7 15,-14 0 0-15,-15-9-8 16,-13 6 0-16</inkml:trace>
  <inkml:trace contextRef="#ctx0" brushRef="#br0" timeOffset="1849.3">29528 11759 20 0,'14'16'10'0,"3"12"-2"16,-10-22 3-16,0 0-9 15,4 1 1-15,0-1 4 16,-1 3 0-16,8 4-7 16,3 2 0-16,0 1 5 0,11 3 0 15,7 3-1-15,10 0 0 16,7 0-2-16,4 3 0 16,11 3-1-16,-7 3 0 15,-8-2-1-15,-10-4 0 16,-11-3-1-16,-10 0 1 15,-11 6-1-15,-7 10 1 16,-11-1-1-16,-10-2 0 16,-7-1 0-16,-4 7 0 15,1 3 0-15,-4 0 0 0,3 6 0 16,0 6 0-16,0-12 0 16,4-9 0-16,0-7 1 15,7-6 0-15,-4-3 0 16,8-10 0-16,6-15 0 15,1-13 1-15,3-9-1 16,3-10 1-16,1-9 0 16,-1-6 0-16,-3-16-1 15,-3 0 1-15,-8-3-2 16,1-3 0-16,-1-4-10 16,-3 13 1-16</inkml:trace>
  <inkml:trace contextRef="#ctx0" brushRef="#br0" timeOffset="2477.65">30889 12286 27 0,'-7'9'13'0,"-14"13"-9"0,10-13 13 15,1 4-16-15,-4-4 1 16,-7 13 0-16,-8 7 1 16,-2 5-4-16,-1 4 0 15,7 9 0-15,0-3 1 16,4-4-3-16,4-5 0 0,3-10-6 16,-1-9 0-1</inkml:trace>
  <inkml:trace contextRef="#ctx0" brushRef="#br0" timeOffset="2674.11">30639 12270 29 0,'39'97'14'0,"17"26"-10"16,-35-89 24-16,7 7-29 15,11 3 1-15,0-7-5 16,0-2 0-16,-7-4-2 16,-11-9 1-16</inkml:trace>
  <inkml:trace contextRef="#ctx0" brushRef="#br0" timeOffset="3933.12">21491 5108 25 0,'0'0'12'0,"11"-3"-2"0,-4 3 13 15,0 0-19-15,4 0 0 16,3-3 3-16,0-1 0 16,3-2-9-16,5-6 0 15,2-7 5-15,4-3 1 0,1 0-3 16,-5-16 0-16,5 4-1 15,-5-1 0-15,-3 7-1 16,-3 3 1-16,0 6-1 16,-8 0 1-16,-3 7-1 15,-3 6 1-15,-4 6-1 16,0 6 1-16,3 6-1 16,-3 7 0-16,4 6 0 15,3 3 1-15,0-2-1 16,4 11 1-16,3 1 0 15,3-1 1-15,5 10 0 16,-1-6 0-16,0-3 0 16,-3-7 1-16,-4-9-1 15,-4-3 0-15,-3-3-1 16,-3-7 0-16,-8 0-1 16,1-5 0-16,-11-4 0 15,-8-7 1-15,-9 1 0 16,3-6 0-16,-11-10 0 0,-14 9 1 15,-4 0-1 1,-3 1 0-16,4 3-5 0,3 2 0 16,4 4-7-16,3 0 1 15</inkml:trace>
  <inkml:trace contextRef="#ctx0" brushRef="#br0" timeOffset="4488.3">21999 3869 41 0,'-3'10'20'0,"-1"33"-19"0,4-30 32 0,-7 9-31 15,-11 6 0 1,-3 13-1-16,-7 12 0 0,3 10-3 16,1 3 1-16,-1 9 0 15,0-6 0-15,4 6-2 16,0-9 0-16,3-16-7 16,1-12 1-16,6-19-3 15,1-22 0-15</inkml:trace>
  <inkml:trace contextRef="#ctx0" brushRef="#br0" timeOffset="4668.07">21724 4020 36 0,'21'50'18'0,"4"38"-18"0,-18-66 32 15,4 3-33-15,3-10 0 16,-4 1-20-16,-3-13 1 16</inkml:trace>
  <inkml:trace contextRef="#ctx0" brushRef="#br1" timeOffset="11935.18">19974 10426 36 0,'7'10'18'0,"0"2"-12"15,-3-9 19-15,-1-6-24 16,5-3 1-16,-1-4 0 16,3-8 0-16,1-4-3 15,3-3 1-15,3-7 1 0,5-2 0 16,-8-10-1-16,3-6 0 15,1 3 0-15,0-10 1 16,3 1-1-16,0 2 1 16,0 1 0-16,4-3 1 15,-4-4 0-15,4 13 0 16,3 0 0-16,4-3 1 16,3 0-1-16,7 6 1 15,8-6-2-15,-4-7 1 16,-8 7-1-16,5 3 0 15,-1 3-1-15,11-9 1 16,0 3-1-16,3 3 0 0,8 3 0 16,10-3 1-16,-7 0-1 15,3 6 1-15,5-6-1 16,-1-7 1-16,7 4 0 16,3 0 0-16,5 3 0 15,-12 0 0-15,8 0-1 16,0 9 1-16,10 7 0 15,7 3 0-15,-7 0-1 16,-3 6 1 0,67 0 0-1,-18 9 0-15,-18 4 0 16,4 12 0-16,-7 0-1 16,7 0 1-16,-3 13 0 15,-8-1 0-15,4 1-1 16,4 6 0-16,6 3 1 15,-10 0 0-15,7 7 0 0,4 2 0 16,10 4 0-16,-14-1 0 16,7 7 0-16,7 3 0 15,7 0-1-15,-10-9 0 16,-1 3 0-16,15-1 0 16,-7-2 0-16,3 0 1 15,4-7-1-15,6 0 0 16,-6-2 0-16,3-4 1 15,15 0-1-15,-15-3 0 16,7 0 0-16,7 0 0 0,1-10 0 16,-8-5 1-16,4-4-1 15,3-10 0-15,-14-5 0 16,8-4 1-16,-1-6 0 16,-7-12 0-16,7-4-1 15,-6-9 0-15,6-9 0 16,-21-7 0-16,0-12 0 15,-3-10 0-15,3-3-1 16,-4-15 1-16,-17-4 0 16,0-9 0-16,-3 0 0 15,6-13 0-15,-10 4-1 16,-18 0 1-16,1-7 0 16,-8 0 0-16,0 10-2 15,-3-10 1-15,-4 4-2 16,-4 2 1-16,-6 4-2 0,-11-4 1 15,-14 7-2 1,3 10 1-16,-10 11-5 0,-7 14 0 16,-4 8-7-16,-10 11 0 15</inkml:trace>
  <inkml:trace contextRef="#ctx0" brushRef="#br1" timeOffset="12834.53">31348 5751 26 0,'3'0'13'0,"1"-10"-3"0,-4 10 13 16,0 0-20-16,0 0 1 16,-4 3 1-16,-10 7 1 15,-7 9-8-15,-11 9 1 16,4 3 5-16,-7 19 0 15,-15-6-3-15,-6 22 1 16,-7-6-2-16,6 12 1 16,-3-3-2-16,11 0 1 15,6-10-5-15,8-12 1 16,10-9-8-16,4-16 0 0</inkml:trace>
  <inkml:trace contextRef="#ctx0" brushRef="#br1" timeOffset="13063.22">30917 5835 26 0,'8'29'13'0,"6"-1"-1"16,-7-19 13-16,0 4-23 15,0 9 1-15,3 6 0 16,1-9 0-16,-4 3-6 16,0-4 1-16,0-5-8 15,-3-10 1-15</inkml:trace>
  <inkml:trace contextRef="#ctx0" brushRef="#br1" timeOffset="13392.18">31249 6127 51 0,'4'3'25'0,"10"-6"-30"0,-7 0 44 0,3-3-39 16,4 2 1-16,4-2-1 16,7 0 1-16,7 6-3 15,-1-3 1-15,1 3-4 16,-4 0 0-16,-3 0-9 15,-14 0 1-15</inkml:trace>
  <inkml:trace contextRef="#ctx0" brushRef="#br1" timeOffset="13570.6">31256 6353 48 0,'21'9'24'0,"29"-9"-27"0,-33-3 38 16,8 0-37-16,7-7 0 16,0 4-13-16,-1 0 1 15,1-10 9-15,-11 7 1 16</inkml:trace>
  <inkml:trace contextRef="#ctx0" brushRef="#br1" timeOffset="14127.74">31743 6466 49 0,'18'50'24'0,"-1"-28"-23"0,-10-16 43 16,0 3-43-16,0-9 1 16,-3-12 0-16,-1-7 0 0,-3-12-3 15,0-13 1-15,0-19 1 16,-3-6 0-16,-4-16-1 15,-4-5 1-15,4-8-1 16,4 4 1-16,6 6-1 16,1 10 0-16,6 6-1 15,8 12 0-15,3 7 0 16,0 19 0-16,0 15-2 16,4 9 0-16,-4 10-6 15,1 7 0-15,-5 8-6 16,-3 10 1-16</inkml:trace>
  <inkml:trace contextRef="#ctx0" brushRef="#br1" timeOffset="14355.79">31676 6108 48 0,'0'6'24'0,"0"-6"-21"0,0 0 40 15,3 0-41-15,5 0 0 16,-1 0 0-16,3 0 1 16,8 0-5-16,6 0 1 15,5 0-3-15,-5 0 1 16,1 4-10-16,-4-1 1 16,-3 0-4-16,7 3 1 15</inkml:trace>
  <inkml:trace contextRef="#ctx0" brushRef="#br1" timeOffset="14625.77">32219 6124 34 0,'-7'3'17'0,"-18"6"-21"15,15-5 29-15,-4 2-24 16,-7 6 1-16,-4 10 1 16,-3 0 0-16,-1 10-4 15,5 8 0-15,6 7 2 16,0 10 1-16,8-1-2 16,6-9 1-16,8-6-8 0,6-3 0 15,12-19-4 1,2-4 1-16</inkml:trace>
  <inkml:trace contextRef="#ctx0" brushRef="#br1" timeOffset="14864.26">32650 6193 46 0,'-15'31'23'15,"-34"7"-32"-15,31-29 44 0,-6 7-33 16,-8 9 1-16,-14 3 1 16,0 13 0-16,11 0-6 15,3 9 1-15,4-16 2 16,3-2 1-16,4-1-8 16,7-9 1-16,3-9-9 15,1-7 1-15</inkml:trace>
  <inkml:trace contextRef="#ctx0" brushRef="#br1" timeOffset="15104.46">32360 6243 35 0,'18'34'17'0,"-4"17"-11"16,-7-39 22-16,0 7-26 0,4 0 0 15,-1 3 3-15,1 0 0 16,3 0-6-16,0 3 1 16,7 0 2-16,-3-9 1 15,-4-4-6-15,4-3 0 16,-4-5-8-16,0-11 1 16,-3-2-4-16,-1-7 1 15</inkml:trace>
  <inkml:trace contextRef="#ctx0" brushRef="#br1" timeOffset="15328.75">32713 5973 45 0,'18'32'22'0,"10"27"-17"15,-17-43 44-15,-4 18-46 16,3-5 1-16,11 15 2 15,1 6 0-15,2 0-8 16,1 3 0-16,-7 10 4 16,-11-4 0-16,-18 7-5 15,-7 0 1-15,-17-3-16 16,-21-4 0-16</inkml:trace>
  <inkml:trace contextRef="#ctx0" brushRef="#br1" timeOffset="21933.84">2053 10128 23 0,'0'22'11'0,"25"-9"-5"0,-18-7 11 16,4-3-14-16,-1 3 1 16,-3 4 3-16,4 2 0 15,-8-2-8-15,8-1 0 16,3 4 5-16,-3 2 0 16,3 4-2-16,3 0 1 15,4 0-2-15,8 0 0 16,-8-4 0-16,7 1 0 0,0-7 1 15,4-5 1-15,-4-11-1 16,4-5 0-16,0-10 0 16,7-13 1-16,-8-2-2 15,5-13 0-15,-5-7-2 16,-13-15 1-16,-4 0 0 16,-3-13 1-16,-11 0-1 15,-4-5 0-15,-6-11 1 16,-8 4 0-16,7-3 0 15,4 2 1-15,4 1-2 16,-8-6 0-16,11 6 1 16,-7 6 1-16,7-3-1 15,0 9 0-15,7 3 0 16,-7 4 1-16,11 12-1 16,-1 10 1-16,1-1-1 15,7 10 0-15,3 10-1 16,0 11 0-16,7 11-2 15,-7 12 0-15,0 3-4 0,-3 0 0 16,-4 6-9 0,0 16 0-16,-3 0-1 0,-1-3 1 15</inkml:trace>
  <inkml:trace contextRef="#ctx0" brushRef="#br1" timeOffset="22940.36">2829 10498 27 0,'0'13'13'0,"4"-10"-6"16,3-3 22-16,-7 0-25 15,0 0 1-15,0 0 2 16,0 0 1-16,0 0-9 0,-7 0 0 15,3 0 6 1,-3 0 0-16,-3 3-2 0,-1 0 0 16,0 0-2-16,1 0 1 15,-8 4-2-15,-3 2 0 16,3 1 0-16,4 2 0 16,-3 4-1-16,6 3 1 15,4-1-2-15,4 4 1 16,6-6 0-16,8 0 0 0,6-4 0 15,-6-2 0 1,7-4 0-16,-4 0 0 0,3-6 0 16,1-6 1-16,-4-3-1 15,4-7 1-15,-1-3-1 16,4 0 1-16,-10 0 0 16,7 7 0-16,-4-1 0 15,-4 7 1-15,1 3-1 16,0 6 1-16,3 6 0 15,-4 7 0-15,1 3-1 16,3 0 0-16,4 3-4 16,-8 0 1-16,1 3-11 15,-4-10 1-15</inkml:trace>
  <inkml:trace contextRef="#ctx0" brushRef="#br1" timeOffset="23574.67">3041 8012 26 0,'0'28'13'0,"0"3"-6"0,7-25 10 31,-7 32-11-31,4 6 0 16,-4 0 0-16,7 3 1 15,-7-3-11-15,0-7 0 16,0-2 3-16,0-10 0 16,0-6-9-16,0-7 1 0,0-8-2 15,0-4 0 1</inkml:trace>
  <inkml:trace contextRef="#ctx0" brushRef="#br1" timeOffset="23841.87">3048 8172 26 0,'11'12'13'0,"10"16"-14"15,-18-21 26-15,8 2-24 16,3 3 1-16,0 4 3 16,7-3 1-16,-3-1-6 15,3 1 1-15,7-4 3 16,-10 1 0-16,3-1-1 15,-10 0 1-15,-1 1-2 16,-3-4 0-16,-7 4-2 16,-7 2 1-16,-3 1-2 15,-11 2 1-15,-1-5-7 0,-6-1 1 16,0-9-6-16,0 0 0 16</inkml:trace>
  <inkml:trace contextRef="#ctx0" brushRef="#br1" timeOffset="24606.29">3648 9893 35 0,'0'50'17'0,"0"7"-12"0,3-48 27 0,4 4-27 16,-7-4 0-1,4 0 1-15,-1-2 1 0,8-1-9 16,-11-6 0-16,0-9 6 15,11-7 1-15,-11-12-3 16,0-13 0-16,0-9 0 16,0-13 0-16,-11-12-1 15,-3-7 0-15,3-6 0 16,8-3 0-16,-8 1-1 16,11-1 0-16,-7 3 0 15,4-3 1-15,3 9-1 16,0 7 0-16,0 9 0 15,0 16 0-15,3 12-1 16,8 13 0-16,6 13-2 16,1 12 0-16,-4 15-3 15,7 11 1-15,4 8-2 0,-4 7 0 16,-10 9-8-16,-8 3 1 16,-3-3 0-16,-3 1 1 15</inkml:trace>
  <inkml:trace contextRef="#ctx0" brushRef="#br1" timeOffset="24818.06">3337 9586 45 0,'11'19'22'0,"14"-1"-25"0,-11-18 48 0,10 0-43 16,5-3 0-16,9 0-1 15,-6 0 1-15,14-3-4 16,0-1 0-16,3 1-6 16,-10 0 0-16,18-7-6 15,-8 4 0-15</inkml:trace>
  <inkml:trace contextRef="#ctx0" brushRef="#br1" timeOffset="25089.1">4177 9539 40 0,'7'12'20'0,"-7"-2"-23"0,0-7 31 16,-7 0-29-16,3 3 1 15,-3 4 0-15,-3 5 1 16,-8 7-1-16,4 0 0 15,3 6 0-15,4 1 1 16,7-1-1-16,0-3 1 16,7 0-3-16,4-3 1 15,0-3-7-15,10-4 0 16,-7-11-3-16,11-17 1 0</inkml:trace>
  <inkml:trace contextRef="#ctx0" brushRef="#br1" timeOffset="25312.51">4466 9514 47 0,'18'31'23'0,"-29"51"-26"16,1-64 46-16,-1 7-43 15,-3 4 0-15,0-1 0 16,-7 6 1-16,3 1-2 15,0 6 1-15,4-10-3 16,4-6 0-16,3-3-5 16,0-9 0-16,3-13-6 15,4-13 0-15</inkml:trace>
  <inkml:trace contextRef="#ctx0" brushRef="#br1" timeOffset="25526.17">4353 9623 38 0,'21'38'19'0,"18"3"-21"0,-35-29 31 15,6 1-29-15,8 6 1 16,0-1 0-16,3 1 0 0,0 0-2 16,0 0 1-1,7 0-1-15,-10-13 0 0,3-3-5 16,-10-9 1-16,-1-7-6 15,-3-12 0-15</inkml:trace>
  <inkml:trace contextRef="#ctx0" brushRef="#br1" timeOffset="25749.86">4706 9517 54 0,'18'69'27'0,"-8"-3"-33"16,-3-48 54-16,4 8-47 15,0-1 0-15,-1 0-1 0,-6 0 1 16,-4 0-3 0,-4 3 1-16,-3-6-4 0,-4 3 0 15,1-9-11-15,-11-7 0 16</inkml:trace>
  <inkml:trace contextRef="#ctx0" brushRef="#br1" timeOffset="26346.07">5468 8770 47 0,'-3'10'23'0,"20"40"-17"16,-10-47 33-16,4 10-38 15,-1 9 0-15,-3 15 0 16,8 7 1-16,2 9-2 16,4 13 0-16,8 6 1 0,-8-9 0 15,7 3 0-15,-14-13 1 16,4-6-1-16,-11-9 0 15,-4-10-1-15,-6-9 1 16,-11-10-1-16,-11-9 0 16,-3-3-1-16,-11-3 0 15,-3 0 0-15,-15 0 0 16,15-1-1-16,-8 4 1 16,1 3 0-16,7 3 1 0,6 7-1 15,5 8 1-15,10 8 0 16,3 5 1-1,14-3-1-15,15 7 1 0,3-1-1 16,7 1 1-16,15 2-2 16,2-2 1-16,5-7-5 15,6-3 1-15,0-3-7 16,-10-13 0-16,11-15-4 16,-12-10 0-16</inkml:trace>
  <inkml:trace contextRef="#ctx0" brushRef="#br1" timeOffset="26574.29">6022 9316 34 0,'28'22'17'0,"-10"-3"-14"0,-18-13 28 16,0 4-31-1,0-1 1-15,0-3 1 0,-18 16 0 16,-7 10-1-16,-3 5 0 15,-11 10 1-15,8 6 1 16,-5-2-1-16,8-4 0 16,7 0-4-16,7-10 1 15,-4-8-12-15,8-7 1 16</inkml:trace>
  <inkml:trace contextRef="#ctx0" brushRef="#br1" timeOffset="26770.74">5838 9385 48 0,'39'31'24'0,"46"54"-19"16,-60-63 37-16,-1 13-42 16,12 2 0-16,6 13-6 15,0 10 0-15,4-1-6 16,-18 10 1-16,4 7-4 15,7 5 0-15</inkml:trace>
  <inkml:trace contextRef="#ctx0" brushRef="#br1" timeOffset="28947.12">23230 11649 30 0,'0'0'15'0,"4"-19"-1"0,-4 19 15 16,0 0-24-16,0 3 1 15,-4-9 2-15,1 9 0 16,-4 13-11-16,0 12 0 15,-4 7 7-15,4 15 0 16,0 13-4-16,4 2 0 0,-1 4-9 16,4-15 1-16,0-10-7 15,7-4 1-15</inkml:trace>
  <inkml:trace contextRef="#ctx0" brushRef="#br1" timeOffset="29591.52">23343 12734 43 0,'7'13'21'0,"-7"-10"-22"0,0-3 34 16,0 3-30-16,0-3 0 16,-7 0 0-16,-7 3 1 15,-7 0-6-15,-4-3 1 0,-3 0 3 16,0-3 0 0,3 3-2-16,1 6 1 0,6 1-1 15,0 5 1-15,4 1-1 16,4 5 1-16,2 1-1 15,5-3 0-15,3 0 0 16,7-4 1-16,4-6-2 16,3-6 1-16,3-6 0 15,1 0 0-15,0-3-1 16,-1-4 1-16,-3-3-1 16,0 1 1-16,-3-4-3 15,0 6 1-15,-1 4 1 16,4 3 1-16,0 6-1 15,1 9 1-15,-1 13 0 16,3 12 1-16,-3 1 0 16,1 3 1-16,-5 2-3 15,4-5 0-15,-3-1-7 0,-4-5 0 16,0-8-6-16,7-8 1 16</inkml:trace>
  <inkml:trace contextRef="#ctx0" brushRef="#br1" timeOffset="30252.52">27735 11972 43 0,'-3'-12'21'0,"3"2"-22"0,0 10 36 0,0 0-30 15,0 6 1-15,0 4 1 16,0 6 1-16,0-1-11 16,0 7 1-16,0 6 6 15,0-3 1-15,0 13-4 16,-4 12 0-16,1 7-1 16,-1 2 0-16,1 1-5 15,-1-7 0-15,1-6-11 16,3-6 0-16</inkml:trace>
  <inkml:trace contextRef="#ctx0" brushRef="#br1" timeOffset="30823.36">27651 13164 42 0,'3'0'21'0,"4"6"-13"0,-7-3 25 15,4 3-31-15,-4 7 0 16,0 9 1-16,0-3 0 16,-4 6-4-1,1 9 1-15,-1 7 2 0,-3 0 0 16,0-4-2-16,0 1 0 15,-3-7-4-15,2-2 0 16,1-11-5-16,0-5 1 16,0-7-7-16,0-3 1 15,0-12 0-15,4 3 1 16</inkml:trace>
  <inkml:trace contextRef="#ctx0" brushRef="#br1" timeOffset="31064.01">27623 13480 21 0,'14'10'10'0,"7"-4"0"16,-11-3 20-16,8 0-24 16,3-3 0-16,4 0 4 15,0 0 0-15,-4 7-13 16,-4-1 1-16,-3 3 7 15,-6 4 0-15,-5 6-3 16,-10-1 0-16,-11 8-6 16,-13-4 1-16,-12-4-11 15,-10-5 0-15</inkml:trace>
  <inkml:trace contextRef="#ctx0" brushRef="#br1" timeOffset="31842.5">23181 8526 44 0,'0'37'22'16,"-3"51"-19"-16,3-59 32 0,-4 11-32 16,0 26 1-16,4 22 4 15,0 28 0-15,-3 16-10 16,3 18 0-16,-4 13 6 15,1 10 0-15,3-7-4 16,0 3 1-16,3-18-4 16,1 2 1-16,3-18-4 15,4 0 1-15,6-3-9 16,1-13 1-16,-1-19-3 16,1-18 1-16</inkml:trace>
  <inkml:trace contextRef="#ctx0" brushRef="#br1" timeOffset="32697.78">27792 9329 34 0,'0'15'17'0,"3"-30"-15"16,-3 18 29-16,4 3-32 16,-1 13 1-16,1-3 1 15,-4 15 1-15,0 10-1 16,-4 21 0-16,1 23 2 16,3 12 0-16,0 19 1 0,3 19 0 15,4 16-1-15,1 12 1 16,-1 0-2-16,3 6 0 15,1-3-1-15,-4-6 1 16,0-6-4-16,0-10 1 16,0-3-7-16,-3-9 1 15,-1-10-7-15,1-6 0 16</inkml:trace>
  <inkml:trace contextRef="#ctx0" brushRef="#br1" timeOffset="33389.37">23922 8683 44 0,'7'25'22'0,"-18"41"-19"16,4-48 35-16,-10 23-38 15,-12 12 0-15,-9 26 0 16,-12 21 1-16,-6 19-1 16,-8 13 1-16,8 19-1 15,3 5 1-15,0-11-1 16,0-4 1-16,7-10-2 16,7-11 1-16,4-11-4 15,7-11 0-15,3-17-9 16,4-21 0-16,7-16-1 0,10-19 0 15</inkml:trace>
  <inkml:trace contextRef="#ctx0" brushRef="#br1" timeOffset="33750.15">24694 8877 45 0,'29'13'22'0,"-15"-20"-29"16,-14 14 45-16,0 8-37 15,-4 17 1-15,-10 2-2 16,-7 16 0-16,-11 10-1 15,-3 15 1-15,-18 22 0 16,-18 10 0-16,-17 18-1 16,-7 23 0-16,0 9 0 15,-4 24 1-15,0 4-1 16,4-9 1-16,14 6-1 16,3-16 0-16,15-22-3 15,6-31 1-15,11-22-9 16,15-37 1-16</inkml:trace>
  <inkml:trace contextRef="#ctx0" brushRef="#br1" timeOffset="34109.48">25372 9373 36 0,'-18'72'18'0,"-52"37"-14"0,41-71 26 0,-6 12-30 15,-7 19 0-15,-25 19 0 16,-18 22 1-16,-21 21-3 15,4 33 0-15,-11 2-1 16,-3 19 1-16,3 0-2 16,10-7 0-16,15-5 1 15,21-26 1-15,18-21 0 16,10-29 1-16,11-31-7 16,17-29 1-16,22-27 0 15,21-29 0-15</inkml:trace>
  <inkml:trace contextRef="#ctx0" brushRef="#br1" timeOffset="34425.82">26010 9344 42 0,'-17'76'21'0,"-64"40"-31"0,52-69 45 0,-17 28-35 15,-6 28 0-15,-23 20 0 16,-16 21 0-16,-8 13-2 16,-7-1 1-16,4 17-1 15,0-7 1-15,6-9-1 16,12-13 1-16,10-9-1 15,10-16 0-15,18-15-4 16,18-23 1-16,14-18-4 16,21-25 0-16</inkml:trace>
  <inkml:trace contextRef="#ctx0" brushRef="#br1" timeOffset="34740.61">26592 9620 41 0,'-3'16'20'0,"-47"25"-23"0,33-16 38 15,-15 19-35-15,-21 22 0 16,0 18 0-16,-21 23 0 15,-18 34-1-15,-13 25 0 32,-75 148 0-32,32-38 0 15,28-38 0-15,28-37 0 0,25-41-1 16,17-35 0-16,19-34-5 16,17-31 1-16,24-35-4 15,25-32 0-15</inkml:trace>
  <inkml:trace contextRef="#ctx0" brushRef="#br1" timeOffset="35011.46">27023 9758 48 0,'-7'75'24'0,"-71"73"-29"0,43-98 47 16,-7 22-43 0,-15 25 1-16,-24 23-4 0,-11 11 0 15,-7 10 0-15,4 13 0 16,3-10-3-16,11-3 0 16,14-12 0-16,11-16 1 15,14-16 0-15,13-19 0 16,15-21-1-16,18-29 0 15</inkml:trace>
  <inkml:trace contextRef="#ctx0" brushRef="#br1" timeOffset="35234.05">27301 10558 43 0,'0'59'21'0,"-56"51"-31"0,28-75 42 0,-18 21-32 15,-7 13 0-15,-18 16-5 16,4 6 1-16,-7-3-3 16,11-7 0-16,10-12-4 15,11-3 1-15</inkml:trace>
  <inkml:trace contextRef="#ctx0" brushRef="#br1" timeOffset="35551.18">27273 11392 36 0,'-39'110'18'0,"-35"9"-23"0,57-100 35 0,-4 3-32 16,3 0 0 0,4-7-3-16,7-5 0 0,3-7 5 15,11-9 1-15,11-7-5 16,7-3 1-16,3-15-2 15,0-7 1-15,-3 4-3 16,7-7 1-16,3-6-1 16,14-3 0-16</inkml:trace>
  <inkml:trace contextRef="#ctx0" brushRef="#br1" timeOffset="35709.18">27809 11034 34 0,'32'0'17'0,"-7"26"-14"16,-18-17 38-16,-3 10-37 15,-8 18 0-15,-3 10 0 16,-7 16 0-16,-14 9-7 16,-15 7 0-16,-10 2-4 0,-7-6 1 15,-14-12-8-15,14 9 1 16</inkml:trace>
  <inkml:trace contextRef="#ctx0" brushRef="#br1" timeOffset="37006.01">7680 9084 47 0,'-7'25'23'0,"14"-28"-15"0,4 0 23 16,-8 0-30-16,11-7 1 15,7 1 1-15,15-1 1 16,13 4-5-16,0 3 1 16,15 0 0-16,3 3 0 0,-7 3-8 15,-4 6 1-15,-10 4-8 16,-10-4 0-16</inkml:trace>
  <inkml:trace contextRef="#ctx0" brushRef="#br1" timeOffset="37219.33">7631 9297 45 0,'-7'25'22'0,"38"22"-16"0,-20-40 35 0,14 2-38 16,6 0 1-16,22-2 0 16,7-4 1-16,14-3-7 15,-3-3 0-15,-4-4 0 16,-4 4 0-16,-13 0-14 0,-11-3 1 16</inkml:trace>
  <inkml:trace contextRef="#ctx0" brushRef="#br2" timeOffset="42906.04">2215 11950 42 0,'-10'25'21'0,"-18"-3"-11"15,24-16 22-15,4-2-30 16,-10-1 0-16,2 0 2 16,5 0 1-16,-4 0-6 0,7-3 1 15,-7-3 4-15,14-3 0 16,0-7-2-16,4-9 1 15,-1-6-2-15,1-16 0 16,6-9-1-16,-3-7 1 16,4-2-2-16,3 2 1 31,0-12 0-31,1 9 1 16,-5 16-1-16,4 9 0 0,-3 13 0 15,3 10 0-15,-10 5-1 16,6 13 0-16,-6 7-1 15,0 5 1-15,-1 4-1 16,-3 6 1-16,4 7 0 16,-8 2 0-16,4 13 1 15,4 10 0-15,-7-4 0 16,3 0 0-16,0-3 0 16,-7-6 0-16,0-6-1 15,3-7 1-15,-3-2-4 16,0-14 1-16,-3-2-4 15,3-7 0-15,-7-3-8 16,7-9 0-16</inkml:trace>
  <inkml:trace contextRef="#ctx0" brushRef="#br2" timeOffset="43120.28">2244 11831 49 0,'10'9'24'0,"11"-9"-23"0,-10 0 41 16,0 0-41-16,6 0 1 15,4-6 0-15,8 0 1 16,-1 0-4-16,-3-1 0 16,-1-2-3-16,-10-1 0 15,4 1-12-15,-7-7 1 16</inkml:trace>
  <inkml:trace contextRef="#ctx0" brushRef="#br2" timeOffset="43450.74">2614 11834 43 0,'-3'19'21'0,"-8"0"-17"0,11-19 27 0,0 0-28 16,-7-3 0-16,7-1 2 15,-7-2 0-15,3-3-6 16,4-7 0-16,-7-3 4 0,7-3 1 16,0-3-2-16,7 0 0 15,-7 0-1-15,11 3 0 16,-4 3 0-16,7 7 0 15,4 6-1-15,3 6 1 16,0 0-3-16,0 0 1 16,4 3-9-16,-4-3 0 15,0-7-6-15,-3-2 0 16</inkml:trace>
  <inkml:trace contextRef="#ctx0" brushRef="#br2" timeOffset="44257.84">2769 11787 45 0,'-7'35'22'0,"0"-20"-15"15,7-15 36-15,0 3-39 16,0 1 0-16,0-1 1 16,7-3 1-16,0 0-8 15,4 0 1-15,10-3 4 16,0-4 0-16,-3-5-2 15,-4-4 0-15,4-3-2 16,-1-3 1-16,-6 0-2 16,-1 4 1-16,-6-1-3 15,-4 0 1-15,0 3-1 16,-4 10 0-16,-3 3-1 16,4 3 0-16,-15 6 1 0,15 7 0 15,-11 5 1-15,3 4 1 16,0 0 1-16,8-3 0 15,-8 3 1-15,11 3 0 16,0-3 0-16,0-3 1 16,11-3-1-16,-1-4 0 15,5-6-3 1,9-2 1-16,-3-8-6 0,8-5 1 16,-5 0-2-16,5-1 0 15,-12-2 2-15,-3-4 0 16,4-3 5-16,0 0 0 15,3 4 7-15,-7-1 0 16,0 0 3-16,-3 4 1 0,-1-1-3 16,1 4 1-16,-11 3-2 15,0 2 1-15,-7 8-3 16,-4 2 0-16,1 3-1 16,6 4 0-1,-14 9-1 1,8 0 0-16,-1 0-1 15,1-4 1-15,-1-2-1 16,11-3 0-16,0-4-1 16,0-3 0-16,4-6 0 15,3 0 1-15,3-3-2 16,1-3 1-16,3-3 0 16,0-4 0-16,-3-3 0 15,-1 1 1-15,1 2-1 16,-1 4 0-16,-6-1 1 0,3 4 1 15,0 6 0-15,-4 3 1 16,5 3 0-16,-5 4 1 16,4 2-1-16,-7 4 1 15,4 3-1-15,3-3 1 16,3-1-2-16,-3-2 0 16,7-1-1-16,4-5 0 15,-4-4-8-15,0-10 1 0,-3-2-8 16,10-10 1-1</inkml:trace>
  <inkml:trace contextRef="#ctx0" brushRef="#br2" timeOffset="44742.44">4113 11712 42 0,'11'22'21'0,"0"9"-20"0,-8-21 31 15,4 2-30-15,-7 1 0 16,4 5-2-16,3 1 1 15,-7 0-1-15,3 0 1 0,4-7 1 16,-7-2 0-16,11-7 0 16,-1-9 0-16,8-7 0 15,3-3 1-15,-3-5-3 16,3-8 0-16,-3-2-10 16,3 3 1-16,-7-13-6 15,4-3 1-15</inkml:trace>
  <inkml:trace contextRef="#ctx0" brushRef="#br2" timeOffset="45084.59">4413 11762 43 0,'0'28'21'0,"0"-12"-24"0,0-16 34 15,0 0-31 1,0 0 0-16,0-6 0 0,4-7 1 16,3-3-2-16,3-2 1 15,-6-1-1-15,3 0 0 16,0 3-1-16,4 4 0 16,-1-4-2-16,4 4 0 15,4-1 0-15,-7 4 0 16,6 5 2-16,-6 8 1 0,3-8 2 15,0 4 0 1,-3 7 1-16,-1 2 0 0,1 1 0 16,-8 2 1-16,4 1-7 15,-3-1 1-15,-1-2-7 16,8-7 1-16</inkml:trace>
  <inkml:trace contextRef="#ctx0" brushRef="#br2" timeOffset="45789.81">4964 11254 48 0,'7'34'24'0,"-14"1"-28"0,7-22 45 0,0 5-41 16,0 7 1-16,0 4 2 15,0 11 0-15,7-2-2 16,-7-7 1-16,10 1 1 15,-6-4 1-15,3-3-1 16,3-3 0-16,-6-6-2 16,3-10 1-16,-3-3-2 15,-4-6 0-15,-4 3-1 16,-3 0 0-16,-4-9-2 16,-3-4 0-16,-3-3 0 15,-5 4 0-15,1 6 0 16,-7 6 0-16,10 6 1 15,4 6 0-15,-3-2 1 16,6-1 1-16,4 4 0 0,3 6 1 16,4-1 0-16,0 4 0 15,11 0 0-15,0 0 0 16,6-3-1-16,4-3 1 16,-3-4-1-16,3-6 1 15,0-2-4-15,-3-8 1 16,3-2-3-16,0-6 0 15,1-1-3-15,-5-3 0 16,4 1-6-16,-10-1 0 16</inkml:trace>
  <inkml:trace contextRef="#ctx0" brushRef="#br2" timeOffset="46213.3">5235 11687 53 0,'4'19'26'0,"6"-16"-30"15,1-6 51-15,-11-4-46 16,3 1 0-16,5-3 1 16,6-1 1-16,3 4-4 15,1 3 0-15,-4-3 2 16,0-7 0-16,0-6-1 15,-3-6 0-15,-4 3-3 0,-4 0 0 16,-3 0-2-16,-3 3 0 16,-8 4-2-16,1 5 1 15,-1 7-1-15,-3 3 1 16,3 10 2-16,1 8 1 16,6 4 3-16,-6-3 1 15,3 6 2-15,3 3 1 16,8 4 1-16,3-4 0 15,7-3-1-15,3 0 0 16,8-3-2-16,10-6 1 16,-3-7-2-16,3-2 0 15,1-7-5-15,-4-7 1 16,-4-2-11-16,-7-7 0 0</inkml:trace>
  <inkml:trace contextRef="#ctx0" brushRef="#br2" timeOffset="46586.71">5673 11699 47 0,'7'19'23'0,"0"-13"-26"0,-7-6 35 16,3-9-31-16,1-4 0 15,-1-5 1-15,1 5 0 16,3-9-3-16,-7-6 1 16,3-7 1-16,5 7 1 15,-5 3 0-15,11 0 0 16,7 3 1-16,-7-3 0 15,15 6-1-15,13 0 1 16,4 1 0-16,7 2 0 16,-4 3-5-16,-10 1 1 15,-11 5-10-15,-10 1 1 0,-15 0-6 16,-13 9 0-16</inkml:trace>
  <inkml:trace contextRef="#ctx0" brushRef="#br2" timeOffset="47472.93">3221 12596 47 0,'7'16'23'0,"-7"-19"-5"0,0 3 39 0,-7-7-56 15,3 1 1-15,-3 3 0 16,-10 3 0-16,3 3-3 16,-4 3 1-16,0 4 1 15,4 2 1-15,-3 7-1 16,-1 9 0-16,4 4-1 15,-4 2 1-15,8 1-1 16,6-1 1-16,4-2-2 16,4-10 1-16,6-7-4 15,8 1 1-15,3-7-5 0,7-6 0 16,4-9-6-16,-4-6 1 16,0-7-3-16,-3-3 1 15,-4-3 2-15,-3-7 1 16,-1 4 5-16,5 3 0 15,-5 6 6-15,-3 7 0 16,4 2 5-16,0 4 0 16,-8 3 1-16,1 3 1 15,-11 6 1-15,3 4 0 16,-3-1 1-16,0 4 1 16,7-1-1-16,-7 4 0 0,11 3-2 15,-7 3 0-15,10 3-2 16,-4-7 1-16,1-2-3 15,3-3 1 1,0-4-3-16,7-6 1 0,-10-6-1 16,3-6 0-16,0-4-3 15,-3-3 1-15,-1-6-7 16,1-12 0-16,-1-7-7 16,-10-3 1-16</inkml:trace>
  <inkml:trace contextRef="#ctx0" brushRef="#br2" timeOffset="47816.66">3757 12787 43 0,'0'16'21'0,"4"-19"-22"0,-4 3 32 16,0-6-32-16,0-4 1 15,0-5-1-15,0-1 1 16,0-3 0-16,-4-3 1 0,4 0-1 16,0 0 1-16,0 3 0 15,4 4 1-15,6 2 0 16,8 4 1-16,3 3-3 15,0-1 0-15,4 1-4 16,-11-3 1-16,4-1-9 16,3 1 1-16,-4-7-3 15,-2 4 1-15</inkml:trace>
  <inkml:trace contextRef="#ctx0" brushRef="#br2" timeOffset="48101.74">4057 12599 43 0,'7'22'21'0,"4"13"-26"0,-11-29 44 16,3 3-37 0,4 4 0-16,4 3 3 0,-8-1 0 15,8-2-6-15,3-4 1 16,-3 4 3-16,-8-4 1 15,8-6-1-15,-1-3 0 16,1-6-2-16,3-6 0 16,-3-7-1-16,3-10 1 15,3 1-1-15,1 0 0 16,-4-6-5-16,4 2 0 16,-1 1-11-16,8-1 1 15</inkml:trace>
  <inkml:trace contextRef="#ctx0" brushRef="#br2" timeOffset="48478.32">4445 12643 49 0,'18'25'24'0,"13"-25"-25"15,-13-3 35-15,3-6-34 16,4-7 0-16,3 0 0 15,0 1 1-15,-10-1-2 16,3-3 1-16,-10 3 0 16,3-2 0-16,-7-1-1 0,0-3 0 15,-14 3-1 1,0 0 1-16,-4 10-1 16,-3 6 1-16,-3 9 0 0,-1 7 0 15,4 2 1-15,3 7 0 16,1 6 0-16,-1-3 0 15,11 4 0-15,0 2 1 16,11-3-1-16,-1-3 1 16,11-3-1-16,-3-6 0 15,3-7-3-15,-7-2 0 16,11-7-7-16,0-10 1 16,-1-9-4-16,8-2 1 15</inkml:trace>
  <inkml:trace contextRef="#ctx0" brushRef="#br2" timeOffset="49440.32">5200 12493 66 0,'3'-3'33'0,"5"12"-46"15,-8-6 71-15,10 0-58 16,-6 7 0-16,3-7-7 16,0 3 0-16,-4 0-8 15,-3-6 1-15</inkml:trace>
  <inkml:trace contextRef="#ctx0" brushRef="#br2" timeOffset="55128.12">2282 10451 2 0,'15'-6'1'0,"2"-3"-1"15,-10 5 2-15,4-2-2 16,-8 0 0-16,4 3 0 15,4 3 0-15,-11-7 1 16,11 4 0-16,-4 0 1 16,-4 0 0-16,4 0 0 15,7 0 1-15,-3 3 0 0,-4-3 0 16,4-4-1-16,-4 7 1 16,-4-3-1-16,8 0 0 31,6-3-1-31,-6 0 0 15,0 2 0-15,-4-2 0 16,3 3 0-16,-10-3 1 16,11 3 0-16,-1-1 0 15,8 1 0-15,-7 0 1 0,3-6-3 16,3 3 1-16,-6-1-1 16,7-2 1-16,-4-1-1 15,3 4 0-15,-6 0-1 16,7-4 1-16,-8 4 0 15,1-3 0-15,6 3 0 16,-6-1 0-16,0 4 0 16,-1-3 1-16,1 0-1 15,-8-1 1-15,4-2-1 16,0 0 0-16,4 2-1 16,-11 1 1-16,10 0 0 15,-10 6 0-15,0-7 0 16,4 4 0-16,3-3 0 15,-7 0 0-15,11-1 0 16,-11 1 0-16,3 0 0 16,4 0 1-16,-7-1-2 0,7-5 1 15,-7 2 0-15,4-2 0 16,-4-1 0-16,7 1 0 16,-7 2-1-16,0-2 1 15,0-1 0-15,0 4 0 16,0-1-1-16,0 4 1 15,0-3 0-15,0-1 0 16,0 1 0-16,3 0 0 16,-3 2 0-16,7-5 0 0,-7-1 0 15,0 1 0-15,0-1 0 16,0 4 0-16,0-1 0 16,0 1 1-16,0 0-1 15,-7-1 0 1,7 4 0-16,0-4 0 0,0 1 0 15,0 0 0-15,0-4 0 16,0 4 0-16,0-1 0 16,0 4 0-16,0-3 0 15,-3-1 0-15,3 1 0 16,0-1 0-16,0 1 0 16,0 0 0-16,-7-1 0 15,3-2 0-15,4 2 0 16,0-2 0-16,0 2 0 15,0-5 0-15,0 5 0 16,0 1 0-16,0-1 0 16,0-2 0-16,0-1-1 15,0 1 1-15,0-1 0 0,0-3 0 16,0 1-1-16,0-1 1 16,0 0-2-16,0-6 1 15,0 7-1-15,4-1 1 16,3 0-1-16,-7-5 0 15,3-5 0-15,4 4 1 16,-7 4 0-16,4-1 0 16,3 0 0-16,-7 0 1 15,11 0 0-15,-11 1 0 16,10-1-1-16,-10 0 1 16,11-3-1-16,-4 3 1 0,3-3-2 15,-6 3 1-15,3 4-1 16,-3-4 0-16,3 3 1 15,-7 1 0-15,7-1-1 16,-7 0 1-16,3 1 1 16,-3-1 0-16,7 0 0 15,-7-3 0 1,0-3 0 0,4 0 0-16,3 4 0 15,-7-1 1-15,0 3-1 16,3 4 1-16,4-1-1 15,-7-3 1-15,0 1-1 16,0-1 1-16,0-3-1 16,0 0 0-16,0 1 0 15,0 2 0-15,0-3 0 16,0 3 0-16,0 4 0 0,0-1 0 31,4-2-2-31,-4-4 1 16,7 0-1-16,-7-6 0 15,0 6 0-15,0-3 1 16,0 3 0-16,-7 7 0 16,7-4 2-16,-4 4 0 15,4-4 0-15,0 3 0 16,0-2-1-16,0-1 1 16,0-3-1-16,-7 4 0 0,7-4-1 15,-3 0 1-15,3 3 0 16,0 1 0-16,0-4 0 15,0-3 1-15,0 3-1 16,0 6 0-16,0-2 0 16,0-1 0-16,0 0 0 15,0 1 0-15,0-4-1 16,0 3 1 0,0-6 3-1,0 0 0-15,0 3 0 16,0 1 1-16,0-1 0 15,-7 0 0-15,3 6-1 16,4-2 1-16,-7 2-3 16,4 4 0-16,-4 3-1 15,-4-1 0-15,0 1 0 16,1 0 0-16,-8-4 0 0,1 4 1 16,2 0-2-16,-2 0 1 15,6-1 0 1,-6 4 1-16,2 3-1 0,-6 0 1 15,4 3-1-15,-1-3 1 16,-3 7-1-16,0-7 1 16,3 3-2-16,4 6 1 15,-11-3 0-15,11 7 0 16,-7-4-1-16,3 1 0 0,8 2 1 16,-8 7 0-16,8-3 0 15,-8-4 0-15,4 4 0 16,3 0 0-16,1-1 0 15,-8 1 0-15,7 0 0 16,1 3 0-16,-8-1 1 16,8 4 0-16,-12 0 1 15,1-6 0-15,4 0 1 16,-5 2 1-16,5 1 0 16,-1 3 1-16,4 3-1 15,-7 0 0-15,14 0-1 16,-4-3 1-16,1-3-3 15,-1 0 1-15,1 3-1 16,-8 0 0-16,7 0-1 16,-10-3 1-16,3 3 0 15,8-7 0-15,-8 1 0 16,4 0 0-16,4 6 0 16,3-7 1-16,3 1-1 15,-3 3 0-15,-4 3-1 0,11 0 1 16,-10 0-1-16,3 0 0 15,-4 0 0-15,8-4 0 16,-8 1-1-16,-3 0 1 16,10 3-1-16,-6 3 0 15,3 3-1-15,3 0 1 16,4 1-1-16,-7-1 0 16,7 3 0-16,-3-6 0 15,-4 4 1-15,7-7 0 16,-7-1 1-16,7-2 0 15,0 0 1-15,0 3 0 0,0 0-1 16,0 3 0-16,0 0-1 16,7 3 1-16,-14-3 0 15,14 1 0-15,-7-8-1 16,0 1 1-16,0 0 0 16,0 0 1-16,0 0-1 15,0 3 0-15,0 0 0 16,0 3 0-16,-7-3 0 15,3 0 1-15,4 3-2 16,-7-3 1-16,3-7-1 16,4 4 0-16,-7 0-1 15,4 0 1-15,3-4-1 16,-7 1 1-16,3-3 0 16,4 2 1-16,0 1 0 0,4 3 0 15,-4 3-1-15,7 0 1 16,-7 3 0-16,0-3 1 15,0 3-2-15,0-6 1 16,0-4 0-16,0 1 0 31,3 6 0-31,4-3 1 16,-7 3-1-16,4 0 0 16,-4 0 1-16,0 0 0 15,0-4-1-15,0-2 1 0,0 3-1 16,0 0 0-16,0-1 0 15,0-2 0-15,0 0-1 16,0 0 1-16,0-1 0 16,0 1 0-16,-4-4 0 15,4 4 1-15,-7-3-2 16,7 2 1-16,-3-2 0 16,3 3 0-16,0-1 0 15,0 1 0-15,0 0 0 16,0-4 0-16,3 1 0 15,4 2 0-15,-7-2 0 16,4 6 1-16,3-7-1 16,4-2 1-16,6-1-1 15,-3 0 1-15,4 1 0 16,3-1 0-16,-3-2 0 16,3-1 0-16,0-3-1 15,0-3 0-15,4-6 0 0,-4-4 1 16,0-2-1-1,0-1 1-15,8-2 0 0,-1 2 0 16,-7 0 0-16,7-2 1 16,-7 2-2-16,1 4 1 15,-1-1-1-15,0 1 0 16,-3 3-1-16,-1-1 1 16,-6 1 0-16,3 0 0 15,-3 0 0-15,3 2 0 0,-11 4 0 16,4-3 1-1,4 3-1-15,-1 0 0 0,8-3 0 16,-7-3 0-16,10 0-1 16,-7-1 1-16,4-2 0 15,3-4 0-15,0 1 0 16,4-1 0-16,-4 1-3 16,-4-4 1-16,-6 0-7 15,3 7 0-15,4-7-2 16,-8-2 1-16</inkml:trace>
  <inkml:trace contextRef="#ctx0" brushRef="#br2" timeOffset="56013.8">1954 7475 25 0,'0'0'12'0,"-7"-9"-3"15,7 9 21-15,0 0-27 16,0 0 1-16,0 0 3 15,0 0 1-15,0 3-9 16,7 3 0-16,-7 4 5 16,0 5 1-16,0 1-2 15,0 9 0-15,4 16-4 16,3 6 1-16,4 9-3 16,6 1 0-16,4-1-2 15,-10-12 0-15,7-6-7 16,-8-13 1-16,-6-16-2 15,3-5 1-15</inkml:trace>
  <inkml:trace contextRef="#ctx0" brushRef="#br2" timeOffset="56552.45">1916 7980 34 0,'7'28'17'0,"-7"10"-20"0,3-32 32 0,-3 4-29 15,0-1 0-15,7-3 0 16,-7 1 1-16,4 2-1 15,3 1 0-15,-4 2 1 16,4-3 1-16,4 1-1 16,0-1 1-16,-1 1-1 15,1-4 1-15,6-3-1 16,-6-6 1-16,7-3-1 16,-8-7 1-16,1-3-1 15,3-5 0-15,4-8-1 16,-1 1 1-16,-6-3 0 15,3-1 0-15,0-2 0 0,0 3 0 16,4-1 0-16,-1 7 1 16,-6 6-1-16,0 4 1 31,-11 5 0-31,-8 10 0 16,-2 6-1-16,-11 4 0 15,-11 2-1-15,4 1 0 16,0-1 0-16,-1 1 0 15,5-4-1-15,6-2 1 16,-3-1-4-16,0-6 0 0,3-6-10 16,-3-7 1-16</inkml:trace>
  <inkml:trace contextRef="#ctx0" brushRef="#br2" timeOffset="57350.11">1598 6510 45 0,'7'6'22'0,"-7"-9"-12"15,0 6 32-15,0 3-40 16,0 3 0-1,-10 17 0-15,-1-4 1 16,-7-1-4-16,8 5 0 16,-8-1 2-1,8-3 0-15,-1 0-1 0,0-4 0 16,1-2-1-16,10-3 1 16,0-4-1-16,3 0 1 15,8 1 0-15,7-4 0 16,10 0-1-16,-7 1 1 15,-3-1 0-15,3-3 0 16,-11 3-1-16,1 4 0 16,-4 2-2-16,-4 10 1 15,-13-3-4-15,-1 0 1 0,1 0-8 16,-1-4 0-16,-6-5-2 16,6-7 1-16</inkml:trace>
  <inkml:trace contextRef="#ctx0" brushRef="#br2" timeOffset="57652.71">1739 6745 27 0,'-3'15'13'0,"3"4"-8"16,3-16 21-16,4 4-26 16,0 2 0-16,-3-6 0 0,3 3 0 15,-4 7 0-15,8 0 1 16,0-4 0-16,-1 7 1 16,4-10 0-16,-3-9 0 15,-1-7-1-15,1-2 1 16,0-4-3-16,-1-6 1 15,1-3-10-15,-4 0 0 16</inkml:trace>
  <inkml:trace contextRef="#ctx0" brushRef="#br2" timeOffset="58266.77">1969 6748 45 0,'-4'22'22'16,"4"-16"-25"-16,0-6 37 0,0 0-33 15,4-6 1-15,3-4 0 16,-7 4 0-16,0-3-3 15,0-1 0-15,0 1 2 16,0-1 0-16,7 4-1 16,-4 0 0-16,4 3 0 15,4 0 0-15,-8 3-2 16,8 0 1-16,-4 0-1 16,4 0 0-16,-4 3-2 0,-4 0 1 15,4 0-1-15,-7 0 1 16,4-3-1-16,-4 0 0 15,0 0 0-15,7-6 0 16,-4 0 1-16,4-4 0 16,-7 4-1-16,11 0 1 15,-4-1 2-15,-3-2 0 0,3-3 1 16,3-1 0-16,1-3 0 16,-1 4 1-16,1-4-2 15,-1 4 1-15,-2 2-2 16,2 1 1-16,-10 2-1 15,11-2 0-15,-8 6 1 16,4 0 0-16,0 3 2 16,-3 0 0-16,3 6 1 15,4 7 1-15,-8 5 0 16,4-5 1-16,4-1-2 16,-1-2 1-16,8-1-1 15,-4-2 1-15,7-7-2 16,4 0 0-16,-4-10-9 15,-10 1 0-15</inkml:trace>
  <inkml:trace contextRef="#ctx0" brushRef="#br2" timeOffset="74299.92">2822 3596 9 0,'0'0'4'0,"11"10"4"16,-4-16 5-16,-4 6-10 15,4-4 1-15,4 4 1 16,0 0 0-16,-1 0-6 16,1 0 0-16,6 0 4 15,-6 0 1-15,7 4-2 16,3 2 1-16,-7-6-1 15,4 0 0-15,-1 9 0 0,4-9 0 16,-3 3 0-16,3 4 0 16,-7-4-1-16,4 3 1 15,0-3-1-15,3-6 1 16,0 6-1-16,0-3 1 16,7 0-1-16,1 0 1 15,-5-3-1-15,4 0 0 16,1 0 1-16,-1 6 0 15,4-3-1-15,6 0 1 0,-9 0-1 16,2-3 0 0,-2 0-1-16,-5-7 1 15,5 1-1-15,2-7 0 0,5 4 0 16,-5-4 0-16,-2-3 0 16,9 3 0-16,-6 4 0 15,-4 6 0-15,-3-1-1 16,10 4 1-16,-10-6-1 15,10 2 1-15,-3 4-1 16,-4-6 1-16,4 3 0 16,-4-1 0-16,-3 1-1 15,0 0 1-15,6 0 0 16,1 2 0-16,3 4 0 16,1 0 0-16,-1 4 0 15,0 2 0-15,0-6 0 16,4 0 0-16,4 0 0 15,-1 3 1-15,4 0-1 16,-7-3 0-16,3 3-1 0,-3 0 1 16,0 4 0-16,-1-4 0 15,5 0 0-15,-1 0 0 16,4 3 0-16,-7-6 0 16,3 0 0-16,7 0 0 15,-10 3 0-15,11 4 0 16,-12-7-1-1,5 3 1-15,-4 3-1 0,-4-6 1 16,11 0 0-16,-7 10 0 16,10-7-1-16,-10 0 0 0,7 0 0 15,-1-3 1-15,-6 0 0 16,4 0 0-16,-1 3 0 16,4 0 0-16,-7 0 0 15,-11 1 0-15,7-8 0 16,0 1 1-16,1-3-1 15,2 0 0-15,1 3 0 16,4-4 0-16,-5 4-1 16,8-3 1-16,-3 3-1 15,2 3 1-15,1 0-1 16,0 3 1-16,-7-6 0 16,-4 3 0-16,11-7 0 15,-7 4 0-15,3 3 0 16,8-6 1-16,-12 0-1 15,1 3 1-15,4 0-1 16,-1 3 0-16,4 3 0 16,3 3 0-16,-10-6 1 15,3 3 0-15,-10 3-1 16,3-6 0-16,-6 3 1 0,2-3 0 16,1 0-1-16,-4 0 1 15,0 0 0-15,4-3 1 16,-7-3-1-16,0 0 1 15,-4-4 0-15,0 4 0 16,0 0-1-16,0-4 0 0,-3 1-1 16,3 3 0-16,-3-1-1 15,-1 1 1-15,5 0-1 16,-8 0 0-16,0 3-1 16,0-7 0-16,-4 4 0 15,1-4 0-15,0 7-2 16,-4-3 1-16,0 3-2 15,-4 3 1-15,-3 9-5 16,-3 1 0-16,-11 9-2 16,0-7 1-16</inkml:trace>
  <inkml:trace contextRef="#ctx0" brushRef="#br2" timeOffset="79687.62">3598 10260 22 0,'11'3'11'0,"-11"-6"-4"16,0 3 12-16,0 0-15 15,0 0 1-15,0-3 0 0,0 3 0 16,7 3-7-16,4 0 0 16,-8 3 5-16,8 4 0 15,-1 2-3-15,-3 1 1 16,0 3-1-16,4-1 0 16,0-5 0-16,-8-1 0 15,4-3-1-15,4-3 1 16,-8-6 0-16,4-3 0 0,-7-10-1 15,7-6 1-15,-3 0-1 16,3-6 1-16,4 6 0 16,3 3 0-16,3 4 0 15,1 2 0-15,-8 4 0 16,5 6 0-16,-1 9-1 16,0 3 1-16,3 4-1 15,-6 3 0-15,7 6 0 16,-4-1 1-16,3-2-1 15,-6 0 1-15,-4-3 0 16,4-4 1-16,-1 1-1 16,1-10 0-16,-1-3-1 15,1-6 1-15,0-1 0 16,-1-2 1-16,1 0-1 16,-1-1 0-16,1 1 0 15,3 6 0-15,-3 0 0 16,-1 3 1-16,-6-4-1 15,6 4 0-15,-3-3 0 16,0 3 0-16,4 3-1 0,-7 1 0 16,3-1 0-16,-4 3 1 15,4 3-1-15,4 1 1 16,-8 2-1-16,4-5 1 16,0 5 0-16,4-2 0 15,-11-4-1-15,11 0 1 16,-8 0 0-16,4-2 0 15,4-4 0-15,6 0 0 16,-6-7 0-16,10 1 0 16,-7-7-1-16,11-5 0 0,0-1 1 15,3-3 0-15,0-6-1 16,11 6 0-16,0 0 0 16,3 3 1-16,0 3 1 15,-3 4 0-15,-7-1 0 16,3 4 0-16,-7-1 0 15,4 1 1-15,-4 3-2 16,4 3 1-16,-4-1-3 16,-3 8 0-16,3-1-7 15,11-3 0-15</inkml:trace>
  <inkml:trace contextRef="#ctx0" brushRef="#br2" timeOffset="81446.47">25111 11749 28 0,'3'-3'14'0,"4"0"-5"16,-7 3 15-16,4 0-21 16,-1 3 0-16,4 0 1 0,0 1 1 15,-3 2-7-15,0 3 0 16,-1 4 4-16,-3-1 1 16,0 10-2-16,0 3 1 15,4 10-2-15,-4 6 1 16,0 3 0-16,3-1 1 15,4 1-2-15,-3-3 1 16,-1 0-2-16,-3-7 1 16,0-2-8-16,4-4 1 15,-8-12-6-15,8-7 1 16</inkml:trace>
  <inkml:trace contextRef="#ctx0" brushRef="#br2" timeOffset="82302.92">25344 12577 28 0,'0'13'14'0,"0"-4"-9"0,0-9 19 16,0 0-21 0,-4 3 1-16,1 4 2 0,-5-1 0 15,1 0-8-15,-10 7 1 16,-1 2 5-16,-3 4 1 16,-4 3-2-16,-3-3 0 15,7 6-2-15,0 6 0 0,3 1-1 16,0 2 0-16,4-5-5 15,0-14 1-15,4 1-8 16,3-7 0-16,0-12-1 16,-1-9 0-16</inkml:trace>
  <inkml:trace contextRef="#ctx0" brushRef="#br2" timeOffset="82577.77">25128 12511 36 0,'11'7'18'0,"0"18"-22"16,-8-19 36-16,1 0-32 15,3 4 1-15,3 2 1 0,-3 4 0 16,7 9-2-16,1 3 0 15,2 4 2-15,4 12 0 16,4 6-2-16,3 0 1 16,4 6-5-16,0-2 0 15,-1-7-8-15,-9-7 1 16</inkml:trace>
  <inkml:trace contextRef="#ctx0" brushRef="#br2" timeOffset="83370">25181 11323 27 0,'-7'-9'13'0,"0"5"-7"0,4 1 15 16,3 0-22-16,-4-3 0 16,4 0-1-16,-3 2 1 15,3-2 1-15,-4-3 1 16,4-4-3-16,0-2 1 16,4-4-5-16,-4 0 0 15,-4-3-2-15,8 0 1 16</inkml:trace>
  <inkml:trace contextRef="#ctx0" brushRef="#br2" timeOffset="83592.14">25164 10906 27 0,'0'6'13'0,"0"-18"-10"16,0 12 26-16,3-7-28 15,1 1 1-15,-4 0 2 16,0 6 0-16,0-6-5 16,0-4 0-16,3 4 2 15,-3-4 1-15,0 1-9 16,4-3 1-16,-4-10-5 16,3 0 1-16</inkml:trace>
  <inkml:trace contextRef="#ctx0" brushRef="#br2" timeOffset="83802.89">25192 10539 38 0,'10'13'19'0,"-2"-17"-23"0,-8 4 35 16,7-3-31-16,-7 3 0 15,7-9-1-15,0 6 1 0,-4-7-7 16,-3-8 1-16,0-1-4 16,-3-9 0-16</inkml:trace>
  <inkml:trace contextRef="#ctx0" brushRef="#br2" timeOffset="84030.75">25266 10081 41 0,'7'-3'20'0,"-3"-13"-24"16,-1 10 38-16,1-3-34 15,-1-1 0-15,1-2-2 16,-1-1 1-16,1 4-13 15,-1-7 2-15,-3-6 1 16</inkml:trace>
  <inkml:trace contextRef="#ctx0" brushRef="#br2" timeOffset="84238.1">25245 9642 45 0,'14'35'22'0,"-7"-13"-32"0,-7-22 42 0,0 0-35 16,3-3 1-16,-3-10-10 16,-3-3 1-16,3-3 7 15,-7-9 0-15</inkml:trace>
  <inkml:trace contextRef="#ctx0" brushRef="#br2" timeOffset="84480.92">25213 9285 41 0,'7'6'20'0,"-7"-12"-22"0,0-1 35 16,0 1-33-16,0-3 0 15,4 2-1-15,-8 1 0 16,4-3-5-16,-3-10 0 16,-1 0-5-16,1 0 0 15</inkml:trace>
  <inkml:trace contextRef="#ctx0" brushRef="#br2" timeOffset="85828.53">25294 9062 24 0,'0'-6'12'0,"0"12"-6"16,0-6 14-16,0 0-18 16,0 0 1-16,0-6 0 15,0 6 1-15,0-6-5 16,-3-1 0-16,-1 1 3 16,-3-3 0-16,0-1-2 15,-4-2 1-15,-3 2-1 16,0 1 1-16,0 3-1 15,0-1 0-15,3 4 0 16,4 3 0-16,0 3 0 0,4 4 0 16,-4 2 0-16,3 0 1 15,1 1-1-15,-1-1 0 16,4 1 0-16,0 2 0 16,4 4 0-16,-1-7 0 15,4 4 0-15,0-1 1 16,4 1-1-16,3-4 1 15,4-2-1-15,-4-4 1 16,0-3-1-16,-4-7 1 0,1-2 0 16,0-4 0-16,-4 4 0 15,-4-4 0-15,1-2 0 16,-4-4 0-16,0 0 0 16,-4 0 0-16,-3 1-1 15,-3 2 1-15,-1 3-1 16,-3 4 1-16,-4 9-1 15,4 3 0-15,0 3 0 16,0 4 1-16,0-1-1 16,3 4 0-16,1 2 0 15,-1-2 0-15,4 3 0 16,0 2 1-16,7 1-1 16,0 0 0-16,3 0 0 15,4-7 1-15,4 1-1 16,0-7 1-16,3-6-1 0,3-6 0 15,1-3 1-15,-4-4 1 16,0 0 0-16,0-2 0 16,-3-1-1-16,-4-6 1 15,0 3 0-15,-3-3 0 16,-1 4-2-16,-3-1 1 16,0 6-1-16,-3 1 0 15,-1 2 0-15,-3 10 0 16,-4 10-1-16,1-4 1 15,3 3 0 1,-7 4 0-16,3-1 0 0,4 4 0 16,0-3 0-16,0-4 0 15,0 0 0-15,3 4 0 16,1 3 0-16,3-7 0 0,3-3 0 16,4-3 0-16,0 1 0 15,4-4 0-15,3 0 0 16,-3-7 1-16,-1-2-1 15,-3-4 0-15,0 1 0 16,-3-4 0-16,-1 0-1 16,-3 1 1-16,0 2-8 15,-3 4 0-15,-8 6-6 16,8 0 1-16</inkml:trace>
  <inkml:trace contextRef="#ctx0" brushRef="#br2" timeOffset="86852.79">21636 9059 27 0,'-7'3'13'0,"3"-6"-3"0,4 3 13 16,0 0-20 0,4-6 0-16,-1-1 3 0,1 1 0 15,3 0-6-15,4 0 0 16,3 2 5-16,3 4 1 15,1 0-2-15,3 0 1 16,-3 0-2-16,10 0 0 16,4-3-2-16,-4 0 0 15,4 0-3-15,-11 0 1 16,-7 0-10-16,-11 0 0 16,-13 3-4-16,-1-4 0 0</inkml:trace>
  <inkml:trace contextRef="#ctx0" brushRef="#br2" timeOffset="87481.93">22105 9278 26 0,'0'22'13'0,"-7"-6"-5"16,7-16 15-16,0 0-21 16,0 0 0-16,0-3 2 15,-4-6 0-15,1-7-5 16,-4-9 1-16,0-10 2 16,-4-2 1-16,4-7-2 15,-3-6 1-15,3-1-1 16,3 11 0-16,1-4-1 15,3 0 0-15,3 6 1 16,4 4 0-16,4 5-1 16,3 4 1-16,3 10-1 15,1 8 1-15,3 4-3 16,-3 13 1-16,0-1-6 0,-4 10 0 16,-4-10-5-16,-10 1 0 15</inkml:trace>
  <inkml:trace contextRef="#ctx0" brushRef="#br2" timeOffset="87693.6">21978 9059 36 0,'11'0'18'0,"-4"-3"-21"0,0 3 30 0,0 0-27 16,3 0 0-16,1 0 0 15,3 0 1-15,4-3-2 16,3 3 1-16,0 0-4 16,0 0 0-1,4-7-6-15,-7-5 0 0</inkml:trace>
  <inkml:trace contextRef="#ctx0" brushRef="#br2" timeOffset="87993.12">22405 8946 29 0,'3'22'14'0,"-6"-13"-12"0,3-5 22 16,-4-1-24-16,-3 3 0 15,0 3 0-15,-3 1 0 16,3 2-1-16,0 7 1 16,0 6 0-16,-1 3 1 15,1 1-1-15,4-4 1 16,3 0-3-16,0 0 1 16,3-6-7-16,4 0 1 15,1-13-2-15,6-9 1 16</inkml:trace>
  <inkml:trace contextRef="#ctx0" brushRef="#br2" timeOffset="88219.37">22585 9006 29 0,'-4'31'14'0,"-13"-3"-19"16,10-15 28-16,-4 6-21 15,-7-1 0-15,1 4 0 16,-4-3 0-16,3 0-3 16,0 3 0-16,1-6 2 15,6-1 0-15,1 4-6 16,2-3 1-16,1-10-5 16,7-6 1-16</inkml:trace>
  <inkml:trace contextRef="#ctx0" brushRef="#br2" timeOffset="88459.29">22535 9034 14 0,'8'25'7'0,"-1"3"2"0,-4-15 6 16,4 2-14-16,-3 4 0 0,3 0 0 15,-4 0 1-15,4-3-3 16,-3-4 0-16,3-3 1 16,0-5 0-16,0-4-2 15,0-4 0-15,0-2-4 16,0-9 0-16</inkml:trace>
  <inkml:trace contextRef="#ctx0" brushRef="#br2" timeOffset="88682.88">22708 8921 28 0,'18'50'14'0,"3"-9"-9"15,-10-35 25-15,-1 0-28 16,4 10 0-16,1 6 1 15,-5 0 0-15,-3 3-5 0,-7-3 0 16,-3 3 1-16,-8 3 0 16,-7-3-10-16,-6 1 1 15</inkml:trace>
  <inkml:trace contextRef="#ctx0" brushRef="#br2" timeOffset="89808.87">26247 8200 11 0,'7'0'5'0,"-11"-19"13"15,4 19-5 1,0 0-10-16,0 0 1 0,0 0 1 16,0 3 1-16,0 6-8 15,-3 1 0-15,-1 9 5 16,-3-4 0-16,0 7-2 15,0 7 0-15,3 8-1 16,1 10 0-16,-4 10 0 16,-4 2 0-16,1 10 0 15,-1 3 0-15,-7 13 0 16,-6-7 0-16,-8 7 0 16,-3-3 0-16,-4-7 0 15,0 0 0-15,-7-6-1 0,4 6 1 16,0-3 0-1,-4-3 0-15,7 0 0 0,7-6 0 16,4-13-2-16,3-9 1 16,4-10-8-16,0-12 1 15</inkml:trace>
  <inkml:trace contextRef="#ctx0" brushRef="#br2" timeOffset="90410.4">25591 9438 21 0,'0'0'10'0,"0"10"3"16,3-7 10-16,-3 0-20 15,0 3 1-15,0 4 1 16,0 2 0-16,-3 1-7 16,-1 2 1-16,-3 1 4 15,-4 3 1-15,-3-3-3 16,0 2 1-16,-4 8-2 0,1-4 1 15,-4 3-1 1,3-3 0-16,-3 0 0 0,7-4 0 16,3-5 0-16,1-1 0 15,3-2 0-15,3-4 1 16,8 0 0-16,3-3 0 16,3 1 0-16,8-4 1 15,7-4 0-15,-1 1 0 31,11-12-1-31,1-1 1 16,3 3-1-16,-4 1 1 16,4-1-2-16,-8 1 0 15,-9-1 0-15,-1 1 0 0,-7 2-1 16,-11 1 1-16,-6 0-1 16,-15 2 1-16,1 1-1 15,-8 0 0-15,-7-7 0 16,-7-6 0-16,-3-3-5 15,0-6 0-15,6-9-7 16,15-1 0-16</inkml:trace>
  <inkml:trace contextRef="#ctx0" brushRef="#br2" timeOffset="92706.96">26127 5534 36 0,'3'10'18'0,"1"-4"-11"0,-4-6 19 0,0 3-25 16,0 0 0-16,-4 7 0 15,1 5 1-15,-4 7-3 16,-4 0 1-16,-3 16 1 15,-4 6 0-15,1 3-1 16,-1 6 0-16,0 0 0 16,4-6 0-16,0-12-5 15,4-1 0-15,-1-8-7 16,4-5 1-16</inkml:trace>
  <inkml:trace contextRef="#ctx0" brushRef="#br2" timeOffset="93205.08">26194 5691 37 0,'-4'3'18'0,"11"7"-19"0,-7-10 29 0,4 6-28 16,-4 16 0-16,0 3 0 15,0 6 0-15,0 10-1 16,0 6 1-16,-4-9 0 15,1 6 0-15,-1-4-2 16,1 1 1-16,-1-6-3 16,1-7 0-16,-1-12-6 15,1-10 1-15,3-16-1 16,-7 1 1-16</inkml:trace>
  <inkml:trace contextRef="#ctx0" brushRef="#br2" timeOffset="93504.12">26222 5679 27 0,'25'12'13'0,"-1"-6"-8"0,-17 1 27 16,4-7-31-16,0 0 0 15,-1 3 0-15,4 0 1 0,-3 3-2 16,-1 0 0-16,1 4 2 15,3-4 0-15,0 4-1 16,4 2 1-16,0 10 1 16,-4-3 0-16,-4 6-1 15,-3 0 0-15,-7 6-1 16,-7 1 0-16,-3 2-2 16,-4 1 1-16,-8-1-5 15,-9-2 1-15,-1-4-9 16,0-6 0-16</inkml:trace>
  <inkml:trace contextRef="#ctx0" brushRef="#br2" timeOffset="94222.78">26882 6431 37 0,'14'6'18'0,"7"-9"-11"15,-10-3 27-15,-1 3-31 16,4-3 0-16,7-4 0 16,-3-5 1-16,0-4-6 0,3-3 0 15,-4-3 3-15,1-13 1 16,-4-9-2-16,-7 16 0 15,0-7-1-15,-7-6 0 16,0 10 0-16,-3-1 0 16,-1 10-1-16,-3 6 0 15,0 0 0-15,0 7 0 16,-3 6 0-16,-1 6 0 16,0 6 1-16,4 6 0 15,0 4 1-15,0-3 0 16,4 5 0-16,3 8 1 0,0 5 0 15,0 0 0-15,0 4-1 16,3 5 1-16,1 4-1 16,-1-9 0-16,1-7-3 15,-1-3 0-15,4-6-9 16,0 0 1-16,0-13 0 16,1-3 0-16</inkml:trace>
  <inkml:trace contextRef="#ctx0" brushRef="#br2" timeOffset="94419.56">27227 6303 35 0,'0'28'17'0,"-3"3"-17"0,3-21 34 15,-4-1-34 1,-3 4 0-16,0-1-2 0,0 1 0 15,4-1-5-15,-4-2 0 16,0-7-4-16,3-6 1 16</inkml:trace>
  <inkml:trace contextRef="#ctx0" brushRef="#br2" timeOffset="94763.63">27291 6484 24 0,'3'16'12'0,"-3"-25"-20"15,4 2 17-15,-1-2-16 16,1-7 0-16,3 1-2 15,0-4 1-15</inkml:trace>
  <inkml:trace contextRef="#ctx0" brushRef="#br2" timeOffset="95153.07">27390 6328 12 0,'14'12'6'0,"-7"7"0"0,-4-13 9 16,4 4-13-16,-3-1 0 16,-1 1 1-16,-3-1 1 15,4 0-5-15,0 4 1 0,-1-1 2 16,1 1 1-16,-1-1-1 15,4 4 1-15,4 0 0 16,-4-7 1-16,3-2-1 16,1-4 1-16,3-3 0 15,4 0 0-15,3-3 0 16,4-4 0-16,-1-2-2 16,1-4 1-16,-4 1-2 15,-3-1 1-15,-1-2-2 16,-2-4 0-16,-8 0-2 15,-7 3 1-15,-4 4-2 16,-3-1 0-16,-4 10-1 16,1 6 1-16,-4 10 0 15,3 9 0-15,1 3 2 16,3 3 1-16,3 3 2 16,4 4 0-16,4-13 0 15,6 0 1-15,4-7-1 16,4-2 0-16,3-4-9 15,0 1 1-15,-3-10-5 0,-8-7 0 16</inkml:trace>
  <inkml:trace contextRef="#ctx0" brushRef="#br2" timeOffset="95663.13">28289 6563 39 0,'7'16'19'0,"-7"-4"-21"16,0-12 34-16,-3 6-32 15,-4 4 0-15,-4-4 0 16,-3 0 0-16,-7-3-1 0,0-3 1 16,0 7-4-16,-1-1 1 15,1 7-2-15,4-1 0 16,2 4 0-16,5-1 1 16,6 1-1-16,8-3 1 15,6-7 2-15,5-3 1 16,-1-9 1-16,3-4 0 0,-3-5-1 15,1 2 0-15,-1 4-5 16,-4-10 0-16</inkml:trace>
  <inkml:trace contextRef="#ctx0" brushRef="#br2" timeOffset="95948.12">28469 6870 45 0,'14'-37'22'0,"-14"-45"-30"16,-3 57 45-16,-4-19-38 16,-11-16 0-16,7-21 1 15,1 2 0-15,-1-2 0 16,4 15 0-16,4-3 0 15,-1 13 1-15,4 6-1 16,11 12 1-16,6 10-2 0,15 12 1 16,-4 7-4-16,-3 15 1 15,-4 3-9-15,-3-9 0 16</inkml:trace>
  <inkml:trace contextRef="#ctx0" brushRef="#br2" timeOffset="96147.73">28317 6481 48 0,'-3'7'24'0,"17"2"-23"0,-3-6 42 0,3 0-42 16,0 0 0-16,11 1-1 15,10 2 1-15,7-6-8 16,-3 3 1-16,0-6-9 15,-7 3 1-15</inkml:trace>
  <inkml:trace contextRef="#ctx0" brushRef="#br2" timeOffset="98500.63">25834 6284 36 0,'3'19'18'0,"1"12"-7"0,0-25 18 16,-1 7-27 0,-3 2 1-16,0 7 1 0,-3 3 0 15,-1 10-5-15,-3 3 0 16,-7 9 3-16,-4 9 0 15,1-6-1-15,-1-3 0 16,0 0-3-16,1-12 1 16,6-10-2-16,-3-3 1 15,3-10-2-15,4-8 1 16,0-4-1-16,7-7 1 0,7-2 1 16,7-4 0-16,4-2 1 15,3-1 0-15,-3 3 0 16,-1 7 1-16,1 6-1 15,-4 3 1-15,0 7-1 16,-3 2 1-16,0-2-1 16,-4-1 1-16,0 4 0 15,0 2 0-15,-4 7 0 16,1 3 0-16,-4 0 0 16,0 4 1-16,0-11-3 15,0 1 0-15,-4-6-8 16,4-10 0-16</inkml:trace>
  <inkml:trace contextRef="#ctx0" brushRef="#br2" timeOffset="98949.81">25957 6970 42 0,'11'19'21'0,"10"-16"-18"0,-10-3 35 16,3 0-37-16,0-3 1 15,4 3 0-15,-1-3 0 0,1-3-3 16,-4-4 0-16,0-2 1 15,-3-7 1-15,-4-3-2 16,0 7 1-16,-7-1-2 16,0 0 0-16,-4 0-1 15,-3 1 0-15,0 9-1 16,-3 2 1-16,-1 11 0 16,0 8 0-16,1 7 1 15,3 3 1-15,3 4 1 16,1 5 0-16,3-3 0 15,3 4 1-15,4-7-1 16,0 0 1-16,0-6-1 16,4-3 0-16,0-9-4 15,-1-4 1-15,1-12-8 16,-4-4 1-16</inkml:trace>
  <inkml:trace contextRef="#ctx0" brushRef="#br2" timeOffset="99164.37">26261 6977 30 0,'0'22'15'0,"-4"-10"-9"0,4-5 21 16,0 2-25-16,-3 0 0 0,-4 4 1 16,3-4 1-16,1-2-5 15,-1 2 0-15,1-6 1 16,-1 0 1-16,1-3-9 15,3-9 1-15,3-7-5 16,1-6 1-16</inkml:trace>
  <inkml:trace contextRef="#ctx0" brushRef="#br2" timeOffset="99344.57">26268 6798 16 0,'7'16'8'0,"0"-7"-5"15,-4-6 7-15,1 0-11 16,3 4 1-16,0-1-3 16,0 3 1-16,4-6 2 15,-1 4 0-15,4-7-4 16,1 0 1-16,2 3-2 16,4 0 1-16</inkml:trace>
  <inkml:trace contextRef="#ctx0" brushRef="#br2" timeOffset="99673.01">26734 6933 34 0,'0'12'17'0,"-8"1"-28"0,5-10 39 16,-8 3-29-16,-6 1 1 0,-8-1-4 16,-3 0 0-1,0 0 0-15,-1 1 1 0,1-1-5 16,3-3 0-1,4 7 0-15,4-4 0 0,3-3 4 47,81-31 4-47,-103 90 4 16,64-30 0-16,-3-10 4 16,-4 0 0-16,-7 6 0 15,-6-3 1-15,-12 0-5 16,-7 3 1-16,-10 4-5 15,-7-7 1-15,0 3-7 16,-4-9 0-16,-7 0-3 16,7-4 1-16</inkml:trace>
  <inkml:trace contextRef="#ctx0" brushRef="#br2" timeOffset="100422.92">26804 6804 28 0,'14'19'14'0,"-17"19"-18"0,-1-23 25 0,-3 7-22 15,-4 0 1-15,1 0 0 16,3 3 0-16,0 4 0 16,0 2 0-16,0 0 0 15,0-2 0-15,0-8 0 16,3-2 1-16,1 0-1 16,-1-9 0-16,4-1-1 15,0-3 1-15,4-6-1 16,-1 3 0-16,-3-3-1 15,0 3 0-15,0 1-1 16,4 2 0-16,-1 0 0 16,-3-6 0-16,4 3 1 15,-1 0 0-15,1 4 0 16,-1-1 0-16,1 3 1 16,-4 1 0-16,3-1 0 0,1 4 1 15,-4-1-1 1,3-2 1-16,1-1 1 0,-1-3 0 15,4-3 0-15,0-3 1 16,4 0 0-16,3-6 1 16,7-3-1-16,1-4 1 15,-1 1-1-15,0-7 1 16,4-9-1-16,6-7 1 16,1-6-1-16,0-6 0 15,0 0-1-15,-4-3 1 16,-4 0-3-16,-2-6 0 15,-5 2-1-15,-3 17 1 0,-3 5-2 16,-4 4 0-16,-3 9 0 16,-4 4 0-16,-4 11 1 15,-3 14 1-15,-4 12-1 16,-3 6 1-16,-3 13 1 16,-1 9 1-16,0 16 3 15,4 0 1-15,4-4-1 16,-1-2 1-16,4-7-2 15,0-12 0-15,0-13-6 16,3-12 0-16,1-13-6 16,3-12 0-16</inkml:trace>
  <inkml:trace contextRef="#ctx0" brushRef="#br2" timeOffset="100616.88">26924 7046 39 0,'21'15'19'0,"14"-24"-14"0,-20 3 38 15,6-1-42-15,7-2 0 16,7 3-1-16,8-4 0 16,-5 4-8-16,-6 0 0 15,-11-4-5-15,-10 1 0 16</inkml:trace>
  <inkml:trace contextRef="#ctx0" brushRef="#br2" timeOffset="101232.97">27817 7582 36 0,'-8'9'18'0,"12"-12"-10"0,-4 3 26 0,0-9-30 16,4-4 0-16,-1-12 1 16,1-12 0-16,3-14-7 15,-4-2 0-15,1-6 4 16,-4-4 1-16,3 0-3 15,4-3 1-15,7 0-1 16,8 10 1-16,-1 6-1 16,3 12 0-16,1 10-1 15,0 12 1-15,-4 10-4 16,-3 12 0-16,-4 13-6 16,-7 3 1-16,-11 0-6 15,-3 0 0-15</inkml:trace>
  <inkml:trace contextRef="#ctx0" brushRef="#br2" timeOffset="101432.97">27675 7268 38 0,'-7'7'19'0,"7"2"-15"0,0-9 33 16,7 0-35-16,0 3 0 15,4 0-1-15,3 4 0 16,4 2-2-16,3 4 1 15,0-1-1-15,-3-2 1 16,10-1-5-16,4 0 1 0,0-2-9 16,3-4 0-16</inkml:trace>
  <inkml:trace contextRef="#ctx0" brushRef="#br2" timeOffset="101652.28">28272 7341 29 0,'-4'6'14'0,"-31"6"-13"15,24-9 15-15,-6 1-16 16,-8-1 1-16,-3 9-1 16,-1 7 1-16,-2 3-1 15,-1 6 0-15,4 0 0 16,10 1 1-16,4 5-2 15,7-2 0-15,7-1-7 0,7-6 1 16</inkml:trace>
  <inkml:trace contextRef="#ctx0" brushRef="#br2" timeOffset="101880.42">28353 7538 33 0,'-11'28'16'0,"-21"-3"-19"0,22-18 27 0,-11 2-24 16,-4 7 0-16,0 3-1 16,-3 3 0-16,3-4-4 15,4-2 0-15,4-3-4 16,6-1 1-16</inkml:trace>
  <inkml:trace contextRef="#ctx0" brushRef="#br2" timeOffset="102119.03">28240 7554 29 0,'10'25'14'0,"12"16"-8"16,-15-32 25-16,0 4-30 0,3 2 0 16,1-2 0-16,-1 2 0 15,-2-5-3-15,2-1 1 16,1-9-3-16,-1 0 0 16,-3-9-5-16,0-10 0 15,0-6-2-15,1-3 1 16</inkml:trace>
  <inkml:trace contextRef="#ctx0" brushRef="#br2" timeOffset="102316.53">28557 7378 54 0,'29'47'27'0,"2"25"-39"0,-20-53 60 0,-4 6-49 15,0 7 1-15,-7 5-3 16,-7-2 0-16,-11 5-4 16,-17 4 0-16,-14-3-7 15,-8-6 0-15</inkml:trace>
  <inkml:trace contextRef="#ctx0" brushRef="#br2" timeOffset="107555.21">4403 7250 28 0,'3'12'14'0,"4"10"-12"15,-7-13 15-15,0 10-18 0,-7 3 1 16,4 13-1-16,-15 6 1 16,0 9 2-16,8 9 0 15,-1 7 0-15,1 13 1 16,-1 5 0-16,0 7 0 16,1 6 0-16,10 1 0 15,-11 2-2-15,4-15 0 16,0-1-2-16,-3-12 1 15,6-12-4-15,-6-19 0 16,-1-10-4-16,0-12 0 16,4-13-2-16,0-12 0 0</inkml:trace>
  <inkml:trace contextRef="#ctx0" brushRef="#br2" timeOffset="108079.4">3965 8357 22 0,'4'21'11'0,"6"1"-6"16,-3-15 20-16,4-1-21 15,-7 3 1-15,3 4 2 16,0-1 1-16,3 4-10 16,1 9 0-16,-8 7 6 0,8-1 1 15,3 3-2-15,-3 4 0 16,-1 0-2-16,4-1 1 16,-3-2-2-16,3-7 0 15,-3-9 0-15,-1 0 0 16,-6-4-1-16,3-5 0 15,-4-13-1-15,4-7 1 16,-3-5 1-16,3-4 0 16,3-6 1-16,8-7 0 15,-4-5 1-15,4-1 0 0,0 0-1 16,-4 13 1-16,0 0 0 16,0 6 0-16,-4 1-2 15,-3 5 1 1,-7-6-2-1,0 4 1-15,-17 2 0 16,-4 7 0-16,0 6-1 16,-18 6 0-16,-11 0-4 15,-17 1 1-15,-7-4-9 16,-7-3 0-16</inkml:trace>
  <inkml:trace contextRef="#ctx0" brushRef="#br2" timeOffset="109296.15">4008 5437 26 0,'-7'47'13'0,"-4"22"-12"15,11-41 14-15,-4 7-16 16,-3 18 1-16,4 7-4 15,-4 9 1-15,3-7 1 16,-3-11 1-16,4-8-6 16,3-14 1-16</inkml:trace>
  <inkml:trace contextRef="#ctx0" brushRef="#br2" timeOffset="109989.17">4156 5403 37 0,'3'25'18'0,"8"25"-20"0,-8-34 37 0,1 2-35 15,-4 7 1-15,7 4-1 16,-7 2 1-16,0 10-2 16,-7 3 1-16,7-4 0 15,7-2 0-15,-7-10-2 16,0-6 0-16,0-6-7 16,0-7 1-16,0-9-3 15,0-15 0-15</inkml:trace>
  <inkml:trace contextRef="#ctx0" brushRef="#br2" timeOffset="110257.65">4149 5387 28 0,'7'16'14'0,"7"-7"-9"0,-11-9 23 16,8 0-26-16,0-3 1 15,3 3 2-15,3-3 0 16,12 3-5-16,9 6 1 16,5 3 4-16,6 7 1 15,4 6-2-15,-7-3 1 16,-14 9-3-16,-4 7 0 0,-18 5-2 16,-17 11 0-16,-14 5-5 15,-18-6 1-15,-10-6-11 16,-15-6 1-16</inkml:trace>
  <inkml:trace contextRef="#ctx0" brushRef="#br2" timeOffset="110992.77">4942 5986 40 0,'29'12'20'0,"6"-12"-15"16,-24-6 26-16,6-6-29 15,4-10 0-15,4-10 1 16,0-8 1-16,-4-1-5 15,4-9 0-15,-15-4 2 16,4-5 1-16,-7-10-2 16,-3 3 1-16,-1 0-1 15,-3 3 0-15,0 4 0 16,-3 15 0-16,-1 9-1 16,-3 10 0-16,4 13-1 15,-8 15 0-15,1 9-1 0,-1 10 0 16,-3 13-1-16,0 56-3 15,7-35 4 1,3-3 2-16,4 7 0 16,4 6 1-16,3-3 0 15,3-10 0-15,1-9 1 16,0-10-1-16,-1-5 0 16,8-7-9-16,-8-10 0 0,8-9-1 15,-7-6 0-15</inkml:trace>
  <inkml:trace contextRef="#ctx0" brushRef="#br2" timeOffset="111204.01">5309 5820 43 0,'0'34'21'0,"0"-12"-27"15,0-22 43-15,0 6-37 16,0 1 0-16,-7-1 0 16,7-6 0-16,0 0-6 15,7-6 1-15,-7-13-7 16,4-3 0-16</inkml:trace>
  <inkml:trace contextRef="#ctx0" brushRef="#br2" timeOffset="111368.55">5260 5556 34 0,'11'32'17'0,"-11"2"-16"0,3-28 25 16,4 1-27-16,4-4 1 16,-1 0-12-16,1-3 0 15,-1-6 8-15,8-4 1 16</inkml:trace>
  <inkml:trace contextRef="#ctx0" brushRef="#br2" timeOffset="111726.98">5440 5716 31 0,'10'35'15'0,"5"21"-12"16,-12-43 26-16,8 2-28 15,-8-2 1-15,4-1-2 16,-7 4 1-16,0-10-2 15,0-6 0-15,0 0 1 16,-7-12 0-16,14-4-2 16,-7-3 1-16,11-6 0 15,-8 6 1-15,4-3-1 16,4 4 0-16,0 2 1 16,-1 3 0-16,8 10 0 0,-8 3 1 15,8 3 0 1,-7 4 0-16,3 5 0 0,-4 1 0 15,1 2 0-15,3 1 0 16,-10 0-1-16,3-4 1 16,-4 1-2-16,-3-1 0 15,0 1-5-15,0-4 1 16,0 1-6-16,0-10 1 16</inkml:trace>
  <inkml:trace contextRef="#ctx0" brushRef="#br2" timeOffset="112088.35">5750 5820 31 0,'7'18'15'0,"4"4"-9"16,-11-22 26-16,11 7-29 16,-8-1 1-16,4-3 3 15,0-3 1-15,0-3-9 16,7 0 0-16,0-7 6 15,4-8 0-15,-4 2-2 16,0-6 0-16,-3 3-3 16,7 3 1-16,-8-2-2 15,1-4 1-15,-11 3-2 16,-11 0 1-16,1 3-3 16,-8 7 1-16,7 9-1 15,-3 6 0-15,4 10 0 16,-1 6 1-16,7 12 1 0,-6 1 0 15,10-4 2-15,0-3 1 16,10-6 1-16,1 0 0 16,3-6-1-16,11-7 0 15,3-9-4-15,4-6 1 16,-15-6-10-16,5-4 1 16</inkml:trace>
  <inkml:trace contextRef="#ctx0" brushRef="#br2" timeOffset="113470.17">4096 6782 7 0,'3'7'3'0,"4"-4"12"15,-7-3-12-15,0 0 3 16,0 0 0-16,-7 0 5 15,7 0 0-15,0-3-13 0,0-4 1 16,7-2 9-16,-3-4 0 16,10 1-2-16,-3-4 0 15,-1-9-3-15,4-6 0 16,4-7-2-16,3-6 1 16,0-6-2-16,-3-6 1 15,0 2-1-15,-8 1 0 16,1 3-1-16,-11 3 1 15,0 3-1-15,0 9 1 16,-7 1-1-16,3 6 0 16,-3 6-2-16,4 9 1 15,3 7-1-15,-8 6 1 0,5 3 0 16,-4 6 0-16,3-2 0 16,-3 5 1-16,0 4 1 15,4 6 0-15,-8 6 0 16,11 13 0-16,0 6 1 15,0 6 0-15,11 16 1 16,-8-3 0-16,4-6 0 16,4-7 0-16,-1-12-1 15,1-7 0-15,0-9-6 16,-1-9 0-16,4-10-6 16,-10-6 0-16</inkml:trace>
  <inkml:trace contextRef="#ctx0" brushRef="#br2" timeOffset="113934.32">4329 6701 36 0,'7'12'18'0,"14"-12"-15"15,-14 0 28-15,3 0-30 16,1-3 0-16,10-3 1 15,-3-3 0-15,3-4-3 16,-3 4 1-16,-4-4 1 16,3-6 0-16,-6 0-1 15,-7 1 0-15,-1 2-1 16,-3 0 1-16,-3 4-1 16,-1 5 1-16,-3 7-2 15,3 7 1-15,-6 2-3 16,-1 7 1-16,4-1-1 15,4-2 0-15,3 3-1 16,3-1 0-16,4 4-1 16,-3 0 1-16,6 0-3 0,1-4 0 15</inkml:trace>
  <inkml:trace contextRef="#ctx0" brushRef="#br2" timeOffset="114460.63">4614 6729 18 0,'11'-16'9'0,"7"4"1"0,-15 12 12 15,4 0-18-15,4 3 1 16,-8 0 1-16,8 3 1 16,-4 1-9-16,0-4 0 0,4-3 5 15,-8 0 0-15,4 0-2 16,-7 0 1-16,11 0-1 16,-4 3 1-16,7 0 1 15,4 3 0-15,3 1 1 16,0-1 0-16,7 0 0 15,-7-3 0-15,11-9-1 16,7-7 1-16,-7-2-3 16,-4-1 1-16,-4 7-2 15,-2-4 1-15,-8 1-1 16,3 2 0-16,-13 1-3 16,-1 3 1-16,-6 6-3 15,-1 3 1-15,-6 12-1 16,-1 14 1-16,1 5 0 15,3 16 0-15,3 7 2 16,1 2 1-16,3 1 2 16,3-7 0-16,1-9 2 0,3-3 0 15,-14-4-1 1,0 1 0-16,-1-7-1 0,1-2 1 16,-10-4-2-16,3-6 1 15,-11-7-3-15,4-3 1 16,0-5 0-16,-1-11 0 15,5-2-1-15,3-7 1 16,7 1 0-16,3-4 0 16,11-3-1-16,7-6 0 15,0-1-4-15,15-8 1 0,2-1-7 16,5-12 1 0</inkml:trace>
  <inkml:trace contextRef="#ctx0" brushRef="#br2" timeOffset="114701.7">5260 6462 36 0,'3'41'18'0,"-6"35"-15"16,3-58 29-16,0 14-31 15,-7 8 1-15,3 1-1 16,-6 6 0-16,3-6-3 16,-4-6 0-16,1-7-2 15,-1-6 0-15,4-10-8 0,0-9 1 16</inkml:trace>
  <inkml:trace contextRef="#ctx0" brushRef="#br2" timeOffset="115136.24">4995 6682 27 0,'7'-3'13'0,"8"-3"-2"0,-1 6 17 16,-4 0-25-16,11 0 0 0,-3-4 1 16,14-2 0-16,-4 3-6 15,4-3 1-15,-4-4 2 16,-7-5 1-16,7 2-2 15,-14 4 0-15,4-1 0 16,-4 10 0-16,0 10-1 16,-10 2 1-16,3 10-1 15,-14 6 0-15,3 1 0 16,-3-4 1-16,4 3-1 16,-1-6 0-16,1-3 0 15,-1-7 0-15,1-5 0 16,6-4 1-16,-3-3 0 15,11-3 0-15,3-4 0 16,3 1 1-16,-2-3-1 16,9 5 1-16,-3 4-1 0,8 4 1 15,-8 2-1 1,4 0 1-16,-1 4-1 0,1-4 0 16,0 3 0-16,-1 4 0 15,1-4-5-15,0-3 0 16,-4-9-6-16,-3-6 1 15</inkml:trace>
  <inkml:trace contextRef="#ctx0" brushRef="#br2" timeOffset="115453.9">5867 6544 35 0,'3'28'17'0,"-24"-6"-19"0,14-19 26 0,3 0-25 16,-6 1 1-16,-1-4-1 15,-6 0 1-15,6 3 0 16,1-3 0-16,-1 3 0 16,11 3 0-16,0 4 2 15,11-7 1-15,-8 6 2 16,8 7 1-16,-1 3-1 15,4-4 1-15,0 1-1 16,-3 3 0-16,-4 0-4 16,-18-1 1-16,1 7-10 0,-25 7 1 15,-15-10-8-15,-10 3 1 16</inkml:trace>
  <inkml:trace contextRef="#ctx0" brushRef="#br2" timeOffset="117972.89">9835 8416 28 0,'0'16'14'0,"8"-1"-1"0,-5-11 14 0,1-4-24 15,3 3 1-15,-7-3 1 16,7 3 1-16,0-3-7 16,0 0 0-16,7-6 4 15,7-1 1-15,11-2-3 16,14 3 1-16,0-1-1 15,6 4 1-15,12 0-2 16,-1 6 0-16,-10 4 0 16,-7 8 0-16,-10 1-1 15,-12 12 0-15,-13 10-1 16,-18 9 1-16,-14 12-1 16,-11 13 0-16,-14 4-1 15,-18 8 1-15,-3 1-1 16,-3-13 1-16,-1-12-1 15,4-19 1-15,4-13 0 0,13-6 1 16,8-10 0-16,10-12 0 16,8-6 0-16,10-13 1 15,3-3 0-15,4-3 0 16,10-3 0-16,8 3 0 31,14 9 1-31,6 10 0 16,-2 6 0-16,-1 3 0 15,4 3 0-15,-1 10 1 0,8 3-1 16,0 6 1-16,0 3 0 16,0 0 0-16,-4-3-2 15,-3-3 1-15,-4-3-5 16,0-3 1-16,-7-13-9 16,-3-9 1-16</inkml:trace>
  <inkml:trace contextRef="#ctx0" brushRef="#br2" timeOffset="118469.1">10777 8444 48 0,'-7'50'24'0,"0"41"-24"15,7-65 41-15,0 21-41 16,4 6 1-16,-4 13-1 15,3 6 1-15,-3 16-2 16,4-10 1-16,-1-9-2 16,-3-13 0-16,0-12-6 15,0-15 1-15,0-20-6 16,0-18 0-16,4-20-1 16,-4-18 1-16</inkml:trace>
  <inkml:trace contextRef="#ctx0" brushRef="#br2" timeOffset="118768.8">10710 8253 31 0,'4'-13'15'0,"14"13"-14"0,-11 10 31 16,0-4-30-16,0 7 0 16,7-1 3-16,3-2 0 15,8 5-5-15,3 7 0 16,1 3 5-16,2 4 1 15,12 2-1-15,3 0 1 0,6 10 0 16,5 3 1-16,-1 6-2 16,1 0 0-16,-8 10-2 15,-10-7 0-15,-14 4-3 16,-15-4 1-16,-13 7-4 16,-11 5 1-16,-22-2-5 15,-20 3 0-15,-15-3-8 16,-10-7 0-16,-3-6-2 15,2-18 0-15</inkml:trace>
  <inkml:trace contextRef="#ctx0" brushRef="#br2" timeOffset="119565.98">12873 9260 34 0,'-11'25'17'0,"15"-32"-11"0,-1 4 29 16,4-6-31-16,8-10 1 16,2-19 1-16,4-5 0 15,8-14-9-15,6-15 1 16,7-10 5-16,8-12 0 16,6 0-3-16,7-9 0 15,1-1-1-15,-8 7 1 16,-10 6-1-16,-3 13 0 15,-5 12 0-15,-9 16 0 16,-5 9-1-16,-6 16 0 16,-4 19-2-16,-3 9 1 15,-1 12-2-15,-10 17 1 0,0 9-1 16,-3 18 1-16,-1 10 2 16,1 19 1-16,-1 9 3 15,4 7 0-15,0-4 1 16,0-9 1-16,4-16-2 15,-4-9 0-15,3-16-4 16,1-12 1-16,-1-10-8 16,1-15 1-16,-4-10-4 15,-7-10 0-15</inkml:trace>
  <inkml:trace contextRef="#ctx0" brushRef="#br2" timeOffset="119792.73">13099 8918 28 0,'-4'9'14'0,"22"-21"-6"0,-11 5 23 16,7 1-28-16,4 0 0 15,6 0 0-15,12-1 1 16,9 4-6-16,5-6 1 15,-4-1-3-15,0-2 1 16,-1-4-9-16,-2-12 1 16</inkml:trace>
  <inkml:trace contextRef="#ctx0" brushRef="#br2" timeOffset="120089.98">13811 8959 38 0,'0'59'19'0,"-3"-27"-19"16,3-29 30-16,0 0-30 15,0-3 1-15,0-3 0 16,-4 3 0-16,1-7-1 16,3-8 1-16,0-7 0 15,0-3 0-15,0-7 1 16,7-2 0-16,0 2 0 15,3 7 0-15,4 0-1 16,4 10 1-16,7 2-1 16,0 4 1-16,3 9-3 0,-4 0 0 15,-2 3-7-15,-5 0 1 16,1-3-7-16,-8-6 1 16</inkml:trace>
  <inkml:trace contextRef="#ctx0" brushRef="#br2" timeOffset="120451.23">14079 8984 40 0,'4'37'20'0,"10"-15"-15"0,-3-19 33 0,3-3-37 15,10 4 1-15,8-1 1 16,0-6 0-16,0-4-4 15,-1-5 0-15,-2-1 2 16,-5-9 0-16,-6 0-2 16,-4 0 1-16,-3-3-3 15,-8-3 0-15,-6 6-2 16,-4 3 0-16,-4 10-2 16,-3 6 0-16,-4 9-1 15,1 7 1-15,-5 8 2 16,5 8 1-16,-1 5 1 15,8 1 1-15,3 5 2 16,3-2 0-16,4-7-1 16,4-5 1-16,6-5-5 15,8-5 0-15,-1-10-2 16,1-6 0-16</inkml:trace>
  <inkml:trace contextRef="#ctx0" brushRef="#br2" timeOffset="120826.9">14665 8899 10 0,'42'-9'5'0,"-6"12"12"0,-29-3 6 16,0 6-22-16,-7 0 1 0,0 7-1 15,-7 6 0-15,-4-4-2 16,-7 4 0-16,1 0 1 16,3 3 1-16,-4 3-2 15,0 0 1-15,1 3-1 16,3-3 1-16,0-3-1 15,6-6 1-15,5-3-2 16,6-4 1-16,5-6 0 16,2-3 0-16,4-3 0 15,4-10 0-15,0-2 0 16,-1-4 0-16,1 0-2 16,-1 3 0-16,1 1 0 15,-4 5 0-15,4 4 3 16,-4 6 1-16,0 3 2 15,0 10 0-15,0 9 2 16,4 3 1-16,0 6-1 16,3-3 1-16,0-3-6 15,11 4 0-15,-4-11-9 16,4-2 1-16</inkml:trace>
  <inkml:trace contextRef="#ctx0" brushRef="#br2" timeOffset="121068.01">15568 9250 44 0,'4'13'22'0,"-1"-10"-29"15,-3-3 41-15,0 0-34 16,0-6 0-16,-3-1-9 16,-4 1 0-16,-8-3 2 15,5-10 0-15</inkml:trace>
  <inkml:trace contextRef="#ctx0" brushRef="#br2" timeOffset="125556.05">23499 14130 6 0,'10'6'3'0,"22"-16"0"15,-25 10 3-15,4-3-5 16,-1 3 1-16,1 3 3 15,3-3 1-15,0 0-7 16,-4 4 0-16,1-1 3 16,0 3 1-16,-1-3 0 15,1 0 0-15,3 3-2 16,4-6 1-16,-1 4 0 16,1-4 0-16,3 3 1 15,0-3 0-15,0 3-1 16,1 0 1-16,2 0 0 15,1 0 0-15,0-3-1 16,-4 0 1-16,0 0-1 0,11-3 1 16,-4 0-1-16,0 0 1 15,0 3-1-15,1 0 0 16,-1 0 0-16,-4 0 0 16,1 0 0-16,3-3 0 15,-3 3-1-15,3 0 0 16,1-3 1-16,2 3 1 15,-2 0-1-15,2-4 0 16,-3 4 0-16,1 0 0 47,-5-3 0-47,1 3 0 0,-4 3-2 0,-3 1 1 16,0-8 0-16,-1 4 0 0,4 0-1 0,4-3 1 0,3-3-1 15,0 6 1-15,-3 0 0 16,-4-3 0-16,1 6-1 15,-1 0 1-15,0 0 0 16,0-3 0-16,0 0 0 16,4 0 0-16,3 0-1 15,0-3 1-15,4 0-1 16,7-3 1-16,-4 6-1 16,-3 0 1-16,0 0-1 15,6-3 1-15,1 3-1 16,0-3 1-16,0-1-1 15,3 1 1-15,4 3-1 0,3 0 0 16,4-3 0-16,4 3 1 16,3-3-1-16,7 0 0 15,-4 3-1-15,1 0 1 16,-4 3 0-16,-4 3 0 16,-3 1 0-16,-3 2 0 15,-1 3 0-15,-10-5 0 16,-8-1-1-16,-2-3 0 15,-8 0-1-15,0 0 0 16,-7-3-5-16,-3 4 1 16,-4-8-10-16,-11-2 0 0</inkml:trace>
  <inkml:trace contextRef="#ctx0" brushRef="#br2" timeOffset="126427.14">26141 13882 31 0,'-4'3'15'0,"4"-3"-3"0,0 0 15 0,0 0-24 15,0 0 1-15,7 0 2 16,0-3 0-16,4 3-8 16,0 0 1-16,3 3 5 15,10 3 0-15,12 7-2 16,-1 2 1-16,4 4-2 15,-7 0 0-15,-8 3-1 16,-10-3 0-16,-7 9-1 16,-7-3 0-16,-10 3 0 15,-8 1 0 32,-3 2-2-47,-7 0 0 0,3-2 0 0,0 8 1 0,1-2-1 16,-1-1 0-16,0-6 0 0,4-3 1 0,3-3 1 0,4-3 0 15,0-6 1-15,4-4 0 16,3-6 1-16,0 0 0 16,3-6 0-16,4-6 1 15,0-10 0-15,0-6 0 16,4-6 0-16,3-13 0 0,3-3-1 16,4 0 1-16,0-10-2 15,-3 1 1-15,0-4-1 16,-4 7 1-16,-4 3-1 15,1 9 1-15,-1 6-6 16,-3 10 0-16,0 7-8 16,-10 8 0-16</inkml:trace>
  <inkml:trace contextRef="#ctx0" brushRef="#br2" timeOffset="129053.85">23996 14725 52 0,'0'29'26'0,"0"2"-35"16,3-28 44-16,-3 3-36 16,-3-3 0-16,-8 1-1 15,-3-1 1-15,-7-3 1 16,-7 0 1-16,3-3-3 16,-3 3 1-16,3 0 0 0,1-4 0 15,2 1-2-15,5 3 1 16,3 3-1-16,3 1 1 15,4-1-1-15,7 3 1 16,7 3 1-16,4 1 0 16,10 9 2-16,4 3 0 15,3 0 0-15,0 3 1 16,-3 0 0-16,-8 0 0 16,-6 3-1-16,-8 3 1 15,-6 4-2-15,-11-7 0 16,-11-3-1-16,-7-3 1 15,1-3-2-15,-1-3 1 0,4-4-3 16,3 1 0-16,7-4-7 16,4-6 0-16</inkml:trace>
  <inkml:trace contextRef="#ctx0" brushRef="#br2" timeOffset="129504.3">24028 15061 39 0,'0'16'19'0,"-11"15"-21"0,8-22 31 16,-1 7-29-1,4-3 0-15,-3-1 0 0,-1 4 1 16,0 6-1-16,4-10 1 16,0-2 0-16,0-7 0 15,4 0 0-15,7-6 0 16,3-3-2-16,0-1 1 16,0 7-3-16,0 3 1 15,0 7-2-15,-3 2 0 16,-1 4-1-16,-3 0 1 15,0-1 0-15,0-2 1 0,4-7 1 16,3-3 1-16,0-3 3 16,0-6 1-16,4-6 1 15,0-4 1-15,-1 0-1 16,1-3 1-16,0-3-1 16,-1-6 0-16,1 3-7 15,-4 0 1-15,-3 3-10 16,-1 0 1-16</inkml:trace>
  <inkml:trace contextRef="#ctx0" brushRef="#br2" timeOffset="129892.75">24356 15233 46 0,'14'-3'23'0,"14"-3"-25"0,-14 3 40 15,4-3-37-15,7-1 1 16,-4 4-1-16,-4-3 1 16,5-4-4-16,-5 1 1 15,1-4 1-15,-4 1 1 16,-7-4-3-16,-3 4 1 0,-4 2-1 15,-4 1 1-15,0 6-1 16,-3 6 1-16,0 3-1 16,0 4 0-16,-3 2 1 15,-1-2 0-15,1 8 0 16,-1 1 1-16,4 9 0 16,0 1 0-16,3-4 0 15,4-3 0-15,4-4-5 16,3-2 0-16,0-6-7 15,-4-7 1-15</inkml:trace>
  <inkml:trace contextRef="#ctx0" brushRef="#br2" timeOffset="130257.36">24702 15340 39 0,'21'6'19'0,"7"-15"-18"0,-18 3 30 15,5-1-31-15,2-8 0 32,4-4-1-32,-6-3 1 15,-5 3-1-15,-6 3 1 16,-4 1-1-16,-4 2 0 15,-3 7-1-15,-4 6 1 16,1-3 0-16,-1 9 0 16,1 7 0-16,-1 2 1 0,1 7 0 15,-1 0 0-15,0 3 0 16,8 10 0 31,3-7 0-47,3 6 1 0,4-5-5 0,4-7 1 0,3-7-7 0,11-8 1 31</inkml:trace>
  <inkml:trace contextRef="#ctx0" brushRef="#br2" timeOffset="130630.74">24987 15732 42 0,'-17'16'21'0,"13"-26"-26"15,8 1 36-15,-1-7-31 0,4-9 1 16,4-3 0-16,-1-10 0 16,-3-3-2-16,0-6 1 15,1-6-2-15,2 3 1 16,1 0-4-16,-1 3 1 15,1 3-1-15,-1 6 1 0,8 10 0 16,7 12 0-16,7 10 1 16,-1 3 1-16,1 6 2 15,-4 6 0-15,-7 4 1 16,-6 3 0-16,-8 2-1 16,-14 4 0-16,-15 3-3 15,-9-3 0-15,-5-6-4 16,-10-3 0-16</inkml:trace>
  <inkml:trace contextRef="#ctx0" brushRef="#br2" timeOffset="131367.12">26254 14797 38 0,'-7'26'19'0,"-7"33"-21"0,7-37 37 16,-1 9-33-16,5 20 0 16,-8 8 2-16,-3 16 0 15,4 20-5-15,-4-11 1 16,-1 1 2-16,1-13 0 47,4-12-6-32,3-17 1-15,3-11-10 0,8-17 1 78,3-15-1-78,-4-3 0 0</inkml:trace>
  <inkml:trace contextRef="#ctx0" brushRef="#br2" timeOffset="131737.24">26282 15538 49 0,'3'21'24'0,"8"-14"-31"0,-4-7 51 0,4-3-44 16,3-4 1-16,0 1-1 15,0 0 1-15,-3-7-2 16,-1-2 1-16,-3-4 0 15,0-3 0-15,-3 3-2 16,-4 3 1-16,0 4-2 16,-4 2 0-16,-3 4-2 0,-7 3 1 15,0 6 0-15,0 3 0 16,0 7 1-16,0 3 0 16,0-1 2-16,3 1 0 15,7 3 1-15,4-4 1 16,0 4-1-16,4 3 1 78,3 0-1-78,4 0 0 0,-1-3-3 0,4-7 0 16,0-2-7-16,1-10 0 0</inkml:trace>
  <inkml:trace contextRef="#ctx0" brushRef="#br2" timeOffset="132056.41">26596 15660 41 0,'-4'15'20'0,"8"-30"-22"0,-1-1 35 0,5-9-32 0,-5-6 0 0,1-16 1 0,-1-13 0 0,4-3-3 0,0-3 1 16,0-6 0-16,4 3 1 16,-1-3 0-16,1 3 0 15,3 7 0-15,-3 11 0 16,3 14 0-16,3 9 0 15,1 12-1-15,0 16 0 16,-4 6-4-16,-4 16 0 16,-10-3-9-16,-7 3 0 15</inkml:trace>
  <inkml:trace contextRef="#ctx0" brushRef="#br2" timeOffset="132240.07">26448 15359 48 0,'28'3'24'0,"21"3"-25"0,-35-9 38 0,11 3-38 16,3 3 1-16,1 0-7 16,-5-3 1-16,1 0-4 15,0-9 0-15</inkml:trace>
  <inkml:trace contextRef="#ctx0" brushRef="#br2" timeOffset="132479.44">27171 15020 43 0,'-11'44'21'0,"-31"34"-19"0,31-56 31 0,-3 22-31 0,-3 6 1 0,-1 10 1 0,0 0 0 15,4-4-7-15,4-12 0 16,3-10-5-16,0-18 0 16,3-19-6-16,4-16 1 0</inkml:trace>
  <inkml:trace contextRef="#ctx0" brushRef="#br2" timeOffset="132660.4">26751 15146 53 0,'4'37'26'0,"45"1"-32"16,-28-32 50-16,11 0-45 16,17 4 1-16,15 2 0 15,3-2 0-15,-7-1-3 16,-7-3 1-16,-7-2-13 15,-18-8 1-15</inkml:trace>
  <inkml:trace contextRef="#ctx0" brushRef="#br2" timeOffset="133254.24">24190 15760 49 0,'4'25'24'0,"-19"32"-18"0,8-42 35 15,-3 7-40-15,-11 16 0 31,-15 53 0-31,1 3 0 16,3-13-5-16,8-15 0 16,2-15-10-16,5-20 0 15,6-19-2-15,1-18 1 16</inkml:trace>
  <inkml:trace contextRef="#ctx0" brushRef="#br2" timeOffset="133574.25">23753 16011 27 0,'10'35'13'0,"32"18"-5"0,-27-38 21 0,6 7-27 0,7 4 1 0,0 2 2 0,15-3 0 0,13-6-6 0,-3-4 1 0,3-2 2 15,1-4 1-15,-8-2-1 16,1-1 0-16,-8-6-1 15,-3-10 1-15,-8-5-1 16,-6-7 1-16,-4 0 0 16,-7 0 0-16,-3 3-1 15,-11 3 0-15,-7 4 0 16,-7 6 0-16,-4 9-3 16,-3 6 0-16,-4 13-3 0,-3 3 0 15,3 7-5-15,4 5 0 16,7 1-2-16,7-7 1 15,7-6 4-15,0-6 1 16,14-13 4 0,0-12 0-16,0-7 4 0,1-2 0 15,-1-7-5-15,0-16 1 16</inkml:trace>
  <inkml:trace contextRef="#ctx0" brushRef="#br2" timeOffset="134228.13">25047 16478 46 0,'-14'13'23'0,"11"-10"-20"0,3-3 45 0,0 0-45 0,0 0 1 0,3-6 1 0,4-7 0 0,4-3-7 0,-1-6 0 0,12-6 5 0,2 0 0 0,4-3-2 0,1-1 0 0,-1 4-1 0,-3 3 1 0,-4 9-2 0,-4 7 0 0,1 12-5 0,0 3 1 0,-1 4-9 15,1-1 1-15,0-3-5 235,3-2 0-235</inkml:trace>
  <inkml:trace contextRef="#ctx0" brushRef="#br2" timeOffset="134340.19">25502 16485 43 0,'0'43'21'0,"0"17"-24"0,0-47 37 0,0-4-35 0,0 0 1 0,0-2-5 0,0-4 1 0,7-10-4 0,-3-8 1 0,3-13-5 0,-4-4 1 0</inkml:trace>
  <inkml:trace contextRef="#ctx0" brushRef="#br2" timeOffset="134610.64">25612 16296 18 0,'28'25'9'0,"0"19"-2"0,-14-37 12 0,7-1-15 0,11 3 1 15,0-2 2-15,-4-1 0 47,0-3-9-47,-6 3 0 16,-5-3 5-1,-3 1 0-15,-7 2-2 0,-7 0 0 0,0 3-2 0,-7 4 0 0,0 0-2 0,-3 9 0 0,-4 6 0 32,-1 0 0-17,8 6 1-15,4 7 1 16,6 3 3-16,1 3 0 0,6-15 4 47,1-1 0-32,0-3 1-15,-1-3 0 0,-3 0-2 0,-7-3 1 0,-7 0-4 16,-14 0 1 15,-11-3-3-31,-3 0 1 0,-7-7-4 0,-1-5 1 0,1-4-5 16,3 0 1-16,7-3-8 0,11-6 1 0</inkml:trace>
  <inkml:trace contextRef="#ctx0" brushRef="#br2" timeOffset="135005.4">26190 16093 37 0,'-3'47'18'0,"-11"40"-17"0,7-68 27 0,-4 16-28 0,-7 2 1 0,4 4 0 15,0 3 1-15,0-10-3 16,3 1 1-16,4-10 0 16,0-6 1-16,4-3-2 15,3-10 1-15,0-6-3 16,3-6 1-16,4-10-1 15,0 0 1-15,0-3-1 16,4 1 0-16,0 5-2 16,-1 4 0-16,1 9-4 15,-1 6 1-15</inkml:trace>
  <inkml:trace contextRef="#ctx0" brushRef="#br2" timeOffset="135287.43">26194 16626 15 0,'3'12'7'0,"26"-2"1"0,-22-10 6 0,7 0-14 0,3 0 1 0,12-7 0 0,-1-5 0 0,7-20-1 0,7-5 0 15,1-7 2-15,6 0 0 16,-3-3 0-16,-4-10 1 16,-6 1-1-16,-8-4 1 15,-7 4-1-15,-3 0 0 16,-4 5-1 15,-4 4 0-31,-3 13 0 0,-3 9 0 0,-8 9-1 78,-3 10 1-62,-3 9-1-16,-8 16 1 0,-7 9-1 15,-3 22 0-15,-4 13 0 0,4 12 0 0,0 10 0 0,0-4 0 16,3 4-4 0,4-13 1-16,3-12-6 15,8-23 0-15</inkml:trace>
  <inkml:trace contextRef="#ctx0" brushRef="#br2" timeOffset="135451.07">26169 16325 52 0,'46'3'26'0,"77"-13"-37"0,-80 4 52 16,17 6-47-16,10-3 0 15,-13 0-21-15,-8 3 1 16</inkml:trace>
  <inkml:trace contextRef="#ctx0" brushRef="#br2" timeOffset="143450.25">2434 2063 20 0,'21'19'10'0,"-10"-22"-6"16,-4 6 10-16,4 3-13 15,-4 3 1-15,-7 1 5 16,3 9 0-16,4 6-7 16,-7 6 1-16,-7 10 4 15,4 12 0-15,-11 13-1 16,-1 28 0-16,-2 6-2 15,-4 13 0-15,-1 10-2 16,-6-1 0-16,7 10-1 0,0-26 0 16,-4-5-3-16,11-14 1 15,-4-21-8-15,8-22 1 16</inkml:trace>
  <inkml:trace contextRef="#ctx0" brushRef="#br2" timeOffset="144697.37">2783 2025 26 0,'7'10'13'0,"15"2"-9"0,-19-12 16 0,11-3-18 16,7 3 0-16,11 0 1 15,7-9 1-15,0 9-5 16,10-10 0-16,25 10 3 16,22-9 1-16,6 0-2 15,25 2 0-15,14-8-1 16,7 2 1-16,11-6-1 15,10 4 1-15,-10-1-1 16,10 6 0-16,11 7-1 16,-10 13 1-16,9-1 0 15,5 1 0-15,-11-1-1 16,-11-9 1-16,0-6-1 16,-6-4 1-16,-15-2 0 0,-11-4 0 15,-3 7 0-15,0 2 0 16,0 7-1-16,-3 3 1 15,-11 7 0-15,3-10 0 16,-7 3-1-16,1-3 1 16,-15-3-1-16,0-13 1 15,-17 1-1-15,3 2 1 16,0-6-1-16,0 4 1 16,-7-1-1-16,-7 3 1 0,-3 7 0 15,-8 6 0 32,-3 6 0-31,-3-6 0-16,-8 3 0 0,-7 4 0 0,0-4-1 0,-6 13 1 0,-1-1-1 0,-7 7 1 0,0 9-1 15,0 7 1-15,-3 6-1 16,-4 12 1-16,-7 17-1 16,-7 5 1-16,0 10-1 15,0 12 1-15,-7 4 0 16,-3-4 0-16,3 16 0 15,-4 0 0-15,4-6-1 16,0 3 1-16,0-16 0 16,3-22 0-16,-6-6-1 15,3-16 0-15,0-6 0 16,-1-12 0-16,1-10 0 16,0-6 1-16,0-10 0 0,0-2 0 15,-10-4-1-15,-5 0 1 16,-13 3 0-1,-11 10 0-15,-28-7-1 0,-10 10 0 16,-43 6-1-16,-32 10 0 16,-60-7-5-16,-31-3 0 15,-47-22 0-15,-17-12 0 16</inkml:trace>
  <inkml:trace contextRef="#ctx0" brushRef="#br2" timeOffset="159049.17">8167 1536 18 0,'-7'28'9'0,"-7"-3"-1"0,10-15 9 15,1-1-15-15,-4 1 0 0,3-1 2 16,-3 0 1-16,7 1-5 16,-4-4 0-16,4-6 4 15,0 0 1-15,11-6 0 16,3-7 1-16,7-2-1 16,4-10 0-16,0 3-1 15,13-13 0-15,19 7-2 16,-4-13 1-16,14-6-3 15,3 9 1-15,-3 4-6 16,-7-7 1-16,-7 4-10 16,-7 2 0-16</inkml:trace>
  <inkml:trace contextRef="#ctx0" brushRef="#br2" timeOffset="159634.37">8417 940 34 0,'-7'10'17'0,"14"5"-13"0,-7-8 22 15,0-7-23-15,4 3 0 16,3 3 1-16,0 4 1 16,0-1-6-16,4-6 0 15,3 3 4-15,-4-6 0 0,8 0-1 16,0 3 0-16,10 4-2 16,7-14 1-16,11 4-1 15,3 3 1-15,-3-9-2 16,0 0 1-16,-4-1-1 15,-13 1 1-15,2 9 0 16,-13 0 0-16,-4 9-2 94,0 1 1-94,-7 2-1 0,0 4 0 0,-7-1-1 0,-10 4 1 0,-1 6-2 0,1 7 1 15,-1-1 0-15,0-3 1 0,4 7 0 0,-3-4 0 0,6-6 1 0,1 0 0 0,3-6 1 16,0-9 0-16,3-4 1 0,-3-6 0 16,4-10 0-1,-4-2 1-15,0-1-1 0,-7-6 1 16,-4-12-1-16,-10 0 1 16,-7-23-1-16,-4 4 0 15,4 3-5-15,0-3 1 16,-1 3-8-16,12 0 0 15</inkml:trace>
  <inkml:trace contextRef="#ctx0" brushRef="#br2" timeOffset="162548.49">9645 696 26 0,'0'-7'13'0,"7"7"1"0,-7 0 14 0,0 0-25 16,4 0 0-16,-4 7 4 15,0-7 0-15,-4 9-8 16,-3 1 0-16,-4 15 4 16,-3 3 1-16,-7 16-2 15,-4 9 1-15,1 0-3 16,-5 1 0-16,1-1-3 15,4-6 0-15,6-12-4 16,4-7 0-16,7-13-7 16,7-11 0-16</inkml:trace>
  <inkml:trace contextRef="#ctx0" brushRef="#br2" timeOffset="163044.22">9560 599 22 0,'7'9'11'0,"0"-9"-2"0,-3 0 11 15,-1 6-16-15,1-6 1 16,0 10 3-16,-1-7 0 16,1 6-9-16,-1-3 1 15,4 4 6-15,0-7 1 16,4 3-3-16,6-6 1 0,12 3-2 15,13 4 1-15,0-7-3 16,1 6 1-16,-5-3-1 16,-6 3 0-16,-11-6-2 15,-7 3 1-15,-10 4-1 16,-11-4 1-16,-11 13-3 16,-3-7 1-16,-4 7-3 15,1-7 1-15,-4 4-2 16,6 2 1-16,1 1 0 15,4-7 0-15,6 10 1 16,-3-6 1-16,10 9 2 16,1-4 1-16,10 11 0 15,7-1 1-15,0 3 0 16,7-2 1-16,4-8 0 16,0 1 1-16,-8 0-1 15,-6-3 0-15,-11 3-1 0,-11-3 1 16,-13 6-2-1,-1-6 0-15,-7 3-4 0,-7-10 1 16,1-2-9-16,-1-17 1 16</inkml:trace>
  <inkml:trace contextRef="#ctx0" brushRef="#br2" timeOffset="163486.4">9878 1116 28 0,'10'9'14'0,"1"-9"-4"0,-4 0 17 0,7 0-25 16,4 0 1-16,-1 0 0 15,1-6 1-15,0 3-6 16,-1-3 1-16,-3 3 2 16,1-13 1-16,-5-3-3 15,-3 0 1-15,-7-6 0 16,-3 0 0-16,-4 6-1 16,-4 7 1-16,-3 2 0 15,0 10 0-15,0 10 1 16,-7 12 0-16,3 3-1 0,4 0 0 15,0 9 1-15,3 4 0 16,0-13-1-16,8 3 1 16,6-6-1-16,8-6 0 78,0 0 0-78,3-13 0 0,3 3-8 0,5-3 0 15,-1-12-4-15,3-4 0 0</inkml:trace>
  <inkml:trace contextRef="#ctx0" brushRef="#br2" timeOffset="163840.57">10142 1223 28 0,'-7'34'14'0,"14"-34"-12"15,-7 0 20-15,4 0-22 16,3 0 1-16,0-6-1 15,4-4 1-15,-1-5-2 16,-3 2 1-16,4-9 0 16,3 0 1-16,4 7-1 15,-1 2 1-15,1-3-2 16,-1 7 0-16,-2-7 0 16,-1 13 0-16,-4 3 0 15,1 0 0-15,-4 0 0 16,0 3 0-16,0 4 3 15,0 2 0-15,-7 3 0 0,0 4 0 16,0 3-1-16,-3 0 1 16,-1-7-1-16,1 7 0 15,3-9-5-15,3-1 1 16,4-6-7-16,11 3 1 16</inkml:trace>
  <inkml:trace contextRef="#ctx0" brushRef="#br2" timeOffset="164275.72">10933 655 22 0,'-7'41'11'0,"-18"-32"1"0,18 4 13 0,0 9-23 15,-4 0 1-15,1 9 2 16,-5 0 0-16,1 13-6 16,0 6 1-16,4-9 4 15,3-6 1-15,0-4-2 16,3-9 1-16,0-3-2 16,1 3 0-1,-4-19-2 1,-4-3 0-16,-3-3 0 15,0-10 0-15,-4-6-2 16,-3 7 1-16,0-4 1 0,-4 13 1 16,1 3 0-1,-1 13 0-15,7 2-1 0,1 10 1 16,6 7 1-16,4-1 0 16,11-9-2-16,10 3 0 15,7-9-2-15,11-7 0 16,-1 1-8-16,-2-10 1 15,-1-19-5-15,4-3 1 16</inkml:trace>
  <inkml:trace contextRef="#ctx0" brushRef="#br2" timeOffset="164783.68">12323 323 43 0,'-4'53'21'0,"-17"54"-24"0,10-82 38 0,-6 15-35 15,-5 20 0-15,-2-4 0 16,-8 20 0-16,-3 5 0 16,3-9 0-16,4-18-1 15,7-10 0-15,6-16-4 16,8-13 1-16,0-15-7 15,4-15 1-15,-4-10-2 16,-4-13 0-16</inkml:trace>
  <inkml:trace contextRef="#ctx0" brushRef="#br2" timeOffset="165176.37">11836 834 29 0,'10'31'14'0,"15"13"-10"15,-11-25 27-15,7-7-30 16,15 13 1-16,2 1 0 0,5-8 0 16,3 1-3-1,3-3 0-15,4 3 2 0,-4-10 0 16,-6-6-1-16,-1 0 0 16,-7-9-1-16,-3-3 1 15,-7-1 0-15,-4 1 0 16,-4-10 0-16,-6 3 1 15,-7-2-1-15,-12 2 1 16,1 3 0-16,-7 10 0 16,-7 6-2-16,0 7 1 15,-4 12-4-15,1 3 1 0,-1 9-3 16,7 4 1-16,8-4-1 16,10-9 1-16,14-6 3 15,14 0 0-15,0-16 4 16,4-12 0-16,0-10 1 15,3-3 0-15,-7-19-7 16,-7-3 0-16,-6-9-4 16,-5 0 0-16</inkml:trace>
  <inkml:trace contextRef="#ctx0" brushRef="#br2" timeOffset="165792.54">13684 1232 39 0,'-14'25'19'0,"7"-6"-19"0,7-10 37 0,0-9-34 15,0 3 1-15,4 4 1 16,3-14 0-16,3-2-7 16,4 6 0-16,4-16 4 15,0-3 1-15,3-6-3 16,7-7 1-16,0-2-1 15,4-10 0-15,0 3 0 16,-4 0 0-16,0 6 0 16,-7 13 0-16,-3 0 0 15,-7 9 0-15,-1 13-1 16,-3 3 1-16,0 0 0 16,-3 10 0-16,-1 5-1 0,-3 14 1 15,0-1-3-15,0 6 1 16,-3 10-3-16,-1-6 0 15,4-4-7-15,4-9 0 16,-4-6-2-16,3 0 0 16</inkml:trace>
  <inkml:trace contextRef="#ctx0" brushRef="#br2" timeOffset="166315.5">14122 1141 25 0,'7'9'12'0,"0"10"-5"16,0-19 21-16,7 10-25 16,7-1 0-16,0-6 2 0,4 3 1 15,3 1-8-15,0-14 1 16,1 1 4-16,-5-3 1 15,-2-4-3 1,-5-6 0-16,-3 10-1 0,-3-7 0 16,-8 1-2-16,-3-4 0 15,-7 6-3-15,-3 7 0 16,-4 6 0-16,-4 0 0 16,0 9-1-16,-3 10 1 0,4 6 2 15,2 0 1-15,5 4 3 16,3-1 0-16,3 6 1 15,1 1 0-15,6-7 0 16,8-12 0-16,3 3-5 16,4-7 0-16,-1-6-5 15,8-21 0-15</inkml:trace>
  <inkml:trace contextRef="#ctx0" brushRef="#br2" timeOffset="166736.44">14563 1307 28 0,'3'54'14'0,"8"-14"-10"0,-8-37 23 0,4 4-28 0,0-7 1 0,0 3-1 15,1-3 1-15,2-3 0 0,1 3 0 16,-1 0 0-16,1 0 0 15,3 0 0-15,0-7 0 16,0 4 0-16,0 3 0 16,0 3 0-16,1 4 1 15,-5 2-1-15,4-3 1 16,-3 7-1-16,3 3 0 16,0 2 0-16,0 8 0 0,0-17-1 15,0 0 1-15,0-6 0 16,4-6 1-16,0-3 1 15,-1-6 0-15,5-4 1 16,-5-12 0-16,1-4 0 16,-1 1 0-16,1-4-2 15,-4 1 1-15,0-1-13 16,-3 4 1-16,-4 0-2 16,0 9 1-16</inkml:trace>
  <inkml:trace contextRef="#ctx0" brushRef="#br2" timeOffset="167351.81">16605 1075 52 0,'11'25'26'0,"-18"-18"-38"15,0-7 53-15,-7 0-41 16,-4-7 0 0,-35 7 0-1,7 0 1-15,7 7-4 16,8-7 0-16,6 0 0 16,7 9 1-16,4-6-1 0,4 6 1 15,13 4-1-15,11-4 1 16,7 10 2-16,1 0 0 15,-1 0 0-15,0-3 1 16,-14 6-2-16,-7-1 1 16,-11 1-1-16,-10 4 1 15,-3-1-2-15,-1-13 0 16,0 4-4-16,0-7 1 16,4-3-6-16,4-2 1 15</inkml:trace>
  <inkml:trace contextRef="#ctx0" brushRef="#br2" timeOffset="167596.04">16732 1342 39 0,'-17'40'19'16,"-1"-21"-26"-16,14-9 35 0,1-7-30 15,-1-3 0-15,1 0-9 16,3-3 1-16,3-13 6 0,1-6 1 16</inkml:trace>
  <inkml:trace contextRef="#ctx0" brushRef="#br2" timeOffset="167773.91">16725 981 24 0,'-3'44'12'0,"13"-13"-1"0,-3-24 16 16,0-4-27-16,4 3 0 0,3-12-1 15,4-7 1-15,6-12-7 16,5 6 0-1</inkml:trace>
  <inkml:trace contextRef="#ctx0" brushRef="#br2" timeOffset="168013.37">17448 646 24 0,'-7'40'12'0,"-28"14"-6"16,28-26 11-16,-4 10-14 15,-6 21 1-15,-11 23 1 16,-8-10 0-16,1 6-7 16,0-12 0-16,7-6 4 15,3-17 1-15,7-5-7 16,4-13 0-16,7-15-6 0,3-7 1 15</inkml:trace>
  <inkml:trace contextRef="#ctx0" brushRef="#br2" timeOffset="168240.7">17011 1251 52 0,'11'6'26'0,"24"-12"-34"0,-21 6 50 0,11-10-41 15,10 1 0-15,7 0 0 16,-3-1 0-16,-4 1-7 16,-6-4 0-16,-5 4-8 15,-6-4 1-15</inkml:trace>
  <inkml:trace contextRef="#ctx0" brushRef="#br2" timeOffset="168483.64">17360 1288 27 0,'-3'32'13'0,"-1"15"-1"0,4-44 11 16,0 9-21-16,4-2 0 15,3-7 1-15,3 3 0 16,4 4-3-16,4-20 0 16,3 4 2-16,4-7 1 15,0-2-2-15,-1-10 0 16,-3 6-7-16,1 3 0 16,-5-6-6-16,4-3 1 15</inkml:trace>
  <inkml:trace contextRef="#ctx0" brushRef="#br2" timeOffset="169109.21">17875 1357 26 0,'4'10'13'0,"-1"-16"-6"16,-3 2 16-16,-3-5-21 15,-8 9 0-15,-3 0 0 16,-4-9 1-16,-3 9-4 16,0 0 1-16,-4 0 2 15,4 9 1-15,4 0-2 16,3-9 0-16,3 4 0 16,4 2 0-16,3-3 0 15,11 0 0-15,8-3-1 16,6-3 0-16,3 0-1 0,-2 3 1 15,-1-6-3-15,0 2 1 16,-3 4-3 0,-4-6 1-16,-4 6-2 0,1 0 1 15,-4 0 1-15,0 6 0 16,-4-2 1-16,1 2 0 16,3 0 2-16,0 3 1 15,0 1 0-15,0-1 0 16,14 1-1-16,4-7 1 15,7 3 0-15,7-12 0 16,-1-4 1-16,5-2 0 0,3-13 1 16,-1-3 1-16,1-16 0 15,-3-6 1-15,-8-13 0 16,-7-9 0-16,-3 0-2 16,-8-4 1-16,-2 10-2 15,-5 1 0-15,-10 11-1 16,0 10 1-16,-10 16-1 15,-5 19 1-15,-6 9 0 16,-3 9 0-16,-1 19 0 16,-3 26 0-16,-1 8-1 15,1 26 0-15,0 0 0 16,3-6 0-16,4-17-4 16,4-5 0-16,2-22-7 15,5-20 1-15</inkml:trace>
  <inkml:trace contextRef="#ctx0" brushRef="#br2" timeOffset="169336.26">18069 1150 25 0,'25'32'12'0,"28"-10"0"0,-39-19 15 0,4 3-27 16,3 4 0 0,0-1-1-16,0-6 0 0,0 7-2 15,-3-4 1-15,0-6-8 16,-1 0 1-16</inkml:trace>
  <inkml:trace contextRef="#ctx0" brushRef="#br2" timeOffset="169502.92">18373 1426 18 0,'-7'38'9'0,"7"25"-4"0,0-51 7 0,0 1-12 16,0-10 0-16,0-6 1 16,3-13 0-16,4-3-3 15,0-9 0-15,0-3-4 16,0-1 1-16</inkml:trace>
  <inkml:trace contextRef="#ctx0" brushRef="#br2" timeOffset="169815.34">18489 1295 23 0,'14'25'11'0,"14"12"-11"0,-13-27 18 0,-1-7-19 15,3 0 1-15,1 0 0 16,3-6 1-16,-3-3 1 16,-1-4 0-16,-3 1 1 15,-3 0 0-15,-4-7 0 16,-3 3 0-16,-8 7 0 16,-3-3 0-16,-4 12-3 15,-3 3 1-15,0 0-2 16,0 7 1-16,4 3-4 15,-1 2 1-15,4 1-2 16,7 0 0-16,3 0-5 16,8-3 1-16,0-1 1 15,6-15 0-15</inkml:trace>
  <inkml:trace contextRef="#ctx0" brushRef="#br2" timeOffset="170130.97">18817 1483 3 0,'0'25'1'0,"0"-16"7"0,0-9 0 16,0 0-3-16,7-9 1 16,0 9 1-16,7-9 1 15,1 2-11-15,-1-2 1 16,3-10 6-16,1 3 1 15,0 4-2-15,6-10 0 0,-3 3-1 16,1 6 0-16,2 1 0 16,-3 9 0-16,4 9-1 15,-4 3 0 1,0 10-1-16,1 0 1 0,-5-3-2 16,1-4 0-16,0-2-6 15,-1-1 1-15,1-3-2 16,3-15 0-16</inkml:trace>
  <inkml:trace contextRef="#ctx0" brushRef="#br2" timeOffset="170470.39">19590 1257 28 0,'3'19'14'0,"-17"-7"-20"15,11-12 26-15,-8 0-20 16,-3 0 0-16,-7 7 0 16,-4-7 1-16,-3 0-1 0,3 3 0 15,-3 6 0-15,10 4 1 16,4-4 1-16,4 1 0 16,6 8-1-16,8-2 1 15,6 6 0-15,8 3 1 16,-1 3-1-16,5-3 0 15,-5 10-1 1,-6-13 1-16,-4 3-1 0,-7-9 0 16,-11 2-1-16,-3-5 0 0,-7 0-4 15,-11-4 1-15,4 0-7 16,0-6 1 31</inkml:trace>
  <inkml:trace contextRef="#ctx0" brushRef="#br2" timeOffset="170684.54">19685 1743 46 0,'42'63'23'0,"-13"-57"-33"16,-29-6 42-16,-4-9-54 0,-10-10 0 16</inkml:trace>
  <inkml:trace contextRef="#ctx0" brushRef="#br2" timeOffset="172653.4">20701 1034 26 0,'-11'29'13'0,"15"-4"3"16,-4-22 14-16,0-3-29 0,0 0 0 15,0 0 1-15,0 0 0 16,3-3-3-16,5-4 0 16,-1-2 2-16,-4 3 0 15,-3 6-1-15,4 6 0 16,-4-6-2-16,0 0 1 15,3-9-10-15,8-7 0 16</inkml:trace>
  <inkml:trace contextRef="#ctx0" brushRef="#br2" timeOffset="172968.63">21078 950 42 0,'8'22'21'15,"2"-19"-20"-15,-10-3 31 0,0 0-33 16,0 0 1-16,0 0-1 16,0 0 1-16,0 0 0 15,-3 0 0-15,-4 6-6 16,-1-6 1-16,-2 3-7 0,-4-3 1 16</inkml:trace>
  <inkml:trace contextRef="#ctx0" brushRef="#br2" timeOffset="173838.42">20616 1314 20 0,'0'15'10'0,"7"-2"-2"0,-3-7 7 16,-4-6-14-16,3 0 0 15,-3 0 0-15,0 0 0 0,4 0 0 16,3 0 1-1,-7 0 1-15,7 0 1 0,0-9-1 16,0 2 0-16,0-2 0 16,0 0 0-16,4-1-3 15,3 1 1-15,7-1-1 16,4 4 1-16,-4 3-1 16,0-7 0-16,-7 4 0 15,-3 3 0-15,-1 3 0 16,-2-6 0-16,-1 6 0 15,0-6 0-15,0 6 0 16,-4 0 0-16,1 6-1 16,-4-6 1-16,3 0 0 15,-3 6 0-15,4-3 0 16,-4 3 0-16,0 4-1 16,-4 2 0-16,4 4 0 15,0 0 0-15,0-7 0 0,7 4 1 16,0-7-1-16,8 3 1 15,-1-5 0-15,3 2 0 16,4-6 0-16,-3 0 1 16,0-10-1-16,3 1 1 15,0-10-1-15,0 4 0 32</inkml:trace>
  <inkml:trace contextRef="#ctx0" brushRef="#br2" timeOffset="176001.16">21343 878 18 0,'4'0'9'0,"-4"-22"2"16,3 12-6-16,-6 4-4 15,-1-3 1-15,1-1 1 16,-5 4 0-16,-2-3-4 16,-1-1 1-16,1 1 2 15,-4 2 0 1,-4-5 0 0,0 6 0-16,-3 2-1 15,0-5 1-15,-4 3-1 16,1 3 0-16,-1 3 0 0,0 0 0 15,1-7-1-15,2 4 0 16,1 3 0-16,4 0 0 16,-1 0 1-16,0 0 0 15,1 3 0-15,-5 4 0 16,-2-4 0-16,3 3 0 16,3 3 0-16,-3-5 0 15,3 2 0-15,1-3 0 16,-1 3-1-16,0-3 0 15,4 4 0-15,0-1 0 0,0 3 0 16,3-5 0-16,1 2 0 16,-1 3 0-16,1-9 0 15,-1 10 1-15,0-1-1 16,1-6 0-16,-1 10 0 16,1-4 1-16,-1 0-1 15,-3 4 0-15,0 3 0 16,0-7 0-16,0 7 0 15,0-4 1-15,-1 4-1 16,1 0 0-16,0 3 0 16,4-7 0-16,-4 4 0 15,3-1 1-15,0-2-1 16,4-4 1-16,0 1-1 16,4 2 0-16,-1 1 0 15,1 3 0-15,-4-7 0 16,3 3 0-16,-3 1 0 15,3 0 0-15,1 2 0 16,-4-2 0-16,3-1 0 16,1 1 0-16,-1-4 0 0,1 7 0 15,3-16 0-15,0 3 0 16,0 3 0 0,0 4 1-16,3-4-1 0,1 3 0 15,-1 4 0-15,1 3 0 16,3-4 0-16,-4 1 0 15,1-4 0-15,0 1 0 16,-1 2 0-16,4-2 0 0,0 2 0 16,0-3 0-16,0 1 0 15,0-1 0-15,0 4 0 16,0-4 0-16,1 7 0 16,-1 0 0-16,3-7 0 15,1 10 0-15,-1-13 0 16,4 4 0-16,1-7 0 15,-1 12 1-15,-4-5 0 16,4-1 0-16,-3-6-1 16,0 10 1-16,-1-10-1 15,1 3 1-15,-1 4-1 16,-3-7 1-16,0 3-1 47,0 3 1-47,4-5-1 0,3 5 1 0,0-6 0 0,4 0 0 15,0-3-1-15,-1 7 1 0,4-7-1 16,0 0 0-16,1 3 0 0,-1-3 0 16,4 0 0-1,-1-3 0-15,4-10 0 0,1 4 0 16,-5-1 0-16,1-2 0 16,0-7-1-16,-4 3 1 15,-3 0 0-15,-1-2 0 16,-3 2-1-16,0-3 1 15,-3 7-1-15,0-7 1 16,-1 3 0-16,1-3 0 16,-1 4 0-16,1 2 0 0,-1-3 0 15,1 1 0-15,-4 2 0 16,0-2 0-16,4 5-1 16,-1-9 1-16,1 0 0 15,0-6 0-15,3 0-1 16,-4 0 1-16,1-3 0 15,-1 0 0-15,-3-7 0 16,4 1 0-16,-4 2 0 16,0 1 0-16,0 0 0 15,-3 6 0-15,-4-4 0 16,-4 4 0-16,-3-3 0 16,0 9 0-16,-7-3-3 15,0 0 0-15,0-3-8 16,-7 6 0-16</inkml:trace>
  <inkml:trace contextRef="#ctx0" brushRef="#br2" timeOffset="178224.96">22214 589 22 0,'7'10'11'0,"-3"8"4"0,0-11 12 0,-4 2-24 16,0 0 0-16,0 1 2 16,0 2 0-16,0-5-7 15,-4 2 1-15,0 7 4 16,-3 3 0-16,-3 6-2 15,-1 3 0-15,1 0-1 16,-1 0 1-16,1 4-2 16,2-10 0-16,1 3-4 15,4-10 0-15,3-5-7 16,0-10 0-16</inkml:trace>
  <inkml:trace contextRef="#ctx0" brushRef="#br2" timeOffset="178938.9">22130 1285 27 0,'3'19'13'0,"4"-19"-6"15,-3-9 15-15,-4 9-22 16,0 0 1-16,0 0 0 16,0-7 0-16,-4 4-2 15,-3-3 1-15,-3 3 1 16,-1 3 0-16,1 0-1 15,-5 0 1-15,5 0 0 0,-1 0 0 16,1 0-1-16,-1 0 1 16,4 3-1-16,0 3 0 15,3 4 0-15,1-1 1 16,3 1-1-16,0 5 1 16,3-2-1-16,5-4 0 15,-1-3 0-15,0-2 1 0,0 2-2 16,0-6 1-16,-4-6-1 15,4 2 1-15,0-5-7 16,0-7 1-16,-7 4-4 16,4-4 0-16</inkml:trace>
  <inkml:trace contextRef="#ctx0" brushRef="#br2" timeOffset="180189.14">22528 655 13 0,'-7'-3'6'0,"7"-7"-1"16,0 4 3-16,0 3-6 15,0-6 1-15,-3-7 1 16,-1 7 1-16,1-10-6 16,-4 12 1-16,-4-2 4 0,1 6 0 15,-1-3-2-15,-3-1 1 16,-7 4-1-16,3 3 0 15,4-9-1-15,3 9 0 16,1 0-1-16,-1 0 1 16,-3-10-1-16,0 4 0 15,0-3 0-15,0 6 1 16,-4-4 0-16,0 4 1 62,-3 6-1-62,0-3 0 0,0 7 1 16,-4-4 0-16,1 3-1 0,-1-3 0 0,4 3-1 0,3-6 1 0,0 0-1 0,1 0 1 0,3 4-1 16,0 5 0-16,-4 0 0 15,0 4 1-15,-3-4-1 16,0 10 1-16,-7 0-2 16,3 6 1-16,0-12 0 15,8 12 0-15,-1 0-1 16,0 3 1-16,-3 0 0 15,4 7 0-15,-1-1-1 16,0 10 0-16,1 0 0 16,-1-6 1-16,0 6-1 15,4-7 0-15,0 7 0 16,4-6 1-16,3-7 0 16,3-3 1-16,4 7-1 15,0-7 0-15,4 6 1 16,-1-5 0-16,4-1-1 0,0-3 1 15,4 0-1-15,-1-3 1 16,1 3 0-16,3-6 0 16,4 6 0-16,-8-6 1 15,4 6-1-15,1-6 1 16,-1 6-1-16,3-6 0 31,15-1-1-31,0-8 1 16,-4-1-1-16,0 1 0 15,7-4 0-15,-3-3 0 0,4-6-1 16,-1-6 1 0,4-1 0-16,-1-2 0 0,-2-1-1 15,-5-6 1-15,-2-6 0 16,-1 0 0-16,0-3-1 16,4 0 1-16,3-7-1 15,0 7 0-15,1-13 1 16,-1-6 0-16,-7 0-1 15,0-6 1-15,-6-10-1 16,-5 3 0-16,-3-2-2 16,-7-10 0-16,-7 18-7 15,-3-15 0-15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18:57:30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6912,'0'31'3456,"4"41"-4352,-4-52 7040,0-5-6272,0-4 128,0 5-1280,0-7 128,0-6-128,-4-11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18:57:30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4480,'13'26'2176,"35"10"-2176,-30-29 2432,3-2-4224,5 1 0,5-1-384,4-10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18:57:31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4352,'1'6'320,"1"0"0,-1 0 0,1 0 0,0 0 0,1-1 0,0 1 0,-1-1 0,2 1 0,0 1-320,-3-7 78,-1 1 1,1 0-1,-1-1 1,1 1-1,-1 0 1,1-1 0,0 1-1,-1-1 1,1 1-1,0-1 1,0 1-1,-1-1 1,1 0-1,0 1 1,0-1-1,0 0 1,-1 0 0,1 1-1,0-1 1,0 0-1,0 0 1,0 0-1,0 0 1,0 0-1,-1 0 1,1 0-1,0-1 1,0 1 0,0 0-1,0 0 1,-1-1-1,1 1 1,0 0-1,0-1 1,-1 1-1,1-1 1,0 1-1,0-1 1,-1 1-1,1-1 1,-1 0 0,1 1-1,0-1 1,-1 0-1,1 1 1,-1-1-1,1 0-78,2-4-145,1 0 0,-1-1 0,0 1 0,0-1-1,0-1 146,-3 7 21,4-9-232,-2 2 124,0 1 1,1 0 0,0 0-1,1 0 1,-1 1 0,5-6 86,-7 10 19,0 0 0,0 0 0,0 0-1,0 0 1,0 0 0,0 1 0,1-1 0,-1 0 0,0 1 0,1-1 0,-1 1-1,0-1 1,1 1 0,-1-1 0,1 1 0,-1 0 0,0 0 0,1 0-1,-1 0 1,1 0 0,-1 0 0,1 0 0,-1 0 0,1 1 0,-1-1 0,0 0-1,1 1 1,-1 0 0,0-1 0,1 1 0,-1-1 0,0 1 0,1 1-19,6 3 127,-1 1 1,0 0 0,0 0 0,0 1-1,-1 0 1,0 0 0,-1 0 0,1 1-1,3 7-127,-5-8-40,0 0-1,1 0 1,0 0-1,1 0 1,-1-1-1,1 0 1,0 0-1,1-1 1,-1 1-1,1-1 1,1 0 40,-7-5-73,-1 0 1,1 1 0,-1-1-1,1 0 1,0 0 0,-1 1 0,1-1-1,-1 0 1,1 0 0,-1 0-1,1 0 1,0 0 0,-1 0 0,1 0-1,-1 0 1,1 0 0,0 0-1,-1 0 1,1-1 0,-1 1 0,1 0-1,-1 0 1,1 0 0,0-1-1,-1 1 1,1 0 0,-1-1-1,1 1 1,-1 0 0,0-1 0,1 1-1,-1-1 1,1 1 0,-1-1-1,0 1 1,1-1 0,-1 1 0,0-1-1,0 1 1,1-1 0,-1 1-1,0-1 1,0 1 0,0-1-1,0 0 1,1 1 0,-1-1 0,0 1-1,0-1 1,0 0 0,-1 1-1,1-1 1,0 1 0,0-1 72,-2-13-1408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18:57:31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298 884 7168,'9'37'2816,"-7"-34"2475,-3-13-3783,-5-23-1225,-43-99 922,26 76-954,2-1 0,-11-53-251,7-23 448,-6-117-448,30 240-18,1 0 1,0 0 0,0 1-1,1-1 1,0 0-1,1 0 1,0 0 0,2-2 17,-3 9-45,0 0 0,0 0 0,0 1 1,0-1-1,1 0 0,-1 1 1,1-1-1,0 1 0,0-1 1,0 1-1,0 0 0,0 0 1,0 0-1,1 0 0,-1 0 0,0 0 1,1 1-1,0-1 0,-1 1 1,1 0-1,0 0 0,0 0 1,0 0-1,0 0 0,0 1 0,2-1 45,-2 1-184,0-1 0,0 1 0,-1 0-1,1 1 1,0-1 0,0 0-1,0 1 1,-1 0 0,1-1-1,0 1 1,-1 0 0,1 0-1,-1 1 1,1-1 0,-1 0-1,1 1 1,-1 0 0,0-1-1,0 1 1,0 0 0,0 0 0,0 0-1,0 1 1,0-1 0,-1 1 184,2 16-2432</inkml:trace>
  <inkml:trace contextRef="#ctx0" brushRef="#br0" timeOffset="1">0 673 7296,'27'26'3584,"10"6"-4096,-27-29 5888,11-3-5376,5 0 128,14-3-384,-3-6 128,3 1-768,-6-3 128,-8-1-1152,0 6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18:57:31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13 161 5504,'26'36'2688,"-13"33"-1792,-8-50 3968,-1 4-4736,1-11 0,-5-1-128,0 4 0,0-7-384,0-11 0,-5-14-768,1-6 0,-5-11-640,0 11 0</inkml:trace>
  <inkml:trace contextRef="#ctx0" brushRef="#br0" timeOffset="1">0 0 4224,'18'12'2048,"21"-9"-2304,-27-3 3328,14 0-5376,0 0 128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18:57:32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4480,'3'14'1088,"1"0"0,0 0 0,1 0 0,1-1 0,0 0 0,1 0 0,8 11-1088,-15-23-64,5-75-1216,-5 59 861,0 10 104,-1-1 1,1 0 0,1 0-1,-1 0 1,2-3 314,-1 7-64,-1 1 1,0-1-1,1 1 0,0 0 0,-1-1 1,1 1-1,0 0 0,0 0 1,0-1-1,0 1 0,-1 0 1,2 0-1,-1 0 0,0 0 0,0 0 1,0 0-1,0 0 0,1 1 1,-1-1-1,0 0 0,1 1 0,-1-1 1,1 1 63,3-2-40,0 2 0,-1-1 0,1 0 0,0 1 0,-1 0 1,1 0-1,0 0 0,-1 1 0,1-1 0,-1 1 0,1 0 0,0 1 1,-1-1-1,0 1 0,1 0 0,-1 0 0,0 0 0,0 0 0,0 1 40,23 10-1162,-14-9 266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18:57:32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3328,'5'26'1664,"-5"2"256,5-22 2816,-1 11-4096,0 2 128,1-1 256,-1-1 128,4 9-1536,2-3 0,-2 4 896,0-12 128,2 2-1024,-2-14 128,-3-11-896,-5 1 128,0-9-1024,-5-10 128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18:57:32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1 325 3840,'0'-7'244,"1"0"-1,0 1 1,0-1 0,1 0 0,0 1 0,0 0-1,1-3-243,-2 8 73,0 0-1,0-1 0,0 1 1,0 0-1,1 0 0,-1 0 0,0 0 1,0 0-1,1 0 0,-1 0 1,1 1-1,-1-1 0,1 0 0,-1 1-72,1-1 157,0 0 0,0 1 0,-1-1-1,1 0 1,-1 0 0,1 0 0,-1 0-1,1-1 1,-1 1 0,1 0 0,-1-1-1,0 1 1,0 0 0,0-1 0,0 0-1,1-1-156,22-39 230,2 1-1,2 1 0,1 1 1,5-1-230,-31 36 32,0 1 0,0 1 0,0-1 0,0 0 0,0 1 1,1 0-1,-1-1 0,1 1 0,0 1 0,0-1 0,-1 0 0,4 0-32,-6 2 18,1 0 0,0 0 0,0-1-1,-1 1 1,1 0 0,0 0-1,0 1 1,-1-1 0,1 0 0,0 1-1,-1-1 1,1 1 0,0-1-1,-1 1 1,1 0 0,-1 0 0,1-1-1,-1 1 1,1 0 0,-1 1 0,0-1-1,1 0 1,-1 0 0,0 0-1,0 1 1,0-1 0,0 1 0,0-1-1,0 1 1,0 0-18,3 7 42,0 0 0,0 0 0,-1 0 0,-1 0 1,1 0-1,-1 1 0,0 8-42,3 72 60,-5-77-52,2 86-13,10 224 266,-4-208-234,0 21-2465,23 109 2438,-26-232-2816,-5-23 1387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18:57:33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2560,'1'3'128,"0"0"-1,1 1 1,-1-1 0,1 0-1,0 0 1,0 0 0,0 0-1,0 0 1,0-1 0,1 1-1,-1-1 1,1 1 0,-1-1 0,2 0-128,2 2 388,0-1 0,1 0 0,0-1 1,0 0-1,0 0 0,4 0-388,5 3 327,-7-3-175,0 0 0,0 0 0,0-1 0,1 0 0,-1 0-152,-6-1 34,0 0 0,0 0 0,0-1 0,0 1 0,0-1 0,0 0 0,0 0 0,0 0 0,0 0 0,0 0-1,-1-1 1,1 1 0,0-1 0,-1 0 0,0 0 0,1 0 0,0-1-34,5-4 126,-1 0 0,1 1 0,0 0 0,0 1 0,1 0 0,-1 0 0,10-3-126,7-1 649,0 0 1,8 1-650,5-3 464,-32 9-404,-1 0 0,1-1-1,-1 0 1,0 0-1,0 0 1,0-1-1,-1 1 1,2-3-60,-4 5-2,-1 0 1,1 0-1,-1 0 0,0 0 1,0 0-1,1 0 0,-1-1 1,0 1-1,0-1 0,0 1 1,-1-1-1,1 1 0,0-1 1,-1 1-1,1-1 0,0 0 1,-1 1-1,0-1 0,1 0 1,-1 1-1,0-1 0,0 0 1,0 1-1,0-1 0,0 0 1,-1 0-1,1 1 0,0-1 1,-1 0-1,1 1 2,-1 0-1,1 0 1,0 1-1,-1-1 1,1 1-1,0-1 1,-1 1-1,1 0 0,0-1 1,-1 1-1,1-1 1,-1 1-1,1 0 1,-1-1-1,1 1 0,-1 0 1,0-1-1,1 1 1,-1 0-1,1 0 1,-1 0-1,1 0 0,-1-1 1,0 1-1,1 0 1,-1 0-1,1 0 1,-1 0-1,0 0 0,1 0 1,-1 1-1,1-1 1,-1 0-1,0 0 1,-1 1 0,0 0-1,0 0 0,0 0 1,0 0-1,0 1 0,0-1 1,0 1-1,1-1 1,-1 1-1,0 0 1,-1 2 2,-1 0 1,1 0-1,0 0 1,1 0-1,-1 0 1,1 0-1,0 1 1,0-1-1,0 1 1,0 2-3,1 2 44,1 0 0,0 0 0,0 0 0,1 0-1,0 0 1,1 0 0,0 0 0,0 0 0,1-1 0,0 1 0,0-1 0,1 0 0,1 0 0,-1 1-44,-1-4-99,0-1 0,0 1 0,1 0 1,0-1-1,-1 0 0,1 0 1,1 0-1,-1 0 0,0 0 0,1-1 1,0 0-1,0 0 0,0 0 0,0-1 1,0 0-1,1 0 0,-1 0 1,1 0-1,-1-1 0,1 0 0,0 0 1,5-1 98,23-5-1536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18:57:33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 5504,'2'-1'127,"-1"1"-1,0 0 1,1 0 0,-1 0-1,1 0 1,-1 0 0,0 0-1,1 1 1,-1-1 0,1 0 0,-1 1-1,0-1 1,1 1 0,-1-1-1,0 1 1,0 0 0,1-1-1,-1 1 1,0 0 0,0 0 0,0 0-1,0 0 1,0 0 0,0 0-1,0 1-126,4 4 789,-1 1-1,-1-1 1,1 1-1,1 6-788,7 12 3151,1-1-3015,-1 0 1,-1 1-1,-1 1 1,-1-1-1,-1 6-136,58 259 214,-64-281-246,0-1 0,-1 1 0,0 0 0,0 0 0,-1 2 32,0-10-5,0 0 1,0 0 0,0 0 0,0 0 0,0 0 0,0 0 0,0 0 0,0 0 0,0 0 0,0-1 0,-1 1 0,1 0 0,0 0 0,-1 0-1,1 0 1,-1 0 0,1-1 0,-1 1 0,1 0 0,-1 0 0,1-1 0,-1 1 0,0 0 0,1-1 0,-1 1 0,0-1 0,0 1 0,0-1-1,1 1 1,-1-1 0,0 1 0,0-1 0,0 0 0,0 0 0,0 1 0,0-1 0,0 0 0,0 0 0,1 0 0,-1 0 0,0 0-1,0 0 1,0 0 0,0 0 0,0-1 0,0 1 0,0 0 0,0 0 0,0-1 0,1 1 0,-1-1 0,0 1 0,0-1 0,0 1 0,0-1 4,-59-32-151,12 6 67,17 10 34,1-1 0,1-1 1,-18-15 49,35 24 32,-1 1 0,0 0 0,-7-3-32,17 10 10,-1 0 1,0 0 0,0 1-1,0-1 1,0 1 0,0 0-1,0 0 1,0 0 0,0 1-1,-1-1 1,1 1 0,0 0-1,0 0 1,-1 0 0,1 1-11,3-1 7,0 0 0,0 1 0,0-1 0,1 0 0,-1 0 0,0 1 0,0-1 0,1 0 0,-1 1 0,0-1 0,0 1 1,1-1-1,-1 1 0,1-1 0,-1 1 0,0-1 0,1 1 0,-1 0 0,1-1 0,-1 1 0,1 0 0,0-1 0,-1 1 1,1 0-1,0 0 0,-1 0 0,1-1 0,0 1 0,0 0 0,0 0 0,0 0 0,0-1 0,0 1 0,0 0 0,0 1-7,0 0 22,1 0 0,-1 1 0,1-1 0,0 0 0,0 0 0,0 0 1,0 1-1,0-1 0,1 0 0,-1 0 0,0 0 0,2 0-22,3 4 54,1 0 1,0 0 0,0-1 0,1 0 0,-1-1 0,1 0-1,0 0 1,0 0 0,0-1 0,1 0 0,-1-1 0,3 1-55,12 2 91,1-1 1,-1-1-1,1-1 0,3-1-91,-1-1 6,0-2-1,0-1 1,0 0-1,0-2 1,0-1-1,11-5-5,-18 5-321,0-2 0,0 1-1,-1-2 1,0-1-1,-1 0 1,0-1-1,0-1 1,11-10 321,-22 15-512,1 1 0,-1-1 0,0-1 0,0 1 0,-1-1 0,0 0 0,3-6 512,4-17-2069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1T14:04:34.644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5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0-01T14:05:23.378"/>
    </inkml:context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9680 2286 40 0,'-24'25'20'0,"-8"3"-20"0,14-25 21 15,-7 6-21-15,-6-2 1 0,-5 12-1 16,-2 6 0-16,-5 0 0 16,4 6 0-16,4 13 0 15,3 16 1-15,11 2 2 16,11 10 1-16,6-3 0 15,11 4 1-15,11-20-1 16,3-9 1-16,7-7-2 16,8-15 1-16,6 0-7 15,0-12 1-15,1-1-10 16,-5-9 1-16,8-9-4 16,-3-16 0-16</inkml:trace>
  <inkml:trace contextRef="#ctx0" brushRef="#br0" timeOffset="404.41">9899 2838 35 0,'7'0'17'0,"4"-13"-12"16,-11 13 30-16,0 0-34 15,0-3 1-15,-4-3 1 0,-10 2 1 16,-7 4-5-16,-4 7 0 16,-7 2 2-16,4 1 1 15,0 8-2-15,0-2 0 16,3-3-2-16,0 2 1 15,4-2-1-15,7 9 1 16,0-3 0-16,10-7 0 16,8 4 1-16,3-10 0 15,4-6 0-15,6-6 0 0,1-10 0 16,3 7 1-16,-3-4-1 16,-1 4 0-16,4-4-1 15,-3 4 1-15,-4 6 0 16,7-4 1 31,-10 14 0-47,3-7 0 0,-3 9 0 15,-4 0 1-15,0 4 0 0,0 3 0 0,0 9-1 0,3-10 1 0,1 4-2 16,7-6 1-16,-4 2-3 16,0-5 1-16,0-1-6 15,4-6 0-15,-1-3-7 16,1-15 1-16</inkml:trace>
  <inkml:trace contextRef="#ctx0" brushRef="#br0" timeOffset="675.9">10220 2119 55 0,'4'22'27'0,"-12"25"-32"0,12-31 51 15,-4 12-46-15,0 7 0 16,-4 18 0-16,1 10 1 16,-1 9-1-16,1 0 0 0,-1-3-2 15,1-3 1-15,-1-7-5 16,1-18 0-16,3-6-9 15,0-4 0-15</inkml:trace>
  <inkml:trace contextRef="#ctx0" brushRef="#br0" timeOffset="1004.75">10432 2759 46 0,'10'3'23'0,"-6"-6"-20"16,-4 3 35-16,3-6-38 15,-3 6 0-15,-3-3 0 16,-8 3 0-16,-3 0 0 16,-7 0 0-16,0 9 0 15,0 4 1-15,-1 12-1 0,1 3 1 16,4 3 1-16,2 13 0 15,12-9 0-15,-1-4 1 16,15-3 0-16,7-6 0 16,10-12-1-16,7-7 0 15,0-6-4-15,4-4 0 16,-7-2-14-16,0-10 0 16,-11 0-1-16,-3 1 0 0</inkml:trace>
  <inkml:trace contextRef="#ctx0" brushRef="#br0" timeOffset="1757.3">11843 2063 37 0,'-7'-6'18'0,"7"18"-10"15,0-2 33-15,0 2-37 0,0 13 1 16,-4-6 1-16,1 16 1 15,-4 8-10-15,0 14 1 16,-1 12 5-16,1 28 0 16,4-6-3-16,-1-3 0 15,1-3-4-15,3-26 1 16,0-15-8-16,3-16 0 16,1-18-5-16,-4-10 1 15</inkml:trace>
  <inkml:trace contextRef="#ctx0" brushRef="#br0" timeOffset="2345.71">11822 2069 22 0,'0'3'11'0,"0"-6"1"15,0 3 10 1,0 0-17-16,0 0 1 0,0 3 3 16,0 7 1-16,-7 5-12 15,-1-2 0-15,-2 3 7 16,-4-1 0-16,-4 4-5 15,-3 3 1-15,3 0-14 16,4-3 0-16</inkml:trace>
  <inkml:trace contextRef="#ctx0" brushRef="#br0" timeOffset="2865.52">11331 3001 48 0,'-3'3'24'0,"13"-19"-16"16,1 10 36-16,7-13-40 15,17 13 1-15,11-4 3 16,17 1 0-16,18-1-10 0,7-5 0 15,22 2 6-15,17-6 1 32,10-3-7-17,-27 4 1-15,-29 2-10 0,-18 7 1 16,-20-1-10-16,-15 7 1 16</inkml:trace>
  <inkml:trace contextRef="#ctx0" brushRef="#br0" timeOffset="7040.33">3298 3571 29 0,'0'16'14'0,"0"3"-6"15,0-16 15 1,0 3-22-16,0-3 0 0,0 4 1 15,0-1 1-15,4-6-4 16,-4 0 1-16,7-3 2 16,4 0 0-16,6 3-1 15,-3-10 1-15,15 1-1 16,9-7 0-16,1 0-1 16,0-2 1-16,3 5-1 15,8-3 1-15,-8 10-1 16,4-3 0-16,-4-1-1 15,-3 7 1-15,-11 3-1 16,4-6 1-16,-4 3 0 16,-7 3 0-16,1 0 0 15,-5 3 0-15,-3 6 0 0,4 1 0 16,-7 2 0-16,6 1 0 16,-6 2 0-16,-1-11 0 15,1 2 0-15,7-6 0 16,3 0 0-16,0 0 0 15,0-16 0-15,7 7 0 16,-6 3 0-16,6 2 0 16,-7 8 0-16,0-4 1 15,0 6-1-15,-3 0 1 16,0-6-1 31,3-9 0-47,7-4 0 0,-3 4 0 0,3-4 0 15,0-6 0-15,0 4 0 0,4 5 1 0,-11 10-1 0,7 7 1 0,-10-4-1 16,3 6 1-16,-7 7 0 16,0-7 0-16,1 1-1 15,2-4 0-15,-3-3 0 16,4-6 1-16,0-3 0 16,3-1 1-16,-7-5-1 15,3-4 0 1,5 0 0-16,2 4 0 0,8-7 0 15,-4 3 1-15,4-2-2 16,0 2 0-16,14 3 0 16,-4-2 1-16,0-4-1 15,8 0 0-15,-1 6 0 16,-3 4 0-16,-4 0 0 16,11 12 0-16,4 6 0 0,-4-3 1 15,7 7-1-15,-4-4 0 16,0 1 0-16,-3 2 1 15,-3-2-1-15,-1-4 1 32,-17 0-1-32,0 4 0 0,3-7 0 0,-10 3 0 15,-1 4 0-15,-3-4 0 16,-3 3-1-16,3 1 1 16,-10-1-1-16,7 0 1 15,-4-5 0-15,3 2 0 16,4-6 0-16,8 3 0 0,-1 0 0 15,14 0 0-15,8 4 0 16,10-4 1-16,0 0-1 16,3 0 0-16,-3-3 0 15,0 9 0-15,-11-9 0 16,-3 0 0-16,-3 0 0 16,-5 0 0-16,1-6 0 15,0 3 0-15,-7-3 0 16,7-1 1-16,-8-5-1 15,5-4 0-15,-1 0 0 16,7 1 0-16,15 2 0 16,10 1 1 15,7 2-1-31,14 1 1 0,0 3-1 16,11-1 1-16,0 1-1 15,-4 3 0-15,0 3 0 0,-21 0 0 0,-10 0-4 0,-15-3 1 16,-10-7-11-16,-21-18 0 15</inkml:trace>
  <inkml:trace contextRef="#ctx0" brushRef="#br0" timeOffset="11921.16">6668 5744 44 0,'0'22'22'0,"7"22"-21"0,-4-31 29 0,4 9-30 15,-3 9 0-15,3 7 0 16,3-4 1-16,1-2-1 16,7-10 1-16,-1-7 1 15,8 1 0-15,3-16 1 16,-7-10 0-16,-3-11-1 16,3-5 1-16,0-8-3 15,4-1 1-15,-7 1-13 16,-1-1 1-16,1 1-4 15,-4-1 0-15</inkml:trace>
  <inkml:trace contextRef="#ctx0" brushRef="#br0" timeOffset="12364.07">7147 6202 45 0,'-3'44'22'0,"-4"-28"-24"0,7-13 40 0,0-3-40 0,3-9 1 0,1-13 2 0,-1-4 0 0,4 1 0 0,0-9 0 0,4-1-1 0,-7-12 1 0,13-12-1 0,-3-1 0 0,4 10-2 0,3 12 1 0,7 7 1 0,4 6 0 15,3 6 1-15,-3 7 0 0,10 8 2 0,-3 8 1 0,-7 5 0 0,-4 4 1 0,-14 2-3 0,-7 1 0 0,-10 0-2 0,-15 2 0 0,-14 4-9 0,-17 0 1 0,-11-9-8 0,0-4 1 0</inkml:trace>
  <inkml:trace contextRef="#ctx0" brushRef="#br0" timeOffset="16550.5">9585 5396 39 0,'-4'22'19'0,"12"-47"-12"15,-1 19 19-15,0-3-25 0,3-4 1 16,4-3 2 0,11 7 1-16,3-1-5 0,11 1 0 15,3 3 3-15,-3 3 1 16,0 6-1-16,-7 0 1 16,-4 9-3-16,-3 7 1 15,-15 10-2-15,-6 5 0 16,-8-6-2-16,-10 10 1 15,-18 6-3-15,-6-3 0 16,-5 6-1-16,1 3 0 16,-4-6 0-16,0-10 1 15,4-3 0-15,7-9 1 0,3-6 2 16,11-13 0-16,3-3 1 16,11-12 0-16,7-4 0 15,7 0 1-15,11 4 0 16,-1-1 0-16,4 4 1 15,1-1 0-15,2 4 1 16,5 3 0-16,2 3 0 16,1 0 0-16,0 9 0 15,0 4 1-15,-4 9-2 16,-4 3 0-16,1 0-2 16,-4 3 1-16,-3-6-4 15,3-6 0-15,0-7-7 16,0-5 1 31,8-14-5-47,-5-6 0 0</inkml:trace>
  <inkml:trace contextRef="#ctx0" brushRef="#br0" timeOffset="17054.58">10238 5409 46 0,'-14'31'23'0,"14"38"-21"0,0-59 43 15,0 12-44-15,-4 12 0 16,0 1 0-16,-3 15 1 0,0-3-3 16,4-3 0-16,-1-7 1 15,1-12 0-15,3-6-3 16,3-9 1-16,1-10-3 15,3-16 0-15,0-9-2 16,-4-7 0-16,-3-11 0 16,-3-1 0 15,-4-16 2-31,-7 7 1 0,3-4 0 16,1 4 0-16,3 6 2 0,3 3 0 0,-3 10 2 15,7 12 0-15,7 12 3 16,0 1 1-16,4 9 2 15,-1 0 0-15,8 3 1 16,0 6 1 0,10-2-1-16,11 2 1 0,3-3-2 15,14 10 0-15,15 6 0 16,-1 6 1-16,-10 0-2 16,-10-9 1-16,-11 6-3 0,-18 7 1 15,-7 5-5-15,-21 1 1 16,-28 6-7-16,-15 6 1 15,-13-6-13-15,-8-10 0 16</inkml:trace>
  <inkml:trace contextRef="#ctx0" brushRef="#br0" timeOffset="17858.25">12323 5704 34 0,'-25'12'17'0,"-17"-9"-3"0,34-6 14 0,-6 6-26 0,0 0 1 0,0 4 2 0,0-4 0 0,0 6-6 0,3-6 1 16,1 10 3-16,3-1 1 0,3 7-2 16,4-3 1-16,0 0-2 15,0-1 0-15,4 4-1 16,3-6 0-16,3 2-1 15,4-8 1-15,1-4-1 16,-1 0 0-16,0 0 0 16,0-3 1-16,-4 0 0 15,1-6 0-15,0 3 0 32,-1 0 0-32,1-1 0 0,-1 4 1 15,1 4-1 1,0 2 1 78,-1 6-1-79,4 13 1 16,0 7-1-31,0-7 1 16,-3-6-2-16,0-1 1 47,3-2-3-47,3-6 0 16,1-10-12-16,3-16 0 15</inkml:trace>
  <inkml:trace contextRef="#ctx0" brushRef="#br0" timeOffset="18001.16">12594 5920 38 0,'11'38'19'0,"-15"-42"-12"0,4 4 22 0,-3-12-28 0,-1-1 1 0,1-5 2 0,-1-7 0 0,1-7-4 0,3 1 0 0,-4 3 3 0,4 2 0 0,0 5 1 15,7 2 0-15,7 9-2 16,0 7 1-16,8 3-2 16,2 0 1-16,4 0-4 15,1 0 1 1,-1 6-7-16,-3 1 1 0,-4-4-9 16,-4 0 0-16</inkml:trace>
  <inkml:trace contextRef="#ctx0" brushRef="#br0" timeOffset="18331.05">12880 5842 47 0,'21'28'23'0,"21"-22"-17"0,-35 0 37 0,8-12-42 0,-1 3 1 15,3-3-1-15,-3-1 1 16,1-8-4-16,-5-1 1 15,-6-6 1-15,-4 0 0 16,-7 6-1-16,0 1 0 16,0 2-1-16,-4 7 1 15,-3 0-1-15,-4 9 1 16,1 13 0-16,2 9 1 16,5 0-1-16,3 6 1 15,7 10 0-15,7 0 0 16,0-7 0-16,3-3 0 15,5-5-4-15,2-8 1 0,4-15-5 16,4-6 1-16,3-3-7 16,4-16 0-16</inkml:trace>
  <inkml:trace contextRef="#ctx0" brushRef="#br0" timeOffset="18872.58">13300 5722 30 0,'21'4'15'0,"4"-8"-6"16,-18 1 20-16,0 6-26 15,0 4 1-15,-4 2 0 16,-3 4 0 0,-21 12-6-1,0-3 0-15,0 0 3 16,0-4 1-16,-1 4-1 16,5 0 0-16,3 0 0 0,3-3 0 15,4-3 0-15,4 3 0 16,6-7 0-16,4-6 0 15,7-2-1-15,4-4 1 16,0-4-2-16,-1-5 0 16,1 3 0-16,-4-10 1 15,0 4-1-15,0-1 0 47,0 0-2 31,-3-5 0-31,-4 5 0-47,0-3 0 0,-4 7-3 16,-3 9 1-16,4 6 1 0,0 4 1 15,3 5 1-15,-4-5 1 16,4 5 0-16,4 4 1 47,-1 0 1-47,1 6 1 0,-1-3-2 0,5-3 1 0,-1-3-3 16,-4-4 0-16,1-2-7 15,-4-7 1-15</inkml:trace>
  <inkml:trace contextRef="#ctx0" brushRef="#br0" timeOffset="19096.84">13984 5769 42 0,'-10'7'21'0,"-26"5"-28"0,26-9 37 16,-11 1-30-16,-1-1 0 16,-2 3-1-16,2-3 1 15,5 10 0-15,-1-7 0 16,8 6 1-16,3-2 0 16,7 6 2-16,7-4 0 15,7 1 2-15,3-1 0 16,8 10 1-16,3-3 0 0,1 6-1 15,-1-6 0 1,-11 6-3 15,-10-16 1-31,-14 4-8 0,-21 3 1 0,-18 2-13 0,-17-2 1 0</inkml:trace>
  <inkml:trace contextRef="#ctx0" brushRef="#br0" timeOffset="21528.55">3955 5105 57 0,'42'-3'28'0,"-24"12"-19"0,-18-6 29 16,3 0-37-16,-6 4 1 15,-8-1-1-15,-7 3 1 16,-3 13-3-16,-18 3 1 15,-6 7 0-15,-1 2 1 16,0 7-3-16,14 0 0 16,0 9 0-16,4-3 1 0,7 0-1 15,7-3 1-15,3-3 0 16,8-4 1-16,6 1 2 16,15-4 1-16,10-9 0 15,11-3 0-15,-7-3 0 16,-1-3 0-16,-2 3-2 15,-12 3 0-15,-6 3-1 16,-18 3 1-16,-7 13-3 16,-4 6 1 31,-10 3-3-32,0-3 1-15,3-3-2 0,0-7 0 0,11-8-4 0,-4-7 0 0,8-4-8 0,10-14 0 16</inkml:trace>
  <inkml:trace contextRef="#ctx0" brushRef="#br0" timeOffset="22098.05">3997 5889 40 0,'28'25'20'0,"-3"-3"-18"16,-18-16 28-16,0 10-30 0,4 2 0 0,-8 8 0 0,4-5 0 0,-7 5 0 0,4 2 0 0,3 0 2 0,-4-6 1 0,4-6 1 0,4-7 1 0,0-12 0 0,-1-6 0 0,1-13 0 0,6-4 0 0,-6-5-4 0,-1 0 1 0,1-1-11 47,7 4 0-47,-8-9-8 0,1 5 1 0</inkml:trace>
  <inkml:trace contextRef="#ctx0" brushRef="#br0" timeOffset="22325.79">4329 5923 46 0,'14'60'23'0,"10"-1"-15"0,-17-49 35 0,-7-4-42 0,0 3 1 0,4-2 0 0,3-4 0 0,-7-3-3 0,0-10 1 0,0 1 1 0,4-4 0 0,10-2-1 0,-11-4 1 0,4 6-1 0,4-2 1 0,-1 2-1 0,1 4 0 0,7 2 0 0,-8 11 0 0,4 5-1 0,4 4 0 0,-11 5-1 0,4-5 0 0,-1 3 0 0,1-1 0 0,-1-2-2 15,-6-7 1-15,3 0-1 0,0-2 1 0,4-8-1 0,-11-5 1 0,10-4 0 0,-6-2 0 0,3 2 2 0,3-6 1 0,8-3 0 0,-7 4 0 0,3-1 0 0,3 3 1 0,-6 4-1 16,-1 2 1-16,8 4-1 16,-7 6 1-16,-1 6 0 15,8 7 0-15,-4-1 1 16,11 10 0-16,6 10 0 16,-2-14 0-16,13 4 0 15,0 0 0-15,4 3-2 16,-3-3 1 31,-5 3-3-47,-6-9 0 0,-4 0-10 0,-6-4 0 0,-12 1-2 0,-3-1 1 0</inkml:trace>
  <inkml:trace contextRef="#ctx0" brushRef="#br0" timeOffset="25042.35">15801 4838 43 0,'0'28'21'0,"-7"35"-9"16,3-47 21-16,4 12-31 16,-7 16 1-16,0 12 0 15,-3 23 0-15,3 9-4 16,0 12 0-16,-8 10 2 16,1-13 0-16,4-6-5 15,3-13 1-15,0-25-7 16,3-21 0-16,1-20-5 0,3-15 1 15</inkml:trace>
  <inkml:trace contextRef="#ctx0" brushRef="#br0" timeOffset="25432.6">15505 5550 24 0,'0'3'12'0,"14"32"1"0,-4-26 14 16,8 7-23-16,3-1 1 0,7 7 4 15,4-9 0-15,3-4-11 16,8-2 1-16,10 5 7 16,3-9 0-16,4 0-2 15,7 4 1-15,-7-7-3 16,-7-10 0-16,-11 1-1 16,-6-7 0-16,-8-9-1 15,-11 3 1-15,-6 3-1 16,-11 7 0-16,-7-4-1 15,-7 4 1-15,-4 8-1 16,-3-2 1-16,-4 9-2 16,1 10 1-16,2 12-3 15,8-3 1-15,7 19-1 16,4-4 0-16,6-2 0 16,11-7 0-16,11-9 2 15,7-16 1-15,0-16 3 0,-1-2 0 16,-6-10-3-16,-4-4 0 15,-7-2-10 1,-3-3 0-16</inkml:trace>
  <inkml:trace contextRef="#ctx0" brushRef="#br0" timeOffset="26758.89">18161 5738 48 0,'4'-22'24'0,"-12"19"-20"15,8-3 36-15,-3 3-39 16,-8-7 0-16,-3 4 0 16,-7 3 0-16,-7 3-2 15,3 3 1-15,0 3-1 16,-3-3 0-16,0 10-3 0,3 9 0 15,-3-3-1-15,7-1 1 16,7 4-1-16,3-6 1 16,8-3 1-16,6-4 0 15,8-3 2-15,-1-9 0 16,8-3 1-16,7-7 1 16,-8-2 0-16,-2 2 0 15,-1 7-1-15,-4-4 1 16,4 7-3-16,-3-6 1 15,-4 18-4-15,-4 1 0 0,1 5 0 16,-8 4 0 0,4 0 1-16,4 6 0 15,-4 3 5-15,4-3 0 0,-1 16 5 16,4-3 0-16,4 3 2 16,-1-1 1-16,-3-2-2 15,-7-7 0-15,-7-6-3 16,-3-6 0-16,-4-6-3 15,-4-7 1-15,0-3-3 16,4-3 1-16,0-6 0 16,4-3 0-16,2-4 0 15,5 0 0-15,-1 1 1 16,11 3 0-16,11-1-1 16,7-2 1-16,7-7 1 15,10 0 0-15,11-6 1 16,3-7 0-16,-3 1-1 0,0-7 1 15,-11-2-1-15,-6 2 0 16,-12 4-2-16,-2 5 0 31,-1 1-1-31,-11 3 0 0,1 3 0 16,-4 3 0-16,-7 7-2 0,-4 12 1 16,-3 3-1-16,-3 3 1 15,-8 10-1-15,8 3 0 16,-1 6 1-16,7 0 0 15,4 3 1-15,7 0 1 16,8 4 1-16,2-7 0 78,-3-6-1 16,8-7 0 0,-1 1-5-1,-4-13 1-61,-3-4-10 15,-3-2 0-16</inkml:trace>
  <inkml:trace contextRef="#ctx0" brushRef="#br0" timeOffset="27053.56">18930 4973 48 0,'11'22'24'0,"-4"-35"-28"0,-7 13 39 0,0 7-35 0,-4 11 0 0,-3 11 0 0,-11 21 0 0,1 9 0 0,-1 26 1 0,1 0-2 16,-1 3 1-16,4 3-2 0,-4 40-5 0,15-87 2 78,-1-22-8-78,-3-19 0 0</inkml:trace>
  <inkml:trace contextRef="#ctx0" brushRef="#br0" timeOffset="27209.62">18471 5443 48 0,'11'29'24'0,"38"-36"-20"0,-17 4 42 0,11-9-44 0,20-4 0 16,11 0 0-16,7 1 0 0,0 2-8 0,1 7 1 0,-12 3-10 0,-13 0 0 0</inkml:trace>
  <inkml:trace contextRef="#ctx0" brushRef="#br0" timeOffset="28300.15">20920 4901 53 0,'-7'12'26'0,"0"7"-21"0,7-19 27 0,0 0-30 15,0 0 0-15,7-9 2 16,0 6 0-16,0-4-4 16,7 4 1-16,0 0 3 15,7 6 0-15,7 0-1 16,8 1 1-16,2-1-1 16,-2 0 0-16,3 0-2 15,-4 6 0-15,-3-6-1 16,-8 7 1-1,-3-10-2-15,-6 6 1 110,-15 13-1-110,-4 6 1 15,-3 6-2 32,-4 1 0-47,-3-7-2 32,-3 6 1-32,-5 4-1 0,-2-1 1 15,-4-9-1-15,3 4 1 0,4-1 1 0,3 0 0 0,7-3 1 0,4 0 0 0,7-3 1 0,7 3 0 0,8-12 0 0,2-1 1 16,8-2 0-16,0 2 1 0,6 7 0 0,5-3 0 0,-1-7 0 0,-3 4 0 0,-8 5-1 0,-10 8 1 0,-6 2-2 0,-19 0 0 0,-7 13-1 15,-17 6 0-15,-21 3-6 0,-11 0 1 0,-15-3-11 0,-6-6 1 0</inkml:trace>
  <inkml:trace contextRef="#ctx0" brushRef="#br0" timeOffset="29388.75">21512 5177 44 0,'11'19'22'0,"-4"56"-16"0,-3-59 28 0,-4 18-32 15,0 7 0-15,0 9 0 16,-4 16 0-16,1 3-3 16,-5 6 1-16,5-9 1 15,-1-13 0-15,1-12-3 16,3-19 0-16,3-19-3 16,4-22 0-16,1-9-5 15,-1-16 0-15,-7-3-2 16,-7-12 0 31,-4 2 5-32,-3-6 1-15,0-2 1 32,0 8 1-32,-1 1 5 93,5 9 0-93,6 9 3 0,-3 10 0 141,7 9 0-141,11 6 0 0,-1 7 1 109,8 0 1-62,10 3 1-47,8 0 1 47,6-1 1-47,4 1 0 63,3 3 1-63,11 0 0 0,4 7 0 0,10 5 0 15,0 13-2-15,-11 0 0 0,-13 10-4 0,-19 6 1 0,-16 9-4 0,-26 16 0 0,-17 3-3 16,-25-4 1-16,-4 1-6 0,-13-3 1 0,-4-16-12 0,3-12 1 0,11-10-4 0,14-3 1 0</inkml:trace>
  <inkml:trace contextRef="#ctx0" brushRef="#br0" timeOffset="29590.82">23343 5519 44 0,'4'22'22'0,"13"31"-18"0,-9-37 39 0,2 2-41 0,1 4 1 0,-4 7 1 15,0-1 0-15,0 0-5 16,0-12 1-16,-4-7 4 16,5-9 1-16,-1-12-1 15,7-7 0-15,3-6-2 16,4-13 1-16,11-6-1 15,4-3 0-15,6 0-5 32,7 9 0-32,1-2-9 31,-8 11 1-31,-7 11-8 0,-7 8 0 0</inkml:trace>
  <inkml:trace contextRef="#ctx0" brushRef="#br0" timeOffset="29976.62">23996 5528 57 0,'0'6'28'0,"7"7"-30"0,-7-13 48 15,0 0-46-15,0 0 0 16,-4 0 0-16,-3-3 0 16,-7 3-1-16,-7 0 0 0,-11 3-1 15,1 9 1 1,-1 10-1-16,0 7 1 0,4-7 0 15,7 9 0-15,10-3 0 16,8-3 0-16,6-6 0 16,11-10 1-16,7-5-1 15,4-8 1-15,0-5-1 16,0 3 0-16,-4-7-1 16,-4-6 0 77,-3-6-7-77,4-9 0-16,-14 6-5 0,-4-7 0 0</inkml:trace>
  <inkml:trace contextRef="#ctx0" brushRef="#br0" timeOffset="30191.41">24151 4860 44 0,'18'25'22'0,"-8"38"-20"0,-6-57 39 16,-4 16-40-16,0 13 1 15,-7 5 0-15,0 20 1 16,0 6-4-16,3 12 0 16,1 1 2-16,-1 5 0 15,1-24-1-15,-1-4 1 16,4-12-5-16,4-9 1 0,3-16-6 15,3-1 0-15,1-18-6 16,3-9 1-16</inkml:trace>
  <inkml:trace contextRef="#ctx0" brushRef="#br0" timeOffset="30441.9">24271 5484 35 0,'14'44'17'0,"14"-28"-13"0,-20 3 26 0,2 9-30 0,4-3 0 0,0 3 1 0,4 7 1 0,0-7-2 0,-1-6 0 0,1-10 2 0,3-9 1 0,-3-9-1 0,-4-10 1 0,0-9-1 0,0-6 1 0,-3 0-7 0,-4-1 1 0,-4-2-10 0,-3 6 0 0</inkml:trace>
  <inkml:trace contextRef="#ctx0" brushRef="#br0" timeOffset="31136.3">24652 5506 46 0,'14'57'23'0,"-7"-14"-24"0,-3-33 36 0,-1-1-35 0,1 1 0 16,-4-7-1-16,0-3 1 0,3-6 0 16,4-7 0-16,1 0 0 15,-1-2 0-15,0 2-1 16,0 4 1-16,0-4-1 16,3-2 0-16,1 2-1 15,-1 4 0-15,1-1-1 16,0 7 1-16,-1 12-1 15,-3-5 1-15,0 11 0 16,0-2 1-16,0 3 0 16,1-4 0-16,-1 1-1 15,-4-4 1-15,1-6-2 16,-1-6 1-16,1-3-1 16,3-4 0-16,0 1 0 15,0 0 0 95,0 2 1-110,0 4 1 78,0 3 1-63,4 0 0-15,3 6 0 0,0 4 0 0,7 2 0 47,-7 1 1-47,0-1-1 0,0 1 1 0,4 6 2 31,-4-7 0-15,0 1 1-16,0-7 1 0,-3 4-1 16,3-1 1-16,11-3 1 0,3-3 0 0,4-3-3 0,-1 7 1 0,1-7-2 15,0 0 1-15,0-13-1 0,-4-3 0 0,-3-2-2 0,-4-7 0 0,-7-1-1 0,-7 8 1 0,-7 2-1 0,-4 0 1 0,-3 1-1 16,-3 8 0-16,-4 10-1 0,3-6 0 0,0 10 0 0,-3 8 0 0,4 10 1 0,3 4 0 16,3-4 0-16,8 6 0 0,3 0 2 0,7 1 0 0,4-4-2 0,6 0 0 15,11-6-8-15,4-6 0 0,0-10-3 0,-7-3 0 0</inkml:trace>
  <inkml:trace contextRef="#ctx0" brushRef="#br0" timeOffset="31336.77">26099 5933 39 0,'31'37'19'0,"-17"-31"-22"0,-14-6 35 0,0 0-44 0,-7-6 1 15,-10-3-10-15,-4-7 0 16</inkml:trace>
  <inkml:trace contextRef="#ctx0" brushRef="#br1" timeOffset="36228.44">21929 7290 37 0,'0'16'18'0,"3"-13"-12"0,-6 0 18 16,-1 7-24-16,1 2 1 15,-4 10-1-15,0 13 1 16,-1 5-2-16,-2 14 1 0,-1 2 0 15,1 13 1-15,-1 6-1 16,-3 16 0-16,3 16 0 16,4 9 1-1,4 132-1 1,-4-10 1-16,0 0 0 16,0-15 0-16,-4 0 0 15,1 12 0-15,-5 0 0 16,1 3 0-16,-7 4 0 15,0 9 0-15,-4 6 0 16,1 6 0-16,-1 7 1 16,4 3 0-16,3 12 0 15,7 0 0-15,1 4 0 16,6 3 1-16,1-10-1 16,3 6 0-16,0-9 0 15,7 4 0-15,-4-11 0 0,1 4 0 16,-4-3-1-16,0-9 0 15,-4-7-2-15,1 0 0 16,-4-9-4-16,0-26 1 16,-4-5-3-16,1-17 0 15,-1-34-9-15,0-18 0 16</inkml:trace>
  <inkml:trace contextRef="#ctx0" brushRef="#br1" timeOffset="37669.28">19833 11872 36 0,'21'12'18'0,"39"-2"-17"16,-35-10 25-16,7 6-25 16,3 0 0-16,11 4 1 15,10-4 1-15,8 0-3 16,10-3 0-16,11 0 2 0,-1 4 0 15,22 2-1 1,3 1 0-16,11-4 1 0,4 0 0 16,17 4 0-16,4-1 0 15,-1 0 1-15,15-6 0 16,3 1-1-16,8 2 1 16,10-3-1-16,7 3 0 15,-1 1-2-15,16-1 1 16,9 0-1-16,11 0 1 15,8-3-2-15,-4 1 1 16,13-4 0-16,-6-10 1 47,14 4-1-47,-10-3 0 47,13-1 1-47,1 4 0 0,-1-4 0 0,8 4 0 0,-4-3 0 0,7-1 0 0,0 4 0 15,7-3 0-15,-11 6-1 0,11-1 1 0,-10 4-2 0,7 4 1 0,-19-4 0 16,5 3 1-16,-15 0-1 16,-3 3 0-16,-7 0-1 15,-25-2 1-15,4-1 0 16,-11-3 0-16,-14 0-1 16,-25 0 1-16,-11 0-2 15,-17-3 0-15,-14-1-5 16,-17 1 1-16,-15 0-10 15,-18-13 1-15</inkml:trace>
  <inkml:trace contextRef="#ctx0" brushRef="#br1" timeOffset="38267.94">29926 11533 41 0,'-7'22'20'0,"0"3"-17"0,7-15 28 0,0-1-28 0,4 3 1 0,3 1 3 16,3 0 0-16,8 5-9 16,7 7 1-16,3 7 5 15,14-4 0-15,7 10-2 16,11 2 1-16,4 1-3 15,-4-3 1-15,-7-1-1 0,-11-5 0 16,-10-1-1 0,-7-6 0-16,-15 10-1 0,-10-4 1 15,-10 0-3-15,-12 4 1 16,-2-1-2-16,-4 7 1 16,3-3 0-16,4-10 0 15,0-3 1-15,3 0 0 16,-3-3 1-16,0-3 1 15,-1-6 0-15,1-4 1 16,0-12 1-16,0 0 1 16,3-7 1-16,4-15 0 0,4-16 1 15,2-18 0-15,5-13-1 16,10-4 1-16,4-2-5 16,3 0 1-16,0 2-14 15,0 1 0-15</inkml:trace>
  <inkml:trace contextRef="#ctx0" brushRef="#br1" timeOffset="38745.9">31143 12013 52 0,'7'25'26'0,"-3"25"-26"0,-4-37 40 0,-7 5-40 15,-7 11 0-15,-15 11 0 16,-13 14 1-16,-7-4-2 15,-4 6 1-15,0-2-4 16,11-4 1-16,3-12-9 16,7-10 0-16,14-22-3 15,11-25 1-15</inkml:trace>
  <inkml:trace contextRef="#ctx0" brushRef="#br1" timeOffset="38898.33">30822 11862 31 0,'11'-22'15'0,"6"41"-6"0,-10-6 25 0,1 12-30 0,2 16 1 0,8 15 0 0,3 7 1 15,7 15-8-15,7 4 0 16,1-4 4-16,-1-3 0 16,7-9-6-16,1-9 1 15,-5-13-11 1,-9-23 0-16</inkml:trace>
  <inkml:trace contextRef="#ctx0" brushRef="#br1" timeOffset="39904.21">21407 7337 47 0,'10'44'23'0,"8"-6"-14"16,-8-32 24-16,4 0-33 16,8-2 0-16,6-11-1 15,11-2 0-15,3-10 1 16,0-9 0-16,-6-3-1 0,-8-4 1 16,-7-3-1-16,0 1 0 15,-3 2 1-15,-4 1 0 16,0 2-2-16,-3 7 1 15,3 7-2-15,-4 2 1 16,4 6-1-16,1 7 1 16,2 13 0-16,4 5 0 15,4 7 1-15,3 13 1 16,15 12 2-16,6-3 1 0,4 12-1 16,-4-6 1-16,-6 1-1 15,-12-14 0-15,-6-2-1 16,-4-13 0-16,-10-7-2 15,-15-2 0-15,-13-7 0 16,-15-3 1-16,-10-3-1 16,-18-3 1-16,-4 0 0 15,-6 3 1-15,-15 0-1 16,-3-3 1-16,3 0-4 16,4 0 1-16,3-1-7 15,11 4 1 1,14-3-5-16,7 0 0 0</inkml:trace>
  <inkml:trace contextRef="#ctx0" brushRef="#br1" timeOffset="40260.05">21742 6437 42 0,'-7'10'21'0,"-11"-4"-17"0,11-3 39 0,-25 29-41 0,-7-1 1 0,1 13 0 0,2 6 0 0,5-6-6 0,-1 12 1 0,4-5-2 16,6-11 1-16,5-5-12 16,13-13 1-16</inkml:trace>
  <inkml:trace contextRef="#ctx0" brushRef="#br1" timeOffset="40403.48">21382 6328 41 0,'7'-19'20'0,"4"41"-10"0,-4-7 26 0,0 4-35 0,0 6 1 0,0 7-2 0,3 5 0 15,4-2-14-15,1-16 0 16</inkml:trace>
  <inkml:trace contextRef="#ctx0" brushRef="#br2" timeOffset="45159.62">19547 10564 38 0,'7'19'19'0,"11"22"-14"0,-11-32 19 16,7 1-22-16,15 2 0 16,9 4 2-16,12-7 1 15,13 1-6-15,15-1 0 16,-1-3 4-16,19 7 0 15,10 2-1-15,13-5 0 16,1-4-1-16,18-9 0 16,91-28 0-1,-24-7 1-15,-15 0-2 16,-31-6 1-16,-4-9 0 16,-10 0 0-16,-4-10-1 15,-3-6 1-15,-15-9-1 16,-3-10 0-16,0-12 0 15,0-1 1-15,3 10-1 16,-13-3 1-16,6 3-1 16,4 7 1-16,11 2 0 15,-11 4 0-15,10 9 0 16,8 0 0-16,10 3 0 16,-14 3 1-16,4 7 0 15,6-7 0-15,1 10-1 16,-15-1 0-16,4-2 0 15,8 9 0-15,-5 6-1 16,-10 10 1-16,11 9-1 16,3 12 0-16,0 7 0 15,-7 13 1-15,4 9-1 0,17 2 0 16,-7 8 0-16,4 2 1 16,6 4-1-16,8 2 0 62,-7 1 0-46,10 3 1-16,4 2-1 0,-7-2 0 0,7-6 0 0,-4-7 0 0,-14-9-1 0,4-10 0 15,-7-12 0-15,3-19 1 0,-24-12-1 0,10-17 1 16,-14-2-1-16,-4-16 0 0,-10-6 0 16,-7 0 0-16,-18 2-5 15,-21 1 0-15,-7-6-11 16,-14 3 1-16</inkml:trace>
  <inkml:trace contextRef="#ctx0" brushRef="#br2" timeOffset="46106.54">29224 7591 45 0,'4'0'22'0,"3"0"-11"16,-7 0 23-16,-4 0-32 16,-3 4 0-16,-11 8 0 15,-13 7 1-15,-15 6-4 16,4 0 0-16,-8 6 1 15,-6 13 0-15,-8 3-3 16,8-6 0-16,6 9-2 16,8-3 0-16,10-6-10 15,15-10 0-15,10-15 1 16,7-16 0-16</inkml:trace>
  <inkml:trace contextRef="#ctx0" brushRef="#br2" timeOffset="46318.55">28836 7397 46 0,'14'16'23'0,"7"37"-22"0,-17-41 47 16,3 7-46-16,0 6 0 16,4 7 0-16,-1 12 1 15,-3-10-4-15,0 1 0 0,0-4 1 16,-3-9 1-1,-1-13-17 1,-3-18 1-16</inkml:trace>
  <inkml:trace contextRef="#ctx0" brushRef="#br2" timeOffset="46696.61">29288 7817 44 0,'-11'16'22'0,"11"-16"-12"0,0 0 24 0,4-6-33 0,3-1 1 0,3-2 0 0,4-1 0 0,7 1-5 0,4 6 1 0,0-3-5 0,0 3 0 15,-4 3-7-15,-11 0 0 16</inkml:trace>
  <inkml:trace contextRef="#ctx0" brushRef="#br2" timeOffset="46799.75">29164 8005 49 0,'14'38'24'0,"25"-41"-23"0,-21-3 41 0,10 2-43 0,4-2 1 0,3-3-8 0,0-1 1 0,-7-2-4 0,-3-1 1 0</inkml:trace>
  <inkml:trace contextRef="#ctx0" brushRef="#br2" timeOffset="47334.04">29729 8266 39 0,'-4'6'19'0,"-3"-38"-12"0,7 17 24 15,0-13-28-15,0-19 0 16,-4-10 1-16,1-15 1 16,-1-22-6-16,-3-13 0 15,7-6 4-15,0 4 0 78,4 21-2-78,3 3 1 0,11 16 0 110,3 16 0-110,7 18-2 47,0 20 0-47,4 8-4 15,-4 17 1 16,-7 15-7-15,-7 0 0-16,-3 3-6 0,-11 7 1 47</inkml:trace>
  <inkml:trace contextRef="#ctx0" brushRef="#br2" timeOffset="47381.53">29524 7792 30 0,'-11'16'15'0,"26"-4"-3"0,-5-9 21 0,8 1-32 0,3 2 1 0,7 0-1 0,0 0 1 0,8 1-5 0,2-1 1 0,1-3-8 0,-7 0 1 0,-4-6-3 0,-7-3 0 0</inkml:trace>
  <inkml:trace contextRef="#ctx0" brushRef="#br2" timeOffset="47539.92">30039 7773 44 0,'4'7'22'0,"-1"-11"-29"0,-3 8 44 0,-7 5-37 15,-4 7 0-15,-3 6 2 16,-7 3 0-16,0-3-2 16,-7 6 1-16,7 6 1 15,-1-2 1-15,5 2-1 16,6 4 1-16,8-7-5 16,6-3 1-16,8-9-8 15,3-6 1-15,4-13-7 16,-4-7 1-16</inkml:trace>
  <inkml:trace contextRef="#ctx0" brushRef="#br2" timeOffset="47732.91">30275 7939 41 0,'4'19'20'0,"-18"31"-21"16,7-40 34-16,-4 2-33 0,-10 10 0 15,-4-6 0-15,-3 3 1 16,3 0-1-16,4 6 0 16,0-3-2-16,3 0 0 15,4-10-10-15,4-9 1 16</inkml:trace>
  <inkml:trace contextRef="#ctx0" brushRef="#br2" timeOffset="47958.71">30099 8012 25 0,'0'15'12'0,"18"10"-1"0,-11-22 9 0,3 7-16 16,1-1 0-16,-1 1 2 15,-2-1 1-15,-1 1-9 16,0-1 0-16,3-3 4 15,1 4 0 1,3-1-10-16,0-3 0 0,4-6-4 16,6-6 1-16</inkml:trace>
  <inkml:trace contextRef="#ctx0" brushRef="#br2" timeOffset="48178.31">30526 7971 55 0,'21'69'27'0,"-3"9"-38"0,-11-56 56 0,-7 13-48 0,-7-1 0 0,-14 4-26 0,-15 3 1 0</inkml:trace>
  <inkml:trace contextRef="#ctx1" brushRef="#br2">18143 9112 0,'0'0'15,"0"0"1,0 0-1,0 0 1,0 0 0,0 0-1,0 0 1</inkml:trace>
  <inkml:trace contextRef="#ctx0" brushRef="#br2" timeOffset="49126.31">22895 11740 49 0,'-3'16'24'0,"3"34"-15"15,0-34 25-15,0 12-33 16,0 9 1-16,3 10 0 16,1 10 0-16,-1-4-5 15,1 1 1-15,-1-4-10 16,1-10 1-16,-1-8-5 16,8-10 1-16</inkml:trace>
  <inkml:trace contextRef="#ctx0" brushRef="#br2" timeOffset="50069.66">22927 12935 53 0,'11'12'26'0,"-1"-9"-29"16,-6 1 50-16,-4-4-47 15,0 0 1-15,-11 0-1 16,4-4 1-16,-3 1-2 16,-5 3 1-16,-6 3 0 15,-3 1 1-15,-5-4-1 16,1 3 1-16,3 6-1 16,1 4 0-16,6 2 0 15,4 1 1-15,7 0-1 16,7 3 0-16,7-7-1 15,7 1 1-15,7-7-1 0,0 0 1 16,4-6-1-16,-4-6 0 16,-3-7 0-16,0-2 1 15,-1-1-1 1,-3 3 0-16,0 1 0 0,1 6 0 16,-5 6 0-16,4 9 0 15,-7 10 0-15,4 6 1 16,-1 9 0-16,1 10 0 15,7-3-2-15,-1-3 0 16,4-4-12-16,4-18 0 16</inkml:trace>
  <inkml:trace contextRef="#ctx0" brushRef="#br2" timeOffset="50836.21">27139 11527 57 0,'4'6'28'0,"-11"19"-31"0,7-6 44 0,-4-3-42 0,-3 18 1 15,-3 13 0-15,-1 0 1 16,-3 13-2-16,3 3 1 15,-3 12-4-15,4-16 1 16,2-2-8-16,1-7 0 16,7-9-5-16,4-10 1 15</inkml:trace>
  <inkml:trace contextRef="#ctx0" brushRef="#br2" timeOffset="51166.25">26952 12700 42 0,'0'31'21'0,"0"-3"-25"0,0-28 37 0,0 10-32 0,0 5 0 0,0 7 0 16,0 10 0-16,-3-7-2 0,3-3 1 16,-4 3-1-16,4-3 1 15,-3-4-7-15,3-2 0 16,0-6-5-16,0-10 1 15</inkml:trace>
  <inkml:trace contextRef="#ctx0" brushRef="#br2" timeOffset="51495.95">26942 12932 28 0,'0'6'14'0,"-4"3"-7"0,4-9 19 0,0 0-23 0,4 0 0 0,-1 3 4 0,4 1 1 0,4-1-8 0,3-3 0 0,4 6 6 0,3 3 0 0,3 4-1 16,5 3 0-16,-1-1-3 15,-7-2 1-15,-3-1-3 16,-4-2 1-16,-7 5-2 16,-11 4 1-16,-10 0-2 15,-14 3 0-15,-7-3-7 32,-11 0 0-32,-7-7-6 0,-4-9 0 0</inkml:trace>
  <inkml:trace contextRef="#ctx0" brushRef="#br2" timeOffset="53868.73">31736 12574 28 0,'7'6'14'0,"-4"20"-2"16,1-20 15-16,3 0-25 15,4-3 0-15,3-3 1 16,3 0 1-16,8-6-4 15,0-3 1-15,3-7 3 16,11-6 0-16,7-16-2 16,10-2 1-16,-6-11-1 15,-12 1 0-15,-2-13-3 16,-8-2 1 0,-7-8-2-16,-7 1 0 0,0 13 0 0,-7-1 0 15,-7 4 0 1,-3 2 0-16,-11 14 0 15,-8 8 0-15,-6 17 0 0,-7 11 1 16,-7 14-2-16,-4 9 0 16,-4 15 0-16,-3 10 1 15,8 16 0-15,6-1 0 16,4 13 0-16,6-6 1 16,1 10 1-16,0-1 1 15,7-3-1-15,7 3 1 16,3-3-1-16,7-6 1 15,4-3-1-15,4-4 1 16,3-8 0-16,-3-14 0 0,6 7 0 16,4-13 1-16,7-9 0 15,11-6 0-15,0-6 0 16,10-1 0-16,8-6-1 16,10-9 1-16,7-7-1 15,-4-9 0-15,4-6-1 16,0-3 0-16,4-19 0 15,-1-1 0-15,-3-8-1 16,0-1 1-16,-10-15-1 16,-8-7 1-16,-14-12-1 15,-6 0 0-15,-8-6 1 16,-7 18 0-16,-10-2 0 16,-8 2 0-16,-10 10 0 15,-11 3 0-15,-7 10 0 16,-10 5 0-16,-14 13-1 15,-8 7 1-15,8 9-1 16,-1 6 0-16,-3 0 0 0,0 7 1 16,4-4-1-16,6 3 0 15,5 7-4-15,-1 0 1 16,3 6-6-16,-2 0 0 16</inkml:trace>
  <inkml:trace contextRef="#ctx0" brushRef="#br2" timeOffset="54452.55">31870 11179 39 0,'11'9'19'0,"-4"1"-18"16,-4-7 32-16,-3 3-28 15,0 7 0-15,-7 2 0 0,-7 1 0 16,-11 15-8-1,-3 10 1-15,3 0 5 16,1 0 0-16,-1-4-3 0,-3 1 0 16,3-4 0-16,4-9 1 15,3-6-1-15,4 0 0 16,4-6 1-16,10-7 0 16,7-6 0-16,7-3 0 15,3 0-1-15,15 9 1 16,10 0-1-16,8 3 0 15,3 1-2-15,0-7 1 16,-4 0-3-16,-3 0 0 0,-11 0-1 16,-3 1 1-16,-7-1-1 47,-8 0 1-32,-6-3-1-15,-4 3 1 0,-7-3 2 0,-4-6 1 0,-3-4-1 0,-3-12 1 0,-4-3 1 16,-4-9 1-16,-3-10-1 15,-7-3 1-15,-4-6-4 16,-10-4 0-16,-4 1-6 16,0-4 0-16</inkml:trace>
  <inkml:trace contextRef="#ctx0" brushRef="#br2" timeOffset="56133.57">23058 6299 42 0,'14'38'21'0,"17"15"-15"16,-20-43 21-16,3 5-23 15,4 11 1-15,-1 8 1 16,1-3 0-16,0 4-8 16,-4 3 1-16,0-4 5 15,-4 1 0-15,-2-7-2 16,-1-3 1-16,-4-6-1 15,1-7 0-15,3-9 1 16,0-9 0-16,3-10-1 0,4-2 1 16,1-17-1-16,-1-12 0 15,3-6-2 1,4-10 1-16,-3 10-8 0,3-1 1 16,4 4-13-16,3 0 1 15</inkml:trace>
  <inkml:trace contextRef="#ctx0" brushRef="#br2" timeOffset="56523.56">23636 6676 39 0,'0'6'19'0,"-7"-19"-14"0,0 7 20 0,-4 3-25 16,-6-6 0-16,-4-1 0 16,-4-2 1-16,4-1-1 15,3 7 0-15,0 12 1 16,1-3 0-16,3 10 1 15,3 9 0-15,1 9-1 16,6-3 0-16,4-3-1 16,0-3 1-16,7 0-1 0,7-9 0 15,0-4 0 1,4-6 1-16,0 1 0 0,-1-8 0 16,1-5-4-16,0-7 1 15,-4-6-10-15,0 0 0 16</inkml:trace>
  <inkml:trace contextRef="#ctx0" brushRef="#br2" timeOffset="56798.21">23756 6265 52 0,'0'12'26'0,"-3"45"-30"0,3-41 44 0,0 6-40 15,0 9 0-15,0 13 1 16,0-3 1-16,0 9-3 16,3 3 1-16,1-6-1 15,3-6 1-15,0-7-5 16,0-12 1-16,3-9-11 15,4-16 1-15</inkml:trace>
  <inkml:trace contextRef="#ctx0" brushRef="#br2" timeOffset="57037.63">23971 6716 37 0,'11'41'18'0,"-4"-3"-16"0,-4-32 22 16,1 0-21-16,-4-2 0 16,0-1 1-16,7-6 1 15,0-4-6-15,0-5 1 16,0-4 3-16,0-6 0 16,4 0-3-16,3-3 0 0,-3-6-11 15,3-13 0-15,-4 0-2 16,4 6 0-16</inkml:trace>
  <inkml:trace contextRef="#ctx0" brushRef="#br2" timeOffset="57620.61">24194 6720 46 0,'0'31'23'0,"0"-18"-28"16,0-13 46-16,3-7-41 16,1-2 1-16,-1-7-1 15,4 0 1-15,0 1-1 16,0 2 0-16,4 4 0 16,-1 3 0-16,1-1-1 0,0 4 0 15,-1 0-2-15,1-3 0 16,-4 6-1-16,3 3 0 15,-3 3 0-15,1 0 1 16,-1-2 0-16,0-1 0 16,0 3 1-16,0-3 1 15,0 3 1-15,0 1 0 16,0-1-1-16,-4 0 1 16,4-3-1-16,-3-3 0 15,3-3-1-15,0-3 0 0,0-3-1 16,0-1 1-16,0 1-1 15,4-1 1 1,-4 4 1-16,7 3 0 63,-7 3 2-48,0 3 0-15,0 0 0 0,0 3 0 0,0 1-1 0,0-1 1 0,0 0-1 0,0-3 1 0,1 1-1 0,-1-1 0 0,-4 0 0 16,1 0 0-16,-1 3 1 15,1 0 0-15,-4 1 1 16,0 2 0-16,3 1 0 16,1 2 0-16,-1 1 0 15,-3-4 1-15,0 0-6 0,7-2 0 16,4-7-7 0,0 0 1-16</inkml:trace>
  <inkml:trace contextRef="#ctx0" brushRef="#br2" timeOffset="58011.88">24744 6823 45 0,'10'10'22'0,"5"-17"-18"15,-5 7 40-15,4 0-44 16,4-3 1-16,3-6 0 16,0-1 0-16,-3-2-1 15,-1-1 0-15,-6-2 0 16,-4-1 0-16,-7 0-1 16,-3 0 1-16,-4 4-1 15,-8 3 0-15,1 9-1 16,-3 9 1-16,3 7 0 15,3 2 1-15,4 14 0 16,7 5 0-16,3 7 0 16,8-3 1-16,10-3 0 15,4-7 1-15,7-6-3 16,3-9 0-16,0-10-7 16,-7-6 1-16,-3-12-7 15,-7-10 0-15</inkml:trace>
  <inkml:trace contextRef="#ctx0" brushRef="#br2" timeOffset="58506.77">26719 6779 48 0,'-3'44'24'0,"3"-38"-20"16,0-6 40-16,0 7-43 15,-4-4 0-15,1 6 1 16,-4-9 0-16,-7 3-3 16,0-3 1-16,-1 3 1 15,1 7 1-15,0 6-2 0,4-1 0 16,3 7-3-16,3 3 1 15,4-3-2-15,7 0 0 16,4-3 0-16,3-3 0 16,3-7 0-16,1-9 1 15,-4-6 0-15,-3-7 1 16,3 1-8-16,-4-4 1 31,5-6-3-31,-1-3 0 0</inkml:trace>
  <inkml:trace contextRef="#ctx0" brushRef="#br2" timeOffset="58778.04">26970 7014 40 0,'7'4'20'0,"-4"-80"-15"16,-6 48 38-16,-1-25-41 15,-6-19 1-15,-18-16 0 16,3-9 1-16,4-13-6 15,3 6 1-15,0 4 3 16,4 9 0 0,25 10 0-1,10 27 0-15,7 20-2 16,1 24 1-16,6 17-5 16,-7-1 0-16,-10 10-6 15,-4 6 0-15,-11 6-6 0,-3 3 0 16</inkml:trace>
  <inkml:trace contextRef="#ctx0" brushRef="#br2" timeOffset="58944.27">26751 6535 46 0,'-7'40'23'0,"14"-18"-16"0,0-12 41 16,7-7-46-16,11-9 0 15,7-4 1-15,10-5 0 0,7-1-6 16,4-3 0-16,-7 3-4 15,-7 7 1-15,-11 0-10 16,-14 5 0-16</inkml:trace>
  <inkml:trace contextRef="#ctx0" brushRef="#br2" timeOffset="59515.45">24419 7955 47 0,'0'-3'23'0,"18"-16"-26"0,-4-3 34 0,-3-6-30 15,-1-10 1-15,-3-9-2 16,-3-3 0-16,-1 0 0 16,4 3 0-16,0 3 2 15,4 10 0-15,-4 5-1 16,4 7 0-16,3 10-3 16,0 6 0-16,4-1-11 15,3-2 0-15</inkml:trace>
  <inkml:trace contextRef="#ctx0" brushRef="#br2" timeOffset="59890.58">24620 7795 49 0,'14'10'24'0,"36"-4"-16"0,-40-9 36 15,5 0-44-15,-1-4 1 16,3 1-2-16,-3-3 1 16,1-10-1-16,-8-9 1 0,-4-1-2 15,-3 1 1-15,0 0-2 16,-7 3 1-16,-4 6-1 16,1 3 0-16,-8 10-1 15,4 9 0-15,0 7 1 16,0 18 0-16,3 0 0 15,4 3 0-15,4 7 2 16,6 6 0-16,4-10 1 16,4 4 0-16,3-3 0 15,4-10 1-15,3-6-2 16,4-10 0-16,3-6-8 16,-4-6 1-16,5-16-4 15,-8-6 1-15</inkml:trace>
  <inkml:trace contextRef="#ctx0" brushRef="#br2" timeOffset="60134.12">24984 7711 30 0,'17'43'15'0,"-3"-5"-8"0,-6-22 25 16,-1 6-30-16,0 3 1 15,0-10 3-15,0 1 1 16,0 0-7-16,-4-10 0 15,4 4 5-15,0-7 1 0,1 0-2 16,-1-9 1 0,0-7-4-16,0-6 1 0,7-3-4 15,0 3 1-15,4 1-8 16,-1 2 0-16,4 0-7 16,4 4 0-16</inkml:trace>
  <inkml:trace contextRef="#ctx0" brushRef="#br2" timeOffset="60415.97">25499 7664 45 0,'10'28'22'0,"1"3"-18"16,-11-28 35-16,0 0-40 16,-7-3 1-16,-7 0-1 15,-7-3 1-15,-8 6 0 0,1 4 0 16,3 2 0-1,1 0 0-15,-1 7 0 0,4 6 0 16,3 0-3-16,4 3 1 16,7-6-2-16,4 0 0 15,6 0 0-15,4-7 0 16,4-2 2-16,3-1 0 16,4-6 2-16,-1-9 1 15,-3-7-4-15,0-9 0 16,0-3-7-16,-3-3 1 15</inkml:trace>
  <inkml:trace contextRef="#ctx0" brushRef="#br2" timeOffset="60717.15">25746 7193 43 0,'0'10'21'0,"-7"-4"-17"16,7 6 36-16,-4 13-39 16,-3 4 1-16,-3 11 0 15,-5 7 0-15,1 7-3 16,7 8 0-16,0-2 1 0,4-3 1 15,-1 2-4-15,1-6 0 16,-1-6-6 0,8-12 1-16,3-16-6 0,3-13 0 15</inkml:trace>
  <inkml:trace contextRef="#ctx0" brushRef="#br2" timeOffset="60954.92">25830 7805 25 0,'0'47'12'0,"4"6"-6"0,-1-44 14 15,1-5-18-15,0 5 0 0,-1-3 5 16,1-3 1-16,3-3-8 16,3 0 1-16,1 3 5 15,3-9 0-15,0-6-1 16,0-7 0-16,0-9-4 15,0-1 1-15,4-11-8 16,-7-4 1-16,-1-13-9 16,1-5 0-16</inkml:trace>
  <inkml:trace contextRef="#ctx0" brushRef="#br2" timeOffset="61164.48">26130 7140 45 0,'-7'56'22'0,"-10"57"-24"0,13-78 35 16,-3 18-34-16,3 22 0 16,4-3-2-16,0 7 1 15,0-10 0-15,0-13 0 16,4-18-11-16,0-19 1 15</inkml:trace>
  <inkml:trace contextRef="#ctx0" brushRef="#br2" timeOffset="61358.98">25883 7573 36 0,'21'31'18'0,"15"-12"-11"15,-19-19 26-15,5-3-33 16,6-1 1-16,7-2 0 16,-3 0 0-16,0 3-6 15,-1-3 1-15,-2-1-8 16,-8-5 1-16</inkml:trace>
  <inkml:trace contextRef="#ctx0" brushRef="#br2" timeOffset="61598.73">26250 7711 38 0,'7'37'19'0,"-3"10"-19"0,-4-37 27 16,0-1-28-16,0 0 1 16,0-5-7-16,0-4 1 15,-4-7 0-15,4-5 0 16,0-4-5-16,-3-9 1 15</inkml:trace>
  <inkml:trace contextRef="#ctx0" brushRef="#br2" timeOffset="61718.92">26236 7563 23 0,'4'22'11'0,"20"-3"-12"0,-13-13 21 0,-1 4-20 15,5-1 0 17,-1 0-2-32,3 1 1 0,1-4-5 0,3-6 0 0</inkml:trace>
  <inkml:trace contextRef="#ctx0" brushRef="#br2" timeOffset="61875.25">26589 7654 22 0,'49'6'11'0,"-28"-18"-9"16,-14 12 16-16,-3-3-16 15,0 6 0-15,-4-3 2 16,0 3 1-16,-4 3-6 0,-3 7 0 16,-4 6 3-16,-3-7 1 15,0 4-5-15,-3 9 1 16,-1-3-8-16,4 0 1 16</inkml:trace>
  <inkml:trace contextRef="#ctx0" brushRef="#br2" timeOffset="62244.52">26832 7877 42 0,'11'15'21'0,"7"-21"-30"0,-18 6 38 0,7-16-30 15,3-5 1-15,4 2-1 16,0-3 0-16,4-3 2 16,0 3 1-16,6-7 0 15,1 14 1-15,3 5 1 16,4 7 0-16,3 13-1 15,4-4 1-15,-4 16-1 16,-6 3 0-16,-1 3-3 16,4 4 1-16,-1-10-4 15,5-4 1-15,6 1-6 0,-3-9 0 16,-4-14-6-16,0-2 1 16</inkml:trace>
  <inkml:trace contextRef="#ctx1" brushRef="#br0" timeOffset="18484.84">17477 5998 0,'0'0'0,"0"0"0</inkml:trace>
  <inkml:trace contextRef="#ctx0" brushRef="#br0" timeOffset="68445.53">22881 9567 35 0,'11'-3'17'0,"-11"0"-6"0,0 3 17 16,0 0-27-16,3 0 0 15,-3 0 0-15,0 0 1 16,0 0-3-16,0 0 1 15,-3-3 0-15,-4-1 1 16,-4 1-1-16,1 3 0 16,-5 0-1-16,-2 3 1 15,-1 4 0-15,1 2 0 16,-1 4 0-16,4-4 1 16,3 0 0-16,4 4 0 15,4 3 0-15,6 6 0 0,4 0 1 16,4-7 0-1,3 1 0-15,0-4 0 0,0-5 0 16,4-4 0-16,-4-6 0 16,0-10 0-16,-3-6-1 15,-1 4 1 1,-3-20-2 0,-3 1 1-16,-4 2-1 15,-4 7 1-15,-3 6-1 16,-3 4 0-16,-5 8-1 15,-2 7 1-15,-1 4 0 16,1 5 1-16,-1 7-1 0,4-1 1 16,0-2-1-1,3-1 0-15,4 7 0 0,3 3 1 16,4 0-1 0,4-3 1-16,7-3-1 0,6-7 1 15,4-9-1-15,4-6 1 16,-7-7 0-16,3 4 0 15,0-7 0-15,-3-3 1 16,-4-6 0-16,-4-3 0 16,-3 0 0-16,-3-4 1 15,-4-2-3-15,-4 3 1 16,-3 2-1-16,4 7 0 16,-4 7-1-16,-4 5 1 0,1 10-1 15,-4 7 0-15,-1 2 1 16,-2 4 1-16,3 5 0 15,0 8 0-15,3 2-1 16,4 3 0-16,3-9 1 16,8 6 0-16,3-3-1 15,4-3 1-15,3-3-1 16,3-6 1-16,-3-4-1 16,-3-6 0-16,3-6 0 15,0-3 0-15,4 0-1 16,0-4 1-16,-1-6 0 15,8-6 0-15,-8-3-1 16,-2-3 1-16,-5 9-1 16,-3-3 0-16,-7-3 0 15,-3 3 0-15,-8 4 0 0,1 8 0 16,-5 10 2 0,1 3 0-16,4 13-1 0,-8 15 0 15,0 1-1-15,1 2 1 16,-1 7-4-16,4-10 1 15,3-9-14-15,11-19 1 16,-3-9-1-16,17-10 0 16</inkml:trace>
  <inkml:trace contextRef="#ctx0" brushRef="#br0" timeOffset="69794.77">27619 9247 28 0,'14'3'14'0,"0"0"-2"16,-10-3 20-16,-4 0-29 15,0 0 0-15,-4-3 3 16,-3-3 0-16,-3 0-8 16,-5-7 1-16,1 4 5 15,-3-4 0-15,-1 7-2 16,0-3 1-16,1 5-2 0,-1 1 0 16,1 3 0-16,2 0 0 15,1 0-1-15,-3 3 1 16,3 1-1-16,3 2 0 15,0 6 0-15,4 1 0 16,4-4 0-16,3 7 1 16,7-7-1-16,3 1 1 15,12-7-1-15,6-6 1 16,-3-4 0-16,3-2 0 16,-4 0-1-16,-2-7 1 0,-1 3-1 15,-4-2 1-15,1-7-1 16,0 0 1-16,-4 3-1 15,-7-3 0-15,-4 3-1 16,-10 4 1-16,-7 5 0 16,-3 4 0-16,-5 3 0 15,-2 0 0-15,-1 9 0 16,0 6 0-16,1 4 0 16,2 3 1-16,1 0-1 15,4 3 0-15,6 0 0 16,4 0 0-16,11 0 0 15,6 3 1-15,8-3-1 16,-1-7 1-16,8 1-1 16,3-10 0-16,1-3 1 15,-5-3 0-15,-3-3 0 16,-3-3 0-16,0 0 0 0,-4-4 0 16,0-2 0-1,-4-4 0-15,-2-3-1 0,-8-3 0 16,0 0-1-16,-8-6 1 15,-2 6-1-15,-1 7 1 16,-3 2-1-16,0 4 1 16,-4 5 0-16,4 8 1 15,-3 5-1-15,3 0 0 16,-1 10 0 62,1-3 0-78,0 3-1 0,4-4 1 0,-1 1-1 16,8 0 0-16,3-4 0 0,7 1 1 0,3-7 0 0,4 0 0 0,7-6 0 0,4-3 0 0,3-3 0 0,-3 0 0 15,-4-4 0-15,-3 4 1 0,-4 0-1 16,0-7 1-16,-7 4-1 16,-3-1 0-16,-8-2-3 15,-3 2 1-15,-3 4-13 16,-8-10 0-16,0 4-2 15,8 6 1-15</inkml:trace>
  <inkml:trace contextRef="#ctx0" brushRef="#br0" timeOffset="71897.47">23040 9482 24 0,'3'-6'12'0,"8"-13"-6"16,-7 16 15-16,-1 0-18 16,4-6 0-16,0-4 1 15,0 4 1-15,0-7-6 0,0 3 1 16,4 1 4-1,3-1 0-15,0-2-1 0,4 2 1 16,3-3-1-16,0 1 1 16,0-1-1-16,4 0 1 15,0 1-2-15,3-1 1 16,0-3 0 46,-3 3 0-62,-4 4-1 0,0-4 1 0,0 4-1 0,1-4 0 0,6-3 0 0,0 4 0 16,0 2-1-16,-3 0 1 0,0 1 0 0,-1-1 1 0,1 1-1 16,0-1 0-16,-1 4 0 15,5-1 0-15,-1 4-1 16,0 0 1-16,0 0-1 16,4-4 0-16,-4 4 0 15,0-3 0-15,1 2 0 16,-8 1 1-1,7 0 0 1,7 3 0-16,-6-1 0 16,-1-2 0-16,0 0-1 15,0 0 0-15,-3-7 0 16,0 4 0-16,-1-1-1 16,5 4 1-16,-1 3 0 15,0 0 0-15,-3 0 0 16,-1-1 0-16,1 1 0 0,3 0 1 15,0-3-1-15,1-3 1 16,-5-1-1-16,1-2 1 16,-4-1-1-16,-7 0 1 15,0 4-1-15,1 3 0 16,2-4 0-16,1 10 1 16,0-3-2-16,3 3 1 15,0-3-1-15,0 0 1 16,4 0-1-16,-4 0 0 15,4-4 0-15,-1 4 1 0,1 6 0 16,0-3 0 0,3 0-1-16,4 0 1 0,-1 4 0 15,1 2 0-15,0-3-1 16,3 0 1-16,-7 0-1 16,-6 0 1-16,6-3-1 15,0 4 1-15,0-4-1 16,0 0 0-16,4 0 0 15,-4 0 1-15,1 3-1 16,-1 0 0-16,0 0 0 16,0 0 0-16,4-3 0 15,-4 3 0-15,0 0 0 16,4-3 0-16,0 3-1 16,-4-3 1-16,-3 4 0 15,0-1 0-15,-1 0 0 16,-3 0 0-16,-3 0 0 0,3-3 0 15,4 3-1-15,0-3 1 16,3 3 0-16,0 1 0 16,-3 2 0-16,-1-3 0 15,1 0 0-15,0 3 0 16,3-6 0-16,0 0 0 16,1 4 0-16,2-4 0 15,5 3 0-15,-5-6 0 16,1 6 0-16,0 0 0 15,-4 6 0-15,-7-3 0 16,4 7 0-16,3-4 0 16,0 4 0-16,4 3 0 15,0-4 0-15,-4 1 0 0,0-1-1 16,1 1 1-16,-1-1 0 16,0 1 0-16,0-4 0 15,0-2 0-15,-3-4-1 16,0 3 1-16,3 0 0 15,0 1 1-15,0 2-2 63,1 0 1-63,-5 1 0 0,-6 5 0 0,0-2 0 0,3 0 1 0,-4 2-2 0,5-2 1 0,2-1 0 16,8-2 0-16,3-1 0 15,4 1 0-15,0-4-1 0,3 0 1 16,1-3 0-1,-1 7 0-15,0-4 0 0,1 3 0 16,-5 4-1 0,8-4 1-16,11-3 0 0,3-2 0 15,0-8-3-15,-4 1 1 16,-3-3-4-16,-14 0 1 16,-7 0-8-16,-18-10 1 15,-14-6-12-15,-4 3 0 16</inkml:trace>
  <inkml:trace contextRef="#ctx0" brushRef="#br0" timeOffset="74992.89">22885 9523 21 0,'3'22'10'0,"4"-13"-5"15,-7-9 11-15,0 0-14 16,0 0 1-16,0 0 3 15,0 0 1-15,0 0-8 16,0 7 1-16,-3 2 4 16,-1-3 1-16,1 1-1 15,-1 5 0-15,-3 4-2 16,0 0 0-16,-4 2 0 16,1 1 1-16,-1 3-1 15,-3 3 1-15,0-3-1 16,0 3 0-16,0 7 0 15,0 8 0-15,0-8-1 16,0 5 1-16,-1 4-2 0,1 0 1 16,-3-4-1-1,-1-5 0-15,0-1 1 0,1 1 0 16,3 5-1-16,0 1 1 16,-4-1 0-16,0 4 0 15,1 3 0-15,-1 0 1 16,0-6-2-16,1-1 1 15,-1 1-1-15,0 0 1 16,1-4-1-16,-4 1 1 16,3-1-1-16,7 1 1 15,1 5 0-15,-1 1 0 0,1-3-1 16,-1-4 1-16,0 4-1 16,1-4 1-16,-1 7-1 15,1-3 1-15,-1-4-1 16,1 1 0-16,-5 9 0 15,1-4 1-15,-3-2-1 16,-1-4 0-16,0 4 0 16,1 0 1-16,3-1-1 15,0 7 1-15,-1-6-1 16,5 0 0-16,-1-1 1 16,1 7 0-16,-1-9 0 15,1 5 0-15,-1 4-1 16,0 6 1-16,1-9 0 15,-1-3 1-15,4 3-2 16,0-1 1-16,4-2-1 16,-1 0 1-16,1 2-1 0,-1 1 1 15,0 6-1-15,1-6 1 16,-1 0-1-16,1 3 1 16,-1-1-1-16,1 5 1 15,-1-14-1-15,1 0 1 16,-1 7-1-16,1 0 0 15,-4-3 0 1,0-1 1-16,3 7-1 0,1 0 0 16,-1 3 0-16,0-6 0 15,1 0 0-15,-1-1 1 16,4 1-1-16,0 0 0 16,0-3 0-16,0-4 0 15,0 1 0-15,4 5 1 0,-1-5-1 16,5 2 0-16,-5 1 0 15,1 0 1-15,-1-1-1 16,1-2 0-16,-1-1 0 16,1-5 0-16,-1-1-1 15,1 3 1-15,3-3 0 16,0 4 0-16,0-4 0 16,4-3 1-16,-1 0-1 15,1-6 0-15,-1 0 0 16,-3 6 1-16,0 0-1 15,0 6 0-15,4-3-1 16,0 1 1-16,-1 2 0 16,4 0 0-16,0 4 0 47,1 3 0-47,-1-7 0 0,0-6 0 0,-4 0-1 0,1 3 1 0,-1 1 0 15,-2 2 0-15,-1 0-1 0,0-3 1 16,0-6 0-16,0 7 0 15,0-1 0-15,0 0 1 16,0 0-1-16,4-3 0 16,-1 0 0-16,1-3 1 15,-1 0-1-15,4 3 0 16,0 4-1-16,4-4 1 16,0 6 0-16,3-9 0 15,0 0-1-15,4-6 1 0,-8-1 0 16,1-2 0-16,0-10-1 15,3 3 0-15,0-6 0 16,0 0 1-16,0 0-1 16,1-6 1-1,2-3 0 1,-3-1 0-16,1-2-1 16,-1-1 0-16,0 1 0 15,0-4 0-15,0 0 1 16,0-3 0-16,-3 4-1 15,0-1 0-15,-4 0 1 16,0-2 0-16,-4-1 1 16,1 0 0-16,3-3-1 15,4 6 0-15,-1-2-1 0,5-1 1 16,2-3-1-16,1 0 1 16,-4-3-2-16,0-3 1 15,1-4-1-15,-5 1 1 16,4-4 1-16,-3 1 0 15,0-4-1-15,-1 1 1 16,1 2 0-16,-4 1 0 16,4-4 0-16,-4 0 0 15,0 10 0-15,3-3 0 16,1-4 0-16,-4-2 0 0,4-1 0 16,0 0 0-16,-4 4 0 15,0-7 0-15,0 0-1 16,-4 1 1-16,1 2 0 15,0-3 0-15,-1 0 0 16,1-3 0-16,-4 4 0 16,3 8 0-16,-6-2 0 15,-1-1 0-15,5-2 0 16,-1 2 0-16,3 1 0 16,-3-4 0-16,0 0 0 15,0 1 0-15,0-4 0 16,0 7 0-16,0-4 0 15,1 3 0-15,-1 4 0 16,0-10 0-16,3 13 0 16,1-6 0-16,-1-4 0 15,-3 0 0-15,1-2 0 16,-5-1 0-16,1-6 0 0,-1 0 0 16,-3-7 0-1,0 7 0-15,0-3 0 0,0 3 0 16,4 3 0-16,-4-3 0 15,0-6 0-15,0 3 1 16,-4 6-1-16,4-3 0 16,0-3 0-16,-7 0 0 15,0-1 0-15,3 4 1 16,1 0-2-16,-1-3 1 0,1 12 0 16,-1-2 0-1,1-1 0-15,-1-3 1 16,1 3-1-16,-4 4 0 0,3-7 0 15,-3 0 0-15,0-3 0 16,0 3 0-16,0-9-1 16,0 2 1-16,0 8 0 15,3 2 0 32,1-3 0-31,-1-3 0-16,-3-3 0 0,0 3 0 0,-7-4 0 0,3-5 1 0,-3 6-1 15,4-3 1-15,-1-7-1 0,1 13 1 0,-1-3-1 16,-3-4 0-16,3 1 0 16,-3 6 1-16,-3-6-1 15,-1-1 0-15,0-2 0 16,1 0 0-16,-5-4 0 16,1 4 0-16,0 2 0 0,0-2 0 15,0-1 0-15,0 10 1 16,-4-6-1-16,0 3 0 15,-3 3 0-15,0 6 1 16,0 3-2-16,6 4 1 16,1-1-3-16,-3 1 1 15,-5-4-8-15,-2 1 1 16,-8-1-8-16,7 0 0 16</inkml:trace>
  <inkml:trace contextRef="#ctx1" brushRef="#br0" timeOffset="26699.29">21671 6033 0,'0'0'16,"0"0"0</inkml:trace>
  <inkml:trace contextRef="#ctx0" brushRef="#br0" timeOffset="77711.75">27436 9075 12 0,'-4'6'6'0,"4"10"5"0,0-13 7 0,-4 0-12 16,-3 0 0-16,0 6 3 15,-3-2 0-15,-1 5-12 16,1 1 1-16,-1 2 7 15,-3 1 0-15,3 6-3 16,1 3 1-16,-1 6-2 16,1 4 0-16,-1-4-1 15,-3 4 1-15,0 6 0 16,0-1 1-16,0-5-1 16,-4 2 0-16,0 7-1 15,-3-3 1-15,0-3-1 16,0-1 1-16,0 1-1 0,-1 0 0 15,5-1-1-15,-4 1 1 16,3 0 0-16,0 2 1 16,1 4 0-16,3 3 0 15,0-9 0-15,-4 3 1 16,-7-1 0-16,4 1 0 16,3-3-1-16,1-4 1 15,-1 1 0-15,0-1 0 16,1 7-1-16,-1-3 1 15,4 6-1-15,3 6 1 16,-3 0-1-16,0-6 1 0,0 3-2 16,-3 0 0-16,-1-3 0 15,0 0 1-15,4-7-2 16,-4 7 1-16,1 3 0 16,-1 3 0-16,1-2 0 15,-5 8 0-15,-2 0 0 16,-1-9 1-1,4 10-1-15,0 6 1 0,0-4-1 16,-1 13 0-16,-2-9 0 16,2 6 1-16,-2 0-1 15,-4 3 1-15,3 0-1 16,0-6 1-16,4 3 0 16,0 9 0-16,7-9-1 31,0 4 1-31,0-4 0 0,-4 3 0 0,-3-3-2 15,3 0 1-15,0 3 0 0,-3 3 1 16,0 0-1-16,0-3 1 16,0-6-1-16,3 0 1 15,0 6-1-15,4-9 1 16,0 3-1-16,-3 6 1 16,3 0-1-16,-8 3 0 62,8-9 0 16,0 0 0-47,0 3 0-31,3 0 1 16,1 0-1-16,3 3 0 31,3-3 0 1,4 6 0-17,0-9 0-15,4-3 1 47,-1 3-1-31,1-3 0-16,-1-1 0 47,-3 7 0-47,0-6 0 15,0 0 0 16,4 2 0-15,-4-2 0-16,3-13-1 0,1 1 1 0,-1 5 0 16,1 0 0 15,3-5 0 0,-3 2 0 0,-1 3 0-31,-3-5 0 0,0-1-1 32,-3 3 1-32,-1-3-1 0,1-3 1 62,-1-9-1-46,0-4 1-16,4 1 0 15,4 2 0 1,3 1-1-16,4-10 1 16,3 1 0-16,3-1 0 0,1 3-1 15,0 0 1-15,-1 1-1 16,1-1 1-16,0-6-1 0,3-3 1 16,0-3-1-1,0 3 1-15,-3-6-1 0,-1-4 1 0,12 1-1 0,2-4 1 31,1 1-1-15,0-4 1-16,0-3-1 16,-1-3 1-16,1-6-1 0,0-1 1 15,3 1-1-15,4-9 1 0,0-4 0 0,-4-3 0 16,0-3-1-16,-3-4 1 0,-4-2-1 16,0 0 1-16,-3-1-1 0,3-2 1 0,18-13 0 0,-3 0 0 15,-5 0-1-15,1 6 1 0,-4-3 0 0,8-6 0 0,-8 0 0 0,0-4 0 0,1-5 0 0,-1 9 0 0,0 0 0 16,-3-4 0-16,-4 1 0 0,-7 3 0 15,4-7-1-15,0-2 1 0,3 2 0 0,-3 1 0 47,3-4 0-31,0 4 1-16,0 2-1 0,-3-5 0 16,3-1 1-16,-3-6 0 15,-4-6-1 1,4-3 1-16,-4-3-1 15,4 9 1-15,-4-7-1 0,0 4 1 0,-3 6-1 0,-1-3 0 0,-3-3 0 0,0 6 1 0,1-2-1 0,2 5 1 0,1 0-1 0,0-6 1 0,-1 3-1 0,-3-3 1 0,-3-6-1 16,-1-3 0-16,1 2 0 0,0 10 0 0,-4 1-1 0,3-7 1 0,1 6 0 0,-1-6 1 0,1-1-1 0,0 1 0 16,3 6 0-16,3 1 0 0,-3 5 0 0,-3-6 1 0,0 0-1 0,3-3 0 0,-11-3 0 0,4-3 1 0,4-7-1 15,-1 13 0-15,1-3 1 0,-4 0 0 0,0 3-1 0,0 0 1 0,0 0-1 16,-3 0 1-16,-1 0-1 0,1 3 1 0,-1-3-2 0,-3-6 1 0,0 3 0 0,0-6 1 0,0 2-1 0,0 7 0 0,0 0 0 0,0 4 0 0,0-1 0 0,0-3 1 16,-3 3-1-16,-4-13 1 0,0 7-1 0,-4-3 0 15,1 0-1-15,-1-4 1 47,0 1 0-16,-3 0 0-31,-7-7-3 0,7-3 0 0,0-3-8 16,-4 0 1-16,1-9-7 0,-5 0 0 0</inkml:trace>
  <inkml:trace contextRef="#ctx1" brushRef="#br0" timeOffset="29450.92">17921 11141 0,'0'0'16,"0"0"-1</inkml:trace>
  <inkml:trace contextRef="#ctx0" brushRef="#br0" timeOffset="80454.3">22461 14252 10 0,'-3'3'5'0,"10"6"5"16,-7-9 5-16,0 0-13 15,0-6 1-15,0 6 0 16,0 0 1-16,7 0-5 16,-4 3 1-16,5 0 3 15,-1 4 0-15,0-1-1 16,0 0 1-16,0 0-1 15,0 1 1-15,0 2-1 16,0-3 1-16,0 1 0 16,0 2 0-16,4 0 0 0,-1 7 1 15,4 0 0 1,4-4 0-16,0 4-1 0,3 3 1 16,-4 3-2-16,5 0 0 15,-1 0 0-15,3 0 0 16,-2-3-1-16,-1-1 0 15,0-2 0-15,0 0 1 16,-3-4-1-16,-1-2 0 16,-6 2-1-16,0-2 1 15,3 2 0-15,0 1 0 16,3-1-1-16,1 4 1 16,7-4-1-16,-4 4 1 0,0-3-1 15,4 2 1-15,-4 1 0 16,0 0 0-16,4 3-1 15,-4-4 1-15,4 4 0 16,3 0 0-16,0 0-1 16,0-1 1-16,1 1-1 15,-1 3 1-15,-4-6-1 16,1-4 1-16,-4 1 0 16,0 0 0-16,-3-1-1 15,0 1 0-15,-1-1 0 16,5 1 1-16,2-1-1 15,1 1 0-15,0-4 0 16,-1 1 1 31,1-1-1-47,0 0 1 0,3 1 0 16,0-1 0 15,0 1-1-31,4-4 1 0,0 0-1 0,0-3 0 0,-1 0 1 15,1 1 0-15,-4-4 0 0,4 0 0 0,-11 0 0 0,4 0 0 16,7 0 0-16,-1 0 1 0,1 3-2 0,4-3 0 16,-5 0 0-16,1 0 1 15,3 0-1-15,4-3 0 16,-4-1 0-16,4 1 1 16,0 0-1-16,0 0 1 0,-4 3-1 15,-3 0 1-15,-4 3 0 16,-3 0 0-16,-1 4-1 15,5-1 0 1,17 6 0 0,-4-2 0-16,-3-4 0 15,-1 3 0-15,-2-2 0 16,-1-4 0-16,-3 0 0 16,0 0 0-16,-1-3 0 15,1 0 0-15,0 3 0 16,3-3 0-16,-7 3 0 15,-7-3 0-15,4 7 0 16,3-7 0-16,1 3 0 16,2 0 0-16,1 3 0 15,3 1 0-15,-3-1 0 16,3 6 1-16,4 1-1 0,0-1 0 16,3 4 0-16,-3 0 0 15,3-4 0-15,-3 1 0 16,-7 3-1-16,0-4 1 15,-4 4 0-15,0-4 0 16,0 7 0-16,1 6 0 16,2-3 0-16,-2 0 0 15,-1-6 0-15,0 3 0 16,0-4 0-16,4 1 0 16,0 0-1-16,-4-1 1 15,0 1 0-15,-3 0 0 0,-4-1-1 16,-3-2 1-16,-4-1-4 15,-4-5 0 1,-3-7-9-16,-7-7 0 0,-3-11-6 16,3-1 1-16</inkml:trace>
  <inkml:trace contextRef="#ctx0" brushRef="#br3" timeOffset="95303.99">3835 9937 37 0,'10'9'18'0,"1"13"-12"0,-8-15 19 0,4-1-23 16,4 3 0-16,-7 1 3 15,3 2 0-15,3 4-6 16,1 3 0-16,-1 3 4 16,1 3 1-1,17 34-1 1,4 4 0-16,3 6-1 15,-3-16 0-15,0 26 0 16,7 12 0-16,-1-4-2 16,1-2 1-16,-7 0 0 15,0-13 0-15,-4-16-1 16,0-5 1-16,-14-8 0 16,0-2 1-16,0-13 0 15,-3-6 0-15,0-3-1 16,3-6 0-16,-11-7 0 15,4-6 1-15,4-6-1 16,-8-16 1-16,4-10 0 0,4-18 0 16,-4-9-1-16,7-26 1 15,4-9 0-15,7-16 0 16,10-3-1-16,7-18 1 16,4 2-4-16,0 4 1 15,3-1-4-15,-3 20 1 16,-7 2-9-16,-14 10 0 15,-18 0-7-15,3 19 1 16</inkml:trace>
  <inkml:trace contextRef="#ctx0" brushRef="#br3" timeOffset="96239.78">5186 10316 45 0,'7'13'22'0,"21"3"-19"0,-17-16 35 16,6 3-36-16,5-3 0 0,9-7 1 15,15-2 1-15,7-7-6 16,3 1 1-16,1 2 1 16,-1 1 1-16,-6 2-7 15,-11 10 0-15,-1 6-9 16,-13-6 0-16</inkml:trace>
  <inkml:trace contextRef="#ctx0" brushRef="#br3" timeOffset="96453.65">5309 10583 52 0,'-38'22'26'0,"38"0"-21"0,0-19 44 0,10 0-45 0,-3 0 1 0,14-6 1 0,11-3 0 15,10-4-8-15,15 1 0 16,3-4 5-16,0 4 1 15,-7 3-10-15,-7 0 0 16,-11-1-14-16,-10 7 1 16</inkml:trace>
  <inkml:trace contextRef="#ctx0" brushRef="#br3" timeOffset="98276.78">6202 11163 39 0,'7'38'19'0,"3"-7"-13"15,-2-25 20-15,2 1-24 16,-6 2 0-16,6-3 1 15,4 1 1-15,-3 5-5 16,0 1 1-16,-1 5 3 16,-3 4 0-16,4-3-2 15,-1 3 1-15,4 0-1 16,4 0 1-16,0-3-1 0,3-3 1 16,4-4-1-16,10-6 1 15,-3 1 0 1,3-4 0-16,0-6 0 0,0-7 0 15,4-5-1-15,4-4 0 16,-8-9-1-16,0-4 0 16,-3-5-1-16,-7-11 0 15,-4 1 0-15,0-9 1 16,-11-4-1-16,-2-2 1 16,-5-14 1-16,-3 4 0 15,-3-9 1-15,-12-1 0 16,-6-9 0-16,-3-3 1 0,-5 3-1 15,1-3 1-15,7 3-2 16,-7 16 1 0,-4-44-1-1,4 12 1-15,7 7-2 16,-8 0 0-16,8 21 0 16,0-2 1-16,0 2-1 15,7 4 1-15,3 9-1 16,1 0 1-16,3 7-1 15,3 9 1-15,4 6 0 16,7 15 0-16,7 7-1 16,7 16 1-16,1 12-2 15,2 13 1-15,4 6-4 16,-3 4 1-16,0 2-3 16,-4 0 0-16,0-2-8 15,-14-8 1-15,-3-11-6 0,3-10 1 16</inkml:trace>
  <inkml:trace contextRef="#ctx0" brushRef="#br3" timeOffset="99163.36">6854 11834 39 0,'8'3'19'0,"6"-12"-14"0,-7 6 30 15,-4 0-31-15,4-1 1 0,-3 4 0 16,3 0 1 0,-4 4-8-16,-3 2 1 0,-3-6 4 15,-8 6 0-15,-3 0-2 16,-3-2 0-16,-8 2-1 16,0-3 0-16,-3 3 0 15,0 4 0-15,7-1 0 16,-8 4 0-16,8 5 0 15,4 4 0-15,-1 0-1 16,7 0 1-16,1 0-2 16,6-3 0-16,4 0 0 15,4-7 1-15,6-2-1 16,4-4 0-16,8-3 1 16,2-9 1-16,1 0-1 15,-4-1 1-15,-3 1-1 16,3-3 1-16,-7 2-1 15,4-2 1-15,-1 3-1 0,-6-4 0 16,-1 4 0-16,5-3 1 16,-5 6 0-16,4 3 0 15,4 3 0-15,-7 6 1 16,-1 7 0-16,1 12 0 16,-1 6-1-16,1 1 1 15,-4-1-7-15,0-5 0 16,0-11-7-16,0-11 0 15</inkml:trace>
  <inkml:trace contextRef="#ctx0" brushRef="#br3" timeOffset="99734.9">6893 8585 44 0,'0'22'22'0,"0"19"-19"16,0-28 35-16,0 6-38 16,4 12 1-16,3-3 0 15,-4 10 0 1,1 9-1-16,-4 0 0 0,0 3 0 15,3 0 1-15,1-9-1 16,0-7 0-16,-4-5-5 16,3-11 0-16,1-11-8 15,-4-7 1-15,0-7-2 16,0-15 1-16</inkml:trace>
  <inkml:trace contextRef="#ctx0" brushRef="#br3" timeOffset="100007.79">6886 8871 24 0,'7'19'12'0,"7"6"-10"0,-10-22 20 15,-1 6-19-15,-3 1 0 16,4-4 3-16,3 0 1 16,4-3-7-16,6 4 0 15,-3-1 7-15,15 6 1 16,2 1-1-16,5-1 0 15,-8 1-1-15,4-4 0 16,-15 1-2-16,1-4 1 16,-4 4-4-16,-10 2 0 0,-8 4-1 15,-7-1 0-15,-10 1-4 16,-7 0 0-16,-7-4-13 16,-1-9 1-16</inkml:trace>
  <inkml:trace contextRef="#ctx0" brushRef="#br3" timeOffset="102690.67">7708 11154 35 0,'-7'6'17'0,"11"-6"-8"15,-4 0 17-15,3-3-24 16,1-7 1-16,3 1 4 16,0-13 1-16,7-16-9 15,-3-6 1-15,-1-15 5 16,8-1 0-16,3-15-1 15,7-6 0-15,4-14-3 16,0-8 1-16,6-7-2 16,1 0 1-16,0 1-1 15,0 5 0-15,-4 10-1 16,0 10 1-16,-3 11 0 0,-11 14 0 16,1 18-2-16,-5 7 1 15,1 18-3-15,-4 19 1 16,-4 13-1-16,-2 15 0 15,-1 13-1-15,-4 19 0 16,-3-1 1-16,0 10 1 16,-3 7 2-16,-1 9 1 15,1-1 1-15,-1 4 0 16,4 0 0-16,0-6 1 16,0-10-1-16,0-9 0 15,4-9-2-15,-4-14 1 16,3-8-3-16,4-4 0 0,0-9-4 15,-3-9 0-15,-1-7-5 16,-3-6 0-16</inkml:trace>
  <inkml:trace contextRef="#ctx0" brushRef="#br3" timeOffset="102973.39">7832 10602 38 0,'-21'12'19'0,"10"-12"-12"0,11 0 33 15,0 0-35 1,3-3 1-16,8-3 5 0,7 0 0 16,10-1-14-16,4 1 1 15,21 0 7-15,7 0 1 16,-4-1-6-16,0 1 0 15,-6 3-9-15,-8 0 1 16,-10 0-11-16,-11-1 1 16</inkml:trace>
  <inkml:trace contextRef="#ctx0" brushRef="#br3" timeOffset="103337.9">8742 10351 54 0,'14'6'27'0,"-14"-3"-28"0,0-3 42 0,-7 0-40 16,3 7 0-16,-6 5 0 15,-1 10 0-15,-3 9-2 16,0-5 0-16,-11 5 1 16,8 10 1-16,-1-4-1 0,0 13 1 15,1 4-1-15,3 5 1 16,7-5-2-16,3-1 1 15,1-3-5-15,3-6 1 16,7-9-8-16,3-14 0 16,4-8-4-16,11-16 1 15</inkml:trace>
  <inkml:trace contextRef="#ctx0" brushRef="#br3" timeOffset="103567.3">9123 10555 44 0,'3'-3'22'0,"-6"25"-22"0,3-13 40 0,0 3-41 15,-7 4 1-15,-4 3 0 16,-10 0 0-16,-7 0 0 16,-4 6 0-16,-3 9 0 15,0 1 0-15,-1-4 0 16,4-3 0-16,11 0-3 15,-3-6 0-15,6-3-10 16,0-9 0-16</inkml:trace>
  <inkml:trace contextRef="#ctx0" brushRef="#br3" timeOffset="103805.14">8869 10630 37 0,'17'50'18'0,"8"0"-12"0,-18-37 23 16,0 3-29-16,0 2 0 15,0 4 0-15,0 3 0 16,1 4 0-16,2-4 0 16,4 0 0-16,0 0 0 15,0-9-1-15,4-7 1 16,-4-9-4-16,0-6 0 0,-3-4-7 15,-4-9 0-15</inkml:trace>
  <inkml:trace contextRef="#ctx0" brushRef="#br3" timeOffset="104071.15">9084 10282 41 0,'0'28'20'0,"18"22"-19"0,-11-37 34 0,0 12-32 0,3 9 1 0,8-8 4 0,3 2 0 0,7 3-9 0,1 0 0 0,-1 4 6 15,-3-4 0-15,-1 10-3 16,-6 6 1-16,-11 6-5 15,-14 4 0-15,-14-1-13 16,-8-6 0-16,-9-12-2 0,-1-13 0 16</inkml:trace>
  <inkml:trace contextRef="#ctx0" brushRef="#br3" timeOffset="104978.95">10358 9755 34 0,'-7'31'17'0,"-8"16"-13"0,12-28 27 0,-1 6-29 15,1 7 0-15,-1 12 1 16,1 6 0-16,3 25-3 15,3 7 1-15,4 2 3 16,4-5 0-16,-4-10 0 16,0-10 0-16,-3-15 0 15,-1-9 0-15,-3-13-1 16,-3-10 0 0,-26-18-2-1,1-4 0-15,-7-5-1 16,-11-7 0-16,-3 3-2 0,-1 0 0 15,4 0-3-15,-3 7 0 16,3 9 0-16,7 12 0 16,0 10 0-16,11 9 0 15,7 7 2-15,7 5 1 16,14 4 2-16,14 3 0 16,7-3 3-16,11-3 0 15,14-7 0-15,3-8 0 16,1-4-4-16,-1-10 1 15,4 1-11-15,3-7 0 79,8-12-3-64,-1-7 1-15</inkml:trace>
  <inkml:trace contextRef="#ctx0" brushRef="#br3" timeOffset="105213.73">11007 10310 47 0,'3'28'23'0,"-24"13"-23"16,18-31 46-16,-15 11-44 16,-3 8 1-16,-11-1-1 0,0 10 1 15,0 9-4 1,-3 3 0-16,0 0 2 0,3 0 1 15,4-6-4-15,3-10 1 16,4-8-9-16,3-14 0 16,4-12-6-16,7-22 1 15</inkml:trace>
  <inkml:trace contextRef="#ctx0" brushRef="#br3" timeOffset="105412.22">10530 10197 44 0,'32'16'22'0,"35"56"-15"0,-42-50 36 0,7 16-40 16,6 9 1-1,5 12 3-15,-1 4 0 0,0 9-10 16,1 10 1-16,6 9 2 16,-6-16 0-16,-1-3-12 15,0-6 0-15,-3-7-6 16,14-5 1-16</inkml:trace>
  <inkml:trace contextRef="#ctx0" brushRef="#br3" timeOffset="107450.63">3228 4904 40 0,'21'97'20'0,"-21"-65"-17"15,0-14 20-15,0 11-23 16,0 21 0-16,0 16-1 16,11 18 1-16,-8 17 0 15,11 8 1-15,-3 4-1 16,-1 6 0-16,1-3-1 16,-7-6 1-16,3 3 0 15,-7-13 0-15,0 1-4 16,0-13 1-16,-11-7-3 15,0-9 0-15,-6-12-3 16,6-13 0-16,1-16-2 16,3-28 1-16</inkml:trace>
  <inkml:trace contextRef="#ctx0" brushRef="#br3" timeOffset="110693.7">3500 4876 19 0,'17'25'9'0,"4"-25"-3"16,-17 0 18-16,3-6-21 15,4 2 0-15,-1-8 1 16,1 3 0-16,6-1-6 16,1-2 0-16,7 2 3 15,10 1 1-15,14-4-2 0,4 7 0 16,4 3-1-16,13 3 1 16,1 0 1-1,10 3 0-15,7 0 0 0,0 0 1 31,57 3 1-31,0 1 0 16,-11-4 0-16,0 3 0 16,-4-3-2-16,1 4 0 15,-1-1 0-15,8-3 0 16,-8-3-2-16,-6-3 1 16,10-7 0-16,-4 4 0 0,5-10 1 15,-1 1 0-15,3-1-1 16,8 4 1-16,3 2-1 15,4 7 1-15,3 3-1 16,-3 3 0-16,6 3 0 16,5-6 0-16,2 0 2 15,1-6 0-15,-3 0 0 16,6-4 1-16,-7 4-1 16,11-3 1-16,7 3-1 15,-11-1 0-15,8 4-2 16,10 3 1-16,-11-6-2 15,7 3 1-15,11 3 0 16,-7-13 0-16,4 7-1 16,-1-4 1-16,-3 1 0 15,7 3 0 1,127 6 0-16,-45 3 0 16,-19 3 0-16,-17-9 0 15,-21-3 0-15,-8-4 1 16,-2-5 0-16,-12 5 0 15,-3 1-1-15,4 0 1 16,-4 2-1-16,7 7 1 16,0-3-2-16,-4 3 1 15,5 0 0-15,-8 0 0 16,3-6 0-16,8 6 0 16,-15-3 0-16,1-7 0 15,13 1 0-15,-13-4 0 16,3 4 0-16,10 6 1 0,-17-3-1 15,15 6 0-15,-5-4 0 16,1-2 0-16,3-3 0 16,-14-7 0-16,14-3 0 15,-4 7 0-15,-6-13-1 16,6 9 1-16,8 6-1 16,-4 7 1-16,4-3-1 15,-1 6 1-15,4 0-1 16,1 0 1-16,-5 0 0 15,-3 6 0-15,7-15 0 16,-10 0 0-16,-4-7 0 78,7-3 1-78,-14 10-1 0,7-13 0 0,4 9 0 0,-11-3 0 0,7 7 0 0,-4 0 0 16,-6 2 0-16,6 4 0 0,-3-3 0 0,-7 3 0 0,10 0 0 0,-3 0 0 15,-7-4 0-15,0 4 0 16,0 0 0-16,-7 3 0 16,-4 0 0-1,1 0 1-15,-12 6-1 0,1 7 1 16,-4-1-1-16,4 10 0 16,-18-6 0-16,4-3 0 15,-11-1 0-15,4 1 0 16,-11-1 0-16,-11-9 0 0,0 0-1 15,-3 4 1-15,-3-4 0 16,-4 3 1-16,-11-3-1 16,-11 4 1-16,5-4-1 31,-8 3 1-31,-7-6-1 0,0 0 1 0,-4 0-1 16,-2 0 0-16,-1 0 0 15,-4 3 0-15,-17 3 0 16,-7 7 1-16,0 9-1 15,-4 0 1-15,-3 6-1 16,-1 7 1-16,-2 8-1 16,-5 1 0-16,1 3-1 15,0 16 1-15,-1 0-1 16,-3 3 1-16,-3-4-1 0,0 10 1 16,-1 4 0-1,1 2 0-15,0 4 0 0,-4-10 0 16,3 6-1-16,-6-9 1 15,-4-6 0-15,0-7 0 16,-3-2-1-16,-4-7 1 16,-4-7-1-16,1-11 0 15,-4-7 0-15,-4-7 1 16,-14 1-1-16,1-7 1 16,-5 4-1-16,-2-4 1 15,-5 1-1-15,5-1 1 16,-5-3-1-16,-3-2 1 15,-3-4 0-15,-7-4 0 0,-4-2-1 16,-4 3 1-16,-10 3 0 16,0 0 0-16,0 3 0 15,-3 0 0-15,-8 7-1 16,1-1 1-16,-8 1 0 16,-7 2 1-16,11 1-1 15,0-1 0-15,-7 1 0 16,-4-1 0-16,-7 4-1 15,0 0 1-15,4 2 0 16,-7 1 0-16,-4 0 0 16,-7-6 0-16,4-1 0 15,-1-6 1-15,-6 4-1 16,0-4 0-16,-15 3 0 16,15-2 0-16,-11-1 0 15,-4 3 0-15,-10-5-1 0,10 2 1 16,-10 0 0-16,-10 0 0 15,10 1 0-15,-4-1 0 16,-7-3 0-16,-3 3 0 16,14-3 0-16,-11 4 0 15,-3-4 0-15,3-3 0 16,1-3 0-16,-12-4 0 16,-3 1 0-16,8-3 0 15,-15 3 0-15,0 2 0 16,11 1 0-16,-15 3 0 15,1 3-1-15,10 1 1 16,-14 2 0-16,4-3 1 0,3 0-2 16,-10-3 1-16,-1 0 0 15,11 0 0-15,-14 0 0 16,0 0 0-16,7 0 0 16,-14 0 1 46,0 3-1-62,7 3 0 0,-3 1 0 16,-4-1 0-16,3 0 0 0,1 1 0 0,-8-4 0 0,15 3 0 0,-1 0 0 0,-6-3 0 0,10 4 0 15,-4-1 1-15,-6-6-1 16,14 0 1-16,-4-3-1 16,-7-7 1-16,14-2-1 0,-7-4 1 15,4 0-1 1,6 1 1-16,-10 2-2 0,4 4 1 15,7-1 0-15,-11-2 0 16,3-1 0-16,8-2 0 16,-7-1 0-16,-1-3 0 15,1 0 0-15,-4-3 1 16,0-3-1-16,0 0 0 16,0 6 0-16,0 1 1 15,-7 5-1-15,7 4 1 16,-3 2-1-16,-1-2 0 15,4 6 0-15,1 0 0 16,-5 3 0-16,4-3 1 0,-3-1-1 16,-1 4 1-16,8-3 0 15,-4 3 0-15,-3 0 0 16,10 3 0-16,-4 7-1 16,-10 2 1-16,18 1-1 15,-4 6 1-15,7 0-1 16,4 6 0-16,-7-3 1 15,10-4 0-15,-10 1 0 16,10 0 1-16,-7-3-1 16,4-4 0-16,3 4 1 15,0 6 0-15,8 3-2 16,-5 3 1-16,8-3-1 16,-3-3 1-16,-1 6-1 15,0-15 0-15,8 6 0 16,-1-10 1-16,-7 4-2 0,18-7 1 15,-7 0 0-15,3 4 1 16,1 2-1-16,10 4 0 16,10 6 0-16,8 0 0 15,0 9 0-15,10 1 1 16,11-4-1-16,7 6 0 16,3-6 0-16,0 1 1 15,8-10-1-15,6-1 0 16,4-2-2-16,11-7 0 15,0-2-8-15,10-1 1 0,7-3-8 16,14-9 0-16</inkml:trace>
  <inkml:trace contextRef="#ctx0" brushRef="#br3" timeOffset="114200.67">24850 11806 22 0,'0'0'11'0,"0"3"-4"0,0-3 12 16,0 0-17-16,0 0 1 16,0 0 1-16,0 0 0 15,-4 0-4-15,4 3 0 16,-3 3 5-16,-1 4 0 16,1 12 0-16,3 12 0 0,-4 10-1 15,4 6 0-15,0-3-1 16,0-3 0-16,0-3-6 15,0-6 0-15,4-10-11 16,3-3 1-16</inkml:trace>
  <inkml:trace contextRef="#ctx0" brushRef="#br3" timeOffset="114661.35">25097 12577 27 0,'17'-9'13'0,"-10"12"2"0,-7-9 11 0,0 6-23 16,4-3 1-16,-4 3 3 15,-4 3 0-15,1 3-9 16,-1 7 1-16,-6 2 5 16,-1 7 0-16,-7 6-2 15,-3-2 0-15,-3 2-2 16,2 3 1-16,1-3-4 16,4-3 0-16,-1-6-8 15,0-6 0-15,8-13-3 16,3-13 0-16</inkml:trace>
  <inkml:trace contextRef="#ctx0" brushRef="#br3" timeOffset="114839.3">24991 12549 35 0,'10'31'17'0,"8"29"-16"0,-11-44 30 16,0 6-30-16,4 3 0 15,-1 6 0-15,1 7 0 16,-4-4-6-16,4 10 1 16,-1-6-7-16,-3-1 1 15</inkml:trace>
  <inkml:trace contextRef="#ctx0" brushRef="#br3" timeOffset="123184.24">25061 8902 16 0,'4'-12'8'0,"-1"2"-1"16,-3 10 9-16,4 3-14 16,-1 0 1-16,-3 7 0 15,0-1 1-15,0 4-6 16,-3 3 1-16,-1-4 3 16,1 1 0-16,-4 2-2 0,0 1 0 15,-4-4 0-15,1 4 0 16,-5 6 1-16,1 6 1 15,-3 7-1-15,-1-1 0 16,-3 1 0-16,3 6 1 16,1 2-1-16,-1-8 0 15,0 3-1-15,4 6 1 16,0 3 0-16,0-4 1 16,3 4 0-16,1 4 0 15,3-11 0-15,-4 1 1 16,-3-3-2-16,4-1 1 0,-1 7-1 15,0-6 0-15,-3 3-1 16,0-7 0-16,0 7 0 16,3 0 1-16,-3 0-1 15,-3-4 0-15,3-2 0 16,-1-1 0-16,1 4 0 16,0-1 1-16,4-2-1 15,-1-1 0-15,4 1 0 16,0 12 1-16,0-3 0 15,0 9 1-15,0 0-2 16,0 1 1-16,-4-1 0 16,1-3 1-16,-1 0-2 15,0 1 1-15,4-4-1 16,0-3 1-16,0 3-1 16,4 0 0-16,-4-3 0 15,0-1 0-15,0 8 0 0,-4-4 1 16,0-10-2-16,1 1 1 15,-1 3 0-15,1-1 1 16,-4 1-1-16,3 3 1 16,-3 3-1-16,3 6 1 15,1-6 0-15,-1 7 0 16,1-1-1-16,2 4 1 16,1-4 0-16,4 3 1 15,-4 4-1-15,3 6 1 16,1 3-1-16,-1-7 0 0,-3 4-1 15,4 0 1-15,-4-6 0 16,3-1 0-16,1 1-1 16,-1-1 0-16,0 4 0 15,1 3 1-15,-1 0-1 16,1 0 1-16,-4-4-1 16,3-2 0-16,-3 9 0 15,4-3 0-15,-1 0 0 16,1 9 0-16,-1-3 0 15,1-3 1-15,-1 0-2 16,1-3 1-16,3 0 0 16,0 3 0-16,0 3 0 15,0-3 0-15,0-3 0 16,0 3 0-16,0-3 0 16,3-13 0-16,1 3 0 15,-1-6 0-15,1 7 0 16,-1-7 0-16,1-3-1 15,-1 3 0-15,4 4 1 0,0-10 0 16,0 3-1-16,4-4 1 16,0 1-1-16,-1-3 1 15,-3 0-1-15,0-10 1 16,0 1 0-16,-3-4 0 16,-1 6-1-16,1-2 1 15,-1-1 0-15,1-6 0 16,3 3 0-16,0 1 1 15,0-4-1-15,0 3 0 16,0 3 0-16,0 1 0 16,0-4 0-16,0 0 0 0,0 0 0 15,4 0 0-15,0 4-1 16,-1-4 1-16,1 0 0 16,-1-6 1-16,-3 0-1 15,4-3 0-15,-4 0 0 16,0 0 0-16,-3-1 0 15,3 4 0-15,-4-9-1 16,4-1 1-16,0-5 0 16,0-4 0-16,4-3 0 15,-4-6 0-15,4-1 0 16,-1 1 0-16,8-6 0 16,0-7 0-16,-1-6-1 15,8 0 1-15,-4-4 0 16,0 4 0 78,-3-3-1-94,-1-3 1 15,1-4 0-15,0 1 0 0,-1-1 0 16,1-2 0-16,0 2 0 0,-1 4 0 15,1-1 0-15,-4 4 0 0,0 0 0 0,0 6 0 16,0-3 0-16,0 0 0 0,1-7 0 0,-1 1 0 16,-4-3-1-16,1 2 1 0,3-2 0 0,-7-4 0 0,0 0-1 15,0 1 1-15,0-1 0 0,0-3 0 16,4-6 0-16,-1 7 0 0,1-1 0 0,0-3 1 0,-1 0-1 16,-3 0 0-16,0 0 0 15,0-3 0-15,0 3 0 16,0 0 1-16,-3 4-1 15,0-1 0-15,3 3 0 16,0 1 1-16,3-10-1 16,1 12 0-16,-1-9 0 15,-3 0 0-15,4-3 0 16,-4 0 0-16,0-6-1 16,0 6 1-16,0 0 0 15,0 0 0-15,0 3 0 16,4 0 0-16,-4-3 0 15,0 0 0-15,4-3 0 16,-1-4 1-16,-3 1-1 16,0-3 0-16,0-4 0 0,4 4 1 15,-4-1-1-15,0-2 0 16,0 8 0-16,0-2 0 16,0-6 0-16,0 2 0 15,0-6 0-15,0 1 0 16,0 2 0-16,1-3 0 15,-1 4 0-15,0 2 0 16,0 4 0-16,-4-3 0 16,4-4-1-16,0 7 1 0,0-7 0 15,-3 1 0-15,-1 2 0 16,4-6 0-16,-3 4 0 16,3 9 0-16,-3-1 0 15,-1 1 1-15,1 0-2 16,-1-3 1-16,-3 3 0 15,0 3 1-15,0 0-1 16,0 0 0-16,0 3-1 16,4-3 1-16,-1 0 0 15,1 0 1 1,-1-16 0 0,1 6 0-16,-1 7-1 15,1-3 0-15,-4 0 0 16,0-1 1-16,0 4-1 15,0 0 0-15,0 0 0 16,0 3 0-16,0 6 0 0,0 0 0 16,0-3 0-16,-4 0 0 15,4 0 0-15,-3 7 0 16,-1-4 0-16,1 3 0 16,-1-5 0-16,1 5 0 15,-1 0 0-15,1 1 0 16,-1 5 0-16,1-5 0 15,-1 2 0-15,1 1 0 16,-1 5 0-16,-3 1 1 16,0-6-2-16,0-4 1 15,-4 0 0-15,1 4 0 0,3-10 0 16,-4 6 0-16,4 1 0 16,-4 2 0-16,1 4 0 15,-1 0 0-15,1-4 0 16,-1 1 0-16,0-1 0 15,-3-2 0 48,4 5 0-63,-4-2 0 16,0-1 0-16,-4 1 0 0,4 5 0 0,-4 1 0 0,4 6 0 0,7 3 0 0,-4-9 0 0,1 0 0 0,-4 0 0 15,0 3 0-15,0 3-3 16,-1 0 1-16,5 6-11 15,-4 4 0-15,0 5-2 16,-1 7 1-16</inkml:trace>
  <inkml:trace contextRef="#ctx0" brushRef="#br3" timeOffset="126968.82">18330 13716 19 0,'0'-22'9'0,"-10"0"1"16,6 15 10-16,-3 1-15 15,0-3 0-15,-3-1 3 16,-1-5 0-16,-3-1-11 0,0-3 1 16,-4 3 6-16,0 4 1 15,-6 3-3-15,-1-1 1 16,-3 4-1-16,-4 0 0 15,0-4 0-15,8 1 0 16,-5-1 1-16,-2 1 0 16,-5 0-1-16,-9-1 0 15,-1 4-1-15,-4 6 1 16,1 3-2-16,0 3 1 16,-8 1-1-16,1 2 1 15,6 0-1-15,1 4 1 0,-4 3-1 16,-7 2 0-16,4 4 0 15,-1 0 0-15,-3 3 0 16,7 10 0-16,-3 3 0 16,-1 5 1-16,11-5-1 15,4 3 1-15,-4 0-1 16,4 2 1-16,3-2-1 16,0 3 0-16,-3 6 0 15,3 4 1-15,4-1-1 16,3 7 1-16,0-4-1 15,8 7 1 1,-15 21-1 0,0-2 1-16,4-10-1 15,3 10 0-15,4-10 0 16,3-3 1-16,4-4-1 0,3 8 0 16,4-14 0-16,4 7 0 15,-1 0 0-15,4 0 1 16,3 6-1-16,1-6 0 15,-1 3 0-15,1 0 1 16,3-3-1-16,0-4 0 16,0-2 0-16,7-4 1 15,4-2-1-15,-1 5 0 16,4-2 0-16,7-1 1 16,1 7-1-16,2 0 0 0,8-4 0 15,0 1 0-15,-1-4 0 16,5 4 1-16,3-4-1 15,3 4 0-15,0-7 0 16,-3-3 0 62,0 0 0-78,3 1 0 0,8-1 0 0,2 3 0 0,8-15 0 0,4-1 0 16,3 4-1-16,-4-10 1 0,1-6-1 0,3-3 0 0,4-6 0 0,-4-6 1 0,3-4-1 15,1-6 1-15,-1-6-1 16,-3-10 1-16,-7 3-1 16,4-2 0-16,6-7 0 15,-3-7 1-15,0-2-1 16,0 0 1-16,0-7 0 0,0-9 0 16,-10 0-1-1,-4 0 1-15,3-6 0 16,4 6 0-16,-3 0 0 0,-4-7 0 15,3-5-1-15,0 5 1 16,1-5 0-16,-8-1 0 16,1-2 0-16,-4-7 0 15,-8 6 0-15,5 0 0 16,-1 0-1-16,-3-2 1 16,-4-4 0-16,-3-7 0 15,0-2 0-15,-4 0 0 16,-3-1 0-16,-4-2 1 0,-4 2-1 15,-3-9 1-15,-6 1-1 16,-8-1 1-16,0 0-1 16,-11 0 1-1,-7 0-1-15,-6-3 1 0,-1 1 0 16,0 5 1-16,4 6-2 16,-4 10 1-16,-3 4 0 15,-7-1 0-15,-4 0-1 16,-7 0 1-16,-3-6-1 15,-8 6 0-15,-3 0 0 16,0 7 1 15,4 5-1 16,-4 7 1-16,-11 7-1 48,-6 2 0 14,-1-3 1-93,1 0 0 32,3 4-1-32,14 2 0 15,7-2-1 1,7-4 0-1,7 3-8-15,7 4 0 47,0-1-8-15,18 10 1-32</inkml:trace>
  <inkml:trace contextRef="#ctx1" brushRef="#br3" timeOffset="78609.63">12079 9940 0,'0'0'16,"0"0"0,0 0-1,0 0 1</inkml:trace>
  <inkml:trace contextRef="#ctx0" brushRef="#br3" timeOffset="127704.34">16845 12348 45 0,'-7'19'22'0,"0"3"-21"0,4-12 22 0,-8 8-24 0,-10 4 1 0,-7 7-1 0,-4 2 0 0,0 7-1 0,0-7 1 0,4 0-8 16,3 1 1-16,8-7-3 15,6-6 0-15</inkml:trace>
  <inkml:trace contextRef="#ctx0" brushRef="#br3" timeOffset="127900.89">16665 12355 44 0,'21'40'22'0,"18"39"-23"0,-25-57 43 16,7 12-42-16,1 7 1 15,-1 0-2-15,0-13 0 16,0 0-4-16,0-6 0 16,-3-6-8-16,-7-7 0 15</inkml:trace>
  <inkml:trace contextRef="#ctx0" brushRef="#br3" timeOffset="128423.08">17170 12543 48 0,'3'12'24'0,"11"-12"-27"0,-7-3 39 0,8-3-36 15,6-7 0-15,3 1-9 16,5-4 0-16,-1-6 0 15,4 13 1-15</inkml:trace>
  <inkml:trace contextRef="#ctx0" brushRef="#br3" timeOffset="128873.83">17844 12395 55 0,'-18'13'27'0,"-35"-10"-35"0,39-6 47 15,-7 9-40-15,0 7 1 16,-4-1 0-16,0 1 0 16,0-1-1-16,8 4 1 0,-1 0 0 15,4-1 0-15,7-5 0 16,7-1 1-16,7 1-1 16,7-1 1-16,7 4 1 15,8 2 0-15,6-2 0 16,0-1 0-16,-7-2-1 15,-7-1 1-15,-6 4-1 16,-8 6 0-16,-14 3-2 16,-8-4 0-16,-9 1-3 15,-4 0 0-15,3-6-5 16,0-4 1 0</inkml:trace>
  <inkml:trace contextRef="#ctx0" brushRef="#br3" timeOffset="129354.39">18062 11994 56 0,'0'22'28'0,"-14"63"-29"0,11-63 37 16,-4 12-36-16,-1 13 0 16,-2 6 0-16,-1-2 1 15,1-1-1-15,3-6 0 0,3-4 0 16,1-2 0-16,-1-3-5 16,4-7 1-16,0-3-11 15,4-13 0-15</inkml:trace>
  <inkml:trace contextRef="#ctx0" brushRef="#br3" timeOffset="129539.92">18193 12662 38 0,'-4'38'19'0,"-6"-10"-11"0,10-22 22 0,0-3-26 0,-4 4 0 0,4-1 0 0,0-3 0 0,4-3-10 0,3 0 1 0,0-6-7 0,0-13 1 0</inkml:trace>
  <inkml:trace contextRef="#ctx0" brushRef="#br3" timeOffset="129635.51">18108 12314 37 0,'-7'-6'18'0,"18"18"-15"0,-11-12 22 0,7 13-26 0,3-1 1 0,4-2 0 0,0-1 1 0,4 4-5 0,3 2 1 0,0 4-7 0,1-6 0 0</inkml:trace>
  <inkml:trace contextRef="#ctx0" brushRef="#br3" timeOffset="129888.92">18514 12442 40 0,'17'38'20'0,"-13"-19"-13"0,-4-19 32 0,0 3-39 0,-4 6 0 0,-3-2 1 0,0 2 0 0,-3 4-1 0,-4-1 0 16,0 7 0-16,-4 3 1 15,0 6-1-15,-3 4 1 16,10-14 0-16,4 4 0 16,4 3 0-16,3 1 0 15,7-1-1-15,4-7 0 16,6-5-4 93,-3-7 0-109,7 0-5 0,4-6 1 16,3-6-7-1,1 0 1-15</inkml:trace>
  <inkml:trace contextRef="#ctx0" brushRef="#br3" timeOffset="130377.1">18687 12681 57 0,'3'12'28'0,"11"1"-32"16,-7-7 55-16,7-3-51 15,4 0 0-15,10-3 0 16,4 0 0-16,0-6-1 16,-4 3 1-16,-7-6-1 15,-7-4 0-15,-7-6-1 0,-10 0 1 16,-8 1-1-16,-3 5 1 16,-3 4-1-16,-5 9 0 15,1 9 1-15,0 13 1 16,7 3 1-16,3-3 0 15,8 3 0-15,3 0 1 63,10 0-1-63,8 0 1 0,10 4-3 78,11-4 1 0,3-3-9-78,11-4 0 0,-14-8-7 0,-4 2 0 16</inkml:trace>
  <inkml:trace contextRef="#ctx0" brushRef="#br3" timeOffset="132445.72">17829 14995 28 0,'4'0'14'0,"-4"-3"-4"0,0 3 15 0,0 0-24 0,0 0 1 0,-4-3 1 0,1 0 1 0,-1-1-4 0,-3 4 0 15,-3 0 2-15,-4 0 1 16,-4 4-1-16,0 2 0 16,1 6-1-16,-1 4 0 15,0 0-1-15,4 3 0 16,4-1 0-16,-1 1 1 0,4-3 0 15,4 0 0-15,6-4 0 16,8-6 0-16,3 1 0 16,3-7 0-16,1 0-1 15,-4-7 1-15,0-2-1 16,-3-4 1-16,-1-5-1 16,-3-1 0-16,-3 0 0 15,-4 0 0-15,0 0 0 16,-4 4 0-16,1 2 0 15,-1 1 0-15,1 8 0 16,-1 1 1-16,1 6-1 16,-1-3 0-16,-3 0 0 15,0 0 1-15,0 4-1 16,0 5 0-16,0 4 0 16,4 2 0 62,3 1 0-63,3 0 1-15,4-4 0 0,4-2 1 0,3-4-1 0,0-3 0 0,0-3-4 0,0-3 1 0,-3-3-12 0,-4-7 1 0</inkml:trace>
  <inkml:trace contextRef="#ctx0" brushRef="#br3" timeOffset="132943.74">17833 14939 38 0,'0'6'19'0,"3"-9"-14"0,-3 3 22 0,0 0-25 0,0 3 1 0,4 0 3 0,0 3 1 0,3 1-7 0,0-1 0 0,0-3 6 0,3 0 0 0,4 0-2 0,0 0 1 0,8 4-1 0,16-1 0 0,5 0-1 0,17 0 0 93,14 1-1-93,3-1 1 0,12-3-1 0,6 0 1 0,11-3-2 0,-7 0 0 0,-11 0-1 0,-11 0 0 0,-17-3-1 0,-3 3 1 0,-8 0-2 0,-10-3 1 0,-14 0-5 0,-15-3 0 16,-3-1-11-16,-14 1 1 0,-17 3-3 0,-5-7 0 0</inkml:trace>
  <inkml:trace contextRef="#ctx1" brushRef="#br3" timeOffset="84906.8">13730 11749 0,'0'0'0,"0"0"16</inkml:trace>
  <inkml:trace contextRef="#ctx0" brushRef="#br3" timeOffset="134070.41">18232 14644 34 0,'-4'19'17'0,"-3"-4"-12"15,7-15 18-15,0 3-19 0,-4-9 0 16,4-3 4-16,0-1 1 16,0-2-10-16,0-4 0 15,4-3 6-15,3-6 1 16,0 3-2-16,7 0 0 16,0 0-2-16,7 7 0 15,8 2-1-15,6 4 1 16,-7 6-2-16,4 3 0 15,3 0-6-15,-7 3 0 16,-3-3-10-16,-11 3 0 16</inkml:trace>
  <inkml:trace contextRef="#ctx0" brushRef="#br3" timeOffset="135662.57">14489 17532 46 0,'-4'22'23'0,"11"-13"-11"16,-7-9 24-16,7 0-34 16,4-6 0-16,-1 0 2 15,4-10 1-15,4-9-6 16,0-6 1-16,3-20 2 15,7-11 0-15,0-14-1 16,4-5 1-16,3 2-2 16,-3 11 1-16,0-1-2 15,-4 0 1-15,-3 9-1 0,-4 13 1 16,-3 9-1-16,-1 13 1 16,-3 13-2-16,-3 15 0 15,3 16 0-15,-7 9 1 16,0 13-1-16,-3 12 0 15,-1 16 1-15,1 0 0 16,-4 3 1-16,0-3 0 16,3 0 0-16,-3-13 0 15,7 7-1-15,0-13 1 0,4-9-4 16,-4-13 0 0,0-6-5-16,-7-12 1 0,-3-4-7 15,-5-9 0-15,-2-7 1 16,-4-8 0-16</inkml:trace>
  <inkml:trace contextRef="#ctx0" brushRef="#br3" timeOffset="135854.12">14616 17212 34 0,'-11'0'17'0,"4"0"-18"16,7 0 35-16,0 0-32 15,3 0 0-15,5 0 1 16,-1 0 0-16,7 3-4 15,7 3 0-15,11 4 4 16,6 2 0-16,5-2-4 0,6-7 0 16,-3-6-8-1,-4-3 1-15,1-10-4 0,-12-3 0 16</inkml:trace>
  <inkml:trace contextRef="#ctx0" brushRef="#br3" timeOffset="136128.09">15431 16942 29 0,'0'-3'14'0,"0"0"-8"0,-4 6 22 15,-10 0-26-15,0 7 0 0,-7 2 2 16,-1 10 0-16,-2 3-5 15,-4 0 1 1,3 10 3-16,4-1 0 0,3 4-2 16,4 3 1-16,7 3-2 15,0-7 0-15,7 7-7 16,10-9 1-16,8-13-6 16,7-13 0-16</inkml:trace>
  <inkml:trace contextRef="#ctx0" brushRef="#br3" timeOffset="136433.01">15625 17096 40 0,'7'19'20'0,"-18"15"-22"0,4-24 33 16,-4 2-30-16,-6 1 1 15,-4-1 0-15,-8 4 1 16,5 3-4-16,-5 3 0 15,5 3 3-15,-4 6 0 16,-4-9-4-16,7 3 0 16,4 0-9-16,7-12 1 15,7-7-2-15,7-6 0 16</inkml:trace>
  <inkml:trace contextRef="#ctx0" brushRef="#br3" timeOffset="136564.68">15452 17071 24 0,'3'53'12'0,"4"13"-9"0,-3-53 19 0,-1 2-20 0,1 7 0 0,3 0 1 0,0 3 1 0,0-3-5 16,4-3 0-16,3-3 0 15,7-1 1-15,0-5-9 16,0-10 1-16</inkml:trace>
  <inkml:trace contextRef="#ctx0" brushRef="#br3" timeOffset="136826.71">15723 16801 48 0,'7'66'24'0,"18"25"-26"0,-18-60 43 16,7 10-41-16,0 6 0 16,-3 6-1-16,0 1 1 15,-8-7-2-15,-6 0 1 16,-5-3-9-16,-6-13 0 0,-3-15-4 15,-1-13 1-15</inkml:trace>
  <inkml:trace contextRef="#ctx0" brushRef="#br3" timeOffset="137262.37">16023 17159 49 0,'0'15'24'0,"4"-18"-25"0,3 3 45 0,3-6-42 0,8 0 0 0,7-1 1 0,10 1 0 0,0-3-4 0,1 6 0 0,-1 3 0 0,0 0 0 0,-7 0-13 0,-7-4 1 0,-6-5-3 0,-8 6 0 0</inkml:trace>
  <inkml:trace contextRef="#ctx0" brushRef="#br3" timeOffset="137455.99">16034 17253 54 0,'3'25'27'0,"29"0"-38"0,-18-22 53 0,11 3-43 0,3 1 1 0,4-1-6 0,3-3 1 16,7 0-6-16,-3-9 0 15</inkml:trace>
  <inkml:trace contextRef="#ctx0" brushRef="#br3" timeOffset="137891.74">16764 17152 53 0,'4'57'26'0,"-4"-13"-27"0,-4-25 42 0,0 9-40 0,-3-6 1 0,0 12 0 0,0 7 0 0,0 0-4 0,4 0 1 0,-1-13-2 0,1-6 1 15,3-13-7-15,0-9 0 16,0-19-7-16,0-9 1 16</inkml:trace>
  <inkml:trace contextRef="#ctx0" brushRef="#br3" timeOffset="138242.29">16542 16999 39 0,'0'22'19'0,"7"6"-10"0,0-19 29 0,0 1-35 16,4 2 0-16,3 4 3 16,7-3 0-16,3-1-8 15,5 1 1-15,2-7 5 16,1 0 1-16,7-3-3 15,10-6 1-15,1-9-3 16,-4-4 1-16,-4 0-1 16,-10-3 0-16,-4 4-1 15,-7 2 0-15,-3 4-1 16,-4 3 1-16,-7 6-2 16,0 12 1-16,-3 7-1 15,-8 9 0-15,0 3 0 0,1 7 1 31,-4 22 1-31,3-1 0 16,-3-5 1-16,7-7 0 16,7-3-2-16,0-10 1 15,0-6-7-15,4-9 0 16,3-13-6-16,4-6 0 16</inkml:trace>
  <inkml:trace contextRef="#ctx0" brushRef="#br3" timeOffset="138662.13">17343 17497 53 0,'0'38'26'0,"-4"-13"-34"0,4-22 49 0,0 0-41 0,0-3 1 0,0 0-1 0,4-9 1 0,-1-4-2 0,1-12 1 0,-1 0 0 0,1-9 1 15,-4-7-2 1,0 0 1-16,0 4 0 0,3 2 1 15,1 4-1-15,3 9 1 16,-4 6 0-16,8 10 1 16,7 3 0-16,13 6 0 15,-2 3-1-15,-1 4 0 16,-4-1-5-16,-2-3 1 16,-5 0-13-16,-3-6 1 62</inkml:trace>
  <inkml:trace contextRef="#ctx0" brushRef="#br3" timeOffset="139164.54">17836 16914 48 0,'11'-3'24'0,"17"-3"-20"16,-17 6 34-16,-1-3-36 15,5 3 0-15,-1 0 1 16,3 3 1-16,-6 3-5 0,-1-3 1 15,-2 3 2-15,-8 4 0 16,-4-1-1-16,0 4 0 16,-6 2-1-16,-1 4 1 15,-6 0-2-15,3 3 1 16,-1 6 0-16,5-3 1 16,3-3 0-16,3 0 1 187,8-6 0-187,6-4 0 0,1-2-1 0,3-4 0 0,11 0-3 16,-1-6 0-16,-2-9-16 0,-12-10 0 0</inkml:trace>
  <inkml:trace contextRef="#ctx0" brushRef="#br3" timeOffset="140058.94">18464 17228 38 0,'-7'6'19'0,"0"13"0"15,7-16 19-15,0 3-33 0,0 0 1 16,0 1 3-16,0 2 0 15,4-3-12-15,3-2 0 16,0-4 7-16,11 0 1 16,10 0-6-16,11 0 1 0,-1 0-5 15,1 0 1-15,-7-4-6 16,-7 1 1-16,-8 3-10 16,-10-3 1-16</inkml:trace>
  <inkml:trace contextRef="#ctx0" brushRef="#br3" timeOffset="140145.87">18426 17501 65 0,'14'18'32'15,"10"-18"-37"-15,-17 0 58 0,15-3-53 0,13 3 1 0,7 3-5 0,4 0 1 0,-4 4-9 0,-3-4 1 0,-7 3-7 0,-7 4 0 0</inkml:trace>
  <inkml:trace contextRef="#ctx0" brushRef="#br3" timeOffset="146668.47">24878 11696 8 0,'0'0'4'0,"3"-6"-1"16,1 3 5-16,-4 3-6 15,3-3 1-15,-3 3 1 16,0 0 0-16,0 0-6 16,0 0 1-16,0 0 2 15,0 0 1-15,0-7-1 16,0 1 0-16,0-3 0 16,0 9 1-16,0-3 0 15,0-4 1-15,0 7 0 16,4-6 0-16,-4 6 0 15,4-6 0-15,-4-1-1 0,0-2 0 16,0 3-1-16,0-4 0 16,0 1-1-16,0 0 1 15,0-1 0-15,0-2 0 16,0-1 0-16,0-3 0 16,0 4 1-16,0-1 1 15,3 4-1-15,1-1 0 16,-4 1 0-16,3 0 0 15,1 2 0-15,-1-5 0 16,1 2-2-16,-4-2 1 0,3-4-1 16,1-3 1-16,-1 1-2 15,-3 2 1-15,4 0 0 16,-4 4 0-16,3-1 1 16,1 1 0-16,-4-1-1 15,0-3 1-15,0-2-1 16,0-4 1-16,0-3-1 15,-4 3 1-15,1 3-1 16,3 3 1-16,-4 4-1 16,4-1 1-16,0 4 0 15,0-1 1-15,0-2-1 16,0-1 0-16,0-6 0 16,0-3 1-16,0 0-1 15,0-3 0-15,0 0-1 16,0 3 0-16,0 0 0 15,0 3 0-15,0 4 0 0,0-4 0 16,4 3 0 0,-4 4 1-16,0-4-1 0,0-3 0 15,3 4 0-15,-3-4 0 16,4-3 0-16,-4 0 0 16,0-3 0-16,3 3 0 15,-3 6 0-15,0 0 0 16,4 7 1-16,-4 0 0 15,7-1-1-15,-3 4 1 16,-1-3-1-16,1-4 1 16,-1-3-1 46,1 7 0-62,-1-7-1 0,1-3 1 0,-4 4 0 0,3 2 1 0,-3 1-1 0,4 2 1 16,-1 1-1-16,1-1 0 0,-4 1 0 0,3 0 0 0,1-4 0 15,-1-3 0-15,-3-2-1 16,4-1 1-16,-1-6 0 16,1 3 1-16,-1 0-1 15,1 0 0-15,0 0 0 16,-4 3 0-16,0 7 0 16,0-4 0-16,0 0 0 15,0 7 0-15,0-1 0 16,3-2 0-16,-3-1 0 15,4-2 0-15,-4-4-1 16,3-3 1-16,-3 6 0 0,4 4 1 16,-4 2-1-16,3 4 1 15,-3 0-1-15,4-1 0 16,-1 1 0-16,1 0 1 16,-1 0-1-16,1-4 0 15,-4-2-1-15,3 2 1 16,-3 1 0-16,0 3 0 15,0-1-1-15,4 1 1 16,-1 0 0-16,1-4 1 16,-4 10-1-16,0-9 0 15,0 0 0-15,0-4 0 0,0-3 0 16,0-3 0-16,-4 1-1 16,1-1 1-16,-1 3 0 15,4 0 1-15,0 1-1 16,0 9 0-16,0-4 0 15,0 4 1-15,0 6-1 16,4-6 1-16,-4-1-1 16,3-2 0-16,1-4-1 15,-1 4 1-15,-3-4-1 16,4 4 1-16,-4-4 0 16,0 1 0-16,0-1 0 15,0 1 0-15,0 6 0 16,4-4 1-16,-4 1-1 15,3-1 0-15,1 4 0 16,-4 0 0-16,0-4-1 16,0-2 1-16,0-1 0 15,3 1 0-15,-3 2 0 16,4 1 1-16,-4 0-1 0,3 2 0 16,-3 1 0-16,4 0 1 15,-4-1-1-15,3-2 0 16,-3 0 0-16,0-1 0 15,0 1-1-15,0-1 1 16,0 1 0-16,-3 0 0 16,3-1 0-16,0 1 0 15,0 3 0-15,0-1 0 0,0 1 0 16,0 0 0-16,0-1 0 16,0 7 1-16,0 0-1 15,0 4 0-15,0-11 0 16,0-2 1-16,0-1-1 15,0 1 0-15,0 0 0 16,0-1 0-16,0 4 0 16,0-3 0-16,0-1 0 15,0 4 0-15,0 0 0 16,0-4 1-16,0 1-1 16,0-4 0-16,0 1 0 15,0-1 0-15,3 1 0 16,-6-1 1-16,3-9-1 15,0 6 1-15,0 4-1 16,0-4 0-16,3 4 0 16,-3-1 1-16,0 1-1 15,0-4 0-15,0 0 0 0,4 1 0 94,-4 2 0-94,0-3 0 0,0 1 0 0,0-1 1 0,0 3-4 0,0 1 0 0,0 2-12 0,-4-5 0 0</inkml:trace>
  <inkml:trace contextRef="#ctx0" brushRef="#br3" timeOffset="148179.34">25083 8654 23 0,'3'16'11'0,"8"-25"0"0,-11 9 3 0,7-3-11 0,-4 3 1 0,4 0 1 0,-7 0 1 0,0 0-7 0,7-4 0 0,-7-2 5 0,0 0 0 0,0 6-1 16,-3-13 0-16,-1 7-2 16,1-3 1-16,-4-1-1 15,-4-2 1-15,-3-1-2 16,0 7 1-16,-4 3-1 15,1 6 0-15,2 3 0 16,1 7 0-16,0 2 0 0,4 7 1 31,3 3-1-31,3 4 1 0,4 2-1 16,7 3 0-16,7-5 1 0,4-10 0 16,3-1-1-16,-3-2 1 15,3 0 0-15,4-7 0 16,-1-3 1-16,-3-2 0 15,-3-4-1-15,-4 0 0 16,-3-7 0-16,-8-8 0 16,-6-4-1-16,-4-3 1 15,-4-6-1-15,-3 2 0 16,0 1 0-16,0 3 0 0,-4 4 0 16,-3 8 0-1,0 4 0-15,0 6 1 16,3 6-1-16,0 4 0 0,4-1 0 15,4 7 1-15,3 3-1 16,7 2 0-16,3-2 0 16,8 3 1-16,3-6-1 15,3 0 1-15,1-7-1 16,-4-3 0-16,0-3 0 16,0-6 1-16,1-6-2 15,-1-7 1 48,-4-3-1-48,-3-3 1 126,-3 0-1-110,-4-3 1-31,-4 0-1 0,1-6 0 0,-4 3 1 78,0-4 0-78,-4 10 0 0,1 4 0 16,-5 2 0 62,1 3 0-78,0 4 0 16,0 9 0-1,0 6 0 1,0 1 0-16,3 5 1 0,4 1 0 0,0 5-1 0,4 1 0 0,6 6 0 0,4 7 1 16,4-7-1-16,3-3 1 0,0-3-1 0,0-4 1 0,0-5-1 0,-3-10 0 0,-1-7-1 0,-3 1 1 0,1-3-1 0,-1-4 1 0,-4-3-1 15,-3 1 1-15,0-1-1 0,4-3 1 0,-4-6-1 0,-4 6 1 0,-3 4 0 0,0 2 0 0,-4 7 0 16,4 6 0-16,-3 6 0 0,-1 4 1 0,1 2-1 0,-1 4 1 0,4 3-1 0,0-4 1 0,3 4-1 0,4 0 1 15,0 6-1-15,4 0 1 0,3 3-1 0,4-9 1 0,-1 0-1 0,1-3 1 0,-1-7-1 0,1-6 1 0,-4-6 0 16,0-10 0-16,0 1 0 0,-3-4 0 0,-1 1 0 0,1-1 0 0,-4 0-2 0,0 4 0 16,-4-1-6-16,1 4 0 0,-1-1-9 0,-7 4 0 0</inkml:trace>
  <inkml:trace contextRef="#ctx0" brushRef="#br3" timeOffset="149022.1">28628 8297 34 0,'-11'3'17'0,"4"0"-7"16,7-3 17-16,0-6-22 16,0 6 1-16,0 0 4 15,0 0 0-15,11 0-12 16,7 0 0-16,10-6 9 16,11-1 0-16,13-5-3 15,15 6 1-15,25 9-3 0,35 3 1 16,11 3-2-16,24 1 0 15,7 2-1-15,-3 10 1 16,-7 10-1-16,-11-1 1 16,-24-9-3-16,-26 3 0 15,-20 6-2-15,-18-6 1 16,-18-6-5-16,-21-3 1 16,-13-7-11-16,-16-9 1 15,-6-3 0-15,0 3 1 16</inkml:trace>
  <inkml:trace contextRef="#ctx0" brushRef="#br3" timeOffset="150255.97">21657 8560 22 0,'-18'7'11'0,"8"5"5"0,10-6 12 0,0 7-21 0,3 0 1 0,8-1 3 0,3 7 0 0,7-10-14 0,7 1 0 0,4-4 10 0,18-3 0 16,13-3-5-16,15-6 1 15,13 0-4-15,-9 2 0 16,-5 4-7 203,-13 0 1-219,-18 4-9 0,-18 2 0 0</inkml:trace>
  <inkml:trace contextRef="#ctx0" brushRef="#br3" timeOffset="150671.84">20098 8943 42 0,'3'38'21'0,"4"-10"-20"0,-3-25 31 15,-1 0-29-15,4-12 1 16,1-10 1-16,-1-19 1 15,-7-21-7-15,0-7 0 16,3-3 5-16,-3-6 0 0,4-7-2 16,6 13 0-16,4-6-1 15,4 9 1-15,0 6-2 16,6 13 0-16,5 13 0 16,-1 9 0-16,-4 12-5 15,-6 13 1-15,-4 10-7 16,-7 8 1-16,-3-2-6 15,-4 6 0-15</inkml:trace>
  <inkml:trace contextRef="#ctx0" brushRef="#br3" timeOffset="151064.63">19967 8755 45 0,'11'12'22'0,"24"-12"-21"0,-21 0 39 15,4 0-40-15,3 3 1 16,0 1 1-16,11-4 0 16,0 3-4-16,6 0 1 15,-2 0-11-15,-1-6 1 16,-3-3-3-16,0-1 1 16</inkml:trace>
  <inkml:trace contextRef="#ctx0" brushRef="#br3" timeOffset="151154.64">20525 8595 38 0,'-14'22'19'0,"-18"9"-23"0,25-25 32 0,-7 7-27 0,-1 6 0 0,-2 6 2 0,3 6 1 0,3 4-4 0,4-1 1 0,4 7 2 0,10-3 0 0,7-7-3 0,7-3 1 0,7-9-10 0,0-10 1 0,1-12-5 0,-5-9 0 0</inkml:trace>
  <inkml:trace contextRef="#ctx0" brushRef="#br3" timeOffset="151323.54">20722 8673 39 0,'-7'25'19'0,"-3"13"-19"0,10-22 34 0,-4 6-33 0,0 0 0 0,-6 9 2 0,-4 3 1 0,-4 7-5 0,1-3 1 15,-1 3 2-15,4-7 0 16,3-3-4-16,1-9 1 15,6-9-8-15,4-13 0 16,4-6-4-16,3-13 0 0</inkml:trace>
  <inkml:trace contextRef="#ctx0" brushRef="#br3" timeOffset="151531.01">20620 8736 19 0,'7'16'9'15,"11"31"-2"-15,-11-35 8 16,-4 7-15-16,4 6 1 0,-3 0-1 16,3 3 1-16,0 4-2 15,-4-7 1-15,8 0 0 16,3-3 1-16,7 0-1 16,0-10 0-16,1-5-4 15,2-7 1-15,-3-3-3 16,-3-13 0-16</inkml:trace>
  <inkml:trace contextRef="#ctx0" brushRef="#br3" timeOffset="151727.54">20860 8642 48 0,'32'34'24'0,"17"42"-26"0,-31-54 50 15,3-4-48-15,3 4 1 16,1 7-3-16,-7 2 1 16,-11 7-8-16,-18 5 1 0,-17 8-7 15,-18 14 1 1</inkml:trace>
  <inkml:trace contextRef="#ctx0" brushRef="#br3" timeOffset="154321.34">19487 17237 21 0,'0'3'10'0,"4"-12"6"16,-4 9 10-16,0 0-21 16,0 0 0-16,4 3 4 15,-1 6 1-15,-3 10-12 16,0 13 0-16,-3-4 7 16,-5 16 0-16,-6 9-3 15,-3 10 1-15,-1-4-3 0,-7 4 1 16,8-10-5-16,3-9 1 15,3-16-10-15,8-12 1 16,3-16-2-16,3-16 0 16</inkml:trace>
  <inkml:trace contextRef="#ctx0" brushRef="#br3" timeOffset="154742.97">19233 17234 41 0,'15'16'20'0,"6"-16"-23"15,-11-3 38-15,8-1-32 16,7 1 0-16,6 3 1 16,8 0 1-16,0 0-6 15,7 0 0-15,3-3 3 16,8-3 1-16,-8 0-2 15,-3-4 1-15,-7-2-2 16,-4-1 1-16,-7-3-2 16,-7 1 1-16,-3 8 0 15,-4 1 0-15,-3 6-2 16,-4 10 1-16,-7 2-1 16,-4 7 0-16,-3 9 0 15,0 7 0-15,-7 2 0 0,3-2 0 16,-3 6 2-16,0 6 1 15,0 6 0-15,4 3 1 16,3-2 0-16,3-7 0 16,4-13-1-16,7-9 0 15,4-6-4-15,6-6 1 16,11-10-12-16,11-16 0 16</inkml:trace>
  <inkml:trace contextRef="#ctx0" brushRef="#br3" timeOffset="155281.53">20761 16657 44 0,'4'13'22'0,"-15"-1"-22"0,4-3 32 0,-4 4-30 0,4 3 1 0,-7 6 0 0,-7 3 0 0,-7-3-5 0,-11 9 1 0,-7 10 2 0,-3 15 1 0,3 20-1 0,-7 14 0 0,4 11-1 0,10 15 1 0,10-6-1 16,12-13 0 0,13-9-3-16,15-23 0 0,7-11-7 15,6-20 0-15,8-18-4 16,0-10 0-16</inkml:trace>
  <inkml:trace contextRef="#ctx0" brushRef="#br3" timeOffset="155718.49">20747 17739 53 0,'-7'41'26'0,"7"-45"-39"0,0 4 52 15,0-15-37-15,0-13 0 16,3-10 1-16,-3-15 1 0,4-4-5 16,-1-12 1-16,4 0 2 15,-3-6 1-15,3-3-2 16,4-1 0-16,-1 7-1 16,4 12 1-16,0 13 0 15,4 13 0-15,3 3 0 16,0 12 0-16,1 12-1 15,-5 14 1-15,-3 5-6 16,0 10 1-16,-10 3-12 16,-4 0 1-16,-4 1-1 15,-10-1 0-15</inkml:trace>
  <inkml:trace contextRef="#ctx0" brushRef="#br3" timeOffset="155900.37">20599 17425 46 0,'10'0'23'0,"22"-6"-27"0,-18 6 46 15,0 0-42-15,7 0 0 16,8 0-1-16,6 0 1 16,0-3-8-16,4 3 0 15,0-10-5-15,0-2 0 16</inkml:trace>
  <inkml:trace contextRef="#ctx0" brushRef="#br3" timeOffset="156156.97">21308 17212 35 0,'3'13'17'0,"-20"-13"-18"16,10 0 26-16,0 3-25 15,-4 6 0-15,-3 7 1 16,-7 9 1-16,-4 6-1 16,-3 1 1-16,0 8 0 15,6 1 1-15,8 0 0 16,7 0 1-16,7-4-3 16,7-2 0-16,7-7-10 15,1-12 1-15,2-13-4 0,1-13 0 16</inkml:trace>
  <inkml:trace contextRef="#ctx0" brushRef="#br3" timeOffset="156362.57">21516 17247 39 0,'11'21'19'0,"-29"39"-23"0,11-44 35 15,-7-1-31-15,-7 7 0 16,-11 10 0-16,-7-1 1 0,4 4-1 15,3 5 0-15,4-2 0 16,0 6 0-16,3-16-6 16,4-3 0-16,7-19-5 15,3-12 0-15</inkml:trace>
  <inkml:trace contextRef="#ctx0" brushRef="#br3" timeOffset="156560.13">21255 17294 25 0,'18'22'12'0,"-1"34"-2"16,-10-44 16-16,4 7-25 15,-1 3 1-15,8 6 0 16,0 1 1-16,-1-1-3 16,1 0 0-16,3 0 2 15,-3 1 0-15,3-11-2 16,-3-2 1-16,-4-7-6 15,0-5 0-15,0-14-6 0,0-15 1 16</inkml:trace>
  <inkml:trace contextRef="#ctx0" brushRef="#br3" timeOffset="156831.93">21601 17240 35 0,'14'44'17'0,"7"19"-9"0,-11-51 27 0,5 1-31 16,-1 3 0-16,3 2 0 15,-3 4 0-15,-3 0-6 16,-4 3 0-16,-3 4 3 16,-8-1 1-16,-3 0-7 15,-7 7 1-15,-4-4-10 16,-3-9 1-16</inkml:trace>
  <inkml:trace contextRef="#ctx0" brushRef="#br3" timeOffset="157174.97">21879 16732 59 0,'25'57'29'0,"10"27"-37"0,-14-55 50 0,1 18-43 16,2 12 1-16,1 10-1 15,-7 3 1-15,-8 10 0 16,-10 9 0-16,-7 3-1 16,-7-6 1-16,-7 3-2 15,-7-13 0-15,-8-15-10 31,-2-16 0-31,6-19-3 0,4-19 1 0</inkml:trace>
  <inkml:trace contextRef="#ctx0" brushRef="#br3" timeOffset="157687.76">22123 16535 44 0,'-7'6'22'0,"10"3"-23"0,1-5 40 0,-4-4-36 0,7 0 1 16,3 0 2-16,4 3 1 15,4-3-7-15,7 6 0 16,-1 0 5-16,1 7 0 16,-7-7-2-16,-1 7 1 0,-2-4-4 15,-5 0 1-15,-6 4-3 16,-8-1 0-16,-6 1 0 16,-8 0 0-16,-3 5 0 15,0-2 1-15,3 3 1 16,7 0 1-1,8-1 0-15,6 1 0 0,8-3-1 16,7-3 1-16,6-4-2 16,-3 0 1-16,8-2-7 15,-1-1 0 32,0-3-10-47,-10-3 0 78</inkml:trace>
  <inkml:trace contextRef="#ctx0" brushRef="#br3" timeOffset="159951.12">5084 13766 40 0,'-11'19'20'0,"7"12"-8"16,4-25 21-16,-3 4-30 15,-1-4 1-15,4 3 2 16,0 1 1-16,0 2-9 16,7 1 1-16,4-4 4 15,10-6 1-15,0-3-3 16,11-3 0-16,7-6-4 15,3-4 1-15,4 4-6 16,-7 3 1-16,-7 2-9 16,-11 4 0-16</inkml:trace>
  <inkml:trace contextRef="#ctx0" brushRef="#br3" timeOffset="160148.43">4992 14252 55 0,'-11'19'27'0,"22"3"-26"0,-8-13 46 16,11-3-45-16,11-3 0 15,10-3 0-15,8 0 0 16,10-6-4-16,14-3 1 16,0 2-4-16,-4 1 1 15,4-3-13-15,-17-7 0 16</inkml:trace>
  <inkml:trace contextRef="#ctx0" brushRef="#br3" timeOffset="160837.75">5987 15177 55 0,'31'50'27'0,"22"13"-30"0,-39-48 41 0,8 7-37 16,2 0 0-16,5 0 1 15,-1-3 1 1,0-3-4-16,0-4 1 0,-3-5 1 16,3-1 0-16,0-9-1 15,1-7 1-15,6-5 0 16,11-17 0-16,-11-8 1 16,0-7 1-16,-3-13 1 15,-4-12 0-15,-17-16 1 16,-4-9 0-16,-11-26-1 15,-10-11 1-15,-14-17-3 16,0 4 1-16,-4-7-2 16,11 13 0-16,-7 0-2 15,6 15 1-15,1 7-1 16,-7-6 1-16,7 12-2 16,0 0 0-16,7 16-2 15,3 6 1-15,8 9-3 0,-5 10 0 16,8 19-3-16,8 15 0 15,2 23-1-15,4 18 1 16,0 6-1-16,7 10 0 16,-6 3-4-16,-5-3 0 15</inkml:trace>
  <inkml:trace contextRef="#ctx0" brushRef="#br3" timeOffset="161603.22">7024 15650 59 0,'3'-6'29'0,"4"-6"-34"0,-10 5 58 0,-1 1-53 16,-6-3 1 0,-4-1 1-16,0 1 0 0,-8-1-3 15,-2 4 0-15,-8 3 1 16,-7 9 0-16,0 13-1 16,1 9 1-16,2 1-2 15,4 2 0-15,4 3 1 16,7 1 0-16,7-7-1 15,7-3 1-15,7-9 0 16,18-7 1-16,3-6 0 16,18-12 0-16,-8-4 0 15,1-2 0-15,3-4-1 16,-6 0 1-16,2 0-1 16,-6 1 0-16,0 2 0 15,-4 6 0-15,-4 10 0 16,5 10 1-16,-1 12-1 0,0 9 1 15,7 13 0-15,-3-3 1 16,3 0-2-16,4-10 1 16,3-12-8-16,-7-10 0 15,1-25-8-15,-8-5 1 16</inkml:trace>
  <inkml:trace contextRef="#ctx0" brushRef="#br3" timeOffset="162087.76">6816 12765 54 0,'-11'4'27'0,"4"-4"-26"0,7 0 46 0,0 0-43 0,0 3 0 0,4 9 1 0,-1 20 0 16,4-1-7-16,0 16 0 16,0 13 2-16,11-1 1 15,-8 1-5-15,-2-7 0 16,-1-15-4-16,0-13 0 15,-4-16-3-15,-3-9 1 16,-3-9-3-16,-4-4 1 16,0-9-2-16,-1-3 0 0</inkml:trace>
  <inkml:trace contextRef="#ctx0" brushRef="#br3" timeOffset="162293.84">6795 12960 27 0,'14'3'13'0,"21"0"-5"0,-25 0 22 0,-2 4-27 15,6 2 1-15,7 7 6 16,7 2 0-16,11 4-10 16,0-3 1-16,-8 0 7 15,-2-3 1-15,-5 6-2 16,-6-10 0-16,-11-2-5 16,-7 2 1-16,-18-2-5 15,-3-1 1-15,-11-6-12 16,4-3 1-16,-18 0-6 15,11-3 0-15</inkml:trace>
  <inkml:trace contextRef="#ctx0" brushRef="#br3" timeOffset="163002.6">7909 14095 59 0,'-10'3'29'0,"-1"22"-21"0,8-15 29 0,-1 8-35 15,-3 14 1-15,0 15 0 16,0 6 0-16,-4 22-4 15,1 4 0-15,6-1 1 16,1-9 1-16,3-6-5 16,-4-19 1-16,4-16-4 15,-3-19 0-15,-4-15-8 16,0-13 1-16,-4-18-3 16,4-10 0-16</inkml:trace>
  <inkml:trace contextRef="#ctx0" brushRef="#br3" timeOffset="163390.84">7461 13948 42 0,'4'9'21'0,"3"0"-26"16,-7-5 39-16,7 2-31 0,3 0 1 16,12 0 3-16,9 4 1 15,8 6-9-15,21-1 1 16,7-5 6-16,7-4 1 15,14-3-2-15,4 0 0 16,0-12-3-16,-4-7 1 16,-17-3-3-16,-11-6 1 0,-14 6-3 15,-8 4 1-15,-9 5-1 16,-8 10 1-16,-11 10-1 16,-10 8 1-16,-7 4 0 15,-10 13 0-15,-5 9-1 16,-2 9 1-16,3 13 0 15,3 6 1-15,7 13 0 16,1-13 0-16,6 0 0 16,8-12 1-16,6-13-1 15,12-13 0-15,9-12-3 16,5-13 1-16,6-12-10 16,-10-9 0-16,-1-10-5 15,8-6 1-15</inkml:trace>
  <inkml:trace contextRef="#ctx0" brushRef="#br3" timeOffset="163885.97">9398 13164 48 0,'18'0'24'0,"-1"15"-22"15,-17-15 43-15,0 0-43 16,0 0 0-16,-7 10 0 16,-7 9 1-16,-14 9-4 15,-11 19 1-15,-7 9 2 16,0 20 0-16,1 15-1 15,-5 21 0-15,4 11 1 16,7 12 0-16,11 3-1 16,11-1 1-16,13-17 0 15,8-14 0-15,10-21-3 16,3-19 1-16,12-16-8 0,2-9 0 16,1-22-11-16,3-19 1 15</inkml:trace>
  <inkml:trace contextRef="#ctx0" brushRef="#br3" timeOffset="164274.84">9574 14747 58 0,'-3'25'29'0,"3"-37"-33"15,3 2 47-15,1-12-42 16,3 1 0-16,0-20 0 16,0-16 0-16,-3-15-2 15,-1-9 0-15,4-4 1 16,0-18 1-16,-3-1-1 15,-1 1 0-15,1-4 0 16,6 10 0-16,1 18 0 16,-7 10 1-16,6 13 0 15,1 18 0-15,3 16-2 16,-4 19 1-16,1 16-4 0,-4 15 0 16,0 13-8-16,-10 12 0 15,-8 0-5-15,-7 4 0 16</inkml:trace>
  <inkml:trace contextRef="#ctx0" brushRef="#br3" timeOffset="164473.37">9278 14296 48 0,'11'12'24'0,"42"4"-26"0,-39-10 43 0,3-3-40 16,12 4 0-16,6-4 0 15,4 3 0-15,-1-3-2 16,1-3 0-16,0-3-5 16,0-3 0-16,3-10-8 15,1-6 0-15</inkml:trace>
  <inkml:trace contextRef="#ctx0" brushRef="#br3" timeOffset="164726.81">10209 14023 38 0,'7'9'19'0,"-3"-6"-14"0,-4 1 26 15,-4 2-31-15,-6-3 0 16,-8 6 1 0,-10 4 1-16,-4 12-2 0,1 10 1 15,-5 5 1-15,4 7 0 16,4 0 0-16,4 10 1 15,2-1-2-15,8-2 1 16,7-11-2-16,11-8 0 16,10-10-6-16,7-9 0 15,11-13-8-15,3-13 0 16</inkml:trace>
  <inkml:trace contextRef="#ctx0" brushRef="#br3" timeOffset="164922.75">10470 14211 47 0,'8'31'23'0,"-19"10"-29"0,0-19 39 0,-6 3-32 15,-4 0 1-15,-8 4-1 16,-2 2 1-16,2 0-3 16,1 4 1-16,0-4 1 15,-4-3 0-15,4 1-4 16,3-4 1-16,4-7-11 15,3-14 0-15</inkml:trace>
  <inkml:trace contextRef="#ctx0" brushRef="#br3" timeOffset="165164.07">10280 14336 36 0,'11'44'18'0,"-1"-6"-12"0,-3-32 23 16,0 4-26-16,7 5 1 15,4 1 0-15,0 6 0 16,-1 0-7-16,1 0 1 16,3-3 0-16,-3-7 1 15,-1-5-8-15,1-14 1 0,0-5-5 16,-1-10 0-16</inkml:trace>
  <inkml:trace contextRef="#ctx0" brushRef="#br3" timeOffset="165373.79">10520 14233 60 0,'32'94'30'0,"28"3"-41"16,-39-75 61-16,3 10-51 16,-2 2 0-16,-8-3-1 15,-7 4 0-15,-7 3-5 0,-11-7 1 16,-6-12-10 0,-1-7 1-16</inkml:trace>
  <inkml:trace contextRef="#ctx0" brushRef="#br3" timeOffset="166031.84">10756 13114 38 0,'-7'12'19'0,"7"19"-3"0,7-24 24 15,0 15-36-15,4 6 1 16,10 13 4-16,14 15 0 0,11 16-10 15,18 22 0-15,3 16 7 16,-4 15 1-16,-10 13-4 16,-11 16 1-16,-20 0-4 15,-22-1 1-15,-18-8-3 47,-7-26 0-31,-6-16-5-16,-5-21 1 0,1-23-8 0,3-15 1 0,8-19-6 0,9-12 0 0</inkml:trace>
  <inkml:trace contextRef="#ctx0" brushRef="#br3" timeOffset="166771.6">11038 13157 60 0,'-7'0'30'0,"11"7"-28"0,-1-4 56 0,8 0-54 0,3-3 0 0,7 3 2 0,11 3 0 0,7-2-8 15,-4-4 0-15,0 3 5 0,-6-3 1 16,-5-3-4-16,-6-1 1 15,-7 8-3-15,-8-4 1 16,-3 3 0-16,-3 3 0 16,-8 10-1-16,-7 6 1 15,-3-4 0-15,4-2 0 16,2 6 2-16,5 3 0 187,6 0 0-187,8 3 0 0,6-3 0 0,12 1 1 0,-1-11-1 0,7-2 0 0,11-1-3 0,3-2 0 0,0-1-8 0,-10-3 1 0,-7-2-13 0,-4-4 1 0</inkml:trace>
  <inkml:trace contextRef="#ctx0" brushRef="#br3" timeOffset="167540.47">12107 13327 42 0,'-7'-3'21'0,"7"25"-11"0,0-4 22 0,-3 14-28 0,-1 15 0 16,1 9 2-16,6 26 0 15,4 6-6-15,4 9 0 0,7 9 6 16,-1 1 1 468,8-10-3-484,-4-22 1 0,0-12-1 0,-3-13 0 0,-4-6-3 0,-7-16 0 0,-7-9-1 0,-11-9 0 0,-10-7-1 0,-14-9 0 0,-11-4 0 0,-3-6 0 0,-1 1-1 0,-3-1 0 0,0-3-1 0,-3 13 1 0,10 3-1 0,4 9 1 0,3 4 0 0,11 12 0 0,7-1 2 0,10 5 1 0,18 5 1 0,14 7 1 0,11-1-2 16,3 1 1-16,15-4-2 0,10 4 1 0,3 0-8 0,1-13 1 0,6-7-13 0,-6-21 1 0</inkml:trace>
  <inkml:trace contextRef="#ctx0" brushRef="#br3" timeOffset="167648">12795 14095 43 0,'-3'22'21'0,"-40"53"-16"0,26-56 25 0,-11 12-28 0,-8 10 1 0,-6 6-1 16,0 10 1-16,3-4-4 0,4-3 0 0,6 0-2 0,5-9 1 0,6-10-12 0,4-24 1 0</inkml:trace>
  <inkml:trace contextRef="#ctx0" brushRef="#br3" timeOffset="167826.49">12241 13995 52 0,'39'44'26'0,"49"56"-23"0,-52-59 41 31,20 12-42-31,11 16 0 0,11 3-3 0,-1 0 1 16,-10 4-14-16,-14 5 0 16,-3 7-2 46,-4-7 1-62</inkml:trace>
  <inkml:trace contextRef="#ctx0" brushRef="#br0" timeOffset="182261.75">12654 2753 42 0,'46'6'21'0,"28"41"-8"16,-56-31 22-16,-1 3-35 16,-3 9 1-16,-10 6-6 15,-15 7 1-15,-10 9 3 16,-14 0 1-16,-7-6-9 0,-8-9 1 16,-3-16-5-16,4-19 0 15</inkml:trace>
  <inkml:trace contextRef="#ctx0" brushRef="#br0" timeOffset="182815.66">13554 2358 37 0,'10'44'18'0,"8"43"-15"0,-7-65 28 15,-1 10-25-15,4 5 1 16,4-2 0-16,3-1 0 16,0 4-10-16,0-4 1 15,-3-2 6-15,0-1 1 16,3-18-3-16,0-7 0 16,4-15-1-16,3-1 1 0,0-31-2 15,7-6 1-15,4-25-1 16,-4 13 1-16,-3 2-5 15,0 13 0-15,0 7-12 16,-4 12 1-16</inkml:trace>
  <inkml:trace contextRef="#ctx0" brushRef="#br0" timeOffset="183161.03">14337 2627 41 0,'-4'-9'20'0,"-31"6"-21"16,21 3 23-16,-7 0-22 15,-7 3 1-15,-1 3-1 0,5-3 0 16,-1 13 0-16,4 3 0 15,3 0 0-15,4 0 1 16,3 6-1-16,8 0 1 16,-1-3-1-16,8 0 1 15,10-13-1-15,14-9 1 16,4-9-1-16,0-1 1 16,-4-5-1-16,0 11 1 15,-7-2-7-15,-3-13 1 16,-7-12-5-16,3 0 0 15</inkml:trace>
  <inkml:trace contextRef="#ctx0" brushRef="#br0" timeOffset="183434.4">14450 1912 41 0,'3'51'20'0,"-13"40"-21"15,10-76 33-15,0 17-32 16,0 18 0-16,-4 6 4 16,4 13 1-16,0 13-8 15,4 9 1-15,3-32 2 0,0-5 0 16,0-20-6-16,3-6 0 15,5-6-7-15,-5-19 0 16</inkml:trace>
  <inkml:trace contextRef="#ctx0" brushRef="#br0" timeOffset="183671.63">14637 2449 36 0,'7'40'18'0,"3"33"-17"0,-6-55 27 0,3 11-28 16,-3-11 0-16,6 4 0 16,1 7 1-1,-1-7-2-15,1-7 1 0,-1-9 0 16,5-2 1-16,-1-8-1 16,0-17 1-16,0-1-1 15,-4-22 0-15,5 3-4 16,-5 0 1-16,1 0-7 15,-1-3 0-15</inkml:trace>
  <inkml:trace contextRef="#ctx0" brushRef="#br0" timeOffset="184372.81">14930 2467 37 0,'10'60'18'0,"-3"-13"-16"0,-3-37 28 15,-4-4-31 1,0-3 1-16,0 0 0 0,0-3 0 16,3-6 0-16,1 0 0 15,-1-7 0-15,4-6 0 16,0 3 0-16,0 1 0 16,4 2 0-16,-4-6 0 15,4 10 0-15,-1 3 0 16,1-4 0-16,-1 4 0 15,1 12 0-15,0-3 0 16,-1 10 0-16,-3 0 1 0,0 2-2 16,-3-2 1-16,3 6 0 15,-4-4 0-15,1 1-1 16,-1-13 0-16,1 7 0 16,3-7 1-16,0-3-1 15,0-3 1-15,0-1-1 16,0-5 1-16,0 0 0 15,4 9 0-15,0 0 0 16,-1 3 1-16,1 3-1 16,-1-3 0-16,1 7 1 15,-1 2 0 48,1 7-1-63,-4-10 1 0,4 1-1 0,-1-1 0 15,4 0 0-15,0-2 1 0,4-4-1 0,7-3 1 0,-1-3 0 16,5 3 0-16,-1 0 0 0,4-7 0 0,-4 4-1 0,-3-3 1 16,-1-3-1-16,-3-1 0 15,1-9 0-15,-5-12 0 16,-3 3-1-16,-3-7 1 16,-4 13-1-16,-7-3 1 15,-7 7-1-15,-4 18 1 16,-3 3-1-16,0 19 1 15,0 6-1-15,3 13 1 0,4 6 0 16,4-19 0-16,3 0-1 16,3-3 0-16,4 3-4 15,4-15 1-15,3-1-6 16,0-18 0-16</inkml:trace>
  <inkml:trace contextRef="#ctx0" brushRef="#br0" timeOffset="184631.84">15967 2333 24 0,'10'6'12'0,"-10"19"1"15,0-22 14 1,-17 16-28 0,-8-3 1-16,-7-4-1 15,8 10 1-15,-15 13 2 16,25-17-2-1,3 4 1-15,8 0 1 0,6 7 0 16,8-7 0-16,3 3 0 16,3 0-1-16,-3-7 0 15,-3-2-1-15,-11 3 1 16,-7 3-5-16,-11 3 0 16,-3 0-7-16,-7-19 0 15</inkml:trace>
  <inkml:trace contextRef="#ctx0" brushRef="#br0" timeOffset="185157.64">16863 2107 39 0,'0'75'19'0,"-7"-12"-14"0,3-38 30 15,1 19-33-15,-1 15 1 16,4 7-1-16,0 3 1 15,0-15-4-15,4-1 0 16,3-16 1-16,0-2 0 16,0-19-4-16,0-10 0 15,0 0-4-15,-11-12 1 0,-3-7-2 16,-3-5 0-16,-1-11 1 16,-3 7 0-16,4-6 0 15,-1 3 0-15,4 6 2 16,3 7 1-16</inkml:trace>
  <inkml:trace contextRef="#ctx0" brushRef="#br0" timeOffset="185354.52">16877 2605 26 0,'25'38'13'0,"24"-29"-9"0,-35-5 27 0,7 2-29 16,0 0 0-16,8-6 1 16,2 10 1-16,1-7-4 15,0 3 0-15,-4 3 3 16,-3 1 1-16,-8-1-1 0,-2-3 0 15,-15 13-2-15,-11 3 0 16,-14 10-1-16,-10-7 0 16,-11 3-6-16,-3-6 1 15,6-6-8-15,5-1 0 16</inkml:trace>
  <inkml:trace contextRef="#ctx0" brushRef="#br0" timeOffset="185611.21">17533 2696 36 0,'-35'38'18'0,"-15"34"-15"0,40-47 27 0,-11 16-30 15,-4 15 0-15,0 7 0 16,4 0 1-16,0-7-2 16,3-15 0-16,8-16-8 15,3-15 1-15,0-26-3 16,7-12 0-16</inkml:trace>
  <inkml:trace contextRef="#ctx0" brushRef="#br0" timeOffset="185763.13">17184 2530 46 0,'7'35'23'0,"35"52"-27"0,-28-71 46 16,7 19-42-16,4 5 0 15,-7 1-1-15,-1-13 1 16,1-2-11-16,-4-8 1 16,0-8-3-1,0-20 0-15</inkml:trace>
  <inkml:trace contextRef="#ctx0" brushRef="#br0" timeOffset="186344.29">19170 2195 41 0,'-25'-22'20'0,"-10"44"-13"0,28-10 36 0,0 13-41 15,-4 4 1-15,4 8 1 0,0 13 1 16,4 4-6-16,3-1 0 16,3 0 4-16,4-6 0 15,4-6-2-15,-1-10 0 16,-3-6-1-16,-7-9 1 15,-3 3-2-15,-8-16 1 16,-3-12-1-16,-7-4 0 16,-7-6 0-16,-11 4 1 15,-3 5-1 1,-4 1 1 0,4 3 0-16,-1 12 1 0,4 13-1 15,8 3 1-15,9 9 0 0,8 3 0 0,7 7-1 16,11-6 1-16,10-1 0 15,11 1 0-15,6-10-1 16,5 3 0-16,2-3-5 16,1-6 1-16,-7-7-13 15,7-12 1-15</inkml:trace>
  <inkml:trace contextRef="#ctx0" brushRef="#br0" timeOffset="186542.37">19300 2838 37 0,'0'43'18'0,"-7"-5"-8"0,7-38 17 0,-3 13-27 0,-1-1 1 16,1 1-1-16,-1-4 0 15,1-9-4-15,-1-3 0 16,4-13-8-16,-3-12 1 15</inkml:trace>
  <inkml:trace contextRef="#ctx0" brushRef="#br0" timeOffset="186882.75">19159 2555 25 0,'7'10'12'0,"29"18"-1"0,-26-22 13 0,1 4-23 16,3 5 1-16,4 4-1 15,6-3 1-15,5 3-3 16,2-7 0-16,5-2 1 16,2-7 1-16,1-10-3 15,-4-2 0-15,-3 0-1 16,-4-13 1-16,-6 3-1 16,-5 6 1-16,-3-2-2 15,-7 2 1-15,0 4-5 16,-7-7 1-16</inkml:trace>
  <inkml:trace contextRef="#ctx0" brushRef="#br0" timeOffset="187866.73">19826 2731 48 0,'18'0'24'0,"-15"19"-26"0,-3-29 47 0,-7 13-45 0,-3 4 0 16,-4-4 0-16,-8 3 0 16,-2 4-1-16,-5-1 1 15,1 0-1-15,4 1 1 16,6-1-1-16,0 1 0 16,8-1 0-16,3 4 0 0,10-1 0 15,8 4 1-15,6-7-1 16,8 4 1-16,0 9 0 15,-8-10 0-15,-6 13 0 16,-7 0 0-16,-12-3-1 16,-6 0 1-16,-7 0-4 15,-4-3 0-15,4-3-9 16,0-10 0-16</inkml:trace>
  <inkml:trace contextRef="#ctx0" brushRef="#br0" timeOffset="188254">20281 2703 29 0,'4'-3'14'0,"-8"-1"-6"0,1 4 13 16,-1 7-18-16,-6-4 0 15,-1 6 3-15,-3-3 0 16,0-6-7-16,0 4 1 16,0 2 4-16,-1 6 1 15,-2 10-2-15,-4 10 0 16,-1-1-1-16,1 13 1 15,4 6-2-15,6 10 0 0,11-4 0 16,11-2 1 0,3-4-1-16,10-16 1 15,15-15-2-15,7-6 0 0,0-7-9 16,-7-16 0 31,-7-8-6-47,-4 2 0 0</inkml:trace>
  <inkml:trace contextRef="#ctx0" brushRef="#br0" timeOffset="188980.87">21848 1884 38 0,'14'-6'19'0,"-7"-16"-12"16,-7 16 28-16,-4 6-30 16,-6 0 0-16,-5 6 0 0,-6 22 0 15,-17-3-8 1,-12 19 1-16,-10 10 5 0,-7 27 1 15,-3 19-4-15,3 23 1 16,3 21 0-16,8 16 1 16,17 9-1-16,14-9 1 15,15-16-1-15,10-37 0 16,24-22-1-16,15-23 0 31,17-21-8-31,15-22 1 47,-4-7-9-16,-11-15 0-31</inkml:trace>
  <inkml:trace contextRef="#ctx0" brushRef="#br0" timeOffset="189799.44">22140 2910 42 0,'0'44'21'0,"-3"59"-20"0,6-78 29 0,1 10-30 0,-1 8 1 0,4-8 0 16,1-10 0-16,-1-3 0 0,3-6 0 16,4 3 1-16,4-16 0 15,3-6 0-15,4-7 0 16,-8 1 0-16,5-1 0 16,-5 1-2-16,-3 12 0 15,0 13-1-15,1-4 1 16,-5 4-2-16,1 0 1 15,-1 2 0-15,4-8 0 0,1 2-1 16,6-2 1-16,3-4 1 16,-2-6 0-16,-1-9 1 15,7 2 1 1,0-5 0-16,0-20 0 0,-3-5 0 16,-4-1 1-16,-7-3-2 15,-3 1 0-15,-4-4-8 16,-3 12 0-16,-1-5-8 15,1 5 0-15</inkml:trace>
  <inkml:trace contextRef="#ctx0" brushRef="#br0" timeOffset="190186.58">22973 3070 43 0,'3'9'21'0,"-6"-22"-19"0,-1 10 32 0,-3-3-35 0,-7 3 1 15,-3 3 0-15,-1 0 0 16,-3 3 0-16,-4 6 1 16,0 4 0-16,1 6 0 15,3-4 0-15,3 4 0 16,4 0-1-16,3-10 1 0,8-9-1 15,3 0 1 1,10-6-1-16,4-3 1 0,4-1-1 16,0 7 1-16,-4-6-1 15,0 9 0-15,-4 3 0 16,1 13 1-16,-4 2-1 16,4 8 0-16,-8 2 0 15,1-13 0-15,-1 4-1 16,4 3 1-16,4-9-6 15,3-4 0-15,14-3-8 16,4-9 1-16</inkml:trace>
  <inkml:trace contextRef="#ctx0" brushRef="#br0" timeOffset="190522.98">23442 2803 33 0,'-3'9'16'0,"3"17"-6"0,0-17 20 15,-4 3-30-15,-3 1 0 16,-4 3 0-16,-6-4 1 16,-8 1-1-16,-3 2 0 15,-4 4 0-15,0 0 0 16,4 6 0-16,7 0 0 16,7-6 0-16,7 0 0 15,7 0 0-15,14 0 1 16,7-1-1-16,4 4 1 15,-1-9 0-15,-2 2 0 32,-5-5-1-32,-6 9 0 0,-11 0-1 15,-11-1 1-15,-13 4-6 32,-8-9 1-32,-3 3-7 46,-4-4 0-46</inkml:trace>
  <inkml:trace contextRef="#ctx0" brushRef="#br0" timeOffset="191311.78">23573 2351 46 0,'-11'60'23'0,"-10"37"-29"0,17-65 40 0,-3 15-35 0,-3 9 1 0,-4 7 0 0,3 6 0 16,0 3 0-16,1-9 0 0,3-19 0 0,3-4 0 0,1-18 0 125,6-9 0-125,4-7 0 0,4-15 0 0,-1-1 0 0,5-9 0 0,-5 7 0 0,1-1 0 0,3 13 0 0,0 3 0 0,0 4 0 0,0 5 0 0,0 4 0 0,0 3 0 0,1 0 0 0,-5-4 0 0,1 1-2 0,-1 3 1 203,1-10-5-203,-1 1 0 15,-2-10-6-15,2 0 0 141</inkml:trace>
  <inkml:trace contextRef="#ctx0" brushRef="#br0" timeOffset="191508.69">23837 3098 38 0,'21'44'19'0,"8"-35"-18"0,-19-9 32 0,4 0-33 0,0-9 0 0,1-7 1 0,2 0 0 0,1-6-1 16,-4-12 0-16,-4 6 1 0,-6-1 0 0,-4-2-1 0,0 3 1 0,-4 9-1 0,1 0 1 0,-1 10-1 0,-3 9 0 0,0 9 1 0,4 1 0 0,-1 8 0 0,4 11 0 0,4 11 0 0,-1-2 0 172,4 6-1-172,4-3 1 0,0-1-3 0,3-11 0 0,3-4-6 0,4-19 0 0,-3-12-5 15,10-10 0-15</inkml:trace>
  <inkml:trace contextRef="#ctx0" brushRef="#br0" timeOffset="191686.65">24250 3123 25 0,'0'3'12'0,"-4"-28"-2"0,4 12 16 0,0-9-25 0,0 0 1 0,0-3 2 0,0 7 1 0,0-1-4 0,4 0 0 16,7 0 4-16,3 7 0 0,7-1-1 0,7 4 1 0,4-7-2 0,3 0 0 0,-3 4-3 0,3-7 1 0,0 10-8 0,1-7 0 156,-5 6-8-156,-6-5 1 0</inkml:trace>
  <inkml:trace contextRef="#ctx0" brushRef="#br0" timeOffset="192169.98">24931 2721 42 0,'32'32'21'0,"-25"-32"-21"0,-11-3 32 0,-6 3-33 0,-12 0 1 0,1 9 0 0,-7-6 1 0,0 7-2 0,0 2 1 0,-4 7 0 0,4-3 0 0,3 3 0 0,7-7 1 0,4 4-1 0,11-7 0 0,10 1 1 16,7-1 0-16,7 7-1 16,7 2 1-16,4 8-1 15,-4-8 1 407,-3 1-2-422,-8-3 1 0,-10 3-6 0,-10-7 0 0,-8 4-7 16,-3-4 1-16</inkml:trace>
  <inkml:trace contextRef="#ctx0" brushRef="#br0" timeOffset="192771.16">25100 3258 41 0,'0'34'20'0,"-10"48"-24"0,3-57 34 0,-8-6-31 0,-6 9 1 0,-7-6-17 0,0 0 1 0,0-19 13 0,6-3 1 0</inkml:trace>
  <inkml:trace contextRef="#ctx0" brushRef="#br0" timeOffset="193045.53">25672 3066 44 0,'17'13'22'0,"33"-4"-19"0,-29-9 42 0,7 0-43 0,14 0 1 0,4-9-2 0,0-13 1 0,-4 0-4 0,-10-3 0 0,-11 3 2 0,-10-3 0 0,-8 0-2 16,-10 6 0-16,-7 3 1 0,-3 7 0 0,-8 9 0 0,-3 6 1 0,0 7-1 0,-1 9 1 16,1 6 0 187,3 6 0-203,11 4 0 0,7 9 1 0,14 3-1 0,4-15 1 0,14 2 0 0,10-5 0 0,7-10-4 0,8-3 1 0,-5-19-10 0,-2-19 1 0,3-16-4 0,3-9 1 0</inkml:trace>
  <inkml:trace contextRef="#ctx0" brushRef="#br0" timeOffset="193221.71">26656 1731 52 0,'14'18'26'0,"-3"20"-39"0,-8-32 52 16,-3 23-39-16,-7 5 0 0,-7 10-1 0,-4 19 1 0,-3-1 0 0,-7 20 1 0,-4 28-1 15,-3 12 0-15,0 10-1 16,-1 12 0-16,5-9-2 16,6-19 0-16,0-28-10 15,8-23 0-15</inkml:trace>
  <inkml:trace contextRef="#ctx0" brushRef="#br0" timeOffset="194037.96">26120 2822 41 0,'24'34'20'0,"8"-15"-12"0,-18-16 30 0,18 0-37 0,10 1 0 0,8-4-1 0,10 3 1 0,3 0-8 0,1 0 0 15,-11-3-6-15,-11-6 0 16</inkml:trace>
  <inkml:trace contextRef="#ctx0" brushRef="#br0" timeOffset="194151.42">26938 2762 28 0,'7'-3'14'0,"-7"-25"-2"0,0 28 15 0,0-6-26 0,-3 6 0 0,-8 6 1 0,-7-6 0 0,-6 9-3 0,-4-9 1 0,3 10 1 0,0 9 1 0,0 9 0 0,1 0 0 0,6 13 0 0,8 12 1 0,10 0 0 0,3 10 0 0,46-6-2 0,11-17 1 0,4-30-9 0,-4-10 1 15,-11-10-7-15,-10-15 0 0</inkml:trace>
  <inkml:trace contextRef="#ctx0" brushRef="#br0" timeOffset="194261.34">27192 1602 48 0,'18'31'24'0,"42"104"-21"0,-43-78 40 0,19 21-42 0,13 19 1 0,11 29-1 0,7 18 1 0,-14 32-3 0,-21 12 0 0,-22 6 1 0,-27-6 0 0,-26-18-9 0,-13-7 0 0,-25-29-6 0,10-21 0 0</inkml:trace>
  <inkml:trace contextRef="#ctx0" brushRef="#br0" timeOffset="197686.68">28332 3681 13 0,'-4'3'6'0,"8"16"3"0,-4-16 7 0,0 0-13 16,0 0 0-16,0 1 3 16,3 2 0-16,-3-6-7 15,7 0 1-15,0 0 5 16,4 0 0-16,-1 0 0 16,8-10 0-16,7 1 0 15,14 0 0-15,13-1 0 16,15-6 0 109,18-9 0-125,25-3 1 0,24 0-2 0,17-13 0 0,26-6-2 15,17-6 1-15,7-19-3 0,-4-4 1 0,-3-5-1 0,-21 15 1 0,-28 3-2 0,-22 10 1 16,-13 3-3-16,-26 3 1 0,-17 12-9 0,-14 4 1 16,-21 6-6-16,-7 3 1 15</inkml:trace>
  <inkml:trace contextRef="#ctx0" brushRef="#br0" timeOffset="198792">28155 3803 19 0,'4'16'9'0,"17"15"2"0,-11-24 5 0,8-7-12 16,10 9 1-16,8 7 4 15,20 12 1-15,25-3-12 16,36 13 0-16,17 15 7 16,24 0 1-1,15 1-3-15,11 8 0 16,10-5-2-16,-11 2 0 0,-10 4-1 16,0-16 0-16,-7 6-1 0,-36-2 0 15,-17-4-5 1,-25 0 0-16,-14-3-7 0,-24-4 1 15</inkml:trace>
  <inkml:trace contextRef="#ctx0" brushRef="#br0" timeOffset="199542.74">30663 2913 31 0,'-7'0'15'0,"14"-3"-11"0,-7 6 22 0,0-3-24 15,-3 9 0-15,-1 4 2 16,-3 15 1-16,0 6-5 16,0 13 0-16,4 10 4 15,-1 24 1-15,-3 23-2 16,4 21 0-16,-1 26-1 16,1 9 0-16,3 3-1 15,0-13 0-15,0-18-4 16,0-22 1-16,3-22-12 0,4-35 1 15</inkml:trace>
  <inkml:trace contextRef="#ctx0" brushRef="#br0" timeOffset="200803.8">28219 3659 18 0,'7'0'9'0,"14"0"1"16,-14 0-2-16,0-9-7 16,4 2 1-16,-1 1 1 15,4-3 0-15,0-4-2 0,4-2 0 16,-4-4 3-16,7 0 1 15,11 3-1-15,7-6 0 16,10-3 1-16,11-16 0 16,14 4-1-16,0-7 0 31,11-3 0-31,10-6 0 0,11-1-1 16,4 4 1-16,-19 3-3 15,-3 9 1-15,-3 1-2 0,-7 2 0 0,-4-6-7 16,-11-2 1-1,-6 5-8-15,-11 0 0 16</inkml:trace>
  <inkml:trace contextRef="#ctx0" brushRef="#br0" timeOffset="201898.69">29556 2784 21 0,'7'3'10'0,"14"13"0"16,-14-13 6-16,4 3-12 15,3 1 0-15,3-1 3 0,5 7 1 16,9-4-9-16,15-6 1 16,14 3 6-16,7 4 0 15,25-7-2-15,24 3 1 16,4-6-3-16,0-3 1 16,-7 0-8-16,-14 3 1 15,-25 0-10-15,-18 0 1 16</inkml:trace>
  <inkml:trace contextRef="#ctx0" brushRef="#br0" timeOffset="203144.48">29616 2935 28 0,'-4'9'14'0,"4"1"-6"0,0-10 15 16,0 0-23-16,-3 9 1 16,-1 10-1-16,1 0 1 15,-4 6-2-15,3-7 1 0,0 4 0 16,1 4 0-16,-1-8-4 16,1 7 0-16,3 0-5 15,0-9 0-15</inkml:trace>
  <inkml:trace contextRef="#ctx0" brushRef="#br0" timeOffset="203387.63">29700 3383 26 0,'4'22'13'0,"-1"-6"-14"16,-3-10 19-16,0-3-18 0,0 7 0 16,0 2-1-1,-3-6 1-15,-1 7-1 0,1-1 1 16,-4 4-6 0,3-6 1-16,1-7-2 0,-4 0 1 15</inkml:trace>
  <inkml:trace contextRef="#ctx0" brushRef="#br0" timeOffset="203629.59">29623 3716 27 0,'0'25'13'0,"14"-10"-18"0,-11-5 25 0,-3 2-21 16,4 4 1-16,-1-4-3 15,-3-2 1-15,0 2-3 16,0-2 1-16,-3-10-3 16,-4 9 1-16</inkml:trace>
  <inkml:trace contextRef="#ctx0" brushRef="#br0" timeOffset="203811.49">29623 3954 16 0,'7'34'8'0,"-18"-2"-7"0,11-26 14 16,0-6-20-16,0 3 1 15,0 0-6-15,0-3 1 16</inkml:trace>
  <inkml:trace contextRef="#ctx0" brushRef="#br0" timeOffset="204378.66">29591 3979 29 0,'0'19'14'0,"11"0"-9"0,-8-19 28 0,4 3-31 15,4 3 0 1,3 0 2-16,0-3 0 0,4 1-6 15,3-1 1-15,7 6 3 16,7 4 0-16,11 5-2 16,0-2 1-16,-7 0-5 15,-4-4 1-15,0-2-6 16,-3-4 0-16,-7-3-3 16,0-6 1-16</inkml:trace>
  <inkml:trace contextRef="#ctx0" brushRef="#br0" timeOffset="204665.2">30325 4393 29 0,'14'19'14'0,"7"-22"-16"0,-14 3 24 15,0 0-23-15,0-4 0 16,0 1 0-16,0 0 0 0,0 3 1 16,4 0 1-16,0-3-3 15,-1 0 0-15,4 3-5 16,0 0 0-16</inkml:trace>
  <inkml:trace contextRef="#ctx0" brushRef="#br0" timeOffset="204812.94">30734 4484 19 0,'11'19'9'0,"-8"-1"-9"0,-3-18 11 0,-3 0-21 0,-4-6 1 0</inkml:trace>
  <inkml:trace contextRef="#ctx0" brushRef="#br0" timeOffset="205508.25">28374 3766 24 0,'0'19'12'0,"3"-35"-13"0,-3 16 24 0,0 0-23 15,4 0 0-15,0 0 1 16,-1 6 0-16,4-12-1 16,0 12 1-16,7-3 0 15,0 7 1-15,4-1-2 16,10 0 0-16,0 4-8 16,4-7 0-16</inkml:trace>
  <inkml:trace contextRef="#ctx0" brushRef="#br0" timeOffset="205773.3">29076 3857 17 0,'7'9'8'0,"0"0"-2"0,-7-9 6 0,7-3-12 0,0 3 0 16,0 0-1-16,0-3 1 15,0 6-1-15,0-3 0 16,0 0-2-16,1 0 1 16,-1 3-3-16,-4-3 0 15</inkml:trace>
  <inkml:trace contextRef="#ctx0" brushRef="#br0" timeOffset="205981.37">29485 3922 13 0,'7'16'6'0,"0"0"2"16,-7-16 9-16,7 0-16 16,0 0 0-16,0 0-1 15,-7 0 0-15,8-6-6 16,-8-4 1-16</inkml:trace>
  <inkml:trace contextRef="#ctx0" brushRef="#br0" timeOffset="-213702.25">1997 2489 19 0,'17'29'9'15,"1"5"-4"-15,-14-31 9 0,6 7-12 16,8-1 1-16,-8-3 3 15,8 1 0-15,-7-4-7 16,-1-6 0-16,4-10 3 16,4-9 1-16,0-19-3 15,-8 1 1-15,4-11-1 16,0 4 0-16,-3-6-1 16,0 0 1-16,-1 3 0 15,-6 6 0-15,3 0 1 16,-7 6 0-16,0 1-2 15,0 2 0-15,0 7-1 16,0 9 1-16,0-3-1 16,0 10 1-16,0 5-1 0,0 14 1 15,0-4-1-15,0 12 1 16,0 4 0-16,0 16 0 16,0 2 0-16,3 23 0 15,4-7 0-15,11 10 1 16,-4 0 0-16,7 2 1 15,4-2-1-15,7-6 1 16,-4-10 0-16,-3-10 0 16,-8-12-1-16,1-12 1 15,-4-1-1-15,-3-12 0 16,3 0 0-16,-11 0 0 16,-3 0-1-16,-3 0 0 0,-4 0 0 15,-15 4 0-15,-9 2 0 16,-19 3 0-16,1 1 0 15,-11-10 1-15,0 0 0 16,3 0 0-16,5 3 0 16,2 3 0-16,4-3 0 15,4 0 0-15,10 4 0 16,-3-1 0-16,10 0 0 16,1 4 0-16,9-1-1 15,5-6 1-15,3 3-3 16,7-2 0-16,0-4-1 15,10-10 1 1,29-21 3 0,-11 9 0-16,43-28 0 15,0-4 1-15,10-12 2 0,3 10 1 16,-13-22-1-16,-8 12 0 16,8 3-3-16,-4 3 0 15,-7 13 0-15,-18 4 0 16,-3 14 0-16,-11 7 0 15,-10 13 0-15,-15 15 1 16,-13 10 0-16,-11 15 1 16,-7 10 1-16,-11 12 0 15,-21 10 0-15,-14 19 0 16,-15-1 0-16,8 16 0 0,-3 4-4 16,3-4 1-1,-1 0-9-15,1-9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18:57:34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1076 5760,'0'0'37,"0"1"0,0-1 0,0 0 0,0 0 0,0 0 0,0 1 0,0-1 0,0 0 0,0 0 0,0 1 0,0-1 0,0 0 0,0 0 0,0 0 0,0 1 0,0-1 0,0 0 0,1 0 0,-1 0 0,0 1 0,0-1 0,0 0 0,0 0 0,0 0 0,0 0 0,1 1 0,-1-1 0,0 0 0,0 0 0,0 0 0,0 0 0,1 0 0,-1 0 0,0 1 0,0-1 1,0 0-1,1 0 0,-1 0 0,0 0 0,0 0 0,1 0 0,-1 0 0,0 0 0,0 0 0,0 0 0,1 0 0,-1 0 0,0 0 0,0 0 0,0 0 0,1 0 0,-1 0 0,0-1 0,0 1 0,0 0 0,1 0 0,-1 0 0,0 0 0,0 0 0,0 0 0,1-1-37,8-18 3095,4-36 1280,-2-69-3229,-5-26-1146,-1 9 155,-3 95 23,5-72 275,8-22-453,-10 104 37,2 1 0,1 0 0,2 0 0,2 1 0,1 1 0,2-2-37,-13 30 2,1 1 0,-1-1 1,1 1-1,0-1 0,0 1 0,0 0 0,1 1 1,1-3-3,-4 5-10,-1 1 1,1 0-1,-1-1 1,1 1-1,-1 0 1,1-1-1,-1 1 1,1 0-1,0 0 1,-1-1-1,1 1 1,-1 0-1,1 0 1,-1 0-1,1 0 1,0 0-1,-1 0 1,1 0-1,-1 0 1,1 0-1,-1 0 1,1 0-1,0 1 1,-1-1-1,1 0 1,0 0 9,0 1-35,0 0 1,0 0-1,0 1 1,0-1-1,0 0 1,0 0-1,0 1 1,-1-1-1,1 0 1,0 1-1,-1-1 1,1 1-1,-1-1 1,1 1-1,-1 0 35,2 4-333,0 0 0,-1 0 0,0 0 0,-1 0 0,1 0 0,-1 0 0,0 1 0,0-1-1,-1 0 1,0 0 0,0 0 0,0 0 0,-2 2 333,-13 26-2197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18:57:34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5120,'8'25'2560,"13"-2"-1152,-8-23 3584,5 0-4736,4-5 128,-1 2-128,5-1 128,-8-1-640,3-1 128,1 1-128,-1 10 128,0-10-1024,2 2 128,-7-1-896,-2-4 128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18:57:34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221 266 7040,'8'31'3456,"-3"30"-4352,-5-50 6400,0 6-5504,0-6 128,0-3-512,0-5 128,5-11-512,-5-6 0,-5-9-1152,0 6 128</inkml:trace>
  <inkml:trace contextRef="#ctx0" brushRef="#br0" timeOffset="1">0 7 4352,'0'-6'2176,"31"29"-1920,-23-12 2816,10 4-3072,4 1 128,-1-4-256,5 3 0,4 1-512,1-5 0,-2 4-640,2-3 128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18:57:35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5376,'0'4'245,"1"0"0,0-1 1,0 1-1,0 0 0,1-1 1,-1 1-1,1-1 0,0 0 1,0 1-1,0-1 0,0 0 1,1 0-1,-1 0 0,1-1 1,0 1-1,0 0-245,-2-2 292,1 0 1,0 1-1,-1-1 0,1 0 0,-1 0 0,1 0 1,0-1-1,0 1 0,0 0 0,-1-1 1,1 1-1,0-1 0,0 1 0,0-1 0,2 0-292,-2 0 60,1 0 0,-1-1 0,0 1 0,1 0 0,-1-1 0,1 0 0,-1 0 0,0 0 0,0 0 0,1 0 0,-1 0-60,2-2-88,0 0-1,0 0 1,0 0 0,0 0-1,-1-1 1,0 1 0,1-1 0,-1 0-1,-1 0 1,3-4 88,2-8-242,10-16-375,-16 30 565,0 0 1,0 1-1,0 0 0,0-1 1,0 1-1,0 0 1,0 0-1,1-1 0,-1 1 1,0 0-1,1 0 0,-1 0 1,1 1-1,0-1 0,-1 0 1,2 0 51,-2 1-17,0 0 0,0 0 0,0 0 1,0 0-1,0 0 0,0 0 0,0 1 1,0-1-1,0 0 0,0 0 0,0 1 0,0-1 1,0 1-1,0-1 0,0 1 0,0-1 1,-1 1-1,1 0 0,0-1 0,0 1 1,-1 0-1,1 0 0,0 0 17,15 23-21,-5-8-148,6 2-1815,-14-13 576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18:57:35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3968,'3'5'223,"20"21"980,-21-24-1058,0-1 0,-1 0 0,1 0 1,0 0-1,0 0 0,0-1 1,0 1-1,0 0 0,0-1 1,0 1-1,0-1 0,0 0 1,0 0-1,0 0 0,0 0-145,-1 0 155,-1 1-1,1-1 1,0 0 0,-1 0-1,1 0 1,-1 0 0,1 1 0,0-1-1,-1 0 1,1 0 0,-1 1-1,1-1 1,-1 0 0,1 1-1,-1-1 1,1 1 0,-1-1-1,0 1 1,1-1 0,0 1-155,8 21 492,-6-14-195,3 9 65,0 1 1,-2-1-1,0 1 0,-1 0 1,0 14-363,0-7 619,1 1 0,2 5-619,0-18-413,-3-24-1234,-4-26-901,-4 3 735,-2-4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18:57:35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30 626 3840,'-4'-13'604,"0"-2"-110,0-1 0,0 0-1,2-1 1,-1-13-494,7-13 3415,1 27-3276,1 1-1,0-1 0,1 1 0,1 0 1,1 0-1,0 1 0,0 0 0,12-12-138,-4 5-155,-2-2 0,0 0-1,1-4 156,73-170-981,-87 192 950,1 0-1,0 0 1,-1 0-1,2 0 1,2-3 31,-5 7-3,-1 1 0,0 0 0,1-1 0,-1 1 0,0-1 0,1 1 0,-1 0 0,1-1 0,-1 1 0,1 0 0,-1-1 0,1 1 0,-1 0 0,1 0 0,-1 0 0,1 0 0,-1-1 0,1 1 0,-1 0 1,1 0-1,-1 0 0,1 0 0,0 0 3,-1 1-4,1-1 1,0 1 0,-1-1-1,1 1 1,-1-1 0,1 1-1,-1 0 1,1-1 0,-1 1-1,1 0 1,-1-1 0,0 1-1,1 0 1,-1-1 0,0 1-1,1 0 1,-1 0 0,0-1-1,0 1 1,0 0 0,0 0-1,0 0 4,3 26-69,-1 1-1,-1 0 0,-2 0 0,-4 25 70,1 3-62,1 63 139,5 0 0,5-1-1,5 1 1,5-1 0,9 13-77,-25-126-121,4 16-78,-5-21 148,0 1 0,0-1 1,1 1-1,-1-1 0,0 1 1,0 0-1,0-1 1,1 1-1,-1-1 0,0 1 1,1-1-1,-1 0 0,0 1 1,1-1-1,-1 1 0,1-1 1,-1 1-1,1-1 0,-1 0 1,1 0-1,-1 1 0,1-1 1,-1 0-1,1 1 51,-1-3-153,0 1-1,1 0 0,-1 0 1,0 0-1,-1 0 1,1 0-1,0-1 0,0 1 1,0 0-1,-1 0 1,1 0-1,0 0 0,-1 0 1,1 0-1,-1-1 154,-11-3-1173</inkml:trace>
  <inkml:trace contextRef="#ctx0" brushRef="#br0" timeOffset="1">3 768 3968,'-3'20'1920,"33"-24"-1920,-22 4 4096,10 4-3712,8 7 0,3 1 0,7-4 128,2-2-768,6 7 0,4-6 128,7-7 128,-7-3-1408,-4-1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18:57:36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9 185 5376,'1'4'599,"7"13"763,-2-16-137,2-9 1455,8-17-2013,-12 20-680,-1 0 1,1-1 0,-1 1 0,0-1 0,-1 0 0,1 0 0,-1 0 0,0 0 0,0 0 0,-1-1 0,0 1 12,0 0-19,-1 0 1,0-1 0,0 1-1,0 0 1,-1 0 0,0 0 0,0-1-1,-1 1 1,1 0 0,-1 0 0,-1 1-1,1-1 1,-1 0 0,-3-4 18,6 10-4,-1-1 1,1 0 0,-1 1-1,0-1 1,1 0 0,-1 1-1,0-1 1,0 1-1,1-1 1,-1 1 0,0-1-1,0 1 1,0 0 0,0-1-1,0 1 1,1 0 0,-1 0-1,0-1 1,0 1 0,0 0-1,0 0 1,0 0-1,0 0 1,0 0 0,0 1-1,0-1 1,0 0 0,0 0-1,1 0 1,-1 1 0,0-1-1,0 1 1,0-1 0,0 1-1,1-1 1,-1 1 0,0-1-1,0 1 1,1-1-1,-1 1 1,0 0 0,1 0-1,-1-1 1,1 1 3,-3 2 12,1 0 1,0 0-1,0-1 0,0 1 1,0 0-1,1 0 0,-1 1 0,1-1 1,0 0-1,0 0 0,0 1 1,0 0-13,1 10 62,0 0 0,1 0-1,1 0 1,0 0 0,1 0 0,1 2-62,2 13 34,-5-23-35,1-1 0,0 1 0,0-1 0,0 0 0,0 0 0,1 0 0,0 0 1,0 0-1,0-1 0,1 1 0,-1-1 0,1 0 0,0 0 0,1 0 0,-1-1 0,1 1 0,-1-1 0,1 0 0,2 1 1,3 1-306,1-1 0,-1 1 0,1-2 0,0 1-1,0-1 1,0-1 0,0 0 0,0-1 0,4 0 306,16-2-1451,0-9 22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18:57:36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6528,'8'11'3200,"2"12"-4096,-10-19 6656,0 4-5760,0 0 0,-5-5-512,0 9 0,-8-1-1152,-8 1 128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1T18:58:51.3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12993 5105 8 0,'-11'-19'4'0,"15"3"-1"0,-8 10 4 16,-3-7-8-16,-3 4 1 16,-5 0-1-16,-6-1 1 15,-7 4 0-15,0-4 0 16,-4 4-1-16,-3 3 1 16,3 3 0-1,4 0 0-15,0 3 0 0,-1 3 0 0,1-2 0 16,0 2 0-1,0 0 1-15,0 4 0 16,-1 2 0-16,5 4 1 0,2-4-2 16,1 4 1-16,0-3-1 15,0 2 1-15,0 1-2 16,-4 9 1-16,4-6-1 16,3 3 0-16,1-7 0 15,-1 4 1-15,0-3-1 16,1-4 1-16,3 1-1 15,0 6 1-15,-1-10 0 16,5 4 1-16,-1-1-1 16,4 1 0-16,0 3 0 15,0-4 0-15,0 4-1 16,3-1 1-16,1 4-3 16,-1 3 1-16</inkml:trace>
  <inkml:trace contextRef="#ctx0" brushRef="#br0" timeOffset="857.11">12400 6049 2 0,'11'18'1'0,"13"11"1"0,-13-29-1 16,3 3-1-16,4 3 1 0,3 3-1 15,4-5 0-15,3 5 0 16,-3-3 0-16,-1 4 0 16,4-4 1-16,1 0-1 15,2 0 0-15,1 1 1 16,0-1 1-16,0 3 0 16,-1-2 0-16,-2-1 0 15,-1 0 0-15,-3-3 1 16,-4-3 1-16,0-6-1 15,0-3 0-15,0-4 0 16,4-3 1-16,-4 4-1 16,4-4 1-16,-4-9-1 15,4-3 0-15,-1-3-2 16,-6-4 1-16,-4-9-1 16,-3-9 0-16,-1 3 0 15,-3-7 0-15,0 1-1 16,-3-4 1-16,-4-12-1 15,-4 3 0-15,-6-3-1 0,-1 0 1 16,-3 0 0-16,-4 6 0 16,-3 6-1-16,4 10 1 15,-5 0-1-15,5 3 1 16,-1 3 0-16,1 6 0 16,-5 10-1-16,-2-6 1 15,-8 5 0-15,-10 8 0 16,-1 5-1-16,-3 3 0 15,-3 10-2-15,-4 3 1 0,4 3-1 16,-1 4 0 0,4 5 0-16,1 7 0 0,-5 3 1 15,1-6 0-15,-4 2 1 16,4 4 1-16,3 3 0 16,-4 10 0-16,1-4 0 15,3 10 0-15,4-6 0 16,3 5 0-16,7 1 0 15,4-3 0-15,7 2-1 16,3 4 0-16,4 3 0 16,3 0 1-16,8 7-1 15,3-4 0-15,3 6-1 16,4 7 1-16,4-3 1 16,0-7 0-16,6 0 0 15,12 4 0-15,-1-10 1 16,3 3 0-16,5 0 0 15,6-3 1-15,4-6-1 16,3-3 1-16,1-4-1 16,6-3 0-16,4-6-2 0,4-3 1 15,-1-6-4-15,1-10 0 16</inkml:trace>
  <inkml:trace contextRef="#ctx0" brushRef="#br0" timeOffset="3136.84">11356 11982 29 0,'7'0'14'0,"11"6"-8"16,-11-6 14-16,7-3-20 15,10 3 1-15,5 0 0 16,10-3 1-16,13-4-2 16,12 4 0-16,6 0 2 15,26-3 0-15,13-1 0 16,22-2 1-16,17 3-1 15,25-4 1-15,7 4 0 16,17-13 1-16,1 7-1 16,20-1 0-16,8 4-2 15,0 2 1-15,0 7-4 0,-11 7 1 16,-10 2-6-16,3 1 0 16,-25 8-6-16,8 7 0 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1T18:58:57.8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3002 15001 13 0,'7'0'6'0,"7"0"5"16,-7 0 7-16,-3 0-16 0,3 3 0 16,0 1 1-16,4 2 1 31,-11 6-6-31,3 4 1 0,4 0 3 15,-7 3 0-15,11 2-2 16,-11-5 1-16,10 0 1 16,-6-4 1-16,3-2-1 15,4-4 1-15,6-9 0 16,-3-16 0-16,14-12 0 16,4-23 0-16,7-15-4 15,10-12 0-15,11-26-9 16,0-9 1-16,-10-15-2 15,-1-4 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1T14:08:22.079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0-01T14:08:42.312"/>
    </inkml:context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17466 2223 45 0,'4'0'22'0,"17"-10"-10"0,-21 10 23 15,7 0-33-15,-7 0 1 0,0 0 1 16,-7-6 0-16,-11 3-6 15,-7 12 1-15,-17 10 3 16,-11 10 0-16,-7 11-3 16,-7 20 1-16,-3 18-1 15,-1 16 1-15,8 25 0 16,6 32 1-16,4 0 0 16,14 2 0-16,15-18 1 15,13-13 1-15,11-6-2 16,18-34 1-16,10-19-7 15,11-29 1-15,7-15-13 16,-1-19 0-16</inkml:trace>
  <inkml:trace contextRef="#ctx0" brushRef="#br0" timeOffset="497.09">17445 3167 49 0,'-7'28'24'0,"-14"25"-17"0,14-40 33 0,0 12-40 0,3 0 1 0,0 3-1 0,1 0 1 0,-1-2-4 0,1-14 0 0,3-3-5 0,0-9 1 15,7-9-9-15,0-13 1 16</inkml:trace>
  <inkml:trace contextRef="#ctx0" brushRef="#br0" timeOffset="676.6">17371 2866 41 0,'0'15'20'0,"10"4"-14"0,-6-16 31 0,3 4-37 16,0-4 1 0,0 3-2-16,4-3 1 0,10 7-5 15,0-1 1-15,7 4-9 16,-3-1 1 0</inkml:trace>
  <inkml:trace contextRef="#ctx0" brushRef="#br0" timeOffset="1329.71">17639 3364 36 0,'3'10'18'0,"8"-17"-19"16,-4 4 24-16,0-6-23 15,4 0 0-15,-1 2 0 16,1-2 0-16,-1-7 0 15,5-3 0-15,-1 1 0 0,0-8 1 16,0 8-2-16,-4 2 1 16,5 7-1-16,-1 5 0 15,0 4-1-15,0 4 1 16,0 5-1-16,0 3 1 16,0-2 0-16,-3-1 0 15,-1 4 0-15,1 3 1 16,0-1 0-16,-4 4 0 15,3 3-1-15,-6 0 1 0,3-3 0 16,-4 0 0-16,4-13 1 16,4-3 1-16,7-9 0 15,3-7 0-15,7-3 1 16,4-12 1-16,3-9-1 16,4-7 0-16,3-10-2 15,1-8 1-15,-5-7-1 16,-2-7 0-16,-12-18-2 15,-3-6 0-15,-6 0 0 16,-8-10 1-16,-7 19 0 16,-4 3 0-16,-3 4-1 15,0 15 1-15,0 21-1 16,-4 14 0-16,1 18-1 16,-1 23 0-16,-3 2 0 15,0 19 0-15,-4 16 1 16,1 16 0-16,-1 31 1 15,0 9 0-15,8 3 2 0,3 7 0 16,0-13-1-16,7-21 1 16,0-17-2-16,3-9 0 15,1-12-3-15,-1-22 0 16,-3-4-8-16,-3-9 1 16</inkml:trace>
  <inkml:trace contextRef="#ctx0" brushRef="#br0" timeOffset="1511.02">17875 2938 59 0,'-3'28'29'0,"20"-12"-37"0,-6-16 58 0,10 0-50 0,18-7 0 0,7-2-1 0,10 6 1 0,4-6-4 0,-3 2 0 0,-4 4-8 15,-11 13 0-15,-14-10-5 16,-10 0 1-16</inkml:trace>
  <inkml:trace contextRef="#ctx0" brushRef="#br0" timeOffset="1762.4">18457 3170 38 0,'0'38'19'0,"-3"12"-15"15,3-38 32-15,0-2-34 0,0-1 1 16,3-6 3-16,1 0 0 16,-1 0-7-16,4-3 1 15,8-6 5-15,-1-3 0 16,0-13-2-16,0 3 1 15,0-3-6-15,4 0 0 0,-1-3-14 16,-6 3 0 0</inkml:trace>
  <inkml:trace contextRef="#ctx0" brushRef="#br0" timeOffset="2014.66">18764 3239 42 0,'-10'28'21'0,"6"-18"-20"0,4-7 23 0,0 0-25 16,-3-3 1-16,3-3-2 15,0-10 1-15,0-6 0 16,3-3 0-16,1 0-4 15,-1-3 1-15,1-3-4 16,-4-3 0-16,0 3-2 0,0-4 0 16</inkml:trace>
  <inkml:trace contextRef="#ctx0" brushRef="#br0" timeOffset="2167">18747 2859 23 0,'0'-21'11'0,"17"-11"-9"0,-10 20 19 16,4 2-19-16,-1 1 1 15,5-7 0-15,2-3 0 16,1 0-5-16,3-6 1 16,4-9-1-16,3 6 0 0,4-7-7 15,-4-9 1-15</inkml:trace>
  <inkml:trace contextRef="#ctx0" brushRef="#br0" timeOffset="2403.67">19181 1981 19 0,'-4'-34'9'0,"8"25"6"0,-4 12 11 0,-4 9-25 0,0 16 1 0,1 7 0 0,-4 6 0 0,-4 21-3 0,-3 14 0 0,0 96 4 15,4-12 1-15,-1-28-1 16,4-13 0-16,3-25-1 15,1-22 1-15,-1-19-5 16,1-15 1-16,-4-22-9 0,-4-4 0 16,1-12-2-16,-5-15 0 15</inkml:trace>
  <inkml:trace contextRef="#ctx0" brushRef="#br0" timeOffset="2656.74">18909 2856 34 0,'21'19'17'0,"25"19"-14"0,-32-32 33 0,0-6-34 0,0 9 0 0,7-9 2 0,1 0 0 0,2 0-6 0,5 0 0 0,-1 0-3 0,-4 0 1 0,-2 0-8 0,-5 0 0 0</inkml:trace>
  <inkml:trace contextRef="#ctx0" brushRef="#br0" timeOffset="2768.45">19276 2957 35 0,'3'37'17'0,"1"26"-14"0,-4-47 25 15,0 9-28-15,0-3 1 0,0 0-1 0,0-4 0 0,0-11-1 16,0-7 0-16,3-13-4 0,1-6 1 15,-1-6-5-15,-3-6 0 16,4 0-1 0,-4 2 0-16</inkml:trace>
  <inkml:trace contextRef="#ctx0" brushRef="#br0" timeOffset="2972.8">19286 2825 18 0,'7'13'9'0,"8"-13"-1"0,-8 0 16 0,3 0-19 0,1 3 1 79,-4 3 1-79,3-6 0 0,-3 3-11 15,1-3 1 1,-1 0 5-16,3-3 0 0,1-6-7 15,-1-1 1-15,1-2-7 16,-1 2 1-16</inkml:trace>
  <inkml:trace contextRef="#ctx0" brushRef="#br0" timeOffset="3204.71">19706 2838 26 0,'-3'12'13'15,"-1"7"-4"-15,1-16 18 0,-1 3-26 0,-7 1 0 0,-3-1 1 0,-3 3 0 0,3 1-3 16,-4 2 1-16,-3 10 1 15,0 9 1-15,-1-9-2 16,1-3 1-16,7 3-2 0,4-6 0 16,3-7-1-16,7-2 0 15,10-7-1-15,4-7 0 16,4-8-5-16,3-7 0 16,-3-3-1-16,3-4 0 15</inkml:trace>
  <inkml:trace contextRef="#ctx0" brushRef="#br0" timeOffset="3529.26">19703 3007 34 0,'14'59'17'0,"0"-33"-18"0,-11-20 32 0,4-6-32 0,1 0 1 0,2-10-1 0,1-12 1 0,-1 0 0 0,1-6 0 0,-1-3 0 0,-3 0 0 0,4-4 1 0,0 4 1 0,-1 2 1 0,4 8 0 0,4 2 1 0,3 6 1 0,11 10-1 0,3 12 1 0,-3 7-1 0,0 6 0 0,-4 13-3 16,4 8 1-16,-8 4-2 15,1 4 0-15,0 2-3 16,-4-6 0-16,-3-9-5 16,-1-13 1-16,-6-10-8 0,-4-24 1 15</inkml:trace>
  <inkml:trace contextRef="#ctx0" brushRef="#br0" timeOffset="4060.48">21682 2769 44 0,'21'87'22'0,"7"11"-21"0,-21-77 37 16,4 14-38-16,-1-1 1 16,1 1 2-16,0-13 1 15,3-10-2-15,3-12 0 16,4-6 3-16,8-9 1 15,-1-17 0-15,4-2 0 16,10-10-2-16,0-6 1 16,4-7-6-16,-4 4 0 15,-3 6-12-15,-3 12 1 0,-12 7-7 16,-10 12 0-16</inkml:trace>
  <inkml:trace contextRef="#ctx0" brushRef="#br0" timeOffset="4401.76">22313 3079 59 0,'21'19'29'0,"36"-38"-34"15,-36 6 51-15,0-5-47 16,7-4 1-16,-10-7-1 15,-4-2 0-15,-7 0 0 16,-7-4 1-16,-7 1-2 16,-11 15 1-16,-3-6-1 0,-3 9 0 15,6 4 0-15,0 12 0 16,1 12 0-16,3 10 1 16,3 0 0-16,4 16 0 15,3 6 0-15,8 6 1 16,7-13 0-16,6 4 1 15,8-3-4-15,3-10 1 16,4-9-6-16,-4-4 0 16,0-15-6-16,1-18 1 15</inkml:trace>
  <inkml:trace contextRef="#ctx0" brushRef="#br0" timeOffset="4703.2">22726 2963 33 0,'14'28'16'0,"-3"47"-6"0,-8-62 25 0,1-4-33 0,-1-5 1 0,-3-4 0 16,0-4 0-16,-3-5-4 15,3-16 0-15,-4 0 3 16,1 3 0-16,-1 0 0 16,1 0 0-16,-1 0 1 15,4 9 0-15,7 4 0 16,7 0 0-16,4-1-1 15,3 10 1-15,0-6-4 16,0 0 1-16,8-1-6 16,6 4 1-16,7 3-6 15,-7 0 1 48,1 0-7-63,-8-3 1 0</inkml:trace>
  <inkml:trace contextRef="#ctx0" brushRef="#br0" timeOffset="4957.64">23255 2765 36 0,'11'-6'18'0,"-4"9"-13"0,-7 0 30 16,-4 7-35-16,-6 9 1 16,-8-1-1-16,-7 1 1 15,1 6-2-15,-8-12 1 0,0 6 0 16,4 3 1-16,3-10-2 16,8 1 1-1,6-1 0-15,7 4 1 16,15-7 0-16,7 1 0 0,6-1 1 15,5 1 0-15,-5-1 0 16,-3 7 1-16,-3-4-1 16,-7 10 0-16,-8 10-2 15,-10 2 1-15,-3 0-4 16,-5-5 1-16,1-4-6 16,0-16 1-16,-3-3-7 15,6-15 1-15</inkml:trace>
  <inkml:trace contextRef="#ctx0" brushRef="#br0" timeOffset="5154.46">23414 2919 38 0,'14'25'19'0,"-7"41"-17"15,-7-47 29-15,0 0-31 16,0-4 1-16,-3 1-1 0,-1 3 0 15,0-7-1 1,1 1 1-16,-1-4-6 0,4-9 1 16,-3-15-7-16,-4-4 1 15</inkml:trace>
  <inkml:trace contextRef="#ctx0" brushRef="#br0" timeOffset="5317.78">23382 2769 36 0,'21'25'18'0,"4"-7"-23"0,-14-11 30 0,10-1-28 16,3 0 1-16,8 1-17 16,0 2 1-1</inkml:trace>
  <inkml:trace contextRef="#ctx0" brushRef="#br0" timeOffset="5556.2">23929 2910 38 0,'0'3'19'0,"-11"12"-21"16,4-11 31-16,-3 2-29 0,-8 0 0 16,0 4 0-1,-3 11 0-15,-3 1-1 0,-1 7 1 16,4-7-3-16,3 9 0 15,4 3 0-15,7-2 1 16,7-7-1-16,7-9 0 16,11-16 1-16,6-7 0 15,5-5 3-15,-1-10 0 16,0-10-9-16,-7-2 1 16</inkml:trace>
  <inkml:trace contextRef="#ctx0" brushRef="#br0" timeOffset="5901.58">24038 3060 37 0,'7'32'18'0,"-3"-7"-22"0,-4-19 30 0,0-6-27 16,0 0 0-16,0 0 0 15,0-10 1-15,0-2 1 16,7-1 1-16,0-5-1 16,7-8 1-16,4-2 1 15,3 3 0-15,-3-3 1 16,3 3 0-16,0 6-2 16,4 10 1-16,-1 9-1 0,4 3 1 15,1 12-2 1,-1 4 1-16,0 16-2 0,0-1 0 15,1-6-2-15,-1 1 1 16,0-4-6-16,-7-16 0 16,-3-6-7-16,-8-15 1 15</inkml:trace>
  <inkml:trace contextRef="#ctx0" brushRef="#br0" timeOffset="6577.67">24603 1411 58 0,'17'37'29'16,"65"61"-31"-16,-54-80 56 0,18 33-51 15,17 14 1-15,4 39 0 16,18-1 0-16,-4 23-6 16,-11 34 0-16,-10 18 3 15,-24 23 0-15,-26 16-3 16,-38 5 1-16,-14-9-5 16,-29-18 1-16,-17-32-14 15,-25-41 1-15</inkml:trace>
  <inkml:trace contextRef="#ctx0" brushRef="#br0" timeOffset="8423.09">2794 3806 36 0,'11'-6'18'0,"56"6"-8"0,-39-3 19 15,14 0-28-15,25-3 0 16,18 12 2-16,31 0 0 16,36 7-3-16,42 2 1 15,18 4 2-15,35-9 1 0,35 2-1 16,28-9 0-16,15-9-1 16,14-13 1-16,10-6-2 15,0-3 0-15,-14-7 0 16,-24 7 0-16,-33 13-1 15,-31 5 1-15,-32 4-3 16,-13-4 0-16,-19 7-6 16,-35 3 0-16,-17 0-8 15,-36 0 1-15</inkml:trace>
  <inkml:trace contextRef="#ctx0" brushRef="#br1" timeOffset="12914.94">23968 4829 39 0,'-4'22'19'0,"4"22"-13"16,0-35 20-16,0 16-25 15,0 16 0-15,-3 12 0 16,-8 16 1-16,-3 19-3 15,0 12 0-15,0 23 1 16,0 15 1-16,0 25-2 16,-1 9 1-16,5 29 0 15,3 18 1 1,3 211 0 0,-3-38 0-16,4-22 0 31,-4-3 1-31,0 0-1 0,-4-4 1 0,-3-5-1 0,-4-1 0 15,1 10-1-15,-1 0 0 16,0 3-1-16,-3 6 1 16,-4-5 0-16,-3-5 0 15,0 1 1-15,0-3 0 16,0-16 0-16,-4 3 0 16,4-6 0-16,6-3 1 15,1-13-1-15,0-6 0 16,3 7-1-16,4-17 1 15,7-9-1-15,4-21 1 0,6-26-3 16,8-13 0-16,-4-27-4 16,0-23 1-16,4-21-9 15,-1-20 0-15</inkml:trace>
  <inkml:trace contextRef="#ctx0" brushRef="#br1" timeOffset="13920.04">20652 10345 24 0,'-4'0'12'0,"18"-4"-4"16,-14 4 10-16,7 0-16 0,4 0 1 16,3 4 1-16,4-4 0 15,6 0-4-15,12-4 0 16,2 4 3-16,12-6 1 16,10 6-2-16,10-6 1 15,11 6 0-15,11 3 0 16,14 3 0-16,10 4 0 15,22 2 0-15,10 4 0 16,7-3 1-16,22-4 1 16,17-6-2-16,3-3 1 0,26-3-2 15,9-3 1-15,19 3-1 16,6-1 0-16,22 8-2 16,3-1 1-16,18 3-1 62,14 6 1-62,7 10-1 0,25 4 0 0,-4-1 0 16,14 0 1-16,15 6-1 0,-1 10 1 0,8-4 1 0,-8-2 0 0,18 6 1 15,-7 3 1-15,-3-7-1 16,3-2 1-16,-4-4-2 16,-10-9 1-16,3 0-2 15,-17-6 1-15,-4-1-2 16,-17-5 0-16,-25-7 0 15,-11 6 0-15,-20-2-3 16,-30 2 1-16,-30 0-5 0,-19 4 1 16,-31-1-11-16,-32 4 1 15,-35-13-4-15,-29 4 1 16</inkml:trace>
  <inkml:trace contextRef="#ctx0" brushRef="#br1" timeOffset="14607.5">32533 10382 43 0,'0'16'21'0,"14"6"-20"0,-7-16 37 16,0 0-37-16,4-2 1 16,3 5 0-16,0-3 1 15,7 1-3-15,8-1 0 16,2 13 2-16,5-4 1 16,9 10-1-16,8 4 0 15,7 5-1-15,0-3 1 16,0 4-1-16,-14-4 0 15,-7 10-2-15,-11-3 1 16,-10 6-1-16,-15 6 1 16,-13 3-2-16,-11 4 1 0,-8 5-1 15,-9-5 0-15,-1-7 0 16,-4 0 0-16,12 0 0 16,2-9 0-16,8-10 0 15,4-2 1-15,3-11 0 16,3-5 1-16,7-10 0 15,1-16 1-15,6-5 0 16,5-17 1-16,6-9 1 16,-4-28 0-16,-3-3 0 15,-7-10 1-15,-7 4-2 16,-3 2 1-16,-12 7-1 16,-9 13 0-16,-12-1-3 15,-6 13 0-15,3 3-5 16,0 6 0-1</inkml:trace>
  <inkml:trace contextRef="#ctx0" brushRef="#br1" timeOffset="14972.39">33320 11285 43 0,'3'13'21'0,"-20"18"-12"0,10-18 13 0,-7 2-19 15,-8 4 0-15,-2 10 0 16,-8 5 1-16,-3 7-6 16,-1-4 1-16,1 1 0 15,3-3 0-15,1-7-12 16,2-16 0-16</inkml:trace>
  <inkml:trace contextRef="#ctx0" brushRef="#br1" timeOffset="15153.94">32999 11154 17 0,'7'-32'8'0,"18"32"14"0,-15 10-3 16,4 12-14-16,7 3 1 15,4 12 1-15,3 10 0 16,4 10-10-16,3-1 0 15,-3 4 6-15,-4-13 0 16,-6-3-12-16,-8-10 0 16,-11-12-3-16,-10-6 1 15</inkml:trace>
  <inkml:trace contextRef="#ctx0" brushRef="#br1" timeOffset="16277.11">23657 4976 40 0,'11'19'20'0,"7"9"-8"0,-11-22 21 15,0 1-31-15,7-7 0 16,3-7 1-16,5-2 0 16,6 6-4-16,4-19 1 0,-1 0 2 15,1-3 0-15,-7 0-1 16,-1-3 0-16,1-1-1 15,0 1 1-15,-8 0-2 16,1-3 1-16,-7-4 0 16,-1 7 0-16,-3 3-1 15,-3 9 0-15,-4 10-1 16,0 9 0-16,0 9-1 16,0 10 0-16,0 10 0 15,3 15 0-15,-3-3 1 16,4 0 0-16,-1 3 1 15,1-3 0-15,-1-7 1 16,5 4 1-16,2 3 0 16,4-6 0-16,4 2 0 15,7-8 1-15,-1-4-1 16,-3-6 1-16,-6-7-1 16,-5-5 1-16,-6-7-1 0,-15-3 1 15,-14-3-2-15,-10-3 1 16,-7 6-1-16,-15-4 0 15,-13 4 0-15,-8-3 0 16,1 3-3 0,2-3 1-16,8 3-12 0,7 3 0 15</inkml:trace>
  <inkml:trace contextRef="#ctx0" brushRef="#br1" timeOffset="16794.16">24560 4387 37 0,'0'0'18'0,"0"31"-12"0,0-40 21 0,-3 9-26 0,-4 12 1 16,-7 10-1 0,-15 16 0-16,-6-4-2 15,-11 13 1-15,4 7 1 0,3 14 0 16,7-8-3-16,8 3 1 15,6-13-4-15,4-16 1 16,7-18-6-16,3-19 0 16,1-19-2-16,-4-16 1 15,0-12 1 1,56-3 10 0,-112 15 1-16,52-37 1 15,4 12 7-15,11 19 1 16,3 16 2-16,3 6 1 0,4 19-6 15,7 16 0-15,1 9-4 16,-1-4 1-16,-4-2-14 16,-6 3 1-16,-7-3-4 15,-1-4 1-15</inkml:trace>
  <inkml:trace contextRef="#ctx1" brushRef="#br0">17473 5945 0,'0'0'16,"0"0"-16,0 0 15,0 0-15,0 0 16,0 0-1,0 0 1</inkml:trace>
  <inkml:trace contextRef="#ctx0" brushRef="#br0" timeOffset="21231.1">22394 8915 33 0,'11'6'16'0,"-8"-22"-7"0,5 10 17 0,-1-3-25 0,3-4 1 0,4 1 1 0,0-7 0 0,4-3-3 0,3-6 0 0,4-4 3 0,3-5 1 0,7-10-1 0,4-4 1 0,4-11-1 16,2-4 0-16,-6-13-1 15,11 4 1-15,10-6-2 16,3 12 0-16,11-4 0 16,4-2 0-16,3 6-1 15,0 0 1-15,7-3-1 16,4 3 1-16,14-12 0 15,0 5 0-15,-8-2-1 16,5 3 1-16,3-4-1 0,6 4 0 16,-2 9 0-1,-4 3 1-15,10 7-1 0,11 0 0 32,71-13 0-32,-15 9 1 15,-7 7-1-15,-13 3 1 16,-12 9-1-16,8 6 0 15,-7 10 1-15,-4 9 0 16,0 10-1-16,7 6 1 16,-14 6-1-16,8 13 1 15,-1 3-1-15,4-3 1 16,-15 9 0-16,8 10 1 16,-4 3-1-16,0-1 1 15,-7 1 0-15,7 6 0 0,-7 0 0 16,4-9 0-16,-8 0-2 15,4-1 1-15,0-5 0 16,11-4 0-16,-11-9-1 16,7-7 0-16,4-9 0 15,10-6 1-15,-14-6-1 16,7-4 1-16,8-18-1 16,-5-13 1-16,12-13-1 15,2-5 1-15,8-20-1 16,-7-9 1-16,0-15-1 15,14-13 0-15,-18-10-1 16,7-9 1-16,4-22 0 16,-21-3 0-16,14-13 0 15,3-2 0-15,-3-4 0 0,-4 0 1 16,11 6-2-16,3 7 1 31,57-51-8-31,-49 42 1 16,-43 37-13-16,-42 25 1 15</inkml:trace>
  <inkml:trace contextRef="#ctx1" brushRef="#br0" timeOffset="1444.6">27827 2239 0,'0'0'16,"0"0"-1,0 0 1,0 0-16,0 0 16,-7 0-1,-7 0 1</inkml:trace>
  <inkml:trace contextRef="#ctx0" brushRef="#br0" timeOffset="22224.02">32674 5124 41 0,'14'12'20'0,"-7"1"-13"0,-7-13 21 0,0 3-28 0,-7 3 0 0,-7 13 2 0,-7 0 0 15,-11 3-2-15,-6 3 0 0,-12 6 1 16,-3 10 1-16,0 6-3 16,7-10 0-16,8 1-5 15,2-3 0-15,8-4-7 16,3-12 0-16</inkml:trace>
  <inkml:trace contextRef="#ctx0" brushRef="#br0" timeOffset="22591">32350 5265 47 0,'10'31'23'0,"-3"-9"-30"0,-3-19 42 16,-4 0-35-16,0 3 0 15,0 1-4-15,0-7 1 16,3-3-8-16,-3-4 1 16</inkml:trace>
  <inkml:trace contextRef="#ctx0" brushRef="#br0" timeOffset="22748.91">32576 5249 40 0,'0'28'20'0,"3"-40"-11"0,1 8 28 0,-1 1-35 0,4 0 0 0,4 0 1 0,3 3 0 0,3 0-4 0,1 3 0 0,-4 3 2 0,0 1 0 0,-3-1-9 15,-4 0 1-15,-7 1-8 0,-4-1 1 0</inkml:trace>
  <inkml:trace contextRef="#ctx0" brushRef="#br0" timeOffset="22905.38">32572 5456 40 0,'-4'28'20'0,"12"-18"-16"0,-8-10 29 16,7-4-31-16,0-5 0 15,3 0 0-15,4-7 1 0,4 3-7 16,0 4 1-16,-1 0-9 16,-6-4 1-16</inkml:trace>
  <inkml:trace contextRef="#ctx0" brushRef="#br0" timeOffset="23313.43">32777 5757 46 0,'3'16'23'0,"8"-60"-20"0,-8 34 33 0,4-5-34 0,4-20 0 0,3-9 0 0,4-3 0 0,-4-6-3 0,3 0 0 0,1-16 2 0,0 9 0 0,3 4-1 0,-4-1 0 0,1 7 1 0,7 9 0 0,-4 13 0 0,-3 9 0 16,-1 13-1-16,1 9 1 0,-4 10-3 0,-3-4 0 0,-4 13-7 0,-4 6 1 0,-3 0-8 0,-7 1 1 0</inkml:trace>
  <inkml:trace contextRef="#ctx0" brushRef="#br0" timeOffset="23509.42">32766 5522 35 0,'4'22'17'0,"6"-25"-8"15,-10 3 25-15,4 0-30 16,3 0 1-16,-7 0 0 16,0 0 1-16,7 3-9 0,0-6 1 15,3-1 0 1,1 8 0-16,3-4-12 15,0-4 0-15</inkml:trace>
  <inkml:trace contextRef="#ctx0" brushRef="#br0" timeOffset="23848">33225 5541 45 0,'-4'6'22'15,"-21"-25"-24"-15,15 19 33 0,-8 6-31 0,-7 4 0 0,-3 5 0 0,0 7 1 0,-4 7-1 0,-3-1 0 0,3 6 1 0,1 4 1 0,9 0-2 0,8-1 0 0,7-2-3 0,4-7 0 0,10-3-10 0,3-12 1 0</inkml:trace>
  <inkml:trace contextRef="#ctx0" brushRef="#br0" timeOffset="24073.34">33285 5638 37 0,'7'31'18'0,"-18"-3"-11"0,8-21 24 0,-8-7-31 0,-7 3 1 0,-6-3 2 0,-5 3 0 0,-2 6-3 0,2 7 0 0,1 0 2 0,0 2 1 0,0 1-2 0,3-3 1 16,4-7-7-16,7 1 1 0,3-7-10 0,-3 3 1 0</inkml:trace>
  <inkml:trace contextRef="#ctx0" brushRef="#br0" timeOffset="24301.79">33101 5675 29 0,'4'41'14'0,"10"-13"-6"0,-7-15 14 0,-4 3-21 15,4 6 0-15,0 3 1 0,1-10 0 16,-1 1-3-16,0-3 0 16,0-4-4-16,0-6 1 15,0-9-5-15,0-13 0 16</inkml:trace>
  <inkml:trace contextRef="#ctx0" brushRef="#br0" timeOffset="24490.15">33345 5544 37 0,'10'28'18'0,"-3"41"-14"0,0-50 31 16,4 9-35-16,-4 13 1 0,-4 3-1 15,-6 15 0-15,-4-2-2 16,-11 12 1-16,-17-4-11 15,-18-14 1-15</inkml:trace>
  <inkml:trace contextRef="#ctx0" brushRef="#br0" timeOffset="26787.68">25425 10194 47 0,'7'10'23'0,"0"27"-16"15,-4-27 23-15,-3 5-29 16,0 4 0-1,0 6 0-15,4 16 0 0,-4 3-2 16,0 12 0-16,0 4-3 16,0-10 0-16,0 3-10 15,-7-9 0-15</inkml:trace>
  <inkml:trace contextRef="#ctx0" brushRef="#br0" timeOffset="27341.62">25552 11267 46 0,'14'-7'23'0,"-4"-15"-19"0,-6 13 36 0,-4 0-41 16,0-1 1-1,-7 1 0-15,-4 2 0 16,-6 4 0-16,-5 6 0 0,-2 4 0 15,-4 2 0-15,-4 4 0 16,4-1 1-16,3 1 0 16,4 2 0-16,7 4-1 15,3 0 1-15,4 3-1 16,7-3 1-16,7-7-1 16,7-2 0-16,4-7 0 15,-1-6 0-15,5-7-1 16,-1-5 0-16,3 5-1 15,-6-5 0-15,0-1-1 16,-4 0 0-16,0 4 0 16,-3 5 0-16,-1 7 0 15,1 4 1-15,-1 14 2 16,-3 17 0-16,0 2 0 0,4 7 0 16,-4 0-6-16,0-3 0 15,-3-16-6-15,6-15 1 16</inkml:trace>
  <inkml:trace contextRef="#ctx0" brushRef="#br0" timeOffset="28140.87">30628 10555 34 0,'7'12'17'0,"0"13"-12"0,-7-18 25 0,4 8-27 0,-8 7 0 0,1 13 2 0,-1 9 0 0,1 12-7 0,-1 7 0 0,1-4-1 0,-1 1 1 0,1-7-10 0,-4-3 0 0</inkml:trace>
  <inkml:trace contextRef="#ctx0" brushRef="#br0" timeOffset="28515.69">30529 11633 32 0,'4'19'16'0,"-11"-9"-9"16,7-1 20-16,0 7-26 16,-4 6 1-16,1 6 1 15,-4-3 1-15,0 9-5 16,-4-2 0-16,1-1 3 16,-1 1 0-16,-3-4-3 0,7-3 1 15,0-6-4-15,0 0 1 16,0-7-2-16,0-3 1 15,0 1-5-15,-1-4 1 16,1-6-3-16,0-6 1 16</inkml:trace>
  <inkml:trace contextRef="#ctx0" brushRef="#br0" timeOffset="28829.04">30494 11859 29 0,'14'10'14'0,"4"27"-11"15,-11-24 25-15,0-1-24 16,4 4 0-16,6-3 2 15,1-1 0-15,-1 4-8 16,-2-1 1-16,-5 1 5 16,-3 0 0-16,-7 3-2 15,-7-4 0-15,0-2-2 16,-7-1 0-16,-11-2-7 16,-13-4 1-16,-12-6-7 0,8-6 0 15</inkml:trace>
  <inkml:trace contextRef="#ctx0" brushRef="#br0" timeOffset="32323.9">19576 10724 28 0,'-4'9'14'0,"11"-5"-4"0,-7-4 15 0,7 3-24 15,-3-3 0-15,3 6 3 16,3-3 0-16,1-3-3 16,3-6 0-16,4 0 3 15,3-4 0-15,4-12 0 16,-4-6 0-16,0-3-2 15,0-7 1-15,-3-6-2 16,-4 0 0-16,0 0 0 16,-7-3 0-16,-3-3-1 15,-4 9 0-15,-4 1 0 16,-3-1 0-16,-4 0 0 16,-3 3 0-16,0 10 0 15,-7 6 0-15,3 3 0 16,-6 13 0-16,-1 6 0 15,0 6 0-15,1 7-1 0,-5 0 0 16,-2 2-1 0,-5 10 0 31,-2 10-1-47,2 9 1 15,-3 9 0-15,8 7 1 0,-1 15 0 0,4 0 0 0,3 7 2 0,7-1 0 0,4 1 0 0,7-7 0 16,4-9 0-16,3-3 0 15,7-4 0-15,3-6 0 16,4-12 0-16,4-6 0 16,3-4-1-16,4 0 0 15,3-6 0-15,4-6 0 0,3-6 0 16,-3-7 1-16,7-3-1 16,3-6 1-16,4-6 0 15,0-10 1-15,0-9-1 16,3-1 0-16,4-11 0 15,-4-7 0-15,-3-7-1 16,4-12 0-16,-12 10-1 16,-2-7 1-16,-12-6 0 15,-2 3 1-15,-5-12-1 16,-6 6 0-16,-4 3 0 16,3-3 1-16,-3 6-1 15,-7 3 1-15,-3 1-1 16,-8 5 1-16,-6 1-1 15,-8 2 0-15,-3 7 0 16,-4 7 1-16,-3 2-1 16,3 7 0-16,-10 2 0 0,6 7 0 15,1 7-3-15,3 2 0 16,1 7-6-16,-1 3 0 16,4-4-6-16,-1-2 0 15</inkml:trace>
  <inkml:trace contextRef="#ctx0" brushRef="#br0" timeOffset="32976.08">19660 9623 49 0,'7'4'24'0,"0"-4"-27"15,-3 0 42-15,-1-4-39 16,-3 4 0-16,0 7 1 16,-7 5 1-16,-3 4-2 15,-4 0 0-15,-7 2 1 0,-4 1 0 16,-3-3 0-16,-1 0 1 16,-2 2-2-16,-1 1 0 15,0-3 0-15,-3 0 0 16,7-4 0-16,7 7 0 15,3-7 0-15,4 1 1 16,7 0 0-16,7 2 0 16,7 1 0-16,10-4 0 15,12-2 0-15,9 2 0 16,5 1-1-16,3-4 1 16,3 1 0-16,-3 2 0 15,-4 1-1-15,-10 2 1 0,-4-2-1 16,-10 3 0-16,-4-4-1 15,-7-2 1-15,-11-7 0 16,-6-9 0-16,-1-10 0 16,-3-6 1 62,-3-19 0-78,-1-9 1 0,0-6-1 15,4-4 1 1,4 3-8-16,3 4 1 0,-1 0-12 0,8 12 1 0</inkml:trace>
  <inkml:trace contextRef="#ctx0" brushRef="#br2" timeOffset="41169.87">25608 6682 17 0,'0'6'8'0,"4"7"-2"0,-4-13 8 15,0 0-10-15,0 0 0 16,0 0 4-16,0-3 1 15,-4-4-11-15,1-2 0 16,-1 3 6-16,1-1 0 16,-4 4-2-16,-4 3 1 15,0 7-3-15,1 2 0 16,-4 4 0-16,0-1 1 16,-1 1-1-16,5-1 0 15,-1 4 0-15,4-4 1 0,7 4 0 16,4-7 0-16,6 1 0 15,8-4 0-15,0-3 0 16,-1 4 1-16,1-4 0 16,-4 0 0-16,0 0 0 15,0-6 0 17,-7-10-1-32,0-6 1 0,0-2-2 0,-3-5 1 0,-1 11-1 15,1-4 0-15,-4 3 0 16,-4 7 0-16,1 3 0 15,-4-1 1-15,-4 1-1 16,1 6 1-16,-4 6 0 16,-1 4 0-16,1 5-1 15,0 4 0-15,4 3 0 16,3-3 1-16,3 0-1 16,4 3 1-16,4 0-1 15,6-7 1-15,1 4 0 16,3-13 1-16,-4-6-1 15,1-3 1-15,0 0-1 0,-1-9 0 16,-3-4 0-16,0 0 0 16,-3-3-6-16,-4 1 1 15,-7-1-11-15,-7 3 0 16</inkml:trace>
  <inkml:trace contextRef="#ctx0" brushRef="#br2" timeOffset="43390.89">25658 6738 22 0,'-4'0'11'0,"0"-6"4"0,4 6 4 0,0 0-17 16,8-3 1-16,-8 3 0 15,7-3 1-15,-7 3-5 16,7 0 0-16,0-3 3 15,0 0 0-15,0-4-1 16,3 1 1-16,1 0 0 16,3-4 0-16,0 4 1 15,0 0 1-15,4 0-1 16,-4 2 1-16,0 4-1 16,0 0 1-16,0 0-2 15,4 0 1-15,0 0-2 16,-4 0 1-16,3-3-1 0,5 3 0 15,-5-3 0 1,8 3 1-16,-7 0-1 0,-1 0 1 16,1 0-1-16,-1 0 1 15,-2-3-1-15,2-3 1 63,1 6-1-63,0-3 1 15,-4 0-1-15,0-4 0 0,0 1 0 0,0 3 1 0,-3-3-1 0,-1 6 1 0,-3 0-1 0,0 3 1 16,4-3-1-16,-1 0 1 16,5 0-1-16,2 3 0 0,1-6 0 15,-1 3 0-15,1 0-1 16,0 3 1-16,-1-3-1 16,-3 3 1-16,1 0-1 15,-1 0 1-15,3 0-1 16,1 1 1-16,0-8-1 15,-1 4 0-15,4 0 0 16,1 4 1-16,-1-1-1 16,0 0 1-16,0 0 0 15,4 0 0-15,-4 0 0 16,0 0 0-16,0 0-1 16,0 1 1-16,-3 2-1 15,0 0 1-15,-8-3-1 16,8 0 1-16,3 4-1 15,0-1 0-15,4 0 0 16,3 0 1-16,-3 1-1 16,0 2 0-16,-1 1 0 0,1 2 0 15,0 1 0-15,6-1 1 16,-2-2-1-16,2-4 0 16,1 0-1-16,3-3 1 15,1 4 0-15,-1 2 0 16,-7-3-1-16,4 7 1 15,-4 2 0-15,4-2 0 16,3 0 0-16,0-4 0 16,1 0 0-16,-1-2 0 15,4-1-1-15,-4 0 1 0,4 0 0 16,0-2 0-16,0-1 0 16,-8 0 0-16,8 0 0 15,-4 0 1-15,1 3-2 16,-1 1 1-16,0-1 0 15,0 0 0-15,4 0 0 16,0 1 1 0,0 2-2-16,-4-3 1 0,-3 1 0 15,0-1 1-15,-4 3-1 16,0-2 0-16,0-1-1 16,1 0 1-16,-1 0 0 15,4 4 1-15,-4-1-2 16,-4-2 1-16,5 2 0 15,-1 0 0-15,4-2 0 16,-1 2 0-16,8-3-1 0,-11-3 1 16,4 4 0-16,0 2 0 15,0-6 0-15,3 4 0 16,0-1-1-16,-3 0 1 16,0-3 0-16,-1-3 0 15,1 0 0-15,0 0 0 16,-4 3-1-16,-7 1 1 15,1-8 0-15,-1 4 0 16,3 4 0-16,5-4 0 16,-1 3 0-16,4-6 0 0,-1-1 0 15,1 4 0-15,0-3 0 16,0 3 0-16,3 0-1 16,0 0 1-16,0-9 0 15,4 9 1-15,-4-3-1 16,-3 0 0-16,0 3 0 15,-4-7 0-15,4 1 0 16,7-3 1-16,-4 2-1 16,4 1 0-16,0 0 0 15,-4 3 0 32,0-4 0-47,0 1 1 0,1-3-1 16,-1-1 0-16,0 1-1 0,1-4 1 0,-1 4 0 0,-3-4 0 0,-1 4 0 15,5-7 0-15,2 4 0 16,-2 2 0-16,3 1 0 16,-4-4 0-16,0-2 0 0,4-1 0 15,0-3-1 1,0 4 1-16,-1 2 0 0,1 7 0 16,-4-4 0-16,1-2 0 15,-1 2 0-15,-3-2 0 16,-8-4 0-16,-2-3 0 15,6 1 0-15,0-4 0 16,4 3-1-16,0 0 1 16,-4-6 0-16,0 3 0 15,-3-3-1-15,-1 3 1 0,-2 0 0 16,-1 0 0-16,0-6 0 16,0 3 0-16,0-4-1 15,0 1 1-15,1 0 0 16,-1 0 0-16,3 0 0 15,-2 9 0-15,2-3 0 16,-3-3 0-16,-3 0 0 16,0 0 1-16,-1-1-1 15,-3 1 0-15,-3 7 0 16,0-1 1-16,-1 6-1 16,1-6 0-16,-1 4-1 15,1-4 1-15,0 0-3 16,-8 0 0-16,1-6-4 15,-4 3 1-15,0 3-9 16,-7-6 1-16,3-6-6 16,8 6 1-16</inkml:trace>
  <inkml:trace contextRef="#ctx0" brushRef="#br2" timeOffset="44695.05">31221 5801 29 0,'21'19'14'0,"7"-19"-2"16,-17 0 17-16,3 0-27 15,0 0 1-15,0-7 2 16,0 1 0-16,4 3-6 15,-4-3 1-15,-3 3 3 16,-1-4 1-16,-3 4-3 16,-7 3 1-16,0-6-1 15,-7 6 0-15,-7 3-2 16,0 0 1-16,-7 7 0 0,-4-4 0 16,0 6 0-16,4 1 1 15,0-4-1-15,3 4 0 16,4 3 1-16,4-4 0 15,3 1-1-15,3-1 1 16,4 1 0-16,11 2 0 16,6-2 0-16,5 6 0 15,6-7-1-15,0-9 0 16,4 1 0 31,-1-8 0-47,-2-5 0 0,-5-4 0 15,-6-2-1-15,-4-4 1 0,-3 3-1 0,-11-6 1 0,-4-6 0 0,-10 3 1 0,-7 0-1 16,-7 6 0-16,-8 3 0 16,-2 13 1-16,2 3-1 15,5 3 1-15,2 10 0 16,1 3 0-16,3 6 0 16,8-10 0-16,6 10 0 15,8-3 1-15,3 3-1 16,3-3 1-16,15 3-2 15,14 0 1-15,6-13-1 16,5-3 1-16,-1-6-2 16,-3-3 1-16,-4-3-1 15,-7-10 0-15,-6 1-1 0,-5-4 1 16,-10-3 0 0,-7 0 0-16,-7 3 0 0,-10 0 0 15,-8 7 0-15,-10-1 1 16,-1 13 0-16,1 6 0 15,0 4 0-15,10 5 1 16,4 1 0-16,3 0 0 16,4 0 0-16,7-1 0 15,0 4 0-15,4-3 0 16,10 6 0-16,10-13 0 16,11 4-1-16,4-4 1 0,0-6-1 15,-4-3 0-15,0-3-1 16,-3-6 1-16,-7-4-2 15,-1-12 1-15,-6 6 0 16,0-3 0-16,-8-6 0 16,-6 0 1-16,-5 6 0 15,-6 3 0-15,-7 10 0 16,-7 9 0-16,-7 3 0 16,-1 6 1-16,8 10 0 15,3-7 0-15,1 7-1 16,6 0 1-16,4 3 0 15,7 0 0-15,0 0-1 16,7 3 1-16,0-9 0 16,11-1 0-16,6-2-1 15,1-4 0-15,3-2 0 16,-3-7 0-16,-1-4-1 16,1-5 1-16,0-7-1 0,-4-2 0 31,-7-4 0-31,-11-3 0 15,-3 9 0-15,-3 3 1 16,-8 7 0-16,-3 6 0 16,-4 6 0-16,7 4 1 15,1 9-2-15,-1-4 1 16,0-2-10-16,-3-7 1 0,-7-12-7 16,3-1 1-1</inkml:trace>
  <inkml:trace contextRef="#ctx0" brushRef="#br2" timeOffset="47758.7">25608 6735 13 0,'4'0'6'0,"3"7"1"16,-7-7 6-16,3 3-11 0,-3 0 0 16,0 3 2-16,0 0 0 15,0 4-5-15,0 2 1 16,-3-5 2-16,-1 2 1 15,-3 7-1-15,0-1 0 16,-3 10 0-16,-1-3 0 16,0 7-1-16,1-1 1 15,-1 3 0-15,-3 1 0 16,0-1 0-16,0 3 0 16,-4-2-1-16,1-4 1 15,-8 10-1-15,4-1 0 16,0 1-1-16,-1 3 1 15,-2 3-1-15,-5 3 0 0,5-3 0 16,-1 3 1-16,0 0-1 16,1 3 1-16,3-6-1 15,-1 3 0-15,5 0 1 16,3 6 0-16,3-12 0 16,0 6 0-16,-3 0 0 15,0 0 0-15,0 0 0 16,0 6 0 62,0 7-1-62,0-10 1-16,0 0-1 0,0 10 1 0,-4-7-1 0,0 13 1 15,1-3-1-15,-1 2 1 0,-3 4-1 0,3-3 1 0,1 6 0 0,-1 1 1 0,4-8-1 16,3 8 0-16,1 5 0 0,-1 3 1 0,4 1-1 15,0 9 0-15,3-13-1 0,1 7 0 16,-1 3 1-16,1 3 0 16,-1-3 0-16,4-7 0 15,-3 7-1-15,3-13 1 16,0 4 0-16,0-4 0 16,-4 0-1-16,1 3 1 15,-1-9-1-15,-3 0 0 16,0 0-1-16,0-6 1 15,3-13 0-15,-3 4 0 16,-3-1-1-16,-1 0 0 16,4 4 0-16,0 9 0 0,0-4 0 15,-3 4 1-15,2 3-1 16,1-9 1-16,0 6-1 16,0-4 1-16,4 1 0 15,3 3 1-15,0 0-1 16,0 0 0-16,0-1 0 15,0 1 0-15,0 3 0 16,0-3 1-16,0 3-2 16,0 0 1-16,3 3 0 15,4-6 0-15,-3 0 0 16,-1 3 1-16,1-6-1 16,-4-4 0-16,0 1 0 15,0-4 1-15,3 4-1 16,-3-4 1-16,0 1-1 0,0-13 0 15,-3-4 0-15,-1-2 0 16,-3 0 0-16,0-7 0 16,0 0 0-16,0 4 0 15,0-10 0-15,4-3 0 16,-4 0 0-16,-1-3 0 16,5-1 0-16,-1 1 0 15,1-3 0-15,-1 0 0 16,1 9-1-16,-1-7 0 0,1 1 1 15,-1 3 0-15,1 0-1 16,3 0 0-16,3 3 0 16,1 0 1-1,3-3 0-15,0 3 0 0,3 0 0 16,1 1 0-16,0 2 0 16,-4 3 0-16,0 4-1 15,-4-4 0-15,1-6 1 16,-1 3 0-16,1-3 0 15,-1 0 1-15,4 1-1 16,1-1 0-16,-5-3 0 16,8-1 1-16,-1 1-1 15,-3 0 0-15,4 0 0 16,-1 3 0-16,-3-3 0 16,4 7 0-16,0-11 0 15,3 4 0-15,0 3 0 16,4-3 1-16,-1-3-1 15,1-3 0-15,-1 0 0 0,5 2 0 16,-1-2 0-16,0 0 0 16,4-7-1-16,-4 1 1 15,0-4 0-15,0-3 0 16,-7-3 0-16,4 0 1 16,3-6-1-16,0-4 0 15,7-2 0-15,1-7 0 16,-1-9-1 31,0-7 0-47,-3-2 0 15,-1-4 1-15,-2-6 0 0,-1 3 0 0,-4-6-1 0,1-7 0 0,-4-2 1 0,0-10 1 0,0-3-1 16,4-1 1-16,0 4-1 16,-1 7 0-16,5-7 1 15,-8 3 0-15,0-6-1 16,-7 0 1-16,3-4-1 15,4-5 1-15,1 12-1 16,-1-6 0-16,0-4 0 16,0 4 0-16,-3-3 0 15,-1 5 0-15,1 4 0 16,-4 4 0-16,3 2 0 16,1 10 0-16,3 2 0 15,4-2 0-15,-1 3 0 0,-3 0 1 16,1-7-1-1,-1-2 0-15,3 2 0 0,1-5 0 16,0 2 0-16,-4 10 0 16,0 0-1-16,0-1 1 15,0-2 0-15,0 9 0 16,0-3 0-16,-3-9 0 16,-1-1 0-16,4 1 0 15,1-7 0-15,2 10 0 16,-3-4-1-16,8-2 1 15,-5 2 0-15,-3-2 1 0,0-4-1 16,0 0 1-16,4 4-1 16,0-7 0-16,-1 0 0 15,1-3 0-15,0 0-1 16,-4 3 1-16,-4-12-1 16,1 6 1-16,-4 0 0 15,0 0 1-15,0-1-1 16,0 1 1-16,4 0-1 15,-4 0 0-15,0-6 0 16,0-1 0-16,0-2 0 16,0 2 0-16,4-2 0 15,-8 6 0-15,1-10 0 16,-4 3 0-16,3-5 0 16,-3 5 1-16,0-3-1 15,-3-2 1-15,-4 8-1 16,-4-6 1-16,4 4 0 15,3-4 0-15,1 10-1 0,-1-3 0 16,-3-4 0-16,-3 4 1 31,-15-35-1-31,4 9 1 16,-4 1 0-16,1 6 0 16,-1 18 0-16,0-9 0 15,0 7-1-15,1 2 1 16,3 7-2-16,-1 0 1 15,-2 16-8-15,6 2 0 16,0 1-7-16,1 9 1 0</inkml:trace>
  <inkml:trace contextRef="#ctx0" brushRef="#br2" timeOffset="56261.55">31171 5948 28 0,'-3'0'14'0,"3"0"-12"0,0 0 14 16,0 0-14-16,-4 13 0 0,1-4 1 16,3 7 0-16,0 6-4 15,0-3 1-15,0-7 2 16,0 1 0-16,-4 2-1 16,1 4 0-16,-4 3-1 15,-4 3 1-15,1 0-1 16,-5 0 0-16,-2 7 0 15,-1 12 0 17,1-4 0-32,-1 1 0 15,0 3 0 157,1 3 0-141,-5 0 0 16,-2-9 0-47,-1 6 0 32,0 3 0-32,1 0 0 46,3 3 1-30,-4 10-1 0,4 2 1 15,0 7 0-15,-1-3 0-16,1-3 0 0,-4 3 0 0,1 0-1 0,3-4 1 15,-11 32 0-15,4 0 0 0,-1-6-1 0,1 0 1 0,0-10-1 0,0 4 1 0,-4-1-1 0,0-2 1 0,4 2-1 0,3-2 0 16,1-1 0-16,-1 4 0 15,4-4 0-15,0 4 0 0,-1 2 0 0,5 4 1 0,-1 6-1 0,1-6 0 0,-1 0 0 16,-3 0 0-16,3-4 0 0,0 1 0 0,1-4 0 0,-1 4 1 0,4 0 1 16,3-7 0-16,1 4 1 0,3 5 0 0,0 4 0 0,-4-9 0 0,1 6-1 15,-4-13 1-15,-4 0-2 0,0 1 0 0,4-1-1 0,0 6 1 16,0-5-1-16,3 8 1 0,1-8 0 0,-4 5 0 0,3 4 0 0,0-1 1 0,1 1-1 0,-1-7 0 0,-3 4-1 16,0-7 1-16,0-6-1 0,0 0 0 0,3-3 0 0,-3 6 0 0,4 7 0 0,-1-10 0 0,4 3 0 0,-4 0 0 15,4-3 0-15,4-10 0 0,-1 1 0 0,1-4 1 0,-1 7-1 16,1 3 0-16,3-6 0 0,0 5 0 15,0 1 0-15,3-3 0 16,1 0 0-16,-1-1 0 16,4 7 0-16,0 4 0 0,4-1 0 15,0 0 0 1,-1 0 0-16,1-9 1 0,-1 9-1 16,1-3 0-16,3 3 0 15,0-3 0-15,-3 3 0 16,-1 3 0-16,-3-6-1 15,0-3 1-15,0-3 0 16,-3 3 0-16,3-4-1 16,0 4 1-16,0-3 0 15,-3-4 0-15,-1-2 0 16,1-1 0-16,-1-5 0 16,1-4 0-16,-1 6 0 15,1 3 0-15,-1-6 0 16,1 1 1 171,3-1-1-187,-4 0 0 16,8-9 0 0,-7-4 0-16,3-5 0 15,0-4 0 282,0-3 0 16,0 0 0-204,0 0 0-93,0 0 1-1,0-3-1-15,0 0 0 47,0-3-1-31,0 0 1-16,-3-3 0 140,-1-1 0-124,4-5-1-16,0 2 1 16,4-6 0-16,-1 1 0 0,5-1-1 15,-1-3 1-15,-4 3-1 16,4 4 1-16,-3-1 0 0,-4 1 1 31,0-1-2-31,0 0 1 0,-3 1-1 0,-4-1 1 16,7 1 0-16,-4-4 0 0,4 6-1 15,0-2 1-15,-3-1 0 0,3-2 0 32,-4-1-1-17,1 3 1-15,-1 1 0 0,1-1 0 16,3 4 0-16,-3-1 0 0,3-2 0 0,0-1 0 0,0 0 0 15,0 1 1-15,0-1-1 0,3 1 0 0,1 2 0 0,0 4 0 16,-1-4 0-16,1 4 1 0,-4-3-2 16,0-4 1-16,0 0 0 0,0 1 0 0,0-1 0 0,0 1 0 0,4-1 0 0,-1 0 1 15,1 1-1-15,3-4 0 0,0 0 0 0,0 1 0 0,0-1 0 0,0-3 1 0,4 3-1 16,-4 1 0-16,0-1 0 0,0 0 0 0,-3-3-1 16,0 0 1-16,-1 1-1 0,1-4 1 0,-1-4 0 15,-3 1 0-15,-3 0-1 0,6 0 1 0,5-3 0 0,-1-1 0 16,3 1 0-16,-3-3 0 15,1-1 0-15,2-5 0 0,1-4-1 16,-1-3 1-16,1-6-1 0,0-7 1 0,-1-2 0 0,1-1 0 0,0-3-1 0,-1 4 1 16,-3-7 0-16,1-10 0 0,-5 7-1 0,-3-12 1 15,0 2-1-15,-3-2 1 0,-1 2 0 0,1-2 0 0,-4 5 0 0,3 1 1 0,1-3-1 16,-4-1 0-16,3-6 0 0,-3-6 0 16,0 7 0-16,4 2 0 15,-1 1 0-15,1 5 0 0,0 1 0 0,3 3 0 0,-4-4 0 0,1 1 0 0,-1 6 0 0,1-3 0 16,-1-10 0-16,-3 1 0 0,0 2 0 0,0-5 0 0,4 15 0 0,-1-7 0 0,1 4 0 15,-1-3 0-15,4 6 0 0,-3 0 1 0,-1-10-2 0,1 1 1 0,-1-1 0 16,5-2 0-16,-1 9 0 0,0-7 0 0,0-9 0 0,0 4 0 0,0 5 0 0,0-2 0 0,0 2 0 0,0-6 0 0,4 4 0 0,-1-1 1 0,1 4-1 16,3-7 0-16,-4-6 0 0,1 6 0 0,-4-9 0 0,0 3 0 0,0 0 0 0,-3-3 0 0,-1 13 0 0,1-1 1 0,-1 0-1 15,1 1 1-15,3-1-1 0,-4-2 0 0,1-1 0 0,-1-3 0 0,5-6 0 16,-1 6 0-16,0-3 0 0,-4 6 0 0,-3-6 0 0,0 0 0 0,0 4 0 0,-3-1 1 0,3 0-1 16,0 3 0-16,3 0 0 0,-3-2 0 0,0 2 0 0,0-12 0 0,0 2 0 0,0 8 1 0,4-4-1 0,-1 3 1 15,4-3-1-15,0 0 0 0,4 3 0 0,-1-9 1 0,1-1-1 0,0 1 0 0,3-3 0 0,0-1 0 0,0-8 0 0,-3-1 1 0,-1 0-1 16,-3-6 0-16,4 6 0 0,-4 0 1 0,3-6-1 0,-3 6 0 0,4-3 0 0,-4-3 0 0,4 3 0 15,-4-3 1-15,0 7 0 0,-4-17 0 0,1 10 0 0,-4-6 0 0,3 2 0 0,-3 1 0 16,4 13 0-16,-1-7 0 0,1 6-1 0,0 7 1 0,-1-1-1 0,4 1 0 0,0 9 0 0,0-3 1 0,0 9-1 0,4-6 1 0,-8-3-1 0,-3 6 0 0,-3 3 0 16,-1 1 0-16,-6-1-1 0,-1 19 1 0,1 3 0 0,-5 4 0 0,1-1-2 0,0 0 0 0,4-2-9 15,-8 5 0-15,-3-3-6 0,3-5 1 0</inkml:trace>
  <inkml:trace contextRef="#ctx1" brushRef="#br2" timeOffset="36692.44">20976 9627 0</inkml:trace>
  <inkml:trace contextRef="#ctx0" brushRef="#br2" timeOffset="59426.56">24945 13756 17 0,'-4'13'8'0,"4"-13"-1"0,0 0 9 0,0 0-15 0,4 3 1 16,7-3 1-16,-4 3 0 15,0 3-4-15,0 1 1 16,3 5 3-16,-3 1 0 15,0-1 0-15,4 1 1 0,-4-1-1 16,4 1 0-16,-4 0 0 16,3-4 1-16,1 0-2 15,-1-2 1-15,-3-1-1 16,1 3 0-16,-1 1 0 16,3-1 1-16,8 4-1 15,-4-1 1-15,0-2-1 16,0-4 1-16,7-3-1 15,0 3 0-15,1 1-1 16,-1-1 1-16,7 6-2 16,0-2 1-16,8 2-1 15,-1 1 1-15,4-7 0 16,-1-3 0-16,5 4-1 16,-12-4 0-16,1 3 0 15,-4 3 1-15,4-2-1 0,0-1 1 16,3 3-1-1,-3-2 1-15,0 2-1 16,-1-6 1 0,1 3 0-16,4 1 0 0,2-1 0 0,1-3 0 15,3-3-1-15,-3 0 1 16,-3 0-1-16,-5 0 0 16,-2-3 0-16,-5 3 0 15,1 0 0-15,0 0 1 16,3-3-1-16,0-3 0 15,4-1 0 32,0 1 1-47,-1 3 0 0,1-3 0 16,0 6-1-16,3-7 1 0,0 1 0 0,1 3 0 0,-1 0-1 16,0 3 1-16,-3-3-1 15,0-4 0-15,-4-2 0 0,-7 0 0 16,4-4 0-16,3 0 0 0,4 4 0 15,3 0 0-15,-3-1 0 16,-4-2 1 234,4-1-1-234,3 1 0-16,7-4 0 0,1-3 1 109,-1 3-1-109,4 1 1 125,-4-1 0-109,-7 0 0-16,4 4-1 15,11-1 1-15,-1 7-1 0,0 3 1 0,4 0 0 0,7 0 0 0,0-1-1 0,0-2 0 16,-3 3 0-16,-4-3 0 0,3 3 0 0,4 3 0 0,0 3 0 0,4 3 0 0,6 0 0 0,-3 7 1 16,-3-7-1-16,-8 0 0 0,1 1 0 0,2-1 0 0,1 3 0 0,-3 4 1 15,6 3-1-15,-3 6 0 0,4 0 0 0,-1 3 1 0,-6 0-1 0,-8-6 0 16,1 2 0-16,3 8 1 0,3 2-2 0,0 0 1 0,-3 7 0 15,4 0 1-15,-1 2-1 0,4 1 0 0,-3-3 0 0,-12-4 0 0,5 4 0 0,3 0 1 16,0-1-1-16,-4 4 0 0,0-10 0 0,1 4 0 16,-1 2 0-16,-3 1 1 0,4 0-1 0,-5-1 0 15,-2 1 0-15,-4 0 0 0,-8-7-1 0,5 0 1 0,-1 4-3 110,0-7 1-110,0-3-4 0,-3-3 1 31,-4-3-8-31,-6-7 1 16,-5-5-6-16,1 2 0 0</inkml:trace>
  <inkml:trace contextRef="#ctx0" brushRef="#br2" timeOffset="68101.09">2642 6811 46 0,'29'-19'23'0,"-19"6"-5"16,-10 7 24-16,4 0-36 15,3 3 0-15,-4-1 2 16,-3 4 0-16,0 0-11 16,0-3 0-16,-10 3 7 15,-15 7 0-15,-3 5-3 16,-4-3 0-16,-17 10-2 15,-8 6 1-15,4 13-2 16,-3-3 1-16,3-1-1 16,14 4 0-16,0 2-1 15,18 1 0 1,21 0 0-16,14-3 1 16,21-1 0-16,15-5 1 15,-8-4 0-15,18 0 0 16,-3 0 1-16,-4-6 0 15,-4 3 0-15,-10-3 0 16,-8 3 0-16,-2-3 0 16,-12 6-1-16,-13 4 1 15,-22 2-1-15,-6 7 1 16,-5 3-1-16,-13 0 1 16,-4-3-2-16,-7-4 0 15,4-5-8-15,-1-1 1 16,1-15-8-16,21-4 1 0</inkml:trace>
  <inkml:trace contextRef="#ctx0" brushRef="#br2" timeOffset="68791.92">2949 7783 58 0,'11'47'29'0,"-1"-22"-30"0,-10-22 50 16,4-3-46-16,7-3 0 0,3-7 2 15,-4-8 1-15,4-14-7 16,4-9 0-16,0-9 5 16,3-16 0-16,7-15-2 15,7-13 0-15,4-7-1 16,0 7 0-16,0 3 0 16,-1 4 0-16,1 11-1 15,4 11 0-15,-5 11-1 16,-9 7 1-16,2 6-1 15,-9 16 0-15,-5 10-2 16,4 8 0-16,-10 20-2 16,-11 9 1-16,0 16 0 15,-11 12 0-15,1 6 1 16,-1 10 0-16,-6 12 1 0,6 7 1 62,0-3 1-62,1-7 0 0,-1-6 0 0,11-3 0 0,0-13-1 0,0-9 0 16,4-6-2-16,6-10 0 0,1-9-3 0,0-7 1 16,3-9-7-16,-11-3 1 15,4-12-4-15,-7-4 0 16</inkml:trace>
  <inkml:trace contextRef="#ctx0" brushRef="#br2" timeOffset="69021.14">3069 7394 57 0,'-10'3'28'0,"24"-16"-15"0,-4 1 55 0,15-1-66 15,17 4 0-15,8 0 0 16,27-1 1-16,-6 1-6 15,-1-1 0-15,-17 1-4 16,-7 3 0-16,-14-1-15 16,-14-5 1-16</inkml:trace>
  <inkml:trace contextRef="#ctx0" brushRef="#br2" timeOffset="69743.53">4018 7250 55 0,'-14'3'27'0,"11"-3"-18"0,3 0 35 0,0 0-40 0,7 0 0 0,10 0 1 0,4 3 0 15,8-3-7-15,6 0 0 16,14 0 3-16,8-3 0 15,-8 0-7-15,-10-4 1 0,-7 1-8 16,-15 3 0-16,-6 0-6 16,-11 6 0-16</inkml:trace>
  <inkml:trace contextRef="#ctx0" brushRef="#br2" timeOffset="69818.58">3948 7513 64 0,'0'19'32'0,"21"-25"-31"0,-4 2 60 0,5 1-59 0,9-6 0 0,15-1-1 0,4 4 0 0,-1 3-8 16,0 3 0-16,-6 3-13 16,-15 0 1-16</inkml:trace>
  <inkml:trace contextRef="#ctx0" brushRef="#br2" timeOffset="74902.12">4717 8360 30 0,'0'31'15'0,"17"10"-8"0,-10-29 16 15,4 1-21-15,0-1 1 16,-1 1 4-16,4 3 0 16,4 2-7-16,10-2 0 15,4 3 6-15,7-3 0 16,-1-7-1-16,5 0 0 0,3-5-2 15,3-8 1-15,-7-11-2 16,-10-7 0-16,3-13-1 16,1-9 1-16,-1-12-1 15,-7-4 0-15,4-9 1 16,-7-6 0-16,-1 0 0 16,-3-7 0-16,-10-18 0 15,-11-3 1 1,-11-14-1-16,1-2 1 0,-15-6-1 15,11 3 0-15,-7 6 0 16,3 3 1-16,1 9-2 16,3 26 0-16,-4-10-1 15,4 0 1-15,7 7-1 16,0-1 1-16,7 1-1 16,7 12 0-16,0 6-2 0,3 6 1 15,1 14-2-15,3 8 0 16,4 13-2-16,10 19 0 15,-7 6-2-15,7 16 1 16,-3 3-5-16,0 3 0 16,-11-3-7-16,-7-6 1 15</inkml:trace>
  <inkml:trace contextRef="#ctx0" brushRef="#br2" timeOffset="78447.08">5330 9050 40 0,'11'6'20'0,"-18"3"-8"16,7-9 21-16,0 0-31 15,-4-3 0-15,-6 3-1 16,-1 0 1-16,-3 6-3 16,-7-3 0-16,-4 4 2 15,-3 2 0-15,-4 7-1 16,4 0 1-16,7 2-1 16,-4 1 1-16,11-3-1 15,-3 6 1-15,13-3-2 16,4 3 1-16,4-4-1 15,13 1 1-15,8-9-1 16,3-4 1-16,-3-3-1 16,-1-6 0-16,5-7 0 15,-12-2 1-15,5-1-1 16,-8-12 1-16,0 3-1 0,-4-3 1 16,4 3 0-16,-3 7 0 15,0 2 0-15,-1 10 1 16,4 6 0-16,-3 6 1 15,-1 7-1-15,8 6 1 16,-7 6-1-16,10 13 1 16,-7-3 0-16,0 2 1 15,0 1-2-15,4-3 0 16,-8-7-4-16,5-9 0 16,2-12-12-16,1-20 0 0</inkml:trace>
  <inkml:trace contextRef="#ctx0" brushRef="#br2" timeOffset="79067.34">5870 5766 42 0,'-3'0'21'0,"17"29"-16"0,-14-20 25 0,7 10-26 16,-7 3 1-16,3 0 1 16,-3 9 0-16,7 7-9 15,-3-1 1-15,0 1 4 16,-1 0 1-16,4 2-4 15,-3-5 0-15,3-7-4 16,-7-6 0-16,0-9-3 16,0-7 1-16,0-12-2 15,-7-7 0-15,0-3-3 16,0 1 0-16,-1-7 2 0,-2-13 0 16</inkml:trace>
  <inkml:trace contextRef="#ctx0" brushRef="#br2" timeOffset="79288.08">5881 5998 29 0,'10'22'14'0,"19"-28"-10"0,-22 6 30 16,7 6-32-16,3-3 0 15,1 7 5-15,3 2 0 16,7-5-6-16,8 5 0 0,3 7 5 16,-4 3 1-16,0 3-2 15,-10-3 1-15,-4-3-4 16,-10-3 1-16,-11-1-3 15,-18-5 1 1,-7-7-2-16,-10-6 0 0,-14-7-3 47,-4-2 0-47,-7-7-13 0,0 3 1 0</inkml:trace>
  <inkml:trace contextRef="#ctx0" brushRef="#br2" timeOffset="84030.25">2533 4233 45 0,'0'6'22'0,"0"-6"-12"0,0-3 22 15,0 0-31-15,0-3 0 16,11-1 3-16,-4-2 0 15,14 3-4-15,0-4 0 16,18 4 2-16,0 3 1 16,3-10-1-16,7 4 1 15,1 3-2-15,-12 3 0 16,-6 3-1-16,-4 0 1 0,-13 9-2 16,-1 0 0-16,-14 4-1 15,-7-1 1-15,-11 4-1 16,-3 3 1-16,-7 6-2 15,3-9 1-15,-3 6 0 16,-4 3 0-16,-3-3 0 16,10 0 1-16,0 3-1 15,11 3 0-15,-4-9 2 16,15 6 0-16,-4-6 0 16,14-1 0-16,4-2 0 15,10 3 0-15,0-10 1 16,-3 4 0-16,6-7 0 15,1 4 0-15,-4-7-2 16,0 3 1-16,-3-3-11 0,-4-3 1 16,4-3-4-1,-8-6 1-15</inkml:trace>
  <inkml:trace contextRef="#ctx0" brushRef="#br2" timeOffset="84988.37">3179 4211 37 0,'3'0'18'0,"-6"0"-12"0,-5 0 30 0,8 3-32 15,-3 3 0-15,-4 4 2 16,0 9 0-16,3 3-8 16,-6 9 0-16,3 7 5 15,3 2 0-15,-3 1-3 16,4-6 1-16,3-1-5 15,0-15 1-15,3-10-3 16,4-6 0-16,4-12-3 16,-11-4 1-16,3-12-1 15,-3-6 1 1,-3-22 1-16,-8 3 0 16,1 3 2-16,3 6 0 15,3 3 3-15,-3 10 1 16,0 9 2-16,14 0 0 15,0 4 4-15,4 8 1 16,-1-2 1-16,4 9 0 16,4-3 1-16,10 0 1 15,0 9-2-15,4 3 1 16,7 7-2-16,10 9 0 16,-6 3-1-16,6-3 1 15,-10 13-4-15,-14-7 1 0,-11 1-3 16,-14 5 1 296,-14 4-4-280,-11 3 0-17,-14-6-7-15,-21-13 1 47,4-6-7-47,3-10 0 0</inkml:trace>
  <inkml:trace contextRef="#ctx0" brushRef="#br2" timeOffset="85608.61">4674 4233 52 0,'-10'16'26'0,"-1"2"-26"0,11-11 45 0,-10 5-44 16,-8-2 0-16,0 5 0 15,4 1 1-15,-7 6-3 16,3-13 1-16,8 7 0 16,-8-7 1-16,8 1-2 15,3-1 1-15,3-2-1 16,11 2 1-16,7 0-1 15,14-6 1-15,1 4-1 16,-5-1 1-16,1 0 0 16,-11 1 1-16,4 2-2 15,-15 0 1-15,-3 7-1 16,-3 3 1-16,-8-3-2 0,-6 2 0 16,2-8-4-16,1-4 0 15,4 3-5-15,6-2 1 16,4-1-5-16,11-6 0 15</inkml:trace>
  <inkml:trace contextRef="#ctx0" brushRef="#br2" timeOffset="85933.43">4812 4430 31 0,'-7'13'15'0,"3"18"-8"0,8-24 25 0,-4 2-31 16,0 4 0-16,0 2 2 16,0 1 0-16,0 3-2 15,7-7 0-15,-4 4 3 16,15-7 1-16,-7-2-1 16,10-7 0-16,-4-10-1 15,1 1 0-15,-4-7-3 16,4-3 1-16,-8-3-6 15,1-3 1-15,0 10-11 16,6-17 0-16</inkml:trace>
  <inkml:trace contextRef="#ctx0" brushRef="#br2" timeOffset="86178.49">5182 4534 39 0,'-7'28'19'0,"-3"-22"-16"16,6-6 24-16,4-6-25 0,-7 0 1 0,4-7 2 0,3-2 1 0,-7-4-7 0,7 3 1 15,0 4 5-15,0-4 0 16,7 0-1-16,-4 7 0 0,8-4-2 15,3 7 1 1,7 3-2-16,-7-6 1 0,4 5-4 16,-1 1 1-16,5-3-7 15,-12 6 1-15,4 0-10 16,0-6 1-16</inkml:trace>
  <inkml:trace contextRef="#ctx0" brushRef="#br2" timeOffset="86570.21">5549 4534 55 0,'0'19'27'0,"0"-13"-33"0,0-6 47 16,0-6-42-16,0-13 1 16,0-3 0-16,0-9 0 15,0-23 0-15,0 1 1 16,-7-10-1-16,4 4 0 15,3 2 0-15,0 10 1 16,10-3 0-16,4 6 0 0,4 7 0 16,3 15 0-16,0 9-2 15,4 10 0-15,-4 6-7 16,-10 3 0-16,-1 4-7 16,-6-1 0-16</inkml:trace>
  <inkml:trace contextRef="#ctx0" brushRef="#br2" timeOffset="86782.37">5355 4302 41 0,'0'19'20'0,"14"-10"-8"0,-3-9 31 0,10-3-41 15,7 3 1-15,8 0-1 16,9 0 1-16,-6-3-5 15,4 0 0-15,-5 3-2 0,1 0 1 16,-14-7-11-16,0 7 0 16,-8-9-2-16,-6-3 1 15</inkml:trace>
  <inkml:trace contextRef="#ctx0" brushRef="#br2" timeOffset="87111">5838 4286 36 0,'15'0'18'0,"-12"16"-15"0,1-16 34 15,-4 0-38-15,0 3 1 16,-7 3 0-16,3 4 0 16,-3-1 0-16,3 4 0 0,-6 2 0 15,-1-5 0-15,-3 2 0 16,4 4 1-16,-1 0-1 16,8-1 0-16,-5-5 0 15,16-4 0-15,-5 0 0 16,8-3 0-16,-4-3-1 15,0-3 1-15,3 0 0 16,1 0 0 0,-1 0-1-16,-6 3 1 0,3-3 0 15,0 3 0-15,0 3-1 16,0 3 1-16,0 0 0 16,4 10 1-16,-8-3-3 15,12 2 1-15,-1-2-9 16,3-4 1-16,4-6-2 15,-3-9 0-15</inkml:trace>
  <inkml:trace contextRef="#ctx0" brushRef="#br2" timeOffset="87605.33">6287 4305 25 0,'10'6'12'0,"4"-28"0"0,-10 19 19 0,-1 6-29 15,-3-3 0-15,0 13 0 0,-3-10 1 16,-8 13-4 0,-3-4 0-16,0 4 2 0,-11-7 1 0,4 7-2 15,0 3 1-15,3 6-1 16,4-6 1-16,4 6-1 16,3-3 1-16,7 0 0 15,7-3 0-15,3-1-1 16,8-8 1-16,3-1 0 15,-7-3 1-15,7-2 0 16,4-4 0-16,-4-7-1 16,-7-5 0-16,11-7 0 15,-4-6 1-15,0 6-2 16,-3 0 1-16,3-3-1 16,-10 0 0-16,-1 4 0 15,-3-4 0-15,4 9 0 16,-11 4 0-16,0-4 0 15,-7 10 0-15,3 6 0 16,-6 10 0-16,-4-1 0 16,3-2 0-16,7 5 0 0,-6 10 1 15,10 10 0-15,10-7 0 16,1-6 0-16,7 0 0 16,3-9-1-16,7-4 0 15,7 0-4-15,11-9 0 16,-7-9-10-16,-7-13 0 15</inkml:trace>
  <inkml:trace contextRef="#ctx0" brushRef="#br2" timeOffset="88285.07">8417 4421 57 0,'-17'9'28'0,"-8"-12"-32"0,18 3 48 15,-4-9-44-15,-10 0 0 16,-4-1 0-16,-3 1 1 16,0 2-1-16,-4 11 0 0,1 2 1 15,2 0 0 1,5 13 0-16,2 0 1 0,8 12-1 16,4-3 1-16,6-9-1 15,4 0 0-15,7-6 0 16,4 2 0-16,3 1-2 15,4-10 1 1,3-3 0-16,0 0 0 0,0-3-2 16,-3 0 1-16,-1-3-1 15,1-3 0-15,-4-3-1 16,0-1 1-16,0 1-1 16,-3-1 1-16,0 4 0 15,-1 6 0-15,1 6 1 16,-1-2 1-16,1 5-1 15,-4 0 0-15,0-2-2 16,0-1 1-16,0-3-6 16,0 0 1-16,4 0-7 0,-1 0 0 15</inkml:trace>
  <inkml:trace contextRef="#ctx0" brushRef="#br2" timeOffset="88599.89">8590 4581 29 0,'0'25'14'0,"-10"-34"-6"0,10 9 17 0,0-10-23 16,-4-2 1-16,4-7 2 15,0-3 1-15,-3-3-6 16,3 6 1-16,0-6 4 15,0 3 1-15,0 6-2 16,3-2 1-16,8 2-2 16,-4 3 1-16,7 1-2 15,7 9 0-15,4-4-2 16,3 4 0-16,0-3-4 16,-7 9 0-16,4 0-8 15,-11 7 1-15,0-10-5 16,7-7 1-16</inkml:trace>
  <inkml:trace contextRef="#ctx0" brushRef="#br2" timeOffset="88991.7">8830 4446 45 0,'18'22'22'0,"17"22"-18"0,-21-38 41 0,7 4-44 0,4-4 1 15,7-6-1-15,-8-9 1 16,1-1-3-16,-4-6 0 16,-7 1 1-16,-3 2 1 15,-4-2-2-15,-7-4 0 0,-7 3 0 16,-7 4 1-16,-4-1-2 16,-3 7 1-16,-4 6-1 15,8 6 0-15,-8 3 1 16,7 7 0-16,11 9 0 15,0 10 1-15,7-13 0 16,7-4 1-16,7-2-2 16,4 0 0-16,0-1-3 78,3-5 0-78,4-1-6 0,-4-9 1 0,-4-6-5 31,5-10 1-15</inkml:trace>
  <inkml:trace contextRef="#ctx0" brushRef="#br2" timeOffset="89346.47">9416 4399 40 0,'10'19'20'0,"-6"-19"-23"0,-4 0 37 0,0 3-34 0,-7-3 0 15,-4-3 0-15,-7 3 0 16,1 0 0-16,-8 0 0 15,0 3 0-15,4 6 1 16,0 4 0-16,0 6 0 16,7 0 0-16,3-1 0 15,4-2-1-15,4 3 1 16,6-10-1-16,8 1 0 0,10-10 0 16,0 0 0-1,-3-6 0-15,-1-4 0 0,1-2-1 16,-4-4 1-16,0 3-1 15,-3-2 1-15,3 2 0 16,-3 1 0-16,6 12 1 16,-3 12 0-1,0 10 0-15,1-3 1 0,6 6 0 63,-4 0 0-63,4 3-5 15,4-6 1 1,-4-9-11-16,-3-19 0 0</inkml:trace>
  <inkml:trace contextRef="#ctx0" brushRef="#br2" timeOffset="90057.84">11000 4365 56 0,'7'44'28'0,"-14"-26"-30"0,7-18 47 0,-4 0-46 0,-10 0 1 16,-4 0-1-16,-10 0 1 0,-7 0 0 0,7 3 0 0,-1 7 0 0,1 2 0 0,0 7 0 0,3 0 1 0,4 0-1 16,7-3 1-16,7-7 0 0,7 0 0 15,7-9-1-15,4-6 0 16,6 3 0-16,1-10 1 15,-1 7-1-15,1 0 0 16,0 3 0-16,-4 3 0 16,0 3 0-1,-3 3 0-15,-1 4 0 0,-3 2 0 16,0 4 0-16,0-7 1 16,0 10-1-16,7-3 0 0,-3-1-1 15,3-5 0-15,0-1-4 16,4-9 0-16,3-6-11 31,11-13 0-15</inkml:trace>
  <inkml:trace contextRef="#ctx0" brushRef="#br2" timeOffset="90355.78">11303 4233 42 0,'7'0'21'0,"-3"0"-16"0,-1 6 26 0,-3 4-29 0,-3 2 1 0,-8 10 0 0,-3-3 0 0,-7 3-5 0,-4 0 1 0,0-10 2 0,4 4 1 0,4 3-1 0,6 6 0 0,7-6 0 16,15 0 0-16,7 6 1 0,6-10 0 16,-2 1 1-16,-5 0 0 15,1-1-1-15,-4-5 0 16,-4 5-2 78,-10 4 1-94,-17 6-8 0,-18 0 1 0,-11-18-11 0,-7-1 1 0</inkml:trace>
  <inkml:trace contextRef="#ctx0" brushRef="#br2" timeOffset="90912.92">12873 4217 64 0,'-21'32'32'0,"-15"-1"-40"0,26-22 56 16,-8 7-49-16,-3 0 1 15,0-4 0-15,0 7 0 16,0-3-1-16,-1-4 1 16,5 4-1-16,6 0 0 15,4-1-1-15,4 1 1 16,3-3-1-16,3 2 1 16,8-2 0-16,6-1 1 0,8-2 0 15,0 2 0-15,-4 4 0 16,-7-7 1-16,-7 4-1 47,-10-4 1-47,-8 4-2 15,-7 6 0 1,-3 0-4 0,-4-4 0 15,4 4-8-31,4 0 1 0,3-13-4 0,10 0 1 94</inkml:trace>
  <inkml:trace contextRef="#ctx0" brushRef="#br2" timeOffset="91439.45">13000 4383 39 0,'14'4'19'0,"7"21"-20"0,-17-19 35 0,-1-3-34 0,-3 13 0 0,0-4-1 0,-3 10 1 0,-1 0 0 0,-3-3 0 0,0 3 0 0,0 3 1 0,0 3-1 0,3-3 0 0,4 0 1 0,0-3 0 0,11-12 1 0,0-10 0 0,3-6 0 0,3-7 1 0,1-3-1 0,3-2 1 0,0-1-2 0,-3-6 1 110,0-4-10-110,-4 4 1 0,3-3-7 0,8-6 0 15</inkml:trace>
  <inkml:trace contextRef="#ctx0" brushRef="#br2" timeOffset="92077.74">13444 4468 47 0,'7'38'23'0,"-3"15"-23"0,-4-47 39 0,0 4-38 0,0 2 1 0,0 7 0 15,-4-9 1-15,4-1-4 16,-3-3 0-16,3-6 2 16,0-9 1-16,3 6-2 15,4-7 1-15,4-2-1 0,-4 2 1 16,4-12-1-16,-1 0 1 15,-3 4-1-15,0 5 0 16,0 0-1-16,1 10 1 16,-1 3-1-16,-4 3 0 15,1 4-1-15,-1 2 1 16,1 1 0-16,-1-1 0 16,1 0 0-16,3 1 0 15,-4-4 0-15,1 3 0 16,-1-5 1-16,1-1 0 15,-1 0-1-15,1 0 1 0,3-3-1 16,-3-3 1-16,6-7-1 172,1-5 1-172,3-10-1 0,3 3 0 0,1-3 1 0,3-7 0 0,0 1 0 0,1 3 1 0,-5 3-1 0,1 6 1 0,3 6 0 0,-3 7 0 0,3 12 0 0,-4 10 0 0,5 0 0 0,-5 9 1 0,1 6-1 0,-4 4 0 0,4 2 0 0,-1-2 0 0,-3-4-1 0,1-6 0 0,-1-3-7 16,0-16 1-16,0-12-9 15,-14-13 1-15</inkml:trace>
  <inkml:trace contextRef="#ctx0" brushRef="#br2" timeOffset="92679.11">15004 4430 52 0,'17'7'26'0,"-10"-17"-21"0,-10 10 43 0,-8 0-48 0,-10 0 0 0,-4-6 0 0,-6 3 1 0,-8 6-1 0,4 13 0 0,-1-1 0 0,1 17 0 0,3-7-2 0,8 3 0 0,6 3-3 0,11-9 0 0,7-3 0 0,10-16 0 0,15-6 0 0,3 0 1 15,4-16 0-15,3-6 1 47,1-3-7-47,6-7 0 0,-3-8-2 0,-7 5 1 47</inkml:trace>
  <inkml:trace contextRef="#ctx0" brushRef="#br2" timeOffset="93017.78">15222 4650 42 0,'0'13'21'0,"-14"-51"-21"0,11 19 41 0,-1-25-39 16,-3-12 0-16,-7-13 1 16,0-19 1-16,-4-3-5 15,-3 3 1-15,3-12 2 16,4 9 1 187,4 13-1-203,6 2 0 0,8 26 0 0,6 16 1 0,4 24-2 0,4 10 0 0,0 10-5 0,-1 8 0 0,-2 8-12 0,-8-11 1 0,-7 10-2 0,-4 0 0 0</inkml:trace>
  <inkml:trace contextRef="#ctx0" brushRef="#br2" timeOffset="93213.53">14947 4258 57 0,'11'13'28'0,"31"-4"-31"0,-24-6 59 0,10-3-55 0,7 0 1 0,15-3-3 0,6 3 1 0,1-3-8 0,-5 0 1 0,-6-4-10 0,-7-2 0 0</inkml:trace>
  <inkml:trace contextRef="#ctx0" brushRef="#br2" timeOffset="93667.14">16489 4198 55 0,'17'-12'27'0,"-2"24"-22"0,-15-2 42 0,-4 2-44 0,1 17 1 0,-5 8 0 0,1 7 1 0,-3 9-7 0,-4 13 0 0,0 10 3 16,-4-4 1-16,7 0-5 15,-3-3 0-15,14-19-7 16,4-22 1-16,10-15-10 16,4-29 0-16</inkml:trace>
  <inkml:trace contextRef="#ctx0" brushRef="#br2" timeOffset="93911.72">16775 4387 44 0,'-4'25'22'0,"-10"47"-18"0,7-50 30 0,0 6-34 15,-7 13 0-15,0 9 0 0,0 3 0 0,3-3 0 16,0-3 0-16,4-18-1 15,7-14 0-15,4-15-3 16,6-15 1-16,1-10-8 16,3-16 1-16,0-6-3 15,-7-7 1 1</inkml:trace>
  <inkml:trace contextRef="#ctx0" brushRef="#br2" timeOffset="94486.73">16672 4114 31 0,'7'12'15'0,"4"26"-5"0,-8-32 27 0,5 4-32 0,-1-1 0 0,0 0 2 0,3-2 0 15,1-1-9-15,6 3 1 16,5 1 6 0,9 2 1-16,15 7-1 0,11 9 0 15,17-6-1-15,0 7 1 16,-11 5-1 31,-10 1 0-47,-17 2-2 15,-22-2 0-15,-28 5-3 0,-18 7 1 0,-25 4-7 141,-10-1 0-141,-7-13-13 0,-10-8 1 47</inkml:trace>
  <inkml:trace contextRef="#ctx0" brushRef="#br2" timeOffset="97167.35">18292 4430 35 0,'0'7'17'0,"-4"-7"-5"15,4 0 17-15,-4 0-25 16,-3-10 1-16,-3 10 0 16,-8-6 0-16,1 3-7 15,-5 3 0-15,-2 9 5 16,-5 7 0-16,-2 12-2 16,-1 0 0-16,0 10 0 15,8 3 0-15,2 3-1 16,8 3 1-16,7-3 0 0,7 3 0 15,11-6-1-15,10-4 1 16,4-15-2-16,3-6 1 16,4-7-7-16,-1-9 1 15,1-12-9-15,0-10 0 16</inkml:trace>
  <inkml:trace contextRef="#ctx0" brushRef="#br2" timeOffset="97412.67">18362 4581 36 0,'0'28'18'0,"-7"22"-10"0,7-37 22 0,0 3-29 0,0 2 1 0,0 4 2 0,4 10 1 0,3-7-5 0,3-9 1 0,4-1 3 16,4-9 1-16,0-9-1 15,-1-3 0-15,-3-6-2 16,0-4 0-16,1-16-5 16,-1 1 0-16,-4 6-13 15,4-9 0-15</inkml:trace>
  <inkml:trace contextRef="#ctx0" brushRef="#br2" timeOffset="97743.25">18729 4725 45 0,'0'16'22'0,"-4"-7"-13"0,4-6 28 16,0 4-36-16,-3-14 1 15,-1 1 1-15,1-9 1 16,-1-4-5-16,1-6 1 0,-1 6 2 16,1-6 0-1,3 0 0-15,0 3 0 0,0 3-1 16,3 3 1-16,4 7-2 16,7 3 1-16,4 2-4 15,7 4 1-15,3-9-8 16,0 3 1-16,0-4-8 15,-6 1 0-15</inkml:trace>
  <inkml:trace contextRef="#ctx0" brushRef="#br2" timeOffset="98008.51">18987 4437 29 0,'10'3'14'0,"1"41"2"16,-8-29 16-16,1 4-29 0,-1 10 1 15,1 5 1 1,-4 7 0-16,3-4-7 0,1 4 1 16,-4 0 6-16,3-7 0 15,4-15-1-15,0-6 1 16,4-10 0-16,3-9 1 16,4-10-1-16,7-9 0 15,-1-13-2-15,1 10 0 0,-4-6-6 16,0-7 1-1,0 0-9-15,-3 3 1 0,0 13-9 16,-4-3 0-16</inkml:trace>
  <inkml:trace contextRef="#ctx0" brushRef="#br2" timeOffset="98367.64">19318 4691 57 0,'14'25'28'0,"18"-13"-33"15,-18-15 48-15,4-6-43 16,6-7 1-16,8-6 0 16,-7 7 0-16,-4-4-2 15,-3 0 1-15,-4 0 0 16,-4 0 0-16,-6 0-1 15,-8 4 1-15,-6 5-2 16,-8 1 1-16,-3 12-1 16,-4 13 0-16,1-7 0 0,-5 13 1 15,8 10 0-15,11 2 0 16,3 0 0 46,7-2 1-62,7-4-1 0,7 3 1 0,10-9-4 0,8-3 0 16,-4-13-7-16,1-9 0 0,2-9-3 0,15-10 0 0</inkml:trace>
  <inkml:trace contextRef="#ctx0" brushRef="#br2" timeOffset="98684.9">19921 4390 28 0,'-3'-41'14'0,"-4"16"-10"0,7 22 22 0,-4 3-23 0,-3 6 0 0,-3 7 1 16,-4-1 0-16,-4 4-6 15,-7-7 0-15,-3-6 4 16,0 0 0-16,0 4-1 16,6-1 0-16,5 3 1 15,3 4 1-15,3-4 0 16,7 1 0-16,4 5 0 16,11 7 0-16,7 3 0 15,6 1 1-15,8-14-2 16,7 7 0-16,0-3-1 15,-4-1 1-15,-3 7-1 16,-11 3 1-16,-3 0-2 16,-18 4 0-16,-7 5-1 0,-15-6 0 15,-2 10-3-15,-8-7 0 16,-3-6-12-16,6-12 1 16</inkml:trace>
  <inkml:trace contextRef="#ctx0" brushRef="#br2" timeOffset="98867.05">20133 4741 52 0,'0'34'26'0,"-14"-12"-33"15,10-22 39-15,-6 4-55 16,-4-11 1-16,-7 4-3 15,3 3 0-15</inkml:trace>
  <inkml:trace contextRef="#ctx0" brushRef="#br2" timeOffset="105846.3">14217 4427 37 0,'11'0'18'0,"6"-9"-11"15,-10 3 19-15,4-10-26 16,-1-3 1-16,-3-6-1 16,1-6 1-16,-1-4-4 15,0-2 1-15,-7-7-9 16,0 3 1-16</inkml:trace>
  <inkml:trace contextRef="#ctx0" brushRef="#br2" timeOffset="107184.27">13801 3465 34 0,'-4'18'17'0,"8"-18"-15"0,-4 0 22 16,0 0-23-16,-4 7 1 15,1-4 0-15,-1 13 0 16,1 9-3-16,-1 3 1 15,1 10 0-15,-1 2 1 16,4 1-4-16,0 0 1 16,0-13-8-16,0-3 1 15,0-15-2-15,7-7 1 16</inkml:trace>
  <inkml:trace contextRef="#ctx0" brushRef="#br2" timeOffset="107541.82">13843 3778 29 0,'11'19'14'0,"13"-3"-10"15,-17-16 28-15,4-3-32 16,3-1 1-16,7-5 0 15,-3 0 1-15,-4-1-3 16,0-5 1-16,-3-1 0 16,-4 0 1-16,-4-6-2 15,1 3 1-15,-4 1-1 16,-4 5 0-16,1 4-1 16,-1-1 1-16,1 10-1 15,-4 3 1-15,3 7 0 0,1 5 0 16,3 4 0-1,0 6 1-15,0 4 0 0,3-4 0 16,4-6-2-16,0 2 1 16,0 1-3-16,4-3 1 15,-1 0-6-15,1-10 1 16</inkml:trace>
  <inkml:trace contextRef="#ctx0" brushRef="#br2" timeOffset="108000.4">14086 3741 20 0,'11'9'10'0,"-7"-6"-3"0,-1 0 12 0,-3-3-18 0,4 3 0 0,-1 4-1 0,-3 2 1 0,0-6-2 16,0 4 1-16,0 2 0 15,0 0 0-15,0 1 0 16,-3-1 0-16,-1 1 0 15,4-4 0-15,-3-3 0 16,-1 3 0-16,4-6 0 16,0 3 0-16,-4 4 1 15,4-14 0-15,0 7 1 16,4-3 0-16,0-6-1 16,3-4 1-16,0 4 0 15,0 3 0-15,0-4-2 0,0-2 1 16,3 2-1-16,-3 7 1 15,1 3-1 1,-1 0 0-16,0 3 0 0,0 4 0 16,0-4 0-16,0 6 0 15,0 4 0-15,0-4 0 16,0 0-2-16,0 1 0 16,0-1-4-16,0 1 0 15,-3-7-3-15,-1-3 1 0</inkml:trace>
  <inkml:trace contextRef="#ctx0" brushRef="#br2" timeOffset="108425.74">14432 3678 27 0,'21'9'13'0,"4"1"-5"0,-18-4 23 0,0-3-29 0,0 7 0 0,-3-1 0 16,-1-3 0-16,-3 4-4 15,-3-7 1-15,-4 0 2 16,-4 0 0-16,-3 3-3 16,-4-3 1-16,1 1-3 15,-4 2 1-15,6 0-2 16,1-3 1-16,4 4-2 16,3-4 1-16,3 3-1 0,4 3 1 15,7 4 2-15,7-7 1 16,0 4 2-16,1 5 1 15,2 7 0-15,-6 0 1 16,-4 3 0-16,-7 0 1 16,-7-3-2-16,0-9 0 15,-4-1-1-15,-7 1 0 16,4-7-1-16,0 4 1 16,0-7-1-16,4-6 0 15,-1-4-1-15,4 4 1 16,3-9 0-16,4-1 0 0,4 4-5 15,3-10 1 64,4 0-1-64,3 0 1-15</inkml:trace>
  <inkml:trace contextRef="#ctx0" brushRef="#br2" timeOffset="108625.83">14619 3364 18 0,'0'29'9'0,"4"14"-7"0,-4-33 18 0,-4 2-18 0,1 20 1 0,-4-1-1 0,-1 10 1 0,5 3-4 16,-4 3 0-16,0-6 0 0,3-4 0 15,1-12-7 1,-4 4 1-16</inkml:trace>
  <inkml:trace contextRef="#ctx0" brushRef="#br2" timeOffset="109042.81">14404 3596 22 0,'7'19'11'0,"18"-9"-6"0,-18-10 16 0,0 0-17 16,3 0 0-16,4-10 1 15,4 1 0-15,3-7-7 16,0-3 0-16,1 0 5 16,-5 1 0-16,1 5-2 15,-4 1 0-15,0 5-1 16,0 4 0-16,0-3-1 15,-3 6 1-15,0 9-2 16,-4 1 1-16,0-1-1 16,-4 1 1-16,1 2-1 15,-1-3 1-15,1 7 0 16,-1-3 0-16,1 2 1 16,-4 4 1-16,3-3 0 15,1 3 1-15,3-1-1 16,-4 1 0-16,4 0 0 0,1-3 0 15,-1-4-1-15,0-2 0 16,0-7-4-16,0 0 1 16,3-3-6-16,-3-6 1 15,4-7-2-15,10-2 1 16</inkml:trace>
  <inkml:trace contextRef="#ctx0" brushRef="#br2" timeOffset="109343.31">15074 3402 42 0,'7'44'21'0,"-3"-10"-31"0,-4-34 46 0,-4 0-37 0,-6 0 1 16,-1 3 0-16,-3-3 0 0,0 7-1 15,0-7 0-15,3 0-1 16,1 0 1-16,3 0 1 15,3 0 0-15,4 0 1 16,11 0 0-16,3 3 2 16,7 3 1-16,4 4 0 15,-1-10 0-15,-3 6-2 16,-3 3 1 0,-7 10-4-16,-11-6 1 0,-11 15-9 15,-14-3 1-15,-13 0-6 16,-15 0 1-16</inkml:trace>
  <inkml:trace contextRef="#ctx0" brushRef="#br2" timeOffset="116834.29">9673 6594 27 0,'-3'-3'13'0,"6"12"-2"0,-3-5 13 16,4-1-21-16,-4 3 0 0,3 0 3 15,-3 7 0-15,0 6-7 16,0 6 1-16,0 3 4 16,-3 10 1-16,-1 15-2 15,4 10 0-15,0 12-2 16,0 0 1-16,0 4-1 15,0 5 0 1,0-5 0-16,0-7 0 16,0-13 0-16,0-5 1 0,0-1-1 15,0-6 0-15,0-9 0 16,0-4 0-16,0-3 0 16,0-9 0-16,0-3-1 15,0-6 1-15,4-4 0 16,-4-9 0-16,0-12-1 15,0-4 0-15,-4 0 0 16,-6-3 0-16,-1 4-1 0,-10-1 1 16,0 0-1-16,-8 1 1 15,-2-1-1-15,-5 3 0 16,5 4 0-16,-12 3 1 16,-6 3-2-16,7 6 1 15,6 3 0-15,-2 7 0 16,9 5 0-16,5 11 1 15,10 5 1-15,10-2 0 16,8-1 2-16,13-6 0 16,15-3 0-16,14-10 0 15,10-8 0-15,4-4 0 0,-7 0-2 16,-11 0 0-16,-3 3-7 16,-7 0 0-16,-4 0-12 15,-10-12 1-15</inkml:trace>
  <inkml:trace contextRef="#ctx1" brushRef="#br2" timeOffset="97120.9">5309 4151 0</inkml:trace>
  <inkml:trace contextRef="#ctx0" brushRef="#br2" timeOffset="120889.66">33320 3966 24 0,'35'-37'12'0,"-17"-13"1"0,-4 28 9 0,4-10-19 0,3-5 1 0,3-7 4 0,-6-3 0 0,-4 3-10 0,-7 9 1 0,-14 1 5 0,-14-4 1 0,3 4-2 0,-3 2 0 0,-14 4-3 15,-22 3 1-15,-13 3-1 16,-15 10 1-16,4 5-3 16,-4 14 0-16,-10 2-4 15,3 10 1-15,8-4-2 16,6 4 1-16,4 9-1 16,7 7 0-16,7 9 2 15,18 9 0-15,10 10 2 16,11 0 1-16,17 2 2 15,15 8 1 1,14-4 1-16,10-7 0 0,21-2 2 16,11-7 0-16,0-6 0 15,15-9 1-15,6-13-2 16,0-9 0-16,-3-16-1 16,-4-13 1-16,-14-12-2 15,-11-10 1-15,-13 1-1 16,-8-16 0-16,-7 0-1 0,-7-7 0 15,-7-9-5-15,-3-3 0 16,-4 4-6-16,-11-4 0 16</inkml:trace>
  <inkml:trace contextRef="#ctx0" brushRef="#br3" timeOffset="129130.46">27834 10335 24 0,'-3'-15'12'0,"6"27"4"0,-3-12 13 16,0 0-26-16,4 3 1 15,-4 0 3-15,0 4 0 16,0-1-8-16,0 0 0 15,0 7 5-15,0 2 1 16,0 10-1-16,-4 7 0 16,1-1-1-16,-1 13 0 15,-3 3-1-15,0 6 1 0,-4 7-1 47,1 6 0-47,3-3-1 16,0-4 0-16,0-12-1 0,3-6 1 0,1-7-3 0,-1-5 1 0,4-7-4 15,4-10 0-15,-1-2-12 16,1-14 0-16</inkml:trace>
  <inkml:trace contextRef="#ctx0" brushRef="#br3" timeOffset="129824.43">27908 11398 39 0,'0'0'19'0,"4"3"-12"0,-4-3 22 0,-4 4-26 16,-6 2 0-16,-1 6 1 0,1 1 1 15,-5 3-6-15,-2 6 0 16,-4-1 4-16,-1 1 0 15,-2 3-1-15,-1-3 0 16,0-6-1-16,4 0 0 16,4-4-3-16,2 4 1 31,5-10-14-31,3-3 0 16</inkml:trace>
  <inkml:trace contextRef="#ctx0" brushRef="#br3" timeOffset="130087.15">27753 11292 29 0,'11'-4'14'0,"3"20"5"0,-11-13 8 0,1 13-24 0,-4-3 1 0,0 5 0 16,0 7 1-16,0 1-6 15,3 5 0-15,1 10 4 16,3-4 1-16,0-5-3 16,0-1 1-16,0-3-1 15,0 4 0-15,-3-7-7 16,-1-3 1-16,1-7-10 16,-11-2 1-16</inkml:trace>
  <inkml:trace contextRef="#ctx0" brushRef="#br3" timeOffset="134205.1">28169 7168 8 0,'0'-3'4'0,"4"19"9"15,-4-23-13-15,0 10 3 16,0-3 1-16,0-3 1 15,0 3 1-15,-4 3-7 16,1 4 0-16,-1 2 5 16,-3 4 0-16,0 2-2 15,-3 4 1-15,-1 3-2 16,0 0 1-16,1 0 0 16,-1-3 0-16,1 3 0 15,-1 6 0-15,-7 7 0 16,1-1 0-16,-1 0-1 0,4 1 1 47,-4 3-1-32,4 2 1-15,4-11-1 0,-4-7 1 0,3 0-1 0,0 3 0 0,1 0 0 0,-1 6 1 16,1 0-1-16,-1 4 0 16,4-4-1-16,0 4 1 15,0 2-1-15,0-2 1 16,-4 2-1-16,1-2 0 15,-1-1 0-15,1 1 0 0,-1-1 0 16,0 4 0-16,1-10 0 16,-1 4 1-16,-3-1-1 15,0 10 0-15,0 3 0 16,0-13 0-16,-4 4 0 16,0 2 0-16,1 1 0 15,-1-4 0-15,4 1 0 16,0-1 0-16,0 4-1 15,0 6 1-15,3-3 0 16,1-7 0-16,-1 1 0 16,0-1 1-16,1 4-2 15,-1-4 1-15,1 1 0 16,3-4 1-16,0-6-1 16,-4 0 1-16,0 3-1 15,1 4 1-15,-1-4 0 16,1 3 0-16,3-2 0 0,0-1 1 15,3 0-1 1,-3 0 1-16,3 10-1 0,1-4 0 16,-4-5 0-16,0-1 0 15,0 3-1-15,0 1 1 16,0-1-1-16,0 0 0 16,3-3-1-16,-3 7 1 15,3-4 0-15,1 1 0 16,-1-1 0-16,1 4 0 15,-1-1 0-15,1 7 0 0,-1-7 0 16,1 1 1-16,-1 2-1 16,1-8 0-16,-1 2 0 15,1 0 0-15,-1 1 0 16,4 2 0-16,-3-2 0 16,-1-1 0-16,1 0 0 15,-5 7 0-15,1-4 0 16,-3-5 0-16,-1 2 0 15,4-3 0-15,0 0 0 16,0 7 0-16,4-1 0 16,-1 4 1-16,1 0-1 15,-1-7 1-15,0 0 0 16,1 1 0-16,-1-1-1 16,1 0 1-16,-1-2 0 15,1-4 1-15,-1 3-2 16,1 7 1-16,-1 2-1 15,1 1 1-15,-1 3 0 0,1 9 0 16,-1-3-1-16,1 0 0 16,-1 6 0-16,-3-3 0 15,3-6 0-15,1 3 0 16,-1-3 0-16,1 3 0 16,-1 6 0-16,1 7 0 15,-1 0 0-15,1-7 0 16,-1 3 0-16,-3 4 0 15,0-7 0-15,4-6 1 16,-1 0-1-16,1-3 0 16,-1-3 0-16,4 0 0 0,0 6 0 15,0-3 0-15,0 3 0 16,0-7 0-16,0 4 0 16,0 0 0-16,0 0 0 15,0 3 1-15,4-9-1 16,-4-7 0-16,3 7 0 15,-3-4 0-15,4 1 0 16,-4-1 0-16,0 7-1 63,3 3 1-63,-3 0 0 15,0-3 0-15,4-1 0 0,-4 1 0 0,3 0 0 0,4-3 1 0,0-1-1 0,0-2 0 16,0-4 0-16,0 4 1 0,1 2-1 15,-1 1 0-15,0-1 0 16,3 1 0-16,-3 0 0 0,4 6 0 16,-4-10 0-16,0-3 0 15,0-5 0-15,0 2 0 16,0 0 0-16,0 3 0 16,0 1 0-16,0 2 0 15,-3-6-1-15,-1 1 1 31,1 15 0-31,-1-10 1 16,4-3-1-16,1-2 0 16,-1-1 0-16,0-9 0 0,3-7 0 15,-3 4 0-15,4-4 0 16,-4 1 0 0,4-7 0-16,-1 4 0 0,1-4 0 15,-1 3 0-15,1 1 0 16,-1-1 0-16,5 1 0 15,-1-7 0-15,3-3-1 16,-3 3 1-16,1-6 0 16,2 0 0-16,1-4 0 15,-1-2 0-15,1-4 0 16,0-2 0-16,-1-1 0 16,5 0 0-16,-1-3 0 15,-4-2 1-15,1-1-1 16,0 3 1-16,-1-3-1 15,1-3 0-15,0-3 1 16,-4-4 0-16,0 1-2 16,0 3 1-16,-4-1 0 15,1 1 0-15,-4-3 0 0,0-1 0 16,0-5-1-16,0-4 1 16,4 3 0-16,-4-2 0 15,3-1 0-15,1 6 0 16,0 1 0-16,-1 3 0 15,4-4 0-15,-3 1 1 16,-1 2-1-16,1-2 0 0,3-7 0 16,-7-3 0-1,0 3 0-15,0 0 0 16,0 4 0-16,4-1 0 0,0 1 0 16,-1-1 0-16,1 7 0 15,-4-4 0-15,0 1-1 16,0-4 1-16,0-6 0 15,0 6 0-15,0-5-1 16,-3-4 1-16,3-1 0 16,-4 8 0-16,1-4 0 15,-1-6 0-15,-3 6 0 16,4-6 0-16,-4-7 0 16,3 1 0-16,1 5 0 15,-1 1 0-15,1 0 0 16,-1 3 1-16,1 0-1 15,-1 3 0-15,1 3 0 16,0-2 0-16,-1 5 0 16,4 0 0-16,-3-3 0 0,3-9 0 15,-4 3-1-15,4 3 1 16,-3-3 0-16,3 0 1 16,-4 3-1-16,4 7 0 15,0-4 0-15,1 0 0 16,-1 0 0-16,3 4 1 15,-3 5-1-15,4-5 0 16,-4-4 0-16,0-3 0 16,0 3 0 46,0-6 0-62,0 0 0 0,-3 0 0 0,-1-3 0 16,4 0 0-16,0-3 0 0,4 6 0 0,-4 3 0 0,0-3 0 0,0-3 0 0,0 2 0 0,0 1 0 15,-3-3 0-15,-1 3 0 16,1 0 1-16,-1 0-1 16,4 0 1-16,0-3-1 15,0 6 1-15,0-3 0 16,1 0 0-16,-1 0-1 16,-7 6 0-16,3 0 0 15,-3-9 1-15,0 3-1 16,0 0 0-16,0 0 0 15,4-6 0-15,-4 3 0 16,0-1 0-16,0 1 0 16,0-3 0-16,0 0 0 0,0 9 0 15,0-6 0-15,0-7 0 16,0 7 0-16,0 0 0 16,0-4 0-16,0 4 0 15,0-3 0-15,0-3 1 16,0-1 0-16,0 4 0 15,-4 9 0-15,1 0 0 16,-1 0 0-16,1-3 0 16,-1 6 0-16,0-3 0 15,1 4-1-15,-1-7 0 16,1 12 0-16,-1-3 0 16,-3-5 0-16,0 2 0 0,0-3-1 15,0 0 1-15,-3 6 0 16,-5 1 0-16,1-4 0 15,0-3 1-15,0 3-2 16,0-6 1-16,-4-3 0 16,1 9 1-16,-4-3-1 15,-1 1 0-15,5-1-1 16,-1 6 0-16,0 7-5 16,4 6 1-16,4-1-12 15,3 17 1-15</inkml:trace>
  <inkml:trace contextRef="#ctx0" brushRef="#br3" timeOffset="141744.46">18136 13164 58 0,'14'-16'29'0,"-17"25"-35"0,-1-2 56 16,-10 8-50-16,-10 14 1 16,-8 2 0-16,-3 10 0 15,-11 12-2-15,-7-3 1 16,-7 13-1-16,7 0 1 16,7-7-3-16,11-9 1 15,7-9-4-15,6-13 1 0,12-16-6 16,6-12 1-16,4-13-6 15,4-15 1-15</inkml:trace>
  <inkml:trace contextRef="#ctx0" brushRef="#br3" timeOffset="141940.41">17773 13248 48 0,'21'51'24'0,"14"-1"-18"15,-20-31 43-15,2 6-48 16,1 0 1-16,-1 3 0 16,5 3 0-16,2 4-3 15,-6-4 0-15,0 0-2 16,-1-5 0-16,1-4-14 16,-1-10 1-16</inkml:trace>
  <inkml:trace contextRef="#ctx0" brushRef="#br3" timeOffset="142180.49">18186 13521 69 0,'-4'10'34'0,"11"-20"-33"0,0 13 57 0,7-6-57 15,11 6 1-15,14-3-1 16,3-3 1-16,-6 3-8 16,-1-3 1-16,-3 3-10 15,-8-3 0-15,-6-6-6 16,0-7 0-16</inkml:trace>
  <inkml:trace contextRef="#ctx0" brushRef="#br3" timeOffset="142749.67">19226 13336 56 0,'-3'0'28'0,"3"-9"-32"0,0 9 49 0,-7 0-44 15,-4 0 0-15,-3 0 0 16,-7 3 0-16,-4-3-2 15,1 3 1-15,-5 6 0 16,1 7 1-16,-4 9-1 16,1 7 1-16,-1 2-1 15,4 10 0-15,-1 9 0 16,15 1 0-16,11-4 0 31,10-3 0-31,10-6 0 0,12-13 0 16,-5-13-2-16,5-5 1 0,-1-13-8 15,4-7 0-15,-1-8-8 0,5-8 1 16</inkml:trace>
  <inkml:trace contextRef="#ctx0" brushRef="#br3" timeOffset="143034.57">19286 13546 40 0,'-10'19'20'0,"3"22"-18"0,7-32 29 0,0 4-28 16,0 2 0-16,3 4 3 15,1 6 0-15,3 4-6 16,3-1 1-16,8-6 6 16,7-3 0-16,-1-10-1 15,5-6 0-15,-5-9-2 16,5-7 0-16,-8-2-3 15,-4-4 1-15,-2-3-5 16,-1-6 1-16,0-4-9 16,-4 4 1-16,-3-10-9 15,-7 1 1-15</inkml:trace>
  <inkml:trace contextRef="#ctx0" brushRef="#br3" timeOffset="143353.15">19653 13731 53 0,'-3'25'26'0,"3"-37"-28"0,0 2 43 15,3-5-39-15,1-4 0 16,-1-6 2-16,1-3 0 16,-1-1-5-16,4 1 0 0,0-3 3 15,1 6 1-15,2 3-1 16,4 3 0-16,0 3-3 16,0 4 1-16,4 2-6 15,0 4 0-15,-1 0-11 16,1-4 0-16</inkml:trace>
  <inkml:trace contextRef="#ctx0" brushRef="#br3" timeOffset="143665.16">19974 13493 41 0,'-3'41'20'0,"-8"-32"-16"0,11 4 25 0,0 2-26 0,0 7 0 16,0 0 4-16,4 6 1 15,-1-2-8-15,1-1 0 16,3 3 7-16,0-6 0 16,3-3 0-16,1-1 1 15,0-5-3-15,3-10 1 16,0 3-3-16,0-12 1 15,0-10-2-15,0-5 0 16,-3-5-6-16,3-11 1 0,4-1-8 16,3 4 1-1,-4-4-11-15,-3-6 1 0</inkml:trace>
  <inkml:trace contextRef="#ctx0" brushRef="#br3" timeOffset="144054.22">20257 13637 55 0,'14'22'27'0,"14"-31"-29"16,-18 6 42-16,5-7-39 15,2 1 1-15,8-7 1 16,3-3 0-16,-3 4-4 15,3-1 0-15,-7-3 2 0,-3-3 1 16,-4-3-2-16,-7 0 1 16,-11 3-2-16,-6 6 0 15,-4 7-2-15,-4 15 1 16,-3 10 0-16,-4-4 0 16,4 14 0-16,7 5 1 15,3 3 0-15,1 4 1 16,6 0 2-16,8 6 1 15,6-1 0-15,12-11 0 16,9-4-1-16,19-9 1 16,-4-3-3-16,-8-10 1 0,-6-12-8 15,-11-4 0-15,-3-15-10 16,-11 3 0-16</inkml:trace>
  <inkml:trace contextRef="#ctx0" brushRef="#br3" timeOffset="146906.34">19241 14939 24 0,'-4'-10'12'0,"-7"1"-2"0,8 6 13 16,-4 3-20-16,-4-4 1 16,1 4 2-16,-4-6 0 15,-4 0-8-15,0-3 1 0,-3 2 5 16,3-2 1-16,-3 3-2 16,-3-1 0-16,-5 1-1 15,-6 6 1-15,-4-6-1 16,-7-1 0-16,4 1 0 15,-7-3 0 1,-4 3-1-16,0-4 1 0,3 4-1 16,8 3 0-16,0 6 0 15,-4 0 0-15,0 3-1 16,0 4 1-16,-3-1-1 16,3 0 1-16,4 4-1 15,6-4 1-15,-2-2-1 16,-1 5 1-16,3 7-1 15,1 0 0-15,0 0 0 63,7 0 1-63,-1 6-1 0,1 0 1 16,0 3-1-16,0-3 0 0,-4 0 0 0,4-3 0 0,0 0 0 0,-1 3 0 0,1 6 0 0,0 4 1 15,3-4-1-15,1 4 0 16,-1-4 0-16,4 7 1 15,0-1-1-15,3-2 0 16,0 3 0-16,1 9 1 16,-5 0-1-16,1 0 1 15,0 6-1-15,0 3 1 0,3 7-1 16,4 6 1 0,4-9 0-16,3-4 0 0,0-3 0 15,3-2 1-15,0-1-1 16,1-13 1-16,-1 4-1 15,1 3 0-15,-4 0 0 16,-4-3 1-16,4-1-2 16,4 8 0-16,-1-8-1 15,1 1 1-15,-1-6 0 16,1 2 1-16,3 4-1 16,3 3 0-16,8 0 0 15,-1-3 0-15,8 6 0 16,0 0 1-16,-1-4-1 15,4 5 0-15,0-5-2 16,1 8 1-16,6-11 1 16,4 1 0-16,3-3-1 15,7-1 0-15,1 1 0 16,-1 0 0-16,-7-4 1 0,-3-9 0 16,0 3-2-16,-1-6 1 15,12 0 0-15,-1 3 1 16,0 1-1-16,8-5 0 15,-1 1 0-15,4-3 1 16,0-3-1-16,0 3 1 16,-7-7 0-16,0 4 0 15,0 0-1-15,14 2 1 16,-4-8 0-16,7-1 0 16,8-6-1-16,0 1 1 15,-8-4-1-15,-3-4 1 0,0 1-1 16,4-6 1-16,-5-1 0 15,-6-8 0-15,0-1-1 16,0-9 1-16,0 3-1 16,0-1 1-16,-4-5 0 15,-3-3 0-15,-3-4-1 16,-12-3 1-16,-2-15 0 16,-1 2 0-16,0 1 0 15,0-3 1-15,1 2-1 16,6 4 1-16,-3-6-1 15,-8 2 1-15,1 1-1 16,-4 6 1-16,0-3-1 16,-3 0 0-16,0-4 1 15,-4 7 0-15,0-3-1 16,0-3 1-16,-4 9-1 16,1 0 0-16,-4-6 0 0,0 0 0 15,-3 6 0-15,-1-3 0 16,-3-6 0-16,-3 2 0 15,-1-2-1-15,1 0 1 16,-4 3 0-16,0 6 1 16,-1 0-1-16,-2 3 1 15,-1-3 0-15,1 3 0 16,-4 1-1-16,-4 5 1 0,0-3-1 16,-3 1 1-16,-4-4-1 15,1 3 1-15,-1-2-1 16,4 5 0-16,0-6 0 15,-4 1 1-15,0 5-1 47,-3 4 1-31,-4-1-1-16,1-2 0 0,-1-4 0 0,-3 4 0 0,-1-1 0 0,5 7 1 0,2 0-1 16,1 3 1-16,0 0 0 15,-4 0 0-15,0 0-1 16,1 3 1-16,-1 0-2 15,7-3 1-15,-3 3-5 16,-4 3 1-16,-7 3-11 16,-3 0 0-16,-4 1-3 15,7-1 0-15</inkml:trace>
  <inkml:trace contextRef="#ctx0" brushRef="#br3" timeOffset="148426.29">18577 16209 29 0,'7'25'14'0,"4"-10"-6"16,-11-8 15-16,3-4-20 15,1 0 1-15,0 0 1 16,-4-3 1-16,0 0-8 16,0-3 1-16,-4 0 4 15,0 0 0-15,-3 3-1 0,-7 0 0 16,0 0-1-16,4 3 0 15,-1 0-1-15,0 0 0 16,1 0 0-16,-1 0 0 16,1 0-1-16,3 1 1 31,3 2 0-31,4-3 0 16,4 3 1-16,-4-3 1 15,7 4-1-15,3-4 0 0,4 3 0 16,-3-6 1-1,0 0-2-15,-1 0 1 0,1-3-1 16,-4 0 1-16,-4-3-1 16,-3-1 1-16,0-2-1 15,0-1 1-15,-3 1-1 16,-4 0 0-16,0-1 0 16,-4 1 0-16,0-1 0 15,4 4 0-15,0 6 0 16,0 6 1-16,-3 7-1 15,3 3 1-15,0-7-1 16,0 0 0-16,0 4-3 16,3 0 1-16,4-4-7 15,4-6 0-15,3-6-6 16,3-6 1-16</inkml:trace>
  <inkml:trace contextRef="#ctx0" brushRef="#br3" timeOffset="148948">18556 16271 34 0,'-3'7'17'0,"3"-7"-18"0,0 0 26 0,0 0-22 16,0 0 1-16,0 0 4 15,0 0 1-15,0 0-10 16,0 0 0-16,0 3 7 15,0 0 0-15,3 0-1 16,-3 0 0-16,4-3-2 16,3 3 0-16,7 0 1 15,0 1 0-15,7-1-1 16,7 0 1-16,8 0-1 16,9-3 1-1,12 0-2-15,-1 0 1 0,8 0-2 0,13 0 1 16,1 0-2-1,3 0 1-15,0-3-1 0,-7-3 0 16,-10-1 0-16,-15 1 0 16,1 0-1-16,-15 3 1 15,-3 3-3-15,-8 3 0 16,-6 0-6-16,-11-3 0 16,-7 0-10-16,0-10 0 15</inkml:trace>
  <inkml:trace contextRef="#ctx0" brushRef="#br3" timeOffset="149536.34">18881 15892 46 0,'0'3'23'0,"0"-3"-19"0,0 0 31 0,0-6-32 0,0-7 0 0,3 1 2 0,-3-7 0 0,4 0-7 0,-1 3 1 0,1 1 4 0,3-7 0 0,0 3-1 0,7 3 0 0,7 4 0 0,0 2 0 0,1 4 0 16,-1 6 1-16,3 3-2 16,1 3 1-16,-4 1-8 15,-3-4 1 79,0 0-13-94,-4-3 0 0</inkml:trace>
  <inkml:trace contextRef="#ctx0" brushRef="#br3" timeOffset="151780.69">27841 9993 30 0,'0'4'15'0,"4"-4"-2"0,-4 0 16 16,0 0-24-16,0 0 0 0,0 0 2 16,0 0 0-16,0-7-10 15,3-2 0-15,-3-1 6 16,0-2 1-16,0-1-6 15,0 4 0-15,0 0-10 16,0-4 0-16,4-6-2 16,3 0 0-16</inkml:trace>
  <inkml:trace contextRef="#ctx0" brushRef="#br3" timeOffset="151979.63">27841 9677 31 0,'0'9'15'0,"0"4"-6"0,0-13 25 15,0 3-32-15,0-3 0 16,0 0 0-16,4-3 1 16,-1-4-4-16,4-2 1 15,-3-4-3 1,-1 1 1-16,1-1-10 0,3-2 0 15</inkml:trace>
  <inkml:trace contextRef="#ctx0" brushRef="#br3" timeOffset="152197.68">27898 9401 24 0,'3'6'12'0,"1"-6"2"0,-4 0 8 0,0-6-20 15,3-1 1-15,-3 7 0 16,4-6 1-16,-4-3-5 16,0 9 0-16,0-13 1 15,0 7 1-15,3-3-10 16,1-4 1-16,-1-6-2 16,1-3 0-16</inkml:trace>
  <inkml:trace contextRef="#ctx0" brushRef="#br3" timeOffset="152402.37">27926 9078 27 0,'0'6'13'0,"3"-6"-6"0,-3 0 21 16,0 0-27-16,0-6 0 15,-3-1 0-15,3 1 0 16,-4 3-2-16,4 3 1 15,4-6-1-15,-1-4 0 16,1-2-8-16,3-4 1 16,-3-6-2-16,3 0 1 15</inkml:trace>
  <inkml:trace contextRef="#ctx0" brushRef="#br3" timeOffset="152596.1">27951 8733 26 0,'3'12'13'0,"8"1"-4"0,-8-10 23 0,1 3-28 16,-1-3 0-16,-3-3-1 15,0 0 1-15,0-6-6 16,0-3 0-16,0-4 2 16,0 1 1-16,0 2-7 15,0 1 0-15,-3-1-6 16,6-2 0-16</inkml:trace>
  <inkml:trace contextRef="#ctx0" brushRef="#br3" timeOffset="152837.29">27944 8482 38 0,'3'3'19'0,"4"-3"-19"0,-7 0 32 16,7-3-30-16,-3 0 0 16,-4-3 3-16,3-1 1 15,1 1-7-15,-1 0 0 16,-3-4 3 31,0 4 1-47,0-3-7 0,0-1 1 0,0-2-11 0,0-1 1 0</inkml:trace>
  <inkml:trace contextRef="#ctx0" brushRef="#br3" timeOffset="153064.53">28007 8228 36 0,'0'0'18'0,"0"-6"-15"16,0 6 23-16,0-7-25 16,0 1 0-16,-3 0 0 15,3-4 1-15,-4 1-4 16,4 0 0-16,0-1-8 16,7 4 0-16</inkml:trace>
  <inkml:trace contextRef="#ctx0" brushRef="#br3" timeOffset="153286.68">28039 7955 31 0,'3'10'15'0,"4"15"-8"0,-7-25 17 15,0 0-25-15,4-10 1 0,-1 1-1 16,-3 3 0-16,0-4-4 16,0-2 1-16,0-4-6 15,7 0 1-15</inkml:trace>
  <inkml:trace contextRef="#ctx0" brushRef="#br3" timeOffset="153458.1">28035 7613 40 0,'18'29'20'16,"3"5"-23"-16,-14-25 37 0,4 4-39 16,-1 0 0-16,1-4-17 15,-4-12 0-15</inkml:trace>
  <inkml:trace contextRef="#ctx0" brushRef="#br3" timeOffset="154458.9">28222 7149 42 0,'28'0'21'0,"-10"-41"-16"0,-14 32 33 16,3-3-35-16,-4-1 1 15,1 0 0-15,-4 1 1 16,-4-7-7-16,-3 3 1 16,-3 1 4-16,-5-1 0 15,-6 10-2-15,-3 6 0 16,-5 9 0-16,5 4 0 16,-1 6-1-16,0-1 0 15,4 4 0-15,0 0 0 0,3 3 0 16,8-3 0-16,3-3 0 15,7-6 1-15,7-4-1 16,3 0 1-16,8-5-1 16,10-1 1-16,4-6 0 15,3-10 0-15,-3-9-1 16,-7-3 1-16,-8 3-1 16,-3 0 1-16,-7 3-1 15,-7 4 1-15,-7-1-1 16,-3 7 0-16,-4-1 0 15,-4 4 0-15,0 3 0 16,-3 6 0-16,0 3 0 16,0 0 1-16,3 7-1 15,1 6 0-15,6 3-1 16,0 6 1-16,8-6-1 16,3-10 1-16,0 4-1 15,7-3 1-15,7-4-1 16,4-3 1-16,3-3 1 15,4 4 0-15,-1-7-1 0,-3-10 1 16,-6-2-1-16,-5-10 1 16,-6-3-1-16,-4 0 0 15,-7 0 0-15,-4-4 0 16,-3 4-1-16,-4 3 1 16,-3 7 0-16,0 5 1 15,-4 10-1-15,1 3 0 31,-5 19 1-31,8 7 1 16,14-1 0-16,7 3 0 0,7-3 0 16,7-3 0-16,4 1 0 15,10-11 0-15,7-5-1 16,1-7 0-16,-5 0-9 16,-6-9 1-16,-11-10-12 15,-7 0 0-15</inkml:trace>
  <inkml:trace contextRef="#ctx0" brushRef="#br3" timeOffset="156532.19">23537 6945 47 0,'4'13'23'0,"-4"-16"-9"15,0 3 24-15,7 3-33 16,4-3 1-16,6 0 3 16,4 3 0-16,15-3-11 15,13 3 0-15,14 3 7 16,5 1 1-16,9 2-5 15,-3-6 0-15,-10 0-7 16,-11 4 1-16,-11-4-14 16,-14 0 1-16,-7 0-3 0,-21-3 1 15</inkml:trace>
  <inkml:trace contextRef="#ctx0" brushRef="#br3" timeOffset="157071.41">22670 7121 51 0,'7'28'25'0,"3"19"-27"15,-6-47 48-15,3 3-44 16,0-3 1-16,0 4 1 16,3-8 1-16,5-11-7 0,-5-13 1 15,1-10 4 1,-1-12 0-16,-3 0-2 0,0-13 1 16,-3-3-2-16,-4-12 1 15,0 2-1-15,0 4 1 16,0 3-2-16,3 0 0 15,5 13-1-15,2 18 1 16,1 4-1-16,3 9 0 16,0 15-3-16,-4 16 1 15,8 10-2-15,0 15 0 16,-4 7-7-16,0 3 1 0,-7-7-3 16,-3 1 0-1</inkml:trace>
  <inkml:trace contextRef="#ctx0" brushRef="#br3" timeOffset="157297.7">22574 6902 51 0,'-14'6'25'0,"14"-6"-23"0,4 3 49 0,-1 0-48 15,8 0 1-15,3 0 1 16,7 4 1-16,7-1-8 15,8 0 1-15,2 0 2 16,1-2 0-16,-7-4-7 16,0-4 1-16,3-5-11 0,4-4 0 15,-4-8-3 1,7 2 0-16</inkml:trace>
  <inkml:trace contextRef="#ctx0" brushRef="#br3" timeOffset="157536.65">23223 6767 38 0,'0'12'19'0,"-24"16"-16"0,13-21 33 0,-3 2-34 0,0 7 1 0,-7 6 0 16,0-3 1-16,-1 6-5 15,1 0 0-15,0 0 3 16,7 3 1-16,7 3-3 15,3-2 1-15,8-7-5 16,3-7 0-16,4-5-8 16,3-10 0-16,7-13-2 15,3-6 0-15</inkml:trace>
  <inkml:trace contextRef="#ctx0" brushRef="#br3" timeOffset="157736.53">23372 6779 42 0,'3'32'21'0,"-14"-20"-26"16,8-6 40-16,-8 13-32 15,-6 0 1-15,-8-3-1 0,0 3 1 16,1-1-6 0,-1 4 1-16,0 3 0 0,4 4 1 15,3 2-7-15,1-3 1 16,6-6-7-16,4-12 0 15</inkml:trace>
  <inkml:trace contextRef="#ctx0" brushRef="#br3" timeOffset="157960.37">23188 6836 31 0,'4'-7'15'0,"-1"58"-4"0,1-42 20 0,-1 0-29 0,-3 4 0 0,7 6 0 0,0 0 1 0,0-1-5 0,4 1 1 0,3 0 2 15,0-3 0-15,0-7-3 16,0-3 1-16,-3-6-5 16,0-6 1-16,-1-3-7 15,1-13 1-15</inkml:trace>
  <inkml:trace contextRef="#ctx0" brushRef="#br3" timeOffset="158142.37">23407 6685 48 0,'17'44'24'0,"-6"19"-22"0,-7-48 43 15,6 17-45-15,1 5 0 16,-1-5-3-16,1 2 0 15,-8 4-4 1,-10 3 1-16,-3-4-9 0,-22 10 1 16</inkml:trace>
  <inkml:trace contextRef="#ctx0" brushRef="#br3" timeOffset="159968.34">19420 15770 27 0,'0'3'13'0,"4"-16"0"0,-4 13 13 0,0 0-22 16,3 0 1-16,8 3 3 15,-4 0 1-15,4 1-10 16,-1-1 0-16,4 0 6 16,1-3 0-16,2 0-2 15,1 0 1-15,6-3-3 16,8 0 1-16,0 6-3 16,0 0 0-16,-4-3-5 15,-3 0 0-15,-4 3-10 16,-7-9 1-16</inkml:trace>
  <inkml:trace contextRef="#ctx0" brushRef="#br3" timeOffset="160196.14">19410 15942 45 0,'-4'16'22'0,"8"-16"-14"0,3 0 33 0,0-3-38 15,11-1 0 1,-1 1 1-16,4 0 1 0,4 0-7 16,3 3 0-16,4 0 1 15,-4 3 0-15,-3 0-12 16,-4 0 0-16,-7-3-4 16,-7 0 1-16</inkml:trace>
  <inkml:trace contextRef="#ctx0" brushRef="#br3" timeOffset="160859.84">20242 15964 34 0,'4'22'17'0,"-11"-13"-11"15,3-9 26-15,1 0-28 16,-4 3 1-16,0-3 1 16,-4-6 1-16,-3 0-9 15,3-10 1-15,4-9 5 0,0-9 1 16,4-7-3-1,-1-9 0-15,1-10-1 0,3 4 1 16,3-4-1-16,4 4 0 16,4 2-1-1,3 4 1-15,7 9-1 0,0 7 0 16,4 9-2-16,-4 12 0 16,-3 10-5-16,-4 9 0 15,-3 7-9-15,-1 3 0 16</inkml:trace>
  <inkml:trace contextRef="#ctx0" brushRef="#br3" timeOffset="161038.76">20038 15757 48 0,'3'6'24'0,"18"-15"-23"0,-10 9 37 0,3 0-38 15,0 6 1-15,7 4-1 16,4-1 0-16,7 4-4 16,0-7 1-16,-4-3-11 15,0-9 1-15</inkml:trace>
  <inkml:trace contextRef="#ctx0" brushRef="#br3" timeOffset="161292.17">20645 15613 34 0,'3'25'17'0,"-13"0"-11"0,2-19 19 16,-2 0-22-16,-8 4 0 16,1 2 3-16,-5-2 1 15,1 2-9-15,0 10 1 16,0 3 5-16,3 7 0 15,4-1-2-15,7 4 1 16,4-1-5-16,6-3 1 16,8-2-8-16,6-14 0 0,8-15-5 15,-4-9 0-15</inkml:trace>
  <inkml:trace contextRef="#ctx0" brushRef="#br3" timeOffset="161517.07">20884 15669 41 0,'0'50'20'0,"-35"-18"-21"15,25-23 35-15,-5 7-34 16,-9 6 1-16,3 0 2 16,-4 0 0-16,-3 0-3 15,-1 3 0-15,5-6 2 16,3 2 0-16,3-2-4 15,4-3 1-15,7-3-9 16,3-10 0-16,8-10-3 0,-1-8 0 16</inkml:trace>
  <inkml:trace contextRef="#ctx0" brushRef="#br3" timeOffset="161726.79">20687 15792 38 0,'-4'50'19'0,"4"6"-19"0,4-46 34 0,-4 2-34 15,3 4 1-15,1-1 0 16,-1 1 0-16,5 0-2 16,-1-4 1-16,3-2-3 15,4-4 1-15,0-6-10 16,8-9 1-16</inkml:trace>
  <inkml:trace contextRef="#ctx0" brushRef="#br3" timeOffset="161950.15">20920 15638 46 0,'3'56'23'0,"18"-18"-21"0,-10-29 38 16,3 10-39-16,4 0 0 15,6 6 0-15,-2-6 0 16,-5 0-5-16,-3-4 1 16,-14 4-11-16,-10 0 1 15</inkml:trace>
  <inkml:trace contextRef="#ctx0" brushRef="#br3" timeOffset="167025.54">13758 16111 47 0,'-7'7'23'0,"11"-17"-13"0,-1 7 25 16,4 0-33-16,8 0 0 15,2 3 0-15,8 0 1 16,7 0-4-16,3 0 0 15,7 3 2-15,-7 0 0 16,-10-3-6-16,-4 0 0 0,-3-3-11 16,-4 3 1-1</inkml:trace>
  <inkml:trace contextRef="#ctx0" brushRef="#br3" timeOffset="167206.87">13825 16237 47 0,'-17'37'23'0,"17"-15"-15"0,3-15 33 0,4-1-37 16,4 3 1-16,3-2 1 15,7-1 1-15,7 0-10 16,11-3 1-16,-7 0 1 16,0 4 0-16,-4-7-16 15,-3-7 0-15</inkml:trace>
  <inkml:trace contextRef="#ctx0" brushRef="#br3" timeOffset="174562.57">14965 16309 34 0,'-4'0'17'0,"-3"-6"-8"15,4 3 17-15,-1-4-22 16,-3 1 0-16,-3 3 1 16,-8 3 1-16,4 0-8 15,-4 3 1-15,-7 3 4 16,1-3 1-16,-1 7-3 16,0 5 1-16,4 4-2 15,-3 3 1-15,6 13-1 16,4-1 1-16,3 4-1 15,4-1 1-15,7-5-1 16,7-4 1-16,4-3-1 16,6-3 0-16,5-6-4 15,-1-7 1-15,0-3-7 0,0-2 0 16,4-4-5-16,-1-7 1 16</inkml:trace>
  <inkml:trace contextRef="#ctx0" brushRef="#br3" timeOffset="175013.62">15148 16510 34 0,'4'18'17'0,"-1"1"-12"16,1-16 27-16,-4 4-27 16,0 5 1-16,0 4 2 15,0-4 1-15,0 4-11 16,0 6 0-16,0 3 6 15,-4 6 1-15,1-5-3 16,-1-4 0-16,1-4-2 16,-1-2 1-16,1-3-2 15,-1-7 0-15,1-3 0 0,3-3 0 16,0-3 0-16,0-3 1 16,0-4-1-16,0-2 1 15,0-1 0-15,0 1 0 16,0-4-2-16,0 3 1 15,0 1-4-15,3-4 1 16,1 4-11-16,3-1 0 16</inkml:trace>
  <inkml:trace contextRef="#ctx0" brushRef="#br3" timeOffset="175296.47">15145 16237 58 0,'-4'22'29'0,"8"-7"-38"15,-4-15 50-15,3 4-42 16,-3-4 1-16,0 0-6 16,4-7 0-16,-1-2-3 15,1-4 0-15,-8-2-6 16,4 2 1-16</inkml:trace>
  <inkml:trace contextRef="#ctx0" brushRef="#br3" timeOffset="175690.87">15332 16626 47 0,'0'25'23'0,"3"-13"-28"0,-3-12 44 0,0 0-38 16,0-3 1-16,0-3-1 16,0-4 1-16,0-8-3 15,0-11 0-15,0-2 1 16,4-3 1-16,-1-4-1 15,1 0 0-15,-1 10 0 16,4 3 1-16,0 3-1 16,4 3 1-16,0 7-4 15,3 2 1-15,0 4-6 16,7 6 1-16,-3 0-7 16,-1 3 0-16</inkml:trace>
  <inkml:trace contextRef="#ctx0" brushRef="#br3" timeOffset="175987.89">15755 16331 39 0,'21'25'19'0,"-14"-25"-14"0,-7 0 31 0,0 0-35 15,0 0 0-15,-3 0 1 16,-4-3 1-16,0 3-4 15,-4 3 0-15,-7 3 2 16,-3 4 1-16,-3 8-1 16,-1 1 0-16,0 6-1 15,4 7 1-15,3 2-1 16,8-2 1-16,3-4-1 16,7 0 0-16,7 0-3 15,7-6 1-15,4-6-6 16,3-4 0-16,0-8-6 15,-3-8 0-15</inkml:trace>
  <inkml:trace contextRef="#ctx0" brushRef="#br3" timeOffset="176229.61">15871 16469 38 0,'0'44'19'0,"0"0"-21"0,4-32 31 15,-4 4-27-15,0 0 0 16,4 2 3-16,-1 1 0 16,4 0-6-16,4-3 1 15,-1-1 3-15,8-8 1 16,-4-11-2-16,0-8 0 16,4 3-4-16,-4-10 1 0,0-6-12 15,4-7 0 1,-4-8-1-16,0-4 0 15</inkml:trace>
  <inkml:trace contextRef="#ctx0" brushRef="#br3" timeOffset="176842.97">16168 16494 45 0,'3'38'22'0,"-3"15"-23"0,0-44 45 0,0-9-43 15,4-3 1-15,3-6 0 16,0-4 1-16,4-2-4 16,-1-4 0-16,1-3 2 0,3 0 1 15,-4 3-2-15,1 6 1 16,-4 4-2-16,0 9 1 15,0 6-1-15,-3 10 0 16,3-3-1-16,-4 2 1 16,1-2-1-16,3-4 0 15,-4 1 0-15,1-7 0 16,3-3 0-16,-7 0 0 16,7-3 1-16,0-4 1 15,0 1-1-15,0 0 0 16,0-1 0-16,-3 1 1 15,3 0-1-15,0 0 1 16,3-1-2-16,-2-2 1 0,2 0 0 16,-3-4 0-16,0 0 0 15,4 1 1-15,3-1 0 16,-7 1 0-16,4 2 0 16,-1-2 0-16,1 12 0 15,-1 0 0-15,1 3 0 16,-4 6 0-16,4-2 0 15,-4-1 0-15,0 3 0 16,0 1 0-16,0-1 0 16,0 4 1-16,-4-1-1 15,4 1 0-15,0 3 0 16,1-1 1-16,-1-2-3 16,0 6 1-16,0-10-5 15,0 0 0-15,3-9-5 16,4-9 0-16</inkml:trace>
  <inkml:trace contextRef="#ctx0" brushRef="#br3" timeOffset="177012.56">16824 16682 46 0,'-4'-3'23'0,"-3"-6"-32"0,7 2 42 0,-3 1-56 16,-4-3 1-16</inkml:trace>
  <inkml:trace contextRef="#ctx0" brushRef="#br3" timeOffset="177698.45">13716 17256 54 0,'-4'16'27'0,"8"-4"-29"15,0-9 54-15,-4 0-47 16,3 1 0-16,4-1 0 16,0-3 1-16,4 0-9 0,6 0 1 15,12 0 2-15,9 0 0 16,5 0-8-16,-1 0 0 16,-7 0-11-16,-13-3 0 15</inkml:trace>
  <inkml:trace contextRef="#ctx0" brushRef="#br3" timeOffset="177882.08">13582 17582 56 0,'7'22'28'0,"18"-6"-34"15,-8-16 44-15,12 0-38 16,6 0 0-16,7-3-8 15,4-4 1-15,0 7-4 16,-4-12 1-16</inkml:trace>
  <inkml:trace contextRef="#ctx0" brushRef="#br3" timeOffset="178480.47">14436 17096 48 0,'-4'56'24'0,"22"1"-17"0,-11-48 36 0,3 7-40 16,5 0 1-16,2-1 3 15,4 4 1-15,4-3-9 16,0-4 1-16,10 4 5 16,4 0 0-16,-4-4-3 15,-3 1 1-15,-11-7-3 16,-7 3 0-16,-3-2-2 16,-11-1 0-16,-7-3-1 15,-7 3 0-15,-4 7 0 16,4 6 0-16,-4 3 1 15,1 3 0-15,-1 6 0 16,0 1 1-16,4 2 1 0,4-3 1 16,2-2 0-16,8-4 0 15,8 0-1-15,-1 0 1 16,7-3-2-16,7-6 0 16,7-4-3-16,4-6 0 15,-4-6-11-15,0-3 0 16,8-16-3-16,-1-3 1 15</inkml:trace>
  <inkml:trace contextRef="#ctx0" brushRef="#br3" timeOffset="178708.03">15092 17563 43 0,'-14'32'21'0,"-14"8"-22"0,20-27 37 0,-6 9-33 16,-3 0 0-16,-4 9 1 15,3 4 1-15,0-1-8 16,4-6 0-16,4-6-2 16,-1-9 0-16,7-13-9 15,8-13 1-15</inkml:trace>
  <inkml:trace contextRef="#ctx0" brushRef="#br3" timeOffset="179079.57">14884 17444 43 0,'14'16'21'0,"7"6"-18"0,-7-19 34 15,-3 3-35-15,3-3 0 16,3 0 2-16,5 1 1 15,2 2-7-15,5-3 1 16,-1-3 3-16,3 0 0 16,8-3-1-16,-7 0 0 0,-4-4-2 15,-7 1 1-15,-3 0-2 16,-4 0 1-16,-3-4-1 16,-4 10 0-16,-4 6-1 15,-6 4 0-15,-4 6 0 16,-4 2 0-16,1 4 1 15,-5 10 0-15,5 5 1 16,3-5 0-16,0-4 2 16,0 0 1-16,3 0 0 15,1 1 0-15,6-4 0 16,8 0 0-16,10-3-4 16,4-10 0-1,3-6-11-15,0-12 0 0</inkml:trace>
  <inkml:trace contextRef="#ctx0" brushRef="#br3" timeOffset="179846.96">15794 17745 41 0,'-4'28'20'0,"-3"13"-9"0,7-35 28 31,0 1-37-31,-3-1 0 0,3-6 2 0,0-9 1 16,0-7-5-16,0-16 0 0,0-11 3 15,0-11 0-15,0-5-1 16,0-13 1-16,-4-1-2 15,1-8 0-15,-1 3-1 16,1-1 0-16,3 16 1 16,3 10 0-16,4 9 0 15,4 10 1-15,3 15-3 16,7 9 1-16,-3 10-3 16,3 7 0-16,-7 5-7 15,-3 4 0-15,-4 9-8 16,-7 3 0-16</inkml:trace>
  <inkml:trace contextRef="#ctx0" brushRef="#br3" timeOffset="180279.78">15642 17513 49 0,'-7'-6'24'0,"11"15"-18"0,3-12 39 15,0 0-44-15,7-3 1 16,0 3 0-16,7 3 0 15,7 3-5-15,4 3 1 16,0 0-4-16,3-3 0 16,-3 0-10-16,0-12 0 15</inkml:trace>
  <inkml:trace contextRef="#ctx0" brushRef="#br3" timeOffset="180387.42">16245 17422 39 0,'-3'10'19'0,"-18"-1"-17"0,10 0 25 0,-3 1-25 0,-4 2 0 0,-6 7 3 0,-1 3 0 0,4 6-6 0,0 13 1 0,3-3 3 0,7 2 1 0,4 1-3 0,7 0 0 0,7-7-5 0,8-5 1 0,6-14-8 0,3-5 0 0,5-16-3 0,-8-1 0 0</inkml:trace>
  <inkml:trace contextRef="#ctx0" brushRef="#br3" timeOffset="180526.01">16499 17529 43 0,'11'12'21'0,"-15"13"-25"0,1-21 40 16,-8 8-36-16,-3-3 0 15,-7 7 2-15,-7 3 1 16,-4 3-3-16,7 3 0 0,1-3 1 16,-1 6 0-16,-3 4-3 15,3 2 0-15,4-3-9 31,3-6 1-31,8-12-3 16,3-10 0-16</inkml:trace>
  <inkml:trace contextRef="#ctx0" brushRef="#br3" timeOffset="180748.31">16281 17472 31 0,'0'29'15'0,"3"18"-5"0,1-38 26 0,-4 4-33 16,3 5 1-16,1-2 1 15,3 3 1-15,0 3-8 0,-4 3 0 16,5-6 5-16,-1-1 0 16,3-2-5-16,4-6 0 15,7-4-5-15,8-3 0 16,2-9-6-16,-2-7 1 15,-5-9-2-15,1-6 0 16</inkml:trace>
  <inkml:trace contextRef="#ctx0" brushRef="#br3" timeOffset="181020.56">16524 17284 42 0,'7'53'21'0,"25"7"-19"0,-21-41 45 0,10 9-43 0,3 3 1 0,5 4 0 0,2 6 0 0,-6 3-8 16,-7-7 0-16,-8 4 2 16,-13 0 1-16,-15 3-16 15,-10-7 0-15</inkml:trace>
  <inkml:trace contextRef="#ctx0" brushRef="#br3" timeOffset="185236.39">9839 8131 36 0,'4'3'18'0,"34"-6"-13"15,-24 0 19-15,11-4-23 16,0-2 1-16,10 0 1 16,7 2 1-16,1 4-5 15,6 0 0-15,-3 0-2 16,3 0 1-16,-6 6-9 15,-15-3 0-15</inkml:trace>
  <inkml:trace contextRef="#ctx0" brushRef="#br3" timeOffset="185492.73">9853 8347 42 0,'11'16'21'0,"17"-1"-14"0,-18-11 33 15,12-4-38-15,6 0 0 0,14-4 1 16,8 1 0-16,-1-3-5 16,7 0 1-16,1-4 1 15,-8 1 1-15,-6 3-6 16,-12-1 0-16,-6 4-10 15,-11 0 1-15</inkml:trace>
  <inkml:trace contextRef="#ctx0" brushRef="#br3" timeOffset="185805.83">9814 8695 47 0,'7'10'23'15,"4"-10"-15"-15,0 0 35 0,3 0-42 0,3 0 0 16,8-7 1-1,14 1 0-15,14 0-3 0,-4-4 1 16,11 1 0-16,4 0 1 16,-4 2-4-16,-11 4 1 15,-10-3-6-15,-15 6 1 16,-13 0-9-16,-7-6 0 0</inkml:trace>
  <inkml:trace contextRef="#ctx0" brushRef="#br3" timeOffset="186077.96">9892 8977 41 0,'-4'10'20'0,"8"-13"-10"0,-1 0 29 0,8 3-36 16,10-7 0-16,7 4 2 16,15-3 1-16,3 0-8 15,10-4 1-15,8-2 3 16,-4-1 0-16,-1 7-6 0,-6 0 0 16,-10 6-12-16,-8 0 0 15</inkml:trace>
  <inkml:trace contextRef="#ctx0" brushRef="#br3" timeOffset="188602.28">27277 12220 23 0,'3'3'11'0,"4"-3"1"0,-7 0 11 16,4 0-21-16,3 3 1 0,4 0 0 15,10-3 1-15,7 3-5 16,4 1 0-16,10-4 3 16,11 0 0-16,-4-4-5 15,-3-2 0-15,-3 3-7 16,-12-13 0-16</inkml:trace>
  <inkml:trace contextRef="#ctx0" brushRef="#br3" timeOffset="189019.22">27552 12010 29 0,'14'9'14'0,"7"-3"-6"0,-14-2 19 16,4 2-26-16,3 0 0 15,7 0-1-15,4 4 1 16,3-1-1-16,4 1 0 0,-4 2 0 16,0 7 1-16,-7 3-1 15,-6-6 0-15,-8 2-1 16,0 4 1-16,-11 7-1 16,-6-4 1-16,-8 3-1 15,-7 0 1-15,-7-6-1 16,-3-6 1-16,0 3-2 15,3-4 1-15,4-2-7 16,3-7 1-16,8 0-2 16,10-9 0-16</inkml:trace>
  <inkml:trace contextRef="#ctx0" brushRef="#br3" timeOffset="189218.55">27637 12038 30 0,'7'22'15'0,"-4"19"-6"0,-3-26 26 0,-3 4-34 0,-4 0 1 0,0 6-1 0,-4 10 1 16,-3 2-4-16,0-5 1 15,0-1-10-15,0-9 1 16</inkml:trace>
  <inkml:trace contextRef="#ctx0" brushRef="#br3" timeOffset="193461.36">25171 15770 9 0,'10'-4'4'0,"11"-5"0"15,-10 6 5-15,3 0-8 16,-3 0 0-16,-1 3 1 16,4 0 1-16,1 0-3 15,-1 0 1-15,0 0 1 16,3 0 0-16,5 0-1 0,2 0 1 16,4 3-1-1,4-3 1-15,4 3-2 0,-5-3 1 16,1 6 0-16,0 0 1 15,3 1-1-15,4 2 0 16,7 7 0-16,-4-7 0 16,7-3 0-16,4 4 0 15,7-4-1-15,-3-3 0 16,3 4 0-16,0-4 0 16,3 6 0-16,1 0 0 15,-4 1 0 16,3 2 0-15,4-2 0-16,4-1 0 0,-1-2 0 16,1-4 0-16,6 0-1 0,1-3 1 15,0 0 0-15,-1-3 0 0,1-4 0 0,-4 1 0 0,0 0 0 16,0 0 0-16,-3-1 0 16,-1 1 0-16,4 3 0 15,4 0 0-15,-4-4 0 16,4 1 0-16,3 0 0 15,-4 0 0-15,5-1-1 16,6 1 1-16,-4-3 0 16,-2-1 0-16,-1 4 0 15,0 0 1-15,0 6-1 16,4 3 0-16,-1 0 0 16,-3 0 1-16,-3 0-1 0,7 0 1 15,-4 1 0 1,7-4 0-16,4-4 0 0,-4 1 1 15,-10 0-1-15,-1 0 1 16,1 6-1-16,-4-3 1 16,-4 3-2-16,-3-3 1 15,-3 0-1-15,-4-3 0 16,-4 3-1-16,1-6 0 16,-11-3-5-16,3-1 0 15,-7 4-2-15,4-4 0 16</inkml:trace>
  <inkml:trace contextRef="#ctx0" brushRef="#br3" timeOffset="194099.84">29901 15396 24 0,'8'13'12'0,"6"-19"-13"0,-7 6 20 16,3-3-17-1,4-1 0-15,4 1 3 0,0 3 0 16,-4 0-6-16,7 3 0 16,0 1 4-1,4 2 0-15,-1-3-1 0,5 9 0 16,-1-5-2-16,0 5 0 16,4-2 0-16,7 5 1 15,0-2-1-15,-4 6 1 16,-7-7-2-16,-10 4 1 15,-11 6-1-15,-7 9 1 16,-7 4-1-16,-7-4 0 0,-4 4-1 16,-21 34 0-1,14-35 1-15,-3 4 0 16,3-1 0-16,-3 1-1 16,0 0 1-16,3-7 0 15,8-9 0-15,3-10-1 16,3-5 1-16,4-10 1 15,7-10 0-15,0-6 0 16,3-3 0-16,-6-6 1 16,-4-10 0-16,0-2 0 15,-4-10 1-15,-3-7-1 16,0-3 0-16,-4-2-1 16,-3-4 0-16,4-3-8 15,2 3 0-15</inkml:trace>
  <inkml:trace contextRef="#ctx0" brushRef="#br3" timeOffset="196164.1">25640 6698 19 0,'0'0'9'0,"14"-13"0"16,-10 10 9-1,3-3-16-15,-4-1 0 0,1-2 2 16,-4 0 1-16,3-1-6 16,-3 10 1-16,0 0 2 15,0-6 1-15,-3 3-1 16,-1 0 0-16,-3-4-1 16,4 4 0-16,-5-3-1 15,1 0 0-15,0-1 0 16,-3 7 0-16,-1 7 0 15,1 2 0-15,-4 1 0 0,3 5 0 16,0 4 0 0,4 3 0-16,4 3-1 0,6-3 1 15,4-6 0 1,11-1 0-16,-4-5 0 16,7 2 0-16,4-5 1 0,0-4 0 15,-4-6 1-15,0-7 1 47,-3-5-1-47,-4-4 0 0,-11-3 0 0,-3-3 0 16,-7-4-3-16,-3 8 1 0,-1 2-11 0,0 0 1 15,-3 0-2-15,7 7 0 16</inkml:trace>
  <inkml:trace contextRef="#ctx0" brushRef="#br3" timeOffset="196811.57">26688 6651 40 0,'21'3'20'0,"0"-6"-22"0,-17-4 40 0,-1 1-36 16,4-3 1-1,-7 2-1-15,0-5 1 0,-3-1-5 16,-4 4 1-16,-4 6 2 15,-7 0 1-15,-3 3-2 16,-4 3 0-16,-3 6 0 16,0 1 1-16,3 2-1 15,1-2 0-15,6 5 0 16,4 4 1-16,10 3-1 16,8 0 0-16,10-3 0 15,11-7 1-15,3-5-1 16,0-7 1-16,0-10 0 15,-7-2 0-15,-3-1 0 16,-4 1 0-16,-3-4-1 0,-1-9 0 16,-3-7-3-1,-3 4 1-15,-4 0-7 16,0 0 0-16,-4 3-5 0,-6 0 0 16</inkml:trace>
  <inkml:trace contextRef="#ctx0" brushRef="#br3" timeOffset="197324.67">27425 6814 36 0,'14'3'18'0,"14"6"-15"15,-28-9 28-15,0 0-31 16,0 0 1-16,-3 0 0 16,-11 0 1-16,-4-3-3 15,-3 0 1-15,0 3 1 0,0 0 1 16,-4 0-2-16,0 6 1 16,0 7-1-16,1 9 1 15,3 3-1-15,3 3 0 16,7 0-1-16,4 0 0 15,11-6-1-15,10-9 1 16,4-7 0-16,10-6 0 16,0-9 1-16,7-10 0 15,-3-3 0-15,-4-6 1 16,-10 6-5-16,-4-3 0 16,-14-7-7-16,-4-5 1 0</inkml:trace>
  <inkml:trace contextRef="#ctx0" brushRef="#br3" timeOffset="198012.87">28716 7215 41 0,'14'0'20'0,"0"-22"-18"0,-14 22 33 0,0-6-35 16,-3-4 0-16,-8 1 1 15,-3 0 1-15,-4 2-2 16,-3 1 0-16,4 0 1 15,-8 15 0-15,0 1 0 16,1-1 0-16,2 4-1 16,8-1 1-16,7 4-2 15,7 3 1-15,7 3-2 16,7 0 1-16,11-4 0 16,7-5 0-16,7-7 0 15,-4-9 0-15,-3-6 0 0,-4-10 1 16,-7 3-1-16,-3-6 0 15,-8-6-8-15,-3 0 1 16,-7-10-4-16,0 0 0 16</inkml:trace>
  <inkml:trace contextRef="#ctx0" brushRef="#br3" timeOffset="198477.02">29580 7049 28 0,'15'6'14'0,"-12"-6"-5"15,-3-6 21-15,-3 0-28 16,-8-4 0-16,-7 4 1 16,1 0 1-16,-4 6-5 15,-1 3 0-15,-2 6 3 16,-5 10 0-16,5 3-1 0,-1 3 0 15,4-3 0-15,3 6 0 16,8 0 0-16,6 1 0 16,8-7-1-16,13-4 0 15,8-8 1-15,0-4 0 16,6-6-1-16,5-9 1 16,-5-1-1-16,-2-5 0 0,-5-10-6 15,-6 3 0-15,-11-7-7 16,-3-8 1-16</inkml:trace>
  <inkml:trace contextRef="#ctx0" brushRef="#br3" timeOffset="198928.34">30265 6817 36 0,'14'12'18'0,"-7"-8"-12"0,-7-4 26 15,0 0-32-15,0 0 1 16,-4 0 2-16,-6 0 0 16,-4-4-3-16,-11 1 1 15,0 0 1-15,-3 3 1 16,3 0 0-16,4 6 0 16,0 13-1-16,0 0 0 15,3 3-2-15,4 0 1 16,7 3-1-16,4-6 0 15,10 0-1-15,7-10 1 16,10-6-1-16,8-12 0 0,-4-4 0 16,-3-9 0-16,-4 0-2 15,-3 4 0-15,-4-8-11 16,-7-8 0-16</inkml:trace>
  <inkml:trace contextRef="#ctx0" brushRef="#br3" timeOffset="199506.66">30709 6469 29 0,'14'19'14'0,"4"-38"1"0,-7 16 12 0,-1-4-24 0,-3 1 0 0,0-3 3 0,-3 2 0 0,-8-2-7 0,-6 0 0 15,-4-1 5-15,-4 4 1 0,-3 3-2 16,0 3 0 0,3 3-1-16,4 3 0 0,0 4-1 15,0 2 0-15,3 4-2 16,4 6 0-16,4 9-1 16,3-3 0 202,7 1 0-218,3-11 0 0,4-8-2 0,0-4 1 0,-3-12 1 0,0-13 0 0,-1-6-5 0,1 0 1 0,-4-7-7 0,0-11 0 0</inkml:trace>
  <inkml:trace contextRef="#ctx0" brushRef="#br3" timeOffset="199872.52">31323 5917 26 0,'18'-6'13'0,"-1"-19"-1"0,-13 15 15 0,-4 1-24 0,0-4 0 0,0 4 1 0,-4-13 1 0,-6 3-7 0,-4 3 1 0,-7 7 4 0,-8 6 0 0,1 12-1 16,3 10 0-16,1 9-1 16,-1 7 0-16,0 9 0 15,4-7 0-15,4-2 0 16,6-7 0-16,7-3-2 16,8-9 1-16,7-7 0 15,3 1 0-15,14-14-1 16,0-8 0-16,0-7-8 15,-14-6 0-15,-14-3-4 16,-3-10 1-16</inkml:trace>
  <inkml:trace contextRef="#ctx0" brushRef="#br3" timeOffset="200947.14">28025 4967 34 0,'28'-7'17'0,"4"-8"-9"0,-22 5 27 0,1 7-31 16,3 6 1-16,0 7 0 16,-3-1 1-16,-8 1-9 15,-6 15 1-15,-8 6 5 16,-7 22 0-16,-13 19-3 15,-12 16 0-15,1 16-3 16,-7 12 0-16,3-3-3 16,0-4 1-16,4-15-6 15,6-25 1 48,5-12-4-63,6-23 0 0</inkml:trace>
  <inkml:trace contextRef="#ctx0" brushRef="#br3" timeOffset="201608.27">27538 5889 19 0,'0'37'9'0,"0"1"-3"15,0-29 12-15,0 4-15 0,0 6 1 16,-4 6 1-16,1 6 0 0,-1 7-6 16,-3-4 0-1,-3-2 4-15,-1-10 0 0,0-1-1 16,1-5 0-16,3-3 0 16,7-7 1-1,32-12 1 1,17-7 1-16,11-6 0 125,3-3 1-125,15 4-1 15,-4 2 0 1,-10 0-1-16,-15 7 0 16,-10 6-4-16,-22 9 1 15,-17 7-1-15,-17 2 1 47,-15 1-1-47,-10 0 0 16,-11-13-1-16,-11-13 0 62,4-9 0-46,0-9 0-16,4-6-7 47,10-13 1-47,7-7-8 0,22-11 0 47</inkml:trace>
  <inkml:trace contextRef="#ctx0" brushRef="#br3" timeOffset="202910.17">27813 3070 57 0,'21'3'28'0,"-14"22"-30"0,-7-22 49 0,0 6-47 16,-3 7 1-16,-4 0-1 15,-7 6 1-15,-8-7-2 16,-6 4 1-16,-4 3 0 15,1 0 0-15,2-6-1 16,1-7 1-16,7 4-1 16,7-4 0-16,7 0-1 15,7 4 0-15,10-4 0 16,12 1 0-16,6-1 1 16,0 4 0-16,-3-1 0 15,-8 1 1 1,-6 3 0-16,-11 2 1 0,-11 7-2 15,-10 4 1 32,-11 5-3-31,1-9 1-16,-1 3-7 0,-3-2 1 0,10 2-7 0,4-6 1 0</inkml:trace>
  <inkml:trace contextRef="#ctx0" brushRef="#br3" timeOffset="203177.55">27905 3411 25 0,'3'10'12'0,"-6"24"-3"0,3-31 13 15,-4 4-20-15,-3 8 0 16,-3-2 2-16,3 3 1 0,-1 2-5 16,5 1 0-16,-1 3 4 15,4 6 0-15,4-9 0 16,10 0 0-16,7-3-1 15,4-7 1-15,3-15-1 16,4-4 0-16,-11-5-1 16,-3-7 0-16,-4-3-5 31,-4-4 0-31,1 1-11 0,-4-6 0 0</inkml:trace>
  <inkml:trace contextRef="#ctx0" brushRef="#br3" timeOffset="203890.09">28226 3552 44 0,'0'38'22'0,"3"-41"-24"0,-3 3 30 0,0 0-29 0,4-13 1 0,3 1 0 0,3-4 1 0,1 4-1 0,0-1 0 0,-1 4 0 0,1-1 0 0,-1 7 0 0,1 3 1 15,0 0-1-15,-1 3 0 16,-3 4-1-16,0-7 1 16,0 6 0-16,-3 0 0 0,-1 0-1 15,1 1 1-15,-1-7 0 16,1 9 0-16,-1-9 0 15,1 0 0-15,-4 0 0 16,4 3 0-16,-4-3 0 16,0 0 1-16,7 0-2 15,0-3 1-15,0-3-1 16,3-4 1-16,4-2 0 16,0 6 0-16,8-4 0 15,-5 4 0-15,4-4 0 78,-3 1 0-78,0 0 0 0,-1-1 0 0,1 1 0 0,-4 9 0 0,0 0 0 0,-3 3 1 94,-4 10-1-94,0-7 0 109,0 9 0-109,0 1 1 16,4 0-1-16,-1 6 1 16,1-3-1-1,-1 3 0-15,1-4 0 0,-4 1 1 0,4-3-4 0,-4 0 0 0,3-4-9 16,-6-9 0-16</inkml:trace>
  <inkml:trace contextRef="#ctx0" brushRef="#br3" timeOffset="204383.61">29605 3659 38 0,'21'0'19'0,"4"0"-12"0,-14 0 27 0,3-6-31 15,-4 3 0-15,1-4 1 16,-8 4 0-16,-3 0-6 0,-10-3 1 15,-8 6 3-15,-3 6 0 16,0 7-1-16,0-1 0 16,-1 10-2-16,5 10 1 15,3-1-3-15,3-3 0 16,1-3-1-16,6-3 0 16,4-3 0 30,11-10 0-46,3-2 1 0,0-14 0 79,3-2 1-33,1-7 0-46,0-6-9 47,-1-3 1-47</inkml:trace>
  <inkml:trace contextRef="#ctx0" brushRef="#br3" timeOffset="204988.92">29887 3694 37 0,'14'40'18'0,"4"11"-13"0,-11-42 27 0,-3 3-32 0,-1 1 0 0,1-7 1 0,-1 7 1 0,1-10 0 0,3 3 0 0,0-6 2 0,7-6 0 0,-3-7 1 0,-1-5 0 0,1-4-1 0,-1 0 0 0,8 0-3 0,-4 3 0 15,4 3-6-15,3 1 0 16,-3 5-11 0,-1 4 1-16,-6-10-1 0,-4 7 0 15</inkml:trace>
  <inkml:trace contextRef="#ctx0" brushRef="#br3" timeOffset="205092.01">30177 3785 29 0,'28'53'14'0,"-7"-34"-4"0,-10-29 25 0,3 4-33 0,7-7 0 0,7-5 2 0,4 5 0 0,-4-6-5 0,-7 4 1 0,-3-1 2 0,-8 0 0 0,-2-3-1 0,-12 1 0 0,-3 2-1 0,-7 6 1 0,-4 1-2 0,1 12 1 0,-5 3 1 0,-2 7 0 0,6 6-1 0,4 12 1 46,3-6 0-46,4 7 0 0,7 5-1 0,4 7 1 0,6-3-2 0,5-19 0 0,-1 0-3 0,3-3 1 0,1-10-5 0,3-6 1 0,0-9-7 0,0-7 0 0</inkml:trace>
  <inkml:trace contextRef="#ctx0" brushRef="#br3" timeOffset="205240.28">30582 4001 24 0,'0'-10'12'0,"4"-24"-3"0,-4 21 14 0,0-2-20 0,0 5 0 0,0 1 4 0,3-10 0 0,1 0-7 0,3 4 0 0,4 5 6 0,10 4 0 0,10 3-3 0,5-10 1 0,6 1-5 0,0 5 1 0,-3-2-11 0,-11 0 0 0,-13-4-3 0,-1-6 0 0</inkml:trace>
  <inkml:trace contextRef="#ctx0" brushRef="#br3" timeOffset="205797.56">27968 4277 39 0,'18'9'19'0,"-8"-18"-10"0,-6 6 35 0,-4 3-44 0,0 0 1 0,-4-10 0 0,-6 4 1 0,-1-3-2 0,-3-1 0 0,-7 13 1 0,3 7 1 0,1 12-1 0,3 9 1 0,0 4-1 0,3 5 0 15,4-2 0-15,3-4 0 16,11-2-2 140,11-13 0-156,10-7-3 0,0-9 1 0,4-6-6 0,-4-6 0 0,-3-4-6 0,0-9 0 0</inkml:trace>
  <inkml:trace contextRef="#ctx0" brushRef="#br3" timeOffset="205984.74">28222 4396 40 0,'4'31'20'0,"13"13"-22"0,-10-34 32 0,1-1-28 0,6 0 1 0,0-2 4 16,7-1 0-16,-3-3-8 15,-1-3 0-15,-3-3 4 16,4-6 1-16,-4-4-2 16,0 4 0-16,0-10-7 15,-3-13 1-15,-4 1-11 16,0-3 1-16</inkml:trace>
  <inkml:trace contextRef="#ctx0" brushRef="#br3" timeOffset="206315.12">28624 4493 35 0,'7'44'17'0,"-7"-22"-8"0,0-22 19 0,0 0-27 0,4-6 1 0,0-4 3 16,-1-8 0-16,4-4-5 15,0 3 0-15,0 0 4 16,4-6 1-16,-1 6-1 15,4 3 0-15,4 4-2 16,7 2 1-16,7 7-3 16,-1 3 0-16,1-3-5 15,-7 3 1-15,-4 0-7 16,0-3 1-16,-3 3-6 16,-8-6 0-16</inkml:trace>
  <inkml:trace contextRef="#ctx0" brushRef="#br3" timeOffset="206639.59">28988 4374 36 0,'17'53'18'0,"-13"-28"-19"0,-1-9 30 16,1 0-29-16,-4 3 0 15,0-1 3-15,0-2 0 16,4 0-1-16,3-1 1 15,0 1 3-15,3-3 0 16,4-13 0-16,4 0 0 0,0 0-1 16,3-16 0-16,3-6-3 15,5-3 1-15,-1-6-3 16,0-1 1-16,-3 4-6 31,-4 3 0-31,-3 0-9 0,-4 6 1 16,-7-3-4-16,0 10 0 0</inkml:trace>
  <inkml:trace contextRef="#ctx0" brushRef="#br3" timeOffset="206944.45">29383 4612 40 0,'25'19'20'0,"17"-25"-23"0,-24 0 35 0,-4-1-31 0,10 4 1 0,5 0 2 0,2-3 1 0,-2-4-6 0,-5-2 1 0,-3-7 2 0,-6 3 1 0,-12-12-2 0,-6 9 1 16,-12 4-2-16,-6-4 1 16,0 3-1-16,3 10 0 15,1 9 1-15,3 10 0 16,0 12 0-16,3 0 0 15,4 6-1-15,0 10 1 16,3 0 0 0,4-1 0-16,11-5-1 0,10-4 0 0,18-9-1 15,0-3 1-15,0-10-8 16,-8-9 1 0,-6-6-8-1,-7-10 1-15</inkml:trace>
  <inkml:trace contextRef="#ctx0" brushRef="#br3" timeOffset="213519.62">27298 3142 7 0,'-11'91'3'0,"-10"72"2"0,11-104 4 0,-1 23-1 16,0 15 1-16,-3 3 4 15,-3 13 1-15,3-6-18 16,-1-4 0-16,1-15 11 15,0-6 0-15,0-7-7 16,4-19 0-16,-1-9-10 16,4-12 1-16</inkml:trace>
  <inkml:trace contextRef="#ctx0" brushRef="#br3" timeOffset="214675.1">27316 2828 5 0,'17'10'2'0,"26"-10"6"15,-29 0-11-15,3-10 4 16,4 7 1-16,11 0 7 16,7-3 1-16,14 6-10 15,10 3 0-15,8 6 5 16,14 10 1-16,13 0-1 15,19-7 0-15,-8-2-4 16,11 2 0-16,7-9 1 16,11 4 0-16,-18 2 0 15,7 0 0-15,-4 7 0 16,4 3 1-16,-14 6-1 16,-14-3 0-16,0-3-2 0,6-4 1 15,-2-5-1-15,-8-10 0 16,-7-3 0-16,-7-4 0 15,0-8 0-15,4-7 0 16,3 9 0-16,1 1 0 16,-1 2-1-16,-4 1 1 15,-13 0 0-15,3-1 0 16,0 10 0-16,4 0 1 16,-4 3-1-16,-4 7 1 0,1 8-1 15,-1-2 0-15,-10 3 0 16,-3 6 1-16,-4-12-1 15,-7 5 0-15,0-2-1 16,-4 6 1-16,-3 6-1 16,-15 10 1-16,-2-4-1 15,-15 20 1-15,-14 8-1 16,-15 11 1-16,-2-1-1 16,-12 15 1-16,-9-5-1 15,-12 6 0-15,1-4-1 16,-8 11 0-16,11-11 0 15,7 20 0-15,11-13 0 16,3 0 1-16,4 12 0 16,7 4 0-16,3-13 3 15,4-6 0-15,4-19 0 16,-4-10 0-16,-1-12-1 16,5-9 0 15,-1-7 0-31,-3 0 0 0,-4-2-2 0,-6-1 1 0,-11-3 0 0,-8-3 0 15,-6-3 0-15,-4-10 1 16,-7-6 0-16,-4-3 0 16,-6 0 0-16,-15 3 0 15,-14 1 0-15,-17-4 1 16,14 0 0-16,-8-7 1 16,-10-5-1-16,-21-7 1 15,11-6-1-15,-18-13 1 0,-15 4-1 16,1-4 0-16,-7 10-2 15,-1 0 1-15,5 6-3 16,9 0 1-16,8 3-2 16,4-3 0-16,9-3-7 15,19 0 0-15,3-3-2 16,18-1 1-16</inkml:trace>
  <inkml:trace contextRef="#ctx0" brushRef="#br3" timeOffset="-212987.08">29132 1909 30 0,'4'0'15'0,"3"13"0"0,-3 3 15 16,-4-4-29-16,0 13 1 15,-4 10 0-15,0-1 0 16,1 4-3-16,-4 12 0 16,-4 13 3-16,-6 9 0 15,3 9-2-15,-1 7 0 16,1-16-3-16,0-18 1 15,0-11-8-15,0-21 1 16,7-12-4-16,-4-13 1 16</inkml:trace>
  <inkml:trace contextRef="#ctx0" brushRef="#br3" timeOffset="-212552.97">28893 2464 12 0,'-8'44'6'0,"8"-19"12"16,0-18 3-16,0-1-18 16,4 10 1-16,0 2 1 15,-4 11 0-15,0-1-7 16,-4-3 0-16,-3 9 4 0,-4-9 1 15,4 4-2-15,0-14 0 16,0-2 0-16,4-7 1 16,3-6 0-16,7-9 0 15,7-1 1-15,3-5 1 16,5-4 0-16,13 0 0 16,18 3-1-16,0 7 0 15,-4-10-1-15,-3 7 1 16,-7 2-2-16,-11 7 0 15,-3 3-2-15,-8 0 0 16,-6 0 0-16,-11 0 1 16,-14 6-1-16,-11 7 1 0,-14 3 0 15,-10-7 0-15,3-9 0 16,-3-9 0-16,-4-10-13 16,-4-16 0-16</inkml:trace>
  <inkml:trace contextRef="#ctx0" brushRef="#br3" timeOffset="-211171.32">28512 1257 36 0,'0'9'18'0,"3"-18"-14"0,-3 9 19 0,-7 0-23 15,-4 0 0-15,-6 0 0 16,3 0 1-16,-4 0-1 16,4 0 0-16,-4 9 0 15,4 10 1-15,0-6 0 16,0 9 0-16,3-3-1 15,4-1 0-15,4-5-1 16,6-1 1-16,4-2 0 16,0-10 0-16,0 3-1 15,4 3 1-15,3-15 0 16,0 3 1-16,0 2-1 16,0 4 0-16,-3-6 1 15,0 3 0-15,-4 6-1 16,0 3 1-16,-4-6 0 15,1 4 1-15,-1 5-1 16,1 0 1-16,-1 7-1 0,1 0 1 16,3 3-1-16,4 9 0 15,-1-3-1 1,1 3 0-16,-1-9-4 0,-3 0 0 16,0-4-8-16,-7-15 0 15</inkml:trace>
  <inkml:trace contextRef="#ctx0" brushRef="#br3" timeOffset="-210895.43">28617 1464 27 0,'4'22'13'0,"3"0"0"0,-7-22 13 16,3-9-24-16,5-7 0 0,-1-3 2 15,0 0 0-15,0 0-4 16,0 4 0-16,0-4 4 16,3 3 0-16,4 7-1 15,1-1 0-15,2 1-1 16,4 0 0-16,1 2-2 16,-5 4 1-16,1-3-5 15,-1 6 0-15,1 0-10 16,-4 6 0-16</inkml:trace>
  <inkml:trace contextRef="#ctx0" brushRef="#br3" timeOffset="-210647.9">29076 1332 25 0,'21'7'12'0,"7"-14"3"0,-24 7 9 0,-1 7-23 0,1-17 1 16,-8 10 0-16,-6-9 1 15,-8 9-4-15,-3-6 1 16,-4 12 1-16,8 6 1 16,-4 7 0-16,3 6 0 15,4 10-1-15,3 9 1 0,4-7 0 16,7 1 0-16,0-7-1 16,11-3 0-1,13-15-5-15,8-7 1 0,0-9-9 16,-4-13 0-16</inkml:trace>
  <inkml:trace contextRef="#ctx0" brushRef="#br3" timeOffset="-209890.92">30046 724 42 0,'0'9'21'0,"4"29"-19"16,-4-22 32-16,-4 3-31 0,1 9 0 16,-4 12 0-1,-4 4 1-15,-3 22-6 0,-7 13 1 16,-1 8 2-16,-2 20 1 15,10-25-4-15,3-7 0 63,4-16-7-63,4-5 1 0,6-29-6 47,1-6 1-16</inkml:trace>
  <inkml:trace contextRef="#ctx0" brushRef="#br3" timeOffset="-209625.32">30046 1624 39 0,'14'28'19'0,"29"-44"-16"0,-26 23 30 0,8-17-33 0,0-8 0 0,-1-4-1 15,-3 0 1-15,-3-7 0 16,-7 4 0-16,-4 0-1 15,-7-3 1-15,-4 9-1 16,-3-3 1-16,-3 10-1 16,-1 5 1-16,-3 14 0 15,0 2 0-15,3 16 0 0,1 13 1 16,3-4 0 0,3 1 0-16,8 2-1 15,3-2 0-15,0-7-2 0,3-3 0 16,1-6-8-16,-1 0 0 15,4-19-2-15,4-10 1 16</inkml:trace>
  <inkml:trace contextRef="#ctx0" brushRef="#br3" timeOffset="-209130.54">30346 1539 25 0,'14'32'12'0,"4"21"-3"0,-15-50 21 0,4 6-29 16,-3 7 0-16,3-6 0 15,-4 5 1-15,4-5-3 16,1-1 0-16,2 0 2 16,4-9 0-16,4 0-1 15,7 0 0-15,-1-9 1 16,-3-7 1-16,8 7 0 16,-1-4 0-16,-3-2 0 15,-4-10 0-15,0 6-1 16,-3 0 1-16,-4 0-1 15,-4 10 1-15,-3-1-2 16,0 10 0-16,0 4-3 16,-3 5 1-16,-4 10-3 15,0-4 1-15,-4 11-2 16,1 11 1-16,-1 1 1 16,4 15 0-16,0 7 3 0,0-4 1 15,0 4 2-15,0-4 1 16,-3-6 0-16,-8 4 1 15,-6-7-1-15,2-3 1 16,-2-1-3-16,-4-14 1 16,-8-4-2-16,-2-16 0 15,-1-6-1-15,0-6 1 16,4-6-2-16,3-1 1 16,11-2 0-16,7 6 1 15,7-1-3-15,11 1 1 0,6 3-8 16,15-7 1-16,-4-15-1 15,11-3 1-15</inkml:trace>
  <inkml:trace contextRef="#ctx0" brushRef="#br3" timeOffset="-208903.52">31133 922 38 0,'0'43'19'0,"3"20"-28"0,-3-38 39 0,-3 19-30 0,-8 9 0 0,-3 13-1 16,0 16 1-16,-7-4-3 16,-4 10 1-16,-3-13-5 15,0-9 1-15,-4-3-4 16,7-22 1-16</inkml:trace>
  <inkml:trace contextRef="#ctx0" brushRef="#br3" timeOffset="-208312.84">30741 1599 23 0,'18'19'11'0,"13"-4"0"0,-23-15 19 0,6 0-26 0,7 0 0 0,7-15 2 0,7-4 0 0,4-6-8 0,7-3 1 0,-11 2 4 15,-3 5 1-15,0-5-2 16,-8 11 0-16,1 2-2 16,-4 4 1-16,-3 3-2 15,-4 2 0-15,0 4-1 16,-7 10 1-16,0-1-2 15,-3 4 1-15,-4 12-1 16,-4 0 1-16,1 3 0 16,-1-12 0-16,1-4 0 15,-1 4 1 1,4-7 0-16,4 1 1 0,3-1 0 16,7-2 0 15,3 2 1-31,5 0 0 0,9 4 0 0,15 9 0 31,11 0 1-31,6 3 0 47,-6 3 1-47,-8 3 1 16,0 7-2 30,1-3 1-46,-8-4-2 0,0 0 0 0,-10-2-9 16,-14-11 1-16,-15 7-7 78,1-6 1-78</inkml:trace>
  <inkml:trace contextRef="#ctx0" brushRef="#br3" timeOffset="-206607.12">32456 1025 44 0,'10'0'22'0,"-10"3"-17"16,-3 3 22-16,-8-2-26 16,-3-4 1-16,-11 6-1 15,-3 6 1-15,3 4-4 16,4 0 1-16,-4-4 0 15,4 7 0-15,4-3 0 16,6-1 0-16,4 4-1 16,3 0 1-16,4-3 0 15,0 3 1-15,8 3 0 16,6-1 0-16,0-2-1 16,3 0 1-16,-2-3-1 15,-1-7 1-15,-7 10-1 16,-7 0 1-16,-11 6-1 15,-3 3 0-15,0 0-4 16,-4-3 1-16,-3 1-7 16,-7-14 0-16</inkml:trace>
  <inkml:trace contextRef="#ctx0" brushRef="#br3" timeOffset="-206204.46">32258 1401 45 0,'11'0'22'0,"-11"0"-23"0,-4 0 39 16,1 0-37-16,-1 0 0 0,-3 3 0 16,-4 4 0-16,-3 2-2 15,-3-3 1-15,-1 4 0 16,0-1 1-16,4 1-3 15,0 2 1-15,4 4-2 16,-1-13 1-16,4 10-1 16,0-4 0-16,3-6 0 15,4 6 0-15,4 7 1 16,3-6 0-16,3 5 0 16,8 4 1-16,0-10 1 15,-1 1 0-15,1-4 0 16,0 4 0-16,-1-1 1 15,-6 3 0-15,-8 4-1 16,1 3 1-16,-8 6-1 0,-6 0 1 16,-8-6-3-1,-6 0 0-15,-8-10-9 0,4 7 1 16</inkml:trace>
  <inkml:trace contextRef="#ctx0" brushRef="#br3" timeOffset="-205691.75">32692 1348 37 0,'7'0'18'0,"-25"0"-17"15,8 0 28-15,-8 0-29 16,-7 0 0 0,-3 3 0-16,0-3 0 0,3 6 0 15,4 4 0-15,-4-7 0 16,8 3 1-16,-1 4-2 16,8-1 0-16,6 7-1 15,8-4 0-15,6 10 0 16,11 0 0-16,0 10 0 15,1-4 1-15,-5-9 0 16,-6 6 0-16,-8-3 1 16,-6 9 0-16,-8-3-1 0,-6 0 1 62,-1-3-2-62,-3-6 1 0,-4-9 1 0,8-4 0 0,-1-12 2 0,11-7 0 16,3-3 1-16,11 7 0 0,7-10 2 0,8-6 1 15,13-3-2-15,0-7 1 16,4 7-3-16,0-6 1 16,-4 9-5-16,-7-4 1 0,-3 14-12 15,-7 2 1-15,-11 13-1 16,-7-6 0-16</inkml:trace>
  <inkml:trace contextRef="#ctx0" brushRef="#br3" timeOffset="-205480.92">32759 1721 42 0,'7'28'21'0,"4"-9"-24"15,-8-13 43-15,-3 4-40 16,0-7 1-16,4 3 0 15,-4-6 0-15,3 0-6 0,-3 0 1 16,4-6-8-16,3-10 0 16</inkml:trace>
  <inkml:trace contextRef="#ctx0" brushRef="#br3" timeOffset="-205270.56">33151 1226 38 0,'17'31'19'0,"-20"41"-15"0,-1-50 27 16,1 19-31-16,-4 3 0 16,-8 28 0-16,-6 3 0 0,0 19-4 15,-11-12 0-15,-3-10-8 16,-4-13 1-16</inkml:trace>
  <inkml:trace contextRef="#ctx1" brushRef="#br3" timeOffset="208826.41">8703 13129 0</inkml:trace>
  <inkml:trace contextRef="#ctx0" brushRef="#br3" timeOffset="-199778.08">13416 15591 47 0,'18'9'23'0,"-8"-15"-12"15,-3 0 24-15,-3-4-32 0,3-2 0 16,-3-4 2-16,-1-6 0 16,-3-3-5-16,-7-6 0 15,-7 2 4-15,-7 1 1 16,-15 6-2-16,-6 0 1 15,-11 3-2-15,-3 7 1 16,-1 6-4-16,-3 9 1 16,-7 6-4 62,-3 13 0-78,-4 16-2 0,3 9 1 47,1 25-1-47,10 16 1 15,10 18 2-15,15 14 1 0,17-4 5 0,15 3 1 0,13-6 2 0,15-10 0 0,21-25 0 0,17-12 0 0,11-19-2 0,11-12 0 0,3-19-2 0,-7-16 0 0,-10-7-2 0,-15-5 1 0,-10-4-2 16,-14-6 0-16,-14 3-2 16,-11-3 0-16,-7 4-6 15,-11-1 0-15,1 0-11 16,-4 0 1-16</inkml:trace>
  <inkml:trace contextRef="#ctx0" brushRef="#br3" timeOffset="-198387.3">7691 6886 46 0,'14'-3'23'0,"-4"-32"-10"0,-3 26 24 16,-3-4-33-16,-1-2 0 15,-3-4 2-15,-7-3 1 16,-10-3-9-16,-8 6 0 0,-14 0 5 16,0 7 1-16,-10 2-3 15,-11-2 1 1,-7 15-2-16,-4 16 0 0,1 9-1 15,3 19 0 1,3 19 1-16,15 15 0 0,10 20-1 109,7 11 1-15,11 14 1-94,11-4 0 31,20 0 1-31,11-21 0 79,11-10 0-79,18-13 0 15,27-18 0-15,11-26 1 16,22-18-2-16,10-7 1 15,-22-12-1-15,-9-9 0 0,-19-7-2 0,-17 0 1 0,-14 3-2 0,-11 4 1 0,-7-1-1 0,-10 4 0 16,-4 3 0-16,-7 2 1 0,-4 4-1 0,1-3 1 0,3 6-1 0,-7 7 0 0,7-1-1 0,7 4 0 0,-7-1-5 0,3 4 1 0,-3-7-11 0,-10 1 0 16</inkml:trace>
  <inkml:trace contextRef="#ctx0" brushRef="#br3" timeOffset="-192943.67">10336 7174 37 0,'11'-9'18'0,"17"-4"-3"16,-21 10 19-16,-3 3-30 15,-4 0 1-15,0 0 1 0,-7 0 0 16,-7 13-8-16,-8-4 0 16,-2 1 5-16,3-7 0 15,-4 3-2-15,0 0 0 16,1 4-2-16,-1 2 0 15,4 1 0-15,3 2 0 16,0 1 0-16,11 0 1 16,11 3 0-16,10-4 0 15,0 7 1-15,7-3 1 0,11 6 1 16,7 0 0 0,3 3 0-16,-3 1 0 0,-4-4-1 15,-7-3 1-15,-6 0-2 16,-15 6 1-16,-14 6-2 15,-18 1 0-15,-7-4 0 16,0-3 0-16,-10-2-4 16,-4-11 1-16,0-9-13 15,8-6 1-15,13-6-3 16,11-6 0-16</inkml:trace>
  <inkml:trace contextRef="#ctx1" brushRef="#br3" timeOffset="-211945.55">27866 1160 0,'0'0'16,"0"0"0</inkml:trace>
  <inkml:trace contextRef="#ctx0" brushRef="#br3" timeOffset="-190001.32">33020 3659 36 0,'7'3'18'0,"-3"3"-16"0,-4-6 30 0,0 0-31 15,3-6 1-15,-3 6 0 16,0-3 0-16,0-6-3 15,-3 6 1-15,-8 3 1 16,-7 0 0-16,-3 0-1 16,-11-4 0-16,1 4 0 15,10 0 0-15,-1-3 0 16,5 6 0-16,3 1-1 16,0 2 1-16,3 0-1 15,4-3 0-15,7 7 0 16,0 2 0-16,7 4 0 15,11 6 0-15,6 3 1 0,1 3 0 16,-4-9 1 0,-3-3 0-16,-4 2-1 0,-4 1 1 15,-6 3-2-15,-11 0 1 16,-7-3-1-16,-11 0 1 16,4 0-1-16,-11-4 0 15,-14-2-1 16,-14-4 1-15,-7-6-10 15,-7-3 1-31</inkml:trace>
  <inkml:trace contextRef="#ctx0" brushRef="#br3" timeOffset="-184058.44">28123 307 34 0,'18'16'17'0,"7"-1"-11"15,-18-5 17-15,0-1-23 16,0 19 1-16,-4 7-1 16,-6 18 0-16,-4 10 0 15,-7 25 0-15,-7 18 0 16,-1 4 1-16,-6 0 0 15,-4 3 0-15,1-4 0 16,3 4 0-16,3-16 0 16,0-15 0-16,7-10-1 15,4-15 0-15,7-14-5 16,4-11 1-16,6-13-7 16,4-19 1-16</inkml:trace>
  <inkml:trace contextRef="#ctx0" brushRef="#br3" timeOffset="-183279.18">28078 545 22 0,'21'10'11'0,"21"-4"-4"0,-24-12 10 0,6-1-15 16,12 4 1-16,3 3 1 15,13-9 1-15,15 9-6 16,25-6 1-16,14 6 2 16,0 0 1-16,17-4-1 15,29 4 0-15,3 4-1 16,18-4 0-16,7 0 0 16,-4-4 0-16,1-11 1 31,-1-10 0-31,-21-4 0 15,8 4 0-15,2 3 0 0,-13-3 0 0,-14 10-1 16,3 5 1-16,0 10-2 0,-10 6 1 16,-15 4-1-1,-14-1 0-15,-3 7 0 0,-4 3 1 16,-10 6-2-16,-11-6 0 16,-10 9 0-1,-8 10 1-15,-7 2-1 0,-10 23 1 16,-4 0-1-16,-6 18 1 15,-8 1-1-15,-7 9 1 16,-14 3-1-16,-4 6 1 16,-3 16-1-16,-3-9 0 0,-1-10 0 15,1 19 0-15,-1 0 0 16,4 0 1-16,-4-9-1 16,1-7 1-16,-4-3 0 15,-7-15 1-15,3-10-2 16,-3-12 1-16,-4-13-1 15,-3-13 1-15,-4-15 0 16,-7-10 1-16,-28-12 0 16,-42-13 0-16,-18 1 1 15,-50-17 1-15,-27-11 0 16,-57 8 0-16,-21-15-4 16,-29 0 1-16,-28 6-9 15,-13 0 0-15,-26 3-4 16,-10 29 1-16</inkml:trace>
  <inkml:trace contextRef="#ctx0" brushRef="#br2" timeOffset="-177585.72">3358 11182 39 0,'-17'25'19'0,"24"-9"-1"0,-7-13 19 0,0-3-32 15,10 0 0-15,1-3 4 16,17-4 0-16,15-2-11 15,-5 0 0-15,15-1 6 16,14 4 1-16,-14 3-9 16,-3 3 1-16,-12 0-16 15,1-3 1-15</inkml:trace>
  <inkml:trace contextRef="#ctx0" brushRef="#br2" timeOffset="-177406.77">3457 11508 43 0,'32'9'21'0,"28"-12"-19"0,-42-3 22 16,13 0-26-16,-2-1 0 15,6-2-20-15,4 0 0 16</inkml:trace>
  <inkml:trace contextRef="#ctx0" brushRef="#br2" timeOffset="-176728.11">4195 12696 56 0,'49'38'28'0,"43"-3"-32"0,-75-35 50 16,19 0-44-16,9 0 0 15,5-10 2-15,-1-5 1 0,-6-11-6 16,-5-2 1 0,-9-6 3-16,2-13 0 0,-10-4-1 15,-3-21 1-15,-7-15-2 16,-11-14 0-16,-11-12 1 15,-10-9 0 1,-25-16-1-16,-3-9 0 0,6-4 1 16,-6 1 0-16,7 5 0 15,6 4 1-15,12 22-2 16,-1 3 0-16,21 22-2 16,4 9 1-16,11 7-2 15,7 15 0-15,3 13-2 16,0 12 0-16,0 13-4 15,7 16 1-15,-10 12-11 16,3 0 0-16,-7 13-1 16,-3 9 0-16</inkml:trace>
  <inkml:trace contextRef="#ctx0" brushRef="#br2" timeOffset="-176084.48">5161 12972 49 0,'-10'7'24'0,"-26"-23"-29"16,26 13 45-16,-11 0-40 16,-1 0 0-16,-6 3 0 0,0 0 0 15,-4 0 0 1,0 6 1-16,1 10-1 0,2 9 1 16,8 3 0-16,-3-3 1 15,9 0-1-15,8-3 0 16,14-3-1-16,8-7 0 15,9-9 0-15,8-3 0 16,7-3 0-16,-11-3 0 16,4 0 0-16,-11-10 0 15,7 4 0-15,-7-1 1 16,-3-3-2-16,-4-2 1 16,4 5-1-16,-8 0 1 15,8 7 0-15,-7 12 1 0,-1 7 0 16,1 6 0-16,-1 12 0 15,1 13 0-15,-1-6-1 16,1-1 1-16,0-2-5 16,-1-7 1-16,-3-9-12 15,0-13 0-15</inkml:trace>
  <inkml:trace contextRef="#ctx0" brushRef="#br2" timeOffset="-175335.69">4854 10122 48 0,'-7'19'24'0,"7"-4"-17"0,4-11 34 16,-4-1-39-16,3 3 0 16,4 7 1-16,-7 9 1 0,0 9-5 15,0 10 0 1,4 9 3-16,3-3 0 0,-7 0-4 15,0 0 1-15,0-9-4 16,0-7 0-16,0-6-8 16,0-12 1-16,0-10-5 15,3-13 1-15</inkml:trace>
  <inkml:trace contextRef="#ctx0" brushRef="#br2" timeOffset="-175094.05">4794 10376 22 0,'11'22'11'0,"6"9"3"0,-6-21 13 0,-4-1-22 15,7 1 0-15,4-1 5 16,3 3 0-16,11-2-11 0,7-1 1 16,6-9 9-16,8 3 0 31,-14 7-2-31,-7 2 0 15,-14 4-3-15,-18 9 1 16,-29 3-10-16,-9 1 0 16,-15-11-13-16,-25-5 0 15</inkml:trace>
  <inkml:trace contextRef="#ctx0" brushRef="#br2" timeOffset="-171373.22">5641 11351 55 0,'0'-6'27'0,"21"-10"-18"0,-10 10 27 15,3 9-34-15,7-3 1 16,0 3 4-16,-7 0 1 16,11-6-9-16,7 6 1 15,6-3 5-15,12 0 0 0,-1-3-2 16,-10 0 1-16,-4 6-4 16,-6 4 1-1,-8 5-2-15,-14 13 1 0,-7 10-2 16,-21 9 1-16,-8-4-2 15,-2 4 1-15,-5 6-1 16,1 7 1-16,-4-10 0 16,11 3 1-16,-4 3 1 15,8-2 0-15,10-8 1 16,14-2 1-16,0-9-1 16,3-7 1-16,15-10-2 15,13-8 1-15,15-7-4 16,4-10 1-16,10-9-11 15,-11-6 1-15,-3-3-8 16,0-10 1-16</inkml:trace>
  <inkml:trace contextRef="#ctx0" brushRef="#br2" timeOffset="-170800.72">6357 11665 59 0,'0'3'29'0,"-3"38"-34"0,3-29 51 16,-4 10-45-16,0 0 1 15,-3 6 2-15,4 7 0 0,-8 6-5 16,4-1 1-16,0 1 1 16,0-3 0-16,4-13-4 15,-1-9 1-15,-3-10-7 16,4-12 0-16,3-10-8 15,-8-6 0-15,5-3 0 16,-4 3 0-16,3-3-4 31,-77 50 21-31,148-97-3 16,-74 34 0-16,4 10 11 16,-1 6 1-16,4 9 3 15,4 7 0-15,3 3-2 16,0 3 0-16,3 0-1 15,1-3 0-15,0-3-3 16,6-7 1-16,4-3-2 16,4-2 0-16,10-1-2 0,15 6 0 31,-12-2 0-31,-2 5 0 0,-4 4-1 0,-8 6 0 16,-3 3-2-16,-3-6 0 15,-7 9 0-15,-8 10 0 16,-3 12-1-16,-3 3 0 15,3 10 0-15,-7 9 0 16,3 0 1-16,-3 7 0 16,7-4-1-16,0-6 1 15,7-9-4-15,-3-19 0 16,13-19-11-16,-3-13 1 0,11-18-3 16,-4-4 0-16</inkml:trace>
  <inkml:trace contextRef="#ctx0" brushRef="#br2" timeOffset="-170259.68">7176 11991 42 0,'7'53'21'0,"-4"-6"-18"0,4-37 38 16,-7-1-39-16,0-3 1 16,0-6 2-16,0-15 0 15,0-10-6-15,-10-26 0 0,-1-5 4 16,-3-13 1-16,-7-19-2 15,7-12 0-15,-4-7-1 16,4-3 0-16,0 7 0 16,10-7 0-16,4 10 0 15,0 3 0-15,14 18 0 16,4 20 1-16,3 12-1 16,0 15 1-16,4 7-4 15,-4 13 1-15,-7 15-7 16,0 9 0-16,-3 13-10 15,-11 13 0-15</inkml:trace>
  <inkml:trace contextRef="#ctx0" brushRef="#br2" timeOffset="-170047.58">6971 11646 44 0,'-7'19'22'0,"7"-7"-17"0,0-12 30 0,0 0-33 0,0 0 1 0,3-3 0 0,8-3 0 16,7 3-5-16,10-3 1 16,0-4 3-16,7-2 0 15,11-7-6-15,4-3 0 16,-1-3-11-16,-7-4 1 0</inkml:trace>
  <inkml:trace contextRef="#ctx0" brushRef="#br2" timeOffset="-169764.15">7673 11486 42 0,'-7'13'21'0,"14"-13"-14"0,-7 0 27 0,0 0-31 0,-7 3 0 0,-4 3 2 0,-3 7 1 0,-3 5-7 15,-5 4 0-15,1 0 5 16,0 3 1-16,3 13-3 16,1 0 1-16,3 12-1 15,0 0 1-15,6 3-3 0,5 1 1 16,3-1-3 0,7-9 1-16,11-10-5 0,3-15 0 15,7-13-11-15,4-15 0 16,7-16 0-16,-8-6 0 15</inkml:trace>
  <inkml:trace contextRef="#ctx0" brushRef="#br2" timeOffset="-169504.33">7976 11621 55 0,'11'16'27'0,"-18"-4"-33"0,3-9 56 0,-3 10-50 16,-10 6 1-16,-5 3 0 15,1 3 0-15,-18-3-2 16,8 3 1-16,-1 3 1 16,0 3 0-16,0 4-2 15,4-4 0-15,7-3-5 16,7-9 0-16,0-9-10 16,14-20 0-16</inkml:trace>
  <inkml:trace contextRef="#ctx0" brushRef="#br2" timeOffset="-169225.62">7758 11583 24 0,'0'16'12'0,"3"15"8"0,1-31 5 0,-1 10-19 0,1 2 0 15,3 7 2-15,3 6 1 16,1 3-12-16,3-6 0 15,4 0 7-15,-1 0 0 16,1 0-8-16,0 3 1 16,6-3-11-16,-10-6 0 15</inkml:trace>
  <inkml:trace contextRef="#ctx0" brushRef="#br2" timeOffset="-169059.75">8019 11430 48 0,'3'34'24'0,"40"48"-14"16,-26-67 36-16,8 10-44 15,7 13 1-15,-8 0 1 16,5 2 0-16,-5-5-6 15,-10-1 0-15,-7 10-1 16,-17 6 0-16,-18 13-14 16,-32 9 0-16</inkml:trace>
  <inkml:trace contextRef="#ctx1" brushRef="#br2" timeOffset="-188474.27">4452 8698 0,'0'0'15,"0"0"-15,0 0 16,0 0 0,0 0-16,0 0 15,0 10 1,-3-7-16,3 3 15,-4-3-15,4 0 16</inkml:trace>
  <inkml:trace contextRef="#ctx0" brushRef="#br2" timeOffset="-167550.05">9158 11034 42 0,'0'7'21'0,"0"-7"-4"0,0 3 22 0,0 0-32 0,0 10 0 0,0-7 1 15,0 0 1-15,-3 10-12 16,-1 12 0-16,1 10 8 15,-1 15 1-15,-14 10-5 16,1 15 1-16,-8 7-1 16,4-19 1-16,-14 18-1 15,3-2 0 1,4-13 0-16,3-3 1 0,7-7 2 16,8-2 0 15,10-10 0-16,17-3 1 32,19-7-1-31,6-12 1-16,25-3-2 16,14-9 0-16,14-10-3 31,1-6 1-31,-8-10-6 62,-11 1 0-62,-10-1-11 47,-14-3 1-47,-17-2-10 47,-8 5 1-47</inkml:trace>
  <inkml:trace contextRef="#ctx0" brushRef="#br2" timeOffset="-167026.96">10827 10975 46 0,'21'0'23'0,"0"-9"-12"0,-14 15 29 0,0-3-38 0,0 6 1 0,0 10 1 0,0 0 0 15,-3 9-5-15,-4 13 1 0,-4 6 3 16,-3 9 1-16,-3 13-2 16,6 19 0-16,1-6 0 15,3 2 1-15,3-11-1 16,1-1 0-16,3-10 1 15,0-15 0-15,-4-9-1 16,-3-10 0 0,-3-15-2-16,-11-13 1 0,-7-3-1 15,-4-7 0-15,-10-5-2 16,-15-7 1-16,-6 0 0 16,-1 0 0-16,1 3-1 15,-1 10 0-15,5 5 0 16,6 11 1-16,0 8 0 15,14 4 0-15,7 9 1 0,15 10 1 16,10 3 2-16,21 6 0 16,14-3 0 46,29-4 1-46,10-11-1-16,7-17 0 0,4-2-4 0,-11-7 0 0,-11-3-13 15,-10-3 1-15,-7-10-9 0,-7 1 0 0</inkml:trace>
  <inkml:trace contextRef="#ctx0" brushRef="#br2" timeOffset="-164417.22">11564 11398 48 0,'39'-9'24'0,"10"-19"-8"0,-38 18 21 0,-4 4-32 0,-7 0 1 0,-4 6 1 0,-10 9 0 0,-10 16-10 0,-19 3 1 0,1 13 5 0,0 6 0 0,-1 6-6 0,-6 7 0 0,7-7-5 16,3-12 1-16,7-3-5 15,11-13 0-15,10-9-7 16,4-23 1-16</inkml:trace>
  <inkml:trace contextRef="#ctx0" brushRef="#br2" timeOffset="-164299.22">11102 11298 16 0,'-18'-28'8'0,"22"9"16"0,3 19 1 0,3 3-20 0,12 6 1 0,6 13 7 0,7 19 1 0,4 16-16 0,14 8 0 0,7 17 9 0,3-1 0 0,4 14-8 0,-10 5 1 0,-8-6-16 0,-17 9 1 0</inkml:trace>
  <inkml:trace contextRef="#ctx0" brushRef="#br2" timeOffset="-163210.09">2960 14772 52 0,'-7'13'26'0,"17"-13"-18"16,-3-3 26-16,4 0-31 0,7-4 1 16,3-2 1-16,11-4 1 15,10 1-8-15,7-4 1 16,1 4 2-16,-4 2 0 15,-8 4-8-15,-6 0 0 16,-21 6-11-16,-1 0 1 16</inkml:trace>
  <inkml:trace contextRef="#ctx0" brushRef="#br2" timeOffset="-163013.48">2850 15042 53 0,'11'16'26'0,"21"-13"-23"0,-15-6 40 0,12 0-42 16,2-4 0-1,12-2 0-15,13 0 1 0,-6-1-8 16,-1 1 0-16,-7 2-10 16,-3-2 1-16</inkml:trace>
  <inkml:trace contextRef="#ctx0" brushRef="#br2" timeOffset="-162439.05">3965 16296 48 0,'21'57'24'0,"32"-7"-25"0,-35-37 33 0,3-1-30 16,7 4 1 0,1-4 1-16,2 4 1 0,1-7-6 15,3-2 1-15,1-10 4 16,-1-10 0-16,-3-12 0 15,-4-6 0-15,-7-23-1 16,-3-12 1-16,-15-21-1 16,-13-17 0-16,-19-24-1 15,-13-20 0-15,3-2-1 16,0-13 1 31,-3-10-1-47,3 4 1 0,8 12-2 0,2 6 1 0,8 10-1 0,11 16 0 0,10 15-1 0,10 19 1 15,1 22 0-15,6 10 0 16,15 15-1-16,-4 9 1 16,4 10-2-16,-4 9 1 15,4 10-7-15,-14 9 1 16,-4 7-13 0,-7 5 1-16</inkml:trace>
  <inkml:trace contextRef="#ctx0" brushRef="#br2" timeOffset="-161101.28">4794 16742 58 0,'7'15'29'0,"-7"-15"-32"0,0 0 44 0,0-6-41 0,-7 0 1 0,0 0 1 0,-3-1 0 15,-1 4-2-15,-3 6 0 16,-4 7 1-16,-3 8 1 16,0 8-2-16,-7-8 1 15,7 7-2-15,-4 1 0 16,11-1 0-16,-4 0 0 16,8-3-1-16,6-7 0 15,4-2 1-15,11-7 0 16,3-6 1-16,3-3 1 15,5-6-1-15,-5-4 0 0,4-3-1 16,-3 4 1-16,3-4 0 16,0-3 0-16,0 1-1 15,-3-1 1-15,0 3 0 16,-4 7 0-16,3 6 0 16,-6 12 1-16,-7 0-1 15,3 10 1-15,-7 9 0 16,3 4 0 31,4-1-2 31,0 4 1-78,4-4-5 94,3-9 1-32,11-13-12-46,-4-15 1 93</inkml:trace>
  <inkml:trace contextRef="#ctx0" brushRef="#br2" timeOffset="-160693.91">4653 14073 39 0,'11'6'19'0,"-1"19"-11"0,-10-18 23 0,0 8-27 0,0 4 0 0,-7 3 1 0,4 6 1 0,3 10-8 0,-7 3 0 0,3 9 5 0,4 0 0 0,-7 0-3 0,4-9 1 0,3-6-3 0,-7-10 1 0,7-13-4 0,0-12 0 0,7-9-3 0,-7-10 0 0,0 3-1 0,0-6 0 0,-7 0 1 0,3-3 1 15,4 3 3-15,-7 4 0 16,3 5 4-16,4 4 1 15,4-1 1-15,3 4 0 16,4 3 2-16,-1-4 1 16,4 11 2-16,0-1 0 0,8 3 1 15,-1 0 1-15,7 7-1 16,4-7 1-16,-4 4-3 16,0 5 1-16,-7 4-5 15,-17 0 1-15,-4 6-4 16,-18 3 1-16,-7 0-2 15,4 1 0-15,-17-1-8 16,-1-3 1-16,-7-13-7 16,11-5 0-16</inkml:trace>
  <inkml:trace contextRef="#ctx0" brushRef="#br2" timeOffset="-160093.12">5271 15240 40 0,'0'9'20'0,"24"10"-10"16,-10-13 29-16,0-3-34 15,11 4 0-15,7-1 4 16,10-6 0-16,4-3-11 16,7-10 1-16,0-3 6 15,-4 4 1-15,-10-1-3 16,-4 1 0-16,-10 2-3 15,-4 4 1-15,-7 6-2 16,-14 0 1-16,-10 6-2 16,-8 10 1-16,-3 6-2 0,-7 9 1 15,-4 7 0-15,4 6 1 16,-4-3 0-16,14 9 0 16,1 9 1-16,13-2 1 15,4 2 0-15,4-2 0 31,6-7-1-15,8-9 1-16,10-10-4 0,0-15 1 0,15-7-9 0,-12-15 1 16,15-13-8-16,-3-12 1 15</inkml:trace>
  <inkml:trace contextRef="#ctx0" brushRef="#br2" timeOffset="-159699.81">6128 15475 55 0,'-7'66'27'0,"-7"-63"-30"0,3 6 46 0,0 10-43 15,-6 9 0-15,-15 4 0 16,4 2 1-16,0 10-1 16,-1 0 0-16,8 0 0 15,0-7 0-15,10-12-4 16,1-12 1-16,10-13-5 15,3-16 0-15,4-2-6 16,-14-8 0-16,4-5-1 0,-8 0 0 16</inkml:trace>
  <inkml:trace contextRef="#ctx0" brushRef="#br2" timeOffset="-159539.65">5821 15534 37 0,'7'-9'18'0,"14"3"-15"0,-10 9 38 0,-1 0-37 0,8-3 1 0,0 0 3 0,3 0 0 0,3-6-9 0,5 3 1 0,2-7 7 0,8 4 0 0,7-7-3 0,3 4 1 0,-6 3-2 0,-4 3 1 0,-15-4-3 0,1 7 0 0,-4 0-2 0,-10 7 1 0,-4 5-1 0,-7 4 0 0,-7 6 0 16,-11 9 0-16,4 4 0 15,-11-1 0 48,1-9 0-63,-1 6 1 0,7 4 0 16,4 3 1-1,11-7-1-15,3 3 0 0,10-8-2 0,8-8 1 16,6-8-6-16,5-10 0 0,-1-16-12 0,0-9 1 0</inkml:trace>
  <inkml:trace contextRef="#ctx0" brushRef="#br2" timeOffset="-159013.15">6650 16105 49 0,'3'35'24'0,"1"-1"-20"0,-4-31 33 0,0-3-34 16,0-9 1-16,0-7 4 15,0-12 1-15,0-19-11 16,-4-6 1-16,1-10 6 16,-4-25 0-16,0-15-2 15,-4-10 0-15,1-6-3 16,-8-10 0 15,0 0 0-31,4 4 0 16,7 9 1-16,7 16 0 0,11 5 0 0,3 20 0 0,18 16 1 15,3 21 0 1,25 29-4 0,-18 2 0-16,-7 20-6 15,-10 9 1-15,-4 9-9 16,-10 16 0-16,-18 0-5 15,-11 10 1 1</inkml:trace>
  <inkml:trace contextRef="#ctx0" brushRef="#br2" timeOffset="-158788.56">6495 15606 61 0,'38'19'30'0,"26"-12"-42"0,-43-7 61 0,11-4-50 0,7-2 1 0,7-3-1 0,-8-4 0 0,-6 1-5 16,0 2 0-16,0 1-10 15,-8-7 1-15</inkml:trace>
  <inkml:trace contextRef="#ctx0" brushRef="#br2" timeOffset="-158534.98">7253 15484 41 0,'28'3'20'0,"-14"-18"-16"0,-6 12 26 0,-8-1-28 0,-8 4 1 0,5 4 2 15,-15 5 0-15,1 7-5 0,-5-4 0 16,1 7 3-16,0 9 1 15,-11 4-1-15,4 2 0 16,-4 7-2-16,11 0 1 16,4 6-2-16,10 15 1 15,7 1-3-15,7-10 0 16,10-9-4-16,4-12 1 0,4-10-8 16,7-19 0-1,10-25-3-15,1-19 0 16</inkml:trace>
  <inkml:trace contextRef="#ctx0" brushRef="#br2" timeOffset="-158270.39">7553 15625 44 0,'-14'50'22'0,"-32"-9"-29"0,35-31 43 0,-10 8-33 0,-7 4 1 0,-11 10 2 0,4-1 1 0,0 4-9 16,3 2 1-16,7-5 4 16,4-7 1-16,7-3-4 0,3 0 0 15,1-7-4-15,3-5 0 16,3-7-6 0,1-13 1-16,3-2-6 0,3-7 0 15</inkml:trace>
  <inkml:trace contextRef="#ctx0" brushRef="#br2" timeOffset="-158010.33">7412 15591 29 0,'3'0'14'0,"8"22"-14"0,-7-13 20 0,-4 4-18 16,0 2 1-16,-4 4 1 15,0-3 1-15,1 0-6 16,-1 2 1-16,4 1 4 15,0 3 0-15,4 3-1 16,3 3 0-16,4 1-1 16,3 2 0-16,-4 4-1 15,8-1 1-15,0-6-3 16,-1-6 1-16,8-12-3 31,7-14 0-31,-8-8-2 0,1-10 0 0,-4-3-3 16,-3-10 0-1,-4-2-3-15,-3-13 0 0</inkml:trace>
  <inkml:trace contextRef="#ctx0" brushRef="#br2" timeOffset="-157830.78">7662 15346 63 0,'11'50'31'0,"31"41"-37"0,-24-59 67 16,14 15-61-16,14 6 1 15,-4 7 0-15,0 9 0 16,-3 9-3-16,-14-12 1 16,-15 0-3-16,-6 0 0 15,-18-7-15-15,-22-9 0 16</inkml:trace>
  <inkml:trace contextRef="#ctx0" brushRef="#br2" timeOffset="-156814.53">8319 15810 43 0,'-8'57'21'0,"16"-16"-7"0,-5-26 22 0,4 10-33 0,0 7 1 0,4-4 2 15,-1 0 0-15,4-3-7 16,-3-3 1-16,-4-3 4 15,0-7 1-15,4-8-3 16,-1-11 1-16,-6-11-2 16,3-23 1-16,0-16-2 15,-4-9 0-15,1-18-2 16,-8-20 0-16,-3-5-1 16,-3 2 0-16,-4-12-2 0,-4 9 0 15,0 3-1-15,4 13 0 16,-7 10 1-16,7 12 0 15,0 12 1-15,3 13 1 16,4 16 3-16,4 6 0 16,3 6 2-16,10 6 0 15,8 7 3-15,14 3 0 16,14 0 3 78,14 3 0-79,24-4 0-15,33 1 0 0,17-6 0 94,39 3 0-94,14 6-3 0,17 0 1 31,8 3-4-15,3-3 1-16,18-10-3 0,-7-2 1 0,6-4-2 0,-20 4 0 16,-4-4-2-16,-17 0 1 0,-18-3-4 15,-25-6 0-15,-28 3-4 0,-29 0 0 0,-20 4-11 0,-29-1 0 0</inkml:trace>
  <inkml:trace contextRef="#ctx0" brushRef="#br2" timeOffset="-156248.55">8848 15215 49 0,'10'9'24'0,"1"19"-22"16,-8-18 33-16,1 5-35 0,-4 7 1 15,-4 6-1 1,-3 13 1-16,0 0-1 0,0 15 0 15,0 10 1-15,0 6 0 16,4 7-2-16,-1 2 1 16,1-5-2-16,3-20 1 93,3-12-8-93,4-10 1 16,4-21-7 0,6-22 1-16</inkml:trace>
  <inkml:trace contextRef="#ctx0" brushRef="#br2" timeOffset="-156067.46">9059 15644 40 0,'0'41'20'0,"7"-22"-20"16,-3-16 32-16,-1-3-31 15,8 0 0-15,0-3 1 16,-1-4 0-16,11-2-3 15,11 0 0-15,0-1-6 16,0-2 0-16,-4-4-5 16,-3 0 0-16</inkml:trace>
  <inkml:trace contextRef="#ctx0" brushRef="#br2" timeOffset="-155891.58">9137 15365 45 0,'0'38'22'0,"0"46"-17"0,0-65 40 0,0 6-44 0,0 10 1 0,0 2 0 0,0 10 0 0,-4 0-4 16,1 0 1-16,-1-6-4 0,1-9 0 0,3-20-11 15,-4-18 1-15</inkml:trace>
  <inkml:trace contextRef="#ctx0" brushRef="#br2" timeOffset="-155323.87">9927 16099 47 0,'7'6'23'0,"4"-3"-26"0,-11-3 35 15,3-9-31-15,-3-13 1 16,0-6 1-16,-3-10 0 0,-4-15-3 16,0-4 0-16,-7-9 2 15,-1-6 1-15,1-3-1 16,0 0 0-16,7 3-1 16,7 0 0-16,0 12-1 15,7 7 1-15,0 9 0 16,7 12 0-16,15 14 0 15,2 5 1 1,5 7-1-16,2 9 1 0,-9 6-2 16,-5 7 0-16,-6 9-6 15,-7 6 1-15,-11 7-12 16,-11-3 1-16</inkml:trace>
  <inkml:trace contextRef="#ctx0" brushRef="#br2" timeOffset="-155113.42">9663 15751 45 0,'7'9'22'0,"21"1"-22"0,-10-10 31 0,6 3-31 0,11-10 0 15,11 1-2-15,7 0 1 16,7 6-9-16,-3-6 1 15,-15-13-3-15,-7-3 0 16</inkml:trace>
  <inkml:trace contextRef="#ctx0" brushRef="#br2" timeOffset="-154896.72">10449 15196 52 0,'0'6'26'0,"-7"16"-28"0,4-16 52 0,-1 7-49 0,-3-1 1 0,0 7 0 0,-7 0 0 0,3 6-4 0,4 0 0 0,4 10-4 15,-1-4 1-15,4-6-11 16,7-9 0-16</inkml:trace>
  <inkml:trace contextRef="#ctx0" brushRef="#br2" timeOffset="-154590.58">10664 15425 45 0,'0'31'22'0,"-10"-9"-16"0,3-13 31 16,-4 1-36-16,-3-1 1 0,-3 7 2 16,-8 9 0-16,0 6-4 15,4 4 0-15,-4 12 3 16,1 6 0-16,6 10-3 16,7 9 1-16,8-3-3 15,3 3 0-15,3-9-4 16,8-7 0-1,10-15-8-15,7-13 0 63,8-22-1-63,-1-15 0 16</inkml:trace>
  <inkml:trace contextRef="#ctx0" brushRef="#br2" timeOffset="-154383.05">10975 15748 48 0,'3'12'24'0,"-34"20"-30"0,20-23 48 0,-7 3-40 0,-10 7 1 0,4 3 0 0,-5 3 1 15,-2 7-5-15,-8 5 0 32,4-5 3-32,-1 2 1 0,4-2-5 0,8-4 1 15,3-3-7-15,7-10 0 16,6-8-8-16,8-14 1 15</inkml:trace>
  <inkml:trace contextRef="#ctx0" brushRef="#br2" timeOffset="-154164.48">10735 15744 30 0,'11'10'15'0,"-1"40"-4"16,-10-41 17-16,4 10-27 15,-1 6 1-15,1 4 0 16,3-1 0-16,3 6-3 16,8-5 0-16,3-4 1 15,7-3 1-15,-3-7-5 16,0-5 0-16,0-10-5 16,-8-13 1-16,1-12-4 15,-1-16 1-15</inkml:trace>
  <inkml:trace contextRef="#ctx0" brushRef="#br2" timeOffset="-153907.79">10915 15506 48 0,'11'19'24'0,"20"15"-25"0,-20-21 51 15,3 6-45-15,11 6 1 16,3 3 1-16,0-6 1 15,-3 9-12-15,-8 10 1 16,-9 6 6-16,-8 13 0 16,-11-1-9-16,-10 4 0 15,-11 3-13-15,-14-16 1 16</inkml:trace>
  <inkml:trace contextRef="#ctx0" brushRef="#br2" timeOffset="-153340.91">9821 15004 42 0,'18'-22'21'0,"7"26"-6"0,-18-4 23 0,0 0-32 0,0 0 0 0,-4 0 2 0,-6 9 0 0,-8 10-11 0,-6 9 0 0,-8 3 6 0,-7 7 1 0,-7 12-3 0,-3 13 0 0,-4 3-2 0,-3 22 0 0,3 6-1 0,11 19 1 16,10 3-2-16,11 12 1 0,14-18-3 0,14-10 0 0,11-12-2 0,3-22 0 0,4-16-10 15,3-25 1-15</inkml:trace>
  <inkml:trace contextRef="#ctx0" brushRef="#br2" timeOffset="-152616">11208 15042 39 0,'-18'16'19'0,"0"12"-14"0,18-19 24 16,-3 7-26-16,3 0 1 16,0 3 3-16,7 6 0 15,0 12-8-15,11-2 0 16,6 12 6-16,1 3 1 16,10 10-1-16,8 15 0 0,-1 6-2 15,-3 10 0-15,-7 10-2 16,-15-4 0 15,-10 0-3-31,-14-15 0 0,-7-4-5 0,-7-18 0 0,-4-17-5 94,8-17 0-94,3-11-5 62,-1-15 1-62</inkml:trace>
  <inkml:trace contextRef="#ctx0" brushRef="#br2" timeOffset="-152259.08">11299 14913 55 0,'11'29'27'0,"0"-4"-30"0,-11-25 51 0,10 0-47 0,4 0 1 0,4-3 2 0,3 6 1 0,4-3-5 16,0-6 0-16,-11 12 3 0,0-3 0 0,-7-6-2 0,-7 3 1 0,-4-3-4 0,-3 0 1 0,0 3-2 15,-7-4 0-15,0 11-1 16,-4 2 1-16,4 10 0 16,4 6 0-16,3 3 2 15,3 4 1-15,4-11 0 32,4 5 1-32,6-4 0 0,8-4 0 15,10-2-1-15,0-7 1 16,4 4-5-16,3-10 1 15,1 0-13 1,-5-6 0-16</inkml:trace>
  <inkml:trace contextRef="#ctx0" brushRef="#br2" timeOffset="-151750.33">11931 15105 57 0,'-7'41'28'0,"-14"-1"-32"0,17-18 43 0,1 6-38 16,3 13 1-16,-4 13 2 15,4-7 0-15,0 6-5 16,4 0 1-16,-1-3 3 16,1-9 0-16,-1-13-1 15,1-6 1-15,3-9-2 16,-4-7 0-16,-3-6-1 16,-3-9 0-16,-4-4-2 15,0-6 1-15,0 4-1 16,-4 2 1-16,-7-3 0 15,-3 4 0-15,0 6 0 16,-4 3 1-16,1 3-1 78,-1 12 1-78,0 16 0 0,4 7 0 0,4-4 0 0,6 10 0 16,7 3 0-16,11-3 1 0,8 2-1 15,9-5 0-15,5-7-2 0,-1-9 1 0,3-6-5 0,1-10 0 0,4-9-11 0,9-12 1 16</inkml:trace>
  <inkml:trace contextRef="#ctx0" brushRef="#br2" timeOffset="-151375.25">12330 15421 54 0,'7'19'27'0,"-14"19"-31"0,0-29 43 0,-4 4-39 16,-3 3 1-16,-7 9 0 15,-4 9 1-15,0 1-3 16,4 2 1-16,0 4 1 16,7-6 0-16,0-7-7 15,7-6 0-15,3-13-9 16,8-18 0-16</inkml:trace>
  <inkml:trace contextRef="#ctx0" brushRef="#br2" timeOffset="-151271.3">12146 15453 39 0,'11'41'19'0,"13"-4"-7"0,-13-21 24 0,3 18-34 0,4 4 0 0,6 15 0 0,5 1 1 0,2 12-8 0,-2-1 0 0,6-2-8 0,4-3 0 0</inkml:trace>
  <inkml:trace contextRef="#ctx0" brushRef="#br2" timeOffset="-145593.83">1796 6437 36 0,'10'22'18'0,"1"-25"-8"16,-4-3 18-16,7-7-28 16,11-9 1-16,-4-9 1 15,4-3 0-15,-8-7-3 16,1-3 1-16,3-6 1 15,-10 3 0-15,6 3-1 16,-3 6 1-16,-3 1-3 16,-4 8 1-16,4 7-1 15,-11 4 0 1,7 27-2-16,-7 10 0 16,0 3 0-16,0 6 0 15,-7 3 1-15,7 4 1 16,-4-4 2-16,4-3 0 15,0 4 2-15,4 9 0 16,-4-10 2-16,10-3 0 16,8-3 0-16,-8-3 1 15,1-9-2-15,7-4 1 16,-8-6-3-16,1-3 0 16,-11-6-1-16,-11-3 0 15,1-4-1-15,-19 0 0 0,8 4 0 16,0 3 0 15,-14 0 0-31,-4 6 1 0,-3 3 0 0,-8 3 1 0,8 6-1 16,-8 4 0-16,12-3 0 15,-1-4 1-15,0 1-1 16,18-4 1-16,0-3-1 16,3-3 1-16,18-6 0 15,11-7 0-15,6-6-2 16,12 0 1-16,20-6-1 15,4-6 1-15,7-3-3 16,7-4 0-16,14 0 0 16,7-2 0-16,-14 2 0 15,0 3 0-15,-14 4 0 16,-14 9 1-16,-7 6 1 16,-11-2 0-16,0 11 1 15,-17 20 1-15,-22 9-1 0,-20 19 1 16,-26 9-1-16,-13 19 1 15,-1 15-1-15,-24 10 0 16,-18 16-8-16,-18 16 1 16,1 5-3-16,10 17 1 15</inkml:trace>
  <inkml:trace contextRef="#ctx0" brushRef="#br2" timeOffset="-144213.18">3348 14145 30 0,'0'28'15'0,"10"-15"-5"0,-10-13 16 15,11-3-24-15,0-3 0 16,6-4 0-16,4-6 1 0,8-2-4 16,6-14 0-16,0-12 2 15,-3-21 0-15,-4-4-1 16,11-7 0-16,-7-2-1 16,-1-4 1-16,-2 7 0 15,-8 12 0-15,-3 10-1 16,-8 9 1-16,-6 19-1 15,3 13 0-15,-7 12-1 16,0 12 1-16,-7 7-1 16,3 9 0-16,-6 10 0 15,2 9 0-15,5 9 0 16,3 16 1-16,11 10 0 16,-1-4 1-16,4-6 1 15,4-9 0-15,-1-10-1 16,-6-12 1-16,0-9 0 15,-11-10 1-15,0-10-1 16,-11-3 0-16,-10-5 0 0,-7-4 0 16,-1-7-1-16,-9-2 1 15,-5-7 0-15,-17 4 0 16,4-4-1-16,3 0 0 31,-18-2 0-31,11 2 0 16,22 3-1-16,9 4 1 15,15 0-1-15,7-7 1 0,18 3-1 16,17-6 1-16,11-2 1 16,21-8 0-1,3-2 0-15,22 3 0 0,7 3 1 16,7 0 0-16,-8-1-2 16,-10 5 1-16,-14 8-1 15,-17 7 1-15,-18 9-1 16,-15 13 0-16,-34 18 0 15,-26 19 0-15,-41 7-1 16,-22 9 1-16,-21 9-7 16,-21 4 1-16,-11 9-5 15,-11 9 0-15</inkml:trace>
  <inkml:trace contextRef="#ctx0" brushRef="#br2" timeOffset="-139274.65">17392 3810 23 0,'28'-7'11'0,"46"-21"-4"0,-42 12 11 16,10 4-14-16,22-1 1 15,13 4 3-15,29 0 0 16,28 5-10-16,4-2 0 0,21 0 6 16,10-7 0-16,0-6-3 15,4-12 1-15,0-6-2 16,-18 5 0-16,1-2-1 16,-8 9 0-16,0 6-3 15,-18 0 0-15,-24 13-7 16,-21 6 0-16</inkml:trace>
  <inkml:trace contextRef="#ctx0" brushRef="#br2" timeOffset="-138627.91">17618 4035 30 0,'17'7'15'0,"22"-10"-9"16,-21 3 21-16,14-4-24 0,10 4 0 16,4 0 2-16,28 0 0 15,32 0-7-15,10 0 1 16,36 0 3-16,35-9 1 16,7-10-3-16,7-12 0 15,-14-1-2-15,0-2 1 16,-11-4-6-16,-6 4 0 15,-26 2-5-15,11 14 0 16</inkml:trace>
  <inkml:trace contextRef="#ctx0" brushRef="#br1" timeOffset="-121793.99">14820 5923 53 0,'-17'31'26'0,"-1"20"-17"0,7-33 27 16,-3 1-35-16,-10 16 1 15,-1 2-1-15,-10 23 1 16,-8 18-3-16,-6 7 0 16,-1 9 1-16,8-9 1 15,7-13-5 1,10-22 0-16,11-12-7 0,14-26 0 16,18-24-5-16,-1-26 0 15</inkml:trace>
  <inkml:trace contextRef="#ctx0" brushRef="#br1" timeOffset="-121091.53">14570 5892 44 0,'-4'28'22'0,"11"0"-19"0,-3-22 38 0,3-6-38 16,3 4 1-1,1-4 0-15,10-4 1 0,7-5-6 16,18 0 1-16,11-4 4 16,13 4 0-16,4-4-1 15,0 10 1-15,-14 6-1 16,-10 0 1-16,-18 4-3 16,-18 11 1-16,-18 14-2 15,-24-4 0-15,-21 3-1 0,-11 4 0 16,-18-1-3-1,14 1 0-15,-3-4-1 0,4-6 0 16,10 0 1-16,14 0 1 16,14-3 0-16,18-6 0 15,14 0 2-15,8-4 1 16,13 1 1-16,7 6 1 16,4-1-1-16,-4 4 0 15,0-3 0-15,-6 3 1 16,-8 0-2-16,-4 6 1 15,-6 1-1-15,-4-7 0 16,-3 9-1-16,-4-3 0 16,-4 0 0-16,1 4 1 15,3 2 0-15,0-2 0 0,3-4 1 16,8-6 1-16,10-7-1 16,11-8 1-16,6-10 1 15,5-10 0-15,-4-6-1 16,-4 0 1-16,-3 1-3 15,-4-8 1-15,-7-5-1 16,-3 0 0-16,-8 3-2 16,-3-7 1-16,-7 7-2 15,-3 6 1-15,-4 3-2 16,-4 10 1-16,-7 12 0 16,-3 16 1-16,0 15-1 15,0 7 1-15,0 6 2 16,3-3 1-16,11 0 0 15,14-4 0-15,11-8-1 16,3-7 1-16,7-19-9 16,0-3 0-16,1-9-8 15,-5-3 1-15</inkml:trace>
  <inkml:trace contextRef="#ctx0" brushRef="#br1" timeOffset="-120384.04">15730 6732 36 0,'4'-3'18'0,"21"-19"-9"16,-25 16 24-16,0 0-28 0,-4-4 0 16,1-2 2-16,-5-4 0 15,-6-3-10-15,-7 0 1 16,-7 10 6-16,-4 6 1 15,-7 6-4-15,1 6 1 16,2 7-1-16,5 6 0 16,2 6-1-16,12 3 1 15,3-5-1-15,7-4 0 0,7-1-1 16,14-2 1-16,3-3-1 16,4-7 1-16,4-5-2 15,0-8 1-15,0 1 0 16,-4 0 0-16,0-6-1 15,-3-4 1-15,-1-3 0 16,-3 1 1-16,0 2 0 16,1 4 0-16,-5 6 0 15,-3 12 0-15,-3 7 1 16,-4 6 0-16,-4 12-1 16,-3 7 1-16,4-6-2 15,-1 2 1-15,4-2-6 16,7-7 1-16,4-9-10 15,6-13 0-15</inkml:trace>
  <inkml:trace contextRef="#ctx0" brushRef="#br1" timeOffset="-119925.45">16566 6230 25 0,'8'41'12'0,"-26"-9"6"0,11-17 7 0,-4 13-21 0,-6 1 0 15,-5 15 4-15,1 3 0 16,0 9-9-16,0 10 1 0,3-6 6 16,4-4 0-16,7-9-2 15,-3-9 1-15,6-10-3 16,-3-9 0-16,-4-4-2 15,-3-12 0-15,0-9 0 16,-3-6 0-16,-12-4-1 16,-6-3 0-16,-7 0 1 31,-8 10 0-31,4 6 0 0,4 9 1 31,-4 7 0-31,7 2 0 110,8 14 2-110,10 5 0 15,17 4 1-15,18 2 0 0,21-5 0 0,22-7 0 0,-4-12-2 0,0-7 0 0,-4-3-8 16,0-9 1-16,-6-9-15 0,-4-20 1 0</inkml:trace>
  <inkml:trace contextRef="#ctx0" brushRef="#br1" timeOffset="-119073.84">18027 7099 62 0,'-14'82'31'0,"-18"12"-32"0,25-69 45 0,-4 19-44 0,1 6 0 0,-4 0-1 0,-4-3 1 0,4-6-2 0,3-10 1 0,1-9-4 0,3-9 0 0,3-16-1 0,4-16 1 0,7-16-1 0,0-15 0 0,0-13 1 0,-3-9 0 16,-4-6 2 46,3-1 0-62,1-2 1 0,0 18 0 0,3 4 1 0,-4 5 0 0,4 7 1 0,11 10 0 0,7 5 2 0,6 10 1 281,5 7 1-265,9 8 1-16,15 7 2 0,7 10 0 0,0-4 1 0,4 0 0 16,-4 10-2-16,-7 3 1 0,-21 3-4 0,-15 3 0 0,-20 3-3 0,-11 0 0 0,-14 4-2 0,-18 2 0 0,-17-6-1 0,-4-3 0 0,-4-6-1 0,1-3 1 0,3-4 0 0,10-2 0 0,15-1 1 15,7-2 0-15,3 8 1 0,7-2 0 0,11-1 1 0,11 1 1 0,3 9 0 0,7 6 0 0,4 3 0 16,-1 1 1-16,4 5 0 0,1 1 1 0,-5 3-2 0,-3 3 1 0,-3 0-2 0,-4 3 1 0,-3-7-4 0,-1-2 1 0,1-13-8 16,3-9 1-16,7-16-7 0,3-10 0 15</inkml:trace>
  <inkml:trace contextRef="#ctx0" brushRef="#br1" timeOffset="-118870.3">18489 7613 57 0,'0'13'28'0,"-3"-4"-32"16,6-2 51-16,-3-4-48 15,0-3 0-15,0 0-7 16,4-7 0-16,-1-2-4 15,4-7 1-15</inkml:trace>
  <inkml:trace contextRef="#ctx0" brushRef="#br1" timeOffset="-118359.75">19403 6992 63 0,'3'22'31'0,"-41"-9"-36"0,23-10 52 0,-6 0-47 16,-3 3 1-16,-12 1-1 16,-3 5 0-16,1 1-1 15,6 9 1-15,0 3 0 16,4-6 1-16,7 6-1 16,7 0 1-16,7 3 0 15,7 0 1-15,14 1-1 16,14-8 1-16,11 5-1 15,10 2 0 48,4 3-1-63,-4-3 1 0,-10 4-2 0,-11-1 1 16,-10 0-1-16,-14 10 0 0,-11 0-1 15,-15-7 1 1,-2 1-1-16,-12-1 1 0,-2 1 0 0,-8-1 0 0,14-5-1 0,4-4 0 0,3-3-3 0,7-3 1 15,4-7-6-15,7-6 1 16,0-6-8-16,7-6 1 16</inkml:trace>
  <inkml:trace contextRef="#ctx0" brushRef="#br1" timeOffset="-118001.34">19717 7801 73 0,'17'29'36'0,"-10"-7"-44"0,-7-16 72 0,0 0-65 15,-3 0 1-15,-1 1-5 16,-3-4 1-16,-3 0-7 16,-4-3 1-16,-8-6-11 15,12-1 1-15</inkml:trace>
  <inkml:trace contextRef="#ctx0" brushRef="#br1" timeOffset="-117262.99">14612 7366 61 0,'7'9'30'0,"0"0"-17"0,-7-5 31 0,0 8-42 0,4 7 1 16,-4 12 0-16,0 7 0 0,-4 9-5 0,1 6 1 0,-4 7 2 16,0-1 1-16,3-2-2 15,0-7 1-15,4-6-1 16,8-13 0-16,-1-12 0 16,7-9 1-16,3-10 0 15,8-16 1-15,10-12-1 16,1-4 0 46,6-9-3-62,7-2 1 0,1-4-8 32,3 6 0-32,-11 6-12 15,-7 4 0-15</inkml:trace>
  <inkml:trace contextRef="#ctx0" brushRef="#br1" timeOffset="-116396.95">14979 7958 66 0,'39'-6'33'0,"28"12"-33"0,-46-12 52 16,0 3-53-16,0-3 0 15,4-7 0-15,-7-3 0 16,-1-6 1-16,-10-6 0 15,-7 3-2-15,-3 0 1 16,-4 0-1 0,3 3 1-16,-6 9 0 0,-1 13 0 0,-3 0 0 15,0 10 0-15,-4 9 1 16,4 6 0-16,7 3 0 16,3-6 1-16,4 9 0 31,4 4 1-31,3-1-1 0,4-2 1 0,-1-7-3 297,1 3 0-79,-1-9-6-218,5-10 1 110,2-9-12-110,8-16 0 0</inkml:trace>
  <inkml:trace contextRef="#ctx0" brushRef="#br1" timeOffset="-116265.58">15416 8084 48 0,'0'9'24'0,"-3"-28"-20"0,3 7 32 0,3-4-34 0,1-9 1 0,3 9 1 0,-3 1 0 0,3-4-4 0,0 3 1 0,3 4 4 0,8 2 1 0,3 4-2 0,4 3 0 0,3 3-1 0,4 3 0 0,-1-3-5 0,-2 0 1 0,-8-3-6 0,0 0 1 0,0-4-11 78,4-2 0-78,-4 0-2 0,0-1 0 0</inkml:trace>
  <inkml:trace contextRef="#ctx0" brushRef="#br1" timeOffset="-116038.61">16023 7968 54 0,'11'22'27'0,"-11"28"-34"0,0-47 54 0,0 6-47 0,3-2 0 0,-3-4 2 0,0-3 1 0,-3 0-3 0,-1 0 1 0,-3 0 2 0,0-3 0 0,0-1 0 0,-4 1 0 0,4 0-1 0,-3-3 0 0,3 3-1 0,-4-3 1 0,1 6-1 0,-1 6 1 0,-3 0-1 0,-4 3 0 0,1 4-1 0,-1 0 1 0,0-1-2 0,4 1 1 0,4 2-1 0,-1-2 0 0,8-1 0 0,3 4 0 78,7 0 0-78,7 3 1 0,10 3 0 0,1-7 0 0,0 1 0 0,3 0 1 0,-10-4-2 0,-4 1 1 0,-11-1-1 0,-6 4 0 0,-11 6-2 0,-15-3 1 0,-9-4-5 0,6 1 1 0,0-7-9 0,4-2 1 0,0-10-3 0,3-4 0 0</inkml:trace>
  <inkml:trace contextRef="#ctx0" brushRef="#br1" timeOffset="-115850.15">16277 8181 52 0,'7'50'26'0,"-21"3"-26"0,11-37 51 0,-8 9-51 0,0 13 1 15,-3-10-1-15,0-6 1 16,4-3-5-16,3-7 1 15,3 1-10-15,11-16 0 16,0-16-3-16,-3-12 0 0</inkml:trace>
  <inkml:trace contextRef="#ctx0" brushRef="#br1" timeOffset="-115699.24">16281 8106 39 0,'3'18'19'0,"11"-11"-19"0,-14-7 32 0,7 3-32 0,0 0 0 0,8 3-6 16,-1-3 1-16,3 4-2 16,8-4 1-16,3-3-5 15,8 0 0-15</inkml:trace>
  <inkml:trace contextRef="#ctx0" brushRef="#br1" timeOffset="-115520.33">16838 8168 34 0,'11'35'17'0,"-22"2"-16"0,11-27 32 0,-3-4-34 0,-4 0 1 15,-8 1 0-15,-9-1 0 16,-5 3 0-16,-6 1 1 15,0 5-1-15,0 14 1 16,-1-1-1-16,5 0 1 0,-1 7-1 16,7-1 0-16,11-9-1 15,14-6 0-15,11-6 0 16,13-20 0-16,12 1-1 16,2-10 1-16,1-9-2 15,-3-6 1-15,-1-7-8 16,-3-9 0-16</inkml:trace>
  <inkml:trace contextRef="#ctx0" brushRef="#br1" timeOffset="-115146.84">16933 8429 36 0,'-14'40'18'0,"14"-11"-20"16,0-29 29-16,0 0-27 0,0 0 0 16,14-10 2-16,0 1 1 15,4-7-2-15,3-3 0 16,0-3 1-16,4 0 0 16,3 0 0-16,1-3 0 15,2-3-1-15,1 6 1 16,0 3-1-16,0 13 0 15,-1 9 0-15,1 4 0 16,-4 11 1-16,1 14 0 16,6-1-1-16,7-3 1 15,11 4-1-15,0-1 1 16,0 0-1-16,3 1 0 0,-3-4-3 16,-3 0 0-16,-12-9-6 15,-6-10 0-15,-11-12-6 16,-14-6 0-16</inkml:trace>
  <inkml:trace contextRef="#ctx0" brushRef="#br1" timeOffset="-114093.02">14933 9194 45 0,'-3'6'22'0,"-12"10"-7"0,12-10 23 16,-4 7-35-16,0-1 0 15,0 7 2-15,0 3 0 16,-4 3-7-16,4-3 0 15,4-3 1-15,-1-4 1 16,4-2-13-16,7-4 1 16,7-21-5-16,4-7 0 15</inkml:trace>
  <inkml:trace contextRef="#ctx0" brushRef="#br1" timeOffset="-113848.5">14894 8908 34 0,'-3'13'17'0,"-4"15"-9"16,7-18 24-16,0 2-28 16,0-2 0 15,0-4 2-31,0-3 0 0,7-3-9 0,3-3 1 0,4 0 2 16,8 0 0-16,-5 3-8 15,1 3 1-15,0 3-7 16,-1-6 0-16</inkml:trace>
  <inkml:trace contextRef="#ctx0" brushRef="#br1" timeOffset="-113433.33">15106 9332 34 0,'0'28'17'0,"7"-25"-17"0,-7-3 25 15,7-3-25-15,0-6 1 16,0-7-1-16,0-3 1 16,0 0-1-16,4 0 0 15,-1-3 1-15,8 4 0 16,0-1-1-16,-1 3 1 0,1 7-1 16,7 3 1-16,3 6 1 15,-3 3 0-15,-1 6 1 16,-3 7 1-16,-3 12-1 15,-4 10 1 1,0 2 0-16,4 7 0 0,0 4-2 16,-1-11 1-16,4-11-3 78,8-8 0-78,2 1-7 47,5-3 0-32,-8-12-7-15,-14-7 0 63</inkml:trace>
  <inkml:trace contextRef="#ctx0" brushRef="#br1" timeOffset="-113164.74">14492 9805 54 0,'0'0'27'0,"-10"16"-27"0,6 0 47 15,-10 2-46-15,-7 8 0 0,-7 11 0 16,-8 16 0-16,-10 10-2 16,-10 19 1-16,7 27 0 15,-1 7 0-15,1 1-2 16,10-20 1-16,11-22-7 16,14-28 0-16,10-31-9 15,11-16 1-15</inkml:trace>
  <inkml:trace contextRef="#ctx0" brushRef="#br1" timeOffset="-112917.72">13691 10285 29 0,'-14'3'14'0,"49"22"3"0,-24-18 14 16,10 2-25-16,11 7 1 15,21-1 3 1,3 1 1-16,22 0-15 0,0-1 1 15,-1 4 8 1,-3-6 0-16,-7-1-8 0,-7-2 0 16,-14-7-13-16,-7-3 1 15,-11 0-1-15,-10-3 0 16</inkml:trace>
  <inkml:trace contextRef="#ctx0" brushRef="#br1" timeOffset="-112536.92">14351 10677 54 0,'25'38'27'0,"49"-23"-30"0,-46-18 55 0,4 3-52 0,3 0 0 0,4-9-1 16,0-1 1-16,-11-5 0 15,0-4 0-15,-10-6-1 16,-8 3 0-16,-6-6-1 15,-8-4 1-15,-3 7-1 16,-3 6 0-16,-1 13 0 16,-3 9 0-16,-4 7 1 15,-3 8 0-15,-4 11 0 0,1 5 1 16,3 1 0 15,7 2 0-31,6 7 0 0,12-9 1 94,10-7-5-94,4-6 0 16,6-10-4-16,8-5 0 0,11-14-6 15,6-8 0 16</inkml:trace>
  <inkml:trace contextRef="#ctx0" brushRef="#br1" timeOffset="-112344.86">15325 10467 47 0,'-21'47'23'0,"-47"-19"-22"15,54-15 43-15,-14 9-44 0,-14 6 1 0,-11-3-1 0,0 6 1 0,0 7-4 16,4-4 1-16,6-8-5 31,12-8 1-31,16-8-9 0,15-20 1 0</inkml:trace>
  <inkml:trace contextRef="#ctx0" brushRef="#br1" timeOffset="-112169.24">15032 10458 38 0,'25'31'19'0,"-18"10"-15"0,-7-29 28 0,0 7-32 0,-4 6 1 0,1 3-1 0,-1-3 1 16,1 7-1-1,-1 9 0-15,4 6-2 0,0 3 0 16,0 6-8-16,0-6 0 16,4-12-2-16,3-16 1 15</inkml:trace>
  <inkml:trace contextRef="#ctx0" brushRef="#br1" timeOffset="-111828.13">15949 9921 44 0,'7'19'22'0,"-10"12"-21"16,-1-27 43-16,-6 11-43 16,-12 13 1-16,-6 10-1 15,-7 15 1-15,0 16-3 16,-11 19 0-16,-4 19 2 0,-3 6 1 16,8-13-2 30,6-9 0-46,11-22-2 0,13-22 1 0,8-25-7 63,7-19 1-47,4-22-8-16,-4-9 1 0</inkml:trace>
  <inkml:trace contextRef="#ctx0" brushRef="#br1" timeOffset="-111649.42">15201 10461 49 0,'21'56'24'0,"71"-12"-18"0,-64-35 41 15,25 7-46-15,18-3 0 16,-4-4-1-16,10 0 0 16,1 1-4-16,3-1 0 0,0 1-12 15,-10-4 0 1</inkml:trace>
  <inkml:trace contextRef="#ctx0" brushRef="#br1" timeOffset="-111429.85">16108 10972 67 0,'10'34'33'0,"-6"-34"-44"0,-4 0 57 0,7-6-53 0,-7-3 1 15,-4-1-28 1,-6-9 1-16</inkml:trace>
  <inkml:trace contextRef="#ctx0" brushRef="#br1" timeOffset="-109753.53">18352 1232 49 0,'-18'25'24'0,"-3"-22"-5"0,17-3 25 16,-3-3-39-16,4 3 0 16,-1 3 4-16,1-3 0 15,3 0-11-15,0 6 1 0,3-6 7 16,1 4 1-16,-1-4-3 16,4 6 0-1,0-12-7-15,4 6 1 0,-1-4-12 16,5-2 1-16,-8-13-10 15,-4 1 0-15</inkml:trace>
  <inkml:trace contextRef="#ctx0" brushRef="#br1" timeOffset="-109255.61">18665 1169 58 0,'0'19'29'0,"-14"-19"-21"0,14 0 44 0,0 0-48 15,0 0 0 1,0 0 2-16,4 3 1 0,3 0-9 16,0 7 0-16,0-7 3 15,-3 3 0-15,3-6-8 16,-4 0 0-16,1 0-15 15,-8-9 1-15</inkml:trace>
  <inkml:trace contextRef="#ctx0" brushRef="#br1" timeOffset="-108478.77">18225 1652 41 0,'-8'10'20'0,"5"-20"-8"0,3 10 18 16,0 0-29-16,3-9 0 15,1 9 1 1,3 0 1-16,0-10-3 0,0 10 0 15,0 3 3-15,0 4 0 16,4-7 0-16,3 0 0 16,4-10-1-16,3-5 0 15,0-4-1-15,4 0 0 16,-1 0-1-16,-3-3 1 0,-3 3-1 16,0 7 0-1,-8-4-1-15,1 7 1 0,-4-1 0 16,0 1 0-16,0 3 0 15,-7 6 0-15,7 6-1 16,0 3 1-16,4 7 0 16,-1 6 0 46,4 3 0-62,-3-6 0 0,3 0 0 0,0-10 1 16,4 1-1-16,0 2 0 0,-1-2-1 0,1-1 1 0,7-18 0 0,-1-4 0 0,4 0 0 15,-3-5 0-15,-4-1-6 16,-3 3 0-16,-4-3-10 16,-7-6 0-16</inkml:trace>
  <inkml:trace contextRef="#ctx0" brushRef="#br1" timeOffset="-107751.8">18845 1492 28 0,'50'-37'14'0,"20"-17"-3"16,-52 23 10-16,3 9-19 15,0-3 0-15,0-3 3 16,-6-1 1-16,-5-2-5 16,-10 0 0-16,-3 6 5 0,-4-13 0 15,-15-3-1 1,-13 4 1-16,-11 8-2 0,-17 4 0 16,-4 7-2-16,-4 8 0 15,8 1-2-15,-1 9 1 16,1 0-1-16,-1 9 1 15,4 1-1-15,0 8 1 16,7-8 0-16,0 9 0 16,1 9-2-16,2 6 1 15,1 1-1-15,10 9 0 16,7 0 0-16,7-1 0 16,8 11 0-16,6 12 0 15,15-4 2-15,13 7 0 0,8-6 1 16,7-7 0-16,10-2 0 15,11-4 1-15,7-6-1 16,0-25 0-16,14-7-1 16,11-5 1-16,-1-17-1 15,5-9 1-15,-8-15-3 16,-14 6 0-16,-11-16 0 16,-13-10 0-16,-8-5-2 15,-3-13 0-15,-15 0-6 16,-10-7 1-16,-10 4-9 15,-15-4 1-15</inkml:trace>
  <inkml:trace contextRef="#ctx0" brushRef="#br1" timeOffset="-100688.49">13039 8181 40 0,'14'-3'20'0,"-11"18"-12"0,4-11 20 16,-3 5-28-16,3 10 0 15,4 0 0-15,3 3 0 16,0 6 2-16,0 16 0 15,4 0-1-15,-4 6 1 0,-4 0 0 16,4-6 0-16,-3-7-1 16,-1-5 1-16,5-10-2 15,-1-10 0-15,3-15 0 16,5-16 1-16,2-9-1 16,-3-9 1-16,1-7-1 15,-5-10 1-15,1-8-1 16,-1-14 0-16,5-2 0 15,6-16 0-15,-7-13 0 16,4 1 0-16,6-4-1 16,5-3 1-16,-1 13-1 15,0 12 1-15,1 22-1 16,-8 13 0-16,0 12-1 16,-3 22 0-16,-4 19 0 15,-7 16 0-15,-3 28 0 0,-11 28 0 16,-4 25 0-16,-10 25 1 15,-4 38 0-15,-6 22 1 16,6 28 0-16,4-3 1 16,7 3 0-16,17-22 1 15,8-18 0-15,7-32 1 16,3-32 1-16,4-27 0 16,-1-29-1-16,-2-28 0 15,-12-22-2-15,-17-28 1 16,-21-19-1-16,-25-13 0 15,-21-15-2-15,-21 0 1 0,-14-4 0 16,-8 13 0-16,1 7-1 16,10 15 1-16,4 12-1 15,0 20 0-15,7 9 0 16,3 12 0-16,18 1 0 16,10-1 0-16,19-6 1 15,13-6 0-15,21-13 0 16,22-18 1-16,31-20-1 15,22-14 1-15,31-20-1 16,29-19 0-16,20-3-1 16,22-3 1-16,7 1-1 15,4 8 1-15,-8 1 0 16,-14 12 0-16,-31 6 0 16,-29 13 1-16,-28 19-1 15,-17 15 0-15,-36 22 0 0,-53 26 1 16,-60 34 0-16,-77 50 1 15,-57 53 0-15,-56 54 0 16,-53 56-8-16,-18 47 1 16,-7 13-10-16,29 3 1 15</inkml:trace>
  <inkml:trace contextRef="#ctx0" brushRef="#br1" timeOffset="-85839.41">23206 17729 23 0,'10'19'11'0,"4"-9"-5"0,-7-7 11 0,1 0-14 16,2 3 1-16,4 0 1 15,4 1 1-15,3-4-7 16,4-3 1-16,-1-3 4 15,12-4 1-15,10-5-3 16,6-10 1-16,1-9-1 16,0-7 0-16,-3-3-1 15,-8-6 0-15,-10 3-1 16,-8 0 0-16,-13 0 0 16,-11-3 0-16,-11 4-1 15,-6 2 1-15,-8 3-1 16,-10 1 0-16,-11 11 0 15,4 11 0-15,-15 12-1 16,-6 3 1-16,-11 6-1 16,7 10 0-16,-4 6 0 0,-3 9 1 15,14 0 0-15,4 10 1 16,3 3 0-16,7 0 0 16,0 3 0-16,11 6 1 15,10 0-1-15,11 4 1 16,14 6-1-16,14-4 1 15,4-5-1-15,13-4 1 16,19-3 0-16,6-3 0 16,11-10 0-16,7-6 1 15,-3-12 0-15,6-7 1 0,5-9 0 16,6-18 0 0,-4 2-1-16,1-15 0 15,-7-13-1-15,-15-3 1 0,-3-13-2 16,-3 4 0-16,3-1-1 15,-11-2 1-15,-7 5-1 16,-6-5 0-16,-12-1 0 16,-6 4 0-16,-4-1 0 15,-7 1 1-15,-10-4-1 16,-12 10 1-16,-6 6 1 16,-3 6 0-16,-12 4 0 15,-6 3 0-15,-11 6 0 16,-10 3 1-16,3 0-1 15,-4 0 0-15,1 9-1 16,6 1 0-16,4-4-6 16,4 0 0-16,3 7-8 15,7-7 1-15</inkml:trace>
  <inkml:trace contextRef="#ctx0" brushRef="#br1" timeOffset="-85255.77">23915 16582 48 0,'17'31'24'0,"-17"-9"-22"16,-3-19 40-16,-8 3-41 15,-10 4 0-15,-14-1-1 16,-7 1 1-16,-8 5-2 16,-10-5 1-16,4 2 0 15,3 4 0-15,-4-3 0 16,4-1 0-16,4-3 0 15,7-2 1-15,6-1-1 16,8-3 0-16,7 0 0 16,11 0 0-16,10 4-1 15,10 2 1-15,8 4-1 16,6-1 1-16,-2 1-1 0,2 6 0 16,8 2 0-16,0 1 1 78,-8 7-1-78,1 5 1 15,-4 7-1-15,-3 3 0 0,-7-10 0 16,-1 1 1-16,-3-4-1 16,-3-6 0-16,-1-6 0 0,4-10 1 0,4-9 1 0,-1-9 0 15,5-19 2-15,6-13 0 0,7-15 0 0,4-10 1 0,-1-13-1 0,1-8 0 0,-4-1-8 16,1 3 0-16,-8 7-11 15,-11 18 0-15</inkml:trace>
  <inkml:trace contextRef="#ctx0" brushRef="#br1" timeOffset="-84564.72">25396 16880 53 0,'29'3'26'15,"-26"-22"-30"-15,-6 16 39 0,-11 3-34 16,-11 6 1-16,-17-3 0 15,-8 10 0-15,1 6-3 16,-11 6 0-16,-4-3-1 16,4 3 0-16,4 0-1 15,10-3 1-15,7-3 0 16,11-4 1-16,10 1 0 0,11-4 0 16,14 1 2-16,18 0 0 15,10 2 1-15,8 1 0 16,-12-4-2-16,1 1 1 15,-4 0-2-15,-10 2 1 16,-7 7-2-16,-11 6 1 16,-11 7-3-16,-7-1 0 15,-6-5-4-15,-8-11 1 16,0 1-6-16,4-9 0 16</inkml:trace>
  <inkml:trace contextRef="#ctx0" brushRef="#br1" timeOffset="-84355.85">25287 17350 34 0,'-7'38'17'0,"-21"-13"-19"16,17-22 27-16,1 3-25 15,-1 0 0-15,1 1-5 16,2-4 1-16,5-3-3 16,3-6 0-16</inkml:trace>
  <inkml:trace contextRef="#ctx0" brushRef="#br1" timeOffset="-84179.59">25266 17021 23 0,'14'19'11'0,"-7"-4"-9"0,-3-12 12 16,3 1-15-16,0-1 0 15,3 0-5-15,4 0 0 16,4-3 3-16,3 0 1 16</inkml:trace>
  <inkml:trace contextRef="#ctx0" brushRef="#br1" timeOffset="-83647.28">25559 17247 29 0,'7'28'14'0,"10"-6"-13"0,-13-22 27 0,3 0-29 0,0 0 1 0,0-3-1 0,0-4 1 0,0-5 0 0,-3-1 0 0,-1 4-1 16,4-1 1-16,0 4-1 16,-3 3 1-16,3 3 0 15,-7 0 0-15,4 3 0 16,-4 0 0-16,3 0-1 16,-3 1 1-16,7-1 0 15,0-3 0-15,-3 0 0 0,3 0 0 16,0 0-1-16,3-3 1 15,-3-1-1-15,1 1 0 16,2 0 0-16,1 0 0 16,-4-3-1-16,3-1 1 15,1 4 1-15,-1 0 0 16,-2 3 0-16,2 0 0 16,-3 3 0-16,0 0 1 15,0 4-1-15,0-1 1 16,0 0-1-16,0-3 1 0,4 1-2 15,-4-1 1-15,0 0 0 16,0 6 1-16,0 4-1 16,0 6 0-16,0-1 0 15,0 1 0-15,0-3 0 16,1-4 0-16,-1-5 0 16,3-4 0-16,1-6-1 15,6-4 1-15,5-2-8 16,-1-7 1-16</inkml:trace>
  <inkml:trace contextRef="#ctx0" brushRef="#br1" timeOffset="-83420.54">26190 17156 44 0,'-3'72'22'0,"10"0"-23"0,-7-56 40 16,-4 5-40-16,-3-2 0 16,0-3-1-16,0-4 1 15,0 1-2-15,0-10 1 16,3 0-10-16,4-12 0 16,0-16-1-16,0-7 1 15</inkml:trace>
  <inkml:trace contextRef="#ctx0" brushRef="#br1" timeOffset="-83063.05">26134 16679 29 0,'3'-16'14'0,"4"7"-12"16,-3 9 27-16,3 0-29 16,4 0 1-16,-4 0-1 15,0-3 0-15,7 0-2 16,10-7 0-16,1-2-2 15,-4-1 1-15,15-18-1 16,-1-4 1-16,-3-2-1 16,-4-1 0-16,-3 7 2 15,-1-1 0-15,-3 4 1 16,-3 9 0-16,-7 7-2 16,-1-1 0-16,-3 16 2 15,-3 10 1-15,-4 15 2 0,0 19 0 16,0 3 3-16,-4 16 0 15,-3 3 2-15,-3 6 0 16,-1 7-2-16,0-1 0 16,1-2-2-16,-4-4 0 15,7-6-4-15,0-6 0 16,0-10-9-16,0-12 1 16</inkml:trace>
  <inkml:trace contextRef="#ctx0" brushRef="#br1" timeOffset="-82611.92">26783 17118 45 0,'14'44'22'0,"-7"-47"-24"16,-7 3 37-16,0-7-35 15,-11-2 1-15,1 3-1 16,-4 6 0-16,-4 0 0 16,-7 6 1-16,-3 7-1 15,0-4 1-15,0 0-1 16,3 4 1-16,4-4-2 16,3 1 1-16,8-7-2 15,6 0 0-15,8-3-1 16,6 0 1-16,8-6-2 15,3-4 1-15,0-5 1 0,-3-1 0 16,-4 7 1-16,0 2 1 16,-3 1-1-16,-1 9 1 15,1 7 0-15,-1 2 0 16,-2 4 1-16,-5 3 0 16,1 3-1-16,-1 3 0 15,4 0 1-15,0 3 0 16,0-9-2-16,4-4 0 15,3-2-5-15,4 0 0 16</inkml:trace>
  <inkml:trace contextRef="#ctx0" brushRef="#br1" timeOffset="-82353.99">26995 17243 35 0,'-4'4'17'0,"1"-26"-13"16,6 12 20-16,1-6-23 15,-1-5 1-15,4-1 0 16,0 0 0-16,7 3-2 16,4 3 0-16,10 0 2 15,11 7 0-15,0-3-1 16,0 2 0-16,-1 4-1 15,1 0 1-15,-11-1-6 16,-10 1 0-16,-18 6-7 0,-11-6 1 16</inkml:trace>
  <inkml:trace contextRef="#ctx0" brushRef="#br1" timeOffset="-81412.25">27862 16823 27 0,'32'-3'13'0,"21"-41"-1"0,-35 25 15 16,-8-3-26-16,-3-6 0 15,-14-6 2-15,-14-4 0 16,-7 0-3-16,-21 1 0 15,-26 2 4-15,-23-2 0 16,-1 2-1-16,-21 4 0 16,-21-4 0-16,3-5 0 0,-10-1-1 15,-11-3 0-15,-6 3-2 16,2 3 1-16,-13 1-2 16,-1 5 1-16,8 7-1 15,-11 10 0-15,11 12 0 16,17 9 0-16,0 0 0 15,11 10 0-15,14 3 1 16,4-1 0-16,17 4 0 16,18 3 0-16,7 1-1 15,10-4 0-15,11 6-1 16,7 9 0-16,11 10-2 16,14 16 1-16,14 3-4 15,17 16 1-15,15-1-4 16,17 10 1-16,25 9 3 15,25 4 1-15,13 2 4 16,1-15 1-16,11 0 3 0,-1-3 1 16,11-6 3-16,-4-4 1 15,4-9-3-15,18-9 0 16,7-13-4-16,6-13 1 16,26-9-2-16,-1-9 1 15,25-13-1-15,14-19 0 16,4-18-1-16,3-16 1 15,-35-7 1-15,-21-9 0 16,-18-9 2-16,-21-19 1 16,-21-16-1-16,-21 1 1 15,-22-4 0-15,-28-10 0 0,-27 4-3 16,-33 6 1-16,-21 10-6 16,-32 9 0-16,-35 9-10 15,-17 7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1T14:14:22.7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0-01T14:14:35.852"/>
    </inkml:context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9243 2436 49 0,'0'0'24'0,"0"13"-15"16,0-7 24-16,0 6-32 0,-4 10 1 16,1 7 0-1,-4 24 1-15,-4 3-4 0,-3 23 1 16,0 12 1-16,0 12 0 16,3-12-2-16,4-12 1 15,0-17-6-15,4-21 1 16,-1-10-6-16,4-21 0 15,0-20-4-15,0-15 0 16</inkml:trace>
  <inkml:trace contextRef="#ctx0" brushRef="#br0" timeOffset="273.18">8516 2552 58 0,'0'3'29'0,"21"-3"-32"0,-14-3 57 0,22-6-50 15,23-7 1-15,30-18 0 16,16-1 1-16,33-12-9 16,3-9 1-16,0 21 3 15,-32 10 1-15,-10-3-8 16,-7 9 1-16,-25 6-7 15,-14 1 0-15,-15 6-8 16,-17 12 0-16</inkml:trace>
  <inkml:trace contextRef="#ctx0" brushRef="#br0" timeOffset="574.08">9423 3035 49 0,'-7'38'24'0,"7"-19"-23"0,0-19 39 16,0-4-40-16,7-5 0 16,0-13 0-16,0 0 0 15,0 3 0-15,3-6 1 0,1 6 0 16,0 1 1-16,3-4 0 15,0 3 1-15,3 6 0 16,5-6 0-16,-1 4-1 16,4-4 0-16,-4 0-4 15,3 3 0-15,5 1-6 16,-1 12 0-16,4-7-9 16,-1 1 0-16</inkml:trace>
  <inkml:trace contextRef="#ctx0" brushRef="#br0" timeOffset="829.31">10202 2725 30 0,'7'25'15'0,"-10"-13"-1"0,-1-2 16 16,-6 5-26-1,-8 14 0-15,-10 2 2 0,-7 10 0 16,-8 12-8-16,-3 22 0 16,1 1 5-16,2 2 0 15,4-9-6-15,8-3 1 16,6-16-12-16,7-12 1 16,8-26-1-16,6-15 0 15</inkml:trace>
  <inkml:trace contextRef="#ctx0" brushRef="#br0" timeOffset="1006.44">9712 2668 55 0,'11'32'27'0,"34"43"-37"0,-30-47 57 0,2 0-47 16,4 10 0-16,4 3-1 15,-4 3 0-15,0-10-4 16,4-6 0-16,-4-15-10 15,0-13 1-15</inkml:trace>
  <inkml:trace contextRef="#ctx0" brushRef="#br0" timeOffset="1561.89">12072 2794 59 0,'0'9'29'0,"-18"4"-33"16,11-10 50-16,-3 0-46 16,-8 0 0-16,-7 0 0 15,8 0 0-15,-4 4 0 16,-1 5 0-16,-2 7 0 16,3 6 1-16,-1 16-2 15,5 6 0-15,6-3 0 16,8-4 0-16,3-8-1 15,10-13 0-15,4-13 0 0,4-9 1 16,7-7-1-16,6-12 0 16,1-6-3-16,0 3 1 15,0-6-9-15,-8-7 0 16,1 0-1-16,0 10 0 16</inkml:trace>
  <inkml:trace contextRef="#ctx0" brushRef="#br0" timeOffset="1892.59">12294 2994 52 0,'-7'50'26'0,"0"-21"-32"0,7-23 54 0,0-3-48 16,0 3 0-16,0-6-1 15,4-6 1-15,-1 3-1 16,4-16 1-16,4 3-2 15,-1-9 1-15,1 7-1 16,3-1 0-16,0-16 0 16,0 7 1-16,1 0-1 15,2 3 1-15,4 9 1 16,0 7 1-16,-3 9 0 16,0 9 0-16,-1 7 0 15,-2 6 1-15,-1 9 0 16,0 4 0-16,0 2-1 15,0-9 0-15,0-3-6 16,4-12 0-16,3-10-10 0,4-15 1 16</inkml:trace>
  <inkml:trace contextRef="#ctx0" brushRef="#br0" timeOffset="2432.17">14859 3204 48 0,'0'16'24'0,"-7"-10"-20"0,7-6 36 15,-7-3-40 1,-11-6 1-16,-3 3 0 0,-11-4 1 16,4 1-2-16,0 2 1 15,-4 11 1-15,0 14 0 16,1 1-1-16,-1 9 1 16,4 13 0-16,7 3 1 15,6-6-2-15,8-7 0 16,4 0 0-16,10-5 0 15,11-8-1-15,3-8 1 16,0-10-2-16,0 0 1 16,0-7-2-16,4 4 0 0,-4-9-6 15,0-4 1-15,0-6-10 16,-3-3 1-16</inkml:trace>
  <inkml:trace contextRef="#ctx0" brushRef="#br0" timeOffset="2883.43">14968 3277 54 0,'0'47'27'0,"0"12"-28"16,4-40 43-16,-1-3-41 15,1 2 0-15,-1-5 1 0,1-4 1 16,3 1-3 0,4-7 0-16,3-3 2 0,3 3 0 15,1-9-1-15,0-7 0 16,-1-2-1-16,-3 2 1 16,1 0-1-16,-5 7 0 15,1 6 0-15,-4 6 0 16,0 7-2-16,0-4 0 15,0 1 0-15,-4-1 0 0,5-2-1 16,2-4 1-16,4 0 0 16,4 3 1-16,-1 0 0 15,5-6 1-15,-1-6-1 16,0 0 1-16,-3-7-1 16,-1-2 1-16,-3-7-1 15,0 0 0-15,-3-10-4 16,0-2 1-16,-1-4-5 15,-3-6 0-15,0 4-6 16,0-1 1-16</inkml:trace>
  <inkml:trace contextRef="#ctx0" brushRef="#br0" timeOffset="3272.93">15628 3167 52 0,'14'50'26'0,"-7"0"-30"0,-3-40 49 16,-1-4-46-16,-3 0 1 16,0-6 0-16,0-9 1 15,0-1-2-15,0-9 1 16,4-3 0-16,-1 1 0 15,1-5 0-15,3 4 0 16,4-6 0-16,-1 3 0 16,1 6 0-16,3-3 1 0,3 7 0 15,1 8 0-15,0 11 0 16,-1 5 0-16,1 7 0 16,0 9 0-16,-1-3-1 15,1 9 0-15,-4-6 0 16,0 3 0-16,0-6-2 15,-3 0 1-15,6 7-5 16,1-17 0-16,3-3-10 16,0-2 1-16</inkml:trace>
  <inkml:trace contextRef="#ctx0" brushRef="#br0" timeOffset="3499.54">16506 3355 64 0,'8'12'32'0,"-8"4"-41"0,0-16 57 16,0 0-53-16,-4-6 1 15,-3 3-30-15,-11-7 1 16</inkml:trace>
  <inkml:trace contextRef="#ctx0" brushRef="#br0" timeOffset="7011.57">3397 4653 52 0,'4'0'26'0,"13"-16"-16"15,-17 10 27-15,4 3-33 16,3-3 1-16,-7 9 0 16,0 0 0-16,-11 10-7 15,-10 5 0-15,-7-2 4 0,-11 6 1 16,7 9-6-16,-6 7 1 16,-1 3-3-16,11 0 1 15,3 2-1-15,0 1 0 16,11-3-1-16,4-6 0 15,-1-4 3-15,4-3 1 16,18-3 3-16,10-12 0 16,14 3 1-16,7-7 1 15,-3 0 1-15,3-6 0 16,-3 7-1-16,-11 2 0 16,-6 10-2-16,-15 10 1 15,-7-1-2-15,-14 10 0 0,-1 0-2 16,-2 3 1-16,-4-4-6 15,-11-5 1-15,7-10-10 16,4 0 1-16</inkml:trace>
  <inkml:trace contextRef="#ctx0" brushRef="#br0" timeOffset="7311.96">3577 5240 41 0,'0'28'20'0,"-17"16"-16"16,13-35 27-16,4 0-29 16,0 7 0-16,0 9 0 15,4 3 1-15,3-2-4 16,3-1 0-16,1-3 2 0,3-13 1 31,11-18-2-31,-4-4 1 16,-4-6 0-16,5-3 0 15,-12-3-6-15,11-9 1 16,-3-7-9-16,-7 3 0 16</inkml:trace>
  <inkml:trace contextRef="#ctx0" brushRef="#br0" timeOffset="7626.45">3948 5365 34 0,'7'25'17'0,"-4"13"-8"0,-3-35 20 0,0 0-27 16,-3-6 0-16,3-10 2 15,-11 1 0-15,4-7-5 16,0 0 1-16,3-6 3 16,-3 3 0-16,4 3 0 15,3 4 0-15,10-4 0 16,1 0 0 0,31 0-1-1,-3 0 0-15,-7 7-2 16,-4-1 0-16,0 4-6 0,-10-4 1 15,-7 10-11-15,-1 3 0 16</inkml:trace>
  <inkml:trace contextRef="#ctx0" brushRef="#br0" timeOffset="8212.12">4255 5240 37 0,'0'31'18'0,"0"10"-8"0,3-35 22 0,4 3-30 16,-3 1 1-16,3 2 1 15,0 1 0-15,-4-7-5 16,4 0 0-16,-3 1 3 15,-4-4 1-15,0 0-2 16,0-3 1-16,-4 3-2 16,4 0 1-16,0-3-1 15,0 3 1-15,-7 0-1 16,7 4 0-16,-3-7-1 16,3 0 1-16,0 3 0 15,0-3 1-15,3 9-1 0,4-6 0 16,-3 7 0-16,3 2 1 15,-7-2-1-15,3-1 0 16,4 1 0-16,-7 2 1 16,0-6-2-16,0 4 1 15,0-10 0-15,0-10 1 16,-7-8 0-16,4-14 1 16,-4-5 0-16,3-20 0 15,4 4 0-15,-7-13 0 16,7-9 0-16,0-4 0 15,7 1-1-15,14-4 1 16,1 7-2-16,-5 6 1 16,4 0-1-16,8 13 1 0,-8 9-3 15,0 9 1-15,-3 13-5 16,3 6 1-16,0 13-7 16,0 15 1-16,0 7-6 15,-10 6 0-15</inkml:trace>
  <inkml:trace contextRef="#ctx0" brushRef="#br0" timeOffset="8438.06">4064 5246 50 0,'21'25'25'0,"29"-22"-29"0,-36 0 45 16,14-3-41-16,11-3 0 16,3 0-2-16,-3-3 0 15,0 2-4-15,-1-2 1 16,-9 0-9-16,-5-3 0 16</inkml:trace>
  <inkml:trace contextRef="#ctx0" brushRef="#br0" timeOffset="8803.19">4572 5186 46 0,'11'22'23'0,"-1"-9"-22"0,-6-7 38 16,-4 0-39-16,-4 4 0 0,-6 2-1 16,-1 1 1-1,-7-1 0-15,1 1 0 16,3 6-1-16,-4-1 1 0,7-2-2 31,-6 0 1-31,13-4-1 0,-3-2 1 0,7-4-1 16,7-3 1-16,4-3 0 15,10-3 0-15,-3-3 0 16,3 0 1-16,0-1 0 16,0-2 0-16,0 3 0 15,-3-4 0-15,0 10 1 16,-8 10 0-1,4 21 1 1,0-6 1-16,-3 0-3 0,-8-6 0 16,8 0-4-16,7-7 1 15,-8-2-10-15,8-7 1 16</inkml:trace>
  <inkml:trace contextRef="#ctx0" brushRef="#br0" timeOffset="9308.94">5052 5149 54 0,'21'15'27'0,"-3"7"-29"16,-15-16 47-16,-3 7-46 16,-3 0 1-16,-8 2 0 15,-7 7 0-15,8-3 0 16,-11 3 0-16,-4 3 0 15,4 3 0-15,7 1 0 16,-4 2 1-16,11-3-1 16,3-3 1-16,4 0-1 15,11-3 1-15,-4 3-1 16,14-15 0-16,0-1 0 16,8-3 0-16,2-6-1 15,8-6 1-15,-11 3-1 16,4-3 1-16,-11-10-1 15,-3 0 1-15,3-9-1 16,-10-3 1-16,-1-3-1 0,-3-4 1 16,4 7-1-16,-11 0 1 15,0 9 0-15,0 13 0 16,0 6-1-16,-7 6 1 16,3 10 0-16,-3 12 1 15,7 3-1-15,7 4 0 16,-7 2 0-16,11 1 1 15,-8-4-1-15,8-8 1 16,7-11-2-16,10-5 1 16,7-10-4-16,4-13 0 15,7 4-11-15,-18-4 0 16,4-12 0-16,-7 0 1 16</inkml:trace>
  <inkml:trace contextRef="#ctx0" brushRef="#br0" timeOffset="10163.04">7705 4970 48 0,'0'16'24'0,"-7"-13"-25"16,3-6 49-16,-6 3-46 15,-5 0 1-15,-6 0 1 0,-7 3 1 16,0 3-7-16,7 0 1 16,-8 4 3-16,8 5 0 15,-11 4-1-15,4 6 1 16,0-6-3-16,7 3 1 16,-7 6-1-16,14 0 1 15,6-6-2-15,8-6 1 16,8 0-1-16,9-7 1 15,8 1 0-15,-15-10 0 16,8-13 0-16,3-3 0 16,-3 4 0-16,-4-1 0 15,4 4 0-15,-4-7 1 0,0 4-1 16,0 2 1-16,-3 7-1 16,-1 6 1-16,4 0 0 15,-3 7 0-15,-4 5 0 16,7 4 1-16,-10-3-1 15,6 0 0-15,1-4-2 16,3 1 0-16,7-7-7 16,-3-9 1-16,3-3-7 15,3-13 0-15</inkml:trace>
  <inkml:trace contextRef="#ctx0" brushRef="#br0" timeOffset="10434.17">7923 5180 49 0,'0'31'24'0,"-3"-28"-24"15,-4-9 42-15,7-3-42 0,-4 2 1 32,-6-5-1-32,3-4 0 0,3-6 1 0,-3 4 0 15,0-11 1-15,3 7 0 16,4 0 1-16,8 7 1 15,6 2-1-15,14-3 1 16,-10 1-1-16,6 5 0 16,4 4-4-16,1 3 0 0,-5 3-6 15,1 3 1 1,-4-3-12-16,-14 0 0 0</inkml:trace>
  <inkml:trace contextRef="#ctx0" brushRef="#br0" timeOffset="10762.63">8188 5092 58 0,'46'41'29'0,"0"-13"-29"0,-18-25 47 0,0-3-47 16,4-6 1-16,0-10-2 15,-1-2 1-15,-9-8-1 16,-8-2 1 15,-4 6-1-31,-17 0 0 0,-3-6 0 0,-8 6 1 0,-7 3-2 16,-3 10 1-16,7 6 0 15,-4 12 0-15,8-3 0 0,2 16 0 16,5 13 0-16,-1-1 0 16,8 10 0-16,3-3 1 15,10 0-1 1,1-10 1-16,3-9-3 0,11-3 0 15,3-7-8-15,7-12 1 16,-7-6-5-16,1-9 1 16</inkml:trace>
  <inkml:trace contextRef="#ctx0" brushRef="#br0" timeOffset="11153.94">8911 4967 39 0,'35'19'19'0,"-17"-16"-10"0,-14 0 32 0,-4 0-40 16,-4 3 1-16,-10 0-1 16,-7-2 1-16,-7 2-3 15,-1 6 0-15,-6 4 2 16,3 9 1-16,-6-9-2 16,6 3 1-16,7 3-1 15,4 0 1-15,7 0-1 16,7-7 1-16,7-2-1 15,14-4 0-15,7-3 0 16,11-6 0-16,3-3-1 16,0-3 1-16,-6 0-1 15,-5-1 1-15,-3 1-1 16,-3-3 1 0,3 9-1-16,-3-6 1 15,0 12 1-15,3 3 0 0,-7 4 0 0,7 12 1 16,4 6 0-16,-8 1 0 15,-3-1-3-15,4 0 1 16,3-15-9-16,0-10 1 16,-3-6-8-16,3-6 0 15</inkml:trace>
  <inkml:trace contextRef="#ctx0" brushRef="#br0" timeOffset="11694.45">10926 5365 55 0,'-8'13'27'0,"-27"-35"-30"0,25 12 48 16,-8 1-44-16,0 2 0 15,-3 1 2-15,-4 0 0 16,-3 0-3-16,0 6 0 16,0 12 2-16,3 7 1 0,0 9-2 15,8 7 0-15,3-10-3 16,3 3 1-16,4 3-1 15,7-2 0-15,7-7-1 16,-3-4 0-16,20-5 0 16,5-7 1-16,-5-3 1 15,1-9 0-15,3 0-5 16,4-13 1-16,-4-6-10 16,7-6 0-16</inkml:trace>
  <inkml:trace contextRef="#ctx0" brushRef="#br0" timeOffset="12018.91">11299 5572 46 0,'-7'-22'23'0,"-24"-66"-16"0,20 51 33 16,-7-20-39-16,-3-18 1 16,-3-4 0-16,-1-11 0 15,4-8-2-15,7 4 0 16,7 19 2-16,10 6 0 16,8 3 0-16,10 16 0 15,4 15-1-15,3 14 0 0,-4 11-3 16,-2 10 0-16,-5-6-9 15,-3 3 1-15,-14 18-7 16,-7 4 0-16</inkml:trace>
  <inkml:trace contextRef="#ctx0" brushRef="#br0" timeOffset="12191.44">10760 5158 65 0,'0'6'32'0,"46"29"-33"16,-22-32 61 0,15 0-60-16,25-3 1 0,13-13-1 15,-3 7 1-15,0-3-7 16,-3-7 1-16,-11 4-14 0,-11-1 0 16</inkml:trace>
  <inkml:trace contextRef="#ctx1" brushRef="#br0">8442 2405 0</inkml:trace>
  <inkml:trace contextRef="#ctx0" brushRef="#br0" timeOffset="13540.65">14009 4960 46 0,'7'-3'23'0,"3"16"-11"0,-6-10 23 15,-4-3-35-15,-4 9 1 16,-6 10 1-16,-15 13 0 16,-14 5-2-16,-14 17 0 15,-3 8 1-15,-11 13 1 16,7 29-2-16,-3 6 0 0,3 15-2 15,3 1 1 1,8-14-4-16,6-21 1 16,5-18-8-16,16-30 1 0,12-27-4 15,6-22 1-15</inkml:trace>
  <inkml:trace contextRef="#ctx0" brushRef="#br0" timeOffset="13738.84">13349 5189 47 0,'21'29'23'0,"11"30"-25"16,-21-43 43 0,6 3-41-16,-3 25 1 0,4-7-4 15,0 4 1-15,-8 3-4 16,1-7 0-16,3-11-7 15,0-14 0-15</inkml:trace>
  <inkml:trace contextRef="#ctx0" brushRef="#br0" timeOffset="14057.09">14083 5240 35 0,'0'9'17'0,"-7"7"-3"0,7-13 24 0,0-3-35 15,0 3 1-15,0-3 2 16,0-10 1-16,3 1-9 15,8-3 1-15,10-4 5 16,11 3 0-16,3 1-4 16,-3 2 1-16,-4 1-7 15,-7 9 0-15,-7 6-11 16,-14 7 1-16</inkml:trace>
  <inkml:trace contextRef="#ctx0" brushRef="#br0" timeOffset="14217.73">13945 5509 49 0,'25'41'24'0,"35"-38"-17"0,-46 0 35 0,14 0-42 0,11-3 0 16,0 0-2-16,0-3 0 16,0-3-8-16,-4 3 0 15,-3-10-5-15,-1-9 0 16</inkml:trace>
  <inkml:trace contextRef="#ctx0" brushRef="#br0" timeOffset="14710.59">15261 5108 42 0,'-3'3'21'0,"-11"13"-15"0,10-10 35 16,-3 0-37-16,0 10 0 15,-4 6 2-15,-3 3 0 16,-3 13-8-16,-8 2 1 0,0 14 4 16,-3 2 0-16,-4 7-3 15,4-7 0-15,3-6-5 16,4-9 1-16,3-6-13 16,8-13 0-16,6-13 0 15,4-9 1-15</inkml:trace>
  <inkml:trace contextRef="#ctx0" brushRef="#br0" timeOffset="14950.78">14785 5095 43 0,'3'66'21'0,"12"-16"-21"0,-5-28 42 15,4 3-41 1,4 10 0-16,14 15 2 16,6 3 1-16,15 1-5 0,-7-1 0 15,0-9-1 1,-4-10 1-16,1-5-11 0,-4-11 0 16,-8-11-3-16,-2-7 1 15</inkml:trace>
  <inkml:trace contextRef="#ctx0" brushRef="#br0" timeOffset="15449.41">15448 4672 55 0,'-3'3'27'0,"13"0"-30"0,1-3 56 0,3 0-49 16,7 0 0-16,11 0 1 15,10-6 1-15,0 3-8 16,1-7 1-16,-4 10 4 0,-8 4 0 16,-6 5-2-16,-11 3 0 15,-7 4-1-15,-10 6 0 16,-8 6-3-16,1 7 1 16,-8-7-2-16,-7 3 1 15,1-2 0-15,-1-7 0 16,4 3 2-16,10 3 1 15,8 0 3-15,13 3 0 16,8-9 1-16,3-6 0 16,14 0-1-16,15-13 1 15,3-3-6-15,3-3 1 0,-7-7-9 16,1 4 0-16,-15 0-11 16,-10 6 1-16</inkml:trace>
  <inkml:trace contextRef="#ctx0" brushRef="#br0" timeOffset="19651.88">17163 5186 57 0,'0'0'28'0,"-32"-125"-25"0,28 71 28 16,1-5-31-1,-1-10 0-15,8 6 1 0,3-6 0 16,7 3-1-16,7 7 0 16,7 15 1-16,4 13 0 15,0 5 0-15,-4 4 0 16,0 16-2-16,4 12 0 15,-4 13-4-15,-3 10 1 0,-11 11-7 16,-7 4 1-16,-10 3-5 16,-11 10 0-16</inkml:trace>
  <inkml:trace contextRef="#ctx0" brushRef="#br0" timeOffset="19862.46">16884 5192 60 0,'7'16'30'0,"32"16"-32"15,-22-26 59-15,8 0-56 16,7 0 1-16,7 1-1 16,3-7 1-16,0 3-5 15,-3-3 0-15,0 0-3 16,-4-7 0-16,-3-5-13 15,-7-10 1-15</inkml:trace>
  <inkml:trace contextRef="#ctx0" brushRef="#br0" timeOffset="20169.14">17487 5315 30 0,'18'66'15'0,"-1"-10"0"0,-13-40 8 16,0-4-21-16,-4 4 1 15,0-3 2-15,-4-10 1 16,0-6-7-16,-3-4 0 16,0-8 5-16,0-7 1 0,0 3-2 15,0-9 1-15,-3 3-2 16,6-4 0-16,4 7 0 16,4 0 0-1,6 4 0-15,4 2 0 16,7 3-1-16,8 10 1 0,2 0-2 15,5 0 1-15,3 6-4 16,-1 0 0-16,-2 0-6 16,-1-3 0-16,-3 0-7 15,-4-9 0-15</inkml:trace>
  <inkml:trace contextRef="#ctx0" brushRef="#br0" timeOffset="20392.84">18062 5155 36 0,'11'3'18'0,"-8"-3"-9"15,-3 0 25-15,0 0-29 16,0 0 0-16,-7 0 1 16,-7 3 0-16,-3 3-9 15,-1 4 1-15,-3 9 5 0,-4 3 0 16,4 6-3-16,-4 9 1 16,8 1-3-16,-1 6 1 15,7-13-3-15,4-6 0 16,7-3-2-16,7 0 0 15,7-15-3-15,1-17 1 16,9-9-6-16,1-6 1 16</inkml:trace>
  <inkml:trace contextRef="#ctx0" brushRef="#br0" timeOffset="20895.91">18119 5233 30 0,'3'38'15'0,"15"12"-6"0,-15-41 22 0,1 7-26 15,-1 6 0-15,-3-3 2 16,4 0 0-16,-1-7-10 31,-3-2 1-31,4-7 6 0,3-6 0 0,0-7-3 16,4-5 0-16,-1-1-1 16,1 0 1-16,-1-6-1 15,1 13 0-15,0-1 0 16,-1 4 0-16,1 6 0 15,-1 3 1-15,1 4-2 0,0 2 1 16,-1-3 0-16,-3-6 0 16,0 0-2-16,0 0 1 15,0-3 0-15,0 0 0 16,0 0-2-16,1-3 0 16,2-1-1-16,1-2 0 15,-1-7 1-15,4-3 0 16,-3-3-1-16,3 4 1 15,4-1 2-15,-4 3 0 16,-4 4 1-16,-3 2 1 16,8 1 1-16,-1 9 1 0,7 0 0 15,4 15 1-15,6 4 0 16,8 10 0-16,7 5 0 16,3 4 0-16,4-4-1 15,0 7 0-15,-3-16-2 16,-12-3 1-16,-2 0-2 15,-12-6 1-15,-2-16-9 16,-8-7 0-16,-14-2-7 16,-7-4 0-16</inkml:trace>
  <inkml:trace contextRef="#ctx0" brushRef="#br0" timeOffset="22611.67">20518 4829 48 0,'21'-25'24'0,"0"-16"-14"15,-14 28 25-15,0 4-33 16,0 3 0-16,-3-4 3 16,-4 7 0-16,-7 3-6 15,-8 3 1-15,-9 10 3 16,-8 9 1-16,-3 9-2 15,-8 7 1-15,-2 12-2 16,-5 16 1-16,8 6-1 16,3 6 0-16,7 13-1 0,8-3 1 31,13 9-3-31,4-18 0 16,14-23-2-16,14-12 0 15,7-13-6-15,1-2 1 16,6-14-9-16,4-12 0 15</inkml:trace>
  <inkml:trace contextRef="#ctx0" brushRef="#br0" timeOffset="22926.49">20673 4989 48 0,'0'6'24'0,"7"6"-21"0,-4-2 37 0,-3 2-39 15,0 10 1-15,-3 0-1 16,-4 7 1-16,-4 8-3 15,1 1 1-15,3 6 1 16,0 3 0-16,3 3-2 16,4-3 0-16,0-13-8 15,7-12 1-15,0-9-7 0,0-13 0 16</inkml:trace>
  <inkml:trace contextRef="#ctx0" brushRef="#br0" timeOffset="23150.7">20817 5418 42 0,'-7'44'21'0,"-14"13"-12"0,14-42 32 15,-3 4-40-15,-1 9 0 16,0 1 0-16,1-7 0 0,3-4-5 15,0-2 0-15,3-3-10 16,8-13 1-16</inkml:trace>
  <inkml:trace contextRef="#ctx0" brushRef="#br0" timeOffset="23469.65">21325 4854 44 0,'-7'12'22'0,"0"29"-12"0,4-25 30 16,-4-1-39-16,-4 14 1 16,4 11 0-16,-3 1 0 15,-5 16-3-15,5-1 1 16,3 4-1-16,0 6 0 16,3-13-8-16,4-9 0 15,0-10-7-15,0-12 1 0</inkml:trace>
  <inkml:trace contextRef="#ctx0" brushRef="#br0" timeOffset="23764.43">21421 4449 37 0,'-7'13'18'0,"14"21"-13"16,-4-18 26-16,1 6-27 15,3 0 1 1,7 19 3-16,4 12 0 0,6 13-9 16,8 3 1-16,3 9 7 0,-3 4 0 15,-7-1-3-15,-8 7 1 16,-10 3-3-16,-10-9 0 15,-15 2-8-15,-6-15 0 16,-5-15-12-16,1-23 0 16</inkml:trace>
  <inkml:trace contextRef="#ctx0" brushRef="#br0" timeOffset="24291.02">22765 4816 54 0,'-11'66'27'0,"-3"44"-29"0,11-76 40 0,-5 20-38 16,-2 8 0-16,-4 14 0 15,3-7 1-15,1 0-2 16,3-16 0-16,3-12-5 16,4-16 1-16,7-13-10 15,-3-12 1-15</inkml:trace>
  <inkml:trace contextRef="#ctx0" brushRef="#br0" timeOffset="24743.85">22310 5205 43 0,'7'35'21'0,"10"2"-14"16,-3-27 31-16,11-1-36 16,18 7 1-16,20-1-2 15,11-2 1-15,0-4-7 0,-7 1 1 16,0-7-4-1,-7 0 1-15,-7 0-7 0,-3 0 1 16,-5-3-1 0,-13-3 0-16,-4-6 6 0,-3-7 0 15,-4 3 9-15,-3-2 1 16,-4 2 8-16,-3-6 0 16,-4 4 2-16,-4 2 1 15,-3 1-3-15,-7 9 0 16,-7-4-4-16,-4 4 1 0,-3 6-4 15,0 10 0-15,0 6-3 16,3 9 1-16,4 13-4 16,0 6 1-16,10-3-1 15,8-4 1-15,10-8-1 16,7-14 0-16,7-11 2 16,8-10 1-16,-1-16 0 31,-3-6 0-31,-8-7-4 0,-9-8 0 0,-8-14-7 15,0 7 0-15</inkml:trace>
  <inkml:trace contextRef="#ctx0" brushRef="#br0" timeOffset="25612.94">24599 4606 44 0,'18'6'22'0,"-15"-18"-17"0,-3 12 37 0,0 0-40 16,-7 6 1-16,-3 4 1 15,-1 5 0-15,-6 7-6 16,-8 6 1-16,-3 13 3 15,-8 12 1-15,-6 10-2 16,0 6 1-16,6 16-2 16,5 12 1-16,6 0 0 15,7 0 0-15,8-2-2 16,10-23 0-16,10-16-2 16,11-15 0-16,4-7-5 15,0-5 1-15,0-4-10 16,-8-16 1-1</inkml:trace>
  <inkml:trace contextRef="#ctx0" brushRef="#br0" timeOffset="26107.85">24557 5039 46 0,'-4'31'23'0,"18"-6"-15"0,-6-22 36 0,2 4-42 16,4-4 1-16,7 0 1 15,4 0 0-15,3-3-5 16,8-3 1-16,-5 0 2 16,-2 3 0-16,-8 0-2 15,-11 6 0-15,-13 4-1 16,-8-1 0-16,-6 0-3 15,-8 4 1-15,-3 9 0 0,-4 0 0 16,7 9 1-16,4 0 1 16,7 10 1-16,7 13 0 15,7-14 1-15,10-2 1 16,12 0 0-16,2-13 0 16,8-7-1-16,3-5 1 15,4-7-6-15,0-6 0 16,-4 3-12-16,-7-6 0 15</inkml:trace>
  <inkml:trace contextRef="#ctx0" brushRef="#br0" timeOffset="26318.82">25075 5588 43 0,'-21'37'21'0,"-32"32"-20"16,39-53 26-16,-7 6-27 16,0 3 0-16,3-3-3 15,4-6 1-15,7-7-7 16,7-6 0-16,7-12-2 16,4-10 0-16</inkml:trace>
  <inkml:trace contextRef="#ctx0" brushRef="#br0" timeOffset="26635.34">25509 4891 41 0,'-3'13'20'0,"-22"37"-17"0,15-44 40 16,-5 10-42-16,-9 9 1 0,3 7 0 15,-1-4 0-15,8-3-2 16,0 3 0-16,7 7 2 16,4-7 0-16,6-6-1 15,4 0 0-15,7-3-1 16,7-13 1-16,8-3-6 15,2-6 0-15,-2-10-11 16,-8-6 1-16</inkml:trace>
  <inkml:trace contextRef="#ctx0" brushRef="#br0" timeOffset="26845.23">25647 4973 44 0,'0'47'22'0,"-14"35"-18"0,7-70 32 0,-4 16-35 0,-6 7 0 16,-5 6 0-1,-2 9 0-15,-1 9-2 0,0 1 1 16,1-4-2-16,6-9 1 16,0-9-11-16,11-13 0 15,7-12-1-15,7-10 0 16</inkml:trace>
  <inkml:trace contextRef="#ctx0" brushRef="#br0" timeOffset="27113.93">25756 4572 49 0,'0'18'24'0,"32"86"-23"0,-18-82 47 0,0 15-46 15,7 7 1-15,11 10 0 16,0 12 0-16,-4 3-5 16,-7 9 1-16,-10 7 2 15,-15 6 1-15,-17-1-4 16,-3-2 1-16,-15-16-16 15,-14-6 1-15</inkml:trace>
  <inkml:trace contextRef="#ctx0" brushRef="#br0" timeOffset="27714.03">27845 5603 42 0,'3'22'21'0,"-3"-19"-15"0,0-9 21 15,0-3-24-15,4-7 0 16,-4-3 2-16,3-3 1 15,1-9-7-15,-1 3 0 16,4 3 5-16,4 3 0 16,3 3-1-16,7 9 0 15,4 7-3-15,7-3 1 0,-4 6-3 16,4-3 0-16,-1-3-8 16,-2-1 0-1,-5 1-6-15,-2 6 0 0</inkml:trace>
  <inkml:trace contextRef="#ctx0" brushRef="#br0" timeOffset="28032.68">28395 5443 47 0,'-3'16'23'0,"3"-32"-28"15,-4 10 39-15,-7 3-35 16,-6 3 1-16,-8 6 1 0,-3 10 0 16,-4 0-1-16,4 2 1 15,0 7-1-15,3 4 1 16,4-1 0-16,10-6 0 16,11-3-1-16,14-10 0 15,11-6 1-15,7-6 1 16,0-6-2-16,-4-4 1 15,-4 1-2-15,-6-4 0 16,-4 0-12-16,-3-6 0 16,3 3-1-16,0-2 0 15</inkml:trace>
  <inkml:trace contextRef="#ctx0" brushRef="#br0" timeOffset="28600.02">28646 4581 53 0,'3'19'26'0,"4"15"-30"0,-3-18 55 0,-1 9-50 16,-3 16 0-16,0 18 0 16,-3 17 0-16,-1 11-2 15,-3 20 1-15,0 9 0 16,-4-3 1-16,4-13-3 16,0-28 0-16,-3-21-7 15,3-20 1-15,-4-18-9 16,1-13 1-16</inkml:trace>
  <inkml:trace contextRef="#ctx0" brushRef="#br0" timeOffset="29369.43">28437 5337 39 0,'18'25'19'0,"21"-13"-9"0,-21-8 27 15,6 2-36-15,8 0 1 16,10 0-1-16,8-3 1 16,3 1-3-16,-4-4 0 15,-10-4 1-15,-7-5 0 16,-4-3-2-16,-7-1 1 16,-3-3 0-16,-8 1 1 0,1 2-1 15,-4 4 0-15,-7 6 1 16,-7 6 1-16,-7 3 0 15,-4 3 1-15,0 1-2 16,-3 2 1-16,4 7-1 16,-1 0 1-16,4 3-1 15,3-6 1-15,4-1-3 16,7-2 1-16,7-7-2 16,7-3 1-16,4 0 0 15,0-3 0-15,-1-3 0 16,-3 0 0-16,-3 0-1 15,0-3 1-15,-1 2-1 16,-3-2 0-16,0 3 0 16,0 0 0-16,-3 6 0 15,3 0 0-15,-4 10 2 16,1-1 1-16,-4 4 1 16,3 3 1-16,-3 3-1 15,4 3 0-15,-1 0 1 0,-3-3 1 16,4-6-2-16,14-7 1 15,-1-6-1-15,12-9 0 16,-1-10 0-16,7-9 0 16,4-16-1-16,0-9 0 15,-1-16 1-15,-2-9 1 16,-8-7 0-16,-7-12 0 16,-7-9 1-16,-3-4 0 15,-8-2 0-15,-6 8 1 16,-4 13-2-16,-4 13 1 15,-3 19-1-15,0 18 0 0,0 22-1 16,-4 13 0 0,1 28-1-16,-1 16 1 0,0 28-1 15,1 19 1-15,-1 25-2 16,7 15 1-16,8 10-1 16,-1-19 0-16,4-15-2 15,0-16 0-15,4-32-7 16,3-24 1-16,0-20-5 15,4-6 0-15</inkml:trace>
  <inkml:trace contextRef="#ctx0" brushRef="#br0" timeOffset="29611.16">28931 5296 30 0,'11'38'15'0,"-4"-45"-5"0,7 4 21 16,0-6-31-16,7 3 1 16,8-1-1-16,2 1 1 15,8 3-1-15,11-13 0 16,2 4 0-16,1-7 0 16,-10 13-4-16,-8-10 0 15,-7 3-6-15,-7 1 1 16,-7 5-2-16,-6 1 0 0</inkml:trace>
  <inkml:trace contextRef="#ctx0" brushRef="#br0" timeOffset="29920.54">29362 5346 30 0,'0'28'15'0,"14"7"-13"16,-7-26 30-16,0-6-29 15,7 4 0-15,0-7 5 16,4-3 0-16,-4-4-10 15,7-8 1-15,-3-1 5 16,-4 0 1-16,0-6-2 16,-3 0 0-16,-4 0-3 15,-7-3 0-15,-4 0 0 16,1 3 0-16,-5 7-1 16,1 8 1-16,-3 14 0 15,-1 15 0-15,1 3 1 16,6 12 0-16,4 7-1 0,4 0 1 15,3-3 0-15,0-7 0 16,0-5-3-16,14-11 1 16,11-5-5-16,7-10 0 15,-1 3-9-15,-2-25 0 16</inkml:trace>
  <inkml:trace contextRef="#ctx0" brushRef="#br0" timeOffset="30596.47">31168 5356 45 0,'-4'6'22'0,"-10"0"-21"0,14-6 35 16,-3 0-36-16,-4 0 0 15,-4 3 1-15,1 4 0 16,-5 5-1-16,1 7 0 15,4 9 1-15,-1-6 0 0,1 3 0 16,6 3 0-16,4 1-1 16,7-4 0-16,4-3 0 15,3-10 0-15,0-6-1 16,-4-6 1-16,1-6-1 16,0-6 0-16,3 2 0 15,-4-5 1-15,1 2-1 16,0-3 0-16,-4 1-1 15,-4 2 1-15,1 4 0 16,-4 9 0-16,3 9 0 16,1-3 0-16,-1 10 1 15,-3 3 0-15,4 6 0 16,-1 0 0-16,4-6 0 16,0 0 1-16,4-4-4 15,3 4 1-15,4-9-10 16,3-4 0-16</inkml:trace>
  <inkml:trace contextRef="#ctx0" brushRef="#br0" timeOffset="30898.12">31422 4681 41 0,'3'69'20'0,"-6"72"-17"0,3-103 30 0,0 15-31 16,-4 29 0-16,1 18 0 15,-1-6 0-15,1-3-3 16,-1-12 0-16,1-26-1 16,-1-28 0-16,4-19-4 15,0-15 1-15,0-19-3 16,-3-1 1-16,-4 1-3 15,0-12 0-15,-8-8 1 16,5 14 0 0,-1-1 2-16,1 7 0 0</inkml:trace>
  <inkml:trace contextRef="#ctx0" brushRef="#br0" timeOffset="31094.19">31358 5208 40 0,'29'32'20'0,"27"40"-20"15,-38-57 46-15,10 7-44 16,-3 7 1-16,-1 2-1 15,-6-6 0-15,-7 3-4 0,-11 4 1 16,-11 8 1-16,-7-5 0 16,-6-4-3-16,-5-9 1 15,-2-6-4-15,6-4 1 16,0-12-6-16,11 0 1 16,4-9-3-16,10 0 0 15</inkml:trace>
  <inkml:trace contextRef="#ctx0" brushRef="#br0" timeOffset="31366.69">31683 5343 27 0,'4'28'13'15,"-8"4"-8"-15,4-26 22 0,-4 3-25 16,1 1 0-16,-4 5 1 15,0 4 1-15,0 3-4 16,3 3 0-16,1 0 2 16,6 0 1-16,4-3-1 15,4-6 0-15,-1-7-1 16,1-9 0-16,3-9-2 16,0 0 1-16,-3-10-1 15,-1-3 1-15,-3-6-9 16,1-1 0-16,-5-2-3 15,4 3 1-15</inkml:trace>
  <inkml:trace contextRef="#ctx0" brushRef="#br0" timeOffset="32037.51">31944 5371 41 0,'4'16'20'0,"-11"25"-25"0,3-32 37 0,-3 7-32 15,0 3 1-15,0-4 0 16,0 10 0-16,3 4-1 16,1-1 0-16,3-6 0 15,3-3 1-15,8-10-1 16,6-9 0-16,5-9-1 15,9-7 1-15,5-3-1 16,-1-12 1-16,-3-1-6 16,-1-5 0-16,-6-4-5 15,-7-9 0-15</inkml:trace>
  <inkml:trace contextRef="#ctx0" brushRef="#br0" timeOffset="32262.55">32325 4553 37 0,'11'63'18'0,"-18"49"-21"0,7-77 30 16,-7 9-28-16,-4 19 1 15,-3 5 1-15,3 17 1 16,4 19-2-16,0-10 1 15,0-6-4-15,4-16 1 16,-1-22-7-16,0-25 0 16</inkml:trace>
  <inkml:trace contextRef="#ctx0" brushRef="#br0" timeOffset="32459.69">31898 5133 55 0,'7'16'27'0,"64"-4"-31"16,-39-15 50-16,17 3-44 16,7 0 1-16,22-3 0 15,21-10 0-15,10-5-5 16,-3-17 1-16,-4 16-3 16,-14-18 0-16,-17 5-13 15,-22-2 1-15</inkml:trace>
  <inkml:trace contextRef="#ctx0" brushRef="#br0" timeOffset="33718.85">4791 6898 29 0,'0'-3'14'0,"0"-25"-1"16,3 22 15-16,4-1-23 15,-7 1 1-15,0 6 4 16,0-6 0-16,0 12-12 15,-7 4 0-15,-3 8 7 16,-1 14 1-16,-7 9-3 16,-6 12 0-16,-4 10-2 0,-11 9 0 15,-7 19-3-15,4-4 1 16,10-5-4-16,-3-10 1 16,10-15-6-16,4-17 1 15,3-18-7-15,7-19 0 16</inkml:trace>
  <inkml:trace contextRef="#ctx0" brushRef="#br0" timeOffset="33931.25">4233 6980 42 0,'22'-16'21'0,"2"7"-14"0,-10 12 35 0,-3 3-40 0,10 4 1 16,-10 8 1-16,6 8 0 15,-3 5-6-15,4-6 1 0,0 6 1 16,3-2 0-16,-7 2-5 16,11-6 0-16,-4-6-10 15,0-10 1-15,0-9-2 16,0-3 1-16</inkml:trace>
  <inkml:trace contextRef="#ctx0" brushRef="#br0" timeOffset="34216.41">4854 7134 54 0,'7'22'27'15,"25"-1"-32"-15,-14-14 56 0,3-7-51 0,7-3 1 16,14-4-3-16,8-5 1 16,-1-4-7-16,-10 0 0 15,-7 7-8-15,-4-4 1 0</inkml:trace>
  <inkml:trace contextRef="#ctx0" brushRef="#br0" timeOffset="34874.9">5620 7118 42 0,'3'0'21'0,"1"3"-18"0,-4-3 30 16,0 0-31-16,0 3 0 0,-7-3 0 15,-4 3 1-15,1 4-4 16,-12-1 1-16,5 3 2 16,-4 1 0-16,-1-4-1 15,5 3 0-15,6 7-1 16,1 3 1-16,3 0-2 16,3-1 1-16,8-2-1 15,3-3 0-15,7-7 0 16,3-3 0-16,-2-6 0 15,9-6 0 1,8-7 1 0,0 3 0-16,-4-2 0 15,0-4 0-15,-10 6 0 16,3 10 1-16,-7 6-1 16,0-6 1-16,0 9-2 15,-3 10 1-15,-1 6-3 0,1 6 0 16,-4-3-6-16,0-6 0 15,4-6-4-15,3-4 0 16</inkml:trace>
  <inkml:trace contextRef="#ctx0" brushRef="#br0" timeOffset="35087.43">6216 6936 44 0,'11'6'22'0,"-8"22"-22"0,-6-15 41 32,-5 9-41-32,-2 6 1 0,-11 7-1 0,0-4 1 0,-11 16-2 15,-3 0 1-15,3 3-5 16,-3 4 1-16,10-10-8 16,4-7 0-16,-1-15-2 15,8-22 1-15</inkml:trace>
  <inkml:trace contextRef="#ctx0" brushRef="#br0" timeOffset="35307.05">5828 6989 36 0,'10'-12'18'0,"19"12"-19"16,-19 12 35-16,11 10-32 0,8 10 1 16,-5-1 3-16,1-3 0 15,0 7-7-15,-1 5 0 16,1 1 4-16,3-3 0 15,1 3-3-15,-8-1 0 16,7-2-7-16,-7-10 1 16,-3-15-8-16,3-16 1 15</inkml:trace>
  <inkml:trace contextRef="#ctx0" brushRef="#br0" timeOffset="35479.03">6414 7061 39 0,'7'47'19'0,"10"16"-15"15,-10-50 29-15,-7 6-33 16,0 6 1 15,0 0-2-31,-7 0 1 0,4-6-4 0,-4-7 1 16,3-9-9-16,1-15 1 0</inkml:trace>
  <inkml:trace contextRef="#ctx0" brushRef="#br0" timeOffset="35910.49">6336 6854 39 0,'14'22'19'0,"4"16"-17"0,-8-25 28 15,8-1-30-15,-4 1 1 16,4-1-1-16,10-6 1 15,0-2-2-15,4-11 1 16,7-2-1-16,-4-10 1 16,4 0 0-16,0 1 0 15,-4 2 1-15,-3 3 0 16,-15 4 1-16,4-1 1 16,-10 10 0-16,0 4 0 15,-4 8-1-15,-7 4 1 16,-4 3-2-16,1-1 1 15,-8 1-3-15,-7-3 0 0,4 0-2 16,7-1 1-16,-3-2 0 16,-1-1 0-16,4 1 0 15,7-1 1-15,10 1 2 16,8 0 0-16,10 5 2 16,1 1 1-16,2 3 0 15,5-9 0-15,-1-1-2 16,-7 1 1-16,-7 2-2 15,-17 11 0-15,-8 5-4 16,-6 0 0-16,-22-3-6 16,-14-6 1-16,-3-6-7 15,-4-6 0-15</inkml:trace>
  <inkml:trace contextRef="#ctx0" brushRef="#br0" timeOffset="36363.56">7465 7488 63 0,'0'38'31'0,"7"-26"-40"16,-7-9 59-16,0-3-51 15,0 0 0-15,0 0-15 16,-7 0 1-16,-4 0 6 0,-3 0 1 15</inkml:trace>
  <inkml:trace contextRef="#ctx0" brushRef="#br0" timeOffset="38972.83">25993 6927 30 0,'14'-4'15'0,"3"14"-6"15,-13-7 16-15,3 3-24 16,0 4 1-16,0 5 0 15,-3 1 0-15,-1 0-3 16,-3 9 1-16,0 3 0 0,-3 0 1 16,-1 10-1-16,1 18 0 15,-1 13 0-15,1 16 0 16,-1 12-1-16,0 19 1 31,-6 123 0-31,-4-17 0 16,3 4 0-16,-3 3 0 15,0 6 0-15,-7-9 1 16,3 25-1-16,1 3 0 16,-1 19 0-16,0 9 1 15,4 12-1-15,-11 14 0 0,4 5 1 16,-3 4 0 0,-1-6 1-16,-3 15 1 0,3-10 0 15,7-2 0-15,-6-4 0 16,2 13 0-16,1-9 0 15,0 3 0-15,0-1-3 16,3-8 1-16,4-1-1 16,-3-9 0-16,-1-10 0 15,-3-18 1-15,-4-19-2 16,0-25 0-16,1-19-3 16,6-32 0-16,-3-21-6 15,3-13 1-15,4-22-5 16,11-22 1-16</inkml:trace>
  <inkml:trace contextRef="#ctx0" brushRef="#br0" timeOffset="41225.53">20528 14302 30 0,'4'9'15'0,"6"-27"-9"15,-3 11 15-15,0-2-20 16,7-4 1-16,1 1-1 16,6-1 1-16,0 1-3 15,11 2 1-15,10 1 1 16,7 3 0-16,8-1 0 16,10 1 1-16,10 3-1 15,5-6 1-15,6 2 0 16,11 1 0-1,95-10 0 1,10 10 0-16,-13 3-1 16,10 0 0-16,7 6 0 15,4-6 0-15,17-3 0 16,0-10 0-16,11 6 0 0,-4 1 1 16,18 0-1-16,-3-4 1 15,21 4 0-15,-4-4 0 16,25 7 0-16,-1-4 0 15,5 1-1-15,-1 3 0 16,4-4 0-16,17-2 0 16,-3-1-1-16,14 1 1 15,-7-1-1-15,4 1 1 32,229 9 1-32,-96 3 1 15,-55 3 1-15,-47 0 0 16,-14-3 0-16,-38-6 0 15,2-4-1-15,-23-2 1 0,-19 2-3 16,-24 1 1-16,-14 2-3 16,-11 1 1-16,-17-6 0 15,-33-1 0-15,-16 1-2 16,-15-7 0-16,-18 0-3 16,-17-6 0-16,-18-3-8 15,-17-7 1-15,-12-15-6 16,-23 9 0-16</inkml:trace>
  <inkml:trace contextRef="#ctx0" brushRef="#br0" timeOffset="41960.93">31803 13029 25 0,'18'12'12'0,"6"1"-1"0,-17-10 12 0,4 0-20 16,-1 3 1-16,1 4 2 15,3 6 0-15,0 2-6 16,7 7 0-16,4 1 5 16,10 5 1-16,4-3-2 15,4-6 1-15,-5 0-2 16,15 0 0-16,7-3-2 16,11 0 0-16,13-4-1 15,1 4 1-15,-11 3-1 16,-7 0 0-16,-3 6 0 0,-4-12 0 15,-11 3-1-15,-14 3 1 16,-10 6-1-16,-14 6 1 16,-18 4-1-16,-7 9 0 15,-15 3-1-15,-13 10 1 16,-11-1-1-16,0-2 0 16,0 2 1-16,7 1 0 15,8-7 0-15,2-12 1 16,5-6 0-16,13-10 0 15,4-7-1-15,7-8 1 0,0-16 0 16,0-13 1-16,0-19 0 16,-4-15 0-16,-7-22 0 15,-3-1 0-15,4-5 1 16,-1-1 0-16,-3-6-9 16,0 16 1-16,-1 3-8 15,5 16 0-15</inkml:trace>
  <inkml:trace contextRef="#ctx0" brushRef="#br0" timeOffset="42459.18">33429 13860 40 0,'-14'12'20'0,"25"-18"-19"0,-11 6 30 0,0 0-26 16,0 0 1-16,-7 0 0 15,-4 10 1-15,-7 11-10 16,-10 11 1-16,-14-1 5 16,-8 1 1-16,-2 8-5 15,2-2 0-15,4-4-3 16,8-2 0-16,6-7-6 16,14-9 0-16,11-13-5 15,11-25 0-15</inkml:trace>
  <inkml:trace contextRef="#ctx0" brushRef="#br0" timeOffset="42637.7">33112 13584 25 0,'10'16'12'0,"4"68"2"16,-7-46 15-16,4 0-25 0,0 15 0 15,6 0 3-15,4 13 0 16,4 9-9-16,7-3 0 15,0-3 2-15,-4-12 1 16,-3-13-13-16,-8-13 0 0</inkml:trace>
  <inkml:trace contextRef="#ctx0" brushRef="#br0" timeOffset="43612.17">25407 7077 34 0,'18'63'17'0,"28"-4"-6"0,-32-46 18 0,3-1-24 0,4 1 1 16,1-7 0-16,-1-6 1 15,11-6-10-15,10 0 1 16,7-10 5-16,4-9 0 16,0-13-3-16,0-9 0 15,0-3-1-15,-4 0 1 16,-3-3-1-16,-11-4 1 15,-6 4-1-15,-8 6 1 16,-7 16-1-16,-3 2 0 16,-4 10 0-16,-7 19 0 0,-4 13-2 15,-6 3 1-15,-1 21-1 16,4 7 1-16,3 10 0 16,4 2 1-16,11-3 0 15,7 10 0-15,3 3 2 16,-4 3 0-16,12-3 0 15,-1-7 0-15,0-2-1 16,-3-16 0-16,-11-7-1 16,-7-9 0-16,-11-12 0 15,-6-10 1-15,-8-6 0 16,-17-10 1-16,-25-6 0 16,-11 0 0-16,-17 4-1 15,0 5 1-15,0 4-12 16,0 3 1-16,13-3-3 15,23 9 1-15</inkml:trace>
  <inkml:trace contextRef="#ctx0" brushRef="#br0" timeOffset="44006.04">26585 6143 36 0,'-3'3'18'0,"-22"41"-19"16,11-29 32-16,-7 14-31 16,-11 14 1-16,-10 11-1 15,3 12 1-15,4 3-2 16,3 9 1-16,4 0-4 15,7-12 1-15,6-12-8 16,8-23 1-16</inkml:trace>
  <inkml:trace contextRef="#ctx0" brushRef="#br0" timeOffset="44141.87">26194 6096 37 0,'0'-19'18'0,"28"119"-18"0,-17-69 29 16,3 4-50-16,0-1 1 16</inkml:trace>
  <inkml:trace contextRef="#ctx0" brushRef="#br1" timeOffset="51030.28">20267 8297 25 0,'-3'16'12'0,"13"-16"-3"0,-6 3 13 15,-1 3-19-15,1 3 0 16,-1 7 3-16,4 0 0 16,0-1-8-16,0 4 1 15,0 0 4-15,1-3 1 16,-1 3-2-16,0 3 0 15,0 3-2-15,0 3 1 16,0 0-1-16,0 3 1 16,3 1-1-16,1 2 1 15,0-2 0-15,-1 2 1 0,4 1-1 16,4-7 0-16,0 9 0 16,3 4 0-16,7 6-1 15,0 13 1-15,4-1-1 16,-4 10 0-16,7 7 0 15,8 2 1-15,3 0-1 16,0-2 0-16,-1-1 0 16,5 3 1-16,3 1-1 15,3-4 0-15,-3 3 0 16,-4 7 0 0,18 37 0-1,0-2 0-15,-7-11 0 16,-3-5 0-16,-1-16-1 15,1-4 1-15,3-5 0 16,-7-7 0-16,0-3 0 0,-8 6 1 16,8-6-1-16,0-3 1 15,0 3-1 1,0-6 1-16,4 2-1 0,6 4 1 16,-3-3-1-16,0 3 0 15,-7-3 0-15,3-3 0 31,36 28 0-31,-7 0 1 16,-4-10 0 15,-3-6 0-15,-4 1 0-16,-11-1 0 0,-3-6 0 0,4 0 0 0,-1 0-1 0,-3-6 1 0,4-4-1 16,-4 1 1-16,3-1-1 15,4 4 0-15,-7 3 0 16,4-6 0-16,3-1 1 15,-4 4 0-15,4-7 0 16,0 4 0-16,0-4 0 16,0 1 0-16,-3-4 0 15,-1 7 0-15,4 2-1 16,4-11 0-16,-4-1 0 16,3 0 0-16,4 0-1 15,0-6 1-15,-10-6 0 16,-1 6 0-16,8-1 0 15,0-2 1-15,-4-3-1 16,3 3 0-16,4-4 0 0,0-2 1 16,-10-7-1-1,3 13 1-15,7-13-1 16,-7-3 1-16,4-6-1 0,6-4 0 16,1-5 0-16,-1-1 0 15,-3 1 0-15,8-4 0 16,-5 3 0-16,8 1 0 15,3-4 0-15,0 0 1 16,-3-3-1-16,3-6 1 16,4 0-1-16,3-9 1 15,4-10 0-15,-7-3 0 16,3-7-1-16,4-5 0 0,3-4 0 16,11-9 0-16,-11 3 0 15,11-13 0-15,-4-3 0 16,8-12 0-1,3-16 0-15,-4 0 0 0,8-9 0 16,-1-7 0-16,4-6 0 16,-3-6 0-16,10 6 0 15,0-3 0-15,3-12 1 16,-3 2 0-16,4 1 0 16,3-4 0-16,4-12 0 15,-11-12 0-15,7 8 0 16,3-8 1-16,5 2-2 15,-15-3 0-15,3-2 0 16,1-4 1-16,6-10-1 16,-20 4 1-16,-1-3-1 15,8-10 1-15,-4 0-1 0,-7 1 1 16,-11-4-1-16,1 0 0 16,3 0 0-16,-8-3 0 15,1 13 0-15,-7 8 1 16,-18 1-1-16,4 13 0 15,-1-7-1-15,-9 13 1 16,-12 0-5-16,-7 3 0 16,-10 12-14-16,-10 13 1 15</inkml:trace>
  <inkml:trace contextRef="#ctx1" brushRef="#br1" timeOffset="38286.04">27093 4133 0</inkml:trace>
  <inkml:trace contextRef="#ctx0" brushRef="#br1" timeOffset="51838.35">32191 6764 40 0,'14'-10'20'0,"-7"16"-14"0,-7-6 20 16,-3 7-26-16,-8 2 0 15,-7 0 1 1,-10-2 1-16,-11 8-2 0,-6 14 1 16,-8 8 0-16,-11 4 0 15,11 15-1-15,7-2 0 16,8 5-3-16,2 4 0 16,8-13-9-16,7-12 1 15,7-10-1-15,0-15 0 16</inkml:trace>
  <inkml:trace contextRef="#ctx0" brushRef="#br1" timeOffset="52068.57">31817 6607 37 0,'18'25'18'0,"-4"-6"-15"16,-11-22 35-16,1 6-36 15,3 6 1-15,-4 13 0 16,1 6 0-16,-1 4-4 16,5 8 0-16,-1 1 2 15,3 3 0-15,-3-6-5 16,4-10 1-16,-4-12-11 16,3-13 1-16</inkml:trace>
  <inkml:trace contextRef="#ctx0" brushRef="#br1" timeOffset="52384.58">32113 6861 48 0,'0'9'24'0,"11"-9"-23"0,-4-3 38 0,0 0-38 16,4 0 1-16,3 0 0 16,3-4 0-16,1 4-3 15,3-3 0-15,4 6-1 16,-4 0 0-16,-3-6-10 15,-8 3 0-15,-10-1-3 16,-7-2 1-16</inkml:trace>
  <inkml:trace contextRef="#ctx0" brushRef="#br1" timeOffset="52529.65">32092 6989 29 0,'-7'29'14'0,"18"5"-3"0,-4-28 21 0,3 1-31 31,1-1 0-31,3-3-1 0,4-3 1 16,-1 0-3-16,1-3 0 0,0-3-9 0,6-1 1 15</inkml:trace>
  <inkml:trace contextRef="#ctx0" brushRef="#br1" timeOffset="52772.75">32798 6848 30 0,'3'19'15'0,"-3"12"-4"16,-3-24 17-16,-4 5-27 16,-11 4 1-16,-7 3 0 15,-6 3 1-15,-8 3-4 16,-4 6 1-16,5 4 1 15,2-1 0-15,5 4-7 16,6-4 1-16,4-15-7 16,0-6 1-16</inkml:trace>
  <inkml:trace contextRef="#ctx0" brushRef="#br1" timeOffset="52983.5">32600 6911 34 0,'4'50'17'0,"-4"-3"-15"0,0-31 27 31,3 9-28-31,1 6 1 0,-1-6-1 0,4 4 1 16,0 5-4-16,0-6 1 15,4-3-7-15,0-9 1 16,3-16-4-16,-7-3 0 15</inkml:trace>
  <inkml:trace contextRef="#ctx0" brushRef="#br1" timeOffset="53355.78">32942 6685 48 0,'15'10'24'0,"13"-10"-29"15,-18-4 47-15,8-2-41 16,7 0 0-16,-1 0 2 16,1 2 0-16,-4 4-4 15,-3 0 1-15,-8 4 1 16,-6 5 0-16,-8 4-1 15,-10 5 1-15,-7 1-1 0,0 3 0 16,0-6 0-16,3-4 0 31,4 29 2-31,14 0 0 16,7-13 0 0,7-3 1-16,11-6-3 0,7-3 0 15,6-7-15-15,-6-6 1 16,-14-6-3-16,-11 6 1 15</inkml:trace>
  <inkml:trace contextRef="#ctx0" brushRef="#br1" timeOffset="56958.09">27982 13709 28 0,'4'-9'14'0,"10"9"-4"0,-3 0 15 16,-4 0-23-16,3 0 0 16,-3 0 2-16,4-3 0 0,-4 3-3 15,0 0 0-15,0 3 3 16,0 6 1-16,0 4-1 15,-3 6 0-15,-4 3-1 16,0 3 1-16,0-3-3 16,-4 0 1-16,1 3-2 15,-1 3 1-15,4 0-1 16,0 0 1-16,0 1-5 16,0-11 1-16,0 1-12 15,0-3 0-15</inkml:trace>
  <inkml:trace contextRef="#ctx0" brushRef="#br1" timeOffset="57290.9">28056 14496 42 0,'7'38'21'0,"1"15"-12"0,-5-37 27 16,1-3-34-16,-1 9 1 16,-3 6-1-16,0 6 1 0,-3 1-5 15,-1 2 1 1,1-2-4-16,-1-7 0 0,0-12-10 15,8-13 1-15</inkml:trace>
  <inkml:trace contextRef="#ctx0" brushRef="#br1" timeOffset="58102.2">30117 13640 33 0,'0'13'16'0,"10"-10"-7"16,-10 3 18-16,0 4-25 16,-3 9 1-16,-1 12 1 15,-3 7 0-15,0 12-6 16,0 3 1-16,3 7 1 16,4-4 1-16,4-6-8 15,-4-6 1-15,11-13-6 16,3-9 0-16</inkml:trace>
  <inkml:trace contextRef="#ctx0" brushRef="#br1" timeOffset="58611.71">30007 14534 48 0,'7'13'24'0,"11"2"-28"0,-11-12 43 0,-3 1-38 15,3 2 1 1,3 0 0-16,8 0 1 16,3 7-4-16,7-7 1 0,-3 0 1 15,-4 1 1-15,0-1-1 16,-3 3 0-16,-8-2-2 16,-6 2 1-16,-8-3-1 15,-3 1 0-15,-3 2 0 16,-8 0 0-16,-3 1-1 15,-4 2 1-15,4 4 1 16,4 0 0-16,-1 3 0 16,4 6 1-16,3 3-1 15,4 3 1-15,4-3 0 16,3 4 0-16,3-7-1 16,1-6 1-16,13-4-1 0,8-5 1 15,3-7-5-15,-3-3 1 16,-4-13-12-1,-3-5 1-15</inkml:trace>
  <inkml:trace contextRef="#ctx0" brushRef="#br1" timeOffset="59957.45">25583 11934 37 0,'0'4'18'0,"8"2"-8"0,-5-9 19 16,4 3-26-16,0 0 1 0,0 0 0 15,4 0 1 1,-1 3-7-16,8-3 1 0,3 0 3 16,11 0 1-16,3-6-3 15,4-1 1-15,-4 1-9 16,-3 3 1-16,-4-13-7 16,-10 7 0-16</inkml:trace>
  <inkml:trace contextRef="#ctx0" brushRef="#br1" timeOffset="60835.99">24885 11869 33 0,'-7'12'16'0,"7"35"-5"15,0-34 16-15,0 2-24 16,0 1 0-16,0 6 2 16,0 6 1-16,0 7-7 15,0-4 0-15,-4 7 4 16,1 3 0-16,-1-1-4 16,1 1 0-16,-1-6-13 15,8-17 1-15</inkml:trace>
  <inkml:trace contextRef="#ctx0" brushRef="#br1" timeOffset="62050.87">25774 8955 53 0,'21'10'26'0,"4"-1"-25"16,-15-6 41-16,8 4-41 15,7-4 1-15,14 0-1 16,13-6 1-16,-2 0-4 16,-8-4 1-16,-7 4-8 15,-3-3 0-15,-14 0-7 0,-1 3 0 16</inkml:trace>
  <inkml:trace contextRef="#ctx0" brushRef="#br1" timeOffset="62531.01">25090 8598 45 0,'0'13'22'0,"0"5"-19"16,0-8 34-16,0-7-36 15,0 3 1-15,0 4 1 16,3 5 0-16,-3-2-4 0,4 9 0 31,-1 6 2-31,1 0 1 16,-1-9-2-16,4 0 1 15,4-10-4-15,3-3 0 16,7-6-7-16,4-6 0 16,0-9-5-16,3-7 1 15</inkml:trace>
  <inkml:trace contextRef="#ctx0" brushRef="#br1" timeOffset="62726.4">25389 8488 35 0,'4'35'17'0,"-15"-13"-11"0,8-10 27 0,-4 7-29 0,-4 6 1 0,-6 10 1 15,-8 9 0-15,-3 6-9 16,-4 9 1-16,-3 7 5 16,6 13 0-16,8 2-7 15,4 4 1-15,2-13-11 16,8-19 1-16</inkml:trace>
  <inkml:trace contextRef="#ctx0" brushRef="#br1" timeOffset="63926.47">28148 12596 31 0,'0'-3'15'0,"-3"-28"-8"0,3 21 13 15,-4 1-20-15,1-1 1 0,-1 1 0 16,1 0 0-16,-1 5-1 15,0-5 1-15,1 9 0 16,-1 3 0-16,1 7 0 16,-1-1 1-16,-3 4-2 15,0-1 1-15,0 4-1 16,0-1 1-16,4 7-1 16,-1 0 1-16,4-3 0 15,7 0 0-15,4-6 0 16,3-1 1-16,3-3 1 15,5-5 1-15,-1-1-1 16,0-10 1-16,-3-2-1 16,-1-3 0-16,-6-4-1 15,-4 0 1-15,0-3-3 16,-7-3 1-16,-4 0-1 16,1 0 0-16,-8 7 0 0,1 2 0 15,-4 7 0-15,-4 9 1 16,0 3-2-16,1 4 1 15,3 2-1-15,-1 1 0 16,5 3-1-16,3 6 1 16,0-4-1-16,3 7 1 15,8-6-1-15,6 0 1 16,4-6 1-16,8-4 0 16,2-6 1-16,1-6 0 15,-4-6 0-15,0-10 1 16,-3 3 0-16,-4-3 0 0,-3-3-1 15,-1-6 1-15,-6 3-1 16,-4 0 0-16,-7 0-1 16,0 3 1-16,-11 13-1 15,-3 5 1-15,-4 11-1 16,4 5 1-16,-4 10-1 16,4 3 1-16,0 0-1 15,3 7 1-15,8-1-1 16,3 0 1-16,7-2-1 15,10-4 1-15,11-6-1 16,11-10 0-16,3-9-1 16,-3-3 1-16,-4-16-11 15,-3-9 1-15,-18-4-6 16,7-2 0-16</inkml:trace>
  <inkml:trace contextRef="#ctx0" brushRef="#br1" timeOffset="65276.97">30734 9780 29 0,'-4'-9'14'15,"15"6"-1"-15,-11 3 16 0,0 0-26 16,0-7 0-16,0-2 2 15,0-4 1-15,0-2-7 16,-3-1 1-16,3 4 4 16,0-1 0-16,-4 4-2 15,-3-1 1-15,-4 4-2 16,1 3 0-16,-1 3 0 16,-3 6 0-16,4 0-1 15,2 4 0-15,1 2 0 16,4 4 1-16,6 3 0 0,8-4 0 15,3 1 0-15,4 0 1 16,3-4-1-16,-3-2 1 16,-1-7-1-16,1-3 1 15,-1-6-1-15,1-4 1 16,-4-2-1-16,0-7 0 16,-3-3-1-16,-1-3 1 15,-6 6-1-15,-8 3 0 16,-3 1 0-16,-3 2 0 15,-4 4 0-15,-7 2 0 16,-4 4 0-16,0 0 1 0,0 3-1 16,1 3 0-16,6 10-1 15,4 2 1-15,0 4-1 16,3 3 1-16,4-3-1 16,4 3 1-16,6-3 0 15,8-4 0-15,10 1-1 16,7-10 1-16,0-2 0 15,-3-11 0-15,-4-2-1 16,-3-4 1-16,-4-5-1 16,-3-1 1-16,-4-3-1 15,-7 9 1-15,-4-2 0 16,1 2 0-16,-4 0 0 16,0 4 0-16,-4 3 0 15,-3 0 0-15,0 2 0 16,-4 1 0-16,4 0-1 15,-4 6 1-15,4 4-1 16,0 5 1-16,4 1-1 0,-1 5 0 16,4 4 0-16,3 0 1 15,4 0-1-15,4-3 1 16,3-6 0-16,7-4 0 16,7-6 0-16,7-6 0 15,1-10 0-15,-1-2 1 16,-7-4-1-16,-3 3 1 15,-8 4-1-15,-6-7 1 0,-8 3-3 16,-3 7 0-16,0-1-14 16,-10-5 1-16</inkml:trace>
  <inkml:trace contextRef="#ctx0" brushRef="#br2" timeOffset="69991.48">28265 12518 24 0,'14'6'12'0,"17"-6"3"0,-24 3 12 16,4 0-22-16,0-3 0 15,-4 3 4-15,0 1 0 0,0-4-11 16,-7 0 0-16,0 0 7 15,0 0 0-15,-4-4-3 16,-6-5 1-16,-4 0-3 16,-8-7 1-16,-2 3-2 15,-4 1 1-15,-1 2 0 16,-2 4 0-16,-1 3 0 16,4 9 0-16,-4 1 0 15,-3 5 0-15,6 4-1 16,5 9 1-16,2-3-1 15,8 3 1-15,11-3-1 16,10 3 1-16,3-3 0 16,8 0 0-16,10-3 0 15,8-1 0-15,-1-11 0 16,4-7 0-16,-1-13 0 16,-6-6 1-16,-4-6-1 0,-3-3 0 15,-4-6 0-15,-3-4 1 16,-4 10-1-16,-7-4 1 15,-7 4-1-15,-3 6 1 16,-8 3-1-16,-3 7 0 16,-7 2 0-16,-4 4 1 15,0 6-1-15,1 6 1 16,-5 1-1-16,5 5 1 16,3 7-1-16,3 6 0 15,4 3 0-15,3 4 0 16,4-4 0-16,11 6 1 15,6-5-2-15,15-7 1 0,7-10 1 16,3-6 0-16,-3-6 0 16,-4-6 0-16,-7-6-1 15,-7-1 0-15,-7 1 1 16,-3-7 0-16,-4-3-1 16,-4-3 0-16,-3 0-4 15,-3 0 1-15,-1 6-13 16,4 6 1-16,0 1-1 15,3 8 1-15</inkml:trace>
  <inkml:trace contextRef="#ctx0" brushRef="#br2" timeOffset="71011.52">28113 12505 25 0,'-7'10'12'0,"7"-7"-3"0,0-3 18 16,3 0-26-16,4 0 1 15,0-3 2-15,4-7 1 0,0 4-4 16,3 0 0 0,0-4 4-16,0 1 0 0,4-4 0 15,3 7 0-15,0-7-2 16,0 1 1-16,0-4-2 16,0-3 0-16,1 1 0 15,-5-4 0-15,4 0-1 16,4 0 1-16,0 0-1 15,3 0 1-15,4-3-1 63,-8-3 1-63,5-4-2 0,-1 1 1 0,0 3-1 0,0-1 0 0,4 4 0 16,0 0 1-16,0 3 0 0,-1-6 0 0,1 0-1 15,0 0 1-15,-4 6-1 16,-3-3 0-16,-4-1 0 0,0-2 1 15,0 3-1 1,4 0 0-16,3 0 0 0,-3 0 0 16,0 3 0-16,-1 0 0 15,1-3 0-15,0-3 0 16,-1-4-1-16,1 1 1 16,0 6 0-16,-1 0 1 15,1 0-1-15,0 0 1 16,3 3-1-16,4-3 1 15,0-4-2-15,-4 7 1 16,0-3 0-16,-7-3 0 16,-3-3-1-16,3-1 0 0,4 1 0 15,-1 3 1-15,-2 3 0 16,2-3 1-16,1-4-1 16,0 1 0-16,3-1 0 15,-3 4 0-15,-1-3 0 16,1 3 0-16,0-1 0 15,-1 1 0-15,1 3 0 16,3-3 0-16,0 3 0 16,1 3 0-16,2 0 0 15,-2-6 0-15,-5-1 0 16,1-5 0-16,-4-1 0 16,0 10 0-16,4-6 0 15,-4-3 0-15,7-1 0 16,1 1 0-16,2 2 0 15,-2 1 0-15,2 3 0 16,1-1 1-16,0 1-1 0,0-3 0 16,3-1-1-16,0 4 1 15,-3-6-1-15,0-4 1 16,-1-3-1-16,-6 4 1 16,-4 8 0-16,-3 1 0 15,0 0 0-15,-4 6 1 16,-4 6-4-16,1 7 1 15,-4 0-13-15,0-4 0 16,-4 1-2-16,5-1 1 16</inkml:trace>
  <inkml:trace contextRef="#ctx0" brushRef="#br2" timeOffset="72047.84">30794 9664 43 0,'14'-22'21'0,"-3"0"-23"0,-11 22 37 16,0 0-35-16,0 0 1 16,0-6 0-16,-4 0 1 15,-3-1-2-15,-3 1 0 16,-5-3 1-16,-2-1 0 15,-4 1 0-15,-1 0 1 16,-2 2-1-16,10 7 0 16,0 7 0-16,-1 5 1 0,1 1-1 15,4 5 0-15,-4 4-1 16,3 0 1-16,0 0-1 16,4 0 1-16,4-3-1 15,3-3 1-15,3-1-1 16,4-2 1-16,11-4 1 15,7 1 0-15,10-4 0 16,7-3 1-16,1-6-1 16,-4-3 1-16,-4-4 0 15,-3-5 0-15,-11-1-2 16,-4-9 1-16,-10 6-1 16,-10-6 0-16,-8-6-1 15,-10-1 0-15,-4 4 0 16,-6 3 0-16,-8 6 0 15,7 13 1-15,0 9-1 16,1 19 0-16,-1-3-1 16,0 3 0-16,4 6-2 0,3 3 1 15,8 4-1-15,6-4 1 16,7 1-1-16,12-7 1 16,6 0 1-16,0 0 1 15,14-6 1-15,14-10 0 16,1-6 0-16,-1-6 0 15,-3-6 0-15,-7-7 0 16,-4-3-1-16,-7-6 1 16,-7-3-1-16,-7 3 0 0,-7 0-1 15,-7-4 1-15,-4 1 0 16,-10 3 0 0,-3 6 0-16,-5 7 0 0,1 5 0 15,3 14 1-15,1-1 0 16,3 3 0-16,-1 10-1 15,5 3 0-15,3 0 0 16,3 3 0-16,4 0-1 16,7 0 1-16,0-3-1 15,4-3 1-15,6 0 0 16,8-13 0-16,14-6 1 16,3-6 1-16,0-3 0 15,-3-7 0-15,-7-6 0 16,-8-3 0-16,-3 0 0 15,-10 3 0-15,-4-3-2 16,-7-3 1-16,0-1-1 16,-7 4 0-16,-8 10-3 0,1 5 0 15,-3 10-15-15,-5 3 0 16</inkml:trace>
  <inkml:trace contextRef="#ctx0" brushRef="#br2" timeOffset="73502.88">24874 17225 33 0,'4'9'16'16,"-4"13"-6"-16,0-16 16 0,3 0-24 15,1 1 0-15,3 5 4 16,0-5 0-16,4-1-7 15,6 3 0-15,8 1 5 16,0 2 1-16,3 1-2 16,0-1 0-16,11 1-1 15,10-4 0-15,4 1-2 16,7-10 1-16,4-13-1 16,-4-12 0-16,-7-3-1 15,-4-4 0-15,-10-8 0 16,-7 2 1-16,-8-3-1 15,-6 4 1-15,-4-1 0 16,-3 0 0-16,-8 1 0 16,-6 5 0-16,-12 4 0 0,-13 12 0 15,-11 1 0-15,-6-1 0 16,-15 0 0-16,-4 4 0 16,8 6-1-16,-1-1 1 15,-6 7 0-15,-8-3 0 16,4 6 0-16,0 4 0 15,-3 8-1-15,3 1 1 16,7 6-1-16,10 3 1 16,4 10-1-16,7 2 1 15,8 4 0-15,6 9 0 16,7 7-1-16,11-1 1 16,4 13 0-16,10-9 1 0,14-4-1 15,11-3 1-15,3-3-1 16,7-6 0-16,8-6 0 15,6-13 0-15,4-9 0 47,-7-13 0-47,18-6-1 0,10-7 0 16,3-5 1-16,8-4 1 0,-4-12-2 0,-10 2 1 0,3 1-1 16,-7-3 1-16,-10-7-1 15,-8-3 1-15,-6 1-1 16,-5-4 1-16,-6-7-5 15,-7 4 0-15,-7 4-8 16,-8 2 0-16</inkml:trace>
  <inkml:trace contextRef="#ctx0" brushRef="#br2" timeOffset="74630.69">25643 17130 34 0,'4'19'17'15,"-8"-31"-18"-15,4 12 22 0,4-7-21 16,3-2 0-16,0 3 2 15,4 0 0-15,3-4-1 16,0-6 0-16,7-5 2 16,4-5 1-16,-1-2-1 15,5-3 0-15,-5 6-1 16,1 0 0-16,0 0-1 16,-4-1 0-16,-3 5-1 0,-4 2 0 15,-4 3 0-15,1 7 0 16,-1 2 0-16,-10 7 1 15,0 0-2-15,0 4 1 16,-7 2-1-16,7 0 0 16,0 0 0-16,0 1 0 15,0-1-1-15,7 0 1 16,0 0 0-16,4-2 1 16,3-1 0-16,4 6 0 15,3 4 0-15,4-1 1 0,3 7-1 16,0 0 0-16,4-4 0 15,-7 1 0-15,-4-3 0 16,-4 2 0-16,-3-5-1 16,-10-1 0-16,-4 4 1 15,-4-1 1-15,-3-2 0 16,-7-1 0-16,-14-3 0 16,-11-2 1-16,-14-1 0 15,-10-6 1-15,-11-4-2 16,7 1 1-16,-4-3-7 15,1 2 0-15,3-2-8 16,17 12 1-16</inkml:trace>
  <inkml:trace contextRef="#ctx0" brushRef="#br2" timeOffset="78570.37">27979 12320 16 0,'-11'13'8'0,"8"-4"-2"0,-1-6 8 16,-6-3-12-16,3 0 1 16,-1 0 1-16,-2-3 1 15,-4 0-7-15,3 0 1 16,1 0 5-16,-4 0 0 16,-1-1-2-16,-2 1 0 15,-1-3-1-15,-3 0 1 16,-4-1-1-16,1 4 0 15,-5 0-1-15,-2 0 0 0,-1 3 0 16,-3 0 1-16,3 3-1 16,-7 3 1-16,-3 1-1 15,3 2 0-15,0 1 0 16,7 2 1-16,1-2-1 16,-5-1 0-16,-3-3 0 15,-3 0 0-15,-4 1 0 16,0-1 0-16,1 3 0 15,-8-2 0-15,0 2 0 16,0-3 0-16,0 1 0 16,7-4 1-16,-3 3-1 15,-4-9 1-15,-4 3 0 16,-3 3 0-16,-3 0-1 16,-1-3 0-16,-6 6 1 15,10 1 0-15,0 2 0 16,-4-3 0-16,-3 1 0 15,4-1 0-15,-1-3 0 0,-3 0 0 16,0-3 0 31,7 0 0-47,0 3 0 0,-3 1 0 0,-4-1-1 0,0 3 1 16,3-3-1-16,-10-3 0 0,7 3 0 0,0-6 0 15,11 0 0-15,-1-3 1 16,-3-1-1-16,-3 4 0 15,-4 0 0-15,3 3 1 16,-6-3-1-16,-1 3 1 16,8-3-1-16,6 3 0 15,1-3 0-15,-1-4 1 0,1 1-1 16,3 0 0-16,-4 3 0 16,8 0 0-16,3 3 0 15,0 3 0-15,0-3 0 16,1 6 0-16,2-3 0 15,4 3 1-15,4 1-1 16,0-1 1-16,3 0-1 16,-3 1 0-16,3-1 0 15,-3 3 0-15,3 1 0 16,4-1 0-16,0 0 0 16,-1 4 0-16,1-7 0 15,4 0 0-15,6-2 0 16,0-1 0-16,4 3 0 15,0 0 0-15,0 1 0 16,3-1 1-16,1 0-1 16,-1 0 0-16,1-2 0 0,3-1 0 15,3-3 0-15,-3 3 0 16,3-3 0-16,1 0 0 16,-1 3 0-16,4 0 0 15,0 0 0-15,7 3 1 16,-3 4-1-16,-1-1 1 15,1 1-1-15,0 2 1 16,-1-2-1-16,1 2 0 16,-1-2 0-16,4 2 0 15,0-2 0-15,0-1 1 0,4 0-1 16,3 4 0-16,4-1 0 16,3 4 1-16,0 3-1 15,4 3 0-15,3-3 0 16,0-4 0-16,0 1 0 15,1-3 0-15,-1-4 0 16,-7-3 0-16,11-3 0 16,3 1 1-16,4 2-1 15,-4 0 0-15,4 0 0 16,0 1 1-16,3-4-1 16,0 0 0-16,4 0 0 15,0 3 0-15,0 1 0 16,-4 2 0-16,8 4 0 15,-5 2 0-15,8 4 0 16,0 3 1-16,4 0-1 16,3 3 0-16,3-6 0 0,1 6 0 15,-8-9-1-15,8-4 1 16,3 1 0-16,-4-4 0 16,1 1 0-16,-1 2 0 15,1 1 0-15,-1-4 0 16,-3 4 0-16,0-4 0 15,0 4 0-15,4-4 0 16,-1 0 0-16,8-2 0 16,3-1-1-16,0-3 1 15,-4-3 0-15,-3 6 1 0,8-3-1 16,-5 4 0-16,1-4 0 16,3 0 0-16,3 0 0 15,4 0 0-15,-14-3-1 16,8-3 1-16,-1-3 0 15,0 3 1-15,3 0-1 16,4-1 1-16,1-5 0 63,-15 3 0-63,3-7 0 0,8 1 0 0,-1-1 0 15,1-6 1-15,0 0-2 0,-1-2 1 0,-6-1 0 0,-4 0 1 0,3-3-2 16,-3-7 1-16,-3 1-1 15,-1 12 0-15,1-3 1 16,-4-3 0-16,-4-3-1 16,-3-4 1-16,-7 1-1 0,-7 3 1 15,-7-7-5-15,-4 4 1 16,-10 0-13-16,-4-4 1 16</inkml:trace>
  <inkml:trace contextRef="#ctx0" brushRef="#br2" timeOffset="81180.85">30491 9304 10 0,'-7'15'5'0,"-1"-15"3"0,5-3 5 0,-1 3-12 15,-3-3 1-15,0-3 0 16,-3-1 1-16,-1-2-4 16,-3 0 1-16,-4 5 1 15,-3 1 1-15,-3 3-2 16,-5 0 1-16,-2 0-1 15,-1 0 1-15,-3 0-1 16,-1 0 0-16,1-3 0 47,7 3 0-47,-15 0 0 0,-6 0 0 47,-4 3 0-47,-3 0 0 0,-4 1 0 0,-4-1 0 0,1-3 1 0,6 0 0 15,1 3 0-15,-8-3 1 0,-3 0-1 0,-7-3 1 0,0-4 0 0,-7 1 1 16,3 6-2-16,-3 0 0 16,-7 0 0-16,-7 0 1 15,-4 0-2-15,4-3 1 16,0-3 0-16,-8-4 0 16,-3 1 0-16,1-10 1 0,-5 0-1 15,4-3 1-15,-7 7 0 16,-6-4 0-16,-8 0-2 15,10 7 1-15,-6 5-1 16,-4-2 1-16,-4 6-1 16,11-4 0-16,-7 4 0 15,-7 3 1-15,4 0 0 16,3 0 0-16,-4 3-1 16,-7-3 1-16,4 4 0 15,4-1 0-15,-4 6-1 16,0 1 0-16,0-1 1 15,3-6 0-15,4 3-1 16,0 4 1-16,0-4 0 16,-3-3 1-16,3 7-1 15,0-1 0-15,3 0-1 0,-3-2 1 16,0-4-1 0,11 0 1-16,-1-3-1 0,1 3 0 15,-11-3 0-15,11 0 0 16,-1 0 0-16,-3 0 0 15,-3-3 0-15,-8-3 0 16,18 3 0-16,-3-1 0 16,-1 1 0-16,-6 0 0 15,7 0 0-15,6 3 0 16,-3 3 0-16,0 0 1 16,1 0-1-16,6 1 0 15,10 2 1-15,5 6 0 0,-8 7-1 16,11 6 1-16,7 0 0 15,-1 4 0 1,5-1-1-16,10-3 1 0,0 0-1 16,10 0 0-16,1 3 0 15,-1 0 0-15,1 1 0 16,3-4 0-16,4 3 0 16,6-12 1-16,5-7-1 15,2 4 0-15,5-1 0 16,2 1 1-16,8-4-1 15,7 1 0-15,7-4 0 16,7 0 1-16,7-3-1 16,4 0 0-16,3 4 0 15,10-4 1-15,1 3-1 16,7-3 0-16,3 0 0 16,4-3 0-16,3 0 0 0,4 0 0 15,7 3 0-15,4 4 0 16,2 2 0-16,5 1 0 15,7 2 0-15,-4-3 0 16,0 1-1-16,10-1 1 16,4 4-1-16,0 2 1 15,8 1 0-15,6 0 1 16,-7 3-1-16,7 6 0 16,4 0 0-16,7 3 0 15,3-6 0-15,-3-3 0 0,4 0-1 16,6 3 1-1,11-4 0-15,-7-2 0 0,3 3 0 16,1 3 0 93,10-3 0-46,-14-7 0-63,14 4 0 0,-4-4 0 0,15-2 0 62,-18-1 0 17,11-2 0 46,-1-1 1-110,8 0-2-15,-15-3 1 16,4 3 0-16,8 1 0 0,-1-4 0 15,-11-3 0-15,8 0-1 0,3 0 1 0,0 0 0 0,-10-6 0 0,6 6 0 0,1 0 0 16,-4 0 0-16,-7-7 0 0,3 4 0 0,1 3 0 0,-1-3 0 0,1-3 0 0,-4-4-1 0,-4 1 1 0,1 3 0 0,3-1 0 0,-11-2-1 0,1 0 1 16,-4-1 0-16,3 1 1 0,4-1-1 0,-11 1 0 0,1 0 0 0,-1-1 0 0,4 1 0 15,3-1 0-15,-10 1 0 0,-4-4 0 0,1 4 0 0,-1 0 0 0,4-4 0 0,-4 1 0 0,-14-1-1 0,4-3 1 16,3 4 0-16,1-4 0 0,-5 4 0 0,1-4 0 0,-7-3-1 0,3 3 1 0,0-2-1 0,0 2 1 0,-7 0 0 0,1 0 0 16,-1 1 0-16,-7-4 0 0,-11-3 0 0,1 3 1 0,3 4-1 0,-11 5 1 15,-6 1-2-15,-4-7 1 0,-4 0-6 0,-7-2 1 0,-3-4-8 0,-7 0 0 0</inkml:trace>
  <inkml:trace contextRef="#ctx0" brushRef="#br2" timeOffset="82677.89">21019 9611 12 0,'7'3'6'0,"3"6"2"15,-6-12 6-15,-1 3-9 16,1 3 0-16,-1 7 4 16,1-4 1-16,-1 3-12 15,1-5 1-15,3 2 7 16,0 6 0-16,0 1-3 16,4 3 1-16,-1 2-3 15,4 4 1-15,0 7-2 0,4 8 0 16,0 4 0-16,-1 3 1 15,-3 3-1-15,8 0 0 16,2-3 0-16,5 3 1 16,6 6-1-16,0 4 1 15,7 5-1-15,4 4 1 16,7 6-1-16,-3 4 0 16,-1-1 0-16,-3 0 1 15,0 0-1-15,3 10 1 16,8-7-1-16,-1 4 1 15,4 0 1-15,3-4 0 16,-3-3 0-16,0-3 0 16,0 10-1-16,-7-7 1 15,4 0-1 48,3 4 1-63,-4-1-2 0,4-3 0 0,4-6-1 15,3-6 1-15,3 0 1 0,-6 3 0 0,10-7-1 0,3 1 1 0,5-1-1 0,6 1 1 0,-4-4-1 16,-6-2 1-16,-11-1-2 16,-3 0 1-16,-5-6-3 15,-6-9 0-15,-7-3-11 16,-7-20 0-16</inkml:trace>
  <inkml:trace contextRef="#ctx0" brushRef="#br2" timeOffset="87765.31">2297 9028 55 0,'0'3'27'0,"7"-3"-18"0,-7 0 28 15,0 3-36-15,-11 3 0 16,0 4 0-16,-10 8 1 0,-14 7-3 15,3 7 1 1,-7 5 2-16,8 1 1 0,-1 9-1 16,4-9 0-16,7-1 0 15,-4-2 0-15,4-4-3 16,10-6 1-16,1-3-3 16,-1-3 1-16,11-3-1 15,0-4 1-15,11 1 0 16,6 2 0-16,15 1 2 15,7 3 1-15,0-3-1 16,-4-7 0-16,0 0 0 16,-3 1 0-16,-4 2 0 15,-14 7 0-15,0 6-1 16,-10 4 1-16,-8 8-1 16,-10 4 0-16,-7 6 0 15,-4-3 1-15,-13 0-1 16,-1-3 1-16,7-1-2 0,-7-2 1 15,0-4-5-15,1-5 1 16,-1-7-10-16,7-13 0 16</inkml:trace>
  <inkml:trace contextRef="#ctx0" brushRef="#br2" timeOffset="88594.74">2205 10069 12 0,'7'18'6'0,"-7"-2"13"15,0-13-10-15,3 4-7 0,5-1 1 16,-8 3 4-16,0-2 0 16,0-4-7-16,0 0 0 15,0 3 5-15,0 0 1 16,0 1 1-16,0-1 0 15,0-3-2-15,-8 0 1 16,8-3-1-16,8-6 1 16,2-10-2-16,4-15 1 0,11-7-3 15,0-18 1 1,10-13-2-16,7-10 0 0,-3-12-1 16,3 1 1-16,4-1-1 15,4 3 1-15,-1 9-1 16,-7 7 1-16,1 6-1 15,-5 10 0-15,1 9 0 16,-11 9 0-16,4 7-1 16,-11 6 0-16,-3 9-1 15,0 10 0-15,-8 9-1 16,1 10 1-16,-11 9 0 16,-7 9 0-16,3 10 1 15,-3 12 0-15,-10 7 0 16,2 5 0-16,5 1 0 15,-1 3 0-15,4 3 0 16,-3 0 1-16,3 1-1 0,3-17 1 16,-7-3-2-16,4-12 1 15,4-10-1-15,3-5 0 16,0-14-3 46,3-6 0-62,4-12-8 0,4-13 0 16</inkml:trace>
  <inkml:trace contextRef="#ctx0" brushRef="#br2" timeOffset="88833.43">2265 9623 63 0,'0'16'31'0,"7"3"-30"0,3-19 59 0,12-3-58 0,6-4 1 0,4-2-1 0,10-10 1 0,7-6-5 0,11-3 0 0,-3 3-6 15,-8 0 0-15,1 0-12 16,-12 6 0-16</inkml:trace>
  <inkml:trace contextRef="#ctx0" brushRef="#br2" timeOffset="89347.1">3309 9586 58 0,'0'25'29'0,"4"-25"-27"16,-4 0 42-16,7-3-41 15,3 3 1-15,11-10 0 16,15-5 0-16,10-4-6 0,-8-3 0 16,12-6-3-16,-4 6 0 15,-4 3-13-15,-10 0 0 16</inkml:trace>
  <inkml:trace contextRef="#ctx0" brushRef="#br2" timeOffset="89487.03">3348 9636 49 0,'-28'38'24'0,"17"-10"-11"0,11-19 32 0,0-3-42 0,11 1 1 0,-1-7-2 0,18-7 0 0,15-2-6 31,3-10 1-31,35 4-13 16,-21 15 0-16</inkml:trace>
  <inkml:trace contextRef="#ctx0" brushRef="#br2" timeOffset="91840.93">4046 10241 36 0,'0'16'18'0,"11"-4"-10"16,-11-9 18-16,7 1-24 15,4-1 1-15,-8 3 2 16,8 0 0-16,-1 1-6 15,4-1 0-15,8 3 3 16,-1 4 1-16,7 2-2 16,4 4 1-16,-1 0-2 15,5-3 1-15,6-4-1 0,-3-9 1 16,0-3 0-16,3-6 1 16,-10-6 0-16,3-4 0 15,0-9 0 16,1-10 1-31,-5-2-2 0,-9-13 0 0,-5-10 0 0,-6-18 0 16,-11-4 0-16,-11-9 1 16,-6-15 1-16,-12 2 0 15,-2-6 1-15,-1-3 1 16,-7 7-2-16,7-1 1 16,-7 1-1-16,8 8 1 15,-5 17-3-15,15 2 1 0,11 17-1 16,-1 2 1-1,22 7 0 1,6 6 1-16,4 9-2 16,8 4 0-16,-8 9-1 15,-7 6 0-15,4 12-5 16,-1 11 1-16,-6 8-8 16,-1 7 0-16,-10 3-10 15,0 6 1-15</inkml:trace>
  <inkml:trace contextRef="#ctx0" brushRef="#br3" timeOffset="102479.17">25513 10849 28 0,'0'-3'14'0,"21"-9"-3"0,-14 6 15 16,4 2-23-16,3-2 1 0,3 9 4 15,-2-3 0-15,2 0-9 16,1 0 0-16,10-3 6 15,4 0 1-15,3-3-3 16,4-7 1-16,3 4-2 16,11-1 0-16,7 1 0 15,4 6 0-15,-15-3-1 16,-7-1 0-16,-6 1 0 16,-12 3 0-16,-10 0-1 15,-3 0 0-15,-11 3-1 16,-14 0 1-16,-18 0 0 15,-10 3 0-15,-8 0-1 16,-6 0 0-16,-4 0 1 16,4 3 0-16,10 1-1 15,3-1 1-15,5-3 0 16,2 0 0-16,8 3 0 0,3 1 1 16,8-7-1-16,10 0 1 15,7 0-1-15,7-3 1 16,0-1 0-16,14 1 0 15,18 3 1-15,3 0 0 16,18 3 0-16,7 1 1 16,0 2-1-16,-7-3 0 15,-14-3-1-15,-11 0 0 16,-7 0-2-16,-6-3 0 16,-8 3-2-16,-7-6 1 0,-7 6-6 15,-11-7 0-15,-10 1-10 16,-7-6 0-16</inkml:trace>
  <inkml:trace contextRef="#ctx0" brushRef="#br3" timeOffset="103079.24">26910 10545 38 0,'3'-6'19'0,"-3"6"-11"0,-3 0 22 0,-4 3-27 16,-7 7 1-16,-4 2 2 15,-7 7 0-15,4 3-7 16,-3 3 0-16,-8 0 4 15,-3 16 1-15,-8 6-2 16,1 9 1-16,3 10-2 16,0-9 0-16,7-4-2 15,8-3 0-15,3-12-4 16,7-13 0-16,6-13-9 16,5-9 1-16,6-15-3 15,5-13 1-15</inkml:trace>
  <inkml:trace contextRef="#ctx0" brushRef="#br3" timeOffset="103264.81">26536 10414 30 0,'3'18'15'0,"15"29"0"0,-14-34 24 16,3 3-33-16,0 6 0 15,0 3 1-15,3 6 0 16,1-3-10-16,0 1 0 0,-1-1 5 15,-3-3 1-15,0-3-18 16,-3-10 0-16</inkml:trace>
  <inkml:trace contextRef="#ctx0" brushRef="#br3" timeOffset="107390.38">21735 10712 16 0,'14'6'8'0,"7"9"-3"15,-14-18 8-15,-7 3-11 16,11 0 1-16,-1 0 1 16,4 3 1-16,4 1-5 15,0-1 0-15,-1 0 3 16,4 0 1-16,1 3-1 15,-5-3 0-15,4 1-1 16,0-1 1-16,1 0-1 16,2 0 1-16,5 3 0 15,-5 0 0-15,4 1 0 16,1-1 0-16,-1 3-1 16,0 4 0-16,0-4 0 15,1 1 0-15,-1-1-1 16,0-3 1-16,4 1-1 15,3 2 1-15,4 1 0 0,0-1 0 16,3 4-1-16,-3-1 0 16,3 4 0-16,0-4 0 15,4 4-1-15,-3 0 1 16,-1-1-1-16,-7 1 1 16,4-7 0-16,3 4 0 15,4-10 0-15,-3 3 0 16,2 1 0-16,-2-1 0 15,-1 0 0-15,4 4 0 0,3-4-1 16,-3 0 1 0,0 0-1-16,-7 1 1 0,0-1-1 15,3-3 1-15,4 0-2 16,3-3 1-16,-6 0 0 16,3 3 1-16,3-3-1 15,0 3 1-15,1-3-1 16,-1 0 1-16,0 4-1 15,-10-1 1-15,4 0-1 16,2 0 1-16,8 0-1 16,-7 0 0-16,0 0 0 15,3 4 1-15,4-1-1 16,0 0 0-16,4 1 0 16,-4-1 0-16,-11 0 0 15,7 0 0-15,4 4 0 16,0-1 0-16,-7-3-1 15,0 1 1-15,3-1 0 16,4-3 0-16,4 0 0 0,-1 0 1 16,-3 1-1-16,-7-4 0 15,7 3 0-15,0 0 0 16,0 0 0-16,0 0 0 16,0 0 0-16,6 0 0 15,5 4 0-15,-4-4 1 16,-7 0-1-16,7 0 0 15,0 0 0-15,0 3 0 16,-4-2-1-16,4-1 1 0,0 0 0 16,7 0 0-16,-3 0 0 15,-4-3 0-15,0 0 0 16,3 3 0-16,-3-3 0 16,4 0 0-16,3 0 0 15,7 3 1-15,3 0 0 16,-10-3 0-16,4 7 0 15,3-1 0-15,-3 0 0 47,3 7 0-47,0-4 0 0,7-2 0 0,-11-1-1 0,-3-3 0 0,4 0 0 16,0 0 1-16,3 0-1 16,3 0 1-16,4-3-2 15,-7 0 1-15,-10 0 0 16,3-3 1-16,4 3-2 15,-4 0 1-15,0-3-1 16,3 0 1-16,-3-3 0 0,0 0 0 16,-3-4-1-1,-11 4 1-15,3-4 0 0,1 7 0 16,-1 0 0-16,-7 0 0 16,1 3 0-16,-1-3 0 15,1 0 0-15,-1 3 0 16,0 0 0-16,1-3 1 15,-4-1-1-15,-8 1 1 16,1-3 0-16,0 0 0 16,3 3-1-16,4 0 1 15,-7-4-1-15,0 1 0 0,0 0 0 16,-4-4 1-16,0-2-2 16,4-1 1-16,0-2 0 15,0-1 1-15,-1 0-1 16,-2 1 0-16,-5 2 0 15,-6 4 1-15,3-4-1 16,1-3 1-16,-1 1-1 16,0-4 1-16,-3 0-1 15,3-3 0-15,-3-3 0 16,-1 3 1-16,-3 3-1 16,-3 0 0-16,0 1 0 15,-4-1 0-15,-4-3 0 16,-3 0 0-16,-3-3-1 15,-8 3 1-15,1 3 0 16,-4 0 0-16,-4-3 0 16,-3-3 0-16,0-6-1 15,0 3 1-15,-7 3 0 0,-4-1 1 16,7 4-1-16,1 4 0 16,-1-1 0-16,-3 0 0 15,-4 3 0-15,-3 1 0 16,-7-1 0-16,0-3 0 15,-1 0 0-15,-3 1 0 16,4-4 0-16,0 6 0 16,-7 0 0-16,-1 4 0 15,1-1 0-15,3 4 0 0,0-1 0 16,-3 1 0-16,-4 3 0 16,-3-4 0-16,-1 1 0 15,1-1 0-15,3 1-1 16,-3-4 1-16,-4-2 0 15,0 2 0-15,7 1 0 16,4 2 1-16,-4 1-1 16,-7 0 1-16,-4-1-1 15,1 4 0-15,0 3 0 16,3-4 0-16,-4 4 0 16,-3 3 0-16,11 0 0 15,3 0 0-15,-7 0 0 16,0 0 0-16,-3 0 0 15,-4 0 0-15,0 0 0 16,3-3 0-16,-6 0 0 16,-1 0 0-16,11 3 0 0,-3 0 0 15,0 3 0-15,-4 0 0 16,-4 0 0-16,1-3 0 16,3-3-1-16,-4 3 1 15,1 0 0-15,3 0 1 16,0 3-1-16,-4 0 0 15,-3-3 0-15,-3 0 0 16,3-3 0 31,-1 3 0-47,-2-3 0 0,6 6 0 16,4-6 0-16,-3 3 0 0,-1 0 0 0,-3 0 0 0,0 0 0 0,0 0 0 0,-7 3 0 15,11 0 0-15,3 1 0 16,-4-1 0-16,-3 0 0 15,-3 0 0-15,3 3 0 16,3-3 0-16,-3 4 0 16,-3-4 1-16,13 3-1 15,-3 0 0-15,0 1-1 16,-3-1 1-16,-1 0 0 16,4-3 0-16,-3 4 0 15,-1-1 0-15,-3-3 0 16,11 0 0-16,-1-3 0 15,-3 0 0 1,-31 0 1 0,-1 0 0-16,7 0 0 15,8 0 0-15,6 3-1 0,1 3 1 16,-1-2-1-16,0 2 1 16,-3 0-1-16,7 0 1 15,-3 1-1-15,-1-1 0 16,8 0 0-16,-1 1 0 15,1 2 0-15,-4 0 1 16,-4 1-1-16,8-1 0 16,-4 1-1-16,0-1 1 15,7 4 0-15,7-1 0 16,0 4 0-16,0 3 1 16,-4-7-1-16,4 4 0 0,1-4 0 15,2-2 0-15,4 2 0 16,8-5 0-16,-5 2 0 15,4 0 0-15,4 1 0 16,3 2 1-16,4 1-1 16,0-1 1-16,0 1-1 15,10 3 0-15,4-4 0 16,3 4 1-16,1-4-1 16,-1 1 0-16,1-4 0 15,-1 1 0-15,-3-4 0 16,3 0 0-16,1 1-1 15,-1-4 1-15,4 0 0 16,0 0 0-16,0 0-1 16,0 0 1-16,-4 0 0 15,4 1 1-15,0-1-1 16,-3 6 0-16,3-6 0 0,0-3 1 16,3 3-1-16,0 4 1 15,1 2-1-15,3 0 0 16,0 1-1-16,0-4 1 15,3-3-6-15,8-6 1 16,3-6-15-16,-3-10 0 16</inkml:trace>
  <inkml:trace contextRef="#ctx0" brushRef="#br3" timeOffset="120107.62">16806 17940 54 0,'-10'25'27'0,"-4"-13"-30"0,7-9 41 0,-4 10-37 0,-3 9 0 0,-4 3 0 0,1 3 0 0,-1 7-2 0,4-1 1 0,0 7-4 0,3-10 1 0,1-9-11 0,3-6 0 0,7-26-1 0,0-8 0 0</inkml:trace>
  <inkml:trace contextRef="#ctx0" brushRef="#br3" timeOffset="142586.51">28099 15393 7 0,'3'-3'3'0,"1"0"3"15,-4 3 4-15,0 0-7 16,0 0 0-16,3 3 3 16,1 0 0-16,-4-3-7 15,7 3 0-15,-4 1 5 0,5-1 1 16,-1 3-1-16,3-3 0 16,1-3-1-16,-1 0 1 15,1 3-1-15,-1-3 1 16,5 0-1-16,-1 3 0 15,-4-3 0-15,4 0 0 16,1 0-1-16,-1 0 0 16,0 0-1-16,0-3 1 15,0 3-1-15,0-3 0 16,0 3 0-16,0 0 0 16,-3 3-1-16,-4-3 1 15,4 0-1-15,-1 3 1 0,1 0 0 16,3-3 0-16,0 0-1 15,0 0 1-15,7 0 0 16,-3-3 1-16,-1 0-1 16,1 0 0-16,0 3 0 15,-1-3 0-15,-3 0 0 16,1 3 0-16,2-3-1 16,1-4 1-16,0 1-1 15,-1 3 1 63,4 0-1-78,-3-3 1 0,3 2-1 16,-3 4 1-16,-1 0-1 0,1 0 1 16,0 0-1-16,-1 0 1 0,1-6-1 0,0 6 1 15,-1 0-1-15,-3-3 0 0,0 3 0 0,1-3 1 0,-5 0-1 16,1 0 1-16,3 3-1 0,0-4 1 0,7 1-1 15,-7 6 1-15,4-3-1 0,3 4 0 16,0-4 0-16,0 3 0 16,1-6 0-16,-1 3 0 15,0 0 0-15,0 0 1 16,4 0-1-16,-1 0 1 16,1 0-1-16,0 0 0 15,0-4 0-15,-1 4 1 16,1-3-1-16,0-3 1 15,-1 3-1-15,1-3 1 0,-4 3-1 16,-3-4 0-16,3 4 0 16,4-3 0-16,-4 3 0 15,4 3 0-15,-4 0 0 16,3-3 0-16,-2 3 0 16,2 0 0-16,-3-4 0 15,-3 4 1-15,0 4-2 16,-4-4 1-16,0 3 0 15,0 0 0-15,-3 0 0 16,-1 0 0-16,1-3-1 16,-1 0 1-16,-3 0-2 15,0-3 1-15,1 3-4 16,-5-6 0-16,-3 6-9 16,0-10 1-16,4-8-3 15,3-1 1-15</inkml:trace>
  <inkml:trace contextRef="#ctx0" brushRef="#br3" timeOffset="143212.01">29556 15033 30 0,'0'3'15'0,"-7"9"-12"0,3-9 25 0,1 4-27 16,-1 2 1-16,1 1 1 16,-1-1 0-16,4 0-4 15,4 1 1-15,3-1 3 16,0 1 0-16,7-1-1 15,7 0 0-15,7 4 0 16,4-7 0-16,7 0-1 16,0-2 1-16,3 2-1 15,-3 3 0-15,-4 4-1 16,-7-7 0-16,-10 0-1 16,-4 1 0-16,-7 5-1 15,-3-2 1-15,-4 2-1 16,-4 4 1-16,-3 0 0 0,0-1 1 15,-4 4-1-15,-6 6 1 16,-5 6 0-16,-2-2 0 16,-1-1 0-16,4-6 0 15,-4-6-1-15,8-1 1 16,-5 1 0-16,5-10 0 16,3 0-1-16,0-2 1 15,-1-8-1-15,5-2 1 63,-1-6 0-63,4-7 0 0,4-3 0 15,-1-3 0-15,4-7 0 0,0-5 0 0,0 2 0 0,0 7 1 16,-3 0-1-16,-1 0 0 16,1 3 0-16,-1-4 0 0,4 7-4 0,4 0 0 15,3 0-8-15,0 7 1 0</inkml:trace>
  <inkml:trace contextRef="#ctx0" brushRef="#br3" timeOffset="145642.01">28924 15879 40 0,'0'10'20'0,"0"-7"-7"15,0-3 21-15,0 3-32 16,-3-3 1-16,-4 6 0 16,-4 4 0-16,-7 5-4 15,-10 7 0-15,-11 7 2 16,-3-1 1-16,3 6-3 15,-3 1 1-15,3-4-8 0,4-9 0 16,7-9-7 0,10-10 0-16</inkml:trace>
  <inkml:trace contextRef="#ctx0" brushRef="#br3" timeOffset="145854.75">28670 15716 40 0,'18'35'20'0,"17"40"-17"0,-24-50 29 0,6 19-29 15,5 6 0-15,6 10 0 16,4 2 1-16,-4-5-8 16,-7-7 1-16,-3-6-7 15,-8-13 0-15,1-6-4 16,-1-9 1-16</inkml:trace>
  <inkml:trace contextRef="#ctx0" brushRef="#br3" timeOffset="146725.47">29319 16074 56 0,'-7'22'28'0,"0"-16"-20"16,7-6 29-16,0 0-35 16,0 0 0-16,4-6 2 15,3-1 1-15,7-8-6 16,11 2 0-16,6 1 0 16,1 2 1-16,18 7-15 15,2 9 1-15,5 1-5 16,-4 8 1-16</inkml:trace>
  <inkml:trace contextRef="#ctx0" brushRef="#br3" timeOffset="146981.74">30018 16124 53 0,'-11'25'26'0,"-13"16"-35"0,17-32 48 16,-1 1-40-16,-2-1 1 15,3 0-8-15,0-2 0 16,7-4-2-16,3-13 1 0</inkml:trace>
  <inkml:trace contextRef="#ctx0" brushRef="#br3" timeOffset="147169.67">29919 15669 34 0,'0'25'17'0,"14"0"-14"15,-7-21 21-15,0-1-23 16,4 3 0-16,7-3-4 16,-4 6 1-16,0 4-7 15,3 3 0-15</inkml:trace>
  <inkml:trace contextRef="#ctx0" brushRef="#br3" timeOffset="147730.47">30134 16149 34 0,'7'19'17'0,"11"-22"-17"0,-11 0 25 16,0-1-26-16,4-2 1 16,-4 0 0-16,0 0 1 0,0-1-1 15,0 1 1-15,0 0 0 16,-4 3 0-16,1-4 0 15,0 7 1-15,3 3-2 16,-4 7 1-16,1 6-1 16,-1 6 0-16,1-1-1 15,-1-2 1-15,1 0 0 16,-1-3 0-16,4-1 0 16,0-2 0-16,0-7 0 15,4 7 0-15,3-7 0 16,4 0 1-16,3-2 0 15,11-11 0-15,3-12 1 16,4-12 1-16,0-13 0 16,-1-15 1-16,5-14-1 15,3 1 1-15,-8-12-1 16,-6-1 0-16,-4-9-2 16,-3 6 1-16,-4 7-1 0,-7 5 0 15,-3 14-2 1,-8 11 0-16,-3 20-1 0,-10 15 1 15,-4 20-1-15,-7 11 0 16,-4 20-1-16,4 15 1 16,0 19 1-16,-4 6 0 15,0 7 0-15,4 2 1 16,3-5-2-16,8-10 1 16,3-13-4-16,3-15 1 0,4-13-6 15,0-12 0-15,0-10-2 16,-3-15 0-16</inkml:trace>
  <inkml:trace contextRef="#ctx0" brushRef="#br3" timeOffset="147913.87">30233 15744 45 0,'7'16'22'0,"32"3"-26"0,-21-13 46 0,13 7-42 15,12 2 1-15,6 1-1 16,11 3 1-16,4 0-5 16,-5 3 0-16,-6-3-9 15,-7-4 0-15</inkml:trace>
  <inkml:trace contextRef="#ctx0" brushRef="#br3" timeOffset="148145.21">30914 16306 61 0,'7'12'30'0,"-3"-5"-44"0,-4-7 54 0,-4 0-44 16,-3-7 1-1</inkml:trace>
  <inkml:trace contextRef="#ctx0" brushRef="#br3" timeOffset="150537.81">31351 12505 19 0,'4'10'9'0,"-4"-1"0"15,0-9 9-15,0 0-16 16,0 0 0-16,0 0 2 0,0 0 0 16,0-6-5-16,0-1 0 15,3-8 4-15,-3-1 0 16,0 0-1-16,0-2 1 16,4-7-1-16,-1-13 0 15,-3 0 0-15,0-15 1 16,0-7-1-16,0-9 1 15,-3 4-1-15,-1-14 0 16,1-2 0-16,-1-13 0 16,-3-1-1-16,4-2 0 0,3 3 0 15,-4 0 0-15,1 3-1 16,-1-9 1-16,-3 6 0 16,4-3 0-16,-4 6-1 15,0 6 1-15,-1 7-1 16,-2 2 1-16,-4-2-1 15,0 9 1-15,0 6-4 16,-4 4 1-16,4 2-8 16,0 1 1-16,3 12-4 15,-3 3 0-15</inkml:trace>
  <inkml:trace contextRef="#ctx0" brushRef="#br3" timeOffset="151167.34">30921 10379 21 0,'0'19'10'0,"0"15"-1"0,0-34 11 15,0 0-17-15,4-3 1 0,3 0 1 16,0-6 1-16,3-4-7 16,1-2 0-16,6-4 4 15,1-3 1-15,0-3-2 16,-1-4 0-16,1 4-1 15,-4 0 0-15,-3 0-2 16,-1-3 1-16,-3-3-1 16,-3-1 1-16,-1 1 0 15,1 9 0-15,-4 6 0 16,3 1 0-16,-3 5-1 16,0 10 1-16,4 6-1 15,-1 4 1-15,1 2-1 16,0 1 0-16,-1-1-1 15,4 1 1-15,0-4 0 16,0 1 0-16,4 9 0 16,3 3 1-16,11 3 0 15,-1 0 0-15,5-3 1 0,-1 0 1 16,-7-7-1 0,-3-2 0-16,-11-1 0 0,-7 1 0 15,-11 0-2-15,-7-1 1 16,-10-3-1-16,0 1 1 15,-7 2-1-15,-8-2 0 16,-6-1-8-16,-7 4 0 16,3-1-1-16,-4 10 1 15</inkml:trace>
  <inkml:trace contextRef="#ctx0" brushRef="#br3" timeOffset="151696.84">32180 10903 30 0,'-3'12'15'0,"-11"10"-12"0,7-12 28 0,-7 9-30 15,-4 9 0-15,-7-6 0 16,-10 12 1-16,0 4-3 16,-4 3 1-16,-7 2 0 15,4 5 0-15,3-5-6 16,7-5 1-16,7-7-6 16,8-15 1-16</inkml:trace>
  <inkml:trace contextRef="#ctx0" brushRef="#br3" timeOffset="151905.03">31845 10796 30 0,'18'28'15'0,"3"16"-8"0,-14-34 23 15,-3 9-30 1,-1-4 0-16,1 26 0 0,-1-7 1 15,1 4-2-15,-1-7 0 16,4-2-8-16,0-7 1 16,4-13-2-16,0-6 0 15</inkml:trace>
  <inkml:trace contextRef="#ctx0" brushRef="#br3" timeOffset="152190.5">32089 11132 44 0,'7'12'22'0,"10"-9"-28"15,-10-3 44-15,4 0-36 16,7 0 1-16,-1-3-1 16,4 3 1-16,1 0-8 15,6 0 1-15,0 0-7 16,0-3 0-16,-3-3-2 0,-4 3 0 16</inkml:trace>
  <inkml:trace contextRef="#ctx0" brushRef="#br3" timeOffset="152437.28">32505 11213 40 0,'3'44'20'16,"-3"-22"-27"-16,-3-13 38 0,-1 7-31 16,-3 6 0-16,0-3-2 15,0-3 0-15,0-4-8 16,0-9 1-16</inkml:trace>
  <inkml:trace contextRef="#ctx0" brushRef="#br3" timeOffset="152609.54">32516 10944 19 0,'21'43'9'0,"7"-2"-6"0,-21-35 3 15,4 1-9 1,3-1 1-16,0-3-7 0,3-3 1 15</inkml:trace>
  <inkml:trace contextRef="#ctx0" brushRef="#br3" timeOffset="152879.37">32688 11332 22 0,'7'29'11'0,"1"-29"-13"0,-8 0 19 0,7-4-18 16,0-5 0-16,0 3-1 16,0-7 1-16,0 4 0 15,0-1 1-15,0 1-3 16,3 0 1-16,-2-1-1 16,2 1 1-16,-3-1 0 15,0 4 0-15,0 3 0 16,0 3 1-16,0 3-1 15,-3 0 1-15,3 7-2 16,-3 5 1-16</inkml:trace>
  <inkml:trace contextRef="#ctx0" brushRef="#br3" timeOffset="153194.79">32833 11436 8 0,'7'6'4'0,"14"-18"-2"0,-10 5 5 31,6-5-3-31,12-7 0 0,2-6 3 15,15 0 0-15,0-16-9 0,0-3 1 16,-4-15 5-16,-6-10 1 16,-5-7-2-16,-2 4 0 15,-8-3-2-15,-4-3 1 16,-6 9-1-16,-4 0 1 16,-7 12 0-16,-3 7 0 15,-5 15 1-15,-2 13 0 0,-4 16-1 16,-4 12 1-16,-3 16-1 15,0 16 0-15,-4 19-1 16,4 18 0-16,3 19-1 16,4 6 1-16,7-15-2 15,4-4 1-15,3-21-5 16,0-16 0-16,3-19-5 16,-3-9 0-16</inkml:trace>
  <inkml:trace contextRef="#ctx0" brushRef="#br3" timeOffset="153396.67">32822 10994 34 0,'15'34'17'0,"23"-2"-15"16,-20-29 27-16,10 0-27 0,15-6 0 15,17 0-1-15,3-4 1 16,-3-2-5-16,-14-1 1 15,-11 10-4-15,-7 0 0 16,-10 0-5-16,-18 0 0 16</inkml:trace>
  <inkml:trace contextRef="#ctx0" brushRef="#br3" timeOffset="153736.06">31704 11577 45 0,'4'41'22'0,"-1"-26"-22"16,4-11 42-16,4 2-39 15,-4-3 0-15,21 3 1 16,7 1 1-16,18-1-6 16,21-3 0-16,15 0 4 15,16-6 0-15,29 0-2 16,-3-3 0-16,17 2-2 16,-3 1 0-16,-15 3-5 15,-27-3 1-15,-22 3-10 0,-32 0 1 16,-28 3-2-16,-10 4 0 15</inkml:trace>
  <inkml:trace contextRef="#ctx0" brushRef="#br3" timeOffset="154156.14">31948 11985 24 0,'-18'6'12'0,"7"-6"1"15,11 0 18-15,0 0-26 16,0 0 0-16,7-3 2 16,8 3 1-16,16 0-9 15,12 3 0-15,10 3 6 16,28-6 1-16,17 3-4 0,19 0 1 15,-1-3-3-15,4-6 1 16,-17 3-6-16,-22-3 0 16,-21 3-11-16,-18-7 1 15</inkml:trace>
  <inkml:trace contextRef="#ctx0" brushRef="#br3" timeOffset="154995.7">28674 16444 24 0,'-7'15'12'0,"3"-11"1"16,4-4 13-16,0 3-23 0,4 0 1 15,3 0 1-15,3 0 1 16,12-3-6-16,9 0 1 16,12 0 4-16,10-3 0 15,24 0-2-15,33 0 1 16,13-4-2-16,29-2 0 16,17-7-4-16,-17-2 0 15,-8 2-3-15,-17-6 0 16,-14 9-5-16,-25 1 1 0,-17 2-6 15,-22 1 1 1</inkml:trace>
  <inkml:trace contextRef="#ctx0" brushRef="#br3" timeOffset="155281.81">28646 16676 43 0,'3'15'21'16,"46"-11"-19"-16,-24-4 39 0,18 3-40 15,6 3 1-15,25 7 0 16,35 2 1-16,8-2-4 0,13 2 0 15,1-2-1 32,-15-4 1-31,-24-2-10-16,-21-4 0 0,-26-6-3 0,-13 0 0 0</inkml:trace>
  <inkml:trace contextRef="#ctx0" brushRef="#br3" timeOffset="160881.76">26427 10727 30 0,'0'0'15'0,"0"13"-5"15,0-13 15-15,0-7-23 16,0 7 1-16,0 0-1 16,0 0 1-16,7 0-4 15,0 4 0-15,3-8 2 16,8 8 0-16,0-8-5 15,3 8 1-15,3-8-9 16,5 1 1-16</inkml:trace>
  <inkml:trace contextRef="#ctx0" brushRef="#br3" timeOffset="161105.49">26797 10718 24 0,'4'9'12'0,"6"1"-6"0,-3-10 12 15,-3 3-16-15,-1-3 0 16,4 0 0-16,0 0 0 16,0 0-3-16,0-3 0 15,4 6-1-15,0-3 1 16,-1-3-8-16,1-4 1 0</inkml:trace>
  <inkml:trace contextRef="#ctx0" brushRef="#br3" timeOffset="161316.34">27132 10730 27 0,'4'13'13'0,"-1"-16"-8"0,-3 3 19 0,4-3-24 16,-4 3 0-16,3-4-1 15,4 4 1-15,4 0-9 16,3 0 1-16,0-6 0 16,-3-6 0-16</inkml:trace>
  <inkml:trace contextRef="#ctx0" brushRef="#br3" timeOffset="161527.13">27418 10733 29 0,'7'0'14'0,"4"0"-19"0,-11 0 28 16,7-3-24-16,0 3 1 15,3 0 0-15,-3 3 1 0,0 1-4 16,0-4 0-16,0-4-5 16,1 1 1-16</inkml:trace>
  <inkml:trace contextRef="#ctx0" brushRef="#br3" timeOffset="161737.37">27742 10737 24 0,'8'3'12'0,"2"0"-12"16,-6-6 17-16,-4 3-17 16,7 0 1-16,-4-3 0 15,4 3 0-15,0 0-3 16,0 0 0-16,0 0-5 15,0-4 1-15</inkml:trace>
  <inkml:trace contextRef="#ctx0" brushRef="#br3" timeOffset="161932.47">27979 10740 22 0,'7'3'11'0,"3"3"-8"0,-6-6 16 16,3 0-19-16,0 0 0 16,0-3 0-16,0 0 0 0,0-3-1 15,0 2 1-15,4 4-7 16,-1 0 1-16</inkml:trace>
  <inkml:trace contextRef="#ctx0" brushRef="#br3" timeOffset="162130.17">28310 10724 19 0,'15'3'9'0,"-5"3"-6"16,-6-2 10-16,-1-1-11 16,1 0 0-16,-1 0 0 15,1 0 0-15,-1 0-3 16,1 0 0-16,-4-3 2 15,7-3 0-15,-4 0-8 16,4-3 1-16</inkml:trace>
  <inkml:trace contextRef="#ctx0" brushRef="#br3" timeOffset="162353.37">28550 10765 19 0,'7'6'9'0,"11"-6"-9"0,-14 3 11 15,-1 0-11-15,4-3 0 16,0-3 0-16,0 3 1 16,-3-3-1-16,3 0 0 0,0 6-4 15,0-3 1-15,0-3-2 16,4-3 0-16</inkml:trace>
  <inkml:trace contextRef="#ctx0" brushRef="#br3" timeOffset="162550.66">28861 10743 23 0,'10'9'11'0,"1"-12"-14"16,-8 6 23-16,1 0-20 15,-4-3 0-15,4 0-1 16,-1 4 1-16,1 2 0 0,-4 0 0 16,3 0-6-16,1 1 1 15,-1-4-1-15,-3-3 0 16</inkml:trace>
  <inkml:trace contextRef="#ctx0" brushRef="#br3" timeOffset="162772.44">29058 10774 24 0,'14'19'12'0,"-7"-22"-15"0,1 0 23 16,-5 3-21-16,4-3 1 0,-7 3-1 15,4 0 1-15,-4 0-6 16,7 0 0-16,0 0-1 16,0-7 1-16</inkml:trace>
  <inkml:trace contextRef="#ctx0" brushRef="#br3" timeOffset="163062.12">29351 10828 25 0,'7'9'12'0,"7"-6"-5"0,-7-3 24 16,0 3-26-16,0 0 1 15,1 4 2-15,-1-1 0 32,-4 0-12-32,1-3 1 15,-4 0 4-15,0-3 1 0,0-3-14 16,-4-6 0-16</inkml:trace>
  <inkml:trace contextRef="#ctx0" brushRef="#br3" timeOffset="163824.64">29475 11408 9 0,'-4'9'4'0,"8"-9"5"0,-4 0-12 16,0 3 3-16,0 0 1 15,0 0-1-15,0 1 1 16,0 2-4-16,0 0 1 16,0-3 0-16,-4-3 0 0</inkml:trace>
  <inkml:trace contextRef="#ctx0" brushRef="#br3" timeOffset="164035.01">29478 11690 25 0,'0'31'12'0,"4"-9"-17"0,-1-16 28 0,-3 1-24 16,0 2 1-16,0 1-1 15,0-1 1-15,-3 0-1 16,-1 1 0-16,1-4-4 16,-1 0 0-16,1 1-2 15,-8-7 1-15</inkml:trace>
  <inkml:trace contextRef="#ctx0" brushRef="#br3" timeOffset="164219.65">29422 12025 11 0,'3'19'5'0,"1"0"-3"0,-1-13 6 16,-3 4-8-16,0 5 0 16,0 1 0-16,0 0 0 15,0-7-3-15,-3 4 0 0</inkml:trace>
  <inkml:trace contextRef="#ctx0" brushRef="#br3" timeOffset="164455.54">29376 12549 8 0,'-4'19'4'0,"1"-13"-4"16,3-3 4-16,0 0-5 16,0-3 0-16,0 0-3 15,0 0 1-15</inkml:trace>
  <inkml:trace contextRef="#ctx0" brushRef="#br3" timeOffset="164695.21">29341 12860 18 0,'-8'21'9'0,"5"-2"-13"0,3-16 20 0,0 1-18 16,0-1 1-16,0 0-9 16,0 0 1-16</inkml:trace>
  <inkml:trace contextRef="#ctx0" brushRef="#br3" timeOffset="164936.81">29266 13198 18 0,'8'28'9'0,"-5"-9"-13"0,-3-16 15 16,0 1-13-16,0-4 0 15,0 3-3-15,-3-3 0 16,-1 0 4-16,0 0 1 16</inkml:trace>
  <inkml:trace contextRef="#ctx0" brushRef="#br3" timeOffset="165161.69">29249 13402 11 0,'0'28'5'0,"3"-12"4"15,1-13 9-15,-4 3-14 16,3 1 1-16,-3 2 2 15,4-3 1-15,-4 4-11 16,0-7 1-16,0 3 4 16,-4-3 1-16,1 0-11 15,-1 1 1-15</inkml:trace>
  <inkml:trace contextRef="#ctx0" brushRef="#br3" timeOffset="165954.5">29192 13766 36 0,'-3'15'18'16,"3"14"-15"-16,0-23 28 0,0 3-29 16,-4 1 1-16,4-4 2 15,0 7 0-15,0 2-6 16,0 4 0-16,0 6 5 15,4 3 0-15,-4-3-2 16,0 13 1-16,0 3-2 16,0 3 1-16,0-3-1 15,0-7 1-15,0-6-3 16,0-6 1-16,0-3-8 16,3-6 1-16,4-10-8 15,4 0 0-15</inkml:trace>
  <inkml:trace contextRef="#ctx0" brushRef="#br3" timeOffset="166456.12">29355 14562 31 0,'7'13'15'0,"-4"-1"-6"16,-3-9 18-16,0 1-24 15,-3 5 0-15,-4-3 4 16,-4 4 0-16,-3-10-8 0,0 3 0 15,-4 6 5-15,1 1 1 16,-5 8-2-16,1 4 0 16,-3 0-2-16,2 0 0 15,1-3-2-15,0-3 0 16,3-4-7-16,4-5 1 16,7-4-8-16,4-9 1 15</inkml:trace>
  <inkml:trace contextRef="#ctx0" brushRef="#br3" timeOffset="166740.7">29154 14565 18 0,'0'10'9'0,"7"-4"3"15,0-6 3-15,0 3-11 16,3 3 1-16,4 4 2 16,1-1 1-16,-1-2-10 15,-4 2 1-15,1 7 5 16,-1 6 1-16,-3 6-2 16,1 3 0-16,-1 1-3 15,3 2 1-15,-3 4-3 16,0-7 1-16,0-6-10 15,4 0 0-15</inkml:trace>
  <inkml:trace contextRef="#ctx0" brushRef="#br3" timeOffset="96760.78">4777 10564 20 0,'7'3'10'0,"-7"-6"-6"0,0 3 11 16,0 0-15-16,0 0 1 15,0 0 1-15,0 0 0 16,0 0-1-16,0 0 0 16,7 0 3-16,-7 0 0 15,0 0 0-15,0 0 1 16,0 3-1-16,3 4 1 0,-3-1-2 15,0 3 1-15,0 4-2 16,0 2 0-16,0 1-1 16,-3 3 0-16,-1 3-1 15,1 3 1-15,3 9 0 16,-7 1 0-16,3-1-1 16,4 1 1-16,-7-1-1 15,4-2 1-15,3-7-4 16,0-6 1-16,3-7-11 15,4-9 0-15</inkml:trace>
  <inkml:trace contextRef="#ctx0" brushRef="#br3" timeOffset="97783.31">4837 8363 21 0,'0'-6'10'0,"0"-1"1"0,0 7 4 16,3-3-12-16,4 0 1 15,0 0 4-15,0-7 0 0,4 4-9 16,-1 0 0-16,1-4 6 16,7 10 0-16,-8 0-2 15,4 0 1-15,4-3-2 16,0 0 0-16,-8 3-2 15,4-6 1-15,-3 6-2 16,-4 6 1-16,-3 4-1 16,-8 5 1-16,0 4-2 15,-3 3 0-15,-3-3 1 16,-8 0 0-16,4 0 0 16,0-7 0-16,0-3 0 15,3 4 0-15,-6-7 0 16,-1 1 1-16,7-4-1 15,8 0 1-15,-8-3 0 16,4 0 0-16,4 0 0 16,3 0 1-16,0 0-1 0,3 3 0 15,4-3 0-15,4 3 1 16,-1 0-1-16,8 3 1 16,-4-2-1-16,4 2 1 15,-8 3 0-15,5-2 0 16,2 5-1-16,1 4 0 15,-1 3-2-15,5-4 1 16,-8 4-11-16,3-3 1 16</inkml:trace>
  <inkml:trace contextRef="#ctx0" brushRef="#br3" timeOffset="110018.37">29496 10849 21 0,'3'0'10'0,"11"10"-3"0,-14-10 10 0,0 0-14 16,7-3 0-16,1 0 1 15,-5-1 1-15,1-2-6 16,-4 0 0-16,0 6 5 16,0-6 0-16,-7 6-2 15,3 0 0-15,-3 0-1 16,0 0 1-16,-4 3-2 16,-3-3 1-16,-3-3-2 15,-5 3 1-15,8-3 0 16,0-1 0-16,4 8 1 15,-1 2 0-15,4 0-1 16,3 7 1-16,4-1-1 16,7 1 1-16,4-1-1 15,3 4 0-15,0-4 0 0,0-2 0 16,4-1-1-16,0-2 1 16,-1-1-1 15,1-6 1-31,0 0 0 0,-8-3 0 47,4-4-1-47,-3-5 1 31,-4 2 0-31,0-5 0 0,-7-1-1 0,-4-6 1 16,-3 0-1-16,-3-3 1 0,-1 6-1 0,1 4 1 0,-4 2 0 0,-1 7 0 0,-2 3 0 0,-1 6 1 0,4 3-1 15,-4 10 1-15,8-1-1 16,3 1 1-16,3 0-1 15,4-1 1-15,4 1-1 16,3 3 1-16,3-6-1 16,1-1 0-16,3-3 0 15,-3-2 0-15,3-4 0 16,0-3 0-16,0-6 0 16,-3-4 0-16,-1-2 0 15,1-7 1-15,-1 0-1 16,-3-6 1-1,-3 0-1-15,-4 6 0 0,-4 3 0 16,-6 4 0-16,-1 2 0 16,4 4 0-16,-3 6 0 15,3 3 0-15,-4 7 0 0,0 2 1 16,1 4-1-16,-1 9 0 16,4 0 0-16,0 3 1 15,4 4-1-15,-1-4 1 16,4-6-5-16,4-3 1 15,-1-10-8-15,-6-6 0 16</inkml:trace>
  <inkml:trace contextRef="#ctx0" brushRef="#br3" timeOffset="110724.64">27989 11085 29 0,'4'25'14'0,"-8"-16"-8"16,8-6 18-16,-4 0-23 15,0 1 1-15,0-1 0 16,0-3 1-16,0 0-3 16,3-7 0-16,-3 1 2 15,0-6 0-15,4-7-1 16,0 0 0-16,-1 0 0 15,1-3 0-15,3 3-1 16,0 4 1-16,0 2 0 16,3 7 0-16,4 0-1 15,4 3 1-15,3-1-1 0,0 4 1 16,-3 4-2 0,0 2 1-16,-8 0-12 0,-6 3 0 15</inkml:trace>
  <inkml:trace contextRef="#ctx0" brushRef="#br3" timeOffset="113499.99">5510 9294 27 0,'-7'3'13'0,"14"0"-1"0,-7-3 13 0,0 0-22 0,4 4 0 16,3-8 2-16,0-2 1 15,4 3-7-15,10-3 1 16,0-1 4-16,11-2 0 0,7 3-1 15,-4-1 1-15,7 4-1 16,0 6 0-16,-3 4-2 16,-7 8 1-16,-7 7-1 15,-4 7 1-15,-7-4-3 125,-10 6 1-109,-12 4-4 140,-9 2 1-140,3-5-1-16,-4 2 0 0,-3 7 0 0,-4-4 0 0,1-5 1 0,-8-7 0 0,7-6 1 0,4-7 1 0,3-2 0 0,4-7 1 15,7-3 0-15,4-6 0 0,13-1 2 0,1-2 1 0,3-1 0 0,11-2 1 0,-8 2 0 16,4 1 0-16,11 3 0 0,-4 3 0 0,-3 3-2 0,3 9 1 0,4 10-2 0,-7 0 0 0,-4 6-2 0,-4-3 0 0,5-3-5 0,-12-1 1 0,8-5-10 0,3-13 0 0</inkml:trace>
  <inkml:trace contextRef="#ctx0" brushRef="#br3" timeOffset="117361.47">6329 9335 46 0,'0'22'23'0,"7"9"-13"0,-4-28 23 15,-3 7-31-15,7 5 0 16,-7 7 0-16,0 7 1 16,-7-1-4-16,4 0 0 15,-4 16 1-15,3-6 1 16,4-4-5-16,-7-6 0 16,7-9-9-16,7-13 1 0,-7-18-3 15,0-7 0-15</inkml:trace>
  <inkml:trace contextRef="#ctx0" brushRef="#br3" timeOffset="117734.63">6167 9344 35 0,'3'29'17'0,"4"-1"-13"16,-7-25 31-16,7 0-33 15,4 0 0-15,3 3 3 16,4-2 0-16,3-4-5 16,7-7 0-16,0 1 3 15,14 3 1-15,8-7-1 16,-1 1 0-16,-6 0-2 0,-5-1 0 16,-6 1-1-16,-7 3 1 15,-4-1-3-15,-7 10 1 16,-3 7-1-16,-1 2 0 15,-3 1-2-15,-3-4 1 16,-4 7-1-16,0 3 1 16,0 3 1-16,-4 3 0 15,1 0 0-15,3 0 1 16,0 0 0-16,0-6 0 16,3 0-3-16,4-4 1 0,4-2-9 15,0-10 1-15</inkml:trace>
  <inkml:trace contextRef="#ctx0" brushRef="#br3" timeOffset="118247.2">7264 9369 40 0,'-7'19'20'0,"3"6"-17"0,1-25 31 0,-1-3-30 0,1 3 1 0,-8 6 0 0,-3 7 0 0,-4 6-7 15,-6 9 0-15,-8 0 4 16,0 7 0-16,0-1-5 16,4 4 0-16,3-7-5 15,4-3 0-15,4-2-7 16,2-14 1-16</inkml:trace>
  <inkml:trace contextRef="#ctx0" brushRef="#br3" timeOffset="118698.9">7041 9332 52 0,'8'22'26'0,"16"22"-32"0,-10-41 48 0,0 9-41 16,8 13 0-16,-1 10 1 15,7-4 1-15,7 13-3 16,4 0 0-16,0 0 1 16,-4-6 0-16,-3-1-5 15,0-9 0-15,3-9-12 16,-17-13 1-16</inkml:trace>
  <inkml:trace contextRef="#ctx0" brushRef="#br3" timeOffset="119997.43">8089 8880 44 0,'14'13'22'0,"-3"9"-12"0,-8-13 23 0,1 10-31 0,3 3 1 0,-7 12 0 0,-7 4 0 0,0 12-4 0,0 13 0 0,-7 0 2 16,0 6 1-16,3-4-2 16,4-8 1-16,0-10 0 15,0-3 0-15,0-3 0 16,0-13 0-16,3-6 2 578,4-3 0-578,0-1 0 0,7-5 1 0,11-4-1 0,10-2 0 0,7-1-1 0,4-3 0 0,7 0-5 0,3-6 0 0,1-3-10 0,-8 6 1 0,-7-3-7 0,-6 3 1 0</inkml:trace>
  <inkml:trace contextRef="#ctx0" brushRef="#br3" timeOffset="120392.72">9694 8886 41 0,'0'0'20'0,"11"19"-13"0,-11-9 29 0,0 9-35 0,-4 6 0 0,-3 3 0 0,0 9 0 0,-3 7-1 0,-4 7 0 0,3 5 1 0,0-3 0 0,1 10 0 0,3-3 1 0,0-7 0 0,3-12 0 0,1-7 0 0,3-9 0 0,0-9-1 16,0-13 1-16,-4-9-1 16,-3-7 0-16,-7 1-1 15,-4-7 0-15,-6 6-1 16,-8-5 1-16,4-4-1 15,-18 9 0-15,0-3-1 16,0 4 1-16,4 9-1 31,3 9 1 1,11 3 0-32,3 4 1 15,4 6 0-15,10 6 0 16,1 3 1-1,3-3 0-15,10 6 0 16,15 1 1 15,7 2-1-15,10 4 1-16,7-7-3 62,8-2 1-46,6-4-5-16,0-3 1 16,-6-7-11-16,3-12 0 0,-4-9-1 0,4-3 0 0</inkml:trace>
  <inkml:trace contextRef="#ctx0" brushRef="#br3" timeOffset="120624.59">10449 9420 55 0,'-21'6'27'0,"-42"28"-36"0,45-24 58 0,-7 5-48 16,4 7 0-16,-4 3 0 15,-3 4 0-15,0 5-3 16,0 7 0-16,3 3-3 16,7 0 1-16,4-7-12 15,4-8 1-15,3-14-1 16,3-12 0-16</inkml:trace>
  <inkml:trace contextRef="#ctx0" brushRef="#br3" timeOffset="120814.14">10135 9485 53 0,'43'60'26'0,"-1"22"-34"0,-24-57 55 16,10 3-49-16,11 6 0 16,3 4-14-16,4 9 0 15,3-3 10-15,-13-6 0 0</inkml:trace>
  <inkml:trace contextRef="#ctx0" brushRef="#br3" timeOffset="123531.43">3122 12138 47 0,'7'3'23'0,"18"1"-15"0,-11-4 24 0,0-4-31 15,14 1 1-15,1-3-1 16,2 3 0-16,-3 0-5 15,11 0 0-15,-7 3-10 16,0-7 1-16</inkml:trace>
  <inkml:trace contextRef="#ctx0" brushRef="#br3" timeOffset="123726.69">3083 12414 47 0,'-3'22'23'0,"24"-12"-17"16,-3-10 33-16,-8-4-39 15,22-2 1-15,0-3 0 0,14-1 0 16,-4 1-5 0,7 0 1-16,1 2-11 0,-1-2 0 15</inkml:trace>
  <inkml:trace contextRef="#ctx0" brushRef="#br3" timeOffset="124308.61">3919 13346 53 0,'46'43'26'0,"25"14"-26"16,-50-48 39-16,0-2-39 16,0-1 1-16,4-6 1 15,0-6 0-15,-1-10-2 16,1-9 1-16,-4-10 2 0,-3-9 0 15,-8-9 0-15,-2-19 1 16,-8-10-2-16,-8-8 0 16,-6-14-1-16,-3-12 0 15,-1 3-2-15,-3 0 0 16,0 0-1-16,-11 4 0 16,4 8 0-16,7 4 1 15,-8 16 0-15,12 2 1 16,3 10-1-16,7 10 0 15,7 12-2-15,7 12 1 16,3 10-4-16,4 9 0 0,4 13-9 16,3 9 1-1,0 4-2-15,-3 5 1 0</inkml:trace>
  <inkml:trace contextRef="#ctx0" brushRef="#br3" timeOffset="124763.49">4604 13502 46 0,'0'4'23'0,"0"2"-26"0,0-3 45 0,0 6-39 15,0 4 0-15,0 9 0 16,0 3 1-16,-7 6-6 16,3 4 1-16,4 6 1 15,-7-4 1-15,4-9-7 16,3-12 0-16,3-10-9 15,4-21 0-15</inkml:trace>
  <inkml:trace contextRef="#ctx0" brushRef="#br3" timeOffset="125301.29">4942 11602 45 0,'0'22'22'0,"11"-6"-17"0,-11-16 33 0,7 0-35 16,4 0 1-16,-1 3 3 15,1-3 0-15,3 0-8 16,0-3 0-16,7 6 5 16,-10-9 1-16,3 6-2 15,0 0 0-15,0 0-2 16,-3 3 0-16,-1 0-1 15,-3-6 0-15,-7 3-2 16,0 3 1-16,-7 3-2 16,4 4 1-16,-15 2-1 15,4 4 1-15,-4 6-1 16,1 3 1-16,3 0 0 16,0-6 1-1,-1 6 2-15,5 3 0 16,-1 0 1-16,4-3 0 0,7-3 0 15,0 0 0-15,7-6-1 0,14-4 1 16,1-2-4 0,9-4 0-16,5 0-16 0,-5-6 0 15</inkml:trace>
  <inkml:trace contextRef="#ctx0" brushRef="#br3" timeOffset="125947.84">5553 12358 45 0,'-4'0'22'0,"8"-10"-9"0,3 4 25 15,-4-3-34-15,8-1 0 16,3-2 4-16,7-4 0 16,7 0-10-16,4 1 1 15,0 2 5-15,-4 1 1 16,0 5-2-16,-3 1 0 15,-4 6-3-15,-3 3 0 0,-8 7-2 16,-3 5 0-16,-14 10-2 16,4 0 0-1,-8 10-2-15,-13 6 1 16,-12 21 1 0,-2 7 1-16,9-18 2 15,8-4 0-15,11 0 2 16,-1-3 1-16,11-7 1 15,11-2 0-15,-1-7-3 16,11 0 1-16,8-9-6 16,-8-6 1-16,7-7-12 15,14-9 1-15,-3-7-2 16,10-2 1-16</inkml:trace>
  <inkml:trace contextRef="#ctx0" brushRef="#br3" timeOffset="126199.7">6167 12712 54 0,'-7'60'27'0,"-15"-41"-37"0,15-4 55 16,4 10-45-16,-8 0 0 15,1-6 0-15,3 0 0 0,3 0-5 16,-3-7 1 0,3-5-10-16,1-4 0 15,3-16 0-15,-4-9 0 0</inkml:trace>
  <inkml:trace contextRef="#ctx0" brushRef="#br3" timeOffset="126518.31">5838 12587 35 0,'15'0'17'0,"20"25"-18"16,-21-22 32-16,11 3-29 15,6 4 1-15,-2-1 3 16,9 0 1-16,8-5-9 16,11-4 1-16,-8-7 4 15,1 1 1-15,-12-3-3 16,-2-1 1-16,-8 1-3 15,-7 3 0-15,-7 2 0 0,-7 8 1 16,-7 5-2-16,4 7 0 16,-8 6 1-16,1-4 0 15,-4 4 0-15,0 3 1 16,-1 4-2-16,1 2 1 16,4 3 1-16,3-5 0 15,3-4-2-15,8-10 1 16,0-2-10-16,13-4 1 15,5-12-2-15,6-6 1 16</inkml:trace>
  <inkml:trace contextRef="#ctx0" brushRef="#br3" timeOffset="126759.93">6932 12643 62 0,'-10'66'31'0,"-1"-25"-45"15,4-26 66-15,-11 14-52 16,-3 8 1-16,0-8-1 16,-7 8 0-16,7-5-3 15,3-1 1-15,4-9-7 16,3-10 0-16,4-12-8 15,7-12 1-15</inkml:trace>
  <inkml:trace contextRef="#ctx0" brushRef="#br3" timeOffset="126926.4">6544 12565 41 0,'21'12'20'0,"32"35"-9"0,-28-25 30 15,10 0-37-15,11 13 0 16,3 9 1-16,1 0 1 15,3-1-9-15,3-5 1 16,-7-3-5-16,-6-4 1 16,-4-15-10-16,-11-1 0 15</inkml:trace>
  <inkml:trace contextRef="#ctx0" brushRef="#br3" timeOffset="128227.6">7489 12916 41 0,'-14'38'20'0,"11"-7"-9"0,3-22 20 0,0 10-26 15,0 0 0-15,7 0 1 16,-4 3 1-16,8 0-9 16,-4 0 0-16,4-4 5 15,-1-2 1-15,-3-3-3 16,4-4 1-16,-1-12-2 16,5-6 0-16,2-13 0 15,4-19 0-15,1-3-1 16,-5-19 1-16,1-12-1 15,-8-13 0-15,-6-9 0 16,3-3 1-16,-21-1-1 16,-4-8 1-16,1 8 0 15,-8 4 0-15,4 9-2 16,0 10 0-16,-1 3 0 16,5-1 0-16,3 20-2 0,-4 6 0 15,4 9 0-15,7 10 0 16,-4 9 2-16,11 9 0 15,0 4 0-15,0 2 1 16,11 4 1-16,-4 0 0 16,11 0 0-16,13 0 0 15,12 0 2-15,6 3 1 16,25 3 2-16,11 3 0 0,21 3 1 16,38 1 1-16,8-1 0 15,35 1 1-15,21-7-3 16,32 0 1-16,7 0-3 15,28 0 0-15,7 0-2 16,4 1 0-16,-7-1-1 16,10 0 0-16,-21 0 0 15,-14 3 0 48,-35-3-2-63,-15 4 1 0,-27 2-6 0,-29-3 0 15,-25-3-13-15,-31-6 1 0</inkml:trace>
  <inkml:trace contextRef="#ctx0" brushRef="#br3" timeOffset="128876">8202 12251 42 0,'-3'-6'21'0,"6"9"-6"0,-3 0 21 15,0 7-32-15,-3 5 0 16,3 10 3-16,0-3 0 16,-7 16-10-16,3 6 1 15,4 9 4-15,0 13 0 16,0 6-5-16,0 7 1 16,0-7-5-16,11 0 0 15,-8-16-10-15,4-12 1 16</inkml:trace>
  <inkml:trace contextRef="#ctx0" brushRef="#br3" timeOffset="129102.49">8431 12781 41 0,'11'13'20'0,"7"-10"-16"16,-11-6 27-16,3 0-27 16,8-4 0-16,-4 1 2 15,7 3 0-15,11-3-8 16,10-1 0-16,4-2 1 16,0 0 1-16,-7-4-14 0,0-9 0 15</inkml:trace>
  <inkml:trace contextRef="#ctx0" brushRef="#br3" timeOffset="129345.35">8647 12342 49 0,'10'53'24'0,"-10"23"-21"0,0-54 35 0,0 15-37 0,0 13 0 0,0 7-3 0,4 6 0 0,3-4-3 0,-4 4 0 0,1-10-9 15,-1-18 1-15</inkml:trace>
  <inkml:trace contextRef="#ctx0" brushRef="#br3" timeOffset="130171.9">9790 12047 49 0,'7'7'24'0,"-11"2"-20"15,4-9 40-15,-3 0-41 0,-1 3 0 16,-3 7 1-16,-4 2 0 15,-3 7-6-15,0 3 1 16,-3 12 3-16,-5 17 0 16,-2 2-1-16,-8 10 1 15,0 12-2-15,4 3 1 16,3 23-2-16,8-7 1 31,6 3-2-31,11 6 1 63,11-9-3-16,3-21 0-1,7-14-4-14,0-9 0-17,11-21-9-15,0-20 1 16</inkml:trace>
  <inkml:trace contextRef="#ctx0" brushRef="#br3" timeOffset="130607.11">9878 12490 46 0,'-7'25'23'0,"10"-29"-15"0,4 4 36 0,0 0-40 0,4-6 0 16,7 3 3-16,3-6 0 15,14 2-9-15,7 1 1 0,1 0 5 16,-8 0 0-16,-7 6-3 16,-7 0 1-16,-3 3-3 15,-4 3 0-15,-10 7-3 16,-8 8 1-16,-6 5-2 16,-8 2 1-16,-3 9-1 62,0-2 1-62,-4-4 1 16,4 7 0-16,3 0 2 0,4-1 1 15,7 1 0 17,7-10 1-17,7-3 0-15,0-6 0 16,21-3-2-16,4-1 1 0,-4-8-5 0,11-7 1 15,3-7-11-15,8-12 0 0</inkml:trace>
  <inkml:trace contextRef="#ctx0" brushRef="#br3" timeOffset="130876.4">10689 12546 42 0,'-3'38'21'0,"-4"5"-13"0,3-30 28 0,-7 12-34 0,-6-6 0 0,-8 6 1 0,-7 10 0 0,1 2-4 15,-5 7 0-15,1-9 2 16,3 2 0-16,4-2-7 16,3-10 0-16,15-13-9 15,3-9 1-15</inkml:trace>
  <inkml:trace contextRef="#ctx0" brushRef="#br3" timeOffset="131032.05">10428 12693 40 0,'14'60'20'0,"0"15"-17"16,-7-53 27-16,4-3-29 16,3 6 1-16,7 3-1 15,4 4 1-15,0-4-6 16,-1-6 1-16,-2 0-9 0,-1-13 1 15,-4-12-1-15,-3-3 0 16</inkml:trace>
  <inkml:trace contextRef="#ctx0" brushRef="#br3" timeOffset="131497.84">10774 12251 56 0,'3'41'28'0,"47"34"-39"0,-33-50 60 0,8 13-47 0,3 9 0 0,4 13 0 0,-7-4 0 0,-8 10-3 16,-6 0 0-16,-4 3 1 15,-10 0 0-15,-12-13-6 219,1-3 1-219,-3-12-11 0,-1-13 0 0</inkml:trace>
  <inkml:trace contextRef="#ctx0" brushRef="#br3" timeOffset="131771.84">11137 12063 56 0,'-10'25'28'0,"3"-3"-25"0,7-16 44 0,0 4-43 15,7-1 0 1,0 4 1-16,7-1 1 0,3-5-8 16,1-7 1-16,3 6 4 15,-3-3 1-15,0 0-3 16,-4 0 1-16,-4 3-3 15,-3 4 0-15,-7 6-2 16,0-4 0-16,-7 4-2 16,-3 3 1-16,-1 3 0 15,0-1 0-15,1 1 0 32,3-6 1-32,3-3 2 0,8-4 0 0,6 0 1 15,5 1 1-15,6-4-2 16,-4-9 1-16,12-6-4 15,-1-4 0-15,4-6-12 16,-1-6 0-16</inkml:trace>
  <inkml:trace contextRef="#ctx0" brushRef="#br3" timeOffset="132511.16">12746 12069 48 0,'14'0'24'0,"4"13"-20"0,-11-10 34 0,0 10-36 0,0 8 0 0,-4-8 1 0,-3 9 1 0,0 12-6 16,-7 17 1-16,-3-1 2 0,-1 9 1 15,-3 7-2-15,-4 6 0 16,4-6 0-16,0-6 0 16,4-7 0-16,-1-6 0 15,0-9 0-15,4-10 0 16,0-9-1-16,0-13 0 15,0-6 0-15,-3-6 1 16,-8-4-1-16,-7-2 0 16,-3-4 0-16,0-3 1 15,-7 1-1-15,-1-1 0 0,1 3-1 16,-4 7 1-16,7 9-1 16,4 6 1-16,3 10 0 15,8-4 1-15,3 10 0 78,7 6 0-78,7 7 1 0,10-1 0 0,8-5 0 16,7 8 0 0,6-2-1-16,12-4 1 0,6-6-1 46,0-3 0-46,1-3-5 16,-1-7 0 0,4-12-10-16,-3-9 1 0</inkml:trace>
  <inkml:trace contextRef="#ctx0" brushRef="#br3" timeOffset="132751.73">13310 12558 55 0,'4'41'27'0,"-1"-25"-33"0,-6-7 45 0,-8 10-39 0,-6 0 1 0,-8 6-2 0,-10 6 1 16,-8 7 0-16,1 3 0 16,7 9-1-16,-1 3 1 15,5 1-4-15,6-7 1 16,7-10-11-16,4-18 0 0</inkml:trace>
  <inkml:trace contextRef="#ctx0" brushRef="#br3" timeOffset="132882.65">12912 12574 39 0,'14'6'19'0,"21"32"-7"0,-21-19 24 0,11 9-31 0,7 16 0 0,3 6 0 16,4-3 1-16,3 10-9 0,0-10 0 0,1-3 0 0,-1-7 1 0,-7-5-14 15,-10-4 1-15</inkml:trace>
  <inkml:trace contextRef="#ctx0" brushRef="#br3" timeOffset="142536.66">31023 15371 25 0,'4'7'12'0,"-1"-4"-2"16,1-3 12-16,-1 3-20 15,4 0 0-15,1 6 2 16,-1 1 0-16,0 5-5 15,0 1 1-15,0 3 3 16,0-3 0-16,0 6-1 16,0 0 0-16,0 3-1 15,-4 0 1-15,1 0 0 16,0-3 0-16,-1-7 0 16,1-5 1-16,3-10 0 15,-4-10 0-15,8-12 0 16,10-18 0-16,11-14-1 0,14-18 0 15,21-19-6 1,10-12 0-16,11-19-10 16,25-4 0-16</inkml:trace>
  <inkml:trace contextRef="#ctx0" brushRef="#br3" timeOffset="143332.16">32833 10207 36 0,'-3'40'18'0,"3"-11"-11"15,3-26 19-15,1 3-24 16,-4-3 1-16,3 0 4 15,1 0 0-15,3-3-9 0,3-3 1 16,4-3 5 0,8-7 0-16,2-8-1 0,12-1 0 15,16-22-5-15,12-13 1 16,-1-24-13-16,19-16 0 16</inkml:trace>
  <inkml:trace contextRef="#ctx0" brushRef="#br3" timeOffset="150554.19">2882 14870 42 0,'0'12'21'0,"28"-12"-16"16,-17-3 21-16,7-3-26 15,3-4 1-15,4 1 0 16,3-1 0-16,0 4-2 15,0 0 1-15,-3 3-2 16,0-3 0-16,-4 2-8 16,-7 1 0-16,0-3-2 15,0 0 1-15</inkml:trace>
  <inkml:trace contextRef="#ctx0" brushRef="#br3" timeOffset="150749.46">2893 15111 45 0,'17'31'22'0,"26"-15"-24"0,-26-13 45 0,5 0-42 16,6-3 0 0,4 0-1-16,6 3 1 0,1-3-8 15,0 0 0-15,-4-9-7 16,1 0 1-16</inkml:trace>
  <inkml:trace contextRef="#ctx0" brushRef="#br3" timeOffset="151498.23">3866 15660 39 0,'11'34'19'0,"21"-12"-17"15,-22-19 27-15,8 4-27 16,0-1 0-16,3-3 3 15,4-3 0-15,-1-3-6 16,-3-3 0-16,-3-10 4 16,-4-6 1-16,4-9-2 15,-8-4 1-15,-10-12-2 16,0-9 0-16,-10-16 0 0,-8 3 0 16,-14-13 1-16,-6-3 0 15,6-6 0-15,-7 4 0 47,-3-1 0-47,6 6 0 0,8 4 0 0,7 6 0 0,10 12-2 0,8-9 0 16,3 10-1-16,10 8 0 15,1 4-1-15,3 7 1 16,4 8-3-16,3 13 1 16,4 7-3-16,-1 9 0 15,1 9-8-15,0 7 0 0,-4 2-1 16,-7-2 1-16</inkml:trace>
  <inkml:trace contextRef="#ctx0" brushRef="#br3" timeOffset="152293.87">4438 15600 56 0,'0'35'28'0,"11"12"-41"0,-8-35 58 16,1 1-45-16,-4 6 1 15,0 3-1-15,0 3 1 16,0 3-2-16,0-6 1 15,0-3-4-15,0-7 1 0,0-6-11 16,7-12 1-16,3-16-2 16,1-6 1-16</inkml:trace>
  <inkml:trace contextRef="#ctx0" brushRef="#br3" timeOffset="152821.53">4593 14111 63 0,'-7'9'31'0,"18"-9"-38"0,-4 0 66 15,3 6-59-15,8-2 1 16,3-1 0-16,-7 3 0 16,11 0-2-16,-4-3 1 15,-3 0 0-15,-4-3 1 16,4 0-1-16,-8 0 0 0,-6 0-1 15,3-3 1-15,-4 6-3 16,-6 4 1-16,-4 2-2 16,3 4 0-16,-6-1 0 15,-1 7 0-15,4-3-1 16,3 6 1-16,-10 0 2 16,4 9 1-16,-1-3 1 15,0-6 0-15,8 3 2 16,3 3 0-16,3 4 0 15,5-4 0-15,-5-3-1 16,15-3 1-16,-1-6-3 16,15-1 0-16,0-2-9 15,0-4 0-15,-4-9-6 16,7 0 0-16</inkml:trace>
  <inkml:trace contextRef="#ctx0" brushRef="#br3" timeOffset="153644.99">5271 14685 40 0,'0'9'20'0,"-8"-22"-12"0,5 7 31 0,3 6-36 0,0-6 0 0,0 6 3 0,0 0 1 0,0 0-8 0,0 0 0 0,3 0 4 0,8 0 1 0,7 3-1 16,3-3 1-16,11-3-3 16,3 0 1-16,4 3-1 15,-15 0 0-15,-2 3-1 16,-5 3 0-16,-6 7-2 15,-4-1 0-15,-7 4-2 16,-11 3 1-16,1 3-2 16,-12 3 0-16,8 0 1 15,0 3 0-15,-7 3 2 16,3 1 0-16,8-4 1 16,3 0 0-16,3 0 1 15,8 1 0-15,6-1-2 16,8-3 1-16,3-3-5 15,0-3 1-15,8-7-8 0,9-9 0 16</inkml:trace>
  <inkml:trace contextRef="#ctx0" brushRef="#br3" timeOffset="154365.71">6745 14750 53 0,'-10'38'26'0,"-19"25"-37"15,19-41 57-15,-8 6-45 16,4 6 0-16,-18 13-1 16,-3 4 1-16,3 5-4 15,-10 1 0-15,7-4-5 16,10-12 0-16,7-16-7 16,-6-16 1-16</inkml:trace>
  <inkml:trace contextRef="#ctx0" brushRef="#br3" timeOffset="154509.46">6346 15051 56 0,'43'101'28'0,"45"34"-36"0,-60-104 53 15,15 16-54-15,6-12 1 16,0-1-22-16,-6-6 0 15</inkml:trace>
  <inkml:trace contextRef="#ctx0" brushRef="#br3" timeOffset="155328.37">7271 15823 48 0,'21'69'24'0,"11"-22"-23"0,-22-35 34 0,8 1-34 15,-8 0 0-15,5-4 1 16,2-9 0-16,1-3-3 15,-4-16 1-15,4-9 0 16,-1-13 1-16,1-15-2 16,0-13 1-16,-4-13-2 15,0-6 0-15,-4-6-1 16,-6-12 0-16,-4-1 1 16,-11-6 0-16,4 6 0 15,-3 10 0-15,3 3 2 16,3 6 0-16,1 10 0 15,-1 15 0-15,0 16-1 16,4 10 0-16,11 8-2 16,10 14 1-16,4 12 0 0,10 9 0 15,4 9 1-15,10 1 1 16,22 3 3-16,10 3 0 16,28-10 2-16,29-2 0 15,14-1-1-15,28-2 1 16,17 2-2-16,22-6 0 15,7 3-2-15,10-6 0 16,4 3-1-16,-11 1 0 16,-6-4-3-16,-29 0 1 0,-18-4-5 15,-14-2 0-15,-17 0-8 16,-22 0 1 0</inkml:trace>
  <inkml:trace contextRef="#ctx0" brushRef="#br3" timeOffset="156005.81">8001 15020 59 0,'4'19'29'0,"-4"22"-36"16,0-29 54-16,0 7-46 15,0 6 0-15,-4 13 0 0,0 9 0 16,1 6-3-16,-1 7 0 16,1-1-3-16,-1 4 0 15,-3-3-6-15,4-17 1 16,3-8-7-16,-4-16 1 15</inkml:trace>
  <inkml:trace contextRef="#ctx0" brushRef="#br3" timeOffset="156216.59">8280 15337 40 0,'10'28'20'0,"29"-9"-22"16,-25-16 34-16,11 0-32 15,14-3 0-15,3-6-7 16,0 0 0-16,-3-1-1 16,0-8 1-16</inkml:trace>
  <inkml:trace contextRef="#ctx0" brushRef="#br3" timeOffset="156455.81">8505 15146 44 0,'4'59'22'0,"-8"7"-29"0,4-47 37 15,0 12-32-15,0 13 0 16,0 0-11-16,0 6 1 16,0 0 8-16,0-15 1 15</inkml:trace>
  <inkml:trace contextRef="#ctx0" brushRef="#br3" timeOffset="157011.1">9253 15001 56 0,'-7'10'28'0,"-14"27"-40"0,18-24 55 0,-4 6-44 16,-4 3 1-16,4 3 0 16,0 9 1-16,3 4-1 15,1-1 1-15,6 7-1 16,1-6 1-16,10-7-2 16,-3-2 1-16,10-11-4 15,7-8 1-15,-3-13-10 16,3-10 1-16,4-12-3 15,-1-13 0-15</inkml:trace>
  <inkml:trace contextRef="#ctx0" brushRef="#br3" timeOffset="157189.41">9507 14892 42 0,'-3'25'21'0,"-1"22"-18"0,4-32 40 15,-3 14-41-15,-4 8 0 16,0 10 1-16,-11 7 1 15,4 8-6-15,-4 10 1 16,1 4 1-16,-1 5 1 16,7-12-6-16,4-3 1 15,4-10-11-15,6-21 0 16</inkml:trace>
  <inkml:trace contextRef="#ctx0" brushRef="#br3" timeOffset="157431.81">9881 15315 49 0,'-17'56'24'0,"-26"7"-23"15,29-41 37-15,-7 6-38 16,0 13 1-16,0 3-1 15,0-3 0-15,-4 3-3 16,4-4 0-16,3-8-5 16,4-7 0-16,3-16-6 15,11-12 0-15</inkml:trace>
  <inkml:trace contextRef="#ctx0" brushRef="#br3" timeOffset="157613.91">9610 15315 24 0,'14'16'12'0,"7"37"-3"0,-14-31 13 16,7 6-20-16,4 13 1 15,3 12 0-15,4-6 0 16,-1 6-5-16,1 1 0 16,-4-7-2-16,0-10 0 15,-3-8-6-15,-4-20 1 16</inkml:trace>
  <inkml:trace contextRef="#ctx0" brushRef="#br3" timeOffset="158016.51">10178 14935 52 0,'3'44'26'0,"8"-41"-33"16,-4 1 53-16,0-1-44 16,0 0 0-16,4-3 2 0,3 0 0 15,3 0-5-15,1 0 0 16,-4 0 3-16,-3 0 0 15,-1 0-2-15,-3 3 0 16,-7 3-2-16,-3 1 0 16,-8 2-1-16,1 4 1 15,-1 5-1-15,4 1 1 16,0 3 1-16,3-3 0 16,4 0 2-16,7-7 0 15,7 1-1-15,8-4 0 0,6-6-6 16,0 4 0-1,7-17-9-15,1-2 0 0</inkml:trace>
  <inkml:trace contextRef="#ctx0" brushRef="#br3" timeOffset="158753.62">11578 14873 40 0,'14'-29'20'0,"7"-2"-15"0,-17 22 28 15,3 2-29-15,0-2 1 16,0 3 1-16,0 0 0 0,0-1-8 16,-7 7 1-16,4 7 5 15,-4 8 0-15,-4 10-2 16,-3 7 0-16,-3 12-1 16,-4 15 0-16,-1 4 0 15,5 0 1-15,-1 2 0 16,4 8 1-16,4-4 0 15,-1-16 0-15,4-9-1 16,0-7 1-16,0-5-2 16,0-7 0-16,0-6-2 15,-3-10 0-15,-1 0-1 16,-3-9 1-16,-11-9-1 16,-3-7 1-16,-3-2 0 15,-5-1 0-15,1 3 0 16,-4 3 1-16,1 7-1 0,-1 9 1 31,-14 26 1-31,7 5 0 16,7 10 0-16,11-3 0 15,7-1 0-15,11-8 1 16,13-1-1-16,8 1 1 16,7-4-4-16,6-6 1 15,5-10-6-15,13-2 0 16,0-10-12-16,11-10 1 0</inkml:trace>
  <inkml:trace contextRef="#ctx0" brushRef="#br3" timeOffset="159082.09">12002 15437 56 0,'-25'66'28'0,"-7"-3"-29"0,25-44 42 0,-4 6-41 16,4 6 1-16,-3-3-1 15,3-3 1-15,0 0-3 16,3-6 1-16,1-3-2 0,-1-4 0 15,-3-5-3-15,0-7 1 16,0-7-4-16,0 1 1 16,0-6-2-16,0-10 0 15,0-7-2-15,3-5 0 16,1 3 2-16,-1-4 1 16</inkml:trace>
  <inkml:trace contextRef="#ctx0" brushRef="#br3" timeOffset="159251.57">11793 15340 26 0,'4'0'13'0,"10"22"-1"0,-7-13 27 16,4 13-34-16,-1 6 0 0,8 13 3 15,7 13 1-15,3-4-12 16,18 6 1-16,0 4 5 16,-1-1 0-16,-2-2-11 15,-8-7 0-15,-14-6-7 16,-3-10 0-16</inkml:trace>
  <inkml:trace contextRef="#ctx0" brushRef="#br3" timeOffset="164821.54">5810 14829 35 0,'7'9'17'0,"-7"-9"-16"16,0 3 30-16,4 7-30 16,-4 2 1-16,0 4 0 15,7 9 1-15,-7-6-4 16,-7 6 0-16,3 3 2 15,-3 4 1-15,0 2-2 0,-3-3 0 16,-1-6-3-16,0-6 1 16,8-3-5-16,-8-3 1 15,11-10-6-15,0-13 1 16</inkml:trace>
  <inkml:trace contextRef="#ctx0" brushRef="#br3" timeOffset="165176.51">5747 14722 28 0,'10'6'14'0,"4"7"-10"0,-6-13 21 0,2 6-24 16,-6-6 1-16,3 3 1 16,3-3 1-16,8 0-5 15,3-3 1-15,7-3 4 16,15 0 0-16,-5-1 0 15,-9-2 0-15,-1 3-1 16,-7 0 0-16,0 2-1 16,-10 1 1-16,-4 0-3 15,-7 3 1-15,-4 6-1 16,-6 4 0-16,-4 5 0 16,-8 4 1-16,-2 10-2 15,-1 8 1-15,7 4-1 16,-3 15 1-16,0 1 0 15,11-4 0-15,6-6-1 0,8-3 1 16,6-3-4-16,11-10 1 16,4-6-10-16,3-12 0 15</inkml:trace>
  <inkml:trace contextRef="#ctx0" brushRef="#br1" timeOffset="170553.41">600 13706 43 0,'10'10'21'0,"-6"21"-23"0,3-25 33 15,-7 4-31-15,0 2 1 16,0 4-1-16,0 3 1 15,0-4-1-15,-7 4 0 16,3 3 0-16,4 0 1 0,-7 0-1 16,4 0 1-16,3 0-1 15,0-3 0-15,10 0 0 16,-10-1 0-16,11-5-1 16,-1-7 1-16,1-3-1 15,0-6 0-15,6-6-1 16,4-4 1-16,1-6 0 15,2 1 0-15,-10-1 0 16,4 0 1-16,3-3-1 16,-10 6 1-16,6-6-1 15,-6 7 1-15,0-1-1 16,-4 7 1 15,-4-4-1-31,4 7 0 0,-7 0-1 0,4 12 1 0,-4 3-2 16,7 4 0-1,-7 18-1-15,0 0 0 16,0 1-1-16,0-4 0 16,0-6-4-16,3-6 0 15</inkml:trace>
  <inkml:trace contextRef="#ctx0" brushRef="#br1" timeOffset="170930.57">1020 13728 48 0,'7'25'24'0,"14"-9"-28"16,-11-16 50-16,1 3-45 15,0-3 0-15,6-3 0 16,8-3 0-16,3-1-2 15,0-2 0-15,1 3-2 0,-8-1 1 16,-11-2-7-16,1 0 0 16,-1-1-6-16,-13 1 1 15</inkml:trace>
  <inkml:trace contextRef="#ctx0" brushRef="#br1" timeOffset="171090.54">1097 13973 43 0,'11'9'21'0,"3"-18"-25"0,3 2 36 0,1 1-34 15,3-6 1-15,8-1-11 16,-5 1 0-16,1-1 7 16,-15 0 1-16</inkml:trace>
  <inkml:trace contextRef="#ctx0" brushRef="#br1" timeOffset="171873.89">1588 13380 38 0,'0'9'19'0,"17"13"-17"0,-17-18 31 15,4 5-32-15,3 7 0 16,-7-1 0-16,0 4 1 16,-7 3-3-16,3 9 1 15,-3 7 1-15,4 9 0 16,3 6-3-16,-7 10 0 0,3-3-3 16,-3-7 0-16,-4-9-6 15,11-6 0-15,-10-13-1 16,10-13 0-1</inkml:trace>
  <inkml:trace contextRef="#ctx0" brushRef="#br1" timeOffset="172127.22">1676 13697 36 0,'10'15'18'0,"1"-5"-22"0,-1-7 37 15,1-6-33 1,7 3 1-16,3-3 0 0,7 0 0 16,4-4-3-16,-11-2 1 15,4 0-2-15,-4 2 0 16,-7 1-8-16,4-10 1 15</inkml:trace>
  <inkml:trace contextRef="#ctx0" brushRef="#br1" timeOffset="172340.89">1845 13559 34 0,'-11'44'17'0,"1"-4"-15"16,3-30 26-16,-4 9-28 16,1 6 1-16,-1 9-1 15,0-2 1-15,1-4-6 16,3-3 1-16,3-3-6 16,-3-3 0-16</inkml:trace>
  <inkml:trace contextRef="#ctx0" brushRef="#br1" timeOffset="172685.76">2096 13324 40 0,'0'12'20'0,"0"-12"-22"0,0 3 34 15,0 7-31-15,0 2 0 16,-4 4 0-16,-10 3 0 16,10 6-2-16,-6-3 1 0,-1-7 0 15,1 7 1-15,3-3-2 16,-4 0 0-16,11 3-1 15,0-3 1-15,0-7-3 16,7 1 0-16,4-7-6 16,-1-3 0-16,11-12-1 15,-3-7 1-15</inkml:trace>
  <inkml:trace contextRef="#ctx0" brushRef="#br1" timeOffset="172924.86">2215 13333 19 0,'0'3'9'0,"-3"19"1"15,-4-12 14-15,7 2-20 0,0 7 0 16,0 9 4-16,-11-6 0 16,1 6-9-16,-1 7 0 15,1 2 6-15,-1 7 0 16,11 3-2-16,-7 4 0 31,7 5-13-31,-7-15 1 16,7-13-4-16,7-9 1 15</inkml:trace>
  <inkml:trace contextRef="#ctx0" brushRef="#br1" timeOffset="173182.09">2371 13571 43 0,'0'25'21'0,"-7"7"-25"16,7-23 38-16,-7 10-34 16,-4 6 0-16,0 10 0 15,-3-1 1-15,-3 1-1 16,-5-1 0-16,12 1 0 15,-8-4 0-15,8-3-3 16,-1-6 1-16,11-9-6 16,-7-7 0-16,4-12-4 15,3-10 1-15</inkml:trace>
  <inkml:trace contextRef="#ctx0" brushRef="#br1" timeOffset="173345.86">2212 13662 17 0,'11'-6'8'0,"20"22"1"16,-20-10 8-16,-4 3-13 0,3 10 0 16,5 0 0-16,2 6 0 15,-10 0-7-15,4 0 0 16,-1 0 2-16,1-3 1 0,0-3-8 16,-4-6 0-16</inkml:trace>
  <inkml:trace contextRef="#ctx0" brushRef="#br1" timeOffset="173778.3">2473 13255 44 0,'11'34'22'0,"-1"-12"-23"16,-3-19 43-16,-3-3-41 16,3 3 1-16,3-3 1 15,-10-6 1-15,11 6-5 16,0-3 1-16,-1-6 2 16,8 5 1-16,-8-2-1 0,1 3 0 15,0 3-2-15,-4 3 1 16,-4 3-1-16,-3 1 0 15,-3-1-1-15,-4 0 0 16,3 4 0-16,-3-1 0 16,-4 4 0-16,4 5 0 15,4 1 0-15,3 6 1 16,0-3 0-16,3-6 0 16,4 0 0-16,4-7 0 15,-4-3-2-15,7 1 0 0,4-4-2 16,3-3 0-16,-11 0-7 15,1 0 1-15,-11-7-4 16,-3 4 0-16</inkml:trace>
  <inkml:trace contextRef="#ctx0" brushRef="#br1" timeOffset="174648.61">631 14578 40 0,'-3'28'20'0,"-4"-6"-23"0,7-16 35 15,-7 7-29-15,3 3 1 16,-6 6 1-16,3 3 0 15,3 0-7-15,-6 3 1 16,3-3 3-16,-4 3 1 16,4-6-3-16,3-3 1 15,-3-6-2-15,4-10 1 16,-8-3-1-16,4-3 1 16,-3-1-1-16,-1-2 0 15,0 0 0-15,-6-4 0 16,6 4-1-16,-10-3 0 0,3 3 0 15,4 6 0-15,-3 0-2 16,-1 3 1-16,7 3-1 16,1 3 1-16,10 4 0 15,-4-1 0-15,-3 1 0 16,7 6 1-16,-3-10 1 16,-4 7 1-16,7-4 1 15,7 1 1-15,3 0-1 16,1-1 1-16,-1 1-2 15,12-4 1-15,-1 0-10 16,7-12 0-16</inkml:trace>
  <inkml:trace contextRef="#ctx0" brushRef="#br1" timeOffset="174980.51">720 14942 43 0,'-7'25'21'0,"14"-3"-22"0,-7-19 35 15,3 0-32-15,4 3 0 0,-7 1 0 16,11-4 1-16,-4 0-4 15,3-3 1-15,1 0 1 16,0-6 1-16,-1-1-4 16,1-2 1-16,-1-4-4 15,1 1 1-15,-4-7-5 16,4-3 1-16,-11 3-3 16,7-3 0-16,-4 7-1 15,-3 5 1-15</inkml:trace>
  <inkml:trace contextRef="#ctx0" brushRef="#br1" timeOffset="175089.34">878 14948 10 0,'15'31'5'0,"13"16"-5"0,-21-37 6 0,-4 2-7 15,8 1 1-15,0 3-5 16,3-4 0-16</inkml:trace>
  <inkml:trace contextRef="#ctx0" brushRef="#br1" timeOffset="175405.15">1037 14763 53 0,'4'9'26'0,"31"1"-40"0,-24-13 61 0,-1 0-46 16,11-4 0-16,0 4-1 15,1 0 1-15,2 3-4 16,-10 0 1-16,4 0-8 15,-14-3 1-15,-4 3-6 16,0-3 1-16</inkml:trace>
  <inkml:trace contextRef="#ctx0" brushRef="#br1" timeOffset="175555.64">1108 14970 25 0,'3'16'12'0,"25"-35"-12"0,-20 13 15 16,13-4-18-16,0-2 0 16,-3-4-10-16,3-6 1 15</inkml:trace>
  <inkml:trace contextRef="#ctx0" brushRef="#br1" timeOffset="176091.16">1697 14496 53 0,'-4'22'26'0,"-20"3"-33"15,20-18 55-15,-6-1-47 16,-1 3 0-16,-7 4 0 15,-3-1 0-15,-7 1-2 16,7 0 0-16,-7-1 0 16,6 4 0-16,5-1-4 15,6 1 1-15,-6-3-3 16,6-1 0-16,7-2-2 16,-3-1 0-16,4 0 2 15,3-2 0-15,10-1 2 16,12 3 1-16,-1-2 3 15,14 2 0-15,-3 4 3 0,-11 2 0 16,0 4-1 0,-3 6 0-16,-8 3-1 0,-6-2 0 31,-18 11-1-31,-7-9 0 16,3-6 0-16,0-9 1 15,4-7 1-15,-3-6 1 16,6-3 0-16,4-13 1 15,7-2 1-15,7-8 0 16,4-2 1-16,6-3 0 0,8-1-1 16,10-2 0-16,-3 0-1 15,7 5 1-15,0 1-6 16,3 3 0-16,-10 3-10 16,-4-3 1-16</inkml:trace>
  <inkml:trace contextRef="#ctx0" brushRef="#br1" timeOffset="176364.62">1986 14641 53 0,'-3'25'26'0,"6"6"-29"16,-3-21 44-16,0 2-41 0,0 7 1 16,0 0-1-16,0 9 1 15,-10 3-2-15,3 1 0 16,-8 2-2-16,5 1 0 16,-8-7-4-16,1-6 1 15,2-7-9-15,5-11 1 16</inkml:trace>
  <inkml:trace contextRef="#ctx0" brushRef="#br1" timeOffset="176546.89">1845 14688 39 0,'21'37'19'0,"11"26"-15"0,-14-50 29 0,-8 5-33 16,8 11 1-16,3-4-1 15,7 3 0-15,4-3-7 16,7-3 1-16,-18 0-6 16,0 0 1-16</inkml:trace>
  <inkml:trace contextRef="#ctx0" brushRef="#br1" timeOffset="178358.23">2395 14324 38 0,'7'-3'19'16,"-7"0"-13"-16,0 3 19 0,0 0-23 16,0 3 1-16,4 6 1 15,-4 7 0-15,0-4-6 16,0 7 0-16,-4 9 3 16,4 4 1-16,-7 2-2 15,4-2 0-15,-4-7 0 16,3-6 0-16,4-1-1 15,0-2 1-15,-7 3 0 16,7-13 0-16,0 0-1 16,-3-2 1-16,-4 2-1 15,0 0 0-15,3-6 1 0,-7 0 0 16,1-3-1 0,-1 0 1-16,-3 0 0 0,0 0 0 15,-4-1 0-15,8 4 0 16,-8 4 0-16,8-1 1 15,-1 3-2-15,8 7 1 16,-8 5 0-16,11 1 0 16,0 0-1-16,0-3 1 15,21-1-3 1,7-5 1 0,-3-4-8-16,10-9 0 0,-3-10-2 15,-4-2 1-15</inkml:trace>
  <inkml:trace contextRef="#ctx0" brushRef="#br1" timeOffset="178598.1">2685 14409 45 0,'7'25'22'0,"3"-19"-29"15,-10 0 46-15,0 7-38 16,-10 9 0-16,-8 6-1 16,4-3 0-16,-11 10-2 0,1 2 1 15,6-2-4-15,7-4 1 16,-6-6-8-16,6-6 0 16,1-10-1-16,-8-6 1 15</inkml:trace>
  <inkml:trace contextRef="#ctx0" brushRef="#br1" timeOffset="178748.58">2501 14437 39 0,'11'3'19'0,"21"38"-24"0,-15-26 40 16,8 14-35-16,10 2 0 0,-3 0-5 15,0 7 1-15,-4-7-5 16,0-2 0-16</inkml:trace>
  <inkml:trace contextRef="#ctx0" brushRef="#br1" timeOffset="180235.2">600 15431 28 0,'0'6'14'0,"0"0"-2"0,0-2 15 15,3 2-25-15,-3 3 1 16,0 4 3-16,0-1 0 16,-3 4-7-16,3 0 1 15,-7 3 3-15,3 6 0 16,4 3-4-16,0 3 1 16,0-6-8-16,0 3 0 15,0 1-6-15,0-7 1 0</inkml:trace>
  <inkml:trace contextRef="#ctx0" brushRef="#br1" timeOffset="180549.79">254 16008 41 0,'-4'19'20'0,"4"-29"-15"15,11 10 35-15,-7 0-38 16,13 0 1-16,-6-6 1 16,10-3 1-16,14-1-6 15,18-2 0-15,7-1 4 16,7-3 0-16,-7 1-4 0,0 2 1 15,-10-2-5-15,-12 2 1 16,-6 10-7-16,-11-3 0 16,0 2-5-16,-14 4 0 15</inkml:trace>
  <inkml:trace contextRef="#ctx0" brushRef="#br1" timeOffset="181254.83">413 16171 60 0,'0'3'30'0,"0"3"-44"0,0-6 59 16,0 7-46-16,-11 2 0 15,-10 4 0-15,10 2 1 16,-6 1-1-16,3-4 0 16,-4 1-2-16,-3 0 0 15,3 2-3-15,-3 1 1 16,10-4-4-16,1 1 1 0,3 0-1 15,14 2 1-15,3 1 3 16,5 3 0-16,2-10 4 16,4 4 1-16,8-1 3 15,-1-2 0-15,-3 2 1 16,-1 4 1-16,-13 0-3 16,-1 5 1-16,-10 5-3 15,-10-4 0-15,3-4-1 16,-7-8 1-16,-4-7-1 15,7-6 1-15,4-10 1 16,-3-6 0-16,-1-6 1 16,11-3 0-16,-3-6 1 15,3-1 1-15,3 4 0 16,8-7 0-16,10 4-1 16,14-1 0-16,-3 4-5 15,0 3 1-15,-4 2-11 16,0 8 1-16,4 5-2 0,-11 7 0 15</inkml:trace>
  <inkml:trace contextRef="#ctx0" brushRef="#br1" timeOffset="182366.84">1129 15647 37 0,'0'-3'18'0,"10"0"-15"0,-2 3 36 16,-5 3-36-16,4 0 1 15,-3 4 1 1,3 2 1-16,-7 7-8 0,0-4 0 16,0 10 4-16,0 6 1 15,-7 4-2-15,3 2 0 16,-6-6-2-16,2 1 1 15,5-7-1-15,-4-4 1 16,0-2-1-16,3-7 0 0,-6-5 0 16,10-4 0-16,-11-4 0 15,4-2 1-15,-3 0-1 16,-1 0 1-16,0-1-1 16,-10-2 1-16,4 3-3 15,-5 3 1 1,-6 12-3-1,7 4 1-15,0 2-1 16,3 4 0-16,8 3 0 16,-8 3 1-16,14-6 1 15,-3 3 1-15,4 3 2 16,3-3 0-16,10 3 0 16,5-9 0-16,9-4-2 15,-3-2 1-15,11-7-7 16,0-10 0-16</inkml:trace>
  <inkml:trace contextRef="#ctx0" brushRef="#br1" timeOffset="182770.87">1281 15948 37 0,'0'16'18'0,"0"25"-18"0,0-32 29 0,0 7-28 15,0-4 1-15,0 1 0 16,7-4 1-16,-7-2-4 16,3-1 1-16,4 0 1 15,4-6 1-15,-1 0-1 16,8-3 0-16,-7-6-1 15,6-4 0-15,-6-3 0 16,-1 1 0-16,1-1-2 16,0 3 1-16,-4 1-2 15,-4 3 1-15,4-1 0 16,-7 1 0-16,11 6-1 16,-11 9 0-16,10 3 2 15,-6 4 0-15,3 6 0 16,4-1 1-16,-4 1-3 15,3-3 1-15,1-4-7 16,-1-2 0-16</inkml:trace>
  <inkml:trace contextRef="#ctx0" brushRef="#br1" timeOffset="183267.48">1619 15813 39 0,'7'0'19'0,"-3"19"-20"0,3-19 32 16,3-6-30-1,8 0 0-15,3-7 0 0,8 1 1 16,-5-1-6-16,4 7 1 15,1-4-8-15,-8-5 0 16</inkml:trace>
  <inkml:trace contextRef="#ctx0" brushRef="#br1" timeOffset="183433.91">1707 15929 28 0,'8'19'14'0,"13"-16"-22"16,-11-6 16-16,8 3-18 15,7-6 0-15</inkml:trace>
  <inkml:trace contextRef="#ctx0" brushRef="#br1" timeOffset="183703.81">2233 15732 44 0,'-10'22'22'0,"-8"-13"-25"0,14-2 45 15,-10 2-42-15,0 10 1 16,-7 0 0-16,3 3 0 16,-3 6-2-16,4 6 0 15,6-2-3-15,0-4 0 0,1-3-9 16,-1-16 0-16</inkml:trace>
  <inkml:trace contextRef="#ctx0" brushRef="#br1" timeOffset="183918.11">2064 15726 33 0,'14'25'16'0,"4"22"-19"16,-11-35 20-16,3 4-18 15,1 3 1-15,-8 0-1 16,4-1 1-16,4 1-1 15,-4 0 1-15,4 0-5 16,-1-3 0-16,4-7-2 16,4-6 0-16</inkml:trace>
  <inkml:trace contextRef="#ctx0" brushRef="#br1" timeOffset="184378.9">2526 15512 45 0,'-11'29'22'0,"18"-14"-32"0,-7-8 47 0,0 5-37 16,0 4 1-16,0 3 0 15,4 3 0-15,-4 0 0 16,0-1 0-16,-4 5 1 16,4-8 1-16,0 4-1 15,0-6 0-15,0-3-1 16,0-4 1-16,0-3-2 16,0-9 0-16,-10-3-1 15,3 0 1-15,-7-1-1 16,0 4 0-16,-1 0 0 15,-6 3 1-15,4-3 0 16,-5 9 0-16,5 0 0 16,6 7 0-16,8 3-1 15,-4-4 1-15,7 7-1 16,7 0 0-16,3-4-2 16,4 1 1-1,15-3-10-15,-8-4 0 16,7-9-1-16,0-9 1 15</inkml:trace>
  <inkml:trace contextRef="#ctx0" brushRef="#br1" timeOffset="184621.95">2713 15719 35 0,'-21'29'17'0,"-29"15"-16"16,40-35 31-16,-1 7-31 16,1-1 1-16,-8 4 0 15,7 3 1-15,1-6-5 16,-1-1 0-16,4-2-2 16,4-4 1-16,3-9-7 15,-7-6 1-15,7-10-3 16,0-2 1-16</inkml:trace>
  <inkml:trace contextRef="#ctx0" brushRef="#br1" timeOffset="184783.81">2533 15735 29 0,'11'9'14'0,"17"4"-7"0,-18 3 28 16,8 6-34-16,7 0 0 16,10 6-2-16,0 0 1 15,4 7-7-15,0 2 1 16,0-9-5-16,-11 7 1 15</inkml:trace>
  <inkml:trace contextRef="#ctx0" brushRef="#br3" timeOffset="190189.73">2910 16870 48 0,'-10'28'24'0,"-8"-9"-17"0,18-19 24 16,0 3-29-16,0 1 0 16,0-1 2-16,0 0 0 15,0 0-5-15,18-3 0 16,-4 0 3-16,11-9 1 15,6 2-2-15,-2-2 1 16,2-1-3-16,1 1 0 16,0 3-7-16,-4-1 1 15,-7 7-9-15,-3-6 0 16</inkml:trace>
  <inkml:trace contextRef="#ctx0" brushRef="#br3" timeOffset="190384.65">2829 17036 55 0,'-7'38'27'0,"28"-22"-31"15,-3-13 45-15,3 6-41 16,11-2 0-16,3-1 0 16,8-3 0-16,-5-3-3 15,5 0 0-15,-4 0-10 16,-1-6 0-16,1-4-2 15,0 1 1-15</inkml:trace>
  <inkml:trace contextRef="#ctx0" brushRef="#br3" timeOffset="191028.34">3620 16977 54 0,'0'19'27'16,"7"-13"-29"-16,-4-9 54 0,15 0-48 15,10 0 0-15,7-4 3 16,15-2 0-16,10-1-9 16,0 1 1-16,0 0 5 15,-15 5 0-15,-6 1-2 16,-7 0 0-16,-11 9-2 0,-10 4 0 16,-4 6-1-16,-18 6 0 15,1-4-3-15,-19 4 1 16,1 0-1-16,-4 3 0 15,1 0 0-15,-5 0 1 16,-6 4 0-16,3 2 1 16,7 4 2-16,4 2 1 15,7 1 1-15,0-1 0 16,10 4 0-16,11-6 0 16,11-1 0-16,10-6 1 15,7-6-2-15,4-6 0 16,7-7-3-16,10-2 1 0,-10-7-8 15,3-7 1-15,1-8-11 16,-4-4 0-16</inkml:trace>
  <inkml:trace contextRef="#ctx0" brushRef="#br3" timeOffset="191648.07">4438 17146 61 0,'-11'25'30'0,"-3"19"-32"16,7-31 49-16,-3 9-46 15,-8 3 1-15,4 6 0 16,-7-3 0-16,3 10-3 0,0 0 0 16,4-4 0-16,0-9 1 15,4-6-4 1,6-6 0-16,-3-10-3 0,4-6 1 15,3-10-5-15,-11-3 1 16,4-6-3-16,3-6 0 16,-3-3 2-16,0-1 1 15,4 1 3-15,-8 3 0 16,11 0 6-16,-7 6 1 16,7 6 8-16,7 10 0 15,-7-1 1-15,11 4 1 16,-1 3-2-16,-3 0 1 15,7 0-2-15,4-3 1 16,3 0-3-16,7 0 1 0,-3-3-1 16,14-1 0-16,10-2 0 15,1-4 0-15,-4-2-1 16,-4-1 1-16,-3 3-3 16,-11 1 0-16,-14 3-2 15,4 9 1-15,-8 6-2 16,-3 0 1-16,-7 10-2 15,-7-4 1-15,-3 7-1 16,-8 6 1-16,-3 10 0 16,3 5 1-16,4 1 0 15,-3-3 1 1,24 12 0 0,3-9 1-16,4-13-1 15,11-6 0-15,-4-13-6 0,4-5 1 16,0-8-12-16,-4-5 1 47,-4 0-4-47,5-7 1 15</inkml:trace>
  <inkml:trace contextRef="#ctx0" brushRef="#br3" timeOffset="192366.06">5024 17679 38 0,'-7'38'19'0,"10"-4"-15"0,1-30 32 15,3 5-33-15,3 7 1 16,4 6 1-16,4 3 1 16,10 0-7-16,-3-3 0 15,3 0 4-15,0-7 1 16,1-2-2-16,-8-4 0 0,7-2-1 15,-7-1 1-15,7-3-2 16,4-6 1-16,-4-10-2 16,4-12 1-1,-4-9-1-15,-3-23 1 0,-7-12-1 16,-1 16 0-16,-17-57 0 16,-17-18 1-16,-5-7 0 15,-20-13 1-15,7 10 0 16,-4-3 0-16,7 10 1 15,11 18 1-15,0 19 0 16,10 12 0-16,11 13 0 16,11 16 1-16,0 18-1 15,6 20 0-15,18 8-1 16,4 7 0-16,4 4-5 16,-5 8 0-16,-2 4-10 0,-12 6 1 15,-6 0-8 1,0 9 0-16</inkml:trace>
  <inkml:trace contextRef="#ctx0" brushRef="#br3" timeOffset="195906.67">6018 17268 41 0,'-3'16'20'0,"10"-3"-18"0,0-7 21 16,0 3-21-16,4 4 1 16,-1 3 3-16,1-1 1 15,-4 7-8-15,7 3 1 0,4 0 4 16,-8 4 1-16,4-1-2 16,0-6 1-16,8-3-3 15,-8-7 1-15,3-2-2 16,1-7 1-16,-7-3-1 15,3-3 0-15,-4-7-1 16,4-9 1-16,-3-3 0 16,-8-15 1-16,5-13-1 15,-8-13 1-15,0-12 0 16,0 2 0-16,-8 1-1 16,8 7 1-16,0-1-1 15,-3 0 0-15,3 6-1 16,-7 10 1-16,3 6 0 15,4 7 0-15,-7 5 0 16,7 4 0-16,7 12 0 16,4 7 0-16,0 6 0 0,6 0 1 15,4 3 0-15,11 0 1 16,17 0 0-16,8-4 1 16,17 4 0-16,14 0 0 15,-3-3-1-15,10-6 1 16,-7-4-3-16,-10 4 1 15,-15 3-9-15,-13-4 1 16,-18 7-12-16,-15-3 1 16</inkml:trace>
  <inkml:trace contextRef="#ctx0" brushRef="#br3" timeOffset="196614.03">6735 16955 37 0,'-8'31'18'0,"5"13"-11"0,3-28 18 16,0 3-23-16,-7 9 0 16,3-3 1-16,1 3 0 0,-1 4-4 15,1 2 0-15,-1 1 2 16,4-4 0-16,0-3 0 15,4-6 0-15,3-6 0 16,7-4 1-16,-3-5-1 16,6-7 0-16,4-10 0 15,1-6 0-15,-8-5-1 16,3-5 0-16,1-5-2 16,-4 0 0-16,-3-4-1 15,-1 4 1-15,-3 9-1 16,0 6 1-16,4 7-1 15,-4 3 1-15,0 12 1 16,0 9 0-16,0 7 2 16,4 10 0-16,-1 5 0 0,1 4 0 15,-1 0 0-15,5-3 0 16,2-4-2-16,4-3 1 16,4-5-9-1,-4-14 0-15,4-12-3 0,3-9 1 16</inkml:trace>
  <inkml:trace contextRef="#ctx0" brushRef="#br3" timeOffset="197246.79">7980 16469 52 0,'3'6'26'0,"-3"-12"-34"0,0 6 52 16,0 0-43-16,-3 3 1 16,-4 0 0-16,-4 3 1 15,-6 7-4-15,-8 6 0 16,-17 9 2-16,3 6 1 0,0 13-1 15,-3 4 0-15,-1 24 1 16,8 6 0-16,3 10 1 16,8 13 1-16,9-10-1 15,12-6 0-15,10-4-1 16,14-15 0-16,4-12-5 16,7-13 0-16,3-13-11 15,4-12 1-15,-4-19-6 16,-7-3 1-16</inkml:trace>
  <inkml:trace contextRef="#ctx0" brushRef="#br3" timeOffset="197937.96">8513 16478 47 0,'0'3'23'0,"0"1"-22"0,0-4 38 16,0 3-38-16,-4 3 0 15,4 3 0-15,-4 1 1 16,1 2-3-16,-1 7 1 15,4 0 1-15,-3 0 0 0,3 6-3 16,0 3 1-16,0 3-6 16,3 1 0-16,1-7-8 15,-1-13 1-15</inkml:trace>
  <inkml:trace contextRef="#ctx0" brushRef="#br3" timeOffset="198235.09">8805 16626 57 0,'-7'9'28'0,"-7"16"-35"0,11-15 51 16,-4 2-43-16,-8 10 1 15,-6 0 1-15,-3 6 0 16,-8 0-4-16,0 10 1 16,-7 6 1-16,-7 12 1 15,-3 4-3-15,0 6 0 16,3-7-5-16,7-5 1 16,4-7-9-16,3-10 1 15,14-8-4-15,1-7 0 16</inkml:trace>
  <inkml:trace contextRef="#ctx0" brushRef="#br3" timeOffset="198746.89">8851 16989 54 0,'-7'13'27'0,"-7"-1"-38"16,11-8 54-16,-8-1-43 15,-7 3 1-15,1 0-1 16,-8 4 1-16,0-1-2 16,-3 4 1-16,3-7 0 15,4 3 0-15,4 1-2 16,2-4 0-16,5 3-1 0,6 4 1 15,4-1-1-15,11 1 1 16,7 0 0-16,10-4 1 16,4 0 2-16,-1-2 1 15,5-1 0-15,-5 0 0 16,-6 0-1-16,-4 1 1 16,-10 2-2-16,-8 4 0 15,-10 6-2-15,-3-1 1 16,-12 1-1-16,-2-6 1 15,-4-7-2-15,-1 0 1 16,1-3 0-16,3-3 0 0,8-3 2 63,6-3 0-63,4-3 2 0,11-10 0 0,6 3 1 0,11-9 1 0,8-6-1 0,2-1 0 0,5-2-4 15,-1 2 0-15,4-2-13 16,0-7 1-16</inkml:trace>
  <inkml:trace contextRef="#ctx0" brushRef="#br3" timeOffset="199076.6">9179 16262 48 0,'-3'31'24'0,"17"16"-18"0,-7-28 35 0,7 16-38 0,4 12 1 0,3 0 3 0,0 9 0 16,0 10-9-16,-7 0 0 15,0 9 5-15,-10 3 0 0,-11 7-5 16,-14-3 1 0,-4-7-6-16,-7-9 0 0,4-10-9 15,0-12 1-15,0-16-3 16,-1-6 0-16</inkml:trace>
  <inkml:trace contextRef="#ctx0" brushRef="#br3" timeOffset="199615.73">9878 16616 43 0,'3'19'21'0,"-10"-3"-28"0,11-7 40 16,-1 7-30-16,1 12 0 16,-4 0 3-16,-4 0 1 15,1 7-8-15,-1-1 0 16,4 4 5-16,4 0 1 15,-1-4-2-15,1-2 0 16,-1-4-1-16,1-3 0 0,-1-9-1 16,-3-4 0-16,-3-6 0 15,-4 1 0-15,-7-4-1 16,-4-3 1-16,-7-3-1 16,-3 0 0-16,0-1-1 15,0-2 1-15,-4 6 0 16,0 3 0-16,4 7 0 15,-4 5 0-15,8 4 1 16,2 3 0 0,8 3 0-16,7 3 1 15,7 1-2-15,7-1 1 0,7-3-1 16,8-6 1-16,-1-4-2 16,7-8 0-16,4-4-6 15,3-9 1-15,-3-4-11 16,-1-12 0-16</inkml:trace>
  <inkml:trace contextRef="#ctx0" brushRef="#br3" timeOffset="200022.58">10125 16996 43 0,'0'44'21'0,"10"-7"-18"0,-6-24 26 16,-1 9-29-16,1 0 0 15,-1 6 0-15,-3 6 0 16,0 1 1-16,0-1 0 0,0 1 1 16,4-7 1-16,3 0 0 15,-7-6 1-15,7-3-1 16,4-3 1-16,-1-10-2 16,1-6 0-16,3-3-2 15,7-3 1-15,0-10-2 16,0-6 0-16,1-6-2 15,-1 3 1 48,-4-4-3-47,1-5 1-16,-4 6 0 0,0 6 0 0,-3 3 0 0,-1 6 1 0,1 13 2 15,-4 7 1-15,0 5 2 0,0 13 0 0,4 4 0 16,3-1 0-16,4 3 0 0,3-6 0 0,3-6-4 15,5-6 0-15,-1-7-11 0,-3-16 1 16</inkml:trace>
  <inkml:trace contextRef="#ctx0" brushRef="#br3" timeOffset="206524.69">5528 17990 30 0,'0'0'15'0,"0"-10"-6"0,0 10 16 16,0 0-22-16,0 0 0 15,0 0 2-15,0 0 0 16,0 0-6-16,4 0 0 16,3 3 5-16,-7-3 0 15,0 0-2-15,0 0 0 0,0 0-2 16,-7 0 1-16,3 0-1 16,1 4 0-16,-1-1-2 15,-3 0 1-15,3 0 0 16,-3 0 1-16,4 0 0 15,3 0 1-15,10 4 0 16,-3-1 0-16,8 6 0 16,2 1 1-16,8 0-1 15,0-1 0-15,-1-2-1 16,1 2 0-16,-4-3-1 16,-7 1 1-16,-3-1-2 15,-8 7 1-15,-10 9-3 16,-10 3 1-16,-8 0-5 15,0-9 1-15,1-6-6 16,-1-13 0-16</inkml:trace>
  <inkml:trace contextRef="#ctx0" brushRef="#br3" timeOffset="206797.46">5581 17983 54 0,'18'0'27'0,"24"-3"-31"0,-21 3 51 0,7-9-46 0,11-7 0 0,3-6 0 16,15-3 0-16,-8-3-2 15,1-3 1-15,-15 9-4 16,0 3 0-16,-14-6-12 16,-3-3 1-16</inkml:trace>
  <inkml:trace contextRef="#ctx0" brushRef="#br3" timeOffset="211417.46">5729 16105 36 0,'0'3'18'0,"11"0"-14"0,-8 0 19 16,1 7-22-16,-1 2 1 0,4 7 1 15,-7 3 0-15,0 3-4 16,-7-3 1-16,0 3 1 16,0-3 1-16,0 0-2 15,-3 0 1-15,-1 0-2 16,4-3 0-16,3 0-2 15,1 0 0-15,-1-7-7 16,4-2 1-16,4-7-3 16,-1-10 1-16</inkml:trace>
  <inkml:trace contextRef="#ctx0" brushRef="#br3" timeOffset="211854.66">5821 16096 36 0,'0'-7'18'0,"-4"14"-21"16,8-10 35-16,3 3-31 0,3 0 1 15,1 0 3-15,0 0 0 16,6 0-6-16,-3-4 1 16,11-5 3-16,-4 3 0 15,-10-1-2-15,6 1 1 0,-2 0-2 16,2 0 0 0,-6 3 0-16,-8 3 1 0,1 6-2 15,-1-3 1-15,-3 3 0 16,0 7 0-16,-3 9 0 15,-4 3 0-15,-4 3-1 16,1 3 1-16,-1 1-2 16,0 8 1-16,4-2-2 15,-3-3 1-15,-1-7-4 16,1-3 0-16,10-6-4 16,-11-7 1-16,8-2-2 15,-1-10 0-15</inkml:trace>
  <inkml:trace contextRef="#ctx0" brushRef="#br3" timeOffset="212048.99">5828 16218 38 0,'3'3'19'0,"8"10"-20"0,-4-10 38 15,0 0-34-15,4 3 1 16,3-3 1-16,7-3 1 15,7-3-8-15,0-6 0 16,1-4 0-16,-1-2 0 16,-3-1-12-16,-4-3 1 0</inkml:trace>
  <inkml:trace contextRef="#ctx0" brushRef="#br3" timeOffset="-205453.76">16200 11586 85 0</inkml:trace>
  <inkml:trace contextRef="#ctx0" brushRef="#br3" timeOffset="-204341.87">13331 8400 42 0,'75'98'21'0,"2"121"-8"0,-59-156 21 16,3 31-32-16,4 22 0 16,-1 22 0 452,-2 22 0-468,-1 25-3 0,0 34 0 0,4 39 0 0,-1 39 1 0,1 33-1 0,0 40 0 0,3 40-1 0,7 39 1 0,4 24 0 0,-7 10 1 0,-4 10 2 0,-7 2 0 0,-7 4 1 0,-10-1 1 0,-11-18 1 0,-18-19 0 0,-7-25 0 0,-7-47 0 0,-10-47-6 0,-4-57 1 0,-7-47-11 0,-7-50 0 0,-7-37-7 0,21-51 0 0</inkml:trace>
  <inkml:trace contextRef="#ctx0" brushRef="#br3" timeOffset="-203169.2">14704 10066 38 0,'-7'6'19'0,"7"-9"-7"0,0 3 19 15,7 0-26-15,0 3 0 16,3 0 2-16,8 3 1 0,7-3-10 15,3 0 0-15,11-3 6 16,10-3 0-16,11-6-4 16,-7 0 0-16,-11-1-8 15,-3 1 1-15,-11-1-10 16,-13 4 1-16</inkml:trace>
  <inkml:trace contextRef="#ctx0" brushRef="#br3" timeOffset="-203003.3">14697 10458 61 0,'14'47'30'0,"35"-35"-39"16,-24-9 53-16,14-12-47 16,17-1 0-16,11-8-22 15,-3-7 0-15,-8-4 23 0,-10-2 1 16</inkml:trace>
  <inkml:trace contextRef="#ctx0" brushRef="#br3" timeOffset="-200152.95">15755 9708 44 0,'4'3'22'0,"-11"10"-14"0,7-7 23 15,0 0-29-15,-4 4 1 16,4-1 0-16,-4 7 0 15,4 3-5-15,0 9 1 16,-3 6 1-16,3 1 1 16,-4 6-3-16,4 2 1 15,0-5-4-15,0-7 1 16,0-5-8-16,0-11 1 16,-3-15-3-16,-4-9 1 0</inkml:trace>
  <inkml:trace contextRef="#ctx0" brushRef="#br3" timeOffset="-199688.18">15483 9777 49 0,'0'13'24'0,"4"-17"-28"15,-1 4 49-15,5 0-43 16,2 0 1-16,8 0 1 16,3-3 0-16,11 3-5 0,3-3 1 15,4-9 3 1,10-4 0-16,8-6-1 0,3-3 0 16,0 3-1-16,0 0 0 15,-8 0-2-15,-9 3 1 16,-11 4-1-16,-8 5 1 15,-6 7-1-15,-8 6 0 16,-10 3-1-16,-3 4 0 16,-8 9-1-16,-6 6 0 15,-4 0 0-15,-1 3 0 0,1 0 0 16,4 10 0 0,-1 6 1-16,7 0 1 0,4 3 1 15,4 6 1-15,6-9-1 16,4-6 0-16,4-4 0 15,7-12 1-15,-1-6-5 16,4-4 0-16,-3-2-9 16,0-10 0-16,-11-7-1 15,0-2 1-15</inkml:trace>
  <inkml:trace contextRef="#ctx0" brushRef="#br3" timeOffset="-199415.33">15469 10382 58 0,'18'22'29'0,"56"-16"-35"0,-46-6 62 16,8-3-54-1,16-3 1-15,15 0-1 16,4-7 1-16,0 1-6 0,-8 2 1 16,-10 1-2-16,-11 3 0 15,-10-1-12-15,-7 1 1 16,-11-3-3-16,-11-1 0 16</inkml:trace>
  <inkml:trace contextRef="#ctx0" brushRef="#br3" timeOffset="-199129.09">15642 10712 48 0,'-10'31'24'0,"-5"-37"-26"16,15 9 45-16,-3 3-41 15,-1 7 0-15,4-1 0 16,-3 1 0-16,3-1-3 16,3 4 0-16,4-4 2 15,4 1 0-15,3-7-4 16,4-3 1-16,3-6-4 0,0-6 1 16,0-4-5-16,0-2 0 15,-3-4-5-15,3 3 0 16</inkml:trace>
  <inkml:trace contextRef="#ctx0" brushRef="#br3" timeOffset="-198922.6">15893 10592 35 0,'-7'0'17'0,"10"10"-15"0,-3-4 29 16,-3 3-30-16,-1 7 1 16,-3 0 2-16,0-1 0 15,-4 11-4-15,1 2 1 0,-4 9 3 16,-4 7 0-16,4 3-1 15,0 4 1-15,7 5-2 16,0 4 1-16,0-1-3 16,3-12 1-16,-3-6-7 15,4-10 1-15,10-9-10 16,7-12 0-16</inkml:trace>
  <inkml:trace contextRef="#ctx0" brushRef="#br3" timeOffset="-198495.92">16334 11527 44 0,'10'41'22'0,"11"-13"-23"0,-10-22 33 15,0-3-31-15,6-6 1 16,8-6 1-16,-4-10 0 16,4-9-3-16,3-10 0 0,-3-12 4 15,-4-22 0 1,-7-26 2-16,-11-18 0 0,-10-18 0 15,-7-23 1-15,-7-16-1 63,0 1 0-63,3 6-2 16,4 9 1-16,7 10-4 0,4 5 1 0,6 20-2 0,8 12 0 0,3 13-2 0,3 9 0 15,5 19-6-15,6 19 0 0,7 16-13 16,-10 9 1-16</inkml:trace>
  <inkml:trace contextRef="#ctx1" brushRef="#br3" timeOffset="-210642.42">12146 8921 0,'0'0'0,"0"0"15,0 0-15,0 0 16,0 0 0,0 0-16,0 0 15,0 0 1,0 0-16,0 0 15</inkml:trace>
  <inkml:trace contextRef="#ctx0" brushRef="#br3" timeOffset="-196759.47">16729 11637 52 0,'-7'15'26'0,"10"17"-21"16,1-26 26-16,-4 3-30 15,3 1 0-15,-3-1-1 16,0 1 1-16,4-4-2 16,-1 0 1-16,4 0 1 15,0 1 0-15,4-1-1 16,0 0 0-16,-1 4 0 0,8 2 1 15,-1-3 0-15,5 1 0 16,-5 2-1-16,-3 1 0 16,-3 3 0-16,-4 2 0 15,-11 8-1-15,-3 2 0 16,-7-3-4-16,0-3 0 16,-3-6-9-16,-1-7 1 15,0-9-2-15,1-13 1 16</inkml:trace>
  <inkml:trace contextRef="#ctx0" brushRef="#br3" timeOffset="-196549.66">16785 11583 59 0,'11'28'29'0,"13"-9"-37"16,-16-22 62-16,6-3-52 15,10-7 1-15,12-5-1 16,13-8 1-16,11-5-6 16,11-10 0-16,-8 1-4 15,-10 2 0-15,-11-12-11 16,-17 0 0-16</inkml:trace>
  <inkml:trace contextRef="#ctx0" brushRef="#br3" timeOffset="-195991.59">16919 8846 46 0,'0'-16'23'0,"4"41"-17"0,-4-15 32 16,7 8-38-1,-4 11 1-15,-6 2-1 0,3 10 1 16,-7 6-2-16,3 3 1 16,1 0-3-16,6-3 0 15,-3-3-11-15,4-6 1 16,3-20-1-16,3-11 0 15</inkml:trace>
  <inkml:trace contextRef="#ctx0" brushRef="#br3" timeOffset="-195561.53">17149 8839 47 0,'7'10'23'0,"0"-4"-26"16,-4-9 46-16,1 3-41 15,3 0 0-15,0-9 2 16,0 2 0-16,3-2-5 16,1-1 1-16,3 1 3 15,4 0 0-15,3 2-1 16,0 4 0-16,0-6-1 15,-7 9 1-15,1 0-2 16,-5 3 1-16,1 3-1 0,-4 10 0 16,-4-10-1-16,-3 7 0 15,-3 6-1-15,-4 6 1 16,-7 12-2-16,-4-2 1 16,0 6-1-16,1 6 1 15,-1 6 0-15,4 0 0 16,3 4-2-16,4-7 1 15,0-16-4-15,0-5 0 16,0-11-7 47,0 1 0-63</inkml:trace>
  <inkml:trace contextRef="#ctx0" brushRef="#br3" timeOffset="-195388.45">17096 9090 58 0,'21'29'29'0,"21"-17"-33"15,-24-12 54-15,10-3-51 16,7-13 0-16,-3 1-6 16,0-1 1-16,0-3-7 15,-11-6 1-15</inkml:trace>
  <inkml:trace contextRef="#ctx0" brushRef="#br3" timeOffset="-193889.98">17720 10624 38 0,'-3'25'19'0,"6"-10"-13"0,-3-11 20 15,0 5-21 1,0 0 0-16,0 1 1 0,0 6 1 16,-3 15-9-16,3 0 1 15,0 4 5-15,0-1 1 16,3-2-3-16,1-7 0 15,-1-7-1-15,4-2 1 16,0-6-2-16,7-7 1 16,0-13-2-16,4-2 1 15,0-4-1-15,-1-9 0 16,1 0 0-16,-4-3 0 16,0 9-1-16,-3 3 0 0,-1 4-2 15,1 2 0-15,-4-2-1 16,0 12 0-16,-3 6 0 15,-1 10 0-15,-3 2 2 16,0 8 0-16,4 2 3 16,-1 13 0-16,8-1 1 15,-1-5 1-15,8-1-1 16,0-2 1-16,-1-10-4 16,4-10 1-16,1-6-10 15,2-18 0-15</inkml:trace>
  <inkml:trace contextRef="#ctx0" brushRef="#br3" timeOffset="-193580.78">18352 9802 46 0,'3'31'23'0,"-6"7"-24"0,6-16 37 15,1-9-38-15,-1 9 1 16,1 6-1-16,-4 0 1 16,3 0-1-16,1-3 1 0,3-6-6 15,3-6 1-15,4-10-7 16,-3-9 1-16</inkml:trace>
  <inkml:trace contextRef="#ctx0" brushRef="#br3" timeOffset="-193405.1">18651 9793 37 0,'4'25'18'0,"-11"41"-12"0,0-57 30 0,-4 10-33 15,-6 12 0-15,-5 10 0 16,1 6 1-16,-3 16-6 16,-8 9 0-16,0 3 2 15,-3-9 1-15,-4-6-6 0,7-7 0 16,4-9-9 0,7-19 1-16</inkml:trace>
  <inkml:trace contextRef="#ctx0" brushRef="#br3" timeOffset="-192917.38">18531 10191 45 0,'4'13'22'0,"-1"-26"-14"16,1 16 35-16,3-6-42 15,4 6 1-15,-1-3 1 16,8 0 1-16,3 0-4 15,0 0 0-15,0 0 2 16,-3 0 1-16,-4 0-2 16,-3 0 0-16,-4 0-1 15,-4 3 0-15,-3 4-1 16,-3 5 0-16,-8 4 0 16,1 3 1-16,-5 2 0 0,1 1 0 15,4 4 0 1,3-1 0-16,0 0 1 0,7 0 0 15,3-6-1-15,8 3 1 16,3-10-1-16,7 1 1 16,7-7-2-16,4-6 1 15,-4 0-8-15,-3-3 1 16,-4-10-10-16,-7-2 0 16</inkml:trace>
  <inkml:trace contextRef="#ctx0" brushRef="#br3" timeOffset="-192271.01">19533 10272 56 0,'7'4'28'0,"4"24"-27"0,-8-19 44 16,-3 7-44-16,0 15 0 15,0 4 1-15,-3 2 0 16,-1 10-3-16,-3 4 0 16,0-11 2-16,-3 7 0 15,-4-3-1-15,0-3 0 16,-4-3 0-16,0-10 0 0,1-3 0 15,-8-6 0-15,4-7-1 16,-4-5 1-16,-3-7 0 16,-4-3 0-1,-3-7-1-15,-4 1 1 0,0-1-1 16,7 7 1-16,4-3 0 16,4 9 0-16,2 6 0 15,8 4 1-15,4 3-1 16,3 6 0-16,7 6 0 15,10 6 1-15,8 4-1 16,10-10 1-16,7 4-1 16,11 2 1-16,7-9-3 15,0-6 0-15,-4-7-4 16,-3-8 1-16,-3-8-10 16,-12 1 1-16,-2-19-3 15,-5-3 0-15</inkml:trace>
  <inkml:trace contextRef="#ctx0" brushRef="#br3" timeOffset="-191924.66">19734 10893 44 0,'15'19'22'0,"-8"19"-27"0,0-32 42 16,0 7-35-16,0 2 0 15,-4 4 1-15,1 3 1 16,-4-9-5-16,0-1 1 0,3-2 2 15,1-4 1-15,3-3-2 16,0 0 0-16,4-6-1 16,3-10 1-16,3-2-2 15,1-10 1-15,3 0-1 16,-3 0 1-16,-4-1 0 16,0 8 0-16,0 5-2 15,-3 4 1-15,-4 6-1 16,0 9 0-16,0 6 0 15,0 13 0-15,3 7 1 16,1-4 0-16,3 10 1 16,4-1 0-16,3-2-2 15,0-4 0-15,-7-9-10 16,0-16 0-16</inkml:trace>
  <inkml:trace contextRef="#ctx0" brushRef="#br3" timeOffset="-191128.58">14591 12574 53 0,'-4'6'26'16,"11"-6"-25"-16,0-3 42 0,1-3-40 16,9 0 1-16,8-1 2 15,10-2 0-15,4 0-8 16,0-4 0-16,0-3 2 16,-1 1 0-16,-2 5-9 15,-5 4 1-15,-2 3-10 16,-15-6 0-16</inkml:trace>
  <inkml:trace contextRef="#ctx0" brushRef="#br3" timeOffset="-190936.39">14485 12844 56 0,'11'28'28'0,"31"-15"-33"0,-28-13 46 15,7-7-41-15,15-2 0 0,13-4-7 16,0-2 0-16,4-1-3 16,4-3 0-16,-4-9-5 15,-8-3 0-15</inkml:trace>
  <inkml:trace contextRef="#ctx0" brushRef="#br3" timeOffset="-190677.34">15349 12395 37 0,'0'4'18'0,"0"24"-19"16,-3-19 34-16,-1 4-31 16,-3 6 1-16,-3 3 2 15,-1 6 0-15,1 0-6 0,-1 3 0 16,0 10 3-16,1-3 1 15,3-4-4-15,3-6 1 16,4-6-6-16,4-9 0 16,3-10-6-16,0-12 1 15,0-16-2-15,-4-10 0 16</inkml:trace>
  <inkml:trace contextRef="#ctx0" brushRef="#br3" timeOffset="-190337.01">15180 12333 21 0,'0'9'10'0,"-3"19"-5"0,6-21 17 0,4-4-18 16,0 0 1-16,4 3 3 15,3-3 0-15,3 7-9 16,5-4 1-16,6 0 8 16,4-3 0-16,6 4-3 15,1-7 1-15,4 3-2 16,-5-3 1-16,-6 0-4 15,0-10 1-15,-7 7-2 16,-4 0 0-16,-4 0 0 16,-3 0 0-16,-3 3 0 15,0 0 0-15,-8 0 0 16,-3 3 0-16,-3 6-1 16,-4 7 1-16,0 6 0 15,-4 0 0-15,4 3-1 16,0 3 1-16,3-3-3 15,4 0 0-15,4 1-3 0,6-1 1 16,1-10-10 0,3-5 0-16</inkml:trace>
  <inkml:trace contextRef="#ctx0" brushRef="#br3" timeOffset="-190049.32">15960 12399 38 0,'-7'9'19'0,"-25"32"-13"0,21-29 27 16,-10 7-30-16,-4 12 0 0,-3 10 2 16,0 6 0-16,-7 13-6 15,-8 9 1-15,-2 3 4 16,-1 6 0-16,3-9-2 15,1 3 1-15,7-6-3 16,3-3 1-16,7-10-7 16,4-9 0-16,0-9-7 15,14-10 0-15,3-16-3 16,11-3 0-16</inkml:trace>
  <inkml:trace contextRef="#ctx0" brushRef="#br3" timeOffset="-189777.29">15702 13070 29 0,'-10'9'14'0,"-8"26"-11"0,11-29 24 16,0 3-24-16,-4 1 0 15,4-1 4-15,-3 0 0 16,3-2-7-16,3 8 0 16,4-2 5-16,7-4 1 0,4-2-3 15,6-4 1-15,4-6-8 16,4-4 0-16,3-5-10 16,8-13 0-16</inkml:trace>
  <inkml:trace contextRef="#ctx0" brushRef="#br3" timeOffset="-189388.31">15833 13151 57 0,'-21'88'28'0,"-15"22"-34"16,29-79 48-16,0 10-42 15,0-10 0-15,-4 13-2 0,4-3 1 47,0-13-7 47,4-9 1-94,3-19-8 109,3-6 0-109</inkml:trace>
  <inkml:trace contextRef="#ctx0" brushRef="#br3" timeOffset="-188578.33">17085 12756 44 0,'-14'9'22'0,"14"7"-21"0,0-10 35 0,0 7-34 16,0 6 0-16,0 3 1 16,-4 0 0-16,1 3-4 15,3 6 1-15,0 4 2 0,3-1 0 16,1-3-1-16,3-2 1 16,0-4-1-16,4-10 1 15,3-5-2-15,3-7 1 16,5-6-1-16,2-7 0 15,1-12-2-15,0 1 1 16,-4-1-1-16,-4-7 0 16,-2-2-1-16,-1 3 1 15,-4 3-3-15,1 6 0 0,-1 6-2 16,-3 13 1-16,1 13 0 16,-5 3 0-16,-3 9 3 15,0 6 0-15,0 4 2 16,4-1 0-16,-1 4 2 15,4 9 1-15,0-13-4 16,0 1 1-16,7-10-8 16,4-16 0-16</inkml:trace>
  <inkml:trace contextRef="#ctx0" brushRef="#br3" timeOffset="-188007.38">17646 12000 57 0,'11'3'28'0,"24"-21"-38"0,-21 11 56 16,7 1-45-16,0-3 0 16,0-1-1-16,1 4 1 15,-8 6-2 1,-14 0 0-1,-4 0 1-15,-6 3 0 0,-5 3-1 16,-2 1 0-16,-1 2-3 16,1 1 0-16,-1 2-1 15,4-3 1-15,3 4-1 16,4 0 0-16,4-1 2 16,3 1 0-16,3-1 3 15,8-2 1 48,3-4 2-63,4 6 0 0,-1-2 0 0,-3 2 0 62,-3 4-2-62,-4-3 1 16,-7 2-3-16,-4 10 1 0,-6 4-5 15,-4-4 1-15,-4-3-9 0,0-7 1 0,4-12 0 0,7-3 1 16</inkml:trace>
  <inkml:trace contextRef="#ctx0" brushRef="#br3" timeOffset="-187747.54">18055 11975 40 0,'4'19'20'0,"3"-10"-21"0,-7-5 40 0,-4-1-35 0,-6 6 1 0,-4 10 0 0,-4 6 0 0,-3 0-8 0,-4 13 1 0,-3 9 4 16,-7 3 1-16,3 3-4 16,0-3 1-16,4-3-6 15,3-6 0-15,4-6-9 16,7-13 1-16</inkml:trace>
  <inkml:trace contextRef="#ctx0" brushRef="#br3" timeOffset="-187348.16">17992 12380 53 0,'10'12'26'0,"18"-15"-27"0,-17 0 43 15,7-3-41-15,-1-1 1 16,1-2-1-16,-4 0 1 0,-3-1-3 16,-4 4 0-1,-4 3 2-15,1 3 1 0,-8 3-3 16,-3 6 1-16,-3 1 0 15,-4-1 0-15,-1 1-1 16,1-1 1-16,0 10-1 16,4 0 1-16,-1-4 0 15,0 4 1-15,8-3 0 16,3-4 0 62,3 4-1-78,8 0 1 0,7-10-1 0,3-3 1 0,0 0-3 0,-3-3 0 0,-4 0-7 0,-7 0 0 16,-7 0-7-16,-7-3 0 0</inkml:trace>
  <inkml:trace contextRef="#ctx0" brushRef="#br3" timeOffset="-186967.31">16725 13452 61 0,'11'13'30'0,"45"-16"-29"0,-35-4 56 0,25-2-54 16,14-4 1-16,32-5 1 15,3-4 0-15,22 3-6 16,17-3 0-16,0-13 3 16,-18 4 1-16,-14 6-4 15,-13-3 0-15,-12 6-7 16,-13 3 1-16,-18 3-12 15,-15 7 0-15,-20-1-2 16,-11 10 0-16</inkml:trace>
  <inkml:trace contextRef="#ctx0" brushRef="#br3" timeOffset="-186084.73">17205 13531 42 0,'-7'6'21'0,"7"-22"-18"0,0 16 37 15,0 0-36-15,0 0 0 16,7 0 2-16,4 0 1 16,3 0-8-16,7-3 1 0,0 3 5 15,4 0 0 1,-8 0-2-16,1 0 0 15,-7 0-2-15,-1 3 1 0,-3-6-3 16,-3 6 0-16,-8 0 0 16,1 4 0-16,-4-1-2 15,-4 0 1-15,0 4-2 16,1-1 1-16,3-3-1 16,0 4 1-16,0-1-1 15,0 0 1-15,3 1 0 16,4-4 1-16,4 0 1 15,3 1 1-15,3 2 0 16,4-3 0-16,4-3 1 31,0 1 0-15,3 2 0-16,0-3 1 0,-7 3-1 16,-7 4 0 62,-7 5-1-78,-3 7 0 0,-4-6-1 15,-8 9 1-15,-6-3-5 0,-3-3 0 0,-1-7-10 0,0-12 1 0</inkml:trace>
  <inkml:trace contextRef="#ctx0" brushRef="#br3" timeOffset="-185793.25">17826 13518 48 0,'-4'16'24'0,"1"-32"-20"0,-1 19 38 0,-6 3-41 16,-8 7 1-16,-7 6-1 15,-6 9 1-15,-12 3-3 16,-3 10 1-16,-3 12 1 15,7 1 0-15,-1 5-1 16,1-5 0-16,-4-4-4 16,7-3 0-16,8-3-8 15,2-10 1-15,12-18-5 16,6-7 1-16</inkml:trace>
  <inkml:trace contextRef="#ctx0" brushRef="#br3" timeOffset="-185394.73">17657 13910 48 0,'17'0'24'0,"22"3"-24"0,-25-3 44 0,7 0-41 16,0 3 1-16,4-3 1 15,0 0 0-15,-4 0-7 16,-3-3 1-16,-4 0 3 16,-4 3 1-16,-6 3-3 15,-4 0 1-15,-4 4-2 16,-6 2 1-16,-4 4-1 16,-4 2 1-16,-3 1-1 15,0 3 1-15,-1-4 0 16,5 1 0-16,-1 9 0 15,8 0 0-15,3 0 1 47,7 0 0-47,7-3 0 16,10-6 0-16,8-3-1 0,7-4 0 0,3-9-1 16,0-6 1-16,1-4-8 0,-1-5 0 0,4-7-9 15,-11-7 0-15</inkml:trace>
  <inkml:trace contextRef="#ctx0" brushRef="#br3" timeOffset="-184950.83">18718 11737 47 0,'-7'66'23'0,"4"62"-17"16,6-87 33-16,1 12-37 16,3 32 0-16,4 19 3 15,-4 21 0-15,0 4-5 16,0 15 1-16,0 6 3 16,-4 4 1-16,-3 0-3 15,-3-4 1-15,-4-6-4 16,0-21 1-16,0-17-8 0,3-18 0 62,1-16-11-62,3-22 1 16</inkml:trace>
  <inkml:trace contextRef="#ctx1" brushRef="#br3" timeOffset="-197711.66">14838 11439 0</inkml:trace>
  <inkml:trace contextRef="#ctx0" brushRef="#br3" timeOffset="-184029.88">19230 13957 41 0,'-25'31'20'0,"1"10"-13"0,20-35 20 0,-3 1-25 0,3-1 1 0,1-3 0 0,-1 3 0 0,4 7-4 0,0-4 0 0,4-2 3 0,3-1 0 0,4 3 0 0,6 4 0 0,4-1 1 0,4-2 1 0,-4 2-1 0,0 1 1 0,-7 3-1 0,-3-1 1 0,-11 7-3 0,-11 6 1 0,-3 4-5 15,-3 2 0-15,-8-9-9 0,0-3 0 0,-3-19-5 0,3-6 0 0</inkml:trace>
  <inkml:trace contextRef="#ctx0" brushRef="#br3" timeOffset="-183828.97">19184 13907 59 0,'35'22'29'0,"22"-25"-37"0,-29-7 54 0,21 1-46 16,8-10 0-16,20-12-2 15,5-4 0-15,-5 7-4 0,-6-6 0 16,-8-10-10 0,-17 0 1-16</inkml:trace>
  <inkml:trace contextRef="#ctx0" brushRef="#br3" timeOffset="-183258.66">19290 11690 55 0,'-7'31'27'0,"0"26"-34"0,7-42 46 0,0 4-40 0,-4 9 0 0,4 7-10 16,0 9 1-16,4-7 1 15,-1-11 1-15</inkml:trace>
  <inkml:trace contextRef="#ctx0" brushRef="#br3" timeOffset="-182821.57">19495 11530 49 0,'10'19'24'0,"1"-7"-25"0,-8-5 39 0,4-4-36 0,0-3 0 15,0 0 0-15,0 0 1 16,0-7-5-16,1 4 1 16,-1-3 3-16,3-3 0 15,1 2-1-15,-4-2 0 16,0 6-1-16,-4 0 1 15,4 3-1-15,-7 9 1 16,0 7-2-16,0 6 1 16,-3-7-1-16,-1 7 0 15,1 13-3-15,-1 6 1 16,-3 3 0-16,0 3 0 0,0 0-1 16,4-10 1-1,3-2-5 1,0-1 1 62,3-12-5-78,-3-9 0 16</inkml:trace>
  <inkml:trace contextRef="#ctx0" brushRef="#br3" timeOffset="-182643.54">19445 11806 56 0,'21'31'28'0,"18"-21"-31"15,-25-7 53-15,0-6-49 16,7 0 0-16,15-4-1 16,3-2 1-16,-4 3-8 15,-7-1 0-15,-3-2-9 0,-8 3 0 16</inkml:trace>
  <inkml:trace contextRef="#ctx0" brushRef="#br3" timeOffset="-181693.6">14418 15026 48 0,'0'13'24'0,"18"-13"-14"0,-11 0 24 16,3 0-32-16,4 0 1 15,4-3 0-15,7-3 1 0,3-4-6 16,7 4 1-16,8-7 1 15,2-2 0-15,-6-1-6 16,-7 3 0-16,-11 13-10 16,-7 0 0-16</inkml:trace>
  <inkml:trace contextRef="#ctx0" brushRef="#br3" timeOffset="-181518.65">14323 15437 44 0,'3'38'22'0,"40"-13"-19"0,-19-22 32 0,15-9-35 0,3-7 1 16,4 1-5-16,4-4 0 16,-8 3-7-16,0-5 0 15</inkml:trace>
  <inkml:trace contextRef="#ctx0" brushRef="#br3" timeOffset="-177122.01">15286 14537 46 0,'7'13'23'0,"4"18"-13"0,-8-22 23 16,-3 4-32-16,0 6 1 15,-3 9 0-15,-5 7 0 16,1 8-3-16,-7 14 0 0,0 2-2 16,0 10 1-16,0-12-6 15,3-10 0-15,4-13-7 16,4-15 1-16</inkml:trace>
  <inkml:trace contextRef="#ctx0" brushRef="#br3" timeOffset="-176687.47">15145 14741 44 0,'3'3'22'0,"8"-22"-20"16,-8 10 37-16,4 0-37 15,4-4 1-15,7-3 1 16,6 4 0-16,12-4-5 0,2-6 1 16,8-3 3-16,4-6 1 15,6 2-2-15,-10 4 0 16,-7 7-1-16,-4 2 0 15,-7 3-1-15,-3 7 1 16,-7 6-2-16,-4 9 1 16,-7 10-1-16,-7 10 1 15,-7-1-1-15,-7 12 1 16,-8 11-1-16,-2 2 1 16,-1 3-1-16,0-5 1 0,1 2 0 15,3 6 0-15,6-5 0 16,5-7 1-16,3-10-1 15,7-11 0-15,7-5-3 16,7 1 1 0,4-9-9-16,-4-7 1 0,-4-12-6 15,1 0 0-15</inkml:trace>
  <inkml:trace contextRef="#ctx0" brushRef="#br3" timeOffset="-176358.01">14873 15400 62 0,'4'3'31'0,"20"-3"-34"0,-10 0 58 16,18 0-53-16,11-7 1 15,13-2-1-15,18-4 1 16,14-2-5-16,11-4 1 16,-7-3 2-16,-8 0 0 0,-13 0-5 31,-11 3 0-31,-14 4-6 0,-14 2 0 0,-15 10-9 15,-10 3 0-15</inkml:trace>
  <inkml:trace contextRef="#ctx0" brushRef="#br3" timeOffset="-175553.85">15109 15955 57 0,'4'22'28'0,"10"-22"-29"15,-7 0 47-15,4-4-42 16,3 8 0-16,4-8 2 0,6 1 0 16,1 0-8-16,-4 0 1 15,0-3 5-15,0-4 0 16,-6 1-2-16,-1 3 0 15,-7-4-1-15,-4 4 0 16,-6 3-1-16,-4 0 0 16,-4 0 0-16,-7 6 0 15,-3 0-1-15,0 3 0 16,-4 0-1-16,-3 7 1 31,-7 3-1-31,0 6 1 0,-8 3-1 16,1-3 0-16,3 3-2 0,7 6 1 0,4 10 0 15,-4-4 1 282,8-5 0-203,6-1 1-78,4-6-1-16,10-3 1 31,8-6 1-31,10-10 0 0,11-3 2 0,10 0 0 0,0-3-1 0,-3-6 1 0,-4-3-1 0,-7-1 0 0,-6 1-1 0,-8-1 1 16,-11-2-2-16,-6 3 0 0,-5-1-4 0,-2-2 1 0,-8-1-13 0,4-3 1 0,3 7-1 0,4 0 0 15</inkml:trace>
  <inkml:trace contextRef="#ctx0" brushRef="#br3" timeOffset="-174808.32">16633 14656 33 0,'25'-15'16'0,"3"-14"-15"0,-17 17 27 0,0-7-25 0,-1 7 1 0,1-4 3 0,-1 3 1 0,-3 1-9 15,0 2 1-15,-3 4 7 0,-4 6 0 16,-4 6-2-16,-6 7 1 15,-11 3-2-15,-11-1 1 16,-7 10-2-16,-14 10 1 16,-7 6-2-16,4 9 0 15,-11 6-1-15,-4 23 0 16,-3 8 0-16,7 14 0 16,7 12 0-16,4 28 1 15,3 6-1-15,7 10 0 31,4 59-1-31,17-43 1 16,25-20-4-16,10-37 1 0,8-21-6 16,7-17 1-16,3-25-13 15,0-18 1-15</inkml:trace>
  <inkml:trace contextRef="#ctx0" brushRef="#br3" timeOffset="-172932">16803 15400 58 0,'-7'15'29'0,"7"17"-33"0,0-23 45 0,-4 4-40 0,1 2 0 15,-1 4 2 1,1 3 0-16,-1 12-3 0,-3 4 1 16,0 12 2-16,-4 10 0 15,1 9-1-15,-1 6 1 16,-3 0-3-16,0-3 1 15,0-9-5-15,0-6 1 16,-4-17-5-16,8-8 0 16,-1-7-8-16,4-6 1 0,3-10-2 15,4-9 0-15</inkml:trace>
  <inkml:trace contextRef="#ctx0" brushRef="#br3" timeOffset="-172500.7">17036 15440 38 0,'-7'-6'19'0,"10"9"-17"16,-3-3 35-16,4 0-33 15,-1-3 0-15,4 3 1 16,0-3 0-16,4-3-7 0,-1-1 1 16,5-2 4-16,-1-4 1 15,3 4-2-15,4 0 0 16,1 2-1-16,-1 7 1 16,-4 7-2-16,-2 2 1 15,-1 7-1-15,-7 9 0 16,-4 0 0-16,-6 19 0 15,-4 3-1-15,-7 3 1 16,-4 10-1-16,0-1 1 16,-3 7-1-16,0 3 1 0,3-3-1 15,1-3 1 1,3-4-2-16,3-6 0 0,-3-9-5 16,3-9 1-16,4-7-9 15,0-9 1-15,4-13-1 16,3-9 0-16</inkml:trace>
  <inkml:trace contextRef="#ctx0" brushRef="#br3" timeOffset="-172270.28">16930 15948 49 0,'3'10'24'0,"19"-13"-29"0,-15 3 51 15,3 0-43 1,8-4 0-16,3 1 1 0,7 0 0 16,7-6-6-16,4-4 0 15,0 4 1-15,-4-4 0 16,-3 1-12-16,-4-4 0 16,-10-6-3-16,-7 0 0 15</inkml:trace>
  <inkml:trace contextRef="#ctx0" brushRef="#br3" timeOffset="-171717.37">17572 14964 52 0,'7'-13'26'0,"-4"13"-30"16,1-3 49-16,3 0-43 16,0-3 1-16,4 2 1 15,3 4 1-15,-4 0-7 16,4 0 1-16,-3 4 3 15,0-4 1-15,-4 3-3 16,-4 3 1-16,-3 0-2 16,-3-3 1-16,-4 1-2 0,-4-1 0 15,0 3-1-15,1 0 0 16,-1 4 0-16,1-1 1 16,-1 0-1-16,4 4 1 15,0 0 0-15,4-1 0 16,-1-3 2-16,4 1 0 15,0-4 0-15,0 0 0 16,4-2 0-16,-1-1 0 31,15 3 1-31,-4 0 0 0,0 4 0 16,-7 2 0 0,-4 4-1-16,-6-7 1 0,-4 10-2 15,-7 3 1-15,-7 3-5 16,-1-3 0-16,1 0-9 15,0-6 1-15,3-13-1 16,8 0 0-16</inkml:trace>
  <inkml:trace contextRef="#ctx0" brushRef="#br3" timeOffset="-171430.79">17960 14954 38 0,'7'13'19'0,"-11"-4"-18"0,4-9 38 16,0 0-34-16,-3 3 0 16,-1 7 0-16,-6 12 1 15,-15 6-9-15,-7 3 0 16,-6 1 5-16,-1 8 1 15,0 4-3-15,0 3 0 16,4 0-4-16,3-3 1 16,4 0-6-16,0-6 1 15,7-13-7-15,6-6 1 16</inkml:trace>
  <inkml:trace contextRef="#ctx0" brushRef="#br3" timeOffset="-171042.34">17801 15302 43 0,'4'19'21'0,"6"-16"-17"16,-6 0 36-16,3-3-37 15,0 4 1-15,4-1 1 16,3-6 0-16,3-1-6 15,-3 4 1-15,0-3 3 16,1 0 1-16,-5 3-2 16,4 0 0-16,-7 3-2 15,-7-3 1-15,0 3-2 16,0 1 1-16,-3 2-1 0,-1 3 1 16,1 1-1-16,-1 2 1 15,-3 4 0-15,4 6 0 16,3 0 0-16,0-3 1 15,0-1-1-15,3 4 1 16,4 0 0 31,4-6 0-47,6-3-2 0,1-4 0 0,0-3-8 0,-4-3 1 0,0-6-9 0,-7 0 0 16</inkml:trace>
  <inkml:trace contextRef="#ctx0" brushRef="#br3" timeOffset="-170570.72">18500 15835 68 0,'7'22'34'0,"10"-28"-38"0,-6 3 61 16,0 3-55-16,3 0 0 15,3 3 0-15,1 0 0 0,0 3-3 16,3 4 0-16,-4-4-2 15,1 0 1-15,3 1-7 16,-3-4 0-16,3-3-12 16,-3-6 1-16</inkml:trace>
  <inkml:trace contextRef="#ctx0" brushRef="#br3" timeOffset="-170171.06">19279 15663 57 0,'4'3'28'0,"-8"10"-29"0,1-7 43 16,-1 3-41-16,-6 1 0 15,-4 2 0-15,-4 1 0 16,-3 9-2-16,-4 0 1 16,-3 3 0-16,3-3 0 15,8 3-1-15,2-3 1 16,5 0-1-16,3 0 1 16,3-4 0-16,11 1 0 15,11 0 0-15,7 3 0 0,3 0 1 16,-3-6 0-1,-1-1-1-15,-6 4 1 0,-8 3-2 16,-6 3 1-16,-4-3-3 16,-7 0 0-1,-7-6-5-15,-4-7 0 16,-3-6-8-16,0-12 0 16</inkml:trace>
  <inkml:trace contextRef="#ctx0" brushRef="#br3" timeOffset="-169944.05">19209 15606 55 0,'39'0'27'0,"35"-18"-27"0,-46 8 48 0,11 1-45 0,3-4 1 0,14-9-1 0,8-3 1 0,3-3-6 0,-4 3 0 0,-6 3 2 0,-8 0 1 16,-10 10-9-16,-11-1 0 16,-10 4-10-16,-11-4 1 31</inkml:trace>
  <inkml:trace contextRef="#ctx0" brushRef="#br3" timeOffset="-169317.58">20137 14866 48 0,'3'7'24'0,"18"-7"-18"0,-7-7 34 0,4 7-39 0,0-3 0 0,3 0 0 0,0 6 1 0,-3 0-3 0,-4 4 0 15,-4 2 1-15,-3 1 1 16,-10 5-2-16,-4-2 1 0,-4-4-1 15,-3 1 1-15,0-1-2 16,0 0 1-16,0 1 0 16,3-1 0-16,4 1 0 15,4-1 0-15,3 0 0 16,3 1 1-16,8-1 0 16,3 1 1-16,3-1 0 15,-2 0 0-15,-1 1 0 16,-4 2 0-16,-6 4-1 15,-4 6 0-15,-11-3-1 16,-3 3 0-16,-7 3-5 16,0-3 1-16,3-10-10 15,4-5 1-15</inkml:trace>
  <inkml:trace contextRef="#ctx0" brushRef="#br3" timeOffset="-168955.46">20623 14901 49 0,'0'25'24'0,"-7"10"-21"0,4-35 39 16,-8 9-42-16,-10 13 1 15,-7 9-1-15,-7 7 1 0,-1 6-2 16,-3 3 1-16,-10 12-1 16,3 7 0-16,4-9-5 15,10-7 0-15,4-6-9 16,3-10 0-16</inkml:trace>
  <inkml:trace contextRef="#ctx0" brushRef="#br3" timeOffset="-168619.51">20443 15365 44 0,'15'9'22'0,"6"-2"-23"0,-11-7 34 0,4 0-31 0,4 0 1 0,3-3 2 0,0-1 0 0,1 1-6 0,-5 0 0 15,-3 3 3-15,-3-3 1 16,-4 3-2-16,-3 3 0 31,-15 10-1-31,-3 2 0 16,-4 7-1-16,-3 0 0 0,0-3 0 15,0-3 1-15,3 3 0 16,4-1 0 0,3-2-1-16,8 3 0 31,6-3-3-31,8-4 0 16,7-2-4 15,6-4 1-31,4-9-5 15,1-4 0 1,6-5-1-16,4-7 0 0</inkml:trace>
  <inkml:trace contextRef="#ctx0" brushRef="#br3" timeOffset="-168192.54">21258 14565 30 0,'-7'16'15'0,"0"25"-12"0,7-35 28 0,0 16-29 0,0 9 1 0,4 13 5 15,6 10 0-15,5 8-8 16,6 17 1 0,3 15 6-16,8 16 1 0,-4 6-1 15,1 0 0 1,-8 9-2-16,-11 4 0 0,-10-13-3 16,-14 9 1-16,-14-12-2 15,-7-6 1-15,-8-4-2 16,-2-9 0-16,-8-12-2 15,-7-10 1 1,3-9-2-16,-3-7 0 0,-3-3-6 16,-1-9 0-16,18-6-9 15,4-7 1-15</inkml:trace>
  <inkml:trace contextRef="#ctx0" brushRef="#br3" timeOffset="-167912.8">21971 16516 52 0,'25'16'26'0,"-25"-4"-36"0,0-9 41 16,-4 0-35-16,-6 1 1 16,-8 2-21-16,-21-3 0 0</inkml:trace>
  <inkml:trace contextRef="#ctx0" brushRef="#br3" timeOffset="-164347.08">11299 14039 38 0,'0'9'19'0,"8"10"-11"0,-8-19 20 0,0 9-25 16,3 4 1-16,1 6 1 16,-1 3 1-16,-3 6-8 15,4-3 0-15,3-3 5 16,-4-7 0-16,4-2-1 16,0-16 1-16,7-16-1 15,11-22 0-15,17-31 0 16,15-31 0-16,28-32-10 15,20-28 0-15,37-57-7 16,2-18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1T15:02:01.451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3302 3537 10 0,'7'-13'5'0,"14"-9"-5"16,-14 19 5-16,4 3-5 15,-1 0 0-15,1 3 1 16,0-3 1-16,-4 7-1 16,7-7 0-16,-4 3-1 15,1-3 1-15,7 0 1 16,-1-3 0-16,-3-4 0 16,4 4 1-16,3 3 0 0,0-6 0 15,-3 6 2-15,0-3 0 16,3 6-1-16,0 3 1 15,-3-6-2-15,3 0 1 16,-4 0-2-16,5 0 1 16,-1 3-2-16,0-6 1 15,7 3-1-15,-7 0 0 16,7 0 0-16,-6-6 1 0,6 3 0 16,-7 6 1-16,7-3-1 15,-3 0 1-15,0 0 0 16,-4 0 1-16,4-3-2 15,-1 3 1-15,1 0-1 16,0 0 0-16,-4-7-1 16,7 4 1-16,4-9-2 15,-4 2 1-15,4 1 0 16,7 6 0-16,-11-7 0 16,3 4 0-16,-6 3 0 15,0 3 1-15,0-6-1 16,10 3 0-16,-14 3 0 15,7 0 0-15,-7 0-1 16,8 0 1-16,-8 3-1 16,7 3 0-16,-7-3 0 15,0 3 1-15,-3-2-1 16,3 2 1-16,-7 0-1 0,0 0 0 16,8 1 0-16,-8-4 1 15,3 0-1-15,4 0 1 16,1 3-1-16,2-6 0 15,8 10 0-15,-4-10 1 16,4 9-2-16,7-6 1 16,-7 4 0-16,6-4 0 15,1 0 0-15,0 0 0 16,-7 3-1-16,7 4 1 0,-18-1-1 16,7-6 1-16,-3-3 0 15,3 0 0-15,0 0 0 16,4 0 0-16,3-3 0 15,-3 3 0-15,7 0 0 16,-8 0 0-16,-2 0 0 16,-5 3 0-16,12 3 0 15,-5 4 0-15,-2-10 0 16,6 0 0-16,0 0-1 16,-3 6 1-16,0-6 0 15,3 3 0-15,-10 0-1 16,10-3 1-16,-10-3 0 15,10 3 0-15,-3 3 0 16,-1 1 0-16,5-1 0 16,-8 0 1-16,7 0-1 15,0 0 0-15,8 3 0 16,-4-6 0-16,-4 4-1 16,0-4 1-16,-3 0-1 15,3-4 1-15,-3 4 0 0,3-6 0 16,4 6 0-16,-4 0 1 15,1 6-1-15,-1-6 0 16,-7 0 0-16,4 4 1 16,7-4-2-16,-8 0 1 15,8-4 0-15,-7 8 0 16,3-4-1-16,0 0 1 16,-6 6 0-16,-1-6 0 15,-3 3 0-15,3 3 0 16,4 4 0-16,-8-7 0 0,4 3 0 15,-6-3 0-15,2 0-1 32,5-3 1-32,-1 0 0 0,4 0 0 15,-4 0 0-15,4-6 0 0,-1 0 0 16,5 3 0-16,2-7-1 16,-6 4 1-16,0-3 0 15,-4-1 0-15,11 4 0 78,-7 3 1-62,10-4-1-16,0 4 0 0,1 3 0 0,-1-3 0 0,0-3 0 0,-3 6 0 0,0-10-1 16,-4 4 1-16,-3 3 0 0,-4-3 0 0,-3 6-1 0,-8 6 1 0,1-6-1 15,-7 3 1-15,-1 3-2 0,-6-2 0 16,-4-4-6-16,-4-4 0 15,4-14-7-15,-17-1 1 16</inkml:trace>
  <inkml:trace contextRef="#ctx0" brushRef="#br0" timeOffset="1788.6">12524 2044 35 0,'-18'13'17'0,"18"12"-7"0,0-10 17 0,-4-5-26 16,-6-1 0-16,-4 10 1 16,0-3 0-16,-4-4-4 15,-7 13 1-15,-10 10 2 16,0 3 0-16,-4 15-1 16,4 19 0-16,-1 9 0 15,8 23 0-15,0 12 2 16,10-9 0-16,8-1 0 15,6-12 1-15,8-15-3 16,10-17 0-16,3-11-6 16,8-14 1-16,3-12-8 15,-6-6 0-15</inkml:trace>
  <inkml:trace contextRef="#ctx0" brushRef="#br0" timeOffset="4429.01">13434 2725 40 0,'-28'28'20'0,"-36"31"-19"15,43-49 31-15,-4 6-32 16,-7 2 1-16,-3-8-1 16,-7-7 1-16,3 0-2 15,4-6 0-15,7 0 0 16,-1-13 1-16,5 4-2 15,6-10 1-15,4 9-2 0,3-6 1 16,8-6-1 0,3-13 1-16,7 7 0 15,7 3 0-15,4 3 1 16,10 6 0-16,4 6 1 0,-1 7 0 16,1 6 0-16,7 6 0 15,0 13 0-15,-1 6 0 16,1 4-1-16,-3-11 1 15,-5 1-3-15,-2 6 1 16,2-3-1-16,-6 3 0 16,-7 0 0-16,3 1 0 15,-4-8 1-15,8 4 1 0,0 3 1 16,7-9 1-16,6-13 1 16,5-3 1-16,3-12 0 15,-1-23 0-15,1 7 0 16,-7-13 0-16,-11-6 0 15,-10 3 1-15,-11 7-2 16,-18-7 1-16,-10 15-2 16,-21-2 0-16,-7 12-2 15,-4 4 0-15,3 8-10 16,1 7 1-16</inkml:trace>
  <inkml:trace contextRef="#ctx0" brushRef="#br0" timeOffset="5194.63">15582 2822 42 0,'-3'53'21'0,"6"35"-15"0,-3-60 34 15,0 16-39 1,-3 9 1-16,-1 1 0 0,1 2 0 16,-1-6-3-16,1-6 1 15,-1-16 1-15,1-18 1 16,3-16-2-16,0-13 1 15,0-19-1-15,3-15 0 16,1-10-1-16,3-6 0 16,0 3-1-1,3-6 1-15,1 3-1 0,3 6 1 16,0 10-1-16,7 3 1 16,0 19 0-16,4-1 0 15,3 20 1-15,4 2 0 0,0 13 0 16,0 13 1-16,-4 3-1 15,-7 0 1-15,-3 3-1 16,-11 6 1-16,-14 3-3 16,-11 1 1-16,-7-7-4 15,1-3 1-15,-5-7-7 16,-2 4 0-16,2-9-3 16,1-7 1-16</inkml:trace>
  <inkml:trace contextRef="#ctx0" brushRef="#br0" timeOffset="5646">16175 2822 43 0,'-7'9'21'0,"-14"-2"-29"0,14-7 42 16,-4 0-35-16,-3 0 1 16,-4 3 0-16,1 3 0 15,-1-3 0-15,0 13 0 16,4-7 0-16,0 4 1 16,4-7-1-16,2 0 1 15,5 4-1-15,3-10 1 0,7 3-1 16,7 3 1-16,4-3 0 15,-1 3 0-15,5-6 0 16,-1 0 0-16,-4 0 0 16,1 0 1-1,0 0-1-15,-4 0 0 0,-4 0 0 16,1 0 0-16,-4 0-1 16,0 0 1-16,0 7-1 15,0 2 0-15,0 1-1 16,0 2 1-16,0 4-4 15,4-16 1-15,-4 6-9 16,4-9 0-16,-1-10-1 16,1-2 0-16</inkml:trace>
  <inkml:trace contextRef="#ctx0" brushRef="#br0" timeOffset="5901.59">16369 2928 31 0,'0'10'15'0,"3"-16"-9"0,-3 6 27 16,0-4-33-16,-3-11 1 15,-1 2 0-15,1 1 0 16,3-4-2-16,0 3 1 16,0 1 1-16,0 6 1 15,0 6 0-15,7-3 0 16,3 6-1-16,12 3 1 15,6-6-2-15,0 0 0 0,7 0-6 16,4 0 0 0,0 0-7-16,3 0 1 0</inkml:trace>
  <inkml:trace contextRef="#ctx0" brushRef="#br0" timeOffset="6315.37">16838 2762 25 0,'-3'3'12'0,"-4"4"-6"0,7-1 14 0,-8 10-19 0,-2-4 1 0,-4 10 0 0,-7 0 0 0,-1-6-3 0,1 6 1 0,4 0 1 0,3 3 0 0,-1-6-1 15,5 2 1-15,6-5-1 0,4-3 0 16,7-1 0-16,4-9 0 15,3-3 0-15,0-3 0 16,0-6 0-16,0-1 0 16,-3-2-1-16,0-1 1 15,-1 4-3-15,1 0 0 16,-1-7-3 31,1 6 0-47,-4 4 0 15,0 3 0-15,-7 3 2 0,7 3 0 0,0 7 4 16,4 2 1-16,-1 7 3 0,-3 3 0 0,0 0 0 0,7 0 0 16,1 0-2-16,2 0 1 0,11-3-9 15,1-4 1-15,-1-9-2 16,0-2 0-16</inkml:trace>
  <inkml:trace contextRef="#ctx0" brushRef="#br0" timeOffset="6995.64">17381 2339 39 0,'4'16'19'0,"3"2"-23"15,-4-14 41-15,1 11-36 16,0 4 0-16,-4 9 1 15,-4-3 0-15,0 10-2 16,4-4 0-16,0 10 3 16,0-3 0-16,-3-10-1 15,6 3 1-15,-6-3-1 16,3-9 1-16,0-3-2 16,0-7 1-16,-7 1-2 15,-4-10 1-15,-6 0-1 16,-12 0 0-16,-2 0-1 0,-8 0 0 15,0 0 0 1,0 0 0-16,4 3-1 0,3 3 1 16,4 7 0-16,7-1 0 15,3 7 1-15,15-3 0 63,6 6 0-48,8-4 1-15,14-2 0 0,13 3 1 0,22 15-6 0,-7-8 1 16,-7 2-11-16,-7-22 1 0</inkml:trace>
  <inkml:trace contextRef="#ctx0" brushRef="#br0" timeOffset="7424.72">17808 2928 35 0,'18'0'17'0,"0"13"-7"15,-11-13 20-15,-4-6-27 16,1-1 1-16,-1-2-1 16,-6 0 1-16,-8-1-6 15,-7 4 1-15,-3 0 3 16,-7 6 0-16,-4 3-2 15,4 6 0-15,0-6 0 0,0 13 1 16,3-3-3-16,4 9 1 16,3-1-1-16,15 1 1 15,3-3-1-15,10 0 1 16,8-6-1-16,6-4 0 16,1-6 1-16,0-3 1 15,-4-6-2-15,-7 0 1 16,-3-4-5-16,-4-2 1 78,-4 2-7-78,-3-12 1 16</inkml:trace>
  <inkml:trace contextRef="#ctx0" brushRef="#br0" timeOffset="7710.22">18475 2678 31 0,'7'-10'15'0,"-10"10"-7"0,-1 13 22 16,-3 2-29-1,-11-5 0-15,-17 15 0 16,-4 6 1-16,-7 4-3 0,-3 6 0 16,-4 9 0-16,4-3 1 15,10 3-4-15,4-9 1 16,6-13-6-16,8-3 0 16,4-25-2-16,9-6 0 15</inkml:trace>
  <inkml:trace contextRef="#ctx0" brushRef="#br0" timeOffset="7899.11">18002 2743 21 0,'7'10'10'0,"25"56"5"0,-21-44 16 0,6 3-27 0,4 0 0 0,8 12 1 0,2-2 0 0,12-1-8 16,10 4 1-16,0-13 0 15,-11 3 0-15,-7 1-9 16,-3-4 0-16,0-16-1 16,-4 0 0-16</inkml:trace>
  <inkml:trace contextRef="#ctx0" brushRef="#br0" timeOffset="8543.58">18577 1615 24 0,'-17'18'12'0,"3"-27"-4"0,10 3 22 0,4 6-27 0,4 9 1 0,3 7 2 0,7 12 1 0,10 16-8 0,8 9 0 0,7 13 5 0,14 9 1 0,10-3-2 0,-3 13 0 0,0 12-2 15,-3 1 1-15,-11 14-1 16,-18-2 0-16,-14 12-1 31,-14 7 0-31,-7 3-3 0,-11-1 1 0,-17-21-11 0,-18-19 1 16,-7-6-2 125,0-13 0-141</inkml:trace>
  <inkml:trace contextRef="#ctx0" brushRef="#br0" timeOffset="23181.22">3687 4597 48 0,'0'15'24'0,"10"-11"-16"0,-10-1 24 16,-7 12-30-16,4 1 1 16,-8 6-1-16,0 0 1 15,-3 9-5-15,-7 13 1 16,-7 0 1-16,-7 3 1 16,-11 10-3-16,3-7 1 15,5 9-1-15,6 1 1 0,-3-10-1 16,10-9 1-16,7 0-2 15,1-16 1-15,13-3-2 16,-3-7 0-16,14-8-3 16,-7-7 1-16,4-10-6 15,3-12 0-15,3 0 0 16,-10-12 0-16</inkml:trace>
  <inkml:trace contextRef="#ctx0" brushRef="#br0" timeOffset="23379.79">3298 4829 19 0,'-10'-41'9'0,"10"22"1"0,0 19 15 0,0-3-19 16,3 3 0-16,4 0 3 16,-3 9 1-16,3 1-12 15,4-1 0-15,-8 4 9 16,4 9 0-16,4 3-3 16,-4 0 0-16,3-3-3 15,-6-3 1-15,3 6-5 16,4-6 1-16,6 3-8 0,-6-7 0 15,10-5-5-15,-3-4 1 16</inkml:trace>
  <inkml:trace contextRef="#ctx0" brushRef="#br0" timeOffset="23709.24">3866 4732 44 0,'0'6'22'0,"15"-6"-20"15,-8-3 40-15,10 0-41 16,-3-4 1-16,11 4 0 16,7-6 0-16,0-1-3 15,-1-2 0-15,-2-1-2 16,-8 4 0-16,0-1-10 16,-3 4 0-16,-11 3-2 15,-7 3 0-15</inkml:trace>
  <inkml:trace contextRef="#ctx0" brushRef="#br0" timeOffset="23860.1">3870 4863 36 0,'-4'50'18'0,"15"-9"-13"0,0-38 34 0,6 4-36 0,8-4 1 16,10-3 0-16,8 3 0 15,-5-9-10-15,1-4 1 16,0 1-7-16,-4-13 0 15</inkml:trace>
  <inkml:trace contextRef="#ctx0" brushRef="#br0" timeOffset="24414.87">5172 4205 45 0,'-11'9'22'0,"11"16"-15"0,0-6 31 0,0-3-37 16,0 12 0-16,-7-6 0 15,4 12 1-15,3 7-3 16,-7 3 0-16,3-6-1 15,4-7 1-15,-7 0-7 16,7-9 1-16,7-3-8 16,-7-13 1-16</inkml:trace>
  <inkml:trace contextRef="#ctx0" brushRef="#br0" timeOffset="24650.78">4724 4753 54 0,'7'16'27'0,"56"-16"-29"0,-35 0 48 15,11 6-45-15,21-6 1 16,14-6 0-16,4 0 0 15,10-4-5-15,-7 4 0 16,-3 0-4-16,-8 0 1 16,-10-1-10-16,-10 1 0 15</inkml:trace>
  <inkml:trace contextRef="#ctx0" brushRef="#br0" timeOffset="24939.45">5383 5033 46 0,'-14'37'23'16,"-14"-5"-21"-16,17-23 35 0,1 4-36 15,-11-4 0-15,-7 13 0 0,-8 9 0 16,1-3-4 0,-4 1 1-16,0-4-2 0,11 0 0 15,7-9-9-15,3-4 1 16,15-9-2-16,3-15 1 16</inkml:trace>
  <inkml:trace contextRef="#ctx0" brushRef="#br0" timeOffset="25176.86">5052 4973 37 0,'17'22'18'0,"26"63"-16"0,-33-70 36 0,8 14-35 16,3 8 1-16,4 1 0 16,0 3 1-16,6-4-9 15,1 1 1-15,3-4-3 16,-3-5 0-16,0-23-7 15,7-6 0-15</inkml:trace>
  <inkml:trace contextRef="#ctx0" brushRef="#br0" timeOffset="25688.21">7133 5033 48 0,'-10'31'24'0,"-1"-25"-26"15,4-12 42-15,3-7-40 16,1-2 1-16,3 2 0 16,-4-15 0-16,1 0-2 15,-1-4 1-15,1 1 1 16,3 0 0-16,0 2-1 15,7 1 1-15,3 3-1 16,5 0 1-16,2 0-2 16,8 12 1-16,3 7-4 0,0 6 0 15,4 0-9 1,3 6 0-16,-10-2-2 0,0 2 1 16</inkml:trace>
  <inkml:trace contextRef="#ctx0" brushRef="#br0" timeOffset="25976.4">7620 4876 44 0,'4'6'22'0,"-8"-3"-24"0,4 3 44 16,0-6-42-16,-18 4 0 0,4 2 0 15,-3-6 0-15,-1 0 0 16,4 0 0-16,0 3 0 15,0 6 0-15,0 7-2 16,3 0 0-16,4-1-2 16,3 7 0-16,4 3-1 15,0-9 1-15,7 0 0 16,4-10 1-16,0-6 2 16,6-9 1-16,-6-1-2 15,-1 1 0-15,1-1-7 16,-4-15 0-16</inkml:trace>
  <inkml:trace contextRef="#ctx0" brushRef="#br0" timeOffset="26346.92">7994 4123 52 0,'-11'13'26'0,"-3"37"-31"0,7-31 48 0,4 6-43 16,-8 9 1-16,4 23-1 16,-4 2 1-16,1 29-2 15,-1 12 0-15,-3-5-1 16,4-8 0-16,3-8-3 16,-1-17 0-16,5-24-4 15,-1-13 0-15,4-19-5 16,-3-2 0-16</inkml:trace>
  <inkml:trace contextRef="#ctx0" brushRef="#br0" timeOffset="27054.17">7842 4870 30 0,'43'25'15'0,"31"-10"-7"0,-64-15 22 15,18-3-30-15,4 0 1 16,-7-6 0-16,3-1 0 16,-3 1-2-16,-4-1 1 15,-7-2 1-15,-3-1 0 16,-8 1 0-16,-3-4 1 0,-3 4 0 16,-4 2 1-16,0 4-1 15,-4 6 1 1,-3-6-2-16,0 12 1 0,3 0-3 15,1 4 1-15,-1 5-2 16,4 1 1-16,7-4-2 16,4 1 1-16,3-7-2 15,10 4 0-15,-6-7-1 16,3 0 0-16,4-3 0 16,-1 0 0-16,1 0-1 15,-4 3 1-15,4-3 1 16,-11 3 0-16,3-3 1 15,-3 6 0-15,0-2 1 16,0 2 0-16,4-3 1 16,0 0 0-16,3 0 1 15,3 0 0-15,4 1 0 0,4 2 0 16,7-3 0 0,-7-9 1-16,6-7 2 0,-2-3 0 15,-5-18 2-15,4-16 0 16,4-10 0-16,0-12 0 15,-7-3 0-15,-4-13 0 16,0-22-2-16,-17 10 0 16,-4 3-3-16,-4 0 1 15,-10 9 0-15,3 12 1 16,1 14-1-16,-1 12 1 16,-3 15 0-16,0 23 0 15,0 21-1-15,3 3 0 0,1 32-2 16,-8 25 0-16,11 19-1 15,7 6 1 1,3 16-2-16,5 3 1 0,-1-10 0 16,0-15 1-16,3-16-3 15,-3-9 0 1,0-25-6-16,0-13 1 0</inkml:trace>
  <inkml:trace contextRef="#ctx0" brushRef="#br0" timeOffset="27297.49">8368 4628 36 0,'3'22'18'0,"15"-22"-13"0,-11 0 31 0,14 3-36 0,-3-3 1 15,7 0-1-15,-1-3 0 16,8-10-1-16,0 1 0 16,0 12-4-16,-4-6 0 15,0 3-7-15,-10 3 0 16</inkml:trace>
  <inkml:trace contextRef="#ctx0" brushRef="#br0" timeOffset="27673.28">8717 4744 39 0,'18'16'19'0,"24"-1"-11"0,-28-15 30 0,4 0-37 16,3-12 1-16,0 2-1 16,0-2 0-16,-7-4-3 15,-3 4 1 1,-18-17 0-1,-4 14 0-15,-3-4-2 16,-3 19 0-16,-4 9 0 16,-1 4 0-16,1 12 1 15,11 6 0-15,3 16 2 16,10-9 0-16,4-3 3 0,7-7 0 16,11-3-1-1,0-9 1 1,10-7-3-16,14 0 1 0,-10-9-11 0,-4-6 0 15,-6-16-3 64,-5 6 0-79</inkml:trace>
  <inkml:trace contextRef="#ctx0" brushRef="#br0" timeOffset="28283.5">10781 4785 46 0,'0'19'23'0,"-4"-22"-25"0,4 3 44 0,0 0-41 0,0 0 0 0,-3 0 0 0,-1 3 1 0,1 3-3 0,-1 0 1 16,-3 7 1-16,0 6 0 16,4 6 0-1,-1-7 0-15,4 4-1 0,4-3 1 0,3-3-1 16,0-4 0-1,0-5 0-15,3-4 0 0,4-9-1 16,-3-4 1-16,0 1-1 16,-1-10 1-16,1 6-1 15,-4 1 1-15,0 6-1 16,0 2 1-16,-3 4 0 16,3 10 0-16,0 6 0 62,0-1 0-62,0-2 0 0,0 2 0 16,3 4 0-16,8 3 0 0,-4-3-4 0,0 0 0 0,4-7-9 15,0-2 0-15,6-20-2 0,4-2 1 0</inkml:trace>
  <inkml:trace contextRef="#ctx0" brushRef="#br0" timeOffset="28538.1">11183 4126 41 0,'0'69'20'0,"4"38"-22"16,-4-79 39-16,0 29-38 0,0 8 1 15,-4 20 0-15,4 6 0 16,-3-13 0-16,-1-5 0 0,0-20-3 62,4-15 0-62,0-17-5 0,4-5 1 16,0-22-5-16,-4-4 0 16</inkml:trace>
  <inkml:trace contextRef="#ctx0" brushRef="#br0" timeOffset="28753.12">11088 4675 1 0,'-11'-34'0'0,"18"15"7"0,0 19-13 15,4 6 33-15,-53-59-27 0,116 137 22 16,-39-55 1-16,0-4-28 16,-7-3 1-16,4-4 17 15,-4 4 1-15,-6-6-7 16,-5 3 0-16,-3 3-5 16,-10 0 1-16,-8 0-3 15,1 3 0-15,-8-13-4 0,-3-2 0 16,-4-1-9-1,1 4 0-15,-1-4-1 0,4-6 0 16</inkml:trace>
  <inkml:trace contextRef="#ctx0" brushRef="#br0" timeOffset="29081.79">11709 4829 44 0,'3'12'22'0,"-10"-15"-29"0,4 3 45 0,-4-6-38 16,-8 6 1-16,-2 0 1 16,-4 0 0-16,-4 6-3 15,-3 7 1-15,3 9-1 16,0-4 0-16,8 8-5 15,3 2 0-15,7 0-3 16,3 0 1-16,11-9 0 16,4-6 0-16,3-10 4 15,3-10 1-15,1-5 4 16,3 2 0-16,0 1-2 16,-3-7 1-16,0-6-6 15,-4-3 1-15</inkml:trace>
  <inkml:trace contextRef="#ctx0" brushRef="#br0" timeOffset="29387.75">11839 4982 36 0,'0'25'18'0,"0"4"-24"0,4-23 34 0,-4 0-29 0,3 7 1 0,1-4-2 15,3-6 1 1,0 0 1-16,-7-3 0 0,7-6 0 16,7-3 1-16,0-10 0 15,7 3 0-15,-3-3-3 16,0-12 1-16,3 0-8 16,7-13 1-16</inkml:trace>
  <inkml:trace contextRef="#ctx0" brushRef="#br0" timeOffset="29545.96">12252 4079 33 0,'-7'32'16'0,"-21"55"-14"0,21-61 24 0,-4 17-27 0,-3 4 1 0,3 13 0 0,1 12 1 16,3 7-2-16,0-7 1 16,3-10-7-16,1-8 1 15,-1-26-3 1,1-9 0-16</inkml:trace>
  <inkml:trace contextRef="#ctx0" brushRef="#br0" timeOffset="29715.58">11864 4575 42 0,'3'22'21'0,"12"-7"-17"0,-1-15 41 0,21-6-44 15,11 6 0-15,17-22 0 16,15-6 0-16,0 0-5 16,6-4 1-16,-3-2-11 15,-7-1 1-15</inkml:trace>
  <inkml:trace contextRef="#ctx0" brushRef="#br0" timeOffset="30780.67">14556 4481 44 0,'-11'18'22'0,"-14"11"-15"0,15-20 30 0,-8 7-37 0,-7-4 1 16,-6 13-1-16,-12 13 0 15,1-3-4-15,0 8 1 16,3-5-5-16,7 3 1 0,4-4-7 16,3-15 0-16</inkml:trace>
  <inkml:trace contextRef="#ctx0" brushRef="#br0" timeOffset="30989.26">14256 4612 43 0,'35'57'21'0,"-7"15"-26"0,-17-50 38 0,-1 6-34 0,5 10 1 0,2-10-1 0,1 0 0 0,-1-6-3 16,5-6 0-16,-5-7-8 15,1 4 1-15</inkml:trace>
  <inkml:trace contextRef="#ctx0" brushRef="#br0" timeOffset="31232.12">14626 4775 53 0,'4'19'26'0,"24"-25"-26"0,-17 9 49 15,6-3-49-15,11 0 1 0,15-3-1 16,6 0 1-16,4-3-5 16,0 2 1-16,-4-2-7 15,-13 3 0-15,-5-3-6 16,-9-7 0-16</inkml:trace>
  <inkml:trace contextRef="#ctx0" brushRef="#br0" timeOffset="31991.38">15455 4735 39 0,'-3'6'19'0,"3"-3"-16"0,0-3 29 0,-4 0-32 0,-3-3 1 0,-7 3 0 0,-11 0 0 0,1 3-2 0,-5 3 1 0,5 4 0 0,-1 5 1 0,0 4-1 0,8 6 0 0,3 0-2 0,3-6 0 0,4-6-1 0,7-4 1 0,7-3-2 0,4-2 1 0,3-4 0 0,7 0 0 0,0 6 2 0,0-6 0 0,-3 9 1 0,-1 7 1 125,-2-4 1-125,-5-2 0 0,1-4-1 0,-1 0 1 0,1-2-1 15,7-1 1-15,-4 0-2 16,3-3 0 109,1 0-8-125,0 0 1 16,3-6-4 93,0-4 1-109</inkml:trace>
  <inkml:trace contextRef="#ctx0" brushRef="#br0" timeOffset="32058.97">15981 4622 43 0,'-4'28'21'0,"-27"10"-25"0,16-26 42 0,-13 10-37 0,0 0 1 0,-4 19-1 0,8-4 1 0,-5 1-4 0,5 3 0 0,-1-13-3 0,4-3 0 0,7-9-8 0,0-10 1 0</inkml:trace>
  <inkml:trace contextRef="#ctx0" brushRef="#br0" timeOffset="32099.23">15699 4744 36 0,'14'60'18'0,"7"-13"-19"0,-14-32 26 0,4 1-25 0,-1 6 1 0,4-9-1 0,4 2 0 0,0-2-1 0,-4 2 0 0,0-2-5 15,-4 0 1-15,-3-4-5 16,0-6 0-16</inkml:trace>
  <inkml:trace contextRef="#ctx0" brushRef="#br0" timeOffset="32417.73">16228 4838 46 0,'7'41'23'0,"0"18"-26"0,-4-49 45 16,-3 6-43-16,0 2 1 0,0-2-6 15,0 3 0 1,0-13-3-16,0-6 1 0,-3-6-5 15,-4-13 0-15</inkml:trace>
  <inkml:trace contextRef="#ctx0" brushRef="#br0" timeOffset="33001.68">16242 4606 6 0,'21'13'3'0,"-3"2"-1"0,-8-12-4 0,8-3 0 0,7-3 0 0</inkml:trace>
  <inkml:trace contextRef="#ctx0" brushRef="#br0" timeOffset="33047.67">16686 4597 28 0,'57'-13'14'0,"-43"1"-13"0,-11 8 29 0,1 1-27 0,-4 3 1 0,0 0 1 0,-4 3 1 0,-3 4-8 0,-10-1 1 0,-8 0 4 0,-3 4 0 0,-4-1-2 0,0 10 0 0,1 0-3 0,2 0 1 0,5-1-1 0,10 4 1 0,10-3 0 0,11 0 0 0,7 6 2 0,11-3 0 16,3 3 1-16,4 3 1 0,-4-3-1 0,-7-6 1 0,-14 3-2 0,-10 6 0 0,-18 4-8 0,-22 2 0 0,-17-9-6 0,-14 0 0 0</inkml:trace>
  <inkml:trace contextRef="#ctx0" brushRef="#br0" timeOffset="35896.93">3658 5892 46 0,'-10'0'23'0,"20"6"-15"0,-10-6 23 15,0 3-31-15,0-3 0 16,-7-3 0-16,4 3 1 15,-8 0-2-15,-6 0 1 16,-1 0 0-16,-3 3 1 0,-4 0-3 16,0 4 1-16,4 5-2 15,4 4 1-15,2 12-1 16,5-3 0-16,-1-3-1 16,11-6 1-16,4-4 2 15,6-2 1-15,8-1 1 16,0-9 1-16,-4-6 0 15,3-7 0-15,1-2-3 16,-7-4 0-16,3 0-11 16,7-3 1-16</inkml:trace>
  <inkml:trace contextRef="#ctx0" brushRef="#br0" timeOffset="36272.91">3806 5958 39 0,'0'31'19'0,"0"22"-17"0,0-46 26 15,0-4-30-15,0-3 1 16,0 0-1-16,0-7 1 16,4-5 2-16,3-1 0 15,4 1-1-15,-8-4 1 16,11 0 0-16,-3-2 1 15,-1-4-1-15,5 0 1 16,9 3-1-16,1 0 1 0,3 3-2 16,0 7 1-16,-6 3 1 15,-1 6 1-15,0 9 0 16,-3 4 1-16,-1 6-1 16,-6 6 0-16,-1 6-1 15,-3 3 1-15,4-8-2 16,-7-5 0-16,3-5-4 15,3-3 0-15,1-10-4 16,6-9 0-16,5-7-8 16,9-9 0-16</inkml:trace>
  <inkml:trace contextRef="#ctx0" brushRef="#br0" timeOffset="36947.87">5539 5669 55 0,'-7'0'27'0,"3"3"-29"0,1 0 48 0,-5 1-45 16,-9-1 0-16,-4 0 0 31,-8 3 1-31,-2-3-3 0,-5 7 1 0,12-7 0 16,-1 3 1-16,0 7-2 15,4-4 1-15,4 0-1 16,-5 1 0-16,8-4 0 15,4 3 0-15,6 1 0 16,4-7 0-16,4 3 1 16,3 1 0-16,-7-1-1 15,3 0 0-15,-3 10 1 0,0-4 0 16,-3 7-1-16,3 9 1 16,-7-6-2-16,3 10 1 15,-6 2 0-15,2-2 1 16,5 2-1-16,3 4 1 15,0 2 0-15,3-8 1 16,8-4 1-16,0-3 1 0,-4-3-1 16,3-6 0-16,8-7-2 15,3-3 1-15,0-6-5 16,7 4 1 0,4-8-14-16,7-14 1 0</inkml:trace>
  <inkml:trace contextRef="#ctx0" brushRef="#br0" timeOffset="37206.03">5623 5851 47 0,'-10'19'23'0,"-15"50"-11"16,18-50 32-16,0-1-44 16,3 8 0-16,4-8 0 0,0-2 0 15,0 0-3-15,0 3 1 16,7-1-8-16,4-2 1 16,0-7-7-16,-1-5 1 15</inkml:trace>
  <inkml:trace contextRef="#ctx0" brushRef="#br0" timeOffset="37453.46">5821 6177 49 0,'-4'44'24'0,"4"-3"-27"0,0-32 41 0,-7 7-39 0,0 0 0 0,4-1-6 0,-1-2 0 0,1 2-2 0,3-15 0 0,3-6-5 16,8-9 1-16</inkml:trace>
  <inkml:trace contextRef="#ctx0" brushRef="#br0" timeOffset="37951.8">6357 5964 41 0,'0'16'20'0,"7"18"-23"0,-7-21 41 0,-7-4-36 0,-4 4 1 15,-17 5 0-15,-3 4 1 16,-5 3-5-16,1-9 0 16,3 0 2-16,8-4 1 15,-1-5-2-15,7-4 1 16,8-6-3-16,-1-7 0 16,11-5 0-16,0 5 0 0,11-6-1 15,3 1 1-15,7-4 0 16,4 3 1-16,3 4 1 15,4 2 0 1,-4 13 0-16,-4 1 1 0,-2 2-1 16,-8-3 0-16,7 6-1 15,-7 4 1-15,4 3-1 16,-1 2 1 46,4-8-1-62,-3 2 0 32,3-2 1-32,4-4 0 15,3-6 2-15,-3-6 1 0,0-4 0 16,3 1 0-16,-7 0 0 0,0-7 1 0,-7-6-2 0,-3 3 1 0,-8-6-2 0,-6 3 0 0,-8 0-2 16,-6 3 1-16,-15 4-6 0,4 2 1 0,-4 4-10 0,4 9 1 15</inkml:trace>
  <inkml:trace contextRef="#ctx0" brushRef="#br0" timeOffset="38319.65">6897 5666 43 0,'10'44'21'0,"5"22"-10"16,-8-47 30-16,10 6-40 16,4-3 1-16,4 3 0 15,0 9 1-15,-4 4-4 16,-10 3 0-16,-11 6 2 15,-15 3 0-15,-6 9-5 16,-14 4 0-16,0 0-12 16,-22-7 1-16</inkml:trace>
  <inkml:trace contextRef="#ctx0" brushRef="#br0" timeOffset="40040.91">21604 4775 27 0,'14'13'13'0,"4"12"-2"16,-15-9 13-16,4 9-24 15,1-6 1-15,-1 15-1 16,-4 13 1-16,-3 6-2 15,-3 16 1-15,-4 10 0 16,-1 12 0-16,1 19-1 16,0 12 1-16,4 16-1 15,3 12 1 1,0 136-1 0,0-1 1-16,0-22 0 15,-4 4 0-15,1 0 1 0,-4-1 0 16,0 10-1-16,0 6 1 15,3 13-1-15,1 6 1 16,-1 16-1-16,4 3 1 16,0-1-1-16,4 1 0 15,-4 10 0-15,3-17 1 16,1 4-1-16,3 0 1 16,0 2-1-16,0-5 1 15,3 6 1-15,1-7 0 16,3-2-1-16,4 3 0 0,-4-13 1 15,0-22 0-15,-4-29-2 16,-6-33 1-16,-4-32-6 16,0-19 1-16,-7-25-8 15,-4-12 1-15</inkml:trace>
  <inkml:trace contextRef="#ctx0" brushRef="#br0" timeOffset="41841.75">18454 9956 27 0,'10'19'13'0,"12"-13"-10"15,-12-3 16-15,11-3-18 16,8 0 0-16,6 0 2 15,4 0 0-15,14-9-4 16,10-4 1-16,4 1 2 0,11-1 1 16,13 4 0-16,15 2 0 15,7 1-1-15,7 0 1 16,21-1-1-16,11 7 1 16,0-9-2-16,13 3 1 15,19-4 0-15,3-2 0 16,14-4 0-16,0 0 0 15,11 4 0-15,6-1 0 16,8-2 0 31,18 2 0-47,-1-3 0 16,18 1 1-16,-7-4-2 0,18 0 1 0,-8 0-1 0,18-3 1 0,-10 10-2 0,-74 2 1 15,123 4-1-15,-11-6 0 0,15 5 1 16,-11-2 0-16,7-4 0 15,-14 1 0-15,7-4 1 16,-4 1 0-16,-7-1-1 16,8-3 1-16,-1 10-1 15,4-1 1-15,-7 7-2 16,4 6 1-16,-26 0-1 16,19 4 0-16,-26-4 0 15,12 0 1-15,-22 0-1 16,3-3 0-16,-17-3 0 15,-10 0 0-15,-11 0 0 0,-11-4 0 16,-3 4 0-16,-18 3 1 16,-21 3-2-16,-25 4 1 15,-10-4-1-15,-22-3 1 16,-17-7-3-16,-21 1 1 16,-18-6-8-16,-15-1 0 15,-16-3-7-15,-22-5 0 16</inkml:trace>
  <inkml:trace contextRef="#ctx0" brushRef="#br0" timeOffset="42547.24">31598 9068 27 0,'18'19'13'0,"7"19"-5"0,-18-29 11 16,3 1-17-16,1-1 0 15,10 0 2-15,11 4 0 16,7-4-5-16,6 4 1 16,8-1 3-16,7 1 0 15,4 3-1-15,-8-4 0 0,-10 1-1 16,0-1 0-16,-4-2-1 16,-6 5 1-16,-8 1-2 15,-3 3 1-15,-8 0-1 16,-10 0 1-16,-7 9-1 15,-7 9 1-15,0 4-1 16,-7 12 1-16,-11-2-1 16,-3-1 0-16,0-3 0 15,0-6 0-15,3-10 0 16,4-6 1-16,3-9-1 16,4-7 0-16,0-9 1 15,3-9 0-15,-3-4 0 16,0-15 1-16,-4 0 0 15,-3-13 0-15,-3-9 0 16,-1-4 0-16,-7-8-1 16,0 2 0-16,4 1-10 15,0-1 1-15,7 7-2 16,14-4 0-16</inkml:trace>
  <inkml:trace contextRef="#ctx0" brushRef="#br0" timeOffset="43030.73">33154 9454 42 0,'-14'13'21'0,"-21"40"-22"0,24-34 42 16,-7-7-40 0,-3 10 1-16,-3 10 0 0,-12 2 1 15,-2 7-4-15,9 3 0 16,1-7-1-16,7-5 1 15,0-10-5-15,7-16 0 16,3-9-8-16,4-16 1 16,3-12-1-16,1-16 0 0</inkml:trace>
  <inkml:trace contextRef="#ctx0" brushRef="#br0" timeOffset="43167.49">32900 9300 33 0,'21'51'16'0,"11"61"-17"0,-21-77 33 0,10 21-32 16,0 17 0-16,7 2-1 16,4 6 0-16,3 4-9 15,4-19 1-15</inkml:trace>
  <inkml:trace contextRef="#ctx0" brushRef="#br0" timeOffset="44464.48">21121 4753 24 0,'-4'48'12'0,"25"-11"2"15,-13-34 12-15,2 7-21 16,4 2 0-16,0-2 5 0,0-1 0 16,1-6-12-1,6-3 1-15,10-6 8 0,8-7 0 16,4-2-4-16,6-7 1 15,11-6-3-15,0-20 1 16,-4 11-2-16,-6 2 0 16,-15-2-1-16,-3 2 1 15,-8 7-1-15,-6 3 0 16,-4 6-1-16,0 7 0 16,-3 5-2-16,-4 10 0 0,0 10-1 15,-3-4 0-15,-4 10 1 16,3 16 0-16,-3-1 1 15,0 4 0 1,0 6 2-16,0 3 1 0,4 0 0 16,-4-13 1-16,3 1 0 15,4-1 0-15,4-6 0 16,3-2 0-16,4-8 2 16,-1-8 0-16,-3-7-1 15,0-6 1-15,-7-7-1 16,-10-5 0-16,-8-7-1 15,-6-6 1-15,-12 12-2 16,-13-6 0-16,-21 9 0 16,-11 7 0-16,-11 6 0 15,0 10 1-15,-6 5-5 16,2 7 1-16,8-6-9 16,11 6 0-16,6-7-2 0,11 7 1 15</inkml:trace>
  <inkml:trace contextRef="#ctx0" brushRef="#br0" timeOffset="44768.53">21795 3524 30 0,'-4'-3'15'0,"8"-6"-6"0,-8 15 25 0,-6 13-33 0,-12 15 0 0,-9 10 0 16,-8 9 0-16,-7 10-2 0,0 16 0 0,4 12-3 0,3-7 1 0,7 1-8 0,11-22 0 0,7-16 0 0,3-22 0 0</inkml:trace>
  <inkml:trace contextRef="#ctx0" brushRef="#br0" timeOffset="44919.12">21445 3518 42 0,'4'-28'21'0,"10"53"-28"0,-3-6 45 16,-1 9-41-16,4 10 1 16,4-1-21-16,-4 4 0 15</inkml:trace>
  <inkml:trace contextRef="#ctx0" brushRef="#br1" timeOffset="49874.37">22437 3866 25 0,'-4'19'12'0,"1"-22"-2"16,3 3 13-16,0 3-21 15,-4 3 0-15,1 4 1 16,-4-1 1-16,3 7-5 15,0 2 1-15,1 1 2 16,-1 6 1-16,4 7-2 0,0 5 1 16,4 1-1-16,3 0 1 15,0 5-1-15,7 5 0 16,11-8-1-16,-4 10 1 16,7 10 0-16,4-4 0 15,7 10-1-15,7 0 0 16,7 6 0-16,-4 7 1 15,4-4 0-15,10 3 0 16,1 1 1-16,10-4 0 16,0 7 0-16,7 2 0 15,-3-5 0-15,10 5 0 0,-3-2-1 16,10 2 0 0,4-2 0-16,-4 3 0 0,14-1-1 15,8-2 0-15,13 9 1 16,-6-3 0-16,10 6 0 15,7 3 1-15,18 6 0 16,-4 4 0-16,4 0-1 16,17 6 1-16,-3-4-1 15,7 1 0-15,10 3-1 63,1 0 1-63,13 9 0 0,-6-6 0 0,10 3-1 0,14 4 1 0,-10-4 0 0,14-3 0 0,-4-3 0 15,7 0 0-15,-3-1 0 16,10-11 1-16,4-4 0 16,0-12 0-16,4-10 0 15,-8-6 1-15,11-3-2 16,-14-13 1 0,141 3-3-16,-46-5 0 15,-60-7-4-15,-21-4 0 16,-21-2-5-16,-25-7 1 15,-25-12-10-15,-17-6 0 16</inkml:trace>
  <inkml:trace contextRef="#ctx0" brushRef="#br1" timeOffset="51075.32">18994 10291 35 0,'21'3'17'0,"14"4"-11"16,-24-7 18-16,6 0-24 15,4 3 1-15,4 0 1 16,7 3 0-16,3 4-3 16,0-1 1-16,8 0 1 15,3 4 0-15,-1 3-1 16,5-1 1-16,6 1-1 15,4 3 0-15,4 12 0 16,6-6 1-16,8 10-1 16,3 12 1-16,-10 3-1 15,-1 6 1-15,1 13 0 16,-1 10 0-16,-6 2-1 16,-1 7 0-16,-3 6 0 0,-3 7 1 15,-1 2-2-15,1 19 0 16,-15 1 0-16,-3 12 0 15,-4 2 1-15,-7 14 0 16,-10 3 0-16,0 2 0 16,-4 4 0-16,-7 10 0 15,3 2-1-15,-6-9 1 16,-1-25-6-16,1-12 0 16,3-29-5-16,14-12 0 15</inkml:trace>
  <inkml:trace contextRef="#ctx0" brushRef="#br2" timeOffset="64675.66">23689 9429 29 0,'0'6'14'0,"4"-12"-5"16,-4 6 14-16,0 0-21 16,3 3 0-16,1 3 2 15,-1 7 1-15,-3 9-5 16,0 6 1-16,0 10 3 15,-3 6 1-15,-1 0-2 16,1 3 1-16,-1 6-3 16,1 0 1-16,3-12-9 15,0 0 1-15,3-13-8 16,8 0 1-16</inkml:trace>
  <inkml:trace contextRef="#ctx0" brushRef="#br2" timeOffset="65176.85">23671 10696 46 0,'7'12'23'0,"-3"10"-22"15,-4-22 38-15,4 7-38 16,-1 5 0-16,-3 10 0 15,0 9 0-15,0 10-2 16,0 13 1-16,0 5-2 16,4 1 0-16,-1-4-12 0,-3-12 1 15</inkml:trace>
  <inkml:trace contextRef="#ctx0" brushRef="#br2" timeOffset="67140.39">23957 5741 26 0,'14'19'13'0,"-3"-13"-4"0,-11-6 14 0,0 0-21 16,0 0 0-16,0 0 1 15,-4-6 0-15,-6-6-4 16,-8 2 1-16,-10-2 2 16,0 2 1-16,-8 1-2 15,1 6 1-15,3 3-1 0,4 0 0 16,3 6-1-16,4 6 1 16,4 4-1-16,-1 3 1 15,4 3-1-15,3-6 1 16,4-1 0-16,11 4 0 15,3-3-1-15,7-1 0 16,4 1 0-16,6 0 1 16,4-7 0-16,1 1 1 15,-5-4 0-15,-2-6 0 16,-1-3 0-16,-4-4 0 16,-3-5 0-16,-3-7 0 0,-4-6-2 15,-3-3 1-15,-8 6-1 16,-6 0 0-16,-5 3-1 15,-2 3 1-15,-4 1 0 16,-4 5 0-16,0 4 0 16,4 3 0-16,3 3 0 15,4 0 1-15,4 9 0 16,6 7 0-16,4 3-1 16,4 3 0-16,6 0 0 15,4 0 1-15,4 0-1 16,3-4 1-16,0-2-1 15,1-3 0-15,-5-7 0 16,1-6 0-16,-4 0-1 16,-3-9 1-16,-1-1 0 15,-3-9 0-15,-3-9-1 0,-4 6 1 16,-4 0-1-16,1 3 1 16,-4-3 0-16,-4 4 0 15,-3 2 0-15,-4 3 0 16,1 7 0-16,-1 6 0 15,0 3 0-15,4 7 1 16,4-10-1-16,-1 6 0 78,8 6 0-62,-1 1 1-16,4 6-1 0,4 3 1 0,3-3-1 0,3-1 0 0,4 4 0 0,4 0 1 15,3-6-1-15,4-7 1 0,-4-2 0 0,0-4 0 0,-3-6 1 0,-4-10 0 0,0 1-1 16,0-7 1-16,-7 0 0 16,-7-6 0-16,-3 6-1 15,-1 6 0-15,-10 1-1 16,0 3 0-16,-4-1 0 16,-3 4 0-16,-4 0 0 15,1 2 0-15,-1 1 0 16,4 3 0-16,3 7 0 15,1 5 1-15,2 7-1 16,8 3 1-16,4 0-1 16,-1 3 1-16,8 0-1 15,3 0 1-15,3-3-1 16,5 0 0-16,2-9 0 16,4-7 0-16,1-9-1 15,-5-7 1-15,1-5-1 0,-8-7 0 16,-6-7-4-16,-4 1 1 15,-7 3-12-15,-4 0 0 16,-6 0-1-16,3 0 1 16</inkml:trace>
  <inkml:trace contextRef="#ctx0" brushRef="#br2" timeOffset="70857.48">23932 5748 23 0,'0'3'11'0,"0"6"-8"0,4-3 16 0,-4-3-15 0,4 4 0 0,-1-1 3 0,-3-3 0 0,0 3-9 0,7-2 1 0,0-1 5 0,-3 3 1 16,3 0-1-16,0 4 0 16,-4-7-1-16,1 6 0 15,3 1-1-15,0 2 1 16,0-2 0-16,0-1 0 16,0 7-2-16,0-7 1 15,4-3-2-15,-1 4 1 16,1-4 0-16,3 3 0 0,4 4-1 15,3 6 1 235,0 3 0-250,4-3 0 0,3 6 0 0,4 6 1 0,-1 7-1 0,5-1 0 0,-1-5 0 0,0 2 0 0,-3 1-1 0,0 5 1 0,-4-2-1 0,7-4 1 0,-3 4 0 0,3 3 0 0,4 0-1 0,-4-1 0 0,1-5 0 672,-1 3 1-656,4-4-1 0,3-3 0-16,0-2 0 0,1-1 1 0,-1-3-1 0,0-6 1 0,-3 3-1 0,-4 0 1 15,4 3-1-15,0 0 1 0,3 3-1 0,1 0 0 110,-1-3 0-79,0-3 0 31,4 0 0 1,0 3 0-16,4 0 0-16,-5 4 0-31,1-4 0 266,-3 6 0-32,-1 0 0-187,7 7 0-47,-3 0 0 281,0-4 1-234,0 1-1-47,3-1 0 62,1 1 0 48,-1-4 1-110,4 4-1 0,-7-1 0 0,-7-3 0 15,7 1 0 79,-1-1 1-78,5 0 1-16,-1 1-2 94,1 2 0-94,-1-9 0 31,0 0 0 0,4 4 1 16,4 2 1-47,-4-6-2 0,-11 0 0 0,7 0 1 0,4 4 0 16,0-11 0-16,0 1 0 0,4 6-2 0,2 0 1 0,5 0 0 0,-4 0 0 0,-7-3 0 15,0 0 0-15,0 3 0 0,7-3 0 0,0 0 0 0,0 7 1 16,3-4-2-16,8 0 1 0,-8 3 0 0,-6-6 1 0,3 3-1 0,3 3 0 0,-3 0 0 15,-3 7 1-15,2-1-1 0,9-8 1 0,-1 5 0 16,-4-3 0-16,-7 0 0 0,4 1 0 0,0-1 0 0,4-6 0 0,-4-3 0 0,3-1 0 0,1 1-1 16,-1 3 1-16,1 0-1 0,-8 0 0 0,-3-3-1 0,7 0 1 0,0-1 0 0,4 4 0 0,-4 0 0 0,7-6 1 0,3 3-2 15,-3 0 1-15,-10 3 0 0,3-4 1 0,3 4-1 0,4-3 0 0,-3 3 0 0,-1-3 0 16,4 0 0-16,0-4 1 0,-7-5-2 0,-10-1 1 0,-1 4 0 0,0-4 0 0,8 4 0 0,-8-1 0 0,-3-2 0 16,4-4 0-16,-1 3 0 15,-3-2 0-15,0-1 0 0,-1-3 1 0,1 0-1 0,-3-3 1 0,-5-6-1 0,1-3 1 0,4-1-1 16,6 4 1-16,-3 0-1 0,7-4 0 0,7 4 0 0,10 0 0 0,-3-1 0 0,4 1 0 0,3 3 0 15,0 0 1-15,0 3-2 0,0-3 1 0,-3 3-2 0,-8-3 0 0,-10 3-6 16,-7 0 0-16,-18 0-12 0,-17-7 0 0</inkml:trace>
  <inkml:trace contextRef="#ctx0" brushRef="#br2" timeOffset="75597.07">33380 9881 25 0,'10'15'12'0,"15"1"-2"15,-14-22 13-15,-1-4-22 16,4-2 0 0,15-23 1-1,-8-9 1-15,0 3-3 16,0 10 0-16,0-6 2 15,-3-4 0-15,-4 0-1 16,-3 0 1-16,-4 7-2 16,-7 2 1-16,-4 1-2 15,-3 3 1-15,0 0 0 16,-4 9 0-16,1 6 0 0,3 7 1 16,-4 6-2-16,1 9 1 15,-1-2 0-15,-3 2 0 16,-4 7-1-16,1 6 0 15,-4 3 0-15,-1 3 0 16,5-6 0-16,3 12 1 16,3 1-1-16,0 6 1 15,4-4 0-15,4 4 0 16,-1 0 0-16,1 0 0 16,-1-10 0-16,4 7 0 15,0-13 0-15,4-7 1 0,3-2-1 16,0 0 1-1,0-4 0-15,0-2 1 0,4-1-1 16,-4 1 1 0,3-4-1-16,1-3 0 0,-1-3 0 15,5-3 0-15,2 0 0 16,-3 0 0-16,0-4-1 16,4-8 1-16,0-7 0 15,3-3 0-15,0 0-1 16,4-7 1-16,-1-12-1 15,-2 7 0-15,-5-7 0 16,-3-6 1-16,0-1-1 16,-3-2 0-16,-4-10 0 15,-3 4 0-15,-4 2 0 16,0-2 0-16,0 2 0 0,0 10 0 312,-4 7 0-15,-3-1 0 0,-4 9 0-31,1 4 0-94,-8 6 0-172,1 3 0 218,-5 10 0-186,1 0 0-32,4 2-1 15,-1 4 1 1,0 3-1-16,1 3 0 16,-8 4 0-16,0 2 0 0,-6 10 0 0,6 9 0 15,7 3-1-15,1 13 1 0,2 6 0 0,5-3 1 16,3-3-1-16,3-6 0 0,1-7-4 0,3-6 0 0,0-15-5 0,-7-7 0 15</inkml:trace>
  <inkml:trace contextRef="#ctx0" brushRef="#br2" timeOffset="76537.16">33285 9119 25 0,'10'28'12'0,"4"6"-8"0,-10-24 15 0,-1 2-16 0,1 1 0 0,-1 6 3 0,1 2 0 0,-1 5-8 0,1-1 1 0,-4 0 4 0,0-6 1 0,0-1-2 0,0-2 1 16,0 0-1 0,0-1 0-16,0-2 0 15,4-4 0-15,-4 1 0 0,3-4 0 16,1-3 0-16,3-3 1 16,-7 0-1-16,3-3 0 15,8-9 0-15,3 2 0 16,7-9-1-16,7-3 1 15,0-3-1-15,4 0 0 16,-4 0 0-16,-3 3 0 16,-4 3 0-16,-3 0 0 15,-4 7-1-15,-7 3 1 0,-7-1 0 16,-3 7 0-16,-8 3-1 16,-7 3 0-16,-6-3-1 15,-8 3 1-15,0 4-1 16,0-7 1-1,-17-19-1 1,3 0 1-16,4 0-4 16,10-3 0-16,7 3-11 15,8-6 1-15</inkml:trace>
  <inkml:trace contextRef="#ctx0" brushRef="#br2" timeOffset="80956.5">23791 5710 7 0,'-3'-3'3'0,"-4"6"1"0,7 0 4 16,-4-3-5-16,1 0 1 16,-1 3 2-16,1 0 1 15,-4 4-8-15,0-1 0 16,-1 3 5-16,1 10 1 0,0-3-2 15,0 6 1-15,0 0-3 16,-3 0 0-16,-1 3-1 16,1 0 1-16,2 3 0 15,-2 0 1-15,-1 0-1 16,1-2 0-16,-1-8 0 16,-3 4 1-16,0 0-1 15,-4 6 0-15,1 1-1 16,-1 2 1-16,-3 0-1 15,3 4 1-15,4 6-1 16,0-4 1-16,3-2 0 16,4 6 0-16,0 6 0 15,0 3 0-15,4-9-1 16,-8 9 1-16,4 0 0 16,0-6 1-16,0 0-1 15,0 0 0-15,-4-1 0 0,-3 5 1 16,4-5-1-1,3-2 0-15,-1 3-1 0,1 6 1 16,4-9-1-16,-4 0 1 16,0 3 0-16,0 6 0 15,0-9 0-15,-4-1 1 16,-3 4-2-16,0 0 1 16,0 0-1-16,0 3 1 15,0-3-1-15,-1 6 1 16,1-3-1-16,0 3 0 15,0 7 0-15,0-1 0 0,3 4 0 16,1 3 1 0,-1-1 0-16,1 4 0 0,3 3 0 15,-4-9 0-15,0-1 0 16,1 4 1 0,-8 22-1-1,8-7 0 1,-1-6 0-16,-3 7 1 0,3 2-2 15,4-2 1-15,-3-10-1 16,-1 12 1-16,1 1 0 16,2-10 0-16,1 6-1 15,4-6 1-15,-4 7-1 16,0-4 1-16,0-3-1 0,-4 6 1 16,8 4-1-1,-1 3 1-15,1-7-1 0,-1 7 0 16,1-7 0-16,-1 0 0 15,4 1 0-15,0 6 0 16,0-7 0-16,-4 3 0 16,4 4 0-16,0-6 0 15,0 2-1-15,4 1 1 16,-4 2 0-16,4 7 0 16,-1-6 0-16,4 0 0 15,-3 2 0-15,-1-5 0 16,8-1 0-16,-1 7 0 15,1 0-1-15,-1-3 1 16,5-7-1-16,-5 4 1 0,-3-7-1 16,4 0 1-16,-1-3-1 15,1 7 1-15,0-10 0 16,-4 0 0-16,0-4 0 16,0-11 0-16,0 8-1 15,0-8 1-15,0-1 0 16,0-6 0-16,-4 0 0 15,1 0 0-15,0 0 0 16,-1-6 0-16,1-7-1 16,-1 1 1-16,1-4 0 15,-1 1 0-15,4-1 0 16,4 4 0-16,-1-1 0 16,1-6 0-16,3-6 0 15,0 0 1-15,4-3-2 0,-1 3 1 16,1 0-1-1,0-3 1-15,-1-4 0 0,1 4 0 16,0-6 0-16,-1 2 0 94,1 1 0-94,0-3 0 15,-4-1 0-15,0 1 0 0,3 2 0 0,1-5 0 0,3 2 0 16,-3 1 0-16,3-1 0 0,0 1 0 0,-3 0-1 0,3-4 1 16,-3-3 0-16,-1 0 0 0,1-2-1 0,0-4 1 0,-1-7-1 0,4-2 1 0,1-4-1 15,-1 1 1-15,3-13-1 16,1-3 1-16,0-10 0 16,3 3 0-16,-3-8-1 15,-1-5 1-15,-2 1-1 16,-1-6 1-16,-4-6-1 15,-2 2 0 1,2-2 1-16,1-1 0 0,-1-6 0 16,1-6 0-16,0 6 1 15,-1-6 0-15,1 0 0 16,3 0 0-16,-3 3-1 16,3 6 1-16,-3-3-1 15,-1-3 1-15,1 0-1 16,0 0 1-16,-4 0-1 15,3-3 0-15,-3-6 0 0,4 12 0 16,-4-6 0-16,4 0 0 16,-4-4 0-16,0 1 0 15,0 3 0-15,0-3 0 16,0-1 0-16,0 4 0 16,1-6 0-1,-5 3 0 1,-3-13 0-16,0 6 1 0,4-2-2 15,-4 5 1-15,0-9 0 0,0 10 0 16,0-3 0-16,-7-1 1 0,0 7-2 16,4-4 1-16,-1 7 0 15,1-3 0-15,-4 0 0 16,0 3 1-16,0-4-1 16,0-2 0-16,3 3-1 15,1-4 1-15,-1 4 0 16,1-10 1-16,-4 7-1 15,-4-7 1-15,1 4-1 16,3-10 1-16,0 6-1 16,0-6 1-16,-4-3-1 15,-3 0 0-15,4-3 0 16,3 0 1-16,0-7-1 16,-4 10 0-16,-7-16 0 15,4 7 1-15,0-7-1 16,0-6 0-16,0 13 0 0,-3-17 0 15,-1-8 0 1,-3-1 0-16,0 4-1 16,-4-4 1-16,-3-2 0 0,0 18 0 15,0 0 0-15,0 0 0 16,-4 22-6-16,-10 3 1 16,-1-3-9-16,-6-3 0 15</inkml:trace>
  <inkml:trace contextRef="#ctx0" brushRef="#br2" timeOffset="82544.31">23901 13189 16 0,'0'3'8'0,"0"-6"-2"0,0 3 8 0,0 0-12 16,3-6 1-16,1-4 2 16,-1 1 0-16,4-4-6 15,0-3 1 1,4-2 4-16,3-4 1 0,-3 3-2 16,-1-3 1-16,1 6-1 15,6-3 1-15,5 1-1 16,2-4 0-16,5-7-1 0,-5-2 1 15,4 0-2 1,4-10 1-16,0-6-2 16,3 3 1-16,4 0-1 0,0 0 1 15,3 0-1-15,1 0 1 16,-5 7-1-16,8-4 1 16,4 3 0-16,-1-2 1 15,7-4-1-15,8 0 1 16,3-3 0-16,0 0 0 15,-7-3 0-15,7 6 1 16,0 6-1-16,7 4 0 16,4-1 0-16,6-3 0 15,1 7-1-15,-7-3 0 16,13-7-1-16,-6 0 1 0,7-3 0 16,3 7 0-16,0-4 0 15,-3 3 1-15,0 1-1 16,-1 2 1-16,8-3 0 15,4 4 1-15,-8-1-2 63,14 1 1-47,-3-4-1-16,10 4 0 0,1 2-1 0,-4-2 1 0,0-7-1 15,3 0 1-15,11 4-1 0,-11 2 0 0,8-5-1 0,-4 2 1 0,7-3 0 16,0 3 1-16,-4 1-1 15,8 2 1-15,13 4-1 16,-9-3 0-16,9-1 0 16,8 4 1-16,10 2-1 15,-10-5 1-15,7-4-1 0,6-6 1 16,-9 10-1-16,-1-1 1 16,7-2 0-16,0-1 0 15,-10 4-1-15,3 2 0 16,8 1 0-16,-15 0 1 15,7 2-2-15,0 1 1 16,-7 3-2-16,-24-6 1 16,-11-1-8-16,-4 7 1 15,-17-15-12-15,-8 5 1 16</inkml:trace>
  <inkml:trace contextRef="#ctx0" brushRef="#br2" timeOffset="86402.21">28321 12753 10 0,'11'22'5'0,"-1"-22"6"0,-10 0 6 16,7-6-14-16,0-1 1 15,0-5 4-15,0-7 0 16,0-12-9-16,1-7 0 16,2-12 7-16,1-7 0 15,3-15-2-15,-7-3 1 16,0-10-3-16,-4-6 0 0,-3 4-2 15,0-4 1-15,-3 3-4 16,-4 0 0-16,0 6-9 16,-4 4 1-16</inkml:trace>
  <inkml:trace contextRef="#ctx0" brushRef="#br2" timeOffset="86971.34">28099 11960 36 0,'14'0'18'0,"14"-16"-19"16,-17 6 27-16,3-2-25 0,7-7 0 16,4-3 1-16,6-9 1 15,1-13-3-15,-4 0 0 16,-6-12 2-16,-5 5 0 16,-6-2-1-16,-1 3 0 15,-3 3-1-15,0 6 1 16,1 3-1-16,-5 7 0 15,-3 9-1-15,-3 3 0 16,-1 7-1-16,-3 2 0 16,0 1-1-16,3 9 1 0,1 6-1 15,3 4 1-15,3 2 1 16,4 7 0-16,0 0 1 16,11 6 0-16,10 3 2 15,15 4 0-15,3-1 0 16,6-3 1-16,12-6-1 15,-1-9 1-15,-6-10-1 16,-15 0 0-16,-10-9-1 16,-4-1 0-16,-14 4 0 15,-14 3 0-15,-21 10 0 16,-28 5 0-16,-18 4 0 16,-7 9 0-16,-22 7-2 15,-20 6 1-15,-8-4-13 16,8-5 1-16</inkml:trace>
  <inkml:trace contextRef="#ctx0" brushRef="#br2" timeOffset="132941.04">27266 12872 36 0,'11'-6'18'0,"-18"-7"-11"0,3 7 18 16,-6 0-25-16,-12 3 1 15,-13 3-1-15,-7 3 1 16,-4 3-1-16,0 7 0 16,-7 2 0-16,0 1 1 15,4 6-1-15,3 12 1 16,4 4 0-16,3 9 0 15,7 6 0-15,4 4 0 16,7-1 1-16,10 4 0 0,11-7 0 16,11-9 1-16,3-10-1 15,18 1 1-15,10-10 0 16,4-6 0-16,3-7-1 16,1-5 1-16,-5 2-2 15,-6-9 1-15,-7-6-1 16,-11-10 0-16,-7-9-1 15,-10 0 0-15,-11 0-1 16,-7 9 1-16,-8 1-1 16,-2 2 0-16,-4 7-3 15,-1 3 1-15,-9 6-3 16,9 3 0-16,5 0-9 16,-1 1 0-16</inkml:trace>
  <inkml:trace contextRef="#ctx0" brushRef="#br2" timeOffset="133422.04">27464 13518 42 0,'7'0'21'0,"-11"13"-22"0,1-10 32 16,-15 0-30-16,0 3 0 15,-3-3 2-15,0 0 0 0,4 7-4 16,-1-1 1-16,0 1 2 16,1 5 0-16,-1-5-1 15,4 2 1-15,3-5-2 16,8 2 1-16,3-3 0 15,7-3 0-15,3-3-1 16,4 0 0-16,4 3 0 16,0-6 0-16,-1 3 0 15,-2-3 0-15,-1 0-2 16,0 0 1-16,-4-3-1 16,1-1 0-16,-4 4 0 15,4 3 1-15,-4 0 0 16,-4 7 0-16,-3 5 2 15,0 4 1-15,-7 9 0 16,0 6 1-16,0-3-2 0,3 1 1 16,1-11-6-16,3 1 0 15,7-9-10-15,7-10 0 16</inkml:trace>
  <inkml:trace contextRef="#ctx0" brushRef="#br2" timeOffset="133694.87">27845 13270 31 0,'-7'54'15'0,"-14"24"-10"0,13-50 17 0,-6-3-21 15,-3 4 0-15,3-4-2 16,-4 0 1-16,4-3-1 16,3-7 0-16,4-5-2 15,4-7 0-15,-1-3-4 16,4-3 0-16,0-4-2 16,0-5 1-16</inkml:trace>
  <inkml:trace contextRef="#ctx0" brushRef="#br2" timeOffset="133949.51">27767 13502 23 0,'21'13'11'0,"4"-4"-3"0,-14-12 21 16,-4 6-26-16,3 4 1 15,4-1 2-15,-3 0 0 16,0 7-7-16,-4-1 1 15,-11 4 4-15,-3 0 1 16,0 2-2-16,-7 4 0 16,-4 0-2-16,-7 0 0 15,1-6-5-15,-1 0 0 16,0-7-7-16,8-3 1 0,6-6-4 16,8-3 1-16</inkml:trace>
  <inkml:trace contextRef="#ctx0" brushRef="#br2" timeOffset="134263.59">28000 13835 29 0,'-14'41'14'0,"3"-23"-6"15,15-15 24-15,-4-3-30 16,3-6 0-16,-3 6 2 16,7-12 0-16,-3-7-5 15,3 3 1-15,0-9 3 16,0 6 0-16,4 4-1 0,-1-1 0 16,1 0-1-16,-1 4 1 15,5 5-2-15,-1 1 1 16,0 3-2-16,3 3 1 15,-2 0-3-15,2 6 0 16,1-3-11-16,-1 1 1 16</inkml:trace>
  <inkml:trace contextRef="#ctx0" brushRef="#br2" timeOffset="134492.03">28381 13960 41 0,'-11'50'20'0,"1"-9"-20"16,6-35 27-16,1 1-28 16,-1-7 0-16,4 3-4 15,0-3 0-15,4-10-2 16,3-8 1-16,0-11-5 15,-4-8 1-15</inkml:trace>
  <inkml:trace contextRef="#ctx0" brushRef="#br2" timeOffset="134638.94">28346 13634 31 0,'7'16'15'0,"10"6"-13"0,-10-19 28 16,-3 3-31-16,3 0 1 15,4 1-6-15,-1-1 0 16,1 3-1-16,3-6 1 16</inkml:trace>
  <inkml:trace contextRef="#ctx0" brushRef="#br2" timeOffset="137491.6">28596 14167 16 0,'-3'6'8'0,"3"-6"4"15,0 0 9-15,0 0-16 16,0 0 1-16,3-3 2 15,4 0 1-15,0 0-11 0,4-3 1 16,3 3 7-16,7 3 1 16,4-7-4-16,0-2 1 15,-1-7-2-15,-3 7 0 16,-3-4-2-16,-7-2 1 16,-8-7-2-16,-10 0 1 15,-3-3-1-15,-12 0 1 16,-2 6-2-16,-5 6 1 0,5 4-1 15,-4 9 1 1,-4 6-1-16,4 10 1 0,-4 3 0 16,4 9 0-16,6 3 1 15,12 4 0-15,6 2 1 16,15 7 0-16,7 0 0 16,6-3 0-16,8-7-1 15,0 1 1-15,-1-10-6 16,-2-6 0-16,-1-10-8 15,-3-15 1-15</inkml:trace>
  <inkml:trace contextRef="#ctx0" brushRef="#br2" timeOffset="137836.22">29238 13465 38 0,'0'28'19'0,"-28"6"-19"0,21-18 29 16,-7 12-29-16,-11 16 1 0,-3 16-1 16,-7 18 1-1,3-3-2-15,7 4 1 16,4-7-2-16,3 0 0 0,4-15-8 16,4-14 0-16,-1-11-1 15,4-7 0-15</inkml:trace>
  <inkml:trace contextRef="#ctx0" brushRef="#br2" timeOffset="138226.14">29538 14177 42 0,'-3'9'21'0,"-22"4"-30"0,21-10 43 16,-3 0-34-16,0 3 0 15,-7-3 0-15,0 3 0 16,-4 1 0-16,8-1 0 15,-1-3 0-15,8 3 0 16,3 7 1-16,7 0 1 16,7 2 0-16,0 7 1 0,0-3 0 15,-3 3 0-15,-4-3-1 16,-4-4 1-16,4 4-2 16,-10 0 0-16,-11 3-5 15,-15 0 0-15,-2-6-10 16,-5-10 1-16</inkml:trace>
  <inkml:trace contextRef="#ctx0" brushRef="#br2" timeOffset="138438.94">29450 13832 54 0,'0'40'27'0,"-11"-2"-32"16,8-22 44-16,-8 6-40 15,-6 6 1-15,-5-9-9 0,1 3 1 16,-3 0-2-16,2-7 1 16</inkml:trace>
  <inkml:trace contextRef="#ctx0" brushRef="#br2" timeOffset="139007.76">30935 13866 41 0,'18'0'20'0,"-11"6"-8"0,-7-6 27 15,-7 7-37-15,-7 11 1 16,-8 11-1-16,-6-1 1 16,-7 16-4-16,-11 15 0 0,0 17 1 15,-3 11 1-15,-8 8-3 16,-3-1 0-16,8-10-3 15,6-12 1 17,7-15-11-32,18-23 0 0</inkml:trace>
  <inkml:trace contextRef="#ctx0" brushRef="#br2" timeOffset="139262.15">31147 13860 43 0,'10'28'21'0,"-13"13"-19"15,-1-25 29-15,-3 9-29 16,-10 12 0-16,-12 10 0 0,-9 16 0 16,-8 9-3-16,-7 13 0 15,0-4 1-15,0-5 0 16,7-7-3-16,4-10 1 15,10-12-5-15,7-12 1 16,8-20-7-16,10-8 0 16</inkml:trace>
  <inkml:trace contextRef="#ctx0" brushRef="#br2" timeOffset="139712.25">30540 14471 39 0,'7'22'19'0,"18"0"-14"0,-15-15 32 0,1-1-34 15,7 3 1-15,10 4-1 16,4-1 0-16,3 4-5 16,7-4 0-16,0 1 0 15,1-7 1-15,-4 1-6 16,-1-4 0-16,-2-3-1 15,2-3 1-15,-6-7 0 16,-4-6 0-16,-6 4 4 16,-1-1 0-16,-7 4 6 0,0 0 1 15,-7 2 1 1,4 4 0-16,-4 3 0 0,0 3 0 16,-4 0-2-16,-6 4 0 15,-4-1-1-15,-7 3 0 16,-8 1-2-16,-6 2 1 15,-4 1-2-15,-3 3 1 16,3-1-2-16,4 4 1 16,7 0-1-16,7 0 0 15,10-7 0-15,11-5 0 16,11-4 0-16,3-3 1 0,7-7-4 16,-3-2 1-16,-4 0-6 15,-3-1 0-15</inkml:trace>
  <inkml:trace contextRef="#ctx0" brushRef="#br2" timeOffset="139973.69">31154 14728 41 0,'3'-12'20'0,"22"-29"-21"15,-21 32 35-15,3-1-31 16,0 1 0-16,3 0 2 16,1-4 0-16,-1 4-7 15,1 2 1-15,3 1 4 0,4 3 0 16,-4 3-3 0,0 3 0-16,4 0-7 0,-4 0 0 15,0 0-8-15,0-6 1 16</inkml:trace>
  <inkml:trace contextRef="#ctx0" brushRef="#br2" timeOffset="140375.69">31443 14766 39 0,'4'28'19'0,"-4"-12"-20"0,0-13 28 0,0-3-28 16,0 0 1-16,0 0 0 16,7-6 0-16,0 0 0 15,3-7 1-15,1 1-1 16,3-4 1-16,4-3 0 16,6-6 0-16,1 9 0 15,3-3 0-15,-3 1-1 16,-4-1 1-16,0 0-1 15,0 0 1-15,1 3-1 16,-1 7 1-16,-4 3 0 16,1 3 1-16,-4 6-2 15,-3 3 1-15,-1 3 0 16,-6 4 0-16,-4 9 0 16,0 6 0-16,-4 4 0 0,1 2 0 15,3 7 0-15,0-4 0 16,3-2-3-16,4-7 1 15,4-6-12-15,0-12 1 16</inkml:trace>
  <inkml:trace contextRef="#ctx0" brushRef="#br2" timeOffset="210005.57">1686 7406 46 0,'11'13'23'0,"10"12"-17"0,-10-19 24 15,-1 7-28-15,4 6 1 16,-3 3 0-16,3 6 0 16,4 9-5-16,3 4 1 15,-4 6 2-15,-2 7 1 16,2-1-2-16,1 0 1 15,3 19-1 1,0-12 0-16,-14-16 0 16,4-7 0-16,-8-5 0 15,8-17 1-15,0-5-1 16,3-16 1-16,-4-23 0 16,11-18 0-16,-3-15 0 15,3-20 0-15,18-15-1 16,-7-10 0-16,-1 7-5 15,1 3 0-15,-7 9-11 16,-14 9 1-16</inkml:trace>
  <inkml:trace contextRef="#ctx0" brushRef="#br2" timeOffset="210562.16">2434 7943 37 0,'11'-4'18'16,"6"1"-9"-16,-6 3 22 0,-11 0-29 15,0-3 1-15,4 0 0 16,-4 3 0-16,-4-3-4 16,-3 3 1-16,-7 3 2 15,-4 0 0-15,-3 0-2 16,-11 4 1-16,4 5-2 16,-4 1 0-16,8-1-1 15,-1 7 0-15,7 6-1 0,1 0 0 16,6-3 0-16,8-3 1 15,3-3 0 1,10-10 1-16,1-6 1 0,10-9 0 16,-4-4 0-16,8-6 1 15,0-6-5-15,0-3 1 16,-1 12-8-16,-3-6 0 16</inkml:trace>
  <inkml:trace contextRef="#ctx0" brushRef="#br2" timeOffset="210952.9">2533 7146 47 0,'0'13'23'0,"7"15"-20"16,-3-22 40-16,-4 7-43 15,0 9 1-15,0 9-1 0,0 13 1 32,0 63-4-32,0 5 0 15,0-14-2-15,0-14 1 16,-4-8-7-16,4-20 1 16,0-15-5-16,0-16 1 15</inkml:trace>
  <inkml:trace contextRef="#ctx0" brushRef="#br2" timeOffset="211236.44">2720 7908 38 0,'3'35'19'0,"8"12"-25"0,-4-38 34 0,4 4-28 16,-8-1 0-16,4 4 2 16,4-4 0-16,-1-2-1 15,8-7 0-15,-4-6 2 16,11-7 1-16,-4-15 0 16,0 3 0-16,7-6-2 15,-13-6 0-15,-1-4-7 16,0 0 1-16,-4-2-9 15,-3-1 0-15</inkml:trace>
  <inkml:trace contextRef="#ctx0" brushRef="#br2" timeOffset="211958.45">3048 7874 41 0,'11'47'20'0,"-8"-35"-19"0,4-9 30 0,-7-3-30 16,0 3 0-16,0-3 0 15,0 0 1-15,0 0-2 16,4-6 0-16,3-3 2 16,-7-4 0-16,0 1-1 15,0-1 0-15,0 1 0 16,0-1 0-16,0 4-3 15,10 2 1-15,-6 4-1 16,10 6 0-16,-3 1-1 16,-8 2 1-16,4 3 0 15,4 1 0-15,-8-1 1 16,4-3 1-16,-3 1-1 16,3-1 1-16,-7-3-1 15,7 0 0-15,-7 0 0 16,0 0 0-16,0-3 0 15,3 0 0-15,5-3 0 16,2 0 0-16,-6-3 1 16,6 0 0-16,4-4 0 15,-3 1 0-15,0 2 0 0,-1 1 0 32,1 6-2-32,-1-3 1 15,1 0-3 1,-4 0 1-16,3-3-1 0,-6-4 1 15,3 1-1-15,4-1 1 16,-8 1 0-16,4-1 1 16,0 4 2-16,4 0 0 15,-8 0 0-15,4-4 1 16,4 4-1-16,0 0 0 0,-4 3 1 16,7-1 0-16,-4-2 0 15,1 6 0-15,0 0 2 16,3 3 0-16,-4 0 1 15,1 1 1-15,3 2 0 16,4 3 0-16,3 4 0 16,0 2 1-16,-7 1-3 15,7 0 1-15,-7-7-5 16,4-2 0-16,0-7-10 16,3-7 0-16,-11-8-2 15,-6-4 0-15</inkml:trace>
  <inkml:trace contextRef="#ctx0" brushRef="#br2" timeOffset="212588.19">4434 7560 44 0,'-7'13'22'0,"14"-26"-21"0,-7 13 44 15,11-3-43-15,0 0 0 16,6 0 2-16,15-4 0 16,-4 1-6-16,11-3 1 15,-7-1 3-15,-4-2 0 16,4-1-5-16,-11 4 1 0,0 2-9 16,-3 7 0-16,-18 0-5 15,-7 4 1-15</inkml:trace>
  <inkml:trace contextRef="#ctx0" brushRef="#br2" timeOffset="212769.17">4487 7767 62 0,'7'13'31'0,"32"-20"-40"15,-18 1 60-15,8 6-51 16,2 0 1-16,-2-6-3 15,9-1 1-15,5 4-7 16,-12 6 0-16,-2-9-9 16,-12 6 0-16</inkml:trace>
  <inkml:trace contextRef="#ctx0" brushRef="#br2" timeOffset="213864.42">3881 7723 45 0,'7'6'22'0,"21"-12"-13"0,-18 0 22 15,1-4-29-15,-4-2 1 16,4-1 0-16,-8 1 0 16,-3-7-5-1,-3 3 1-15,-8 4 2 16,-3 2 1-16,0 10-3 15,-14 3 1-15,-1 4-2 16,5 8 1-16,6 4-2 16,-3 3 1-16,3 6 0 15,8 1 0-15,10-1 1 16,3-3 1-16,11-3 0 16,0-6 1-16,8-10 0 15,6-9 0-15,4-7-4 16,6-2 0-16,-2-7-10 15,-15-3 0-15</inkml:trace>
  <inkml:trace contextRef="#ctx0" brushRef="#br2" timeOffset="-214672.27">2374 12113 39 0,'7'25'19'0,"7"7"-12"16,-7-23 26-16,4 0-29 15,-7 7 1-15,3 12 0 16,3 4 1-16,-3-7-8 0,4 9 1 16,-8 4 5-1,4-4 0-15,4-2-2 0,-11-7 0 16,4-3 0-16,3-6 0 15,0-7-1-15,3-12 1 16,-6-13 0-16,3-6 0 16,14-19-2-16,-3-12 1 15,6-13-3-15,1 16 0 16,10-25-11-16,4 3 0 16,0 3-5-16,0 9 1 15</inkml:trace>
  <inkml:trace contextRef="#ctx0" brushRef="#br2" timeOffset="-213994.8">3048 12072 57 0,'0'0'28'0,"0"4"-31"0,0-1 51 0,0 0-47 15,-7 0 0-15,-4 3 0 16,-10 1 0-16,4 2-2 16,-12 7 1-16,5-1 1 15,-1 1 0-15,4 3-2 16,0 0 1-16,3 3-1 15,4-7 0-15,7 1 0 16,7 0 0-16,7-1 0 16,7 1 0-16,14 0 1 15,4-1 0-15,3-2 0 16,-3-4 1-16,-4 1-1 16,-7-4 1-1,-10 13-2-15,-11 0 1 16,-18 3-5-16,-6-1 1 15,-15-2-13-15,0-6 1 16</inkml:trace>
  <inkml:trace contextRef="#ctx0" brushRef="#br2" timeOffset="-212225.23">1806 14769 45 0,'0'13'22'0,"-10"-4"-23"16,3-6 30-16,-4 7-30 16,-10 5 1-16,0 7-3 0,-8 0 1 15,-9 3 0-15,6 0 1 16,-7-3-4-16,7 0 0 16,4 0-1-16,7-3 0 15,0 3 1-15,3 0 1 16,15-3 2-16,3-3 1 15,3-4 4-15,15 1 1 16,10-4 2-16,-3 0 0 0,10 1 0 16,-3-4 1-1,-1 0-1-15,-2 1 0 0,2 2-3 16,-13 0 1-16,-4-2-3 16,-7 5 1-16,-7 13-2 15,-7-3 0-15,-3 3-2 16,-4 1 1-16,-8-5-2 15,-6-2 0-15,0-3-4 16,0 0 0-16,3-1-6 16,0-8 0-16</inkml:trace>
  <inkml:trace contextRef="#ctx0" brushRef="#br2" timeOffset="-211923.48">1933 15189 29 0,'11'-3'14'0,"-11"16"-8"16,0-10 20-16,0 0-25 0,0 0 0 16,0 7 0-16,-7 2 1 15,3 4-3-15,4 3 1 31,0 0 1-31,11-4 1 16,-8-5-1-16,4-4 1 16,4-6-1-16,0-6 1 15,-1-4-1-15,1-9 1 16,-1-3-3-16,1-3 1 0,-4-6-11 16,4-10 0-16</inkml:trace>
  <inkml:trace contextRef="#ctx0" brushRef="#br2" timeOffset="-211625.03">2233 15321 36 0,'0'10'18'0,"-10"-14"-14"15,10-5 23-15,-8 3-25 16,5-13 0-16,3 0 2 16,-7 3 1-16,7-2-6 0,0-4 0 15,0 0 4-15,0-3 1 16,7 9-2-16,4 3 0 16,10 4-1-16,-4 0 0 15,-3 2-3-15,8 4 1 16,2-3-6-16,-10 0 0 15,4-4-7-15,0-2 1 16</inkml:trace>
  <inkml:trace contextRef="#ctx0" brushRef="#br2" timeOffset="-211218.36">2604 15343 48 0,'0'25'24'0,"7"-9"-25"15,-7-16 43-15,0 3-41 16,0-6 0-16,0-7 2 15,-7-8 1-15,3-14-5 16,4-5 1-16,0-17 1 0,-7-12 1 16,7-6-1-1,-7-3 0-15,7-6-2 0,0-1 1 16,7 4-1-16,-7 6 0 16,7 3 0-16,7 9 1 15,4 7 0-15,3 18 0 16,7 7 0-16,-14 12 1 15,4 10-3-15,0 6 0 16,-8 6-5-16,-6 10 1 16,-4 9-10-16,-11 3 1 15</inkml:trace>
  <inkml:trace contextRef="#ctx0" brushRef="#br2" timeOffset="-210677.69">2434 15073 47 0,'28'16'23'0,"11"-10"-27"15,-28-6 37-15,10-3-34 16,7 0 1-16,11 0-4 16,-7 0 0-16,7 0 1 15,45-10-6 16,-49 4 4-31,-3-1 0 16,-4 4 1-16,-6-3 3 16,-12 2 1-16,8 1 3 15,-8 0 0-15,-10 0 1 0,0 6 0 16,0 0-1-16,-10 0 0 16,-8 3-2-16,-3 3 1 15,3 0-1-15,4 4 0 16,-3 2-1-16,6 1 1 15,0 2-1-15,1 1 0 16,10 0 0-16,0-1 0 16,0-2 0-16,10-4 0 15,5-2-1-15,2 2 1 0,-6-6-1 16,6 0 0 0,-6 0 0-16,7-3 1 15,-4-3-1-15,-4 0 1 0,1 0 0 16,0 3 1-16,3 0-2 15,-11 3 1-15,4 3 0 16,4-2 0-16,-8 5-1 16,4 0 1-16,-3 7-1 15,3-3 1-15,-7-4-2 16,4 4 0-16,3-1-8 16,0-9 0-16</inkml:trace>
  <inkml:trace contextRef="#ctx0" brushRef="#br2" timeOffset="-210061.93">3260 14992 34 0,'31'0'17'0,"-13"6"-14"0,-18-6 24 15,4 3-26-15,-4-3 1 16,0 0 0-16,0 0 1 15,0 0-4-15,-4 3 1 16,-7 4 1-16,-10 2 1 16,-3 4-1-16,-1 2 1 15,7 4-2-15,-3 3 1 16,0-3-1-16,3 0 0 16,1 3 0-16,6-4 0 0,8 1-1 15,3 3 0-15,0-9 0 16,10-1 1-16,1 1-1 15,-1-4 1-15,8 1-1 16,3-7 1-16,0 0 0 16,8-9 0-16,-5-4 0 15,11-2 1-15,8-1-1 16,13 4 0-16,-13-4 0 16,-5-6 0-16,-9 1 0 15,-8-4 1-15,0-3-2 16,-3-1 1-16,-8 5-1 15,1-1 1-15,-8 0-1 16,4 3 1-16,-3 3-1 16,-4 10 1-16,-4 6-2 15,-3 0 1-15,-3 3-1 16,-1 6 1-16,1 7 0 16,-1 9 0-16,4 3 1 15,3-6 0-15,4 7 0 0,4-1 1 16,3-3 0-16,4-3 0 15,-1-6 0-15,8-10 0 16,3 0-1-16,0-6 1 16,7 0-3-16,1-3 1 15,-19 3-9-15,1 0 1 16,-11-3-2-16,-7 6 0 16</inkml:trace>
  <inkml:trace contextRef="#ctx0" brushRef="#br2" timeOffset="-209431.75">1954 15911 52 0,'0'15'26'0,"11"-12"-33"0,-11-3 55 16,0 0-46-16,0 0 1 16,0-3-1-16,0-3 1 15,-7 3-4-15,-4 3 0 16,-3 0 2-16,4 0 1 16,-8 0-2-16,-10 3 0 0,14 3-1 15,-4 4 0-15,0-1-1 16,8 1 1-1,-1 2-1 1,11 1 0-16,0-7 0 16,11 0 1-16,-4-6 0 15,3-3 0-15,1 3 1 16,0 3 0-16,-1-6-1 16,1 3 0-16,6 3-2 15,-6 0 1-15,0 4 0 16,-1 2 0-16,-3 0 0 15,4 7 1-15,-1 0 1 16,-6-4 0-16,3 1 1 16,-7 3 0-16,4-4-2 15,-4-3 1-15,7 1-3 16,3-7 0-16,-3-3-10 16,4-6 0-16</inkml:trace>
  <inkml:trace contextRef="#ctx0" brushRef="#br2" timeOffset="-209131.7">2113 16108 41 0,'11'28'20'0,"3"-21"-22"0,-14-7 29 16,7-7-27-16,-7-2 0 0,-7-10 0 15,3-6 0 1,-3 0 0-16,4 0 0 0,-4 0 0 15,3-3 0-15,4 6 1 16,4 3 0-16,3 3 1 16,7 1 1-16,0 5 0 15,7 1 0-15,0 6-1 16,-3 3 1-16,7 0-2 16,-1 0 1-16,-3 3-4 15,-6 0 1-15,2 0-5 16,-10 0 0-16,4 0-8 15,-1-6 1-15</inkml:trace>
  <inkml:trace contextRef="#ctx0" brushRef="#br2" timeOffset="-208800.67">2417 15970 44 0,'17'19'22'0,"1"3"-19"0,-8-19 37 16,1-3-39-16,0 0 1 15,-4-3 1-15,14-3 1 16,-7-4-5-16,11 1 0 16,-11-4 3-16,3-2 0 15,1 2-2-15,3-6 1 16,-10 1-2-16,-8-1 1 16,4 3 0-16,-7 0 0 15,-7 7-2-15,4 6 0 0,-8 3-2 16,-6 9 0-16,6 4 0 15,-7-1 0-15,8 10 0 16,6 0 0-16,-6-3 1 16,10 6 0-16,-7-3 1 15,14-3 0-15,3 0-4 16,1-7 0-16,10-5-5 16,11-11 1-16</inkml:trace>
  <inkml:trace contextRef="#ctx0" brushRef="#br2" timeOffset="-208424.78">2981 15870 39 0,'39'-16'19'0,"-18"-3"-17"16,-14 16 34-16,-7 3-34 15,0-3 1-15,0 3-1 16,0 0 0-16,-7 0-3 16,-4 3 0-16,-6 0 2 15,-4 7 0-15,-1 2-3 16,-6 1 0-16,7 6-1 0,-7 3 1 15,7 3-1-15,-1 3 0 16,12-3-1-16,-1-6 1 16,11-3 1-16,11-1 1 15,-1-8 1-15,12-4 0 16,6-6 0-16,4-7 0 16,-11-6 0-16,7 1 0 15,-10-1 0-15,-8 0 0 16,11 1 0-16,-10 2 0 15,0 4 0-15,6 2 0 16,-3 14 0-16,4 5 1 0,3 4 0 16,0 9 0-1,7-3-1-15,4 0 1 0,7-3-3 16,7-4 1-16,3 1-10 16,1-6 1-16</inkml:trace>
  <inkml:trace contextRef="#ctx0" brushRef="#br2" timeOffset="-207912.81">4314 15268 49 0,'-7'12'24'0,"7"4"-23"15,7-16 41-15,4 3-41 16,0 0 0-16,-1 0 0 16,8 1 1-16,14-4-3 15,6-7 1-15,12 4-2 16,-8-9 1-16,4-1-5 16,-14 1 0-16,-11 5-9 15,-3 1 0-15</inkml:trace>
  <inkml:trace contextRef="#ctx0" brushRef="#br2" timeOffset="-207719.34">4187 15654 60 0,'8'47'30'0,"23"-29"-36"0,-13-18 54 16,7-3-48-16,10-3 1 15,4-10-1-15,14-6 0 0,0-3-7 16,-4 3 1-16,-3-6-11 16,-25 0 1-16</inkml:trace>
  <inkml:trace contextRef="#ctx0" brushRef="#br2" timeOffset="-205258.55">2544 11659 45 0,'0'0'22'0,"-120"47"-22"0,77-32 23 15,-17 7-23-15,0 0 1 16,-7 6-1-16,-3 10 1 15,-8 0-2-15,8 2 1 16,-1 7-1-16,11 7 1 16,4-1-1-16,13 3 0 15,4 4-1-15,8 9 1 0,10-3-1 16,21 3 1-16,10 0 1 16,22 0 0-16,17-6 0 15,18-7 1-15,25-6 0 16,17-12 1-16,15-13-1 15,24-13 1-15,21-12 0 16,-3-6 1-16,-7-13 0 16,-7-3 0-16,-11-9-1 15,-14-10 0-15,-18-6-1 16,-10-3 0-16,-14-13-3 16,-11 4 0-16,-25-1-4 15,-7 4 0-15,-24 2-6 16,-7 1 1-16,-11 3-2 15,-25 0 1-15</inkml:trace>
  <inkml:trace contextRef="#ctx0" brushRef="#br2" timeOffset="-204357.3">3778 12126 20 0,'32'3'10'0,"-7"-31"-6"15,-15 21 17-15,-6-2-20 16,3-4 1-16,-4-2 2 15,-3-4 0-15,-3-6-5 16,-8-6 0-16,-13 2 3 16,-8 1 0-16,0-3-1 15,-17 6 1-15,-11-4-1 0,-11 1 0 16,-17-3 0 0,0-1 1-16,-4-2-1 0,0-1 1 15,-6 1-1 1,-12 6 1-16,1 6-2 15,14 12 0-15,-1 14-4 0,-9 5 1 16,13 10-7-16,-7 6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1T18:52:25.53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0-01T18:52:28.258"/>
    </inkml:context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5214 8573 27 0,'7'22'13'0,"4"3"-9"16,-11-19 14-16,7 4-16 16,-4-1 1-16,4 4 1 15,4 2 1-15,0 4-6 16,-1-3 0-16,4-1 4 15,4 1 1-15,-1 6-2 16,5-9 1-16,6-4-1 0,4 0 0 16,-4-9 1-16,0-6 1 15,-3-6-2-15,-1-7 1 16,1-13-1 0,-4-8 0-16,4-7-1 0,-11-13 1 15,4-3-2-15,-15 4 1 16,1-7-1-16,-8-9 1 15,-6-7 1-15,-4 7 0 16,-11-7-1-16,0 13 1 16,-10-6-1-16,0 3 1 15,6 3-1-15,-2-3 1 16,2 3-2-16,8 6 1 0,-3 4-1 16,9-1 1-1,5 0-1-15,-1 20 0 16,4-7 0-16,0 3 1 0,4 3-1 15,-1 3 1 1,1 4-1-16,-1 2 0 0,4 7 0 16,4 7 1-16,3 2-2 15,0 3 0-15,3 4-2 16,1 3 1-16,-1 6-5 16,1 0 1-16,-4 0-10 15,-3 3 0-15</inkml:trace>
  <inkml:trace contextRef="#ctx0" brushRef="#br0" timeOffset="854.33">5719 8984 41 0,'0'0'20'0,"0"3"-16"16,0 0 29-16,0 3-31 15,3 4 0-15,4-1 0 16,-7 7 1-16,0 9-5 16,0 6 1-16,4 4 2 15,-1-4 0-15,1-6-6 16,-1-3 1-16,1-9-9 16,-4-10 0-16</inkml:trace>
  <inkml:trace contextRef="#ctx0" brushRef="#br0" timeOffset="1770.86">5838 7043 28 0,'-7'12'14'0,"-7"26"-9"0,14-32 14 16,-10 0-19-16,3 1 0 15,-4-4 1-15,1 0 0 16,-8-3-1-16,4-3 0 15,0-4 1-15,3 1 1 16,0-3-1-16,1-7 0 0,3 0 0 16,3-2 0-16,1-1-1 15,3-3 1-15,3 3-2 16,4-6 1-16,4 6-1 16,3 3 1-16,0 7-1 15,0 6 0-15,4 6-1 16,-4 0 1-16,0 10-1 15,0-1 0-15,4 4 0 16,3 0 0-16,-7-4 0 16,4 1 1-16,-1-1 0 15,5 4 0-15,-1-7 1 16,3-2 1-16,-2-4 1 16,-1 0 0-16,0-6 1 15,0-4 0-15,0 1 1 16,-3-3 0-16,0-1-1 15,-4-5 0-15,-4-1-1 0,-3 0 1 16,-7-2-2-16,-3-1 1 16,-4 3-1-16,-4 0 0 15,-10 4-1-15,0 2 1 16,3 4-1-16,-10 0 0 16,7 6-2-16,0 0 1 15,3 3-10-15,7 6 1 16,-10 1-1-16,11 2 0 0</inkml:trace>
  <inkml:trace contextRef="#ctx1" brushRef="#br0">20532 7472 0,'0'0'16,"0"0"-16</inkml:trace>
  <inkml:trace contextRef="#ctx0" brushRef="#br0" timeOffset="4066.87">25897 9344 25 0,'4'13'12'0,"-1"-10"-3"0,1 0 13 15,0 3-20-15,-1 4 1 16,1-4 1-16,-1-3 1 16,1 10-6-16,-1 9 1 15,4 9 3-15,-3 0 0 16,3 16-1-16,-4 0 0 15,4 1-3-15,0-5 0 16,-3 1-10-16,0-6 1 16,-1-7-1-16,1-6 0 15</inkml:trace>
  <inkml:trace contextRef="#ctx0" brushRef="#br0" timeOffset="6858.42">25859 7378 9 0,'0'-9'4'0,"0"-7"4"0,0 16 0 15,0-6-7-15,0 3 1 16,0 0 0-16,0-1 1 16,-4 1-4-16,1 3 1 15,-1 0 1-15,1 0 1 16,-1 0-1-16,-3 0 0 16,-4 7 0-16,-3-1 1 15,4-3-1-15,-4 3 1 0,-1 0-1 16,-2 4 0-16,-1 6 0 15,1 2 0-15,2 1 0 16,5 3 0-16,-1-3 0 16,-3 6 0-16,0 6 0 15,3 1 0-15,1 2-1 16,-4 1 1-16,0-7-1 16,0 10 1-16,-1 5-2 15,-2 8 1-15,-1-14 0 16,0 7 1-16,-3 3-1 15,0 0 0 1,-14 29 0 0,7-4 0-16,3-3 0 15,4-4 1-15,-4 1-1 16,4 6 0-16,-4-6-1 16,4 0 1-16,0 3 0 15,-4 0 0-15,4 0 0 0,0 3 0 16,0 0 0-16,7 10 0 15,3-4 0-15,0 10 1 16,1-6-1-16,-1 5 1 16,1-2-1-16,-4 3 0 15,3 0 1-15,4 6 0 16,3-6 0-16,1 6 1 16,-1-7-1-16,1-2 1 0,3 0-1 15,3 3 1-15,1-7-2 16,3-2 1-16,0-1-1 15,-3-6 1-15,-1-3 1 16,8-3 0 0,3-3-1-16,0 2 1 0,3-5-1 15,1 3 0-15,3-13 0 16,4-3 0-16,-4 3-1 16,0 3 1-16,4-6-1 15,0-6 1-15,3 3-2 16,-3-3 1-16,-1 0 0 15,1-1 0-15,-4-2 0 16,0-3 0-16,4-7-1 16,0 3 1-16,-1-9 0 15,-2 3 0-15,-1-3 0 16,0-3 1-16,-7-7 0 0,0 4 0 16,7-10 0-1,-3 7 0-15,3 0-1 0,-3-4 1 16,3 0-1-16,4 4 1 15,-4-7-1-15,0-3 0 16,0 0 0-16,0 1 1 16,4-4-1-16,3-7 1 15,0-2-1-15,1-10 1 16,2 0-1-16,-2-3 1 16,-1-3-1-16,0-6 1 15,0-7-1-15,1 1 0 16,-5-4 0-16,-6-3 1 15,-1-9-2-15,-2 2 1 16,2-2 0-16,-3-3 0 0,0-4 0 16,4-9 0-16,0 6 0 15,-4-6 0-15,0-3 0 16,-3 0 0-16,-1-6-1 16,4 6 1-16,0-4 0 15,0 4 0-15,1-9-1 16,-1-4 1-16,-4 4 0 15,1-7 0-15,-1 3 0 16,5-84 0 0,-8 78 0-16,0 16 0 15,0-10 0-15,-4-3 0 16,-3-9 0-16,0 9-1 16,0-12 1-16,-3 15 0 15,-1-6 0-15,1-3 0 16,-4-9 0-16,0 12 0 0,-1 0 0 15,5 0 0-15,-8 19 0 16,1-4 0-16,-1-2 0 16,1-13 0-16,-4 10 0 15,-4-7-1-15,-3 19 1 16,0-7 0-16,-1 1 1 16,8 3-1-16,4-6 0 15,-1 2 0-15,1 11 1 16,-5-1-1-16,1 3 0 0,0 7 0 15,-3 9 0-15,-8 9-1 16,-3 10 1-16,-4 9-1 16,-3 6 1-16,-1 7-1 15,1 6 1-15,-4 9-3 16,0 7 0-16,-3 9-9 16,-4 13 1-16</inkml:trace>
  <inkml:trace contextRef="#ctx0" brushRef="#br0" timeOffset="7744.1">25968 9407 16 0,'4'6'8'16,"3"1"-1"-16,-7-7 1 0,3 3-6 16,-3 0 0-16,0 0 2 15,0 3 1-15,0 1-5 16,0 2 1-16,0 0 3 16,0 1 0-16,0-1-1 15,-3 1 0-15,-1-1-1 16,1 3 0-16,-1 10-1 15,0-3 0-15,1-3-1 16,-1 9 0-16,-3 6 0 16,7 4 0-16,-3 6 0 15,3 9 0-15,0-3-1 16,3 9 0-16,-3-2-8 16,7-1 1-16,-7-12-1 15,4-13 0-15</inkml:trace>
  <inkml:trace contextRef="#ctx0" brushRef="#br0" timeOffset="8320.19">25986 10558 25 0,'3'0'12'0,"-3"-3"-7"0,0 3 22 16,0 3-26-16,0 6 1 16,-7 4 0-16,-3 2 0 15,-12 4-3-15,1 3 0 16,0-3 2-16,0 6 0 15,0 0-1-15,0 3 0 16,-1-6-4-16,5-3 0 16,3 0-6-16,-1-10 1 0</inkml:trace>
  <inkml:trace contextRef="#ctx0" brushRef="#br0" timeOffset="8527.08">25795 10555 31 0,'28'34'15'16,"1"41"-14"-16,-19-62 24 0,8 12-25 15,3 10 0-15,0-4-4 16,-3-3 1-16,3 0-5 0,-10-9 1 15</inkml:trace>
  <inkml:trace contextRef="#ctx0" brushRef="#br0" timeOffset="10449.93">26913 1643 17 0,'-3'0'8'0,"3"-10"0"15,0 10 9-15,0 0-14 16,0 3 0-16,0 7 3 16,0 2 0-16,-4 10-8 15,-6 7 1-15,-4 2 4 16,-7 13 1-16,-1-6-2 15,5 5 0-15,-1-8-4 16,4-4 0-16,3-6-5 16,1 0 0-16,-1-6-3 0,1-6 1 15</inkml:trace>
  <inkml:trace contextRef="#ctx0" brushRef="#br0" timeOffset="10691.09">26688 1705 17 0,'10'13'8'0,"15"22"1"0,-18-20 11 0,4 1-16 15,6 12 1-15,11 7 2 16,8 2 0-16,3 1-10 15,-1 3 1-15,-2-4-1 16,2 1 1-16,-9-10-7 16,-5 3 0-16</inkml:trace>
  <inkml:trace contextRef="#ctx0" brushRef="#br0" timeOffset="11214.38">27129 1768 37 0,'7'3'18'0,"14"-12"-15"0,-11 6 33 0,5-3-34 15,6 2 1-15,0-5 0 16,0 3 0-16,7 3-6 16,8-4 0-16,-5 7-6 15,1 0 1-15,-4 7-5 0,4-7 0 16</inkml:trace>
  <inkml:trace contextRef="#ctx0" brushRef="#br0" timeOffset="11786.7">27852 1643 25 0,'0'9'12'0,"3"-18"0"16,-3 9 16-16,0 0-25 15,4 0 1-15,-4 0 1 16,0 0 0-16,0 0-6 16,-4 0 0-16,4 0 4 15,0 0 1-15,-3 0-3 0,-4-10 1 16,-4 10-1-16,-3 0 0 15,-4 3-1-15,-3 7 0 16,0 2-2-16,-4 7 1 16,1 9-2-16,3-9 1 15,3 10-2-15,7 11 1 16,4-2 0-16,7-4 1 16,7-9 0-16,7 4 1 15,4-10 0-15,7-1 0 16,-1-2-3-16,-2-13 0 15,-1 3-6-15,0-6 0 0</inkml:trace>
  <inkml:trace contextRef="#ctx0" brushRef="#br0" timeOffset="12026.18">28120 1869 32 0,'3'21'16'0,"-3"27"-14"16,0-39 26-16,0 0-28 15,0 1 0-15,0-1-4 0,0 1 0 16,0-4-4-1,0-6 1-15</inkml:trace>
  <inkml:trace contextRef="#ctx0" brushRef="#br0" timeOffset="12192.78">28067 1740 8 0,'11'28'4'0,"6"-3"-6"0,-10-25-7 0</inkml:trace>
  <inkml:trace contextRef="#ctx0" brushRef="#br0" timeOffset="12536.77">28370 2010 20 0,'0'15'10'0,"4"-15"-11"0,-4-9 20 15,0 0-19-15,0-7 1 16,0-3 2-16,0-6 0 16,0-3-3-16,0 9 1 15,0-6 2-15,3 6 0 16,1-6-1-16,3 9 1 16,-3 4-1-16,3 2 0 15,3 1-3-15,4 9 0 0,4 3-6 16,7 3 1-1</inkml:trace>
  <inkml:trace contextRef="#ctx0" brushRef="#br0" timeOffset="12820.07">28790 1825 26 0,'7'0'13'0,"-3"-3"-11"15,-4 3 14-15,-4 0-16 16,-6 0 0-16,-4-7 0 16,-8 14 0-16,1-7 0 15,0 0 0-15,3 9 0 16,1 7 0-16,3 12 0 16,0-3 1-16,7 3-1 15,3 0 1-15,4 7-1 16,7-1 1-16,4-5-2 15,6-14 0-15,8 4-4 16,3-16 1-16,0-3-3 0,1-9 0 16,-1-16-1-16,-3-13 1 15</inkml:trace>
  <inkml:trace contextRef="#ctx0" brushRef="#br0" timeOffset="13028.03">29104 1232 21 0,'11'34'10'0,"-18"48"-8"15,7-63 23-15,0 15-23 16,0 20 1-16,0-7-1 16,-4 15 1-16,-3 7-4 15,0 13 0-15,0-4 0 16,0-12 0-16,0-6-7 15,0-7 0-15</inkml:trace>
  <inkml:trace contextRef="#ctx0" brushRef="#br0" timeOffset="13420.98">29358 2057 36 0,'43'9'18'0,"6"-18"-22"0,-35 9 30 0,-3-3-27 0,-4-4 1 16,3-2-2 0,-3-4 1-16,-3-12 1 0,-4 0 0 15,0 3-1-15,-4-3 0 16,-6 0 0-16,-4 6 0 15,-11 10 0-15,0 9 0 0,1 9 1 16,2 10 0 0,1 6 0-16,11 0 1 0,3 13 0 15,10-4 1 1,8-2 1-16,6-1 0 0,4-12-1 16,4 0 1-16,-4-4-1 15,18-5 0-15,7-10-3 16,0 9 0-16,-7-9-6 15,-8-6 0-15,-9-7-4 16,-12 4 0-16</inkml:trace>
  <inkml:trace contextRef="#ctx0" brushRef="#br0" timeOffset="14504.88">28818 3383 23 0,'4'-53'11'0,"-18"21"-5"0,7 17 17 15,-7-10-21 1,-7-4 0-16,-8 4 2 0,-10-3 1 16,-10 3-6-16,0-6 1 15,-4 9 3-15,-11 3 1 16,-13 6-2-16,-1 10 1 16,-14 6-2-16,8 10 1 15,-1 0-1-15,-3 5 0 16,-11 17-1-16,7-4 0 15,-6 13-2-15,9 16 1 16,5-4-1-16,-5 13 0 16,8 0-1-16,7 13 1 0,7-1 0 15,7-2 1 1,4-1 0-16,6-3 0 0,5 4-2 16,2-1 1-16,11-3 0 15,4 10 1-15,7-10-1 16,3-3 0-16,11 13 1 15,4-10 0-15,6-3 2 16,8-3 0-16,7-3-1 16,-1-3 1-16,15-10 0 15,14-3 0-15,7-3-1 16,7-3 1-16,0-6-1 16,17-4 1-16,12-2 1 15,13-7 0-15,0-13-1 16,8-2 1-16,-5-1-1 15,5 4 1-15,3-10-1 16,-8-3 0-16,1-6-1 16,0-7 0-16,14-12 0 0,4 0 0 15,-19-16 0 1,5-12 0-16,-4-4 1 0,-4-15 0 16,-3 6-1-16,-11-18 1 15,-14 5 0-15,-14-5 0 16,-11-7-1-16,-10-3 1 15,-14-13-1-15,-15-3 1 16,-20 4-1-16,-15-4 1 0,-14 3-1 16,-14 4 0-1,-14 12-1-15,0-9 1 16,-14 2-2-16,-11 11 0 0,-3-1-9 16,-7 16 1-16,3 12-1 15,11 19 0-15</inkml:trace>
  <inkml:trace contextRef="#ctx0" brushRef="#br0" timeOffset="15750.42">28074 4283 21 0,'14'28'10'0,"21"-28"-4"15,-20-6 17-15,-1 3-21 16,0-3 0-16,0-1 1 15,0-2 0-15,-3-4-4 16,-1-2 0-16,1-7 2 16,-4-3 1-16,0 6-1 0,-7-9 0 15,-4 12-2-15,-3-3 1 16,-3 0-1-16,-1 10 1 16,-3 3 0-16,-4 9 0 15,1 0-2-15,3 3 0 16,0 4 0-16,3 5 0 15,4 1 0-15,0-3 0 16,3 2 0-16,4 1 0 16,4-7 2-16,-1 1 0 31,11-7 2-31,1-3 1 0,-1-3-1 16,0-4 1-16,-4-2-1 15,1-4 1-15,-4-8-2 16,0 2 1-16,-3 0-2 15,-1 3 1-15,-3 4-2 16,0 2 1-16,-7 4-1 16,0 6 1-16,-4 6 0 15,1 4 0-15,-4-4-1 16,3 3 1-16,1 4-3 16,-1 3 1-16,4-7-7 15,3 0 1-15</inkml:trace>
  <inkml:trace contextRef="#ctx0" brushRef="#br0" timeOffset="16496.87">28194 4220 20 0,'4'0'10'0,"13"-3"-4"0,-10 0 11 15,0 0-12-15,4-3 0 16,3-1 3-16,0 4 1 0,4-6-10 16,3 3 1-16,0-1 7 15,7 7 1-15,15 0-2 16,2-6 0-16,19 3-2 15,7-6 1-15,6 2-2 16,-3 1 0-16,7-3-1 16,-7-1 0-16,-7 4-1 15,-7 0 0-15,-14 3-3 16,-10-1 0-16,-12 4-11 16,-13 7 1-16,-18 5-4 15,-7 1 0-15</inkml:trace>
  <inkml:trace contextRef="#ctx0" brushRef="#br0" timeOffset="19382.48">21389 6663 35 0,'7'-6'17'0,"18"0"-8"0,-18 9 18 16,3-6-23-16,8-4 0 15,3 1 3-15,11-3 0 16,10-1-9-16,8-2 1 16,-8-1 5-16,7 1 1 15,1-4-4-15,3 3 1 16,-8 1-3-16,-2 6 0 16,-11 2-7-16,-1 4 0 15,-13 4-7-15,-7-1 0 16</inkml:trace>
  <inkml:trace contextRef="#ctx0" brushRef="#br0" timeOffset="22097.73">26099 7209 28 0,'21'-10'14'0,"-4"17"-7"15,-13-7 16-15,-1-3-20 16,4-1 0-16,-7 4 0 16,0-9 1-16,0-4-6 0,-3 1 1 15,-8-4 3-15,-3-6 0 16,-3 7-2-16,-5-1 1 16,-2 0-1-16,-5 4 0 15,1 2 0-15,4 7 0 16,-5 3 0-16,8 6 1 15,4 4-1-15,2 2 1 16,5 1 0-16,3 9 0 16,3-10-1-16,8 7 1 15,6 0-1-15,8 0 1 16,7 0-1-16,10-7 1 0,0-2 1 16,1-7 0-16,-5-3 0 15,-2-3 0-15,-8-4-1 16,-4-2 1-16,-3 9-1 15,-3-6 1-15,-7-10-2 16,-4-3 1-16,-8-3-2 16,-6-6 1-16,-3 3 0 15,-8 3 0-15,-3 6 0 16,0 7 0-16,-1 6 0 16,5 6 0-16,-1 9 0 15,0 7 0-15,11 3 0 16,4-6 0-16,3 3 0 15,3 3 0-15,8 0 0 16,3-4 0-16,7 1 0 16,10-6 1-16,1-4-1 15,3-6 1-15,1-6-1 16,-5-6 1-16,-3 2-1 0,-3-2 1 16,-7-10-1-16,-4-3 0 15,-4 0 0-15,-3-9 1 16,-3 6-1-16,-8 0 0 15,-3 0-1-15,0 9 1 16,-4 7 0-16,1 2 0 16,-1 7 0-16,4 7 0 15,0 2 0-15,0 4 1 0,3 2-1 16,4 7 1-16,3 6-1 16,4-12 1-1,4 0-1-15,3 6 1 0,0-3-1 16,7-4 1-16,0-2-1 15,7-4 1-15,4-6-1 16,0-9 1-16,-4 6-1 16,-3-19 0-16,-8 0 0 15,-3-2 1-15,-7-5-1 16,-3 4 1-16,-4 4-1 16,-4-1 0-16,-3 3 0 15,-4 10 0-15,1 0 0 16,-1 9 1-16,4 6-1 15,0 7 1-15,0 6-1 16,3-7 1-16,4 7-1 16,0 10 1-16,4 2-1 15,-1 1 0-15,4-4-1 0,0-6 1 16,0-6-1 0,4-6 1-16,-1-1-1 0,4-9 0 15,0-9 0-15,0-10 1 16,0-3-1-16,0 1 0 15,-3-1 0-15,-4-3 1 16,0 0 0-16,0 0 0 16,-4 3-1-16,1 4 1 15,-4 5 0-15,3 1 0 16,-3 2 0-16,0 7 1 16,4 7-1-16,-1 8 1 15,1-11-1-15,-1 5 0 0,4 3 0 16,4 4 1-16,-1 3-1 15,4 0 0-15,0-4 0 16,4 1 0-16,-1-6 0 16,4-4 1-16,1-6-1 15,2-6 0-15,1-7-1 16,-4 0 1-16,0 1-1 16,-3-10 1-1,-15-9-1 1,-3 2 1-16,0 4 0 15,-4 6 0-15,1 4 0 16,-1 2 0-16,1 4 0 16,3 3 0-16,0 2 0 15,0 8 0-15,-1 2 0 16,1 3 1-16,0 4-1 0,4 2 1 16,-1 4-1-1,4 0 0-15,0-9 0 0,7-1 1 16,0 0-1-16,-3 1 1 15,10-4-1-15,0-3 0 16,0-3-1-16,0 3 1 16,-3-3 0-16,-4-3 0 15,-3-6-6-15,-4-1 1 16,-4-2-10-16,-3 2 0 16</inkml:trace>
  <inkml:trace contextRef="#ctx0" brushRef="#br0" timeOffset="23734.58">22987 3468 25 0,'-7'6'12'0,"0"13"-5"0,3-13 12 0,-6 10-16 16,-1 3 0-16,-3 9 2 15,0-3 0-15,0 6-6 16,0 10 0-16,-4 3 4 16,-3-6 1-16,0 6-3 15,3-7 1-15,1 7-5 16,2-9 0-16,5-7-8 16,-1-9 1-16</inkml:trace>
  <inkml:trace contextRef="#ctx0" brushRef="#br0" timeOffset="23959.04">22758 3446 26 0,'14'25'13'0,"3"-6"-9"0,-9-10 14 15,-1 7-18-15,0 3 0 16,0 3-1 0,0 3 0-16,0-6-5 0,0-4 1 15,0-5-3-15,-7-10 1 16</inkml:trace>
  <inkml:trace contextRef="#ctx0" brushRef="#br0" timeOffset="24244.89">23118 3634 39 0,'17'6'19'0,"22"-18"-26"0,-25 9 40 0,4-7-33 16,-1 4 0-16,-3 3-6 16,1 3 1-16,-5 0-3 15,1-6 1-15</inkml:trace>
  <inkml:trace contextRef="#ctx0" brushRef="#br0" timeOffset="24440.04">23135 3734 27 0,'4'13'13'0,"20"3"-3"0,-17-16 16 16,4 0-26-16,3 0 0 15,4 0-2-15,-1-7 0 16,5-2-4-16,-1 3 0 0,0-4-4 16,-3-5 1-16</inkml:trace>
  <inkml:trace contextRef="#ctx0" brushRef="#br0" timeOffset="24727.59">23633 3364 38 0,'-4'29'19'0,"-10"14"-24"15,10-33 37-15,-3-4-31 0,0 13 0 16,0 9 0-16,0 4 1 16,0 8-3-16,0 4 1 15,4-6-2-15,-1-4 0 16,4 1-9-16,0-16 0 16</inkml:trace>
  <inkml:trace contextRef="#ctx0" brushRef="#br0" timeOffset="25013.1">23922 3546 38 0,'-11'35'19'0,"-20"2"-16"0,20-24 28 0,-3 3-28 16,-11 9 0 0,-28 34 2-1,-3 4 0-15,-1-7-7 16,11 10 1-16,4-9 3 16,7-4 0-16,3-15-8 15,4-7 1-15,7-3-9 16,0-15 1-16</inkml:trace>
  <inkml:trace contextRef="#ctx0" brushRef="#br0" timeOffset="25297.52">23880 4010 28 0,'-39'25'14'0,"-25"32"-6"0,50-41 15 0,-4-1-23 15,1 4 1-15,-4 3-1 16,7 0 0-16,-1-13-4 15,1 4 1-15,4-4-6 16,-1-6 1-16</inkml:trace>
  <inkml:trace contextRef="#ctx0" brushRef="#br0" timeOffset="25521.09">23689 3910 25 0,'11'38'12'0,"3"21"-2"0,-7-49 15 16,3 18-23-16,1 6 0 16,3-2 0-16,0 2 1 15,4 7-9-15,-1-10 0 16,-6 1-3-16,-4 2 0 15</inkml:trace>
  <inkml:trace contextRef="#ctx0" brushRef="#br0" timeOffset="28481.02">25929 9184 22 0,'4'-6'11'0,"3"-3"-7"16,-4 2 11-16,-3-2-15 15,0-4 1-15,0 4-1 16,0-10 1-16,0 7-1 16,0-1 0-16,0 1 0 15,0-4 0-15,0 0-2 16,0-6 0-16,0 0-5 0,-3 0 1 16</inkml:trace>
  <inkml:trace contextRef="#ctx0" brushRef="#br0" timeOffset="28719.33">25915 8852 31 0,'7'19'15'0,"4"-16"-15"0,-11-3 28 16,3-13-28-16,1 1 1 0,-4-4-1 15,0 0 0-15,0-2 0 16,0-1 0-16,-4 0-1 16,1 0 1-16,-1-3-8 15,-3-3 1-15,0-3-2 16,4-3 0-16</inkml:trace>
  <inkml:trace contextRef="#ctx0" brushRef="#br0" timeOffset="28892.43">25880 8388 20 0,'10'12'10'0,"8"-2"-5"15,-14-7 15-15,3-3-19 16,-4 0 0-16,4-3-1 16,-7 3 1-16,7-6-6 0,-3-1 0 15,-1-2-2-15,-3-4 1 16</inkml:trace>
  <inkml:trace contextRef="#ctx0" brushRef="#br0" timeOffset="29112.75">25894 8146 30 0,'7'7'15'0,"7"2"-9"0,-10-9 28 15,-4 0-33-15,7-6 0 0,0 3-1 16,0-4 1 0,-4 1-2-16,1-3 1 0,-1-1-1 15,4-2 0-15,-3-1-7 16,-1-6 0-16,1-3-3 16,-4-6 0-16</inkml:trace>
  <inkml:trace contextRef="#ctx0" brushRef="#br0" timeOffset="29311.9">25975 7820 31 0,'11'16'15'0,"3"-3"-10"0,-11-13 27 16,4 0-31-1,0 0 0-15,0 0-1 0,-3-7 1 16,-1 1-4-16,-3-7 1 15,0 1-4-15,-3-4 1 16,-1 1-6-16,-3 11 1 16</inkml:trace>
  <inkml:trace contextRef="#ctx0" brushRef="#br0" timeOffset="29514.6">25982 7632 27 0,'11'6'13'0,"-4"-12"-11"0,-4 0 19 0,1 0-20 16,-1-7 0-16,1-3 0 16,-4-6 1-16,0 0-7 15,3-3 1-15,-3 0-4 16,0 3 1-16</inkml:trace>
  <inkml:trace contextRef="#ctx0" brushRef="#br0" timeOffset="30309.76">20846 6130 40 0,'0'0'20'0,"3"0"-10"0,-3 3 20 0,4 4-26 16,-4 2 0-16,3 7-1 15,1 6 1-15,-1 3-6 16,-3 9 0-16,4 7 1 15,3 0 1-15,0-7-9 16,0-2 0-16,-3-4-6 16,-8-9 1-16</inkml:trace>
  <inkml:trace contextRef="#ctx0" brushRef="#br0" timeOffset="30609.53">20666 6654 48 0,'0'6'24'0,"3"-3"-26"0,-3-3 44 16,7-3-41-16,-3-3 0 15,3 3 0-15,3 3 1 0,8-7-3 16,7-2 1-16,10 0 1 16,4-1 0-16,3 1-3 15,4-1 0-15,7 4-6 16,-11 6 0-16,-6-3-7 16,-12 3 1-16</inkml:trace>
  <inkml:trace contextRef="#ctx0" brushRef="#br0" timeOffset="30869.1">20832 6851 41 0,'-4'25'20'0,"-17"10"-17"15,14-26 33-15,-4 4-33 0,-6-1 0 16,-1 4 0 0,4 3 1-16,-4 3-6 0,1 3 1 15,-1 0 1-15,0 3 1 16,1-3-10-16,-1-6 0 16,0-9-5-16,4-14 0 15</inkml:trace>
  <inkml:trace contextRef="#ctx0" brushRef="#br0" timeOffset="31045.73">20616 6908 45 0,'36'81'22'0,"13"32"-27"0,-21-88 38 0,11 22-37 16,7 0 1-16,7 13-20 15,0 6 0-15</inkml:trace>
  <inkml:trace contextRef="#ctx0" brushRef="#br0" timeOffset="33403.11">6361 8388 18 0,'-7'12'9'0,"17"-8"-2"0,-10-4 10 16,4-10-13-16,-4-6 1 15,7-12 3-15,3-16 0 16,1-6-9-16,7-16 0 16,-4 4 7-16,3-11 0 15,-6-2-3-15,3 0 0 16,-3 0-1-16,6 6 0 15,1 0-3-15,-1 9 1 16,5 4-1-16,-12 12 0 16,1 6 0-16,-1 10 0 15,1 6-1-15,0 3 0 0,-4 10-1 16,3 6 0 0,-6 15 0-16,3 13 0 15,0 0 1-15,-4 10 0 0,-3 6 2 16,0 3 1-16,4-1 1 15,-1 8 0-15,1 5 1 16,3-3 0-16,4 4-1 16,-1-7 0-16,-6-3-2 15,6-9 1-15,1-7-2 16,3 3 1-16,0-8-1 16,0-11 1-16,7-2-2 15,-10-7 0-15,3-3-6 16,0-6 1-16,-3-6-4 15,-1-4 1-15</inkml:trace>
  <inkml:trace contextRef="#ctx0" brushRef="#br0" timeOffset="33658.81">6477 7955 46 0,'0'10'23'0,"18"-29"-26"15,-8 19 46-15,1 0-42 0,6-3 1 16,8-7 0-16,7-2 1 16,7-4-4-16,0 0 0 0,-1 1-1 15,1-1 0-15,-7 3-9 16,-4 1 0-16,-7-1-4 15,-3 1 1-15</inkml:trace>
  <inkml:trace contextRef="#ctx0" brushRef="#br0" timeOffset="33989.96">7246 7758 49 0,'0'0'24'0,"-3"25"-29"16,3-16 46-16,-8 4-40 0,5 2 0 15,-11 1 0-15,0 3 0 16,-4 0-2-16,-3-1 0 15,0 8 1-15,0 5 1 16,-1 0-1-16,5 7 0 16,6 3 0-16,1-4 1 15,10-2-4-15,0-4 1 16,10-3-6-16,8-9 0 16,3-6-6-16,7-13 0 15</inkml:trace>
  <inkml:trace contextRef="#ctx0" brushRef="#br0" timeOffset="34215.36">7482 7911 45 0,'-3'16'22'0,"-1"3"-26"15,4-19 38 1,-14 15-32-1,-10 7 0-15,-1 0 0 16,0 0 0-16,4 3-6 16,7 0 1-16,3-3-3 0,-3-6 0 15,7-3-7 1,4-7 0-16</inkml:trace>
  <inkml:trace contextRef="#ctx0" brushRef="#br0" timeOffset="34472.11">7387 7886 33 0,'25'22'16'0,"-4"9"-10"0,-14-24 25 16,4 8-29-16,-8 4 1 15,4 9-1-15,4 7 1 16,3 3-4-16,4 2 0 0,3 1 1 15,0-10 0-15,4-5-3 16,-11-8 0-16,7-2-2 16,-3-7 0-16,-1-12-5 15,-3-9 0-15,4-10-1 16,0-10 1-16</inkml:trace>
  <inkml:trace contextRef="#ctx0" brushRef="#br0" timeOffset="34728.75">7666 7764 28 0,'18'25'14'0,"3"38"-11"16,-14-48 27-16,3-2-26 15,8 9 0-15,3 6 4 0,7 7 0 16,-6-4-9-16,6 3 1 15,-4 7 5-15,-2-3 1 16,2 3-4-16,-13-13 1 16,-8 0-6-16,-3-3 1 15,-3-3-12-15,-4-6 1 16,3-4-2-16,-10-2 1 16</inkml:trace>
  <inkml:trace contextRef="#ctx0" brushRef="#br0" timeOffset="35192.97">8470 7507 37 0,'-10'28'18'16,"-1"22"-18"-16,11-34 34 0,-3 9-30 15,-1-3 0-15,4 9 0 16,0 13 1-16,4 6-6 16,3 0 0-16,0 1 5 0,3-7 0 15,-3-7-2-15,0-9 0 16,0-6-1-16,-3-12 1 15,-4-7-2-15,-7-3 0 16,-4-10 0-16,-13 1 0 16,-5 0-1-16,-6-1 0 15,7 1-1-15,-4 6 0 16,0 6-2-16,1 3 1 16,2 7-1-16,5 2 1 15,3 4 0-15,6 6 0 0,12 7 1 16,10 5 1-16,11 7 0 15,-4-9 1 1,10-1-6-16,8-3 0 16,7-5-5-16,3-14 0 0</inkml:trace>
  <inkml:trace contextRef="#ctx0" brushRef="#br0" timeOffset="35432.06">9013 7817 40 0,'11'25'20'0,"-25"32"-21"16,7-48 35-16,-11 4-32 16,-3 9 1-16,-7 6 0 0,-7 6 1 15,-1 7-5-15,-6 0 0 16,10 6 1-16,4-9 0 15,7-7-7-15,3-6 0 16,4-6-6-16,4-13 0 16</inkml:trace>
  <inkml:trace contextRef="#ctx0" brushRef="#br0" timeOffset="35595.33">8805 7808 42 0,'46'41'21'0,"42"18"-16"0,-63-34 35 16,3 7-40-16,1 5 0 0,2 4-6 15,1 0 0-15,0-1-5 16,0 4 1-16</inkml:trace>
  <inkml:trace contextRef="#ctx0" brushRef="#br0" timeOffset="36135.83">9758 7780 48 0,'-4'3'24'0,"18"3"-20"15,-7-6 36-15,8 3-39 16,6-3 1-16,0 0-3 16,7-3 1-16,4 0-5 0,3-3 0 15,-7 2-9-15,-6 1 0 16</inkml:trace>
  <inkml:trace contextRef="#ctx0" brushRef="#br0" timeOffset="36314.75">9821 8046 37 0,'18'16'18'0,"17"-1"-18"0,-24-18 22 16,6 3-26-16,8-3 0 16,3-3-15-16,8-4 0 0</inkml:trace>
  <inkml:trace contextRef="#ctx0" brushRef="#br0" timeOffset="36751.25">10481 8520 47 0,'25'43'23'0,"21"11"-22"0,-29-48 42 15,4 0-42-15,8 1 0 16,-1-7 0-16,-3-7 1 16,-4 1-3-16,0-10 0 15,0-9 1-15,-3-6 1 16,-1-13-1-16,-3-12 0 16,-7-17-1-16,-7-24 1 15,-3 0-1-15,-1 0 1 16,-13-22 0-16,-4-4 0 15,-4-5 1-15,-3 12 0 16,-4-7 0-16,7 1 1 16,8 12-1-16,6 16 1 0,4 7-2 15,7 11 0-15,7 14-4 16,7 11 1-16,4 11-5 16,3 15 1-16,0 12-9 15,0 7 0-15</inkml:trace>
  <inkml:trace contextRef="#ctx0" brushRef="#br0" timeOffset="37203.85">11240 8905 32 0,'-11'-9'16'0,"-7"-7"-9"0,15 13 20 0,-1 3-24 15,1 3 1-15,-1 7 3 16,1 5 0-16,3 7-8 16,0 6 0-16,0 4 5 15,3 2 1-15,4 7-3 16,0 3 0-16,4-3-4 15,-1-4 0-15,-2-12-11 16,-5-12 0-16,-3-22-2 16,0-16 1-1</inkml:trace>
  <inkml:trace contextRef="#ctx0" brushRef="#br0" timeOffset="37862.21">11225 6735 43 0,'-17'25'21'0,"-22"13"-25"0,28-35 41 0,-3 0-35 16,-3 4 0-16,-1-4 0 16,-3 0 1-16,3-3-5 15,1 0 1-15,6-6 1 16,-3-7 0-16,3-3-2 16,1-2 1-16,3-4-2 15,3 3 1-15,4 6-1 16,4-9 0-16,3 7 0 0,3 5 0 15,4 4 1 1,4 3 0-16,3-3-1 16,4 9 1-16,3 6 0 15,0 4 0-15,1 5 1 0,-1 4 0 16,-4 0 1-16,-2-3 1 16,-1-6 1-16,3-4 0 15,1-3 2-15,0-3 1 16,0-9-1-16,-4-9 1 15,-7-4-1-15,-7-3 1 16,-14-3-2-16,-7 18 0 16,0-8-1-16,-11-1 0 15,-10 4-5-15,-11 2 1 16,-4 4-11-16,5 6 1 0,-1 0-2 16,7 6 1-16</inkml:trace>
  <inkml:trace contextRef="#ctx0" brushRef="#br0" timeOffset="40010.35">28667 3882 30 0,'3'-3'15'0,"4"25"-5"16,-3-19 16-16,-1 3-25 15,1 3 0-15,-4 1 1 16,0-4 0-16,-4-3-3 16,1-3 1-16,-1-6 1 15,1-4 1-15,-4-2-2 16,0 3 1-16,3-1 0 15,1-2 0-15,-1-10-1 16,1 3 1-16,-1-3-1 16,4 6 1-16,0 1-1 15,4 5 0-15,3-2 1 16,7 2 1-16,3 1-1 16,5 6 0-16,-1-7-3 0,0 10 0 15,0-9-10-15,-7 9 0 16</inkml:trace>
  <inkml:trace contextRef="#ctx0" brushRef="#br0" timeOffset="40611.54">30050 4017 40 0,'-4'9'20'0,"11"0"-18"0,-7-2 28 15,0 5-27-15,0 4 1 0,-3 9 0 16,3 3 0-16,0 7-6 16,0 12 1-16,0-3 1 15,0-13 0-15,0 0-9 16,-4-12 1-16,1-3-5 16,-4-19 0-16</inkml:trace>
  <inkml:trace contextRef="#ctx0" brushRef="#br0" timeOffset="41001.53">29827 3973 34 0,'11'18'17'0,"10"-2"-13"15,-14-13 27-15,4-3-30 16,-1 0 1-16,4-3 3 15,8-3 1-15,-1-4-6 16,3-2 1-16,8-1 3 0,11 1 1 16,-1-10-2-16,-7 6 0 15,0 1-2-15,-3-1 1 16,-7 3-3-16,-7 1 1 16,-4 9-1-16,-7 6 1 15,-4 9-1-15,-3 7 0 16,0 3-1-16,-3 3 1 15,-4 3-2-15,0 13 1 16,-8 0 0-16,8 6 0 0,7 3 0 16,4 10 0-16,3-16 2 15,4-7 0-15,3-2-3 16,3-10 1-16,5-6-10 16,-1-10 1-16,-4 0-1 15,-3-9 0-15</inkml:trace>
  <inkml:trace contextRef="#ctx0" brushRef="#br0" timeOffset="41945.93">30484 4224 31 0,'3'25'15'0,"-6"-16"-11"16,3-9 29-16,0 3-33 16,-4-6 1-16,4-3 1 15,-4-7 0-15,1-12-2 16,-8-3 1-16,8-7 1 16,-1 7 0-16,1-6 1 15,3-4 0-15,7 7 0 16,7 2 0-16,0 11-2 15,4-1 1-15,-1 0 0 16,5 6 0-16,-8 1-5 16,0 3 0-16,0 2-11 15,-4 4 1-15</inkml:trace>
  <inkml:trace contextRef="#ctx0" brushRef="#br0" timeOffset="42651.93">30734 3396 40 0,'7'9'20'0,"-3"4"-11"0,-1-10 25 16,4 3-31-16,4-6 1 0,-1 0 1 15,1 0 1-15,3 0-8 16,0 0 1-16,4 0 4 16,-1-6 1-16,-2 6-3 15,-5 0 0-15,-3 0-2 16,-7 6 1-16,-3 7-1 15,-8-7 0-15,-3 6-1 16,-4 10 1-16,-3-3 0 16,-4 9 0-16,1 1 0 15,3 2 0-15,6-3 1 16,5-6 0-16,6 0 0 16,8-3 1-16,10-7-2 15,4 1 0-15,10-4-9 16,4 1 1-16,-1-10-6 15,-2 3 0-15</inkml:trace>
  <inkml:trace contextRef="#ctx0" brushRef="#br0" timeOffset="43085.43">30935 4133 41 0,'4'3'20'0,"10"6"-15"16,-4-9 34-16,8-3-37 15,0 3 1-15,3 0-1 16,0-9 1-16,4 2-5 16,-4-2 0-16,0 0-1 0,4 2 0 15,-4 1-12-15,-7 3 1 16</inkml:trace>
  <inkml:trace contextRef="#ctx0" brushRef="#br0" timeOffset="43283.07">30949 4421 48 0,'28'-3'24'0,"29"-6"-30"0,-39 9 36 0,3 0-42 15,0 0 1-15,11 3-13 16,6 3 1-16</inkml:trace>
  <inkml:trace contextRef="#ctx0" brushRef="#br0" timeOffset="43671.32">31704 4305 34 0,'-3'28'17'0,"-8"26"-17"0,8-51 25 16,-1 9-26-16,0 13 1 0,1 0 1 15,-1 7 0-15,1-10-2 16,-1-7 0-16,4 1-6 15,0 0 0-15,0-13-2 16,-3-6 0-16</inkml:trace>
  <inkml:trace contextRef="#ctx0" brushRef="#br0" timeOffset="44048.32">31503 4158 27 0,'28'37'13'0,"8"-27"-7"0,-26-10 23 16,4 3-26-1,4 3 0-15,3 0 2 16,0-2 1-16,7-4-6 0,8 3 0 16,3-3 4-16,-4 0 0 15,-7 0-2-15,-7-3 0 16,-3 3-3-16,-8 0 1 15,-3 3-2-15,-10-3 1 16,-8 6-1-16,-3 0 0 16,0 7 0-16,-3-1 1 15,-5 17 1-15,5-11 0 16,6 4-1-16,1 10 1 16,-1 5 0-16,4 4 1 0,7-3-1 15,7-4 1-15,7-6-2 16,7-3 0-16,7-12-6 15,1-7 0-15,2-3-5 16,1-6 1-16</inkml:trace>
  <inkml:trace contextRef="#ctx0" brushRef="#br0" timeOffset="44438.28">32473 3374 34 0,'4'-10'17'0,"-8"10"-15"0,-3 0 28 16,4 10-29-16,-4-1 1 16,-15 10 0-16,-6 6 0 15,0 3-3-15,-7 10 1 0,-4 12 1 16,-3 22 1-16,-4-3-1 16,0 32 0-16,7 15-1 15,7 3 1 1,8 12-1-16,9 4 1 0,5-19-1 15,3-9 0-15,3-19-5 16,11-16 1-16,4-25-8 16,-4-13 0-16</inkml:trace>
  <inkml:trace contextRef="#ctx0" brushRef="#br0" timeOffset="44888.2">32745 3725 29 0,'7'6'14'0,"-4"16"-10"16,-3-9 18-16,0 6-22 15,0-10 0-15,0-3 0 16,-3 10 0-16,-1 6-1 16,1 6 0-16,-1 0-5 15,1-3 0-15,-1-6-2 16,-3-3 0-16</inkml:trace>
  <inkml:trace contextRef="#ctx0" brushRef="#br0" timeOffset="45161.82">32420 4217 49 0,'25'16'24'0,"7"-7"-30"0,-22-9 51 15,8-3-44-15,3 0 1 16,7 3 0-16,8 0 0 16,2-3-3-16,-2 3 0 15,-1-6 0-15,-3-4 0 0,-1 4-7 16,-6 0 1-16,-4-4-8 15,-10 4 1-15</inkml:trace>
  <inkml:trace contextRef="#ctx0" brushRef="#br0" timeOffset="45401.82">32590 4456 29 0,'-32'47'14'0,"-21"15"-5"15,42-55 17-15,-10 11-24 16,-3 8 0-16,2 2 0 16,1 3 1-16,0-3-5 0,7-3 1 15,3-6-4 1,4 0 0-16,4-10-6 0,-1-15 1 15</inkml:trace>
  <inkml:trace contextRef="#ctx0" brushRef="#br0" timeOffset="45595.71">32441 4537 25 0,'18'60'12'0,"24"-7"-5"0,-27-34 15 0,2 0-21 16,1 6 0-16,7 3-1 16,3 0 1-16,0-3-3 15,0 0 0-15,-3-12-6 16,-4-7 0-16</inkml:trace>
  <inkml:trace contextRef="#ctx0" brushRef="#br0" timeOffset="45952.61">32826 3596 26 0,'14'19'13'0,"4"9"-3"0,-8-12 18 16,4-3-26-16,8 31 1 16,-1-13 2-16,0 22 0 15,0 13-7-15,4 22 1 0,-11 6 3 16,-7-9 1-16,-4 15-3 15,-6-12 1 1,-1-4-4-16,-10-8 0 0,0-14-6 16,-10-8 1-16,2-20-4 15,1-6 0-15</inkml:trace>
  <inkml:trace contextRef="#ctx0" brushRef="#br0" timeOffset="46438.99">33115 3546 35 0,'-3'10'17'0,"3"8"-19"0,0-14 31 15,0-1-27-15,0 0 0 16,0-3 3-16,7 3 1 16,0-3-7-16,3 3 1 15,1-6 4-15,3 3 0 0,0 0-1 16,-3 3 0-1,-1 3-3-15,-3-2 1 0,-3 2-2 16,-8 3 1-16,1 4-1 16,-4 2 1-16,0 4-1 15,3 9 1-15,1 4 0 16,-1-13 1 0,11 9 0-1,4 0 1-15,-1-6-1 16,1-3 1-16,3-7-2 15,0-2 1-15,0 2-8 16,0-2 1-16,-6 2-8 16,-12 4 0-16</inkml:trace>
  <inkml:trace contextRef="#ctx0" brushRef="#br0" timeOffset="49513.68">11772 7682 35 0,'4'3'17'0,"-1"19"-6"0,1-18 18 0,-4-4-28 15,3 6 1-15,1 3 1 16,-1-6 0 0,-3 38-4-1,0-6 1-15,-3 5 0 16,-1 4 1-16,1-6-4 16,-1 0 0-16,4-10-9 15,-3-13 0-15,-1-11-1 16,1-14 0-16</inkml:trace>
  <inkml:trace contextRef="#ctx0" brushRef="#br0" timeOffset="49915.78">11561 7664 21 0,'3'15'10'0,"11"4"0"0,-10-16 17 16,3 0-25-16,3 0 1 15,1 1 1-15,3 2 1 16,4-3-6-16,3 0 1 16,4-9 3-16,3 0 1 15,4-7 0-15,-4-3 0 0,7 1-2 16,4-4 1-16,0 0-1 16,-1 6 0-16,-6 1-1 15,-7 3 0-15,-7-1-2 16,-1 4 1-16,-6 3-2 15,-1 3 1-15,-3 6 0 16,-3 7 0-16,-4 2-1 16,-4 13 1-16,1-6 0 15,3 10 1-15,0 8 2 16,7 4 1-16,3 0 0 16,5 0 1-16,2-3 0 15,4-7 0-15,1-8-2 16,6-8 0-16,0-8-8 15,0-7 0-15,0-9-9 16,-3-4 0-16</inkml:trace>
  <inkml:trace contextRef="#ctx0" brushRef="#br0" timeOffset="50488.85">12862 7077 38 0,'25'-6'19'0,"-11"0"-14"16,-10 6 25-16,-1 3-26 16,1 3 1-16,-4 7 1 15,-4 12 0-15,-3-13-8 16,-7 13 0-16,-4 10 5 0,-3 5 1 16,-4 11-3-16,-3 11 0 15,4 11-1-15,-1 5 1 16,4 10-1-16,3 0 0 15,4 6 0-15,3-13 0 16,4-12-1-16,7-9 1 16,4-13-4-16,6-7 0 15,8-11-4-15,3-14 0 16,4-8-6-16,0-4 0 16,-1-13 0-16,-3-2 0 0</inkml:trace>
  <inkml:trace contextRef="#ctx0" brushRef="#br0" timeOffset="50775.64">13257 7077 38 0,'7'50'19'0,"-17"7"-29"0,10-45 41 16,0 13-32-16,0 4 1 16,3-1-9-16,1-3 1 15,3 3 4-15,0-9 1 16,0-7-7-16,4-8 1 15</inkml:trace>
  <inkml:trace contextRef="#ctx0" brushRef="#br0" timeOffset="51056.84">13607 7162 41 0,'17'25'20'0,"-13"-31"-18"0,-4 6 43 0,-4 6-43 16,-3 10 1-16,-3 9 1 15,-1 6 0-15,-7 3-5 16,-10 14 0-16,-7 5 4 16,-4 10 0-16,-3 2-2 15,-4-2 1-15,4 6-2 16,3-9 1-16,0 2-4 15,7-8 0-15,4-7-5 16,7-6 1-16,3-13-9 16,8-13 0-16</inkml:trace>
  <inkml:trace contextRef="#ctx0" brushRef="#br0" timeOffset="51331.25">13638 7657 39 0,'0'35'19'0,"-24"-1"-15"0,13-24 27 15,-3 8-29-15,3 4 1 16,-6 7 0-16,-1-1 0 0,-3 6-4 15,-4 7 0-15,4 0 0 16,3-7 0-16,4-5-9 16,0-7 0-16,7-13-3 15,0-22 1-15</inkml:trace>
  <inkml:trace contextRef="#ctx0" brushRef="#br0" timeOffset="51522.24">13497 7742 27 0,'21'3'13'0,"-13"50"-8"15,-5-37 21-15,1 3-25 0,3 3 1 16,3 3 0 0,4 6 0-16,4 7-3 0,3-4 0 15,4-2-1-15,0-7 0 16,-8-6-8-16,1-10 1 15</inkml:trace>
  <inkml:trace contextRef="#ctx0" brushRef="#br0" timeOffset="52078.98">13942 6933 33 0,'10'25'16'0,"8"3"-11"0,-11-22 25 16,4 1-29-16,3-1 0 16,0 0 1-16,0 4 1 15,-3 5-3-15,3 4 0 16,0 13 3-16,3-7 0 16,5 19-1-16,2 3 1 15,-3 25-2-15,1 6 1 0,-1 13-1 16,-7 3 0-16,-7-3-1 15,-14 6 0-15,-7-6-3 16,-4-6 0-16,-3-10-4 16,3-3 1-16,1-18-7 15,-1-14 0-15</inkml:trace>
  <inkml:trace contextRef="#ctx0" brushRef="#br0" timeOffset="52557.77">14213 6829 44 0,'0'0'22'0,"18"10"-21"0,-11-13 37 16,4 0-36-16,-1-1 1 16,4 8 0-16,4-1 0 15,3 3-4-15,7 3 1 16,1-2 2-16,-5-1 1 0,-2 0-2 15,-1 0 0-15,-7 1-1 16,-7 2 0-16,-7 1-1 16,-4 2 0-16,-6 1 0 15,-1-1 0-15,-3 10 0 16,3 0 1 0,8 22 1-1,6-16 1-15,8 0-1 16,7-12 1-16,3-3-1 15,4 9 0-15,3-4-6 16,-4-8 1-16,-2-1-12 16,-12-3 0-16</inkml:trace>
  <inkml:trace contextRef="#ctx0" brushRef="#br0" timeOffset="54601.81">15162 7096 44 0,'11'25'22'0,"-4"28"-21"0,-3-50 23 16,-1 13-24-16,-3 12 1 15,7 10-1-15,-3 9 0 0,-1 13 0 16,4 9 0-16,0 3 0 16,0-19 0-16,-3-18 0 15,-4-10 0-15,0 0 0 16,0-10 0-16,-7-18 0 15,0-9 0-15,0-10-1 16,-4-6 1-16,-3 2-1 16,-7-2 1-16,-4 6 0 15,-3 3 0-15,-4 7-1 16,-3 6 1-16,3 2-2 16,4 14 0-16,3 2 0 15,4 10 0-15,3 3 0 16,8 10 1-16,3-7 1 15,7 10 0-15,10 3 1 16,12 2 1-16,2-2 0 0,8-6 0 16,3-10-2-16,1-6 1 15,-5-10-7-15,8-6 0 16,7-12-5-16,7-4 0 16</inkml:trace>
  <inkml:trace contextRef="#ctx0" brushRef="#br0" timeOffset="54827.09">15776 7438 29 0,'-7'56'14'0,"-21"26"-8"0,24-67 22 0,-6 10-26 16,-4 1 0-16,0-4 0 15,-4 6 0-15,0 6-4 16,1 4 0-16,3-10-5 16,3-6 0-16,0-16-4 15,1-15 1-15</inkml:trace>
  <inkml:trace contextRef="#ctx0" brushRef="#br0" timeOffset="54976.56">15448 7381 35 0,'32'7'17'0,"53"90"-18"0,-57-72 31 16,7 9-31-1,14 13 1-15,11-15-12 0,-3 5 1 16,-8 4 7-16,1 9 0 16</inkml:trace>
  <inkml:trace contextRef="#ctx0" brushRef="#br0" timeOffset="56507.9">4636 9965 25 0,'-4'10'12'0,"8"-4"-3"16,-4-6 13-16,7 0-19 15,3 3 1-15,-6-3 2 16,6-3 0-16,1 3-7 16,3-6 1-16,-11-1 5 0,15-2 0 15,-4 0-2-15,4-1 0 16,3 4-5-16,0 6 1 16,4 3-9-16,-11 0 0 15,0 0-3-15,-7 7 0 16</inkml:trace>
  <inkml:trace contextRef="#ctx0" brushRef="#br0" timeOffset="56704.35">4494 10194 58 0,'15'19'29'0,"41"-16"-40"0,-35-3 59 0,7 0-49 15,4-3 1-15,3 0-5 16,8 0 0-16,-4 3-2 16,-8 0 0-16,-3 0-8 15,-3 6 0-15</inkml:trace>
  <inkml:trace contextRef="#ctx0" brushRef="#br0" timeOffset="57320.74">5500 10147 40 0,'-7'31'20'0,"-4"51"-21"0,11-60 31 16,-3 6-31-16,3 10 1 15,0-1-6-15,0 4 1 16,0-3-1-16,-7-10 0 16,7-12-5-16,-4-10 0 15</inkml:trace>
  <inkml:trace contextRef="#ctx0" brushRef="#br0" timeOffset="57725.67">5288 10000 39 0,'21'15'19'0,"39"-2"-20"0,-39-13 38 0,8 0-36 15,9 0 0-15,15-3 2 16,7-4 0-16,0 1-4 15,7-3 0-15,-7 3 2 16,-10-1 1-16,-8 4-3 16,-10 3 1-16,-7-6-1 15,-15 3 0-15,1 6-1 16,-18 3 1-16,-4 4-1 16,-10 2 0-16,10 7 0 0,-6 6 0 15,-1 0 0-15,4 10 1 16,-4 8 1-16,8 1 1 15,6 3 2-15,8 0 0 16,3-3 0-16,7-3 1 16,7-10-2-16,14-2 1 15,8-10-7-15,-5-7 0 16,-9-6-10-16,-1-3 1 16</inkml:trace>
  <inkml:trace contextRef="#ctx0" brushRef="#br0" timeOffset="59285.83">6495 10595 31 0,'10'44'15'0,"8"19"-1"0,-8-50 17 0,5 12-28 15,2 0 1-15,4 3 1 16,1-3 0-16,6-3-7 16,4-3 1-16,-1-3 4 15,5-10 0-15,-5-3-3 16,1-6 1-16,-4-13-1 16,0-12 0-16,-10-13-1 15,-4-12 1-15,-3-22-1 0,-4-10 1 16,-14-12-1-1,-4-19 1-15,-10 3-1 0,-11-6 1 16,-3-4 0-16,-4 1 0 16,4 15 0-16,7 1 1 15,7 9-1-15,10 6 0 16,0 9-1-16,11 13 0 16,4 13-3-16,7 9 1 15,6 15-3-15,-3 17 0 16,4 12-7-16,0 6 0 15,-8 12 1-15,-6 14 1 16</inkml:trace>
  <inkml:trace contextRef="#ctx0" brushRef="#br0" timeOffset="59709.58">7116 10815 51 0,'7'13'25'0,"3"18"-36"0,-10-19 55 15,0 7-44-15,0 9 0 0,0 7-8 16,4-4 1-16,-1 1-1 16,1 2 0-16,-4-12-5 15,0-9 0-15</inkml:trace>
  <inkml:trace contextRef="#ctx0" brushRef="#br0" timeOffset="60444.43">7232 9075 31 0,'-21'18'15'0,"-4"8"-16"0,22-26 26 16,-4-4-25-16,3-5 1 16,4 0-1-16,-7-1 1 0,3 1-1 15,1-4 0-15,-1-2 1 16,4-1 0-16,0 0 0 15,0-3 0-15,0-3 0 16,0-3 0-16,0 0-2 16,4 3 0-16,3 16-2 15,4-3 0-15,-1 2 0 16,4-2 0-16,4 0-1 16,7 9 1-16,-4 6 0 15,7 6 0-15,-3 7 1 16,3 3 1-16,-3 3 0 15,-1-3 0-15,-3 0 1 0,1 6 1 16,2-3 1 0,-10-3 1-16,8-3 1 0,-8-3 0 15,3-7 0-15,-3-6 1 16,4-3 0-16,-4-12 0 16,-3 2-1-16,-8-5 0 15,-3-7-1-15,-7 0 1 16,-10 3-1-16,-1-3 0 15,-7 3-3-15,-7 4 1 16,-6 2-7-16,-1 4 1 0,-3-1-8 16,13 7 0-1</inkml:trace>
  <inkml:trace contextRef="#ctx0" brushRef="#br0" timeOffset="60912.23">8061 8927 33 0,'18'-6'16'0,"-8"12"-11"0,-3 4 23 16,0-1-25-16,4 7 0 0,-4 3 0 15,0 9 1 1,-3 13-6-16,3 6 1 16,-4 6 3-16,4-3 0 0,4 6-3 15,-1-5 1-15,-6-7-7 16,3-7 1-16,0-9-6 15,-14-12 0-15</inkml:trace>
  <inkml:trace contextRef="#ctx0" brushRef="#br0" timeOffset="61180.01">7814 9890 47 0,'14'34'23'0,"39"-37"-20"0,-25 6 42 16,-7-3-43-16,18-3 1 16,4-9 0-16,13 2 0 15,15-5-5-15,-4-4 0 16,3 3 0-16,-10 0 1 15,-10 4-9-15,-8 6 1 16,-3-1-7-16,-15 4 0 16</inkml:trace>
  <inkml:trace contextRef="#ctx0" brushRef="#br0" timeOffset="61419.55">8072 10398 38 0,'-36'60'19'16,"19"-4"-22"-16,17-37 29 0,0 6-27 16,0 3 1-16,0 0-3 15,-7-6 0-15,7-6 0 16,0-10 0-16,0-15-7 15,0-10 1-15,0-6-1 16,-4-13 0-16</inkml:trace>
  <inkml:trace contextRef="#ctx0" brushRef="#br0" timeOffset="61599.44">8121 10429 18 0,'42'60'9'0,"11"-23"-7"0,-39-27 17 16,4 6-20-16,3 2 1 15,-3-2-6-15,3 0 1 0,-10-7 2 16,-1-12 0-16</inkml:trace>
  <inkml:trace contextRef="#ctx0" brushRef="#br0" timeOffset="62001.67">8424 10012 54 0,'22'19'27'0,"-1"-28"-38"16,-18 5 60-16,8-2-48 15,3-3 0-15,0-1 0 0,4 1 1 16,-8 3-3-16,1-1 1 16,-4 1 0-16,0 9 0 15,-4-3-1-15,1 3 1 16,-4 7-1-16,-4 6 1 15,-3 2-1-15,-3 4 1 16,-1 3 0-16,4-3 0 16,4-3 0-16,3-3 1 15,0 6-1-15,10-7 1 16,-6-2-1-16,6-7 1 16,8-6-7-16,3 0 1 15,4-6-10-15,-4-10 0 0</inkml:trace>
  <inkml:trace contextRef="#ctx0" brushRef="#br0" timeOffset="62651.77">9567 9369 44 0,'11'19'22'0,"-4"13"-16"0,-3-39 31 16,-1 10-36-16,-3 7 1 16,0 12-1-16,0 9 1 0,-3 4-3 15,-1 18 1-15,0 10 1 16,4 9 0-16,4-10 0 15,0-2 0-15,-1-3 0 16,-3-14 0-16,0-11-1 16,-3-10 0-16,-5-10 0 15,-2-5 1-15,-4-7-2 16,0 0 1-16,-15-4-1 16,5-2 1-16,-1 3 0 15,-3-6 0-15,-7 9-1 16,6 3 1-16,1-3 0 15,0-3 0-15,3 6 0 16,0 9 0-16,8 7-1 16,6 6 1-16,4 3 0 15,7 4 1-15,0 5-1 16,11-5 0-16,10-1-1 0,7-3 1 16,7-6-3-16,11-9 0 15,11-7-3-15,-4-9 0 16,-4-10-9-16,0-9 1 15</inkml:trace>
  <inkml:trace contextRef="#ctx0" brushRef="#br0" timeOffset="62890.38">10086 9793 31 0,'7'47'15'15,"-18"15"-6"-15,4-55 19 0,-7 8-27 16,-7 14 1-16,-4 5 1 16,4 4 1-16,-3 6-5 15,-5 6 0-15,5-3 2 16,-5-13 0-16,8-5-5 16,4-14 1-16,2-8-7 15,8-14 0-15,0-12-2 16,-3-15 0-16</inkml:trace>
  <inkml:trace contextRef="#ctx0" brushRef="#br0" timeOffset="63031.75">9723 9824 28 0,'21'25'14'0,"60"47"-7"0,-56-47 27 16,10 22-33-16,14 7 1 15,1 8-6-15,-1 4 0 16,-7-3-5-16,1 6 0 15</inkml:trace>
  <inkml:trace contextRef="#ctx0" brushRef="#br0" timeOffset="65879.64">7990 10072 25 0,'4'15'12'0,"10"11"-6"0,-3-17 12 15,-11 0-18-15,3-2 0 16,4 8-1-16,4 1 1 16,-1 9 0-16,8 6 1 15,3 4-1-15,7 9 0 0,4 6-2 16,7-19 1-16,-4 1-5 16,1-1 1-16,2-6-3 15,-16-6 1-15</inkml:trace>
  <inkml:trace contextRef="#ctx0" brushRef="#br0" timeOffset="66327.31">8234 10015 31 0,'-7'3'15'0,"10"-6"-11"0,-3 3 30 0,4 3-31 16,-4 4 0-16,7 2 0 15,0 7 1-15,-7 6-5 16,-14 6 1-16,0 16 2 15,-7 9 1-15,-8 13-2 16,1-13 1-16,0 16-6 16,3 7 0-16,-3-1-9 15,-4-6 0-15</inkml:trace>
  <inkml:trace contextRef="#ctx0" brushRef="#br0" timeOffset="71386.86">10897 10069 24 0,'-10'12'12'0,"3"-6"1"16,3-6 13-16,4 0-22 15,0 4 1-15,0-4 4 16,4 3 0-16,6 0-11 16,4 0 0-16,11 3 7 15,0 1 0-15,7-4-3 16,13-3 1-16,8 0-7 16,-3-7 1-16,-12 1-7 15,-6 0 1-15,-7 0-5 16,-11-4 0-16</inkml:trace>
  <inkml:trace contextRef="#ctx0" brushRef="#br0" timeOffset="71612.64">10788 10526 39 0,'18'22'19'0,"27"-22"-18"0,-27-9 34 0,10-4-34 16,8 1 0-16,6-4 0 15,7-3 0-15,1 4-7 16,-1-1 1-16,-7 0-7 16,-3-6 1-16</inkml:trace>
  <inkml:trace contextRef="#ctx0" brushRef="#br0" timeOffset="71927.81">11998 10056 42 0,'18'16'21'0,"-11"3"-17"0,0-13 34 15,-4 3-36-15,-3 1 0 16,-3 12 0-16,-1 6 0 16,1 3-3-16,-4 10 0 15,-4 6 1-15,0 9 0 16,4-8-4-16,-3 8 1 15,3 0-3-15,0-9 1 16,3-9-9-16,-3-10 0 16</inkml:trace>
  <inkml:trace contextRef="#ctx0" brushRef="#br0" timeOffset="72334.13">11748 10153 37 0,'21'25'18'0,"17"-21"-14"0,-27-8 27 0,0 8-28 16,6-8 1-16,8 4 1 16,7-3 0-16,17 0-7 15,1-3 0-15,9-4 5 16,9-5 0-16,-5-10-3 15,-3 0 1-15,-7 3-2 16,-7 3 1-16,-11 6 0 16,-10 1 0-16,-4 5-1 15,-11 7 0-15,-10 7 0 0,-3 8 1 16,-4 7-1-16,-7 3 1 16,-7 16-1-16,-1 3 1 15,5 9 0-15,3 10 1 16,3-10-1-16,8 1 1 15,3 2-1-15,3-6 0 16,4-9-2-16,4-9 0 16,3-14-6-16,0-8 1 15,4-7-7-15,3-9 1 16</inkml:trace>
  <inkml:trace contextRef="#ctx0" brushRef="#br0" timeOffset="72557.23">12721 10407 54 0,'11'25'27'0,"-4"1"-39"15,-4-23 52-15,4-3-41 16,0 0 0-16,1 0-26 16,-8 0 0-16</inkml:trace>
  <inkml:trace contextRef="#ctx0" brushRef="#br0" timeOffset="73071.05">13141 9558 53 0,'4'12'26'0,"13"16"-26"0,-17-18 39 16,4 12-38-16,-4 9 1 16,3 10 0-16,4 15 0 15,0 4-3-15,0 18 0 16,4 13 0-16,0 19 1 15,-1 3-5-15,1-3 0 16,-1-20-10-16,-3-21 0 16,4-18-1-16,0-17 1 15</inkml:trace>
  <inkml:trace contextRef="#ctx0" brushRef="#br0" timeOffset="73609.39">14009 10113 42 0,'-4'3'21'0,"8"-13"-19"16,-1 7 42-1,4-3-42-15,4 0 1 0,0-1 0 16,10-2 0-16,18 0-5 16,6-1 1-16,5 1-2 15,-1 2 1-15,-6 4-10 16,-8 3 0-16,-18 3-3 16,-6 10 1-16</inkml:trace>
  <inkml:trace contextRef="#ctx0" brushRef="#br0" timeOffset="73790.48">14002 10392 39 0,'10'12'19'0,"26"-2"-17"0,-22-10 34 16,7-4-36-16,14 1 0 15,11-3-1-15,7-3 1 16,3-1-6-16,1-2 1 15,-8 2-7-15,-3-2 1 16</inkml:trace>
  <inkml:trace contextRef="#ctx0" brushRef="#br0" timeOffset="74089.82">15117 10138 47 0,'7'28'23'0,"-14"13"-23"0,3-23 40 0,-3 14-40 16,0 2 0-16,-4 10 0 15,4-3 0-15,0 9-2 16,0 3 1-16,4-6-3 16,-1-9 0-16,1-13-6 15,-1-12 1-15,-3-16-5 0,-4-13 1 16</inkml:trace>
  <inkml:trace contextRef="#ctx0" brushRef="#br0" timeOffset="74466.27">14732 10109 26 0,'7'4'13'0,"32"11"-8"0,-25-8 18 15,4-1-21-15,6 3 1 16,12-6 2-16,9 0 1 16,8 1-7-16,0-4 0 15,14-4 6-15,4-5 0 16,6-10-1-16,8-9 1 0,0 0-3 15,-11 3 1 1,-11 6-1-16,-10 3 1 0,-14 7-3 16,-11 9 1-16,-10 9-2 15,-7 10 0-15,-4 6-1 16,-11 0 1-16,-10 3-2 16,-7 13 0-16,-7 3 0 15,-1 9 0-15,1 7 1 16,3 3 1-16,8 12 2 15,6-12 0-15,8-1 1 16,3-5 1-16,10-7-1 16,11-9 1-16,11-4-8 15,18-12 1-15,13-12-9 16,11 3 0-16</inkml:trace>
  <inkml:trace contextRef="#ctx0" brushRef="#br0" timeOffset="81444.39">26539 14387 37 0,'11'3'18'0,"-4"6"-12"16,-3-3 18-16,-4-2-24 15,0-1 1-15,-4 6 0 16,-3 7 1-16,-7 9-2 0,-4 9 1 16,1-2 0-1,-4 9 1-15,-8 9-1 0,5-3 0 16,-1 6-1-16,4 0 0 15,0-9-3-15,6-6 0 16,1-7-8-16,4-3 1 16,3-12-2-16,3-3 0 31</inkml:trace>
  <inkml:trace contextRef="#ctx0" brushRef="#br0" timeOffset="81744.98">26744 14399 31 0,'4'0'15'0,"6"13"-14"16,-10-7 29-16,0-3-28 15,0 3 0-15,0 1 1 16,-3 5 1-16,-4 7-4 15,-4 12 1-15,-7 4 2 16,-6 9 1-16,-1 12-1 16,-3 7 0-16,3 0-1 15,0-7 1-15,4-6-5 16,4-3 1-16,2-12-7 16,5-10 0-16,-1-13-6 15,4-8 1-15</inkml:trace>
  <inkml:trace contextRef="#ctx0" brushRef="#br0" timeOffset="82062.38">26229 14816 31 0,'11'19'15'0,"6"-6"-10"0,-6-7 23 0,6 0-26 0,5 0 0 0,6 4-1 0,11 6 1 0,7-1-7 0,3-2 1 0,-3-4-6 15,-4-3 1-15</inkml:trace>
  <inkml:trace contextRef="#ctx0" brushRef="#br0" timeOffset="82286.1">26892 14957 34 0,'21'4'17'0,"-17"-4"-13"0,-1 6 25 0,-3-3-28 0,0-3 0 0,-3 0-1 0,-8 0 1 0,-6 0-2 0,-8 0 1 0,4 3 0 15,3 0 1-15,1 0-1 0,-5 0 0 16,1 4-1-16,4 2 0 15,-1 4-1-15,4 2 0 16,3 1-1-16,8-3 1 16,6-4-1-16,8-3 1 15,-4-6-1-15,11-3 1 16,-1-6-4-16,1-4 1 16,7 1-4-16,-4-7 1 15</inkml:trace>
  <inkml:trace contextRef="#ctx0" brushRef="#br0" timeOffset="82564.95">27206 14537 34 0,'-10'57'17'0,"-15"-4"-19"0,14-34 33 0,-3 9-29 0,-3 13 0 0,-5 12 1 0,-2 0 0 0,-1 10-5 0,4-3 1 0,3-13-3 16,1-10 1-16,6-8-8 15,4-11 0-15</inkml:trace>
  <inkml:trace contextRef="#ctx0" brushRef="#br0" timeOffset="82994.81">27527 14678 33 0,'0'35'16'0,"-21"12"-17"0,14-38 23 0,-4 10-22 15,-3 12 1-15,-7 4 2 16,4 12 1-16,-1 6-4 16,0-6 1-16,4-6 2 15,4-10 1-15,-1-6-1 16,4-6 1-16,0-6-1 15,0-1 0-15,0-8-2 16,0-4 1-16,3-7-2 16,-3-5 1-16,0-4-2 15,-4-3 1-15,1 0-2 16,-4 4 0-16,-4-1 1 16,-3 7 0-16,0 6 0 15,-4 9 1 126,0 6-1-141,4 7 0 0,0 3 0 0,3-3 1 0,8 0-3 0,6 6 0 0,8 0-7 0,6-3 1 0</inkml:trace>
  <inkml:trace contextRef="#ctx0" brushRef="#br0" timeOffset="83466.62">27757 14970 36 0,'3'6'18'0,"-24"13"-19"0,14-13 23 0,-7 4-22 0,-4-1 0 0,-3 4 0 16,-4-1 0-16,4 4 0 15,0 0 0-15,3-1 0 16,1 1 0-16,3 0 1 15,3-1 0-15,7-2 1 16,4-1 1-16,7 7 1 16,8 3 0-16,2 3 0 15,1-6 0-15,0 0-2 16,-4-3 1-16,-4-1-3 281,-10 4 1-281,-7 3-4 0,-14-3 1 0,-4 0-9 0,-10-1 1 0,-7-8-3 0,3-4 1 0</inkml:trace>
  <inkml:trace contextRef="#ctx0" brushRef="#br0" timeOffset="83592.55">27718 14779 41 0,'-32'18'20'0,"-21"17"-28"0,39-23 37 0,-4 7-40 0,1 3 0 0,-1 0-9 15,7 0 0-15</inkml:trace>
  <inkml:trace contextRef="#ctx0" brushRef="#br0" timeOffset="84212.57">28526 15312 44 0,'-7'15'22'0,"-8"17"-26"0,8-26 40 16,0 3-35-16,-3 10 1 15,-4 3-2-15,0 3 0 16,3-3-1-16,0 3 0 16,1 7-2-16,3-10 0 15,0-4-10-15,3-8 1 16</inkml:trace>
  <inkml:trace contextRef="#ctx0" brushRef="#br0" timeOffset="84644.43">28296 15227 28 0,'11'31'14'0,"14"-2"-6"0,-15-20 15 0,1 0-21 15,10 1 1-15,7-1 2 16,11 1 0-16,7-4-6 16,3-3 1-16,4-3 4 15,0 0 0-15,0-3-1 16,-4-6 0-16,-6-1-2 0,-8-2 1 16,-7 2-1-16,-3 1 0 15,-4-1-1-15,-7 14 0 16,-3 2 0-16,-11 6 0 15,-7 4-2-15,-7 9 1 16,-11 6 0-16,-7 1 0 16,-3 5 0-1,0 7 1-15,6 10 0 0,5-10 0 0,10-4 0 16,6-2 1-16,8-7-2 16,11-6 1-16,10-6-9 15,4-9 1-15,-4-10-5 16,-7 0 1-16</inkml:trace>
  <inkml:trace contextRef="#ctx0" brushRef="#br0" timeOffset="85350.02">29168 15691 41 0,'-11'16'20'16,"8"-13"-15"-16,3-3 36 0,0 0-39 0,3-6 1 16,8-1 0-1,6 1 0-15,8 0-5 0,7 3 1 16,7 3 1-16,3 3 0 15,-3 6-7-15,-8 1 0 16,1-4-8-16,0-3 1 16</inkml:trace>
  <inkml:trace contextRef="#ctx0" brushRef="#br0" timeOffset="86029.09">29919 15754 47 0,'7'3'23'15,"-7"-6"-28"-15,-3 0 37 0,-8 3-32 16,-3-3 1-16,-11 6-1 16,-7 0 1-16,1 9-2 15,-1 1 1-15,-3 6-3 16,6-7 1-16,1 1-4 0,7-4 0 16,7 4-4-16,3-1 0 15,8-2 0-15,10-4 1 16,7 0 6-16,0-3 1 15,7 1 5-15,4-8 1 16,3-2 3-16,0-3 0 16,-3-1 0-16,0 4 1 15,-4 0-6-15,-3-4 1 16,-4 4-3-16,-4 3 0 16,-3 3-1-16,-7 3 1 15,-3 7-1-15,-4 2 1 0,-4 4 0 16,1 3 0-16,-4 3 0 15,3 3 0-15,0 6 0 16,1-3 0-16,3 7 1 16,3 5 1-16,4 7 0 15,4-6 1-15,-1-6-1 16,1-4 1-16,-4-6-1 16,0-3 0-16,-7-6-1 15,-7-4 1-15,-4 1-3 16,0-7 1-16,-10-6-1 15,0 0 1-15,0-6-1 16,-4-10 1-16,7-6-1 16,1-3 1-16,6-3 0 15,4 3 0-15,7-3 0 16,7 3 0-16,10-1 0 16,4 8 1-1,25 2-12-15,0 7 0 16,0-1 0-16,0 1 0 15</inkml:trace>
  <inkml:trace contextRef="#ctx0" brushRef="#br0" timeOffset="86525.2">30254 15898 39 0,'-7'0'19'0,"-21"3"-26"0,17-6 37 0,-6 3-30 16,-8 0 1-16,0 0 0 15,4 3 0-15,0 4-1 16,3 2 0-16,1 0 1 15,3 4 0-15,3-4-1 16,4 1 1-16,3-1-1 16,4 1 0-16,8-1-1 15,-5 0 0-15,8-6 0 16,10-3 0-16,-4-3 0 16,1-3 0-16,0 0 1 15,-1 0 0-15,-3-1 0 16,4-2 0-16,-7 6 0 0,-1 3 0 15,-3 0 0-15,0 9 1 16,-3 1-1 47,-1 5 1-63,-3 4 0 15,4-3 0-15,-4 3 0 16,0-1 0-16,0 1-3 15,0 3 0-15,0-6-9 16,3-10 1-16</inkml:trace>
  <inkml:trace contextRef="#ctx0" brushRef="#br0" timeOffset="86803.93">30660 15400 44 0,'0'25'22'0,"-28"56"-27"16,24-68 36-16,-3 12-31 16,-3 9 0-16,-8 7 1 15,-10 15 0-15,-4 10-2 16,-3 13 1-16,-4-4 0 0,4 0 0 15,6-9-6-15,8-9 0 16,7-20-6-16,11-15 1 16</inkml:trace>
  <inkml:trace contextRef="#ctx0" brushRef="#br0" timeOffset="87151.5">30716 16042 43 0,'4'41'21'0,"-25"-28"-27"0,14-10 37 0,-4-3-32 16,-3-3 1-16,3 3-1 15,4 0 1-15,0 0-1 16,0 3 1-16,-3-3-1 15,3 0 1-15,3 0-1 16,4 0 1-16,0 0 1 16,0 3 1-16,7 3 1 15,11 0 1-15,-1 4-1 16,-2-1 1-16,-5 4-1 16,-10 6 1-16,-7 3-5 15,-7 0 1-15,0-4-6 16,-4-2 0-16,-3-3-8 15,-4-7 0-15</inkml:trace>
  <inkml:trace contextRef="#ctx0" brushRef="#br0" timeOffset="87738.57">31704 16434 25 0,'-3'0'12'0,"-4"-12"-9"0,0 6 11 16,-8-1-14-16,-6 1 0 15,-3 6 0-15,-5 3 1 16,-2 7-1-16,2 2 0 16,1 10-1-16,7 3 0 15,3 3-2-15,1 4 1 0,13-10-4 16,8-4 1-16,13-5-2 16,4 0 0-16</inkml:trace>
  <inkml:trace contextRef="#ctx0" brushRef="#br0" timeOffset="88115.09">31764 16503 35 0,'-3'10'17'0,"-1"-13"-18"0,4-4 39 15,0-2-34-15,4-10 0 16,-1-12 2-16,1-7 0 16,3-21-8-16,-4-7 0 15,1-13 5-15,3-5 0 16,3-1-3-16,5 7 1 15,-1 2-1-15,3 7 0 16,4 3 0-16,8 23 1 16,2 5-2-16,1 10 0 0,0 3-3 15,-7 12 0-15,-8 10-8 16,-6 12 1-16,-11 10-3 16,-7 3 0-16</inkml:trace>
  <inkml:trace contextRef="#ctx0" brushRef="#br0" timeOffset="88294.82">31581 16121 59 0,'14'15'29'0,"32"-5"-40"16,-32-10 61-16,3 0-51 15,19 0 1-15,2 0 0 16,1 3 0-16,-3 0-5 15,-8 3 1-15,-11 1-12 0,-10-1 0 16</inkml:trace>
  <inkml:trace contextRef="#ctx0" brushRef="#br0" timeOffset="89154.58">26345 15610 41 0,'0'22'20'0,"-7"21"-10"16,4-30 24-16,-1 0-31 15,1 5 0 1,-11 36 1-16,0 5 0 16,-1 1-6-16,-2 3 0 15,3-4 2-15,7-6 1 16,0-6-6-16,0-12 1 16,3-13-5-16,1-16 0 15,-5-12-4-15,5-13 0 16,-1-15-1-16,1-17 1 15</inkml:trace>
  <inkml:trace contextRef="#ctx0" brushRef="#br0" timeOffset="89387.59">26349 15403 22 0,'32'0'11'0,"3"15"-11"0,-24-5 21 0,3 5-17 16,7 4 1-16,4 0 3 15,3 9 0-15,4 4-10 16,-1 5 1-16,-6 1 5 16,-7-10 1-16,-8 0-3 15,-10 4 1-15,-10-1-3 16,-12-3 0-16,-6 4-1 16,-7-10 0-16,-7-10-5 15,-8-9 1-15,4-6-6 16,4-9 0-16</inkml:trace>
  <inkml:trace contextRef="#ctx0" brushRef="#br0" timeOffset="89928.9">26783 15882 19 0,'-11'-15'9'0,"-13"2"-5"15,24 10 7-15,-7 0-11 16,0-3 1-16,-4 9 1 16,0 3 1-16,1 3-3 15,-1 4 0-15,1 3 2 16,3 6 0-16,3 0-1 15,4 0 0-15,4 3-1 16,3-7 1-16,3 1-2 0,1-3 1 16,-1-10-1-1,-3 1 0-15,4-11-1 16,0 1 1-16,3-6-1 0,0-1 1 16,0 4-1-16,0 0 1 15,0 0 1-15,0 6 0 16,-3 0 1-16,-1 6 0 15,1 0 0-15,0 7 0 16,-4-1-6-16,-4 1 0 16</inkml:trace>
  <inkml:trace contextRef="#ctx0" brushRef="#br0" timeOffset="90216.65">27139 16143 47 0,'-10'25'23'0,"-1"6"-32"16,8-25 47-16,-1 1-41 16,4-1 0-16,-4-3-15 0,4-6 1 15,4-13 15-15,0-3 0 16</inkml:trace>
  <inkml:trace contextRef="#ctx0" brushRef="#br0" timeOffset="90381.76">27100 15694 31 0,'18'16'15'0,"14"6"-15"0,-22-19 25 0,1 0-26 16,3 0 0-16,0 7-11 16,0-1 1-1,4 4 8-15,-4-4 1 16</inkml:trace>
  <inkml:trace contextRef="#ctx0" brushRef="#br0" timeOffset="90965.29">27344 16130 27 0,'-7'47'13'0,"-4"-9"-15"0,11-32 23 0,0 0-21 15,4 1 1-15,3-4-1 16,3-3 1-16,1-3-2 15,3-7 1-15,0-2-1 16,0-4 1-16,4-3-2 16,-4 4 1-16,4-11-4 15,3 8 1-15,-7-4-2 16,4 3 1-16,-4 3 0 16,0 7 0-16,0 3 2 15,0 6 1-15,-3 3 2 0,-1 6 1 16,-3-3 2-16,0 4 1 15,-3 5-1-15,-1 4 1 16,-3 3-1-16,4 0 0 16,-1 3 0-16,4-3 1 15,4-3 0-15,3-6 0 16,4-4 0-16,3-3 1 0,4-6-1 16,3-6 1-1,-3-10-2-15,-1-6 1 0,12-6-3 16,-1-10 1-1,4-5-2-15,-4-11 1 0,0-5-2 16,-7 5 1-16,-3-5 0 16,-7-4 0-16,-8 3-1 15,-6 17 1-15,-4 2-1 16,-4 9 1-16,-10 14 0 16,-3 2 0-16,-8 16 0 15,0 16 1-15,0 12-1 16,4 13 0-16,0 15 1 15,4 16 0-15,-1-3-1 16,4 13 1-16,3-4-2 16,4-12 1-16,0-13-9 15,4-15 0-15,3-16-2 16,-4-13 1-16</inkml:trace>
  <inkml:trace contextRef="#ctx0" brushRef="#br0" timeOffset="91161.9">27587 15886 40 0,'28'25'20'0,"22"-13"-25"0,-29-6 38 15,7 4-33-15,4 2 0 16,7 7-7-16,14 9 1 15,-7-6-2-15,-1-3 1 0</inkml:trace>
  <inkml:trace contextRef="#ctx0" brushRef="#br0" timeOffset="91311.31">28109 16431 43 0,'7'16'21'0,"0"-16"-34"16,-7 0 36-16,0-6-41 16,0-7 0-16</inkml:trace>
  <inkml:trace contextRef="#ctx0" brushRef="#br1" timeOffset="101260.82">5133 16619 30 0,'18'25'15'0,"17"-21"-8"16,-21 2 15-16,-3 0-20 15,3 0 0-15,0 1 3 16,7-1 0-16,4-3-6 16,3-3 1-16,4-6 3 0,3 0 1 15,4-1-2-15,-4-2 1 16,0-4-2-16,1-9 0 16,-1-6-2-16,-7-6 1 15,4-10 0-15,-15-3 1 16,5-13 0-16,-12-12 0 15,1 0 1-15,-11-7 0 16,-11-15 1-16,1-3 0 16,-12-6 0-16,-2 9 0 15,-29-60 0 1,3 16 0-16,1 9 0 16,7 23 1-16,3 2-1 15,11 7 0-15,6 3 0 16,5 19 0-16,6-4-1 15,4 4 0-15,0 9-1 16,7 7 0-16,-3 12 0 16,3 12 0-16,0 1-1 15,3 9 0-15,8 6-3 16,-1 6 1-16,1 4-3 16,-1 6 1-16,1-4-7 15,0 7 1-15,-1 10-9 16,-10 9 1-16</inkml:trace>
  <inkml:trace contextRef="#ctx0" brushRef="#br1" timeOffset="101805.74">5870 16883 47 0,'7'-3'23'0,"-7"3"-19"0,0 0 35 0,0 3-37 16,4 6 0-16,3 4 1 16,-4 2 0-16,4 10-5 15,-3 4 1-15,-4 8 2 0,0-2 0 16,0-1-5-16,0-5 1 15,0-8-11-15,-4-5 1 16,-3-22-2-16,14-7 0 16</inkml:trace>
  <inkml:trace contextRef="#ctx0" brushRef="#br1" timeOffset="102826.69">5980 14258 44 0,'-11'25'22'0,"7"-25"-31"0,1 3 41 0,-1 0-32 0,-6-3 1 16,-1-3 0-16,-6-3 0 0,-1-3-2 0,4-1 1 0,-4-2 1 0,8-4 0 0,-1-3-1 0,0-6 0 0,1 3 0 15,3 0 0-15,3-3 0 16,4-3 0-16,0 0-1 16,4 3 1-16,3 3 0 484,7 3 0-484,7 6-1 0,4 10 1 0,14 6-1 0,-15 7 1 0,12 5-2 0,-8-2 0 0,4 9 0 0,-1 9 0 0,1 1 0 0,0 2 0 0,-4-3 0 0,0 1 1 0,1-7 1 0,-12-6 1 0,4-10 0 16,1-6 1-16,-5-6 2 0,-3-3 0 0,4-10 0 0,-8-12 1 0,-6 6-1 0,3 0 1 0,0-3-2 0,-10 0 1 0,-12 3-3 0,-6 3 0 0,-17 7-1 0,-12 8 1 0,4 4-6 0,-3 4 0 0,7-4-9 0,-1 0 0 0</inkml:trace>
  <inkml:trace contextRef="#ctx0" brushRef="#br1" timeOffset="109547.47">29429 3825 20 0,'0'16'10'0,"0"-7"-3"16,3-2 11-16,-3-7-15 15,4 0 1-15,3 0 2 16,0-10 0-16,0 1-7 15,4-16 0-15,-4 0 5 16,3-4 1-16,4-5-3 16,4-13 1-16,3 3-2 15,4-6 1-15,-1-3-2 16,-2 2 1-16,-1 17-1 16,-4-1 0-16,-2 7 0 15,-1 0 0-15,-4 6-1 16,-3 9 1-16,0 4-2 15,-7 9 1-15,4 0-1 0,-4 0 0 16,-4 13 0-16,1 9 0 16,-8 9 1-16,-3 10 0 15,0 6 1-15,-4 6 0 16,4 3 0-16,0 7 1 16,4-13-3-16,3 4 0 15,-1-10-2-15,1-10 1 63,7-6-4-48,0-6 1-15,4-12-4 0,3-7 1 0</inkml:trace>
  <inkml:trace contextRef="#ctx0" brushRef="#br1" timeOffset="109819.53">29401 3703 36 0,'0'9'18'0,"10"-5"-18"15,-3-8 36-15,4 4-35 16,3-3 0-16,-4 0 0 15,15 0 1-15,3-3-4 0,4-1 1 16,7 1-5-16,-4 3 1 16,-3-6-7-16,-4 5 1 15</inkml:trace>
  <inkml:trace contextRef="#ctx0" brushRef="#br1" timeOffset="110138.83">29753 3825 36 0,'0'-3'18'0,"4"6"-17"16,-4-3 29-16,3-6-29 16,4 6 1-16,0 0-1 15,4-3 1-15,3 0-3 16,0 0 0-16,7 3 0 16,1 0 1-1,-1 3-6-15,-4 0 0 0,-2-6-5 16,-5 6 1-16</inkml:trace>
  <inkml:trace contextRef="#ctx0" brushRef="#br1" timeOffset="110304.75">29753 3966 30 0,'-10'22'15'0,"3"0"-9"0,7-15 22 15,0 2-27-15,0-6 0 16,3 0-4-16,1 0 1 15,3-3-6-15,3-3 0 0,4-3-2 16,1-3 1-16</inkml:trace>
  <inkml:trace contextRef="#ctx0" brushRef="#br1" timeOffset="110992.4">29281 5152 44 0,'-7'3'22'0,"-8"0"-30"16,8-3 45-16,-3-3-37 15,-4 3 1-15,0 0-1 16,-1 6 0-16,1 10 0 16,-7-4 0-16,0 7 0 15,0 6 0-15,0 7 1 16,3 5 0-16,4 17 0 31,3-7 1-31,4 3-1 0,11-3 1 0,6-6-1 16,4-7 0-16,8-9-1 15,6-3 1-15,7-3-3 0,4-10 0 16,3-2-9-16,1-14 0 16,-12-8-3-16,-6-1 1 15</inkml:trace>
  <inkml:trace contextRef="#ctx0" brushRef="#br1" timeOffset="111374.4">29478 5446 43 0,'0'7'21'0,"7"-17"-21"0,-3 13 40 16,-4-3-40 0,7-6 0-16,7 3 0 15,4-3 1-15,6 3-2 0,4-4 0 16,1 7-4-16,-5 0 1 16,-2 7-9-16,-5-7 0 15</inkml:trace>
  <inkml:trace contextRef="#ctx0" brushRef="#br1" timeOffset="111550.73">29499 5625 38 0,'7'19'19'0,"4"-3"-22"0,0-16 28 0,6 0-27 0,8 0 0 0,0-3-14 0,-1 3 1 0,4-7 14 0,1 1 0 0</inkml:trace>
  <inkml:trace contextRef="#ctx0" brushRef="#br1" timeOffset="112238.67">29834 5149 38 0,'-7'0'19'0,"14"6"-19"16,-3-6 37-16,-1 0-34 16,5 0 1-16,2-3 2 15,4 0 0-15,4-4-8 16,3 1 0-16,4 0 5 15,-1 0 1-15,5-4-3 16,-5 4 0-16,-2 3-1 16,-5 3 1-16,-3 3-1 15,-7 6 0-15,-3 1-1 0,-8 2 0 16,1 16 0-16,-4 1 1 16,-4 2-2-1,1 3 1-15,-1 7 0 0,-3 3 0 16,3-3 0-16,4 0 1 15,0 3 0-15,4-4 0 16,3-2 0-16,7 0 0 16,0-16-2-16,3 0 1 15,1-4-2-15,10-5 0 16,4-7-4-16,7-3 0 16,-4-6-7-16,-4-3 1 0</inkml:trace>
  <inkml:trace contextRef="#ctx0" brushRef="#br1" timeOffset="112503.09">30325 5450 29 0,'-4'22'14'0,"1"6"-6"15,-1-22 19-15,1-3-25 16,-4 7 0-16,0 5 2 15,-4 4 0-15,0 6-5 16,4 0 0-16,0 0 3 16,0-3 0-16,0 0-4 15,4-9 1-15,-1-4-6 16,1-6 0-16,3-3-5 16,0-12 1-16</inkml:trace>
  <inkml:trace contextRef="#ctx0" brushRef="#br1" timeOffset="112870.12">30113 5456 20 0,'4'16'10'0,"6"-10"-2"0,1 3 11 0,-4-6-16 0,7 1 1 0,0 2 1 0,0-6 0 0,7 3-7 0,4 0 1 0,3-9 5 0,8 0 0 0,2-4-2 16,-2 4 1-16,-5 3-2 15,-6 0 1-15,-7 3-1 16,-4-7 0-16,0 14-1 16,-7 5 0-16,-7-2-1 15,0-1 1-15,-4 3 0 16,1 7 0-16,-1 6 0 15,-3 4 0-15,4-4 0 47,-1-6 0-31,1-1 0-16,3 1 0 16,0-3-4-1,3 3 1-15,4-4-8 16,11-8 0-16</inkml:trace>
  <inkml:trace contextRef="#ctx0" brushRef="#br1" timeOffset="113182.05">30632 5748 19 0,'-4'-4'9'0,"1"-24"4"0,-1 19 5 0,4-7-14 0,0-6 0 0,0-3 2 15,0 0 0-15,0 9-7 16,4 1 0-16,3-4 7 16,3 9 0-16,4 1-2 15,8 3 1-15,-1-1-2 16,3 4 1-16,1-3-4 15,3 0 1-15,1-1-10 16,-5 1 1 0,-3-6-5-16,-3 2 0 0</inkml:trace>
  <inkml:trace contextRef="#ctx0" brushRef="#br1" timeOffset="113534.86">31104 5591 45 0,'4'12'22'0,"3"-5"-20"0,0-7 39 0,0 0-41 0,0-4 1 0,0 4-1 16,4-6 1-16,10 0-3 16,0 0 0-16,0-1-5 15,-3 1 1-15,-4 3-8 16,-10-3 0-16</inkml:trace>
  <inkml:trace contextRef="#ctx0" brushRef="#br1" timeOffset="113678.99">31090 5735 35 0,'-3'25'17'0,"6"3"-9"0,1-25 24 15,-1 1-32-15,4-1 0 16,0-3 0-16,1-7 0 15,2 1-2 17,4 3 0-32,4 0-9 0,3-10 0 0</inkml:trace>
  <inkml:trace contextRef="#ctx0" brushRef="#br1" timeOffset="114475.06">31507 5490 26 0,'-4'19'13'0,"4"-6"2"16,0-13 12-16,0 0-24 16,4 3 1-16,3-3 3 15,0 9 1-15,3-9-10 16,4 0 1-16,4 0 5 15,7 0 1-15,-1 0-3 16,-2 0 1-16,-5 0-3 16,1 3 0-16,-4 1 0 15,-7 2 0-15,0 6-1 16,-3 4 0-16,-4 6 0 16,-4 0 1-16,-6 0-1 15,-5 3 1-15,-2 0-1 16,-4 6 1-16,3-2 0 0,0-1 0 15,4 0 0-15,7 0 0 16,4 4-1-16,6 2 1 16,4 4-3-16,7-4 0 15,0-9-5-15,4-6 1 16,0-3-7-16,-1-13 1 16</inkml:trace>
  <inkml:trace contextRef="#ctx0" brushRef="#br1" timeOffset="114720.66">31842 5873 42 0,'-7'31'21'0,"0"7"-23"15,3-19 36-15,1-4-34 16,-1 11 0-16,-3-8-1 16,0-5 0-16,0-1-3 15,3-2 0-15,1-7-8 16,3 0 1-16</inkml:trace>
  <inkml:trace contextRef="#ctx0" brushRef="#br1" timeOffset="115218.58">31711 5741 18 0,'4'25'9'0,"24"-3"4"0,-14-15 5 15,4-1-16-15,3 0 1 0,7-3 2 0,4 0 0 0,0-3-6 0,6-9 0 0,1 3 4 0,-4 3 0 0,-6-4-1 0,-12 7 0 0,-3 0-2 0,-6 3 0 0,-8 7 0 0,-4-1 1 0,-7 7-2 0,1 0 1 0,-1 9 0 0,-3 6 0 0,4 13 1 0,2-10 1 0,8 4 0 0,4 3 1 0,3-4-1 0,7-5 0 0,4-7-3 0,7-9 1 0,-1-13-11 0,-6-10 0 0</inkml:trace>
  <inkml:trace contextRef="#ctx0" brushRef="#br1" timeOffset="116106.16">32244 5889 37 0,'3'22'18'0,"-3"-19"-16"0,4 3 24 0,-4-6-31 0,7-3 0 0,-3-3-12 0,3-4 0 0,0-9 18 0,0-3 0 0</inkml:trace>
  <inkml:trace contextRef="#ctx0" brushRef="#br1" timeOffset="116213.1">32791 5503 45 0,'3'31'22'0,"-10"-2"-33"0,7-23 46 0,0 6-35 0,-3 4 0 0,-1 3-2 0,1 0 1 0,-1 3-5 0,-3 0 0 0,0-7-5 0,-4 1 0 0</inkml:trace>
  <inkml:trace contextRef="#ctx0" brushRef="#br1" timeOffset="116472.47">32410 5954 45 0,'21'10'22'0,"21"-1"-22"0,-24-9 42 15,14 0-41-15,10-3 0 16,4 0-1-16,-4 0 1 15,-3-3-2-15,3-4 0 16,-3 10-5-16,-7 6 0 0,-4-2-8 16,-14-4 0-16</inkml:trace>
  <inkml:trace contextRef="#ctx0" brushRef="#br1" timeOffset="116701.78">32664 6177 46 0,'3'31'23'0,"-10"-5"-23"15,0-20 37-15,-3 0-36 16,-8 7 0-16,-3 2 0 15,0 4 0-15,-1 3-2 16,1 0 0-16,0 0-3 16,7-3 0-16,0-7-10 0,3-5 1 15</inkml:trace>
  <inkml:trace contextRef="#ctx0" brushRef="#br1" timeOffset="116875.88">32456 6080 30 0,'17'19'15'0,"18"65"-3"0,-20-59 16 0,2 1-27 0,4 11 0 15,8 4 0-15,6 12 0 0,0 10-12 0,-3-7 0 0,-4 10 1 0,4 0 0 0</inkml:trace>
  <inkml:trace contextRef="#ctx0" brushRef="#br1" timeOffset="120270.25">6826 15155 40 0,'7'12'20'0,"-3"-12"-12"0,3-3 21 0,-4-3-26 16,8 0 1-16,3-4 1 16,7 1 1-16,8 0-8 15,13-1 1-15,-3 4 4 16,3 6 1-16,0 3-3 16,4 6 1-16,-14 4-2 15,-4-4 1-15,-7 13-2 16,-10 10 0-16,-11 2-2 15,-11 10 0-15,-10 9-2 16,-11-2 1-16,-6-1-1 16,-5 0 0-16,1 3 0 15,0-9 0-15,-1-6 2 16,4-7 1-16,1-6 1 0,6-6 0 16,7-10 1-16,8 1 0 15,10-4 0-15,-1-3 1 16,8-3 0-16,11-6 0 15,3-3 0-15,7-1 1 16,-7 1 1-16,4 2 0 16,3 1 0-16,11 3 1 15,-4 6-2-15,-3 3 1 16,0 7-1-16,3-4 0 16,-7 7-4-16,0 0 1 0,-3-1-5 15,-4-2 0 1,4 0-8-16,-1-13 1 0</inkml:trace>
  <inkml:trace contextRef="#ctx0" brushRef="#br1" timeOffset="120526.28">7472 15547 45 0,'0'3'22'0,"0"10"-20"16,0-10 37-16,0 3-37 15,3 3 0-15,-3 7 1 16,-3 6 0-16,3 6-5 16,-11-3 1-16,4 4-1 15,4-4 1-15,-8-3-6 16,4-10 0-16,0-6-8 0,7-12 0 15</inkml:trace>
  <inkml:trace contextRef="#ctx0" brushRef="#br1" timeOffset="120917.1">7271 15469 24 0,'0'3'12'0,"14"12"-1"0,-7-8 12 16,4-1-22-16,3 3 0 0,3-6 2 15,1 1 0-15,3-8-2 16,0-2 0-16,7-6 2 16,1-10 0-16,6 3 1 15,4 0 1-15,7-3-2 16,-11 3 1-16,4 4-2 16,-4-1 1-16,-10 3-1 15,-4 4 0-15,-4 3-2 16,-6-1 1-16,-4 7-1 15,-7 7 0-15,-3 5-1 16,-4 4 1-16,-4 9-1 16,-3 3 1-16,-4 10 0 15,4 12 0-15,4 0 1 16,6 7 1 15,-3 2 1-15,14-9 0-16,-3-6-2 15,10-6 1-15,3-13-2 0,8-12 1 0,3-10-10 16,4-3 1-16,-11-16-8 0,-3-9 1 0</inkml:trace>
  <inkml:trace contextRef="#ctx0" brushRef="#br1" timeOffset="121500.73">8685 14791 39 0,'11'-9'19'0,"-4"3"-14"0,-7 6 28 15,0 0-29-15,0 0 0 16,4 3 1-16,-4 0 0 15,0 6-7-15,0 4 0 0,0 6 4 16,-4 6 1-16,-3 6-3 16,0 13 0-16,0 3-2 15,0 0 0-15,0 9-3 16,0-9 1-16,3-6-6 16,1-3 1-16,-1-13-5 15,-6-13 0-15</inkml:trace>
  <inkml:trace contextRef="#ctx0" brushRef="#br1" timeOffset="121757.82">8273 15421 44 0,'10'-3'22'0,"47"-6"-26"0,-36 3 41 0,11-7-35 0,10 1 0 15,7-4-1-15,15-3 0 16,-1 0-5-16,1 0 1 16,-8 4-6-16,-6 5 1 15,-8 1-5-15,-14-4 0 16</inkml:trace>
  <inkml:trace contextRef="#ctx0" brushRef="#br1" timeOffset="122089.3">8675 15641 64 0,'0'3'32'0,"-4"7"-45"0,1-4 67 15,-1 6-54-15,-6 1 0 0,-4 6 0 0,-1 6 0 0,-6 6-1 0,-3 4 1 16,-1-4-3-16,0 0 0 16,0 1-5-16,4-10 0 15,4-4-9-15,6-14 0 16</inkml:trace>
  <inkml:trace contextRef="#ctx0" brushRef="#br1" timeOffset="122376.83">8513 15594 26 0,'24'22'13'0,"-3"25"3"0,-14-35 10 0,8 4-22 0,6 6 0 0,3 6 0 0,5 7 1 0,-5 2-8 0,1-2 1 0,-4-4-8 0,-3-21 1 0</inkml:trace>
  <inkml:trace contextRef="#ctx0" brushRef="#br1" timeOffset="122897.48">8290 14672 45 0,'21'13'22'0,"11"-20"-15"16,-25 7 32-16,4 3-36 16,-4 1 1-16,-4 5 0 15,-3 7 0-15,-3 9-6 16,-8 9 0-16,-10 10 4 15,0 3 0-15,3 16-2 16,-10-4 1-16,-4 17-1 0,4-1 0 16,0 16 0-16,0-10 0 47,7 1 0-47,3-10 0 0,4 0-2 15,7-9 1 1,10-3-2-1,4-4 1-15,11-6-4 0,10-3 0 0,0-6-10 16,15-13 1-16</inkml:trace>
  <inkml:trace contextRef="#ctx0" brushRef="#br1" timeOffset="123407.74">8894 14399 42 0,'3'44'21'0,"25"-3"-24"0,-24-22 30 16,10 6-27-16,0 9 0 16,7 20 1-16,11 18 1 15,0 12-2-15,-1 14 1 16,5 18 0-16,-1 12 0 16,-7 7-2-16,-10-6 0 15,-4-4-4-15,-14-9 0 0,-11-9-6 16,1-13 0-16,-1-19-1 15,-6-15 1-15</inkml:trace>
  <inkml:trace contextRef="#ctx0" brushRef="#br1" timeOffset="126994.04">9624 15744 37 0,'-4'19'18'0,"18"25"-13"16,-10-31 18-16,3 6-22 16,0 6 0-16,4 3 1 15,3 6 0-15,0 1-3 16,7 2 0-16,-3 4 2 15,3 0 0-15,0 3-1 16,4-6 1-16,-1-7-1 16,-10-3 0-16,4-3 0 15,-4-6 1-15,0-10-1 16,0-2 1-16,4-7-1 16,-4-16 0-16,0-12 0 0,0-4 0 15,1-21-1 1,-5-6 1-16,4-17-1 0,-7 4 1 15,-3-9-1-15,-4-4 1 16,-4-6-1-16,-6-6 1 16,-4 6 0-16,-4-13 0 15,0 10 0-15,-6-9 0 16,-8 2 0-16,7 7 0 16,0 10 0-16,11 2 1 15,-3 10-1-15,6 9 1 16,4 7-1-16,7 12 1 0,4 3 0 15,6 10 0 1,4 9 0-16,4 3 0 0,7 0-1 16,6 7 1-16,15-1 0 15,4 4 0-15,3-1 1 16,14-2 0-16,17 2 0 16,19 1 0-16,6-3 0 15,25 2 0-15,7-2-1 16,11-1 1-16,21-3-1 15,7-2 0-15,-1-4-1 16,15 0 1-16,1 0-1 16,-9 0 0-1,90-10-3 1,-29 4 1-16,-36 3-5 16,-20 13 0-16,-32 8-7 15,-32 4 0-15</inkml:trace>
  <inkml:trace contextRef="#ctx0" brushRef="#br1" timeOffset="127776.66">10605 14888 34 0,'-8'0'17'0,"5"19"-9"0,3-9 24 0,0-1-28 16,0 0 0 0,0 7 1-16,0 6 1 0,0 13-8 15,0 5 0-15,3 7 4 16,5 10 1-16,-1 15-3 16,3 0 0-16,4 13-4 15,-3-7 1-15,-1 7-5 16,-3-13 1-16,-3-13-7 15,0-8 0-15</inkml:trace>
  <inkml:trace contextRef="#ctx0" brushRef="#br1" timeOffset="128031.23">10894 15553 43 0,'24'-3'21'0,"8"6"-29"0,-21-6 38 0,6 0-30 16,5 0 0-16,6 3-2 15,7 0 0-15,4-3-3 16,-4 0 1-16,-3-4-7 15,-7-8 0-15</inkml:trace>
  <inkml:trace contextRef="#ctx0" brushRef="#br1" timeOffset="128423.11">11084 15321 43 0,'-14'31'21'0,"14"4"-28"0,0-22 39 16,4 8-32-1,-1 5 1-15,1 8-1 0,3 10 1 16,0 3-4-16,3-3 1 16,-2 3-5-16,-1 0 1 15,-4-6-5-15,1-16 0 16</inkml:trace>
  <inkml:trace contextRef="#ctx0" brushRef="#br1" timeOffset="128702.9">11871 14838 38 0,'0'-9'19'0,"0"21"-17"16,0-9 34-16,0 4-33 15,-4 2 1-15,-3 4 0 16,0 2 0-16,-3 4-6 0,-4 0 0 16,-4 9 4-16,-3 13 0 15,-4-3-2-15,0 18 1 16,1 10-1-16,3 19 1 16,3-10 0-16,7 6 0 62,4-5-1-62,4-14 0 16,3-18-2-16,7-9 0 0,3-7-3 31,5-6 1-31,2-6-8 0,4-10 1 16,-3-16-3-16,0-8 0 0</inkml:trace>
  <inkml:trace contextRef="#ctx0" brushRef="#br1" timeOffset="131627.87">12104 15127 26 0,'-14'6'13'0,"10"-3"1"0,4-3 13 0,0 0-23 0,0 0 0 0,0 0 4 15,0 0 0-15,4 0-10 16,3 0 0-16,0-3 7 16,3 0 0-16,5-3-3 15,-1-1 0-15,3-2-2 16,4-4 1-16,4 1-5 0,0-4 1 16,0 0-12-1,-1 4 1-15</inkml:trace>
  <inkml:trace contextRef="#ctx0" brushRef="#br1" timeOffset="132062.66">12531 14754 38 0,'0'6'19'0,"3"0"-20"0,1 0 23 0,3 4-22 0,-4 2 1 0,4 1-1 0,-3 9 0 0,3 6-1 0,-4-3 1 0,5 3-1 0,-5 1 0 0,-3-1-6 0,0-3 1 0,0-6-4 0,-3-7 1 15</inkml:trace>
  <inkml:trace contextRef="#ctx0" brushRef="#br1" timeOffset="132332.76">12291 15262 40 0,'0'22'20'0,"14"-16"-21"0,-7-9 38 0,7 3-34 16,4-7 0-16,3 1 0 15,7 0 1-15,11 0-6 16,3-7 1-16,1 4 2 15,2-1 0-15,-2 1-6 16,-4 3 1-16,-8 6-10 16,-2 0 1-16</inkml:trace>
  <inkml:trace contextRef="#ctx0" brushRef="#br1" timeOffset="132580.81">12601 15421 37 0,'-10'16'18'0,"-1"9"-17"0,4-18 24 15,-4 5-25-15,-3 1 1 16,0-4 0-16,-3 4 1 16,-1 5-2-16,0 4 0 15,4 3 1-15,0 4 0 16,3-4-1-16,4-3 0 15,0-4-5-15,0-2 1 0,4-6-7 16,-4-4 0-16</inkml:trace>
  <inkml:trace contextRef="#ctx0" brushRef="#br1" timeOffset="132866.79">12411 15437 24 0,'10'19'12'0,"4"31"-6"0,-7-47 15 0,1 7-20 0,-1-1 1 0,3 1-1 0,4-1 0 0,0 3-1 16,4 4 0-16,3 3 0 16,0 3 1-16,4 3-5 15,0-6 1-15,-1 3-6 0,1-7 1 16</inkml:trace>
  <inkml:trace contextRef="#ctx0" brushRef="#br1" timeOffset="134003.99">12795 15296 13 0,'-3'0'6'0,"-1"-3"8"0,1 0 2 16,3 3-11-16,0 0 1 16,0 3 2-16,0 0 1 15,0 0-11-15,0 3 1 0,3-2 6 16,1 2 1-16,-1-3-3 16,4-3 1-16,0 0-2 15,4-3 0-15,3 3-2 16,0-3 1-16,0 0-1 15,-3-4 1-15,-4 4-1 16,0 0 0-16,-7 3-1 16,0 0 1-16,0 3-1 15,-4 0 0-15,-3 0 0 16,0 4 1-16,0 2-1 16,0-3 1-16,0 1-1 15,0 2 1-15,0-6 0 16,4 3 0-16,-1 4 0 15,0-4 1-15,4-3-1 16,0 4 1-16,4-1-1 0,3-3 1 16,4 0-1-16,-4-6 0 15,3 0-5-15,-3-3 1 16,0 2-8-16,0-8 0 16</inkml:trace>
  <inkml:trace contextRef="#ctx0" brushRef="#br1" timeOffset="134813.76">12894 14766 27 0,'-3'25'13'0,"13"-15"-7"0,-6-7 15 16,3 3-20-16,3 0 1 0,-3 4 0 15,0 2 1 1,4 16-2-1,0 4 1-15,6 2 3 16,1 10 0-16,-1 3-1 16,-2 10 0-16,2 5-1 15,1 14 1 32,-4-4-4-47,-7 0 0 0,-3-3-2 78,-8-3 1-78,-3-13-2 32,0-9 0-32,-7-3-4 46,0-10 0-46,3-3-5 63,1-9 1-63</inkml:trace>
  <inkml:trace contextRef="#ctx0" brushRef="#br1" timeOffset="135315.23">13053 14691 43 0,'-4'12'21'0,"15"-40"-24"0,-4 22 37 0,3 0-32 0,8-1 1 0,0 4-3 0,-1-3 1 0,5 3-1 15,-1 3 0-15,0-3 2 0,-3 3 0 16,-4 0-2 0,-4-3 0-16,1 3 0 15,-11 0 1-15,0 0-2 0,-4 6 1 16,-3 6 0-16,0 4 0 16,0 3 0-16,0 3 0 15,0 0 0-15,0-3 1 16,0-1-1-1,3-2 1-15,4 0 0 0,4-4 0 63,-1-2-1-16,4-4 1-32,1 0 0-15,6-3 0 0,3-3-4 63,4 0 0-63,4 0-11 0,-4 0 1 0</inkml:trace>
  <inkml:trace contextRef="#ctx0" brushRef="#br1" timeOffset="136647.97">13720 14694 35 0,'17'-6'17'0,"-10"-1"-5"15,-7 7 17-15,4 0-24 0,-4 0 1 16,7 4 1-16,0-1 1 16,0 12-11-16,0 4 0 15,0 9 6-15,0 13 1 16,0 0-3-16,0 12 0 16,0 13-1-16,0-6 0 0,0 2 0 15,0-2 0 95,0-10 0-110,-3 0 0 0,3-18 0 46,-3-7 0 17,-1-10 0 15,-3-2 0-78,-3-7-1 94,-4-6 1-94,-4-3-1 0,-3 0 1 0,-7-3-1 140,0-4 1-77,-8 7-1-63,1 0 1 31,0 3-1-31,0-3 0 16,3 6 0-16,4 3 0 0,3 7 0 0,4 3 1 0,3 2 0 0,4 1 0 15,11 3 0-15,3 3 0 0,7 0 1 0,7-9 0 0,4-3-2 0,0-1 0 0,3 4-3 0,0-10 0 0,7 0-11 16,4-15 1-16</inkml:trace>
  <inkml:trace contextRef="#ctx0" brushRef="#br1" timeOffset="136752.91">14439 14979 53 0,'0'19'26'0,"-3"6"-31"0,3-15 43 0,-7 5-39 0,-7 10 1 0,-1 0 0 0,-2 7 0 0,-8 5 0 0,-3 7 0 0,0 7-1 0,-1-1 1 0,5-6-3 0,3-4 0 0,-1-2-7 0,5-7 1 0,3-12-5 0,7-3 0 0</inkml:trace>
  <inkml:trace contextRef="#ctx0" brushRef="#br1" timeOffset="136855.84">14083 14998 39 0,'10'19'19'0,"50"66"-19"0,-38-63 33 0,9 12-32 0,12 16 0 0,10 4-1 0,10 5 1 0,4 1-13 0,4 6 1 0,-8-1 0 0,4-8 0 0</inkml:trace>
  <inkml:trace contextRef="#ctx0" brushRef="#br1" timeOffset="144694.96">15251 14791 25 0,'-11'-3'12'0,"-7"-6"-6"16,11 2 12-16,4 1-14 15,-1 0 0-15,1 3 4 16,-1 0 0-16,4 3-9 16,0 0 1-16,7 3 6 15,4 0 0-15,-1 3-2 16,12-3 0-16,2 0-3 0,12 1 1 15,2-8-6-15,5-2 1 16,6-3-10-16,-7-4 1 16,-6-6-1-16,-12 4 0 15</inkml:trace>
  <inkml:trace contextRef="#ctx0" brushRef="#br1" timeOffset="144906.25">15191 15111 59 0,'17'28'29'0,"40"-15"-39"16,-36-10 63-16,11 0-54 16,10-3 1-16,7-3-1 15,4-3 0-15,-10-1-9 16,-8-2 1-16,-17-4-7 15,-8 4 0-15</inkml:trace>
  <inkml:trace contextRef="#ctx1" brushRef="#br1" timeOffset="142792.26">11889 11825 0,'0'0'15,"0"0"1,0 0-16,0 0 15</inkml:trace>
  <inkml:trace contextRef="#ctx0" brushRef="#br1" timeOffset="146107.29">16125 14638 40 0,'8'3'20'0,"-5"-10"-11"16,-3 7 21-16,0 0-27 16,0 0 1-16,0 0 2 0,4 0 0 15,-1 4-8-15,4-4 1 16,0-4 5-16,4 4 1 16,3 4-3-16,7-1 0 15,-3 3-1-15,10 0 1 16,7 0-2-16,4-2 1 15,-4-1-1-15,-3 3 0 16,-7-3 0-16,-11 7 0 16,-7 2-1-16,-11 7 0 15,-10 3-1-15,-3 6 0 16,-1 3-1-16,0 10 1 16,1 3-1-16,-4 16 0 0,-4-10 1 15,-3 9 0-15,-1 1 1 16,5 3 0-16,3 3 1 15,-1-4 0-15,8-15 0 16,4-3 1-16,3-3-1 16,3-6 0-16,8-4-2 15,10-9 0-15,3-6-3 16,8-7 1-16,-4-9-10 16,18-9 1-16</inkml:trace>
  <inkml:trace contextRef="#ctx0" brushRef="#br1" timeOffset="146395.84">16644 15337 42 0,'-3'28'21'0,"-12"7"-19"0,12-23 32 0,-4 4-32 0,0 3 0 16,-4-1 0-16,1 11 1 15,-1 2-4-15,0 3 0 16,1 4 2-16,-1-10 0 16,4-3-6-16,0-6 0 0,0-6-7 15,0-4 0-15,4-12-2 16,-1-10 1-16</inkml:trace>
  <inkml:trace contextRef="#ctx0" brushRef="#br1" timeOffset="146724.67">16457 15349 12 0,'-3'-31'6'0,"10"12"8"0,-4 13 6 0,4 3-15 16,4 0 0-16,-1 0 3 15,4 6 1-15,1 0-11 16,6-3 1-16,0-3 8 15,7-7 0-15,4 4-2 16,3-3 0-16,0-7-1 16,-3 3 0-16,7 4-2 15,0 3 1-15,-4-1-2 0,-7 4 1 16,-7 0-2-16,-3 0 1 16,-7 6-1-16,-11 10 0 15,-11 9-1-15,-3 3 1 16,0 6 0-16,0 16 0 15,-4 0-1-15,1 3 1 16,2 10 0-16,5-10 0 16,6-9 0-16,4-4 0 15,7-8-4-15,7-14 0 16,4-2-11-16,3-16 1 16</inkml:trace>
  <inkml:trace contextRef="#ctx0" brushRef="#br1" timeOffset="147474.17">17304 16306 40 0,'24'34'20'0,"8"23"-16"0,-21-45 27 0,10 7-31 16,4 0 1-16,10 0-1 16,0-4 1-16,4-5-2 15,3-7 1-15,1-9 0 16,-1-4 1-16,0-9 0 15,-3-12 0-15,-4-7 0 16,-3-21 0-16,-11-10 0 16,-7-19 1-1,-10-19 0-15,-11-15 0 0,-14-22 0 16,-4-10 1-16,-3-6-1 0,0-9 1 16,3 3 0-16,0 0 1 15,8 9-1-15,6 16 1 16,7 9-1-16,8 29 0 15,7 15-3-15,6 16 1 16,11 18-5-16,4 20 1 16,3 9-5-16,-3 18 0 15,-7 17-8-15,-4 9 1 16,-7 15-1-16,-10 1 0 16</inkml:trace>
  <inkml:trace contextRef="#ctx0" brushRef="#br1" timeOffset="148751.41">18087 16475 36 0,'3'6'18'0,"1"-6"-11"0,-4 0 19 0,0 0-22 15,0 0 0-15,-4 7 3 16,1 2 1-16,-1 7-10 16,1-4 1-16,3 17 5 15,0 5 0-15,0 4-2 16,-4 2 0-16,4-2-5 16,0-10 0-16,4-9-12 15,-4-19 0-15</inkml:trace>
  <inkml:trace contextRef="#ctx0" brushRef="#br1" timeOffset="149545.71">18337 14017 36 0,'-14'34'18'0,"-14"-9"-14"16,21-22 19-16,-4-3-23 16,1 0 0-16,-1 0 0 15,1-3 1-15,-1-3-1 16,1-3 0-16,-1-7 0 16,0-3 1-16,4-9-1 15,0 0 1-15,4 3-1 0,-1-1 1 16,4-5-1-16,4 3 0 15,-1 0 0-15,4 9 1 16,4 0-1-16,-1 3 1 47,1 10-1-47,3 3 0 0,0 9-2 0,4 10 1 0,3 0-2 0,0 9 1 16,4 9-1-16,0 10 0 15,-4-3 0-15,0-4 1 16,0 4 1-16,4-6 0 15,0-10 1-15,-1-6 0 0,4-13 1 16,8-9 1 0,-1-7 1-16,-3 1 0 0,-4-4 0 15,-7-5 0-15,-7-8 0 16,-7-2 1-16,-7 0-2 16,-10 3 0-16,-15 9-1 15,-7 1 1-15,1 2-2 16,-1 0 0-16,-4-2-6 15,-6-4 1-15,0-9-7 16,-1 3 0-16</inkml:trace>
  <inkml:trace contextRef="#ctx0" brushRef="#br1" timeOffset="155400.18">18838 14835 26 0,'0'-6'13'0,"7"15"-1"15,-7-9 13-15,4 3-22 16,-1 0 1-16,1 4 3 16,-4 2 0-16,0 4-9 15,0 6 1-15,4 2 5 16,-4 5 0-16,3 5-2 16,1 3 1-16,-1 4-5 15,1 0 0-15,-1-1-6 16,1 1 1-16,-4-7-6 0,-4-9 0 15</inkml:trace>
  <inkml:trace contextRef="#ctx0" brushRef="#br1" timeOffset="155717.18">18500 15556 38 0,'10'7'19'0,"26"-7"-19"0,-22-4 30 0,14-2-28 15,7 0 1-15,15-7 1 16,13-2 1-16,4-7-6 15,4 0 1-15,-1 6 3 16,-3 0 0-16,-10 7-3 16,-11 3 0-16,-8 9-7 15,-9 3 1-15,-12 4-8 16,-6-4 0-16</inkml:trace>
  <inkml:trace contextRef="#ctx0" brushRef="#br1" timeOffset="156136.87">19046 15792 44 0,'4'9'22'0,"-18"13"-26"16,10-16 36-16,-6 4-32 16,-4 5 0-16,-4 4 0 15,-3 6 1-15,-4 3-1 16,-10 4 0-16,3-1-2 16,0 4 1-16,4-4-5 15,7-6 0-15,3 3-6 16,1-15 1-16</inkml:trace>
  <inkml:trace contextRef="#ctx0" brushRef="#br1" timeOffset="156351.26">18733 15839 36 0,'14'37'18'0,"7"10"-17"0,-11-31 30 15,4 9-30-15,4 3 1 0,10 4-1 16,4 5 1-16,0 7-3 16,-4-6 0-16,0-7 0 15,-3-6 0-15,-4-6-10 16,-10-13 0-16</inkml:trace>
  <inkml:trace contextRef="#ctx0" brushRef="#br1" timeOffset="157157.37">19653 16262 30 0,'4'31'15'0,"10"-6"-11"0,-11-18 17 0,1 2-19 16,-1-6 0-16,5 0 2 15,-5 0 1-15,4 1-6 16,4-8 1-16,-1-2 3 16,1-3 0-16,-1-10-1 15,1-12 0 1,0-7-1-16,-1-15 1 0,-3-10 0 16,-3-9 0-16,-1 0-1 15,-3-13 1-15,0-6-1 16,0-6 0-16,0 3 0 15,-3 3 1-15,-1-6-2 16,1 3 1-16,-1 6-1 16,1-3 0-16,-1 9 0 0,1 13 0 15,3 13 0-15,3 3 0 16,4 12 0-16,0 13 0 16,0-1 0-16,4 7 0 15,7 7 0-15,6 2 1 16,12 7 0-16,9 3 0 15,12 0 0-15,13 3 0 16,19 3 1-16,23-6 1 16,15 3-1-16,29-7 1 15,9-2-1-15,15-10 0 16,18 3-1-16,-8-2 1 16,8-1-2-16,3 0 0 0,-25 3-1 15,-41 1 0-15,30 11-5 16,-20 1 1-16,-29-6-12 15,-27-4 1-15</inkml:trace>
  <inkml:trace contextRef="#ctx1" brushRef="#br1" timeOffset="155252.04">15935 12744 0,'0'0'0,"0"0"15,0 0 1,0 0-16,0 0 16,0 0-1,0 0-15,0 0 16,0 0 0</inkml:trace>
  <inkml:trace contextRef="#ctx0" brushRef="#br1" timeOffset="158373.93">20500 15196 40 0,'3'-7'20'0,"5"20"-7"0,-8-13 20 0,7 3-31 15,-4 3 1-15,1 7 0 16,-1 3 1-1,1 2-5-15,-4 8 1 0,0 8 2 16,0 4 1 0,-4 2-2-16,1 11 0 0,-4 8-1 15,0-9 1-15,-1-3-4 16,1 0 0-16,0-6-6 31,4-3 1-31,-1-10-7 0,4-12 0 16</inkml:trace>
  <inkml:trace contextRef="#ctx0" brushRef="#br1" timeOffset="158660.94">20683 15663 26 0,'7'3'13'0,"8"0"0"0,-8-3 13 0,3 0-22 0,4-3 0 16,7-3 0-16,8 0 1 16,-1-4-7-16,11 1 0 15,7-1 4-15,6-2 1 16,-6 2-6-16,-3 1 0 0,-5 3-9 15,-9-1 0-15</inkml:trace>
  <inkml:trace contextRef="#ctx0" brushRef="#br1" timeOffset="158885.62">20951 15381 31 0,'-7'22'15'15,"4"15"-12"-15,3-21 19 0,0 3-21 16,0 6 0-16,0 9 0 0,3 7 0 16,4 0-4-16,1-3 1 15,2-1-7-15,-6-12 1 16</inkml:trace>
  <inkml:trace contextRef="#ctx0" brushRef="#br1" timeOffset="159410.87">21731 14939 31 0,'0'31'15'0,"-3"-15"-13"0,3-10 22 0,0 6-24 0,0 7 1 0,0 6 0 0,0 4 1 15,3-4-3-15,1 6 1 16,-1 0-1-16,1 1 0 0,-1-7-9 15,-6-6 1-15</inkml:trace>
  <inkml:trace contextRef="#ctx0" brushRef="#br1" timeOffset="159711.31">21407 15403 40 0,'10'6'20'0,"25"-3"-22"16,-20-6 34-16,6-3-32 0,7-1 1 15,11 1 0-15,3-3 0 16,4-1-2-16,14-2 1 16,0 2-3-16,-4 4 1 15,-6 3-9-15,-11 3 0 16</inkml:trace>
  <inkml:trace contextRef="#ctx0" brushRef="#br1" timeOffset="164378.04">21699 15738 35 0,'0'16'17'0,"-7"9"-12"0,7-12 17 15,-3 2-20-15,-4 4 0 16,-4 3 1-16,-3 3 1 16,-4 10-5-16,-3 5 1 15,-3-5 2-15,-5 6 0 16,5-1-1-16,-5 1 0 16,5-10-6-16,-1-5 0 0,0-8-7 15,8-8 0-15</inkml:trace>
  <inkml:trace contextRef="#ctx0" brushRef="#br1" timeOffset="164618.03">21438 15870 34 0,'7'19'17'0,"7"3"-20"15,-6-19 24-15,-1 6-20 16,0 1 0-16,3 5 1 16,4 7 0-16,4 3-3 15,3 0 1-15,4 1 1 0,3-1 0 16,0 3-3-16,1-9 0 16,-5-4-8-16,-3-5 1 15</inkml:trace>
  <inkml:trace contextRef="#ctx0" brushRef="#br1" timeOffset="164948.74">21957 15663 28 0,'-7'12'14'0,"-4"4"-11"0,8-13 19 0,-1 4-22 16,-3-1 1-16,4 6 0 16,-1 1 1-16,-3 3-1 15,7-1 0-15,-3 1 2 16,3 3 0-16,0-7-1 15,7-2 0-15,3-1-2 16,4-3 0-16,7-2-7 16,-3-11 0-16,0-2-4 15,-4-7 1-15</inkml:trace>
  <inkml:trace contextRef="#ctx0" brushRef="#br1" timeOffset="165128.65">22073 15591 22 0,'0'12'11'0,"0"23"-4"0,0-23 16 16,0 7-19-16,-3 0 1 16,-1 9 1-16,-3 7 1 15,0 9-10-15,0 3 1 16,0 6 4-16,0-6 1 16,0-6-10-16,0-7 0 15,0-9-4-15,0-6 1 0</inkml:trace>
  <inkml:trace contextRef="#ctx0" brushRef="#br1" timeOffset="165955.68">23368 15149 26 0,'0'0'13'0,"4"-3"-3"0,-1 6 19 0,-3 0-25 16,0 3 1-16,0 0 2 15,-3 10 1-15,-1 9-10 16,-3 6 1-16,0 7 5 16,3 6 1-16,4 3-3 15,0-3 1-15,0 0-3 16,0 0 1-16,4-10-1 16,-4-6 1-16,0-9-2 0,0-6 1 15,-4-10-1 1,-3-3 1-16,-3-6 0 15,-1-4 0-15,-6 1-1 0,-1 3 1 16,-3-7 0-16,-4 7 0 16,0-4 0-16,1 10 0 15,-1 0-1-15,4 7 1 16,0 5 0-16,-1 7 0 16,5 3 0-16,3 6 0 15,3-3-1-15,11 0 1 16,4 7 0-16,6-7 1 0,4 0-1 15,4-6 1-15,7 0-1 16,6-10 0-16,8-6-5 16,4-3 1-1,-5 0-10-15,5-9 0 0</inkml:trace>
  <inkml:trace contextRef="#ctx0" brushRef="#br1" timeOffset="166214.97">23865 15512 44 0,'4'29'22'0,"-11"-20"-24"0,3-3 32 15,-3 10-30-15,-3 3 1 16,-8 6 0-16,-3 3 0 15,0-3-2 1,-4 7 1-16,4 5-1 0,3-2 0 16,1-4-9-16,6-12 1 15,0-13-3-15,8-12 0 16</inkml:trace>
  <inkml:trace contextRef="#ctx0" brushRef="#br1" timeOffset="166406.37">23633 15497 31 0,'24'47'15'0,"19"50"-11"0,-26-69 26 0,8 16-30 15,7 13 1-15,3 15-9 16,4-6 1-16,-7-4 0 16,3-5 1-16</inkml:trace>
  <inkml:trace contextRef="#ctx0" brushRef="#br1" timeOffset="169128.37">7733 17422 44 0,'10'6'22'0,"36"-15"-20"16,-28 9 22-16,10-6-25 16,7-1 1-16,8-5 0 15,3-1 0-15,-4 1-1 16,4 2 0-16,-4 1-7 16,-3 3 0-16,-18-4-4 15,-3 4 1-15</inkml:trace>
  <inkml:trace contextRef="#ctx0" brushRef="#br1" timeOffset="169304.93">7698 17758 50 0,'3'15'25'0,"36"-21"-33"0,-18 6 50 16,18-9-42-16,10-7 0 15,11-3-4-15,-7 0 1 16,7 1-9-16,-14-1 0 16</inkml:trace>
  <inkml:trace contextRef="#ctx0" brushRef="#br1" timeOffset="169994.84">8629 17206 46 0,'-11'6'23'0,"29"-22"-16"0,-14 16 33 15,6-3-38-15,4 0 0 0,7 3 1 16,8-6 1-16,6-7-5 15,7 1 0-15,8-1 3 16,-1 1 0-16,-3 5-2 16,-7 1 1-16,-15 3-1 15,-6 12 0-15,-11 7-1 16,-10 6 0-16,-12 3 0 16,-6 6 0-16,-7 4-1 15,0 6 0-15,-4-1 1 16,4 1 0-16,3 3 1 15,8 0 0-15,6 0 0 16,0 9 1-16,1-6 0 16,10-9 0-16,3-4-1 15,4-9 0-15,7-6-4 16,8-6 0-16,6-4-6 0,-7 1 1 16,14-10-7-16,-10-16 1 15</inkml:trace>
  <inkml:trace contextRef="#ctx0" brushRef="#br1" timeOffset="170252.37">9349 17441 58 0,'-4'12'29'0,"-21"26"-38"0,18-22 56 0,0 3-47 16,-3 6 1-16,-1 9-1 15,4 4 1-15,0-1-4 16,3-2 0-16,1-4-6 16,3-12 0-16,0-9-7 15,0-17 1-15</inkml:trace>
  <inkml:trace contextRef="#ctx0" brushRef="#br1" timeOffset="170641.28">9109 17422 34 0,'0'16'17'0,"10"3"-14"0,-3-19 24 15,11 3-26-15,-4 0 1 16,7 0 0-16,8-3 1 15,2-3-4-15,8-3 1 16,7-4 2-16,7 4 1 16,3-7-2-16,-3-2 1 15,-10-1-1-15,-8 0 1 16,-3 4-1-16,-8-1 0 16,-3 4 0-16,-6 6 0 15,-5 3-2-15,-3 6 1 16,-3 7-1-16,-4 5 1 15,-4 4-1-15,-3 7 1 0,0 2 0 16,0 10 0 0,0 3 2-16,3 3 1 0,1 0-2 15,3 0 1-15,3-3-1 16,8-10 1-16,-7-9-4 16,10-9 1-16,3-7-12 15,1-6 1-15,-4-6-2 16,7-3 1-16</inkml:trace>
  <inkml:trace contextRef="#ctx0" brushRef="#br1" timeOffset="171404.58">10266 18121 43 0,'3'22'21'0,"11"13"-20"16,-6-23 39-16,2 7-38 0,4 3 0 15,4-3 1-15,7-6 1 16,-4-4-5-16,3 0 0 15,8-6 2-15,-4-3 1 16,1-15-2-16,-1-7 1 16,0-6-2-16,-3-10 1 15,-1-9-1-15,-2 3 1 16,-8-19 0-16,-7-6 1 16,-11-18-1-16,-6-14 1 15,-8-2 0-15,-7-10 1 16,-13-50-1-1,6 15 1 1,7 23-1-16,4 21 0 0,3 14-1 16,4 17 1-16,7 11-1 15,4 12 1-15,-1 9-2 16,8 6 1-16,-1 20-2 16,1 2 0-16,-4 13-4 15,3 3 1-15,1 0-8 16,-1 0 1-16,1 4-3 15,3 5 0-15</inkml:trace>
  <inkml:trace contextRef="#ctx0" brushRef="#br1" timeOffset="171982.9">10894 18121 54 0,'7'10'27'0,"7"-7"-32"0,-11 0 54 0,1 6-47 0,3 7 0 0,-3 9 0 0,-1 0 0 16,-3 4-3-16,0 5 0 16,-3-3-1-16,-1 1 0 15,4-7-9-15,0-6 1 16,0-13-6-16,4-12 0 16</inkml:trace>
  <inkml:trace contextRef="#ctx0" brushRef="#br1" timeOffset="172785.08">11130 16441 42 0,'0'18'21'0,"-10"4"-16"0,6-15 33 0,-3 2-36 15,-7 7 0 1,0 6 1-16,-4 0 1 0,-3-4-6 16,-4-5 1-16,1 0 3 15,2-4 0-15,1 0-2 16,4-6 1-16,-1-6-2 16,0-6 1-16,8-7 0 15,3-6 0-15,0-3 0 16,3-3 0-16,4-3-1 15,7 2 0 17,4 1 0-17,3 3 1-15,7 0-1 16,0 9 1-16,0 4-1 16,1 2 1-16,-1 1 0 0,0 0 0 0,0 12-3 0,0 9 1 0,-3 10-2 15,-1 10 1-15,1 2-1 16,0 7 1-16,-1-4-1 15,5-5 1-15,-1-4 2 0,0-6 1 16,0-6 2-16,-3-4 1 16,-1-9 1-16,4-9 1 15,-6-10-1-15,-1-9 1 16,-4 0-1-16,-3-3 0 31,-7 0-2-31,-7-4 0 16,-7 4-6-16,-7 3 0 0,-7 6-10 0,-4 0 1 15,-3 4-2-15,7-1 0 16</inkml:trace>
  <inkml:trace contextRef="#ctx0" brushRef="#br1" timeOffset="173240.4">11811 16757 33 0,'4'-12'16'0,"3"2"-16"0,-7 10 28 0,0 0-24 0,3 4 0 15,1 2 1-15,-1 3 1 16,-3 7-8-16,0 3 0 16,-3-7 4-16,-1 7 1 0,-3 3-5 15,0 6 1-15,0 4-5 16,0-4 0-16,0 3-7 16,-4 1 1-16</inkml:trace>
  <inkml:trace contextRef="#ctx0" brushRef="#br1" timeOffset="173799.09">11275 17413 36 0,'0'3'18'0,"10"3"-17"0,-3-6 30 0,0 0-29 0,1 0 0 0,6 0 2 0,3-3 0 15,4-3-5-15,15-4 1 16,3 1 2-16,3-4 0 16,7 1 0-16,8-1 0 0,3 1-1 15,-4-1 0 1,8 1 0-16,6-1 0 78,-6 1 0-78,-4 2 1 0,-11 1-4 0,-10 6 1 94,-11 3-11-79,-10 3 1-15,-11-3-3 32,-11 3 0-32</inkml:trace>
  <inkml:trace contextRef="#ctx0" brushRef="#br1" timeOffset="174039.29">11927 17541 57 0,'11'13'28'0,"-15"-4"-34"0,1-2 56 0,-4 8-50 0,-7 4 1 16,3 9 0-16,-6 0 0 0,-8 4-2 15,-10 5 1-15,-8 7 0 16,-3 3 0-16,4-6-3 16,3 3 1-16,0-6-5 15,8-10 0-15,6-12-9 16,4-10 1-16,10-12-1 15,4-10 0-15</inkml:trace>
  <inkml:trace contextRef="#ctx0" brushRef="#br1" timeOffset="174279.73">11610 17570 35 0,'32'56'17'0,"21"35"-12"0,-36-72 33 0,8 12-37 0,7 7 0 0,-4-4 0 0,4 1 0 0,-4 2-3 0,0-5 1 15,-3-10-8-15,-1-7 0 16,-2-12-3-16,-5-6 0 16</inkml:trace>
  <inkml:trace contextRef="#ctx0" brushRef="#br1" timeOffset="174993.14">12598 17899 42 0,'7'50'21'0,"0"-12"-18"0,-7-29 39 16,3 7-40 0,-3 6 1-16,4 3 1 0,-1 0 1 15,1 3-6-15,-1 0 0 16,1-6 4-16,0 0 0 15,-1-12-2-15,1-10 1 16,3-7-1-16,3-8 0 16,1-11-1-16,-1-11 0 15,1-7 0-15,0-16 1 63,-1-2-1-63,-3-17 0 0,-3-2 0 15,-4-1 0-15,-4-6-1 16,-3-3 1-16,0-3 0 0,4 7 0 0,-5 5-1 0,5 10 1 0,-1 9 0 0,1 7 0 0,3 15-1 16,0 10 0-16,3-1 0 15,1 10 1-15,7 4-1 16,10-1 1-16,10 3 0 16,12 3 0-16,10 4 1 15,24 6 0-15,15 0-1 16,21 3 1-16,10-6-1 15,15-1 1-15,14-8-1 16,-15-4 1-16,4-3-2 16,4 3 1-16,-7 3 0 62,-15 4 0-46,-7 6-2-16,1 6 0 0,-22 3-5 0,-14 0 0 0,-17 3-9 0,-22-6 0 0</inkml:trace>
  <inkml:trace contextRef="#ctx0" brushRef="#br1" timeOffset="175882.31">13462 17124 37 0,'7'16'18'0,"-7"0"-8"0,0-13 22 0,0 0-29 0,-3 3 1 0,-5 4 1 0,-2-1 0 15,-8 7-7-15,-10 6 1 16,-4 6 3-16,1 9 1 15,-1-8-5-15,0 2 0 16,0 0-5-16,4-2 0 16,3-7-8-16,4-10 1 15</inkml:trace>
  <inkml:trace contextRef="#ctx0" brushRef="#br1" timeOffset="176141.63">13208 17174 22 0,'7'41'11'0,"7"-3"-6"0,-7-29 8 0,4 4-13 0,-1 6 0 0,5-1 1 0,2 4 0 0,4 3-1 0,0 0 0 0,1 1 0 0,-1-8 1 0,-4-2-3 0,1-10 1 0,0-6-6 0,-8-6 1 0</inkml:trace>
  <inkml:trace contextRef="#ctx0" brushRef="#br1" timeOffset="176946.18">13642 17077 30 0,'0'3'15'0,"11"-3"-20"0,-11 0 27 0,0 0-20 16,0 0 0-16,0 0 1 15,0 3 0-15,0 4-4 16,0-1 0-16,0 3 2 15,3-2 1-15,1-1-3 16,-1 0 1-16,4-6-3 16,0 0 1-16,4-6-4 15,3-3 0-15,0-7-3 16,0 0 1-16,-3-3 0 16,-1 1 0-16,1-1 4 15,-1 0 0-15,-2 3 4 594,2-6 0-594,1 7 5 0,-4 2 0 0,0 4 2 0,0 6 1 0,0 6-1 0,-4 3 0 0,-3 6 0 0,0 7 0 0,-7 3-2 0,0 6 1 0,-3 7-3 0,-1-4 1 0,1 1-3 0,-1 2 1 0,0-2-2 16,4-4 1-16,4-3-4 0,3-6 0 0,0-7-8 0,0-2 1 0,0-10-1 0,7-4 0 0</inkml:trace>
  <inkml:trace contextRef="#ctx0" brushRef="#br1" timeOffset="177057.62">13857 17359 43 0,'-3'16'21'0,"3"-7"-20"0,0-9 45 0,3 0-43 0,4 4 0 0,4-1 0 0,3 0 1 0,4 0-6 0,6 0 1 0,4-3 2 0,1 0 1 0,-1-3-3 0,0-3 0 0,-3-4-7 0,-1-2 1 0,-6-4-9 0,-7-3 1 0</inkml:trace>
  <inkml:trace contextRef="#ctx0" brushRef="#br1" timeOffset="177182.06">14065 17199 31 0,'-3'26'15'0,"6"-11"-9"0,1-12 16 0,-4 4-19 0,3 2 1 0,-3 4 2 0,4 9 0 0,-4-4-8 0,0 1 0 0,0 6 5 16,0 3 0-16,0 1-7 15,0-1 1-15,0-3-9 16,0-6 0-16</inkml:trace>
  <inkml:trace contextRef="#ctx0" brushRef="#br1" timeOffset="177373.47">14446 16936 39 0,'7'28'19'0,"-10"22"-15"0,3-31 30 15,-4 10-31-15,-3 5 0 16,-3 10 2-16,-1 6 0 15,4-3-7-15,3 10 1 16,1-10 3-16,-1 0 0 16,4-10-5-16,0-12 0 15,-3-6-9-15,-1-9 1 16,-6-10-4-16,3-7 1 31</inkml:trace>
  <inkml:trace contextRef="#ctx0" brushRef="#br1" timeOffset="177681.97">13250 17849 43 0,'14'18'21'0,"57"-33"-26"15,-46 8 41-15,10-2-33 16,11 0 0-16,17-4 3 16,11 4 0-16,18-1-8 15,0 1 1-15,0-4 4 16,3 4 1-16,-14 0-3 15,-10-1 1-15,-11 4-6 16,-11 6 1 0,-7 0-12-16,-14 3 0 0</inkml:trace>
  <inkml:trace contextRef="#ctx0" brushRef="#br1" timeOffset="178332.8">13854 18093 56 0,'3'6'28'0,"-6"1"-31"0,3-4 45 0,-4 3-42 0,-7 4 1 0,-3 5-1 0,-7 7 1 0,0 6-2 0,-4 1 1 0,-3-4-2 0,3 3 0 0,1-3-4 15,6-3 0-15,4-9-10 0,3-7 1 16</inkml:trace>
  <inkml:trace contextRef="#ctx0" brushRef="#br1" timeOffset="178426.74">13772 18118 28 0,'15'13'14'0,"13"21"-7"0,-18-21 12 0,1 3-18 0,0 5 0 0,-1-5 0 0,1 3 0 0,-1-3-2 0,-3-4 0 0,4-2-3 0,-4-4 1 0,4 0-6 0,-1-9 0 0</inkml:trace>
  <inkml:trace contextRef="#ctx0" brushRef="#br1" timeOffset="178930.17">14132 17940 39 0,'-3'12'19'0,"-1"7"-24"0,1-19 36 16,-1 3-30-16,1 3 1 16,-1 1 0-16,1 2 0 15,3 4-3-15,0-4 0 16,3-3 1-16,4-6 1 15,4-3-5-15,3-6 1 0,0-1-3 16,4-2 1-16,-1-4-1 16,1-3 0-16,-4 0 0 15,0 1 1 1,-3 2 3-16,-1 3 0 0,-3 7 3 16,0 6 0-16,-7 3 1 15,0 7 0-15,-3 5 3 16,-4 1 0 31,-4 3 1 46,1 6 0-46,-1 6 0-47,0 1 1 78,-3 8-2-78,4 4 0 0,3-3-7 0,-7-3 0 0,-4-13-10 47,0-13 0-47</inkml:trace>
  <inkml:trace contextRef="#ctx0" brushRef="#br1" timeOffset="181943.55">15371 17196 22 0,'0'32'11'0,"7"8"-9"0,-7-30 12 15,0 6-9-15,0-1 0 16,-4 4 4-16,4 0 0 0,0 0-11 15,-3 9 1-15,3 3 8 16,-4 1 1-16,4-1-3 16,4-3 0-16,-4-6-1 15,0-3 0-15,0-6-1 16,3-7 0-16,-3 6-2 16,-3-5 1-16,-1-7-1 15,-3-4 0-15,-7 1-1 16,0-3 1-16,-4-10-1 15,0 10 0-15,-3-3 0 16,0-1 0-16,0 4 0 63,0 6 0-63,0 3 0 0,-1 3 1 15,1 7-1-15,4 6 0 0,-1 3 0 31,4 3 1-31,7 3-1 16,7-6 0-16,7 0 0 0,7-3 0 0,4-4 0 0,6-2 0 16,8-7-2-16,10-3 0 0,1 1-13 0,-8-8 1 0,7-8-1 0,-3-4 0 31</inkml:trace>
  <inkml:trace contextRef="#ctx0" brushRef="#br1" timeOffset="182381.92">15854 17475 44 0,'-11'41'22'0,"-17"-6"-24"16,17-23 42-16,-3 13-38 15,0 4 0-15,0-1 0 16,0-3 0-16,-4 6-3 15,4 1 0-15,0-7 2 16,4-7 0-16,3-8-8 16,3-10 1-16,4-6-8 15,0-13 0-15</inkml:trace>
  <inkml:trace contextRef="#ctx0" brushRef="#br1" timeOffset="182483.87">15649 17444 34 0,'11'16'17'0,"6"46"-11"0,-6-46 21 0,0 12-25 0,3 7 1 0,7-1 2 0,7-2 0 0,0-1-7 0,1-3 0 0,-1-3 2 0,-11-6 0 0,1-3-12 0,-11-10 1 0</inkml:trace>
  <inkml:trace contextRef="#ctx0" brushRef="#br1" timeOffset="183022.44">16701 17548 42 0,'3'25'21'0,"1"-7"-18"0,-4-14 30 16,3 2-28-16,-3 0 0 16,4-3 1-16,3 0 1 0,3 1-10 15,4-1 1-15,4-10 6 16,7 1 0-16,6 0-4 16,12 0 1-16,-1-1-6 15,0 1 1-15,-10-6-11 16,-7 2 1-16,-7 1-2 15,-15-1 1-15</inkml:trace>
  <inkml:trace contextRef="#ctx0" brushRef="#br1" timeOffset="183125.62">16623 17874 37 0,'-7'40'18'0,"17"-14"-19"0,1-23 33 0,7 0-32 0,6-3 1 0,8-6-2 0,7-4 0 0,7-6-5 0,7-2 1 15,-7-7-6-15,3 3 1 16</inkml:trace>
  <inkml:trace contextRef="#ctx0" brushRef="#br1" timeOffset="187377.13">17410 17366 39 0,'0'9'19'0,"0"-6"-11"15,0-3 20 1,7 0-24-16,0 0 0 0,10 3 1 16,-3 0 1-16,8 1-8 15,2-1 1-15,1 3 4 16,3-3 1-16,4 0-2 15,0 0 0-15,-4 1-1 16,-3-1 0-16,-8-3-1 16,-3 3 0-16,-7-3-1 0,-7 3 1 15,-7 6-1-15,-3 7 1 16,-4 6-1-16,-7 0 1 16,-1 3-1-16,-2 3 1 15,-1 4 0-15,4 2 1 16,0-3-1-16,3 1 0 15,4 2 1-15,3 1 0 16,4-1-1-16,0-2 1 16,7-4-1-16,4-3 1 15,3 0-2-15,7-6 1 16,4-3-3-16,3-7 0 16,3-3-8-16,5-9 1 15,2-9-6-15,1-4 1 16</inkml:trace>
  <inkml:trace contextRef="#ctx0" brushRef="#br1" timeOffset="187636.31">17949 17632 43 0,'11'13'21'0,"-25"18"-23"15,14-18 37-15,0 2-34 16,0 4 1-16,-4 3-1 16,1 3 1-16,-8 3-3 15,4 4 1-15,0-1 0 16,4-3 0-16,-1-12-5 16,0 3 1-16,1-7-6 0,3-8 0 15,0-11-3-15,0-12 0 16</inkml:trace>
  <inkml:trace contextRef="#ctx0" brushRef="#br1" timeOffset="188012.12">17844 17638 24 0,'3'7'12'0,"8"-1"-9"0,-4-9 20 0,0 3-19 15,3 0 0-15,1-6 3 16,-1-1 1-16,5-2-9 15,9 0 1-15,5-1 6 16,2-2 0-16,5-7-3 16,-5 3 1-16,-2 4-2 15,-8 2 1-15,-4 1-2 16,-3-1 0-16,-3 4-1 16,0 3 1-16,-4 6-1 15,-7 3 1-15,0 7-1 16,-4 6 1-16,-3 3-1 15,0 12 0-15,-4-3 0 16,1 4 0-16,-1 3 0 16,4 2 0-16,0 1 0 15,4 0 1-15,3-10-2 16,7-3 1-16,0-9-4 16,7-3 1-16,0-3-11 15,4-7 1-15,3 0-1 16,0-9 0-16</inkml:trace>
  <inkml:trace contextRef="#ctx0" brushRef="#br1" timeOffset="188549.29">18450 18009 34 0,'-3'25'17'0,"6"12"-15"0,1-24 31 0,3 6-30 16,0 3 0-16,-4-1 4 16,5 5 0-16,2 2-8 15,8-3 0-15,-1-3 5 16,8-10 0-16,3-2-2 15,-3-1 0-15,3-3-2 16,-3 1 0-16,0-7-1 16,3-10 1-16,-3-2-1 15,-1-10 1-15,1-3 0 16,-4-10 0-16,0-9 1 16,0 4 0-16,-3-14 0 0,-4-8 0 15,-3-11 0-15,-4-5 1 16,-4-7-1-16,-3 7 0 15,0 0 1-15,-3-7 0 16,-1 13 1-16,1 3 0 16,-1 3-1-16,1 3 1 15,3 10-1-15,0 3 1 16,3 6-2-16,1-3 1 16,3 12-2-16,0 4 0 15,3 6-2-15,1 3 1 16,3 6-3-16,0 4 1 15,0 5-6-15,0 1 1 16,-3 12-11-16,-4 4 1 0</inkml:trace>
  <inkml:trace contextRef="#ctx0" brushRef="#br1" timeOffset="188959.64">19166 18181 45 0,'0'25'22'0,"-7"-6"-18"0,7-10 32 0,-3 7-35 0,-4 0 0 0,0 2 0 0,0 4 1 16,-4 7-3-16,1 5 1 15,-1-3 0-15,0 1 1 0,4-4-1 16,4-3 0-16,-1-9-6 16,8-10 1-16,3-3-9 15,0-15 0-15</inkml:trace>
  <inkml:trace contextRef="#ctx0" brushRef="#br1" timeOffset="189962.37">19452 16880 46 0,'-3'0'23'0,"-15"37"-21"0,14-30 35 15,-3 2-36-15,-3 0 0 16,-1 1 0-16,-3-4 1 16,0-3-3-16,0 0 1 15,3 0 1-15,1 1 0 16,-1-4-1-16,1-4 1 0,3-2-1 15,-1 0 0-15,5-7 0 16,-1-2 0-16,4 2-1 16,0 1 1-16,7-4-1 15,8 0 0-15,2-3-1 16,4 4 1-16,4-1-1 16,0 4 0-16,-1 5 0 15,5 4 0-15,-8 6 0 16,-3 7 0-16,-1 2 0 15,1-2 0-15,-8 8 0 16,4 7 1-16,1 1-1 16,2-4 1-16,1-1 0 15,3 1 0-15,0-3 2 16,0-9 1-16,1-1 0 47,-5-6 1-32,1-3 0-15,-4-6 1 0,-3-3-1 0,-4-13 1 0,-7 0-1 0,-7 3 0 0,-4-3-3 16,-7-3 1-16,-6-3-3 0,2-1 0 16,-2 4-8-16,-1 0 0 15,-7 6-4-15,4 10 0 16</inkml:trace>
  <inkml:trace contextRef="#ctx0" brushRef="#br1" timeOffset="193099.81">20077 17632 31 0,'0'10'15'0,"3"-20"-7"0,-3 10 16 15,0 0-22-15,7-6 0 16,0 0 1-16,0-1 1 16,4 1-4-16,-4 3 1 0,0 0 3 15,4 0 0-15,3 0-1 16,3 3 1-16,8-4-1 15,3 1 0-15,4 0-1 16,0-6 0-16,7 3-1 16,3-4 1-16,4 1 0 15,7-7 0-15,-7 0-1 16,-8-2 1-16,1 2-1 16,7 0 1 46,7 7-1-62,-4-1 1 0,8 4-1 0,3 6 1 0,3-6-1 0,8 3 1 0,-15 0 0 0,4-1 0 0,4 1-1 16,-4 0 1-16,3-3 0 15,4-4 0-15,4-2-1 16,6-1 1-16,-13 4-1 16,3 3 0-16,7 3 0 15,4 6 0-15,10 3-1 0,11 3 1 16,-18-2-1-16,17-1 0 15,5 0-1-15,-1 0 1 16,0 4-2-16,-17-4 1 16,-11 4-3-16,-14-4 0 15,-14 0-5-15,-7 0 0 16,-7 1-10-16,-11-7 0 16</inkml:trace>
  <inkml:trace contextRef="#ctx0" brushRef="#br1" timeOffset="194061.12">21378 17977 36 0,'11'13'18'0,"3"-20"-8"0,-14 11 19 0,0-4-25 16,0 0 1-16,0 0 2 16,0 3 1-16,-3 3-10 15,-5 3 0-15,-6 7 6 16,-10 3 1-16,-1 3-4 16,-3 9 1-16,-8 7-1 15,-6 3 0-15,-4 6-2 16,-3 3 0-16,3-3-3 15,7-3 1-15,7-10-3 16,4-6 0-16,4-6-10 16,-1-12 1-16</inkml:trace>
  <inkml:trace contextRef="#ctx0" brushRef="#br1" timeOffset="194374.87">21040 17933 31 0,'0'-6'15'0,"3"3"-3"0,-3 3 16 15,4 3-26-15,-4 3 0 16,3 4 3-16,1-1 0 15,3 0-6-15,0 7 0 16,3 0 3-16,1 3 1 16,3 6-1-16,7 3 0 0,4 10-2 15,-4 2 1-15,7 1-1 16,4-6 0-16,0-1-5 16,-4 1 1-16,-3-4-10 15,-8 0 1-15</inkml:trace>
  <inkml:trace contextRef="#ctx0" brushRef="#br1" timeOffset="195319.21">21661 17522 26 0,'-4'-3'13'0,"4"6"1"16,0-3 11-16,0 0-21 16,0 0 0-16,4 0 2 15,3 0 1-15,0-3-8 0,0 0 0 16,3 3 6-16,1 0 0 15,-1 0-1 1,5-3 0-16,-1 3-1 0,0 3 0 16,3-3-1-16,5 3 0 31,6 4 0-31,-3-1 0 16,-8 0-2-16,-3 0 0 31,-3 1 0-16,-8 2 0-15,-3-3-1 0,-3 4 0 0,-4 2 0 0,-4-5 1 16,1 2-1-16,-1 0 1 16,0 1-1-16,4-1 1 0,0-3-1 15,4 1 1 1,-4-1 0-16,3 0 0 0,1 1 0 16,-1-1 0-16,4 0 0 15,0-3 0-15,0 0 0 16,0 4 0-16,0-4 0 15,0 6 1-15,4 1-1 16,3-1 1-16,7 0-1 16,7-2 1-16,0 2-1 15,0 1 0-15,-3-1 0 16,-4 0 1-16,-3 1-2 16,3-1 1-16,-14 1-1 15,-4-4 1-15,-10 3-1 16,0 1 0-16,-7-1 0 15,3 4 1-15,-6-1-1 0,-8-2 0 16,-7 2-5-16,0-6 0 16,-3-3-9-16,7-3 0 15</inkml:trace>
  <inkml:trace contextRef="#ctx0" brushRef="#br1" timeOffset="198489.94">20179 16924 28 0,'-4'-4'14'0,"1"8"-6"0,3-4 15 15,0 3-19-15,0 0 1 16,0 3 2-16,0 3 1 16,3 1-10-16,-3 2 1 15,4 7 5-15,-1 0 1 31,12 12-1-31,-5-2 0 16,4-7-1-16,0-7 0 16,4-2-1-16,0-7 1 15,-4-9-1-15,0-6 1 0,0-4-2 16,0-6 0 0,0-3-1-16,-3-3 1 0,-1-6-2 15,-3 3 1 1,0-7-1-16,-3-6 1 0,-4-3-1 15,0 1 1-15,-4-1-1 16,1 0 0-16,-1-3 0 16,1 6 1-16,-1 0-1 15,1 7 0-15,-1 2 0 16,4 10 0-16,0 4 0 16,4 2 1-16,3 3 0 15,3 4 0-15,1 3 0 16,3-4 1-16,4 4-1 15,6 0 1-15,1 3-1 16,3-4 1-16,1 7 0 16,6 0 0-16,-3 0 0 15,6 3 0-15,15-3 2 16,7 4 0-16,14-1 0 16,11-3 1-16,3 0-1 15,11-7 1-15,10-5-1 0,18-1 0 16,4-6-2-16,7 7 1 15,20-1-2 1,-6 4 1-16,14 3-1 0,7 3 1 16,-18 9-2-16,-3 6 0 15,-15-2-2-15,-10-1 0 16,-14-3-5-16,-14-2 1 16,-25-4-13-16,-28-7 1 0</inkml:trace>
  <inkml:trace contextRef="#ctx0" brushRef="#br1" timeOffset="199104.29">20895 16851 46 0,'4'0'23'0,"-1"-3"-18"0,-3 3 29 0,0 0-32 15,0 0 0-15,0 0 1 16,0 7 0-16,-7-4-4 15,-7 9 0-15,-7 7 2 16,-4 3 1-16,-3 6-3 16,7 4 0-16,0 5-4 15,-1-2 1-15,1-4-6 16,7-3 1-16,3-12-6 16,-3-7 1-16</inkml:trace>
  <inkml:trace contextRef="#ctx0" brushRef="#br1" timeOffset="199346.44">20782 16792 26 0,'11'25'13'0,"17"9"-7"0,-21-30 17 0,0 2-21 16,4 6 1-16,-1 1 0 15,1 3 1-15,3 6-5 16,0-1 0-16,0 1 1 16,-3 4 1-16,3-5-10 15,3 1 1-15,-2-12-2 16,-1-4 0-16</inkml:trace>
  <inkml:trace contextRef="#ctx0" brushRef="#br1" timeOffset="199648.18">21230 16616 34 0,'0'10'17'0,"11"-7"-22"0,-11 0 33 15,0 0-27-15,0 0 1 16,0 0 2-16,0 0 0 16,0 1-5-16,0 2 1 15,-4 3 2-15,4 1 0 16,0-1-2-16,0 0 1 16,4 1-6-16,-4-4 1 15,7-3-6-15,3-6 1 16,1-3-2-16,3-4 0 15</inkml:trace>
  <inkml:trace contextRef="#ctx0" brushRef="#br1" timeOffset="199839.84">21371 16541 8 0,'0'-22'4'0,"11"9"12"0,-11 13 2 0,3-3-12 0,1 6 0 0,-1 4 5 16,-3 8 1-16,0 1-14 15,-3 6 1-15,-4 0 8 16,0 3 1-16,-4 6-4 15,-3 4 1-15,-4 6-3 16,4-10 1-16,4 4-4 16,-4-4 1-16,7-3-8 15,3-6 1-15,4-9-7 16,7-4 1-16</inkml:trace>
  <inkml:trace contextRef="#ctx0" brushRef="#br1" timeOffset="200247.61">21601 16898 38 0,'0'4'19'0,"-4"-1"-6"0,4-3 29 0,4 3-38 15,-1-3 0-15,4 0 2 16,4 3 1-16,-1 3-9 16,8 1 1-16,3-1 5 15,7-3 0-15,-6 0-4 16,6-3 0-16,0-6-6 16,0 0 1-16,-3-4-13 15,0-2 1-15</inkml:trace>
  <inkml:trace contextRef="#ctx0" brushRef="#br1" timeOffset="200487.6">21795 16754 41 0,'0'28'20'0,"3"-2"-14"0,1-20 24 16,-4 3-27-16,0 1 0 0,0 2 1 16,0 7 0-16,0 3-6 15,0 3 0-15,-4 0-3 16,4 0 1-16,4-6-10 16,-4-3 1-16</inkml:trace>
  <inkml:trace contextRef="#ctx0" brushRef="#br1" timeOffset="200741.44">22331 16525 51 0,'3'22'25'0,"-3"41"-25"0,0-51 43 16,-3 17-42-16,-1 15 0 16,-3-4 1-16,0 4 0 15,0 10-4-15,7-1 1 16,0-6-3-16,4 0 0 16,-1-9-11-16,-3-10 0 15</inkml:trace>
  <inkml:trace contextRef="#ctx0" brushRef="#br1" timeOffset="201520.84">23731 17011 41 0,'-7'-6'20'0,"7"-3"-9"0,0 9 25 16,0 3-34-16,0 6 0 15,0 7 0-15,0 12 1 16,-3 3-4-16,-1 10 0 0,1 13 2 16,-1-4 1-16,1 16 0 15,3 3 0-15,-4-4 0 16,4-2 1-16,0-10-1 15,0-9 1-15,0-9-1 16,0-7 0-16,0-9-2 16,-3-7 1-16,-4-5-2 15,0-7 1-15,-4-7-1 16,-3 1 1-16,-4-6 0 16,-7 2 0-16,1-2 0 15,-4 2 0-15,3-2 0 16,4 2 0-16,0 4 0 0,-1 3 0 15,1 6 1 1,0 6 1-16,3 4-1 16,4 9 0-16,4 3 0 0,6 0 1 15,4 3-1-15,4 7 1 16,6-4-2-16,4-3 1 16,1-3-4-16,13-3 1 15,7 0-6-15,0-12 1 16,8-10-11-16,13-13 0 15</inkml:trace>
  <inkml:trace contextRef="#ctx0" brushRef="#br1" timeOffset="201811.44">24349 17450 49 0,'-18'29'24'0,"-14"8"-22"0,22-24 35 16,-8 2-37-16,-7 7 1 0,-3 10 0 16,-7 2 0-16,-4 7-2 15,7 6 1-15,8 6-2 16,6-12 0-16,0-3-11 15,8-7 1-15,-1-15-3 0,8-16 1 16</inkml:trace>
  <inkml:trace contextRef="#ctx0" brushRef="#br1" timeOffset="201971.86">24007 17475 38 0,'14'54'19'0,"21"49"-18"0,-21-75 35 0,11 16-36 0,6 16 1 16,19 0-4-16,10 12 1 0,3 0-6 15,-6 0 0-15,-8 0-4 16,8-3 1 15</inkml:trace>
  <inkml:trace contextRef="#ctx0" brushRef="#br2" timeOffset="213112.34">20052 16513 17 0,'0'3'8'0,"3"3"-3"0,-3-3 8 16,0 0-11-16,0 4 0 15,0 2 1-15,0 1 0 16,0-1-4-16,0 7 0 0,-3-4 3 16,-1-2 0-16,1 2-1 15,-4 1 0-15,0 2-1 16,-4 7 1-16,1 6-1 15,-1 1 0-15,0-1 0 16,1-3 1-16,-1 0-1 16,4 0 1-16,0-3-1 15,0 3 0-15,4 0 0 16,-1 0 1-16,-3-3-1 16,7 0 0-16,0 7 0 15,0-4 0-15,7 3 0 16,-3 0 1-16,-1-3-1 15,1 0 1-15,-1 0 0 16,1 0 0-16,-1 0 0 16,1 1 0-16,3-1-1 15,0 0 1-15,0 0 0 16,0-3 0-16,0 0 0 0,0-7 1 16,0 1-1-16,0-3 0 15,0 2 0-15,0 1 0 16,0 3-1-16,0 0 1 15,-3 3-1-15,-1-4 0 16,1 1 0-16,3 0 0 16,0 0 0-16,0 0 0 15,0 3 0-15,0-4 0 16,0 1 0-16,4 0 0 16,-4-3 0-16,-4-1 1 15,5 1-2-15,-1-3 1 0,-4-1 0 16,1 1 0-16,3 2 0 15,0 1 1-15,0 0-1 16,3-1 0-16,1 1 0 16,3 0 0-16,-3-1 0 15,3 1 0-15,0-3 0 16,0 2 0-16,4-2-1 16,-4-1 1-16,0 4 0 15,-4-6 0-15,1-4 0 16,0 3 0-16,-1 4 0 15,1-4 0-15,-1 7 0 16,1-4 0-16,3 1 0 16,0 3 0-16,0-1 0 15,4 1 0-15,7 3 0 16,-1 0 0-16,1-1 0 16,3 4 0-16,0 3 0 15,1 4 0-15,-5-4 0 16,-6 0 0-16,0 0 0 0,-4 0 0 15,7 0 0-15,-3 0 0 16,-1-3 0-16,1-3 0 16,-1 0 0-16,1 0 0 15,0-1-1-15,-1-2 1 16,1 3 0-16,-4-7 0 16,0-2-1-16,-3-4 1 15,-1 0 0-15,1 1 0 16,0 2 0-16,3-3 0 0,0 1 0 15,7-4 0 1,-3 3 0-16,3 0 0 0,0 4 0 16,0-4 0-16,0 0 0 15,4 4 1-15,0-4-2 16,-4-3 1-16,0 6 0 16,0-5 0-16,-3-1 0 15,-1-3 0-15,1-3 0 16,3 3 0-16,7-4 0 15,1 4 0-15,-1 0 0 16,0-3 0-16,0 0 0 16,1 3 0-16,-5-9 0 15,8 3 0-15,-4-1-1 16,0-2 1-16,1-1-1 16,2 4 1-16,1 0 0 15,-4 3 1-15,1 0-2 16,-5-4 1-16,-3 1 0 0,-3-3 1 15,-4 2-1-15,4-2 0 63,3-4-1-47,0-2 1-16,4-4 0 0,0 0 0 0,-1 0-1 0,-3 0 1 0,1 4 0 0,-5-1 0 0,4 0 0 0,-3 1 0 15,0-4 0-15,-4 0 0 0,0-3 0 16,0 3 0-16,0 1 0 15,0-1 0-15,-3 0-1 16,-1 3 1-16,1-6 0 16,0 3 0-16,-1 1 0 15,-3-1 0 1,4-9 0 0,-4 12 0-16,0-3 0 15,-4 3 1-15,1 4-1 16,0-1 0-16,-4 1 0 15,0-4 1-15,0 0-1 16,3 1 0-16,-3-1 0 16,4 4 0-16,-4-1-1 15,0-3 1-15,0 1 0 16,0-1 0-16,0 0 0 16,0 4 0-16,0-1 0 15,0-2 0-15,0 5 0 0,0 1 0 16,0-4 0-1,0 1 0-15,-4-1 0 16,1-3 0-16,-1 1 0 0,0-1 1 16,1 0-1-16,-1 1 1 15,1-1-1-15,-1 0 0 16,1 1 0 0,-1-1 1-16,1 0-1 0,-4-6 0 15,0 7 0-15,0-1 1 16,0-3-1-16,-4 4 0 0,0-1 0 15,1 3 0 1,-1 1 0-16,1-1 0 0,-1-2 0 16,0-1 0 15,-3 0 0-31,0-3 1 0,0 4-1 16,0-1 0 30,0 0 0 17,-7 1 1-63,3 2-1 31,-3 1 0 0,3-4 0-31,1 3 0 0,3 1 0 16,3 2 0 31,0 1 0-47,1-4 0 31,-1-2 0 0,1-1 0 1,-1 0 0-17,-3 4 0 1,0-1 0-16,0-2 0 16,0 2 0-16,-1 1 0 0,1-1 0 0,0 0 1 0,0 1-1 0,4-1 0 0,-1 1 0 0,0 2 1 15,-3 1-1-15,4 3 0 0,-4-4 0 0,-1 1 0 0,1 3 0 0,0-4 0 0,4 1 0 0,-4-1 0 16,3-2 0-16,0-1 0 0,4 4 0 0,0-4 1 0,0 4-1 0,4 0 0 0,-1-4 0 0,1 0 1 0,3-2-1 0,0-4 0 0,0 0 0 0,3-3 0 0,1 0 0 0,3 0 0 0,0 0 0 15,0 4 1-15,0-1-2 0,0-3 1 0,0 3 0 0,0 0 1 0,0 0-1 0,0 1 0 0,-3-4-1 0,3 3 1 0,-4-3 0 0,1 3 0 0,-1-3-1 16,1 0 1-16,-4 3 0 16,0 0 0-16,0 1 0 15,0-1 0-15,0 0 0 16,-4 3 0-16,1 4 0 16,-1-1 0-16,-3 7 0 15,0 0 0-15,0 3 0 0,-3-1 1 16,-1 1-1-16,0 0 0 15,-3 0-1-15,0 0 1 16,-3 0 0 140,-5 0 0-156,1 0 0 16,0-1 0-16,-4 1 0 0,1 0 0 16,-1 0 0-16,7 3 1 0,1-3-1 0,-1 3 0 0,0 0 0 0,1 0 1 62,-4 0-1-62,-1-3 0 0,1 3 0 63,-3 0 0-48,-1 0 0-15,0 0 1 16,0 0-1-16,1 0 0 15,-1 0 0-15,4-3 0 16,0 3 0-16,3-4 1 0,-3 1-1 0,-4 0 0 0,4 0 0 16,-4 3 0-16,1 0 0 0,-1 0 0 0,0-3 0 0,4 0 0 0,7 0 0 0,0-1 0 0,0-2 0 0,0 3 0 0,0 0 0 0,-4 0 0 0,0 0 0 0,1 3 0 0,-4 3 0 0,-1 0 1 0,-2 3-1 0,-1 0 0 15,0 1 0-15,1-1 0 0,-1 0 0 0,0 1 0 0,4-1 0 16,-4-3 1-16,8 0-1 0,-4 0 0 0,-1 0 0 0,1 4 0 0,0-1 0 16,-4 0 1-16,4 0-1 0,0 4 1 0,0-1 0 0,3-2 0 15,4 2 0 1,3-3 0-16,1 0 0 0,-1-2 0 15,1-1-1-15,-1 3 1 0,-3 7-1 16,0-7 0 0,0 0 1-16,-4 0 0 15,4 1-1-15,-4 2 1 0,1 0-1 16,-1 1 1 31,1 2-1-16,-1 1 1 16,0 3-1-31,1-4 1 77,-5 4-1-93,8 0 0 0,0 6-1 94,0-4 1-47,0 4-3-31,0 3 1 15,3 4-4-31,1-1 1 0,-1 0-8 0,1-15 1 0</inkml:trace>
  <inkml:trace contextRef="#ctx0" brushRef="#br2" timeOffset="-208713.17">7087 12192 46 0,'7'9'23'0,"25"19"-21"0,-25-18 24 0,0 2-26 15,4 4 1-15,-1 0-1 16,5 2 0-16,-5 1-1 15,1-3 1-15,3-7 1 16,0 1 1-16,-4-1-1 16,5-3 0-16,-1 1 0 15,3-7 1-15,-3-4-1 16,1-2 1-16,-1-6-1 16,3-10 0-16,-6-7 0 15,-8 8 1 1,1-30 0-16,-1-5-1 15,1-1 0-15,-4-2 0 16,0 9 0-16,-4-4-1 16,-3-5 0-16,-7 6 0 0,0 2 0 15,0 14-1 1,-4-1 1-16,4 0 0 0,4 10 0 16,-1 0 0-16,4 3 0 15,4 6 1-15,3 3 0 16,3 4-1-16,8 2 1 15,6 4 0-15,5 0 0 16,2 3 0-16,8 3 0 16,10 0-1-16,8-6 1 15,10-4-1-15,10 1 1 16,4-4-1-16,4 4 1 16,-4-4-3-16,-7 7 0 15,-3 3-4-15,-15 6 1 0,-7 3-8 16,-10 7 1-16,-11-1-4 15,-10 4 0-15</inkml:trace>
  <inkml:trace contextRef="#ctx0" brushRef="#br2" timeOffset="-208352.93">7775 11925 44 0,'0'6'22'0,"-3"-3"-21"0,3-3 42 16,-4 7-42-16,-3 5 0 16,0 1 0-16,-4 3 1 15,-3 5-3-15,-7 11 1 16,4-1 0-16,-5-3 1 16,5 4-4-16,-1-1 1 15,8-3-5-15,6-6 1 0,-10 0-8 16,10-12 0-16</inkml:trace>
  <inkml:trace contextRef="#ctx0" brushRef="#br2" timeOffset="-208124.18">7542 11884 25 0,'7'-6'12'0,"8"19"-1"0,-5-10 11 0,1 0-20 0,3 0 1 0,7 3 0 15,-7 7 1-15,4-1-5 16,3 4 1-16,0 3 3 16,4 3 0-16,-1 3-1 0,1 0 1 15,-4 0-2-15,1-3 0 16,-5 0-3 0,-3-10 0-16,-3-2-10 0,-1-13 0 15</inkml:trace>
  <inkml:trace contextRef="#ctx0" brushRef="#br2" timeOffset="-207631.76">7987 11611 31 0,'-4'19'15'0,"8"-12"-5"0,-4-4 18 0,0-3-27 16,0 0 1-16,0-10 1 15,0 10 1-15,0 0-4 16,0 7 1-16,0 2 2 16,0 7 1-16,0 2-2 15,0 1 1-15,3 0-2 16,1 0 1-16,3-7-2 15,0-2 0-15,-3-4-3 16,3-6 1-16,3-6-1 16,-3-7 0-16,4-2-1 15,-4-4 1-15,0 0 0 16,-3 6 0-16,3 7 2 16,-7 0 0-16,0-3 1 15,0 2 1-15,0 7-1 0,0-9 1 16,7 6-1-16,-7 3 1 15,0 6 0-15,-7 7 0 16,3 5-1-16,-3 4 1 16,3 3-1-16,1-3 0 15,-1 3-1-15,1 0 1 16,3 1-5-16,-4-4 0 16,1-4-6-1,-4-5 0-15</inkml:trace>
  <inkml:trace contextRef="#ctx0" brushRef="#br2" timeOffset="-207090.19">7250 12659 32 0,'-18'16'16'0,"11"-29"-12"0,7 13 23 0,0 0-24 0,7-9 1 0,-7-1 3 0,11 1 1 0,3-1-9 0,10 1 1 16,5-4 7-16,13 1 0 16,18-4-2-16,7-6 1 15,18-6-3-15,6 3 1 16,-6 0-3-16,-7-3 1 31,-4 6-6-31,-7 6 0 125,-18 7-10-125,-7 5 1 47,-13 4-4-47,-19 0 0 0</inkml:trace>
  <inkml:trace contextRef="#ctx0" brushRef="#br2" timeOffset="-206862.44">7853 12963 42 0,'0'3'21'0,"-4"-3"-19"0,4 0 37 0,0 0-36 0,-10 3 0 32,-11 22 0-32,3 7 1 15,-14 5-6-15,4 14 0 16,0-4 0-16,-4-7 0 16,4 1-5-16,7 0 0 15,-4-4-8-15,7-5 1 16</inkml:trace>
  <inkml:trace contextRef="#ctx0" brushRef="#br2" timeOffset="-206594.92">7511 12960 26 0,'17'-6'13'0,"4"12"-9"16,-13-3 14-16,6 3-17 15,-4 1 1-15,1 5 1 16,6 1 0-16,5 9-3 16,-1 3 0-16,7 3 2 15,-7 6 0-15,4-2-1 16,3 2 1-16,-3-2-5 16,-1-10 0-16,-2-7-7 15,-5-2 1-15</inkml:trace>
  <inkml:trace contextRef="#ctx0" brushRef="#br2" timeOffset="-206129.62">7934 12693 35 0,'4'16'17'0,"6"-19"-14"0,1 0 28 0,-8-4-28 15,4 1 0-15,0-3 3 16,4-1 0-16,3 1-7 16,-3 3 0-16,6 3 5 15,-6 3 0-15,-1 6-2 16,1 0 0-16,0 0-2 15,-4 4 1-15,-7 2-2 16,0 4 1-16,0-7-1 16,-7 4 0-16,7 0 0 15,-4-1 0-15,4 1-1 16,-3-1 0-16,3-2 1 16,3-1 0-16,1 3 0 15,3-2 1-15,3-1 1 16,4 1 0-16,4-1 1 0,0 1 1 78,3-1-1-62,-4-3 1-16,-2 0-1 0,-5 1 0 0,-6 2-1 0,-8 4 0 0,-6-4-4 0,-8 4 1 0,-3-1-10 0,-4 1 1 0,-10-10-4 0,7-6 0 15</inkml:trace>
  <inkml:trace contextRef="#ctx0" brushRef="#br2" timeOffset="-205718.78">8435 12505 45 0,'-11'22'22'0,"29"-12"-21"0,-11-10 40 15,11 0-41-15,-4 0 1 16,7-7 0-16,4 4 0 16,6 0-2-16,-2-3 0 15,-5 3-3-15,1-7 0 16,-11 10-10-16,-3 0 0 0</inkml:trace>
  <inkml:trace contextRef="#ctx0" brushRef="#br2" timeOffset="-205543.54">8477 12797 27 0,'4'15'13'0,"13"-21"-4"15,-6 0 11-15,0 0-20 16,6-1 0-16,8-5-5 16,7-4 1-16,10-3-3 15,4-6 1-15</inkml:trace>
  <inkml:trace contextRef="#ctx0" brushRef="#br2" timeOffset="-205106.01">9486 11775 38 0,'0'15'19'0,"0"-9"-16"0,0-2 33 0,0 2-32 0,0 0 0 0,-3 4 0 0,-8 2 1 0,-3 13-7 15,-4 7 1-15,-6 8 3 16,-5 4 1-16,1 3-3 16,0-3 1-16,3 3-5 15,4 3 1-15,3-6-11 16,4-3 1-16,0-19-2 16,4-9 1 46</inkml:trace>
  <inkml:trace contextRef="#ctx0" brushRef="#br2" timeOffset="-204905.29">9119 11850 22 0,'4'0'11'0,"21"31"-6"0,-18-21 17 0,0 2-22 0,0 7 1 0,3-3-1 0,1 6 1 0,3 0-1 0,7 3 0 0,7 3 0 0,4 3 0 16,3-3 0-16,4-6 1 16,4-3-4-16,2-6 0 15,-6-1-5-15,-7-2 1 0</inkml:trace>
  <inkml:trace contextRef="#ctx0" brushRef="#br2" timeOffset="-204390.53">9712 11505 29 0,'-7'16'14'0,"0"2"-10"0,3-18 23 0,1 0-25 0,-1 7 1 16,1-1 3-16,3 6 0 15,3-8-6-15,4 2 1 16,4-3 4-16,3-3 1 15,4-3-1-15,6-3 0 16,5-4-2-16,2-2 0 16,-6-1-2-16,-4 4 1 15,-3 2-2-15,-4 1 1 0,0 9-1 16,-10 7 0-16,-4 2-2 16,-4 7 1-16,-7-3-1 15,1-7 1-15,-4 4-1 16,3 5 1-16,4 8 0 15,4-4 1-15,-1-4 1 16,8 1 0-16,6-3 0 16,-3-4 1-16,7-8-1 15,11-4 0-15,-4 0-3 16,0-4 1-16,-3 1-11 16,0 3 1-16</inkml:trace>
  <inkml:trace contextRef="#ctx0" brushRef="#br2" timeOffset="-204034.51">9105 12718 59 0,'11'22'29'0,"49"-28"-26"0,-32 3 42 15,14-3-43-15,18-10 1 16,11-9 0-16,3-3 0 0,-4-1-5 16,-2 1 1-16,-5 3-1 15,-10 9 0-15,-7 4-9 16,-11 6 1 93,0-1-9-109,-13 1 1 0</inkml:trace>
  <inkml:trace contextRef="#ctx0" brushRef="#br2" timeOffset="-203792.95">9349 13208 64 0,'0'3'32'0,"-32"38"-43"0,18-29 58 15,0 1-46-15,-4-1 0 16,-3 7-1-16,0 3 0 15,0 0-3-15,3 0 0 16,4-3-7-16,3-1 1 16,4-11-8-16,4-10 1 15</inkml:trace>
  <inkml:trace contextRef="#ctx0" brushRef="#br2" timeOffset="-203289.62">9169 13148 29 0,'7'13'14'0,"21"-20"-7"15,-21 10 15 1,7 4-20-16,0-1 1 0,4 7 2 16,0-1 1-16,-1 1-6 15,4 9 0-15,-7-7 4 16,8 4 1-1,2 3-2-15,-6 3 1 63,3 0-3-63,-3-3 1 78,-4-3-5-78,0-3 1 94,0-7-3-32,0-3 1-62,0-15-6 16,0-7 1-16,4-9-4 16,0-9 1-16</inkml:trace>
  <inkml:trace contextRef="#ctx0" brushRef="#br2" timeOffset="-202843.49">9627 12831 27 0,'-3'7'13'0,"3"-4"-6"0,0-3 20 0,0 3-23 0,0-3 0 0,0 3 5 0,3 0 0 0,1 0-10 0,-1 0 0 0,4 4 8 0,4-4 0 0,-7 0-2 0,6-3 1 0,8-3-3 0,3-3 1 0,0-1-1 0,4 1 0 0,-8 3-1 0,-2 3 0 0,-1 3-2 15,-7 6 1-15,-7 4-2 16,-4-1 1-16,-3 1-2 16,0 0 1-16,0-4-2 0,-4-3 1 15,4 4 0-15,0-4 1 16,0 6 0-16,0-5 1 16,4 2-1-16,3-3 1 15,3 4 0-15,1-4 0 281,3 7 1-265,3-4 0-16,4 0 1 0,1-2 1 0,2 2-1 0,-3-6 0 0,-3 0 1 0,-4 1 0 0,-3 2-3 0,-8 0 1 0,-7 7-8 0,-6-1 1 0,-4 7-12 0,-4-3 0 0</inkml:trace>
  <inkml:trace contextRef="#ctx0" brushRef="#br2" timeOffset="-202199.85">10372 12574 36 0,'-21'22'18'0,"17"-12"-1"0,4-7 17 15,0-3-30-15,4 3 0 16,-1 0 1-16,4 0 1 15,7-3-8-15,4 0 0 16,10-3 5-16,0-3 0 16,4-1-4-16,3 1 1 15,-3 0-8-15,-4 0 1 16,-7-1-9-16,-10 1 1 16</inkml:trace>
  <inkml:trace contextRef="#ctx0" brushRef="#br2" timeOffset="-202053.94">10319 12907 53 0,'14'28'26'0,"32"-13"-26"0,-32-15 43 0,14 0-43 0,7-6 1 0,8-3-1 16,-1-4 0-16,0-2-5 15,-3-4 0-15,-7 3-10 16,-4-3 0-16</inkml:trace>
  <inkml:trace contextRef="#ctx0" brushRef="#br2" timeOffset="-201623.58">11508 12085 57 0,'-4'16'28'0,"4"21"-32"0,0-27 45 0,0 2-41 15,0 7 1-15,-3 9-1 16,-1 10 1-16,-3-4-2 16,0 7 1-16,0 0 0 15,3 0 1-15,1-4-4 16,-4-2 1-16,3-7-8 16,1-3 1-16,-1-12-7 15,-3-4 1-15</inkml:trace>
  <inkml:trace contextRef="#ctx0" brushRef="#br2" timeOffset="-201353.4">11155 12803 54 0,'17'13'27'0,"51"-29"-30"0,-51 10 50 0,15-1-46 16,17 1 1-16,8 0 0 15,13-4 1-15,1 1-5 16,-4-3 0-16,-7 2-2 16,-14 1 0-16,-7-4-13 15,-4 1 1-15</inkml:trace>
  <inkml:trace contextRef="#ctx0" brushRef="#br2" timeOffset="-200979.69">11374 13192 57 0,'-46'63'28'0,"25"2"-33"0,13-49 44 0,-2 6-39 0,-1 6 0 16,1 1-2-16,3-4 1 15,0-7-3-15,3-5 0 16,1-10-8-16,6-9 1 16,4-16-4-16,-7-3 0 15</inkml:trace>
  <inkml:trace contextRef="#ctx0" brushRef="#br2" timeOffset="-200862.66">11236 12988 36 0,'14'10'18'0,"7"18"-13"0,-14-19 33 0,0 10-34 0,4 3 0 16,7 3 2-16,6 19 1 0,8-3-9 0,7-1 1 0,10 7 4 0,8 4 1 0,3-7-6 0,0 12 0 0,-11 0-14 0,0 1 1 0</inkml:trace>
  <inkml:trace contextRef="#ctx0" brushRef="#br2" timeOffset="-198656.61">11303 13418 29 0,'4'-10'14'0,"-1"-2"-3"0,1 5 15 15,-1-2-24-15,1-3 1 0,-1 2 4 16,1 4 1-16,-4-7-9 16,0-9 0-16,7-3 5 15,3 0 1-15,4-9-2 16,8-1 1-16,6-12-4 15,4-3 1-15,3-6-1 16,0-4 1-16,4 7-1 16,0-1 0-16,0 4-9 15,-8 3 1-15,-6 6-7 16,-4 16 1-16</inkml:trace>
  <inkml:trace contextRef="#ctx0" brushRef="#br2" timeOffset="-197917.75">12612 13305 44 0,'10'15'22'0,"5"-18"-17"0,-8 3 36 15,0 7-38-15,0 5 1 0,3 1 0 16,-3 6 1-16,0 6-7 15,-7 6 0-15,-3-6 1 16,-4 3 1-16,-4 1-15 16,1-8 0-16,-4-5-1 15,6-6 0-15</inkml:trace>
  <inkml:trace contextRef="#ctx0" brushRef="#br2" timeOffset="-197289.07">13952 13327 55 0,'29'62'27'0,"9"1"-33"0,-27-53 54 0,3-1-46 16,-7-3 1-16,4-3 2 16,3-6 0-16,0-6-6 15,0-7 0-15,0-6 4 16,-3-12 1-16,-4-13-2 15,-4-3 1-15,-3-19-2 16,-7-4 1-16,0-18-2 16,-3 1 1-16,-4-11-1 15,-1-5 1-15,1 5-1 16,0-2 0-16,4 6 1 0,-1 2 0 16,4 8-1-16,7-1 1 15,7 13-1 1,4 18 0-1,-1 7-1-15,-3 6 1 0,7 13-4 0,4 9 1 16,0 6-5 0,-1 13 0-16,4 9-8 0,-6 10 0 15,-5 6-3-15,1 6 1 16</inkml:trace>
  <inkml:trace contextRef="#ctx0" brushRef="#br2" timeOffset="-196789.43">14478 13374 48 0,'7'-13'24'0,"-3"7"-22"0,-4 6 44 0,-4 9-44 0,1 7 0 0,-8 12 0 0,0-6 1 0,-3 13-5 0,0 6 1 16,-3-4-1-16,6 4 1 16,4-7-8-16,3-12 0 15,4-12-7-15,7-13 0 16</inkml:trace>
  <inkml:trace contextRef="#ctx0" brushRef="#br2" timeOffset="-196313.17">14633 11809 52 0,'-3'35'26'0,"-18"15"-33"0,13-41 45 16,-2 7-38-16,-8-4 1 15,-3-5 0-15,0-4 1 16,0-10-3-16,0-2 1 15,3-10 0-15,4 7 1 16,3-4-2-16,8-3 0 16,-1-3 0-16,8 3 1 15,6 1-1-15,8 2 0 16,3 0 1-16,4 4 0 16,0 5 0-16,-1 7 1 31,22 29-1-31,0 5 0 0,0 4-2 15,-4 3 0-15,0 2 0 16,1-5 1-16,-1-3 0 16,-7-10 0-1,4-7 3-15,-11-11 0 0,1-10 2 16,-5-10 0-16,-2-3 1 31,-8-6 0-31,-4-3-2 0,-10 0 1 16,-10 6-2-16,-15 1 0 0,-7-4-4 15,-3 6 1-15,-7 3-12 16,-8 7 0-16,4 3-4 16,8 3 1-16</inkml:trace>
  <inkml:trace contextRef="#ctx0" brushRef="#br2" timeOffset="-195759.64">15346 12088 44 0,'3'-16'22'0,"8"20"-14"0,-11-4 36 0,3 3-40 0,1 3 0 0,3 7 1 15,0 2 0-15,-3 4-7 16,-1-3 0-16,1 9 4 15,-1 9 1-15,4 10-4 16,0-12 1-16,0 5-4 16,4-2 0-16,0-10-6 15,-1-10 0-15,4-8-7 16,4-10 1-16</inkml:trace>
  <inkml:trace contextRef="#ctx0" brushRef="#br2" timeOffset="-195588.43">15748 12182 46 0,'11'6'23'0,"-11"13"-15"0,-4-6 37 0,1 6-39 0,3 9 1 0,-8 0 1 0,-6 10 1 0,-7 9-12 0,-11 6 0 0,-6 13 7 0,-5 3 1 0,-3 9-4 0,-3 1 0 0,-4 8-1 16,4-11 1-16,6-7-3 16,8-10 1-16,7-12-4 15,7-9 0 48,7-7-9-63,3-15 0 0,15-16-5 0,6-6 0 0</inkml:trace>
  <inkml:trace contextRef="#ctx0" brushRef="#br2" timeOffset="-195180.13">15833 12703 45 0,'-4'59'22'0,"-21"-27"-18"0,15-14 36 0,-4 8-38 0,0-1 0 0,-11 12 1 0,-3 7 1 15,-4 3-5-15,0 3 0 16,0-6 2-16,4 6 1 16,7-15-7-16,7-10 1 15,3-16-11-15,4-18 0 16,7-19-1-16,4-13 1 16</inkml:trace>
  <inkml:trace contextRef="#ctx0" brushRef="#br2" timeOffset="-195075.75">15603 12772 34 0,'14'-7'17'0,"18"-2"-13"0,-21 15 32 0,-1 10-31 0,5 9 1 0,-5 10 1 0,-3-4 1 0,0 13-11 0,4 3 1 0,-1-3 6 0,4 0 0 0,-3-4-3 0,3-2 0 0,-3-13-5 0,3-9 0 0,-4-10-8 0,1-12 1 0,7-13-4 0,-1-9 0 0</inkml:trace>
  <inkml:trace contextRef="#ctx0" brushRef="#br2" timeOffset="-194690.41">16542 12091 43 0,'3'32'21'0,"-3"2"-17"0,0-28 39 15,-3 1-39-15,-1 5 0 16,1 20 2-16,-1 5 0 0,1 4-7 15,3 6 0-15,3 9 6 16,4 13 0-16,4-3-2 16,3-6 0-16,0-7-1 15,-3-9 1-15,-1-6-2 16,-3-10 0-16,-3-9-1 16,-8-7 1-16,-3-9-2 15,-7-3 1-15,-4-6-1 16,-6-3 1-16,-4-1-1 15,-8 13 1-15,1-9-1 16,3-3 1-16,4-1-1 16,3 10 1-16,4 0 0 15,4 7 0-15,2 8 0 16,8 14 1-16,4 8 0 16,3-9 0-16,3 4-1 15,8 2 1-15,3-2-2 0,11-7 1 16,6-6-4-1,1-7 1-15,0-6-10 0,-7-6 1 16,-8-6-7 0,1-3 0-16</inkml:trace>
  <inkml:trace contextRef="#ctx0" brushRef="#br2" timeOffset="-194039.02">17159 12421 57 0,'-3'0'28'0,"-8"18"-32"0,4-8 49 0,-4 12-44 0,-3 6 0 0,-3 6 0 0,-12 13 0 0,5-9-2 0,-8 6 1 0,4 3-1 0,0 3 0 0,6-9-5 16,-2-3 1-16,10-13-11 15,3-13 0-15</inkml:trace>
  <inkml:trace contextRef="#ctx0" brushRef="#br2" timeOffset="-193893.72">16785 12464 52 0,'35'69'26'0,"36"38"-27"0,-39-82 40 0,10 13-39 0,11 12 0 0,7 0-2 0,0 7 0 15,-4-1-12-15,1 0 1 16</inkml:trace>
  <inkml:trace contextRef="#ctx0" brushRef="#br3" timeOffset="-187722.17">2113 16964 49 0,'21'41'24'0,"0"-32"-17"16,-10-2 24-16,0 5-29 15,-1 4 0-15,4 3 0 16,-10 9 1-16,3 3-4 0,-4 4 0 16,5 6 1-1,-8 3 1-15,3-1-5 0,4 1 1 16,-3 0-8-16,3-9 0 16,3-13-4-16,1-16 1 15</inkml:trace>
  <inkml:trace contextRef="#ctx0" brushRef="#br3" timeOffset="-187246.56">2043 16798 41 0,'10'16'20'0,"11"-16"-22"16,-3 0 35-16,-4-3-29 0,7 0 1 15,4-1 3-15,7-2 1 16,-1 0-11-16,15 0 0 16,-3 2 7-16,-5 4 1 15,1 4-3-15,-7 5 0 16,-4 4-2-16,-7 2 0 15,1 10-1-15,-5 7 0 16,-13 5-1-16,3 13 0 16,-7 10 0-16,-7-4 0 15,-7 4 0-15,-15-4 0 16,-9-8-2-16,-5-8 0 0,8-11-4 16,3-8 0-16,4 1-9 15,7-12 0-15</inkml:trace>
  <inkml:trace contextRef="#ctx0" brushRef="#br3" timeOffset="-186878.34">2671 17203 49 0,'0'28'24'0,"10"-3"-19"0,-10-16 39 0,4 4-42 0,-4 3 0 0,-4-1 1 0,4 1 0 0,0 3-4 0,0-4 0 0,0-5 0 0,0 2 1 0,0-2-11 0,0-7 0 0,0-13-6 15,0-8 1 1</inkml:trace>
  <inkml:trace contextRef="#ctx0" brushRef="#br3" timeOffset="-186688.75">2586 17074 26 0,'-4'13'13'0,"4"-10"-10"0,0-6 13 0,-7 3-14 0,4-4 0 0,3 8 1 15,-7-8 1-15,7 8-5 16,0-4 0-16,0 0 3 15,0-7 0-15,0 1-5 16,7 0 0-16,3-7-6 16,1-2 0-16</inkml:trace>
  <inkml:trace contextRef="#ctx0" brushRef="#br3" timeOffset="-186356.38">2815 17181 42 0,'14'31'21'0,"-3"-3"-19"0,-11-18 38 0,10 5-39 16,-6 10 0-16,7 1 1 15,3-5 0-15,-4 1-2 16,1 0 0-16,-1 0 2 15,-10 0 0-15,4-6-1 16,-4-4 0-16,0-8-1 16,-4-4 1-16,4-10-1 15,0-12 1-15,4-15-3 16,3-7 1-16,4-13-6 16,-4-9 0-16,3 1-8 15,4-1 1 16</inkml:trace>
  <inkml:trace contextRef="#ctx0" brushRef="#br3" timeOffset="-185467.4">3052 17253 44 0,'7'37'22'0,"3"-8"-16"0,-10-26 34 0,4 0-38 0,3-3 0 0,3-3 2 0,8-3 1 15,-4-1-6-15,4-5 0 0,-4-1 3 16,0-6 1 0,-11 4-2-16,5-7 0 0,-5-3-1 15,-3 0 0-15,-3-1-1 16,-8 1 1-16,4 7-1 15,-11 2 0-15,4 3-2 16,4 7 0 15,-1 9-1-31,4 7 0 0,7 8 0 94,-7 4 0-94,3 3 1 31,4 7 0-31,-7 2 1 0,14 1 1 16,-3-1 0 15,10-5 1-15,-3-1 0 109,-1-3 1-110,1-3-3 95,3-7 1-110,3-5-5 78,1-13 0-78,-4-7-6 0,0-5 1 78</inkml:trace>
  <inkml:trace contextRef="#ctx0" brushRef="#br3" timeOffset="-184992.15">3323 17278 37 0,'14'53'18'0,"-10"-18"-15"0,-4-32 29 0,0 0-32 0,0-3 1 0,-4-3 0 0,4-7 0 0,-7-5-1 0,7-7 0 0,-7 0 0 0,4-6 1 0,-4-1-1 0,3 1 1 0,4 0-1 0,0 3 1 0,0 3 1 0,11 3 0 0,-1 3-1 0,8 4 1 0,3 2-1 0,18 1 1 0,0 0-1 62,-4-1 1-62,11 1-1 0,7 3 0 0,3 2-1 0,4 1 1 0,-10 3-1 0,-1 0 1 0,-7 3 0 0,-3 4 0 0,-11-1-1 0,-7 0 1 0,-10 4-1 0,-11 2 1 0,-7 1-1 0,-4 2 1 0,-13 1-1 0,-12 3 0 0,5 0-2 0,-1 6 1 0,-3 3-2 0,10 3 0 0,-3 1 0 0,17 2 1 0,-7-9 0 0,8-3 1 0,6 0 0 0,4-3 1 0,11-3 1 0,-8-4 1 0,8 4-1 0,0-7 0 0,-4-2-1 0,3-1 1 0,-10 0-2 0,0-3 0 16,0 4 1-16,0-4 0 0,0 0-1 0,-7 0 1 0,4 0-1 0,-8 0 0 0,4 0 0 0,-4-3 1 0,1 0-1 0,3-3 1 0,-4 3 0 15,8-3 0-15,-4 3 1 16,3 0 0-16,4 0 0 16,0 0 0-16,0 0 0 15,0 0 0-15,11-6-1 16,-1 0 0-16,1-4 0 16,7-2 0-16,6-1 1 15,12-3 1-15,-5-6 0 16,8-6 0-16,0-3 1 15,-7 3 0-15,6-13 0 16,-9 0 1-16,-5 0-3 16,-2 4 1-16,-5-1-2 15,1 4 0-15,-15 5 0 16,4 4 0-16,-14 6-1 16,-3 4 1-16,-4-4 0 15,-4 13 0-15,0 12-1 16,4 7 1-16,4 8-1 15,-8 11 0-15,7 5 0 16,4 10 0-16,7 4 0 0,7-1 1 16,4-6 0-16,7-3 0 15,-8-13-1-15,4-3 0 16,4-6-4-16,0-10 0 16,3-3-7-16,-7-12 0 0,0-13-3 15,-3-12 0-15</inkml:trace>
  <inkml:trace contextRef="#ctx0" brushRef="#br3" timeOffset="-184517.46">4307 16924 30 0,'22'9'15'0,"-15"13"-14"0,-7-16 24 0,0 4-25 0,0-1 1 0,0 7 1 16,-11 2 0-16,0 4-2 15,-6 0 1-15,3 3 0 16,-4 1 1-16,0-1-1 16,4-3 1-16,0-4-1 15,4-2 0-15,6-3 0 16,-6-4 1-16,10-3 1 16,-8 1 0-16,19-4 1 15,7 0 0-15,-1 0 0 16,15 0 1-16,-11 0-2 15,0 4 1-15,-3-1-3 0,-7 6 1 47,-11 10-3-47,-11 0 0 0,-10 0-12 78,-7 0 1-62,-4-3-3 0,4-3 0-1</inkml:trace>
  <inkml:trace contextRef="#ctx0" brushRef="#br3" timeOffset="-184164.41">4992 16739 41 0,'-11'53'20'0,"4"-9"-20"0,4-38 34 15,3 10-33-15,0 9 0 16,-7 9 1-16,3 7 0 0,1 12-3 15,3-2 0-15,0 5-1 16,0 0 0-16,0-5-4 16,0-11 0-16,3-8-7 15,1-17 0-15</inkml:trace>
  <inkml:trace contextRef="#ctx0" brushRef="#br3" timeOffset="-183880.03">4882 17090 34 0,'39'19'17'0,"-3"2"-10"0,-22-14 27 0,10 2-29 0,12 1 0 0,-1-1 2 0,11-3 1 0,-14 1-10 16,-4-1 0-16,0 0 6 15,-14 3 0-15,4 4-4 0,-11 6 1 16,3 3-2-16,-10 3 1 16,-7 6-3-16,-3-6 0 15,-8-3-3 1,4-3 1-16,-11 0-6 0,4-10 0 31,7-6-3-31,-4-3 0 0</inkml:trace>
  <inkml:trace contextRef="#ctx0" brushRef="#br3" timeOffset="-183591.07">5581 17033 42 0,'7'19'21'0,"-14"28"-17"16,3-31 39-16,-3-1-39 16,0 11 0-16,-3 14 1 15,-4 4 0-15,-15 13-8 16,8-1 1-16,-7 1 4 16,7 2 1-16,0-2-6 15,7-10 1-15,-1-10-8 16,5-21 1-16,3-16-7 15,3-19 0-15</inkml:trace>
  <inkml:trace contextRef="#ctx0" brushRef="#br3" timeOffset="-183430.51">5242 17121 28 0,'-17'-50'14'0,"13"44"4"0,8 9 16 16,3 0-32-16,3 9 1 15,1 10-1-15,7 3 1 16,-4 7-5-16,3 2 0 15,1 1 0-15,-4-1 0 0,0-2-11 16,-3-13 1-16,-1-13-1 16,-10-6 1-16</inkml:trace>
  <inkml:trace contextRef="#ctx0" brushRef="#br3" timeOffset="-182410.06">3588 17946 13 0,'3'-10'6'0,"8"1"7"15,-4 6 5-15,-7 3-13 16,0 0 1-16,7 0 5 16,-3 3 0-16,-4 3-11 15,0 4 0-15,0-4 9 16,0 0 1-16,0 0-3 16,0-2 0-16,-4 5-2 15,4 0 0-15,-7 4-3 16,-4 0 0-16,-6-1-2 15,-4 7 1-15,-1 0-1 16,-9 0 0-16,2 2-1 16,8 8 1-16,-7 2-1 15,7 7 0-15,0-7-2 0,7 0 1 16,3 1-3-16,7 2 1 16,8-6 0-16,14-2 0 109,3-5 1-93,7-8 0-16,4-7-1 62,0-9 1-46,-4-6-2-1,0-4 0-15,0-2-4 16,-7-1 0-16,8-3 0 0,-8-3 1 0,0 6 3 0,0-2 1 0,0 2 7 0,-3 0 1 0,0 4 4 0,-8-4 1 0,4 3 2 16,0 1 0-16,-3 3-2 0,-8 2 0 0,4-2-4 0,-3-1 1 0,3 4-3 0,-14 3 1 15,-4 0-3-15,-3 3 1 0,-3 3-2 0,-4-3 1 0,-1 6-1 0,-2 7 1 0,10-1-2 0,-4 7 1 0,7 0-2 16,1 0 0-16,-1 3-2 0,1 0 0 0,10 0-1 15,0-3 0-15,0-7 0 16,14-3 1-16,3-5-1 16,4-8 1-16,1-5-8 0,2-7 1 15,-2-15 0-15,-1 6 1 16</inkml:trace>
  <inkml:trace contextRef="#ctx0" brushRef="#br3" timeOffset="-180160.6">4096 17864 42 0,'10'10'21'0,"1"-4"-20"16,-11-6 28-16,7 0-29 16,4-6 1-16,-8 3 0 15,4 3 1-15,-3 3-3 16,3 6 1-16,-7 4 1 16,3 2 0-16,-3 4-1 15,0 0 1-15,0 3-1 0,0-6 0 16,0-1-1-16,0-8 0 15,0-1 1-15,0-12 1 16,7-1 0-16,-7-5 0 16,7-7 0-16,4-6 0 15,-8-3 0-15,5-1 1 16,2 1-1-16,-6 6 0 47,3 3 0-47,3 7 0 15,1 2-1 126,-1 7 1-141,8 3 0 0,-7 3 0 16,-1 4-1 46,1-1 1-62,-1 0-1 0,-3 1 0 63,4-1-1-48,-7 0 1 48,3 0-1-32,0 1 1-31,-4-4 0 0,4 0 0 31,-7 0-1-31,0-3 1 0,4 0-1 0,-4 0 1 0,7 0-1 0,3-3 1 0,-6-3-1 32,3-4 1-32,4 1-1 31,-4-4 1-16,3 1-1-15,1-4 1 0,-8 0 0 32,4 1 1-32,4-1-1 0,-4 7 0 0,4-1 1 15,-1 4 0-15,1 6 0 0,-1 9 0 0,1 1-1 0,0 2 1 0,-1 4 0 0,1 3 0 0,6 6-1 0,-6 0 0 16,7 0-1-16,-8 0 1 0,4-9-8 0,0-4 1 0,1-2-7 0,2-13 0 0</inkml:trace>
  <inkml:trace contextRef="#ctx0" brushRef="#br3" timeOffset="-179966.32">4784 18027 44 0,'-11'57'22'0,"1"-4"-17"0,2-37 36 0,5 12-38 0,-4 0 0 0,3 0 3 0,4-2 0 0,-7-5-8 0,7-5 1 0,-3-6 4 0,3-7 0 0,-4-19-2 0,4-9 1 0,-3-47-2 0,3-3 1 0,0 2-2 0,0 4 1 0,0 0 0 0,0 7 1 0,3 12 0 16,4 3 0-16,11 9 1 15,3 7 0-15,0 12 0 0,7 6 0 16,-6 7 0-16,6 6 0 16,-14 6-2-16,4 10 1 15,-8 6-1-15,-13 6 0 16,-15 13-3-16,-14 3 0 0,4-4-5 16,-4 1 1-16,4-3-12 15,-4-16 0 1</inkml:trace>
  <inkml:trace contextRef="#ctx0" brushRef="#br3" timeOffset="-178942.29">5941 17419 29 0,'7'-3'14'0,"-4"6"4"0,4-6 8 0,-7 3-21 0,0 0 1 0,4 3 2 0,-4 3 0 0,0 7-11 0,-4 6 0 0,-3 6 7 0,4 9 1 0,-8 7-4 0,1 6 0 0,-8 3-1 0,-3 7 1 0,10-1-1 0,-3 4 0 0,0 2-3 15,3-8 1-15,1-4-6 0,-1-9 0 0,1-16-7 313,-4-19 0-251</inkml:trace>
  <inkml:trace contextRef="#ctx0" brushRef="#br3" timeOffset="-178186.27">5510 17974 41 0,'0'13'20'0,"4"-17"-19"0,-1 4 32 0,8 0-31 0,3-6 1 0,7-6 1 0,15-7 1 0,-1-9-6 0,11-4 1 15,-7-12 3-15,10 4 0 0,-10-11-1 0,3 7 0 0,-3 1-1 0,0 2 1 0,-8 9-2 0,-2 1 1 0,-8 15 0 0,0 7 1 0,0 9-2 282,-3 9 0-282,-4 13-1 15,0 13 1-15,-14-1-1 0,4 1 0 0,-4 2-1 0,0-2 1 0,0-7 0 0,0-3 0 0,0-6 0 0,0-6 1 0,7-4-1 0,-7-6 1 0,0-3-1 0,3-6 1 0,4-3 0 0,-7-1 0 0,11 1 0 0,-8-1 0 0,4 4 1 0,0 0 0 0,4 6 0 0,0 3 0 0,-1 6 0 0,1 7 0 0,-1 3-1 0,1 0 1 0,-4-1-1 0,4-2 0 0,-8-7-4 0,8-2 1 16,-1-10-8-16,4-10 0 0,-3-12-4 0,0 3 0 0</inkml:trace>
  <inkml:trace contextRef="#ctx0" brushRef="#br3" timeOffset="-178007.38">6361 17692 41 0,'10'44'20'0,"-6"-19"-23"0,-1-19 36 0,-3 7-32 0,0 2 1 0,0 1 1 0,0 0 1 0,0-1-4 0,-3 1 0 0,3-7 2 0,0 4 1 0,0-10-1 0,0-3 0 0,0-9-1 0,3-4 0 0,4 1-1 0,-3-1 0 0,3 1 0 0,3-1 0 0,-2 0 0 0,-1 4 1 0,7 3 0 0,-4 3 0 0,1 3-1 0,-4 3 1 0,0 3-1 0,0-3 0 0,-3 0 0 0,-1 0 0 0,1 1-1 0,3-1 0 109,-7-3 0-109,0 0 1 0,0 0-1 0,0-3 1 0,3-1 0 0,4-2 0 0,-7 0 0 0,4 0 0 0,-4 6-1 16,7-4 1-16,0-2 0 0,0 0 0 0,0-3 0 0,4 2 0 0,-1-5 0 0,1 2 0 0,-1 4 0 0,1 6 1 0,3 0-1 0,-3 6 1 0,-1 1-1 0,1-4 1 0,-4 3-1 0,3 3 1 0,1 1-1 0,-7-1 0 0,3-3-2 0,3 1 0 0,1-4-6 0,3-6 1 0,11-4-8 0,-11 1 1 0</inkml:trace>
  <inkml:trace contextRef="#ctx0" brushRef="#br3" timeOffset="-177876.45">6929 17839 52 0,'-11'35'26'0,"15"-7"-34"0,-4-25 47 0,0 0-40 0,0-3 0 0,0-6-26 0,-8-10 1 0</inkml:trace>
  <inkml:trace contextRef="#ctx0" brushRef="#br1" timeOffset="-167841.46">26190 16682 30 0,'0'19'15'0,"-3"-7"-3"16,-4-8 15-16,-4-1-24 15,-10 0 0-15,-7 3 2 16,-8 0 1-16,-2-2-7 15,-5 2 0-15,8-3 4 16,-7 0 0-16,3 0-2 16,4-3 1-16,-4-3-1 15,7 0 0-15,4-3-1 0,7-4 1 16,3-2 0 0,7-1 1-16,1-3-1 0,3 1 1 15,10-17-1-15,4 4 0 16,7 3 0-16,11 0 0 15,0 3-2-15,0 3 1 16,-1 4 0-16,4 2 0 16,1 7-1-16,2 3 1 15,1 3-1-15,0 3 1 16,-4 0 0-16,0 6 0 16,1 1-1-16,-5 2 0 15,1 4 0-15,-4 6 0 16,-3 0 0-16,-4 0 0 0,0 3 0 15,-3 3 1-15,-4 3 0 16,0-5 0-16,3-1 0 16,4-3 0-16,4-4 0 15,3 1 1-15,0-3 0 16,4-7 0-16,0 1-1 16,3-4 1-16,0 0-1 15,4-3 0-15,3 1 0 16,4 2 1-16,-4-6-2 15,1-3 1-15,-5-7 0 16,-2-2 1 0,-5-4 0-1,-6-3 0-15,-4-3 0 0,-7 0 0 0,-7 0 0 47,-11 4 0-31,-10-4-1-1,-7 0 1-15,-4 3-2 0,-3 9 0 16,0 4-6-16,0 9 0 0,-4-3-8 0,3 7 0 0</inkml:trace>
  <inkml:trace contextRef="#ctx0" brushRef="#br1" timeOffset="-167107.4">27093 16745 34 0,'-10'9'17'0,"3"-9"-7"0,7 0 20 0,0 0-25 0,0 0 1 0,0 0 3 0,0 0 1 0,7 3-12 0,7 0 1 0,4 4 8 0,6-1 0 0,4 0-3 0,1 1 0 0,2-4-6 0,5 0 1 0,-1 0-9 0,-3-3 1 0,-8-6-10 16,-6 3 1-16</inkml:trace>
  <inkml:trace contextRef="#ctx0" brushRef="#br1" timeOffset="-166406.66">28074 16691 48 0,'-7'22'24'0,"0"4"-22"0,3-20 39 0,-3 0-41 0,-3 3 0 0,-11 1 0 15,-1-1 1-15,-2 1-2 16,-4 2 1-16,10 1 0 16,0-4 0-16,1 1 0 15,3-4 0-15,-1-3 0 16,5 3 0-16,-1-3 0 15,4 4 1-15,4-1-1 0,3 6 1 16,3-2 1-16,4-1 0 16,7 1 1-16,4-1 0 15,3-3-1-15,-3 4 1 16,-4-1-1-16,-4 1 1 16,-6 5-3-16,-8 1 1 250,-10 9-2-250,0 0 0 0,-7 0-2 0,-4 3 1 0,1-6-4 0,-5 0 1 0,5-9-4 15,3-4 1-15,3-6-7 0,7 1 0 0,4-11 0 0,7-2 0 0</inkml:trace>
  <inkml:trace contextRef="#ctx0" brushRef="#br1" timeOffset="-166063.83">28155 16961 38 0,'-7'32'19'0,"0"-4"-30"0,7-22 39 0,0 10-28 0,0-1 0 0,4 7 2 0,3 0 0 0,3-3 0 0,4-3 0 0,4-4 3 0,3-9 1 0,4-9 0 0,-4-10 1 0,0-2-2 0,0-4 0 15,-3-3-4-15,-4 0 0 16,0-1-9-16,0 1 1 0,4-3-9 16,0 6 1 124</inkml:trace>
  <inkml:trace contextRef="#ctx0" brushRef="#br1" timeOffset="-165862.39">28501 17196 43 0,'-7'16'21'0,"3"-22"-21"0,1-1 33 0,3-8-30 15,0-4 0-15,0-3 2 0,-4-6 1 16,4 0-8-16,7 3 1 15,0-1 4-15,0 4 1 16,4 4-2-16,3-4 1 16,0 9-2-16,4 1 1 15,3 2-2-15,4 4 1 16,3 3-2-16,0 0 0 16,0 3-5-16,-3 0 0 15,-4 3-10-15,0-3 0 16</inkml:trace>
  <inkml:trace contextRef="#ctx0" brushRef="#br1" timeOffset="-165462.9">28945 17297 46 0,'-3'19'23'0,"10"-26"-17"16,-7 7 33-16,3-9-37 15,1-7 1-15,3-6 2 16,-3-9 0-16,-4-10-6 16,7-6 0-16,0-6 5 15,0 3 0-15,3-13-1 16,4-3 0-16,1 6-2 15,2 1 1-15,1 2-1 16,3 13 1-16,0 4-4 16,4 18 1-16,0 9-3 0,3 13 0 15,-7 3-5-15,-3 10 1 16,-11 9-11-16,-7 3 1 94</inkml:trace>
  <inkml:trace contextRef="#ctx0" brushRef="#br1" timeOffset="-164863.25">28794 17121 48 0,'14'13'24'0,"21"-10"-21"0,-21 0 36 0,4 0-40 15,0 0 1-15,6-3-1 16,4 0 0-16,8 3-2 15,-5-3 1-15,-2 0-6 16,-5-3 1-16,1-3-1 16,0 0 0-16,-4-1 0 15,0 4 1-15,-3-6 3 16,-1 3 1-16,-3-1 6 16,1 4 1-16,-5 3 2 15,-3 0 0-15,-3 0 0 16,-4 3 0-16,-7 0-1 15,-4 7 1-15,-3-7-3 16,0 6 0-16,0 4-2 0,0 3 1 16,-4-4-1-16,4 4 1 15,0-1-2-15,3-2 0 16,8 0 0-16,3-4 0 16,3-3 0-16,4-3 0 15,4-6 0-15,3 0 0 16,0-3-1-16,0 0 1 15,0 2 0-15,0 1 0 16,1 0 0-16,-1 3 1 16,0 3-1-16,-4 4 0 15,1 2 0-15,0 4 1 0,-1-1-2 203,1 4 1-203,-1-1-7 0,1-2 1 0,3-7-7 0,0-6 0 0</inkml:trace>
  <inkml:trace contextRef="#ctx0" brushRef="#br1" timeOffset="-164330.78">29676 17159 30 0,'7'6'15'0,"-4"-12"-9"0,-3 9 18 0,-7-6-24 0,-3 6 1 0,-4 3 2 0,-8 4 0 0,1-1-3 16,0 3 1-16,3 4 2 15,4 3 0-15,0 3 0 0,0 6 1 16,3-3-1-16,4-3 0 16,4-3-1-16,3 0 1 15,-4 0-2-15,4-1 1 16,11-2-2-16,3-3 1 15,7-4-1-15,7-6 0 16,4-3 0-16,3 0 1 391,8-6 1-391,3 0 0 0,3 6-1 0,-3-7 1 0,-4-2 0 15,-6 0 0-15,-5-7-2 0,-3 0 1 0,-10-3-2 0,-4 1 1 0,-3-1-1 0,-8 0 0 0,-3 6 0 0,-7 1 0 0,-3 12-1 0,-8 9 1 0,-7 7-1 0,1 6 0 0,3-3 0 0,3 0 1 0,4 2 0 0,3 1 0 0,8 4 1 0,6-5 0 0,4 5 1 0,7-4 0 0,8-4-1 0,6-5 0 0,3-1-3 0,5-8 1 0,-4-4-12 0,3-10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1T18:57:18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2048,'0'0'36,"0"0"0,1 0 0,-1 0-1,0 0 1,0 0 0,0 0 0,0 0 0,0 0 0,1 0-1,-1 0 1,0 0 0,0 0 0,0 0 0,0 0 0,0 0 0,0 0-1,1 0 1,-1 0 0,0-1 0,0 1 0,0 0 0,0 0 0,0 0-1,0 0 1,0 0 0,0 0 0,0-1 0,0 1 0,0 0 0,0 0-1,1 0 1,-1 0 0,0 0 0,0 0 0,0-1 0,0 1 0,0 0-1,0 0 1,0 0 0,0 0 0,0 0 0,-1-1 0,1 1 0,0 0-1,0 0 1,0 0 0,0 0 0,0 0 0,0 0 0,0-1 0,0 1-1,0 0 1,0 0 0,0 0 0,0 0 0,-1 0 0,1 0-1,0 0 1,0 0 0,0-1 0,0 1 0,0 0 0,0 0 0,0 0-1,-1 0-35,14 3 465,-11-1-471,1 0 0,-1 1 0,1-1 0,-1 0 0,0 1 0,0-1 0,0 1 0,0 0 1,0-1-1,-1 1 0,1 0 0,0 3 6,12 41-45,-8-25 75,15 61 194,-3 2 0,-4 0 0,-4 0 0,0 80-224,-16 186 789,-27 120-789,17-210-2069,11-186 1280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2D area as summing 1D line segments, can change orientatoin / shape (circle, square, triangle)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32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Sum 2D area to get volume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97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Y=f(x) for x in [a,b], rotated about the x-axis</a:t>
            </a:r>
          </a:p>
          <a:p>
            <a:r>
              <a:rPr lang="en-US">
                <a:cs typeface="Calibri"/>
              </a:rPr>
              <a:t>Add up circumferences of circles traced along arc length.</a:t>
            </a:r>
          </a:p>
          <a:p>
            <a:r>
              <a:rPr lang="en-US">
                <a:cs typeface="Calibri"/>
              </a:rPr>
              <a:t>Arrive at formula: SA = \int_a^b 2pi r L dx = \int_a^b 2 pi f(x) \sqrt{1+f'(x)^2} dx</a:t>
            </a:r>
          </a:p>
          <a:p>
            <a:r>
              <a:rPr lang="en-US">
                <a:cs typeface="Calibri"/>
              </a:rPr>
              <a:t>Similar for y-axis</a:t>
            </a:r>
          </a:p>
          <a:p>
            <a:r>
              <a:rPr lang="en-US">
                <a:cs typeface="Calibri"/>
              </a:rPr>
              <a:t>Proof via Riemann sum in text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55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Y=x^2 from (1,1) to (2,4) rotated about the y-axis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23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Rotate y=1/x, x&gt;=1 about x-axis</a:t>
            </a:r>
            <a:endParaRPr lang="en-US"/>
          </a:p>
          <a:p>
            <a:r>
              <a:rPr lang="en-US">
                <a:cs typeface="Calibri" panose="020F0502020204030204"/>
              </a:rPr>
              <a:t>Compare volume (equals pi) to surface area (diverges by comparison test). </a:t>
            </a:r>
          </a:p>
          <a:p>
            <a:endParaRPr lang="en-US"/>
          </a:p>
          <a:p>
            <a:r>
              <a:rPr lang="en-US"/>
              <a:t>https://www.jstor.org/stable/pdf/10.4169/math.mag.86.4.239.pdf?casa_token= JVd8NiDg6ugAAAAA:wbjOXan7IUUVJVNXJxg-PVfgG4q0xQgwtMfEkD3QLTe5D9T4mdJqtKQLe8OEsOkvjEmWR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5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.png"/><Relationship Id="rId21" Type="http://schemas.openxmlformats.org/officeDocument/2006/relationships/customXml" Target="../ink/ink16.xml"/><Relationship Id="rId42" Type="http://schemas.openxmlformats.org/officeDocument/2006/relationships/image" Target="../media/image26.png"/><Relationship Id="rId47" Type="http://schemas.openxmlformats.org/officeDocument/2006/relationships/customXml" Target="../ink/ink29.xml"/><Relationship Id="rId63" Type="http://schemas.openxmlformats.org/officeDocument/2006/relationships/customXml" Target="../ink/ink37.xml"/><Relationship Id="rId68" Type="http://schemas.openxmlformats.org/officeDocument/2006/relationships/image" Target="../media/image39.png"/><Relationship Id="rId84" Type="http://schemas.openxmlformats.org/officeDocument/2006/relationships/image" Target="../media/image47.png"/><Relationship Id="rId16" Type="http://schemas.openxmlformats.org/officeDocument/2006/relationships/image" Target="../media/image13.png"/><Relationship Id="rId11" Type="http://schemas.openxmlformats.org/officeDocument/2006/relationships/customXml" Target="../ink/ink11.xml"/><Relationship Id="rId32" Type="http://schemas.openxmlformats.org/officeDocument/2006/relationships/image" Target="../media/image21.png"/><Relationship Id="rId37" Type="http://schemas.openxmlformats.org/officeDocument/2006/relationships/customXml" Target="../ink/ink24.xml"/><Relationship Id="rId53" Type="http://schemas.openxmlformats.org/officeDocument/2006/relationships/customXml" Target="../ink/ink32.xml"/><Relationship Id="rId58" Type="http://schemas.openxmlformats.org/officeDocument/2006/relationships/image" Target="../media/image34.png"/><Relationship Id="rId74" Type="http://schemas.openxmlformats.org/officeDocument/2006/relationships/image" Target="../media/image42.png"/><Relationship Id="rId79" Type="http://schemas.openxmlformats.org/officeDocument/2006/relationships/customXml" Target="../ink/ink45.xml"/><Relationship Id="rId5" Type="http://schemas.openxmlformats.org/officeDocument/2006/relationships/customXml" Target="../ink/ink8.xml"/><Relationship Id="rId61" Type="http://schemas.openxmlformats.org/officeDocument/2006/relationships/customXml" Target="../ink/ink36.xml"/><Relationship Id="rId82" Type="http://schemas.openxmlformats.org/officeDocument/2006/relationships/image" Target="../media/image46.png"/><Relationship Id="rId19" Type="http://schemas.openxmlformats.org/officeDocument/2006/relationships/customXml" Target="../ink/ink15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19.xml"/><Relationship Id="rId30" Type="http://schemas.openxmlformats.org/officeDocument/2006/relationships/image" Target="../media/image20.png"/><Relationship Id="rId35" Type="http://schemas.openxmlformats.org/officeDocument/2006/relationships/customXml" Target="../ink/ink23.xml"/><Relationship Id="rId43" Type="http://schemas.openxmlformats.org/officeDocument/2006/relationships/customXml" Target="../ink/ink27.xml"/><Relationship Id="rId48" Type="http://schemas.openxmlformats.org/officeDocument/2006/relationships/image" Target="../media/image29.png"/><Relationship Id="rId56" Type="http://schemas.openxmlformats.org/officeDocument/2006/relationships/image" Target="../media/image33.png"/><Relationship Id="rId64" Type="http://schemas.openxmlformats.org/officeDocument/2006/relationships/image" Target="../media/image37.png"/><Relationship Id="rId69" Type="http://schemas.openxmlformats.org/officeDocument/2006/relationships/customXml" Target="../ink/ink40.xml"/><Relationship Id="rId77" Type="http://schemas.openxmlformats.org/officeDocument/2006/relationships/customXml" Target="../ink/ink44.xml"/><Relationship Id="rId8" Type="http://schemas.openxmlformats.org/officeDocument/2006/relationships/image" Target="../media/image9.png"/><Relationship Id="rId51" Type="http://schemas.openxmlformats.org/officeDocument/2006/relationships/customXml" Target="../ink/ink31.xml"/><Relationship Id="rId72" Type="http://schemas.openxmlformats.org/officeDocument/2006/relationships/image" Target="../media/image41.png"/><Relationship Id="rId80" Type="http://schemas.openxmlformats.org/officeDocument/2006/relationships/image" Target="../media/image45.png"/><Relationship Id="rId3" Type="http://schemas.openxmlformats.org/officeDocument/2006/relationships/customXml" Target="../ink/ink7.xml"/><Relationship Id="rId12" Type="http://schemas.openxmlformats.org/officeDocument/2006/relationships/image" Target="../media/image11.png"/><Relationship Id="rId17" Type="http://schemas.openxmlformats.org/officeDocument/2006/relationships/customXml" Target="../ink/ink14.xml"/><Relationship Id="rId25" Type="http://schemas.openxmlformats.org/officeDocument/2006/relationships/customXml" Target="../ink/ink18.xml"/><Relationship Id="rId33" Type="http://schemas.openxmlformats.org/officeDocument/2006/relationships/customXml" Target="../ink/ink22.xml"/><Relationship Id="rId38" Type="http://schemas.openxmlformats.org/officeDocument/2006/relationships/image" Target="../media/image24.png"/><Relationship Id="rId46" Type="http://schemas.openxmlformats.org/officeDocument/2006/relationships/image" Target="../media/image28.png"/><Relationship Id="rId59" Type="http://schemas.openxmlformats.org/officeDocument/2006/relationships/customXml" Target="../ink/ink35.xml"/><Relationship Id="rId67" Type="http://schemas.openxmlformats.org/officeDocument/2006/relationships/customXml" Target="../ink/ink39.xml"/><Relationship Id="rId20" Type="http://schemas.openxmlformats.org/officeDocument/2006/relationships/image" Target="../media/image15.png"/><Relationship Id="rId41" Type="http://schemas.openxmlformats.org/officeDocument/2006/relationships/customXml" Target="../ink/ink26.xml"/><Relationship Id="rId54" Type="http://schemas.openxmlformats.org/officeDocument/2006/relationships/image" Target="../media/image32.png"/><Relationship Id="rId62" Type="http://schemas.openxmlformats.org/officeDocument/2006/relationships/image" Target="../media/image36.png"/><Relationship Id="rId70" Type="http://schemas.openxmlformats.org/officeDocument/2006/relationships/image" Target="../media/image40.png"/><Relationship Id="rId75" Type="http://schemas.openxmlformats.org/officeDocument/2006/relationships/customXml" Target="../ink/ink43.xml"/><Relationship Id="rId83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5" Type="http://schemas.openxmlformats.org/officeDocument/2006/relationships/customXml" Target="../ink/ink13.xml"/><Relationship Id="rId23" Type="http://schemas.openxmlformats.org/officeDocument/2006/relationships/customXml" Target="../ink/ink17.xml"/><Relationship Id="rId28" Type="http://schemas.openxmlformats.org/officeDocument/2006/relationships/image" Target="../media/image19.png"/><Relationship Id="rId36" Type="http://schemas.openxmlformats.org/officeDocument/2006/relationships/image" Target="../media/image23.png"/><Relationship Id="rId49" Type="http://schemas.openxmlformats.org/officeDocument/2006/relationships/customXml" Target="../ink/ink30.xml"/><Relationship Id="rId57" Type="http://schemas.openxmlformats.org/officeDocument/2006/relationships/customXml" Target="../ink/ink34.xml"/><Relationship Id="rId10" Type="http://schemas.openxmlformats.org/officeDocument/2006/relationships/image" Target="../media/image10.png"/><Relationship Id="rId31" Type="http://schemas.openxmlformats.org/officeDocument/2006/relationships/customXml" Target="../ink/ink21.xml"/><Relationship Id="rId44" Type="http://schemas.openxmlformats.org/officeDocument/2006/relationships/image" Target="../media/image27.png"/><Relationship Id="rId52" Type="http://schemas.openxmlformats.org/officeDocument/2006/relationships/image" Target="../media/image31.png"/><Relationship Id="rId60" Type="http://schemas.openxmlformats.org/officeDocument/2006/relationships/image" Target="../media/image35.png"/><Relationship Id="rId65" Type="http://schemas.openxmlformats.org/officeDocument/2006/relationships/customXml" Target="../ink/ink38.xml"/><Relationship Id="rId73" Type="http://schemas.openxmlformats.org/officeDocument/2006/relationships/customXml" Target="../ink/ink42.xml"/><Relationship Id="rId78" Type="http://schemas.openxmlformats.org/officeDocument/2006/relationships/image" Target="../media/image44.png"/><Relationship Id="rId81" Type="http://schemas.openxmlformats.org/officeDocument/2006/relationships/customXml" Target="../ink/ink46.xml"/><Relationship Id="rId4" Type="http://schemas.openxmlformats.org/officeDocument/2006/relationships/image" Target="../media/image7.png"/><Relationship Id="rId9" Type="http://schemas.openxmlformats.org/officeDocument/2006/relationships/customXml" Target="../ink/ink10.xml"/><Relationship Id="rId13" Type="http://schemas.openxmlformats.org/officeDocument/2006/relationships/customXml" Target="../ink/ink12.xml"/><Relationship Id="rId18" Type="http://schemas.openxmlformats.org/officeDocument/2006/relationships/image" Target="../media/image14.png"/><Relationship Id="rId39" Type="http://schemas.openxmlformats.org/officeDocument/2006/relationships/customXml" Target="../ink/ink25.xml"/><Relationship Id="rId34" Type="http://schemas.openxmlformats.org/officeDocument/2006/relationships/image" Target="../media/image22.png"/><Relationship Id="rId50" Type="http://schemas.openxmlformats.org/officeDocument/2006/relationships/image" Target="../media/image30.png"/><Relationship Id="rId55" Type="http://schemas.openxmlformats.org/officeDocument/2006/relationships/customXml" Target="../ink/ink33.xml"/><Relationship Id="rId76" Type="http://schemas.openxmlformats.org/officeDocument/2006/relationships/image" Target="../media/image43.png"/><Relationship Id="rId7" Type="http://schemas.openxmlformats.org/officeDocument/2006/relationships/customXml" Target="../ink/ink9.xml"/><Relationship Id="rId71" Type="http://schemas.openxmlformats.org/officeDocument/2006/relationships/customXml" Target="../ink/ink41.xml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20.xml"/><Relationship Id="rId24" Type="http://schemas.openxmlformats.org/officeDocument/2006/relationships/image" Target="../media/image17.png"/><Relationship Id="rId40" Type="http://schemas.openxmlformats.org/officeDocument/2006/relationships/image" Target="../media/image25.png"/><Relationship Id="rId45" Type="http://schemas.openxmlformats.org/officeDocument/2006/relationships/customXml" Target="../ink/ink28.xml"/><Relationship Id="rId66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customXml" Target="../ink/ink4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Section 8.2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Area of Surface of Revolution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Lecture 1</a:t>
            </a:r>
          </a:p>
          <a:p>
            <a:r>
              <a:rPr lang="en-US">
                <a:ea typeface="+mn-lt"/>
                <a:cs typeface="+mn-lt"/>
              </a:rPr>
              <a:t>Formula Derived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19AED2-8644-4BA1-9EFD-A591ECF3FD69}"/>
                  </a:ext>
                </a:extLst>
              </p14:cNvPr>
              <p14:cNvContentPartPr/>
              <p14:nvPr/>
            </p14:nvContentPartPr>
            <p14:xfrm>
              <a:off x="4509720" y="4184640"/>
              <a:ext cx="479160" cy="264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19AED2-8644-4BA1-9EFD-A591ECF3FD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0360" y="4175280"/>
                <a:ext cx="497880" cy="28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Section 8.2 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>
                <a:ea typeface="+mn-lt"/>
                <a:cs typeface="+mn-lt"/>
              </a:rPr>
              <a:t>Try on-own activities first,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F467A5-3D8D-4224-8B37-B3C5058CE989}"/>
                  </a:ext>
                </a:extLst>
              </p14:cNvPr>
              <p14:cNvContentPartPr/>
              <p14:nvPr/>
            </p14:nvContentPartPr>
            <p14:xfrm>
              <a:off x="844560" y="1599480"/>
              <a:ext cx="484200" cy="1621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F467A5-3D8D-4224-8B37-B3C5058CE9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5200" y="1590120"/>
                <a:ext cx="502920" cy="164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584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498EC-05B9-4D4B-98A2-A0109E43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Intuition of the Definite Integral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2F215-A66E-4BFD-A46E-97D1F1297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7662C3-19A1-4CC7-9A41-8DAE5B537393}"/>
                  </a:ext>
                </a:extLst>
              </p14:cNvPr>
              <p14:cNvContentPartPr/>
              <p14:nvPr/>
            </p14:nvContentPartPr>
            <p14:xfrm>
              <a:off x="538560" y="116280"/>
              <a:ext cx="11307240" cy="599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7662C3-19A1-4CC7-9A41-8DAE5B5373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200" y="106920"/>
                <a:ext cx="11325960" cy="601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469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969BB-1077-4475-A99E-7CCDC67B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Volumes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8D2C1-2A8D-49C0-A15A-0F98D689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BF945B-E979-4388-813F-5ABA4BD9F93B}"/>
                  </a:ext>
                </a:extLst>
              </p14:cNvPr>
              <p14:cNvContentPartPr/>
              <p14:nvPr/>
            </p14:nvContentPartPr>
            <p14:xfrm>
              <a:off x="654120" y="576720"/>
              <a:ext cx="11119320" cy="5838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BF945B-E979-4388-813F-5ABA4BD9F9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4760" y="567360"/>
                <a:ext cx="11138040" cy="585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360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3942B-AD06-4B07-9E79-0422402C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Surfaces of Revolution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4AD3A-7DDB-4654-A845-C920B7C02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1F7FAE-160C-4043-B1D3-D24A1B9BA696}"/>
                  </a:ext>
                </a:extLst>
              </p14:cNvPr>
              <p14:cNvContentPartPr/>
              <p14:nvPr/>
            </p14:nvContentPartPr>
            <p14:xfrm>
              <a:off x="570240" y="110520"/>
              <a:ext cx="11486160" cy="638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1F7FAE-160C-4043-B1D3-D24A1B9BA6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0880" y="101160"/>
                <a:ext cx="11504880" cy="640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290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C860-7FDE-4A9A-B460-C0532FB1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5F5F1-F343-4B89-A24B-A419F8429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C03AB6-DDC7-49EE-88A8-3410185D84E9}"/>
                  </a:ext>
                </a:extLst>
              </p14:cNvPr>
              <p14:cNvContentPartPr/>
              <p14:nvPr/>
            </p14:nvContentPartPr>
            <p14:xfrm>
              <a:off x="83880" y="798120"/>
              <a:ext cx="11950920" cy="577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C03AB6-DDC7-49EE-88A8-3410185D84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20" y="788760"/>
                <a:ext cx="11969640" cy="578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484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3BBC-7E55-4E7F-8F05-0A52A4E71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Gabriel's Horn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1FD0F-30F9-47C0-BA98-4337BE42D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E3D5BD-7B72-4425-B3E5-FD0856DA04F3}"/>
                  </a:ext>
                </a:extLst>
              </p14:cNvPr>
              <p14:cNvContentPartPr/>
              <p14:nvPr/>
            </p14:nvContentPartPr>
            <p14:xfrm>
              <a:off x="531000" y="581400"/>
              <a:ext cx="11610720" cy="523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E3D5BD-7B72-4425-B3E5-FD0856DA04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640" y="572040"/>
                <a:ext cx="11629440" cy="524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03709C-3F1A-4378-9B1A-CB7F8FECCCA5}"/>
                  </a:ext>
                </a:extLst>
              </p14:cNvPr>
              <p14:cNvContentPartPr/>
              <p14:nvPr/>
            </p14:nvContentPartPr>
            <p14:xfrm>
              <a:off x="735480" y="443520"/>
              <a:ext cx="11244960" cy="6257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03709C-3F1A-4378-9B1A-CB7F8FECCCA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6120" y="434160"/>
                <a:ext cx="11263680" cy="627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AA8A5387-D8FB-4E14-9BF5-2B55A7D48C38}"/>
              </a:ext>
            </a:extLst>
          </p:cNvPr>
          <p:cNvGrpSpPr/>
          <p:nvPr/>
        </p:nvGrpSpPr>
        <p:grpSpPr>
          <a:xfrm>
            <a:off x="738044" y="468251"/>
            <a:ext cx="5908680" cy="871560"/>
            <a:chOff x="738044" y="468251"/>
            <a:chExt cx="5908680" cy="87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9E60BBD-815A-47FF-82C7-9D74D63BB40A}"/>
                    </a:ext>
                  </a:extLst>
                </p14:cNvPr>
                <p14:cNvContentPartPr/>
                <p14:nvPr/>
              </p14:nvContentPartPr>
              <p14:xfrm>
                <a:off x="738044" y="702611"/>
                <a:ext cx="48600" cy="637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9E60BBD-815A-47FF-82C7-9D74D63BB40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9044" y="693611"/>
                  <a:ext cx="66240" cy="65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CD440B6-6E17-4123-A517-6A2DE75866D9}"/>
                    </a:ext>
                  </a:extLst>
                </p14:cNvPr>
                <p14:cNvContentPartPr/>
                <p14:nvPr/>
              </p14:nvContentPartPr>
              <p14:xfrm>
                <a:off x="775484" y="468251"/>
                <a:ext cx="2250360" cy="869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CD440B6-6E17-4123-A517-6A2DE75866D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66484" y="459251"/>
                  <a:ext cx="2268000" cy="88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931C647-4366-47B4-975E-C459E3BB2B88}"/>
                    </a:ext>
                  </a:extLst>
                </p14:cNvPr>
                <p14:cNvContentPartPr/>
                <p14:nvPr/>
              </p14:nvContentPartPr>
              <p14:xfrm>
                <a:off x="4673564" y="1187891"/>
                <a:ext cx="1973160" cy="99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931C647-4366-47B4-975E-C459E3BB2B8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664564" y="1178924"/>
                  <a:ext cx="1990800" cy="11657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D8AAFD0-43C6-4DB9-9C60-73D5F14C58B1}"/>
              </a:ext>
            </a:extLst>
          </p:cNvPr>
          <p:cNvGrpSpPr/>
          <p:nvPr/>
        </p:nvGrpSpPr>
        <p:grpSpPr>
          <a:xfrm>
            <a:off x="4945724" y="382571"/>
            <a:ext cx="945360" cy="355320"/>
            <a:chOff x="4945724" y="382571"/>
            <a:chExt cx="945360" cy="35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3B25D2E-C150-40D4-8497-8A01719242F4}"/>
                    </a:ext>
                  </a:extLst>
                </p14:cNvPr>
                <p14:cNvContentPartPr/>
                <p14:nvPr/>
              </p14:nvContentPartPr>
              <p14:xfrm>
                <a:off x="4972724" y="387251"/>
                <a:ext cx="14040" cy="231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3B25D2E-C150-40D4-8497-8A01719242F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63487" y="378251"/>
                  <a:ext cx="32144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32E36FF-67E9-4352-B7AD-851C226C3AF6}"/>
                    </a:ext>
                  </a:extLst>
                </p14:cNvPr>
                <p14:cNvContentPartPr/>
                <p14:nvPr/>
              </p14:nvContentPartPr>
              <p14:xfrm>
                <a:off x="4945724" y="382571"/>
                <a:ext cx="153720" cy="233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32E36FF-67E9-4352-B7AD-851C226C3AF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936724" y="373571"/>
                  <a:ext cx="1713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301B28B-8EE9-4E51-9F32-0B38C88B0D0B}"/>
                    </a:ext>
                  </a:extLst>
                </p14:cNvPr>
                <p14:cNvContentPartPr/>
                <p14:nvPr/>
              </p14:nvContentPartPr>
              <p14:xfrm>
                <a:off x="5119244" y="565811"/>
                <a:ext cx="65160" cy="75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301B28B-8EE9-4E51-9F32-0B38C88B0D0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110244" y="556811"/>
                  <a:ext cx="828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7C28956-B129-4CE0-BA82-1F5DC147AD81}"/>
                    </a:ext>
                  </a:extLst>
                </p14:cNvPr>
                <p14:cNvContentPartPr/>
                <p14:nvPr/>
              </p14:nvContentPartPr>
              <p14:xfrm>
                <a:off x="5120684" y="544931"/>
                <a:ext cx="72360" cy="38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7C28956-B129-4CE0-BA82-1F5DC147AD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111684" y="535931"/>
                  <a:ext cx="900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5E9B3DC-878F-4C89-B473-5B52D3D776BA}"/>
                    </a:ext>
                  </a:extLst>
                </p14:cNvPr>
                <p14:cNvContentPartPr/>
                <p14:nvPr/>
              </p14:nvContentPartPr>
              <p14:xfrm>
                <a:off x="5209604" y="528731"/>
                <a:ext cx="71640" cy="90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5E9B3DC-878F-4C89-B473-5B52D3D776B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200604" y="519731"/>
                  <a:ext cx="892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72229EF-D8C6-44FD-8647-4DDE288F99F5}"/>
                    </a:ext>
                  </a:extLst>
                </p14:cNvPr>
                <p14:cNvContentPartPr/>
                <p14:nvPr/>
              </p14:nvContentPartPr>
              <p14:xfrm>
                <a:off x="5309684" y="568691"/>
                <a:ext cx="135360" cy="70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72229EF-D8C6-44FD-8647-4DDE288F99F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300660" y="559645"/>
                  <a:ext cx="153047" cy="882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E9290BF-8F76-4CB9-867E-9E135EE30EEF}"/>
                    </a:ext>
                  </a:extLst>
                </p14:cNvPr>
                <p14:cNvContentPartPr/>
                <p14:nvPr/>
              </p14:nvContentPartPr>
              <p14:xfrm>
                <a:off x="5475284" y="394451"/>
                <a:ext cx="97560" cy="232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E9290BF-8F76-4CB9-867E-9E135EE30EE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466284" y="385437"/>
                  <a:ext cx="115200" cy="2505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DD86DDB-F614-465F-921B-5CD89F1D1DB2}"/>
                    </a:ext>
                  </a:extLst>
                </p14:cNvPr>
                <p14:cNvContentPartPr/>
                <p14:nvPr/>
              </p14:nvContentPartPr>
              <p14:xfrm>
                <a:off x="5628284" y="567611"/>
                <a:ext cx="59760" cy="69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DD86DDB-F614-465F-921B-5CD89F1D1DB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619284" y="558611"/>
                  <a:ext cx="774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F5C41F4-CAA3-4F3B-9685-5600CBE3CF72}"/>
                    </a:ext>
                  </a:extLst>
                </p14:cNvPr>
                <p14:cNvContentPartPr/>
                <p14:nvPr/>
              </p14:nvContentPartPr>
              <p14:xfrm>
                <a:off x="5784524" y="477251"/>
                <a:ext cx="106560" cy="260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F5C41F4-CAA3-4F3B-9685-5600CBE3CF7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775524" y="468251"/>
                  <a:ext cx="1242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1B33E0A-94F5-43B2-8B5C-FDC3001490C5}"/>
                    </a:ext>
                  </a:extLst>
                </p14:cNvPr>
                <p14:cNvContentPartPr/>
                <p14:nvPr/>
              </p14:nvContentPartPr>
              <p14:xfrm>
                <a:off x="5690924" y="496691"/>
                <a:ext cx="96840" cy="145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1B33E0A-94F5-43B2-8B5C-FDC3001490C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681957" y="487691"/>
                  <a:ext cx="114415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D95B611-D048-412F-A33E-24A3516597FA}"/>
              </a:ext>
            </a:extLst>
          </p:cNvPr>
          <p:cNvGrpSpPr/>
          <p:nvPr/>
        </p:nvGrpSpPr>
        <p:grpSpPr>
          <a:xfrm>
            <a:off x="6086564" y="290051"/>
            <a:ext cx="801720" cy="397800"/>
            <a:chOff x="6086564" y="290051"/>
            <a:chExt cx="801720" cy="39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AB49E8F-A898-4E11-99CC-3EB7A1B6B755}"/>
                    </a:ext>
                  </a:extLst>
                </p14:cNvPr>
                <p14:cNvContentPartPr/>
                <p14:nvPr/>
              </p14:nvContentPartPr>
              <p14:xfrm>
                <a:off x="6091244" y="397331"/>
                <a:ext cx="31680" cy="176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AB49E8F-A898-4E11-99CC-3EB7A1B6B75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082244" y="388331"/>
                  <a:ext cx="493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C62BA5B-21CF-4306-9F2E-0232D5A5A447}"/>
                    </a:ext>
                  </a:extLst>
                </p14:cNvPr>
                <p14:cNvContentPartPr/>
                <p14:nvPr/>
              </p14:nvContentPartPr>
              <p14:xfrm>
                <a:off x="6086564" y="499571"/>
                <a:ext cx="90360" cy="137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C62BA5B-21CF-4306-9F2E-0232D5A5A44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077564" y="490571"/>
                  <a:ext cx="1080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EB2450C-3A40-4491-8DFA-ABCF6568D79B}"/>
                    </a:ext>
                  </a:extLst>
                </p14:cNvPr>
                <p14:cNvContentPartPr/>
                <p14:nvPr/>
              </p14:nvContentPartPr>
              <p14:xfrm>
                <a:off x="6219044" y="580211"/>
                <a:ext cx="156600" cy="107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EB2450C-3A40-4491-8DFA-ABCF6568D79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210044" y="571211"/>
                  <a:ext cx="1742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6D73FF7-1BA6-49A1-9C4C-8156327FFAAC}"/>
                    </a:ext>
                  </a:extLst>
                </p14:cNvPr>
                <p14:cNvContentPartPr/>
                <p14:nvPr/>
              </p14:nvContentPartPr>
              <p14:xfrm>
                <a:off x="6270524" y="290051"/>
                <a:ext cx="127080" cy="317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6D73FF7-1BA6-49A1-9C4C-8156327FFAA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261524" y="281051"/>
                  <a:ext cx="1447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5FE391-B18B-4034-87BA-4F15332006E1}"/>
                    </a:ext>
                  </a:extLst>
                </p14:cNvPr>
                <p14:cNvContentPartPr/>
                <p14:nvPr/>
              </p14:nvContentPartPr>
              <p14:xfrm>
                <a:off x="6411284" y="563291"/>
                <a:ext cx="109440" cy="73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5FE391-B18B-4034-87BA-4F15332006E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402284" y="554247"/>
                  <a:ext cx="127080" cy="915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FA8C930-7990-40A3-A357-BFC94283D07B}"/>
                    </a:ext>
                  </a:extLst>
                </p14:cNvPr>
                <p14:cNvContentPartPr/>
                <p14:nvPr/>
              </p14:nvContentPartPr>
              <p14:xfrm>
                <a:off x="6544844" y="548171"/>
                <a:ext cx="59760" cy="87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FA8C930-7990-40A3-A357-BFC94283D07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535844" y="539134"/>
                  <a:ext cx="77400" cy="1048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2D5EBA1-68B4-4EC1-AFD9-7E057CAE71F6}"/>
                    </a:ext>
                  </a:extLst>
                </p14:cNvPr>
                <p14:cNvContentPartPr/>
                <p14:nvPr/>
              </p14:nvContentPartPr>
              <p14:xfrm>
                <a:off x="6632324" y="535931"/>
                <a:ext cx="114120" cy="126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2D5EBA1-68B4-4EC1-AFD9-7E057CAE71F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623324" y="526957"/>
                  <a:ext cx="131760" cy="1435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444D2D8-BF8E-42C6-ADD1-53E40A819B96}"/>
                    </a:ext>
                  </a:extLst>
                </p14:cNvPr>
                <p14:cNvContentPartPr/>
                <p14:nvPr/>
              </p14:nvContentPartPr>
              <p14:xfrm>
                <a:off x="6755084" y="532691"/>
                <a:ext cx="133200" cy="104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444D2D8-BF8E-42C6-ADD1-53E40A819B9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46084" y="523691"/>
                  <a:ext cx="15084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04C90CB-6192-4661-9A76-D306AED35476}"/>
              </a:ext>
            </a:extLst>
          </p:cNvPr>
          <p:cNvGrpSpPr/>
          <p:nvPr/>
        </p:nvGrpSpPr>
        <p:grpSpPr>
          <a:xfrm>
            <a:off x="7141724" y="294011"/>
            <a:ext cx="2132640" cy="467640"/>
            <a:chOff x="7141724" y="294011"/>
            <a:chExt cx="2132640" cy="46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7C17585-4A01-4FF0-91F6-D45967F15E4B}"/>
                    </a:ext>
                  </a:extLst>
                </p14:cNvPr>
                <p14:cNvContentPartPr/>
                <p14:nvPr/>
              </p14:nvContentPartPr>
              <p14:xfrm>
                <a:off x="7193564" y="645371"/>
                <a:ext cx="1440" cy="64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7C17585-4A01-4FF0-91F6-D45967F15E4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186364" y="636371"/>
                  <a:ext cx="15552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49251D3-9F25-4F55-A164-78A6A749FCA1}"/>
                    </a:ext>
                  </a:extLst>
                </p14:cNvPr>
                <p14:cNvContentPartPr/>
                <p14:nvPr/>
              </p14:nvContentPartPr>
              <p14:xfrm>
                <a:off x="7141724" y="559331"/>
                <a:ext cx="69120" cy="30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49251D3-9F25-4F55-A164-78A6A749FCA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132771" y="550331"/>
                  <a:ext cx="86669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F3FEC82-06F4-457D-AA64-5466C9C5B8DD}"/>
                    </a:ext>
                  </a:extLst>
                </p14:cNvPr>
                <p14:cNvContentPartPr/>
                <p14:nvPr/>
              </p14:nvContentPartPr>
              <p14:xfrm>
                <a:off x="7266644" y="642851"/>
                <a:ext cx="111960" cy="56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F3FEC82-06F4-457D-AA64-5466C9C5B8D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257673" y="633851"/>
                  <a:ext cx="129543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32B4A62-FDD2-423A-913A-68A8E9E7ABCD}"/>
                    </a:ext>
                  </a:extLst>
                </p14:cNvPr>
                <p14:cNvContentPartPr/>
                <p14:nvPr/>
              </p14:nvContentPartPr>
              <p14:xfrm>
                <a:off x="7355564" y="414251"/>
                <a:ext cx="117000" cy="333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32B4A62-FDD2-423A-913A-68A8E9E7ABC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46564" y="405251"/>
                  <a:ext cx="1346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4F252F2-B2EF-466F-B842-AF4FE7B90022}"/>
                    </a:ext>
                  </a:extLst>
                </p14:cNvPr>
                <p14:cNvContentPartPr/>
                <p14:nvPr/>
              </p14:nvContentPartPr>
              <p14:xfrm>
                <a:off x="7503524" y="581651"/>
                <a:ext cx="43920" cy="127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4F252F2-B2EF-466F-B842-AF4FE7B9002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494524" y="572651"/>
                  <a:ext cx="615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0605FAE-0948-4E3F-97D9-E5EFA14D9162}"/>
                    </a:ext>
                  </a:extLst>
                </p14:cNvPr>
                <p14:cNvContentPartPr/>
                <p14:nvPr/>
              </p14:nvContentPartPr>
              <p14:xfrm>
                <a:off x="7615844" y="640331"/>
                <a:ext cx="76320" cy="56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0605FAE-0948-4E3F-97D9-E5EFA14D916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606844" y="631331"/>
                  <a:ext cx="939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CB4CBC9-A4B1-407B-BA97-EAC10699C7BD}"/>
                    </a:ext>
                  </a:extLst>
                </p14:cNvPr>
                <p14:cNvContentPartPr/>
                <p14:nvPr/>
              </p14:nvContentPartPr>
              <p14:xfrm>
                <a:off x="7762004" y="649331"/>
                <a:ext cx="30240" cy="87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CB4CBC9-A4B1-407B-BA97-EAC10699C7B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753110" y="640331"/>
                  <a:ext cx="47672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A8A46D8-A833-4730-9DC1-F5002F2CC41C}"/>
                    </a:ext>
                  </a:extLst>
                </p14:cNvPr>
                <p14:cNvContentPartPr/>
                <p14:nvPr/>
              </p14:nvContentPartPr>
              <p14:xfrm>
                <a:off x="7734284" y="294011"/>
                <a:ext cx="138960" cy="410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A8A46D8-A833-4730-9DC1-F5002F2CC41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725261" y="285019"/>
                  <a:ext cx="156646" cy="4280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E036C68-3D90-4CAD-892C-CBDCFAEB2B8A}"/>
                    </a:ext>
                  </a:extLst>
                </p14:cNvPr>
                <p14:cNvContentPartPr/>
                <p14:nvPr/>
              </p14:nvContentPartPr>
              <p14:xfrm>
                <a:off x="7793324" y="607571"/>
                <a:ext cx="205920" cy="95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E036C68-3D90-4CAD-892C-CBDCFAEB2B8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784324" y="598571"/>
                  <a:ext cx="2235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3083193-721D-4E1D-A19E-F896F61E7A5B}"/>
                    </a:ext>
                  </a:extLst>
                </p14:cNvPr>
                <p14:cNvContentPartPr/>
                <p14:nvPr/>
              </p14:nvContentPartPr>
              <p14:xfrm>
                <a:off x="8129204" y="393011"/>
                <a:ext cx="239040" cy="217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3083193-721D-4E1D-A19E-F896F61E7A5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120204" y="384011"/>
                  <a:ext cx="2566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A9A8C69-5914-4FF6-BFA4-0CD1434D43E8}"/>
                    </a:ext>
                  </a:extLst>
                </p14:cNvPr>
                <p14:cNvContentPartPr/>
                <p14:nvPr/>
              </p14:nvContentPartPr>
              <p14:xfrm>
                <a:off x="8584964" y="322811"/>
                <a:ext cx="75960" cy="389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A9A8C69-5914-4FF6-BFA4-0CD1434D43E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575964" y="313811"/>
                  <a:ext cx="9360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45E0341-6A2A-4362-849F-8D7064026942}"/>
                    </a:ext>
                  </a:extLst>
                </p14:cNvPr>
                <p14:cNvContentPartPr/>
                <p14:nvPr/>
              </p14:nvContentPartPr>
              <p14:xfrm>
                <a:off x="8530604" y="596411"/>
                <a:ext cx="102960" cy="17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45E0341-6A2A-4362-849F-8D706402694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521604" y="587595"/>
                  <a:ext cx="1206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9AA7B9B-373F-4891-BC49-91EFEF3CC4F7}"/>
                    </a:ext>
                  </a:extLst>
                </p14:cNvPr>
                <p14:cNvContentPartPr/>
                <p14:nvPr/>
              </p14:nvContentPartPr>
              <p14:xfrm>
                <a:off x="8616284" y="538451"/>
                <a:ext cx="89280" cy="147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9AA7B9B-373F-4891-BC49-91EFEF3CC4F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607284" y="529429"/>
                  <a:ext cx="106920" cy="1649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7F27A6B-E362-4970-9117-41EEDE7885B1}"/>
                    </a:ext>
                  </a:extLst>
                </p14:cNvPr>
                <p14:cNvContentPartPr/>
                <p14:nvPr/>
              </p14:nvContentPartPr>
              <p14:xfrm>
                <a:off x="8772164" y="646451"/>
                <a:ext cx="88560" cy="42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7F27A6B-E362-4970-9117-41EEDE7885B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763164" y="637451"/>
                  <a:ext cx="1062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492C931-E98C-4FDF-9897-E24617A15DE5}"/>
                    </a:ext>
                  </a:extLst>
                </p14:cNvPr>
                <p14:cNvContentPartPr/>
                <p14:nvPr/>
              </p14:nvContentPartPr>
              <p14:xfrm>
                <a:off x="8895284" y="622691"/>
                <a:ext cx="46800" cy="105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492C931-E98C-4FDF-9897-E24617A15DE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886284" y="613691"/>
                  <a:ext cx="644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265FABE-0FB2-4B5C-BFCD-E2A4CEA38FA4}"/>
                    </a:ext>
                  </a:extLst>
                </p14:cNvPr>
                <p14:cNvContentPartPr/>
                <p14:nvPr/>
              </p14:nvContentPartPr>
              <p14:xfrm>
                <a:off x="8873684" y="299411"/>
                <a:ext cx="153000" cy="358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265FABE-0FB2-4B5C-BFCD-E2A4CEA38FA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864684" y="290420"/>
                  <a:ext cx="170640" cy="3765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F752FF0-05C6-4578-BBF0-C72C0A3A9A89}"/>
                    </a:ext>
                  </a:extLst>
                </p14:cNvPr>
                <p14:cNvContentPartPr/>
                <p14:nvPr/>
              </p14:nvContentPartPr>
              <p14:xfrm>
                <a:off x="9082124" y="598211"/>
                <a:ext cx="93960" cy="108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F752FF0-05C6-4578-BBF0-C72C0A3A9A8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073124" y="589211"/>
                  <a:ext cx="1116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8D7AA88-33AD-48F0-A1D6-C0F0F64B1AF4}"/>
                    </a:ext>
                  </a:extLst>
                </p14:cNvPr>
                <p14:cNvContentPartPr/>
                <p14:nvPr/>
              </p14:nvContentPartPr>
              <p14:xfrm>
                <a:off x="9258164" y="728171"/>
                <a:ext cx="16200" cy="33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8D7AA88-33AD-48F0-A1D6-C0F0F64B1AF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249164" y="719171"/>
                  <a:ext cx="33840" cy="5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457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0D7-B8F7-4D2E-8918-DF67C9D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8.2: Textbook Examples and Exercises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B11B-49A7-4A14-AC67-AC50FA0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Rework examples 1, 2, 3 in the text. Steps:</a:t>
            </a:r>
          </a:p>
          <a:p>
            <a:pPr lvl="1"/>
            <a:r>
              <a:rPr lang="en-US">
                <a:cs typeface="Calibri"/>
              </a:rPr>
              <a:t>Write down a problem.</a:t>
            </a:r>
          </a:p>
          <a:p>
            <a:pPr lvl="1"/>
            <a:r>
              <a:rPr lang="en-US">
                <a:cs typeface="Calibri"/>
              </a:rPr>
              <a:t>Close the book and attempt on own. </a:t>
            </a:r>
          </a:p>
          <a:p>
            <a:pPr lvl="1"/>
            <a:r>
              <a:rPr lang="en-US">
                <a:cs typeface="Calibri"/>
              </a:rPr>
              <a:t>Check / correct your solution against the text solution.</a:t>
            </a:r>
          </a:p>
          <a:p>
            <a:pPr lvl="1"/>
            <a:r>
              <a:rPr lang="en-US">
                <a:cs typeface="Calibri"/>
              </a:rPr>
              <a:t>If needed, rewrite the problem to be of the quality of the text solution.</a:t>
            </a:r>
          </a:p>
          <a:p>
            <a:r>
              <a:rPr lang="en-US">
                <a:cs typeface="Calibri"/>
              </a:rPr>
              <a:t>Complete exercises: 7, 9, 15</a:t>
            </a:r>
          </a:p>
          <a:p>
            <a:pPr lvl="1"/>
            <a:r>
              <a:rPr lang="en-US">
                <a:cs typeface="Calibri"/>
              </a:rPr>
              <a:t>Write solutions of the same quality as in lecture and text solutions.</a:t>
            </a:r>
          </a:p>
          <a:p>
            <a:pPr lvl="1"/>
            <a:r>
              <a:rPr lang="en-US">
                <a:cs typeface="Calibri"/>
              </a:rPr>
              <a:t>Check your solution against the answer in the back of the book.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F5D062-3FD1-40AE-B095-722DB011118F}"/>
                  </a:ext>
                </a:extLst>
              </p14:cNvPr>
              <p14:cNvContentPartPr/>
              <p14:nvPr/>
            </p14:nvContentPartPr>
            <p14:xfrm>
              <a:off x="4088160" y="1741680"/>
              <a:ext cx="1243800" cy="2574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F5D062-3FD1-40AE-B095-722DB01111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8800" y="1732320"/>
                <a:ext cx="1262520" cy="259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9933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Section 8.2 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>
                <a:ea typeface="+mn-lt"/>
                <a:cs typeface="+mn-lt"/>
              </a:rPr>
              <a:t>Try on-own activities first,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D178AA-8632-4F8E-8EF5-6F64562588BE}"/>
                  </a:ext>
                </a:extLst>
              </p14:cNvPr>
              <p14:cNvContentPartPr/>
              <p14:nvPr/>
            </p14:nvContentPartPr>
            <p14:xfrm>
              <a:off x="1080720" y="5188320"/>
              <a:ext cx="183240" cy="268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D178AA-8632-4F8E-8EF5-6F64562588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1360" y="5178960"/>
                <a:ext cx="201960" cy="28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Section 8.2 Area of Surface of Revolution</vt:lpstr>
      <vt:lpstr>Section 8.2 Homework Submission to Canvas</vt:lpstr>
      <vt:lpstr>Intuition of the Definite Integral</vt:lpstr>
      <vt:lpstr>Volumes</vt:lpstr>
      <vt:lpstr>Surfaces of Revolution</vt:lpstr>
      <vt:lpstr>Example: </vt:lpstr>
      <vt:lpstr>Gabriel's Horn</vt:lpstr>
      <vt:lpstr>Section 8.2: Textbook Examples and Exercises</vt:lpstr>
      <vt:lpstr>Section 8.2 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2020-10-01T18:59:28Z</dcterms:modified>
</cp:coreProperties>
</file>