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26ACD8-59E0-4D62-A659-019B08E8F385}" v="1" dt="2020-09-05T21:34:30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35180904-8229-29AB-97C2-6E0506DCA127}"/>
    <pc:docChg chg="modSld">
      <pc:chgData name="Chad Vidden" userId="S::cvidden@uwlax.edu::fa919fd6-03f8-48d0-9b95-10ac8c9672df" providerId="AD" clId="Web-{35180904-8229-29AB-97C2-6E0506DCA127}" dt="2020-09-03T14:15:23.355" v="12" actId="20577"/>
      <pc:docMkLst>
        <pc:docMk/>
      </pc:docMkLst>
      <pc:sldChg chg="modSp">
        <pc:chgData name="Chad Vidden" userId="S::cvidden@uwlax.edu::fa919fd6-03f8-48d0-9b95-10ac8c9672df" providerId="AD" clId="Web-{35180904-8229-29AB-97C2-6E0506DCA127}" dt="2020-09-03T14:15:22.090" v="10" actId="20577"/>
        <pc:sldMkLst>
          <pc:docMk/>
          <pc:sldMk cId="535306500" sldId="260"/>
        </pc:sldMkLst>
        <pc:spChg chg="mod">
          <ac:chgData name="Chad Vidden" userId="S::cvidden@uwlax.edu::fa919fd6-03f8-48d0-9b95-10ac8c9672df" providerId="AD" clId="Web-{35180904-8229-29AB-97C2-6E0506DCA127}" dt="2020-09-03T14:15:22.090" v="10" actId="20577"/>
          <ac:spMkLst>
            <pc:docMk/>
            <pc:sldMk cId="535306500" sldId="260"/>
            <ac:spMk id="2" creationId="{BFE3A139-2927-4ACA-920A-E0FD1D9488CF}"/>
          </ac:spMkLst>
        </pc:spChg>
      </pc:sldChg>
    </pc:docChg>
  </pc:docChgLst>
  <pc:docChgLst>
    <pc:chgData name="Chad Vidden" userId="S::cvidden@uwlax.edu::fa919fd6-03f8-48d0-9b95-10ac8c9672df" providerId="AD" clId="Web-{8F158E08-1F10-583E-FF3D-BBB51B2E6C40}"/>
    <pc:docChg chg="modSld">
      <pc:chgData name="Chad Vidden" userId="S::cvidden@uwlax.edu::fa919fd6-03f8-48d0-9b95-10ac8c9672df" providerId="AD" clId="Web-{8F158E08-1F10-583E-FF3D-BBB51B2E6C40}" dt="2020-09-03T15:31:09.719" v="9" actId="20577"/>
      <pc:docMkLst>
        <pc:docMk/>
      </pc:docMkLst>
      <pc:sldChg chg="modSp">
        <pc:chgData name="Chad Vidden" userId="S::cvidden@uwlax.edu::fa919fd6-03f8-48d0-9b95-10ac8c9672df" providerId="AD" clId="Web-{8F158E08-1F10-583E-FF3D-BBB51B2E6C40}" dt="2020-09-03T15:31:08" v="7" actId="20577"/>
        <pc:sldMkLst>
          <pc:docMk/>
          <pc:sldMk cId="2792949962" sldId="257"/>
        </pc:sldMkLst>
        <pc:spChg chg="mod">
          <ac:chgData name="Chad Vidden" userId="S::cvidden@uwlax.edu::fa919fd6-03f8-48d0-9b95-10ac8c9672df" providerId="AD" clId="Web-{8F158E08-1F10-583E-FF3D-BBB51B2E6C40}" dt="2020-09-03T15:31:08" v="7" actId="20577"/>
          <ac:spMkLst>
            <pc:docMk/>
            <pc:sldMk cId="2792949962" sldId="257"/>
            <ac:spMk id="3" creationId="{869AF409-7C6E-4810-A6F3-3C0C17CB7A9A}"/>
          </ac:spMkLst>
        </pc:spChg>
      </pc:sldChg>
    </pc:docChg>
  </pc:docChgLst>
  <pc:docChgLst>
    <pc:chgData name="Chad Vidden" userId="S::cvidden@uwlax.edu::fa919fd6-03f8-48d0-9b95-10ac8c9672df" providerId="AD" clId="Web-{61C4CAD0-6476-6C72-09BB-97910227FBED}"/>
    <pc:docChg chg="addSld delSld modSld sldOrd">
      <pc:chgData name="Chad Vidden" userId="S::cvidden@uwlax.edu::fa919fd6-03f8-48d0-9b95-10ac8c9672df" providerId="AD" clId="Web-{61C4CAD0-6476-6C72-09BB-97910227FBED}" dt="2020-09-02T20:11:42.135" v="2565" actId="20577"/>
      <pc:docMkLst>
        <pc:docMk/>
      </pc:docMkLst>
      <pc:sldChg chg="modSp">
        <pc:chgData name="Chad Vidden" userId="S::cvidden@uwlax.edu::fa919fd6-03f8-48d0-9b95-10ac8c9672df" providerId="AD" clId="Web-{61C4CAD0-6476-6C72-09BB-97910227FBED}" dt="2020-09-02T19:29:39.800" v="547" actId="20577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61C4CAD0-6476-6C72-09BB-97910227FBED}" dt="2020-09-02T19:29:39.800" v="54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had Vidden" userId="S::cvidden@uwlax.edu::fa919fd6-03f8-48d0-9b95-10ac8c9672df" providerId="AD" clId="Web-{61C4CAD0-6476-6C72-09BB-97910227FBED}" dt="2020-09-02T19:29:35.409" v="54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Chad Vidden" userId="S::cvidden@uwlax.edu::fa919fd6-03f8-48d0-9b95-10ac8c9672df" providerId="AD" clId="Web-{61C4CAD0-6476-6C72-09BB-97910227FBED}" dt="2020-09-02T20:05:17.735" v="2381" actId="20577"/>
        <pc:sldMkLst>
          <pc:docMk/>
          <pc:sldMk cId="2792949962" sldId="257"/>
        </pc:sldMkLst>
        <pc:spChg chg="mod">
          <ac:chgData name="Chad Vidden" userId="S::cvidden@uwlax.edu::fa919fd6-03f8-48d0-9b95-10ac8c9672df" providerId="AD" clId="Web-{61C4CAD0-6476-6C72-09BB-97910227FBED}" dt="2020-09-02T19:23:38.930" v="104" actId="20577"/>
          <ac:spMkLst>
            <pc:docMk/>
            <pc:sldMk cId="2792949962" sldId="257"/>
            <ac:spMk id="2" creationId="{37459931-247F-4592-B6F2-B7DAD4352698}"/>
          </ac:spMkLst>
        </pc:spChg>
        <pc:spChg chg="mod">
          <ac:chgData name="Chad Vidden" userId="S::cvidden@uwlax.edu::fa919fd6-03f8-48d0-9b95-10ac8c9672df" providerId="AD" clId="Web-{61C4CAD0-6476-6C72-09BB-97910227FBED}" dt="2020-09-02T20:05:17.735" v="2381" actId="20577"/>
          <ac:spMkLst>
            <pc:docMk/>
            <pc:sldMk cId="2792949962" sldId="257"/>
            <ac:spMk id="3" creationId="{869AF409-7C6E-4810-A6F3-3C0C17CB7A9A}"/>
          </ac:spMkLst>
        </pc:spChg>
      </pc:sldChg>
      <pc:sldChg chg="modSp new modNotes">
        <pc:chgData name="Chad Vidden" userId="S::cvidden@uwlax.edu::fa919fd6-03f8-48d0-9b95-10ac8c9672df" providerId="AD" clId="Web-{61C4CAD0-6476-6C72-09BB-97910227FBED}" dt="2020-09-02T20:10:16.011" v="2517"/>
        <pc:sldMkLst>
          <pc:docMk/>
          <pc:sldMk cId="2594032928" sldId="258"/>
        </pc:sldMkLst>
        <pc:spChg chg="mod">
          <ac:chgData name="Chad Vidden" userId="S::cvidden@uwlax.edu::fa919fd6-03f8-48d0-9b95-10ac8c9672df" providerId="AD" clId="Web-{61C4CAD0-6476-6C72-09BB-97910227FBED}" dt="2020-09-02T20:05:25.078" v="2385" actId="20577"/>
          <ac:spMkLst>
            <pc:docMk/>
            <pc:sldMk cId="2594032928" sldId="258"/>
            <ac:spMk id="2" creationId="{4ACA6FC8-EDA7-4C54-BAA2-0273684383DA}"/>
          </ac:spMkLst>
        </pc:spChg>
        <pc:spChg chg="mod">
          <ac:chgData name="Chad Vidden" userId="S::cvidden@uwlax.edu::fa919fd6-03f8-48d0-9b95-10ac8c9672df" providerId="AD" clId="Web-{61C4CAD0-6476-6C72-09BB-97910227FBED}" dt="2020-09-02T19:37:31.464" v="1139" actId="20577"/>
          <ac:spMkLst>
            <pc:docMk/>
            <pc:sldMk cId="2594032928" sldId="258"/>
            <ac:spMk id="3" creationId="{4AF3D956-5CF4-4B30-9F48-94A71FA417BC}"/>
          </ac:spMkLst>
        </pc:spChg>
        <pc:spChg chg="mod">
          <ac:chgData name="Chad Vidden" userId="S::cvidden@uwlax.edu::fa919fd6-03f8-48d0-9b95-10ac8c9672df" providerId="AD" clId="Web-{61C4CAD0-6476-6C72-09BB-97910227FBED}" dt="2020-09-02T19:35:48.606" v="1076" actId="20577"/>
          <ac:spMkLst>
            <pc:docMk/>
            <pc:sldMk cId="2594032928" sldId="258"/>
            <ac:spMk id="4" creationId="{CF7ED848-CF3C-4F09-9ED2-DBB31D687251}"/>
          </ac:spMkLst>
        </pc:spChg>
        <pc:spChg chg="mod">
          <ac:chgData name="Chad Vidden" userId="S::cvidden@uwlax.edu::fa919fd6-03f8-48d0-9b95-10ac8c9672df" providerId="AD" clId="Web-{61C4CAD0-6476-6C72-09BB-97910227FBED}" dt="2020-09-02T19:37:35.027" v="1142" actId="20577"/>
          <ac:spMkLst>
            <pc:docMk/>
            <pc:sldMk cId="2594032928" sldId="258"/>
            <ac:spMk id="5" creationId="{7CF432B7-F17F-4EDF-B620-D228EDE23A44}"/>
          </ac:spMkLst>
        </pc:spChg>
        <pc:spChg chg="mod">
          <ac:chgData name="Chad Vidden" userId="S::cvidden@uwlax.edu::fa919fd6-03f8-48d0-9b95-10ac8c9672df" providerId="AD" clId="Web-{61C4CAD0-6476-6C72-09BB-97910227FBED}" dt="2020-09-02T19:35:46.841" v="1068" actId="20577"/>
          <ac:spMkLst>
            <pc:docMk/>
            <pc:sldMk cId="2594032928" sldId="258"/>
            <ac:spMk id="6" creationId="{588A7919-65B8-47F7-ACDB-615D24B619E6}"/>
          </ac:spMkLst>
        </pc:spChg>
      </pc:sldChg>
      <pc:sldChg chg="modSp new">
        <pc:chgData name="Chad Vidden" userId="S::cvidden@uwlax.edu::fa919fd6-03f8-48d0-9b95-10ac8c9672df" providerId="AD" clId="Web-{61C4CAD0-6476-6C72-09BB-97910227FBED}" dt="2020-09-02T19:45:44.909" v="1467" actId="20577"/>
        <pc:sldMkLst>
          <pc:docMk/>
          <pc:sldMk cId="2269039897" sldId="259"/>
        </pc:sldMkLst>
        <pc:spChg chg="mod">
          <ac:chgData name="Chad Vidden" userId="S::cvidden@uwlax.edu::fa919fd6-03f8-48d0-9b95-10ac8c9672df" providerId="AD" clId="Web-{61C4CAD0-6476-6C72-09BB-97910227FBED}" dt="2020-09-02T19:38:15.198" v="1164" actId="20577"/>
          <ac:spMkLst>
            <pc:docMk/>
            <pc:sldMk cId="2269039897" sldId="259"/>
            <ac:spMk id="2" creationId="{C990F74B-401E-44FB-8758-22CFACADAA0D}"/>
          </ac:spMkLst>
        </pc:spChg>
        <pc:spChg chg="mod">
          <ac:chgData name="Chad Vidden" userId="S::cvidden@uwlax.edu::fa919fd6-03f8-48d0-9b95-10ac8c9672df" providerId="AD" clId="Web-{61C4CAD0-6476-6C72-09BB-97910227FBED}" dt="2020-09-02T19:45:44.909" v="1467" actId="20577"/>
          <ac:spMkLst>
            <pc:docMk/>
            <pc:sldMk cId="2269039897" sldId="259"/>
            <ac:spMk id="3" creationId="{59A1881C-D461-4FD9-8074-33B59E763A54}"/>
          </ac:spMkLst>
        </pc:spChg>
      </pc:sldChg>
      <pc:sldChg chg="new del">
        <pc:chgData name="Chad Vidden" userId="S::cvidden@uwlax.edu::fa919fd6-03f8-48d0-9b95-10ac8c9672df" providerId="AD" clId="Web-{61C4CAD0-6476-6C72-09BB-97910227FBED}" dt="2020-09-02T19:37:59.354" v="1146"/>
        <pc:sldMkLst>
          <pc:docMk/>
          <pc:sldMk cId="2622018801" sldId="259"/>
        </pc:sldMkLst>
      </pc:sldChg>
      <pc:sldChg chg="modSp new ord">
        <pc:chgData name="Chad Vidden" userId="S::cvidden@uwlax.edu::fa919fd6-03f8-48d0-9b95-10ac8c9672df" providerId="AD" clId="Web-{61C4CAD0-6476-6C72-09BB-97910227FBED}" dt="2020-09-02T20:07:49.342" v="2433" actId="20577"/>
        <pc:sldMkLst>
          <pc:docMk/>
          <pc:sldMk cId="535306500" sldId="260"/>
        </pc:sldMkLst>
        <pc:spChg chg="mod">
          <ac:chgData name="Chad Vidden" userId="S::cvidden@uwlax.edu::fa919fd6-03f8-48d0-9b95-10ac8c9672df" providerId="AD" clId="Web-{61C4CAD0-6476-6C72-09BB-97910227FBED}" dt="2020-09-02T19:38:48.791" v="1202" actId="20577"/>
          <ac:spMkLst>
            <pc:docMk/>
            <pc:sldMk cId="535306500" sldId="260"/>
            <ac:spMk id="2" creationId="{BFE3A139-2927-4ACA-920A-E0FD1D9488CF}"/>
          </ac:spMkLst>
        </pc:spChg>
        <pc:spChg chg="mod">
          <ac:chgData name="Chad Vidden" userId="S::cvidden@uwlax.edu::fa919fd6-03f8-48d0-9b95-10ac8c9672df" providerId="AD" clId="Web-{61C4CAD0-6476-6C72-09BB-97910227FBED}" dt="2020-09-02T20:07:49.342" v="2433" actId="20577"/>
          <ac:spMkLst>
            <pc:docMk/>
            <pc:sldMk cId="535306500" sldId="260"/>
            <ac:spMk id="3" creationId="{557EE18E-A2A6-4B36-8B6B-78AB262700AD}"/>
          </ac:spMkLst>
        </pc:spChg>
      </pc:sldChg>
      <pc:sldChg chg="modSp new">
        <pc:chgData name="Chad Vidden" userId="S::cvidden@uwlax.edu::fa919fd6-03f8-48d0-9b95-10ac8c9672df" providerId="AD" clId="Web-{61C4CAD0-6476-6C72-09BB-97910227FBED}" dt="2020-09-02T20:11:42.119" v="2564" actId="20577"/>
        <pc:sldMkLst>
          <pc:docMk/>
          <pc:sldMk cId="3873111677" sldId="261"/>
        </pc:sldMkLst>
        <pc:spChg chg="mod">
          <ac:chgData name="Chad Vidden" userId="S::cvidden@uwlax.edu::fa919fd6-03f8-48d0-9b95-10ac8c9672df" providerId="AD" clId="Web-{61C4CAD0-6476-6C72-09BB-97910227FBED}" dt="2020-09-02T19:41:00.414" v="1322" actId="20577"/>
          <ac:spMkLst>
            <pc:docMk/>
            <pc:sldMk cId="3873111677" sldId="261"/>
            <ac:spMk id="2" creationId="{6E2C15F4-F73B-40C8-AB55-4CEE24966423}"/>
          </ac:spMkLst>
        </pc:spChg>
        <pc:spChg chg="mod">
          <ac:chgData name="Chad Vidden" userId="S::cvidden@uwlax.edu::fa919fd6-03f8-48d0-9b95-10ac8c9672df" providerId="AD" clId="Web-{61C4CAD0-6476-6C72-09BB-97910227FBED}" dt="2020-09-02T20:11:42.119" v="2564" actId="20577"/>
          <ac:spMkLst>
            <pc:docMk/>
            <pc:sldMk cId="3873111677" sldId="261"/>
            <ac:spMk id="3" creationId="{CB393F2C-415E-47A3-ACFB-034A594B9200}"/>
          </ac:spMkLst>
        </pc:spChg>
      </pc:sldChg>
    </pc:docChg>
  </pc:docChgLst>
  <pc:docChgLst>
    <pc:chgData name="Chad Vidden" userId="fa919fd6-03f8-48d0-9b95-10ac8c9672df" providerId="ADAL" clId="{1426ACD8-59E0-4D62-A659-019B08E8F385}"/>
    <pc:docChg chg="modSld">
      <pc:chgData name="Chad Vidden" userId="fa919fd6-03f8-48d0-9b95-10ac8c9672df" providerId="ADAL" clId="{1426ACD8-59E0-4D62-A659-019B08E8F385}" dt="2020-09-05T21:34:30.071" v="0"/>
      <pc:docMkLst>
        <pc:docMk/>
      </pc:docMkLst>
      <pc:sldChg chg="addSp">
        <pc:chgData name="Chad Vidden" userId="fa919fd6-03f8-48d0-9b95-10ac8c9672df" providerId="ADAL" clId="{1426ACD8-59E0-4D62-A659-019B08E8F385}" dt="2020-09-05T21:34:30.071" v="0"/>
        <pc:sldMkLst>
          <pc:docMk/>
          <pc:sldMk cId="2594032928" sldId="258"/>
        </pc:sldMkLst>
        <pc:inkChg chg="add">
          <ac:chgData name="Chad Vidden" userId="fa919fd6-03f8-48d0-9b95-10ac8c9672df" providerId="ADAL" clId="{1426ACD8-59E0-4D62-A659-019B08E8F385}" dt="2020-09-05T21:34:30.071" v="0"/>
          <ac:inkMkLst>
            <pc:docMk/>
            <pc:sldMk cId="2594032928" sldId="258"/>
            <ac:inkMk id="7" creationId="{6ACECC57-758B-479C-925C-2B5FC23E213C}"/>
          </ac:inkMkLst>
        </pc:inkChg>
      </pc:sldChg>
      <pc:sldChg chg="addSp">
        <pc:chgData name="Chad Vidden" userId="fa919fd6-03f8-48d0-9b95-10ac8c9672df" providerId="ADAL" clId="{1426ACD8-59E0-4D62-A659-019B08E8F385}" dt="2020-09-05T21:34:30.071" v="0"/>
        <pc:sldMkLst>
          <pc:docMk/>
          <pc:sldMk cId="2269039897" sldId="259"/>
        </pc:sldMkLst>
        <pc:inkChg chg="add">
          <ac:chgData name="Chad Vidden" userId="fa919fd6-03f8-48d0-9b95-10ac8c9672df" providerId="ADAL" clId="{1426ACD8-59E0-4D62-A659-019B08E8F385}" dt="2020-09-05T21:34:30.071" v="0"/>
          <ac:inkMkLst>
            <pc:docMk/>
            <pc:sldMk cId="2269039897" sldId="259"/>
            <ac:inkMk id="4" creationId="{1DEBF58A-37B0-4D47-9255-F67C71F30F1A}"/>
          </ac:inkMkLst>
        </pc:inkChg>
      </pc:sldChg>
      <pc:sldChg chg="addSp">
        <pc:chgData name="Chad Vidden" userId="fa919fd6-03f8-48d0-9b95-10ac8c9672df" providerId="ADAL" clId="{1426ACD8-59E0-4D62-A659-019B08E8F385}" dt="2020-09-05T21:34:30.071" v="0"/>
        <pc:sldMkLst>
          <pc:docMk/>
          <pc:sldMk cId="535306500" sldId="260"/>
        </pc:sldMkLst>
        <pc:inkChg chg="add">
          <ac:chgData name="Chad Vidden" userId="fa919fd6-03f8-48d0-9b95-10ac8c9672df" providerId="ADAL" clId="{1426ACD8-59E0-4D62-A659-019B08E8F385}" dt="2020-09-05T21:34:30.071" v="0"/>
          <ac:inkMkLst>
            <pc:docMk/>
            <pc:sldMk cId="535306500" sldId="260"/>
            <ac:inkMk id="4" creationId="{96DA3378-D966-4DD1-B811-0617FAD024CC}"/>
          </ac:inkMkLst>
        </pc:inkChg>
      </pc:sldChg>
      <pc:sldChg chg="addSp">
        <pc:chgData name="Chad Vidden" userId="fa919fd6-03f8-48d0-9b95-10ac8c9672df" providerId="ADAL" clId="{1426ACD8-59E0-4D62-A659-019B08E8F385}" dt="2020-09-05T21:34:30.071" v="0"/>
        <pc:sldMkLst>
          <pc:docMk/>
          <pc:sldMk cId="3873111677" sldId="261"/>
        </pc:sldMkLst>
        <pc:inkChg chg="add">
          <ac:chgData name="Chad Vidden" userId="fa919fd6-03f8-48d0-9b95-10ac8c9672df" providerId="ADAL" clId="{1426ACD8-59E0-4D62-A659-019B08E8F385}" dt="2020-09-05T21:34:30.071" v="0"/>
          <ac:inkMkLst>
            <pc:docMk/>
            <pc:sldMk cId="3873111677" sldId="261"/>
            <ac:inkMk id="4" creationId="{34440BCC-FB3D-414F-ABD1-0D869EA3F017}"/>
          </ac:inkMkLst>
        </pc:inkChg>
      </pc:sldChg>
    </pc:docChg>
  </pc:docChgLst>
  <pc:docChgLst>
    <pc:chgData name="Chad Vidden" userId="S::cvidden@uwlax.edu::fa919fd6-03f8-48d0-9b95-10ac8c9672df" providerId="AD" clId="Web-{36C36453-CE77-41BD-9FA3-039CE10AA205}"/>
    <pc:docChg chg="modSld">
      <pc:chgData name="Chad Vidden" userId="S::cvidden@uwlax.edu::fa919fd6-03f8-48d0-9b95-10ac8c9672df" providerId="AD" clId="Web-{36C36453-CE77-41BD-9FA3-039CE10AA205}" dt="2020-03-27T03:33:56.956" v="48" actId="20577"/>
      <pc:docMkLst>
        <pc:docMk/>
      </pc:docMkLst>
      <pc:sldChg chg="modSp">
        <pc:chgData name="Chad Vidden" userId="S::cvidden@uwlax.edu::fa919fd6-03f8-48d0-9b95-10ac8c9672df" providerId="AD" clId="Web-{36C36453-CE77-41BD-9FA3-039CE10AA205}" dt="2020-03-27T03:33:53.190" v="46" actId="20577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36C36453-CE77-41BD-9FA3-039CE10AA205}" dt="2020-03-27T03:33:53.190" v="46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1:05:40.0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05T21:08:53.221"/>
    </inkml:context>
  </inkml:definitions>
  <inkml:trace contextRef="#ctx0" brushRef="#br0">16330 4293 13 0,'42'-10'6'0,"-6"-2"1"0,-26 12 6 16,1 0-13-16,-4 0 0 16,0 0-1-16,-3 6 1 0,-4 6 0 15,0 10 0-15,0 0 0 16,-4 19 0-16,4 3-1 16,0 28 1-16,-7-6 0 15,3 19 1-15,1 2-1 16,3 14 1-16,-11 2 0 15,4 10 0-15,4 6 0 16,-1 4 0-16,4 15 1 16,0 6 0-16,0 6-1 15,0 13 1 1,-3-3-1-16,3-6 1 0,-4 0-1 16,-3-10 1-16,4 3-1 15,-5-3 0-15,-2 7-1 16,3 0 1-16,3 5-1 15,1-11 0-15,3 2 0 16,0-6 1-16,0 10 0 16,3-4 0-16,4 7 0 0,-3 2 1 15,3 7-1-15,-7 10 1 16,-4 3-1-16,-3-1 1 16,-3-6-1-16,-1 1 0 15,-3-7-1-15,4 0 1 16,-1-6 0-16,4-4 0 15,0 4-1-15,0 0 1 16,-4 0-1-16,4 6 1 16,0 3-1-16,-4-3 1 0,4-3 0 15,4-9 0 1,-4-7-1-16,0-6 1 0,0-3-1 16,0-7 0-16,3 7 0 15,-3 0 0-15,4-7-1 16,-1 13 1-16,4 10-1 15,-3 9 1-15,3 3 0 16,0 9 0-16,-4-8 1 16,4-5 0-16,0 5 0 15,0-14 0-15,0 4 0 16,0 2 0-16,4 1-1 16,-4-9 1-16,0 8-2 15,-4 4 1-15,-3 7 0 16,0-1 1-16,-4 3-1 15,1 0 0-15,-1-9 0 16,4-6 1-16,4-10-1 16,-1 4 1-16,0-14-1 15,1-2 1-15,-1 6 0 16,1-6 0-16,-4-10-1 0,0-9 1 16,3-9-1-16,1-1 0 15,3-9 0-15,0-9 0 16,0-1 0-16,0-5 0 15,0-7 0-15,0-3 0 16,0 0-1-16,-4-10 1 16,4-2-1-16,0-10 0 15,0-9-1-15,0-10 1 0,4-9-4 16,-1-10 0-16,1-9-6 16,-4-22 0-16</inkml:trace>
  <inkml:trace contextRef="#ctx0" brushRef="#br0" timeOffset="3046.74">5599 5948 4 0,'-25'-25'2'0,"-10"9"-1"15,17 13 2-15,-3-6-4 16,-7-4 1-16,-4 1-1 16,-3-7 1-16,-1 0 0 15,8-9 1-15,-11 6-2 16,0 6 1-16,1 1 0 16,-5-1 1-16,1 3-1 15,-7 4 0-15,-8 0 0 0,4-4 1 16,4 1 0-1,-1-1 0-15,1-3 0 0,0 1 1 16,-11-1 0-16,0 0 1 16,0 4 0-16,-11 2 0 15,1-5-1-15,-4-1 1 16,10 3-2-16,-6 4 1 16,-1 3-2-16,-3-1 1 15,0 1-1-15,-4 0 0 16,1 0-1-16,13 6 1 0,-6-3 0 15,2-1 0-15,-2 4 0 16,3 0 0-16,-4 4 0 16,8 5 1-16,-8 0-1 15,11-2 0-15,11 2 0 16,-8 4 1-16,8 2-1 16,-4 4 0-16,4 3 0 15,-1 0 0-15,1-3 0 16,-11 6 1-16,0-3-2 15,4 0 1-15,6 3 0 16,8 0 0-16,-7 0 0 16,6 3 0-16,4 0 0 15,-6-2 1-15,9 2-1 16,8 0 1-16,-4 6-1 16,4-5 0-16,7 2 1 15,3 0 0-15,8 4-1 0,-1 3 0 31,11 15 1-31,0 0 0 16,4-3 0-16,3-9 0 16,3-3 0-16,-3-4 0 15,7 4 0-15,4 3 0 16,10-4 0-16,-3-5 0 16,3 2-1-16,-10 1 0 15,14-1 0-15,-4 1 1 16,0-7-1-16,4-3 1 0,-4 3 0 15,7-6 0-15,1-3-1 16,-5 0 1-16,-2 0-1 16,2-4 1-16,8-5-1 15,0-1 0 1,0-3 0 0,3 1 0-16,-14-1 0 0,8 0 1 0,2-3-1 15,1 4 0-15,7-4 0 16,-4 3 0-16,8 0 0 15,-8 0 1-15,7-2-1 16,1 2 1-16,6 3-1 16,-13 1 1-16,-1-7 0 15,4 3 0-15,3-3 0 16,1-6 1-16,10 3-1 16,-11-3 0-16,11 3-1 15,-7-3 1-15,7 6-1 16,-4-3 0-16,-6 0 0 15,3 0 1-15,3 0-1 0,4-6 0 16,0-4 0-16,0 4 0 16,0 0 0-16,3-4 1 15,-3 1-1-15,-3 0 0 16,-8-1 0-16,11 1 0 16,0 6 0-16,0-1 0 15,4-2 0-15,3 3 1 16,-7 3-1-16,0 0 0 15,-4-3-1-15,-10 3 1 0,7 0 0 16,7-6 0-16,3 2 0 16,4-8 0-16,-3 9 0 15,3 3 0-15,-7 0 0 16,-7 3 0-16,-4 6-1 16,0-9 1-16,1 3 0 15,-1-3 0-15,4-3-1 16,-3 0 1-16,-5-9-1 15,-6-1 1-15,-7-6-1 16,7-3 0-16,-11-3 0 16,-7 3 1-16,0-3-1 15,-3-9 0-15,-18-4 1 16,0-6 0-16,-11-6-1 16,-6-10 1-16,-11 4-2 15,-4-7 1-15,-14 7 0 16,0-13 1-16,7 6 0 15,-10 7 0-15,-1 2-1 0,1 4 1 16,-7 6 0-16,-4 0 0 16,-4 7 0-16,-3 5 0 15,7 10-1-15,7 4 1 16,-17-1 0-16,3 6 0 16,0 7-1-16,-4 6 1 15,8-3-1-15,-11 6 0 16,10 0-4-16,4 3 0 0,0 1-2 15,0-10 1-15</inkml:trace>
  <inkml:trace contextRef="#ctx0" brushRef="#br0" timeOffset="21003.24">9119 6811 4 0,'4'-4'2'0,"3"-2"2"0,0 3 3 15,0 3-6-15,0-3 0 16,4 0 3-16,-1 0 0 16,1 3-5-16,3 0 0 15,4-4 3-15,3 1 0 16,0 0 0-16,4-3 1 0,-1 0-1 15,-3 3 0-15,8-1 0 16,-1 4 0-16,7 0 1 16,-3 4 0-1,0-1-1-15,-1 0 0 0,-2 0-1 16,-1 0 1-16,-7 0-1 16,4 0 0-1,3 0-1-15,0-3 0 0,4 0 0 16,0 0 0-16,-1 0 1 15,1 0 0-15,-4 4 0 16,4-1 1-16,0 0-1 16,3 3 1-16,-3-3 0 15,0 0 0-15,-1 1-1 16,1-4 1-16,0 3-1 16,0-3 0-16,-4 0 0 15,4 0 0-15,-1-3-1 16,1-1 1-16,3 1-1 15,1 0 1-15,-5 0-1 16,5 3 1-16,3 0-1 0,-4 0 1 16,0 0-1-16,4 0 0 15,0-3 0-15,0 0 0 16,-4 0 0-16,-7-1 1 16,4-2-1-16,0 3 0 15,6-3 0-15,1 0 1 16,3-1 0-16,-3 1 0 15,4 0-1-15,-5-1 1 16,1 1-1-16,4 3 1 0,-1-3-1 16,0-1 1-16,-3 1-1 15,-4 3 1 1,4 0-1-16,7-3 1 16,3-1-1-16,1-2 0 0,3 3 0 15,0 3 0-15,-1-4 0 16,1-2 1-16,0-4-2 15,-7 4 1-15,0-4 0 16,0 7 1 0,3-3-1-16,4 6 0 0,0-1 0 15,-3-2 0-15,2 0 0 16,-2 6 1-16,-1-3-2 16,-3 3 1-16,-4-6 0 15,-3 6 0-15,-4 0-1 16,-3 0 1-16,0 0-1 15,-7 3 1-15,6-6-1 16,-9-1 1-16,-5 1 0 0,1 6 0 16,-8-3-1-16,1 0 0 15,-4 0-1-15,-7 0 0 16,-3 4-5-16,-4-1 0 16,-8 6-4-16,-9-6 0 15</inkml:trace>
  <inkml:trace contextRef="#ctx0" brushRef="#br0" timeOffset="30355.91">2124 9623 5 0,'10'0'2'0,"8"-3"1"16,-15 3 2-16,-3 0-4 0,8-3 0 15,2-3 1-15,1-4 0 16,-1-2-2-16,-3-4 0 15,-3-6 2-15,6-9 1 16,1 3-1-16,0-7 1 16,-4-6-1-16,3-2 0 15,1-5-1-15,6-5 0 16,-6 0-1-16,3 3 1 16,0 3-1-16,-3 3 0 0,-1 6 0 15,1 7 0-15,0 6-1 16,-4 3 1-16,-4 9 0 15,4 4 0-15,4 9-1 16,-8 6 0-16,4 10 0 16,-7 6 1-16,0 15-1 15,0 10 1-15,0 10-2 16,4 9 1-16,3 3-1 16,-3 0 0-16,3-7 0 15,3 7 0-15,1-9 0 16,-1-4 0-16,8-5 1 15,-7-11 0-15,-4-5 1 16,3-7 1-16,1-6-1 16,3-6 1-16,4-4 0 15,-11-2 0-15,-7-4-1 16,0 0 0-16,0-6 0 16,-7-3 0-16,3 0-1 15,-10-7 1-15,0-2 0 16,-4-7 1-16,-3-6 0 0,0 0 0 15,-7 3 1-15,-1 3 0 16,5 3 0-16,-5 1 0 16,8-1-1-16,4 7 1 15,-5-1-1-15,-6 1 0 16,0-1 0-16,-4 4 0 16,4-3-1-16,-4-1 1 0,11 1-1 15,0 0 1-15,3-4 0 16,8 7 0-16,-1-4 0 15,1 1 0-15,10 3 0 16,3-1 0-16,4-2 0 16,4 0 0-16,3-1-1 15,14 4 1-15,0 0-1 16,4-1 1-16,7-5-1 16,3-1 1-16,4-9-1 15,3-6 0-15,-10 0-1 16,4-3 1-16,-5-1-2 15,1 1 1-15,4-4 0 16,-12 10 0-16,5 6-1 16,-15 4 1-16,0 2 0 15,-3 4 0-15,-8 6 0 16,-6 3 1-16,3 6-1 16,-18 6 0-16,1 4 0 15,-15 6 1-15,0 9-1 0,4 7 1 16,-14 0 1-16,-4-1 0 15,-3 4 0-15,-11 6 0 16,-7-3 1-16,3 0 1 16,4 6-1-16,4-3 1 15,10-6-1-15,0 0 1 16,8-1 0-16,2-2 0 31,1 9 0-31,7-6 0 0,3-10-1 16,4-6 0-16,7-3-1 15,-3-3 1-15,-1-3-1 16,11-4 0-16,-7-2-2 16,3-1 1-16,4-3-5 15,0-2 1-15,0-1-5 16,0-3 0-16</inkml:trace>
  <inkml:trace contextRef="#ctx0" brushRef="#br0" timeOffset="34892.61">3291 10831 12 0,'22'3'6'0,"2"-6"2"15,-13 3 6-15,-1 0-12 16,5-3 1-16,9-1 1 15,8 4 0-15,0 4-5 16,3-4 1-16,7 3 3 16,18 3 1-16,18 0-2 15,14 0 1-15,-4 1-1 16,21-1 0-16,11 0 0 0,11 1 0 16,-11-1-1-16,10 0 0 15,8-3 0-15,-11 4 1 16,-11-4-1-16,-10 0 1 15,-7 0-2-15,10-3 1 16,-17-3 0-16,-4-3 0 16,-7-4-2-16,-10-2 1 15,-4-1-2-15,-18-6 0 16,-6 0-2-16,-8 1 0 0,-11 2-5 16,-6 10 0-1,-18 6-1-15,-10 18 0 0</inkml:trace>
  <inkml:trace contextRef="#ctx0" brushRef="#br0" timeOffset="35701.56">3418 12910 14 0,'15'-7'7'0,"9"1"-3"15,-13 3 11-15,3 0-14 16,4 0 1-16,3-4 0 16,0 1 1-16,7 3-3 0,22 0 0 15,17-3 3 1,14-4 1-16,7-2-1 0,25-7 1 15,17 0 0-15,15-3 0 16,-11-6-1-16,21 0 0 16,4-4-1-16,-14 7 0 15,13 0-1-15,-2 3 0 16,-19 3-1-16,-6 7 0 16,-18 9-1-16,-4 3 1 15,-7 3-1-15,-17 0 0 16,-25 3 0-16,0-3 0 0,-21 1-1 15,-8 2 1-15,-2 0-4 16,-15 0 1-16,-4 7-6 16,-6-1 1-16</inkml:trace>
  <inkml:trace contextRef="#ctx0" brushRef="#br0" timeOffset="37111.61">3260 14672 13 0,'38'6'6'0,"-6"-15"1"16,-21 3 3-16,10 6-8 16,14-7 0-16,8 1 3 15,6 0 0-15,11 3-5 16,21 0 0-16,18 3 4 16,0 0 0-16,21 0 0 15,10-4 0-15,8-2-2 16,-11-3 1-16,17-1-1 15,1-5 1-15,-4-1-2 0,-21 3 0 16,-11 4-1-16,-20 3 0 16,-19-1-2-16,-17 4 1 15,-7 0-7-15,-25 3 1 16,-14 3-3-16,-14 4 1 16</inkml:trace>
  <inkml:trace contextRef="#ctx0" brushRef="#br0" timeOffset="38732.75">3447 16864 16 0,'-7'6'8'0,"7"-21"-3"15,0 8 8-15,0 1-13 16,-7-3 0-16,3-1 1 16,4 1 0-16,-11-4-2 15,11 1 1-15,-7-4 0 16,4-3 0-16,3 0 0 15,10 4 0-15,1-1 0 16,7 3 1-16,3-2 0 0,7 5 1 16,46-5 5-1,-7 8-3-15,7 4 1 16,25-3 0-16,17 6 0 16,22 0 0-16,14 0 0 15,21 0-2-15,14 3 1 16,-11 10-1-16,18 2 0 15,0 10-1-15,-25 1 1 16,1 2-2-16,-8 0 1 16,-10-9-3-16,-15 0 0 15,-20-4-5-15,-15 1 0 0,-14 0-7 16,-17-4 0-16</inkml:trace>
  <inkml:trace contextRef="#ctx0" brushRef="#br0" timeOffset="50592.86">10139 8949 8 0,'0'0'4'0,"0"-6"-1"0,0 6 5 15,0 0-5-15,0-6 0 16,0 6 1-16,3-10 0 16,-3 10-6-16,0 0 1 15,0 0 3-15,0 0 1 16,0 0-3-16,0 0 1 16,-3 0-1-16,-1-3 0 15,-3 3 0-15,-3-3 0 16,-1 3-1-16,-3-3 1 0,0 3 0 15,-4-3 0-15,1 3 0 16,-1-3 0-16,0 3 0 16,-6 0 0-16,-8 0 0 15,-3-4 0-15,-8 1 0 16,8 0 0-16,3 0 0 16,4-6 1-16,0 2-2 15,0 1 1-15,-1 0 0 16,-2 0 0-16,2-4 0 15,-2 4 1 1,-1-4-1-16,4 1 0 0,-4-7 0 16,4 4 0-16,-15-4 0 15,-3 0 1-15,4 4-2 16,3-1 1-16,-3 4 0 16,10 0 0-16,1-1 0 15,-1 4 0-15,4 0 0 16,-4-1 0-16,0 1 0 15,0 3 1-15,1 3-1 16,2 3 0-16,1 0 0 0,0 3 0 16,-11 1 0-16,7 2 0 15,-6 1-1-15,2-1 1 16,1 7 0-16,0-4 0 16,3-6 0-16,7 1 0 15,1-1-1-15,-1-3 1 16,-3 0 0-16,-4-3 1 0,4 0-1 15,-11 0 0-15,0 3 0 16,7 1 0-16,-17-1 0 16,3 0 1-16,4-3-1 15,3 3 1-15,-3-6-1 16,3 3 0-16,7 0 0 16,0-3 0-16,1-4 0 15,-1 1 0-15,0 0 0 16,0 0 0-16,-7-1-1 15,4 4 1-15,3 3 0 16,-6 0 0-16,2 0 0 16,-10 0 0-16,4 6 0 15,-4-6 0-15,11 0 0 16,-4-3 0-16,4 3 0 16,0-3 1-16,-4-3-2 15,-3 0 1-15,-1-4 0 16,8 7 0-16,-7-3-1 15,-1 0 1-15,-3 6-1 0,1-4 1 16,2 4 0-16,1-3 0 16,7 0 0-16,3-3 0 15,0 3 0-15,4-4 0 16,0 1 0-16,-1 0 0 16,-6 0 0-16,7-1 0 15,-7 4 0-15,3-3 0 16,0 3 0-16,-7 0 0 15,1 0 0-15,-1-1 0 16,0 1 0-16,4 0 0 0,-4 3 0 16,7-6 0-16,4 3 0 15,-7-7 0-15,-1 1 0 16,-3 0 0-16,1-1 0 16,6 4 0-16,-7 3 0 15,4 0 0-15,0-1 0 16,-11 1 0-16,7 6 0 15,4-3 0-15,-4 4-1 16,0-4 1-16,7 0 0 16,8 0 0-16,-8 0 0 15,7 0 0-15,-3 0 0 16,0 0 0-16,-1 3 0 16,1-3 0-16,4 3-1 15,-12-3 1-15,12 0 0 16,-15 3 0-16,0 0 0 15,0 0 0-15,0 0 0 16,1 1 0-16,2-1 1 16,1 0 0-16,10 0-1 0,-3 3 0 15,-4-3 0-15,4 4 0 16,-4-1-1-16,-3-3 1 16,0 3-1-16,7 4 1 15,-8-1-2-15,1 1 1 16,-4 5-1-16,0-2 1 15,1 2-1 1,6 1 0-16,-7-3 1 0,0 2 0 0,18 1 0 16,-7 0 0-16,0-1 1 15,3-2 0-15,-10-1-1 16,-1-2 0-16,8 2-1 16,-7-2 1-16,10 2-1 15,-7 4 1-15,8 3-1 16,10 6 0-16,-4-3 0 15,7 3 1-15,1 0 0 16,3 3 1-16,3-6 0 16,4 0 0-16,-7 0 0 15,4 0 0-15,3 0 0 16,0 0 1-16,0 0-1 16,0 0 0-16,3 6 0 15,4 0 0-15,4 4 0 16,-1-10 0-16,1 3 0 15,0 0 1-15,6 0-1 16,4 0 0 0,11 13 0-16,-4-7 1 15,1-3-1-15,-15 0 0 16,3 1 0-16,1-4 1 16,-4 0-1-16,4-3 0 15,-1 0 0-15,5-3 0 16,-8-1 0-16,10 1 1 15,-3-3-2-15,-3-4 1 16,7 1 0-16,3-4 1 16,0 1 0-16,-3-1 0 15,0 1-1-15,6-4 1 0,-2 0 0 16,2 3 1-16,-2-2 0 16,2-1 0-1,-2-3-1-15,2 3 1 0,1 1 0 16,7-4 1-16,10-3-1 15,8 3 0-15,6-3 0 16,4 0 1-16,-3 0-1 16,-4 0 0-16,7-3 0 15,14 3 0-15,7 3 0 16,0 0 1-16,0 3-1 16,-6 1 0-16,2-4-1 15,12 6 1-15,-5 4-1 16,8-1 1-16,-7 1-2 15,-11-1 1-15,4-5 0 16,6 2 0-16,1-6-1 0,3 3 1 16,-7 4-1-16,-6 2 1 15,-5 1-1-15,4-4 0 32,50 1 0-32,-18-1 1 15,-14-3 0-15,-15-2 0 16,8-1-1-16,-4 0 0 15,-3 0 0-15,-4 3 1 16,4 1-1-16,-11 2 0 16,-11 0-1-16,8 1 1 0,-1-1 0 15,8-3 1-15,-4-2-1 16,0-4 0-16,-3-7 0 16,-1 1 0-16,-10-3 0 15,4-1 0-15,3 1 0 16,3-1 0-16,1 1-1 15,-1 3 1-15,-3-4 0 16,-3 1 0-16,-1-1-1 16,-13 1 1-16,3-3 0 15,-11-1 0-15,7-6 0 16,1-6 0-16,6 3 0 16,-3-6 0-16,-3 3 0 15,-1 0 0-15,0-3 0 16,1 6 0-16,-15 3 0 15,0-6 0-15,-3 3-1 16,-4 0 0-16,-7-3-1 16,-3-4 1-16,-11-5 0 0,0-4 0 15,-7 4-1-15,-3-10 1 16,-8 3 0-16,-3-3 1 16,-4 0-1-16,-3-6 1 15,-4-6-1-15,-3 2 0 16,-7 4 0-16,-7 0 0 15,-11 3-1-15,-4 3 0 16,4-3 0-16,-7 0 0 16,-7 3-3-16,-10 3 1 15,-19 7-2-15,5-4 1 16</inkml:trace>
  <inkml:trace contextRef="#ctx0" brushRef="#br0" timeOffset="55712.15">2974 5124 8 0,'0'0'4'0,"-4"0"-2"0,4-7 4 16,-10 4-6-16,-1 0 1 15,-6 0-1-15,-12 3 0 0,-2 0 0 16,-8 0 0-16,-4 3 0 16,-13 0 0-16,14 0 0 15,-8-3 0-15,-10 0 0 16,0-3 0-16,-7-3 0 16,-7 0 0-16,-3-1 0 15,6 1 0-15,1 3-1 16,3 3 1-16,3 6 0 15,-10 7 0-15,0 9 0 16,7 6 0-16,-11 9 0 16,8-2 0-16,10-1 0 15,7 1 1-15,-4 3-2 16,8 2 1-16,0-5 0 16,-4-4 1-16,10 7-2 15,-3 6 1-15,4 9 0 16,-7 16 0-16,10 3 0 15,7 10 0-15,4 6 0 16,0 12 0-16,7 10 0 16,3-1 0-16,4 11 0 0,3-4 0 15,4 12 0-15,-3-2 0 16,-1 2 0-16,4 4 0 16,3 9 0-16,4 3 0 15,0 0 0-15,0 4 0 16,11-4 0-16,0 3 1 15,10-15 1-15,0 3 1 16,-3-6 1-16,-8 5 0 16,1-5-1-16,-4-4 1 0,-7 10-1 15,-7-6 0-15,7 6-2 16,7 3 1-16,-7 6-1 16,21 3 0-16,-3 13 1 15,3 3 1-15,0 3-2 16,-3-3 1-16,-15-3-1 15,-3-12 1-15,-3 5-2 16,-8-8 1-16,-7 2-1 16,8 4 1-16,10 15 1 15,0 19 0-15,0 25 0 16,10 22 0-16,1 19-3 16,-1-10 0-16,-2-12-1 15,2-9 1-15,1-23-2 16,-11-15 0-16,10-6 0 15,1-7 0-15,-1-15 2 16,-2 6 0 0,6 3 0-16,-4 6 1 0,4 13-2 15,-3 15 0-15,-8 4-1 0,4 3 1 16,-3 0 1-16,3-19 1 16,-7-13 1-16,4-9 0 15,3-12 2-15,-7-13 0 16,3-10 0-16,4 4 0 15,0-3-2-15,-3 6 0 16,-4-19-1-16,10-4 1 16,8 4-1-16,0-9 0 15,-4-13 0-15,7-3 0 0,7-16 0 16,0-9 0-16,15-3 0 16,6-7 1-16,18-9-2 15,4-9 1-15,17-3 0 16,32-10 0-16,21-7 0 15,28-2 0-15,11-10-1 16,11 1 0-16,6 2-4 16,1 0 1-16,-4-2-4 15,21-7 1-15</inkml:trace>
  <inkml:trace contextRef="#ctx0" brushRef="#br0" timeOffset="58671.52">8043 4810 4 0,'-38'75'2'0,"-8"22"0"0,32-68 3 15,-8 2-5-15,-6 10 1 16,3 0-1-16,-3-1 1 16,0-2-2-16,-4 0 1 15,4-1 1-15,0 1 0 0,7 3-2 16,7-4 1-16,3-5-2 15,-7-7 1-15</inkml:trace>
  <inkml:trace contextRef="#ctx0" brushRef="#br0" timeOffset="59045.88">7761 4791 10 0,'11'6'5'0,"10"16"-4"0,-11-12 9 16,1 5-7-16,3 11 0 16,7-1 1-16,0 12 0 15,4 7-6-15,3 9 1 16,-6 16 3-16,2 0 0 16,4 10-1-16,4-1 0 15,0 7-1-15,3-7 0 0,8-6-1 16,-12-6 0-16,-2-12-5 15,-8-14 1-15</inkml:trace>
  <inkml:trace contextRef="#ctx0" brushRef="#br0" timeOffset="89358.83">19279 5829 6 0,'-17'-3'3'0,"-33"-13"-4"0,36 13 4 16,-3 3-3-16,-8-6 1 16,0 6 0-16,4 0 0 15,-4-3-2-15,-3-4 1 16,-4 7 0-16,-3-3 1 16,0 0-1-16,-8 0 0 15,5 6-1-15,2-6 1 16,-6-3 0-16,0 3 0 0,-1-1-1 15,5 1 1 1,2-3 0-16,1 6 0 0,0 6 0 16,-4-6 1-16,-3 3-1 15,-1 1 1-15,-3-1-1 16,4 0 1-16,0-6-1 16,-4 0 0-16,4-1 0 15,-1 4 0-15,1-3 0 16,0-3 1-16,6 3-1 15,1 6 1-15,0 3-1 16,-1-3 1-16,-2 4-1 16,2-1 0-16,1 0 0 15,3 1 1-15,1-1-1 16,2 3 1-16,1 1-1 16,-4-10 0-16,1 6 0 15,2 0 0-15,1 0 0 16,0 7 0-16,-4-4 0 15,4 1 0-15,3 2 0 0,4 1 0 16,0 6 0-16,-4-4 0 16,4 10 0-16,0-3 1 15,0 4-1-15,0-5 1 16,-4 5-1-16,4 2 1 16,0 0-1-16,-1-3 0 15,1 0 0-15,4-3 0 16,-1-3 0-16,4-3 0 15,3 2 0-15,1-2 0 16,-1 12 0-16,4-3 0 0,0 1 0 16,3-1 1-16,1 3-1 15,-1-3 0-15,1 0 0 16,-1 3 0-16,4-3 0 16,4 7 0-16,-1-4 0 15,8 3 0-15,0-6 0 16,3 0 0-16,3 1 0 15,4-1 0-15,4 0 0 16,0 0 1-16,0-3-1 16,-4-7 0-16,-4 1 0 15,5 0 1-15,-1-1-1 16,3 4 0-16,1 3 0 16,7-9 0-16,3 2 0 15,-3 1 0-15,0 3 0 16,-1-3 0-16,1-4 0 15,0 1 0-15,0 2 0 16,-1-2 0-16,5-4 0 0,-1 1 0 16,-3-1 1-16,-4-3 0 15,0 1-1-15,4-1 0 16,0 0 0 0,6 0 0-16,1 1 0 0,0-4 1 15,0 0-2-15,0 0 1 16,-1 3 0-16,1-2 0 15,0-4-1-15,0 0 1 16,0 0 0-16,-4-4 0 0,-3-2-1 16,-1 0 1-16,8 0 0 15,-3-1 0-15,-1-2 1 16,0 3 0-16,4 3-1 16,0-4 0-16,-4 1 0 15,0 0 0-15,4-4 0 16,0-2 0-16,0 2-1 15,-1-2 1-15,-2-1 1 16,-5-2 0-16,5 2-1 16,-4 1 1-16,6-1-1 15,1 7 0-15,0-1 0 16,-4 4 1-16,0 0-1 16,1-3 0-16,-4 0 0 15,-1-1 0-15,5 4 0 16,-1-6 1-16,0 9-1 15,0-6 0-15,1 6 0 16,-5-4 0-16,1 1 0 16,-4 3 1-16,1-3-1 0,2 0 0 15,-2 0 0-15,-1-3 0 16,4-4 0-16,-8-2 1 16,1-4-1-16,-4-3 0 15,0-3 0-15,0 3 0 16,-3-6 0-16,0 3 0 15,-1-6 0-15,-3 0 0 16,1-3 0-16,-1 2 0 0,-4-2 0 16,1 3 0-16,-1-1 0 15,1 1 1-15,-7 0-1 16,-4 0 0-16,0 6 0 16,-4-3 0-16,-3-3 0 15,0-4 0-15,0-2-1 16,-4 5 1-16,1 1 0 15,-1-6 0-15,1-4 0 16,-1 7 1-16,-7-4-1 16,1 7 0-16,-5 0 0 15,-2 0 0-15,-1 3 0 16,0-1 0-16,1 5-1 16,-1-5 1-16,4 4 0 15,0 4 1-15,-4 5-1 16,-3-3 1-16,-8 4-1 15,-2-1 1-15,-5 4-1 16,-6 0 0-16,0 2 0 16,-1-2 0-16,1 3 0 0,3-1 1 15,7 4-1-15,0 0 0 16,4 3-1-16,0 0 1 16,-1-3 0-16,-2 3 0 15,-5 0 0-15,1-3 0 16,3 3 0-16,0 0 0 15,1-3 0-15,-5 3 0 16,4-7 0-16,-3 1 1 16,3 6-1-16,8 0 0 15,2 0 0-15,1 0 1 0,0 3-6 16,0 0 1-16</inkml:trace>
  <inkml:trace contextRef="#ctx0" brushRef="#br0" timeOffset="102105.29">11303 4738 7 0,'4'6'3'0,"-8"-3"2"0,0 3 3 15,1 7-6-15,-4 0 1 16,-4-1 0-16,-3 13 0 16,-7 7-4-16,-7-1 1 15,-4 0 3-15,-3 4 0 0,-8 6-2 16,-2-4 1-16,-8 10 0 16,0 7 0-16,3 2-1 15,1 13 1-15,-7 0-2 16,-4 9 1-16,0-9-1 15,-4 3 1-15,4-3-1 16,4-6 0-16,6-10 0 16,4-2 0-16,11-11-5 15,7-5 0-15,10-7-1 16,8-12 0-16</inkml:trace>
  <inkml:trace contextRef="#ctx0" brushRef="#br0" timeOffset="102644.39">10425 5017 18 0,'45'34'9'0,"-16"1"-8"16,-19-26 16-16,4 4-15 15,4 6 0-15,3 9 0 16,4 6 1-16,7 10-4 15,3 16 1-15,7 6 2 16,11 9 0-16,11 0-2 16,6 4 1-16,11-1-1 15,-7-6 1-15,-10-6-1 0,-15-3 0 16,-6-13-1-16,-8-6 0 16,-7-7-4-16,-3-8 0 15,-8-4-2-15,-9-6 0 16</inkml:trace>
  <inkml:trace contextRef="#ctx0" brushRef="#br0" timeOffset="109897.55">23036 6823 5 0,'22'0'2'0,"2"-3"1"15,-17 6 3-15,4-3-5 16,3 0 0-16,0-3 0 16,4 0 1-16,-1 0-2 15,5 0 0-15,-1-1 2 0,3 1 0 16,1 0 0-16,0 0 0 16,0 3 0-16,-1 0 1 15,-3-3-1-15,1 0 0 16,2 0-1-16,1-1 1 15,7 4-1-15,-4 0 0 16,0 0 0-16,0 0 0 16,1 0-1-16,-1-3 1 15,0 3-1-15,0-3 1 16,4 0-1-16,-4 0 0 16,4 0 0-16,0 0 1 0,-1 0-1 15,1-1 1-15,-4 1-1 16,1 0 1-16,-8 0 0 15,7 0 0-15,4-3 0 16,-4 2 0-16,4 1-1 16,0 0 1-16,-1 3 0 15,1 0 0-15,3-3-1 16,1 0 1-16,-1 0-1 16,0 0 1-16,0-1-2 15,1 1 1-15,-5 3 0 16,1-3 1-16,-4 0-1 15,1 0 1-15,-1 0-1 16,4-3 1-16,3 2 0 16,0 1 1-1,11 0-2 1,-4-3 1-16,-3 3 0 16,0 0 0-16,-4-1-1 0,1 4 0 15,-1 0 0-15,0-3 1 16,-3 3-1-16,3 0 0 15,-7 0 0-15,-7 0 0 16,4 0 0-16,3 0 0 16,-3 3 0-16,3 1 0 15,1-1 0-15,-1 0 0 16,0 0 0-16,-3 0 0 16,-1 0 0-16,-2 0 1 15,2 1-2-15,1-1 1 0,0 0 0 16,3 0 0-16,0 0 0 15,4 0 0-15,0 0 0 16,-4 0 0-16,0 1 0 16,-3-4 0-16,-4 3 0 15,0 0 0-15,0 0 0 16,4 0 0-16,3 0 0 16,0 0 1-16,4 1-2 15,-4-1 1-15,1 0 0 16,2 0 0-16,1 0 0 15,0 0 0-15,0 0 0 16,-1 1 1-16,5-4-1 16,-5 0 0-16,-2 0 0 15,-1 0 0-15,0 0 0 16,-7-4 0-16,0 1-1 16,8 3 1-16,2 0 0 0,8 0 0 15,0 0 0 1,0 0 0-16,0 0 0 15,-1 0 0-15,1 0-1 0,3 0 1 16,-6 0 0-16,3-3 1 16,-4 0-2-16,0-3 1 15,-7-1 0-15,4-2 1 16,3 0-1-16,4-1 0 16,0 4 0-16,-4 0 0 15,-3-1 0-15,0 4 0 16,-1 0 0-16,1 3 0 0,4 0-1 15,-5 3 1-15,5-3 0 16,-1 0 0-16,-3 0 0 16,-1 0 0-16,1 3 0 15,-7 1 0-15,3 2 0 16,4 3 0-16,3 1 0 16,0 2 0-16,1 4 0 15,-1-4 0-15,0 1 0 16,4-1 0-16,-4-2 0 15,-3-4 0-15,-4-3 0 16,0 4 0-16,-3 2-1 16,0-3 1-16,-4 1-2 15,-3 2 1-15,-1 0-1 16,-3 1 1-16,0 2-2 16,1 1 1-16,-5-1-3 15,1-2 1-15,-1-1-3 16,-3 1 0-16</inkml:trace>
  <inkml:trace contextRef="#ctx0" brushRef="#br0" timeOffset="140254.06">16708 8212 8 0,'14'-19'4'0,"7"-18"-3"0,-14 21 4 0,3-3-6 16,5-6 1-16,2-6-1 15,1 6 1-15,7-10 1 16,-1 1 0-16,4-4-1 16,1-3 1-16,2-9 0 15,-2 0 0-15,-1 9 0 16,-3 1 1-16,-1 8 0 15,-3 10 0-15,1 3-1 16,-1 7 1-16,0 9 0 16,-3 9 1-16,-1 10-1 15,-3 3 0-15,-3 2-1 16,-4 5 0-16,0 5 0 16,-3 0 0-16,-1 1-1 15,-3-4 0-15,0 3 0 16,0 4 1-16,0 5-2 15,0 7 1-15,4 7 0 0,3-1 0 16,3-3 0-16,1-12 0 16,-1-4-1-16,1-5 1 15,0-7 0-15,-4-4 0 16,0-2-1-16,-4-7 1 16,-3-5-1-16,0-4 1 15,-3-10-1-15,-4-9 1 16,-11-9 0-16,-10-6 0 15,-11-7-1-15,-14-3 1 16,-10 3 0-16,-8 7 0 0,-10-7 0 16,-11 3 0-16,4 1-1 15,-4 2 1-15,8 1 0 16,17 9 0-16,7 0 0 16,7 6 0-16,10 3 0 15,12 10 0-15,9 0 0 16,12 2 0-16,10 8 0 15,17-1 1-15,26 3-1 16,24 3 0-16,25 1 0 16,10-4 0-16,14 3-1 15,8-2 1-15,-1-7-1 16,-20 0 1-16,-15 0-1 16,-14 0 1-16,-14 3-1 15,-7 0 1-15,-15 0 0 16,-6 0 0-16,-7 4 0 15,-11 2 1-15,-14 3-2 16,-11 1 1-16,-10 9-1 16,-25 6 1-16,-21 7 0 0,-24 2 0 15,-8 4-1-15,-14 0 1 16,-7-7-2-16,4-9 1 16,6-6-3-16,15-6 1 15</inkml:trace>
  <inkml:trace contextRef="#ctx0" brushRef="#br0" timeOffset="144544.87">21467 8570 10 0,'3'9'5'0,"8"-6"1"0,-4-6 6 0,0 3-11 16,3-3 1-16,4-3 0 16,4-4 0-16,3 1-3 15,4 0 1-15,3-1 2 16,4 4 0-16,0-7-1 15,-4 1 1-15,4 2-1 16,3 1 0-16,7 3 0 16,1 6 1-16,2 0-1 15,15 0 1-15,11-3-1 16,0-4 1-16,17 1-2 16,7 0 1-16,11-4-1 15,7 1 1-15,-4-4-1 16,4 7 1-16,0 0-1 15,10 3 1-15,-13 0 0 0,6 3 0 16,-3 0-1-16,3 0 1 16,4 0 0-16,-17 0 0 15,-5 0-1-15,-6 3 1 16,-11 3-1-16,-14 0 1 16,-14 1-2-16,-10 2 0 15,-12-3-2-15,-10 0 0 16,-10 4-3-16,-18-1 0 0,-11-6-3 15,-6 1 1-15</inkml:trace>
  <inkml:trace contextRef="#ctx0" brushRef="#br0" timeOffset="154801.22">21908 9868 23 0,'3'3'11'0,"-3"0"-6"0,0-3 12 15,0 0-17-15,-3 0 0 16,-1 3 1-16,-3 1 0 15,-4 5-1-15,-3-3 0 16,0 7 0-16,0 2 1 16,0-2 0-16,0 0 0 15,-4-4-1-15,-3 0 1 16,0 4-1-16,0-4 0 16,3 1 1-16,4-1 0 0,3 0 0 15,8 4 0-15,6 3 0 16,8 3 0-16,7-1 0 15,-1 4 1-15,4 13-2 16,4-4 1-16,0 1-1 16,-4-1 1-16,-3-3 0 15,-8 0 0 1,-3 1-1-16,-7 5 0 0,-10-3 0 16,-5 1 0-16,1-1 0 15,0-9 0-15,-7-3-2 16,0-7 1-16,0-2 0 15,0-7 1-15,3-3-1 16,7-9 1-16,4-10 0 16,7-6 0-16,4-4 1 15,10-8 1-15,4-7 0 16,-1 0 1-16,11-6-1 16,4-3 1-16,7 5-2 0,-4-5 1 15,1 6-2-15,-1 6 0 16,-7 10-5-16,-3 6 0 15,-8 6-6-15,-2 3 1 16</inkml:trace>
  <inkml:trace contextRef="#ctx0" brushRef="#br0" timeOffset="155252.04">22200 10178 26 0,'32'7'13'0,"7"-36"-7"0,-29 20 16 0,1-7-21 15,0-2 0-15,-4-1 0 16,-7-3 0-16,-7 6-2 16,-7 0 1-16,-8 4 0 15,-6 2 0-15,-7 4-3 16,-4 6 1-16,4 10-3 16,-1 12 1-16,1 3-2 0,0 9 1 15,3 13-1-15,7-3 1 16,11 0 2-16,11-3 0 15,10-4 3-15,7-5 1 16,14-10 2-16,4-13 1 16,3-12 1-16,1-13 0 15,-1-12 0-15,-7-3 0 16,-3-7-2-16,-8-9 0 16,-6 0-10-16,-4 0 1 15</inkml:trace>
  <inkml:trace contextRef="#ctx0" brushRef="#br0" timeOffset="155585.04">22751 9887 34 0,'14'-13'17'0,"-14"16"-17"15,-4-3 26-15,-3 4-25 16,-7 8 0-16,-11 7 1 16,-6 3 0-16,-8 12-3 0,-7 10 1 15,0 0 2-15,0 13 0 16,7 5-1-16,4 1 0 15,7-7-1-15,3-5 0 16,4-17-6-16,7-15 1 16,3-13-7-16,4-15 1 15</inkml:trace>
  <inkml:trace contextRef="#ctx0" brushRef="#br0" timeOffset="155920.25">22345 9921 29 0,'7'19'14'0,"14"0"-12"15,-14-16 21-15,0 0-23 16,0 0 0-16,0-3-1 16,-7 0 1-16,0-6 0 15,-3 3 0-15,-8 3-1 16,1 3 1-16,3 0-2 15,0 0 1-15,-4 0-3 16,0 4 1-16,1 2-3 16,-1 1 1-16,4-1-3 15,7 0 1-15,4-2 1 32,31-4 6-32,-49-16 0 15,35 4 0-15,-7-7 2 0,-3-3 0 16,-4-3-2-16,-4 0 0 15</inkml:trace>
  <inkml:trace contextRef="#ctx0" brushRef="#br0" timeOffset="156303.25">22627 10345 33 0,'18'-7'16'0,"-4"-5"-17"0,-11 6 31 0,1-4-29 16,-4 1 0-16,-4-1-1 15,-6-2 1-15,-4 5-2 16,-7 4 1-16,-8 3 1 16,1 10 0-16,3-1-3 15,1 7 1-15,3 6-1 16,3 0 0-16,11 0 0 16,7 0 0-16,7-10 0 15,11-2 0-15,3-10 1 16,0-10 0-16,0-5-2 0,-7-1 1 15,-3-3-6-15,-4-9 0 16</inkml:trace>
  <inkml:trace contextRef="#ctx0" brushRef="#br0" timeOffset="156953.26">23573 9579 26 0,'0'22'13'0,"-7"-6"-4"0,3-6 19 0,1 5-27 16,-5 10 1-16,5 7 0 15,-1 15 1-15,-3 9-4 16,-3 13 0-16,-1-3 1 15,1 6 0-15,-1-6-6 16,0-6 0-16,4-17-5 16,0-21 1-16</inkml:trace>
  <inkml:trace contextRef="#ctx0" brushRef="#br0" timeOffset="157174.16">23241 9990 42 0,'39'13'21'0,"31"-10"-28"0,-48-3 40 15,2 0-33-15,8 3 0 16,7 0-5-16,-4 0 0 15,-3 0-4-15,-4 1 1 16</inkml:trace>
  <inkml:trace contextRef="#ctx0" brushRef="#br0" timeOffset="157384.71">23671 10150 38 0,'4'25'19'0,"3"-9"-18"15,-7-16 29-15,4 3-30 16,-1 3 0-16,4 1-4 16,-3-4 0-16,3-3-5 15,0-6 0-15</inkml:trace>
  <inkml:trace contextRef="#ctx0" brushRef="#br0" timeOffset="157592.57">23696 9975 28 0,'7'9'14'0,"4"-12"-12"0,-4 3 16 16,0 0-21-16,3 0 1 16,1 3-7-16,0-3 0 15,3 0 7-15,0-3 0 16</inkml:trace>
  <inkml:trace contextRef="#ctx0" brushRef="#br0" timeOffset="158390.28">23883 10207 35 0,'0'28'17'0,"0"-22"-23"16,0-6 34-16,0-6-27 15,0-4 0-15,4-2 0 16,-1-4 0-16,1-3-2 15,3-6 1-15,0-6 1 0,0 6 0 16,0 3-1-16,3 3 1 16,1 3-1-16,0 7 0 15,-1 6 0-15,-3 6 0 16,0 3-1-16,0 7 1 16,-3 3 0-16,-1-1 1 15,1 1-2-15,-4-4 1 16,0 1 0-16,0 0 0 15,3-4 0-15,-3-6 0 16,0 0-1-16,4 0 1 16,-4 0-1-16,0-3 1 0,7 0 0 15,-7 0 0-15,7-6 0 16,4-3 1-16,3-4-1 16,0-2 0-16,0 5 0 15,0 4 1-15,0 3-1 16,0 3 0-16,0 3 0 15,1 3 0-15,-5 0 0 16,1 4 0-16,-1 2 0 16,-3-2 0-16,4-4 0 15,0 0 0-15,-1-3 0 16,1 1 0-16,3 2 1 16,3-3 1-16,1 3-1 15,0-3 1-15,3 1 0 16,0-4 0-16,0-4 0 15,0 4 0-15,1-6-1 16,-1-6 0-16,-4-4-1 0,1-6 1 16,-7 3-1-16,-1 3 0 15,-3 1 0-15,-3-1 0 16,-4 4-1-16,-4 2 1 16,-6 7-1-16,-1 6 0 15,-7 10 1-15,4 6 0 16,4 2-1-16,-1-5 1 15,8 12 0-15,-1-3 1 16,8 1-1-16,3-4 1 16,3-7 0-16,8-2 0 15,3-4-1-15,-3-6 1 16,-4-3-4-16,0-9 1 0,-7 3-9 16,0-7 0-16,-10 1-1 15,-12-1 0-15</inkml:trace>
  <inkml:trace contextRef="#ctx0" brushRef="#br0" timeOffset="185473.5">18309 11706 7 0,'11'0'3'0,"6"-7"-2"16,-10 4 4-16,1 0-4 15,2 0 1-15,1 0 3 16,3 0 1-16,0-1-6 0,4-2 1 15,-1 3 3-15,-3 0 1 16,4 0-1-16,0 0 1 16,-1 0-2-16,1 3 0 15,7 0-1-15,-4 0 0 16,3 0 0-16,1 0 1 16,0 0-1-16,-1 0 0 15,5-4-1-15,-1 4 1 16,4 0-2-16,-4 0 1 15,4 0 0-15,-1 0 0 0,-2 0-1 16,2 0 1-16,1 0-1 16,-7-3 1-16,7 0-1 15,-1 3 1-15,1 0-1 16,7 0 1-16,-4 0-1 16,-3 0 0-16,0 0 0 15,-1 0 0-15,1 3 0 16,3-3 0-16,4 0 0 15,0-3 0-15,0 0 0 16,3 0 0-16,-10 0 0 16,0 0 0-16,3-4 0 15,-3 10 0-15,3 1 0 16,0-1 0-16,-3 0-1 16,0 0 1-16,-4-3-1 15,4 3 0-15,-1-6 0 16,5 6 1-16,3-3-1 15,-1 0 1-15,5 0-1 0,-4 0 1 16,-8 3-1-16,-3-3 1 16,8 3-1-16,-1-3 1 15,0 0 0-15,4 0 0 16,3 0-1-16,4 0 1 16,4 0-1-16,-1-3 1 15,8 0-1-15,-5-6 1 16,-9-1 0-16,6 1 0 15,4-7 0-15,7 10 0 16,-3 0-1-16,2 3 1 0,1-4 0 16,7 4 1-16,-7 3-1 15,0-3 0-15,0 3-1 16,11 0 1-16,-4 0 0 16,0 0 0-16,0 0 0 15,4 3 0-15,-8 0-1 16,-6 7 1-16,-8-1-1 15,0 7 1-15,1-7 0 16,-1-3 0-16,0 1-1 16,-6-4 1-16,-1-3 0 15,-3 3 0-15,-7-3-1 16,-4 0 1-16,-7-6-1 16,-3 3 0-16,-4-4 0 15,0 1 1-15,-3 0-1 16,-4-4 1-16,-4 7-2 0,-3 3 0 15,0-3-2 1,-3 0 1-16,-4 3-4 0,-1-3 1 16,1-3-1-16,0-4 0 31</inkml:trace>
  <inkml:trace contextRef="#ctx0" brushRef="#br0" timeOffset="192498.61">28229 13032 9 0,'32'9'4'0,"14"-9"5"16,-32-6 4-16,0 3-11 15,4 0 1-15,3 0 1 16,7 0 0-16,7 6-5 0,8-3 1 16,-1 3 3-16,4-3 1 15,3 0-2-15,8-3 0 16,3 0-1-16,7-1 1 16,17 4-2-16,19 0 1 15,10 0-1-15,3 0 1 16,22 0-2-16,13 0 1 15,-6-3-1-15,7 0 1 16,-8-6-1-16,1-4 0 16,-22 1-1-16,1-1 0 15,-11 1-2-15,-7 2 1 16,-18 4-4-16,-18 6 1 16,-13 3-1-16,-18 0 1 0</inkml:trace>
  <inkml:trace contextRef="#ctx1" brushRef="#br0">13526 5378 0,'0'0'16</inkml:trace>
  <inkml:trace contextRef="#ctx0" brushRef="#br0" timeOffset="193834.34">18140 13669 12 0,'49'12'6'0,"22"-15"0"0,-47 0 6 15,8 0-11-15,4-4 1 16,13-2 2-16,21 0 0 16,12-4-5-16,16-3 1 15,8 1 2-15,21-7 0 16,21 3 0-16,4 6 0 15,10 4-2-15,15 3 1 0,-15-1-1 16,4 1 1-16,7 3 0 16,-18 12 0-16,0 7 0 15,0 3 0-15,-6 0 0 16,-12 0 0-16,-6-4-1 16,-1 1 1-16,-13-4-1 15,-5-2 0-15,-9-4-2 16,-8-3 1-16,-17-3-1 15,-11 3 1-15,-4 1-2 16,-6 2 0-16,-1 0-2 16,-7 0 0-16,-6-2-2 15,-4 2 1-15</inkml:trace>
  <inkml:trace contextRef="#ctx0" brushRef="#br0" timeOffset="200261.35">25005 14211 3 0,'-7'-12'1'0,"-7"-4"-1"0,7 10 2 0,-4-10-3 15,-3 0 1-15,-7 1 0 16,3 2 0-16,-3 0 0 15,-4-2 0-15,1-7 0 16,-8 0 0-16,-3 0-1 16,-8-3 1-16,4 3 0 15,1 0 0-15,-8-3 0 16,-7-3 1-16,-7 3-1 16,-7 3 0-16,-4 0 1 15,-6 0 0-15,10 6-1 16,-4 3 0-16,-3 1 0 15,-4-1 1-15,-10 1-1 16,7 6 0-16,0-1 0 16,7 1 0-16,3 3 1 15,4 3 0-15,0 6 1 16,0 7 0-16,7 6 0 16,0 9 0-16,0 3 2 15,4 4 0-15,-1 5 0 0,15 1 0 16,3 0-1-16,0 0 1 15,-3-4-1-15,7-5 0 16,0-7-2-16,-1 0 0 16,5-6-1-16,-1-4 1 15,0 1-2-15,0-3 1 16,1-1-2-16,-5-3 1 16,1 4-1-16,0 3 1 0,3-1-1 15,0 1 1 1,4 0-1-16,3 6 1 0,1-4 1 15,6 4 0-15,7 0 0 16,4 3 1-16,4 1 0 16,6-1 0-16,8 6 1 15,3-3 1-15,14-6-1 16,4 0 0-16,7 3 0 16,3 0 1-16,4-6-2 15,3-3 1-15,1-1-2 16,-4 1 1-16,3-3-1 15,7-4 0-15,8 1 0 16,10-1 0-16,4-6-1 16,3-3 1-16,-4 0 0 15,8 3 0-15,3 0 0 16,4-3 0-16,-4 3 0 16,-3 1 0-16,-8 2 0 0,5 0 0 15,-1 0 0-15,3 1 0 16,-2-4 0-16,-1-6 0 15,-4-4-1-15,-3-2 1 16,-3 0-1-16,10-7 1 16,-7-3-1-16,0 0 1 15,0-9-1-15,0-10 0 16,-10-2 0-16,-11-7 1 16,-7-4-1-16,-7 1 0 15,-11 3 1-15,-7-3 0 16,-3-3-1-16,-8 9 1 0,-13 0-1 15,-12 0 0-15,-13-3 0 16,-18 3 0-16,-7 0 0 16,-14-6 1-16,4 3-1 15,-11 0 0-15,-11 0 1 16,-17 3 0-16,-11 6-4 16,7-2 1-16,-21 11-2 15,-17-2 0-15</inkml:trace>
  <inkml:trace contextRef="#ctx0" brushRef="#br0" timeOffset="210424.33">18380 15926 9 0,'74'22'4'0,"7"0"5"16,-39-15 5-16,18 2-12 16,14 0 1-16,11 4 0 15,21 9 1-15,21-6-6 16,3 2 1-16,19 7 3 15,13 0 1-15,-3 4-1 16,20 8 0-16,23 4 0 16,-5 3 0-16,18 0 1 15,4-3 0-15,7-1-2 0,0-8 1 16,-15-10-1-16,12-10 0 16,-26-9-1-16,8-6 0 31,84-16-4-31,-42 4 1 15,-39-1-6-15,-39-3 1 16</inkml:trace>
  <inkml:trace contextRef="#ctx0" brushRef="#br0" timeOffset="-211745.92">22715 5807 7 0,'11'-6'3'0,"7"28"3"16,-11-19 3-16,-4 3-7 0,4 4 0 15,-3 2 1-15,-1 10 0 16,1 13-4-16,-4 8 0 15,-4 11 2-15,-3 5 1 16,-3 17-1-16,-1 5 1 16,0 16-2-16,1-6 0 15,-8-3 0-15,1-6 1 16,-1-10-3-16,0-6 0 16,1-13-3-16,-8-6 0 0</inkml:trace>
  <inkml:trace contextRef="#ctx0" brushRef="#br0" timeOffset="-209988.16">23220 5867 6 0,'28'3'3'0,"11"13"0"15,-25-13 0-15,4 0-1 0,-1 3 1 16,4-3 2-16,4-3 0 15,3 0-6-15,4-3 0 16,10 3 4-16,1-3 0 16,3-3-2-16,-1-1 1 15,1 7-2-15,4-6 1 16,-1 3-1-16,-3 3 0 16,3-3 0-16,4 0 1 15,18 0-1-15,-8-1 1 16,1 1 0-16,-1-3 0 15,1 0-1-15,-4 3 0 0,-7-1 0 16,7 8 1-16,3-1-1 16,4 3 0-16,-3-3 0 15,-1-3 0-15,1 6 0 16,-4-2 1-16,0-1-1 16,-4 3 1-16,4-3 0 15,0 7 0-15,7-4-1 16,-7 0 1-16,0-3 0 15,0 0 0-15,0-3 0 16,-4 0 0-16,-3 7-1 16,0-4 0-16,-3-3 0 15,-1 3 1-15,4 0-1 16,0-3 0-16,-4-3 0 16,4 0 0-16,0 0 0 15,0-1 0-15,3-2 0 16,-10-3 0-16,0 3 0 15,4 2 0-15,2 4 0 0,8-9 0 16,-3 3-1 0,-4 3 1-16,0 3 0 0,0 0 1 15,3-4-1-15,-7 4 0 16,-6 0 0-16,-1 0 0 16,8 0 0-16,2 0 1 15,5 0-2-15,-4 0 1 16,0 0 0-16,0 0 0 15,0 0 0-15,-4 0 0 0,-3-3 0 16,-4 3 0 0,-3 0 0-16,0 0 0 0,3 0 0 15,0 0 0-15,8-3 0 16,-4 0 0-16,-4-3 0 16,4 3 0-16,-7-1 0 15,3 1 0-15,-3-3-1 16,0 0 1-16,-1 6 0 15,-2-3 1-15,-5-10-2 16,5 4 1-16,3-4 0 16,3 1 0-16,0 5-1 15,1-5 1-15,2 2 0 16,-6 7 0-16,-4-3-1 16,1 3 1-16,-4-3 0 15,-1 2 1-15,-3 8-1 16,-3-1 0-16,-4 9-1 15,-3 4 1-15,-4 3 0 0,0 0 0 16,-3-1-1 0,-4 4 1-16,0 3 0 15,-7 7 0-15,0 9-1 0,-7-4 1 16,-4 7 0-16,-3 9 0 16,-7-2-1-16,0 11 0 15,0 4 1-15,3 13 0 16,0-1 0-16,4-19 0 15,4 20 0-15,-1-7 0 16,4-9 0-16,0-4 0 16,3-5 0-16,1-4 0 0,-1-3 0 15,4-6 0-15,-3-7 0 16,-1-3 0-16,1-5-1 16,-4-1 1-16,0-3 0 15,0-7 0-15,3 1-1 16,-3 0 1-16,-4-7-1 15,1-6 1-15,-4 0-1 16,0-6 1-16,-4 0-1 16,-7-6 1-16,-6 2 0 15,-8-5 0-15,-18-1 0 16,-27-2 0-16,-26-1 0 16,-13 6 1-16,-29 4-6 15,-3-3 0-15</inkml:trace>
  <inkml:trace contextRef="#ctx0" brushRef="#br0" timeOffset="-202976.9">22832 5697 25 0,'0'10'12'0,"7"-7"-8"0,-4 0 13 0,-3-3-17 16,7-3 1-16,0-3 1 15,1-13 1-15,6-6-3 16,3-7 0-16,4-15 1 15,11-6 1-15,0-3 0 16,0-17 0-16,-4 8-1 16,0 2 0-16,-3 3 0 15,-4 16 0-15,-3 1 0 16,-4 5 0-16,-4 13-2 16,1-7 0-16,-4 20-1 15,-3 2 0-15,-4 10-1 16,0 10 1-16,0 2 0 15,0 20 0-15,0-1 1 16,0 10 0-16,3 6 1 0,1 6 1 16,3 16 0-16,0-9 0 15,0 6 0-15,3-10 0 16,1 1 0-16,3-10 1 16,0-10-2-16,4-2 0 15,-1-16 0-15,1-13 1 16,0 0-1-16,-4-9 0 15,-4-6 0-15,-10-4 0 16,-10-3 0-16,-15 1 0 16,-14 2 0-16,-7 1 0 15,-14 2-1-15,4 1 0 16,-4-4-1-16,0 7 1 0,-7 0-2 16,7-1 0-16,0 7 0 15,7 4 0-15,11 2 0 16,3 0 1-16,7 0 0 15,11 1 1-15,7-4 1 16,10-3 0-16,12-3 2 16,16-7 1-16,19 1 0 15,6-7 0-15,18-3 0 16,18 4 0-16,17-4 0 16,-3 0 0-16,-18 10-2 15,-4-4 1-15,-9 0-2 16,-9 4 1-16,-9-3 0 15,-4 8 0-15,-18 1-1 16,-10 3 0-16,-15 7 0 16,-17 5 0-16,-11 1-1 15,-24 9 0-15,-15 0-2 0,-13 9 1 16,-8 7-2-16,8-4 1 16,-1 7-4-16,4 0 1 15,0-4-2-15,10-9 0 16</inkml:trace>
  <inkml:trace contextRef="#ctx0" brushRef="#br0" timeOffset="-202510.79">23813 5374 20 0,'45'-18'10'0,"-9"-55"-11"0,-33 51 17 16,-6 1-14-16,-11-8 0 15,-15-5-1-15,-13-4 1 16,-22 1-3-16,-3 8 0 16,-14 1 1-16,-14 6 1 15,-14 6-5-15,-1 4 0 0,15 6-3 16,0 3 1 0</inkml:trace>
  <inkml:trace contextRef="#ctx0" brushRef="#br0" timeOffset="-202272.61">22370 6045 23 0,'84'73'11'0,"110"-30"-9"16,-134-39 21-16,36-8-20 16,34-8 0-16,11-19 0 15,14-13 1-15,4-13-7 16,-14-12 1-16,-25 3 2 15,-21-9 1-15,-25-6-3 16,-36-4 1-16,-16 7-1 16,-29-7 1-16,-32 10-4 0,-25-7 0 15,-13 7-3-15,-15 6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1:09:41.0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2822 8197 13 0,'0'9'6'0,"18"-6"-5"0,-15 0 7 16,4 0-7-16,4 4 1 0,0 2 0 15,-1 4 0-15,1-1-3 16,-1 1 1-16,1-7 1 16,-4 3 0-16,4 1 0 15,-4-4 1-15,-4-3 0 16,4 0 0-16,4 0 0 16,-8 1 1-16,8-4 0 15,0 0 0-15,3-10 0 16,-4-5 0-16,4-14 0 15,4-8 0-15,10-26-2 16,15-6 1-16,6-13-8 16,7-8 0-16,15-20-3 15,-8-22 0-15</inkml:trace>
  <inkml:trace contextRef="#ctx0" brushRef="#br0" timeOffset="2312.53">2921 9686 6 0,'11'3'3'0,"-4"-6"4"0,-7 3-3 15,10 0-4-15,-10 0 1 16,11 3-1-16,-11-3 1 16,3-3-2-16,4 3 1 15,-3 3 0-15,3-3 1 16,-7 3-1-16,0-3 1 15,4 7-1-15,3-4 0 16,-7 3 0-16,0 0 0 16,0 1 0-16,0-1 0 0,0 0 0 15,0 0 0-15,0-2-1 16,0-1 1-16,0 0 0 16,0 0 1-16,0 3-1 15,7-3 1-15,-7 0 0 16,3 1 1-16,4-1-1 15,-7-3 1-15,4 3 0 16,3-3 0-16,3 3 0 16,-6-6 1-16,3-3-1 15,4-7 1-15,6-12 0 16,4 0 0-16,1-10-1 16,16-12 1-16,1-3-3 15,11-13 0-15,9 1-7 16,5-4 1-16</inkml:trace>
  <inkml:trace contextRef="#ctx0" brushRef="#br0" timeOffset="11845">3030 10928 10 0,'11'3'5'0,"-4"0"3"0,-7 0 6 15,11 0-13-15,-8 10 0 16,8 3-1-16,6 2 1 15,1 8-2-15,3 2 1 16,0 0 0-16,0 3 1 0,8 1-1 16,-1-4 1-16,-7-3 0 15,7-6 1-15,-7-3 1 16,1-10 0-16,-1-12 1 16,7-16 0-16,0-13 0 15,4-15 0-15,-4-10-1 16,11-15 0-16,-4-6-4 15,15-7 1-15,17-19-9 16,3 0 0-16</inkml:trace>
  <inkml:trace contextRef="#ctx0" brushRef="#br0" timeOffset="13195.75">3073 12167 8 0,'7'-13'4'0,"7"16"7"16,-7 0-6-16,0 0-3 15,-7 1 0-15,11-1 1 16,-1 3 0-16,1 0-4 16,-1 0 0-16,1 7 3 15,-1 3 0-15,8-1-1 16,-4 4 1-16,0 3-1 15,8 0 0-15,-8 0 0 16,3-3 0-16,1-7 0 16,-8-2 1-16,5-1 0 0,2-3 0 15,4-6 1 1,8-9 0-16,9-13-1 0,1-9 1 16,-7-26-1-16,7-27 0 15,10-23-6-15,11-22 0 16,11-21-5-16,-1-23 1 15</inkml:trace>
  <inkml:trace contextRef="#ctx0" brushRef="#br0" timeOffset="15732.75">3009 13879 11 0,'11'12'5'0,"3"-6"0"0,-7-2 6 0,0-1-10 15,-3 0 0-15,3 3 0 16,-7 4 0-16,0-1-2 16,0 0 1-16,3 1 0 15,4-1 1-15,-7 1-1 16,0-1 1-16,4 0-1 16,3-2 0-16,3-4 1 15,1-6 1-15,0-7 0 16,10-9 1-16,7-15-1 15,11-13 1-15,0-19-2 16,10-12 1-16,4-20-8 16,7-11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1:30:09.4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9670 4995 2 0,'0'3'1'0,"0"-12"0"0,0 9 2 0,0 0-3 15,-4-3 0-15,1-1-1 16,-1 4 1-16,1-3 0 16,-1 3 0-16,-3 0 1 15,0 0 0-15,0-9-1 16,-4 3 1-16,1-4 0 15,-4 4 1-15,-4-7-1 16,-3 1 0-16,0 2-1 16,-1 4 0-16,-2 0 0 15,-1 0 1-15,-3 2-1 16,-7-2 0-16,6 0 0 16,-9 0 0-16,2-4 0 15,1 1 0-15,7-1 0 16,0 4 0-16,-4-3 0 0,4-1 0 15,-4 1 0 1,0 0 0-16,-3 2 0 0,-1 4 0 16,1 0 0-16,0 0 0 15,-7 3 0-15,-4-6 0 16,0 2 0-16,4-5 1 16,3 3-2-16,7-7 1 15,-7 1 0-15,4 2 0 16,0-2 0-16,-4-1 1 15,0 1-2-15,0 2 1 0,0 1 0 16,-3-1 0-16,0 4 0 16,-4-3 0-16,4-1-1 15,-1 7 1-15,4 0 0 16,8-3 1-16,-1 0 0 16,0-1 0-16,0 4 0 15,4 3 0-15,0 0 0 16,3 0 0-16,-6 0-1 15,2 0 0-15,-10 0 1 16,8 3 0-16,-5 0 0 16,1 1 1-16,-4-1-1 15,1 0 1-15,-1 3-1 16,7 3 1-16,-7-2-1 16,4 2 0-16,0 7-1 15,-1-10 0-15,-2 3 0 16,-5 4 1-16,8-4-1 0,0 1 0 15,-8 2-1 1,5-2 1-16,-8 2 0 0,3 4 0 16,5-3 0-16,2-1 1 15,5 1-1-15,6-1 1 16,4 1-1-16,-4 2 1 16,4 1-1-16,0 3 0 15,-1 3 0-15,-6-6 0 16,7-4 0-16,0 4 0 15,-7-7-1-15,7 4 1 16,-8-1 0-16,8 1 1 0,-7 2-1 16,3-5 0-16,1-1 0 15,-1 4 0-15,0-1 0 16,-3 7 1-16,3-9-2 16,4 2 1-16,0 7 0 15,3-3 1-15,1 2-1 16,2 4 0-16,5 0 0 15,3 0 0-15,-4 0 0 16,1 3 0-16,-1-6 0 16,4 0 0-16,0 3 0 15,3 6 1-15,-6 0-1 16,3 1 0-16,3-7 0 16,4 3 1-16,-7-3-1 15,7-7 0-15,0 7 0 16,0-3 0-16,0 0 0 15,-3 0 0-15,3 3 1 16,0-7 0-16,0 4 0 16,10-3 1-16,1 3-1 0,-1-1 1 15,5 1-1-15,-1-3 1 16,0 6-1-16,0-6 1 16,0 2-1-16,4-5 0 15,3 3-1-15,-7-4 0 16,4 4 0-16,3-1 1 15,-4 1-1 17,5-3 0-17,-1 2 0-15,0-5 0 0,4-1 0 0,-4 4 1 0,7-4-1 0,4 1 1 0,-1 2 0 16,-2 4 0-16,2-10 1 16,5 3 0-16,6-2 0 15,4 2 0-15,7 4 0 16,-4-1 1-16,1-2-2 15,3-4 1-15,-4 3-2 16,0 1 1-16,-6-1 0 16,-1-3 1-16,11 1-2 15,0-1 0-15,3 3 0 16,4 1 1-16,-10 5-1 16,3-5 0-16,3 2 0 15,-7 1 0-15,-3-4 0 16,-3 1 0-16,-1-1-1 15,0 1 0-15,1-1 1 16,2-3 0-16,1 0 0 16,-3 1 0-16,-1-4 0 0,0 0 1 15,1 0-1 1,-1 3 0-16,7-6 0 0,-10-6 0 16,0 3 0-16,-4-3 0 15,4-4 0-15,0 4 0 16,7-3 0-16,7-1 0 15,-4-2 0-15,-3-1 0 16,3 4 0-16,4-4 0 16,-3 4 0-16,2 6 0 0,-9-4 0 15,3 1 1-15,0 0-2 16,17 0 1-16,-3-1 0 16,0 1 0-16,0-3-1 15,-4-4 1-15,1 4 0 16,-8-7 0-16,-6 0 0 15,-1 1 1-15,0 2-1 16,4-3 0-16,0 1 0 16,3-4 1-16,-3 3-1 15,-3 4 0-15,-1-4-1 16,0 0 1-16,-3-12-1 16,-7-3 1-16,-1 6-1 15,-2 3 1-15,-5-3-1 16,-2 0 1-16,-5-4-1 15,-3-2 1-15,-3-3 0 16,-8-1 0-16,-3-9-1 16,-7-3 1-16,0 6-1 0,-7-6 1 15,0-6 0-15,-4 3 0 16,-3 9 0-16,0 7 0 16,0-4-1-16,0 7 1 15,-4 2-1-15,0 4 0 16,1 3-1-16,-5 3 0 15,8 4-1-15,0-1 1 16,0 7-3-16,3 2 1 16,-3 1-5-16,-4 3 1 0</inkml:trace>
  <inkml:trace contextRef="#ctx0" brushRef="#br0" timeOffset="3544.23">25118 6967 4 0,'14'3'2'0,"18"-6"4"0,-22 6 3 15,8 1-5 1,3-4 0-16,4 0 2 0,-1 0 0 15,5-4-8-15,-1 1 1 16,0 0 5-16,4 0 0 16,0 0-2-16,3 0 1 15,4 3-2-15,-4 0 1 16,-3 3-1-16,3 3 0 16,4 0 0-16,3 1 0 15,8-1 1-15,-1 0 0 16,0 1 0-16,4-1 1 0,4 0 0 15,-1 0 0-15,-10 1-1 16,7-1 1-16,7 3-2 16,3-2 1-16,-3-1-1 15,4 3 0-15,3-6-1 16,3 4 0-16,-10-4 0 16,-3 0 1-16,3-3-1 15,7 0 1-15,0-3-1 16,0 0 1-16,0-4-1 15,7 1 1-15,-7-3-1 16,-7 2 0 0,3 1 0-16,15 0 1 0,0 0-1 15,3-1 0-15,0 7 0 16,-3-3 0-16,-4 0 0 16,7 0 0-16,7 0 0 15,0 3 1-15,7 0-2 16,-6 0 1-16,-5-3 0 0,12 3 1 15,-1 0-1 1,0 0 0-16,4-3-1 0,-11-1 1 16,0 4 0-16,11 0 1 15,-4-3-2-15,4 3 1 16,-4-3 0-16,-14 0 0 16,4 3 0-16,7 0 0 15,3-3 0-15,-3 0 1 16,-4 3-1-16,-3 0 1 0,-15 3-1 15,4-3 0-15,-3 3 0 16,3 3 1-16,-7-3-1 16,-7 4 0-16,-7-1-1 15,-4 0 1-15,-6 4-5 16,-12-1 0-16,-10 13-6 16,-17 3 0-16</inkml:trace>
  <inkml:trace contextRef="#ctx0" brushRef="#br0" timeOffset="7613.62">9345 6764 5 0,'-18'-10'2'0,"11"4"1"15,4 3 2-15,-1 0-4 0,-6-1 1 16,-1 4 0-16,1 0 0 16,-5 0-3-16,1 0 1 15,-3 0 2-15,3 0 1 16,0 0-1-16,-4 0 0 0,4 0 0 16,7 0 1-16,-4 0-1 15,1 0 0-15,-1 4-1 16,-3-1 0-16,-4 0-1 15,1 0 1-15,-5 0-1 16,-2 0 0-16,-1 4-1 16,-7-1 1-16,-3 0 0 15,-4-3 0-15,-7 0 0 16,-10 0 0-16,6-3 0 16,1-3 0-16,-4 3 0 15,-7 0 1-15,0 0-2 16,-10 0 1-16,-11 0 0 15,3 0 1-15,7 0-1 16,-6-3 0-16,-4-3-1 16,-4 0 1-16,0-1 0 15,-6 4 0-15,13-3 0 16,0 0 0-16,-3-1-1 0,0-2 1 16,-4 0 0-16,-6-1 0 15,2 1 0-15,12-4 1 16,-1 1-1-16,1 9 0 15,-1-1 0-15,-3 1 0 16,0 3 0 0,7 0 0-16,10 3 0 0,-3 1 0 15,7-1 0-15,-3 0 0 16,-4 3 1-16,3 0 0 0,-3 4 0 16,-3 2 1-1,-1 1-1-15,11 3 0 0,4-1 0 16,-4-5 1-16,-4-1-2 15,4 4 0-15,-3-7-1 16,-8 0 1-16,1-3 0 16,3 0 1-16,7 1-1 15,0-4 1-15,-4 0-1 16,4 3 1-16,0 3-1 16,0-3 1-16,4 3-1 15,3-2 1-15,7-1 0 16,0 3 1-16,7 6 0 15,0-5 0-15,8-1 0 16,6 0 1-16,4-3-1 16,7 4 1-16,0-7-2 15,3 0 1-15,0-3-1 16,8 3 0-16,-8-4 0 16,11 4 0-16,-7-3-1 15,4-3 1-15,-1 3 0 0,4 3 0 16,0-3-1-16,0 3 0 15,0-3-2-15,0 3 1 16,-3 0-9-16,-8 6 0 16</inkml:trace>
  <inkml:trace contextRef="#ctx0" brushRef="#br0" timeOffset="16441.68">25435 3584 20 0,'14'-3'10'0,"15"0"6"0,-22 3 11 16,3 3-24-16,-3-3 1 16,0 3 2-16,-3 0 0 15,-4 6-7-15,-4 1 1 16,-6 9 4-16,-8 15 1 15,-14 10-2-15,1 16 0 0,-8 2-1 16,-3 14 1-16,-1-11-2 16,8 4 0-16,7-6 0 15,7-10 0-15,6 1-1 16,12-17 1-16,17-12-1 16,7-6 0-16,7-12 0 15,11-11 0-15,7-8-1 16,-4-1 1-16,1 1-1 15,-4-1 1-15,-8 1-1 16,-6-1 0-16,-7 4 0 16,-1-1 0-1,-6 10-2-15,-1 3 1 0,-6 7-1 16,-1 6 1-16,1-1 0 16,0 7 0-16,3 0 1 15,0 6 0-15,3-9 1 16,-3-3 1-16,4-4-1 15,6-5 0-15,8-7 1 16,7-13 1-16,3-6-1 16,4-9 1-16,0-10-1 0,0-9 1 15,-1 3-1-15,-6-6 1 16,0 3-4-16,-7 0 0 16,-8 3-7-16,-3 13 1 15,-7 9-5-15,-7 0 0 16</inkml:trace>
  <inkml:trace contextRef="#ctx0" brushRef="#br0" timeOffset="16861.91">26060 4305 25 0,'7'22'12'0,"-7"-22"-2"16,0 0 16-16,0-6-26 15,-4-1 1-15,1-2 0 16,-4 0 0-16,3 2-2 15,-3-2 1-15,4 3 1 16,-1-1 1-16,4 1 0 0,4 3 0 16,3-3 1-16,3 3 0 15,4 3 0-15,0 0 1 16,4 0-1-16,0 3 1 16,-4-3-2-16,0 6 1 15,-4-3-2-15,1 3 1 16,0 1-4-16,-1-4 0 15,4-6-5-15,0-4 0 16,1 7-7-16,-1-3 1 16</inkml:trace>
  <inkml:trace contextRef="#ctx0" brushRef="#br0" timeOffset="17057.37">26398 4333 27 0,'4'50'13'0,"-1"-6"-1"0,-3-34 15 0,0-4-26 16,0 7 0-16,0-1 0 15,0 1 0-15,0-10-2 16,0 3 1-16,0-6-3 16,0 0 0-16,0-9-8 15,4-1 1-15</inkml:trace>
  <inkml:trace contextRef="#ctx0" brushRef="#br0" timeOffset="17401.59">26599 3857 23 0,'29'-19'11'0,"13"-16"2"0,-31 26 12 15,3 0-25-15,0-7 1 16,3 3-1-16,5 1 1 15,-1 9-1-15,-4-7 0 16,1 10 0-16,-4 0 1 16,0 0-1-16,-7 10 0 15,-3 2-1-15,-8 4 0 0,-3 9 0 16,-7-3 0-16,0 12 0 16,0 10 0-16,0 6 0 15,-4 4 1-15,1 8 0 16,-1 1 1-16,0 3 0 15,1-16 0-15,3-9-1 16,-1-7 1-16,8-8-3 16,0-8 1-16,4-11-6 15,-1-7 1-15,1-16-3 16,-4-9 0-16</inkml:trace>
  <inkml:trace contextRef="#ctx0" brushRef="#br0" timeOffset="17822.38">26504 4158 31 0,'4'31'15'0,"27"-3"-12"0,-16-21 30 15,6 2-31-15,3 7 0 16,5-7 1-16,-1 0 0 16,4 1-4-16,-1-1 0 15,1 7 2-15,0-7 1 16,0 4-2-16,-4-1 0 15,0-2-1-15,0-1 1 16,1-6-1-16,-5 4 1 16,1-7-1-16,-7 3 1 0,-1-3-1 15,-3 6 0 1,-3-6 0-16,-4 0 1 0,-7 0-1 16,-4-6 1-16,-3-7 0 15,-3 4 0-15,-4-1-1 16,-7 4 0-16,-1 3 0 15,-2 6 1-15,-1 7-1 16,0 2 1-16,8 10 0 16,3-6 0-16,6 6 1 15,8 3 0-15,15 3 0 16,2-3 0-16,11-3 0 16,4 0 0-16,11-13-5 15,-5 1 0-15,1-7-7 16,-7-6 1-16</inkml:trace>
  <inkml:trace contextRef="#ctx0" brushRef="#br0" timeOffset="18544.04">28310 4133 42 0,'36'40'21'0,"-26"-15"-24"0,-10-18 35 15,0 2-33-15,-3 10 1 16,-4 6 0-16,-7 3 1 0,-4 0 0 16,-3 4 0-16,0 2 0 15,-1-2 0-15,-2-1 0 16,3-3 0-16,-1-9-1 15,-2-6 1-15,3-10-2 16,3-6 1-16,-3-7-1 16,-4-2 1-16,-7-1-1 15,1 7 1-15,-1-7-1 16,0 10 1-16,4 9-1 16,3 7 1-16,0 6-1 15,1 6 1-15,3-6-1 16,6 9 1-16,5 0 0 15,6 0 1-15,8-3-1 16,6-3 0-16,1-6 0 16,10 0 0-16,7-4-1 0,4-2 0 15,3-1-4 1,4-9 1-16,-3 0-4 0,-1-6 0 62,-3-4-1-62,3 1 1 16,0 0 0-16,0-7 1 16,-3 3 5-16,-7 4 0 0,-4 3 5 0,0-4 1 0,-3 4 2 0,-4 0 0 0,-3 6 0 0,-1-6 0 15,-3 2-2-15,-7-2 1 16,0 6-2-16,-3 0 0 0,-4 0-2 16,-4 0 1-16,-3-6-1 15,-4 12 1-15,1 4-1 16,-1 5 0-16,-3 4 0 15,3 3 0-15,4-3-2 16,7 3 1-16,7-10-4 16,7 1 1-16,7-7-2 15,4-3 0 1,10-12-6 0,-3-4 1-16</inkml:trace>
  <inkml:trace contextRef="#ctx0" brushRef="#br0" timeOffset="18915.88">28385 4760 28 0,'0'34'14'0,"7"13"-9"16,-4-37 22-16,-3-4-27 0,4-3 1 16,3 0 0-16,3-9 1 15,8-3-3-15,0-1 1 16,3-9 0-16,0 4 1 15,0-4-1-15,0 3 1 16,-3 7-1-16,-4-4 1 16,0 10-1-16,-3 0 0 15,-1 6 0-15,-3 3 1 16,0 7-1-16,4-1 1 0,-4-8-1 16,4 5 0-16,-1 0 0 15,1-2 0 1,-1-7-1-16,1 0 1 15,3 0 0-15,-3-3 0 0,3-4-1 16,0 1 1-16,0-7 0 16,0 1 0-16,0-7-1 15,4 0 0-15,-4 0-4 16,4 1 0-16,-1 2-5 16,-3 3 1-16</inkml:trace>
  <inkml:trace contextRef="#ctx0" brushRef="#br0" timeOffset="19321.56">28984 4785 27 0,'11'19'13'0,"-18"-7"-7"0,3-9 19 15,4 7-25-15,0-1 0 16,0-6 0-16,4 0 0 15,3-9 0-15,0-3 0 16,3-7 0-16,5 0 0 16,-1-2 0-16,3-8 0 15,1 1 0-15,0 3 0 16,-1 4 0-16,1 8 0 16,0 10 0-16,-4 3 1 15,0 7 1-15,0 5 0 0,3 11 0 16,5 17 0-1,2-2 0-15,1 0 1 0,7 3-1 16,0 0 0 0,-1-10-2-16,1-2 1 0,3-4-2 15,4-3 1-15,-7-13-5 16,-11-2 1-16,-7-7-7 16,-14-9 0 30</inkml:trace>
  <inkml:trace contextRef="#ctx0" brushRef="#br0" timeOffset="19730.66">27182 4399 41 0,'-4'28'20'16,"8"-25"-10"-16,3-3 33 0,0 0-41 0,7 0 0 0,3 0 1 15,-2 0 0-15,16 0-4 16,8-3 0-16,0 3 0 15,-4 0 0 1,-3 0-14-16,0 3 0 0</inkml:trace>
  <inkml:trace contextRef="#ctx0" brushRef="#br0" timeOffset="20405.21">25255 4484 43 0,'-14'9'21'0,"18"1"-11"15,-1-7 24-15,4 0-32 16,0 6 1-16,8 1 1 16,6 5 0-16,18-2-5 15,13-7 0-15,8 10 3 16,29 12 1-16,20 0-2 0,21 7 0 15,33-1-1-15,34 13 1 16,29 13-1-16,18-16 0 16,24 3 0-16,10 6 1 15,1-6-1-15,-32-9 1 16,-25 9-1-16,-17 0 0 16,-25 0 0-16,-22-6 1 15,-6 9-1-15,-14-3 0 16,-8 0-1-16,-3-13 0 15,-14-8 0-15,-21-1 1 0,-7-10-1 16,-11 1 0-16,-11-3-2 16,-3-4 1 15,-14 0-4-15,-11 1 1-16,-7 2-10 0,-10-5 0 0</inkml:trace>
  <inkml:trace contextRef="#ctx0" brushRef="#br0" timeOffset="20810.5">30388 4274 29 0,'-31'37'14'0,"-29"45"-8"0,45-57 12 15,-20 13-17-15,-7 21 1 0,0 23 3 16,-11 34 0-16,-11 3-6 16,-3 6 1-16,-3 10 2 15,6-25 1-15,4-19-3 16,7-16 1-16,11-22-8 16,10-18 1-16,7-16-5 15,8-16 1-15</inkml:trace>
  <inkml:trace contextRef="#ctx0" brushRef="#br0" timeOffset="21349.12">25090 3364 41 0,'-18'54'20'0,"-53"21"-22"15,43-47 37-15,-18 29-35 16,-3 15 0-16,-11 12 0 16,0 4 1-16,7-6-1 15,11-13 0-15,10-10-3 16,11-18 1-16,7-16-9 0,17-9 1 15,15-16-2 1,10-16 0-16</inkml:trace>
  <inkml:trace contextRef="#ctx0" brushRef="#br0" timeOffset="21770.42">25608 3170 28 0,'152'63'14'0,"7"-1"-9"0,-96-46 25 0,29 3-29 15,38 6 1-15,33 3 1 16,34-6 1-16,4 0-5 16,29-3 1-16,-8 6 2 15,7 6 0-15,4 1-1 16,3 5 0-16,11 1-2 15,-7 12 1-15,0 0-3 16,-32 4 0-16,-17 2-2 0,-26 0 1 16,-23-15-6-16,-15 6 0 15,-25-9 0-15,-21 0 0 16</inkml:trace>
  <inkml:trace contextRef="#ctx0" brushRef="#br0" timeOffset="23886.16">21805 5857 26 0,'4'7'13'0,"-1"-26"-4"0,-3 19 14 16,0 0-21-16,11-3 1 16,-4-1 1-16,3 8 1 15,5-1-6-15,2 3 0 16,4 0 4-16,4 1 1 15,7-1-1-15,7 0 0 16,10 0 0-16,7-2 0 16,12-1 0-16,16 0 0 15,22 6-1-15,21-6 1 0,28 4-2 16,25-1 1-16,18 3-2 16,10-6 1-16,-4 1-1 15,12-4 0-15,-12 3 0 16,-10-3 0-16,-7 3-1 15,-17-3 1-15,-26 3-2 16,-31 3 0-16,-25 4-4 16,-24-1 1-16,-25 0-10 15,-29 4 1-15</inkml:trace>
  <inkml:trace contextRef="#ctx0" brushRef="#br0" timeOffset="46601.67">6301 9627 9 0,'7'9'4'0,"0"-12"-4"0,-7 3 5 0,10-3-5 16,-6 3 1-16,3 0 1 16,3 3 0-16,-6 0-1 15,0 0 1-15,-4-3 1 16,7 0 0-16,3 3 0 15,4 0 1-15,7 0-1 16,1-9 1-16,9 3-2 16,5 0 1-16,2-3-1 15,8 3 0-15,11-4 1 16,-1 7 0-16,-3-3-1 16,4 3 1-16,3 0-1 31,10 0 1-31,-6-3-1 0,3 0 1 0,3 0-2 15,-6 0 0-15,-4-4 0 0,-4 1 0 16,8 3 0-16,13 0 0 16,-3 0-1-16,-17-1 0 15,20-2 0-15,1 3 1 16,-18-3-1-16,0 0 0 16,0-1 0-16,0 1 0 15,0 3 0-15,-4 3 0 16,4-3 0-16,0 0 0 15,-3 3 0-15,-1 0 0 16,-7 0 0-16,-3 0 1 16,-3 0-1-16,-1 0 0 0,0 3 0 15,1 0 0-15,3 0 0 16,-4 0 0-16,-3 0-1 16,-1 0 1-16,-2 4 0 15,-1-4 0-15,0 0 0 16,-3 0 0-16,3 3 0 15,-3-3 0-15,0 4 0 16,-4-1 0-16,-7 0-1 16,-3 1 1-16,0-4 0 15,3 3 0-15,3 3 0 16,5-2 0-16,2-1 0 16,8 3 0-16,0-2 0 15,0 2 0-15,-4 0 0 16,0-2 0-16,-6-1-1 15,6 3 1-15,-3-2 0 16,-4-4 0-16,0 0-1 16,-3 3 1-16,-4-3 0 0,-3 0 0 15,-1 4 0-15,-3-1 0 16,-3 0-1-16,-4 4 1 16,-4-1-1-16,1 0 1 15,-4-2 0-15,0-1 0 16,0 3 0-16,-4-2 0 15,1-1 0-15,-1-3 0 16,1 0 0-16,-1 0 0 16,1 1 0-16,-1-4 0 15,4 0 0-15,0 0 0 0,0 0 0 16,0 0 0-16,0 0 0 16,0 0 0-16,0 0 0 15,0 0 0-15,0 0 0 16,0 0 0-16,0 0 0 15,0 0 0-15,0 0 0 16,4 0 0 0,-1-4 0-1,1 4 0-15,-4 0 0 16,0 0 0-16,0 0 0 16,3 0 0-16,-3 0 0 15,0 0 0-15,4 0 0 16,-4 0 0-16,0 0 0 15,7 0 1-15,-7 0-2 16,7-3 1-16,-7 3 0 16,0 0 0-16,4 0 0 15,-4 0 0-15,0 0 0 0,3 3 0 16,1 1 0-16,-4-4 0 16,3 6 0-16,-3-3 0 15,4 0 0-15,-4-3 0 16,0 6 0-16,3-3 0 15,-3 1 0-15,0-1 0 16,0 0 0-16,4 0 0 16,-1 3 0-16,1-6 1 15,3 3-1-15,0 1 0 0,0-4 0 16,7 0 0-16,0 3 0 16,4-3 1-16,3 0-1 46,4 3 1-46,6-3-1 0,1 3 1 16,7-6 0-16,7 3 0 0,0-6-1 0,7-1 1 0,17 1-1 16,18-3 0-16,4-4 0 15,3 1 1-15,-3-1-1 16,0 0 0-16,7 4 0 16,-4 0 0-16,-7-1 0 15,0 1 1-15,-10-4-3 16,-15 4 1-16,-6-7-4 15,-8 1 1-15,-3-1-7 16,-7 3 1-16</inkml:trace>
  <inkml:trace contextRef="#ctx0" brushRef="#br0" timeOffset="53373.95">6925 10119 7 0,'-18'-28'3'0,"-52"-4"-3"0,42 26 3 16,-25-7-4-16,-18 4 1 0,-10-10 0 15,-18-3 0-15,-28-3 0 16,-3-9 0-16,-8 2 0 15,-10 1 0-15,-14 0 0 16,21 6 1-16,3 6 0 16,7 12 0-16,1 14 0 15,14 8 1-15,24 20-1 16,14 6 1-16,8 15-2 16,6 10 1-16,8 9 0 15,13 4 0-15,15-1-1 16,7-9 1-16,7 0-1 15,17 3 1-15,8-6-1 16,10 3 1-16,29-3 0 16,27-7 1-16,25-2-1 15,18-10 1-15,29-13-1 16,-5-12 0-16,40-19-1 0,-1-9 1 16,-7-13-1-16,11-12 0 15,-14 0-1-15,-21-1 1 16,-36-2-1-16,-17 2 0 15,-11 4 0-15,-14 3 0 16,-7-3 0-16,-24 0 0 16,-8-10 0-16,-21-3 1 15,-14-6-1-15,-10-15 1 16,-29-4 0-16,-25-10 0 16,-34 4 0-16,-19-6 0 0,-35 6-1 15,-10 6 1-15,-7 6 0 16,-18 10 0-16,18 6 0 15,3 7 0-15,14 5 0 16,4 10 1-16,21 16-4 16,14 19 0-16</inkml:trace>
  <inkml:trace contextRef="#ctx0" brushRef="#br0" timeOffset="65445.59">9049 10746 17 0,'10'3'8'0,"12"-3"-3"0,-15 0 9 0,0 0-12 15,0 0 1-15,7-3 0 16,3 3 0-16,5-3-4 15,6 3 1-15,7-3 3 16,4 3 0-16,3 3 0 16,11-9 0-16,11 6 0 15,-4-7 0-15,14 1-1 16,7 0 1-16,14 0-1 16,14-1 0-16,4 1-1 15,14 6 0-15,7 3-1 16,0 3 1-16,15-2-1 15,2 2 0-15,5 3 0 16,-40-3 0-16,36-2 0 16,-1-4 0-16,-6 0 0 15,-14 3 0-15,-1-3-1 16,1 6 0-16,-8 0-2 0,-7 1 0 16,-20 2-3-16,-12-3 0 15,-2 0-5-15,-5-2 1 16</inkml:trace>
  <inkml:trace contextRef="#ctx0" brushRef="#br0" timeOffset="77289.3">12009 11809 12 0,'10'22'6'0,"-3"-16"-2"16,-3-3 6-16,-4 4-8 15,0-1 0-15,0 0 1 16,0 7 0-16,-4-7-4 15,1 3 0-15,-1-2 3 16,-3-1 0-16,0 0-1 0,-4 7 1 16,4-13-1-16,0 3 0 15,-3 0-1-15,3 0 1 16,-4 3-1-16,-3-2 0 16,3-1 0-16,1 0 0 15,-4 0 0-15,3-3 1 16,1 0-1-16,3 0 0 15,-4 0 0-15,4 0 1 16,0-3-1-16,-4 3 0 16,1 0 0-16,-1 0 0 15,0 3 0-15,1 3 0 0,-1 1 0 16,-3-7 0-16,4 0 0 16,-1 3 0-16,0 0 0 15,-3 0 1-15,4 0-1 16,-4 0 0-16,0 4 0 15,-1-4 0-15,1 0 0 16,0 0 1 0,-3 0-1-16,-8 0 0 0,0-3 0 15,-3 3 1-15,0 0-1 16,0-3 1-16,-4 0-1 16,4 0 1-1,-11 0-1 1,3 0 0-16,1 0 0 15,3 4 0-15,1-1 0 16,-1 3 0-16,-3 0 0 0,3 4 1 16,0-1-1-16,-3 4 1 15,0-4 0-15,-1-3 1 16,1 1-1-16,0-4 1 16,-1 0-1-16,1-3 0 15,3-3-1-15,1 0 1 16,-5-1-1-16,1-2 0 15,-4-3 0-15,1-1 0 16,-1-2 0-16,0-1 0 16,-3 1-1-16,-1-4 1 15,4 4 0-15,1-1 0 16,-5 0 0-16,8 1 0 0,3 2-1 16,1 4 1-16,-1 0-1 15,4 3 1-15,-4 0-1 16,0 3 1-16,0 0 0 15,1 0 0-15,-1 0 0 16,4 0 0-16,-4 6 1 16,0 0 0-16,0-3-1 15,1 0 1-15,-8-3-1 16,11 7 1-16,-1-4-1 16,1-3 0-16,3 3 0 15,1-6 0-15,-1 3 0 16,4 3 0-16,0-3 0 15,0 0 0-15,-1 0 0 16,1-3 0-16,-3-3 0 16,-1 2 0-16,4 1 0 0,-1 0 1 15,1 0-1-15,4 0 0 32,-15-3 0-32,4-4 0 15,-4 7 0-15,7 0 1 16,1 0-1-16,2 3 0 15,1 0 0-15,0-3 1 16,-4 0-1-16,4 3 0 16,0 3 0-16,3-3 0 15,1 3 0-15,-1-3 0 16,-3 3 0-16,0-3 1 0,0 0-2 16,-8 3 1-16,5 0 0 15,-5 0 0-15,1 7 0 16,0-7 0-16,-4 0-1 15,-10-3 1-15,3 0 0 16,4 0 1-16,-4 0-2 16,0-3 1-16,4 0 0 15,0 3 1-15,-1 0-1 16,1 0 0-16,-4 0 0 16,1 0 0-16,2 0 0 15,-6 0 0-15,0 0 0 16,-4-3 0-16,0-4 0 15,0 1 0-15,0 3 0 16,4 3 0-16,3 0-1 16,-10 0 1-16,3 3 0 15,-4-3 0-15,5 3 0 0,-8 0 1 16,7 4-1-16,-4-4 0 16,1 0 0-16,0 0 0 15,3 3 0-15,3-3 0 16,1 4 0-16,3-1 0 15,-10-3-1-15,3 3 1 32,-3-2 0-32,-1 2 0 0,4 0 0 0,-10-3 0 15,3 0 0-15,4 4 0 16,-1-4 0-16,1 0 1 16,-8-3-1-16,4 3 0 0,-3-3 0 15,3-3 0-15,-7 0 0 16,0 0 0-16,0 6 0 15,0-3 0-15,4-3 0 16,3 3 0-16,-7-3 0 16,0 3 0-16,3 0 0 15,5-4 0-15,-8 8 0 16,0-1 0-16,0 3 0 16,10-3 0-16,1 3-1 15,-1 1 1-15,1-1 0 16,3 0 0-16,0 0 0 15,0-2 0-15,4-1 0 16,-7-3 0-16,-1 0 0 16,5 3 0-16,-1-3 0 15,0 0 0-15,3 0 0 16,5 3 0-16,-1-3 0 0,7 3 1 16,-10 3-1-16,3-3 0 15,4 1 0-15,-1 2 0 16,1-3 0-16,-4-3 0 15,4 0 0-15,0 0 0 16,-4 3 0-16,4-3 1 16,-1 0-1-16,5 0 1 15,2 0-1-15,1 0 1 16,4 0-1-16,-8 3 1 0,4 0-1 16,-11 1 0-16,7-4 0 15,-3 3 0-15,3-3 0 16,0-3 0-16,4-4 0 15,-11 1 0-15,7 0 0 16,1-1 0-16,-5-2-1 16,8 3 1-16,3 3 0 15,-6-4 0-15,6 1 0 16,0-3 0-16,8 2 0 16,-1-2 0-16,4 0 0 15,-4-7 0-15,8-3 0 16,-1 0 0-16,4-3 0 15,4 0 1-15,-4-3-1 16,3-3 1-16,4-3-1 16,0-1 0-16,0-5 0 15,0-4 0-15,0 0 0 0,0-3 1 16,0 4-1 0,0-1 0-16,11 0 0 0,-8-3 0 15,4 7 0-15,4-1 0 16,-1 0-1-16,8-3 1 15,-4 7 0-15,4 3 0 16,-8 2 0-16,1 4 0 16,-4 0-1-16,4 6 1 15,-8-3 0-15,-3 4 0 16,7-1-1-16,-7 0 1 16,0 0 0-16,0 0 0 15,-7 7 0-15,7-1 0 0,0-2 0 16,0 2 0-16,0 1 0 15,0-1 0-15,7 4 0 16,-7-4 1-16,11 4-1 16,-8-4 0-16,4 4 0 15,0-1 1-15,4 4-1 16,-1 3 0-16,1 0 0 16,7 0 1-16,3 3-1 15,4-4 0-15,10 4 0 16,-7 0 1-16,7 4-1 15,1-1 0-15,2-3 0 16,5 0 1 0,-4 6-1-16,10-3 1 0,11 0-1 15,-7-3 0-15,3-3 1 16,15-3 0-16,-11 0-1 16,0-4 1-16,3 4-1 0,4-3 1 15,11-1-1-15,-8-2 1 16,12 2-1-16,-5-2 0 15,-6-1 0-15,-1 7 0 16,8 3 0-16,3-4 0 16,-3 4 0-16,6 3 0 15,1 0-1-15,-4-3 1 16,-3-3 0-16,6 3 0 16,54 0-1-1,-25-4 0-15,-4-5 0 16,1 6 0-16,-5-1 0 15,-2 1 1-15,3-3-1 16,-18-1 0-16,7 1 1 16,0 2 0-16,8 1-1 15,-1 3 1-15,-3 0-1 16,-4-3 0-16,4-1 1 16,3 4 0-16,0-3 0 15,1 0 0-15,-8-1 0 16,4 1 0-16,10-3 0 15,-7-1 0-15,4 1-1 16,-4 0 1-16,-6-1 0 16,13-2 0-16,-7-4 0 15,1 0 0-15,-1 1 0 16,-7-1 0 0,4 3 0-16,3 4 0 0,-3 3 0 15,0-1 1-15,-4 1-1 0,-3 6 0 16,-4 3 0-16,4 0 0 15,-8 4 0-15,5-1 0 16,-1 0 0-16,-3 0 0 16,-8-2 0-16,1 5 0 15,-1 0 0-15,-3 1 0 16,-3-1 0-16,3-3 0 16,-3 1 0-16,-4-1 0 15,-7 0 0-15,0 1 0 0,3 2 0 16,4 4 0-1,-7-1 0-15,0 1 1 0,-7 2-1 16,-4 4 1-16,-3 0-1 16,-3-3 0-16,-5-4 0 15,1-2 0-15,-4-4 0 16,-3 0 1-16,7 4-1 16,3-7 1-16,1 6-1 15,10-9 1-15,-8 0 0 16,5 3 0-16,-1 0-1 15,1 4 1-15,-1 2-1 16,-3 7 0-16,-11 2 0 16,-3 4 0-16,-4 7-1 15,-7 11 0-15,-3 7-6 16,-7 4 0-16,-8 5-4 16,-10 1 1-16</inkml:trace>
  <inkml:trace contextRef="#ctx0" brushRef="#br0" timeOffset="92815.12">22454 12860 8 0,'-38'18'4'0,"-15"-18"1"16,46-6 4-16,-8 0-7 16,-13-4 0-16,-14-2 0 15,-11-1 1-15,-14 1-5 16,-7-1 1-16,-4 4-1 0,-10 3 1 16,-7 2-2-16,-8 4 0 15,1 0 0-15,0 0 0 16,-11-3 0-16,-3 0 0 15,-11 0 2-15,10-3 1 16,-10-10-1-16,-3 4 1 16,-11-4 0-16,14 10 0 15,-11-1 0-15,-3 10 0 16,0 10 0-16,14-7 0 0,-11 10-1 16,8 6 1-16,-12 6-1 15,12 7 0-15</inkml:trace>
  <inkml:trace contextRef="#ctx0" brushRef="#br0" timeOffset="94918.9">7087 13076 3 0,'-155'38'1'0,"18"18"6"16,91-40 2-16,-18 2-6 15,-6 4 0-15,-19-3 0 0,-2 0 1 16,-26-6-5-16,8-7 0 16,7-12 3-16,-8-10 0 15,-10-9-2-15,0-3 1 16,11-4-1-16,21 4 0 16,7 6 0-16,-4-3 0 15,11 12 0-15,3 4 1 0,-6 6-1 16,6 6 1-16,1 3-1 15,10 7 0-15,3-1 0 16,15-2 1-16,3-1-1 16,7 4 0-16,4-1 0 15,7 4 1-15,-7-7-1 16,7 4 1-16,-1-4-1 16,5 4 0-16,-4-4 0 15,3 7 1-15,0-3-1 16,-3-1 1-16,-4 1-1 15,1-1 0-15,-4 4 0 16,-8-1 1-16,-3 1-1 16,-6 0 0-16,2-4 0 15,11-2 0-15,-6-4-4 16,6-6 0-16,-3-6-2 16,3-7 1-16</inkml:trace>
  <inkml:trace contextRef="#ctx0" brushRef="#br0" timeOffset="95875.6">12615 13894 24 0,'7'-3'12'0,"-17"0"-11"16,-4 0 12-16,-11 0-14 15,-7-3 1-15,-14-1-1 16,-21-5 1-16,-31-7 0 16,-8-3 0-16,-11-3 0 15,-20-3 0-15,-15 6 0 16,43 6 0-16,-47 10 0 16,-20 6 0-16,21 6 0 15,-7 7 0-15,-15 2 1 16,18 1 0-16,-3 0 0 15,-7-1 1-15,3 4 1 0,18-6 0 16,-4-4-1-16,0 0 1 16,4-9-1-16,25 7 1 15,-1-4-1-15,8 3 1 16,7-6-2-16,6-6 0 16,15 0 0-16,7-4 0 15,17-2-1-15,15-4 1 16,7 7 0-16,10-4 0 15,7 0-1-15,8 4 1 16,-1 3-8-16,7 0 0 16,-3-4-3-16,-3 4 0 0</inkml:trace>
  <inkml:trace contextRef="#ctx0" brushRef="#br0" timeOffset="96703.1">16916 13816 19 0,'84'9'9'0,"15"10"-2"0,-67-28 9 16,14-4-15-16,7 1 1 15,28-4 1-15,21 0 0 16,18 4-4-16,32-1 1 16,14 4 1-16,3 6 1 0,21 0-1 15,4 3 1-15,0-4-1 16,8 8 0-16,-12-1-1 16,-7 0 0-16,-3 3-5 15,-7 4 1-15,-32 2-5 16,-31 1 1-16</inkml:trace>
  <inkml:trace contextRef="#ctx0" brushRef="#br0" timeOffset="104597.53">2096 9050 16 0,'10'6'8'0,"11"13"1"0,-14-16 8 0,4 0-15 16,-4 3 0-16,7 7 4 16,4-7 0-16,-8 3-7 15,1-5 1-15,7-1 3 16,-8-3 1-16,11-7-1 15,0-2 0-15,8-13-1 16,9-19 0-16,1-12-1 16,-3-25 0-16,9-13 0 15,19-7 0-15,3-2-2 16,3 0 1-16,-2 12-2 16,-16 10 1-16,-2 12 0 15,-11 15 0-15,-1 14 0 16,-9 9 0-16,-8 12 1 15,-7 10 0-15,4 9-1 16,-8 16 1-16,8 9-1 16,-8 16 0-16,1 6 0 15,-4 16 0-15,4 3 0 16,10 9 1-16,11 13 0 0,10 6 0 16,4-9 0-16,-7-3 0 15,-1-10 0-15,-2-12 1 16,-8-13-1-16,-7-9 0 15,-3-10-1-15,-1-9 1 16,-13-9-1-16,-4-10 0 16,-4-13 0-16,-13-2 0 15,-22-10-1-15,-14-3 1 32,-85-16-1-32,-3 3 1 15,14 7 1-15,-3 3 1 0,-1 9 0 16,4 0 1-16,7 7 0 15,21 2 0-15,8 4 1 16,10 3 0-16,3 0-1 16,18 3 0-16,4-4 0 15,13 4 0-15,4 0 0 16,18 0 0-16,0 0 0 16,21-3 0-16,14 6-2 15,25-3 1-15,21 0-1 16,39 0 0-16,21-9-1 15,45-3 0-15,26-10-2 16,21-10 1-16,6-5-1 16,-9-10 0-16,2-7-1 15,-6 4 1-15,-54 3 0 16,-31 13 0-16,-31 5 0 16,-22 10 1-16,-36 10 2 0,-31 12 0 15,-60 13 1-15,-38 18 0 16,-72 23 0-16,-48 18 1 15,-68 22-1-15,-56 26 1 16,-39 30-11-16,-43 13 1 16,-1583 631 16-1</inkml:trace>
  <inkml:trace contextRef="#ctx0" brushRef="#br0" timeOffset="110723.76">1506 15136 18 0,'4'10'9'0,"-8"-4"-8"15,4-6 10-15,0 3-9 16,0 0 0-16,0 0 3 16,4 0 0-16,-4 0-5 15,0 1 1-15,7-1 3 16,-7-3 1-16,0 3-2 15,0-3 1-15,0 0-2 16,11-3 1-16,-4-4-1 16,3-5 0-16,1-4-1 15,3-6 0-15,4-3 0 16,-8 0 1-16,1-3-2 16,6-7 1-16,-6-2-1 0,7-4 1 15,-8-3-1-15,1-6 0 16,-1 3-1-16,1-3 1 15,-1-4-1-15,1 4 0 16,0-3 0-16,-1 3 0 16,-3 3-1-16,4 6 1 15,-11 3 0-15,7 7 0 16,-7 6-1-16,0 3 1 16,0 6-1-16,0 1 1 0,3 5 0 15,-3 10 0-15,0 3 0 16,7 7 1-16,-7 9 1 15,4 6 0-15,3 3 1 16,-3 6 1-16,3 10 0 16,3 0 0-16,-3 9-1 15,4 10 1-15,-1-3-1 16,12 9 0-16,-1 0-1 16,7-3 1-16,-7-1-1 15,7-8 1-15,4-1-1 16,-4-6 1-16,-6-6-1 15,-1-3 0-15,0-6-1 16,-3-7 0-16,-11-3-1 16,-7 0 0-16,-7-9 0 15,-4-1 1-15,-10-2-1 16,0-10 1-16,-18-6-1 16,0-13 0-16,-17-6 0 0,-4-3 1 15,-4-6 0-15,-6 0 0 16,2-4 0-16,16 4 0 15,-5 6 0-15,-3 3 1 16,7 3-1-16,4 3 0 16,-1 4 0-16,12 5 1 15,-1 4-1-15,7 3 0 16,4 6 0-16,-4 4 1 16,14-1-1-16,1 1 0 15,13-1 0-15,4 0 1 0,4 1-1 16,21-4 0-16,6-3 0 15,8-6 0-15,10-6 0 16,11-7 1-16,15-9-1 16,2-9 0-16,11-14 0 15,1-5 1-15,13-13-1 16,-3 10 0 15,3 3-1-31,-14 2 1 0,-7 7-1 0,-7 7 1 0,-14 2-1 16,-14 10 0-16,-7 10 0 15,-11 8 1-15,-7 10-2 16,-14 13 1-16,-28 6-1 16,-7 16 1-16,-32 6-1 15,-10 12 1-15,-8 7-1 16,-14 9 1-16,-17 6 0 16,-11 1 0-16,11-1 0 15,13-6 0-15,15-3 0 16,0-9 1-16,3-16-4 0,15-7 1 15,3-8-7 1,3-8 1-16</inkml:trace>
  <inkml:trace contextRef="#ctx0" brushRef="#br0" timeOffset="111610.31">2593 14703 19 0,'39'-53'9'0,"-8"-7"-4"0,-23 39 7 16,2-11-9-16,-10-12 1 15,4-3 4-15,-8-9 0 16,-3-1-9-16,-14-2 0 16,-7 5 7-16,-4 4 0 15,-21 6-2-15,-14 7 0 16,-25 9-2-16,4 9 0 15,0 6-2-15,-4 7 0 0,4 9 0 16,-4 6 1-16,-7 4-1 16,11 9 1-16,7 0-1 15,11 12 1-15,-1 4 0 16,4 15 0-16,0 4-1 16,3 12 0-16,15-3 0 15,-7 6 0-15,13-3-1 16,4 6 1-16,8 3-1 15,13 4 0-15,8 3 0 16,6 2 1-16,4 4-2 16,11-9 1-16,3-1-1 15,7-8 1-15,7-11-1 16,7-8 1-16,1-11-1 16,2-5 0-16,12-3 1 15,17-10 1-15,3-10-1 16,12-5 1-16,9-7 0 15,-3-9 0-15,1-7-1 0,9-6 1 16,-6-9-1-16,0-10 1 16,-7 4-1-16,-4-13 1 15,-21-3 0-15,0-10 0 16,7-12 0-16,-14-10 0 31,7 1 0-31,-4-1 0 0,-14 1 0 0,-3 2 0 31,-39-24-8-31,-21 12 0 0,-18 16-1 16,-17 9 0-16</inkml:trace>
  <inkml:trace contextRef="#ctx0" brushRef="#br0" timeOffset="112826.37">7952 14716 9 0,'7'3'4'0,"-7"-6"7"16,0 3 2-16,0 0-12 15,0 0 0-15,0 0 0 16,0-6 0-16,-11 6-2 15,1 0 1-15,-8 3 1 16,-7-3 0-16,0 3 0 16,-3 0 1-16,-7 3-1 15,-4-3 1-15,-7 4 0 16,4-1 0-16,-4 0 0 31,0 1 0-31,-10-1-1 0,-4 0 0 0,-21-6-1 16,-4 3 1-16,-3-3-1 15,3 3 1 1,-77 4-1-16,17-4 0 16,11 0 0-16,7-3 0 15,-17 0 0-15,2 0 0 16,8 0 0-16,0 0 0 16,-21 3 0-16,18 3 0 15,6 4 0-15,-7 2 0 16,-3 4 0-16,7 0 0 15,11-1 0-15,-8 7 0 16,-6 0 1-16,-4-6 1 0,14-4-1 16,-4-2 0-16,1-1 0 15,-8-9 1-15,22 0-1 16,3-6 0-16,3 0-3 16,8-4 1-16,3 1-6 15,4 3 1-15,10-1-3 16,8 7 0-16</inkml:trace>
  <inkml:trace contextRef="#ctx0" brushRef="#br0" timeOffset="122990.17">22878 15086 12 0,'10'3'6'0,"-6"-6"3"16,-4 3 6-16,0 0-14 0,0 0 0 15,-4 9 0-15,4-2 1 16,-32 15-3-16,-13 6 0 15,-12 6 0-15,-10 4 1 16,0-4-6-16,7 1 1 16</inkml:trace>
  <inkml:trace contextRef="#ctx0" brushRef="#br0" timeOffset="123231.64">23442 15080 10 0,'7'22'5'0,"-14"22"5"16,0-32 2-16,-7 10-11 15,-18 9 0-15,-10 1-1 16,-8 5 1-16,-10 1-4 15,-3 0 1-15,3-4-2 16,11-3 0-16</inkml:trace>
  <inkml:trace contextRef="#ctx0" brushRef="#br0" timeOffset="123456.73">24162 15120 9 0,'70'10'4'0,"-10"-1"5"0,-46-6 4 15,4 4-16-15,-4-1 1 16,-7 0-1-16,-10 4 0 16,-15 8 4-16,-21 8 0 15,-14-1-3-15,-3 3 1 16,-11 0-2-16,-7 0 1 15</inkml:trace>
  <inkml:trace contextRef="#ctx0" brushRef="#br0" timeOffset="123710.77">24652 15183 10 0,'102'-6'5'0,"-24"3"1"16,-60 0 8-16,3-4-14 16,0 4 1-16,0 0 0 15,-3 3 0-15,-8 3-2 16,-6 0 1-16,-15 7 0 16,-10 5 1-16,-18 14-1 15,-14-1 0-15,-7 3-3 16,8 4 1-16,2-10-3 0,4-3 1 15</inkml:trace>
  <inkml:trace contextRef="#ctx0" brushRef="#br0" timeOffset="123966.15">25298 15186 17 0,'113'-3'8'0,"7"-22"-4"0,-99 19 14 0,0-4-17 16,-3 4 0-16,-4 0 1 16,-4 3 0-16,-6 6-3 15,-11 6 0-15,-14 1 2 16,-18 8 0-16,-7 4-1 16,-18 10 1-16,1-1-2 15,3 1 0-15,14-4-4 16,4-9 1-16,10-1-2 15,7 1 0-15</inkml:trace>
  <inkml:trace contextRef="#ctx0" brushRef="#br0" timeOffset="125255.88">26106 14979 11 0,'74'-18'5'0,"-64"5"2"15,-10 13 6-15,0 0-13 16,0 6 1-16,-7 1 0 0,-14 2 0 16,-14 13-1-16,-11 9 0 15,-4 4 0-15,-9-1 1 16,-9 7-1-16,12 3 1 16,7 0-1-16,6-10 0 15,12-2-3-15,6-4 1 16,7-9-1-16,8-7 0 15,6-6-1-15,11-9 0 0,18-6 0 16,21-7 1-16,21-15 1 16,14 0 0-1,4-10 1-15,13-6 0 0,8 6 2 16,4 3 1-16,-15 10-1 16,-14 3 1-16,-21 6 1 15,-11 10 1-15,-13 3-1 16,-5 2 1-16,-13 8-2 15,-11 8 1-15,-18 10-2 16,-13 6 0-16,-19 7-2 16,-13 6 1-16,-8 2-2 15,1 4 1-15,10-9-2 16,7 0 0-16,7-10 0 16,11-6 1-16,7-3-1 15,10-7 0-15,8-9 2 16,10-6 1-16,14-3-1 15,25-7 1-15,14-5-1 16,18-7 1-16,3-7-1 0,21 4 1 16,14-3 0-16,8-7 0 15,-15-6 0-15,8 3 1 16,-15 10 0-16,-14 0 0 16,-17 6 1-16,-11 6 1 31,-18 6-1-31,-3 7 1 0,-18 3 0 0,-14 3 0 15,-21 6-1-15,-21 13 1 16,-1 6-1-16,-6 6 0 0,-11 7-2 16,-3 3 1-16,-1-1-1 15,8-2 1-15,7-7-1 16,6-9 0-16,12 0-1 16,9-9 1-16,12-7-1 15,13-3 1-15,19-9-1 16,13-7 0-16,7 1 0 15,26-10 1-15,16 6-1 16,15-3 1-16,-4-2 0 16,11-5 0-16,0 1 0 15,11 0 1-15,-8 0-1 16,-21 3 1-16,-10 3 0 16,-11 7 0-16,-14 9 0 15,-18 6 1-15,-17 6-2 16,-21 4 1-16,-4 6 0 15,-15 3 0-15,-13 3-1 0,-11 3 1 16,-3 3-1-16,3-6 0 16,-7 0 0-16,8-3 1 15,6 0-1-15,11-3 1 16,14-3-1-16,7-1 1 16,10-5-2-16,18-1 1 15,15-6-1-15,6-6 1 16,15 6-2-16,20-6 1 15,5 0 0-15,9-6 1 16,-9 2-1-16,-8-2 1 16,7 0-1-16,-7 2 0 0,-14 4 1 15,-11 3 0-15,-13 0-1 16,-11 0 1-16,-15 0-1 16,-20 0 0-16,-15 0 0 15,-10 0 0-15,0 0 0 16,-4 3 1-16,-7 4 0 15,4 2 0-15,-1 0 0 16,8 1 1-16,7 2 0 16,7-2 0-16,10-4 0 15,11 0 0-15,11-2 0 16,7-4 1-16,17-7-1 16,29-2 0-16,10-7 0 15,14-9 0-15,0 0 0 16,22-6 0-1,45-32-1 1,-31 6 1-16,-26 17-5 0,-20 8 1 16,-32 10-3-16,-35 16 1 15</inkml:trace>
  <inkml:trace contextRef="#ctx0" brushRef="#br0" timeOffset="141411.24">22137 14017 22 0,'10'34'11'0,"8"7"-5"0,-14-25 12 15,-1 15-18-15,1 10 0 16,-1 12 0-16,-3 19 0 16,-3 0 0-16,-4 7 0 15,-4-4-4-15,0 0 0 16,-3-9-3-16,-3-10 0 16</inkml:trace>
  <inkml:trace contextRef="#ctx0" brushRef="#br0" timeOffset="143287.76">22380 13916 12 0,'36'13'6'0,"59"-4"0"0,-67-9 5 15,18-3-9-15,10 0 0 16,-3 3 1-16,7 0 0 16,14 3-4-16,7 0 1 0,11 0 2 15,0 4 1-15,-15-1-1 16,8-3 0-16,7 0-1 16,3-3 1-16,11-3-2 15,-4-3 1-15,-3 0-1 16,10-1 1-16,8 1-1 15,-1-3 1-15,-13 2-1 16,2 1 0-16,1 3 0 16,7 0 0-16,-4 0 0 15,-3-1 0-15,-7 1 0 16,7 0 0-16,7 0 0 16,0 3 1-16,-8-3-1 15,1 3 0-15,11-3-1 16,3 3 1-16,0-3 0 15,-15 3 0-15,8 0 0 0,7 3 0 16,0 3-1-16,0 7 1 16,-10-1 0-16,13 1 1 15,4-4-2-15,4-6 1 16,-19 0 0-16,26-3 0 16,3 0 0-16,0 0 0 15,-7 4 0-15,4 2 0 16,-1 0 0-16,1 3 1 15,-11 1-1-15,4 2 0 16,-4 4-1-16,3-3 0 16,-3-4 1-16,-7 0 0 0,4 1-1 15,-1-1 1-15,8-6-1 16,-15 1 1-16,14-1-1 16,5 0 0-16,-5-3 0 15,-14 0 0-15,-10 6 0 16,0-3 1-16,-7 3-1 15,-4-2 0-15,-10-4 0 16,-8-4 1-16,-10-2 0 16,-14 0 0-16,-3-7 0 15,-8 4 0-15,-7 0-1 16,-3 5 1-16,-11 8 0 16,-10 2 0-16,-8 16-1 15,-6 6 1-15,-8 3-1 16,1 13 1-16,-4 10-1 15,-1-1 1-15,-6 13 0 0,0-7 0 16,0 13 0 0,-4 7 0-16,1 15 0 0,-1 3 0 15,-3 0 0 1,3 10 0-16,-3 0 0 0,7 2 1 16,-1-2-1-16,5-10 0 15,-1-15 0-15,11-10 1 16,0-13-1-16,4-15 0 15,-1-3 0-15,0-6 0 16,-3-10-1-16,-3-3 1 16,-8 0-1-16,4-10 1 15,-7 4-1-15,-7-7 0 0,-15 4 0 16,-13-10 1-16,-15 0-1 16,-13-3 1-16,3 0 0 15,-18-6 0-15,-11-4-1 16,-20-2 1-16,17-4 0 15,-7 7 0-15,-3-1-1 16,-19-2 1-16,19-1 0 16,-4 1 0-16,-4-4 0 15,-3 0 0-15,18-3 0 16,10 1 0-16,-3 2 0 16,-4 0 1-16,7 4-1 15,0 2 0-15,11 4 0 16,7 3 0-16,-4 0 0 15,4 3 0-15,3 0 0 16,1 0 0-16,-1-3 0 16,11 0 1-16,0-4-1 0,0-2 0 15,-8-4 0-15,1-2 1 16,-10-4-1-16,-1 0 0 16,0-3 0-16,-3 6 0 15,-4 1-1-15,-7-1 1 16,-3 7 0-16,3-1 0 15,-7 1 0-15,-3-4 0 16,-15 4 0-16,4-1 1 16,-7 7-1-16,-7 3 0 15,0 3 0-15,-4 7 0 16,-6 2 0-16,-12-2 0 0,15 9 0 16,-3-1 0-16,-1 1 0 15,0-3 0-15,8 0 0 16,-1-4 0-16,-3-2 0 15,3-7 0-15,22-3-1 16,-1-3 0-16,4-7 0 16,4-2 0-16,13-10 0 15,5 0 0-15,17 3 0 16,6 3 1-16,5 4 0 16,-1 2 0-16,8 1 0 15,3 6 0-15,3 3-1 16,1 0 1-16,3 0-1 15,7 0 0-15,4 6 0 16,3-3 0-16,-3-3 0 16,14 6 0-16,3 1 0 0,7-4 1 15,1 0-1-15,2 0 1 16,5 0-3-16,-1-3 0 16</inkml:trace>
  <inkml:trace contextRef="#ctx0" brushRef="#br0" timeOffset="149562.22">13533 15732 18 0,'0'6'9'0,"14"-12"0"0,-7 3 9 16,7 0-16-16,0 0 0 16,7-1 3-16,4-2 0 15,3 0-6-15,0 3 1 16,0 0 4-16,4-1 1 16,7 1-2-16,0 0 1 15,0-3-2-15,-1 0 1 16,5-1 0-16,-8 1 1 15,4-3-3-15,3-1 0 16,8 1 1-16,-5-1 0 16,1 4 0-16,0 3 0 0,4 3-2 15,-1 0 1-15,0 3 0 16,1 0 1-16,-8 0-1 16,0-3 0-16,1 0-1 15,3 4 1-15,3-1-1 16,-3-3 1-16,3 0-1 15,1 0 1-15,-1 0-1 16,4 0 1-16,0 0-1 16,-4 3 1-16,-6-3-1 15,2 0 1-15,5 3-1 16,-1 0 1-16,1 0-1 16,3 0 1-16,3 1-1 15,4-1 1-15,3-3-1 16,-6 0 0-16,-4 0 0 15,0 0 0-15,3 3 0 16,1 0 0-16,-1 0-1 0,4 0 1 16,4 0 0-16,-1 0 0 15,-3 1 0-15,-11-1 0 16,4 0 0-16,7 3 1 16,0 0-1-16,0 1 0 15,0-1 0-15,4 0 0 16,-4 1 0-16,0-4 0 15,-11 0 0-15,-3 0 0 16,3-3 0-16,1 3 0 16,6 0 0-16,1-3 0 15,3 0 0-15,-1 3 0 16,1 4-1-16,-3-4 1 0,-4-3-1 16,-11 0 1-16,-3-3 0 15,3-1 0-15,-3 4 0 16,3 0 0-16,4 0-1 15,-3 0 1-15,-5 0-1 16,1 0 0-16,-3 0 0 16,-5 0 1-16,-3 0-1 15,1-3 0-15,-5 0 0 16,1 0 1-16,-4 3 0 16,-3-3 0-16,0 0-1 15,-4 0 1-15,0 0-1 16,0-1 1-16,-4-2-1 15,1-3 1-15,0-4-1 16,-4 1 1-16,0-1-1 16,-4-3 1-16,1 1-1 0,-4-1 1 15,0-3-1-15,-4-6 1 16,1 0 0-16,-1-3 0 16,1 0-1-16,-1-7 1 15,1 7 0-15,-4 3 0 16,0 3-1-16,-1-3 1 15,1 0 0 1,0-4 0-16,-3 8 0 0,-1 2 0 16,1 0-1-16,-1 0 1 0,-3 0 0 15,0-3 0 1,0 3-1-16,0 1 1 16,-1-1 0-16,1-3 0 15,4 3 0-15,-1 0 1 0,1 4-1 16,-1 2 1-16,0 1-1 15,1-1 1 1,-4 0-1-16,0 4 0 16,-4 0 0-16,0-4 0 0,-3 4 0 15,-4-1 0-15,1 1 0 16,3 3 1-16,-1 2-2 16,1 4 1-1,-7 0 0-15,3-3 1 16,-3 0-1-16,-7 0 0 0,-4 0 0 15,-3 0 0-15,-8 3-1 16,1-7 1-16,-4 1-1 47,4-3 1-47,3-7-1 16,0 7 1-16,-3-1 0 0,-1 1 0 0,-3 3 0 15,0-1 0-15,-3 4 1 0,-1 3 0 0,-3 0-1 0,4 0 1 16,7 0-1-16,-4 0 0 31,3 0 0-31,-3 0 0 0,-3-3-1 0,3-3 1 16,0 3-1-16,-3 3 1 15,-1-3-1-15,4 3 1 16,4-4-1-16,3 1 0 16,4 3 0-16,-1 0 1 0,1 3-1 15,0 1 1-15,-1-1 0 16,-2 0 0-16,2 3 0 15,-3-3 0-15,0-3 0 32,-3-3 0-32,-4 0 0 15,11 3 0-15,0-3 0 0,-1 3 0 0,-3 0 0 16,0-3 0-16,1 3 0 16,-1-3 0-16,0 3 0 15,0 0 1-15,0 0-1 16,0 0 1-16,4 0-1 15,-4 3 0-15,7 0 0 16,4-3 1-16,0 0-2 16,-4-3 1-16,0 0-1 15,0-1 1-15,1 4 0 0,2 0 0 16,1 0 0-16,3 0 0 16,-7 0 0-16,8 0 1 15,-1 0-1-15,0 0 1 16,0 4-1-16,1-4 1 15,2 3-1-15,1 0 1 16,4 0-1-16,-1 3 1 31,-10 0-2-31,3 1 1 16,4-1-2-16,-4-3 1 16,4 0-1-16,-4 0 1 15,0 1-1-15,4-1 0 0,3 0 0 16,4-3 1-16,-4 3 0 15,4 0 0-15,0-3 0 16,3 0 0 0,-6 3 0-1,2 4 1-15,1-1-1 0,4-6 1 0,3 6-1 16,-1-6 0-16,1 6 0 16,-3-3 1-1,3 4-3-15,-1-1 0 0,1 3 0 16,4 1 1-16,-1-1-1 15,1-2 1-15,3-1-1 16,0 0 1-16,-1 3 1 16,1 1 1-16,0 2 0 15,0 1 0-15,0 0 0 16,0-1 0-16,0 1 0 0,0-1 1 16,0 1-1-16,0 2 1 15,0 1-1-15,3 0 1 16,1-7 0-16,-1 7 1 15,1 9-1-15,-1 9 1 16,4 1-1-16,0 6 0 16,0 3-1-16,0 3 0 15,0 3 0-15,0 3 1 16,-3 4-4-16,3-14 1 16,0-5-6-16,3-3 1 0,4-14-2 15,0 1 1-15</inkml:trace>
  <inkml:trace contextRef="#ctx0" brushRef="#br0" timeOffset="167985.14">11712 16933 13 0,'11'9'6'0,"10"-9"-2"0,-14 0 6 16,4 0-9-16,3 0 0 15,0 0 1-15,3-3 0 16,5 3-2-16,-1-6 0 16,4 6 1-16,3 0 1 0,7 0-1 15,4 0 1-15,-4 0-1 16,4-3 0-16,0 0-1 15,-4 3 1-15,4-3-1 16,0 3 1-16,-1 0 0 16,1-4 0-16,4-2 0 15,2 0 0-15,8 0 0 16,-3-1 0-16,-4 1 0 16,-1 0 0-16,1 3-1 15,0-4 1-15,0 4-1 16,0-3 0-16,-4 0 0 15,-3 3 0-15,-4-1 0 16,1 1 1-16,6 3-1 16,-3 0 1-16,3 3-1 15,0-3 1-15,1 4 0 16,-1-1 1-16,4-3-2 0,3 3 0 16,-3 0 1-1,0-3 0-15,-4-3-1 0,8 0 0 16,-1 3 0-16,8 0 1 15,-1-3 0-15,0 3 0 16,4 0-1-16,0 3 0 16,0-3 0-16,-3 0 0 15,6 6 0-15,4-3 1 16,4 3-1-16,3 4 0 16,4-1 1-16,-1 1 0 15,1-1-1-15,3 0 1 16,4 1-1-16,-1-1 1 0,1 1-1 15,3 2 1-15,-3-2-1 16,3-1 0-16,7 4 0 16,1-4 1-16,2-3-1 31,1-3 0-31,3-3 0 0,8 3 1 16,-4-3-1-16,6 4 0 0,-6-4 0 15,11 3 1-15,-1 0-1 16,4-3 0-16,-4-3 0 15,4 0 0-15,7-1 0 16,-3-2 0-16,-1 0 0 16,1 0 0-16,3-1 0 15,3 4 0-15,1-6 0 16,-4 6 0-16,-7 3 0 16,3 0 0-16,-10 0 1 0,-3 0 0 15,-12 3-1-15,-9-3 1 16,-15 3-1-1,-7 3 1-15,-7-3-1 0,-11 1 1 16,-3 2-1-16,-7-3 0 16,-11 0 0-16,-3 0 0 15,-4-3 0-15,-4 3 0 16,-2-3 0-16,-5 3 0 16,-3-6-1-16,-7 3 1 15,0 0-1-15,7-6 1 16,-3 3-2-16,-4-3 0 15,0-1-3-15,0-5 1 16,0 6-6-16,-4-4 0 0</inkml:trace>
  <inkml:trace contextRef="#ctx0" brushRef="#br0" timeOffset="170656.93">11275 15904 21 0,'7'0'10'0,"-4"7"-7"0,-3-4 10 15,4 3-13 1,-1 3 1-16,1 10 0 0,-1 6 0 16,1 4-1-16,0 8 0 15,-1 7 1-15,-3 3 0 16,-3 6-1-16,-1 4 1 15,0 3-1-15,4 5 1 16,-3 4-1-16,-1-9 1 16,1-4-2-16,-1-5 1 15,1-8-2-15,-4-8 0 32,0-7-4-32,-4-9 0 0</inkml:trace>
  <inkml:trace contextRef="#ctx0" brushRef="#br0" timeOffset="171910.28">11455 15650 6 0,'10'25'3'0,"8"1"2"0,-11-20-3 15,0 0-2-15,4-3 1 0,-1 0 4 16,1 4 1-16,3-4-7 15,0 0 1-15,4 0 3 16,-1 3 1-16,8 1-1 16,0-1 0-16,6-3-3 15,1 3 1-15,3-3 0 16,1-3 0-16,3 0 0 16,3 7 0-16,7-7 0 15,8 0 0-15,3 3-1 16,3 0 1-16,1-3-1 15,6 3 1-15,4 0-2 16,4 7 1-16,3-7 0 16,0 3 0-16,4 0 0 0,-4-3 1 15,11-3-1-15,7 4 0 16,3-1 0-16,0-3 0 16,0 0 0-16,4 0 1 15,4 0-1-15,-1 0 0 16,0 0 0-16,1-3 0 15,3 3 0-15,3 0 1 16,-3 0-1-16,0 0 0 16,-4 3 0-16,4 0 1 15,3 3-1-15,1-3 0 16,-4 0 0-16,0 1 0 16,7 2 0-16,-4-3 0 0,0 0 0 15,4 0 1-15,4 0-1 16,-1 0 0-16,1 1-1 15,-4-8 1-15,0 4 0 16,7 0 1-16,-4-3-1 16,4-3 0-16,0-3 0 15,-3-1 1-15,-1-2 2 16,1 2 0-16,-4 1-1 16,-8 3 1-16,1-4-1 15,0 4 1-15,4 6-1 16,-1 0 0-16,-3 0-2 15,3-3 1-15,1 3-1 16,-1 0 0-16,-10 0 0 16,-7 3 0-16,-8 0 0 0,1 7 0 15,-7-1 0 1,-15-3 0 0,-3 4 0-16,-7-7 0 0,0 0-3 0,-7 0 1 15,-3-6 2-15,-4-7 0 16,-4-2-3-16,-3 3 0 15,0-4 3-15,-8 7 0 16,-3 3 0-16,-3 3 0 16,-4 3-3-16,1 3 1 15,-8 10 2-15,3-4 0 16,-3 7-3-16,0 3 1 16,1 6 1-16,-5 10 1 15,1 3 0-15,-4 6 0 0,-7 6 0 16,0 3 0-16,-7-2 0 15,0 8 1-15,0 7-1 16,3 0 0-16,4 7 0 16,4-7 0-16,-1-4 0 15,4-5 0-15,0-4 0 16,0-15 0-16,0 3-1 16,-10-9 1-16,-8-1 0 15</inkml:trace>
  <inkml:trace contextRef="#ctx0" brushRef="#br0" timeOffset="179651.11">20648 16102 35 0,'14'9'17'0,"-7"16"-11"16,-7-15 17-16,-3 9-23 15,-4 6 1-15,-7 0-1 16,-11 9 1-16,-7 10-2 15,-7 6 1-15,-3 19 0 16,0-9 1-16,-8 0-3 16,11-4 1-16,4-12-7 15,7-10 0-15,7-12-3 16,14-15 1-16</inkml:trace>
  <inkml:trace contextRef="#ctx0" brushRef="#br0" timeOffset="179903.31">21001 15882 29 0,'25'4'14'0,"-8"18"-11"0,-13-16 25 16,-4 6-28-16,-4 13 1 15,-6 10-1-15,-8 12 1 16,-7 13-1-16,-14 2 0 15,-6 4 0-15,2 13 1 16,4 2-1-16,11 7 0 0,0-10-1 16,7-12 0-16,-4-19-8 15,4-9 0-15,0-19-1 16,0-16 1-16</inkml:trace>
  <inkml:trace contextRef="#ctx0" brushRef="#br0" timeOffset="180100.59">20376 16428 41 0,'36'22'20'0,"45"-3"-23"15,-53-16 43-15,7 0-41 0,4-3 1 16,7 0-4-1,0 0 0-15,0-3-6 0,-4 3 0 16</inkml:trace>
  <inkml:trace contextRef="#ctx0" brushRef="#br0" timeOffset="180566.78">21163 16224 39 0,'21'32'19'0,"-14"-7"-14"0,-7-19 27 0,-3 7-31 15,-4 5 0-15,0 7 1 16,-4 7 1-16,4 9-3 16,0 6 0-16,4-4 2 15,-1-2 1-15,4-6-2 16,4-7 1-16,3-9-2 15,3-7 1-15,1-9-2 16,3-3 1-16,-4-9-2 16,5-4 0-16,2 4-2 15,1 0 1-15,-1 2 0 16,1 7 0-16,0 4 0 16,-1 5 1-16,-3 0 1 15,4 1 1-15,-4 2 0 16,4 1 1-16,0-4 0 0,3-2 1 15,7-4 0-15,0-6 1 16,0-7 0-16,4-12 0 16,-4-12-1-16,-7-10 1 15,-3-6-2-15,-11-1 1 16,-7-5-5-16,-3-7 0 16,-8 10-11-16,0 3 0 15,1 6 0-15,6 13 1 16</inkml:trace>
  <inkml:trace contextRef="#ctx0" brushRef="#br0" timeOffset="180822.45">22285 16158 49 0,'14'4'24'0,"-10"11"-30"16,-8-5 51-16,-6 12-44 15,-15 6 0-15,-7 19 0 16,-7 19 1-16,-3 15-3 16,3 4 0-16,-3-10-5 15,7-9 1-15,-1-10-10 16,12-15 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21:33:32.9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4085 4170 7 0,'120'35'3'0,"124"21"-2"16,-170-43 3-16,39 2-2 16,35-2 0-16,28-13 4 15,25-19 1-15,18-3-7 16,24-6 0-16,1 0 4 15,10-10 0-15,-18 4-1 0,4 15 1 16,-25-3-3-16,4 9 0 16,-25-6-1-16,-25 1 0 15,-24 2 0-15,-36 0 0 16,-17 7-1-16,-21 3 1 16,-15 2-2-16,-10 8 0 15,-18 2-4-15,-10 0 1 16,-8 4-1-16,-10 2 1 15</inkml:trace>
  <inkml:trace contextRef="#ctx0" brushRef="#br0" timeOffset="1126.09">13092 3803 23 0,'162'7'11'0,"-3"-42"-7"15,-82 23 12-15,18-4-17 16,15-6 1-16,24-3 0 15,28 3 0-15,8 3 0 16,27 7 0-16,15-1 0 16,17 7 1-16,7 3-1 15,18-7 1-15,4 10-1 16,10 10 1-16,0-10-1 16,7 9 0-16,-14 0 0 15,-7 1 0-15,-7 5 0 16,-28-5 0-16,-7 9 0 15,-11 6 0-15,-25-6 0 16,1 9 0-16,-15-3 0 0,-10-6 0 16,-11-4 0-1,-21-2 0-15,-11 3-1 0,-10-4 1 16,-11 1-1-16,-18-4 0 31,-2 4-5-31,-16-1 1 16,-9-2-2-1,-8-4 0-15</inkml:trace>
  <inkml:trace contextRef="#ctx0" brushRef="#br0" timeOffset="13286.65">15864 8256 11 0,'-17'22'5'0,"-33"-16"2"16,36-2 6-16,-3-4-13 15,-15 3 1-15,-14 0 0 16,-14-6 0-16,-21 3-2 16,0-3 1-16,-18-1 0 15,-10 1 1-15,-18 3-1 16,0-3 0-16,-14-6 0 0,-18-4 0 16,7 1-1-16,-14-4 1 15,-14 0 0-15,8 1 0 16,-12-1 0-16,-6 10 0 15,10-1 0-15,-7 7 0 16,-4 4 0-16,11-1 0 16,-7 0 0-16,-7 0 1 15,7-9 1-15,4-10 1 16,-8-6 1-16,8 0 0 0,-1-3 1 16,-6 3 0-16,14 3-2 15,-1 0 1-15,1 16-3 16,21 3 1-16,6 13-2 15,5-4 0 1,-1 4 0-16,11-1 0 0,14 1 0 16,7-1 0-16,4-2 0 15,10-7 1-15,7-3 0 16,4-3 0-16,14 0 0 16,4 0 0-16,10-1 0 15,14 1 1-15,3 0-1 16,12 3 0-16,-8 0-2 15,7 0 1-15,0 3-4 16,8 0 1-16,-8 4-7 16,7 2 0-16</inkml:trace>
  <inkml:trace contextRef="#ctx0" brushRef="#br0" timeOffset="20357.53">26307 10204 9 0,'38'34'4'0,"1"0"-4"15,-32-24 4-15,0-1-5 16,-3-2 0-16,-11-1 0 16,-7 3 1-16,-7-2 0 15,-11-4 1-15,-3-3-2 16,-15-7 1-16,-13-2 0 15,-18-4 0-15,-18-9-1 16,0-3 1-16,-14 0 0 16,-10-9 0-16,-11-7 0 15,-18-3 0-15,-10-12-1 16,-4-1 1-16,-11 1 0 16,-10-4 0-16,7-2 0 0,-14 14 0 15,-10 1-1-15,3 4 1 16,-7 2 0-16,3 3 0 15,-17 4 0-15,-4-1 0 16,4 13 0-16,-4 3 0 16,0 7 0-16,-3-1 0 15,-7 7 0-15,-4 0 0 16,-7 6 0-16,14 3 1 16,-4 3-1-16,5 4 0 15,-5 2 0-15,1-2 0 0,-4 2 0 16,-3 1 1-16,6-1-1 15,-10 1 0-15,22-1 0 16,-15 1 1-16,14-4-1 16,-7 4 0-16,-3 9 0 15,6-3 0-15,-2-4 0 16,9 7 1-16,-2-3-1 16,-5-3 0-16,8-1 0 15,3 1 0-15,8 0 0 16,6 6 1-16,-3 3-1 15,17 12 0-15,1 1 1 16,-4-4 0-16,17 1 0 16,8 6 1-16,0-1-1 15,6-5 1-15,19 3-1 16,3 9 1-16,14-3-2 16,14 3 1-16,11 9-1 15,13 4 1-15,8 2 0 0,21 7 1 16,14 0 1-16,15-3 0 15,20 0 1-15,22 3 0 16,13 0-1-16,26-3 1 16,10-3-2-16,24-4 1 15,19 4-2-15,24-13 0 16,10-9-1-16,29-4 0 16,7-8-1-16,21-4 1 15,18-6 0-15,6-4 0 16,15-5 0-16,0-7 0 0,17-6-1 15,-3-1 0-15,18 1 0 16,-8-6 1-16,15 0-1 16,-4-4 1-16,14 0-1 15,-3-2 1-15,10-1 0 16,-3-3 0-16,0 4-1 16,3-1 0-16,0 3 0 15,1 4 0-15,-8 3 0 16,21 3 0-16,-3 3-1 15,7 6 1-15,0 3 0 16,0 7 1 0,-4 6 0-16,4 3 0 0,-14 0 0 15,0 6 1-15,0 4-1 16,-11 3 1-16,0-10-1 16,-7-3 0-16,-7 6 0 15,-7-3 1-15,-14-6 0 16,-10 0 0-16,-15-9-1 0,-10-4 1 15,-22-6 0-15,-10-3 0 16,-28-9-1-16,-22-4 1 16,-17-2-1-16,-18-7 0 15,-20-10-1-15,-19-2 0 16,-24-19-1-16,-25-23 1 16,-18-18-3-16,-28-12 1 15,-31-32-3-15,-43-19 0 16</inkml:trace>
  <inkml:trace contextRef="#ctx0" brushRef="#br0" timeOffset="23722.57">19438 12314 9 0,'-134'0'4'0,"-56"0"-3"0,126-3 5 0,-38 0-2 15,-25-1 0-15,-25 1 2 16,-24 0 0-16,-25 3-8 16,-15 0 0-16,-9 3 5 15,-12 4 0-15,-6 5-2 16,-4-2 1-16,3-1-2 15,-3-3 1-15,8-6 0 16,-1 0 0-16,-4-6 0 16,19-3 1-16,2-1-1 15,12 1 0-15,17 2 0 16,7 7 1-16,14 4-1 16,28 5 1-16,11 4 0 15,18-1 1-15,13-2 0 16,19-1 1-16,13 0 1 15,15-2 0-15,10-1 1 16,7 3 0-16,11 4-2 16,10 6 0-16,4-4-1 15,7 4 0-15,0 0-2 16,3-3 1-16,4 2-7 0,0-5 0 16,-3-7-9-16,3-6 1 15</inkml:trace>
  <inkml:trace contextRef="#ctx0" brushRef="#br0" timeOffset="39530.72">17702 15189 4 0,'4'-3'2'0,"-22"6"-1"16,11-6 3-16,-3 3-4 15,-12-3 0-15,-6-3-1 16,-3 0 1-16,-5-4 0 16,1 4 1-16,-4-3-1 15,-7-1 1-15,-10-2 0 16,-1 2 0-16,-6 1-1 15,-8 2 1-15,4 1-1 0,4 0 1 16,-1 3-2-16,1 0 1 16,-8 3 0-16,4 0 0 15,-7 0 0-15,-7 0 1 16,7 0-1-16,10 0 0 16,-6 0 0-16,-8 0 1 15,1 0-1-15,-1 0 1 16,-7 0-1-16,4 0 1 15,4 3-1-15,-12 0 1 16,1 0-1-16,-3 3 0 0,-5 1 0 16,8-1 0-16,0 0 0 15,0 4 0-15,-1-1-1 16,1 0 1-16,-3 4 1 16,-1-1 0-16,7 1 1 15,1 3 0-15,-5-7 0 16,1 4 1-16,-7-1-1 15,-4 1 1-15,11-10-1 16,0 0 0-16,-8-6-1 16,-2 6 0-16,-8-6-1 15,7 0 1-15,0-4-1 16,-3-5 1-16,-4 3-1 16,-3 2 0-16,-1 1 0 15,5 0 0-15,-5-4 0 16,1 1 0-16,-8-1 0 15,12 1 1-15,-1 0-1 16,0-1 1-16,0 1-1 0,-10-1 0 16,10-2 0-16,0-4 0 15,-3 1 0-15,-8-1 0 16,-3 3-1-16,11-2 1 16,-11 2 0-16,-3 7 1 15,-12-4-1-15,12 7 0 16,-4 0 0-16,-4 0 1 15,-10 0-1-15,11-3 0 16,-4-1 0-16,-11-2 0 0,-3 0 0 16,7 2 1 15,-7-5-1-31,-11-1 0 0,7 1 0 0,4 8 0 0,-7 1 0 16,42 0 0-16,-46 9-1 15,-3 4 1-15,7 2 0 16,-8 4 0-16,15 0 0 15,39-4 0-15,-67 10 1 16,13 0 0-16,-3-3-1 16,4 0 1-16,-7-7 0 15,3 1 0-15,4-4 0 16,-11-6 1-16,7-3-2 16,-3-3 1-16,-4-6 0 15,7-4 0-15,-3-2-1 16,-8-1 1-16,8 4-1 15,7-10 0-15,-8 6 0 16,-6-3 1-16,24 3-1 16,-6 4 0-16,-5-1 0 0,15 4 0 15,4-1 0-15,-1 4 0 16,7 0 0-16,1-3 1 16,24 5-2-16,-7-2 1 15,11 3 0-15,3-3 0 16,3-1-2-16,12 1 1 15,2 0-4-15,19 0 1 0,13 2-3 16,5-2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AE597-7C9B-4B9F-A6C2-CA710D9AAAB6}" type="datetimeFigureOut">
              <a:rPr lang="en-US"/>
              <a:t>9/5/2020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66A34-08E9-4DB9-B868-C7501032DFF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97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In person version already challenging in pace / content.</a:t>
            </a:r>
          </a:p>
          <a:p>
            <a:r>
              <a:rPr lang="en-US" dirty="0">
                <a:cs typeface="Calibri"/>
              </a:rPr>
              <a:t>Online version is </a:t>
            </a:r>
            <a:r>
              <a:rPr lang="en-US" dirty="0" err="1">
                <a:cs typeface="Calibri"/>
              </a:rPr>
              <a:t>someswhat</a:t>
            </a:r>
            <a:r>
              <a:rPr lang="en-US" dirty="0">
                <a:cs typeface="Calibri"/>
              </a:rPr>
              <a:t> simplified in requirements, but content aspiration is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66A34-08E9-4DB9-B868-C7501032DFF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03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MTH 208: Calculus 2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Online Course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Professor Chad </a:t>
            </a:r>
            <a:r>
              <a:rPr lang="en-US" dirty="0" err="1">
                <a:cs typeface="Calibri"/>
              </a:rPr>
              <a:t>Vidden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Department of Mathematics and Statistics</a:t>
            </a:r>
          </a:p>
          <a:p>
            <a:r>
              <a:rPr lang="en-US" dirty="0">
                <a:cs typeface="Calibri"/>
              </a:rPr>
              <a:t>University of Wisconsin - La Crosse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9931-247F-4592-B6F2-B7DAD435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Course Introduction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AF409-7C6E-4810-A6F3-3C0C17CB7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Online course design</a:t>
            </a:r>
          </a:p>
          <a:p>
            <a:pPr lvl="1"/>
            <a:r>
              <a:rPr lang="en-US" dirty="0">
                <a:cs typeface="Calibri"/>
              </a:rPr>
              <a:t>My approach to online learning</a:t>
            </a:r>
          </a:p>
          <a:p>
            <a:pPr lvl="1"/>
            <a:r>
              <a:rPr lang="en-US" dirty="0">
                <a:cs typeface="Calibri"/>
              </a:rPr>
              <a:t>Your role as an online student</a:t>
            </a:r>
          </a:p>
          <a:p>
            <a:r>
              <a:rPr lang="en-US" dirty="0">
                <a:cs typeface="Calibri"/>
              </a:rPr>
              <a:t>Canvas website tour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Course instructions and details</a:t>
            </a:r>
          </a:p>
          <a:p>
            <a:pPr lvl="1"/>
            <a:r>
              <a:rPr lang="en-US" dirty="0">
                <a:cs typeface="Calibri"/>
              </a:rPr>
              <a:t>Submitting assignments and timelines</a:t>
            </a:r>
          </a:p>
          <a:p>
            <a:r>
              <a:rPr lang="en-US" dirty="0">
                <a:ea typeface="+mn-lt"/>
                <a:cs typeface="+mn-lt"/>
              </a:rPr>
              <a:t>How to succeed this course</a:t>
            </a:r>
          </a:p>
          <a:p>
            <a:r>
              <a:rPr lang="en-US" dirty="0">
                <a:cs typeface="Calibri"/>
              </a:rPr>
              <a:t>Covid19 and online course considerations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Same expectations as in-person learning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Flexibility to student circumstances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294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A6FC8-EDA7-4C54-BAA2-02736843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In-person vs Online Course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3D956-5CF4-4B30-9F48-94A71FA417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In-person Course (math skills focus)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ED848-CF3C-4F09-9ED2-DBB31D6872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Interactive lectures with student input and activities</a:t>
            </a:r>
          </a:p>
          <a:p>
            <a:r>
              <a:rPr lang="en-US" dirty="0">
                <a:cs typeface="Calibri"/>
              </a:rPr>
              <a:t>No homework due</a:t>
            </a:r>
          </a:p>
          <a:p>
            <a:r>
              <a:rPr lang="en-US" dirty="0">
                <a:cs typeface="Calibri"/>
              </a:rPr>
              <a:t>Quizzes each week, timed, no calculator or book</a:t>
            </a:r>
          </a:p>
          <a:p>
            <a:r>
              <a:rPr lang="en-US" dirty="0">
                <a:cs typeface="Calibri"/>
              </a:rPr>
              <a:t>4 exams, 1 final exam, timed, no calculator or book</a:t>
            </a:r>
          </a:p>
          <a:p>
            <a:r>
              <a:rPr lang="en-US" dirty="0">
                <a:cs typeface="Calibri"/>
              </a:rPr>
              <a:t>Final comprehensive exam</a:t>
            </a:r>
          </a:p>
          <a:p>
            <a:r>
              <a:rPr lang="en-US" dirty="0">
                <a:cs typeface="Calibri"/>
              </a:rPr>
              <a:t>HW student groups and applied projects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432B7-F17F-4EDF-B620-D228EDE23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Online Course (self-study skills focus)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8A7919-65B8-47F7-ACDB-615D24B619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Pre-recorded lectures with student activities on own</a:t>
            </a:r>
          </a:p>
          <a:p>
            <a:r>
              <a:rPr lang="en-US" dirty="0">
                <a:cs typeface="Calibri"/>
              </a:rPr>
              <a:t>Structured homework due for each section</a:t>
            </a:r>
          </a:p>
          <a:p>
            <a:r>
              <a:rPr lang="en-US" dirty="0">
                <a:cs typeface="Calibri"/>
              </a:rPr>
              <a:t>Self-graded quizzes each week</a:t>
            </a:r>
          </a:p>
          <a:p>
            <a:r>
              <a:rPr lang="en-US" dirty="0">
                <a:cs typeface="Calibri"/>
              </a:rPr>
              <a:t>Self-proctored exams, also graded by instructor</a:t>
            </a:r>
          </a:p>
          <a:p>
            <a:r>
              <a:rPr lang="en-US" dirty="0">
                <a:cs typeface="Calibri"/>
              </a:rPr>
              <a:t>Final exam activity</a:t>
            </a:r>
          </a:p>
          <a:p>
            <a:r>
              <a:rPr lang="en-US" dirty="0">
                <a:cs typeface="Calibri"/>
              </a:rPr>
              <a:t>Project on own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ACECC57-758B-479C-925C-2B5FC23E213C}"/>
                  </a:ext>
                </a:extLst>
              </p14:cNvPr>
              <p14:cNvContentPartPr/>
              <p14:nvPr/>
            </p14:nvContentPartPr>
            <p14:xfrm>
              <a:off x="337680" y="1537560"/>
              <a:ext cx="10755000" cy="4792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ACECC57-758B-479C-925C-2B5FC23E21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8320" y="1528200"/>
                <a:ext cx="10773720" cy="481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403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F74B-401E-44FB-8758-22CFACAD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Canvas Website Tour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1881C-D461-4FD9-8074-33B59E763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Syllabus</a:t>
            </a:r>
          </a:p>
          <a:p>
            <a:r>
              <a:rPr lang="en-US" dirty="0">
                <a:cs typeface="Calibri"/>
              </a:rPr>
              <a:t>Lectures</a:t>
            </a:r>
          </a:p>
          <a:p>
            <a:r>
              <a:rPr lang="en-US" dirty="0">
                <a:cs typeface="Calibri"/>
              </a:rPr>
              <a:t>Homework, Quizzes, Exams, Project</a:t>
            </a:r>
          </a:p>
          <a:p>
            <a:r>
              <a:rPr lang="en-US" dirty="0">
                <a:cs typeface="Calibri"/>
              </a:rPr>
              <a:t>Honor code of conduct</a:t>
            </a:r>
          </a:p>
          <a:p>
            <a:r>
              <a:rPr lang="en-US" dirty="0">
                <a:cs typeface="Calibri"/>
              </a:rPr>
              <a:t>Questions and discussion boards</a:t>
            </a:r>
          </a:p>
          <a:p>
            <a:r>
              <a:rPr lang="en-US" dirty="0">
                <a:cs typeface="Calibri"/>
              </a:rPr>
              <a:t>Virtual office hours</a:t>
            </a:r>
          </a:p>
          <a:p>
            <a:r>
              <a:rPr lang="en-US" dirty="0">
                <a:cs typeface="Calibri"/>
              </a:rPr>
              <a:t>Tutoring resources</a:t>
            </a:r>
          </a:p>
          <a:p>
            <a:endParaRPr lang="en-US" dirty="0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EBF58A-37B0-4D47-9255-F67C71F30F1A}"/>
                  </a:ext>
                </a:extLst>
              </p14:cNvPr>
              <p14:cNvContentPartPr/>
              <p14:nvPr/>
            </p14:nvContentPartPr>
            <p14:xfrm>
              <a:off x="1015920" y="2763360"/>
              <a:ext cx="344520" cy="227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EBF58A-37B0-4D47-9255-F67C71F30F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6560" y="2754000"/>
                <a:ext cx="363240" cy="229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903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15F4-F73B-40C8-AB55-4CEE2496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How to Succeed In this Course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93F2C-415E-47A3-ACFB-034A594B9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Create a schedule for yourself for this course and stick to it</a:t>
            </a:r>
          </a:p>
          <a:p>
            <a:pPr lvl="1"/>
            <a:r>
              <a:rPr lang="en-US" dirty="0">
                <a:cs typeface="Calibri"/>
              </a:rPr>
              <a:t>~ 10 hours per week, note of specific days and times, treat as an in-person course.</a:t>
            </a:r>
          </a:p>
          <a:p>
            <a:r>
              <a:rPr lang="en-US" dirty="0">
                <a:cs typeface="Calibri"/>
              </a:rPr>
              <a:t>Keep on track with deadlines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It is easy to fall behind with weekly deadlines, work ahead if possible.</a:t>
            </a:r>
          </a:p>
          <a:p>
            <a:pPr lvl="1"/>
            <a:r>
              <a:rPr lang="en-US" dirty="0">
                <a:cs typeface="Calibri"/>
              </a:rPr>
              <a:t>I will check in with you if you are falling behind.</a:t>
            </a:r>
          </a:p>
          <a:p>
            <a:r>
              <a:rPr lang="en-US" dirty="0">
                <a:cs typeface="Calibri"/>
              </a:rPr>
              <a:t>Put effort into homework activities (most important part of this course)</a:t>
            </a:r>
          </a:p>
          <a:p>
            <a:r>
              <a:rPr lang="en-US" dirty="0">
                <a:cs typeface="Calibri"/>
              </a:rPr>
              <a:t>Be honest with yourself regarding what you do and don't understand</a:t>
            </a:r>
            <a:endParaRPr lang="en-US"/>
          </a:p>
          <a:p>
            <a:r>
              <a:rPr lang="en-US" dirty="0">
                <a:cs typeface="Calibri"/>
              </a:rPr>
              <a:t>Get help right away if you feel lost or overwhelmed</a:t>
            </a:r>
          </a:p>
          <a:p>
            <a:pPr lvl="1"/>
            <a:r>
              <a:rPr lang="en-US" dirty="0">
                <a:cs typeface="Calibri"/>
              </a:rPr>
              <a:t>Attend virtual office hours or tutoring, email me with any questions or concerns.</a:t>
            </a:r>
          </a:p>
          <a:p>
            <a:r>
              <a:rPr lang="en-US" dirty="0">
                <a:cs typeface="Calibri"/>
              </a:rPr>
              <a:t>Opportunity to learn self-study skills to become an independent learner</a:t>
            </a:r>
          </a:p>
          <a:p>
            <a:pPr lvl="1"/>
            <a:r>
              <a:rPr lang="en-US" dirty="0">
                <a:cs typeface="Calibri"/>
              </a:rPr>
              <a:t>Important skill not taught in most courses.</a:t>
            </a:r>
          </a:p>
          <a:p>
            <a:r>
              <a:rPr lang="en-US" dirty="0">
                <a:cs typeface="Calibri"/>
              </a:rPr>
              <a:t>Provide course to me feedback via surveys</a:t>
            </a: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440BCC-FB3D-414F-ABD1-0D869EA3F017}"/>
                  </a:ext>
                </a:extLst>
              </p14:cNvPr>
              <p14:cNvContentPartPr/>
              <p14:nvPr/>
            </p14:nvContentPartPr>
            <p14:xfrm>
              <a:off x="0" y="1141200"/>
              <a:ext cx="10990800" cy="4987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440BCC-FB3D-414F-ABD1-0D869EA3F0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131840"/>
                <a:ext cx="11009520" cy="500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3111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3A139-2927-4ACA-920A-E0FD1D94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Covid 19 and Online Learning Considerations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EE18E-A2A6-4B36-8B6B-78AB26270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 recognize this is a diﬃcult time for every student in this course, and some students may be operating under additional constraints compared to normal semesters. 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 will be understanding and ﬂexible of individual student circumstances regarding course deadlines. 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Reach out to me if you are struggling to keep up. I will do everything I can to help you.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DA3378-D966-4DD1-B811-0617FAD024CC}"/>
                  </a:ext>
                </a:extLst>
              </p14:cNvPr>
              <p14:cNvContentPartPr/>
              <p14:nvPr/>
            </p14:nvContentPartPr>
            <p14:xfrm>
              <a:off x="1144440" y="1301400"/>
              <a:ext cx="8360640" cy="4188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DA3378-D966-4DD1-B811-0617FAD024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5080" y="1292040"/>
                <a:ext cx="8379360" cy="420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530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425</Words>
  <Application>Microsoft Office PowerPoint</Application>
  <PresentationFormat>Widescreen</PresentationFormat>
  <Paragraphs>61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MTH 208: Calculus 2 Online Course Introduction</vt:lpstr>
      <vt:lpstr>Course Introduction Outline</vt:lpstr>
      <vt:lpstr>In-person vs Online Course Design</vt:lpstr>
      <vt:lpstr>Canvas Website Tour</vt:lpstr>
      <vt:lpstr>How to Succeed In this Course</vt:lpstr>
      <vt:lpstr>Covid 19 and Online Learning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Chad Vidden</cp:lastModifiedBy>
  <cp:revision>292</cp:revision>
  <dcterms:created xsi:type="dcterms:W3CDTF">2020-03-27T03:33:32Z</dcterms:created>
  <dcterms:modified xsi:type="dcterms:W3CDTF">2020-09-05T21:34:30Z</dcterms:modified>
</cp:coreProperties>
</file>