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7" r:id="rId3"/>
    <p:sldMasterId id="2147483678" r:id="rId4"/>
    <p:sldMasterId id="214748367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9144000"/>
  <p:notesSz cx="6858000" cy="9144000"/>
  <p:embeddedFontLst>
    <p:embeddedFont>
      <p:font typeface="Questrial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4" Type="http://schemas.openxmlformats.org/officeDocument/2006/relationships/font" Target="fonts/Questrial-regular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Relationship Id="rId3" Type="http://schemas.openxmlformats.org/officeDocument/2006/relationships/image" Target="../media/image0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4.jpg"/><Relationship Id="rId3" Type="http://schemas.openxmlformats.org/officeDocument/2006/relationships/image" Target="../media/image0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jpg"/><Relationship Id="rId3" Type="http://schemas.openxmlformats.org/officeDocument/2006/relationships/image" Target="../media/image0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1.jpg"/><Relationship Id="rId3" Type="http://schemas.openxmlformats.org/officeDocument/2006/relationships/image" Target="../media/image0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7" name="Shape 57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Shape 58"/>
          <p:cNvGrpSpPr/>
          <p:nvPr/>
        </p:nvGrpSpPr>
        <p:grpSpPr>
          <a:xfrm>
            <a:off x="0" y="0"/>
            <a:ext cx="2305051" cy="6858000"/>
            <a:chOff x="0" y="0"/>
            <a:chExt cx="2305051" cy="6858000"/>
          </a:xfrm>
        </p:grpSpPr>
        <p:sp>
          <p:nvSpPr>
            <p:cNvPr id="59" name="Shape 59"/>
            <p:cNvSpPr/>
            <p:nvPr/>
          </p:nvSpPr>
          <p:spPr>
            <a:xfrm>
              <a:off x="1209675" y="4763"/>
              <a:ext cx="23813" cy="2181224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128712" y="2176463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1123950" y="4021137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414337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333375" y="448151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190500" y="9525"/>
              <a:ext cx="152399" cy="908049"/>
            </a:xfrm>
            <a:custGeom>
              <a:pathLst>
                <a:path extrusionOk="0" h="120000" w="120000">
                  <a:moveTo>
                    <a:pt x="18750" y="120000"/>
                  </a:moveTo>
                  <a:lnTo>
                    <a:pt x="0" y="118741"/>
                  </a:lnTo>
                  <a:lnTo>
                    <a:pt x="101250" y="7972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34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Shape 65"/>
            <p:cNvSpPr/>
            <p:nvPr/>
          </p:nvSpPr>
          <p:spPr>
            <a:xfrm>
              <a:off x="1290637" y="14288"/>
              <a:ext cx="376238" cy="1801813"/>
            </a:xfrm>
            <a:custGeom>
              <a:pathLst>
                <a:path extrusionOk="0" h="120000" w="120000">
                  <a:moveTo>
                    <a:pt x="112405" y="120000"/>
                  </a:moveTo>
                  <a:lnTo>
                    <a:pt x="0" y="65550"/>
                  </a:lnTo>
                  <a:lnTo>
                    <a:pt x="0" y="0"/>
                  </a:lnTo>
                  <a:lnTo>
                    <a:pt x="9113" y="0"/>
                  </a:lnTo>
                  <a:lnTo>
                    <a:pt x="9113" y="65233"/>
                  </a:lnTo>
                  <a:lnTo>
                    <a:pt x="120000" y="119365"/>
                  </a:lnTo>
                  <a:lnTo>
                    <a:pt x="11240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Shape 66"/>
            <p:cNvSpPr/>
            <p:nvPr/>
          </p:nvSpPr>
          <p:spPr>
            <a:xfrm>
              <a:off x="1600200" y="1801813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1381125" y="9525"/>
              <a:ext cx="371474" cy="1425574"/>
            </a:xfrm>
            <a:custGeom>
              <a:pathLst>
                <a:path extrusionOk="0" h="120000" w="120000">
                  <a:moveTo>
                    <a:pt x="112307" y="120000"/>
                  </a:moveTo>
                  <a:lnTo>
                    <a:pt x="0" y="51180"/>
                  </a:lnTo>
                  <a:lnTo>
                    <a:pt x="0" y="0"/>
                  </a:lnTo>
                  <a:lnTo>
                    <a:pt x="7692" y="0"/>
                  </a:lnTo>
                  <a:lnTo>
                    <a:pt x="7692" y="50779"/>
                  </a:lnTo>
                  <a:lnTo>
                    <a:pt x="120000" y="119198"/>
                  </a:lnTo>
                  <a:lnTo>
                    <a:pt x="112307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Shape 68"/>
            <p:cNvSpPr/>
            <p:nvPr/>
          </p:nvSpPr>
          <p:spPr>
            <a:xfrm>
              <a:off x="1643063" y="0"/>
              <a:ext cx="152399" cy="912813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97500" y="120000"/>
                  </a:lnTo>
                  <a:lnTo>
                    <a:pt x="97500" y="40069"/>
                  </a:lnTo>
                  <a:lnTo>
                    <a:pt x="0" y="1252"/>
                  </a:lnTo>
                  <a:lnTo>
                    <a:pt x="18750" y="0"/>
                  </a:lnTo>
                  <a:lnTo>
                    <a:pt x="120000" y="39443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Shape 69"/>
            <p:cNvSpPr/>
            <p:nvPr/>
          </p:nvSpPr>
          <p:spPr>
            <a:xfrm>
              <a:off x="1685925" y="142081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685925" y="90328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1743075" y="4763"/>
              <a:ext cx="419099" cy="522288"/>
            </a:xfrm>
            <a:custGeom>
              <a:pathLst>
                <a:path extrusionOk="0" h="120000" w="120000">
                  <a:moveTo>
                    <a:pt x="114545" y="120000"/>
                  </a:moveTo>
                  <a:lnTo>
                    <a:pt x="20454" y="43768"/>
                  </a:lnTo>
                  <a:lnTo>
                    <a:pt x="0" y="2188"/>
                  </a:lnTo>
                  <a:lnTo>
                    <a:pt x="6818" y="0"/>
                  </a:lnTo>
                  <a:lnTo>
                    <a:pt x="27272" y="40486"/>
                  </a:lnTo>
                  <a:lnTo>
                    <a:pt x="120000" y="115623"/>
                  </a:lnTo>
                  <a:lnTo>
                    <a:pt x="11454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Shape 72"/>
            <p:cNvSpPr/>
            <p:nvPr/>
          </p:nvSpPr>
          <p:spPr>
            <a:xfrm>
              <a:off x="2119313" y="488950"/>
              <a:ext cx="161925" cy="147638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45882" y="120000"/>
                    <a:pt x="31764" y="116129"/>
                    <a:pt x="21176" y="104516"/>
                  </a:cubicBezTo>
                  <a:cubicBezTo>
                    <a:pt x="0" y="77419"/>
                    <a:pt x="0" y="38709"/>
                    <a:pt x="21176" y="15483"/>
                  </a:cubicBezTo>
                  <a:cubicBezTo>
                    <a:pt x="31764" y="3870"/>
                    <a:pt x="45882" y="0"/>
                    <a:pt x="60000" y="0"/>
                  </a:cubicBezTo>
                  <a:cubicBezTo>
                    <a:pt x="74117" y="0"/>
                    <a:pt x="88235" y="3870"/>
                    <a:pt x="98823" y="15483"/>
                  </a:cubicBezTo>
                  <a:cubicBezTo>
                    <a:pt x="120000" y="38709"/>
                    <a:pt x="120000" y="77419"/>
                    <a:pt x="98823" y="104516"/>
                  </a:cubicBezTo>
                  <a:cubicBezTo>
                    <a:pt x="88235" y="116129"/>
                    <a:pt x="74117" y="120000"/>
                    <a:pt x="60000" y="120000"/>
                  </a:cubicBezTo>
                  <a:close/>
                  <a:moveTo>
                    <a:pt x="60000" y="15483"/>
                  </a:moveTo>
                  <a:cubicBezTo>
                    <a:pt x="49411" y="15483"/>
                    <a:pt x="38823" y="19354"/>
                    <a:pt x="31764" y="27096"/>
                  </a:cubicBezTo>
                  <a:cubicBezTo>
                    <a:pt x="14117" y="46451"/>
                    <a:pt x="14117" y="73548"/>
                    <a:pt x="31764" y="92903"/>
                  </a:cubicBezTo>
                  <a:cubicBezTo>
                    <a:pt x="38823" y="100645"/>
                    <a:pt x="49411" y="104516"/>
                    <a:pt x="60000" y="104516"/>
                  </a:cubicBezTo>
                  <a:cubicBezTo>
                    <a:pt x="70588" y="104516"/>
                    <a:pt x="81176" y="100645"/>
                    <a:pt x="88235" y="92903"/>
                  </a:cubicBezTo>
                  <a:cubicBezTo>
                    <a:pt x="105882" y="73548"/>
                    <a:pt x="105882" y="46451"/>
                    <a:pt x="88235" y="27096"/>
                  </a:cubicBezTo>
                  <a:cubicBezTo>
                    <a:pt x="81176" y="19354"/>
                    <a:pt x="70588" y="15483"/>
                    <a:pt x="60000" y="1548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952500" y="4763"/>
              <a:ext cx="152399" cy="908049"/>
            </a:xfrm>
            <a:custGeom>
              <a:pathLst>
                <a:path extrusionOk="0" h="120000" w="120000">
                  <a:moveTo>
                    <a:pt x="18750" y="120000"/>
                  </a:moveTo>
                  <a:lnTo>
                    <a:pt x="0" y="120000"/>
                  </a:lnTo>
                  <a:lnTo>
                    <a:pt x="0" y="39650"/>
                  </a:lnTo>
                  <a:lnTo>
                    <a:pt x="101250" y="0"/>
                  </a:lnTo>
                  <a:lnTo>
                    <a:pt x="120000" y="1258"/>
                  </a:lnTo>
                  <a:lnTo>
                    <a:pt x="18750" y="4027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Shape 74"/>
            <p:cNvSpPr/>
            <p:nvPr/>
          </p:nvSpPr>
          <p:spPr>
            <a:xfrm>
              <a:off x="866775" y="90328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6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890587" y="155416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738187" y="5622925"/>
              <a:ext cx="338137" cy="1216024"/>
            </a:xfrm>
            <a:custGeom>
              <a:pathLst>
                <a:path extrusionOk="0" h="120000" w="120000">
                  <a:moveTo>
                    <a:pt x="119999" y="120000"/>
                  </a:moveTo>
                  <a:lnTo>
                    <a:pt x="109859" y="120000"/>
                  </a:lnTo>
                  <a:lnTo>
                    <a:pt x="109859" y="72689"/>
                  </a:lnTo>
                  <a:lnTo>
                    <a:pt x="0" y="939"/>
                  </a:lnTo>
                  <a:lnTo>
                    <a:pt x="6760" y="0"/>
                  </a:lnTo>
                  <a:lnTo>
                    <a:pt x="119999" y="72219"/>
                  </a:lnTo>
                  <a:lnTo>
                    <a:pt x="119999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Shape 77"/>
            <p:cNvSpPr/>
            <p:nvPr/>
          </p:nvSpPr>
          <p:spPr>
            <a:xfrm>
              <a:off x="647700" y="5480050"/>
              <a:ext cx="157162" cy="157162"/>
            </a:xfrm>
            <a:custGeom>
              <a:pathLst>
                <a:path extrusionOk="0" h="120000" w="120000">
                  <a:moveTo>
                    <a:pt x="61818" y="120000"/>
                  </a:moveTo>
                  <a:cubicBezTo>
                    <a:pt x="29090" y="120000"/>
                    <a:pt x="0" y="94545"/>
                    <a:pt x="0" y="61818"/>
                  </a:cubicBezTo>
                  <a:cubicBezTo>
                    <a:pt x="0" y="29090"/>
                    <a:pt x="29090" y="0"/>
                    <a:pt x="61818" y="0"/>
                  </a:cubicBezTo>
                  <a:cubicBezTo>
                    <a:pt x="94545" y="0"/>
                    <a:pt x="120000" y="29090"/>
                    <a:pt x="120000" y="61818"/>
                  </a:cubicBezTo>
                  <a:cubicBezTo>
                    <a:pt x="120000" y="94545"/>
                    <a:pt x="94545" y="120000"/>
                    <a:pt x="61818" y="120000"/>
                  </a:cubicBezTo>
                  <a:close/>
                  <a:moveTo>
                    <a:pt x="61818" y="14545"/>
                  </a:moveTo>
                  <a:cubicBezTo>
                    <a:pt x="36363" y="14545"/>
                    <a:pt x="14545" y="36363"/>
                    <a:pt x="14545" y="61818"/>
                  </a:cubicBezTo>
                  <a:cubicBezTo>
                    <a:pt x="14545" y="87272"/>
                    <a:pt x="36363" y="105454"/>
                    <a:pt x="61818" y="105454"/>
                  </a:cubicBezTo>
                  <a:cubicBezTo>
                    <a:pt x="83636" y="105454"/>
                    <a:pt x="105454" y="87272"/>
                    <a:pt x="105454" y="61818"/>
                  </a:cubicBezTo>
                  <a:cubicBezTo>
                    <a:pt x="105454" y="36363"/>
                    <a:pt x="83636" y="14545"/>
                    <a:pt x="61818" y="1454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66675" y="90328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6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0" y="3897312"/>
              <a:ext cx="133349" cy="266699"/>
            </a:xfrm>
            <a:custGeom>
              <a:pathLst>
                <a:path extrusionOk="0" h="120000" w="120000">
                  <a:moveTo>
                    <a:pt x="98571" y="120000"/>
                  </a:moveTo>
                  <a:lnTo>
                    <a:pt x="0" y="4285"/>
                  </a:lnTo>
                  <a:lnTo>
                    <a:pt x="17142" y="0"/>
                  </a:lnTo>
                  <a:lnTo>
                    <a:pt x="120000" y="115714"/>
                  </a:lnTo>
                  <a:lnTo>
                    <a:pt x="98571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Shape 80"/>
            <p:cNvSpPr/>
            <p:nvPr/>
          </p:nvSpPr>
          <p:spPr>
            <a:xfrm>
              <a:off x="66675" y="4149725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0" y="1644650"/>
              <a:ext cx="133349" cy="269874"/>
            </a:xfrm>
            <a:custGeom>
              <a:pathLst>
                <a:path extrusionOk="0" h="120000" w="120000">
                  <a:moveTo>
                    <a:pt x="17142" y="120000"/>
                  </a:moveTo>
                  <a:lnTo>
                    <a:pt x="0" y="115764"/>
                  </a:lnTo>
                  <a:lnTo>
                    <a:pt x="98571" y="0"/>
                  </a:lnTo>
                  <a:lnTo>
                    <a:pt x="120000" y="4235"/>
                  </a:lnTo>
                  <a:lnTo>
                    <a:pt x="17142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Shape 82"/>
            <p:cNvSpPr/>
            <p:nvPr/>
          </p:nvSpPr>
          <p:spPr>
            <a:xfrm>
              <a:off x="66675" y="146843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695325" y="4763"/>
              <a:ext cx="309562" cy="1558924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08923" y="120000"/>
                  </a:lnTo>
                  <a:lnTo>
                    <a:pt x="108923" y="98370"/>
                  </a:lnTo>
                  <a:lnTo>
                    <a:pt x="0" y="76863"/>
                  </a:lnTo>
                  <a:lnTo>
                    <a:pt x="0" y="0"/>
                  </a:lnTo>
                  <a:lnTo>
                    <a:pt x="11076" y="0"/>
                  </a:lnTo>
                  <a:lnTo>
                    <a:pt x="11076" y="76130"/>
                  </a:lnTo>
                  <a:lnTo>
                    <a:pt x="120000" y="9727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Shape 84"/>
            <p:cNvSpPr/>
            <p:nvPr/>
          </p:nvSpPr>
          <p:spPr>
            <a:xfrm>
              <a:off x="57150" y="4881562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38113" y="5060950"/>
              <a:ext cx="304799" cy="17780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10625" y="120000"/>
                  </a:lnTo>
                  <a:lnTo>
                    <a:pt x="110625" y="38571"/>
                  </a:lnTo>
                  <a:lnTo>
                    <a:pt x="0" y="19607"/>
                  </a:lnTo>
                  <a:lnTo>
                    <a:pt x="0" y="0"/>
                  </a:lnTo>
                  <a:lnTo>
                    <a:pt x="9375" y="0"/>
                  </a:lnTo>
                  <a:lnTo>
                    <a:pt x="9375" y="18964"/>
                  </a:lnTo>
                  <a:lnTo>
                    <a:pt x="120000" y="37928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Shape 86"/>
            <p:cNvSpPr/>
            <p:nvPr/>
          </p:nvSpPr>
          <p:spPr>
            <a:xfrm>
              <a:off x="561975" y="6430962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642937" y="6610350"/>
              <a:ext cx="23813" cy="242887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76200" y="6430962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0" y="5978525"/>
              <a:ext cx="190500" cy="461962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05000" y="120000"/>
                  </a:lnTo>
                  <a:lnTo>
                    <a:pt x="105000" y="47010"/>
                  </a:lnTo>
                  <a:lnTo>
                    <a:pt x="0" y="3711"/>
                  </a:lnTo>
                  <a:lnTo>
                    <a:pt x="12000" y="0"/>
                  </a:lnTo>
                  <a:lnTo>
                    <a:pt x="120000" y="44536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Shape 90"/>
            <p:cNvSpPr/>
            <p:nvPr/>
          </p:nvSpPr>
          <p:spPr>
            <a:xfrm>
              <a:off x="1014412" y="1801813"/>
              <a:ext cx="214312" cy="755649"/>
            </a:xfrm>
            <a:custGeom>
              <a:pathLst>
                <a:path extrusionOk="0" h="120000" w="120000">
                  <a:moveTo>
                    <a:pt x="10666" y="120000"/>
                  </a:moveTo>
                  <a:lnTo>
                    <a:pt x="0" y="120000"/>
                  </a:lnTo>
                  <a:lnTo>
                    <a:pt x="0" y="32268"/>
                  </a:lnTo>
                  <a:lnTo>
                    <a:pt x="112000" y="0"/>
                  </a:lnTo>
                  <a:lnTo>
                    <a:pt x="120000" y="2268"/>
                  </a:lnTo>
                  <a:lnTo>
                    <a:pt x="10666" y="33025"/>
                  </a:lnTo>
                  <a:lnTo>
                    <a:pt x="10666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Shape 91"/>
            <p:cNvSpPr/>
            <p:nvPr/>
          </p:nvSpPr>
          <p:spPr>
            <a:xfrm>
              <a:off x="938212" y="2547938"/>
              <a:ext cx="166688" cy="160337"/>
            </a:xfrm>
            <a:custGeom>
              <a:pathLst>
                <a:path extrusionOk="0" h="120000" w="120000">
                  <a:moveTo>
                    <a:pt x="61714" y="120000"/>
                  </a:moveTo>
                  <a:cubicBezTo>
                    <a:pt x="27428" y="120000"/>
                    <a:pt x="0" y="91764"/>
                    <a:pt x="0" y="60000"/>
                  </a:cubicBezTo>
                  <a:cubicBezTo>
                    <a:pt x="0" y="24705"/>
                    <a:pt x="27428" y="0"/>
                    <a:pt x="61714" y="0"/>
                  </a:cubicBezTo>
                  <a:cubicBezTo>
                    <a:pt x="92571" y="0"/>
                    <a:pt x="120000" y="24705"/>
                    <a:pt x="120000" y="60000"/>
                  </a:cubicBezTo>
                  <a:cubicBezTo>
                    <a:pt x="120000" y="91764"/>
                    <a:pt x="92571" y="120000"/>
                    <a:pt x="61714" y="120000"/>
                  </a:cubicBezTo>
                  <a:close/>
                  <a:moveTo>
                    <a:pt x="61714" y="14117"/>
                  </a:moveTo>
                  <a:cubicBezTo>
                    <a:pt x="34285" y="14117"/>
                    <a:pt x="13714" y="35294"/>
                    <a:pt x="13714" y="60000"/>
                  </a:cubicBezTo>
                  <a:cubicBezTo>
                    <a:pt x="13714" y="84705"/>
                    <a:pt x="34285" y="105882"/>
                    <a:pt x="61714" y="105882"/>
                  </a:cubicBezTo>
                  <a:cubicBezTo>
                    <a:pt x="85714" y="105882"/>
                    <a:pt x="106285" y="84705"/>
                    <a:pt x="106285" y="60000"/>
                  </a:cubicBezTo>
                  <a:cubicBezTo>
                    <a:pt x="106285" y="35294"/>
                    <a:pt x="85714" y="14117"/>
                    <a:pt x="61714" y="1411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595312" y="4763"/>
              <a:ext cx="638174" cy="4025899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15522" y="120000"/>
                  </a:lnTo>
                  <a:lnTo>
                    <a:pt x="115522" y="109353"/>
                  </a:lnTo>
                  <a:lnTo>
                    <a:pt x="0" y="91088"/>
                  </a:lnTo>
                  <a:lnTo>
                    <a:pt x="0" y="0"/>
                  </a:lnTo>
                  <a:lnTo>
                    <a:pt x="4477" y="0"/>
                  </a:lnTo>
                  <a:lnTo>
                    <a:pt x="4477" y="90662"/>
                  </a:lnTo>
                  <a:lnTo>
                    <a:pt x="120000" y="108927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Shape 93"/>
            <p:cNvSpPr/>
            <p:nvPr/>
          </p:nvSpPr>
          <p:spPr>
            <a:xfrm>
              <a:off x="1223962" y="1382712"/>
              <a:ext cx="142875" cy="476249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04000" y="120000"/>
                  </a:lnTo>
                  <a:lnTo>
                    <a:pt x="104000" y="33600"/>
                  </a:lnTo>
                  <a:lnTo>
                    <a:pt x="0" y="3600"/>
                  </a:lnTo>
                  <a:lnTo>
                    <a:pt x="12000" y="0"/>
                  </a:lnTo>
                  <a:lnTo>
                    <a:pt x="120000" y="324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Shape 94"/>
            <p:cNvSpPr/>
            <p:nvPr/>
          </p:nvSpPr>
          <p:spPr>
            <a:xfrm>
              <a:off x="1300162" y="1849438"/>
              <a:ext cx="109537" cy="107949"/>
            </a:xfrm>
            <a:custGeom>
              <a:pathLst>
                <a:path extrusionOk="0" h="120000" w="12000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280987" y="3417887"/>
              <a:ext cx="142875" cy="474663"/>
            </a:xfrm>
            <a:custGeom>
              <a:pathLst>
                <a:path extrusionOk="0" h="120000" w="120000">
                  <a:moveTo>
                    <a:pt x="16000" y="120000"/>
                  </a:moveTo>
                  <a:lnTo>
                    <a:pt x="0" y="120000"/>
                  </a:lnTo>
                  <a:lnTo>
                    <a:pt x="0" y="32107"/>
                  </a:lnTo>
                  <a:lnTo>
                    <a:pt x="108000" y="0"/>
                  </a:lnTo>
                  <a:lnTo>
                    <a:pt x="120000" y="3210"/>
                  </a:lnTo>
                  <a:lnTo>
                    <a:pt x="16000" y="33311"/>
                  </a:lnTo>
                  <a:lnTo>
                    <a:pt x="16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Shape 96"/>
            <p:cNvSpPr/>
            <p:nvPr/>
          </p:nvSpPr>
          <p:spPr>
            <a:xfrm>
              <a:off x="238125" y="3883025"/>
              <a:ext cx="109537" cy="109537"/>
            </a:xfrm>
            <a:custGeom>
              <a:pathLst>
                <a:path extrusionOk="0" h="120000" w="120000">
                  <a:moveTo>
                    <a:pt x="57391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57391" y="0"/>
                  </a:cubicBezTo>
                  <a:cubicBezTo>
                    <a:pt x="88695" y="0"/>
                    <a:pt x="120000" y="26086"/>
                    <a:pt x="120000" y="62608"/>
                  </a:cubicBezTo>
                  <a:cubicBezTo>
                    <a:pt x="120000" y="93913"/>
                    <a:pt x="88695" y="120000"/>
                    <a:pt x="57391" y="120000"/>
                  </a:cubicBezTo>
                  <a:close/>
                  <a:moveTo>
                    <a:pt x="57391" y="20869"/>
                  </a:moveTo>
                  <a:cubicBezTo>
                    <a:pt x="36521" y="20869"/>
                    <a:pt x="20869" y="41739"/>
                    <a:pt x="20869" y="62608"/>
                  </a:cubicBezTo>
                  <a:cubicBezTo>
                    <a:pt x="20869" y="83478"/>
                    <a:pt x="36521" y="99130"/>
                    <a:pt x="57391" y="99130"/>
                  </a:cubicBezTo>
                  <a:cubicBezTo>
                    <a:pt x="78260" y="99130"/>
                    <a:pt x="99130" y="83478"/>
                    <a:pt x="99130" y="62608"/>
                  </a:cubicBezTo>
                  <a:cubicBezTo>
                    <a:pt x="99130" y="41739"/>
                    <a:pt x="78260" y="20869"/>
                    <a:pt x="57391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4763" y="2166938"/>
              <a:ext cx="114300" cy="452438"/>
            </a:xfrm>
            <a:custGeom>
              <a:pathLst>
                <a:path extrusionOk="0" h="120000" w="120000">
                  <a:moveTo>
                    <a:pt x="10000" y="119999"/>
                  </a:moveTo>
                  <a:lnTo>
                    <a:pt x="0" y="116210"/>
                  </a:lnTo>
                  <a:lnTo>
                    <a:pt x="100000" y="90947"/>
                  </a:lnTo>
                  <a:lnTo>
                    <a:pt x="100000" y="0"/>
                  </a:lnTo>
                  <a:lnTo>
                    <a:pt x="120000" y="0"/>
                  </a:lnTo>
                  <a:lnTo>
                    <a:pt x="120000" y="93473"/>
                  </a:lnTo>
                  <a:lnTo>
                    <a:pt x="10000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Shape 98"/>
            <p:cNvSpPr/>
            <p:nvPr/>
          </p:nvSpPr>
          <p:spPr>
            <a:xfrm>
              <a:off x="52388" y="2066925"/>
              <a:ext cx="109537" cy="109537"/>
            </a:xfrm>
            <a:custGeom>
              <a:pathLst>
                <a:path extrusionOk="0" h="120000" w="12000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1228725" y="4662487"/>
              <a:ext cx="23813" cy="2181224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319212" y="5041900"/>
              <a:ext cx="371474" cy="1801813"/>
            </a:xfrm>
            <a:custGeom>
              <a:pathLst>
                <a:path extrusionOk="0" h="120000" w="120000">
                  <a:moveTo>
                    <a:pt x="7692" y="120000"/>
                  </a:moveTo>
                  <a:lnTo>
                    <a:pt x="0" y="120000"/>
                  </a:lnTo>
                  <a:lnTo>
                    <a:pt x="0" y="54449"/>
                  </a:lnTo>
                  <a:lnTo>
                    <a:pt x="0" y="54132"/>
                  </a:lnTo>
                  <a:lnTo>
                    <a:pt x="112307" y="0"/>
                  </a:lnTo>
                  <a:lnTo>
                    <a:pt x="120000" y="634"/>
                  </a:lnTo>
                  <a:lnTo>
                    <a:pt x="7692" y="54766"/>
                  </a:lnTo>
                  <a:lnTo>
                    <a:pt x="7692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Shape 101"/>
            <p:cNvSpPr/>
            <p:nvPr/>
          </p:nvSpPr>
          <p:spPr>
            <a:xfrm>
              <a:off x="1147762" y="448151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819150" y="3983037"/>
              <a:ext cx="347662" cy="2860674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10136" y="120000"/>
                  </a:lnTo>
                  <a:lnTo>
                    <a:pt x="110136" y="78912"/>
                  </a:lnTo>
                  <a:lnTo>
                    <a:pt x="0" y="199"/>
                  </a:lnTo>
                  <a:lnTo>
                    <a:pt x="8219" y="0"/>
                  </a:lnTo>
                  <a:lnTo>
                    <a:pt x="120000" y="78912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Shape 103"/>
            <p:cNvSpPr/>
            <p:nvPr/>
          </p:nvSpPr>
          <p:spPr>
            <a:xfrm>
              <a:off x="728662" y="3806825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624012" y="4867275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404937" y="5422900"/>
              <a:ext cx="371474" cy="1425574"/>
            </a:xfrm>
            <a:custGeom>
              <a:pathLst>
                <a:path extrusionOk="0" h="120000" w="120000">
                  <a:moveTo>
                    <a:pt x="9230" y="120000"/>
                  </a:moveTo>
                  <a:lnTo>
                    <a:pt x="0" y="120000"/>
                  </a:lnTo>
                  <a:lnTo>
                    <a:pt x="0" y="68819"/>
                  </a:lnTo>
                  <a:lnTo>
                    <a:pt x="0" y="68418"/>
                  </a:lnTo>
                  <a:lnTo>
                    <a:pt x="113846" y="0"/>
                  </a:lnTo>
                  <a:lnTo>
                    <a:pt x="120000" y="801"/>
                  </a:lnTo>
                  <a:lnTo>
                    <a:pt x="9230" y="69220"/>
                  </a:lnTo>
                  <a:lnTo>
                    <a:pt x="923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Shape 106"/>
            <p:cNvSpPr/>
            <p:nvPr/>
          </p:nvSpPr>
          <p:spPr>
            <a:xfrm>
              <a:off x="1666875" y="5945187"/>
              <a:ext cx="152399" cy="912813"/>
            </a:xfrm>
            <a:custGeom>
              <a:pathLst>
                <a:path extrusionOk="0" h="120000" w="120000">
                  <a:moveTo>
                    <a:pt x="18750" y="120000"/>
                  </a:moveTo>
                  <a:lnTo>
                    <a:pt x="0" y="118747"/>
                  </a:lnTo>
                  <a:lnTo>
                    <a:pt x="101250" y="7993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556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Shape 107"/>
            <p:cNvSpPr/>
            <p:nvPr/>
          </p:nvSpPr>
          <p:spPr>
            <a:xfrm>
              <a:off x="1709738" y="524668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709738" y="576421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1766888" y="6330950"/>
              <a:ext cx="419099" cy="527050"/>
            </a:xfrm>
            <a:custGeom>
              <a:pathLst>
                <a:path extrusionOk="0" h="120000" w="120000">
                  <a:moveTo>
                    <a:pt x="5454" y="119999"/>
                  </a:moveTo>
                  <a:lnTo>
                    <a:pt x="0" y="117831"/>
                  </a:lnTo>
                  <a:lnTo>
                    <a:pt x="20454" y="74457"/>
                  </a:lnTo>
                  <a:lnTo>
                    <a:pt x="115909" y="0"/>
                  </a:lnTo>
                  <a:lnTo>
                    <a:pt x="120000" y="4337"/>
                  </a:lnTo>
                  <a:lnTo>
                    <a:pt x="27272" y="77710"/>
                  </a:lnTo>
                  <a:lnTo>
                    <a:pt x="5454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Shape 110"/>
            <p:cNvSpPr/>
            <p:nvPr/>
          </p:nvSpPr>
          <p:spPr>
            <a:xfrm>
              <a:off x="2147888" y="6221412"/>
              <a:ext cx="157162" cy="147638"/>
            </a:xfrm>
            <a:custGeom>
              <a:pathLst>
                <a:path extrusionOk="0" h="120000" w="120000">
                  <a:moveTo>
                    <a:pt x="58181" y="120000"/>
                  </a:moveTo>
                  <a:cubicBezTo>
                    <a:pt x="43636" y="120000"/>
                    <a:pt x="29090" y="112258"/>
                    <a:pt x="18181" y="100645"/>
                  </a:cubicBezTo>
                  <a:cubicBezTo>
                    <a:pt x="7272" y="92903"/>
                    <a:pt x="0" y="77419"/>
                    <a:pt x="0" y="58064"/>
                  </a:cubicBezTo>
                  <a:cubicBezTo>
                    <a:pt x="0" y="42580"/>
                    <a:pt x="7272" y="27096"/>
                    <a:pt x="18181" y="15483"/>
                  </a:cubicBezTo>
                  <a:cubicBezTo>
                    <a:pt x="29090" y="3870"/>
                    <a:pt x="43636" y="0"/>
                    <a:pt x="58181" y="0"/>
                  </a:cubicBezTo>
                  <a:cubicBezTo>
                    <a:pt x="72727" y="0"/>
                    <a:pt x="87272" y="3870"/>
                    <a:pt x="98181" y="15483"/>
                  </a:cubicBezTo>
                  <a:cubicBezTo>
                    <a:pt x="120000" y="38709"/>
                    <a:pt x="120000" y="77419"/>
                    <a:pt x="98181" y="100645"/>
                  </a:cubicBezTo>
                  <a:cubicBezTo>
                    <a:pt x="87272" y="112258"/>
                    <a:pt x="72727" y="120000"/>
                    <a:pt x="58181" y="120000"/>
                  </a:cubicBezTo>
                  <a:close/>
                  <a:moveTo>
                    <a:pt x="58181" y="15483"/>
                  </a:moveTo>
                  <a:cubicBezTo>
                    <a:pt x="47272" y="15483"/>
                    <a:pt x="36363" y="19354"/>
                    <a:pt x="29090" y="27096"/>
                  </a:cubicBezTo>
                  <a:cubicBezTo>
                    <a:pt x="21818" y="34838"/>
                    <a:pt x="14545" y="46451"/>
                    <a:pt x="14545" y="58064"/>
                  </a:cubicBezTo>
                  <a:cubicBezTo>
                    <a:pt x="14545" y="73548"/>
                    <a:pt x="21818" y="81290"/>
                    <a:pt x="29090" y="92903"/>
                  </a:cubicBezTo>
                  <a:cubicBezTo>
                    <a:pt x="36363" y="100645"/>
                    <a:pt x="47272" y="104516"/>
                    <a:pt x="58181" y="104516"/>
                  </a:cubicBezTo>
                  <a:cubicBezTo>
                    <a:pt x="69090" y="104516"/>
                    <a:pt x="80000" y="100645"/>
                    <a:pt x="87272" y="92903"/>
                  </a:cubicBezTo>
                  <a:cubicBezTo>
                    <a:pt x="105454" y="73548"/>
                    <a:pt x="105454" y="46451"/>
                    <a:pt x="87272" y="27096"/>
                  </a:cubicBezTo>
                  <a:cubicBezTo>
                    <a:pt x="80000" y="19354"/>
                    <a:pt x="69090" y="15483"/>
                    <a:pt x="58181" y="1548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504825" y="9525"/>
              <a:ext cx="233363" cy="5103813"/>
            </a:xfrm>
            <a:custGeom>
              <a:pathLst>
                <a:path extrusionOk="0" h="120000" w="120000">
                  <a:moveTo>
                    <a:pt x="107755" y="120000"/>
                  </a:moveTo>
                  <a:lnTo>
                    <a:pt x="105306" y="102793"/>
                  </a:lnTo>
                  <a:lnTo>
                    <a:pt x="0" y="70954"/>
                  </a:lnTo>
                  <a:lnTo>
                    <a:pt x="0" y="0"/>
                  </a:lnTo>
                  <a:lnTo>
                    <a:pt x="12244" y="0"/>
                  </a:lnTo>
                  <a:lnTo>
                    <a:pt x="12244" y="70842"/>
                  </a:lnTo>
                  <a:lnTo>
                    <a:pt x="117551" y="102793"/>
                  </a:lnTo>
                  <a:lnTo>
                    <a:pt x="120000" y="120000"/>
                  </a:lnTo>
                  <a:lnTo>
                    <a:pt x="10775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Shape 112"/>
            <p:cNvSpPr/>
            <p:nvPr/>
          </p:nvSpPr>
          <p:spPr>
            <a:xfrm>
              <a:off x="633412" y="5103812"/>
              <a:ext cx="185738" cy="185738"/>
            </a:xfrm>
            <a:custGeom>
              <a:pathLst>
                <a:path extrusionOk="0" h="120000" w="120000">
                  <a:moveTo>
                    <a:pt x="61538" y="120000"/>
                  </a:moveTo>
                  <a:cubicBezTo>
                    <a:pt x="27692" y="120000"/>
                    <a:pt x="0" y="92307"/>
                    <a:pt x="0" y="58461"/>
                  </a:cubicBezTo>
                  <a:cubicBezTo>
                    <a:pt x="0" y="27692"/>
                    <a:pt x="27692" y="0"/>
                    <a:pt x="61538" y="0"/>
                  </a:cubicBezTo>
                  <a:cubicBezTo>
                    <a:pt x="92307" y="0"/>
                    <a:pt x="120000" y="27692"/>
                    <a:pt x="120000" y="58461"/>
                  </a:cubicBezTo>
                  <a:cubicBezTo>
                    <a:pt x="120000" y="92307"/>
                    <a:pt x="92307" y="120000"/>
                    <a:pt x="61538" y="120000"/>
                  </a:cubicBezTo>
                  <a:close/>
                  <a:moveTo>
                    <a:pt x="61538" y="12307"/>
                  </a:moveTo>
                  <a:cubicBezTo>
                    <a:pt x="33846" y="12307"/>
                    <a:pt x="12307" y="33846"/>
                    <a:pt x="12307" y="58461"/>
                  </a:cubicBezTo>
                  <a:cubicBezTo>
                    <a:pt x="12307" y="86153"/>
                    <a:pt x="33846" y="107692"/>
                    <a:pt x="61538" y="107692"/>
                  </a:cubicBezTo>
                  <a:cubicBezTo>
                    <a:pt x="86153" y="107692"/>
                    <a:pt x="107692" y="86153"/>
                    <a:pt x="107692" y="58461"/>
                  </a:cubicBezTo>
                  <a:cubicBezTo>
                    <a:pt x="107692" y="33846"/>
                    <a:pt x="86153" y="12307"/>
                    <a:pt x="61538" y="1230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Shape 113"/>
          <p:cNvSpPr txBox="1"/>
          <p:nvPr>
            <p:ph type="ctrTitle"/>
          </p:nvPr>
        </p:nvSpPr>
        <p:spPr>
          <a:xfrm>
            <a:off x="1900238" y="1122362"/>
            <a:ext cx="659368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4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1900238" y="3602037"/>
            <a:ext cx="659368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2"/>
              </a:buClr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5801051" y="541020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1900236" y="5410201"/>
            <a:ext cx="38436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7915603" y="5410200"/>
            <a:ext cx="5783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grpSp>
        <p:nvGrpSpPr>
          <p:cNvPr id="118" name="Shape 118"/>
          <p:cNvGrpSpPr/>
          <p:nvPr/>
        </p:nvGrpSpPr>
        <p:grpSpPr>
          <a:xfrm>
            <a:off x="0" y="6324600"/>
            <a:ext cx="9140825" cy="533399"/>
            <a:chOff x="0" y="6324600"/>
            <a:chExt cx="12188824" cy="533399"/>
          </a:xfrm>
        </p:grpSpPr>
        <p:sp>
          <p:nvSpPr>
            <p:cNvPr id="119" name="Shape 119"/>
            <p:cNvSpPr/>
            <p:nvPr/>
          </p:nvSpPr>
          <p:spPr>
            <a:xfrm>
              <a:off x="6856411" y="6324600"/>
              <a:ext cx="5332412" cy="533399"/>
            </a:xfrm>
            <a:prstGeom prst="rect">
              <a:avLst/>
            </a:prstGeom>
            <a:gradFill>
              <a:gsLst>
                <a:gs pos="0">
                  <a:srgbClr val="D5D5D5">
                    <a:alpha val="0"/>
                  </a:srgbClr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3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pic>
          <p:nvPicPr>
            <p:cNvPr descr="white-bar.png" id="120" name="Shape 1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0" y="6324600"/>
              <a:ext cx="12188824" cy="5333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856061" y="609600"/>
            <a:ext cx="3753962" cy="16398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4" name="Shape 174"/>
          <p:cNvSpPr/>
          <p:nvPr>
            <p:ph idx="2" type="pic"/>
          </p:nvPr>
        </p:nvSpPr>
        <p:spPr>
          <a:xfrm>
            <a:off x="4832866" y="609600"/>
            <a:ext cx="3452692" cy="5181601"/>
          </a:xfrm>
          <a:prstGeom prst="round2DiagRect">
            <a:avLst>
              <a:gd fmla="val 6074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254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856058" y="2249485"/>
            <a:ext cx="3753963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10" type="dt"/>
          </p:nvPr>
        </p:nvSpPr>
        <p:spPr>
          <a:xfrm>
            <a:off x="5592691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7" name="Shape 177"/>
          <p:cNvSpPr txBox="1"/>
          <p:nvPr>
            <p:ph idx="11" type="ftr"/>
          </p:nvPr>
        </p:nvSpPr>
        <p:spPr>
          <a:xfrm>
            <a:off x="856058" y="5883276"/>
            <a:ext cx="46794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7707240" y="5883275"/>
            <a:ext cx="5783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856058" y="4304664"/>
            <a:ext cx="743426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1" name="Shape 181"/>
          <p:cNvSpPr/>
          <p:nvPr>
            <p:ph idx="2" type="pic"/>
          </p:nvPr>
        </p:nvSpPr>
        <p:spPr>
          <a:xfrm>
            <a:off x="856058" y="606425"/>
            <a:ext cx="7434265" cy="3299777"/>
          </a:xfrm>
          <a:prstGeom prst="round2DiagRect">
            <a:avLst>
              <a:gd fmla="val 5101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856024" y="5124019"/>
            <a:ext cx="7433144" cy="682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10" type="dt"/>
          </p:nvPr>
        </p:nvSpPr>
        <p:spPr>
          <a:xfrm>
            <a:off x="5592691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4" name="Shape 184"/>
          <p:cNvSpPr txBox="1"/>
          <p:nvPr>
            <p:ph idx="11" type="ftr"/>
          </p:nvPr>
        </p:nvSpPr>
        <p:spPr>
          <a:xfrm>
            <a:off x="856058" y="5883276"/>
            <a:ext cx="46794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7707240" y="5883275"/>
            <a:ext cx="5783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856092" y="609600"/>
            <a:ext cx="742946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856058" y="4419600"/>
            <a:ext cx="7428344" cy="1371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9" name="Shape 189"/>
          <p:cNvSpPr txBox="1"/>
          <p:nvPr>
            <p:ph idx="10" type="dt"/>
          </p:nvPr>
        </p:nvSpPr>
        <p:spPr>
          <a:xfrm>
            <a:off x="5592691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0" name="Shape 190"/>
          <p:cNvSpPr txBox="1"/>
          <p:nvPr>
            <p:ph idx="11" type="ftr"/>
          </p:nvPr>
        </p:nvSpPr>
        <p:spPr>
          <a:xfrm>
            <a:off x="856058" y="5883276"/>
            <a:ext cx="46794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7707240" y="5883275"/>
            <a:ext cx="5783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1084658" y="609600"/>
            <a:ext cx="6977063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1290483" y="3365557"/>
            <a:ext cx="6564223" cy="5489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5" name="Shape 195"/>
          <p:cNvSpPr txBox="1"/>
          <p:nvPr>
            <p:ph idx="2" type="body"/>
          </p:nvPr>
        </p:nvSpPr>
        <p:spPr>
          <a:xfrm>
            <a:off x="856058" y="4309919"/>
            <a:ext cx="74295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6" name="Shape 196"/>
          <p:cNvSpPr txBox="1"/>
          <p:nvPr>
            <p:ph idx="10" type="dt"/>
          </p:nvPr>
        </p:nvSpPr>
        <p:spPr>
          <a:xfrm>
            <a:off x="5592691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7" name="Shape 197"/>
          <p:cNvSpPr txBox="1"/>
          <p:nvPr>
            <p:ph idx="11" type="ftr"/>
          </p:nvPr>
        </p:nvSpPr>
        <p:spPr>
          <a:xfrm>
            <a:off x="856058" y="5883276"/>
            <a:ext cx="46794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8" name="Shape 198"/>
          <p:cNvSpPr txBox="1"/>
          <p:nvPr>
            <p:ph idx="12" type="sldNum"/>
          </p:nvPr>
        </p:nvSpPr>
        <p:spPr>
          <a:xfrm>
            <a:off x="7707240" y="5883275"/>
            <a:ext cx="5783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199" name="Shape 199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lang="en-US" sz="800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7817472" y="2764972"/>
            <a:ext cx="4572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lang="en-US" sz="800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856058" y="2134041"/>
            <a:ext cx="7429500" cy="25118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856023" y="4657655"/>
            <a:ext cx="7428379" cy="11406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4" name="Shape 204"/>
          <p:cNvSpPr txBox="1"/>
          <p:nvPr>
            <p:ph idx="10" type="dt"/>
          </p:nvPr>
        </p:nvSpPr>
        <p:spPr>
          <a:xfrm>
            <a:off x="5592691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5" name="Shape 205"/>
          <p:cNvSpPr txBox="1"/>
          <p:nvPr>
            <p:ph idx="11" type="ftr"/>
          </p:nvPr>
        </p:nvSpPr>
        <p:spPr>
          <a:xfrm>
            <a:off x="856058" y="5883276"/>
            <a:ext cx="46794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7707240" y="5883275"/>
            <a:ext cx="5783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Column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856059" y="609600"/>
            <a:ext cx="7429498" cy="190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856058" y="2674463"/>
            <a:ext cx="2397674" cy="685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0" name="Shape 210"/>
          <p:cNvSpPr txBox="1"/>
          <p:nvPr>
            <p:ph idx="2" type="body"/>
          </p:nvPr>
        </p:nvSpPr>
        <p:spPr>
          <a:xfrm>
            <a:off x="856058" y="3360262"/>
            <a:ext cx="2396431" cy="24309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1" name="Shape 211"/>
          <p:cNvSpPr txBox="1"/>
          <p:nvPr>
            <p:ph idx="3" type="body"/>
          </p:nvPr>
        </p:nvSpPr>
        <p:spPr>
          <a:xfrm>
            <a:off x="3386075" y="2677634"/>
            <a:ext cx="2388288" cy="685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2" name="Shape 212"/>
          <p:cNvSpPr txBox="1"/>
          <p:nvPr>
            <p:ph idx="4" type="body"/>
          </p:nvPr>
        </p:nvSpPr>
        <p:spPr>
          <a:xfrm>
            <a:off x="3386075" y="3363435"/>
            <a:ext cx="2388957" cy="24309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3" name="Shape 213"/>
          <p:cNvSpPr txBox="1"/>
          <p:nvPr>
            <p:ph idx="5" type="body"/>
          </p:nvPr>
        </p:nvSpPr>
        <p:spPr>
          <a:xfrm>
            <a:off x="5889332" y="2674463"/>
            <a:ext cx="2396225" cy="685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4" name="Shape 214"/>
          <p:cNvSpPr txBox="1"/>
          <p:nvPr>
            <p:ph idx="6" type="body"/>
          </p:nvPr>
        </p:nvSpPr>
        <p:spPr>
          <a:xfrm>
            <a:off x="5889332" y="3360262"/>
            <a:ext cx="2396225" cy="24309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5" name="Shape 215"/>
          <p:cNvSpPr txBox="1"/>
          <p:nvPr>
            <p:ph idx="10" type="dt"/>
          </p:nvPr>
        </p:nvSpPr>
        <p:spPr>
          <a:xfrm>
            <a:off x="5592691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6" name="Shape 216"/>
          <p:cNvSpPr txBox="1"/>
          <p:nvPr>
            <p:ph idx="11" type="ftr"/>
          </p:nvPr>
        </p:nvSpPr>
        <p:spPr>
          <a:xfrm>
            <a:off x="856058" y="5883276"/>
            <a:ext cx="46794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7707240" y="5883275"/>
            <a:ext cx="5783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icture Column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856058" y="609600"/>
            <a:ext cx="7429498" cy="190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856059" y="4404596"/>
            <a:ext cx="239643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1" name="Shape 221"/>
          <p:cNvSpPr/>
          <p:nvPr>
            <p:ph idx="2" type="pic"/>
          </p:nvPr>
        </p:nvSpPr>
        <p:spPr>
          <a:xfrm>
            <a:off x="856059" y="2666998"/>
            <a:ext cx="239643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2" name="Shape 222"/>
          <p:cNvSpPr txBox="1"/>
          <p:nvPr>
            <p:ph idx="3" type="body"/>
          </p:nvPr>
        </p:nvSpPr>
        <p:spPr>
          <a:xfrm>
            <a:off x="856059" y="4980858"/>
            <a:ext cx="2396430" cy="8178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3" name="Shape 223"/>
          <p:cNvSpPr txBox="1"/>
          <p:nvPr>
            <p:ph idx="4" type="body"/>
          </p:nvPr>
        </p:nvSpPr>
        <p:spPr>
          <a:xfrm>
            <a:off x="3366789" y="4404596"/>
            <a:ext cx="24003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4" name="Shape 224"/>
          <p:cNvSpPr/>
          <p:nvPr>
            <p:ph idx="5" type="pic"/>
          </p:nvPr>
        </p:nvSpPr>
        <p:spPr>
          <a:xfrm>
            <a:off x="3366789" y="2666998"/>
            <a:ext cx="2399205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5" name="Shape 225"/>
          <p:cNvSpPr txBox="1"/>
          <p:nvPr>
            <p:ph idx="6" type="body"/>
          </p:nvPr>
        </p:nvSpPr>
        <p:spPr>
          <a:xfrm>
            <a:off x="3365694" y="4980857"/>
            <a:ext cx="24003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6" name="Shape 226"/>
          <p:cNvSpPr txBox="1"/>
          <p:nvPr>
            <p:ph idx="7" type="body"/>
          </p:nvPr>
        </p:nvSpPr>
        <p:spPr>
          <a:xfrm>
            <a:off x="5889426" y="4404594"/>
            <a:ext cx="239305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7" name="Shape 227"/>
          <p:cNvSpPr/>
          <p:nvPr>
            <p:ph idx="8" type="pic"/>
          </p:nvPr>
        </p:nvSpPr>
        <p:spPr>
          <a:xfrm>
            <a:off x="5889332" y="2666998"/>
            <a:ext cx="2396227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8" name="Shape 228"/>
          <p:cNvSpPr txBox="1"/>
          <p:nvPr>
            <p:ph idx="9" type="body"/>
          </p:nvPr>
        </p:nvSpPr>
        <p:spPr>
          <a:xfrm>
            <a:off x="5889332" y="4980855"/>
            <a:ext cx="2396225" cy="8103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9" name="Shape 229"/>
          <p:cNvSpPr txBox="1"/>
          <p:nvPr>
            <p:ph idx="10" type="dt"/>
          </p:nvPr>
        </p:nvSpPr>
        <p:spPr>
          <a:xfrm>
            <a:off x="5592691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30" name="Shape 230"/>
          <p:cNvSpPr txBox="1"/>
          <p:nvPr>
            <p:ph idx="11" type="ftr"/>
          </p:nvPr>
        </p:nvSpPr>
        <p:spPr>
          <a:xfrm>
            <a:off x="856058" y="5883276"/>
            <a:ext cx="46794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7707240" y="5883275"/>
            <a:ext cx="5783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856059" y="618518"/>
            <a:ext cx="74294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 rot="5400000">
            <a:off x="2799953" y="305594"/>
            <a:ext cx="3541713" cy="7429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35" name="Shape 235"/>
          <p:cNvSpPr txBox="1"/>
          <p:nvPr>
            <p:ph idx="10" type="dt"/>
          </p:nvPr>
        </p:nvSpPr>
        <p:spPr>
          <a:xfrm>
            <a:off x="5592691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36" name="Shape 236"/>
          <p:cNvSpPr txBox="1"/>
          <p:nvPr>
            <p:ph idx="11" type="ftr"/>
          </p:nvPr>
        </p:nvSpPr>
        <p:spPr>
          <a:xfrm>
            <a:off x="856058" y="5883276"/>
            <a:ext cx="46794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37" name="Shape 237"/>
          <p:cNvSpPr txBox="1"/>
          <p:nvPr>
            <p:ph idx="12" type="sldNum"/>
          </p:nvPr>
        </p:nvSpPr>
        <p:spPr>
          <a:xfrm>
            <a:off x="7707240" y="5883275"/>
            <a:ext cx="5783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 rot="5400000">
            <a:off x="4942879" y="2448521"/>
            <a:ext cx="5181601" cy="150375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 rot="5400000">
            <a:off x="1170977" y="294679"/>
            <a:ext cx="5181601" cy="58114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41" name="Shape 241"/>
          <p:cNvSpPr txBox="1"/>
          <p:nvPr>
            <p:ph idx="10" type="dt"/>
          </p:nvPr>
        </p:nvSpPr>
        <p:spPr>
          <a:xfrm>
            <a:off x="5592691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42" name="Shape 242"/>
          <p:cNvSpPr txBox="1"/>
          <p:nvPr>
            <p:ph idx="11" type="ftr"/>
          </p:nvPr>
        </p:nvSpPr>
        <p:spPr>
          <a:xfrm>
            <a:off x="856058" y="5883276"/>
            <a:ext cx="46794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43" name="Shape 243"/>
          <p:cNvSpPr txBox="1"/>
          <p:nvPr>
            <p:ph idx="12" type="sldNum"/>
          </p:nvPr>
        </p:nvSpPr>
        <p:spPr>
          <a:xfrm>
            <a:off x="7707240" y="5883275"/>
            <a:ext cx="5783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ctrTitle"/>
          </p:nvPr>
        </p:nvSpPr>
        <p:spPr>
          <a:xfrm>
            <a:off x="730250" y="1905000"/>
            <a:ext cx="7681913" cy="15234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FFFB9"/>
              </a:buClr>
              <a:buFont typeface="Calibri"/>
              <a:buNone/>
              <a:defRPr b="0" i="0" sz="5400" u="none" cap="none" strike="noStrike">
                <a:solidFill>
                  <a:srgbClr val="FFFF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49" name="Shape 249"/>
          <p:cNvSpPr txBox="1"/>
          <p:nvPr>
            <p:ph idx="1" type="subTitle"/>
          </p:nvPr>
        </p:nvSpPr>
        <p:spPr>
          <a:xfrm>
            <a:off x="730249" y="4344987"/>
            <a:ext cx="7681913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1" lvl="1" marL="457181" marR="0" rtl="0" algn="ctr">
              <a:lnSpc>
                <a:spcPct val="90000"/>
              </a:lnSpc>
              <a:spcBef>
                <a:spcPts val="560"/>
              </a:spcBef>
              <a:buClr>
                <a:schemeClr val="lt1"/>
              </a:buClr>
              <a:buFont typeface="Calibri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62" lvl="2" marL="914363" marR="0" rtl="0" algn="ctr">
              <a:lnSpc>
                <a:spcPct val="90000"/>
              </a:lnSpc>
              <a:spcBef>
                <a:spcPts val="480"/>
              </a:spcBef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44" lvl="3" marL="1371545" marR="0" rtl="0" algn="ctr">
              <a:lnSpc>
                <a:spcPct val="90000"/>
              </a:lnSpc>
              <a:spcBef>
                <a:spcPts val="480"/>
              </a:spcBef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26" lvl="4" marL="1828727" marR="0" rtl="0" algn="ctr">
              <a:lnSpc>
                <a:spcPct val="90000"/>
              </a:lnSpc>
              <a:spcBef>
                <a:spcPts val="480"/>
              </a:spcBef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08" lvl="5" marL="2285909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589" lvl="6" marL="274309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571" lvl="7" marL="3200272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553" lvl="8" marL="3657454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50" name="Shape 250"/>
          <p:cNvGrpSpPr/>
          <p:nvPr/>
        </p:nvGrpSpPr>
        <p:grpSpPr>
          <a:xfrm>
            <a:off x="0" y="6324600"/>
            <a:ext cx="9140825" cy="533399"/>
            <a:chOff x="0" y="6324600"/>
            <a:chExt cx="12188824" cy="533399"/>
          </a:xfrm>
        </p:grpSpPr>
        <p:sp>
          <p:nvSpPr>
            <p:cNvPr id="251" name="Shape 251"/>
            <p:cNvSpPr/>
            <p:nvPr/>
          </p:nvSpPr>
          <p:spPr>
            <a:xfrm>
              <a:off x="6856411" y="6324600"/>
              <a:ext cx="5332412" cy="533399"/>
            </a:xfrm>
            <a:prstGeom prst="rect">
              <a:avLst/>
            </a:prstGeom>
            <a:gradFill>
              <a:gsLst>
                <a:gs pos="0">
                  <a:srgbClr val="D5D5D5">
                    <a:alpha val="0"/>
                  </a:srgbClr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white-bar.png" id="252" name="Shape 2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0" y="6324600"/>
              <a:ext cx="12188824" cy="5333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Demo, Video etc. &quot;special&quot; slides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ctrTitle"/>
          </p:nvPr>
        </p:nvSpPr>
        <p:spPr>
          <a:xfrm>
            <a:off x="1369219" y="649804"/>
            <a:ext cx="7043207" cy="1523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FFFB9"/>
              </a:buClr>
              <a:buFont typeface="Questrial"/>
              <a:buNone/>
              <a:defRPr b="0" i="1" sz="5400" u="none" cap="none" strike="noStrike">
                <a:solidFill>
                  <a:srgbClr val="FFFFB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3" name="Shape 123"/>
          <p:cNvSpPr txBox="1"/>
          <p:nvPr>
            <p:ph idx="1" type="subTitle"/>
          </p:nvPr>
        </p:nvSpPr>
        <p:spPr>
          <a:xfrm>
            <a:off x="1368954" y="4344987"/>
            <a:ext cx="7043207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2681" lvl="1" marL="457181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2662" lvl="2" marL="914363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2644" lvl="3" marL="1371545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2626" lvl="4" marL="1828727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608" lvl="5" marL="2285909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2589" lvl="6" marL="274309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2571" lvl="7" marL="3200272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2553" lvl="8" marL="3657454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2" type="body"/>
          </p:nvPr>
        </p:nvSpPr>
        <p:spPr>
          <a:xfrm>
            <a:off x="722049" y="2355850"/>
            <a:ext cx="7690114" cy="13849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rgbClr val="FFE9D4"/>
              </a:buClr>
              <a:buFont typeface="Arial"/>
              <a:buNone/>
              <a:defRPr b="1" i="1" sz="10000" u="none" cap="none" strike="noStrike">
                <a:solidFill>
                  <a:srgbClr val="FFE9D4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grpSp>
        <p:nvGrpSpPr>
          <p:cNvPr id="125" name="Shape 125"/>
          <p:cNvGrpSpPr/>
          <p:nvPr/>
        </p:nvGrpSpPr>
        <p:grpSpPr>
          <a:xfrm>
            <a:off x="0" y="6324600"/>
            <a:ext cx="9140825" cy="533399"/>
            <a:chOff x="0" y="6324600"/>
            <a:chExt cx="12188824" cy="533399"/>
          </a:xfrm>
        </p:grpSpPr>
        <p:sp>
          <p:nvSpPr>
            <p:cNvPr id="126" name="Shape 126"/>
            <p:cNvSpPr/>
            <p:nvPr/>
          </p:nvSpPr>
          <p:spPr>
            <a:xfrm>
              <a:off x="6856411" y="6324600"/>
              <a:ext cx="5332412" cy="533399"/>
            </a:xfrm>
            <a:prstGeom prst="rect">
              <a:avLst/>
            </a:prstGeom>
            <a:gradFill>
              <a:gsLst>
                <a:gs pos="0">
                  <a:srgbClr val="D5D5D5">
                    <a:alpha val="0"/>
                  </a:srgbClr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3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pic>
          <p:nvPicPr>
            <p:cNvPr descr="white-bar.png" id="127" name="Shape 1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0" y="6324600"/>
              <a:ext cx="12188824" cy="5333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Demo, Video etc. &quot;special&quot; slides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ctrTitle"/>
          </p:nvPr>
        </p:nvSpPr>
        <p:spPr>
          <a:xfrm>
            <a:off x="1369219" y="649804"/>
            <a:ext cx="7043207" cy="1523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FFFB9"/>
              </a:buClr>
              <a:buFont typeface="Calibri"/>
              <a:buNone/>
              <a:defRPr b="0" i="1" sz="5400" u="none" cap="none" strike="noStrike">
                <a:solidFill>
                  <a:srgbClr val="FFFF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5" name="Shape 255"/>
          <p:cNvSpPr txBox="1"/>
          <p:nvPr>
            <p:ph idx="1" type="subTitle"/>
          </p:nvPr>
        </p:nvSpPr>
        <p:spPr>
          <a:xfrm>
            <a:off x="1368954" y="4344987"/>
            <a:ext cx="7043207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1" lvl="1" marL="457181" marR="0" rtl="0" algn="ctr">
              <a:lnSpc>
                <a:spcPct val="90000"/>
              </a:lnSpc>
              <a:spcBef>
                <a:spcPts val="560"/>
              </a:spcBef>
              <a:buClr>
                <a:schemeClr val="lt1"/>
              </a:buClr>
              <a:buFont typeface="Calibri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62" lvl="2" marL="914363" marR="0" rtl="0" algn="ctr">
              <a:lnSpc>
                <a:spcPct val="90000"/>
              </a:lnSpc>
              <a:spcBef>
                <a:spcPts val="480"/>
              </a:spcBef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44" lvl="3" marL="1371545" marR="0" rtl="0" algn="ctr">
              <a:lnSpc>
                <a:spcPct val="90000"/>
              </a:lnSpc>
              <a:spcBef>
                <a:spcPts val="480"/>
              </a:spcBef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26" lvl="4" marL="1828727" marR="0" rtl="0" algn="ctr">
              <a:lnSpc>
                <a:spcPct val="90000"/>
              </a:lnSpc>
              <a:spcBef>
                <a:spcPts val="480"/>
              </a:spcBef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08" lvl="5" marL="2285909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589" lvl="6" marL="274309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571" lvl="7" marL="3200272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553" lvl="8" marL="3657454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6" name="Shape 256"/>
          <p:cNvSpPr txBox="1"/>
          <p:nvPr>
            <p:ph idx="2" type="body"/>
          </p:nvPr>
        </p:nvSpPr>
        <p:spPr>
          <a:xfrm>
            <a:off x="722049" y="2355850"/>
            <a:ext cx="7690114" cy="13849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2000"/>
              </a:spcBef>
              <a:buClr>
                <a:srgbClr val="FFE9D4"/>
              </a:buClr>
              <a:buFont typeface="Arial"/>
              <a:buNone/>
              <a:defRPr b="1" i="1" sz="10000" u="none" cap="none" strike="noStrike">
                <a:solidFill>
                  <a:srgbClr val="FFE9D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0662" lvl="1" marL="855663" marR="0" rtl="0" algn="l">
              <a:lnSpc>
                <a:spcPct val="90000"/>
              </a:lnSpc>
              <a:spcBef>
                <a:spcPts val="560"/>
              </a:spcBef>
              <a:buClr>
                <a:schemeClr val="lt1"/>
              </a:buClr>
              <a:buSzPct val="100000"/>
              <a:buFont typeface="Calibri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55587" lvl="2" marL="1258888" marR="0" rtl="0" algn="l">
              <a:lnSpc>
                <a:spcPct val="90000"/>
              </a:lnSpc>
              <a:spcBef>
                <a:spcPts val="480"/>
              </a:spcBef>
              <a:buClr>
                <a:schemeClr val="lt1"/>
              </a:buClr>
              <a:buSzPct val="100000"/>
              <a:buFont typeface="Calibri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95262" lvl="3" marL="1604963" marR="0" rtl="0" algn="l">
              <a:lnSpc>
                <a:spcPct val="90000"/>
              </a:lnSpc>
              <a:spcBef>
                <a:spcPts val="480"/>
              </a:spcBef>
              <a:buClr>
                <a:schemeClr val="lt1"/>
              </a:buClr>
              <a:buSzPct val="100000"/>
              <a:buFont typeface="Calibri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88913" lvl="4" marL="1941513" marR="0" rtl="0" algn="l">
              <a:lnSpc>
                <a:spcPct val="90000"/>
              </a:lnSpc>
              <a:spcBef>
                <a:spcPts val="480"/>
              </a:spcBef>
              <a:buClr>
                <a:schemeClr val="lt1"/>
              </a:buClr>
              <a:buSzPct val="100000"/>
              <a:buFont typeface="Calibri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199" lvl="5" marL="2514499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181" lvl="6" marL="2971681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163" lvl="7" marL="3428863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144" lvl="8" marL="3886045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57" name="Shape 257"/>
          <p:cNvGrpSpPr/>
          <p:nvPr/>
        </p:nvGrpSpPr>
        <p:grpSpPr>
          <a:xfrm>
            <a:off x="0" y="6324600"/>
            <a:ext cx="9140825" cy="533399"/>
            <a:chOff x="0" y="6324600"/>
            <a:chExt cx="12188824" cy="533399"/>
          </a:xfrm>
        </p:grpSpPr>
        <p:sp>
          <p:nvSpPr>
            <p:cNvPr id="258" name="Shape 258"/>
            <p:cNvSpPr/>
            <p:nvPr/>
          </p:nvSpPr>
          <p:spPr>
            <a:xfrm>
              <a:off x="6856411" y="6324600"/>
              <a:ext cx="5332412" cy="533399"/>
            </a:xfrm>
            <a:prstGeom prst="rect">
              <a:avLst/>
            </a:prstGeom>
            <a:gradFill>
              <a:gsLst>
                <a:gs pos="0">
                  <a:srgbClr val="D5D5D5">
                    <a:alpha val="0"/>
                  </a:srgbClr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white-bar.png" id="259" name="Shape 25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0" y="6324600"/>
              <a:ext cx="12188824" cy="5333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and Content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381000" y="230187"/>
            <a:ext cx="8381999" cy="6647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FFFB9"/>
              </a:buClr>
              <a:buFont typeface="Calibri"/>
              <a:buNone/>
              <a:defRPr b="0" i="0" sz="4800" u="none" cap="none" strike="noStrike">
                <a:solidFill>
                  <a:srgbClr val="FFFF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381000" y="1411551"/>
            <a:ext cx="8381999" cy="2135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7175" lvl="0" marL="460375" marR="0" rtl="0" algn="l">
              <a:lnSpc>
                <a:spcPct val="90000"/>
              </a:lnSpc>
              <a:spcBef>
                <a:spcPts val="640"/>
              </a:spcBef>
              <a:buClr>
                <a:schemeClr val="lt1"/>
              </a:buClr>
              <a:buSzPct val="100000"/>
              <a:buFont typeface="Calibri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47332" lvl="1" marL="855663" marR="0" rtl="0" algn="l">
              <a:lnSpc>
                <a:spcPct val="90000"/>
              </a:lnSpc>
              <a:spcBef>
                <a:spcPts val="560"/>
              </a:spcBef>
              <a:buClr>
                <a:schemeClr val="lt1"/>
              </a:buClr>
              <a:buSzPct val="85000"/>
              <a:buFont typeface="Calibri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78448" lvl="2" marL="1258888" marR="0" rtl="0" algn="l">
              <a:lnSpc>
                <a:spcPct val="90000"/>
              </a:lnSpc>
              <a:spcBef>
                <a:spcPts val="480"/>
              </a:spcBef>
              <a:buClr>
                <a:schemeClr val="lt1"/>
              </a:buClr>
              <a:buSzPct val="85000"/>
              <a:buFont typeface="Calibri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18123" lvl="3" marL="1604963" marR="0" rtl="0" algn="l">
              <a:lnSpc>
                <a:spcPct val="90000"/>
              </a:lnSpc>
              <a:spcBef>
                <a:spcPts val="480"/>
              </a:spcBef>
              <a:buClr>
                <a:schemeClr val="lt1"/>
              </a:buClr>
              <a:buSzPct val="85000"/>
              <a:buFont typeface="Calibri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11773" lvl="4" marL="1941513" marR="0" rtl="0" algn="l">
              <a:lnSpc>
                <a:spcPct val="90000"/>
              </a:lnSpc>
              <a:spcBef>
                <a:spcPts val="480"/>
              </a:spcBef>
              <a:buClr>
                <a:schemeClr val="lt1"/>
              </a:buClr>
              <a:buSzPct val="85000"/>
              <a:buFont typeface="Calibri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199" lvl="5" marL="2514499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181" lvl="6" marL="2971681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163" lvl="7" marL="3428863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144" lvl="8" marL="3886045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381000" y="230187"/>
            <a:ext cx="8381999" cy="6647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FFFB9"/>
              </a:buClr>
              <a:buFont typeface="Calibri"/>
              <a:buNone/>
              <a:defRPr b="0" i="0" sz="4800" u="none" cap="none" strike="noStrike">
                <a:solidFill>
                  <a:srgbClr val="FFFF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381000" y="1412875"/>
            <a:ext cx="8381999" cy="2203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7175" lvl="0" marL="460375" marR="0" rtl="0" algn="l">
              <a:lnSpc>
                <a:spcPct val="90000"/>
              </a:lnSpc>
              <a:spcBef>
                <a:spcPts val="640"/>
              </a:spcBef>
              <a:buClr>
                <a:schemeClr val="lt1"/>
              </a:buClr>
              <a:buSzPct val="100000"/>
              <a:buFont typeface="Calibri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47332" lvl="1" marL="855663" marR="0" rtl="0" algn="l">
              <a:lnSpc>
                <a:spcPct val="90000"/>
              </a:lnSpc>
              <a:spcBef>
                <a:spcPts val="560"/>
              </a:spcBef>
              <a:buClr>
                <a:schemeClr val="lt1"/>
              </a:buClr>
              <a:buSzPct val="85000"/>
              <a:buFont typeface="Calibri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78448" lvl="2" marL="1258888" marR="0" rtl="0" algn="l">
              <a:lnSpc>
                <a:spcPct val="90000"/>
              </a:lnSpc>
              <a:spcBef>
                <a:spcPts val="480"/>
              </a:spcBef>
              <a:buClr>
                <a:schemeClr val="lt1"/>
              </a:buClr>
              <a:buSzPct val="85000"/>
              <a:buFont typeface="Calibri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18123" lvl="3" marL="1604963" marR="0" rtl="0" algn="l">
              <a:lnSpc>
                <a:spcPct val="90000"/>
              </a:lnSpc>
              <a:spcBef>
                <a:spcPts val="480"/>
              </a:spcBef>
              <a:buClr>
                <a:schemeClr val="lt1"/>
              </a:buClr>
              <a:buSzPct val="85000"/>
              <a:buFont typeface="Calibri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11773" lvl="4" marL="1941513" marR="0" rtl="0" algn="l">
              <a:lnSpc>
                <a:spcPct val="90000"/>
              </a:lnSpc>
              <a:spcBef>
                <a:spcPts val="480"/>
              </a:spcBef>
              <a:buClr>
                <a:schemeClr val="lt1"/>
              </a:buClr>
              <a:buSzPct val="85000"/>
              <a:buFont typeface="Calibri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199" lvl="5" marL="2514499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181" lvl="6" marL="2971681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163" lvl="7" marL="3428863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144" lvl="8" marL="3886045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381000" y="230187"/>
            <a:ext cx="8381999" cy="6647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FFFB9"/>
              </a:buClr>
              <a:buFont typeface="Calibri"/>
              <a:buNone/>
              <a:defRPr b="0" i="0" sz="4800" u="none" cap="none" strike="noStrike">
                <a:solidFill>
                  <a:srgbClr val="FFFF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381000" y="1411553"/>
            <a:ext cx="4114800" cy="24006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176" lvl="0" marL="339976" marR="0" rtl="0" algn="l">
              <a:lnSpc>
                <a:spcPct val="90000"/>
              </a:lnSpc>
              <a:spcBef>
                <a:spcPts val="560"/>
              </a:spcBef>
              <a:buClr>
                <a:schemeClr val="lt1"/>
              </a:buClr>
              <a:buSzPct val="100000"/>
              <a:buFont typeface="Calibri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00898" lvl="1" marL="673338" marR="0" rtl="0" algn="l">
              <a:lnSpc>
                <a:spcPct val="90000"/>
              </a:lnSpc>
              <a:spcBef>
                <a:spcPts val="480"/>
              </a:spcBef>
              <a:buClr>
                <a:schemeClr val="lt1"/>
              </a:buClr>
              <a:buSzPct val="85000"/>
              <a:buFont typeface="Calibri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3844" lvl="2" marL="953785" marR="0" rtl="0" algn="l">
              <a:lnSpc>
                <a:spcPct val="90000"/>
              </a:lnSpc>
              <a:spcBef>
                <a:spcPts val="480"/>
              </a:spcBef>
              <a:buClr>
                <a:schemeClr val="lt1"/>
              </a:buClr>
              <a:buSzPct val="85000"/>
              <a:buFont typeface="Calibri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45578" lvl="3" marL="1227618" marR="0" rtl="0" algn="l">
              <a:lnSpc>
                <a:spcPct val="90000"/>
              </a:lnSpc>
              <a:spcBef>
                <a:spcPts val="480"/>
              </a:spcBef>
              <a:buClr>
                <a:schemeClr val="lt1"/>
              </a:buClr>
              <a:buSzPct val="85000"/>
              <a:buFont typeface="Calibri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54562" lvl="4" marL="1516002" marR="0" rtl="0" algn="l">
              <a:lnSpc>
                <a:spcPct val="90000"/>
              </a:lnSpc>
              <a:spcBef>
                <a:spcPts val="480"/>
              </a:spcBef>
              <a:buClr>
                <a:schemeClr val="lt1"/>
              </a:buClr>
              <a:buSzPct val="85000"/>
              <a:buFont typeface="Calibri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899" lvl="5" marL="2514499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881" lvl="6" marL="2971681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863" lvl="7" marL="34288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844" lvl="8" marL="388604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2" type="body"/>
          </p:nvPr>
        </p:nvSpPr>
        <p:spPr>
          <a:xfrm>
            <a:off x="4648200" y="1411553"/>
            <a:ext cx="4114800" cy="24006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70114" lvl="0" marL="347914" marR="0" rtl="0" algn="l">
              <a:lnSpc>
                <a:spcPct val="90000"/>
              </a:lnSpc>
              <a:spcBef>
                <a:spcPts val="560"/>
              </a:spcBef>
              <a:buClr>
                <a:schemeClr val="lt1"/>
              </a:buClr>
              <a:buSzPct val="100000"/>
              <a:buFont typeface="Calibri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13598" lvl="1" marL="673338" marR="0" rtl="0" algn="l">
              <a:lnSpc>
                <a:spcPct val="90000"/>
              </a:lnSpc>
              <a:spcBef>
                <a:spcPts val="480"/>
              </a:spcBef>
              <a:buClr>
                <a:schemeClr val="lt1"/>
              </a:buClr>
              <a:buSzPct val="85000"/>
              <a:buFont typeface="Calibri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84482" lvl="2" marL="961722" marR="0" rtl="0" algn="l">
              <a:lnSpc>
                <a:spcPct val="90000"/>
              </a:lnSpc>
              <a:spcBef>
                <a:spcPts val="480"/>
              </a:spcBef>
              <a:buClr>
                <a:schemeClr val="lt1"/>
              </a:buClr>
              <a:buSzPct val="85000"/>
              <a:buFont typeface="Calibri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45578" lvl="3" marL="1227618" marR="0" rtl="0" algn="l">
              <a:lnSpc>
                <a:spcPct val="90000"/>
              </a:lnSpc>
              <a:spcBef>
                <a:spcPts val="480"/>
              </a:spcBef>
              <a:buClr>
                <a:schemeClr val="lt1"/>
              </a:buClr>
              <a:buSzPct val="85000"/>
              <a:buFont typeface="Calibri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54562" lvl="4" marL="1516002" marR="0" rtl="0" algn="l">
              <a:lnSpc>
                <a:spcPct val="90000"/>
              </a:lnSpc>
              <a:spcBef>
                <a:spcPts val="480"/>
              </a:spcBef>
              <a:buClr>
                <a:schemeClr val="lt1"/>
              </a:buClr>
              <a:buSzPct val="85000"/>
              <a:buFont typeface="Calibri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899" lvl="5" marL="2514499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881" lvl="6" marL="2971681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863" lvl="7" marL="34288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844" lvl="8" marL="388604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381000" y="230187"/>
            <a:ext cx="8381999" cy="6647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FFFB9"/>
              </a:buClr>
              <a:buFont typeface="Calibri"/>
              <a:buNone/>
              <a:defRPr b="0" i="0" sz="4800" u="none" cap="none" strike="noStrike">
                <a:solidFill>
                  <a:srgbClr val="FFFF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381000" y="1411553"/>
            <a:ext cx="4114800" cy="6924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1" lvl="1" marL="457181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Calibri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62" lvl="2" marL="914363" marR="0" rtl="0" algn="l">
              <a:lnSpc>
                <a:spcPct val="90000"/>
              </a:lnSpc>
              <a:spcBef>
                <a:spcPts val="360"/>
              </a:spcBef>
              <a:buClr>
                <a:schemeClr val="lt1"/>
              </a:buClr>
              <a:buFont typeface="Calibri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44" lvl="3" marL="1371545" marR="0" rtl="0" algn="l">
              <a:lnSpc>
                <a:spcPct val="90000"/>
              </a:lnSpc>
              <a:spcBef>
                <a:spcPts val="320"/>
              </a:spcBef>
              <a:buClr>
                <a:schemeClr val="lt1"/>
              </a:buClr>
              <a:buFont typeface="Calibri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26" lvl="4" marL="1828727" marR="0" rtl="0" algn="l">
              <a:lnSpc>
                <a:spcPct val="90000"/>
              </a:lnSpc>
              <a:spcBef>
                <a:spcPts val="320"/>
              </a:spcBef>
              <a:buClr>
                <a:schemeClr val="lt1"/>
              </a:buClr>
              <a:buFont typeface="Calibri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08" lvl="5" marL="2285909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589" lvl="6" marL="274309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571" lvl="7" marL="3200272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553" lvl="8" marL="3657454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3" name="Shape 273"/>
          <p:cNvSpPr txBox="1"/>
          <p:nvPr>
            <p:ph idx="2" type="body"/>
          </p:nvPr>
        </p:nvSpPr>
        <p:spPr>
          <a:xfrm>
            <a:off x="380998" y="2174875"/>
            <a:ext cx="4114800" cy="19913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5720" lvl="0" marL="281770" marR="0" rtl="0" algn="l">
              <a:lnSpc>
                <a:spcPct val="90000"/>
              </a:lnSpc>
              <a:spcBef>
                <a:spcPts val="460"/>
              </a:spcBef>
              <a:buClr>
                <a:schemeClr val="lt1"/>
              </a:buClr>
              <a:buSzPct val="100000"/>
              <a:buFont typeface="Calibri"/>
              <a:buChar char="•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62168" lvl="1" marL="562218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85000"/>
              <a:buFont typeface="Calibri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46811" lvl="2" marL="813562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85000"/>
              <a:buFont typeface="Calibri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9604" lvl="3" marL="1050354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85000"/>
              <a:buFont typeface="Calibri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4460" lvl="4" marL="127921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85000"/>
              <a:buFont typeface="Calibri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599" lvl="5" marL="2514499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581" lvl="6" marL="2971681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563" lvl="7" marL="3428863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544" lvl="8" marL="3886045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4" name="Shape 274"/>
          <p:cNvSpPr txBox="1"/>
          <p:nvPr>
            <p:ph idx="3" type="body"/>
          </p:nvPr>
        </p:nvSpPr>
        <p:spPr>
          <a:xfrm>
            <a:off x="4645980" y="1411553"/>
            <a:ext cx="4117019" cy="6924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1" lvl="1" marL="457181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Calibri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62" lvl="2" marL="914363" marR="0" rtl="0" algn="l">
              <a:lnSpc>
                <a:spcPct val="90000"/>
              </a:lnSpc>
              <a:spcBef>
                <a:spcPts val="360"/>
              </a:spcBef>
              <a:buClr>
                <a:schemeClr val="lt1"/>
              </a:buClr>
              <a:buFont typeface="Calibri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44" lvl="3" marL="1371545" marR="0" rtl="0" algn="l">
              <a:lnSpc>
                <a:spcPct val="90000"/>
              </a:lnSpc>
              <a:spcBef>
                <a:spcPts val="320"/>
              </a:spcBef>
              <a:buClr>
                <a:schemeClr val="lt1"/>
              </a:buClr>
              <a:buFont typeface="Calibri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26" lvl="4" marL="1828727" marR="0" rtl="0" algn="l">
              <a:lnSpc>
                <a:spcPct val="90000"/>
              </a:lnSpc>
              <a:spcBef>
                <a:spcPts val="320"/>
              </a:spcBef>
              <a:buClr>
                <a:schemeClr val="lt1"/>
              </a:buClr>
              <a:buFont typeface="Calibri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08" lvl="5" marL="2285909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589" lvl="6" marL="274309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571" lvl="7" marL="3200272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553" lvl="8" marL="3657454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5" name="Shape 275"/>
          <p:cNvSpPr txBox="1"/>
          <p:nvPr>
            <p:ph idx="4" type="body"/>
          </p:nvPr>
        </p:nvSpPr>
        <p:spPr>
          <a:xfrm>
            <a:off x="4645026" y="2174875"/>
            <a:ext cx="4117974" cy="19913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0271" lvl="0" marL="296321" marR="0" rtl="0" algn="l">
              <a:lnSpc>
                <a:spcPct val="90000"/>
              </a:lnSpc>
              <a:spcBef>
                <a:spcPts val="460"/>
              </a:spcBef>
              <a:buClr>
                <a:schemeClr val="lt1"/>
              </a:buClr>
              <a:buSzPct val="100000"/>
              <a:buFont typeface="Calibri"/>
              <a:buChar char="•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0105" lvl="1" marL="570155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85000"/>
              <a:buFont typeface="Calibri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42048" lvl="2" marL="821499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85000"/>
              <a:buFont typeface="Calibri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9604" lvl="3" marL="1050354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85000"/>
              <a:buFont typeface="Calibri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7160" lvl="4" marL="127921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85000"/>
              <a:buFont typeface="Calibri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599" lvl="5" marL="2514499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581" lvl="6" marL="2971681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563" lvl="7" marL="3428863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544" lvl="8" marL="3886045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381000" y="230187"/>
            <a:ext cx="8381999" cy="6647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FFFB9"/>
              </a:buClr>
              <a:buFont typeface="Calibri"/>
              <a:buNone/>
              <a:defRPr b="0" i="0" sz="4800" u="none" cap="none" strike="noStrike">
                <a:solidFill>
                  <a:srgbClr val="FFFF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Title and Content">
    <p:bg>
      <p:bgPr>
        <a:solidFill>
          <a:srgbClr val="000000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381000" y="230187"/>
            <a:ext cx="8381999" cy="6647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FFFB9"/>
              </a:buClr>
              <a:buFont typeface="Calibri"/>
              <a:buNone/>
              <a:defRPr b="0" i="0" sz="4800" u="none" cap="none" strike="noStrike">
                <a:solidFill>
                  <a:srgbClr val="FFFF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381000" y="1411553"/>
            <a:ext cx="8381999" cy="2200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18135" lvl="0" marL="460375" marR="0" rtl="0" algn="l">
              <a:lnSpc>
                <a:spcPct val="90000"/>
              </a:lnSpc>
              <a:spcBef>
                <a:spcPts val="640"/>
              </a:spcBef>
              <a:buClr>
                <a:schemeClr val="lt1"/>
              </a:buClr>
              <a:buSzPct val="70000"/>
              <a:buFont typeface="Noto Sans Symbols"/>
              <a:buChar char="●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74003" lvl="1" marL="855663" marR="0" rtl="0" algn="l">
              <a:lnSpc>
                <a:spcPct val="90000"/>
              </a:lnSpc>
              <a:spcBef>
                <a:spcPts val="560"/>
              </a:spcBef>
              <a:buClr>
                <a:schemeClr val="lt1"/>
              </a:buClr>
              <a:buSzPct val="70000"/>
              <a:buFont typeface="Noto Sans Symbols"/>
              <a:buChar char="●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1307" lvl="2" marL="1258888" marR="0" rtl="0" algn="l">
              <a:lnSpc>
                <a:spcPct val="90000"/>
              </a:lnSpc>
              <a:spcBef>
                <a:spcPts val="480"/>
              </a:spcBef>
              <a:buClr>
                <a:schemeClr val="lt1"/>
              </a:buClr>
              <a:buSzPct val="70000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40982" lvl="3" marL="1604963" marR="0" rtl="0" algn="l">
              <a:lnSpc>
                <a:spcPct val="90000"/>
              </a:lnSpc>
              <a:spcBef>
                <a:spcPts val="480"/>
              </a:spcBef>
              <a:buClr>
                <a:schemeClr val="lt1"/>
              </a:buClr>
              <a:buSzPct val="70000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34633" lvl="4" marL="1941513" marR="0" rtl="0" algn="l">
              <a:lnSpc>
                <a:spcPct val="90000"/>
              </a:lnSpc>
              <a:spcBef>
                <a:spcPts val="480"/>
              </a:spcBef>
              <a:buClr>
                <a:schemeClr val="lt1"/>
              </a:buClr>
              <a:buSzPct val="70000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199" lvl="5" marL="2514499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181" lvl="6" marL="2971681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163" lvl="7" marL="3428863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144" lvl="8" marL="3886045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_Title and Content">
    <p:bg>
      <p:bgPr>
        <a:solidFill>
          <a:srgbClr val="000000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381000" y="230187"/>
            <a:ext cx="8381999" cy="6647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FFFB9"/>
              </a:buClr>
              <a:buFont typeface="Calibri"/>
              <a:buNone/>
              <a:defRPr b="0" i="0" sz="4800" u="none" cap="none" strike="noStrike">
                <a:solidFill>
                  <a:srgbClr val="FFFF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381000" y="1411553"/>
            <a:ext cx="8381999" cy="2200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18135" lvl="0" marL="460375" marR="0" rtl="0" algn="l">
              <a:lnSpc>
                <a:spcPct val="90000"/>
              </a:lnSpc>
              <a:spcBef>
                <a:spcPts val="640"/>
              </a:spcBef>
              <a:buClr>
                <a:schemeClr val="lt1"/>
              </a:buClr>
              <a:buSzPct val="70000"/>
              <a:buFont typeface="Noto Sans Symbols"/>
              <a:buChar char="●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74003" lvl="1" marL="855663" marR="0" rtl="0" algn="l">
              <a:lnSpc>
                <a:spcPct val="90000"/>
              </a:lnSpc>
              <a:spcBef>
                <a:spcPts val="560"/>
              </a:spcBef>
              <a:buClr>
                <a:schemeClr val="lt1"/>
              </a:buClr>
              <a:buSzPct val="70000"/>
              <a:buFont typeface="Noto Sans Symbols"/>
              <a:buChar char="●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1307" lvl="2" marL="1258888" marR="0" rtl="0" algn="l">
              <a:lnSpc>
                <a:spcPct val="90000"/>
              </a:lnSpc>
              <a:spcBef>
                <a:spcPts val="480"/>
              </a:spcBef>
              <a:buClr>
                <a:schemeClr val="lt1"/>
              </a:buClr>
              <a:buSzPct val="70000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40982" lvl="3" marL="1604963" marR="0" rtl="0" algn="l">
              <a:lnSpc>
                <a:spcPct val="90000"/>
              </a:lnSpc>
              <a:spcBef>
                <a:spcPts val="480"/>
              </a:spcBef>
              <a:buClr>
                <a:schemeClr val="lt1"/>
              </a:buClr>
              <a:buSzPct val="70000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34633" lvl="4" marL="1941513" marR="0" rtl="0" algn="l">
              <a:lnSpc>
                <a:spcPct val="90000"/>
              </a:lnSpc>
              <a:spcBef>
                <a:spcPts val="480"/>
              </a:spcBef>
              <a:buClr>
                <a:schemeClr val="lt1"/>
              </a:buClr>
              <a:buSzPct val="70000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199" lvl="5" marL="2514499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181" lvl="6" marL="2971681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163" lvl="7" marL="3428863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144" lvl="8" marL="3886045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5" name="Shape 285"/>
          <p:cNvSpPr txBox="1"/>
          <p:nvPr>
            <p:ph idx="2" type="body"/>
          </p:nvPr>
        </p:nvSpPr>
        <p:spPr>
          <a:xfrm>
            <a:off x="0" y="6238875"/>
            <a:ext cx="9144001" cy="61912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b" bIns="91425" lIns="91425" rIns="91425" tIns="91425"/>
          <a:lstStyle>
            <a:lvl1pPr indent="-460375" lvl="0" marL="460375" marR="0" rtl="0" algn="r">
              <a:lnSpc>
                <a:spcPct val="90000"/>
              </a:lnSpc>
              <a:spcBef>
                <a:spcPts val="640"/>
              </a:spcBef>
              <a:buClr>
                <a:srgbClr val="000000"/>
              </a:buClr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0662" lvl="1" marL="855663" marR="0" rtl="0" algn="l">
              <a:lnSpc>
                <a:spcPct val="90000"/>
              </a:lnSpc>
              <a:spcBef>
                <a:spcPts val="560"/>
              </a:spcBef>
              <a:buClr>
                <a:schemeClr val="lt1"/>
              </a:buClr>
              <a:buSzPct val="100000"/>
              <a:buFont typeface="Calibri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55587" lvl="2" marL="1258888" marR="0" rtl="0" algn="l">
              <a:lnSpc>
                <a:spcPct val="90000"/>
              </a:lnSpc>
              <a:spcBef>
                <a:spcPts val="480"/>
              </a:spcBef>
              <a:buClr>
                <a:schemeClr val="lt1"/>
              </a:buClr>
              <a:buSzPct val="100000"/>
              <a:buFont typeface="Calibri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95262" lvl="3" marL="1604963" marR="0" rtl="0" algn="l">
              <a:lnSpc>
                <a:spcPct val="90000"/>
              </a:lnSpc>
              <a:spcBef>
                <a:spcPts val="480"/>
              </a:spcBef>
              <a:buClr>
                <a:schemeClr val="lt1"/>
              </a:buClr>
              <a:buSzPct val="100000"/>
              <a:buFont typeface="Calibri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88913" lvl="4" marL="1941513" marR="0" rtl="0" algn="l">
              <a:lnSpc>
                <a:spcPct val="90000"/>
              </a:lnSpc>
              <a:spcBef>
                <a:spcPts val="480"/>
              </a:spcBef>
              <a:buClr>
                <a:schemeClr val="lt1"/>
              </a:buClr>
              <a:buSzPct val="100000"/>
              <a:buFont typeface="Calibri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199" lvl="5" marL="2514499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181" lvl="6" marL="2971681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163" lvl="7" marL="3428863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144" lvl="8" marL="3886045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Use for slides with Software Code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381000" y="230187"/>
            <a:ext cx="8381999" cy="6647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FFFB9"/>
              </a:buClr>
              <a:buFont typeface="Calibri"/>
              <a:buNone/>
              <a:defRPr b="0" i="0" sz="4800" u="none" cap="none" strike="noStrike">
                <a:solidFill>
                  <a:srgbClr val="FFFF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722312" y="1905000"/>
            <a:ext cx="8040688" cy="19389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6653" lvl="1" marL="384954" marR="0" rtl="0" algn="l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0" lvl="2" marL="761970" marR="0" rtl="0" algn="l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808" lvl="3" marL="1094009" marR="0" rtl="0" algn="l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46" lvl="4" marL="1426047" marR="0" rtl="0" algn="l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199" lvl="5" marL="2514499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181" lvl="6" marL="2971681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163" lvl="7" marL="342886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144" lvl="8" marL="388604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856059" y="618518"/>
            <a:ext cx="74294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856059" y="2249486"/>
            <a:ext cx="74294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0" type="dt"/>
          </p:nvPr>
        </p:nvSpPr>
        <p:spPr>
          <a:xfrm>
            <a:off x="5592691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1" type="ftr"/>
          </p:nvPr>
        </p:nvSpPr>
        <p:spPr>
          <a:xfrm>
            <a:off x="856058" y="5883276"/>
            <a:ext cx="46794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7707240" y="5883275"/>
            <a:ext cx="5783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856058" y="1419226"/>
            <a:ext cx="74295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856058" y="4424362"/>
            <a:ext cx="7429500" cy="1374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0" type="dt"/>
          </p:nvPr>
        </p:nvSpPr>
        <p:spPr>
          <a:xfrm>
            <a:off x="5592691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1" type="ftr"/>
          </p:nvPr>
        </p:nvSpPr>
        <p:spPr>
          <a:xfrm>
            <a:off x="856058" y="5883276"/>
            <a:ext cx="46794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7707240" y="5883275"/>
            <a:ext cx="5783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856059" y="618518"/>
            <a:ext cx="74294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856058" y="2249485"/>
            <a:ext cx="3658792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2" type="body"/>
          </p:nvPr>
        </p:nvSpPr>
        <p:spPr>
          <a:xfrm>
            <a:off x="4629151" y="2249485"/>
            <a:ext cx="365640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0" type="dt"/>
          </p:nvPr>
        </p:nvSpPr>
        <p:spPr>
          <a:xfrm>
            <a:off x="5592691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1" type="ftr"/>
          </p:nvPr>
        </p:nvSpPr>
        <p:spPr>
          <a:xfrm>
            <a:off x="856058" y="5883276"/>
            <a:ext cx="46794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7707240" y="5883275"/>
            <a:ext cx="5783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856058" y="619127"/>
            <a:ext cx="74295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1078901" y="2249485"/>
            <a:ext cx="3435949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2" type="body"/>
          </p:nvPr>
        </p:nvSpPr>
        <p:spPr>
          <a:xfrm>
            <a:off x="856058" y="3073398"/>
            <a:ext cx="3658793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3" type="body"/>
          </p:nvPr>
        </p:nvSpPr>
        <p:spPr>
          <a:xfrm>
            <a:off x="4851992" y="2249484"/>
            <a:ext cx="343356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4" type="body"/>
          </p:nvPr>
        </p:nvSpPr>
        <p:spPr>
          <a:xfrm>
            <a:off x="4629150" y="3073398"/>
            <a:ext cx="3656408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0" type="dt"/>
          </p:nvPr>
        </p:nvSpPr>
        <p:spPr>
          <a:xfrm>
            <a:off x="5592691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11" type="ftr"/>
          </p:nvPr>
        </p:nvSpPr>
        <p:spPr>
          <a:xfrm>
            <a:off x="856058" y="5883276"/>
            <a:ext cx="46794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7707240" y="5883275"/>
            <a:ext cx="5783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856059" y="618518"/>
            <a:ext cx="74294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8" name="Shape 158"/>
          <p:cNvSpPr txBox="1"/>
          <p:nvPr>
            <p:ph idx="10" type="dt"/>
          </p:nvPr>
        </p:nvSpPr>
        <p:spPr>
          <a:xfrm>
            <a:off x="5592691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11" type="ftr"/>
          </p:nvPr>
        </p:nvSpPr>
        <p:spPr>
          <a:xfrm>
            <a:off x="856058" y="5883276"/>
            <a:ext cx="46794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7707240" y="5883275"/>
            <a:ext cx="5783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0" type="dt"/>
          </p:nvPr>
        </p:nvSpPr>
        <p:spPr>
          <a:xfrm>
            <a:off x="5592691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11" type="ftr"/>
          </p:nvPr>
        </p:nvSpPr>
        <p:spPr>
          <a:xfrm>
            <a:off x="856058" y="5883276"/>
            <a:ext cx="46794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7707240" y="5883275"/>
            <a:ext cx="5783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860029" y="609600"/>
            <a:ext cx="2892028" cy="163988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867150" y="592666"/>
            <a:ext cx="4418406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2" type="body"/>
          </p:nvPr>
        </p:nvSpPr>
        <p:spPr>
          <a:xfrm>
            <a:off x="860029" y="2249485"/>
            <a:ext cx="289202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10" type="dt"/>
          </p:nvPr>
        </p:nvSpPr>
        <p:spPr>
          <a:xfrm>
            <a:off x="5592691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11" type="ftr"/>
          </p:nvPr>
        </p:nvSpPr>
        <p:spPr>
          <a:xfrm>
            <a:off x="856058" y="5883276"/>
            <a:ext cx="46794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7707240" y="5883275"/>
            <a:ext cx="5783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00.png"/><Relationship Id="rId2" Type="http://schemas.openxmlformats.org/officeDocument/2006/relationships/image" Target="../media/image0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2" Type="http://schemas.openxmlformats.org/officeDocument/2006/relationships/theme" Target="../theme/theme1.xml"/><Relationship Id="rId1" Type="http://schemas.openxmlformats.org/officeDocument/2006/relationships/image" Target="../media/image04.jpg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04.jpg"/><Relationship Id="rId2" Type="http://schemas.openxmlformats.org/officeDocument/2006/relationships/image" Target="../media/image05.png"/><Relationship Id="rId3" Type="http://schemas.openxmlformats.org/officeDocument/2006/relationships/slideLayout" Target="../slideLayouts/slideLayout29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0" name="Shape 10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Shape 11"/>
          <p:cNvGrpSpPr/>
          <p:nvPr/>
        </p:nvGrpSpPr>
        <p:grpSpPr>
          <a:xfrm>
            <a:off x="-14288" y="0"/>
            <a:ext cx="9041773" cy="6858000"/>
            <a:chOff x="-14288" y="0"/>
            <a:chExt cx="9041773" cy="6858000"/>
          </a:xfrm>
        </p:grpSpPr>
        <p:grpSp>
          <p:nvGrpSpPr>
            <p:cNvPr id="12" name="Shape 12"/>
            <p:cNvGrpSpPr/>
            <p:nvPr/>
          </p:nvGrpSpPr>
          <p:grpSpPr>
            <a:xfrm>
              <a:off x="-14288" y="0"/>
              <a:ext cx="1220788" cy="6858000"/>
              <a:chOff x="-14288" y="0"/>
              <a:chExt cx="1220788" cy="6858000"/>
            </a:xfrm>
          </p:grpSpPr>
          <p:sp>
            <p:nvSpPr>
              <p:cNvPr id="13" name="Shape 13"/>
              <p:cNvSpPr/>
              <p:nvPr/>
            </p:nvSpPr>
            <p:spPr>
              <a:xfrm>
                <a:off x="114300" y="4763"/>
                <a:ext cx="23813" cy="2181224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Shape 14"/>
              <p:cNvSpPr/>
              <p:nvPr/>
            </p:nvSpPr>
            <p:spPr>
              <a:xfrm>
                <a:off x="33336" y="2176463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Shape 15"/>
              <p:cNvSpPr/>
              <p:nvPr/>
            </p:nvSpPr>
            <p:spPr>
              <a:xfrm>
                <a:off x="28575" y="4021137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200025" y="4763"/>
                <a:ext cx="369888" cy="1811337"/>
              </a:xfrm>
              <a:custGeom>
                <a:pathLst>
                  <a:path extrusionOk="0" h="120000" w="120000">
                    <a:moveTo>
                      <a:pt x="112274" y="120000"/>
                    </a:moveTo>
                    <a:lnTo>
                      <a:pt x="0" y="65836"/>
                    </a:lnTo>
                    <a:lnTo>
                      <a:pt x="0" y="0"/>
                    </a:lnTo>
                    <a:lnTo>
                      <a:pt x="7725" y="0"/>
                    </a:lnTo>
                    <a:lnTo>
                      <a:pt x="7725" y="65521"/>
                    </a:lnTo>
                    <a:lnTo>
                      <a:pt x="120000" y="119368"/>
                    </a:lnTo>
                    <a:lnTo>
                      <a:pt x="1122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Shape 17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18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Shape 18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pathLst>
                  <a:path extrusionOk="0" h="120000" w="120000">
                    <a:moveTo>
                      <a:pt x="113819" y="120000"/>
                    </a:moveTo>
                    <a:lnTo>
                      <a:pt x="0" y="51009"/>
                    </a:lnTo>
                    <a:lnTo>
                      <a:pt x="0" y="0"/>
                    </a:lnTo>
                    <a:lnTo>
                      <a:pt x="9270" y="0"/>
                    </a:lnTo>
                    <a:lnTo>
                      <a:pt x="9270" y="50610"/>
                    </a:lnTo>
                    <a:lnTo>
                      <a:pt x="120000" y="119200"/>
                    </a:lnTo>
                    <a:lnTo>
                      <a:pt x="113819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Shape 19"/>
              <p:cNvSpPr/>
              <p:nvPr/>
            </p:nvSpPr>
            <p:spPr>
              <a:xfrm>
                <a:off x="546100" y="0"/>
                <a:ext cx="152399" cy="912813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97500" y="120000"/>
                    </a:lnTo>
                    <a:lnTo>
                      <a:pt x="97500" y="40069"/>
                    </a:lnTo>
                    <a:lnTo>
                      <a:pt x="0" y="1252"/>
                    </a:lnTo>
                    <a:lnTo>
                      <a:pt x="18750" y="0"/>
                    </a:lnTo>
                    <a:lnTo>
                      <a:pt x="120000" y="39443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Shape 20"/>
              <p:cNvSpPr/>
              <p:nvPr/>
            </p:nvSpPr>
            <p:spPr>
              <a:xfrm>
                <a:off x="588962" y="1420812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21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588962" y="903287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pathLst>
                  <a:path extrusionOk="0" h="120000" w="120000">
                    <a:moveTo>
                      <a:pt x="115939" y="119999"/>
                    </a:moveTo>
                    <a:lnTo>
                      <a:pt x="21654" y="44457"/>
                    </a:lnTo>
                    <a:lnTo>
                      <a:pt x="0" y="2168"/>
                    </a:lnTo>
                    <a:lnTo>
                      <a:pt x="6766" y="0"/>
                    </a:lnTo>
                    <a:lnTo>
                      <a:pt x="28421" y="41204"/>
                    </a:lnTo>
                    <a:lnTo>
                      <a:pt x="120000" y="115662"/>
                    </a:lnTo>
                    <a:lnTo>
                      <a:pt x="115939" y="119999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Shape 23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45882" y="120000"/>
                      <a:pt x="31764" y="116129"/>
                      <a:pt x="21176" y="104516"/>
                    </a:cubicBezTo>
                    <a:cubicBezTo>
                      <a:pt x="0" y="77419"/>
                      <a:pt x="0" y="38709"/>
                      <a:pt x="21176" y="15483"/>
                    </a:cubicBezTo>
                    <a:cubicBezTo>
                      <a:pt x="31764" y="3870"/>
                      <a:pt x="45882" y="0"/>
                      <a:pt x="60000" y="0"/>
                    </a:cubicBezTo>
                    <a:cubicBezTo>
                      <a:pt x="74117" y="0"/>
                      <a:pt x="88235" y="3870"/>
                      <a:pt x="98823" y="15483"/>
                    </a:cubicBezTo>
                    <a:cubicBezTo>
                      <a:pt x="120000" y="38709"/>
                      <a:pt x="120000" y="77419"/>
                      <a:pt x="98823" y="104516"/>
                    </a:cubicBezTo>
                    <a:cubicBezTo>
                      <a:pt x="88235" y="116129"/>
                      <a:pt x="74117" y="120000"/>
                      <a:pt x="60000" y="120000"/>
                    </a:cubicBezTo>
                    <a:close/>
                    <a:moveTo>
                      <a:pt x="60000" y="15483"/>
                    </a:moveTo>
                    <a:cubicBezTo>
                      <a:pt x="49411" y="15483"/>
                      <a:pt x="38823" y="19354"/>
                      <a:pt x="31764" y="27096"/>
                    </a:cubicBezTo>
                    <a:cubicBezTo>
                      <a:pt x="14117" y="46451"/>
                      <a:pt x="14117" y="73548"/>
                      <a:pt x="31764" y="92903"/>
                    </a:cubicBezTo>
                    <a:cubicBezTo>
                      <a:pt x="38823" y="100645"/>
                      <a:pt x="49411" y="104516"/>
                      <a:pt x="60000" y="104516"/>
                    </a:cubicBezTo>
                    <a:cubicBezTo>
                      <a:pt x="70588" y="104516"/>
                      <a:pt x="81176" y="100645"/>
                      <a:pt x="88235" y="92903"/>
                    </a:cubicBezTo>
                    <a:cubicBezTo>
                      <a:pt x="105882" y="73548"/>
                      <a:pt x="105882" y="46451"/>
                      <a:pt x="88235" y="27096"/>
                    </a:cubicBezTo>
                    <a:cubicBezTo>
                      <a:pt x="81176" y="19354"/>
                      <a:pt x="70588" y="15483"/>
                      <a:pt x="60000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" name="Shape 24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5" name="Shape 25"/>
              <p:cNvSpPr/>
              <p:nvPr/>
            </p:nvSpPr>
            <p:spPr>
              <a:xfrm>
                <a:off x="9525" y="1801813"/>
                <a:ext cx="123824" cy="127000"/>
              </a:xfrm>
              <a:custGeom>
                <a:pathLst>
                  <a:path extrusionOk="0" h="120000" w="120000">
                    <a:moveTo>
                      <a:pt x="9230" y="120000"/>
                    </a:moveTo>
                    <a:lnTo>
                      <a:pt x="0" y="106500"/>
                    </a:lnTo>
                    <a:lnTo>
                      <a:pt x="106153" y="0"/>
                    </a:lnTo>
                    <a:lnTo>
                      <a:pt x="120000" y="13500"/>
                    </a:lnTo>
                    <a:lnTo>
                      <a:pt x="923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Shape 26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100645" y="120000"/>
                    </a:lnTo>
                    <a:lnTo>
                      <a:pt x="100645" y="30891"/>
                    </a:lnTo>
                    <a:lnTo>
                      <a:pt x="0" y="4752"/>
                    </a:lnTo>
                    <a:lnTo>
                      <a:pt x="15483" y="0"/>
                    </a:lnTo>
                    <a:lnTo>
                      <a:pt x="120000" y="27326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Shape 27"/>
              <p:cNvSpPr/>
              <p:nvPr/>
            </p:nvSpPr>
            <p:spPr>
              <a:xfrm>
                <a:off x="128586" y="1382712"/>
                <a:ext cx="142875" cy="476249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104000" y="120000"/>
                    </a:lnTo>
                    <a:lnTo>
                      <a:pt x="104000" y="33600"/>
                    </a:lnTo>
                    <a:lnTo>
                      <a:pt x="0" y="3600"/>
                    </a:lnTo>
                    <a:lnTo>
                      <a:pt x="12000" y="0"/>
                    </a:lnTo>
                    <a:lnTo>
                      <a:pt x="120000" y="324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Shape 28"/>
              <p:cNvSpPr/>
              <p:nvPr/>
            </p:nvSpPr>
            <p:spPr>
              <a:xfrm>
                <a:off x="204786" y="1849438"/>
                <a:ext cx="114300" cy="107949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30000" y="120000"/>
                      <a:pt x="0" y="93913"/>
                      <a:pt x="0" y="62608"/>
                    </a:cubicBezTo>
                    <a:cubicBezTo>
                      <a:pt x="0" y="26086"/>
                      <a:pt x="30000" y="0"/>
                      <a:pt x="60000" y="0"/>
                    </a:cubicBezTo>
                    <a:cubicBezTo>
                      <a:pt x="90000" y="0"/>
                      <a:pt x="120000" y="26086"/>
                      <a:pt x="120000" y="62608"/>
                    </a:cubicBezTo>
                    <a:cubicBezTo>
                      <a:pt x="120000" y="93913"/>
                      <a:pt x="90000" y="120000"/>
                      <a:pt x="60000" y="120000"/>
                    </a:cubicBezTo>
                    <a:close/>
                    <a:moveTo>
                      <a:pt x="60000" y="20869"/>
                    </a:moveTo>
                    <a:cubicBezTo>
                      <a:pt x="40000" y="20869"/>
                      <a:pt x="20000" y="41739"/>
                      <a:pt x="20000" y="62608"/>
                    </a:cubicBezTo>
                    <a:cubicBezTo>
                      <a:pt x="20000" y="83478"/>
                      <a:pt x="40000" y="99130"/>
                      <a:pt x="60000" y="99130"/>
                    </a:cubicBezTo>
                    <a:cubicBezTo>
                      <a:pt x="80000" y="99130"/>
                      <a:pt x="100000" y="83478"/>
                      <a:pt x="100000" y="62608"/>
                    </a:cubicBezTo>
                    <a:cubicBezTo>
                      <a:pt x="100000" y="41739"/>
                      <a:pt x="80000" y="20869"/>
                      <a:pt x="60000" y="208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Shape 29"/>
              <p:cNvSpPr/>
              <p:nvPr/>
            </p:nvSpPr>
            <p:spPr>
              <a:xfrm>
                <a:off x="133350" y="4662487"/>
                <a:ext cx="23813" cy="2181224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pathLst>
                  <a:path extrusionOk="0" h="120000" w="120000">
                    <a:moveTo>
                      <a:pt x="7725" y="120000"/>
                    </a:moveTo>
                    <a:lnTo>
                      <a:pt x="0" y="120000"/>
                    </a:lnTo>
                    <a:lnTo>
                      <a:pt x="0" y="54449"/>
                    </a:lnTo>
                    <a:lnTo>
                      <a:pt x="0" y="54132"/>
                    </a:lnTo>
                    <a:lnTo>
                      <a:pt x="112274" y="0"/>
                    </a:lnTo>
                    <a:lnTo>
                      <a:pt x="120000" y="634"/>
                    </a:lnTo>
                    <a:lnTo>
                      <a:pt x="7725" y="54766"/>
                    </a:lnTo>
                    <a:lnTo>
                      <a:pt x="772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Shape 31"/>
              <p:cNvSpPr/>
              <p:nvPr/>
            </p:nvSpPr>
            <p:spPr>
              <a:xfrm>
                <a:off x="52386" y="4481512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Shape 32"/>
              <p:cNvSpPr/>
              <p:nvPr/>
            </p:nvSpPr>
            <p:spPr>
              <a:xfrm>
                <a:off x="-14288" y="5627687"/>
                <a:ext cx="85724" cy="1216024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80000" y="120000"/>
                    </a:lnTo>
                    <a:lnTo>
                      <a:pt x="80000" y="23342"/>
                    </a:lnTo>
                    <a:lnTo>
                      <a:pt x="0" y="469"/>
                    </a:lnTo>
                    <a:lnTo>
                      <a:pt x="40000" y="0"/>
                    </a:lnTo>
                    <a:lnTo>
                      <a:pt x="120000" y="22872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Shape 33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>
                <a:off x="309562" y="5422900"/>
                <a:ext cx="374649" cy="1425574"/>
              </a:xfrm>
              <a:custGeom>
                <a:pathLst>
                  <a:path extrusionOk="0" h="120000" w="120000">
                    <a:moveTo>
                      <a:pt x="9152" y="120000"/>
                    </a:moveTo>
                    <a:lnTo>
                      <a:pt x="0" y="120000"/>
                    </a:lnTo>
                    <a:lnTo>
                      <a:pt x="0" y="68819"/>
                    </a:lnTo>
                    <a:lnTo>
                      <a:pt x="1525" y="68418"/>
                    </a:lnTo>
                    <a:lnTo>
                      <a:pt x="112372" y="0"/>
                    </a:lnTo>
                    <a:lnTo>
                      <a:pt x="120000" y="801"/>
                    </a:lnTo>
                    <a:lnTo>
                      <a:pt x="9152" y="69220"/>
                    </a:lnTo>
                    <a:lnTo>
                      <a:pt x="9152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Shape 35"/>
              <p:cNvSpPr/>
              <p:nvPr/>
            </p:nvSpPr>
            <p:spPr>
              <a:xfrm>
                <a:off x="569912" y="5945187"/>
                <a:ext cx="152399" cy="912813"/>
              </a:xfrm>
              <a:custGeom>
                <a:pathLst>
                  <a:path extrusionOk="0" h="120000" w="120000">
                    <a:moveTo>
                      <a:pt x="18750" y="120000"/>
                    </a:moveTo>
                    <a:lnTo>
                      <a:pt x="0" y="118747"/>
                    </a:lnTo>
                    <a:lnTo>
                      <a:pt x="101250" y="79930"/>
                    </a:lnTo>
                    <a:lnTo>
                      <a:pt x="101250" y="0"/>
                    </a:lnTo>
                    <a:lnTo>
                      <a:pt x="120000" y="0"/>
                    </a:lnTo>
                    <a:lnTo>
                      <a:pt x="120000" y="80556"/>
                    </a:lnTo>
                    <a:lnTo>
                      <a:pt x="1875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Shape 36"/>
              <p:cNvSpPr/>
              <p:nvPr/>
            </p:nvSpPr>
            <p:spPr>
              <a:xfrm>
                <a:off x="612775" y="5246687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Shape 37"/>
              <p:cNvSpPr/>
              <p:nvPr/>
            </p:nvSpPr>
            <p:spPr>
              <a:xfrm>
                <a:off x="612775" y="5764212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669925" y="6330950"/>
                <a:ext cx="417513" cy="517524"/>
              </a:xfrm>
              <a:custGeom>
                <a:pathLst>
                  <a:path extrusionOk="0" h="120000" w="120000">
                    <a:moveTo>
                      <a:pt x="6844" y="120000"/>
                    </a:moveTo>
                    <a:lnTo>
                      <a:pt x="0" y="117791"/>
                    </a:lnTo>
                    <a:lnTo>
                      <a:pt x="20532" y="75828"/>
                    </a:lnTo>
                    <a:lnTo>
                      <a:pt x="21901" y="75828"/>
                    </a:lnTo>
                    <a:lnTo>
                      <a:pt x="115893" y="0"/>
                    </a:lnTo>
                    <a:lnTo>
                      <a:pt x="120000" y="4417"/>
                    </a:lnTo>
                    <a:lnTo>
                      <a:pt x="27376" y="79141"/>
                    </a:lnTo>
                    <a:lnTo>
                      <a:pt x="684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Shape 39"/>
              <p:cNvSpPr/>
              <p:nvPr/>
            </p:nvSpPr>
            <p:spPr>
              <a:xfrm>
                <a:off x="1049337" y="6221412"/>
                <a:ext cx="157162" cy="147638"/>
              </a:xfrm>
              <a:custGeom>
                <a:pathLst>
                  <a:path extrusionOk="0" h="120000" w="120000">
                    <a:moveTo>
                      <a:pt x="58181" y="120000"/>
                    </a:moveTo>
                    <a:cubicBezTo>
                      <a:pt x="43636" y="120000"/>
                      <a:pt x="29090" y="112258"/>
                      <a:pt x="18181" y="100645"/>
                    </a:cubicBezTo>
                    <a:cubicBezTo>
                      <a:pt x="7272" y="92903"/>
                      <a:pt x="0" y="77419"/>
                      <a:pt x="0" y="58064"/>
                    </a:cubicBezTo>
                    <a:cubicBezTo>
                      <a:pt x="0" y="42580"/>
                      <a:pt x="7272" y="27096"/>
                      <a:pt x="18181" y="15483"/>
                    </a:cubicBezTo>
                    <a:cubicBezTo>
                      <a:pt x="29090" y="3870"/>
                      <a:pt x="43636" y="0"/>
                      <a:pt x="58181" y="0"/>
                    </a:cubicBezTo>
                    <a:cubicBezTo>
                      <a:pt x="72727" y="0"/>
                      <a:pt x="87272" y="3870"/>
                      <a:pt x="98181" y="15483"/>
                    </a:cubicBezTo>
                    <a:cubicBezTo>
                      <a:pt x="120000" y="38709"/>
                      <a:pt x="120000" y="77419"/>
                      <a:pt x="98181" y="100645"/>
                    </a:cubicBezTo>
                    <a:cubicBezTo>
                      <a:pt x="87272" y="112258"/>
                      <a:pt x="72727" y="120000"/>
                      <a:pt x="58181" y="120000"/>
                    </a:cubicBezTo>
                    <a:close/>
                    <a:moveTo>
                      <a:pt x="58181" y="15483"/>
                    </a:moveTo>
                    <a:cubicBezTo>
                      <a:pt x="47272" y="15483"/>
                      <a:pt x="36363" y="19354"/>
                      <a:pt x="29090" y="27096"/>
                    </a:cubicBezTo>
                    <a:cubicBezTo>
                      <a:pt x="21818" y="34838"/>
                      <a:pt x="14545" y="46451"/>
                      <a:pt x="14545" y="58064"/>
                    </a:cubicBezTo>
                    <a:cubicBezTo>
                      <a:pt x="14545" y="73548"/>
                      <a:pt x="21818" y="81290"/>
                      <a:pt x="29090" y="92903"/>
                    </a:cubicBezTo>
                    <a:cubicBezTo>
                      <a:pt x="36363" y="100645"/>
                      <a:pt x="47272" y="104516"/>
                      <a:pt x="58181" y="104516"/>
                    </a:cubicBezTo>
                    <a:cubicBezTo>
                      <a:pt x="69090" y="104516"/>
                      <a:pt x="80000" y="100645"/>
                      <a:pt x="87272" y="92903"/>
                    </a:cubicBezTo>
                    <a:cubicBezTo>
                      <a:pt x="105454" y="73548"/>
                      <a:pt x="105454" y="46451"/>
                      <a:pt x="87272" y="27096"/>
                    </a:cubicBezTo>
                    <a:cubicBezTo>
                      <a:pt x="80000" y="19354"/>
                      <a:pt x="69090" y="15483"/>
                      <a:pt x="58181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" name="Shape 40"/>
            <p:cNvGrpSpPr/>
            <p:nvPr/>
          </p:nvGrpSpPr>
          <p:grpSpPr>
            <a:xfrm>
              <a:off x="8352797" y="0"/>
              <a:ext cx="674688" cy="6848476"/>
              <a:chOff x="11364911" y="0"/>
              <a:chExt cx="674688" cy="6848476"/>
            </a:xfrm>
          </p:grpSpPr>
          <p:sp>
            <p:nvSpPr>
              <p:cNvPr id="41" name="Shape 41"/>
              <p:cNvSpPr/>
              <p:nvPr/>
            </p:nvSpPr>
            <p:spPr>
              <a:xfrm>
                <a:off x="11483975" y="0"/>
                <a:ext cx="417513" cy="512762"/>
              </a:xfrm>
              <a:custGeom>
                <a:pathLst>
                  <a:path extrusionOk="0" h="120000" w="120000">
                    <a:moveTo>
                      <a:pt x="5475" y="120000"/>
                    </a:moveTo>
                    <a:lnTo>
                      <a:pt x="0" y="116656"/>
                    </a:lnTo>
                    <a:lnTo>
                      <a:pt x="92623" y="40123"/>
                    </a:lnTo>
                    <a:lnTo>
                      <a:pt x="113155" y="0"/>
                    </a:lnTo>
                    <a:lnTo>
                      <a:pt x="120000" y="2229"/>
                    </a:lnTo>
                    <a:lnTo>
                      <a:pt x="99467" y="43467"/>
                    </a:lnTo>
                    <a:lnTo>
                      <a:pt x="99467" y="43467"/>
                    </a:lnTo>
                    <a:lnTo>
                      <a:pt x="5475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Shape 42"/>
              <p:cNvSpPr/>
              <p:nvPr/>
            </p:nvSpPr>
            <p:spPr>
              <a:xfrm>
                <a:off x="11364911" y="474662"/>
                <a:ext cx="157162" cy="152399"/>
              </a:xfrm>
              <a:custGeom>
                <a:pathLst>
                  <a:path extrusionOk="0" h="120000" w="120000">
                    <a:moveTo>
                      <a:pt x="61818" y="120000"/>
                    </a:moveTo>
                    <a:cubicBezTo>
                      <a:pt x="47272" y="120000"/>
                      <a:pt x="32727" y="112500"/>
                      <a:pt x="21818" y="101250"/>
                    </a:cubicBezTo>
                    <a:cubicBezTo>
                      <a:pt x="0" y="78750"/>
                      <a:pt x="0" y="41250"/>
                      <a:pt x="21818" y="18750"/>
                    </a:cubicBezTo>
                    <a:cubicBezTo>
                      <a:pt x="32727" y="7500"/>
                      <a:pt x="47272" y="0"/>
                      <a:pt x="61818" y="0"/>
                    </a:cubicBezTo>
                    <a:cubicBezTo>
                      <a:pt x="76363" y="0"/>
                      <a:pt x="90909" y="7500"/>
                      <a:pt x="101818" y="18750"/>
                    </a:cubicBezTo>
                    <a:cubicBezTo>
                      <a:pt x="112727" y="30000"/>
                      <a:pt x="120000" y="45000"/>
                      <a:pt x="120000" y="60000"/>
                    </a:cubicBezTo>
                    <a:cubicBezTo>
                      <a:pt x="120000" y="75000"/>
                      <a:pt x="112727" y="90000"/>
                      <a:pt x="101818" y="101250"/>
                    </a:cubicBezTo>
                    <a:cubicBezTo>
                      <a:pt x="90909" y="112500"/>
                      <a:pt x="76363" y="120000"/>
                      <a:pt x="61818" y="120000"/>
                    </a:cubicBezTo>
                    <a:close/>
                    <a:moveTo>
                      <a:pt x="61818" y="15000"/>
                    </a:moveTo>
                    <a:cubicBezTo>
                      <a:pt x="50909" y="15000"/>
                      <a:pt x="40000" y="22500"/>
                      <a:pt x="32727" y="30000"/>
                    </a:cubicBezTo>
                    <a:cubicBezTo>
                      <a:pt x="14545" y="45000"/>
                      <a:pt x="14545" y="75000"/>
                      <a:pt x="32727" y="90000"/>
                    </a:cubicBezTo>
                    <a:cubicBezTo>
                      <a:pt x="40000" y="101250"/>
                      <a:pt x="50909" y="105000"/>
                      <a:pt x="61818" y="105000"/>
                    </a:cubicBezTo>
                    <a:cubicBezTo>
                      <a:pt x="72727" y="105000"/>
                      <a:pt x="83636" y="101250"/>
                      <a:pt x="94545" y="90000"/>
                    </a:cubicBezTo>
                    <a:cubicBezTo>
                      <a:pt x="109090" y="75000"/>
                      <a:pt x="109090" y="45000"/>
                      <a:pt x="94545" y="30000"/>
                    </a:cubicBezTo>
                    <a:cubicBezTo>
                      <a:pt x="83636" y="22500"/>
                      <a:pt x="72727" y="15000"/>
                      <a:pt x="61818" y="15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Shape 43"/>
              <p:cNvSpPr/>
              <p:nvPr/>
            </p:nvSpPr>
            <p:spPr>
              <a:xfrm>
                <a:off x="11631611" y="1539875"/>
                <a:ext cx="188913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Shape 44"/>
              <p:cNvSpPr/>
              <p:nvPr/>
            </p:nvSpPr>
            <p:spPr>
              <a:xfrm>
                <a:off x="11531600" y="5694362"/>
                <a:ext cx="298450" cy="1154112"/>
              </a:xfrm>
              <a:custGeom>
                <a:pathLst>
                  <a:path extrusionOk="0" h="120000" w="120000">
                    <a:moveTo>
                      <a:pt x="9574" y="120000"/>
                    </a:moveTo>
                    <a:lnTo>
                      <a:pt x="0" y="120000"/>
                    </a:lnTo>
                    <a:lnTo>
                      <a:pt x="0" y="67180"/>
                    </a:lnTo>
                    <a:lnTo>
                      <a:pt x="0" y="67180"/>
                    </a:lnTo>
                    <a:lnTo>
                      <a:pt x="112340" y="0"/>
                    </a:lnTo>
                    <a:lnTo>
                      <a:pt x="120000" y="990"/>
                    </a:lnTo>
                    <a:lnTo>
                      <a:pt x="9574" y="67675"/>
                    </a:lnTo>
                    <a:lnTo>
                      <a:pt x="9574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Shape 45"/>
              <p:cNvSpPr/>
              <p:nvPr/>
            </p:nvSpPr>
            <p:spPr>
              <a:xfrm>
                <a:off x="11772900" y="5551487"/>
                <a:ext cx="157162" cy="155574"/>
              </a:xfrm>
              <a:custGeom>
                <a:pathLst>
                  <a:path extrusionOk="0" h="120000" w="120000">
                    <a:moveTo>
                      <a:pt x="61818" y="120000"/>
                    </a:moveTo>
                    <a:cubicBezTo>
                      <a:pt x="29090" y="120000"/>
                      <a:pt x="0" y="90909"/>
                      <a:pt x="0" y="58181"/>
                    </a:cubicBezTo>
                    <a:cubicBezTo>
                      <a:pt x="0" y="25454"/>
                      <a:pt x="29090" y="0"/>
                      <a:pt x="61818" y="0"/>
                    </a:cubicBezTo>
                    <a:cubicBezTo>
                      <a:pt x="94545" y="0"/>
                      <a:pt x="120000" y="25454"/>
                      <a:pt x="120000" y="58181"/>
                    </a:cubicBezTo>
                    <a:cubicBezTo>
                      <a:pt x="120000" y="90909"/>
                      <a:pt x="94545" y="120000"/>
                      <a:pt x="61818" y="120000"/>
                    </a:cubicBezTo>
                    <a:close/>
                    <a:moveTo>
                      <a:pt x="61818" y="14545"/>
                    </a:moveTo>
                    <a:cubicBezTo>
                      <a:pt x="36363" y="14545"/>
                      <a:pt x="14545" y="32727"/>
                      <a:pt x="14545" y="58181"/>
                    </a:cubicBezTo>
                    <a:cubicBezTo>
                      <a:pt x="14545" y="83636"/>
                      <a:pt x="36363" y="105454"/>
                      <a:pt x="61818" y="105454"/>
                    </a:cubicBezTo>
                    <a:cubicBezTo>
                      <a:pt x="83636" y="105454"/>
                      <a:pt x="105454" y="83636"/>
                      <a:pt x="105454" y="58181"/>
                    </a:cubicBezTo>
                    <a:cubicBezTo>
                      <a:pt x="105454" y="32727"/>
                      <a:pt x="83636" y="14545"/>
                      <a:pt x="61818" y="14545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Shape 46"/>
              <p:cNvSpPr/>
              <p:nvPr/>
            </p:nvSpPr>
            <p:spPr>
              <a:xfrm>
                <a:off x="11710986" y="4763"/>
                <a:ext cx="304799" cy="1544638"/>
              </a:xfrm>
              <a:custGeom>
                <a:pathLst>
                  <a:path extrusionOk="0" h="120000" w="120000">
                    <a:moveTo>
                      <a:pt x="9375" y="120000"/>
                    </a:moveTo>
                    <a:lnTo>
                      <a:pt x="0" y="120000"/>
                    </a:lnTo>
                    <a:lnTo>
                      <a:pt x="0" y="97430"/>
                    </a:lnTo>
                    <a:lnTo>
                      <a:pt x="108750" y="75724"/>
                    </a:lnTo>
                    <a:lnTo>
                      <a:pt x="108750" y="0"/>
                    </a:lnTo>
                    <a:lnTo>
                      <a:pt x="120000" y="0"/>
                    </a:lnTo>
                    <a:lnTo>
                      <a:pt x="120000" y="76464"/>
                    </a:lnTo>
                    <a:lnTo>
                      <a:pt x="9375" y="98170"/>
                    </a:lnTo>
                    <a:lnTo>
                      <a:pt x="9375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Shape 47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Shape 48"/>
              <p:cNvSpPr/>
              <p:nvPr/>
            </p:nvSpPr>
            <p:spPr>
              <a:xfrm>
                <a:off x="11441111" y="5046662"/>
                <a:ext cx="307974" cy="1801813"/>
              </a:xfrm>
              <a:custGeom>
                <a:pathLst>
                  <a:path extrusionOk="0" h="120000" w="120000">
                    <a:moveTo>
                      <a:pt x="11134" y="120000"/>
                    </a:moveTo>
                    <a:lnTo>
                      <a:pt x="0" y="120000"/>
                    </a:lnTo>
                    <a:lnTo>
                      <a:pt x="0" y="37427"/>
                    </a:lnTo>
                    <a:lnTo>
                      <a:pt x="108865" y="18713"/>
                    </a:lnTo>
                    <a:lnTo>
                      <a:pt x="108865" y="0"/>
                    </a:lnTo>
                    <a:lnTo>
                      <a:pt x="120000" y="0"/>
                    </a:lnTo>
                    <a:lnTo>
                      <a:pt x="120000" y="19348"/>
                    </a:lnTo>
                    <a:lnTo>
                      <a:pt x="11134" y="38061"/>
                    </a:lnTo>
                    <a:lnTo>
                      <a:pt x="11134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Shape 49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Shape 50"/>
              <p:cNvSpPr/>
              <p:nvPr/>
            </p:nvSpPr>
            <p:spPr>
              <a:xfrm>
                <a:off x="11939586" y="6596063"/>
                <a:ext cx="23813" cy="252412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" name="Shape 51"/>
          <p:cNvSpPr txBox="1"/>
          <p:nvPr>
            <p:ph type="title"/>
          </p:nvPr>
        </p:nvSpPr>
        <p:spPr>
          <a:xfrm>
            <a:off x="856059" y="618518"/>
            <a:ext cx="74294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856059" y="2249486"/>
            <a:ext cx="74294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5592691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856058" y="5883276"/>
            <a:ext cx="46794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7707240" y="5883275"/>
            <a:ext cx="5783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381000" y="230187"/>
            <a:ext cx="8381999" cy="6647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FFFB9"/>
              </a:buClr>
              <a:buFont typeface="Calibri"/>
              <a:buNone/>
              <a:defRPr b="0" i="0" sz="4800" u="none" cap="none" strike="noStrike">
                <a:solidFill>
                  <a:srgbClr val="FFFF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381000" y="1412875"/>
            <a:ext cx="8381999" cy="2135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7175" lvl="0" marL="460375" marR="0" rtl="0" algn="l">
              <a:lnSpc>
                <a:spcPct val="90000"/>
              </a:lnSpc>
              <a:spcBef>
                <a:spcPts val="640"/>
              </a:spcBef>
              <a:buClr>
                <a:schemeClr val="lt1"/>
              </a:buClr>
              <a:buSzPct val="100000"/>
              <a:buFont typeface="Calibri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0662" lvl="1" marL="855663" marR="0" rtl="0" algn="l">
              <a:lnSpc>
                <a:spcPct val="90000"/>
              </a:lnSpc>
              <a:spcBef>
                <a:spcPts val="560"/>
              </a:spcBef>
              <a:buClr>
                <a:schemeClr val="lt1"/>
              </a:buClr>
              <a:buSzPct val="100000"/>
              <a:buFont typeface="Calibri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55587" lvl="2" marL="1258888" marR="0" rtl="0" algn="l">
              <a:lnSpc>
                <a:spcPct val="90000"/>
              </a:lnSpc>
              <a:spcBef>
                <a:spcPts val="480"/>
              </a:spcBef>
              <a:buClr>
                <a:schemeClr val="lt1"/>
              </a:buClr>
              <a:buSzPct val="100000"/>
              <a:buFont typeface="Calibri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95262" lvl="3" marL="1604963" marR="0" rtl="0" algn="l">
              <a:lnSpc>
                <a:spcPct val="90000"/>
              </a:lnSpc>
              <a:spcBef>
                <a:spcPts val="480"/>
              </a:spcBef>
              <a:buClr>
                <a:schemeClr val="lt1"/>
              </a:buClr>
              <a:buSzPct val="100000"/>
              <a:buFont typeface="Calibri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88913" lvl="4" marL="1941513" marR="0" rtl="0" algn="l">
              <a:lnSpc>
                <a:spcPct val="90000"/>
              </a:lnSpc>
              <a:spcBef>
                <a:spcPts val="480"/>
              </a:spcBef>
              <a:buClr>
                <a:schemeClr val="lt1"/>
              </a:buClr>
              <a:buSzPct val="100000"/>
              <a:buFont typeface="Calibri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199" lvl="5" marL="2514499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181" lvl="6" marL="2971681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163" lvl="7" marL="3428863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144" lvl="8" marL="3886045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ite rectangle.png" id="287" name="Shape 287"/>
          <p:cNvPicPr preferRelativeResize="0"/>
          <p:nvPr/>
        </p:nvPicPr>
        <p:blipFill rotWithShape="1">
          <a:blip r:embed="rId2">
            <a:alphaModFix/>
          </a:blip>
          <a:srcRect b="10453" l="0" r="0" t="0"/>
          <a:stretch/>
        </p:blipFill>
        <p:spPr>
          <a:xfrm>
            <a:off x="0" y="1299705"/>
            <a:ext cx="9144000" cy="5558294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Shape 288"/>
          <p:cNvSpPr txBox="1"/>
          <p:nvPr>
            <p:ph type="title"/>
          </p:nvPr>
        </p:nvSpPr>
        <p:spPr>
          <a:xfrm>
            <a:off x="381000" y="230187"/>
            <a:ext cx="8381999" cy="6647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FFFB9"/>
              </a:buClr>
              <a:buFont typeface="Calibri"/>
              <a:buNone/>
              <a:defRPr b="0" i="0" sz="4800" u="none" cap="none" strike="noStrike">
                <a:solidFill>
                  <a:srgbClr val="FFFF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6653" lvl="1" marL="384954" marR="0" rtl="0" algn="l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0" lvl="2" marL="761970" marR="0" rtl="0" algn="l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808" lvl="3" marL="1094009" marR="0" rtl="0" algn="l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46" lvl="4" marL="1426047" marR="0" rtl="0" algn="l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199" lvl="5" marL="2514499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181" lvl="6" marL="2971681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163" lvl="7" marL="342886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144" lvl="8" marL="388604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6.jpg"/><Relationship Id="rId4" Type="http://schemas.openxmlformats.org/officeDocument/2006/relationships/image" Target="../media/image0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ctrTitle"/>
          </p:nvPr>
        </p:nvSpPr>
        <p:spPr>
          <a:xfrm>
            <a:off x="685800" y="2438400"/>
            <a:ext cx="7681913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7919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ROBOCAT PROJECT</a:t>
            </a:r>
          </a:p>
        </p:txBody>
      </p:sp>
      <p:pic>
        <p:nvPicPr>
          <p:cNvPr descr="http://aspnet.cob.ohio.edu/oucg/image/ohio%20university%20logo.jpg" id="298" name="Shape 2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419100"/>
            <a:ext cx="2805204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ebsrv.ent.ohiou.edu/images/engineering-masthead.jpg" id="299" name="Shape 2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48400" y="228600"/>
            <a:ext cx="2476500" cy="114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ctrTitle"/>
          </p:nvPr>
        </p:nvSpPr>
        <p:spPr>
          <a:xfrm>
            <a:off x="1369219" y="649804"/>
            <a:ext cx="7043207" cy="1523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FFFB9"/>
              </a:buClr>
              <a:buSzPct val="25000"/>
              <a:buFont typeface="Questrial"/>
              <a:buNone/>
            </a:pPr>
            <a:r>
              <a:rPr b="0" i="1" lang="en-US" sz="5400" u="none" cap="none" strike="noStrike">
                <a:solidFill>
                  <a:srgbClr val="FFFFB9"/>
                </a:solidFill>
                <a:latin typeface="Questrial"/>
                <a:ea typeface="Questrial"/>
                <a:cs typeface="Questrial"/>
                <a:sym typeface="Questrial"/>
              </a:rPr>
              <a:t>BACKGROUND</a:t>
            </a:r>
          </a:p>
        </p:txBody>
      </p:sp>
      <p:sp>
        <p:nvSpPr>
          <p:cNvPr id="305" name="Shape 305"/>
          <p:cNvSpPr txBox="1"/>
          <p:nvPr>
            <p:ph idx="2" type="body"/>
          </p:nvPr>
        </p:nvSpPr>
        <p:spPr>
          <a:xfrm>
            <a:off x="722312" y="1981200"/>
            <a:ext cx="7690114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1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Accomplish the construction of a biomimetic bobcat robot able to:</a:t>
            </a:r>
          </a:p>
          <a:p>
            <a:pPr indent="-571500" lvl="0" marL="5715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-"/>
            </a:pPr>
            <a:r>
              <a:rPr b="1" i="1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Move forward and </a:t>
            </a: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1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make turns.</a:t>
            </a:r>
          </a:p>
          <a:p>
            <a:pPr indent="-571500" lvl="0" marL="5715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-"/>
            </a:pPr>
            <a:r>
              <a:rPr b="1" i="1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Receive and process </a:t>
            </a: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1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stimuli from the environment.</a:t>
            </a: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E9D4"/>
              </a:buClr>
              <a:buSzPct val="25000"/>
              <a:buFont typeface="Arial"/>
              <a:buNone/>
            </a:pPr>
            <a:r>
              <a:t/>
            </a:r>
            <a:endParaRPr b="1" i="1" sz="3600" u="none" cap="none" strike="noStrike">
              <a:solidFill>
                <a:srgbClr val="FFE9D4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571500" lvl="0" marL="571500" marR="0" rtl="0" algn="l">
              <a:lnSpc>
                <a:spcPct val="120000"/>
              </a:lnSpc>
              <a:spcBef>
                <a:spcPts val="1000"/>
              </a:spcBef>
              <a:buClr>
                <a:srgbClr val="FFE9D4"/>
              </a:buClr>
              <a:buSzPct val="125000"/>
              <a:buFont typeface="Arial"/>
              <a:buNone/>
            </a:pPr>
            <a:r>
              <a:t/>
            </a:r>
            <a:endParaRPr b="1" i="1" sz="3600" u="none" cap="none" strike="noStrike">
              <a:solidFill>
                <a:srgbClr val="FFE9D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306" name="Shape 306"/>
          <p:cNvPicPr preferRelativeResize="0"/>
          <p:nvPr/>
        </p:nvPicPr>
        <p:blipFill rotWithShape="1">
          <a:blip r:embed="rId3">
            <a:alphaModFix/>
          </a:blip>
          <a:srcRect b="9999" l="15625" r="5624" t="2499"/>
          <a:stretch/>
        </p:blipFill>
        <p:spPr>
          <a:xfrm>
            <a:off x="4890823" y="3276600"/>
            <a:ext cx="3200399" cy="266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ctrTitle"/>
          </p:nvPr>
        </p:nvSpPr>
        <p:spPr>
          <a:xfrm>
            <a:off x="1143000" y="457200"/>
            <a:ext cx="7043207" cy="1523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FFFB9"/>
              </a:buClr>
              <a:buSzPct val="25000"/>
              <a:buFont typeface="Questrial"/>
              <a:buNone/>
            </a:pPr>
            <a:r>
              <a:rPr b="0" i="1" lang="en-US" sz="5400" u="none" cap="none" strike="noStrike">
                <a:solidFill>
                  <a:srgbClr val="FFFFB9"/>
                </a:solidFill>
                <a:latin typeface="Questrial"/>
                <a:ea typeface="Questrial"/>
                <a:cs typeface="Questrial"/>
                <a:sym typeface="Questrial"/>
              </a:rPr>
              <a:t>CURRENT STATUS</a:t>
            </a:r>
          </a:p>
        </p:txBody>
      </p:sp>
      <p:sp>
        <p:nvSpPr>
          <p:cNvPr id="312" name="Shape 312"/>
          <p:cNvSpPr txBox="1"/>
          <p:nvPr>
            <p:ph idx="2" type="body"/>
          </p:nvPr>
        </p:nvSpPr>
        <p:spPr>
          <a:xfrm>
            <a:off x="685800" y="1980693"/>
            <a:ext cx="7690114" cy="43439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4553"/>
              <a:buFont typeface="Arial"/>
              <a:buChar char="-"/>
            </a:pPr>
            <a:r>
              <a:rPr b="1" i="1" lang="en-US" sz="279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RoboCat is now control by an Android OS based device (central board).</a:t>
            </a:r>
          </a:p>
          <a:p>
            <a:pPr indent="-571500" lvl="0" marL="5715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4553"/>
              <a:buFont typeface="Arial"/>
              <a:buChar char="-"/>
            </a:pPr>
            <a:r>
              <a:rPr b="1" i="1" lang="en-US" sz="279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central board communicates with the peripherals (Polulo and Arduino Mega) via USB.</a:t>
            </a:r>
          </a:p>
          <a:p>
            <a:pPr indent="-571500" lvl="0" marL="5715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4553"/>
              <a:buFont typeface="Arial"/>
              <a:buChar char="-"/>
            </a:pPr>
            <a:r>
              <a:rPr b="1" i="1" lang="en-US" sz="279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Audio and Video recording and replay.</a:t>
            </a:r>
          </a:p>
          <a:p>
            <a:pPr indent="-571500" lvl="0" marL="5715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4553"/>
              <a:buFont typeface="Arial"/>
              <a:buChar char="-"/>
            </a:pPr>
            <a:r>
              <a:rPr b="1" i="1" lang="en-US" sz="279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face-recognition functionality has been accessed by the app. </a:t>
            </a:r>
          </a:p>
          <a:p>
            <a:pPr indent="-571500" lvl="0" marL="5715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4553"/>
              <a:buFont typeface="Arial"/>
              <a:buChar char="-"/>
            </a:pPr>
            <a:r>
              <a:rPr b="1" i="1" lang="en-US" sz="279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Tactile stimuli is used to produce sound.</a:t>
            </a:r>
          </a:p>
          <a:p>
            <a:pPr indent="-571500" lvl="0" marL="5715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E9D4"/>
              </a:buClr>
              <a:buSzPct val="124553"/>
              <a:buFont typeface="Arial"/>
              <a:buNone/>
            </a:pPr>
            <a:r>
              <a:t/>
            </a:r>
            <a:endParaRPr b="1" i="1" sz="2790" u="none" cap="none" strike="noStrike">
              <a:solidFill>
                <a:srgbClr val="FFE9D4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E9D4"/>
              </a:buClr>
              <a:buSzPct val="25000"/>
              <a:buFont typeface="Arial"/>
              <a:buNone/>
            </a:pPr>
            <a:r>
              <a:t/>
            </a:r>
            <a:endParaRPr b="1" i="1" sz="2790" u="none" cap="none" strike="noStrike">
              <a:solidFill>
                <a:srgbClr val="FFE9D4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E9D4"/>
              </a:buClr>
              <a:buSzPct val="25000"/>
              <a:buFont typeface="Arial"/>
              <a:buNone/>
            </a:pPr>
            <a:r>
              <a:t/>
            </a:r>
            <a:endParaRPr b="1" i="1" sz="2790" u="none" cap="none" strike="noStrike">
              <a:solidFill>
                <a:srgbClr val="FFE9D4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buClr>
                <a:srgbClr val="FFE9D4"/>
              </a:buClr>
              <a:buSzPct val="25000"/>
              <a:buFont typeface="Arial"/>
              <a:buNone/>
            </a:pPr>
            <a:r>
              <a:t/>
            </a:r>
            <a:endParaRPr b="1" i="1" sz="2790" u="none" cap="none" strike="noStrike">
              <a:solidFill>
                <a:srgbClr val="FFE9D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ctrTitle"/>
          </p:nvPr>
        </p:nvSpPr>
        <p:spPr>
          <a:xfrm>
            <a:off x="1143000" y="457200"/>
            <a:ext cx="7043207" cy="1523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FFFB9"/>
              </a:buClr>
              <a:buSzPct val="25000"/>
              <a:buFont typeface="Questrial"/>
              <a:buNone/>
            </a:pPr>
            <a:r>
              <a:rPr b="0" i="1" lang="en-US" sz="5400" u="none" cap="none" strike="noStrike">
                <a:solidFill>
                  <a:srgbClr val="FFFFB9"/>
                </a:solidFill>
                <a:latin typeface="Questrial"/>
                <a:ea typeface="Questrial"/>
                <a:cs typeface="Questrial"/>
                <a:sym typeface="Questrial"/>
              </a:rPr>
              <a:t>CURRENT STATUS</a:t>
            </a:r>
          </a:p>
        </p:txBody>
      </p:sp>
      <p:sp>
        <p:nvSpPr>
          <p:cNvPr id="318" name="Shape 318"/>
          <p:cNvSpPr txBox="1"/>
          <p:nvPr>
            <p:ph idx="2" type="body"/>
          </p:nvPr>
        </p:nvSpPr>
        <p:spPr>
          <a:xfrm>
            <a:off x="685800" y="1980693"/>
            <a:ext cx="7690114" cy="43439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-"/>
            </a:pPr>
            <a:r>
              <a:rPr b="1" i="1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Response to voice commands (after pressing a button).</a:t>
            </a:r>
          </a:p>
          <a:p>
            <a:pPr indent="-571500" lvl="0" marL="5715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-"/>
            </a:pPr>
            <a:r>
              <a:rPr b="1" i="1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Color recognition and tracking.</a:t>
            </a:r>
          </a:p>
          <a:p>
            <a:pPr indent="-571500" lvl="0" marL="5715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E9D4"/>
              </a:buClr>
              <a:buSzPct val="125000"/>
              <a:buFont typeface="Arial"/>
              <a:buNone/>
            </a:pPr>
            <a:r>
              <a:t/>
            </a:r>
            <a:endParaRPr b="1" i="1" sz="3600" u="none" cap="none" strike="noStrike">
              <a:solidFill>
                <a:srgbClr val="FFE9D4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E9D4"/>
              </a:buClr>
              <a:buSzPct val="25000"/>
              <a:buFont typeface="Arial"/>
              <a:buNone/>
            </a:pPr>
            <a:r>
              <a:t/>
            </a:r>
            <a:endParaRPr b="1" i="1" sz="3600" u="none" cap="none" strike="noStrike">
              <a:solidFill>
                <a:srgbClr val="FFE9D4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E9D4"/>
              </a:buClr>
              <a:buSzPct val="25000"/>
              <a:buFont typeface="Arial"/>
              <a:buNone/>
            </a:pPr>
            <a:r>
              <a:t/>
            </a:r>
            <a:endParaRPr b="1" i="1" sz="3600" u="none" cap="none" strike="noStrike">
              <a:solidFill>
                <a:srgbClr val="FFE9D4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rgbClr val="FFE9D4"/>
              </a:buClr>
              <a:buSzPct val="25000"/>
              <a:buFont typeface="Arial"/>
              <a:buNone/>
            </a:pPr>
            <a:r>
              <a:t/>
            </a:r>
            <a:endParaRPr b="1" i="1" sz="3600" u="none" cap="none" strike="noStrike">
              <a:solidFill>
                <a:srgbClr val="FFE9D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ctrTitle"/>
          </p:nvPr>
        </p:nvSpPr>
        <p:spPr>
          <a:xfrm>
            <a:off x="1143000" y="229106"/>
            <a:ext cx="7043207" cy="1523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FFFB9"/>
              </a:buClr>
              <a:buSzPct val="25000"/>
              <a:buFont typeface="Questrial"/>
              <a:buNone/>
            </a:pPr>
            <a:r>
              <a:rPr b="0" i="1" lang="en-US" sz="5400" u="none" cap="none" strike="noStrike">
                <a:solidFill>
                  <a:srgbClr val="FFFFB9"/>
                </a:solidFill>
                <a:latin typeface="Questrial"/>
                <a:ea typeface="Questrial"/>
                <a:cs typeface="Questrial"/>
                <a:sym typeface="Questrial"/>
              </a:rPr>
              <a:t>Client Requirements</a:t>
            </a:r>
          </a:p>
        </p:txBody>
      </p:sp>
      <p:sp>
        <p:nvSpPr>
          <p:cNvPr id="324" name="Shape 324"/>
          <p:cNvSpPr txBox="1"/>
          <p:nvPr>
            <p:ph idx="2" type="body"/>
          </p:nvPr>
        </p:nvSpPr>
        <p:spPr>
          <a:xfrm>
            <a:off x="685800" y="1295400"/>
            <a:ext cx="8077199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1" lang="en-US" sz="23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SOUND SYSTEM:</a:t>
            </a:r>
          </a:p>
          <a:p>
            <a:pPr indent="-571500" lvl="0" marL="5715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-"/>
            </a:pPr>
            <a:r>
              <a:rPr b="1" i="1" lang="en-US" sz="23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Implement continuous speech recognition.</a:t>
            </a: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1" lang="en-US" sz="23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VIDEO SYSTEM:</a:t>
            </a:r>
          </a:p>
          <a:p>
            <a:pPr indent="-571500" lvl="0" marL="5715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-"/>
            </a:pPr>
            <a:r>
              <a:rPr b="1" i="1" lang="en-US" sz="23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Modify face recognition for shape recognition and positioning.</a:t>
            </a:r>
          </a:p>
          <a:p>
            <a:pPr indent="-571500" lvl="0" marL="5715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-"/>
            </a:pPr>
            <a:r>
              <a:rPr b="1" i="1" lang="en-US" sz="23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Add a range sensing mechanism.</a:t>
            </a: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1" lang="en-US" sz="23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(Additional camera, ultrasonic or</a:t>
            </a: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1" lang="en-US" sz="23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infrared sensor).</a:t>
            </a:r>
          </a:p>
          <a:p>
            <a:pPr indent="-571500" lvl="0" marL="5715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-"/>
            </a:pPr>
            <a:r>
              <a:rPr b="1" i="1" lang="en-US" sz="23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Environment mapping </a:t>
            </a: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1" lang="en-US" sz="23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(How fast and acquired can this be done).</a:t>
            </a:r>
          </a:p>
        </p:txBody>
      </p:sp>
      <p:pic>
        <p:nvPicPr>
          <p:cNvPr id="325" name="Shape 325"/>
          <p:cNvPicPr preferRelativeResize="0"/>
          <p:nvPr/>
        </p:nvPicPr>
        <p:blipFill rotWithShape="1">
          <a:blip r:embed="rId3">
            <a:alphaModFix/>
          </a:blip>
          <a:srcRect b="18221" l="0" r="34751" t="12116"/>
          <a:stretch/>
        </p:blipFill>
        <p:spPr>
          <a:xfrm>
            <a:off x="5181598" y="3886200"/>
            <a:ext cx="3527148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Shape 326"/>
          <p:cNvSpPr txBox="1"/>
          <p:nvPr/>
        </p:nvSpPr>
        <p:spPr>
          <a:xfrm>
            <a:off x="4495800" y="6248400"/>
            <a:ext cx="4517747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http://www.renishaw.com/media/img/gen/f36bad00634242cb88592b11873c90ed.jpg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ctrTitle"/>
          </p:nvPr>
        </p:nvSpPr>
        <p:spPr>
          <a:xfrm>
            <a:off x="1219200" y="381000"/>
            <a:ext cx="7043207" cy="1523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FFFB9"/>
              </a:buClr>
              <a:buSzPct val="25000"/>
              <a:buFont typeface="Questrial"/>
              <a:buNone/>
            </a:pPr>
            <a:r>
              <a:rPr b="0" i="1" lang="en-US" sz="5400" u="none" cap="none" strike="noStrike">
                <a:solidFill>
                  <a:srgbClr val="FFFFB9"/>
                </a:solidFill>
                <a:latin typeface="Questrial"/>
                <a:ea typeface="Questrial"/>
                <a:cs typeface="Questrial"/>
                <a:sym typeface="Questrial"/>
              </a:rPr>
              <a:t>Client Requirements</a:t>
            </a:r>
          </a:p>
        </p:txBody>
      </p:sp>
      <p:sp>
        <p:nvSpPr>
          <p:cNvPr id="332" name="Shape 332"/>
          <p:cNvSpPr txBox="1"/>
          <p:nvPr>
            <p:ph idx="2" type="body"/>
          </p:nvPr>
        </p:nvSpPr>
        <p:spPr>
          <a:xfrm>
            <a:off x="685800" y="1447800"/>
            <a:ext cx="7881407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1" lang="en-US" sz="2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OTHER HARDWARE FEATURES:</a:t>
            </a:r>
          </a:p>
          <a:p>
            <a:pPr indent="-571500" lvl="0" marL="5715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-"/>
            </a:pPr>
            <a:r>
              <a:rPr b="1" i="1" lang="en-US" sz="2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Check battery status.</a:t>
            </a:r>
          </a:p>
          <a:p>
            <a:pPr indent="-571500" lvl="0" marL="5715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-"/>
            </a:pPr>
            <a:r>
              <a:rPr b="1" i="1" lang="en-US" sz="2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Log data from accelerometer.</a:t>
            </a:r>
          </a:p>
          <a:p>
            <a:pPr indent="-571500" lvl="0" marL="5715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E9D4"/>
              </a:buClr>
              <a:buSzPct val="125000"/>
              <a:buFont typeface="Arial"/>
              <a:buNone/>
            </a:pPr>
            <a:r>
              <a:t/>
            </a:r>
            <a:endParaRPr b="1" i="1" sz="25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E9D4"/>
              </a:buClr>
              <a:buSzPct val="25000"/>
              <a:buFont typeface="Arial"/>
              <a:buNone/>
            </a:pPr>
            <a:r>
              <a:t/>
            </a:r>
            <a:endParaRPr b="1" i="1" sz="26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E9D4"/>
              </a:buClr>
              <a:buSzPct val="25000"/>
              <a:buFont typeface="Arial"/>
              <a:buNone/>
            </a:pPr>
            <a:r>
              <a:t/>
            </a:r>
            <a:endParaRPr b="1" i="1" sz="2600" u="none" cap="none" strike="noStrike">
              <a:solidFill>
                <a:srgbClr val="FFE9D4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rgbClr val="FFE9D4"/>
              </a:buClr>
              <a:buSzPct val="25000"/>
              <a:buFont typeface="Arial"/>
              <a:buNone/>
            </a:pPr>
            <a:r>
              <a:t/>
            </a:r>
            <a:endParaRPr b="1" i="1" sz="2600" u="none" cap="none" strike="noStrike">
              <a:solidFill>
                <a:srgbClr val="FFE9D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ctrTitle"/>
          </p:nvPr>
        </p:nvSpPr>
        <p:spPr>
          <a:xfrm>
            <a:off x="1219200" y="381000"/>
            <a:ext cx="7043207" cy="1523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FFFB9"/>
              </a:buClr>
              <a:buSzPct val="25000"/>
              <a:buFont typeface="Questrial"/>
              <a:buNone/>
            </a:pPr>
            <a:r>
              <a:rPr b="0" i="1" lang="en-US" sz="5400" u="none" cap="none" strike="noStrike">
                <a:solidFill>
                  <a:srgbClr val="FFFFB9"/>
                </a:solidFill>
                <a:latin typeface="Questrial"/>
                <a:ea typeface="Questrial"/>
                <a:cs typeface="Questrial"/>
                <a:sym typeface="Questrial"/>
              </a:rPr>
              <a:t>EE-ME Team Goals </a:t>
            </a:r>
          </a:p>
        </p:txBody>
      </p:sp>
      <p:sp>
        <p:nvSpPr>
          <p:cNvPr id="338" name="Shape 338"/>
          <p:cNvSpPr txBox="1"/>
          <p:nvPr>
            <p:ph idx="2" type="body"/>
          </p:nvPr>
        </p:nvSpPr>
        <p:spPr>
          <a:xfrm>
            <a:off x="587533" y="1904493"/>
            <a:ext cx="7690114" cy="424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71500" lvl="0" marL="5715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-"/>
            </a:pPr>
            <a:r>
              <a:rPr b="1" i="1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Complete kinematics and dynamics model</a:t>
            </a:r>
          </a:p>
          <a:p>
            <a:pPr indent="-571500" lvl="0" marL="5715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-"/>
            </a:pPr>
            <a:r>
              <a:rPr b="1" i="1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Gait generation and control.</a:t>
            </a:r>
          </a:p>
          <a:p>
            <a:pPr indent="-571500" lvl="0" marL="5715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-"/>
            </a:pPr>
            <a:r>
              <a:rPr b="1" i="1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Autonomous walking.</a:t>
            </a:r>
          </a:p>
          <a:p>
            <a:pPr indent="-571500" lvl="0" marL="5715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-"/>
            </a:pPr>
            <a:r>
              <a:rPr b="1" i="1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Target following (with help from the CS team). </a:t>
            </a:r>
          </a:p>
          <a:p>
            <a:pPr indent="-571500" lvl="0" marL="5715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E9D4"/>
              </a:buClr>
              <a:buSzPct val="125000"/>
              <a:buFont typeface="Arial"/>
              <a:buNone/>
            </a:pPr>
            <a:r>
              <a:t/>
            </a:r>
            <a:endParaRPr b="1" i="1" sz="3600" u="none" cap="none" strike="noStrike">
              <a:solidFill>
                <a:srgbClr val="FFE9D4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E9D4"/>
              </a:buClr>
              <a:buSzPct val="25000"/>
              <a:buFont typeface="Arial"/>
              <a:buNone/>
            </a:pPr>
            <a:r>
              <a:t/>
            </a:r>
            <a:endParaRPr b="1" i="1" sz="3600" u="none" cap="none" strike="noStrike">
              <a:solidFill>
                <a:srgbClr val="FFE9D4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E9D4"/>
              </a:buClr>
              <a:buSzPct val="25000"/>
              <a:buFont typeface="Arial"/>
              <a:buNone/>
            </a:pPr>
            <a:r>
              <a:t/>
            </a:r>
            <a:endParaRPr b="1" i="1" sz="3600" u="none" cap="none" strike="noStrike">
              <a:solidFill>
                <a:srgbClr val="FFE9D4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rgbClr val="FFE9D4"/>
              </a:buClr>
              <a:buSzPct val="25000"/>
              <a:buFont typeface="Arial"/>
              <a:buNone/>
            </a:pPr>
            <a:r>
              <a:t/>
            </a:r>
            <a:endParaRPr b="1" i="1" sz="3600" u="none" cap="none" strike="noStrike">
              <a:solidFill>
                <a:srgbClr val="FFE9D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7-00265 Marketing Symposium 2008">
  <a:themeElements>
    <a:clrScheme name="Template-light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