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to webste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supported devices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addd re=ource links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on piazza</a:t>
            </a: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screenshot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description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scrreenshots of code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5" y="1788451"/>
            <a:ext cx="8361227" cy="2098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8"/>
            <a:ext cx="6831672" cy="1086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5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1" y="6453385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2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7"/>
            <a:ext cx="10674112" cy="5349670"/>
            <a:chOff x="752858" y="744467"/>
            <a:chExt cx="10674112" cy="5349670"/>
          </a:xfrm>
        </p:grpSpPr>
        <p:sp>
          <p:nvSpPr>
            <p:cNvPr id="19" name="Shape 19"/>
            <p:cNvSpPr/>
            <p:nvPr/>
          </p:nvSpPr>
          <p:spPr>
            <a:xfrm>
              <a:off x="8151960" y="1685650"/>
              <a:ext cx="3275010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7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0" y="-719137"/>
            <a:ext cx="3571874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1" y="2462895"/>
            <a:ext cx="5243244" cy="1565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0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58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5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09" y="6453385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2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3" name="Shape 33" title="Crop Mark"/>
          <p:cNvSpPr/>
          <p:nvPr/>
        </p:nvSpPr>
        <p:spPr>
          <a:xfrm>
            <a:off x="8151960" y="1685650"/>
            <a:ext cx="3275010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3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3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5"/>
            <a:ext cx="5303520" cy="6857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19" y="685800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1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2" y="6453385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39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67" name="Shape 67" title="Divider Bar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5"/>
            <a:ext cx="5303520" cy="6857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19" y="0"/>
            <a:ext cx="665987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6"/>
            <a:ext cx="3855720" cy="3011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2" y="6453385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39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6" name="Shape 76" title="Divider Bar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7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08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musphinx/pocketsphinx" TargetMode="External"/><Relationship Id="rId4" Type="http://schemas.openxmlformats.org/officeDocument/2006/relationships/hyperlink" Target="http://cmusphinx.sourceforge.net/wiki/tutorialpocketsphin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cmusphinx/pocketsphinx" TargetMode="External"/><Relationship Id="rId4" Type="http://schemas.openxmlformats.org/officeDocument/2006/relationships/hyperlink" Target="http://cmusphinx.sourceforge.net/wiki/tutorialpocketsphinx" TargetMode="External"/><Relationship Id="rId5" Type="http://schemas.openxmlformats.org/officeDocument/2006/relationships/hyperlink" Target="https://github.com/cmusphinx/pocketsphin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musphinx.sourceforge.net/wiki/tutorialpocketsphin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125" y="1788451"/>
            <a:ext cx="8361227" cy="2098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POCKETSPHINX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79906" y="3956278"/>
            <a:ext cx="6831672" cy="1086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AKUnited (RoboApp)</a:t>
            </a: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listener is very touchy and does not allow for setting a noise gate on the device, meaning it picks up all and any sounds and will try to search for a word when no word was really said.</a:t>
            </a:r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not get volume data from the library, only speech in a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Concluding Thoughts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Pocketsphinx is very usable and allows for features that would otherwise be impossible or require loads of work</a:t>
            </a:r>
          </a:p>
          <a:p>
            <a:pPr indent="-266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Installation is easy</a:t>
            </a:r>
          </a:p>
          <a:p>
            <a:pPr indent="-266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to start using the functions within</a:t>
            </a:r>
          </a:p>
          <a:p>
            <a:pPr indent="-266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Gives data back in a very usable format</a:t>
            </a:r>
          </a:p>
          <a:p>
            <a:pPr indent="-266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some problems, but they may be fixable via other libraries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 Resources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0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https://github.com/cmusphinx/pocketsphinx</a:t>
            </a:r>
          </a:p>
          <a:p>
            <a:pPr indent="-130048" lvl="0" marL="384048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Application/Tutorial: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http://cmusphinx.sourceforge.net/wiki/tutorialpocketsphinx</a:t>
            </a:r>
          </a:p>
          <a:p>
            <a:pPr indent="-130048" lvl="0" marL="384048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 Resources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0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https://github.com/cmusphinx/pocketsphinx</a:t>
            </a:r>
          </a:p>
          <a:p>
            <a:pPr indent="-130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Application/Tutorial: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http://cmusphinx.sourceforge.net/wiki/tutorialpocketsphinx</a:t>
            </a:r>
          </a:p>
          <a:p>
            <a:pPr indent="0" lvl="0" marL="2540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Source Sans Pro"/>
              <a:ea typeface="Source Sans Pro"/>
              <a:cs typeface="Source Sans Pro"/>
              <a:sym typeface="Source Sans Pro"/>
              <a:hlinkClick r:id="rId5"/>
            </a:endParaRPr>
          </a:p>
          <a:p>
            <a:pPr indent="-130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Pocketsphinx?	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Pocketsphinx is a lightweight, mobile friendly speech recognition library developed by Carnegie Mellon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be used on PC, Max, Linux, iOS, and Android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easy to install and work with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to prevent the use of the GUI that the google speech API requires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http://cmusphinx.sourceforge.net/wiki/tutorialpocketsphinx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Installation is a simple process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Simply place jar and JNIlibs files, and compile them with your project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an assets folder and link it to your project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Assets include several different types of files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.dict file is a file that includes a dictionary of words and their phonetic representation (ex: kitty K IH T IY)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.gram file includes the words from the .dict file that the recognizer should search for in a grammatical search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code, set up recognizers based on these 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17483" l="30053" r="20798" t="43505"/>
          <a:stretch/>
        </p:blipFill>
        <p:spPr>
          <a:xfrm>
            <a:off x="1110074" y="1049099"/>
            <a:ext cx="10141199" cy="435989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 of searches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Pocketsphinx has several different search types that can be utilized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Grammatical search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Pocketsphinx listens and then searches through a list of words that you give it within a .gram file, in an effort to reduce errors.</a:t>
            </a:r>
          </a:p>
          <a:p>
            <a:pPr indent="-257048" lvl="0" marL="384048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Phonetic Search</a:t>
            </a:r>
          </a:p>
          <a:p>
            <a:pPr indent="-266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Recognizes phenomes as opposed to words</a:t>
            </a:r>
          </a:p>
          <a:p>
            <a:pPr indent="-257048" lvl="0" marL="384048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Keyword search</a:t>
            </a:r>
          </a:p>
          <a:p>
            <a:pPr indent="-266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Listens for a specific keyword before taking action (ex: “Okay rufus”)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295400" y="72345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371600" y="2286000"/>
            <a:ext cx="96012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the search has finished, you can take the string that the listener heard and do with it as you please</a:t>
            </a:r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our case, we take the string and search for any other keywords that will activate commands.</a:t>
            </a:r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now all done hands-free thanks to pocketsphinx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(cont.)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26584" l="30215" r="34081" t="9863"/>
          <a:stretch/>
        </p:blipFill>
        <p:spPr>
          <a:xfrm>
            <a:off x="4450650" y="429975"/>
            <a:ext cx="6358448" cy="61306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(cont.)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22713" l="29864" r="33151" t="32624"/>
          <a:stretch/>
        </p:blipFill>
        <p:spPr>
          <a:xfrm>
            <a:off x="2568225" y="2050975"/>
            <a:ext cx="6745099" cy="441192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75" y="2324100"/>
            <a:ext cx="2464594" cy="438150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4837" y="2324100"/>
            <a:ext cx="2464591" cy="438150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4262" y="2324100"/>
            <a:ext cx="2464594" cy="438150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4913" y="2324100"/>
            <a:ext cx="2464594" cy="438150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