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Questrial"/>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Questrial-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Present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Present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Present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Present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Present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US"/>
              <a:t>Present</a:t>
            </a:r>
          </a:p>
        </p:txBody>
      </p:sp>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en-US"/>
              <a:t>Present</a:t>
            </a:r>
          </a:p>
        </p:txBody>
      </p:sp>
      <p:sp>
        <p:nvSpPr>
          <p:cNvPr id="280" name="Shape 2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 name="Shape 20"/>
        <p:cNvGrpSpPr/>
        <p:nvPr/>
      </p:nvGrpSpPr>
      <p:grpSpPr>
        <a:xfrm>
          <a:off x="0" y="0"/>
          <a:ext cx="0" cy="0"/>
          <a:chOff x="0" y="0"/>
          <a:chExt cx="0" cy="0"/>
        </a:xfrm>
      </p:grpSpPr>
      <p:grpSp>
        <p:nvGrpSpPr>
          <p:cNvPr id="21" name="Shape 21"/>
          <p:cNvGrpSpPr/>
          <p:nvPr/>
        </p:nvGrpSpPr>
        <p:grpSpPr>
          <a:xfrm>
            <a:off x="-1588" y="0"/>
            <a:ext cx="12193588" cy="6861555"/>
            <a:chOff x="-1588" y="0"/>
            <a:chExt cx="12193588" cy="6861555"/>
          </a:xfrm>
        </p:grpSpPr>
        <p:sp>
          <p:nvSpPr>
            <p:cNvPr id="22" name="Shape 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a:off x="8761411"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a:off x="8761411" y="5870955"/>
              <a:ext cx="990599" cy="990599"/>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1588" y="2667000"/>
              <a:ext cx="4190999" cy="4190999"/>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 name="Shape 27"/>
          <p:cNvSpPr txBox="1"/>
          <p:nvPr>
            <p:ph type="ctrTitle"/>
          </p:nvPr>
        </p:nvSpPr>
        <p:spPr>
          <a:xfrm>
            <a:off x="1154954" y="2099733"/>
            <a:ext cx="8825657" cy="2677648"/>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54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8" name="Shape 28"/>
          <p:cNvSpPr txBox="1"/>
          <p:nvPr>
            <p:ph idx="1" type="subTitle"/>
          </p:nvPr>
        </p:nvSpPr>
        <p:spPr>
          <a:xfrm>
            <a:off x="1154954" y="4777380"/>
            <a:ext cx="8825657" cy="86142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86D1D8"/>
                </a:solidFill>
                <a:latin typeface="Questrial"/>
                <a:ea typeface="Questrial"/>
                <a:cs typeface="Questrial"/>
                <a:sym typeface="Questrial"/>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9pPr>
          </a:lstStyle>
          <a:p/>
        </p:txBody>
      </p:sp>
      <p:sp>
        <p:nvSpPr>
          <p:cNvPr id="29" name="Shape 29"/>
          <p:cNvSpPr txBox="1"/>
          <p:nvPr>
            <p:ph idx="10" type="dt"/>
          </p:nvPr>
        </p:nvSpPr>
        <p:spPr>
          <a:xfrm rot="5400000">
            <a:off x="10158983" y="1792224"/>
            <a:ext cx="990598" cy="30479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30" name="Shape 30"/>
          <p:cNvSpPr txBox="1"/>
          <p:nvPr>
            <p:ph idx="11" type="ftr"/>
          </p:nvPr>
        </p:nvSpPr>
        <p:spPr>
          <a:xfrm rot="5400000">
            <a:off x="8951975" y="3227832"/>
            <a:ext cx="3867912" cy="31089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31" name="Shape 31"/>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32" name="Shape 32"/>
          <p:cNvSpPr txBox="1"/>
          <p:nvPr>
            <p:ph idx="12" type="sldNum"/>
          </p:nvPr>
        </p:nvSpPr>
        <p:spPr>
          <a:xfrm>
            <a:off x="10351007" y="292608"/>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115" name="Shape 115"/>
        <p:cNvGrpSpPr/>
        <p:nvPr/>
      </p:nvGrpSpPr>
      <p:grpSpPr>
        <a:xfrm>
          <a:off x="0" y="0"/>
          <a:ext cx="0" cy="0"/>
          <a:chOff x="0" y="0"/>
          <a:chExt cx="0" cy="0"/>
        </a:xfrm>
      </p:grpSpPr>
      <p:grpSp>
        <p:nvGrpSpPr>
          <p:cNvPr id="116" name="Shape 116"/>
          <p:cNvGrpSpPr/>
          <p:nvPr/>
        </p:nvGrpSpPr>
        <p:grpSpPr>
          <a:xfrm>
            <a:off x="-1588" y="0"/>
            <a:ext cx="12193588" cy="6861555"/>
            <a:chOff x="-1588" y="0"/>
            <a:chExt cx="12193588" cy="6861555"/>
          </a:xfrm>
        </p:grpSpPr>
        <p:sp>
          <p:nvSpPr>
            <p:cNvPr id="117" name="Shape 1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8761411"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8761411" y="5870955"/>
              <a:ext cx="990599" cy="990599"/>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1588" y="2667000"/>
              <a:ext cx="4190999" cy="4190999"/>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rot="10371525">
              <a:off x="263766" y="4438254"/>
              <a:ext cx="3299406" cy="440923"/>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rot="10800000">
              <a:off x="459505" y="321130"/>
              <a:ext cx="11277600" cy="4533899"/>
            </a:xfrm>
            <a:custGeom>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23" name="Shape 123"/>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4" name="Shape 124"/>
          <p:cNvSpPr txBox="1"/>
          <p:nvPr>
            <p:ph type="title"/>
          </p:nvPr>
        </p:nvSpPr>
        <p:spPr>
          <a:xfrm>
            <a:off x="1154957" y="4969926"/>
            <a:ext cx="8825657" cy="566737"/>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24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5" name="Shape 125"/>
          <p:cNvSpPr/>
          <p:nvPr>
            <p:ph idx="2" type="pic"/>
          </p:nvPr>
        </p:nvSpPr>
        <p:spPr>
          <a:xfrm>
            <a:off x="1154954" y="685800"/>
            <a:ext cx="8825657" cy="3429000"/>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126" name="Shape 126"/>
          <p:cNvSpPr txBox="1"/>
          <p:nvPr>
            <p:ph idx="1" type="body"/>
          </p:nvPr>
        </p:nvSpPr>
        <p:spPr>
          <a:xfrm>
            <a:off x="1154957" y="5536664"/>
            <a:ext cx="8825655"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27" name="Shape 127"/>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8" name="Shape 128"/>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9" name="Shape 129"/>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30" name="Shape 13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31" name="Shape 131"/>
        <p:cNvGrpSpPr/>
        <p:nvPr/>
      </p:nvGrpSpPr>
      <p:grpSpPr>
        <a:xfrm>
          <a:off x="0" y="0"/>
          <a:ext cx="0" cy="0"/>
          <a:chOff x="0" y="0"/>
          <a:chExt cx="0" cy="0"/>
        </a:xfrm>
      </p:grpSpPr>
      <p:grpSp>
        <p:nvGrpSpPr>
          <p:cNvPr id="132" name="Shape 132"/>
          <p:cNvGrpSpPr/>
          <p:nvPr/>
        </p:nvGrpSpPr>
        <p:grpSpPr>
          <a:xfrm>
            <a:off x="-1588" y="0"/>
            <a:ext cx="12193588" cy="6861555"/>
            <a:chOff x="-1588" y="0"/>
            <a:chExt cx="12193588" cy="6861555"/>
          </a:xfrm>
        </p:grpSpPr>
        <p:sp>
          <p:nvSpPr>
            <p:cNvPr id="133" name="Shape 1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8761411"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8761411" y="5870955"/>
              <a:ext cx="990599" cy="990599"/>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1588" y="2667000"/>
              <a:ext cx="4190999" cy="4190999"/>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455612" y="2801318"/>
              <a:ext cx="11277600" cy="3602636"/>
            </a:xfrm>
            <a:custGeom>
              <a:pathLst>
                <a:path extrusionOk="0" h="120000" w="120000">
                  <a:moveTo>
                    <a:pt x="0" y="0"/>
                  </a:moveTo>
                  <a:lnTo>
                    <a:pt x="0" y="119984"/>
                  </a:lnTo>
                  <a:lnTo>
                    <a:pt x="120000" y="120000"/>
                  </a:lnTo>
                  <a:lnTo>
                    <a:pt x="120000" y="60"/>
                  </a:lnTo>
                  <a:lnTo>
                    <a:pt x="120000" y="60"/>
                  </a:lnTo>
                  <a:lnTo>
                    <a:pt x="117276" y="1374"/>
                  </a:lnTo>
                  <a:lnTo>
                    <a:pt x="114564" y="2642"/>
                  </a:lnTo>
                  <a:lnTo>
                    <a:pt x="111840" y="3866"/>
                  </a:lnTo>
                  <a:lnTo>
                    <a:pt x="109104" y="4923"/>
                  </a:lnTo>
                  <a:lnTo>
                    <a:pt x="106380" y="5980"/>
                  </a:lnTo>
                  <a:lnTo>
                    <a:pt x="103644" y="6977"/>
                  </a:lnTo>
                  <a:lnTo>
                    <a:pt x="100944" y="7822"/>
                  </a:lnTo>
                  <a:lnTo>
                    <a:pt x="98208" y="8623"/>
                  </a:lnTo>
                  <a:lnTo>
                    <a:pt x="95484" y="9363"/>
                  </a:lnTo>
                  <a:lnTo>
                    <a:pt x="92808" y="9997"/>
                  </a:lnTo>
                  <a:lnTo>
                    <a:pt x="90096" y="10631"/>
                  </a:lnTo>
                  <a:lnTo>
                    <a:pt x="87420" y="11160"/>
                  </a:lnTo>
                  <a:lnTo>
                    <a:pt x="84744" y="11583"/>
                  </a:lnTo>
                  <a:lnTo>
                    <a:pt x="82080" y="12006"/>
                  </a:lnTo>
                  <a:lnTo>
                    <a:pt x="79440" y="12368"/>
                  </a:lnTo>
                  <a:lnTo>
                    <a:pt x="76824" y="12640"/>
                  </a:lnTo>
                  <a:lnTo>
                    <a:pt x="74208" y="12851"/>
                  </a:lnTo>
                  <a:lnTo>
                    <a:pt x="71616" y="13063"/>
                  </a:lnTo>
                  <a:lnTo>
                    <a:pt x="69060" y="13168"/>
                  </a:lnTo>
                  <a:lnTo>
                    <a:pt x="66504" y="13274"/>
                  </a:lnTo>
                  <a:lnTo>
                    <a:pt x="63984" y="13319"/>
                  </a:lnTo>
                  <a:lnTo>
                    <a:pt x="61488" y="13274"/>
                  </a:lnTo>
                  <a:lnTo>
                    <a:pt x="59016" y="13274"/>
                  </a:lnTo>
                  <a:lnTo>
                    <a:pt x="56568" y="13168"/>
                  </a:lnTo>
                  <a:lnTo>
                    <a:pt x="54168" y="13002"/>
                  </a:lnTo>
                  <a:lnTo>
                    <a:pt x="51792" y="12851"/>
                  </a:lnTo>
                  <a:lnTo>
                    <a:pt x="49464" y="12685"/>
                  </a:lnTo>
                  <a:lnTo>
                    <a:pt x="47148" y="12428"/>
                  </a:lnTo>
                  <a:lnTo>
                    <a:pt x="44868" y="12157"/>
                  </a:lnTo>
                  <a:lnTo>
                    <a:pt x="42636" y="11900"/>
                  </a:lnTo>
                  <a:lnTo>
                    <a:pt x="38280" y="11205"/>
                  </a:lnTo>
                  <a:lnTo>
                    <a:pt x="34104" y="10465"/>
                  </a:lnTo>
                  <a:lnTo>
                    <a:pt x="30096" y="9680"/>
                  </a:lnTo>
                  <a:lnTo>
                    <a:pt x="26304" y="8834"/>
                  </a:lnTo>
                  <a:lnTo>
                    <a:pt x="22680" y="7928"/>
                  </a:lnTo>
                  <a:lnTo>
                    <a:pt x="19320" y="6977"/>
                  </a:lnTo>
                  <a:lnTo>
                    <a:pt x="16164" y="6025"/>
                  </a:lnTo>
                  <a:lnTo>
                    <a:pt x="13260" y="5074"/>
                  </a:lnTo>
                  <a:lnTo>
                    <a:pt x="10596" y="4183"/>
                  </a:lnTo>
                  <a:lnTo>
                    <a:pt x="8232" y="3337"/>
                  </a:lnTo>
                  <a:lnTo>
                    <a:pt x="6096" y="2537"/>
                  </a:lnTo>
                  <a:lnTo>
                    <a:pt x="4296" y="1857"/>
                  </a:lnTo>
                  <a:lnTo>
                    <a:pt x="2784" y="1223"/>
                  </a:lnTo>
                  <a:lnTo>
                    <a:pt x="708" y="317"/>
                  </a:lnTo>
                  <a:lnTo>
                    <a:pt x="0" y="0"/>
                  </a:lnTo>
                  <a:lnTo>
                    <a:pt x="0" y="0"/>
                  </a:lnTo>
                  <a:close/>
                </a:path>
              </a:pathLst>
            </a:custGeom>
            <a:solidFill>
              <a:schemeClr val="lt1"/>
            </a:solidFill>
            <a:ln>
              <a:noFill/>
            </a:ln>
          </p:spPr>
        </p:sp>
        <p:sp>
          <p:nvSpPr>
            <p:cNvPr id="138" name="Shape 138"/>
            <p:cNvSpPr/>
            <p:nvPr/>
          </p:nvSpPr>
          <p:spPr>
            <a:xfrm rot="-589932">
              <a:off x="8490951" y="2714874"/>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40" name="Shape 140"/>
          <p:cNvSpPr txBox="1"/>
          <p:nvPr>
            <p:ph type="title"/>
          </p:nvPr>
        </p:nvSpPr>
        <p:spPr>
          <a:xfrm>
            <a:off x="1154954" y="1060704"/>
            <a:ext cx="8833103" cy="1371599"/>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Questrial"/>
              <a:buNone/>
              <a:defRPr b="0" i="0" sz="40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1" name="Shape 141"/>
          <p:cNvSpPr txBox="1"/>
          <p:nvPr>
            <p:ph idx="1" type="body"/>
          </p:nvPr>
        </p:nvSpPr>
        <p:spPr>
          <a:xfrm>
            <a:off x="1152144" y="3547871"/>
            <a:ext cx="8825659" cy="2478024"/>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42" name="Shape 142"/>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3" name="Shape 143"/>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4" name="Shape 144"/>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45" name="Shape 14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46" name="Shape 146"/>
        <p:cNvGrpSpPr/>
        <p:nvPr/>
      </p:nvGrpSpPr>
      <p:grpSpPr>
        <a:xfrm>
          <a:off x="0" y="0"/>
          <a:ext cx="0" cy="0"/>
          <a:chOff x="0" y="0"/>
          <a:chExt cx="0" cy="0"/>
        </a:xfrm>
      </p:grpSpPr>
      <p:grpSp>
        <p:nvGrpSpPr>
          <p:cNvPr id="147" name="Shape 147"/>
          <p:cNvGrpSpPr/>
          <p:nvPr/>
        </p:nvGrpSpPr>
        <p:grpSpPr>
          <a:xfrm>
            <a:off x="-1588" y="0"/>
            <a:ext cx="12193588" cy="6861555"/>
            <a:chOff x="-1588" y="0"/>
            <a:chExt cx="12193588" cy="6861555"/>
          </a:xfrm>
        </p:grpSpPr>
        <p:sp>
          <p:nvSpPr>
            <p:cNvPr id="148" name="Shape 14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8761411"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8761411" y="5870955"/>
              <a:ext cx="990599" cy="990599"/>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1588" y="2667000"/>
              <a:ext cx="4190999" cy="4190999"/>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rot="-589932">
              <a:off x="8490951" y="4185117"/>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455612" y="4241801"/>
              <a:ext cx="11277600" cy="2337161"/>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4" name="Shape 154"/>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5" name="Shape 155"/>
          <p:cNvSpPr txBox="1"/>
          <p:nvPr/>
        </p:nvSpPr>
        <p:spPr>
          <a:xfrm>
            <a:off x="898295" y="596766"/>
            <a:ext cx="801912" cy="156966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9600" u="none" cap="none" strike="noStrike">
                <a:solidFill>
                  <a:srgbClr val="86D1D8"/>
                </a:solidFill>
                <a:latin typeface="Arial"/>
                <a:ea typeface="Arial"/>
                <a:cs typeface="Arial"/>
                <a:sym typeface="Arial"/>
              </a:rPr>
              <a:t>“</a:t>
            </a:r>
          </a:p>
        </p:txBody>
      </p:sp>
      <p:sp>
        <p:nvSpPr>
          <p:cNvPr id="156" name="Shape 156"/>
          <p:cNvSpPr txBox="1"/>
          <p:nvPr/>
        </p:nvSpPr>
        <p:spPr>
          <a:xfrm>
            <a:off x="9715063" y="2629300"/>
            <a:ext cx="801912" cy="156966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9600" u="none" cap="none" strike="noStrike">
                <a:solidFill>
                  <a:srgbClr val="86D1D8"/>
                </a:solidFill>
                <a:latin typeface="Arial"/>
                <a:ea typeface="Arial"/>
                <a:cs typeface="Arial"/>
                <a:sym typeface="Arial"/>
              </a:rPr>
              <a:t>”</a:t>
            </a:r>
          </a:p>
        </p:txBody>
      </p:sp>
      <p:sp>
        <p:nvSpPr>
          <p:cNvPr id="157" name="Shape 157"/>
          <p:cNvSpPr txBox="1"/>
          <p:nvPr>
            <p:ph type="title"/>
          </p:nvPr>
        </p:nvSpPr>
        <p:spPr>
          <a:xfrm>
            <a:off x="1574800" y="980516"/>
            <a:ext cx="8460983" cy="2698248"/>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Questrial"/>
              <a:buNone/>
              <a:defRPr b="0" i="0" sz="40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8" name="Shape 158"/>
          <p:cNvSpPr txBox="1"/>
          <p:nvPr>
            <p:ph idx="1" type="body"/>
          </p:nvPr>
        </p:nvSpPr>
        <p:spPr>
          <a:xfrm>
            <a:off x="1945944" y="3679987"/>
            <a:ext cx="7725771" cy="342174"/>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400" u="none" cap="small" strike="noStrike">
                <a:solidFill>
                  <a:srgbClr val="86D1D8"/>
                </a:solidFill>
                <a:latin typeface="Questrial"/>
                <a:ea typeface="Questrial"/>
                <a:cs typeface="Questrial"/>
                <a:sym typeface="Questrial"/>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Questrial"/>
                <a:ea typeface="Questrial"/>
                <a:cs typeface="Questrial"/>
                <a:sym typeface="Questrial"/>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Questrial"/>
                <a:ea typeface="Questrial"/>
                <a:cs typeface="Questrial"/>
                <a:sym typeface="Questrial"/>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59" name="Shape 159"/>
          <p:cNvSpPr txBox="1"/>
          <p:nvPr>
            <p:ph idx="2" type="body"/>
          </p:nvPr>
        </p:nvSpPr>
        <p:spPr>
          <a:xfrm>
            <a:off x="1154954" y="5029198"/>
            <a:ext cx="8825659" cy="997858"/>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60" name="Shape 160"/>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1" name="Shape 161"/>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2" name="Shape 162"/>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63" name="Shape 163"/>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64" name="Shape 164"/>
        <p:cNvGrpSpPr/>
        <p:nvPr/>
      </p:nvGrpSpPr>
      <p:grpSpPr>
        <a:xfrm>
          <a:off x="0" y="0"/>
          <a:ext cx="0" cy="0"/>
          <a:chOff x="0" y="0"/>
          <a:chExt cx="0" cy="0"/>
        </a:xfrm>
      </p:grpSpPr>
      <p:grpSp>
        <p:nvGrpSpPr>
          <p:cNvPr id="165" name="Shape 165"/>
          <p:cNvGrpSpPr/>
          <p:nvPr/>
        </p:nvGrpSpPr>
        <p:grpSpPr>
          <a:xfrm>
            <a:off x="-1588" y="0"/>
            <a:ext cx="12193588" cy="6861555"/>
            <a:chOff x="-1588" y="0"/>
            <a:chExt cx="12193588" cy="6861555"/>
          </a:xfrm>
        </p:grpSpPr>
        <p:sp>
          <p:nvSpPr>
            <p:cNvPr id="166" name="Shape 16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8761411"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8761411" y="5870955"/>
              <a:ext cx="990599" cy="990599"/>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1588" y="2667000"/>
              <a:ext cx="4190999" cy="4190999"/>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rot="-589932">
              <a:off x="8490951" y="4193583"/>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455612" y="4241801"/>
              <a:ext cx="11277600" cy="2337161"/>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72" name="Shape 172"/>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73" name="Shape 173"/>
          <p:cNvSpPr txBox="1"/>
          <p:nvPr>
            <p:ph type="title"/>
          </p:nvPr>
        </p:nvSpPr>
        <p:spPr>
          <a:xfrm>
            <a:off x="1154954" y="2373525"/>
            <a:ext cx="8865622" cy="1819656"/>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40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74" name="Shape 174"/>
          <p:cNvSpPr txBox="1"/>
          <p:nvPr>
            <p:ph idx="1" type="body"/>
          </p:nvPr>
        </p:nvSpPr>
        <p:spPr>
          <a:xfrm>
            <a:off x="1154954" y="5029200"/>
            <a:ext cx="8825659"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75" name="Shape 175"/>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76" name="Shape 176"/>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77" name="Shape 177"/>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78" name="Shape 178"/>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lumn">
    <p:spTree>
      <p:nvGrpSpPr>
        <p:cNvPr id="179" name="Shape 179"/>
        <p:cNvGrpSpPr/>
        <p:nvPr/>
      </p:nvGrpSpPr>
      <p:grpSpPr>
        <a:xfrm>
          <a:off x="0" y="0"/>
          <a:ext cx="0" cy="0"/>
          <a:chOff x="0" y="0"/>
          <a:chExt cx="0" cy="0"/>
        </a:xfrm>
      </p:grpSpPr>
      <p:sp>
        <p:nvSpPr>
          <p:cNvPr id="180" name="Shape 180"/>
          <p:cNvSpPr txBox="1"/>
          <p:nvPr>
            <p:ph type="title"/>
          </p:nvPr>
        </p:nvSpPr>
        <p:spPr>
          <a:xfrm>
            <a:off x="1154954" y="973667"/>
            <a:ext cx="8825659"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Questrial"/>
              <a:buNone/>
              <a:defRPr b="0" i="0" sz="36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81" name="Shape 181"/>
          <p:cNvSpPr txBox="1"/>
          <p:nvPr>
            <p:ph idx="1" type="body"/>
          </p:nvPr>
        </p:nvSpPr>
        <p:spPr>
          <a:xfrm>
            <a:off x="1154954" y="2603500"/>
            <a:ext cx="3129168" cy="576260"/>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182" name="Shape 182"/>
          <p:cNvSpPr txBox="1"/>
          <p:nvPr>
            <p:ph idx="2" type="body"/>
          </p:nvPr>
        </p:nvSpPr>
        <p:spPr>
          <a:xfrm>
            <a:off x="1154954" y="3179764"/>
            <a:ext cx="3129168" cy="284729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83" name="Shape 183"/>
          <p:cNvSpPr txBox="1"/>
          <p:nvPr>
            <p:ph idx="3" type="body"/>
          </p:nvPr>
        </p:nvSpPr>
        <p:spPr>
          <a:xfrm>
            <a:off x="4512721" y="2603500"/>
            <a:ext cx="3145380" cy="576260"/>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184" name="Shape 184"/>
          <p:cNvSpPr txBox="1"/>
          <p:nvPr>
            <p:ph idx="4" type="body"/>
          </p:nvPr>
        </p:nvSpPr>
        <p:spPr>
          <a:xfrm>
            <a:off x="4512721" y="3179764"/>
            <a:ext cx="3145380" cy="284729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85" name="Shape 185"/>
          <p:cNvSpPr txBox="1"/>
          <p:nvPr>
            <p:ph idx="5" type="body"/>
          </p:nvPr>
        </p:nvSpPr>
        <p:spPr>
          <a:xfrm>
            <a:off x="7886700" y="2595032"/>
            <a:ext cx="3161029" cy="584731"/>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186" name="Shape 186"/>
          <p:cNvSpPr txBox="1"/>
          <p:nvPr>
            <p:ph idx="6" type="body"/>
          </p:nvPr>
        </p:nvSpPr>
        <p:spPr>
          <a:xfrm>
            <a:off x="7886700" y="3179764"/>
            <a:ext cx="3161029" cy="284729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cxnSp>
        <p:nvCxnSpPr>
          <p:cNvPr id="187" name="Shape 187"/>
          <p:cNvCxnSpPr/>
          <p:nvPr/>
        </p:nvCxnSpPr>
        <p:spPr>
          <a:xfrm>
            <a:off x="4384991" y="2603500"/>
            <a:ext cx="32564" cy="3423554"/>
          </a:xfrm>
          <a:prstGeom prst="straightConnector1">
            <a:avLst/>
          </a:prstGeom>
          <a:noFill/>
          <a:ln cap="flat" cmpd="sng" w="12700">
            <a:solidFill>
              <a:schemeClr val="dk1">
                <a:alpha val="40000"/>
              </a:schemeClr>
            </a:solidFill>
            <a:prstDash val="solid"/>
            <a:round/>
            <a:headEnd len="med" w="med" type="none"/>
            <a:tailEnd len="med" w="med" type="none"/>
          </a:ln>
        </p:spPr>
      </p:cxnSp>
      <p:cxnSp>
        <p:nvCxnSpPr>
          <p:cNvPr id="188" name="Shape 188"/>
          <p:cNvCxnSpPr/>
          <p:nvPr/>
        </p:nvCxnSpPr>
        <p:spPr>
          <a:xfrm>
            <a:off x="7775824" y="2603500"/>
            <a:ext cx="0" cy="3423554"/>
          </a:xfrm>
          <a:prstGeom prst="straightConnector1">
            <a:avLst/>
          </a:prstGeom>
          <a:noFill/>
          <a:ln cap="flat" cmpd="sng" w="12700">
            <a:solidFill>
              <a:schemeClr val="dk1">
                <a:alpha val="40000"/>
              </a:schemeClr>
            </a:solidFill>
            <a:prstDash val="solid"/>
            <a:round/>
            <a:headEnd len="med" w="med" type="none"/>
            <a:tailEnd len="med" w="med" type="none"/>
          </a:ln>
        </p:spPr>
      </p:cxnSp>
      <p:sp>
        <p:nvSpPr>
          <p:cNvPr id="189" name="Shape 189"/>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90" name="Shape 190"/>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91" name="Shape 19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 Column">
    <p:spTree>
      <p:nvGrpSpPr>
        <p:cNvPr id="192" name="Shape 192"/>
        <p:cNvGrpSpPr/>
        <p:nvPr/>
      </p:nvGrpSpPr>
      <p:grpSpPr>
        <a:xfrm>
          <a:off x="0" y="0"/>
          <a:ext cx="0" cy="0"/>
          <a:chOff x="0" y="0"/>
          <a:chExt cx="0" cy="0"/>
        </a:xfrm>
      </p:grpSpPr>
      <p:sp>
        <p:nvSpPr>
          <p:cNvPr id="193" name="Shape 193"/>
          <p:cNvSpPr txBox="1"/>
          <p:nvPr>
            <p:ph type="title"/>
          </p:nvPr>
        </p:nvSpPr>
        <p:spPr>
          <a:xfrm>
            <a:off x="1154954" y="973667"/>
            <a:ext cx="8825659"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Questrial"/>
              <a:buNone/>
              <a:defRPr b="0" i="0" sz="36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94" name="Shape 194"/>
          <p:cNvSpPr txBox="1"/>
          <p:nvPr>
            <p:ph idx="1" type="body"/>
          </p:nvPr>
        </p:nvSpPr>
        <p:spPr>
          <a:xfrm>
            <a:off x="1154954" y="4532844"/>
            <a:ext cx="3050438" cy="576260"/>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195" name="Shape 195"/>
          <p:cNvSpPr/>
          <p:nvPr>
            <p:ph idx="2" type="pic"/>
          </p:nvPr>
        </p:nvSpPr>
        <p:spPr>
          <a:xfrm>
            <a:off x="1334551" y="2610916"/>
            <a:ext cx="2691241" cy="1584094"/>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196" name="Shape 196"/>
          <p:cNvSpPr txBox="1"/>
          <p:nvPr>
            <p:ph idx="3" type="body"/>
          </p:nvPr>
        </p:nvSpPr>
        <p:spPr>
          <a:xfrm>
            <a:off x="1154954" y="5109107"/>
            <a:ext cx="3050438" cy="91794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97" name="Shape 197"/>
          <p:cNvSpPr txBox="1"/>
          <p:nvPr>
            <p:ph idx="4" type="body"/>
          </p:nvPr>
        </p:nvSpPr>
        <p:spPr>
          <a:xfrm>
            <a:off x="4568864" y="4532842"/>
            <a:ext cx="3050438"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198" name="Shape 198"/>
          <p:cNvSpPr/>
          <p:nvPr>
            <p:ph idx="5" type="pic"/>
          </p:nvPr>
        </p:nvSpPr>
        <p:spPr>
          <a:xfrm>
            <a:off x="4748462" y="2603500"/>
            <a:ext cx="2691241" cy="1591509"/>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199" name="Shape 199"/>
          <p:cNvSpPr txBox="1"/>
          <p:nvPr>
            <p:ph idx="6" type="body"/>
          </p:nvPr>
        </p:nvSpPr>
        <p:spPr>
          <a:xfrm>
            <a:off x="4568864" y="5109107"/>
            <a:ext cx="3050438" cy="912577"/>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200" name="Shape 200"/>
          <p:cNvSpPr txBox="1"/>
          <p:nvPr>
            <p:ph idx="7" type="body"/>
          </p:nvPr>
        </p:nvSpPr>
        <p:spPr>
          <a:xfrm>
            <a:off x="7983432" y="4532842"/>
            <a:ext cx="3050438"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201" name="Shape 201"/>
          <p:cNvSpPr/>
          <p:nvPr>
            <p:ph idx="8" type="pic"/>
          </p:nvPr>
        </p:nvSpPr>
        <p:spPr>
          <a:xfrm>
            <a:off x="8163031" y="2603500"/>
            <a:ext cx="2691241" cy="1591509"/>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202" name="Shape 202"/>
          <p:cNvSpPr txBox="1"/>
          <p:nvPr>
            <p:ph idx="9" type="body"/>
          </p:nvPr>
        </p:nvSpPr>
        <p:spPr>
          <a:xfrm>
            <a:off x="7983432" y="5109107"/>
            <a:ext cx="3050438" cy="917946"/>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cxnSp>
        <p:nvCxnSpPr>
          <p:cNvPr id="203" name="Shape 203"/>
          <p:cNvCxnSpPr/>
          <p:nvPr/>
        </p:nvCxnSpPr>
        <p:spPr>
          <a:xfrm>
            <a:off x="4384244" y="2603500"/>
            <a:ext cx="0" cy="3461810"/>
          </a:xfrm>
          <a:prstGeom prst="straightConnector1">
            <a:avLst/>
          </a:prstGeom>
          <a:noFill/>
          <a:ln cap="flat" cmpd="sng" w="12700">
            <a:solidFill>
              <a:schemeClr val="dk1">
                <a:alpha val="40000"/>
              </a:schemeClr>
            </a:solidFill>
            <a:prstDash val="solid"/>
            <a:round/>
            <a:headEnd len="med" w="med" type="none"/>
            <a:tailEnd len="med" w="med" type="none"/>
          </a:ln>
        </p:spPr>
      </p:cxnSp>
      <p:cxnSp>
        <p:nvCxnSpPr>
          <p:cNvPr id="204" name="Shape 204"/>
          <p:cNvCxnSpPr/>
          <p:nvPr/>
        </p:nvCxnSpPr>
        <p:spPr>
          <a:xfrm>
            <a:off x="7807352" y="2603500"/>
            <a:ext cx="0" cy="3461810"/>
          </a:xfrm>
          <a:prstGeom prst="straightConnector1">
            <a:avLst/>
          </a:prstGeom>
          <a:noFill/>
          <a:ln cap="flat" cmpd="sng" w="12700">
            <a:solidFill>
              <a:schemeClr val="dk1">
                <a:alpha val="40000"/>
              </a:schemeClr>
            </a:solidFill>
            <a:prstDash val="solid"/>
            <a:round/>
            <a:headEnd len="med" w="med" type="none"/>
            <a:tailEnd len="med" w="med" type="none"/>
          </a:ln>
        </p:spPr>
      </p:cxnSp>
      <p:sp>
        <p:nvSpPr>
          <p:cNvPr id="205" name="Shape 205"/>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206" name="Shape 206"/>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207" name="Shape 207"/>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08" name="Shape 208"/>
        <p:cNvGrpSpPr/>
        <p:nvPr/>
      </p:nvGrpSpPr>
      <p:grpSpPr>
        <a:xfrm>
          <a:off x="0" y="0"/>
          <a:ext cx="0" cy="0"/>
          <a:chOff x="0" y="0"/>
          <a:chExt cx="0" cy="0"/>
        </a:xfrm>
      </p:grpSpPr>
      <p:sp>
        <p:nvSpPr>
          <p:cNvPr id="209" name="Shape 209"/>
          <p:cNvSpPr txBox="1"/>
          <p:nvPr>
            <p:ph type="title"/>
          </p:nvPr>
        </p:nvSpPr>
        <p:spPr>
          <a:xfrm>
            <a:off x="1154954" y="973667"/>
            <a:ext cx="8825659"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Questrial"/>
              <a:buNone/>
              <a:defRPr b="0" i="0" sz="36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10" name="Shape 210"/>
          <p:cNvSpPr txBox="1"/>
          <p:nvPr>
            <p:ph idx="1" type="body"/>
          </p:nvPr>
        </p:nvSpPr>
        <p:spPr>
          <a:xfrm rot="5400000">
            <a:off x="3855399" y="-105412"/>
            <a:ext cx="3424767" cy="8825659"/>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Questrial"/>
                <a:ea typeface="Questrial"/>
                <a:cs typeface="Questrial"/>
                <a:sym typeface="Questrial"/>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Questrial"/>
                <a:ea typeface="Questrial"/>
                <a:cs typeface="Questrial"/>
                <a:sym typeface="Questrial"/>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Questrial"/>
                <a:ea typeface="Questrial"/>
                <a:cs typeface="Questrial"/>
                <a:sym typeface="Questrial"/>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211" name="Shape 211"/>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212" name="Shape 212"/>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213" name="Shape 213"/>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14" name="Shape 214"/>
        <p:cNvGrpSpPr/>
        <p:nvPr/>
      </p:nvGrpSpPr>
      <p:grpSpPr>
        <a:xfrm>
          <a:off x="0" y="0"/>
          <a:ext cx="0" cy="0"/>
          <a:chOff x="0" y="0"/>
          <a:chExt cx="0" cy="0"/>
        </a:xfrm>
      </p:grpSpPr>
      <p:grpSp>
        <p:nvGrpSpPr>
          <p:cNvPr id="215" name="Shape 215"/>
          <p:cNvGrpSpPr/>
          <p:nvPr/>
        </p:nvGrpSpPr>
        <p:grpSpPr>
          <a:xfrm>
            <a:off x="-1588" y="0"/>
            <a:ext cx="12193588" cy="6861555"/>
            <a:chOff x="-1588" y="0"/>
            <a:chExt cx="12193588" cy="6861555"/>
          </a:xfrm>
        </p:grpSpPr>
        <p:sp>
          <p:nvSpPr>
            <p:cNvPr id="216" name="Shape 2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8761411"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8761411" y="5870955"/>
              <a:ext cx="990599" cy="990599"/>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1588" y="2667000"/>
              <a:ext cx="4190999" cy="4190999"/>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rot="5101749">
              <a:off x="6294738" y="4577737"/>
              <a:ext cx="3299407" cy="440923"/>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414866" y="402164"/>
              <a:ext cx="6510865" cy="605366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rot="5400000">
              <a:off x="4449232" y="2801720"/>
              <a:ext cx="6053669"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3" name="Shape 223"/>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24" name="Shape 224"/>
          <p:cNvSpPr txBox="1"/>
          <p:nvPr>
            <p:ph type="title"/>
          </p:nvPr>
        </p:nvSpPr>
        <p:spPr>
          <a:xfrm rot="5400000">
            <a:off x="6923243" y="2931978"/>
            <a:ext cx="4748591" cy="1441567"/>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36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25" name="Shape 225"/>
          <p:cNvSpPr txBox="1"/>
          <p:nvPr>
            <p:ph idx="1" type="body"/>
          </p:nvPr>
        </p:nvSpPr>
        <p:spPr>
          <a:xfrm rot="5400000">
            <a:off x="1908670" y="524748"/>
            <a:ext cx="4748591" cy="6256025"/>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Questrial"/>
                <a:ea typeface="Questrial"/>
                <a:cs typeface="Questrial"/>
                <a:sym typeface="Questrial"/>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Questrial"/>
                <a:ea typeface="Questrial"/>
                <a:cs typeface="Questrial"/>
                <a:sym typeface="Questrial"/>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Questrial"/>
                <a:ea typeface="Questrial"/>
                <a:cs typeface="Questrial"/>
                <a:sym typeface="Questrial"/>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226" name="Shape 226"/>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227" name="Shape 227"/>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228" name="Shape 228"/>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229" name="Shape 22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3" name="Shape 33"/>
        <p:cNvGrpSpPr/>
        <p:nvPr/>
      </p:nvGrpSpPr>
      <p:grpSpPr>
        <a:xfrm>
          <a:off x="0" y="0"/>
          <a:ext cx="0" cy="0"/>
          <a:chOff x="0" y="0"/>
          <a:chExt cx="0" cy="0"/>
        </a:xfrm>
      </p:grpSpPr>
      <p:sp>
        <p:nvSpPr>
          <p:cNvPr id="34" name="Shape 34"/>
          <p:cNvSpPr txBox="1"/>
          <p:nvPr>
            <p:ph type="title"/>
          </p:nvPr>
        </p:nvSpPr>
        <p:spPr>
          <a:xfrm>
            <a:off x="1154954" y="973669"/>
            <a:ext cx="8825659"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Questrial"/>
              <a:buNone/>
              <a:defRPr b="0" i="0" sz="36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5" name="Shape 35"/>
          <p:cNvSpPr txBox="1"/>
          <p:nvPr>
            <p:ph idx="1" type="body"/>
          </p:nvPr>
        </p:nvSpPr>
        <p:spPr>
          <a:xfrm>
            <a:off x="1154954" y="2603500"/>
            <a:ext cx="8825659" cy="3416299"/>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Questrial"/>
                <a:ea typeface="Questrial"/>
                <a:cs typeface="Questrial"/>
                <a:sym typeface="Questrial"/>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Questrial"/>
                <a:ea typeface="Questrial"/>
                <a:cs typeface="Questrial"/>
                <a:sym typeface="Questrial"/>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Questrial"/>
                <a:ea typeface="Questrial"/>
                <a:cs typeface="Questrial"/>
                <a:sym typeface="Questrial"/>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36" name="Shape 36"/>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37" name="Shape 37"/>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38" name="Shape 38"/>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9" name="Shape 39"/>
        <p:cNvGrpSpPr/>
        <p:nvPr/>
      </p:nvGrpSpPr>
      <p:grpSpPr>
        <a:xfrm>
          <a:off x="0" y="0"/>
          <a:ext cx="0" cy="0"/>
          <a:chOff x="0" y="0"/>
          <a:chExt cx="0" cy="0"/>
        </a:xfrm>
      </p:grpSpPr>
      <p:grpSp>
        <p:nvGrpSpPr>
          <p:cNvPr id="40" name="Shape 40"/>
          <p:cNvGrpSpPr/>
          <p:nvPr/>
        </p:nvGrpSpPr>
        <p:grpSpPr>
          <a:xfrm>
            <a:off x="-1588" y="0"/>
            <a:ext cx="12193588" cy="6861555"/>
            <a:chOff x="-1588" y="0"/>
            <a:chExt cx="12193588" cy="6861555"/>
          </a:xfrm>
        </p:grpSpPr>
        <p:sp>
          <p:nvSpPr>
            <p:cNvPr id="41" name="Shape 4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8761411"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43" name="Shape 43"/>
            <p:cNvSpPr/>
            <p:nvPr/>
          </p:nvSpPr>
          <p:spPr>
            <a:xfrm>
              <a:off x="8761411" y="5870955"/>
              <a:ext cx="990599" cy="990599"/>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a:off x="-1588" y="2667000"/>
              <a:ext cx="4190999" cy="4190999"/>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45" name="Shape 45"/>
            <p:cNvSpPr/>
            <p:nvPr/>
          </p:nvSpPr>
          <p:spPr>
            <a:xfrm>
              <a:off x="7289800" y="402164"/>
              <a:ext cx="4478864" cy="605366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rot="-5677511">
              <a:off x="4698352" y="1826078"/>
              <a:ext cx="3299406" cy="440923"/>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3787244" y="2801721"/>
              <a:ext cx="6053669"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8" name="Shape 48"/>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9" name="Shape 49"/>
          <p:cNvSpPr txBox="1"/>
          <p:nvPr>
            <p:ph type="title"/>
          </p:nvPr>
        </p:nvSpPr>
        <p:spPr>
          <a:xfrm>
            <a:off x="1154955" y="2679191"/>
            <a:ext cx="4343400" cy="2286000"/>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Questrial"/>
              <a:buNone/>
              <a:defRPr b="0" i="0" sz="40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0" name="Shape 50"/>
          <p:cNvSpPr txBox="1"/>
          <p:nvPr>
            <p:ph idx="1" type="body"/>
          </p:nvPr>
        </p:nvSpPr>
        <p:spPr>
          <a:xfrm>
            <a:off x="6894575" y="2679191"/>
            <a:ext cx="3758183" cy="2286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51" name="Shape 51"/>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2" name="Shape 52"/>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3" name="Shape 53"/>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54" name="Shape 5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5" name="Shape 55"/>
        <p:cNvGrpSpPr/>
        <p:nvPr/>
      </p:nvGrpSpPr>
      <p:grpSpPr>
        <a:xfrm>
          <a:off x="0" y="0"/>
          <a:ext cx="0" cy="0"/>
          <a:chOff x="0" y="0"/>
          <a:chExt cx="0" cy="0"/>
        </a:xfrm>
      </p:grpSpPr>
      <p:sp>
        <p:nvSpPr>
          <p:cNvPr id="56" name="Shape 56"/>
          <p:cNvSpPr txBox="1"/>
          <p:nvPr>
            <p:ph type="title"/>
          </p:nvPr>
        </p:nvSpPr>
        <p:spPr>
          <a:xfrm>
            <a:off x="1154953" y="969263"/>
            <a:ext cx="8825659" cy="704088"/>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Questrial"/>
              <a:buNone/>
              <a:defRPr b="0" i="0" sz="36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7" name="Shape 57"/>
          <p:cNvSpPr txBox="1"/>
          <p:nvPr>
            <p:ph idx="1" type="body"/>
          </p:nvPr>
        </p:nvSpPr>
        <p:spPr>
          <a:xfrm>
            <a:off x="1154954" y="2603500"/>
            <a:ext cx="4828032" cy="3416301"/>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Questrial"/>
                <a:ea typeface="Questrial"/>
                <a:cs typeface="Questrial"/>
                <a:sym typeface="Questrial"/>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Questrial"/>
                <a:ea typeface="Questrial"/>
                <a:cs typeface="Questrial"/>
                <a:sym typeface="Questrial"/>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Questrial"/>
                <a:ea typeface="Questrial"/>
                <a:cs typeface="Questrial"/>
                <a:sym typeface="Questrial"/>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8" name="Shape 58"/>
          <p:cNvSpPr txBox="1"/>
          <p:nvPr>
            <p:ph idx="2" type="body"/>
          </p:nvPr>
        </p:nvSpPr>
        <p:spPr>
          <a:xfrm>
            <a:off x="6208776" y="2603500"/>
            <a:ext cx="4828032" cy="3416299"/>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Questrial"/>
                <a:ea typeface="Questrial"/>
                <a:cs typeface="Questrial"/>
                <a:sym typeface="Questrial"/>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Questrial"/>
                <a:ea typeface="Questrial"/>
                <a:cs typeface="Questrial"/>
                <a:sym typeface="Questrial"/>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Questrial"/>
                <a:ea typeface="Questrial"/>
                <a:cs typeface="Questrial"/>
                <a:sym typeface="Questrial"/>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9" name="Shape 59"/>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0" name="Shape 60"/>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1" name="Shape 6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2" name="Shape 62"/>
        <p:cNvGrpSpPr/>
        <p:nvPr/>
      </p:nvGrpSpPr>
      <p:grpSpPr>
        <a:xfrm>
          <a:off x="0" y="0"/>
          <a:ext cx="0" cy="0"/>
          <a:chOff x="0" y="0"/>
          <a:chExt cx="0" cy="0"/>
        </a:xfrm>
      </p:grpSpPr>
      <p:sp>
        <p:nvSpPr>
          <p:cNvPr id="63" name="Shape 63"/>
          <p:cNvSpPr txBox="1"/>
          <p:nvPr>
            <p:ph type="title"/>
          </p:nvPr>
        </p:nvSpPr>
        <p:spPr>
          <a:xfrm>
            <a:off x="1154954" y="969263"/>
            <a:ext cx="8825659" cy="704088"/>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Questrial"/>
              <a:buNone/>
              <a:defRPr b="0" i="0" sz="36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4" name="Shape 64"/>
          <p:cNvSpPr txBox="1"/>
          <p:nvPr>
            <p:ph idx="1" type="body"/>
          </p:nvPr>
        </p:nvSpPr>
        <p:spPr>
          <a:xfrm>
            <a:off x="1154954" y="2606040"/>
            <a:ext cx="482803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65" name="Shape 65"/>
          <p:cNvSpPr txBox="1"/>
          <p:nvPr>
            <p:ph idx="2" type="body"/>
          </p:nvPr>
        </p:nvSpPr>
        <p:spPr>
          <a:xfrm>
            <a:off x="1154954" y="3198448"/>
            <a:ext cx="4828032" cy="2843784"/>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Questrial"/>
                <a:ea typeface="Questrial"/>
                <a:cs typeface="Questrial"/>
                <a:sym typeface="Questrial"/>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Questrial"/>
                <a:ea typeface="Questrial"/>
                <a:cs typeface="Questrial"/>
                <a:sym typeface="Questrial"/>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Questrial"/>
                <a:ea typeface="Questrial"/>
                <a:cs typeface="Questrial"/>
                <a:sym typeface="Questrial"/>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66" name="Shape 66"/>
          <p:cNvSpPr txBox="1"/>
          <p:nvPr>
            <p:ph idx="3" type="body"/>
          </p:nvPr>
        </p:nvSpPr>
        <p:spPr>
          <a:xfrm>
            <a:off x="6208776" y="2606040"/>
            <a:ext cx="482803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67" name="Shape 67"/>
          <p:cNvSpPr txBox="1"/>
          <p:nvPr>
            <p:ph idx="4" type="body"/>
          </p:nvPr>
        </p:nvSpPr>
        <p:spPr>
          <a:xfrm>
            <a:off x="6208710" y="3187921"/>
            <a:ext cx="4825159" cy="2854310"/>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Questrial"/>
                <a:ea typeface="Questrial"/>
                <a:cs typeface="Questrial"/>
                <a:sym typeface="Questrial"/>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Questrial"/>
                <a:ea typeface="Questrial"/>
                <a:cs typeface="Questrial"/>
                <a:sym typeface="Questrial"/>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Questrial"/>
                <a:ea typeface="Questrial"/>
                <a:cs typeface="Questrial"/>
                <a:sym typeface="Questrial"/>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68" name="Shape 68"/>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9" name="Shape 69"/>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0" name="Shape 7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1" name="Shape 71"/>
        <p:cNvGrpSpPr/>
        <p:nvPr/>
      </p:nvGrpSpPr>
      <p:grpSpPr>
        <a:xfrm>
          <a:off x="0" y="0"/>
          <a:ext cx="0" cy="0"/>
          <a:chOff x="0" y="0"/>
          <a:chExt cx="0" cy="0"/>
        </a:xfrm>
      </p:grpSpPr>
      <p:sp>
        <p:nvSpPr>
          <p:cNvPr id="72" name="Shape 72"/>
          <p:cNvSpPr txBox="1"/>
          <p:nvPr>
            <p:ph type="title"/>
          </p:nvPr>
        </p:nvSpPr>
        <p:spPr>
          <a:xfrm>
            <a:off x="1152144" y="969263"/>
            <a:ext cx="8825659" cy="704088"/>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Questrial"/>
              <a:buNone/>
              <a:defRPr b="0" i="0" sz="36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3" name="Shape 73"/>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4" name="Shape 74"/>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5" name="Shape 7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6" name="Shape 76"/>
        <p:cNvGrpSpPr/>
        <p:nvPr/>
      </p:nvGrpSpPr>
      <p:grpSpPr>
        <a:xfrm>
          <a:off x="0" y="0"/>
          <a:ext cx="0" cy="0"/>
          <a:chOff x="0" y="0"/>
          <a:chExt cx="0" cy="0"/>
        </a:xfrm>
      </p:grpSpPr>
      <p:sp>
        <p:nvSpPr>
          <p:cNvPr id="77" name="Shape 77"/>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8" name="Shape 78"/>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9" name="Shape 79"/>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80" name="Shape 8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81" name="Shape 81"/>
        <p:cNvGrpSpPr/>
        <p:nvPr/>
      </p:nvGrpSpPr>
      <p:grpSpPr>
        <a:xfrm>
          <a:off x="0" y="0"/>
          <a:ext cx="0" cy="0"/>
          <a:chOff x="0" y="0"/>
          <a:chExt cx="0" cy="0"/>
        </a:xfrm>
      </p:grpSpPr>
      <p:grpSp>
        <p:nvGrpSpPr>
          <p:cNvPr id="82" name="Shape 82"/>
          <p:cNvGrpSpPr/>
          <p:nvPr/>
        </p:nvGrpSpPr>
        <p:grpSpPr>
          <a:xfrm>
            <a:off x="-1588" y="0"/>
            <a:ext cx="12193588" cy="6861555"/>
            <a:chOff x="-1588" y="0"/>
            <a:chExt cx="12193588" cy="6861555"/>
          </a:xfrm>
        </p:grpSpPr>
        <p:sp>
          <p:nvSpPr>
            <p:cNvPr id="83" name="Shape 8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8761411"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8761411" y="5870955"/>
              <a:ext cx="990599" cy="990599"/>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1588" y="2667000"/>
              <a:ext cx="4190999" cy="4190999"/>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5713412" y="402164"/>
              <a:ext cx="6055252" cy="605366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rot="-5400000">
              <a:off x="2229376" y="2801721"/>
              <a:ext cx="6053669"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89" name="Shape 89"/>
            <p:cNvSpPr/>
            <p:nvPr/>
          </p:nvSpPr>
          <p:spPr>
            <a:xfrm rot="-5677511">
              <a:off x="3140484" y="1826078"/>
              <a:ext cx="3299406" cy="440923"/>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91" name="Shape 91"/>
          <p:cNvSpPr txBox="1"/>
          <p:nvPr>
            <p:ph type="title"/>
          </p:nvPr>
        </p:nvSpPr>
        <p:spPr>
          <a:xfrm>
            <a:off x="1154953" y="1298448"/>
            <a:ext cx="2793158" cy="1597151"/>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24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2" name="Shape 92"/>
          <p:cNvSpPr txBox="1"/>
          <p:nvPr>
            <p:ph idx="1" type="body"/>
          </p:nvPr>
        </p:nvSpPr>
        <p:spPr>
          <a:xfrm>
            <a:off x="5779007" y="1447800"/>
            <a:ext cx="5195997" cy="4572000"/>
          </a:xfrm>
          <a:prstGeom prst="rect">
            <a:avLst/>
          </a:prstGeom>
          <a:noFill/>
          <a:ln>
            <a:noFill/>
          </a:ln>
        </p:spPr>
        <p:txBody>
          <a:bodyPr anchorCtr="0" anchor="ctr"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Questrial"/>
                <a:ea typeface="Questrial"/>
                <a:cs typeface="Questrial"/>
                <a:sym typeface="Questrial"/>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Questrial"/>
                <a:ea typeface="Questrial"/>
                <a:cs typeface="Questrial"/>
                <a:sym typeface="Questrial"/>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Questrial"/>
                <a:ea typeface="Questrial"/>
                <a:cs typeface="Questrial"/>
                <a:sym typeface="Questrial"/>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93" name="Shape 93"/>
          <p:cNvSpPr txBox="1"/>
          <p:nvPr>
            <p:ph idx="2" type="body"/>
          </p:nvPr>
        </p:nvSpPr>
        <p:spPr>
          <a:xfrm>
            <a:off x="1154953" y="3129280"/>
            <a:ext cx="2793158" cy="2895598"/>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94" name="Shape 94"/>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5" name="Shape 95"/>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6" name="Shape 96"/>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97" name="Shape 97"/>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8" name="Shape 98"/>
        <p:cNvGrpSpPr/>
        <p:nvPr/>
      </p:nvGrpSpPr>
      <p:grpSpPr>
        <a:xfrm>
          <a:off x="0" y="0"/>
          <a:ext cx="0" cy="0"/>
          <a:chOff x="0" y="0"/>
          <a:chExt cx="0" cy="0"/>
        </a:xfrm>
      </p:grpSpPr>
      <p:grpSp>
        <p:nvGrpSpPr>
          <p:cNvPr id="99" name="Shape 99"/>
          <p:cNvGrpSpPr/>
          <p:nvPr/>
        </p:nvGrpSpPr>
        <p:grpSpPr>
          <a:xfrm>
            <a:off x="-1588" y="0"/>
            <a:ext cx="12193588" cy="6861555"/>
            <a:chOff x="-1588" y="0"/>
            <a:chExt cx="12193588" cy="6861555"/>
          </a:xfrm>
        </p:grpSpPr>
        <p:sp>
          <p:nvSpPr>
            <p:cNvPr id="100" name="Shape 10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8761411"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8761411" y="5870955"/>
              <a:ext cx="990599" cy="990599"/>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1588" y="2667000"/>
              <a:ext cx="4190999" cy="4190999"/>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6172200" y="402164"/>
              <a:ext cx="5596464" cy="605366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rot="-5400000">
              <a:off x="3295431" y="2801721"/>
              <a:ext cx="6053669"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06" name="Shape 106"/>
            <p:cNvSpPr/>
            <p:nvPr/>
          </p:nvSpPr>
          <p:spPr>
            <a:xfrm rot="-5677511">
              <a:off x="4203593" y="1826078"/>
              <a:ext cx="3299406" cy="440923"/>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08" name="Shape 108"/>
          <p:cNvSpPr txBox="1"/>
          <p:nvPr>
            <p:ph type="title"/>
          </p:nvPr>
        </p:nvSpPr>
        <p:spPr>
          <a:xfrm>
            <a:off x="1153907" y="1693332"/>
            <a:ext cx="3860259" cy="1735668"/>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36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9" name="Shape 109"/>
          <p:cNvSpPr/>
          <p:nvPr>
            <p:ph idx="2" type="pic"/>
          </p:nvPr>
        </p:nvSpPr>
        <p:spPr>
          <a:xfrm>
            <a:off x="6547869" y="1143000"/>
            <a:ext cx="3227193" cy="4572000"/>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110" name="Shape 110"/>
          <p:cNvSpPr txBox="1"/>
          <p:nvPr>
            <p:ph idx="1" type="body"/>
          </p:nvPr>
        </p:nvSpPr>
        <p:spPr>
          <a:xfrm>
            <a:off x="1154954" y="3657600"/>
            <a:ext cx="3859212" cy="13715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11" name="Shape 111"/>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2" name="Shape 112"/>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3" name="Shape 113"/>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1588" y="0"/>
            <a:ext cx="12193588" cy="6861555"/>
            <a:chOff x="-1588" y="0"/>
            <a:chExt cx="12193588" cy="6861555"/>
          </a:xfrm>
        </p:grpSpPr>
        <p:sp>
          <p:nvSpPr>
            <p:cNvPr id="7" name="Shape 7"/>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8" name="Shape 8"/>
            <p:cNvSpPr/>
            <p:nvPr/>
          </p:nvSpPr>
          <p:spPr>
            <a:xfrm>
              <a:off x="8761411"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9" name="Shape 9"/>
            <p:cNvSpPr/>
            <p:nvPr/>
          </p:nvSpPr>
          <p:spPr>
            <a:xfrm>
              <a:off x="8761411" y="5870955"/>
              <a:ext cx="990599" cy="990599"/>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0" name="Shape 10"/>
            <p:cNvSpPr/>
            <p:nvPr/>
          </p:nvSpPr>
          <p:spPr>
            <a:xfrm>
              <a:off x="-1588" y="2667000"/>
              <a:ext cx="4190999" cy="4190999"/>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rot="-589932">
              <a:off x="8490951" y="1797516"/>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59506" y="1866405"/>
              <a:ext cx="11277600" cy="4533899"/>
            </a:xfrm>
            <a:custGeom>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3" name="Shape 13"/>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4" name="Shape 14"/>
          <p:cNvSpPr txBox="1"/>
          <p:nvPr>
            <p:ph type="title"/>
          </p:nvPr>
        </p:nvSpPr>
        <p:spPr>
          <a:xfrm>
            <a:off x="1154954" y="973667"/>
            <a:ext cx="8761412"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Questrial"/>
              <a:buNone/>
              <a:defRPr b="0" i="0" sz="36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 name="Shape 15"/>
          <p:cNvSpPr txBox="1"/>
          <p:nvPr>
            <p:ph idx="1" type="body"/>
          </p:nvPr>
        </p:nvSpPr>
        <p:spPr>
          <a:xfrm>
            <a:off x="1154954" y="2603500"/>
            <a:ext cx="8761412" cy="3416299"/>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Questrial"/>
                <a:ea typeface="Questrial"/>
                <a:cs typeface="Questrial"/>
                <a:sym typeface="Questrial"/>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Questrial"/>
                <a:ea typeface="Questrial"/>
                <a:cs typeface="Questrial"/>
                <a:sym typeface="Questrial"/>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Questrial"/>
                <a:ea typeface="Questrial"/>
                <a:cs typeface="Questrial"/>
                <a:sym typeface="Questrial"/>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6" name="Shape 16"/>
          <p:cNvSpPr txBox="1"/>
          <p:nvPr>
            <p:ph idx="10" type="dt"/>
          </p:nvPr>
        </p:nvSpPr>
        <p:spPr>
          <a:xfrm>
            <a:off x="10652760" y="6391655"/>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7" name="Shape 17"/>
          <p:cNvSpPr txBox="1"/>
          <p:nvPr>
            <p:ph idx="11" type="ftr"/>
          </p:nvPr>
        </p:nvSpPr>
        <p:spPr>
          <a:xfrm>
            <a:off x="557783" y="6391655"/>
            <a:ext cx="3867912" cy="310896"/>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8" name="Shape 18"/>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9" name="Shape 1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3.png"/><Relationship Id="rId4"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youtube.com/v/FaHU0X4QNXo" TargetMode="External"/><Relationship Id="rId4" Type="http://schemas.openxmlformats.org/officeDocument/2006/relationships/image" Target="../media/image0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ctrTitle"/>
          </p:nvPr>
        </p:nvSpPr>
        <p:spPr>
          <a:xfrm>
            <a:off x="1154954" y="2099733"/>
            <a:ext cx="8825700" cy="2677500"/>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Questrial"/>
              <a:buNone/>
            </a:pPr>
            <a:r>
              <a:rPr b="0" i="0" lang="en-US" sz="5400" u="none" cap="none" strike="noStrike">
                <a:solidFill>
                  <a:schemeClr val="lt2"/>
                </a:solidFill>
                <a:latin typeface="Questrial"/>
                <a:ea typeface="Questrial"/>
                <a:cs typeface="Questrial"/>
                <a:sym typeface="Questrial"/>
              </a:rPr>
              <a:t>RoboCat- </a:t>
            </a:r>
            <a:r>
              <a:rPr lang="en-US"/>
              <a:t>Sprint</a:t>
            </a:r>
            <a:r>
              <a:rPr b="0" i="0" lang="en-US" sz="5400" u="none" cap="none" strike="noStrike">
                <a:solidFill>
                  <a:schemeClr val="lt2"/>
                </a:solidFill>
                <a:latin typeface="Questrial"/>
                <a:ea typeface="Questrial"/>
                <a:cs typeface="Questrial"/>
                <a:sym typeface="Questrial"/>
              </a:rPr>
              <a:t> </a:t>
            </a:r>
            <a:r>
              <a:rPr lang="en-US"/>
              <a:t>1</a:t>
            </a:r>
          </a:p>
        </p:txBody>
      </p:sp>
      <p:sp>
        <p:nvSpPr>
          <p:cNvPr id="235" name="Shape 235"/>
          <p:cNvSpPr txBox="1"/>
          <p:nvPr>
            <p:ph idx="1" type="subTitle"/>
          </p:nvPr>
        </p:nvSpPr>
        <p:spPr>
          <a:xfrm>
            <a:off x="1154954" y="4777380"/>
            <a:ext cx="8825700" cy="8613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ans Symbols"/>
              <a:buNone/>
            </a:pPr>
            <a:r>
              <a:rPr b="0" i="0" lang="en-US" sz="1800" u="none" cap="none" strike="noStrike">
                <a:solidFill>
                  <a:srgbClr val="86D1D8"/>
                </a:solidFill>
                <a:latin typeface="Questrial"/>
                <a:ea typeface="Questrial"/>
                <a:cs typeface="Questrial"/>
                <a:sym typeface="Questrial"/>
              </a:rPr>
              <a:t>ALEX VILD, QUINTIN FETTES, ZAC</a:t>
            </a:r>
            <a:r>
              <a:rPr lang="en-US"/>
              <a:t>H</a:t>
            </a:r>
            <a:r>
              <a:rPr b="0" i="0" lang="en-US" sz="1800" u="none" cap="none" strike="noStrike">
                <a:solidFill>
                  <a:srgbClr val="86D1D8"/>
                </a:solidFill>
                <a:latin typeface="Questrial"/>
                <a:ea typeface="Questrial"/>
                <a:cs typeface="Questrial"/>
                <a:sym typeface="Questrial"/>
              </a:rPr>
              <a:t> TAYLOR, KURTIS DAVIS, SEATTLE RUZEK, LUKE SHAYS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1154954" y="973669"/>
            <a:ext cx="8825700" cy="707100"/>
          </a:xfrm>
          <a:prstGeom prst="rect">
            <a:avLst/>
          </a:prstGeom>
        </p:spPr>
        <p:txBody>
          <a:bodyPr anchorCtr="0" anchor="ctr" bIns="91425" lIns="91425" rIns="91425" tIns="91425">
            <a:noAutofit/>
          </a:bodyPr>
          <a:lstStyle/>
          <a:p>
            <a:pPr lvl="0">
              <a:spcBef>
                <a:spcPts val="0"/>
              </a:spcBef>
              <a:buNone/>
            </a:pPr>
            <a:r>
              <a:rPr lang="en-US"/>
              <a:t>Design: Purpose-Concept Diagram</a:t>
            </a:r>
          </a:p>
        </p:txBody>
      </p:sp>
      <p:pic>
        <p:nvPicPr>
          <p:cNvPr descr="Screen Shot 2016-12-07 at 8.12.11 PM.png" id="289" name="Shape 289"/>
          <p:cNvPicPr preferRelativeResize="0"/>
          <p:nvPr/>
        </p:nvPicPr>
        <p:blipFill>
          <a:blip r:embed="rId3">
            <a:alphaModFix/>
          </a:blip>
          <a:stretch>
            <a:fillRect/>
          </a:stretch>
        </p:blipFill>
        <p:spPr>
          <a:xfrm>
            <a:off x="2449025" y="2385575"/>
            <a:ext cx="7293948" cy="429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1154954" y="973669"/>
            <a:ext cx="8825700" cy="707100"/>
          </a:xfrm>
          <a:prstGeom prst="rect">
            <a:avLst/>
          </a:prstGeom>
        </p:spPr>
        <p:txBody>
          <a:bodyPr anchorCtr="0" anchor="ctr" bIns="91425" lIns="91425" rIns="91425" tIns="91425">
            <a:noAutofit/>
          </a:bodyPr>
          <a:lstStyle/>
          <a:p>
            <a:pPr lvl="0">
              <a:spcBef>
                <a:spcPts val="0"/>
              </a:spcBef>
              <a:buNone/>
            </a:pPr>
            <a:r>
              <a:rPr lang="en-US"/>
              <a:t>Technology Stack</a:t>
            </a:r>
          </a:p>
        </p:txBody>
      </p:sp>
      <p:pic>
        <p:nvPicPr>
          <p:cNvPr descr="techstack.png" id="295" name="Shape 295"/>
          <p:cNvPicPr preferRelativeResize="0"/>
          <p:nvPr/>
        </p:nvPicPr>
        <p:blipFill>
          <a:blip r:embed="rId3">
            <a:alphaModFix/>
          </a:blip>
          <a:stretch>
            <a:fillRect/>
          </a:stretch>
        </p:blipFill>
        <p:spPr>
          <a:xfrm>
            <a:off x="2354887" y="1897544"/>
            <a:ext cx="7482234" cy="48724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1154954" y="973669"/>
            <a:ext cx="8825700" cy="707100"/>
          </a:xfrm>
          <a:prstGeom prst="rect">
            <a:avLst/>
          </a:prstGeom>
        </p:spPr>
        <p:txBody>
          <a:bodyPr anchorCtr="0" anchor="ctr" bIns="91425" lIns="91425" rIns="91425" tIns="91425">
            <a:noAutofit/>
          </a:bodyPr>
          <a:lstStyle/>
          <a:p>
            <a:pPr lvl="0">
              <a:spcBef>
                <a:spcPts val="0"/>
              </a:spcBef>
              <a:buNone/>
            </a:pPr>
            <a:r>
              <a:rPr lang="en-US"/>
              <a:t>System Architecture</a:t>
            </a:r>
          </a:p>
        </p:txBody>
      </p:sp>
      <p:pic>
        <p:nvPicPr>
          <p:cNvPr id="301" name="Shape 301"/>
          <p:cNvPicPr preferRelativeResize="0"/>
          <p:nvPr/>
        </p:nvPicPr>
        <p:blipFill>
          <a:blip r:embed="rId3">
            <a:alphaModFix/>
          </a:blip>
          <a:stretch>
            <a:fillRect/>
          </a:stretch>
        </p:blipFill>
        <p:spPr>
          <a:xfrm>
            <a:off x="3003774" y="1680775"/>
            <a:ext cx="7830574" cy="4048325"/>
          </a:xfrm>
          <a:prstGeom prst="rect">
            <a:avLst/>
          </a:prstGeom>
          <a:noFill/>
          <a:ln>
            <a:noFill/>
          </a:ln>
        </p:spPr>
      </p:pic>
      <p:pic>
        <p:nvPicPr>
          <p:cNvPr descr="Screen Shot 2016-12-07 at 8.51.24 PM.png" id="302" name="Shape 302"/>
          <p:cNvPicPr preferRelativeResize="0"/>
          <p:nvPr/>
        </p:nvPicPr>
        <p:blipFill>
          <a:blip r:embed="rId4">
            <a:alphaModFix/>
          </a:blip>
          <a:stretch>
            <a:fillRect/>
          </a:stretch>
        </p:blipFill>
        <p:spPr>
          <a:xfrm>
            <a:off x="370275" y="3723775"/>
            <a:ext cx="5189251" cy="2667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1154954" y="973669"/>
            <a:ext cx="8825700" cy="707100"/>
          </a:xfrm>
          <a:prstGeom prst="rect">
            <a:avLst/>
          </a:prstGeom>
        </p:spPr>
        <p:txBody>
          <a:bodyPr anchorCtr="0" anchor="ctr" bIns="91425" lIns="91425" rIns="91425" tIns="91425">
            <a:noAutofit/>
          </a:bodyPr>
          <a:lstStyle/>
          <a:p>
            <a:pPr lvl="0">
              <a:spcBef>
                <a:spcPts val="0"/>
              </a:spcBef>
              <a:buNone/>
            </a:pPr>
            <a:r>
              <a:rPr lang="en-US"/>
              <a:t>Implementation</a:t>
            </a:r>
          </a:p>
        </p:txBody>
      </p:sp>
      <p:sp>
        <p:nvSpPr>
          <p:cNvPr id="308" name="Shape 308"/>
          <p:cNvSpPr txBox="1"/>
          <p:nvPr>
            <p:ph idx="1" type="body"/>
          </p:nvPr>
        </p:nvSpPr>
        <p:spPr>
          <a:xfrm>
            <a:off x="1154954" y="2603500"/>
            <a:ext cx="8825700" cy="3416400"/>
          </a:xfrm>
          <a:prstGeom prst="rect">
            <a:avLst/>
          </a:prstGeom>
        </p:spPr>
        <p:txBody>
          <a:bodyPr anchorCtr="0" anchor="t" bIns="91425" lIns="91425" rIns="91425" tIns="91425">
            <a:noAutofit/>
          </a:bodyPr>
          <a:lstStyle/>
          <a:p>
            <a:pPr lvl="0">
              <a:spcBef>
                <a:spcPts val="0"/>
              </a:spcBef>
              <a:buNone/>
            </a:pPr>
            <a:r>
              <a:rPr lang="en-US"/>
              <a:t>See GitHub Documentation/Deliverables.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1154949" y="973675"/>
            <a:ext cx="9422100" cy="707100"/>
          </a:xfrm>
          <a:prstGeom prst="rect">
            <a:avLst/>
          </a:prstGeom>
        </p:spPr>
        <p:txBody>
          <a:bodyPr anchorCtr="0" anchor="ctr" bIns="91425" lIns="91425" rIns="91425" tIns="91425">
            <a:noAutofit/>
          </a:bodyPr>
          <a:lstStyle/>
          <a:p>
            <a:pPr lvl="0" rtl="0">
              <a:spcBef>
                <a:spcPts val="0"/>
              </a:spcBef>
              <a:buClr>
                <a:schemeClr val="dk1"/>
              </a:buClr>
              <a:buSzPct val="30555"/>
              <a:buFont typeface="Arial"/>
              <a:buNone/>
            </a:pPr>
            <a:r>
              <a:rPr lang="en-US"/>
              <a:t>Milestone 2 Goals</a:t>
            </a:r>
          </a:p>
          <a:p>
            <a:pPr lvl="0" rtl="0">
              <a:spcBef>
                <a:spcPts val="0"/>
              </a:spcBef>
              <a:buNone/>
            </a:pPr>
            <a:r>
              <a:t/>
            </a:r>
            <a:endParaRPr/>
          </a:p>
        </p:txBody>
      </p:sp>
      <p:sp>
        <p:nvSpPr>
          <p:cNvPr id="314" name="Shape 314"/>
          <p:cNvSpPr txBox="1"/>
          <p:nvPr>
            <p:ph idx="1" type="body"/>
          </p:nvPr>
        </p:nvSpPr>
        <p:spPr>
          <a:xfrm>
            <a:off x="1154954" y="2603500"/>
            <a:ext cx="8825700" cy="3416400"/>
          </a:xfrm>
          <a:prstGeom prst="rect">
            <a:avLst/>
          </a:prstGeom>
        </p:spPr>
        <p:txBody>
          <a:bodyPr anchorCtr="0" anchor="t" bIns="91425" lIns="91425" rIns="91425" tIns="91425">
            <a:noAutofit/>
          </a:bodyPr>
          <a:lstStyle/>
          <a:p>
            <a:pPr indent="-228600" lvl="0" marL="457200" rtl="0">
              <a:spcBef>
                <a:spcPts val="0"/>
              </a:spcBef>
            </a:pPr>
            <a:r>
              <a:rPr lang="en-US"/>
              <a:t>Facial  Recognition Team: </a:t>
            </a:r>
          </a:p>
          <a:p>
            <a:pPr indent="-228600" lvl="1" marL="914400" rtl="0">
              <a:spcBef>
                <a:spcPts val="0"/>
              </a:spcBef>
            </a:pPr>
            <a:r>
              <a:rPr lang="en-US"/>
              <a:t>Lukas</a:t>
            </a:r>
          </a:p>
          <a:p>
            <a:pPr indent="-299719" lvl="2" marL="1371600" marR="0" rtl="0" algn="l">
              <a:lnSpc>
                <a:spcPct val="100000"/>
              </a:lnSpc>
              <a:spcBef>
                <a:spcPts val="1000"/>
              </a:spcBef>
              <a:spcAft>
                <a:spcPts val="0"/>
              </a:spcAft>
              <a:buClr>
                <a:schemeClr val="accent1"/>
              </a:buClr>
              <a:buSzPct val="80000"/>
              <a:buFont typeface="Noto Sans Symbols"/>
            </a:pPr>
            <a:r>
              <a:rPr lang="en-US"/>
              <a:t>Implement color-Tracking with servos motors and allow robocat’s head to follow colors</a:t>
            </a:r>
          </a:p>
          <a:p>
            <a:pPr indent="-228600" lvl="2" marL="1371600" marR="0" rtl="0" algn="l">
              <a:lnSpc>
                <a:spcPct val="100000"/>
              </a:lnSpc>
              <a:spcBef>
                <a:spcPts val="1000"/>
              </a:spcBef>
              <a:spcAft>
                <a:spcPts val="0"/>
              </a:spcAft>
            </a:pPr>
            <a:r>
              <a:rPr lang="en-US"/>
              <a:t>Give users a wider variety of colors to choose from when tracking</a:t>
            </a:r>
          </a:p>
          <a:p>
            <a:pPr indent="-228600" lvl="2" marL="1371600" marR="0" rtl="0" algn="l">
              <a:lnSpc>
                <a:spcPct val="100000"/>
              </a:lnSpc>
              <a:spcBef>
                <a:spcPts val="1000"/>
              </a:spcBef>
              <a:spcAft>
                <a:spcPts val="0"/>
              </a:spcAft>
            </a:pPr>
            <a:r>
              <a:rPr lang="en-US"/>
              <a:t>Make color-tracking more reliable</a:t>
            </a:r>
          </a:p>
          <a:p>
            <a:pPr indent="-228600" lvl="1" marL="914400" rtl="0">
              <a:spcBef>
                <a:spcPts val="0"/>
              </a:spcBef>
            </a:pPr>
            <a:r>
              <a:rPr lang="en-US"/>
              <a:t>Quintin</a:t>
            </a:r>
          </a:p>
          <a:p>
            <a:pPr indent="-228600" lvl="2" marL="1371600" rtl="0">
              <a:spcBef>
                <a:spcPts val="0"/>
              </a:spcBef>
            </a:pPr>
            <a:r>
              <a:rPr lang="en-US"/>
              <a:t>Add in multiple face tracking</a:t>
            </a:r>
          </a:p>
          <a:p>
            <a:pPr indent="-228600" lvl="2" marL="1371600" rtl="0">
              <a:spcBef>
                <a:spcPts val="0"/>
              </a:spcBef>
            </a:pPr>
            <a:r>
              <a:rPr lang="en-US"/>
              <a:t>Add functionality to track the “happiest” detected face</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1154954" y="973669"/>
            <a:ext cx="8825700" cy="707100"/>
          </a:xfrm>
          <a:prstGeom prst="rect">
            <a:avLst/>
          </a:prstGeom>
        </p:spPr>
        <p:txBody>
          <a:bodyPr anchorCtr="0" anchor="ctr" bIns="91425" lIns="91425" rIns="91425" tIns="91425">
            <a:noAutofit/>
          </a:bodyPr>
          <a:lstStyle/>
          <a:p>
            <a:pPr lvl="0">
              <a:spcBef>
                <a:spcPts val="0"/>
              </a:spcBef>
              <a:buNone/>
            </a:pPr>
            <a:r>
              <a:rPr lang="en-US"/>
              <a:t>Milestone 2 Goals	</a:t>
            </a:r>
          </a:p>
        </p:txBody>
      </p:sp>
      <p:sp>
        <p:nvSpPr>
          <p:cNvPr id="320" name="Shape 320"/>
          <p:cNvSpPr txBox="1"/>
          <p:nvPr>
            <p:ph idx="1" type="body"/>
          </p:nvPr>
        </p:nvSpPr>
        <p:spPr>
          <a:xfrm>
            <a:off x="1154954" y="2603500"/>
            <a:ext cx="8825700" cy="3416400"/>
          </a:xfrm>
          <a:prstGeom prst="rect">
            <a:avLst/>
          </a:prstGeom>
        </p:spPr>
        <p:txBody>
          <a:bodyPr anchorCtr="0" anchor="t" bIns="91425" lIns="91425" rIns="91425" tIns="91425">
            <a:noAutofit/>
          </a:bodyPr>
          <a:lstStyle/>
          <a:p>
            <a:pPr indent="-228600" lvl="0" marL="457200" rtl="0">
              <a:spcBef>
                <a:spcPts val="0"/>
              </a:spcBef>
            </a:pPr>
            <a:r>
              <a:rPr lang="en-US"/>
              <a:t>Speech Recognition</a:t>
            </a:r>
          </a:p>
          <a:p>
            <a:pPr indent="-228600" lvl="1" marL="914400" rtl="0">
              <a:spcBef>
                <a:spcPts val="0"/>
              </a:spcBef>
            </a:pPr>
            <a:r>
              <a:rPr lang="en-US"/>
              <a:t>Alex</a:t>
            </a:r>
          </a:p>
          <a:p>
            <a:pPr indent="-228600" lvl="2" marL="1371600" rtl="0">
              <a:spcBef>
                <a:spcPts val="0"/>
              </a:spcBef>
            </a:pPr>
            <a:r>
              <a:rPr lang="en-US"/>
              <a:t>Further improve pocketsphinx capabilities</a:t>
            </a:r>
          </a:p>
          <a:p>
            <a:pPr indent="-228600" lvl="2" marL="1371600" rtl="0">
              <a:spcBef>
                <a:spcPts val="0"/>
              </a:spcBef>
            </a:pPr>
            <a:r>
              <a:rPr lang="en-US"/>
              <a:t>Get interactivity working between voice commands and servos motors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1154954" y="973669"/>
            <a:ext cx="8825700" cy="707100"/>
          </a:xfrm>
          <a:prstGeom prst="rect">
            <a:avLst/>
          </a:prstGeom>
        </p:spPr>
        <p:txBody>
          <a:bodyPr anchorCtr="0" anchor="ctr" bIns="91425" lIns="91425" rIns="91425" tIns="91425">
            <a:noAutofit/>
          </a:bodyPr>
          <a:lstStyle/>
          <a:p>
            <a:pPr lvl="0">
              <a:spcBef>
                <a:spcPts val="0"/>
              </a:spcBef>
              <a:buNone/>
            </a:pPr>
            <a:r>
              <a:rPr lang="en-US"/>
              <a:t>Milestone 2 Goals</a:t>
            </a:r>
          </a:p>
        </p:txBody>
      </p:sp>
      <p:sp>
        <p:nvSpPr>
          <p:cNvPr id="326" name="Shape 326"/>
          <p:cNvSpPr txBox="1"/>
          <p:nvPr>
            <p:ph idx="1" type="body"/>
          </p:nvPr>
        </p:nvSpPr>
        <p:spPr>
          <a:xfrm>
            <a:off x="1154954" y="2603500"/>
            <a:ext cx="8825700" cy="3416400"/>
          </a:xfrm>
          <a:prstGeom prst="rect">
            <a:avLst/>
          </a:prstGeom>
        </p:spPr>
        <p:txBody>
          <a:bodyPr anchorCtr="0" anchor="t" bIns="91425" lIns="91425" rIns="91425" tIns="91425">
            <a:noAutofit/>
          </a:bodyPr>
          <a:lstStyle/>
          <a:p>
            <a:pPr indent="-228600" lvl="0" marL="457200" rtl="0">
              <a:spcBef>
                <a:spcPts val="0"/>
              </a:spcBef>
            </a:pPr>
            <a:r>
              <a:rPr lang="en-US"/>
              <a:t>Environmental Mapping Team</a:t>
            </a:r>
          </a:p>
          <a:p>
            <a:pPr indent="-342900" lvl="1" marL="914400" rtl="0">
              <a:spcBef>
                <a:spcPts val="0"/>
              </a:spcBef>
              <a:buSzPct val="100000"/>
            </a:pPr>
            <a:r>
              <a:rPr lang="en-US" sz="1800"/>
              <a:t>Zach</a:t>
            </a:r>
          </a:p>
          <a:p>
            <a:pPr indent="-342900" lvl="2" marL="1371600" rtl="0">
              <a:spcBef>
                <a:spcPts val="0"/>
              </a:spcBef>
              <a:buSzPct val="100000"/>
            </a:pPr>
            <a:r>
              <a:rPr lang="en-US" sz="1800"/>
              <a:t>Receive distance distance data from ultrasonic sensor</a:t>
            </a:r>
          </a:p>
          <a:p>
            <a:pPr indent="-342900" lvl="2" marL="1371600" rtl="0">
              <a:spcBef>
                <a:spcPts val="0"/>
              </a:spcBef>
              <a:buSzPct val="100000"/>
            </a:pPr>
            <a:r>
              <a:rPr lang="en-US" sz="1800"/>
              <a:t>Implement more battery functionalities</a:t>
            </a:r>
          </a:p>
          <a:p>
            <a:pPr indent="-342900" lvl="3" marL="1828800" rtl="0">
              <a:spcBef>
                <a:spcPts val="0"/>
              </a:spcBef>
              <a:buSzPct val="100000"/>
            </a:pPr>
            <a:r>
              <a:rPr lang="en-US" sz="1800"/>
              <a:t>yawning and other behavioral changes</a:t>
            </a:r>
          </a:p>
          <a:p>
            <a:pPr indent="-342900" lvl="1" marL="914400" rtl="0">
              <a:spcBef>
                <a:spcPts val="0"/>
              </a:spcBef>
              <a:buSzPct val="100000"/>
            </a:pPr>
            <a:r>
              <a:rPr lang="en-US" sz="1800"/>
              <a:t>Seattle</a:t>
            </a:r>
          </a:p>
          <a:p>
            <a:pPr indent="-342900" lvl="2" marL="1371600" rtl="0">
              <a:spcBef>
                <a:spcPts val="0"/>
              </a:spcBef>
              <a:buSzPct val="100000"/>
            </a:pPr>
            <a:r>
              <a:rPr lang="en-US" sz="1800"/>
              <a:t>Implement the code by connecting the Arduino board to the Robocat.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1154954" y="973669"/>
            <a:ext cx="8825700" cy="707100"/>
          </a:xfrm>
          <a:prstGeom prst="rect">
            <a:avLst/>
          </a:prstGeom>
        </p:spPr>
        <p:txBody>
          <a:bodyPr anchorCtr="0" anchor="ctr" bIns="91425" lIns="91425" rIns="91425" tIns="91425">
            <a:noAutofit/>
          </a:bodyPr>
          <a:lstStyle/>
          <a:p>
            <a:pPr lvl="0">
              <a:spcBef>
                <a:spcPts val="0"/>
              </a:spcBef>
              <a:buNone/>
            </a:pPr>
            <a:r>
              <a:rPr lang="en-US"/>
              <a:t>Demo: Face Tracking</a:t>
            </a:r>
          </a:p>
        </p:txBody>
      </p:sp>
      <p:sp>
        <p:nvSpPr>
          <p:cNvPr descr="Robot face tracking vid for final presentation CS4560 at OU." id="332" name="Shape 332" title="RoboCat">
            <a:hlinkClick r:id="rId3"/>
          </p:cNvPr>
          <p:cNvSpPr/>
          <p:nvPr/>
        </p:nvSpPr>
        <p:spPr>
          <a:xfrm>
            <a:off x="2644510" y="1680774"/>
            <a:ext cx="6902976" cy="5177224"/>
          </a:xfrm>
          <a:prstGeom prst="rect">
            <a:avLst/>
          </a:prstGeom>
          <a:blipFill>
            <a:blip r:embed="rId4">
              <a:alphaModFix/>
            </a:blip>
            <a:stretch>
              <a:fillRect/>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1154954" y="973669"/>
            <a:ext cx="8825700" cy="707100"/>
          </a:xfrm>
          <a:prstGeom prst="rect">
            <a:avLst/>
          </a:prstGeom>
        </p:spPr>
        <p:txBody>
          <a:bodyPr anchorCtr="0" anchor="ctr" bIns="91425" lIns="91425" rIns="91425" tIns="91425">
            <a:noAutofit/>
          </a:bodyPr>
          <a:lstStyle/>
          <a:p>
            <a:pPr lvl="0">
              <a:spcBef>
                <a:spcPts val="0"/>
              </a:spcBef>
              <a:buNone/>
            </a:pPr>
            <a:r>
              <a:rPr lang="en-US"/>
              <a:t>Demo: Emotional Response, and new voice recognition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1154949" y="973675"/>
            <a:ext cx="9404400" cy="707100"/>
          </a:xfrm>
          <a:prstGeom prst="rect">
            <a:avLst/>
          </a:prstGeom>
        </p:spPr>
        <p:txBody>
          <a:bodyPr anchorCtr="0" anchor="ctr" bIns="91425" lIns="91425" rIns="91425" tIns="91425">
            <a:noAutofit/>
          </a:bodyPr>
          <a:lstStyle/>
          <a:p>
            <a:pPr lvl="0">
              <a:spcBef>
                <a:spcPts val="0"/>
              </a:spcBef>
              <a:buClr>
                <a:schemeClr val="dk1"/>
              </a:buClr>
              <a:buSzPct val="30555"/>
              <a:buFont typeface="Arial"/>
              <a:buNone/>
            </a:pPr>
            <a:r>
              <a:rPr lang="en-US"/>
              <a:t>Individual Contributions: Milestone 1</a:t>
            </a:r>
          </a:p>
          <a:p>
            <a:pPr lvl="0" rtl="0">
              <a:spcBef>
                <a:spcPts val="0"/>
              </a:spcBef>
              <a:buNone/>
            </a:pPr>
            <a:r>
              <a:t/>
            </a:r>
            <a:endParaRPr/>
          </a:p>
        </p:txBody>
      </p:sp>
      <p:sp>
        <p:nvSpPr>
          <p:cNvPr id="241" name="Shape 241"/>
          <p:cNvSpPr txBox="1"/>
          <p:nvPr>
            <p:ph idx="1" type="body"/>
          </p:nvPr>
        </p:nvSpPr>
        <p:spPr>
          <a:xfrm>
            <a:off x="1154950" y="2603500"/>
            <a:ext cx="6956400" cy="3416400"/>
          </a:xfrm>
          <a:prstGeom prst="rect">
            <a:avLst/>
          </a:prstGeom>
        </p:spPr>
        <p:txBody>
          <a:bodyPr anchorCtr="0" anchor="t" bIns="91425" lIns="91425" rIns="91425" tIns="91425">
            <a:noAutofit/>
          </a:bodyPr>
          <a:lstStyle/>
          <a:p>
            <a:pPr indent="-228600" lvl="0" marL="457200" rtl="0">
              <a:spcBef>
                <a:spcPts val="0"/>
              </a:spcBef>
            </a:pPr>
            <a:r>
              <a:rPr lang="en-US"/>
              <a:t>Speech Recognition Team: </a:t>
            </a:r>
          </a:p>
          <a:p>
            <a:pPr indent="-342900" lvl="1" marL="914400" rtl="0">
              <a:spcBef>
                <a:spcPts val="0"/>
              </a:spcBef>
              <a:buSzPct val="100000"/>
            </a:pPr>
            <a:r>
              <a:rPr lang="en-US" sz="1800"/>
              <a:t>Alex: </a:t>
            </a:r>
          </a:p>
          <a:p>
            <a:pPr indent="-342900" lvl="2" marL="1371600" rtl="0">
              <a:spcBef>
                <a:spcPts val="0"/>
              </a:spcBef>
              <a:buSzPct val="100000"/>
            </a:pPr>
            <a:r>
              <a:rPr lang="en-US" sz="1800"/>
              <a:t>Fixed bugs within voice recognition</a:t>
            </a:r>
          </a:p>
          <a:p>
            <a:pPr indent="-342900" lvl="3" marL="1828800" rtl="0">
              <a:spcBef>
                <a:spcPts val="0"/>
              </a:spcBef>
              <a:buSzPct val="100000"/>
            </a:pPr>
            <a:r>
              <a:rPr lang="en-US" sz="1800"/>
              <a:t>Recognizer stops listening when app is shut down</a:t>
            </a:r>
          </a:p>
          <a:p>
            <a:pPr indent="-342900" lvl="3" marL="1828800" rtl="0">
              <a:spcBef>
                <a:spcPts val="0"/>
              </a:spcBef>
              <a:buSzPct val="100000"/>
            </a:pPr>
            <a:r>
              <a:rPr lang="en-US" sz="1800"/>
              <a:t>No longer listens for “Meow” as a command</a:t>
            </a:r>
          </a:p>
          <a:p>
            <a:pPr indent="-342900" lvl="2" marL="1371600" rtl="0">
              <a:spcBef>
                <a:spcPts val="0"/>
              </a:spcBef>
              <a:buSzPct val="100000"/>
            </a:pPr>
            <a:r>
              <a:rPr lang="en-US" sz="1800"/>
              <a:t>Improved general usability by changing settings within pocketsphinx</a:t>
            </a:r>
          </a:p>
          <a:p>
            <a:pPr indent="-342900" lvl="1" marL="914400" rtl="0">
              <a:spcBef>
                <a:spcPts val="0"/>
              </a:spcBef>
              <a:buSzPct val="100000"/>
            </a:pPr>
            <a:r>
              <a:rPr lang="en-US" sz="1800"/>
              <a:t>Kurtis:</a:t>
            </a:r>
          </a:p>
          <a:p>
            <a:pPr indent="-342900" lvl="2" marL="1371600" rtl="0">
              <a:spcBef>
                <a:spcPts val="0"/>
              </a:spcBef>
              <a:buSzPct val="100000"/>
            </a:pPr>
            <a:r>
              <a:rPr lang="en-US" sz="1800"/>
              <a:t>Tweaking emotions the cat displays so they wouldnt be so random. Made them make a little more sense.</a:t>
            </a:r>
          </a:p>
          <a:p>
            <a:pPr indent="0" lvl="0" mar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1154949" y="973675"/>
            <a:ext cx="9404400" cy="707100"/>
          </a:xfrm>
          <a:prstGeom prst="rect">
            <a:avLst/>
          </a:prstGeom>
        </p:spPr>
        <p:txBody>
          <a:bodyPr anchorCtr="0" anchor="ctr" bIns="91425" lIns="91425" rIns="91425" tIns="91425">
            <a:noAutofit/>
          </a:bodyPr>
          <a:lstStyle/>
          <a:p>
            <a:pPr lvl="0">
              <a:spcBef>
                <a:spcPts val="0"/>
              </a:spcBef>
              <a:buClr>
                <a:schemeClr val="dk1"/>
              </a:buClr>
              <a:buSzPct val="30555"/>
              <a:buFont typeface="Arial"/>
              <a:buNone/>
            </a:pPr>
            <a:r>
              <a:rPr lang="en-US"/>
              <a:t>Individual Contributions: Milestone 1</a:t>
            </a:r>
          </a:p>
          <a:p>
            <a:pPr lvl="0" rtl="0">
              <a:spcBef>
                <a:spcPts val="0"/>
              </a:spcBef>
              <a:buNone/>
            </a:pPr>
            <a:r>
              <a:t/>
            </a:r>
            <a:endParaRPr/>
          </a:p>
        </p:txBody>
      </p:sp>
      <p:sp>
        <p:nvSpPr>
          <p:cNvPr id="247" name="Shape 247"/>
          <p:cNvSpPr txBox="1"/>
          <p:nvPr>
            <p:ph idx="1" type="body"/>
          </p:nvPr>
        </p:nvSpPr>
        <p:spPr>
          <a:xfrm>
            <a:off x="1154954" y="2603500"/>
            <a:ext cx="8825700" cy="3416400"/>
          </a:xfrm>
          <a:prstGeom prst="rect">
            <a:avLst/>
          </a:prstGeom>
        </p:spPr>
        <p:txBody>
          <a:bodyPr anchorCtr="0" anchor="t" bIns="91425" lIns="91425" rIns="91425" tIns="91425">
            <a:noAutofit/>
          </a:bodyPr>
          <a:lstStyle/>
          <a:p>
            <a:pPr indent="-228600" lvl="0" marL="457200" rtl="0">
              <a:spcBef>
                <a:spcPts val="0"/>
              </a:spcBef>
            </a:pPr>
            <a:r>
              <a:rPr lang="en-US"/>
              <a:t>Facial  Recognition Team: </a:t>
            </a:r>
          </a:p>
          <a:p>
            <a:pPr indent="-228600" lvl="1" marL="914400" rtl="0">
              <a:spcBef>
                <a:spcPts val="0"/>
              </a:spcBef>
            </a:pPr>
            <a:r>
              <a:rPr lang="en-US"/>
              <a:t>Quintin </a:t>
            </a:r>
          </a:p>
          <a:p>
            <a:pPr indent="-228600" lvl="2" marL="1371600" marR="0" rtl="0" algn="l">
              <a:lnSpc>
                <a:spcPct val="100000"/>
              </a:lnSpc>
              <a:spcBef>
                <a:spcPts val="1000"/>
              </a:spcBef>
              <a:spcAft>
                <a:spcPts val="0"/>
              </a:spcAft>
            </a:pPr>
            <a:r>
              <a:rPr lang="en-US"/>
              <a:t>Polish was Improved upon:: </a:t>
            </a:r>
          </a:p>
          <a:p>
            <a:pPr indent="-228600" lvl="3" marL="1828800" marR="0" rtl="0" algn="l">
              <a:lnSpc>
                <a:spcPct val="100000"/>
              </a:lnSpc>
              <a:spcBef>
                <a:spcPts val="1000"/>
              </a:spcBef>
              <a:spcAft>
                <a:spcPts val="0"/>
              </a:spcAft>
            </a:pPr>
            <a:r>
              <a:rPr lang="en-US"/>
              <a:t>A rough distance measurement was used to determine what distance from the center of the camera was “good enough” for the cat. This eliminated head stuttering for close faces and bad centering for distant faces. Small tuning</a:t>
            </a:r>
          </a:p>
          <a:p>
            <a:pPr indent="-228600" lvl="2" marL="1371600" marR="0" rtl="0" algn="l">
              <a:lnSpc>
                <a:spcPct val="100000"/>
              </a:lnSpc>
              <a:spcBef>
                <a:spcPts val="1000"/>
              </a:spcBef>
              <a:spcAft>
                <a:spcPts val="0"/>
              </a:spcAft>
            </a:pPr>
            <a:r>
              <a:rPr lang="en-US"/>
              <a:t>Bug Fixed the onPause, OnDestroy, and onResume methods to implement appropriate starting and stopping of the camera</a:t>
            </a:r>
          </a:p>
          <a:p>
            <a:pPr indent="-228600" lvl="2" marL="1371600" marR="0" rtl="0" algn="l">
              <a:lnSpc>
                <a:spcPct val="100000"/>
              </a:lnSpc>
              <a:spcBef>
                <a:spcPts val="1000"/>
              </a:spcBef>
              <a:spcAft>
                <a:spcPts val="0"/>
              </a:spcAft>
            </a:pPr>
            <a:r>
              <a:rPr lang="en-US"/>
              <a:t>Added Emotion recognition code.</a:t>
            </a:r>
          </a:p>
          <a:p>
            <a:pPr indent="-228600" lvl="3" marL="1828800" marR="0" rtl="0" algn="l">
              <a:lnSpc>
                <a:spcPct val="100000"/>
              </a:lnSpc>
              <a:spcBef>
                <a:spcPts val="1000"/>
              </a:spcBef>
              <a:spcAft>
                <a:spcPts val="0"/>
              </a:spcAft>
            </a:pPr>
            <a:r>
              <a:rPr lang="en-US"/>
              <a:t>The cat now detects smiles</a:t>
            </a:r>
          </a:p>
          <a:p>
            <a:pPr indent="-228600" lvl="2" marL="1371600" marR="0" rtl="0" algn="l">
              <a:lnSpc>
                <a:spcPct val="100000"/>
              </a:lnSpc>
              <a:spcBef>
                <a:spcPts val="1000"/>
              </a:spcBef>
              <a:spcAft>
                <a:spcPts val="0"/>
              </a:spcAft>
            </a:pPr>
            <a:r>
              <a:rPr lang="en-US"/>
              <a:t>Used the Smile probability to affect the cats GUI: When the tracked Face is smiling, the cat gets happier and vice versa.</a:t>
            </a:r>
          </a:p>
          <a:p>
            <a:pPr indent="0" lvl="0" mar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1154949" y="973675"/>
            <a:ext cx="9422100" cy="707100"/>
          </a:xfrm>
          <a:prstGeom prst="rect">
            <a:avLst/>
          </a:prstGeom>
        </p:spPr>
        <p:txBody>
          <a:bodyPr anchorCtr="0" anchor="ctr" bIns="91425" lIns="91425" rIns="91425" tIns="91425">
            <a:noAutofit/>
          </a:bodyPr>
          <a:lstStyle/>
          <a:p>
            <a:pPr lvl="0" rtl="0">
              <a:spcBef>
                <a:spcPts val="0"/>
              </a:spcBef>
              <a:buClr>
                <a:schemeClr val="dk1"/>
              </a:buClr>
              <a:buSzPct val="30555"/>
              <a:buFont typeface="Arial"/>
              <a:buNone/>
            </a:pPr>
            <a:r>
              <a:rPr lang="en-US"/>
              <a:t>Individual Contributions: Milestone 1</a:t>
            </a:r>
          </a:p>
          <a:p>
            <a:pPr lvl="0" rtl="0">
              <a:spcBef>
                <a:spcPts val="0"/>
              </a:spcBef>
              <a:buNone/>
            </a:pPr>
            <a:r>
              <a:t/>
            </a:r>
            <a:endParaRPr/>
          </a:p>
        </p:txBody>
      </p:sp>
      <p:sp>
        <p:nvSpPr>
          <p:cNvPr id="253" name="Shape 253"/>
          <p:cNvSpPr txBox="1"/>
          <p:nvPr>
            <p:ph idx="1" type="body"/>
          </p:nvPr>
        </p:nvSpPr>
        <p:spPr>
          <a:xfrm>
            <a:off x="1154954" y="2603500"/>
            <a:ext cx="8825700" cy="3416400"/>
          </a:xfrm>
          <a:prstGeom prst="rect">
            <a:avLst/>
          </a:prstGeom>
        </p:spPr>
        <p:txBody>
          <a:bodyPr anchorCtr="0" anchor="t" bIns="91425" lIns="91425" rIns="91425" tIns="91425">
            <a:noAutofit/>
          </a:bodyPr>
          <a:lstStyle/>
          <a:p>
            <a:pPr indent="-228600" lvl="0" marL="457200" rtl="0">
              <a:spcBef>
                <a:spcPts val="0"/>
              </a:spcBef>
            </a:pPr>
            <a:r>
              <a:rPr lang="en-US"/>
              <a:t>Facial  Recognition Team: </a:t>
            </a:r>
          </a:p>
          <a:p>
            <a:pPr indent="-228600" lvl="1" marL="914400" rtl="0">
              <a:spcBef>
                <a:spcPts val="0"/>
              </a:spcBef>
            </a:pPr>
            <a:r>
              <a:rPr lang="en-US"/>
              <a:t>Lukas</a:t>
            </a:r>
          </a:p>
          <a:p>
            <a:pPr indent="-228600" lvl="2" marL="1371600" rtl="0">
              <a:spcBef>
                <a:spcPts val="0"/>
              </a:spcBef>
            </a:pPr>
            <a:r>
              <a:rPr lang="en-US"/>
              <a:t>Updated color-Tracking to work with Android 6.0+</a:t>
            </a:r>
          </a:p>
          <a:p>
            <a:pPr indent="-228600" lvl="2" marL="1371600" rtl="0">
              <a:spcBef>
                <a:spcPts val="0"/>
              </a:spcBef>
            </a:pPr>
            <a:r>
              <a:rPr lang="en-US"/>
              <a:t>Modified color-Tracking to work better with different devices</a:t>
            </a:r>
          </a:p>
          <a:p>
            <a:pPr indent="-228600" lvl="3" marL="1828800" rtl="0">
              <a:spcBef>
                <a:spcPts val="0"/>
              </a:spcBef>
            </a:pPr>
            <a:r>
              <a:rPr lang="en-US"/>
              <a:t>Different screen resolutions are now taken into account</a:t>
            </a:r>
          </a:p>
          <a:p>
            <a:pPr indent="-228600" lvl="2" marL="1371600" rtl="0">
              <a:spcBef>
                <a:spcPts val="0"/>
              </a:spcBef>
            </a:pPr>
            <a:r>
              <a:rPr lang="en-US"/>
              <a:t>Moved color-Tracking into main Robocat app, accessible via menu</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1154949" y="988775"/>
            <a:ext cx="10255200" cy="707100"/>
          </a:xfrm>
          <a:prstGeom prst="rect">
            <a:avLst/>
          </a:prstGeom>
        </p:spPr>
        <p:txBody>
          <a:bodyPr anchorCtr="0" anchor="ctr" bIns="91425" lIns="91425" rIns="91425" tIns="91425">
            <a:noAutofit/>
          </a:bodyPr>
          <a:lstStyle/>
          <a:p>
            <a:pPr lvl="0">
              <a:spcBef>
                <a:spcPts val="0"/>
              </a:spcBef>
              <a:buClr>
                <a:schemeClr val="dk1"/>
              </a:buClr>
              <a:buSzPct val="30555"/>
              <a:buFont typeface="Arial"/>
              <a:buNone/>
            </a:pPr>
            <a:r>
              <a:rPr lang="en-US"/>
              <a:t>Individual Contributions: Milestone 1</a:t>
            </a:r>
          </a:p>
          <a:p>
            <a:pPr lvl="0" rtl="0">
              <a:spcBef>
                <a:spcPts val="0"/>
              </a:spcBef>
              <a:buNone/>
            </a:pPr>
            <a:r>
              <a:t/>
            </a:r>
            <a:endParaRPr/>
          </a:p>
        </p:txBody>
      </p:sp>
      <p:sp>
        <p:nvSpPr>
          <p:cNvPr id="259" name="Shape 259"/>
          <p:cNvSpPr txBox="1"/>
          <p:nvPr>
            <p:ph idx="1" type="body"/>
          </p:nvPr>
        </p:nvSpPr>
        <p:spPr>
          <a:xfrm>
            <a:off x="1154954" y="2603500"/>
            <a:ext cx="8825700" cy="3416400"/>
          </a:xfrm>
          <a:prstGeom prst="rect">
            <a:avLst/>
          </a:prstGeom>
        </p:spPr>
        <p:txBody>
          <a:bodyPr anchorCtr="0" anchor="t" bIns="91425" lIns="91425" rIns="91425" tIns="91425">
            <a:noAutofit/>
          </a:bodyPr>
          <a:lstStyle/>
          <a:p>
            <a:pPr indent="-342900" lvl="0" marL="457200" rtl="0">
              <a:spcBef>
                <a:spcPts val="0"/>
              </a:spcBef>
              <a:buSzPct val="100000"/>
            </a:pPr>
            <a:r>
              <a:rPr lang="en-US"/>
              <a:t>Environmental Mapping Team: </a:t>
            </a:r>
          </a:p>
          <a:p>
            <a:pPr indent="-342900" lvl="1" marL="914400" rtl="0">
              <a:spcBef>
                <a:spcPts val="0"/>
              </a:spcBef>
              <a:buSzPct val="100000"/>
            </a:pPr>
            <a:r>
              <a:rPr lang="en-US" sz="1800"/>
              <a:t>Seattle: </a:t>
            </a:r>
          </a:p>
          <a:p>
            <a:pPr indent="-342900" lvl="2" marL="1371600" rtl="0">
              <a:spcBef>
                <a:spcPts val="0"/>
              </a:spcBef>
              <a:buSzPct val="100000"/>
            </a:pPr>
            <a:r>
              <a:rPr lang="en-US" sz="1800"/>
              <a:t>Wrote code to connect the Arduino Mega to the Android via a serial USB port. </a:t>
            </a:r>
          </a:p>
          <a:p>
            <a:pPr indent="-342900" lvl="2" marL="1371600" rtl="0">
              <a:spcBef>
                <a:spcPts val="0"/>
              </a:spcBef>
              <a:buSzPct val="100000"/>
            </a:pPr>
            <a:r>
              <a:rPr lang="en-US" sz="1800"/>
              <a:t>Integrated button for accelerometer data into the app. </a:t>
            </a:r>
          </a:p>
          <a:p>
            <a:pPr indent="-342900" lvl="1" marL="914400" rtl="0">
              <a:spcBef>
                <a:spcPts val="0"/>
              </a:spcBef>
              <a:buSzPct val="100000"/>
            </a:pPr>
            <a:r>
              <a:rPr lang="en-US" sz="1800"/>
              <a:t>Zach</a:t>
            </a:r>
          </a:p>
          <a:p>
            <a:pPr indent="-342900" lvl="2" marL="1371600" rtl="0">
              <a:spcBef>
                <a:spcPts val="0"/>
              </a:spcBef>
              <a:buSzPct val="100000"/>
            </a:pPr>
            <a:r>
              <a:rPr lang="en-US" sz="1800"/>
              <a:t>Battery level functionality added into app</a:t>
            </a:r>
          </a:p>
          <a:p>
            <a:pPr indent="-342900" lvl="3" marL="1828800" rtl="0">
              <a:spcBef>
                <a:spcPts val="0"/>
              </a:spcBef>
              <a:buSzPct val="100000"/>
            </a:pPr>
            <a:r>
              <a:rPr lang="en-US" sz="1800"/>
              <a:t>battery level affects resting mood of Robocat</a:t>
            </a:r>
          </a:p>
          <a:p>
            <a:pPr indent="0" lvl="0" marL="914400" rtl="0">
              <a:spcBef>
                <a:spcPts val="0"/>
              </a:spcBef>
              <a:buNone/>
            </a:pPr>
            <a:r>
              <a:t/>
            </a:r>
            <a:endParaRPr sz="1800"/>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1154954" y="973669"/>
            <a:ext cx="8825700" cy="707100"/>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Questrial"/>
              <a:buNone/>
            </a:pPr>
            <a:r>
              <a:rPr lang="en-US"/>
              <a:t>Our Current MVP</a:t>
            </a:r>
          </a:p>
        </p:txBody>
      </p:sp>
      <p:sp>
        <p:nvSpPr>
          <p:cNvPr id="265" name="Shape 265"/>
          <p:cNvSpPr txBox="1"/>
          <p:nvPr>
            <p:ph idx="1" type="body"/>
          </p:nvPr>
        </p:nvSpPr>
        <p:spPr>
          <a:xfrm>
            <a:off x="1154954" y="2603500"/>
            <a:ext cx="8825700" cy="34164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a:p>
          <a:p>
            <a:pPr indent="-228600" lvl="0" marL="457200" marR="0" rtl="0" algn="l">
              <a:spcBef>
                <a:spcPts val="0"/>
              </a:spcBef>
              <a:spcAft>
                <a:spcPts val="0"/>
              </a:spcAft>
            </a:pPr>
            <a:r>
              <a:rPr lang="en-US"/>
              <a:t>Continuous Voice Recognition for existing commands</a:t>
            </a:r>
          </a:p>
          <a:p>
            <a:pPr indent="-309880" lvl="1" marL="914400" marR="0" rtl="0" algn="l">
              <a:lnSpc>
                <a:spcPct val="100000"/>
              </a:lnSpc>
              <a:spcBef>
                <a:spcPts val="0"/>
              </a:spcBef>
              <a:spcAft>
                <a:spcPts val="0"/>
              </a:spcAft>
              <a:buClr>
                <a:schemeClr val="accent1"/>
              </a:buClr>
              <a:buSzPct val="80000"/>
              <a:buFont typeface="Noto Sans Symbols"/>
            </a:pPr>
            <a:r>
              <a:rPr lang="en-US"/>
              <a:t>Add Commands that control the servos motor</a:t>
            </a:r>
          </a:p>
          <a:p>
            <a:pPr indent="-228600" lvl="1" marL="914400" marR="0" rtl="0" algn="l">
              <a:lnSpc>
                <a:spcPct val="100000"/>
              </a:lnSpc>
              <a:spcBef>
                <a:spcPts val="0"/>
              </a:spcBef>
              <a:spcAft>
                <a:spcPts val="0"/>
              </a:spcAft>
            </a:pPr>
            <a:r>
              <a:rPr lang="en-US"/>
              <a:t>More robust commands: </a:t>
            </a:r>
          </a:p>
          <a:p>
            <a:pPr indent="-228600" lvl="2" marL="1371600" marR="0" rtl="0" algn="l">
              <a:lnSpc>
                <a:spcPct val="100000"/>
              </a:lnSpc>
              <a:spcBef>
                <a:spcPts val="0"/>
              </a:spcBef>
              <a:spcAft>
                <a:spcPts val="0"/>
              </a:spcAft>
            </a:pPr>
            <a:r>
              <a:rPr lang="en-US"/>
              <a:t>switch tracking modes</a:t>
            </a:r>
          </a:p>
          <a:p>
            <a:pPr indent="-228600" lvl="1" marL="914400" marR="0" rtl="0" algn="l">
              <a:lnSpc>
                <a:spcPct val="100000"/>
              </a:lnSpc>
              <a:spcBef>
                <a:spcPts val="0"/>
              </a:spcBef>
              <a:spcAft>
                <a:spcPts val="0"/>
              </a:spcAft>
            </a:pPr>
            <a:r>
              <a:rPr lang="en-US"/>
              <a:t>Better performance</a:t>
            </a:r>
          </a:p>
          <a:p>
            <a:pPr indent="-228600" lvl="0" marL="457200" marR="0" rtl="0" algn="l">
              <a:spcBef>
                <a:spcPts val="0"/>
              </a:spcBef>
              <a:spcAft>
                <a:spcPts val="0"/>
              </a:spcAft>
            </a:pPr>
            <a:r>
              <a:rPr lang="en-US"/>
              <a:t>Vision</a:t>
            </a:r>
          </a:p>
          <a:p>
            <a:pPr indent="-228600" lvl="1" marL="914400" marR="0" rtl="0" algn="l">
              <a:spcBef>
                <a:spcPts val="0"/>
              </a:spcBef>
              <a:spcAft>
                <a:spcPts val="0"/>
              </a:spcAft>
            </a:pPr>
            <a:r>
              <a:rPr lang="en-US"/>
              <a:t>Face Tracking</a:t>
            </a:r>
          </a:p>
          <a:p>
            <a:pPr indent="-228600" lvl="2" marL="1371600" marR="0" rtl="0" algn="l">
              <a:spcBef>
                <a:spcPts val="0"/>
              </a:spcBef>
              <a:spcAft>
                <a:spcPts val="0"/>
              </a:spcAft>
            </a:pPr>
            <a:r>
              <a:rPr lang="en-US"/>
              <a:t>Emotion Detection</a:t>
            </a:r>
          </a:p>
          <a:p>
            <a:pPr indent="-228600" lvl="2" marL="1371600" marR="0" rtl="0" algn="l">
              <a:spcBef>
                <a:spcPts val="0"/>
              </a:spcBef>
              <a:spcAft>
                <a:spcPts val="0"/>
              </a:spcAft>
            </a:pPr>
            <a:r>
              <a:rPr lang="en-US"/>
              <a:t>Track face with the highest happiness value</a:t>
            </a:r>
          </a:p>
          <a:p>
            <a:pPr indent="-228600" lvl="2" marL="1371600" marR="0" rtl="0" algn="l">
              <a:spcBef>
                <a:spcPts val="0"/>
              </a:spcBef>
              <a:spcAft>
                <a:spcPts val="0"/>
              </a:spcAft>
            </a:pPr>
            <a:r>
              <a:rPr lang="en-US"/>
              <a:t>Happiness value of tracked affects the GUI of the app</a:t>
            </a:r>
          </a:p>
          <a:p>
            <a:pPr indent="-228600" lvl="2" marL="1371600" marR="0" rtl="0" algn="l">
              <a:spcBef>
                <a:spcPts val="0"/>
              </a:spcBef>
              <a:spcAft>
                <a:spcPts val="0"/>
              </a:spcAft>
            </a:pPr>
            <a:r>
              <a:rPr lang="en-US"/>
              <a:t>Long term: cat “remembers” happy people and prefers them</a:t>
            </a:r>
          </a:p>
          <a:p>
            <a:pPr indent="-228600" lvl="1" marL="914400" marR="0" rtl="0" algn="l">
              <a:spcBef>
                <a:spcPts val="0"/>
              </a:spcBef>
              <a:spcAft>
                <a:spcPts val="0"/>
              </a:spcAft>
            </a:pPr>
            <a:r>
              <a:rPr lang="en-US"/>
              <a:t>Color Tracking</a:t>
            </a:r>
          </a:p>
          <a:p>
            <a:pPr indent="-228600" lvl="2" marL="1371600" marR="0" rtl="0" algn="l">
              <a:spcBef>
                <a:spcPts val="0"/>
              </a:spcBef>
              <a:spcAft>
                <a:spcPts val="0"/>
              </a:spcAft>
            </a:pPr>
            <a:r>
              <a:rPr lang="en-US"/>
              <a:t>effective background color tracking, enable via menu or voice commands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1154954" y="973669"/>
            <a:ext cx="8825700" cy="707100"/>
          </a:xfrm>
          <a:prstGeom prst="rect">
            <a:avLst/>
          </a:prstGeom>
        </p:spPr>
        <p:txBody>
          <a:bodyPr anchorCtr="0" anchor="ctr" bIns="91425" lIns="91425" rIns="91425" tIns="91425">
            <a:noAutofit/>
          </a:bodyPr>
          <a:lstStyle/>
          <a:p>
            <a:pPr lvl="0">
              <a:spcBef>
                <a:spcPts val="0"/>
              </a:spcBef>
              <a:buNone/>
            </a:pPr>
            <a:r>
              <a:rPr lang="en-US"/>
              <a:t>Our Current MVP</a:t>
            </a:r>
          </a:p>
        </p:txBody>
      </p:sp>
      <p:sp>
        <p:nvSpPr>
          <p:cNvPr id="271" name="Shape 271"/>
          <p:cNvSpPr txBox="1"/>
          <p:nvPr>
            <p:ph idx="1" type="body"/>
          </p:nvPr>
        </p:nvSpPr>
        <p:spPr>
          <a:xfrm>
            <a:off x="1154954" y="2603500"/>
            <a:ext cx="8825700" cy="3416400"/>
          </a:xfrm>
          <a:prstGeom prst="rect">
            <a:avLst/>
          </a:prstGeom>
        </p:spPr>
        <p:txBody>
          <a:bodyPr anchorCtr="0" anchor="t" bIns="91425" lIns="91425" rIns="91425" tIns="91425">
            <a:noAutofit/>
          </a:bodyPr>
          <a:lstStyle/>
          <a:p>
            <a:pPr indent="-228600" lvl="0" marL="457200" rtl="0">
              <a:spcBef>
                <a:spcPts val="0"/>
              </a:spcBef>
            </a:pPr>
            <a:r>
              <a:rPr lang="en-US"/>
              <a:t>Environmental mapping: functioning sensor and mapping. The cat can’t walk, so functionality will be slightly limited</a:t>
            </a:r>
          </a:p>
          <a:p>
            <a:pPr indent="-228600" lvl="1" marL="914400" rtl="0">
              <a:spcBef>
                <a:spcPts val="0"/>
              </a:spcBef>
            </a:pPr>
            <a:r>
              <a:rPr lang="en-US"/>
              <a:t>Install Arduino and ultrasonic sensor</a:t>
            </a:r>
          </a:p>
          <a:p>
            <a:pPr indent="-228600" lvl="1" marL="914400" rtl="0">
              <a:spcBef>
                <a:spcPts val="0"/>
              </a:spcBef>
            </a:pPr>
            <a:r>
              <a:rPr lang="en-US"/>
              <a:t>Gather data of environment around RoboCat</a:t>
            </a:r>
          </a:p>
          <a:p>
            <a:pPr indent="-228600" lvl="1" marL="914400" rtl="0">
              <a:spcBef>
                <a:spcPts val="0"/>
              </a:spcBef>
            </a:pPr>
            <a:r>
              <a:rPr lang="en-US"/>
              <a:t>Create map of area around cat using distances of objects returned by sensor</a:t>
            </a:r>
          </a:p>
          <a:p>
            <a:pPr indent="-228600" lvl="0" marL="457200" rtl="0">
              <a:spcBef>
                <a:spcPts val="0"/>
              </a:spcBef>
            </a:pPr>
            <a:r>
              <a:rPr lang="en-US"/>
              <a:t>Battery indicator</a:t>
            </a:r>
          </a:p>
          <a:p>
            <a:pPr indent="-228600" lvl="1" marL="914400" rtl="0">
              <a:spcBef>
                <a:spcPts val="0"/>
              </a:spcBef>
            </a:pPr>
            <a:r>
              <a:rPr lang="en-US"/>
              <a:t>Face and behavior change depending on battery level</a:t>
            </a:r>
          </a:p>
          <a:p>
            <a:pPr indent="0" lvl="0" mar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1154954" y="973669"/>
            <a:ext cx="8825700" cy="707100"/>
          </a:xfrm>
          <a:prstGeom prst="rect">
            <a:avLst/>
          </a:prstGeom>
        </p:spPr>
        <p:txBody>
          <a:bodyPr anchorCtr="0" anchor="ctr" bIns="91425" lIns="91425" rIns="91425" tIns="91425">
            <a:noAutofit/>
          </a:bodyPr>
          <a:lstStyle/>
          <a:p>
            <a:pPr lvl="0">
              <a:spcBef>
                <a:spcPts val="0"/>
              </a:spcBef>
              <a:buNone/>
            </a:pPr>
            <a:r>
              <a:rPr lang="en-US"/>
              <a:t>Team Development Process </a:t>
            </a:r>
          </a:p>
        </p:txBody>
      </p:sp>
      <p:sp>
        <p:nvSpPr>
          <p:cNvPr id="277" name="Shape 277"/>
          <p:cNvSpPr txBox="1"/>
          <p:nvPr>
            <p:ph idx="1" type="body"/>
          </p:nvPr>
        </p:nvSpPr>
        <p:spPr>
          <a:xfrm>
            <a:off x="1154954" y="2603500"/>
            <a:ext cx="8825700" cy="3416400"/>
          </a:xfrm>
          <a:prstGeom prst="rect">
            <a:avLst/>
          </a:prstGeom>
        </p:spPr>
        <p:txBody>
          <a:bodyPr anchorCtr="0" anchor="t" bIns="91425" lIns="91425" rIns="91425" tIns="91425">
            <a:noAutofit/>
          </a:bodyPr>
          <a:lstStyle/>
          <a:p>
            <a:pPr indent="-228600" lvl="0" marL="457200" rtl="0">
              <a:spcBef>
                <a:spcPts val="0"/>
              </a:spcBef>
            </a:pPr>
            <a:r>
              <a:rPr lang="en-US"/>
              <a:t>Team Meetings</a:t>
            </a:r>
          </a:p>
          <a:p>
            <a:pPr indent="-228600" lvl="1" marL="914400" rtl="0">
              <a:spcBef>
                <a:spcPts val="0"/>
              </a:spcBef>
            </a:pPr>
            <a:r>
              <a:rPr lang="en-US"/>
              <a:t>Reserved meeting room every Monday throughout the semester from 5-6 PM. </a:t>
            </a:r>
          </a:p>
          <a:p>
            <a:pPr indent="-228600" lvl="1" marL="914400" rtl="0">
              <a:spcBef>
                <a:spcPts val="0"/>
              </a:spcBef>
            </a:pPr>
            <a:r>
              <a:rPr lang="en-US"/>
              <a:t>Team meeting during class on Wednesdays</a:t>
            </a:r>
          </a:p>
          <a:p>
            <a:pPr indent="-228600" lvl="1" marL="914400" rtl="0">
              <a:spcBef>
                <a:spcPts val="0"/>
              </a:spcBef>
            </a:pPr>
            <a:r>
              <a:rPr lang="en-US"/>
              <a:t>Each member would review what they’ve done since last meeting and what they plan to do before the next meeting.</a:t>
            </a:r>
          </a:p>
          <a:p>
            <a:pPr indent="-228600" lvl="1" marL="914400" rtl="0">
              <a:spcBef>
                <a:spcPts val="0"/>
              </a:spcBef>
            </a:pPr>
            <a:r>
              <a:rPr lang="en-US"/>
              <a:t>We discuss issues, and the progress that the team is making overall.</a:t>
            </a:r>
          </a:p>
          <a:p>
            <a:pPr indent="-228600" lvl="0" marL="457200" rtl="0">
              <a:spcBef>
                <a:spcPts val="0"/>
              </a:spcBef>
            </a:pPr>
            <a:r>
              <a:rPr lang="en-US"/>
              <a:t>Testing meetings in RoboCat lab (Stocker 302)</a:t>
            </a:r>
          </a:p>
          <a:p>
            <a:pPr indent="-228600" lvl="1" marL="914400">
              <a:spcBef>
                <a:spcPts val="0"/>
              </a:spcBef>
            </a:pPr>
            <a:r>
              <a:rPr lang="en-US"/>
              <a:t>Meet to use the cat and test new features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1154954" y="973669"/>
            <a:ext cx="8825700" cy="707100"/>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Questrial"/>
              <a:buNone/>
            </a:pPr>
            <a:r>
              <a:rPr b="0" i="0" lang="en-US" sz="3600" u="none" cap="none" strike="noStrike">
                <a:solidFill>
                  <a:schemeClr val="lt2"/>
                </a:solidFill>
                <a:latin typeface="Questrial"/>
                <a:ea typeface="Questrial"/>
                <a:cs typeface="Questrial"/>
                <a:sym typeface="Questrial"/>
              </a:rPr>
              <a:t>Release Process</a:t>
            </a:r>
          </a:p>
        </p:txBody>
      </p:sp>
      <p:sp>
        <p:nvSpPr>
          <p:cNvPr id="283" name="Shape 283"/>
          <p:cNvSpPr txBox="1"/>
          <p:nvPr>
            <p:ph idx="1" type="body"/>
          </p:nvPr>
        </p:nvSpPr>
        <p:spPr>
          <a:xfrm>
            <a:off x="1154954" y="2603500"/>
            <a:ext cx="8825700" cy="3416400"/>
          </a:xfrm>
          <a:prstGeom prst="rect">
            <a:avLst/>
          </a:prstGeom>
          <a:noFill/>
          <a:ln>
            <a:noFill/>
          </a:ln>
        </p:spPr>
        <p:txBody>
          <a:bodyPr anchorCtr="0" anchor="t" bIns="45700" lIns="91425" rIns="91425" tIns="45700">
            <a:noAutofit/>
          </a:bodyPr>
          <a:lstStyle/>
          <a:p>
            <a:pPr indent="-403860" lvl="0" marL="342900" marR="0" rtl="0" algn="l">
              <a:spcBef>
                <a:spcPts val="0"/>
              </a:spcBef>
              <a:spcAft>
                <a:spcPts val="0"/>
              </a:spcAft>
              <a:buClr>
                <a:schemeClr val="accent1"/>
              </a:buClr>
              <a:buSzPct val="100000"/>
              <a:buFont typeface="Noto Sans Symbols"/>
              <a:buChar char="▶"/>
            </a:pPr>
            <a:r>
              <a:rPr lang="en-US" sz="2400"/>
              <a:t>From beginning to end:</a:t>
            </a:r>
          </a:p>
          <a:p>
            <a:pPr lvl="1" marR="0" rtl="0" algn="l">
              <a:spcBef>
                <a:spcPts val="0"/>
              </a:spcBef>
              <a:spcAft>
                <a:spcPts val="0"/>
              </a:spcAft>
              <a:buSzPct val="100000"/>
            </a:pPr>
            <a:r>
              <a:rPr lang="en-US" sz="2400"/>
              <a:t>A developer will clone a branch of the repo</a:t>
            </a:r>
          </a:p>
          <a:p>
            <a:pPr lvl="1" marR="0" rtl="0" algn="l">
              <a:spcBef>
                <a:spcPts val="0"/>
              </a:spcBef>
              <a:spcAft>
                <a:spcPts val="0"/>
              </a:spcAft>
              <a:buSzPct val="100000"/>
            </a:pPr>
            <a:r>
              <a:rPr lang="en-US" sz="2400"/>
              <a:t>Make improvements to the functionality of the cat</a:t>
            </a:r>
          </a:p>
          <a:p>
            <a:pPr lvl="1" marR="0" rtl="0" algn="l">
              <a:spcBef>
                <a:spcPts val="0"/>
              </a:spcBef>
              <a:spcAft>
                <a:spcPts val="0"/>
              </a:spcAft>
              <a:buSzPct val="100000"/>
            </a:pPr>
            <a:r>
              <a:rPr lang="en-US" sz="2400"/>
              <a:t>Test branch code on the RoboCat</a:t>
            </a:r>
          </a:p>
          <a:p>
            <a:pPr lvl="1" marR="0" rtl="0" algn="l">
              <a:spcBef>
                <a:spcPts val="0"/>
              </a:spcBef>
              <a:spcAft>
                <a:spcPts val="0"/>
              </a:spcAft>
              <a:buSzPct val="100000"/>
            </a:pPr>
            <a:r>
              <a:rPr lang="en-US" sz="2400"/>
              <a:t>Merge branch with master upon successful test</a:t>
            </a:r>
          </a:p>
          <a:p>
            <a:pPr lvl="1" marR="0" rtl="0" algn="l">
              <a:spcBef>
                <a:spcPts val="0"/>
              </a:spcBef>
              <a:spcAft>
                <a:spcPts val="0"/>
              </a:spcAft>
              <a:buSzPct val="100000"/>
            </a:pPr>
            <a:r>
              <a:rPr lang="en-US" sz="2400"/>
              <a:t>At each milestone, mark a release on github. Develop apk and upload to Google Play Store</a:t>
            </a:r>
          </a:p>
          <a:p>
            <a:pPr lvl="2" marR="0" rtl="0" algn="l">
              <a:spcBef>
                <a:spcPts val="0"/>
              </a:spcBef>
              <a:spcAft>
                <a:spcPts val="0"/>
              </a:spcAft>
              <a:buSzPct val="100000"/>
            </a:pPr>
            <a:r>
              <a:rPr lang="en-US" sz="2400"/>
              <a:t>Not uploaded to store right now. It was removed from the Google Play Store due to a security vulnerability.</a:t>
            </a:r>
          </a:p>
          <a:p>
            <a:pPr indent="0" lvl="0" marL="0" marR="0" rtl="0" algn="l">
              <a:lnSpc>
                <a:spcPct val="100000"/>
              </a:lnSpc>
              <a:spcBef>
                <a:spcPts val="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